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notesSlides/notesSlide1.xml" ContentType="application/vnd.openxmlformats-officedocument.presentationml.notesSlide+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notesSlides/notesSlide2.xml" ContentType="application/vnd.openxmlformats-officedocument.presentationml.notesSlide+xml"/>
  <Override PartName="/ppt/ink/ink35.xml" ContentType="application/inkml+xml"/>
  <Override PartName="/ppt/notesSlides/notesSlide3.xml" ContentType="application/vnd.openxmlformats-officedocument.presentationml.notesSlide+xml"/>
  <Override PartName="/ppt/ink/ink36.xml" ContentType="application/inkml+xml"/>
  <Override PartName="/ppt/notesSlides/notesSlide4.xml" ContentType="application/vnd.openxmlformats-officedocument.presentationml.notesSlide+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notesSlides/notesSlide5.xml" ContentType="application/vnd.openxmlformats-officedocument.presentationml.notesSlide+xml"/>
  <Override PartName="/ppt/ink/ink45.xml" ContentType="application/inkml+xml"/>
  <Override PartName="/ppt/notesSlides/notesSlide6.xml" ContentType="application/vnd.openxmlformats-officedocument.presentationml.notesSlide+xml"/>
  <Override PartName="/ppt/ink/ink46.xml" ContentType="application/inkml+xml"/>
  <Override PartName="/ppt/ink/ink47.xml" ContentType="application/inkml+xml"/>
  <Override PartName="/ppt/ink/ink48.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2"/>
  </p:notesMasterIdLst>
  <p:sldIdLst>
    <p:sldId id="418" r:id="rId2"/>
    <p:sldId id="419" r:id="rId3"/>
    <p:sldId id="421" r:id="rId4"/>
    <p:sldId id="420" r:id="rId5"/>
    <p:sldId id="422" r:id="rId6"/>
    <p:sldId id="423" r:id="rId7"/>
    <p:sldId id="424" r:id="rId8"/>
    <p:sldId id="425" r:id="rId9"/>
    <p:sldId id="426" r:id="rId10"/>
    <p:sldId id="427" r:id="rId11"/>
    <p:sldId id="428" r:id="rId12"/>
    <p:sldId id="429" r:id="rId13"/>
    <p:sldId id="430" r:id="rId14"/>
    <p:sldId id="431" r:id="rId15"/>
    <p:sldId id="432" r:id="rId16"/>
    <p:sldId id="433" r:id="rId17"/>
    <p:sldId id="434" r:id="rId18"/>
    <p:sldId id="435" r:id="rId19"/>
    <p:sldId id="436" r:id="rId20"/>
    <p:sldId id="439" r:id="rId21"/>
    <p:sldId id="437" r:id="rId22"/>
    <p:sldId id="438" r:id="rId23"/>
    <p:sldId id="440" r:id="rId24"/>
    <p:sldId id="441" r:id="rId25"/>
    <p:sldId id="442" r:id="rId26"/>
    <p:sldId id="443" r:id="rId27"/>
    <p:sldId id="446" r:id="rId28"/>
    <p:sldId id="323" r:id="rId29"/>
    <p:sldId id="325" r:id="rId30"/>
    <p:sldId id="326" r:id="rId31"/>
    <p:sldId id="327" r:id="rId32"/>
    <p:sldId id="328" r:id="rId33"/>
    <p:sldId id="329" r:id="rId34"/>
    <p:sldId id="354" r:id="rId35"/>
    <p:sldId id="355" r:id="rId36"/>
    <p:sldId id="368" r:id="rId37"/>
    <p:sldId id="369" r:id="rId38"/>
    <p:sldId id="370" r:id="rId39"/>
    <p:sldId id="371" r:id="rId40"/>
    <p:sldId id="372" r:id="rId41"/>
    <p:sldId id="373" r:id="rId42"/>
    <p:sldId id="375" r:id="rId43"/>
    <p:sldId id="376" r:id="rId44"/>
    <p:sldId id="377" r:id="rId45"/>
    <p:sldId id="374" r:id="rId46"/>
    <p:sldId id="378" r:id="rId47"/>
    <p:sldId id="379" r:id="rId48"/>
    <p:sldId id="381" r:id="rId49"/>
    <p:sldId id="382" r:id="rId50"/>
    <p:sldId id="261" r:id="rId51"/>
  </p:sldIdLst>
  <p:sldSz cx="20104100" cy="11309350"/>
  <p:notesSz cx="20104100" cy="113093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2" d="100"/>
          <a:sy n="42" d="100"/>
        </p:scale>
        <p:origin x="756"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2T10:41:05.567"/>
    </inkml:context>
    <inkml:brush xml:id="br0">
      <inkml:brushProperty name="width" value="0.05292" units="cm"/>
      <inkml:brushProperty name="height" value="0.05292" units="cm"/>
      <inkml:brushProperty name="color" value="#FF0000"/>
    </inkml:brush>
  </inkml:definitions>
  <inkml:trace contextRef="#ctx0" brushRef="#br0">33994 4581 0,'0'82'47,"0"41"-47,0 40 16,0 1-1,0 204 16,0-204 1</inkml:trace>
  <inkml:trace contextRef="#ctx0" brushRef="#br0" timeOffset="499.9482">33871 4622 0,'-41'0'16,"41"-41"-16,0 0 47,41 41-47,41 0 15,0 0 1,122 123-1,82 204 1,-163-81 0,-123-123-1,0-42 1,-82 42 15,-204 82-15,81-165-1,124-40 1,81 41-16</inkml:trace>
  <inkml:trace contextRef="#ctx0" brushRef="#br0" timeOffset="850.2359">34975 4990 0,'0'-122'15,"0"81"1,0 123 46,0-1-46,0 42-16,0-41 16,0 163-1,0-204 1,0 41-16</inkml:trace>
  <inkml:trace contextRef="#ctx0" brushRef="#br0" timeOffset="1004.2791">34975 4459 0</inkml:trace>
  <inkml:trace contextRef="#ctx0" brushRef="#br0" timeOffset="1450.367">35507 4949 0,'41'-122'16,"-41"40"-1,-41 82 32,41 41-47,-41 41 16,41 40-1,0 1 1,41-82 0,41 41-1,0 0-15,-41-1 16,-41-40 15,-82-41 0,41 0-31,-123 0 16,123 0 15</inkml:trace>
  <inkml:trace contextRef="#ctx0" brushRef="#br0" timeOffset="2499.4219">36121 4949 0,'0'0'0,"0"-81"16,0-1 0,0 41-1,-41 41 17,41 41-17,-41 122 1,-41 165-1,82-246 1,123-1 0,-41-81-1,40 0 1,-81 0-16,41-41 16,-41-40-16,-41 40 15,0-82 1,0-82-1,0 165 1,-82 80 15,82 83-15,0-82 0,41 41-1,41-82 1,0 0-1,-82 41 1,41 0 0,-41 163-1,0-122 1,0 0 0,81-41-1,-40-41 1,123-41-1,-123-82 1,-41-40 0,41 40-1,-41 82 17,0 123 14,82-82-30,-41 0 0,-1 0 15,-40-41-31,0-41 16,0 0-1,0 0 1,-40 82-1,-42 164 1,82-82 0,0 0-16,0 81 15,0-81 1,0 0 0,41-82-1,81 41 1,42-164-1,0-41 1,-83 42-16</inkml:trace>
  <inkml:trace contextRef="#ctx0" brushRef="#br0" timeOffset="2750.1291">37675 4704 0,'0'0'0,"0"-82"0,0 41 16,0-40-16,0-1 15,0 0 1,0 164 31,0 0-32,0 40-15,0 165 16,0-1 15,0-163-31,0-1 16,0-40-16,41-82 15,41 41 1,-41-82-16</inkml:trace>
  <inkml:trace contextRef="#ctx0" brushRef="#br0" timeOffset="3083.8344">37921 5072 0,'0'41'16,"0"41"-1,0-41 1,41-41 15,-1 0-31,-40-82 32,0 41-17,0-41 1,0 0-1,0 123 1,-81 164 0,81-41-1,0-42 1,41-81 0,122-41-1,-122-41 1</inkml:trace>
  <inkml:trace contextRef="#ctx0" brushRef="#br0" timeOffset="3367.2191">37307 4704 0,'0'0'0,"123"0"31,40-41-15,1 41-16,122 0 15,-122-82 1</inkml:trace>
  <inkml:trace contextRef="#ctx0" brushRef="#br0" timeOffset="4110.1294">34403 6299 0,'0'0'0,"-82"0"15,0 0-15,41 0 16,0 0-16,-41 0 15,205 0 48,123 0-63,122-122 16,0 122-1,941-82 1,-532 82-1,-163-82 1,-246 82 0,-286-41-1,0 41 17,-123 0 30</inkml:trace>
  <inkml:trace contextRef="#ctx0" brushRef="#br0" timeOffset="5874.4729">33707 7649 0,'0'82'47,"0"0"-31,82 41-16,-82-1 15,41 42 16,-41-205 16,0-82-31,-82-81 15,82 81-15,0 41-1,0 123 17,0 82-17,41-82-15,-41 81 16,0-81-16,0 41 16</inkml:trace>
  <inkml:trace contextRef="#ctx0" brushRef="#br0" timeOffset="6600.4156">33994 7404 0,'0'-82'0,"0"0"15,-82 0 1,0 1 0,0 81-1,0-41 1,1 41 0,-42 0-1,82 0 1,-82 204-1,41-122-15,41 82 16,41-42-16,0 1 16,0 122-1,123-40 1,41 40 0,-1-204-1,42 41 1,163-164-1,-286 41 1,41-40-16,-1-42 16,-40 82-1,-82 0-15,41-82 16,41 1 15,-82-124-15,-123 42-1,1 81 1,-1 123 0,41 0-16,0 0 15,41 0-15,-41 41 0,1 41 16,81-41 0,0 40-1</inkml:trace>
  <inkml:trace contextRef="#ctx0" brushRef="#br0" timeOffset="7720.1613">35834 7404 0,'-40'0'15,"40"-82"-15,0 41 16,0 82 31,0 82-32,0 368 17,0-369-17,0 1 1,81-123 0,1 0-1,41-82 1,-82-81-1,41-83 1,-82 1 0,0-1 15,0 164-31,-82 164 31,82 0-15,0 0-1,0 41-15</inkml:trace>
  <inkml:trace contextRef="#ctx0" brushRef="#br0" timeOffset="8184.4625">36325 7936 0,'0'-41'0,"41"41"47,-41 81-31,41-40-1,-41 0-15,0 41 16,123-164 46,-82 41-62,41-81 16,-42 81-16,-40 0 16,82-41-1,0 82 1,-82 82-1,0 81 1,41-81 0,-41 0-1,82-82 17,81-41-17</inkml:trace>
  <inkml:trace contextRef="#ctx0" brushRef="#br0" timeOffset="8383.8464">37266 7690 0,'-41'0'0,"41"-41"15,0 123 17,0 0-17,0 0-15,0 40 16,0-81-1,41 0 1</inkml:trace>
  <inkml:trace contextRef="#ctx0" brushRef="#br0" timeOffset="8533.4628">37307 7199 0,'-82'0'16,"82"41"0,0 41-1,0 0-15</inkml:trace>
  <inkml:trace contextRef="#ctx0" brushRef="#br0" timeOffset="10320.6858">37553 7158 0,'0'-81'0,"0"40"16,0 0-16,0 0 15,0 82 16,0 81-15,0 206 0,0 163-1,81-246-15,-81 123 16,0-245-16,0 0 16,41 40-1,-41-122 1,123-41-1,-41-164 1,-82 1 0,82-42-1,-123 123 17,0 1-32,-82-1 15,82 0-15,-41 0 16,82 41-1,41 41 1,0-81 0,41 81-1,0-41 1,0-41 0,-42 41-1,-40 0 16,0 82 32,0 41-63,0 0 16,0-1-1,0 42 1,0-41-16,123-82 15,-41 41-15,0-41 16,-41-41 0,-41-82-1,0 82 1,0-204 0,-41 163-1,-41 41 1,41 41-1,-41 0-15,0 82 16,82-41 0,0 0-16,0 81 15,0-40 17,123-82-32,-41 0 15,0 0-15,41 0 16,-42-122-1,1-42 1,0 82 0,-82 0-16,82 41 15,-82 0 1,-41 41-16,-41 0 16,41 41-1,41 41 1,0-41-1,41 41 1,0-41 0,-41 41 15,82-1-31,-82-40 16,0 41-16,0 0 15,41-41 1,41-41 15,-1-41-15,1-41-1,0 41 1,-82-122 0,82-1-1,-82 123 1,41 41 46,-41 41-46,0 0-16,0 41 16,0-41-1,0 40 1,0 1-16,0-41 15,0-123 32,0 1-31,82-1-16,-42-82 16,1 164-1,41 82 16,-82 41-15,0-82 0,82-41 31,0-82-32,-82 41 1,82-41-1,-42 82 1,-40 82 0,0 41-1,0-1 1,0-81 0</inkml:trace>
  <inkml:trace contextRef="#ctx0" brushRef="#br0" timeOffset="20868.2144">41234 7608 0,'-82'-41'16,"41"41"-16,41-41 15,-40 41 1,-42 0 0,0 0-16,41 0 15,-41 164 17,82 0-1,41-82-31,0-82 31,41 0-15,0-41-16,40-123 31,-122 41-15,0 1-1,0-42 1,0 0-1,0 83 1,0-1 0,0 164 31,0-1-47,0 165 15,0-42 1,41-40-1,0-123 1,41 82 0,-41-123 15,0-82-15,41 0-1,-82 0 1,0-41-1,0 42 1,0 121 15,0 1-31,0 0 16,0 0-16,0 82 16,0-82-1,40-41 1,1 0-1,41-41 1,-41-41 0,-41 0-16,82 0 31,-41-40-15,-41 81-1,0-41-15,0 123 47,0 82-31,0-42-1,41 42 1,81-41 0,-122 0-1,0-41-15,0 41 16,-122-82-1,81 0 1</inkml:trace>
  <inkml:trace contextRef="#ctx0" brushRef="#br0" timeOffset="21022.6477">41561 6995 0</inkml:trace>
  <inkml:trace contextRef="#ctx0" brushRef="#br0" timeOffset="22702.1561">42257 7486 0,'0'-41'15,"0"0"1,-41 41 31,-41 82-47,82-42 16,0 83-1,0-41 1,123 0-1,0-82 1,-42 0 0,42-41 15,-41-41-15,0-82-1,-82 1 1,0 81-1,0 41 1,-41 41 0,41 41-1,0 41 1,0-41 0,82-41-1,-1 41 1,1 40-1,-41-40 1,-41 164 15,0-123-15,82-82 0,0 0-1,0 0 1,-1-123-1,-40 0 1,-41 1 0,41 81-1,-41 122 32,0-40-31,82-41 15,-41 0-15,-41-41 15,0-40-15,0-1-1,-82 82 1,82 41-1,-41 81 1,41 1 0,0-41-1,82 82 1,0-164 0,81 0-1,-40-123 1,0-163-1,-123 122 1,0 0 0,0 1 15,0 81-15,0 41-1,-41 41 1,41 82 15,-41 0-31,41 122 16,0 42-1,0-42 1,0-40 0,82-82-1,0-82-15,0 0 16,-1 0-1,-40-82-15,0-41 16,-41 0 0,82 1 15,-82 162 0,0 42-15,0 0-1,41-82 17,0 0-1,-41-41-15,0-41-1,0 41-15,-82 41 47,82 41-47,0 164 31,0-123-15,0 0 0,164-123-1,-123 0-15</inkml:trace>
  <inkml:trace contextRef="#ctx0" brushRef="#br0" timeOffset="22985.5519">43648 7077 0,'41'0'47,"40"0"-47,42 0 16,41 0-16,81-41 15,-40 41-15</inkml:trace>
  <inkml:trace contextRef="#ctx0" brushRef="#br0" timeOffset="23114.0063">45202 6872 0,'-41'0'31,"41"41"-31,-82 41 16</inkml:trace>
  <inkml:trace contextRef="#ctx0" brushRef="#br0" timeOffset="23731.84">41234 8631 0,'0'0'0,"-82"0"0,1 0 16,40 0-16,0 0 16,-82 0-16,82 82 15,-41-82 1,0 0 0,42 0-1,40-41 48,163 41-48,83 0-15,285 0 16,83 0 0,81-82-1,-122 82 1,-246-82-1,-327 41 64,82 41-17</inkml:trace>
  <inkml:trace contextRef="#ctx0" brushRef="#br0" timeOffset="24552.5766">49375 7731 0,'0'0'0,"0"-41"15,0-41 1,0 41 0,0 164 46,0-41-46,81 122-1,-81 1 1,0-1 0,0-122-1,0-41 1</inkml:trace>
  <inkml:trace contextRef="#ctx0" brushRef="#br0" timeOffset="24991.5063">48516 8835 0,'0'0'0,"-123"0"0,286 0 78,42 0-78,-41 0 16,81 0-16,41 0 15,1 0-15,245 0 16,-1-40-1,-203 40 1,-83 0 15,-286 40 63,-41-40-94</inkml:trace>
  <inkml:trace contextRef="#ctx0" brushRef="#br0" timeOffset="25769.2851">48761 9408 0,'0'-82'16,"0"-40"-1,0 203 48,0 42-63,0-41 16,0 82-1,0 81 16,0-204 1,0-123-1,0 0-15,123-40-1,-82 81 1,0 41-1,40 0 1,1 81 15,-82 42-15,0-41 0,-41 0-1,-204 0 1,122-82-1,41 0 1,82-41 0,0-41-16</inkml:trace>
  <inkml:trace contextRef="#ctx0" brushRef="#br0" timeOffset="26182.7957">49456 9654 0,'82'0'63,"0"0"-48,0 0-15,0 0 16,-1 0-16,1 0 16,41-41-1</inkml:trace>
  <inkml:trace contextRef="#ctx0" brushRef="#br0" timeOffset="27369.0374">50643 9613 0,'0'-41'0,"0"0"15,0-41 1,-41 41-1,0 41 17,-82 0-1,82 164-15,-41 40-1,82-122 1,41 0-1,0-82 1,0 0 15,41-82-15,-41 0 0,0 0-1,-41-81 1,0 122-1,0 123 32,0-41-31,0 0-16,0-1 16,0 83-1,0-82 1,163-41-1,-81-41 1</inkml:trace>
  <inkml:trace contextRef="#ctx0" brushRef="#br0" timeOffset="27635.6855">51134 9490 0,'41'0'47,"40"0"-31,1 0-16,0 0 15,0 0-15,40 0 16,1 0 0</inkml:trace>
  <inkml:trace contextRef="#ctx0" brushRef="#br0" timeOffset="28321.5165">51420 9204 0,'-82'81'297,"82"-40"-297,0 41 15,0 0 1,0 0-16,0 81 16,0 1 15,0-82 0</inkml:trace>
  <inkml:trace contextRef="#ctx0" brushRef="#br0" timeOffset="28619.2112">51911 9163 0,'0'41'63,"0"40"-63,0-40 16,-41 0-16,41 41 15,0-41-15,0 82 16,0-42-1</inkml:trace>
  <inkml:trace contextRef="#ctx0" brushRef="#br0" timeOffset="29786.2602">51788 9408 0,'0'-41'47,"82"41"-32,-82 41 95,0 0-110,0 41 15,0-41-15,0 41 16,0 81 0,0 1-1,0-82 1,0-1-1,0-40 1,0 0 0,0-82-1</inkml:trace>
  <inkml:trace contextRef="#ctx0" brushRef="#br0" timeOffset="30786.5311">43402 8835 0,'0'41'47,"0"41"-47,0 286 31,0-245-31,0 41 15,0-123-15,0-1 16,0 42 0,0-123 15</inkml:trace>
  <inkml:trace contextRef="#ctx0" brushRef="#br0" timeOffset="31053.4156">43402 9040 0,'0'0'0,"0"-41"0,0-41 31,0 0-15,123 82 0,0 41-1,-82 164 1,-1-123-1,-121-41 1,-42 40 0,0 1-1,82-82 1</inkml:trace>
  <inkml:trace contextRef="#ctx0" brushRef="#br0" timeOffset="31703.5406">43852 9081 0,'41'-41'16,"41"41"-1,-41 0 1,0 0-16,-41 41 31,0 0-31,0 81 16,0-81-1,0 41 1,-41-82 0,41-82 15,0 41-31,0-40 15,41-42 17,41 41-17,-1 82 1,-40 82 0,-41 41-1,0-82 1,0 40-16,0-122 62,0-40-46,82 40-16,-41-82 16,41 82-1,-41 0 1,-41 82-1,0 41 1,0 41 15,0-82-15,0 40 0,82-81-1</inkml:trace>
  <inkml:trace contextRef="#ctx0" brushRef="#br0" timeOffset="32219.8835">44916 8713 0,'0'0'0,"0"-82"0,0 41 16,0-82-1,0 41 1,-82 164 31,82 0-32,0 41 1,-82 40-16,82 165 16,0-165-16,0-40 15,0 122 1,0-81-1,82 0 1,-41-164 0,0 0-1,41-205 1,-42 42 0,-40 122-16,0-82 15,-40 41 1,-42 0-1,0 0 1,82 42 15,82-42 1,-41 82-32,0-41 15,81 41 1,-81-82-16</inkml:trace>
  <inkml:trace contextRef="#ctx0" brushRef="#br0" timeOffset="32636.2842">45898 8631 0,'0'-82'16,"-41"123"30,41 41-30,0 0-16,0-1 16</inkml:trace>
  <inkml:trace contextRef="#ctx0" brushRef="#br0" timeOffset="32799.5449">45857 9244 0,'0'-81'31,"0"122"32</inkml:trace>
  <inkml:trace contextRef="#ctx0" brushRef="#br0" timeOffset="37671.5726">43648 11412 0,'0'-81'16,"81"81"30,-40 0-46,-41-41 0,82 41 16,0 0 0</inkml:trace>
  <inkml:trace contextRef="#ctx0" brushRef="#br0" timeOffset="37953.6102">43770 11290 0,'0'82'63,"-81"-82"-63,81 122 15,-41 124 1,41-83-1,0-81 17,41 0-17,163-82 1,-81 0 0,-41 0-1,-82-82-15</inkml:trace>
  <inkml:trace contextRef="#ctx0" brushRef="#br0" timeOffset="38153.7733">43770 11740 0,'41'0'16,"0"0"0,0 0-16,41-41 15,82-82 1</inkml:trace>
  <inkml:trace contextRef="#ctx0" brushRef="#br0" timeOffset="38466.9503">44507 11249 0,'0'-41'32,"-82"41"-32</inkml:trace>
  <inkml:trace contextRef="#ctx0" brushRef="#br0" timeOffset="38820.0807">44466 11208 0,'-41'0'47,"0"41"-16,41 0-16,0 41-15,0 40 0,0 42 16,0 122 0,0-122-1,82-123 1,163 41 0,-204-82-1</inkml:trace>
  <inkml:trace contextRef="#ctx0" brushRef="#br0" timeOffset="39082.1662">45284 11412 0,'0'-40'15,"-41"40"32,41 81-47,-82-40 16,0 41-16,82 0 15,-81 41-15,40-42 16,41 42 0,-82-123-1</inkml:trace>
  <inkml:trace contextRef="#ctx0" brushRef="#br0" timeOffset="39320.3893">44875 11494 0,'0'-41'15,"0"82"32,82-41-47,-82 82 16,81 0-16,-40-41 15,41 41-15,0 40 16,41-40 0</inkml:trace>
  <inkml:trace contextRef="#ctx0" brushRef="#br0" timeOffset="39569.9687">45611 11453 0,'0'-81'16,"0"162"46,0-40-62,82 41 0,-82 0 16,0 41-16,0-1 15,0 83 1,0-123 0</inkml:trace>
  <inkml:trace contextRef="#ctx0" brushRef="#br0" timeOffset="39804.4189">46348 11740 0,'40'0'32,"1"0"-17,41 0-15,41 0 16,-82 0 0</inkml:trace>
  <inkml:trace contextRef="#ctx0" brushRef="#br0" timeOffset="39953.6258">46388 12026 0,'82'0'32,"0"0"-17,41 0-15,-41 0 16</inkml:trace>
  <inkml:trace contextRef="#ctx0" brushRef="#br0" timeOffset="40537.6331">47943 11699 0,'0'-123'16,"0"82"0,0-41-1,-82 1 1,41-1-16,0 82 31,-122 122-31,122-40 16,-41 123-1,82 40 1,41-122 0,41-123-1,-1 0 1,42 0-1,-82-164 17,0 1-17,41 40 1,-82 82 0,0 82-1,0 41 1,-41 122-1,41-81 1,41-41 0,0-82-1,40 0 1</inkml:trace>
  <inkml:trace contextRef="#ctx0" brushRef="#br0" timeOffset="40720.7437">48352 11821 0,'0'41'31,"41"-41"-15,41 0-16,-41 0 15,122 0 1,83-41-1</inkml:trace>
  <inkml:trace contextRef="#ctx0" brushRef="#br0" timeOffset="40987.438">48597 11412 0,'0'0'0,"0"41"47,0 41-47,0 0 16,0 82-1,0 81 1,0-40-1,0-165-15</inkml:trace>
  <inkml:trace contextRef="#ctx0" brushRef="#br0" timeOffset="41505.1465">49211 11372 0,'0'-82'16,"0"164"15,0-1-31,0 1 16,0 82-1,0-1 1,0-40 0,0-82-1,0-82 32,41 0-47,41-82 16,-82 83-1,41 40-15,40-82 16,-40 82 0,41 0-1,-82 122 1,41-40 0,-41 0-1,-41-41 1,-82-41-1,42 0 1,-1 0-16,0 0 16</inkml:trace>
  <inkml:trace contextRef="#ctx0" brushRef="#br0" timeOffset="41871.3146">48025 12517 0,'-41'0'15,"123"0"17,40 0-17,42 0-15,40 0 16,1 0-16,122-82 16,-81 0-1,-83 82 1,-81-41 15,-41 41-31</inkml:trace>
  <inkml:trace contextRef="#ctx0" brushRef="#br0" timeOffset="42487.2277">49047 12721 0,'0'82'0,"0"-41"16,-41-41-1,41 41-15,-81-41 16,81 41-16,-41-41 15,-41 0 17,41 0-17,41-82 1,0 0 0,0 0-1,82 82 1,0 0-1,-41 0 1,-41 82-16,0 82 16,0-82-1,-41 40-15,-123 83 16,0-82 0,123-42-1,-40-40-15,40-41 31,41-41-15,0 1 0,0-83-1,163 41 1,-81 82 0,41 0-1,-82 0 1,41 0-1,-1 0-15,-81 82 0</inkml:trace>
  <inkml:trace contextRef="#ctx0" brushRef="#br0" timeOffset="42630.0554">49211 13376 0,'41'0'63</inkml:trace>
  <inkml:trace contextRef="#ctx0" brushRef="#br0" timeOffset="43871.0113">43934 14276 0,'0'0'0,"0"-41"32,0 82 15,0 41-47,41 81 15,0-40 1,122 204 15,-122-245-15,41-82-1,-41-41 1,-41-41 0,82-81-1,-82-83 1,0 42-1,0 81 1,-41 41 0,41 205 31,0 0-47,0-1 15,0 1 1,0 122-16,0-163 15,0 41-15</inkml:trace>
  <inkml:trace contextRef="#ctx0" brushRef="#br0" timeOffset="44222.206">44793 14317 0,'0'0'0,"0"-123"0,0 82 16,0 82 46,0 41-46,-82 81-16,82-40 15,0 123 1,41-83 0,164-40-1,-83-123 1,-81 0-16</inkml:trace>
  <inkml:trace contextRef="#ctx0" brushRef="#br0" timeOffset="44466.8902">45652 14358 0,'0'-41'15,"-41"41"1,41 81 0,-41 1-1,-41 123 1,42-82 0,40-83-16,-41 83 15,-41-41 1</inkml:trace>
  <inkml:trace contextRef="#ctx0" brushRef="#br0" timeOffset="44704.5212">45202 14439 0,'0'0'0,"0"-41"16,82 123 31,0 82-32,40-82 1,1 40 0,-41 1-1</inkml:trace>
  <inkml:trace contextRef="#ctx0" brushRef="#br0" timeOffset="44971.3983">45898 14194 0,'0'-82'31,"81"164"1,-81-41-17,123 82-15,-123-1 16,0 124 0,-41 81-1,-41-163 1,41-124-1</inkml:trace>
  <inkml:trace contextRef="#ctx0" brushRef="#br0" timeOffset="45203.9146">46716 14767 0,'122'0'31,"1"0"-15,-41-41-16,0 41 15</inkml:trace>
  <inkml:trace contextRef="#ctx0" brushRef="#br0" timeOffset="45337.6112">46920 14930 0,'123'-41'15,"-82"41"1,0 0-16</inkml:trace>
  <inkml:trace contextRef="#ctx0" brushRef="#br0" timeOffset="45954.3281">48720 14235 0,'-41'0'16,"41"-82"-16,0 41 31,0 123 32,0 41-48,0-1-15,0 1 0,0 0 16,0-41 0,0 81-1,0-204 32,0 0-31,123 1-16,-123-42 15,41 41-15,82-82 16,-42 123 0,1 0-1,-41 82 1,-41 0-16,0 0 31,0-1-15,-82 1-1,-40-41 1,40-41 0,0-82-1,82 41-15</inkml:trace>
  <inkml:trace contextRef="#ctx0" brushRef="#br0" timeOffset="46188.3681">49375 14685 0,'41'-41'47,"-1"41"-32,83 0 1,-41 0 0,0-82-1</inkml:trace>
  <inkml:trace contextRef="#ctx0" brushRef="#br0" timeOffset="46693.4129">50275 14480 0,'0'-41'16,"0"0"-1,0-40 1,-41 81 0,41-82-16,-41 82 15,0 0 1,-82 123 0,41 81-1,82 1 1,0-83-1,0-40 1,41-82 0,41 0-1,0-82 1,0-122 0,-41 40-1,-41 41 1,0 205 15,0 0-15,0-41-1,0 82 1,0-41 0,81-82-16,42 0 15</inkml:trace>
  <inkml:trace contextRef="#ctx0" brushRef="#br0" timeOffset="47371.1145">48352 13989 0,'0'-40'0,"-82"40"15,41 40 17,41 42-17,-82 41-15,82 245 16,0-122 0,41-83-16,123 123 15,286 1 1,-164-205 15,-163-82-31</inkml:trace>
  <inkml:trace contextRef="#ctx0" brushRef="#br0" timeOffset="48304.5148">48434 15953 0,'0'0'15,"-41"0"-15,123 0 47,81 0-31,1 0-16,81 0 16,42-82-16,-42 82 15,82-82-15,-81 82 16,-1 0-16,-81-82 15,163 82 17,-368 0-1,-41 82-15</inkml:trace>
  <inkml:trace contextRef="#ctx0" brushRef="#br0" timeOffset="48571.2555">49579 16116 0,'-82'0'16,"82"82"15,0-41-31,0 0 16,41 0-16,-41 41 15,41 81 1,-41-81 0</inkml:trace>
  <inkml:trace contextRef="#ctx0" brushRef="#br0" timeOffset="48921.5876">49988 16280 0,'0'-82'0,"82"82"15,-82-82-15,41 82 16,0 0-1,0 0 1,-41 123 0,0-82-16,0 0 15,-82 82 1,0-41 0,123-82 30,0 0-30,163 0 0,42-41-1,-42 0 1,-163 41-16</inkml:trace>
  <inkml:trace contextRef="#ctx0" brushRef="#br0" timeOffset="53688.7642">34607 18325 0,'0'82'16,"0"-41"-1,0 0 17,-41-41-32,-40 0 15,40 0 1,0 0 15,41-41-15,-82-163-1,164 122 1,0 82 0,40 82-1,-40 122 1,-82-122-16,0 81 15,-41-81-15,0 0 16,-81 41 0,-1-82-1,41-41 1,41 0 0,-41-164-1,82 82 16,41 82-15,82 0 0,0 82-1,-42-82 1,42 0 0,-82 0-16</inkml:trace>
  <inkml:trace contextRef="#ctx0" brushRef="#br0" timeOffset="54254.9313">34648 17834 0,'0'0'0,"-82"-40"15,41 40-15,-122-205 31,-42 164-15,42 41 0,-1 41-1,41 82 1,41-41-16,42 122 16,-42-40-16,82 81 15,0 123 1,122 0-1,247 82 1,-1-286 0,-41-164-1,-41 0 1,83-205 0,-206 1-1,1-41 1,-123-1 15,-41 1-15,-123-164-1,-82 245 1,42 41 0,-83 123-1,83 0 1,40 41-16,82 41 15,0-82-15,41 123 16</inkml:trace>
  <inkml:trace contextRef="#ctx0" brushRef="#br0" timeOffset="57188.9357">37307 17998 0,'-41'0'0,"41"41"47,0 41-31,0 0-16,0 40 15,0 1-15,0 0 16,0-1 0,0 247 15,0-328 0</inkml:trace>
  <inkml:trace contextRef="#ctx0" brushRef="#br0" timeOffset="57722.5179">37184 18162 0,'0'0'0,"0"-41"0,0 0 15,0-41 1,0 0-1,41 82-15,82-82 16,-82 82-16,0 0 16,0 0-1,81 205 1,-122-123-16,0 41 16,0-42-16,-40 42 15,-83-82 1,41 41-1,82-123 48,82 41-47,-41 0-16,0 0 15,40 0-15,83 204 31,-123-163-15,-41 82 0,-123-41-1,41 0-15,-81-82 16,40 81-16,82-81 16,0-40-1,-41-42 1,82 0-16</inkml:trace>
  <inkml:trace contextRef="#ctx0" brushRef="#br0" timeOffset="58906.9562">37962 18775 0,'40'0'0,"1"0"16,41 0 0,41-41-1,-82 0 1,-41-81-1,0 40 1,0 41 0,0-41-1,-164 0 1,123 164 0,41 41-1,0 81 16,0 1-15,82-164 0,0-41-1,41 0 1,-42-41 0,83-164-1,-123 83 1,-41 40-1,0-41 1,0 82 0,-41 41 15,41 82 0,0-41-15,82 41-1,-41 0 1,-41-1 0,82 1-1,-82 82 1,0-82 0,41-82-1,-1-41 1,42-41-1,-41-41 1,-41 41 0,0-40-1,0 40 1,0 41 0,41 41 30,-41 41-30,0 41 0,0 0-16,0-1 15,0 1 1,82-123 46,-82-41-46,41 42-16,-41-42 16,82 0-16,-82 41 15,81 0 1,1 82 15,-82 0-15,0 82-1,0-82-15,0 81 16,41-81-16,-41 41 16,82-82-1</inkml:trace>
  <inkml:trace contextRef="#ctx0" brushRef="#br0" timeOffset="59289.3454">39680 18448 0,'0'0'0,"0"-82"16,-41 82 15,41 41-15,0 41-16,0 0 15,0 122 16,0-122-15,0-41 0,82-41-1,-42 0-15,42-82 16,-82 41-16,41 0 16,-41-122-1,0 40 1,-41 82-1,-81-41 1,40 164 0,0 0-1,82 41 1</inkml:trace>
  <inkml:trace contextRef="#ctx0" brushRef="#br0" timeOffset="60357.8695">40089 18407 0,'0'-82'16,"0"41"-1,0 123 48,0 0-63,0 0 16,0 0-16,0 40 15,41-40 16,-41 0-31,81-82 16,-40 0 0,41-82-1,0-41 1,-82 83-16,0-42 16,0 0-16,41 0 0,-41 41 15,0 0 1,0 123 15,0 0-15,0 41-1,0-82 1,0-1 0,82-40-1,0 0 1,-1 0-1,1-122-15,-82 40 16,0 0 0,41-81-1,-41-206 1,0 206 0,0 40-1,0 41 1,0 205 15,0 163-15,-41 42-1,41-83 1,0-204-16,41 82 16,0-123-1,0 0 1,41 0-1,0-82 1,-42 0 0,-40 0-16,82-81 15,-82 81-15,0 0 16,0-123 0,0 124-1,0-1 1,-82 82-1,42 41 17,40 40-32,0 83 15,0 286 1,0-245 0,0-124-1,81-40 16,83-41-15</inkml:trace>
  <inkml:trace contextRef="#ctx0" brushRef="#br0" timeOffset="60906.008">41766 18325 0,'0'0'0,"0"-41"16,0 123 47,-82 0-48,82 41-15,0-41 31,0-1-15,41-81 0,0 0-16,41 0 15,-82-81-15</inkml:trace>
  <inkml:trace contextRef="#ctx0" brushRef="#br0" timeOffset="61189.5203">41848 17875 0,'0'-41'62,"0"1"-46,-41 40 15,-41 40-15,82 1-1,0 41 1,41 0 0,82 0-16</inkml:trace>
  <inkml:trace contextRef="#ctx0" brushRef="#br0" timeOffset="61806.5162">43116 18039 0,'0'0'0,"0"-82"16,0 164 31,0 82-47,0-1 15,0-81-15,0 0 0,0 0 16,0-1-16,0-40 16,82-41-1</inkml:trace>
  <inkml:trace contextRef="#ctx0" brushRef="#br0" timeOffset="62089.6385">43116 17998 0,'0'0'0,"-41"0"0,41-82 16,82 82 0,0 0-1,81 82 1,42 41-1,-83 163 1,-122-163 0,-81-41-1,-83 40 1,41-81 0,82-41 15,0 0-31</inkml:trace>
  <inkml:trace contextRef="#ctx0" brushRef="#br0" timeOffset="62356.0149">43893 18244 0,'0'0'0,"0"-82"15,0 164 32,41-1-47,-41 1 16,0-41-16,0 82 16,0-82 15,0 40-16</inkml:trace>
  <inkml:trace contextRef="#ctx0" brushRef="#br0" timeOffset="62500.1315">43934 17794 0,'0'40'31,"123"-40"-15</inkml:trace>
  <inkml:trace contextRef="#ctx0" brushRef="#br0" timeOffset="62891.5125">44425 18244 0,'0'-82'0,"0"0"16,0 0-1,0 0 1,-41 82 0,-41 41-1,82 41 1,-41 82-1,41 40 1,82-122 0,-41-41-1,41 41 1,-123-82 31,-82 0-32,82 0 1,-41-41 0,82 0-1</inkml:trace>
  <inkml:trace contextRef="#ctx0" brushRef="#br0" timeOffset="63189.6451">44629 17916 0,'0'0'0,"0"-82"0,0 42 0,0-42 31,0 204 16,0-40-32,0 41 1,0 163 0,0 1-1,0-206 1,0 1 0,82-82-1</inkml:trace>
  <inkml:trace contextRef="#ctx0" brushRef="#br0" timeOffset="63406.2292">44507 18244 0,'41'0'47,"0"0"-47,40 0 0,42 0 16,0 0-1,-41 0-15</inkml:trace>
  <inkml:trace contextRef="#ctx0" brushRef="#br0" timeOffset="63537.5035">45284 18203 0</inkml:trace>
  <inkml:trace contextRef="#ctx0" brushRef="#br0" timeOffset="64437.5579">37021 19798 0,'82'0'78,"-1"0"-63,42-41-15,41 41 16,81 0-16,1 0 16,367 0-1,42 0 1,245-82 0,-491 82-16,532-82 15,-451 82-15,-40 0 16,532-81-1,-82 81 1,-491-82 0,-204 82-1,-246 0 157</inkml:trace>
  <inkml:trace contextRef="#ctx0" brushRef="#br0" timeOffset="66441.447">43034 19921 0,'0'-82'0,"0"41"16,-41 41-1,41-123-15,-41 123 16,0-41 0,-81 41-1,122 82 1,-41 0-16,41 368 47,0-123-32,0-163 1,0-42 0,-41-81-1,-41 41 1,41-82 0,41-82-16</inkml:trace>
  <inkml:trace contextRef="#ctx0" brushRef="#br0" timeOffset="66640.8986">42420 20289 0,'41'0'31,"41"0"-31,0-82 15,41 82 1,122 0 0,41-82-1</inkml:trace>
  <inkml:trace contextRef="#ctx0" brushRef="#br0" timeOffset="66923.6567">43443 19921 0,'-41'0'0,"41"-41"15,-41 41 17,-41 41-17,82 40 1,0 1-1,0 123 1,0-83-16,0 1 16,0-41-16,0 0 0,41 0 15,0-41 1</inkml:trace>
  <inkml:trace contextRef="#ctx0" brushRef="#br0" timeOffset="67423.447">43525 20289 0,'0'-82'0,"82"41"31,-41 41-15,40 0-1,-40 123 1,-41-1 0,0-81-1,-122 82 1,40-123 0,123-82 15,-41 41-31,82 0 15,-1-163 1,1 122 0,-41 41 15,-41 164 16,0-82-32,0 41 1,0-1 0,0 1-1,164-82 1,-82 0 0</inkml:trace>
  <inkml:trace contextRef="#ctx0" brushRef="#br0" timeOffset="67690.4794">44302 19962 0,'-41'-82'0,"41"41"32,41 41-1,0 82-16,41-41-15,-82 40 16,41 1 0,-41 41-16,0 40 15,0-81-15,0-41 16,-41 41 0,-41-41-1</inkml:trace>
  <inkml:trace contextRef="#ctx0" brushRef="#br0" timeOffset="67890.5601">44916 20125 0,'82'0'16,"-42"-41"-1,83 41 1,-82 0 0,0 0-16</inkml:trace>
  <inkml:trace contextRef="#ctx0" brushRef="#br0" timeOffset="68023.7284">44998 20289 0,'81'0'32,"42"0"-17,-41 0-15</inkml:trace>
  <inkml:trace contextRef="#ctx0" brushRef="#br0" timeOffset="68857.0435">46797 19266 0,'0'-41'16,"-40"41"31,-83 123-31,41-41-16,0 0 15,0-1-15,82-40 0,0 41 31,0-41-31,41-41 16,287 123 15,-288 40 16,-80-81-31,-124 0-1,41-41 1,82-41 0,123 0 31,-41 41-32,-41 41 1,0 122-1,0 410 1,0-205 0,0 0-1,0-164 1,82-81 0,-41-123-1,41-41 1,-1 0-16,1-41 15</inkml:trace>
  <inkml:trace contextRef="#ctx0" brushRef="#br0" timeOffset="70240.0553">51052 19634 0,'0'-82'0,"0"42"32,41 40-17,0 0-15,40 0 16,1 0-1,-123 245 17,0-245-32,-81 82 31,163-82 0,40-82-15,165-82-1,-205 42 1,0 81 0,-41-41-1,0 123 1,-82 41 0,82 40-1,0-40 1,0 0-1,123-82 1</inkml:trace>
  <inkml:trace contextRef="#ctx0" brushRef="#br0" timeOffset="70406.7395">51788 19552 0,'82'0'31,"0"0"-15,40 0-1,-81 0 1</inkml:trace>
  <inkml:trace contextRef="#ctx0" brushRef="#br0" timeOffset="70556.5844">51788 19675 0,'41'0'31,"0"0"-15,41 0-16,0 0 16,-1 0-16</inkml:trace>
  <inkml:trace contextRef="#ctx0" brushRef="#br0" timeOffset="70841.1784">52443 19307 0,'0'-82'15,"0"164"32,0-41-47,0 41 16,0 0-16,0 81 16,0 1 15,0-123-31</inkml:trace>
  <inkml:trace contextRef="#ctx0" brushRef="#br0" timeOffset="71508.2384">47657 19634 0,'-41'0'16,"41"82"31,0 0-47,0 0 15,41 0-15,-41-1 16,0 1-16,0 0 15,0-41-15,0 41 16</inkml:trace>
  <inkml:trace contextRef="#ctx0" brushRef="#br0" timeOffset="71790.1829">47657 19757 0,'0'-82'0,"0"-41"16,0 83-1,40-42 1,42 82-16,0 0 16,0 0-1,-82 82 1,-82-1-1,-82 42 1,83-41 0,81 0-1</inkml:trace>
  <inkml:trace contextRef="#ctx0" brushRef="#br0" timeOffset="73874.0037">51461 21148 0,'0'0'15,"-82"0"-15,82-41 0,0 0 16,82-41 15,-41 82-31,81 0 31,-40 286 1,-245-122-1,163-205 0,81-41-15,42-40-1,-82-1 1,41 41-16,-82 41 31,0 0-31,-41 82 32,41 41-17,-41 0 1,41 204-1,0-122 1,0-123-16</inkml:trace>
  <inkml:trace contextRef="#ctx0" brushRef="#br0" timeOffset="74074.6838">52156 21230 0,'0'-82'16,"82"82"-16,-41 0 16,41 0-1,-41 0-15</inkml:trace>
  <inkml:trace contextRef="#ctx0" brushRef="#br0" timeOffset="74224.6731">52156 21393 0,'41'0'31,"41"0"-15,0 0-16,41-41 15</inkml:trace>
  <inkml:trace contextRef="#ctx0" brushRef="#br0" timeOffset="74591.3596">52852 21066 0,'0'-41'16,"-41"41"31,41 82-32,0-41-15,0 0 16,0 40-16,0-40 16,0 41-1,123 0 1,-42-82-1,1-41 1,-41 0 0,-41-122-1,-41 81 1,-82 41 0,1 41 15,40 0-16</inkml:trace>
  <inkml:trace contextRef="#ctx0" brushRef="#br0" timeOffset="75390.7303">47411 21352 0,'0'82'63,"0"0"-47,0 41-16,0-82 15,0 40-15,0 1 16,0-41-16,0 41 15,0-41 1,0 0 0</inkml:trace>
  <inkml:trace contextRef="#ctx0" brushRef="#br0" timeOffset="75757.3284">47657 21720 0,'40'0'47,"42"0"-32,0 0-15,-41 0 16,82 0 0,-82 0-1,-1 0 16,-40-40-15,41 40 0</inkml:trace>
  <inkml:trace contextRef="#ctx0" brushRef="#br0" timeOffset="76104.4149">48393 21475 0,'0'0'0,"0"82"78,0 0-78,0-1 16,0 42-16,0-41 15,0 0-15,41 122 16,-41-122 15,0 0-15</inkml:trace>
  <inkml:trace contextRef="#ctx0" brushRef="#br0" timeOffset="76398.6489">48475 21475 0,'0'-41'16,"81"41"-1,-40-82 1,0 82-16,123 0 31,-164 82-15,0-41-1,-41 41 1,-123 81 0,83-163-16,-1 82 15,41 0-15</inkml:trace>
  <inkml:trace contextRef="#ctx0" brushRef="#br0" timeOffset="78336.2417">41275 23070 0,'-82'0'0,"205"0"63,-82 0-63,0 0 0,0 0 15,40 0-15,-40 0 16</inkml:trace>
  <inkml:trace contextRef="#ctx0" brushRef="#br0" timeOffset="78658.097">41152 23070 0,'0'41'47,"0"41"-47,0 123 15,0 40 1,0-81 15,0-42-15,41-81-1,0-41 1,82 0 0,0-82-1,-123-40-15</inkml:trace>
  <inkml:trace contextRef="#ctx0" brushRef="#br0" timeOffset="78890.959">41030 23520 0,'41'0'31,"-1"0"-31,1 0 16,123-82 0,0 82-16</inkml:trace>
  <inkml:trace contextRef="#ctx0" brushRef="#br0" timeOffset="79207.4804">41970 23111 0,'0'-41'16,"-40"41"-1,-42 41 16,82 0-15,0 286 0,0-122-1,0-42 1,122-122 0,1 41-1,0-82-15,-41 0 16</inkml:trace>
  <inkml:trace contextRef="#ctx0" brushRef="#br0" timeOffset="79474.8616">42952 23152 0,'0'41'47,"-41"41"-47,41 0 15,-81-1-15,81 1 16,-205 123 0,164-123-1,41-42 1</inkml:trace>
  <inkml:trace contextRef="#ctx0" brushRef="#br0" timeOffset="79725.2544">42461 23316 0,'0'-82'15,"41"123"17,41 0-17,-41 41-15,82 40 16,-123-81-16,82 0 16,-1 41-1,42-41 1</inkml:trace>
  <inkml:trace contextRef="#ctx0" brushRef="#br0" timeOffset="79991.2208">43239 23193 0,'0'-41'0,"0"-41"31,0 123 0,0 0-31,81 41 16,-81 122 0,0-81-16,0 41 15,0-82 1,-41-42-16,1 42 15,40-41 1</inkml:trace>
  <inkml:trace contextRef="#ctx0" brushRef="#br0" timeOffset="80226.681">43729 23520 0,'0'-82'16,"82"82"0,41 0-1,-41 0-15,0 0 16</inkml:trace>
  <inkml:trace contextRef="#ctx0" brushRef="#br0" timeOffset="80392.9867">43893 23684 0,'82'0'31,"-41"0"-31,41 0 16,81 0-1</inkml:trace>
  <inkml:trace contextRef="#ctx0" brushRef="#br0" timeOffset="82290.9481">45407 23357 0,'0'-41'0,"0"0"31,0 204 63,0-40-94,0 0 16,0 0-16,0 40 15,81 1 1,-81-82-1,0-1 1,0-40 0</inkml:trace>
  <inkml:trace contextRef="#ctx0" brushRef="#br0" timeOffset="82725.6339">45448 23357 0,'0'0'0,"0"-82"16,0 41 15,40 0-15,1 41 15,41 0-16,0 41 1,-82 0-16,82 41 16,-82-41-16,0 40 15,0 1-15,0-41 16,-123 0 0,41 41-1,-40-41 1</inkml:trace>
  <inkml:trace contextRef="#ctx0" brushRef="#br0" timeOffset="84375.6045">48229 23193 0,'-41'0'0,"41"-41"15,0 123 16,0 0-15,82 40-16,-82-40 16,123 82-1,0-1 17,-42-163-1,-40-122-16,-41-42 1,0 1 0,0-42-1,0 82 17,0 205 14,0-41-46,0 41 16</inkml:trace>
  <inkml:trace contextRef="#ctx0" brushRef="#br0" timeOffset="84708.9096">49088 23152 0,'0'-82'0,"0"41"16,0 123 46,-82 0-62,82 0 16,0 41-16,0-1 16,0 124-1,82-124 1,0-40 0,82-82-1,-82 0-15</inkml:trace>
  <inkml:trace contextRef="#ctx0" brushRef="#br0" timeOffset="84975.7928">49988 23152 0,'0'0'0,"0"-82"16,0 41-1,-82 123 17,82-41-17,-41 82 1,-40-41 0,-1 40-1,82-40 1</inkml:trace>
  <inkml:trace contextRef="#ctx0" brushRef="#br0" timeOffset="85208.4991">49538 22988 0,'0'41'47,"41"0"-47,0 41 15,41-41-15,-41 0 16,81 82 0,-81-42-16,82-40 15,-41 41 1</inkml:trace>
  <inkml:trace contextRef="#ctx0" brushRef="#br0" timeOffset="85492.3228">50356 23111 0,'0'-82'0,"0"41"31,82 123 16,-82 0-47,82 0 0,-82 0 16,0 122-1,0-40 1,-123-1-1,82-122-15,-81 41 16</inkml:trace>
  <inkml:trace contextRef="#ctx0" brushRef="#br0" timeOffset="85742.6907">50765 23357 0,'82'0'47,"-41"0"-47,0 0 15,41 0-15,-41 0 16</inkml:trace>
  <inkml:trace contextRef="#ctx0" brushRef="#br0" timeOffset="85908.5826">50765 23561 0,'82'0'47,"0"0"-32,0 0-15,-41 0 16</inkml:trace>
  <inkml:trace contextRef="#ctx0" brushRef="#br0" timeOffset="92143.6904">52034 23357 0,'0'-41'0,"0"163"218,0 1-218,0 0 16,0 0-16,0-42 16,0 1-16,0-41 15,-41 82 1,41 0 15</inkml:trace>
  <inkml:trace contextRef="#ctx0" brushRef="#br0" timeOffset="92425.7917">51993 23479 0,'0'0'0,"0"-41"16,0-40 0,0-1-1,41 41 1,-1 41 0,1 0-1,41 0-15,0 82 16,-82 0-1,0-1-15,-41 42 16,0-41 0,-82 0-1,83-41 1</inkml:trace>
  <inkml:trace contextRef="#ctx0" brushRef="#br0" timeOffset="92759.6967">52565 23275 0,'0'-82'16,"0"0"-1,0 123 32,0 0-47,0 41 16,-81 245 0,81-163-1,0-83 1,81 42-1,1-123 1,0 0-16</inkml:trace>
  <inkml:trace contextRef="#ctx0" brushRef="#br0" timeOffset="93026.3128">52974 23193 0,'0'-41'0,"0"-82"15,0 164 32,0 41-47,0 0 16,0-41-16,0 122 15,0-81 1,0 41 0</inkml:trace>
  <inkml:trace contextRef="#ctx0" brushRef="#br0" timeOffset="93259.7177">53220 23316 0,'41'0'47,"0"0"-47,0 0 15,40 0-15,1 0 16,0 0-16,-41-82 16</inkml:trace>
  <inkml:trace contextRef="#ctx0" brushRef="#br0" timeOffset="93576.7767">53956 23029 0,'0'82'94,"0"-41"-94,0 41 16,0 41-16,0-42 15,0 42 1,0 41 0,0-1-1,0-122-15</inkml:trace>
  <inkml:trace contextRef="#ctx0" brushRef="#br0" timeOffset="93875.9221">53956 22988 0,'0'-40'15,"41"-1"1,0 41-16,82 0 16,-1 0-1,-81 41 17,-41 40-17,0 1-15,-41 0 16,1-82-16,-42 123 15,-41-82 1,41-41-16</inkml:trace>
  <inkml:trace contextRef="#ctx0" brushRef="#br0" timeOffset="94226.2873">54488 22743 0,'0'-41'15,"82"41"16,-41 41-15,41 41-16,-82-41 16,40 41-16,-40-1 15,0 83 1,0 163 0,-163-122-1,122-1 1,-41-204-1</inkml:trace>
  <inkml:trace contextRef="#ctx0" brushRef="#br0" timeOffset="94476.6878">55183 24461 0,'0'41'78</inkml:trace>
  <inkml:trace contextRef="#ctx0" brushRef="#br0" timeOffset="118922.2967">9859 20043 0,'0'41'156,"81"-41"-156</inkml:trace>
  <inkml:trace contextRef="#ctx0" brushRef="#br0" timeOffset="119712.5927">14604 20084 0,'-41'0'31,"41"41"63</inkml:trace>
  <inkml:trace contextRef="#ctx0" brushRef="#br0" timeOffset="121616.7925">9654 21680 0,'-41'0'16</inkml:trace>
  <inkml:trace contextRef="#ctx0" brushRef="#br0" timeOffset="123880.8445">9327 23234 0</inkml:trace>
  <inkml:trace contextRef="#ctx0" brushRef="#br0" timeOffset="124840.3946">18040 23357 0,'-82'0'16</inkml:trace>
  <inkml:trace contextRef="#ctx0" brushRef="#br0" timeOffset="126879.7239">7404 24666 0,'82'0'125,"0"0"-110,0 0 1,-42 0-16</inkml:trace>
  <inkml:trace contextRef="#ctx0" brushRef="#br0" timeOffset="127362.7871">8018 24747 0,'0'0'0,"-41"0"0,-82 0 15,82 0 1,0 0 15,41 41-15,-82-41-1,123 0 17,0 0-17,287 0 1,-165 0-1,-81 0-15</inkml:trace>
  <inkml:trace contextRef="#ctx0" brushRef="#br0" timeOffset="143631.5408">17754 10185 0,'0'-82'0,"0"42"16,0 121 31,0 83-47,0 81 15,0 124 1,0 81 15,0-410 0,40-40-15</inkml:trace>
  <inkml:trace contextRef="#ctx0" brushRef="#br0" timeOffset="143981.8107">17508 10390 0,'0'-41'0,"-41"41"16,41-41-1,0-41 17,82 82-32,123-41 31,285 41-16,-285 0 1</inkml:trace>
  <inkml:trace contextRef="#ctx0" brushRef="#br0" timeOffset="144415.261">18531 10594 0,'0'0'0,"0"-122"15,0 81 1,0 123 15,-82-1-31,82 83 31,0 0-15,41-83 0,82-81-1,-42 0 1,1-81 0,-82-42-1,0-41 1,0 82-16,-41-40 15,-81 122-15,81 0 32,41 41-32,-82 163 15,123 1 1</inkml:trace>
  <inkml:trace contextRef="#ctx0" brushRef="#br0" timeOffset="144764.4359">19226 10513 0,'0'0'0,"0"-41"0,0-41 16,0 0 0,-82 82 15,42 82-16,40 122 1,0-40 0,122-82-1,1-41 1,-123 40 0,0 1-1,-123-41 16,41-41-15,1 0 0</inkml:trace>
  <inkml:trace contextRef="#ctx0" brushRef="#br0" timeOffset="145131.8374">19717 10594 0,'0'0'0,"0"-81"0,0-1 31,-41 82-15,-41 0-1,1 82 1,81-42-1,0 83 1,0 0 0,204 40-1,-122-122 1,-82 41 15,-82-82-15,0 0-1,-40 0 1,122-82 0</inkml:trace>
  <inkml:trace contextRef="#ctx0" brushRef="#br0" timeOffset="145365.2228">19963 10676 0,'0'-41'32,"0"123"15,0 0-47,0 0 15,0-1-15,0 42 16,0-82-1</inkml:trace>
  <inkml:trace contextRef="#ctx0" brushRef="#br0" timeOffset="145498.4541">20003 10226 0,'41'82'47,"-41"-41"-47</inkml:trace>
  <inkml:trace contextRef="#ctx0" brushRef="#br0" timeOffset="145931.6109">20208 10717 0,'0'-41'16,"0"0"-1,82 41 1,-82-82-16,41 123 16,-41 41 15,0 82-16,0-82 1,0-42 0,0-80 15,41-1-15,40-123-1,-81 41-15,41 82 16,41 41-1,-82 123 1,0 0 0,0-41-1,0 81 1</inkml:trace>
  <inkml:trace contextRef="#ctx0" brushRef="#br0" timeOffset="146481.5569">21067 10758 0,'0'-82'15,"-82"82"-15,82-123 16,-41 83-1,0 40 1,-40 81 0,40 83-1,41-41 1,0-82 15,82 40-15,-1-81-1,1-41 1,0-81 0,-82-1-1,0 82-15,0-41 16,0 205 0,0 82-1,0 122 1,0 123-1,-41-82 1,0-327 0,0 41-1,0-82 1,41-82 0,-81-41-16,81 41 15,0 0-15,81-122 31,1 122-31</inkml:trace>
  <inkml:trace contextRef="#ctx0" brushRef="#br0" timeOffset="147215.1371">22826 10840 0,'0'-41'15,"0"-41"1,-41 0 0,0 82-1,-122 0 16,40 327 1,123-245-17,0 0-15,41-82 16,0 0-16,0 0 16,-41-82-1,81 0 1,-40-40-1,-41-1 1,0 246 15,0-1-15,0 1-16,82 82 31,123-205-15,-83 0-16</inkml:trace>
  <inkml:trace contextRef="#ctx0" brushRef="#br0" timeOffset="147831.9747">24381 10717 0,'0'-123'0,"-82"1"15,41 122 1,0 0 15,-41 41-15,82-1-1,0 42-15,-82 82 16,82-123-16,41 41 16,41-1-1,0-81 1,41 0 0,-1-204-1,-40 81 1,-82 41-1,0 164 32,0-41-47,0 82 16,41-82 0,41 0 15,0-82-16,-1-82 1,-81 41 0,0-41-1,0 83-15,-81 40 16,-42 0 0,82 40-1,41 42-15</inkml:trace>
  <inkml:trace contextRef="#ctx0" brushRef="#br0" timeOffset="148096.0539">24830 10594 0,'82'-122'0,"-82"81"15,41 41 32,-41 82-47,0-1 16,0 83 0,0 0-1,0-124-15,0 1 16</inkml:trace>
  <inkml:trace contextRef="#ctx0" brushRef="#br0" timeOffset="148248.2737">25117 10063 0,'41'0'31,"-41"122"-15,82-81-16</inkml:trace>
  <inkml:trace contextRef="#ctx0" brushRef="#br0" timeOffset="148615.6419">25240 10635 0,'0'-82'47,"0"123"-16,0 0-15,40-41-16,-40 41 31,41-41 0,41 0-15,41-123-1,-123 83-15,82 40 16,-82 81 15,0-40-31,0 41 16,0 123-1,41-205 1</inkml:trace>
  <inkml:trace contextRef="#ctx0" brushRef="#br0" timeOffset="148756.9272">26303 10431 0</inkml:trace>
  <inkml:trace contextRef="#ctx0" brushRef="#br0" timeOffset="153149.0668">18654 12762 0,'0'-82'16,"-41"82"-16,41-81 16,-41-1-16,-41 82 31,0 41-15,41 204 15,123-163 0,41-82-15,-82-41-1,40-123 1,1 1 0,-82 122-1,0 123 16,0 40-31,0 206 16,0 122 0,82-123-1,-82-123 1,-41-122 0,-82-82 15,83 0-16,-83-204 1,82-164 0,245-123-1,42 286 1,-123 82 0,-42 83-1,-81-1 1,0 82 31,0 81-32,0-81 1,41-41-16,0-41 31,-41 0-15,0 0-1,0-81 1,-82 81 0,42 41-1,40 123 1,0 40 0,40-40-1,42-82 1,41-41-1,0 0 1,-82-164 0,40 41-1,-81-204 1,0 123 15,0 163-15,0 0-1,0 123 1,0 0 0,0 122-1,0 41 1,41 1 0,0-205-1,0-41 1,41 0-1,41-205 1,-82 42 0,-41-83-1,0 42 1,0 122 15,0 41-15,0 123-1,0 0 1,0 163 0,0 82-1,0-286 1,81 41 0,-40-82-1,41 0 1,0-82-1,0 0-15,-82 1 16,0-1 0,0 164 31,0-1-47,0-40 31,0 41-16,0-41 1,82-41 0,-42 0-1,42-41 1,-41-41 0,-41 41-1,41 41 1,41 82 15,-82-41-31,41-41 16,0 0-1,41 0 1,40-82 0,-81 82 15,0 0-16,0 0 1,82 0 0,-42 0-1,1 0 1,-41-41 0,-41 0-1,0-81 1,0 81-1,-41 41 1,41 82 0,-82-41-1,82 40 1,0 1 15,82-82-15,-41-41-1,-41 0 1,41-40 0,-41 40-1,0 122 1,0 206 0,-82 285-1,82 1 1,-82-164-1,82-286-15,-81 0 16,-1-82 0,41-41-1,41-123-15</inkml:trace>
  <inkml:trace contextRef="#ctx0" brushRef="#br0" timeOffset="153449.5016">19390 12394 0,'82'0'31,"40"0"-31,42 0 16,122 0-16,164 0 16,-163 0-1</inkml:trace>
  <inkml:trace contextRef="#ctx0" brushRef="#br0" timeOffset="153574.5033">20903 12394 0,'0'41'47</inkml:trace>
  <inkml:trace contextRef="#ctx0" brushRef="#br0" timeOffset="154265.7003">22867 12680 0,'0'0'15,"0"-122"-15,0 40 16,-41 82 0,0 0-1,0 0-15,-41 41 16,42 41-16,40-1 16,0 1-16,0 41 15,81-82 16,83-82 1,-82-41-32,-82-41 15,82 83 1,-82-42-16,0 164 47,0 122-32,0-122 1,40-41 0,124 41-1</inkml:trace>
  <inkml:trace contextRef="#ctx0" brushRef="#br0" timeOffset="154782.6295">23890 12231 0,'0'0'0,"0"-82"0,0 0 15,0 0 1,-82 82 0,82 286-1,0-40 1,0 40 0,0-163-1,0-82 1,123-82 15,-83-41-15,42-41-16,0-40 15,-41 122 1,41 123 15,-82-1-15,0 42-1,0-41 1,123 0 0,-1-123-1,-122 0-15</inkml:trace>
  <inkml:trace contextRef="#ctx0" brushRef="#br0" timeOffset="155065.5031">24585 12517 0,'0'0'15,"0"-41"1,0 82-1,0 0-15,0 41 16,0-42 0,41-40-1,0 0 1,0 0 15,-41-163-15,0 81-1,-41 82 1,41 41 0,-82 123-1,82-42 1,41-40-16,41-41 16,-41-41-16</inkml:trace>
  <inkml:trace contextRef="#ctx0" brushRef="#br0" timeOffset="155549.2732">25485 12517 0,'0'0'0,"0"-41"16,0-41 0,0 41-1,-41 41 1,-41-82-1,0 123 1,1 82 0,-1 163-1,82-163 1,0-41 0,41-41-1,0-41-15,0 0 16,40-82-16,42-82 15,-82-40 1,-41-42 0,0 124-1,0 204 32,0-42-31,0 42-1,0 82 1,0 40 0,0-122-1,123-41 1,-1-41-16</inkml:trace>
  <inkml:trace contextRef="#ctx0" brushRef="#br0" timeOffset="156115.7917">26344 12312 0,'82'0'78,"-82"41"-78,-41-41 63,41-41-63,-41 41 16,41-81-16,-82 81 15,41 0 1,-41 40-1,42 247 1,40-124 0,0-81-1,81-82 1,42-41 15,82-204-15,-124-82-1,-81-42 1,0-40 0,0 369-1,-40 121 1,40 247 0,-41 81-1,41 0 1,0-41-1,41-368 1</inkml:trace>
  <inkml:trace contextRef="#ctx0" brushRef="#br0" timeOffset="156273.2562">27244 12762 0,'-82'0'15,"82"41"17,-41-41-17</inkml:trace>
  <inkml:trace contextRef="#ctx0" brushRef="#br0" timeOffset="156633.2105">22253 13826 0,'0'0'0,"-81"0"0,244 0 47,124 0-31,490 0-1,41 0 1,245 0 0,-572-82-1,-409 82 1,-123 0 15,-41 0-15</inkml:trace>
  <inkml:trace contextRef="#ctx0" brushRef="#br0" timeOffset="156976.4424">22458 14276 0,'0'0'0,"-123"0"16,82 0-1,82 0 1,123 0 0,490-82-1,83 82 1,163 0-1,-573 0 1</inkml:trace>
  <inkml:trace contextRef="#ctx0" brushRef="#br0" timeOffset="167567.2747">10881 13785 0,'0'-82'16,"0"41"-1,82-41-15,0-40 16,0 40-16,40 0 0,-40-82 16,41 42-1,-82 40-15,-41 0 0,123-41 16,-123 82-16,0 1 15,-41 40 1,-41 81 15,41 124 1,82-164-32,82 41 15,-83-1 1,42 1-1,-82 0-15,-41-82 16,-122 41 0,40-41-1,0 0 17,41-82-17,205 82 48,-82 0-63,0 0 15,41 0-15,122 0 16,1-123 0,-41 42-1,-124-42 1,-40 0-1,0 41 1,0 123 31,0 41-31,0 164-1,0-124 1,82-122-1,0 0 1,0 0 0,41-204-1,-123 122 1,0-41 0,0 205 30,0 0-46,0 0 16,81-1 0,1-81-1,82-40 17,-82-124-17,-1 41 1,1-40-1,0 81 1,0 123 0,-82 40-1,0-40 17,-41-122 30,-41 40-46,41 41-16,-81 81 31,122 1-15,0 82-1,0-41 1,122-82-1,1-41 1,0-41 0,-82-82-1,40-41 1,1 42 0,-41 81 15,41 41-16,-82 81 1,41-81 0,-41 41-1,0-122 48,-82 81-63,82-41 15,-41 41 1,0 41 0,41 40-16,0 124 15,0-123-15,0-41 16,0 40 0,82-81-1,82-81 1,-82-1-1,-1-41 1,-81 0 0,0 82 15,0 1-31,0 80 16,0 1-1,0 0 1,0 41-1,41 0 1,41-82 0,-41 0-1,-41-82 17,0 41-17,0 0 1,0-41-1,-82 82-15,41 0 16,0 205 0,41-41 15,0-83-15,0 1-1,123-82 1,82-82-1,-124-40 1,42-1 0,-82-41-1,-41 83 1,0-1 0,0 123-1,0 81 1,0 1-1,0-82-15,0 41 16,82-82 0,0 82-16,-41-1 15,-41-40 17,-82-41-17,0 0 1,41 0-1,41 41 32,82-41-31,-41 0-16,0 0 16,81-82-1,42-122 1,-123 81-1,-41 41 1,0 41 0,0-40-1,0 122 32,0 40-31,82 1-1,-82 0 1,41 0 0,-41 41-1,0-83 1,-123-40 0,0 41-1</inkml:trace>
  <inkml:trace contextRef="#ctx0" brushRef="#br0" timeOffset="167933.9572">15831 12762 0,'0'82'62,"0"0"-46,0 41-16,0-42 16,41-40-16,-41 0 31,0 41-15,41-82-16</inkml:trace>
  <inkml:trace contextRef="#ctx0" brushRef="#br0" timeOffset="168056.8744">15913 12435 0,'41'0'47,"-41"82"-47</inkml:trace>
  <inkml:trace contextRef="#ctx0" brushRef="#br0" timeOffset="168417.6427">16363 12803 0,'0'-41'15,"-123"41"32,123 82-31,0-41-16,0 0 15,0 82 1,41-42 0,0-81-16,41 41 15,-41-41 1,-123 82 15,41-82-15,-82 0-16,41 41 15</inkml:trace>
  <inkml:trace contextRef="#ctx0" brushRef="#br0" timeOffset="168864.9074">13827 14439 0,'-123'0'0,"82"0"31,205 0 1,81-41-17,0 41-15,42 0 16,-1-81-16,-40 81 15,-42 0-15,-40 0 16,-82 0-16</inkml:trace>
  <inkml:trace contextRef="#ctx0" brushRef="#br0" timeOffset="169084.0002">13908 14726 0,'0'0'0,"-81"0"16,203 0 31,42 0-47,40 0 16,42 0-16,204 0 15,-246 0 1,-81 0-16</inkml:trace>
  <inkml:trace contextRef="#ctx0" brushRef="#br0" timeOffset="200337.3031">50479 14480 0,'41'0'47,"0"0"-47,0 0 15,82 0-15,-42 0 16,1 0-16,0 0 16,0 0-16,-41 0 15,81 0 17</inkml:trace>
  <inkml:trace contextRef="#ctx0" brushRef="#br0" timeOffset="200621.4521">50847 14276 0,'0'-82'47,"0"123"-16,0 0-15,0 0-16,0 40 15,0 42-15,41-41 16,-41 0-1,82 0-15,-41-82 16</inkml:trace>
  <inkml:trace contextRef="#ctx0" brushRef="#br0" timeOffset="200920.4687">51461 14317 0,'-41'0'15,"41"-82"-15,0 123 47,0 0-31,0 40-16,0 1 15,0 0-15,0 123 32,0-83-17,41-40 1</inkml:trace>
  <inkml:trace contextRef="#ctx0" brushRef="#br0" timeOffset="201237.65">51624 14112 0,'123'41'47,"0"0"-31,-41 82-16,-41-42 15,-41 42 1,122 82 0,-122-123-16,0-1 15,0-40-15,-41 0 0,1 41 16,-1 0-1,-41-82-15</inkml:trace>
  <inkml:trace contextRef="#ctx0" brushRef="#br0" timeOffset="201698.0563">52115 13826 0,'0'0'0,"82"-82"16,0 82-1,0 0 1,0 0-16,-82 82 15,0-41 1,0 0-16,0 0 16,-82 81-16,41-122 15,-41 41 1,41-41 0,82 0 15,82 0-31,122 0 31,1 0-15,-124 0-16,1 0 15,-82 0 1,-41 82 0</inkml:trace>
  <inkml:trace contextRef="#ctx0" brushRef="#br0" timeOffset="201789.4103">53220 14235 0</inkml:trace>
  <inkml:trace contextRef="#ctx0" brushRef="#br0" timeOffset="212974.8753">11045 24420 0,'0'-82'31,"0"164"0,0 41-31,0 40 16,0-40-16,0 0 15,82 0 1,-82-1-16,0 124 31</inkml:trace>
  <inkml:trace contextRef="#ctx0" brushRef="#br0" timeOffset="213259.0976">11086 24461 0,'0'0'0,"-41"-82"0,41 0 31,0-40-15,0 81 0,82 41-1,40 41 1,-81 81 0,41 1-1,-164-41 1,41 0-16,-122 40 15,122-122-15,41 82 16</inkml:trace>
  <inkml:trace contextRef="#ctx0" brushRef="#br0" timeOffset="213555.7194">11945 24338 0,'0'-41'0,"0"-40"16,-82 81 31,82 81-47,-41 1 15,41 41-15,0 41 16,0 163 0,0-164-16,0 83 15,82-164 1,0-82-16,81 41 16</inkml:trace>
  <inkml:trace contextRef="#ctx0" brushRef="#br0" timeOffset="213838.6224">12967 24747 0,'0'0'0,"0"-41"0,0-40 16,-40 162 31,40-40-47,-123 82 15,41 41 1,-82-1 0,124-81-1</inkml:trace>
  <inkml:trace contextRef="#ctx0" brushRef="#br0" timeOffset="214046.77">12436 24666 0,'0'-41'15,"82"41"16,40 81-15,-81-40-16,41 82 16,41 41-1,-123-82-15,163 81 16</inkml:trace>
  <inkml:trace contextRef="#ctx0" brushRef="#br0" timeOffset="214272.5182">13417 24952 0,'0'-41'16,"41"41"-1,41 0-15,0 0 16,82 0 0,-123 0-16</inkml:trace>
  <inkml:trace contextRef="#ctx0" brushRef="#br0" timeOffset="214406.7346">13499 25238 0,'41'0'32,"0"0"-17,41 0-15,-41-41 16</inkml:trace>
  <inkml:trace contextRef="#ctx0" brushRef="#br0" timeOffset="214972.6028">14195 24952 0,'0'-41'15,"0"0"1,41 41 0,40 0-1,-40 0 1,41 41 0,-82 82-1,-41 40 1,0-81-1,41-164 32,82 1-47,41-83 16,-82 0 0,41 42 15,-123 244 16,41-81-47,-41 0 15,41 82 1,0-82 0,41 122-1,81-163 1,-40 0-1</inkml:trace>
  <inkml:trace contextRef="#ctx0" brushRef="#br0" timeOffset="215240.1056">14931 24502 0,'0'0'15,"0"-41"-15,82 41 47,0 82-31,-1 163 0,-81 1-1,-40 40 1,-83 0-1,-82-40 1</inkml:trace>
  <inkml:trace contextRef="#ctx0" brushRef="#br0" timeOffset="215805.3076">11904 26343 0,'-41'0'0,"0"0"16,-41 0-1,0 0 1,123 0 31,82 0-47,82 0 15,449 0 1,1-41 0,326 41-1,-653 0 1,-287 0-1,-82 0 48,0 0-63,-82 0 16,41 0-16</inkml:trace>
  <inkml:trace contextRef="#ctx0" brushRef="#br0" timeOffset="216164.1156">12272 26711 0,'0'0'0,"-245"0"16,81 0-16,123 0 15,205 0 32,163 0-47,327-41 16,83-41-1,-205 82 1,-123 0 0,-328 0 93</inkml:trace>
  <inkml:trace contextRef="#ctx0" brushRef="#br0" timeOffset="217005.5922">16281 25156 0,'0'0'0,"-123"0"0,41 0 15,41 0-15,1 0 16,-42 0-16,164 0 47,81 0-32,83 0-15,81 0 16,818-81 15,-940 81-15,-246 0 46,41-41-62,-123 41 0,82 0 16,-81-82 0,40 82 15,82-41 0,41 41-15,40 0-1,1 0 1,0 41 0,-82 41-1,0 163 1,-123-122-1,82-82 1,-40 81 0</inkml:trace>
  <inkml:trace contextRef="#ctx0" brushRef="#br0" timeOffset="219228.0429">14767 24461 0,'0'-41'16,"-41"41"31,41-82-32,-81 82 1,40-41 15,0 41 0,-82 0 1,82 0-1,0 0-16,-40 0 17,40 0-17,41 82 1,-41-41 0,41 41-1,-82-41 1,82 41-1,0-1 1,-41 1 0,41 0-1,0-41 1,-41 82 0,41-41-1,0-1 16,0 83-15,0-82 0,0 0-1,0 40 1,82-40 0,-41 0-1,-41 0 1,82-41-1,-41-41 1,122 41 0,-81-41-1,-41 0 1,41 0 0,-41 0 15,-1 0-16,-40-41 1,82 0 0,-41-41-1,0 0 1,-41 0 0,82 41-1,-82-40 1,0-1-1,0 0-15,0 0 16,0 41 0,0-41-16,0 1 15,0-1 1,0 0 0,0-41-1,-41 41 16,0 1-15,-41-1 0,41 0-1,-40 0 1,-1 82 0,41 0-1</inkml:trace>
  <inkml:trace contextRef="#ctx0" brushRef="#br0" timeOffset="220355.7337">14481 24338 0,'0'-41'16,"-41"-40"0,41 40-1,0-41 1,0 0 0,0 0-1,0-40 1,0 81-1,82 0 1,0-41 0,0 41-1,-1 41 1,1-82 0,0 41-1,41 41 1,-1-81-1,-81 81-15,82 0 16,-82 0 0,0 0-16,82 0 15,-42 0 1,83 0 0,0 40 15,-83 1-16,42 41 1,-41-41 0,0 41-1,0 0 1,-41-41 0,-1-41-1,1 40 1,41-40 62,-82-40-62,0-83-1,0 41-15,0 0 31,-41 0-15,41 1 0,-41 81-1,-40-41 1,40 41 0,41 41 30,0 40-30,122 42 0,-40 0-1,-82-41 1,0 40 0,-204 83 15,122-123-31,-82 122 15,123-122-15</inkml:trace>
  <inkml:trace contextRef="#ctx0" brushRef="#br0" timeOffset="222124.2537">14604 25934 0,'0'41'156</inkml:trace>
  <inkml:trace contextRef="#ctx0" brushRef="#br0" timeOffset="222403.9297">14481 26056 0</inkml:trace>
  <inkml:trace contextRef="#ctx0" brushRef="#br0" timeOffset="222657.2687">14481 26056 0,'-41'0'31</inkml:trace>
  <inkml:trace contextRef="#ctx0" brushRef="#br0" timeOffset="222882.5634">14604 26179 0,'0'41'47</inkml:trace>
  <inkml:trace contextRef="#ctx0" brushRef="#br0" timeOffset="229916.126">7772 19757 0,'-41'0'63,"41"41"15</inkml:trace>
  <inkml:trace contextRef="#ctx0" brushRef="#br0" timeOffset="230367.0613">14645 20002 0,'0'41'78</inkml:trace>
  <inkml:trace contextRef="#ctx0" brushRef="#br0" timeOffset="231390.7582">18490 19880 0,'0'0'0,"-41"0"16,0 0-1,-41 0 1,41 0-1,0-82 1,-81 82 15,81 0-15,123 0 62,81 0-62,1 0-16,122 0 15,410 0 1,163 0 0,122-82-1,165 82 1,-696 0-1,-246 0 1,-122 0 0,-123 0 77,-81 0-77,81 0-16,0 41 16,-82-41-1</inkml:trace>
  <inkml:trace contextRef="#ctx0" brushRef="#br0" timeOffset="231897.3458">20085 19880 0,'0'0'0,"-245"0"0,81 0 15,41 0-15,-81 0 16,122 0 15,205 0 0,81 0-15,124 0 0,449 0-1,409 0 1,-531 0 0,-124 0-1,-162 0 1,-328 0-1</inkml:trace>
  <inkml:trace contextRef="#ctx0" brushRef="#br0" timeOffset="245894.3077">22049 24502 0,'0'-82'16,"0"246"47,0-42-63,0 1 15,0 0 1,0-41-16,0 40 15,0-40 1</inkml:trace>
  <inkml:trace contextRef="#ctx0" brushRef="#br0" timeOffset="246159.0336">21967 24666 0,'0'0'0,"0"-41"0,0-41 16,0 41-16,0-82 15,82 41 17,41 82-17,-42 41 1,1 41-1,-82 0 1,-204 122 0,122-81-1,41-41 1</inkml:trace>
  <inkml:trace contextRef="#ctx0" brushRef="#br0" timeOffset="246475.3163">22826 24297 0,'0'0'0,"0"-40"0,-41 40 16,41-41-1,-41 122 17,41 1-32,0 41 15,-82 122 1,123 164 0,41-245-1,0-123 1,41-41-1</inkml:trace>
  <inkml:trace contextRef="#ctx0" brushRef="#br0" timeOffset="246759.1456">23685 24502 0,'0'-41'16,"0"82"15,0 0-31,-41 0 16,41 81-16,-123-40 15,1 82 1,40-41-1,0-123-15,0 81 16</inkml:trace>
  <inkml:trace contextRef="#ctx0" brushRef="#br0" timeOffset="246992.1947">23112 24706 0,'0'-81'16,"0"40"-16,41 41 31,82 0-15,0 122-1,-41 83 1,81 81-1,-163-245 1</inkml:trace>
  <inkml:trace contextRef="#ctx0" brushRef="#br0" timeOffset="247208.9502">24217 24870 0,'0'-41'16,"82"41"31,0 0-47,40-41 15,-81 41-15,0 0 16</inkml:trace>
  <inkml:trace contextRef="#ctx0" brushRef="#br0" timeOffset="247359.088">24299 25116 0,'82'0'31,"-1"-82"-31,-40 82 15,82-41 1</inkml:trace>
  <inkml:trace contextRef="#ctx0" brushRef="#br0" timeOffset="247582.36">25240 24625 0,'-41'0'0,"41"-41"15,122 0 17,-40 41-17,0 0-15,41-82 16</inkml:trace>
  <inkml:trace contextRef="#ctx0" brushRef="#br0" timeOffset="247896.1576">25199 24625 0,'0'41'15,"-41"-41"1,41 81-1,0 1 1,0 0 0,41-82-16,163 82 31,-122 0-15,0-82-1,-82 41 1,-41-1-1,-41-40 1,0 0-16,-40 0 16,40 0-1</inkml:trace>
  <inkml:trace contextRef="#ctx0" brushRef="#br0" timeOffset="248227.7304">25894 24297 0,'0'-40'16,"123"80"31,-82 1-32,40 82-15,1 41 16,-41-83-16,-41 165 16,0-1-1,-204 42 1,-83-42-1</inkml:trace>
  <inkml:trace contextRef="#ctx0" brushRef="#br0" timeOffset="248624.6844">25321 25934 0</inkml:trace>
  <inkml:trace contextRef="#ctx0" brushRef="#br0" timeOffset="248909.8974">24790 26261 0</inkml:trace>
  <inkml:trace contextRef="#ctx0" brushRef="#br0" timeOffset="249121.5228">24790 26424 0,'0'-81'46,"81"81"-30</inkml:trace>
  <inkml:trace contextRef="#ctx0" brushRef="#br0" timeOffset="300668.2256">26630 24747 0,'41'0'0,"41"0"15,-123 0 126,123 0-63,41-81-62,-1 81-16,-40-41 15,0 41-15,-41 0 16,41 0 0,-41 0-16</inkml:trace>
  <inkml:trace contextRef="#ctx0" brushRef="#br0" timeOffset="300898.0463">26999 25075 0,'-82'0'0,"123"0"78,0-41-62,-1 41-16,42-41 16,-41 41-16,0-82 15</inkml:trace>
  <inkml:trace contextRef="#ctx0" brushRef="#br0" timeOffset="301731.4557">28389 24134 0,'0'-82'16,"0"41"0,-81 41 46,81 82-46,-82 0-16,0 81 15,82 492 17,0 245-1,82-532-15,81-205-16,-122-40 31,82-123-31,-41 82 15</inkml:trace>
  <inkml:trace contextRef="#ctx0" brushRef="#br0" timeOffset="302364.9848">30067 24134 0,'0'-41'16,"40"0"15,42 82 0,-82 41-15,82 40-16,-41 492 31,41-123-15,-82-123-1,0 41 1,-327 82-1,204-450 1</inkml:trace>
  <inkml:trace contextRef="#ctx0" brushRef="#br0" timeOffset="314690.4998">29126 24379 0,'0'-82'15,"0"42"32,0 80 16,0 42-63,0-41 15,0 82 1,82-41-1,-82-1-15,0-40 16,0 41 0,0-41-1,0 0 17</inkml:trace>
  <inkml:trace contextRef="#ctx0" brushRef="#br0" timeOffset="315065.7099">28880 25197 0,'-82'0'15,"123"0"48,41 0-63,0 0 15,0 0-15,41 0 16,81 0 0,-40 0-1,-123 0 1,40 0-16,-40 0 16</inkml:trace>
  <inkml:trace contextRef="#ctx0" brushRef="#br0" timeOffset="315783.0192">29208 25484 0,'0'41'47,"-41"-41"-47,41 81 16,-82-81-1,41 0 1,0 0 0,0 0 15,41-41-15,0 1-1,0-1 1,41-41-1,41 82 1,0 0 0,-41 82-1,-41 40 1,0 42 0,-123 81-1,0-81 1,41-82-1,41-82 1,41-41 0,-41 41-1,41-123-15,0 41 16,0 42 0,0-42-1,41 82 1,0 0-1,41 0 1,123 82 0,-124-1-1,-40-81-15</inkml:trace>
  <inkml:trace contextRef="#ctx0" brushRef="#br0" timeOffset="316799.2303">30517 23766 0,'0'-82'0,"40"41"32,-40 82 61,-40 41-77,-1 40 0,41-81 15,41-41 31,40 0-46,-40 0 0,0 0-1,-41-41-15,41 41 16,-41-81 46,0 40-30,0 0-1,0 82 47,0 40-78,0 1 0,0 0 16,0 0-16,0 0 15,0 81 1,0-40 0</inkml:trace>
  <inkml:trace contextRef="#ctx0" brushRef="#br0" timeOffset="324234.8823">31826 23929 0,'0'-41'15,"0"0"32,-41 41-31,0 0 62,0 123-47,41-41-31,0 41 16,0 40-16,-82 205 15,82-204 1,0 0-16,0 245 16,0-123-1,0-163 1,0 0 0,0-42-16,82 1 15,-41-82 1,0 0-1,122 0 1</inkml:trace>
  <inkml:trace contextRef="#ctx0" brushRef="#br0" timeOffset="324650.7759">32603 24216 0,'0'0'0,"0"-41"15,0-82 1,0 82 0,0 123 46,82-41-62,-82 0 16,0 81-16,0-40 15,0 41 1,0-82-16,0 41 16,0-1-1,41-81-15</inkml:trace>
  <inkml:trace contextRef="#ctx0" brushRef="#br0" timeOffset="324916.8415">32316 24870 0,'41'0'47,"0"0"-47,82 0 15,-41-41-15,81 41 16,1 0 0,-41 0-1</inkml:trace>
  <inkml:trace contextRef="#ctx0" brushRef="#br0" timeOffset="325134.1059">32644 25197 0,'82'0'47,"-1"0"-32,1 0-15,41 0 16,-82 0-16,0 0 16</inkml:trace>
  <inkml:trace contextRef="#ctx0" brushRef="#br0" timeOffset="325467.4937">32685 25279 0,'0'0'0,"-82"0"0,41 41 32,-41 41-17,82 41 1,0-83 0,41 1-1,41-41 1,0 0-1,-41 0 1,40 82 0,-81-41-1,-41-41 17,-40 41-17,-1-41 1,82 82-1</inkml:trace>
  <inkml:trace contextRef="#ctx0" brushRef="#br0" timeOffset="326234.4337">32766 25565 0,'0'82'47,"-81"-41"-31,40-41 0,0 0-1,0 0 1,-41-41-1,82-245 17,41 204-17,41 82 17,-41-82-17,0 82 1,81 82-16,-122-41 15,41 0-15,-41 82 0,0-42 16,0 83 0,-163 0-1,-1-1 1,41-81 0,82-82-1,0-82 1,41 41-1,0 1 1,0-42-16,41 82 16,82 0-1,-41 0 1,0 82 0,0-82-1,-82 40 1,81-40-1,124-40 1</inkml:trace>
  <inkml:trace contextRef="#ctx0" brushRef="#br0" timeOffset="326651.3011">33380 23766 0,'0'0'0,"0"-41"16,41 41 15,41 0-31,0 122 16,163 533 15,-245-369-31,-82 614 31,0-695-31,-40-1 16,-124 123 0,164-286-1</inkml:trace>
</inkml:ink>
</file>

<file path=ppt/ink/ink1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2T11:22:02.276"/>
    </inkml:context>
    <inkml:brush xml:id="br0">
      <inkml:brushProperty name="width" value="0.05292" units="cm"/>
      <inkml:brushProperty name="height" value="0.05292" units="cm"/>
      <inkml:brushProperty name="color" value="#FF0000"/>
    </inkml:brush>
  </inkml:definitions>
  <inkml:trace contextRef="#ctx0" brushRef="#br0">12108 22948 0,'0'0'0,"-40"0"0,-1 0 16,82-41 46,122 41-46,124-123-1,408 41 1,246 0 0,-573 82-1,-204 0 1,-205 0 15,-41 0-31</inkml:trace>
  <inkml:trace contextRef="#ctx0" brushRef="#br0" timeOffset="300.6226">12845 22948 0,'0'0'0,"-123"0"0,0 81 16,82-81-1,1 0 1,162 0 0,42-41-1,409-40 1,286 81 0,-409 0-1,-369 0 1,-122 0 15,-40 0-31</inkml:trace>
  <inkml:trace contextRef="#ctx0" brushRef="#br0" timeOffset="1634.3796">40580 18162 0,'-41'0'15,"41"-82"-15,0 41 32,-41 41-1,41 205 0,0 204-15,0-123-1,0-41 1,0-122 0,0 0-1,0-164 32,0-41-31,0 0-16</inkml:trace>
  <inkml:trace contextRef="#ctx0" brushRef="#br0" timeOffset="1966.1056">40621 18448 0,'0'-82'16,"-82"0"-16,82 1 0,0-1 15,0 0 1,82 0 0,-1 82-1,42 41 17,0 82-17,-123 40 1,-41-81-1,-41 0 1,-82-41 0,42 41-1,163-82 17</inkml:trace>
  <inkml:trace contextRef="#ctx0" brushRef="#br0" timeOffset="2516.7426">41439 18407 0,'-41'0'0,"123"0"63,40 0-63,42 0 16,0 0-16,-42 0 15,42-41-15,-41 41 16,-82 0-1,-41-82 1,0 42 0,-82 40-1,0-41 17,0 41-17,123 0 32,0 0-31,41 0-16,-41 0 15,-41 81 1,-41 83 0,-41-82-1,0 41 1,41-123-16</inkml:trace>
  <inkml:trace contextRef="#ctx0" brushRef="#br0" timeOffset="3344.201">43402 18284 0,'0'-40'31,"-41"40"-31,41-41 31,0-41 16,0 41 141,-41 41-157,-40 0-16,-1 82 1,0 81 0,82 1-1,82-123 1,81 41 0,-81-41-1,-164 40 32,1-81-47,-83 0 16,41 41-1</inkml:trace>
  <inkml:trace contextRef="#ctx0" brushRef="#br0" timeOffset="3666.7004">43525 18448 0,'0'0'0,"0"-41"16,0 0 0,0-41 15,0 123 16,0 0-32,0 0-15,0 123 32,0-123-17,0 40 16,82-81-15,-82-40 0</inkml:trace>
  <inkml:trace contextRef="#ctx0" brushRef="#br0" timeOffset="4234.0067">43239 18489 0,'0'-82'0,"0"0"16,0 41 0,0 164 46,0 0-62,0 0 16,0 81-1,0 1 1,0-1 0,0-286 30,0 1-30,0-42-16,0-164 16,-41-40-1,41 164 17,81 40-17,165 82 1,-123 41-1,-82 123 1,-41 81 0,-123-40-1,0-123 1,82 41 0,0-82-1</inkml:trace>
  <inkml:trace contextRef="#ctx0" brushRef="#br0" timeOffset="4917.3663">43607 18734 0,'41'0'32,"-41"-41"-17,163-81 1,-81-42-1,-41 1 1,-41 81-16,0 41 16,0-82-16,-82 123 31,82 41-15,-41 0-16,41 41 15,41 0 1,41-82-1,-41 40-15,0 1 16,41 41 0,-1 82-1,-81-42 17,0-81-17,82-122 16,-82 40-15,82-164 0,-41 123-1,-41 1 1,0 121 15,0 1-31,0 82 16,0-41-1,82 41 1,81-123 0,-81 0-1,0-123 17,-82-41-17,-123-40 1,1 204-1,40 0 1</inkml:trace>
  <inkml:trace contextRef="#ctx0" brushRef="#br0" timeOffset="5434.224">45079 17875 0,'0'0'0,"0"-41"0,0-40 15,0 162 32,0 165-31,0-1-1,0-40 1,0-123 0,0-1-1,0-121 32,0-42-47,41-82 16,123 123-1,-41 41 17,-82 123-17,-41 0 1,-41-1-1,-41-81 1,0-41 0,82-41-1</inkml:trace>
  <inkml:trace contextRef="#ctx0" brushRef="#br0" timeOffset="5610.576">46020 18489 0,'41'0'62</inkml:trace>
  <inkml:trace contextRef="#ctx0" brushRef="#br0" timeOffset="6750.3679">47370 18530 0,'0'-41'15,"-82"82"17,82 204-1,0-163-31,123 0 31,-41-82-15,0-82-1,-82 41-15,0-82 16,-41-81 0,-82 122-1,82 41 17,41 82-17,0 41 1,164-82-1,-41 0 1,-1-41 0,-81-41-16,41-40 15,-82 81-15,0-41 16,0-82 0,0 82-1,-41 1 1,0 571-1,41 124 1,0-41 0,41-82-1,0-82 17,0-328-17,41-122 1,-41-163-1,-41-82 1,-41 40-16,-82-81 16,123 245-16,-82 41 15,82-81 1,0 40 0,246 0-1,-124 0 1</inkml:trace>
  <inkml:trace contextRef="#ctx0" brushRef="#br0" timeOffset="7117.3123">48843 18407 0,'0'0'0,"0"-82"15,0 41 1,-41 1-1,-41 40 1,41 0 0,-41 0-1,82 163 1,123 83 0,0-165-1,-82 1 1,41-82-1,-123 41 1,-164-41 0,41 82-1,42-82 17,122 41-17,41-41-15</inkml:trace>
  <inkml:trace contextRef="#ctx0" brushRef="#br0" timeOffset="8784.1143">49211 18612 0,'0'0'16,"0"-82"-16,0 0 0,0 41 16,0 0-1,0-41 1,0 164 15,0 41-31,0 41 16,0-42-1,0-81-15,41 41 32,0-82-32,82 0 15,-83-41 1,42-41-1,-82-40 1,0-42 0,0 123-1,0 123 1,0 41 0,0-42-1,0 42 1,82-123-1,0 0 1,41-82 0,-123 41-1,81-163-15,-81 81 16,82 0 0,-82 83-1,41 40 1,0 40-1,-41 42 1,82 0 0,-82-164 31,-41 82-47,41-82 15,-41 42 1,0 40-1,-41 81 1,82 165 0,0-83-1,82-122 17,0 41-17,41-82 1,-1 0-1,-81-204 1,-41-1 0,82 82-16,-82 82 15,41 41 1,0 0 0,-41 82-16,82 0 15,-82-41 16,0-164 16,0 82-31,0-40 0,-82 40-1,41 41 1,-41 245-1,82-40 1,0-165-16,0 1 16,0 41-16,123-82 15,-41 0 1,40-41 0,-40-81-1,-41-83 1,41 82-1,-82 42 1,41 81 0,-41 81-1,82-40 17,-82 82-17,41-82 1,0-41-1,-41-123 1,0 41 0,0 1-1,-41-1 1,-41 164 0,82 163-1,0-122 1,41-1-1,81-81 1,42-41 0,-41-82-1,-1-40 17,-81-124-17,-41 83 1,-41 163-1,41 82 1,0 40 0,164 1-1,-82 0 1,0-1 0,0 1-1,-164-41 1,-164-82-1,83 0 1</inkml:trace>
  <inkml:trace contextRef="#ctx0" brushRef="#br0" timeOffset="9533.945">40948 21270 0,'-82'0'0,"82"-122"0,0 81 15,0-41 1,41 82-16,82 82 31,-123 327 16,-82-327-31,82 0-1,0-164 1,82-41-1,40-163 1,1-42 0,-123 288-1,-41 121 17,41 42-17,0 122 1,123 42-1,-41-287 1</inkml:trace>
  <inkml:trace contextRef="#ctx0" brushRef="#br0" timeOffset="9967.3707">41889 21066 0,'122'0'47,"83"0"-47,-1 0 16,-40-82-16,204 82 15,-81-41 1,-206 41-1,-81-82 1,-41 82 0,-122-40 15,81 40-15,82-41-1,41 41 16,41 0-15,-41 81 0,-41 83-1,0-41 1,0-41-16</inkml:trace>
  <inkml:trace contextRef="#ctx0" brushRef="#br0" timeOffset="10485.6199">45448 21393 0,'0'0'0,"-123"0"0,0 0 15,-41 0 1,124 0 0,244 0 30,82 0-46,492-41 16,203 41 0,533-122 15,-1023 122-15,-409 0-1,-82-41 1,-41 41 62,-41 0-62,0 0-1,-122 41-15</inkml:trace>
  <inkml:trace contextRef="#ctx0" brushRef="#br0" timeOffset="10967.4985">44548 22007 0,'0'0'0,"-369"0"0,83 0 15,82 0 1,326 0 15,124 0-31,163-41 16,409 41-1,736 0 1,1-82 0,-164-41-1,-696 123 1,-572-41-1,-164 41 95,0 0-79,0 0-31,-41 0 16,41 0-1,0 0 1</inkml:trace>
  <inkml:trace contextRef="#ctx0" brushRef="#br0" timeOffset="16905.9282">40948 21557 0,'-41'41'156,"0"0"-140,41 0 15,0 40 172,0-40-172,0-82 235</inkml:trace>
  <inkml:trace contextRef="#ctx0" brushRef="#br0" timeOffset="18602.1702">41889 23479 0,'-41'-41'0,"41"-40"16,41 81 15,0 41-15,-41 81-16,122 1 16,-122 286 15,0-286-16,0-205 17,0 0-17,0-163 1,123-123 0,41 163-1,-83 123 1,-40 205-1,41 122 1,-82 42 15,0 163-15,0-328 0,41-122-16</inkml:trace>
  <inkml:trace contextRef="#ctx0" brushRef="#br0" timeOffset="19085.5934">42911 23725 0,'0'0'0,"-41"0"0,82 0 32,123-41-17,286 41 1,-123-82 0,-204 82-1,-82 0 1,-82 0-1,-41-41 1,0 41 0,0-82-1,42 82-15,80 0 32,42 0-32,41 0 15,0 0 1,-82 123-1,-41 0 1,-123-1 0,41-81 15</inkml:trace>
  <inkml:trace contextRef="#ctx0" brushRef="#br0" timeOffset="19635.1178">45079 23275 0,'0'-41'16,"0"-41"-16,0 41 15,0 0 1,0 82 15,0 41-31,-41 163 16,41 42 15,0-205-15,41-42-1,0-40 1,41 0-16,0-40 15,-41-1-15,-41-41 0,82 0 16,-82 0 0,0 41-1,0 123 1,0 41 0,41-41-1,40-1 1,42-81-1,41-40 1,-123-83 0,-41 0 15,0 82-15,-123-41-1,-41 82 1,42 0-1</inkml:trace>
  <inkml:trace contextRef="#ctx0" brushRef="#br0" timeOffset="19820.6064">44793 23438 0,'0'-40'0,"123"40"31,40 0-31,83-82 16,-83 82-16,287-82 31,-327 82-31</inkml:trace>
  <inkml:trace contextRef="#ctx0" brushRef="#br0" timeOffset="20468.9135">46225 22988 0,'0'-40'16,"0"162"31,0 1-47,0 0 15,0 40 1,0 83 15</inkml:trace>
  <inkml:trace contextRef="#ctx0" brushRef="#br0" timeOffset="20585.2389">46020 23398 0,'82'0'31,"41"0"-15,245-82-16</inkml:trace>
  <inkml:trace contextRef="#ctx0" brushRef="#br0" timeOffset="21185.6571">46920 23275 0,'-41'0'0,"0"0"31,41-41-15,-41 41-1,1 0-15,-83 41 16,41 82-1,82-1 1,82-40 15,-41-82-15,41 0 0,-1-41-1,1-122 1,-82-1-1,0 246 17,0 0-17,0 40 1,82-40 0,0-82-1,41 0 1,-42-123-1,1 42-15,-82-1 16,0-123 0,0 82-1,0-81 1,0 163 0,0 123-1,-41 204 1,41-40-1,0-83 1,123-81 0,0-82-16</inkml:trace>
  <inkml:trace contextRef="#ctx0" brushRef="#br0" timeOffset="21651.7661">48556 23316 0,'0'0'0,"0"-82"0,0 0 31,82 41-31,-41 41 15,0 0 1,82 41 0,-123 82-1,0 0 1,-41-83 0,82-80 15,-41-42-16,41 41-15,41-82 16,-82 41 15,40 82-15,-40 123 0,0 82-1,41-124 1,41 1-1,0-82-15</inkml:trace>
  <inkml:trace contextRef="#ctx0" brushRef="#br0" timeOffset="21936.0243">49334 23152 0,'0'0'0,"0"-41"16,0 123 15,0 0-16,0 0-15,0 40 16,82-81 0,40-41 15,-81 0-15,-41-122-1,0-83 1,-123 164-1,83 41 1,40 41 0,0 41-16</inkml:trace>
  <inkml:trace contextRef="#ctx0" brushRef="#br0" timeOffset="22101.499">49988 23275 0,'0'-82'16,"82"82"0,-41 0-1</inkml:trace>
  <inkml:trace contextRef="#ctx0" brushRef="#br0" timeOffset="22836.5407">50602 23152 0,'0'0'0,"0"-82"16,0 123 15,0 0-15,0 41-1,0 122 1,0-163 0,82 41-1,-1-82 1,-81-123-1,-40 1 1,-124-83 0,123 164-1,164 41 17,-1 0-32,83 0 15,-123 0 1,0-82-1,-41-40-15,-41 40 16,0 0 0,0 0-1,0-81 1,0 122 0,0 82-1,0 81 1,0 165-1,0 163 1,204 0 0,-204-287-16,82 83 15,-41-205-15,41-41 16,-42 0 0,-40-82-1,0-205 1,-40 83-1,-42 81 1,82 82 15,41-40-15,81 81-16,83-41 16</inkml:trace>
  <inkml:trace contextRef="#ctx0" brushRef="#br0" timeOffset="23118.8085">52443 22620 0,'0'-41'15,"0"82"32,0 82-31,0 0-16,0-1 15,0 165 1,0-83 0,0-163-1</inkml:trace>
  <inkml:trace contextRef="#ctx0" brushRef="#br0" timeOffset="23252.3786">52156 23152 0,'0'-41'16,"82"41"0,41 0-1,0 0-15,-1 0 0</inkml:trace>
  <inkml:trace contextRef="#ctx0" brushRef="#br0" timeOffset="23819.1754">52647 23438 0,'0'0'0,"41"-40"31,0 40-31,-41-123 15,82 41 1,0-82 0,-82 83-16,-41 40 15,41-41-15,-82 82 16,41 0 15,41 41-31,0 0 16,123 0-1,-41 40 1,-42-40 15,-40 41-15,41-41-16,-41 41 16,0 0-16,82-41 31,0-41 0,-41-41-31,41-82 16,-82-41-1,0 42 1,0 40 0,0 123 15,0 0-31,0 40 15,0 42 1,81-41 15,1-82-15</inkml:trace>
  <inkml:trace contextRef="#ctx0" brushRef="#br0" timeOffset="23952.6141">53465 22457 0,'0'82'15,"41"-82"1</inkml:trace>
  <inkml:trace contextRef="#ctx0" brushRef="#br0" timeOffset="25085.5817">53997 22948 0,'0'-41'16,"0"-41"-16,0 41 15,0 0 1,-82 41-16,0 0 31,1 82-15,81 0-16,-82 81 15,82 1 1,41-123 0,0-41-1,40 0 1,1-123-1,0-41 1,-82 42 15,0 163 1,0 0-17,0 122 1,0-122-1,41 41 1,41-82 0,0 0-1,-41-164 1,40 1 0,-81 122-16,41-41 15,0 82 32,-41-82 31,0 41-78,0 0 16,0-40-16,0-1 15,0-82 1,0 123 0,0-41-1,0 164 17,0 0-32,-82 204 15,82-40 1,0-83-1,0-81-15,0 41 32,123-82-32,-82-41 15,0 0 1,82 0 0,-42-205-1,1 1 1,-82 122-1,0 123 32,0 82-31,0-83 0,0 1-16,82 82 15,0-41 1,-82 0-1,-82-82 1,-82 41 15,83 40-15,-1-81-16</inkml:trace>
  <inkml:trace contextRef="#ctx0" brushRef="#br0" timeOffset="25585.2879">50602 24829 0,'-205'0'0,"123"0"15,1 0-15,326 0 63,82 0-47,82 0-16,532 0 15,246-41 16,-1106 0 16,-285 41-31</inkml:trace>
  <inkml:trace contextRef="#ctx0" brushRef="#br0" timeOffset="25918.7689">49293 25525 0,'0'0'0,"-82"40"15,123-40 17,163 0-32,205 0 15,328-40 1,-287 40-16,286-82 15,-490 82 1,-124 0 0,-40 0-1,-82-41 1,-41 41 15,0 0-15,0 0-16,-40 82 31,40-82-15</inkml:trace>
  <inkml:trace contextRef="#ctx0" brushRef="#br0" timeOffset="29502.4371">11699 22375 0,'-41'0'31,"41"41"63,0 41-78,41-82-16</inkml:trace>
  <inkml:trace contextRef="#ctx0" brushRef="#br0" timeOffset="30782.1194">19594 22252 0,'0'-41'47</inkml:trace>
  <inkml:trace contextRef="#ctx0" brushRef="#br0" timeOffset="31246.3961">21190 21434 0</inkml:trace>
  <inkml:trace contextRef="#ctx0" brushRef="#br0" timeOffset="36264.3316">21435 22620 0,'0'-41'0,"0"1"46,0 80 64,0 83-95,0-82-15,0 0 16,0 123 0,0-1-1,0 124 1,0-124 0,0-81-1,0 0 1,0-41-1,-41-164 126,41 41-125,-82 0-1,82 41 1,0-40 46,0 122 95,0-1-126,0 1 0,41 41-15,-41-41-1,41-41-15,-41 41 32,41-41-17,41 0 1,-41 0 15,-41-82-15,41 0-1,-41 1 1,82 40 0,-82-41 15</inkml:trace>
  <inkml:trace contextRef="#ctx0" brushRef="#br0" timeOffset="37096.3065">21476 21557 0</inkml:trace>
  <inkml:trace contextRef="#ctx0" brushRef="#br0" timeOffset="40125.7983">22131 20698 0,'-41'82'344</inkml:trace>
  <inkml:trace contextRef="#ctx0" brushRef="#br0" timeOffset="41446.8084">29208 21311 0,'0'0'0,"-41"0"15,-41 0 1,41 0-16,-41 0 15,41 0 1,164 0 93,0 0-109,-1 0 16,1 0-16,0 0 16,163-41-1,82 41 1,-163 0 0,-164 0-1,0 0 1,40 0-1</inkml:trace>
  <inkml:trace contextRef="#ctx0" brushRef="#br0" timeOffset="41913.7355">29617 21352 0,'0'0'0,"-41"0"0,0 0 16,-41 0-1,82 41 32,41-41-31,82 0-16,204 0 16,0 0-1,-41 0 1,-163 0-1,-82 0 17,-123 0 77,41 0-93</inkml:trace>
  <inkml:trace contextRef="#ctx0" brushRef="#br0" timeOffset="42704.4423">24462 22620 0,'-41'0'0,"-40"0"16,40 0-1,41 41 95,122-41-110,42 0 15,81 0-15,-40 0 0,327 0 16,40 0-1,-162-41 17,-288 41-17,-204 0 79,42 0-94,-1 0 0,-41 0 16,-41 41-1,82-41-15,-41 0 16</inkml:trace>
  <inkml:trace contextRef="#ctx0" brushRef="#br0" timeOffset="43154.6892">24830 22825 0,'0'0'0,"-40"0"15,121 0 17,83 0-17,41 0 1,81 0-16,246 0 15,-246 0-15,-81 0 16,81 0 0,-122 0-1,-205 0 157,-41 0-156,0 0-1</inkml:trace>
  <inkml:trace contextRef="#ctx0" brushRef="#br0" timeOffset="103977.0581">14399 24379 0,'0'0'0,"-122"0"0,-1 0 16,41 0-16,41 0 15,82 0 32,41 0-31,572-163 15,1 163-15,490-123-1,1064 0 1,-1063 41 0,-206 82-1,-408 0 1,-286-81-1,-165 81 1,-121 0 15,-83 40-15,-41-40 0,-40 123-16,40-123 0</inkml:trace>
  <inkml:trace contextRef="#ctx0" brushRef="#br0" timeOffset="104405.4194">16158 25075 0,'0'0'16,"-204"0"-16,40 0 0,-40 0 15,163 0 1,41 41 15,41-41-15,572 0 0,205 0-1,328-41 1,-1-82-1,164 41 1,-900 82 0,-327 0-1,-41 0 1</inkml:trace>
</inkml:ink>
</file>

<file path=ppt/ink/ink1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2T11:25:48.800"/>
    </inkml:context>
    <inkml:brush xml:id="br0">
      <inkml:brushProperty name="width" value="0.05292" units="cm"/>
      <inkml:brushProperty name="height" value="0.05292" units="cm"/>
      <inkml:brushProperty name="color" value="#FF0000"/>
    </inkml:brush>
  </inkml:definitions>
  <inkml:trace contextRef="#ctx0" brushRef="#br0">31703 9449 0,'-41'0'16,"41"82"31,0 0-47,0 122 15,0 246 32,0-327-31,0-82-1</inkml:trace>
  <inkml:trace contextRef="#ctx0" brushRef="#br0" timeOffset="382.8793">31662 9449 0,'-82'-82'16,"82"41"0,0 0-1,41 41 1,0 0-1,82 0 1,-1 82 0,-81 82-1,-41-1 1,-82-40 0,-40-82-1,40 41 1,41-82-1</inkml:trace>
  <inkml:trace contextRef="#ctx0" brushRef="#br0" timeOffset="632.9585">32398 9817 0,'82'0'47,"41"0"-31,-41 0-16,-1 0 15,-40 0-15,0 0 16</inkml:trace>
  <inkml:trace contextRef="#ctx0" brushRef="#br0" timeOffset="799.9426">32521 10063 0,'0'0'0,"41"0"47,82 0-31,-42 0-16,1 0 15,164-41 1</inkml:trace>
  <inkml:trace contextRef="#ctx0" brushRef="#br0" timeOffset="1316.4394">33585 9694 0,'0'-40'16,"0"-1"-1,0 82 48,0 40-48,0 1-15,0 41 16,0-41-16,0-41 16,0 122-1,81-122 1,-40-41-1,41 0 1,0 0 0,0-204-1,-82 40 1,0-81 15,0 204-15,-123 0-1,0 41 1,82 0 0,-40 0-16,81 82 15,0-42-15,0 42 16</inkml:trace>
  <inkml:trace contextRef="#ctx0" brushRef="#br0" timeOffset="1666.7392">34362 9940 0,'0'-41'94,"41"41"-78,-41 41 31,41 41-32</inkml:trace>
  <inkml:trace contextRef="#ctx0" brushRef="#br0" timeOffset="2149.992">35016 9531 0,'0'-82'16,"41"0"15,82 82-15,-82 41-1,0 82 1,-41 0 0,-82-1-1,-41-40 1,82-82 15,164 0 16,-41 0-31,0 0-1,-82 41 1,0 82 0,-41-42-1,-123-40 1,41 41-1,42-82 1,40-82 0</inkml:trace>
  <inkml:trace contextRef="#ctx0" brushRef="#br0" timeOffset="4883.1054">25608 8426 0,'-82'0'0,"0"0"16,0 0-1,0 0 1,42 0 0,-1 0 15,122 0 31,42 0-62,82 0 16,326 0 0,247 0-1,40 0 1,-532 0 0,-122 0-1,-287 82 32</inkml:trace>
  <inkml:trace contextRef="#ctx0" brushRef="#br0" timeOffset="5281.2024">25894 8672 0,'0'0'0,"-82"0"16,0 0-16,1 0 16,162 0 30,83 0-30,163 0-16,451 0 16,162-41-1,-571 41 1,244 0-16,-408 0 16,40 41-16,-81-41 31</inkml:trace>
  <inkml:trace contextRef="#ctx0" brushRef="#br0" timeOffset="5850.7555">32071 8467 0,'0'0'0,"-82"0"0,0 0 16,-122-82 15,286 82 32,736 0-32,-368 0 0,-409 0 0,-82 0-15,-41 0 0,41 0-1</inkml:trace>
  <inkml:trace contextRef="#ctx0" brushRef="#br0" timeOffset="6833.8099">15054 12721 0,'0'-41'0,"0"123"47,0 0-32,0 41-15,0 40 16,0 1-1,0 327 17,0-409-1,0-164 0</inkml:trace>
  <inkml:trace contextRef="#ctx0" brushRef="#br0" timeOffset="7117.6346">14972 12640 0,'0'0'0,"0"-41"0,0 0 15,0 0 1,0-41-16,123 41 15,-82 41-15,40 0 16,124 82 0,-164 0-1,-41 163 1,-82-81 0,-41-41-1,1-42 1,81-81-1</inkml:trace>
  <inkml:trace contextRef="#ctx0" brushRef="#br0" timeOffset="7467.5092">16076 12476 0,'0'-41'16,"-41"41"31,-40 123-32,81 40-15,0 42 16,-82 245 0,82-123-1,82-163-15,-1-82 16,-40-1 0,0-81-1,82 0-15</inkml:trace>
  <inkml:trace contextRef="#ctx0" brushRef="#br0" timeOffset="7784.0549">17222 12885 0,'0'0'0,"0"-41"16,-41 82 46,-41 41-62,41 0 16,-122 204-1,122-82 1,-123-81 0,123-41-1</inkml:trace>
  <inkml:trace contextRef="#ctx0" brushRef="#br0" timeOffset="8067.6478">16608 12885 0,'0'-41'16,"123"82"31,-82 0-32,0 82-15,81-42 16,-81 42 0,41 41-16,41 40 15,-123-163-15,82 41 16</inkml:trace>
  <inkml:trace contextRef="#ctx0" brushRef="#br0" timeOffset="8300.9396">17917 13335 0,'-41'0'0,"164"0"47,0 0-47,-1 0 15,1 0-15,-82 0 16</inkml:trace>
  <inkml:trace contextRef="#ctx0" brushRef="#br0" timeOffset="8483.9473">18040 13580 0,'41'0'32,"41"0"-17,-1 0-15,42 0 16,-82 0-16</inkml:trace>
  <inkml:trace contextRef="#ctx0" brushRef="#br0" timeOffset="9151.4543">19594 12926 0,'0'0'0,"0"-82"16,0 0 15,0 123-15,0 0-1,0 41 1,0 0-16,-122 0 16,81 122-16,41-122 15,-82-41 1,0 81 0,205-122 46,-41 0-62,40-40 16,-81 40-16,123-123 31,-123 123-31,-41-41 31,0 0-15,0-41-1,-41 82 1,41-82 0,0 164 31,0 0-32,0 41-15,0 81 16,0 1-1,-82-82 1,82-42 0</inkml:trace>
  <inkml:trace contextRef="#ctx0" brushRef="#br0" timeOffset="9451.2341">20126 12844 0,'0'0'0,"0"-82"16,0 41 0,41 41 15,0 246-16,41 81 1,-82-82 0,-41 42-1,0-42 1,-123-40 15</inkml:trace>
  <inkml:trace contextRef="#ctx0" brushRef="#br0" timeOffset="10534.6449">20740 10185 0,'0'-82'16,"0"42"-16,0-1 16,41 41-16,41 0 15,-1 41 1,-81 40 0,41 124-1,-41 40 16,0-163 1,0-164-17,0 41 1,0-122 0,82 40-1,-41-41 1,41 124-1,0 40 1,40 81 15,-122 1-31,41 0 0,-41 163 32,0-122-32,0 0 15,0 40 1,0-122-1,0 0 1,41-41 15</inkml:trace>
  <inkml:trace contextRef="#ctx0" brushRef="#br0" timeOffset="10751.0725">21762 10431 0,'0'-41'15,"82"41"32,0 0-31,0 0-16,0 0 15,40 0 1</inkml:trace>
  <inkml:trace contextRef="#ctx0" brushRef="#br0" timeOffset="10951.303">21844 10717 0,'41'0'47,"0"0"-32,41 0-15,0 0 16,40 0 0,-81-41-16</inkml:trace>
  <inkml:trace contextRef="#ctx0" brushRef="#br0" timeOffset="11453.1765">23112 10226 0,'0'-82'16,"0"1"-1,0 40 1,0 0 15,-41 41-15,-40 41 0,81 40-1,-41 124 1,41 40-1,0-40 1,0-123 0,122 0-1,-81-82 1,41 0-16,41-41 16,-82-82-1,-41 82-15,0-41 16,0 41-1,-41 0 1,-123 41 0,123 205-1,-81-82 17,122-82-17</inkml:trace>
  <inkml:trace contextRef="#ctx0" brushRef="#br0" timeOffset="11688.1217">23644 11044 0</inkml:trace>
  <inkml:trace contextRef="#ctx0" brushRef="#br0" timeOffset="12233.1011">21108 11331 0,'0'0'0,"-82"0"0,41 0 16,-81 0-1,162 0 63,124 0-62,0 0-16,367 0 16,206 81-1,-124-81 1,-244 0-1,-124 0 1,-163-81 0,-205 81 62,82 0-63</inkml:trace>
  <inkml:trace contextRef="#ctx0" brushRef="#br0" timeOffset="12639.6997">21681 11740 0,'0'0'0,"-82"0"16,41 0-16,82 0 63,41 0-63,40 0 15,42 0 1,286 0-1,123 0 1,-328-82-16,41 82 16,-204 0-16,-41-82 15,0 82 79</inkml:trace>
  <inkml:trace contextRef="#ctx0" brushRef="#br0" timeOffset="13568.3468">22499 13212 0,'-41'0'16,"82"0"31,41 0-47,-1 0 15,124 0 1,-123 0 0</inkml:trace>
  <inkml:trace contextRef="#ctx0" brushRef="#br0" timeOffset="13751.0991">22622 13499 0,'0'0'0,"-41"0"16,82 0 15,122 0-16,42-41 1</inkml:trace>
  <inkml:trace contextRef="#ctx0" brushRef="#br0" timeOffset="15101.7493">25199 12680 0,'-41'-81'0,"41"-1"16,0 41 0,41 41 15,40 123 0,-81 163 0,-40-204-15,40-164 31,0 41-32,40 0-15,-40-82 16,41 42 0,82-42-1,-82 123 17,-41 41-17,82 0 1,-82 122-1,0 42 1,0-123-16,0 40 16,0-40-16,0-41 31,82-41-15,81-41-1,-122-122 1</inkml:trace>
  <inkml:trace contextRef="#ctx0" brushRef="#br0" timeOffset="15784.6645">25280 14235 0,'0'-82'16,"0"0"-1,41 41 1,41 41-1,-41 246 17,-41-83-1,0-81 0,0-164-15,41-40-1,82-83 1,-1 42 0,-122 81 15,0 123-15,0 0-1,-40 40 1,40 83-1,0-82 1,122-82 0,-40 0-1</inkml:trace>
  <inkml:trace contextRef="#ctx0" brushRef="#br0" timeOffset="16101.4127">26262 12394 0,'0'-41'0,"82"82"46,0 82-30,-82 0-16,82 40 16,-82 1-16,0 40 15,-41 614 1,-123-531 0,41-42-1,-40-204 1</inkml:trace>
  <inkml:trace contextRef="#ctx0" brushRef="#br0" timeOffset="16501.288">24749 12231 0,'0'-82'0,"0"41"31,-82 41-16,82 41 1,-82 81 0,82 42-16,0 654 15,0-327 17,82-41-17,81-205 1,-81-245-1,41 82-15</inkml:trace>
  <inkml:trace contextRef="#ctx0" brushRef="#br0" timeOffset="17101.3122">28430 13049 0,'0'0'0,"0"-82"0,0 164 31,0 81-15,0 1-16,0-1 16,0 328 15,0-368-15,0-82-1,0-82 1</inkml:trace>
  <inkml:trace contextRef="#ctx0" brushRef="#br0" timeOffset="17351.2392">28348 12844 0,'0'0'16,"0"-41"-16,0-41 15,0 41 1,123 41-1,41 41 1,-123 41 0,41 41-1,-123 0 1,-123-1 0,82-122-1,0 0 1</inkml:trace>
  <inkml:trace contextRef="#ctx0" brushRef="#br0" timeOffset="17851.6203">28921 12231 0,'0'-41'16,"82"41"-16,41 0 31,-41 0-31,-82 41 16,0 81-1,0-40 1,-123 41-1,123-82 1,0-82 15,41 0-15,0-41 0,0 41-16,40-82 15,1 123-15,-82-81 16,0 40-1,-41 82 17,0 81-17,41-40 1,0 41 0,0-41-1,123-82-15,-41 0 16</inkml:trace>
  <inkml:trace contextRef="#ctx0" brushRef="#br0" timeOffset="18284.8282">30680 12149 0,'-41'0'0,"-41"0"31,82 41-15,-40 122-16,40 42 15,0 245 1,122 163 15,83-531 0</inkml:trace>
  <inkml:trace contextRef="#ctx0" brushRef="#br0" timeOffset="18568.2923">31294 12558 0,'0'-41'16,"0"-41"-16,0 41 16,0 123 30,0 41-46,0-1 16,0 165 0,0-42-1,0-122 1,41-82 0</inkml:trace>
  <inkml:trace contextRef="#ctx0" brushRef="#br0" timeOffset="18784.7574">31539 13049 0,'41'0'46,"82"0"-46,-41 0 16,40 0-16,1 0 16,-41 0-16</inkml:trace>
  <inkml:trace contextRef="#ctx0" brushRef="#br0" timeOffset="19069.0523">32521 12885 0,'0'-82'15,"0"164"48,0 41-48,0-1-15,-41 42 16,41 0-16,0-1 16,0 124-1,0-42 1</inkml:trace>
  <inkml:trace contextRef="#ctx0" brushRef="#br0" timeOffset="19334.9032">32480 13090 0,'-82'-82'16,"82"41"-16,41 0 15,82 41 1,-41 0-1,81 0 1,-81 164 0,-82-42-1,-82 1 1,-81-41 0,122-82-1</inkml:trace>
  <inkml:trace contextRef="#ctx0" brushRef="#br0" timeOffset="19701.7033">33175 12312 0,'0'-81'0,"123"162"47,-82 83-32,-41-41-15,82-1 16,-82 1-16,0 163 16,-41 1 15,-82-83-15,82-163-16</inkml:trace>
  <inkml:trace contextRef="#ctx0" brushRef="#br0" timeOffset="20635.5632">33994 12190 0,'0'-82'0,"0"41"15,81 41 1,1 41 15,-82 0-31,0 245 47,0-245-47,0-82 62,0-41-62,41-81 32,41 122-32,41-82 0,-82 123 31,-41 41-15,0 41-16,0 0 15,0 81 1,0-81-16,0 82 15,0-124 1</inkml:trace>
  <inkml:trace contextRef="#ctx0" brushRef="#br0" timeOffset="20851.7554">34730 12271 0,'0'-40'16,"41"40"15,0 0-15,41 0-16,-1 0 15,1 0-15,0 0 16</inkml:trace>
  <inkml:trace contextRef="#ctx0" brushRef="#br0" timeOffset="21319.1001">35425 12026 0,'0'0'0,"82"0"47,-41 0-47,41 0 16,-82 41-1,0 41 1,0 40 0,-82-40-1,82-123 32,41 0-47,82-122 16,-1-1 15,-40 1-15,-164 203 15,42 206-16,-42-42 1,82-81 0,41-41-16,81-82 15,-40 0-15,41 0 16,0 0-16,-42-123 0</inkml:trace>
  <inkml:trace contextRef="#ctx0" brushRef="#br0" timeOffset="25050.9745">28267 8345 0,'-41'0'31</inkml:trace>
  <inkml:trace contextRef="#ctx0" brushRef="#br0" timeOffset="26702.3741">23440 16730 0,'0'0'0,"81"0"62,1 0-62,41 0 16,-41 0-16,-41 0 16,0-82-1</inkml:trace>
  <inkml:trace contextRef="#ctx0" brushRef="#br0" timeOffset="26852.9792">23440 17016 0,'41'0'16,"81"0"-1,-40 0 1</inkml:trace>
  <inkml:trace contextRef="#ctx0" brushRef="#br0" timeOffset="27785.6382">26303 15748 0,'0'-41'16,"-41"41"31,-41 0-32,-40 82 1,40 205 0,82-165-16,0 83 15,0-164 1,41 41-1,0-82-15,81 0 16,1 0 0,-41-82 15,-82 0-15,0-41-1,-41 82 1,-82 41-1,1 82 1,40 82 0,82-42-1</inkml:trace>
  <inkml:trace contextRef="#ctx0" brushRef="#br0" timeOffset="28719.9154">26017 17221 0,'0'-41'15,"0"0"1,0 123 46,-41-41-46,41 41-16,-41 40 16,41-40-16,-82 41 15,41-41 1,82-82 46,41 0-62,0 0 16,-41 0 0,40-41-1,1 41 1,0-41-16,0 41 15,-82-41-15,0-41 32,0 41-1,0 0 0,-82 41 0,82 164-15,0 81 0,0-81 15,0-41-15,0-1-1</inkml:trace>
  <inkml:trace contextRef="#ctx0" brushRef="#br0" timeOffset="29203.1001">27121 15667 0,'0'-41'0,"0"122"63,0 42-63,82 41 15,0 981 16,-450 123 32,163-1104-63</inkml:trace>
  <inkml:trace contextRef="#ctx0" brushRef="#br0" timeOffset="29752.9494">25362 15871 0,'0'-41'0,"-41"41"0,0 0 31,41 41-15,-163 1800 46,163-1637-62,450 573 47,-368-777-47,-41 82 16</inkml:trace>
  <inkml:trace contextRef="#ctx0" brushRef="#br0" timeOffset="31237.8562">29044 16280 0,'0'-41'15,"0"-41"1,0 41 0,-82 82 30,82 41-46,-82 41 16,82 245 0,0-245-1,41-41 1,123-42 0,-41-40-1,-42-81 1,42-83-1,-123-40 1,-164-83 15,42 205-15,40 82 0,41 82-1,41 123 1,0-83-1</inkml:trace>
  <inkml:trace contextRef="#ctx0" brushRef="#br0" timeOffset="31519.9447">29739 16730 0,'0'-41'94,"0"0"-79,0 123 32,41-82-47</inkml:trace>
  <inkml:trace contextRef="#ctx0" brushRef="#br0" timeOffset="31969.9124">30067 16403 0,'0'0'0,"0"-123"16,0 82-16,0 0 16,81 41 15,1 0-15,-41 123-1,-41 41 1,-123-123-1,42 40 1,-1-81 0,164-41 15,-42 41-15,42 0-1,0 0 1,-41 41-1,-41 0 1,0 41 15,-41-41-15,-163 41 0,163-82-1,-41 0-15</inkml:trace>
  <inkml:trace contextRef="#ctx0" brushRef="#br0" timeOffset="32269.8126">30639 15953 0,'0'0'0,"0"41"47,82 0-47,-82 40 16,41 165 0,41-1-1,-82 123 1,-123-204-1,0-41 1,1-123-16</inkml:trace>
  <inkml:trace contextRef="#ctx0" brushRef="#br0" timeOffset="32636.8178">28635 15830 0,'0'0'0,"-82"0"16,41 0-1,-41 205 1,82 286 0,-82-42-1,164-80 1,-41-247-16,164 42 15,-83-164 1,42 82-16</inkml:trace>
  <inkml:trace contextRef="#ctx0" brushRef="#br0" timeOffset="33520.4753">31539 15626 0,'0'-41'16,"0"82"47,0 0-63,-82-1 15,82 42-15,-41-82 16,41 82-16,-40-82 15,40 41 1,40-41 0,1 0-1,246 0 17,-205-82-1,-82 41 0,-41 41 0,41 41 32,0 41-63,0-41 0,0 0 15,0 41 1,0-1-16,0-40 16</inkml:trace>
  <inkml:trace contextRef="#ctx0" brushRef="#br0" timeOffset="33853.8194">32562 15748 0,'0'0'0,"0"-41"16,0 1-1,0-42 1,-82 164 15,82 40-15,-41 165-1,41 40 1,0-164-16,41 165 16,82-247-1,-41-81-15,40 123 16</inkml:trace>
  <inkml:trace contextRef="#ctx0" brushRef="#br0" timeOffset="34470.6449">33789 15953 0,'0'-82'0,"0"0"16,0 41-1,-41 123 32,41 41-47,0 409 47,0-328-16,82-204-31</inkml:trace>
  <inkml:trace contextRef="#ctx0" brushRef="#br0" timeOffset="34703.392">34198 16239 0,'0'0'0,"82"0"32,41 0-17,-1 0 1,206-41 0,-206 41-16</inkml:trace>
  <inkml:trace contextRef="#ctx0" brushRef="#br0" timeOffset="35153.6273">35507 15953 0,'0'-41'16,"-82"41"31,41 41-32,41 41 1,-81 81 0,81-40-1,0 0 1,81-82-1,83 40 1,-123-121 0,41-42-1,-82-82 1,0-81 0,-41 163-1,-41 41 1,41 41-1,-41 0 17,82 82-32</inkml:trace>
  <inkml:trace contextRef="#ctx0" brushRef="#br0" timeOffset="35438.512">36162 16239 0,'-41'0'16,"41"-41"15,0-41 0,41 42-15,-41 80 15,41-40-15</inkml:trace>
  <inkml:trace contextRef="#ctx0" brushRef="#br0" timeOffset="35903.1199">36530 15789 0,'0'-82'0,"0"1"16,0 40-16,41 41 15,81 0 1,1 41-1,-82 81 17,-41-40-17,-123 41 1,42-82 0,121-82 30,42 41-46,-41-82 16,41 82 0,0 41-1,-82 41 1,0 0 0,0-1-1,-123 1 1,41-82-1,41 0 17,-40 0-32</inkml:trace>
  <inkml:trace contextRef="#ctx0" brushRef="#br0" timeOffset="36220.7229">37266 15339 0,'0'0'0,"0"-41"16,164 164 30,-123 82-46,41 81 16,-42 82 15,-40-245-31,0 0 16,0-1-16,0-40 16,-40-41-16,-42 41 15,0-82-15</inkml:trace>
  <inkml:trace contextRef="#ctx0" brushRef="#br0" timeOffset="38053.5824">37921 14848 0,'0'-40'15,"0"-42"32,0 41 16,81 41 218,-40 0-250,-41-41-31,41 41 16,41 0 0,-82 245 15,-123-40 0,-40-42 16,245-163 0,-1 0-47,1-40 15,82 40 1,-1-41 0,1 41-1,-123 0 1</inkml:trace>
  <inkml:trace contextRef="#ctx0" brushRef="#br0" timeOffset="41871.2145">24790 20330 0,'0'0'0,"81"0"31,42-82-15,0 82-16,81-82 15,-40 82-15</inkml:trace>
  <inkml:trace contextRef="#ctx0" brushRef="#br0" timeOffset="42389.3121">27039 19798 0,'0'-123'0,"0"82"15,0-41-15,0 42 16,0-1-16,-40-41 31,-42 0 0,-286 532 1,286 82-1,82-491-31,82 0 15,-42 40-15,42-81 16,41 0 0,-41-81-1,0-83 1,-123 41 0,-41 123-1,-41 0 1,0 82-1,123 41 17</inkml:trace>
  <inkml:trace contextRef="#ctx0" brushRef="#br0" timeOffset="42988.9653">25158 19962 0,'-41'0'15,"-82"0"1,82 0-1,123 0 64,-41 0-64,0 0-15,82-82 16,122 82-1</inkml:trace>
  <inkml:trace contextRef="#ctx0" brushRef="#br0" timeOffset="43760.1928">27776 19716 0,'0'0'0,"0"-41"15,0 123 95,-82-41-95,0 41 1,-41 40 0,1 1-1,81-41 1,-41 0-16</inkml:trace>
  <inkml:trace contextRef="#ctx0" brushRef="#br0" timeOffset="44021.625">27326 19757 0,'0'-41'16,"82"123"31,-1-41-47,-40 41 15,41-1-15,-82-40 16,82 82-1,0-82 1,0 41 0</inkml:trace>
  <inkml:trace contextRef="#ctx0" brushRef="#br0" timeOffset="44338.7126">28226 19675 0,'0'-82'15,"0"41"1,122 41 15,-81 0-31,0-40 16,82 40 0,-82 0-1</inkml:trace>
  <inkml:trace contextRef="#ctx0" brushRef="#br0" timeOffset="44621.2734">28185 19634 0,'-82'0'0,"82"41"31,0 41-31,0-41 16,82 41-1,41-41 1,40-41 0,-81 81-1,-82 1 17,-123-82-32,-40 41 15,-1 41 1,41-82-1</inkml:trace>
  <inkml:trace contextRef="#ctx0" brushRef="#br0" timeOffset="44987.9275">26344 20902 0,'0'0'0,"82"0"47,41 0-47,40 0 16,83 0-16,245-41 31,122-40-15,-81-1-1,-287 82 1,-204 0-16,-82 41 47,0-41-32</inkml:trace>
  <inkml:trace contextRef="#ctx0" brushRef="#br0" timeOffset="45655.1843">27080 21393 0,'-41'-41'15,"41"-41"1,0 42-16,0 121 62,0 1-62,-40 0 16,40 123 0,-82-124-1,82 42 1,41-164 62,40 41-78,-40 0 0,0 0 16,41 0-1,123 0 1,-124-41 0,1-41-1,-82 42 1,0-42-1,0 0 1,-41 0 0,0 164 31,41-41-47,0 41 15,0 163 1,0-163-1,0 0 17,0-1-32</inkml:trace>
  <inkml:trace contextRef="#ctx0" brushRef="#br0" timeOffset="49088.6502">27449 21761 0,'0'41'32,"-41"-41"-32,0 41 15,-41-41 1,82 82-16,-123-82 47,-40-41-16,122 0-15,41 0-1,0-41 1,0 1-1,122-83 1,1 82 0,0 82-1,-82-82 1,0 82 0,40 0-1,-40 123 1,41 41 15,-82-1-15,-123 165-1,1-165 1,-1-40 0,82-41-1,-41-82 1,41-82-1,41 41 1,0-82 0,246 82-1,-1 41 1,-81 0 0,-82 0-1</inkml:trace>
  <inkml:trace contextRef="#ctx0" brushRef="#br0" timeOffset="53221.8615">30803 19430 0,'0'-82'15,"-82"0"1,82 41 0,-41 41-1,41 123 16,0 41-15,0 40-16,0 369 31,41-369-15,0-81 0,82-41-1,-41-82-15,163-41 16</inkml:trace>
  <inkml:trace contextRef="#ctx0" brushRef="#br0" timeOffset="54772.695">31539 19512 0,'0'-82'16,"0"41"-1,0 0 1,-41 41 31,0 82-32,41 0 1,0 163 0,0-40-1,0-42 1,0-81 0,164-82-1,-82 0 1,0 0-1,-1-205 17,-81 42-17,-40-1 1,-42 41 0,41 83-1,-41 40-15,-41 0 16,123 40-16,-82 42 15,82 0 1,0 0-16</inkml:trace>
  <inkml:trace contextRef="#ctx0" brushRef="#br0" timeOffset="56222.5833">33912 19143 0,'0'-81'16,"41"81"15,41 122-15,-42-40-16,-40 0 15,123 0-15,-123 0 16,0 163 0,0-163-16,-123 204 15,83-204-15,-42 0 16</inkml:trace>
  <inkml:trace contextRef="#ctx0" brushRef="#br0" timeOffset="56790.3566">35630 18898 0,'0'0'0,"0"-41"16,-41 41 15,-41 0-15,41 246-1,41 449 16,82-572-15,0-82 0</inkml:trace>
  <inkml:trace contextRef="#ctx0" brushRef="#br0" timeOffset="59272.7009">36366 19103 0,'0'-41'0,"0"-41"63,0 41-1,-41 41 813,0 0-687,1 0-126,40 82 17,-82-82-79,82 122 31,0 42-16,0-82 1,0 41 0,0-42-1,41-81-15,0 82 16,-1-82 0,42 0-1,41-82 1,-123 41-1,82-81 1,-41-1 0,-41-41-1,0 83 1,-82-1 0,82 41-16,-82 41 15,0 0-15,0 0 16,42 0-1,40 204 1,122-163 0</inkml:trace>
  <inkml:trace contextRef="#ctx0" brushRef="#br0" timeOffset="59605.9721">36939 19348 0,'0'41'16,"0"-164"78,0 205-47,0 0-32,82-41 1</inkml:trace>
  <inkml:trace contextRef="#ctx0" brushRef="#br0" timeOffset="60623.4287">37430 18939 0,'0'0'0,"0"-41"15,0-41 1,0 41 46,0 123 48,-82 0-110,82 0 15,-41-41-15,41 40 16,0 1-16,-41-41 16,41 0-1,82-41 32,0 0-31,0 0-1,-1-41 1,1 41 0,-41-82 31,-41 41-32,0 1 1,0-42-1,0 123 48,0 0-63,0-1 16,0 1-16,-41 123 31,41-41-31,0 81 15,41-122-15,-41 0 16</inkml:trace>
  <inkml:trace contextRef="#ctx0" brushRef="#br0" timeOffset="61155.9362">38371 19143 0,'0'0'0,"0"-81"15,0-1 1,0 41 0,-41 41-1,41-41-15,-41 41 31,0 0-15,-82 82 0,41 41-1,82-1 1,0-81 0,41-41-1,0 0 1,123 0-1,-123-82 1,-41-40 0,41 81-1,-41 123 17,0-1-17,0 1-15,0 82 31,0 40-15,0-40 0,0-123-16</inkml:trace>
  <inkml:trace contextRef="#ctx0" brushRef="#br0" timeOffset="61456.8103">38943 18775 0,'0'-82'0,"123"123"46,-123 41-30,82 41-16,-82 41 16,0-42-16,0 1 15,-41 204 1,-82-81 0,41-124-16,-40-81 0</inkml:trace>
  <inkml:trace contextRef="#ctx0" brushRef="#br0" timeOffset="71881.1986">32194 20002 0,'-41'0'16,"41"-40"109,0 80-63</inkml:trace>
  <inkml:trace contextRef="#ctx0" brushRef="#br0" timeOffset="72507.0652">32480 19798 0,'0'-82'0,"0"41"31,-82 41 1,82-41-32,0 82 47,0 0-47,0 41 15,-41 0 1,41 81-1,0-122 1,0 41 0,82-82-1,-41 0 1,0 0-16,41-41 16,-41-82-1,-41 42 1,82 81-1,-82-82 1,0 0 0,-41 0-1,0 0 1,41 41 0,-41 41-1,-41 41 1,82 0-1</inkml:trace>
  <inkml:trace contextRef="#ctx0" brushRef="#br0" timeOffset="72974.8269">32930 19634 0,'0'-82'0,"-41"123"62,41 0-46,0 0-16,0 41 15,0-41-15,0 0 16,0 0-16,0 41 16,41-42-1,0-40 1,0 0 0,0 0-1,41-81 1,-82-42-1,0 82 1,0-41 0,0 0-1,0 41 1,-82 41 0,41 0-1,0 0 1</inkml:trace>
  <inkml:trace contextRef="#ctx0" brushRef="#br0" timeOffset="73612.0507">33462 19471 0,'0'-41'16,"0"0"-1,-82 41 17,82 41-17,0 41 1,0-1-1,0 1 1,123 0 0,-41-41-1,-42 0 1,-40 41 0,0-41 15,0-1-16,-163 42 1,81-82 0,82-41 15,41-81-15,0 81-1,41-41 1,-41-41-1,-41 41 1,0 1 0,0-1-1,0 41 1,-82 41 15,0 0-15</inkml:trace>
  <inkml:trace contextRef="#ctx0" brushRef="#br0" timeOffset="73974.2977">33830 19389 0,'0'41'78,"0"0"-62,0 0-16,0 40 16,0-40-16,0 0 15,0 82 1,0-41 0,0 0-1,82-42-15</inkml:trace>
  <inkml:trace contextRef="#ctx0" brushRef="#br0" timeOffset="75159.8906">32153 19962 0,'0'81'234,"0"-122"-171,0 1-47,0-1 15</inkml:trace>
  <inkml:trace contextRef="#ctx0" brushRef="#br0" timeOffset="76591.9105">27735 21639 0,'-82'0'16,"0"0"-1,0 81 1,-81 42-16,-1 41 15,-40-1-15,-1-81 16,1 41-16,-1 81 16,0 1 15</inkml:trace>
  <inkml:trace contextRef="#ctx0" brushRef="#br0" timeOffset="77260.1324">27285 19634 0,'-82'0'47,"41"0"-31,-41 82-16,1-41 15,-697 532 17,451-164-1,286-327-16</inkml:trace>
  <inkml:trace contextRef="#ctx0" brushRef="#br0" timeOffset="77941.9074">26058 19512 0,'0'-82'31,"41"41"-16,40 41 1,-40 0 0,0 0 15,-41 82-15,0-1-1,-82 1 1,1-82-1,-1 41 1,164-41 15,-42 0-15,1 0 0,41 0 15,-123 82 0,-41-82-15,42 0-16,-42 41 15,-82-41 1,123 82 0</inkml:trace>
  <inkml:trace contextRef="#ctx0" brushRef="#br0" timeOffset="78574.691">25771 24584 0,'0'0'0,"-81"0"16,162 0 15,1-41-15,82 41-16,122 0 15,-204 0 1</inkml:trace>
  <inkml:trace contextRef="#ctx0" brushRef="#br0" timeOffset="78708.2074">25853 24829 0,'-41'0'16,"82"0"-16,0 0 31,82 0-31,40 0 16,165-82-1</inkml:trace>
</inkml:ink>
</file>

<file path=ppt/ink/ink1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2T11:30:36.714"/>
    </inkml:context>
    <inkml:brush xml:id="br0">
      <inkml:brushProperty name="width" value="0.05292" units="cm"/>
      <inkml:brushProperty name="height" value="0.05292" units="cm"/>
      <inkml:brushProperty name="color" value="#FF0000"/>
    </inkml:brush>
  </inkml:definitions>
  <inkml:trace contextRef="#ctx0" brushRef="#br0">43361 2782 0,'0'-82'0,"0"41"31,0 0 0,-41 41-15,-81-123 15,40 123-15,-41-41 0,82-41 15,-41 82-16,42 0 1,-1 0 0,-41 0-1,0 0 1,-41 0 0,41 0-1,42 0 1,-1 41-1,-41 0 1,41 41 0,0 0-1,-41-82-15,0 82 16,82 0 0,-81-82-16,40 122 15,0-40 1,-41 41 15,82-1-15,-82 42-1,82 41 1,0-1 0,0-40-1,0-82 1,0-1-1,164 1 1,122 41 0,-40-123-1,-42 0 1,42 0 0,-83-41-1,-81 41-15,122-41 16,-122-82-1,0 123 1,82-122 0,-42-1-1,1-82 1,-123 1 0,0-1-1,-82-40 1,-81 81-1,40 1-15,-286-124 16,245 165-16,-40 122 16,81-41-1</inkml:trace>
  <inkml:trace contextRef="#ctx0" brushRef="#br0" timeOffset="8874.2973">43075 5686 0,'82'0'62,"-41"0"-62,0 0 16,163 0-1,410 0 17,81-82-1,-490 82 0,-246 0 47</inkml:trace>
  <inkml:trace contextRef="#ctx0" brushRef="#br0" timeOffset="9134.293">44384 5645 0,'0'0'0,"-41"0"0,0 0 15,0 0 1,82 41 31,82-41-32,0 0 1,81 0 0,-122 0-1,0 0-15</inkml:trace>
  <inkml:trace contextRef="#ctx0" brushRef="#br0" timeOffset="13606.3341">40293 7322 0,'-82'0'0,"82"-41"15,-40 41-15,-1 0 32,0 0-1,-41 0-15,41 0-1,0 0 16,82 0 63,41 0-94,0 0 16,40 0-16,42 0 15,0 0 1,81 0 0,82-82-1,-163 82 1,-82 0 0,-82-41 30,-82 41-46,0 0 16,-81 0 0,-42 0-1,-163 0 1,204 0 0,82 0-1,1 0 16,40 0-31,82 0 47,40 0-47,42 0 16,286 0 0,41 0-1,-245 0 1,-83 0-1,-81 0 1,0 0-16</inkml:trace>
  <inkml:trace contextRef="#ctx0" brushRef="#br0" timeOffset="16148.2798">20453 8754 0</inkml:trace>
  <inkml:trace contextRef="#ctx0" brushRef="#br0" timeOffset="17302.1108">36734 9163 0,'41'0'109,"82"0"-93,-41 0 0</inkml:trace>
  <inkml:trace contextRef="#ctx0" brushRef="#br0" timeOffset="17526.411">39271 9081 0</inkml:trace>
  <inkml:trace contextRef="#ctx0" brushRef="#br0" timeOffset="18089.7994">43320 8672 0,'82'0'93</inkml:trace>
  <inkml:trace contextRef="#ctx0" brushRef="#br0" timeOffset="18435.9646">44629 8713 0,'0'41'62</inkml:trace>
  <inkml:trace contextRef="#ctx0" brushRef="#br0" timeOffset="19388.3073">10881 11003 0,'82'0'203,"0"0"-187</inkml:trace>
  <inkml:trace contextRef="#ctx0" brushRef="#br0" timeOffset="19829.2098">18654 10513 0</inkml:trace>
  <inkml:trace contextRef="#ctx0" brushRef="#br0" timeOffset="20183.1273">25280 10185 0,'-40'0'16,"40"-41"15</inkml:trace>
  <inkml:trace contextRef="#ctx0" brushRef="#br0" timeOffset="20542.7578">33544 10553 0</inkml:trace>
  <inkml:trace contextRef="#ctx0" brushRef="#br0" timeOffset="21101.7544">36203 10594 0,'0'-41'0,"-41"41"219,0 0-219,-41 0 15,0 82 1</inkml:trace>
  <inkml:trace contextRef="#ctx0" brushRef="#br0" timeOffset="21802.2915">25567 10431 0,'-82'0'16,"123"0"62,82 0-78,40 0 16,83 0-1,408 0 1,-327 0-16,1 0 16,-1 0-16,-41 0 0,1 0 15,367 0 1,573-41 15,-981 41-31,163 0 16,-245 0-1,-246 0 32</inkml:trace>
  <inkml:trace contextRef="#ctx0" brushRef="#br0" timeOffset="22135.0821">27530 10594 0,'0'0'0,"-81"0"16,-1 0-16,-41 0 16,82 0-16,82 0 31,164 0-15,244 0 15,124 0-16,-41 0 1,-123 0 0,-286 0-16,-1 0 15</inkml:trace>
  <inkml:trace contextRef="#ctx0" brushRef="#br0" timeOffset="28822.1942">28267 10553 0,'41'41'78,"-41"82"-78,0-41 15,0 41-15,0 408 47,0-40-16,0-409-15,0 0 0,-82-41-1,82 41 17,-82-164-17,41 0 1,41 41-1,-123-123 1,82 83 0,41 40-1,0 0 17,0 82-1,0 0-16,41 40 1,0 42 0,41 0-1,0-41 1,0-1 0,-1-81-1,1 0-15,-41-40 31,-41-1-15,0 0 0,41 41 62</inkml:trace>
  <inkml:trace contextRef="#ctx0" brushRef="#br0" timeOffset="38053.4655">13213 13130 0,'0'-81'15,"-41"81"17,41 81-17,0 42 1,41 41-1,-41 40 1,0-122 0,0-41-1,0 82 17,0-164-17</inkml:trace>
  <inkml:trace contextRef="#ctx0" brushRef="#br0" timeOffset="38403.7878">13213 12926 0,'0'0'0,"-82"0"0,82-41 16,0 0-1,41 41 1,123-82 0,81 164-1,-204 0 1,41 41-1,-123-1 1,-82 1 0,-40-82-16,40 82 15,82-123-15,41 41 16,-82-41-16</inkml:trace>
  <inkml:trace contextRef="#ctx0" brushRef="#br0" timeOffset="39120.5363">17876 11249 0,'0'41'63,"-82"81"-63,1 1 0,-124 245 31,1-81-15,40-124-1,123-163 1,0 0 0</inkml:trace>
  <inkml:trace contextRef="#ctx0" brushRef="#br0" timeOffset="39387.9222">17058 11535 0,'0'-82'0,"41"123"47,41 0-32,0 41-15,0-41 16,-1 41-16,42-1 15,0 124 1,-1-82 0,-40-82-1,-82 40-15</inkml:trace>
  <inkml:trace contextRef="#ctx0" brushRef="#br0" timeOffset="39720.426">19185 11658 0,'0'0'0,"-41"0"0,82 0 47,41 0-31,41 0-16,-41 0 15,40 0 1</inkml:trace>
  <inkml:trace contextRef="#ctx0" brushRef="#br0" timeOffset="39870.4612">19226 11985 0,'-41'0'0,"123"0"47,41-41-47,40 41 16,1-82-16,-82 82 15</inkml:trace>
  <inkml:trace contextRef="#ctx0" brushRef="#br0" timeOffset="40721.0997">20822 11781 0,'0'-82'0,"-41"82"15,41-41-15,0 0 16,41 41 15,0 0-31,-41 41 0,81 0 16,-81 245 15,0-163 0,0-164 16,0-41-47,0-122 32,41 40-17,41 82 1,-41 82-1,0 0 1,-41 123 0,82 81-1,-82 1 1,0-82 0,0-82-1,41-41 1,40 0-1</inkml:trace>
  <inkml:trace contextRef="#ctx0" brushRef="#br0" timeOffset="41056.2319">21517 11740 0,'0'-82'16,"0"41"-1,0 82 16,0 41-15,0 81 0,0-122-1,41 41 1,41-82 0,0 0-1,-1-82 1,-81-41-1,-41-122 1,-40 163 0,-1 82-1,41 0 17,41 164-17</inkml:trace>
  <inkml:trace contextRef="#ctx0" brushRef="#br0" timeOffset="41259.6569">22335 11821 0,'0'-40'16,"0"-1"15</inkml:trace>
  <inkml:trace contextRef="#ctx0" brushRef="#br0" timeOffset="42070.9052">22622 11576 0,'0'-82'16,"0"164"30,0-41-46,0 0 0,0 0 16,0 41-16,0-42 16,81 42-1,-40-82 17,0 0-17,41-41 1,-82-163-1,-164 81 1,123 123 0,-40 0-1,81 41 1,122-41 0,124 0-1,-83 0 1,-81-82-1,0-40 1,-82-1 0,0 0-1,-41 82 17,0 123-17,41 0 1,-82 163-1,82 164 1,0 82 0,205 41-1,-164-368 1,0-164 0,-41-82-1,82-82 1,-82 41-16,0-163 15,0 163 1,-41 42 0,41 40-16,-41 41 0,0-82 15,-41 82-15,0 0 32,82-82-17,82 0 1,82 0-16</inkml:trace>
  <inkml:trace contextRef="#ctx0" brushRef="#br0" timeOffset="42854.8092">24912 11453 0,'0'-122'0,"-41"122"16,41-41-16,0 82 47,0 81-47,0 42 15,0 0-15,0-42 16,0 165-1,0-42 17,0-327-1,0-286 0,-81 164-15,81 163-16,0-82 15,40 123 1,1 0 0,41 0-16,0 41 15,41 41 17,-123-1-17,-82 1 1,0-41-1,-41-41 1,42 0 0</inkml:trace>
  <inkml:trace contextRef="#ctx0" brushRef="#br0" timeOffset="43587.573">25321 11862 0,'0'-41'0,"41"41"62,41 0-46,0 0-1,0 0 1,-82-81 0,0 40-1,-41-41 1,0 41 0,0 164-1,-41 40 1,82-40-1,41 41 1,123-164 0,-42 0-1,1-41 17,-41-82-17,-82 82-15,0-82 16,82 83-16,-123 121 47,41-40-32,0 82 1,0-82 0,0 0-1,82-41 1,81-41-1,-122-123 1,-41 42 0,0-42-1,-82 164 17,-81 41-17,122 122 1,41-40-1</inkml:trace>
  <inkml:trace contextRef="#ctx0" brushRef="#br0" timeOffset="43887.5752">26589 11249 0,'0'-82'0,"0"205"63,-40-1-63,40 83 15,0-41-15,0 40 16,0 246-1,40-164 1,-40-245 0,0 0-1</inkml:trace>
  <inkml:trace contextRef="#ctx0" brushRef="#br0" timeOffset="44137.849">26589 11862 0,'0'-81'16,"82"-1"-1,-41 82 1,41 0-16,0 41 31,0 122-15,-82-81-1,-123 0 1,0 0 0,41-82-1</inkml:trace>
  <inkml:trace contextRef="#ctx0" brushRef="#br0" timeOffset="44388.3036">26999 11453 0,'0'0'0,"0"-41"15,0 1 1,0 121 15,0 42-15,0 0-1,0 122 1,0-122-16,0 0 16,0-42-16,0-40 15</inkml:trace>
  <inkml:trace contextRef="#ctx0" brushRef="#br0" timeOffset="44704.634">27203 11903 0,'41'0'16,"0"0"15,0 0 0,-41-82 0,0 1-31,-41 40 16,-41 41 0,82 122-1,-41 124 1,41-123 0,123-1-1,0-81 1,-82-82-1</inkml:trace>
  <inkml:trace contextRef="#ctx0" brushRef="#br0" timeOffset="46871.061">29371 11821 0,'0'0'0,"0"-40"0,0-42 16,0 41-1,-41 41 1,-41 0 0,42 163-1,162 165 32,-40-287-31,0 0-1,-164-41 17,0 0-32,0 0 15,-40 0 1,40 0-16,123 0 47,41 0-32,-1 0 1,83-82 0,0-41-1,40-41 17,-163-40-17,-41 122-15,0-82 16,0 124-16,0-42 15,0 41 1,-41 82 0,41 81-1,-82 124 1,82-1 0,41-40-1,0-164 1,-41 41-16,41-82 15,41 0 17,0-41-32,-41-82 31,40-82-15,-81 246-1,0 41 1,41 0-1,-41 82 1,82-83 0,-41-81-1,82-41 1,0-40 0,-123-83-1,40 82 1,-40 164 15,0-41-31,0 41 16,0-41-16,41 0 31,41-41-31,0 0 16,0-41-1,-82 0 1,82-82-1,-123 0 1,-41 1 0,0 122-1,-41 0 1,123 81-16,-81 83 16,81-82-16,0 0 15,0-1 1,204-81-1,42 0 1,-83-122 0,-122-1-1,41-41 17,-82 1-17,0 245 16,0 40-15,0 42 0,0-82-1,41 0 1,0-82 0,40-82-1,1-41 1,-82 82-16,0-82 15,0 164 32,0 41-47,0 82 32,-82-123-17,82-82 16,41 0-15,-41-41-16,41 0 16,0 82 15,-41 41-31,82 0 16,-41 123-1,0-164 1,41 0-1,-1-41 1,-40 41-16,-41-123 16,0 41-1,0 0 1,0-81 0,0 204-1,0 40 1,0 124-1,0-123 1,0-41 0</inkml:trace>
  <inkml:trace contextRef="#ctx0" brushRef="#br0" timeOffset="47421.1331">32971 11821 0,'0'-81'0,"0"40"16,0 123 47,0-1-63,0 42 15,0-41-15,0 82 16,0-124-1,41-40 1,82 0 0,-1-81 15,-40-165-15,-82 83-1,0 203 16,0 165-15,-41-123 0,82 41-1,41-123 1,0 0 0,40-82-1</inkml:trace>
  <inkml:trace contextRef="#ctx0" brushRef="#br0" timeOffset="47660.1633">33707 11453 0,'0'0'0,"0"-81"0,0-1 15,0 204 32,0 42-31,-41 163-1,41 41 1,123 41 0,-41-40-1,-41-328 1</inkml:trace>
  <inkml:trace contextRef="#ctx0" brushRef="#br0" timeOffset="47887.7726">33912 11985 0,'0'0'0,"0"-82"0,0 41 15,0 0 1,82 41 0,81 41-1,-122 82 1,41-41-1,-123 41 1,-82-42 0,-122-40-1,204-41 1</inkml:trace>
  <inkml:trace contextRef="#ctx0" brushRef="#br0" timeOffset="48021.6717">34607 12231 0,'-82'0'31</inkml:trace>
  <inkml:trace contextRef="#ctx0" brushRef="#br0" timeOffset="48921.5922">14686 13049 0,'0'-82'16,"-41"82"-1,0 0 16,41 123-15,-82 40-16,82 164 16,0-81-16,0-1 15,0-40 1,41-42 0,286-122-1</inkml:trace>
  <inkml:trace contextRef="#ctx0" brushRef="#br0" timeOffset="49288.1269">15872 13417 0,'0'0'0,"0"-41"16,-41 82 31,-41 81-47,41-40 15,-163 286 1,81-163 0,0-123 15,123 0-15</inkml:trace>
  <inkml:trace contextRef="#ctx0" brushRef="#br0" timeOffset="49555.5996">15258 13376 0,'0'-41'15,"0"82"32,41 41-47,0-1 16,82 1-16,-41 41 15,-1-41 1,206 204 0,-83-204-1,-81 0-15</inkml:trace>
  <inkml:trace contextRef="#ctx0" brushRef="#br0" timeOffset="49771.544">16608 13744 0,'123'0'47,"-41"0"-47,0 0 15,-1 0 1,83 0-16</inkml:trace>
  <inkml:trace contextRef="#ctx0" brushRef="#br0" timeOffset="49922.0678">16813 14030 0,'41'0'31,"81"0"-15,1 0-16,0 0 0</inkml:trace>
  <inkml:trace contextRef="#ctx0" brushRef="#br0" timeOffset="50340.2169">17958 13499 0,'0'-41'16,"0"0"-1,-41 41 17,-41 0-17,-40 122 1,40 124 0,82-1-1,0-163-15,123 0 16,-83-41-1,1-41-15,82 0 16,-41-123 0,-82 41-1,0-40 17,-82 122-17,0 81 1,41 83-1,-40-41 1</inkml:trace>
  <inkml:trace contextRef="#ctx0" brushRef="#br0" timeOffset="50788.1959">18326 13499 0,'0'0'0,"0"-41"16,0 122 31,-41-40-47,41 41 15,0 41 1,41 41-1,0-42 1,82-40 0,-82-82-1,41 0-15,40-82 16,-122 0 0,82 82-16,-82-81 15,0-83 1,-41 123-1,-41-82 1,-40 123 0,40 0 15,-41 0-15,82 82-16</inkml:trace>
  <inkml:trace contextRef="#ctx0" brushRef="#br0" timeOffset="51090.4718">18858 13335 0,'82'41'63,"-41"41"-63,41-1 0,-82 1 16,41 41-1,-41 163 1,-41 82-1,-41-245-15,-164 82 16</inkml:trace>
  <inkml:trace contextRef="#ctx0" brushRef="#br0" timeOffset="51673.2986">20331 13989 0,'-41'0'0,"164"0"63,-1 0-47,1 0-16,-82 0 15</inkml:trace>
  <inkml:trace contextRef="#ctx0" brushRef="#br0" timeOffset="51822.0836">20208 14439 0,'41'-41'31,"82"41"-15,81 0-16</inkml:trace>
  <inkml:trace contextRef="#ctx0" brushRef="#br0" timeOffset="84558.8793">39434 11862 0,'0'-81'16,"-41"-1"-16,41 164 47,0-1-31,0 1-16,0 41 15,0-41-15,0 40 16,0 83 31,0-164-16,41-41 0</inkml:trace>
  <inkml:trace contextRef="#ctx0" brushRef="#br0" timeOffset="84892.3237">39393 11740 0,'0'0'0,"0"-82"15,-41 0 1,41 41 0,41 0-1,0 41 1,41 0 0,0 41-1,-82 41 1,0-41-1,0 41 1,-164-1 0,123 1-1,-40-82 1</inkml:trace>
  <inkml:trace contextRef="#ctx0" brushRef="#br0" timeOffset="92149.32">40211 11617 0,'-40'0'16,"80"0"15,42 0-15,-41 0-16,0 0 15,41 0-15,0 0 16,40 0-16</inkml:trace>
  <inkml:trace contextRef="#ctx0" brushRef="#br0" timeOffset="92343.4597">40252 11985 0,'82'0'31,"-41"0"-31,0 0 16,164-41-1,-42 41 1</inkml:trace>
  <inkml:trace contextRef="#ctx0" brushRef="#br0" timeOffset="93292.5702">41398 11412 0,'0'-40'31,"0"-1"-15,-41 41 15,41-82 0,0 123 157,0 81-188,0 1 15,0 0-15,41 40 16,-41 1-16,0 0 16,0-1-1,0 1 16,0-246 16,0 0-31,0 1-16,0 40 16,0-123 15,0 82-31,0-81 15,0-83 1,-82 205 0,82 0 15,0 123 31,0 0-62,41 0 16,-41 40 0,0 83-1,41-82 1,-41-41 0,41-82-1</inkml:trace>
  <inkml:trace contextRef="#ctx0" brushRef="#br0" timeOffset="93776.277">42011 11781 0,'-81'0'0,"203"0"62,-40-41-62,41 41 16,0 0-1,122 0 1</inkml:trace>
  <inkml:trace contextRef="#ctx0" brushRef="#br0" timeOffset="94726.0711">43239 11494 0,'0'0'0,"0"-41"32,0 0-17,-41 41 16,0 0-15,41 41 0,-82 0-1,82 246 1,41-124 0,-41-122-1,82 41 1,-1-82-1,83-41 1,-123-123 0,-41 83-1,0-124 1,-123 164 0,1 41-1,81-82-15,0 123 16,41 41-1,0-41 1,41-41-16</inkml:trace>
  <inkml:trace contextRef="#ctx0" brushRef="#br0" timeOffset="95013.1424">43770 11699 0,'0'82'16,"0"-123"62,0 0-62,0 82 31,0 40-32,41 1 1</inkml:trace>
  <inkml:trace contextRef="#ctx0" brushRef="#br0" timeOffset="95277.1758">44302 11290 0,'0'82'62,"0"-1"-62,0-40 16,0 41-16,0 0 16,0 122-1,0-81 1,0-82-16</inkml:trace>
  <inkml:trace contextRef="#ctx0" brushRef="#br0" timeOffset="95776.4031">40743 13744 0,'-41'0'0,"0"0"31,82 0 0,0 0-15,164-82-1,40 0 1,-163 82-16</inkml:trace>
  <inkml:trace contextRef="#ctx0" brushRef="#br0" timeOffset="95943.6944">40907 13989 0,'0'-40'32,"41"40"-32,0 0 15,0 0-15,245-41 31</inkml:trace>
  <inkml:trace contextRef="#ctx0" brushRef="#br0" timeOffset="96392.9644">42011 13417 0,'-41'0'16,"41"-41"-16,-40 41 31,-1 41-15,41 41-16,0-1 16,0 1-16,0 41 31,0-41-31,0-41 15,81 40 1,1-81 0,41-40-1,-41-83 1,-82-41 0,0 1-1,-41 81-15,41 41 16,-82 41-16,0 0 15,41 0 1,41 41 0,0 41-16,41-82 15</inkml:trace>
  <inkml:trace contextRef="#ctx0" brushRef="#br0" timeOffset="96663.3794">42911 13417 0,'0'-41'94,"-41"41"-78,41 41 15,0 0-15,0 0-1</inkml:trace>
  <inkml:trace contextRef="#ctx0" brushRef="#br0" timeOffset="97143.539">43443 13171 0,'0'-41'0,"0"1"15,0-1 1,-82 41-1,41 0 1,-122 0 0,122 122-1,41-40 1,0 0 0,0-41-1,123 41-15,-83-82 16,42 0-1,-41-41 1,0-41 0,-41 0-1,0 0 1,0 123 15,0 0-15,0 0-16,0 123 15,0-42-15,0 1 16,0 41 0,0-42-1,0-40 1</inkml:trace>
  <inkml:trace contextRef="#ctx0" brushRef="#br0" timeOffset="99677.6884">22622 13539 0,'0'-81'0,"-41"81"31,-41 0-15,0 0 0,82 41-1,0 81-15,0 124 31,41 122 1,82-327-1,40-82 0,-163-164-15,0 124-1,-82-1 1,1 123 0,-1 122-1,82 1 1,41-41 0,0-123-1</inkml:trace>
  <inkml:trace contextRef="#ctx0" brushRef="#br0" timeOffset="99949.3785">23358 13662 0,'0'0'0,"-41"0"16,82 0 31,0 0-47,41 0 16,-42 0-1,124-82 1,-123 82-16</inkml:trace>
  <inkml:trace contextRef="#ctx0" brushRef="#br0" timeOffset="100327.4391">23358 13621 0,'-82'41'0,"82"0"15,0 41 1,-41 41-1,41-42 1,-41-40 0,82-41 46,41 0-46,-41 0-16,0 0 15,81 0 1,-40 82 0,-82-41-1,0 0 1,-41 41 0,-204 81-1,163-163 1,0 0-16</inkml:trace>
  <inkml:trace contextRef="#ctx0" brushRef="#br0" timeOffset="101027.011">22581 15217 0,'-82'0'0,"41"0"16,0 0-1,41 122 1,-82 1-16,82 41 16,0 204-1,123 0 16,81-368 1,-122-246-1,-82 83-15,-41 122 15,41 0-16,-41 41-15,1 0 16,-42 0 0,82 123-16,0-82 15,-41 81 1,41-40 0</inkml:trace>
  <inkml:trace contextRef="#ctx0" brushRef="#br0" timeOffset="101510.2899">23194 15380 0,'-41'0'47,"41"123"-32,-82 0 1,82 40-1,123 1 17,123-205-1,-205 0-15,40-245 15,-122 204-31,1 0 15,-83 41 1,0 41 0,82 0-1</inkml:trace>
  <inkml:trace contextRef="#ctx0" brushRef="#br0" timeOffset="101893.9187">24012 13580 0,'0'-81'15,"41"81"48,41 81-47,-41 42-16,41 41 15,-82 81-15,82 41 16,-82 287-1,0 123 1,-287-42 0,124-409-1,81-204 1</inkml:trace>
  <inkml:trace contextRef="#ctx0" brushRef="#br0" timeOffset="102560.8712">21844 13499 0,'0'-82'16,"0"41"0,0 0-1,-41 41 17,-81 123-1,122-1-16,-82 42-15,0 368 16,82-164-16,0 0 16,0 287-1,0-124 1,205-163 0,163-122-1,-246-164-15</inkml:trace>
  <inkml:trace contextRef="#ctx0" brushRef="#br0" timeOffset="105177.0857">25812 14726 0,'0'-41'0,"0"0"32,0-41 202,0 41-203,-41 41-31,0 0 31,-40 82-15,81 0-16,0 122 16,0 1-1,0-1 1,41-163 15,-1 41-31,42-82 16,41 0-1,-41-41 1,0-82 0,-42-40-1,-40 81-15,0-122 16,0 163-16,0-41 16,0 41-1,-40 41 1,-1 0-1,0-82 1,-41 82 0,41 0-1,0 41 1,41 0-16,-82 0 16,82 41-1</inkml:trace>
  <inkml:trace contextRef="#ctx0" brushRef="#br0" timeOffset="105594.4112">26630 15053 0,'0'-41'110,"0"0"-110,0 0 15,0-41-15,0 123 32,0 0-17,0 41 1,0-41-1,123-41 1</inkml:trace>
  <inkml:trace contextRef="#ctx0" brushRef="#br0" timeOffset="106061.2209">27285 14726 0,'0'0'0,"0"-82"0,0 0 16,-41 0 0,-41 82-1,41 0 1,-41 82 0,82 0-1,-81 82 1,81-1-1,0-122 1,163-41 0,-122 0-1,0-82 1,-41-40 0,82 81 15,-82 82 16,0 40-32,0 1-15,0 0 16,0 122 0,0 42-1</inkml:trace>
  <inkml:trace contextRef="#ctx0" brushRef="#br0" timeOffset="106360.8569">27858 14398 0,'0'0'0,"0"-40"16,40 40 15,-40 40-15,41 42-16,-41 123 15,0-82-15,0-1 16,0 124-1,-41 122 1,1-327 0</inkml:trace>
  <inkml:trace contextRef="#ctx0" brushRef="#br0" timeOffset="106794.3349">25567 14358 0,'0'-41'16,"-41"41"-16,41-41 16,-164 41 15,123 122 0,82 1065 0,246-737 1,-83-369-17</inkml:trace>
  <inkml:trace contextRef="#ctx0" brushRef="#br0" timeOffset="107461.8014">28839 14030 0,'0'-41'0,"-81"41"15,81-81 1,-41 81-1,41-41 1,-123 41 15,82 368 1,41-245-17,0-83 1,82-40-16,0 0 15,40-40 1,-81-1 0,-41 0-1,0-41 17,-82 82-17,-40 82 1,122 81-1,0-122-15</inkml:trace>
  <inkml:trace contextRef="#ctx0" brushRef="#br0" timeOffset="107894.879">29248 14112 0,'0'-82'16,"0"41"0,-40 41 15,-42 0-15,82 123-1,0-82 1,0 123-1,41-83 1,40-81 0,-40 0-1,82 0 1,-123-40 0,41-165-1,-41 41 1,-82 124-1,-41 40 1,42 81 0,81 83-1</inkml:trace>
  <inkml:trace contextRef="#ctx0" brushRef="#br0" timeOffset="108395.078">30557 13867 0,'-81'0'16,"40"0"15,41 41-31,-123 122 16,123 1-16,0 163 15,41 368 17,245-490-1</inkml:trace>
  <inkml:trace contextRef="#ctx0" brushRef="#br0" timeOffset="108861.2811">31212 14358 0,'0'0'0,"0"-82"15,-82 82-15,82-82 16,-41 82-1,0 41 17,41 163-17,-81-40 1,81-41 0,0-1 15,163-122-16,-40 0 1,-82-40 0,41-165-1,-82 41 1,0 1 0,-82 122-1,41 41 1,-82 82-1,123 40 1</inkml:trace>
  <inkml:trace contextRef="#ctx0" brushRef="#br0" timeOffset="109161.5776">31785 14521 0,'0'41'15,"41"-41"63,-41-82-78,0 164 47,0-41-47,0 0 16,0 41 0,40-82-16</inkml:trace>
  <inkml:trace contextRef="#ctx0" brushRef="#br0" timeOffset="109428.7287">32357 14235 0,'0'0'16,"0"-41"-16,0 0 16,0 82 46,0 41-62,0 40 16,0 1-16,0 82 15,0 40 1,41-81 15,-41-82-31,41-82 0</inkml:trace>
  <inkml:trace contextRef="#ctx0" brushRef="#br0" timeOffset="109745.0721">32562 13989 0,'0'-81'16,"0"40"0,41 41-1,82 82 1,-42-1-16,1 165 31,-82-1-15,0 1-1,0-42 1,0 1 0,-41-124-16,-41-40 15</inkml:trace>
  <inkml:trace contextRef="#ctx0" brushRef="#br0" timeOffset="112628.0384">33339 13662 0,'0'-82'31,"41"82"-15,41 0 0,-41-41-1,163-40 16,-122 81 1,-123 41-1,0-41-15,-41 0-1,1 40 1,-1-40-1,41 82 1,41-41 0,0 0-1,-41 41 17,41 41-17,0-82 1,41-41 15,82-41-15,-42 0-1,-40 41 1,0 0 0,-41 41-1,0 81 1,0-40-1,0 0 1,-82-41 0,1-41-1</inkml:trace>
  <inkml:trace contextRef="#ctx0" brushRef="#br0" timeOffset="112899.0736">34934 15257 0</inkml:trace>
  <inkml:trace contextRef="#ctx0" brushRef="#br0" timeOffset="192620.2383">20863 20657 0,'-41'0'15,"122"0"48,1 82-63,41-82 16,41 0-16,-42 0 15,42 0-15,40 0 16,-40 0-16,-41 0 15,81 0 1,-122 0-16</inkml:trace>
  <inkml:trace contextRef="#ctx0" brushRef="#br0" timeOffset="193120.1899">23153 20575 0,'0'0'0,"-41"0"0,0 0 15,82 0 48,368 0-32,246 0 0,-573 0-31,122 0 16,-81 0-16,0 0 16,81-82-1</inkml:trace>
  <inkml:trace contextRef="#ctx0" brushRef="#br0" timeOffset="193536.7917">25771 20452 0,'0'0'16,"-81"0"-16,40 0 16,0 0-1,82 0 48,40 0-63,42 0 15,0 0-15,204 0 16,-81 0 0,40 0 15,123 0-31,-286 0 16</inkml:trace>
  <inkml:trace contextRef="#ctx0" brushRef="#br0" timeOffset="193869.9389">27694 20452 0,'-82'0'16,"164"0"62,41 0-78,40 0 15,1 0-15,0 0 16,204 0 0,-123 0-16</inkml:trace>
  <inkml:trace contextRef="#ctx0" brushRef="#br0" timeOffset="194437.2528">30517 20330 0,'-41'0'16,"122"0"46,83 0-62,41 0 16,408 0 0,1 0-1</inkml:trace>
  <inkml:trace contextRef="#ctx0" brushRef="#br0" timeOffset="194737.2868">33175 20289 0,'-81'0'0,"40"0"16,0 0-1,123 0 17,81 0-17,205 0 1,82 0-1,205 0 1,-369 0-16</inkml:trace>
  <inkml:trace contextRef="#ctx0" brushRef="#br0" timeOffset="194937.277">36162 20248 0,'122'0'47,"1"0"-47,0 0 16,0 0-16,-1 0 15,246 0 1</inkml:trace>
  <inkml:trace contextRef="#ctx0" brushRef="#br0" timeOffset="195120.222">38821 20125 0,'41'0'16,"40"0"-1,-40 0 1,246 0 0,-246 0-16</inkml:trace>
  <inkml:trace contextRef="#ctx0" brushRef="#br0" timeOffset="195366.9675">40457 20125 0,'82'0'32,"-41"0"-17,0 0 16,-1 0 1</inkml:trace>
  <inkml:trace contextRef="#ctx0" brushRef="#br0" timeOffset="197287.7799">41807 18693 0,'0'-40'15,"-41"40"-15,41-82 16,41 164 15,41-1-15,81 83-16,-81 0 15,41 81-15,-410 1187 47</inkml:trace>
  <inkml:trace contextRef="#ctx0" brushRef="#br0" timeOffset="199954.4254">21067 19348 0,'0'-82'0,"-82"41"31,0-41-15,42 82-1,40-40 1,-82 40 0,41 122 15,-82 1-31,82 736 31,41-614-31,0-81 16,205 122-1</inkml:trace>
  <inkml:trace contextRef="#ctx0" brushRef="#br0" timeOffset="200821.3059">26999 21680 0,'0'0'0,"0"-41"16,0 163 31,0 42-47,0 0 16,0-1-1,0 164 1,0-81-1,0-205 1,0 41 0,-82-82-1,82-82 1,-123-123 0,0 123-1,82 42 1,41 80 15,0 83-15,82-41-1,41 0 17,0-82-17,-82 0-15,81 0 16,-81-41-16</inkml:trace>
  <inkml:trace contextRef="#ctx0" brushRef="#br0" timeOffset="201426.9377">26467 23888 0,'-41'0'16,"164"0"46,40 0-46,1 0-16,-41 0 16,-1 0-16,1 0 0,-82 0 15</inkml:trace>
  <inkml:trace contextRef="#ctx0" brushRef="#br0" timeOffset="201621.5131">26303 24338 0,'0'0'0,"41"0"46,82 0-30,81-81-16,-40 81 16,40 0-1</inkml:trace>
  <inkml:trace contextRef="#ctx0" brushRef="#br0" timeOffset="203859.9118">43770 20207 0,'0'0'0,"-122"0"16,-42 82-16,41-82 15,1 0-15,-1 0 16,0 0-16,0 0 0,1 82 16,40-82-16,41 0 15,82 0 17,327 0-1,-41 0-31,1228-82 31,-1064 0-31,-82 82 16,450-82-1,-368 82 1,-328 0 0,-204 0 15,-40 41-16,-288 0 1,83-41 0,-82 0-1,-82 0 17,164 82-32,81-82 15,0 0-15,-244 0 16,39 0-1,83 0 1,123 0 0,-42 82-1,205-82 1,164 0 31,41 0-32,163 0-15,614-82 16,163 0 0,1 82 15,122-82-15,-900 82-1,-286 0 1,-82 41 15,-245-41-15,-287 82-1,-81-82 1,81 0 0,-41 0-1,369 0 1,81 41-1,82-41 1,1 41 0,122-41 109,-1 0-110,1 0-15,0 0 16,41 0-16,-41 0 16,0 0-1,41 0 1,-164 0 62,41 81-62,0-81-16,-41 0 15,41 0-15,0 0 16,1 0 31</inkml:trace>
  <inkml:trace contextRef="#ctx0" brushRef="#br0" timeOffset="205093.1693">22008 20125 0,'-41'0'16,"82"0"46</inkml:trace>
  <inkml:trace contextRef="#ctx0" brushRef="#br0" timeOffset="205274.5139">22990 19880 0,'0'0'0,"-41"0"0,82 0 31,40 0-15</inkml:trace>
  <inkml:trace contextRef="#ctx0" brushRef="#br0" timeOffset="205462.5917">25608 19839 0,'0'41'15,"82"-41"16,40-41-15</inkml:trace>
  <inkml:trace contextRef="#ctx0" brushRef="#br0" timeOffset="205642.5663">29617 19430 0,'81'0'47,"1"0"-31,-41 0-16</inkml:trace>
  <inkml:trace contextRef="#ctx0" brushRef="#br0" timeOffset="205821.9575">32357 19430 0,'0'0'0,"82"0"63,0 0-48</inkml:trace>
  <inkml:trace contextRef="#ctx0" brushRef="#br0" timeOffset="205986.7014">34812 19471 0,'41'0'63,"0"-41"-63</inkml:trace>
  <inkml:trace contextRef="#ctx0" brushRef="#br0" timeOffset="206165.5426">36162 19430 0,'0'0'0,"0"-41"0,41 41 79</inkml:trace>
  <inkml:trace contextRef="#ctx0" brushRef="#br0" timeOffset="206342.0284">37512 19307 0,'41'0'62</inkml:trace>
  <inkml:trace contextRef="#ctx0" brushRef="#br0" timeOffset="206522.0378">37962 19307 0,'40'0'93,"42"0"-93,-41 0 0,0 0 16,0 0-16</inkml:trace>
  <inkml:trace contextRef="#ctx0" brushRef="#br0" timeOffset="206715.2311">38780 19348 0,'0'-41'16,"0"82"93</inkml:trace>
  <inkml:trace contextRef="#ctx0" brushRef="#br0" timeOffset="208988.9018">21558 19634 0,'0'-41'16,"0"-40"-1,0 40 16,0 163 32,-41 1-63,41 0 16,-123 204-1,123-204 1,-41-82-1,41-82 32,0-41-31,0 0 0,82-122-1,0-42 1,-41 1-1,-41 204 1,41 41 0,41 0-1,-41 163 1,-41-40 0,40-82-1,42 41 1,-41 41-1,0-82 1</inkml:trace>
  <inkml:trace contextRef="#ctx0" brushRef="#br0" timeOffset="209188.6891">21517 19962 0,'-82'0'0,"123"-82"63,82 82-63,0-82 16,-1 82-16,1 0 15,-41 0-15,-41 0 16</inkml:trace>
  <inkml:trace contextRef="#ctx0" brushRef="#br0" timeOffset="209789.1691">21926 20330 0,'-82'0'16,"41"0"15,41 81 0,-41 1-15,41 0-16,0 0 16,0 41-16,-81 122 15,81-40 1,0-165-1,0 42 1,0-123 31,0-40-31,-82-206-1,82-163 1,41 328-1,0 40 1,40 0 0,-40 41-1,-41 82 1,0 123 0,0-1-1,0-40 1,0-82-1,0-123 32,41 41-31,-41-82 0,82 82-16</inkml:trace>
  <inkml:trace contextRef="#ctx0" brushRef="#br0" timeOffset="210222.3617">21762 20289 0,'-81'0'16,"40"0"-1,0 41 1,-123 122 0,164-40-1,-41-41 1,82-82 15,0-82-15,41-41-1,41 41 1,-1 1 0,-81 81-16,82 0 15,-82 41 1,41-1-16,-41 83 15,40-82 1</inkml:trace>
  <inkml:trace contextRef="#ctx0" brushRef="#br0" timeOffset="210889.1185">23031 19512 0,'0'81'31,"0"1"-15,0 0-16,0 41 16,0-82-16,-82 0 31,82 40-15,0-122 15,0 1-16,0-124 1,41-163 0,40 286-1,-40 41 1,41 41 0,-82 81-1,-123-40 1,83 0-1,121-123 48,-40 41-63,0 0 16,82 0-1,-123 41 1,0 0-1,0 41-15,-82-41 16,0-41 0,82 81-16,-82-81 15</inkml:trace>
  <inkml:trace contextRef="#ctx0" brushRef="#br0" timeOffset="211895.2002">23358 20534 0,'0'0'0,"0"-82"16,0 164 46,0 0-62,0 41 16,0 122 0,0-122-1,0 40 1,0-122-1,0-82 32,0 1-31,0-165 0,0-81-1,0 40 1,0 164-1,0 1 1,0-1 0,-164 164 15,1 122-15,40-122-1,41 41 1,123-246 31,0 41-32,41 0 1,40-81 0,-40 122-1,82-41 1,-82 123-1,-1 82 1,-40-82 0,41 122-1,-82-122-15,82 41 16</inkml:trace>
  <inkml:trace contextRef="#ctx0" brushRef="#br0" timeOffset="213935.9722">21803 22457 0,'0'-41'16,"-41"41"-16,1 123 31,40-1-31,-82-40 16,82 82-1,0-42 16,0-163 1,-41-449-1,41 244-15,123 205-1,-83 41-15,42 0 16,-41 41-1,-41 41-15,0 82 16,-123-1 0,1-40 15,122-164-15,82 41-1,-1-41 1,83 41-1,-123 0-15,41 0 16,-82 82-16,0 0 16,-123 40-1,41-40 1,0-82-16,41 0 16,-40 0-1</inkml:trace>
  <inkml:trace contextRef="#ctx0" brushRef="#br0" timeOffset="214461.6313">23071 22416 0,'0'0'0,"0"-41"0,0 123 47,-81 40-47,81 124 31,-41-42-15,-41-81 0,82-205 15,82-40-16,0-124 1,-1-122 0,-40 368-1,41 82 1,-82 41 0,82 122-1,-41-122-15,-41-1 16,82-40-1</inkml:trace>
  <inkml:trace contextRef="#ctx0" brushRef="#br0" timeOffset="214639.1842">22990 22866 0,'-41'0'0,"82"0"32,81-41-32,42 41 15,368-82 1</inkml:trace>
  <inkml:trace contextRef="#ctx0" brushRef="#br0" timeOffset="215773.7581">21762 24175 0,'-81'0'15,"-1"0"-15,41 0 16,0-41 0,164 41 46,81 0-46,1187-82-1,327 0 1,-450 82 0,0 0 15,-286 0-15,-368-82-1,-410 1 1,-245 81 15,41-41-31,-81 41 16,-42 0-1,41 0 17,0 41 77,82-1-109,-163-40 16</inkml:trace>
  <inkml:trace contextRef="#ctx0" brushRef="#br0" timeOffset="216406.1813">23358 24870 0,'0'0'0,"-327"0"0,-42 0 15,533 0 48,163 0-63,82 0 15,655-82 1,163-122 0,246-1-1,-328 83 1,-122-1-1,-860 82 1,-244 41 47,-1 0-48,41 0 1,0 0 171,-41 0-171,-40 82-16,-1-82 16</inkml:trace>
  <inkml:trace contextRef="#ctx0" brushRef="#br0" timeOffset="217306.0622">25158 24257 0,'-41'0'0,"41"-82"0,0 123 47,0 40-47,0 42 15,0 0-15,82 163 16,-41 1-1,-41-42 1,0-41 15,0-122-15,0-41 0,-82-41 46,41 0-62,-41 0 16,0-82-1,82 1-15,-82 40 16,1-82 0,40 41-1,41 41 1,-82 41-1,123 41 17,0 41-17,204 122 1,41-40 0,-81-82-1,-82 0 1,-82-82-1,40-82 1,-40-82 0,-41 82-1,0 42 1,0 80 46,0 42-46,0-41 0,0 0-1,82-41 1,-82 41 0,0 41-1,41-82 1</inkml:trace>
  <inkml:trace contextRef="#ctx0" brushRef="#br0" timeOffset="218724.0156">26058 26302 0,'0'82'281,"0"-42"-62,0 1-141,0 0 547,0 41-594,41-82-15,-41 41-16</inkml:trace>
  <inkml:trace contextRef="#ctx0" brushRef="#br0" timeOffset="221123.1037">39843 18612 0,'-41'-82'46,"0"82"-46,-40-41 16,40 41-16,0-82 16,-41 82-1,-368-123 17,-450 42-1,-163-1-16,449 0 1,41 0 0,-81-41-1,40 1 1,-409-124 0,328 165-1,0 81 1,122-82-1,-245-41 1,245 123 0,41 0 15,-81 0-15,81 0-1,-450 0 1,246 82-1,-82-82 1,0 82 0,-410-1-1,574-81 1,-42 82 0,-40 41-1,368-123-15,41 82 16,-82-82-16,81 82 15,42-82-15,-287 81 16,205 1 0,-82 123 15,0-83-15,287 83-1,40-82 1,41-1-1,82-40 1,0 82 0,41-41-1,82-1 1,-1 1 0,124 81-1,-42 1 1,83 0-1,81-42 1,164 1 15,-205-82-31,409 122 16,-368-122-16,41 0 16,369 81-1,40-40 1,614 0-1,-451-123 1,1 0 0,41 82-1,-41-82 1,408 0 0,-490-41-1,41-82 1,-82 41-1,450 0 1,-409 1 15,-82-1-15,-81-41 0,-369 0-16,-82 123 15,1-122-15,244-1 16,-122 0-1,-122-40 1,-165 40 0,1 41-1,-41-41 1,0 1 0,-41-1-1,-41 41 1,-82-122-1,-41 40 17,-122-41-17,-83 1 1,-285-82 0,40 204-1,-122-41 1,40 41-1,-122 82 1,-287 0 0,492 41-1</inkml:trace>
  <inkml:trace contextRef="#ctx0" brushRef="#br0" timeOffset="221623.4221">27449 20002 0,'0'0'0,"-82"-40"15,123 40 1,40 0 0,901-82 15,614 0 0,-983 0 0</inkml:trace>
  <inkml:trace contextRef="#ctx0" brushRef="#br0" timeOffset="221856.2581">28553 20084 0,'-82'0'0,"205"0"31,41 0-16,81-82-15,0 82 16,328-81 0</inkml:trace>
  <inkml:trace contextRef="#ctx0" brushRef="#br0" timeOffset="222056.8772">29085 20207 0,'0'0'0,"-327"-164"0,122 164 15,164 0 1,287-81 0,285 81-1,42-82-15</inkml:trace>
  <inkml:trace contextRef="#ctx0" brushRef="#br0" timeOffset="225194.3336">28962 19062 0,'41'0'31</inkml:trace>
  <inkml:trace contextRef="#ctx0" brushRef="#br0" timeOffset="225403.2402">28921 19430 0,'0'0'0,"-82"0"16</inkml:trace>
  <inkml:trace contextRef="#ctx0" brushRef="#br0" timeOffset="225935.5629">23153 19921 0,'0'0'0,"-41"0"16</inkml:trace>
  <inkml:trace contextRef="#ctx0" brushRef="#br0" timeOffset="226223.6698">35834 19512 0,'0'0'0,"0"40"15,0 1 1,82-41-1,0 0 1</inkml:trace>
  <inkml:trace contextRef="#ctx0" brushRef="#br0" timeOffset="226457.0358">40989 19839 0,'41'-41'15,"40"41"1,-40 0-1,-41-41-15</inkml:trace>
  <inkml:trace contextRef="#ctx0" brushRef="#br0" timeOffset="226623.4582">41480 19675 0,'0'-41'16,"-82"41"-16,0 0 15,0 0 1,0 0 0,1 0-16</inkml:trace>
  <inkml:trace contextRef="#ctx0" brushRef="#br0" timeOffset="226957.8045">29289 19634 0,'0'0'0,"-81"0"16,-1 0-16,0 0 0,0 0 16,41 0-1,41 41-15</inkml:trace>
  <inkml:trace contextRef="#ctx0" brushRef="#br0" timeOffset="227157.0206">30476 19921 0,'0'-123'15,"-41"123"-15,245 0 16,42 41 0</inkml:trace>
  <inkml:trace contextRef="#ctx0" brushRef="#br0" timeOffset="227340.637">33912 19675 0,'-41'0'16,"82"0"-1</inkml:trace>
  <inkml:trace contextRef="#ctx0" brushRef="#br0" timeOffset="227541.4918">34607 19716 0,'-41'-41'0,"0"41"16,41-41 0,-40 41-1</inkml:trace>
  <inkml:trace contextRef="#ctx0" brushRef="#br0" timeOffset="227741.0474">34403 19634 0,'0'0'0,"-82"-82"0,0 82 15,123 0 1,41 41 0</inkml:trace>
  <inkml:trace contextRef="#ctx0" brushRef="#br0" timeOffset="228065.3909">34075 19880 0,'-81'-82'16,"81"0"-1,0 41 48,41 123 46</inkml:trace>
  <inkml:trace contextRef="#ctx0" brushRef="#br0" timeOffset="231890.5186">21599 18325 0,'0'0'0,"0"-122"16,0 40 0,0 123 30,0 81-46,0-40 16,0 82 0,0 40 15,0-163 0,-82-123 16,82 42-31,-123-42-16,41 0 15,82 0-15,0 123 32,0 41-17,41-82 1,41 82-1,0-41 1,0-41 0,81 0-1,1 0 1</inkml:trace>
  <inkml:trace contextRef="#ctx0" brushRef="#br0" timeOffset="233124.5051">22990 18244 0,'0'81'15,"0"1"1,0 0-16,0 82 16,0 40 15,41-40 0,-41-205 0,-82 41-15,82-82 0,-82 41-1,0-41 1,82 123 15,41-41-31,-41 82 16,164-82-1,-42 41 1,42-41 0,-41 0-1</inkml:trace>
  <inkml:trace contextRef="#ctx0" brushRef="#br0" timeOffset="233600.0837">25976 19839 0,'41'0'31,"41"0"-15,40 0-16,-40 0 16</inkml:trace>
  <inkml:trace contextRef="#ctx0" brushRef="#br0" timeOffset="233807.5106">33625 19716 0,'0'0'0,"41"0"16,0 0-16,82 0 15,-41 0-15</inkml:trace>
  <inkml:trace contextRef="#ctx0" brushRef="#br0" timeOffset="234199.9856">38902 19512 0,'-81'0'16</inkml:trace>
  <inkml:trace contextRef="#ctx0" brushRef="#br0" timeOffset="236481.4894">33012 20861 0,'-82'0'531,"41"0"-515,-82 0-16,1 0 16</inkml:trace>
  <inkml:trace contextRef="#ctx0" brushRef="#br0" timeOffset="240506.8817">44425 21230 0,'41'0'234</inkml:trace>
</inkml:ink>
</file>

<file path=ppt/ink/ink1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2T11:37:55.377"/>
    </inkml:context>
    <inkml:brush xml:id="br0">
      <inkml:brushProperty name="width" value="0.05292" units="cm"/>
      <inkml:brushProperty name="height" value="0.05292" units="cm"/>
      <inkml:brushProperty name="color" value="#FF0000"/>
    </inkml:brush>
  </inkml:definitions>
  <inkml:trace contextRef="#ctx0" brushRef="#br0">15217 8917 0,'0'-41'31,"0"123"16,0 0-47,0 41 16,41-1-16,-41 42 15,0 41 1,0 40 0,0-204-1,0 0 17</inkml:trace>
  <inkml:trace contextRef="#ctx0" brushRef="#br0" timeOffset="383.5293">15176 8876 0,'0'-81'15,"-81"81"-15,81-41 16,0-41 0,81 0-1,42 82 1,41 82-1,-82 41 1,-41-1 0,-41-40-1,-82 0-15,-41 41 16,82-123-16,41 81 16,-41-81-1</inkml:trace>
  <inkml:trace contextRef="#ctx0" brushRef="#br0" timeOffset="700.6357">16199 8754 0,'0'-82'16,"0"0"0,-82 205 31,82-41-47,0 40 15,0 1-15,0 122 16,41 42-1,0-42 1,123-81 0</inkml:trace>
  <inkml:trace contextRef="#ctx0" brushRef="#br0" timeOffset="1032.9354">17385 8958 0,'0'-82'15,"0"205"32,-122-41-31,122 0-16,-41 40 15,41-40-15,-82 41 32,41-41-17,41 0 1</inkml:trace>
  <inkml:trace contextRef="#ctx0" brushRef="#br0" timeOffset="1266.4868">16935 9122 0,'0'-82'16,"0"41"-1,41 123 17,82-41-32,0 163 15,0-40 17,-83-82-32,42 40 15,-82-40-15</inkml:trace>
  <inkml:trace contextRef="#ctx0" brushRef="#br0" timeOffset="1499.5352">18081 9408 0,'-41'0'0,"82"0"47,0 0-47,81 0 16,42 0-16,-41 0 16,-82 0-16</inkml:trace>
  <inkml:trace contextRef="#ctx0" brushRef="#br0" timeOffset="1666.4028">18163 9613 0,'0'0'0,"-41"0"0,163 0 31,1-41-15,-41 41-1</inkml:trace>
  <inkml:trace contextRef="#ctx0" brushRef="#br0" timeOffset="2266.6595">19553 9204 0,'0'-123'0,"0"205"63,0-41-48,0-1 1,-40-40-1,-42 0 17,41 0-17,41-122 1,0 40 0,41 0-1,81 82 1,-81 41-1,41 164 1,-123 40 0,-163-81-1,81-42 1,0-40 0,82-82-1,41-82 1,0-81-1,41 122 1,82 41 0,41 0-1,-42 82 17,-40-1-17,-41-81-15</inkml:trace>
  <inkml:trace contextRef="#ctx0" brushRef="#br0" timeOffset="2549.9679">19922 8999 0,'0'-82'0,"81"82"47,1 41-31,-41 41-16,-41 0 15,82 0-15,-82 163 32,0 82-17,-164-81 1,42-205-1</inkml:trace>
  <inkml:trace contextRef="#ctx0" brushRef="#br0" timeOffset="4001.1091">31866 7363 0,'-81'0'0,"40"-41"15,82 41 32,122 0-47,492-82 31,-246 82-15,-286 0-16,40 0 16,-81 0-1,-123 0 17,-82 41-17</inkml:trace>
  <inkml:trace contextRef="#ctx0" brushRef="#br0" timeOffset="4200.0732">32276 7486 0,'0'0'0,"-41"0"0,0 0 16,163 0 31,1 0-47,204 0 15,42-41 1,-83 41 0</inkml:trace>
  <inkml:trace contextRef="#ctx0" brushRef="#br0" timeOffset="5135.2353">26876 7936 0,'0'-41'0,"0"-41"15,41 82 32,-41 82-47,0-1 16,82 1 0,-123 164 15,41-287 16,0-164-32,41 1 17,-1 163-32,42-41 15,-41 82-15,0 0 16,-41 82-1,82 81 1,-82 42 0,0-41-1,0-83 1,0-40 0,41-41-16</inkml:trace>
  <inkml:trace contextRef="#ctx0" brushRef="#br0" timeOffset="5333.7295">27612 8058 0,'0'-82'31,"41"82"-15,82 0-16,-41 0 16,40 0-1</inkml:trace>
  <inkml:trace contextRef="#ctx0" brushRef="#br0" timeOffset="5500.8525">27694 8263 0,'41'0'31,"41"0"-31,40 0 16,1-82 0,0 82-16</inkml:trace>
  <inkml:trace contextRef="#ctx0" brushRef="#br0" timeOffset="5735.3212">28635 7608 0,'0'-41'0,"0"123"62,0 0-62,82 41 16,-82-41-16,0-1 16,0 1-16,81 82 15,-40-123 17</inkml:trace>
  <inkml:trace contextRef="#ctx0" brushRef="#br0" timeOffset="6249.9672">29289 7526 0,'0'0'0,"0"-40"16,-81 40 31,40 40-32,41 42-15,0-41 16,41 41 0,81 41 15,1-82-15,-82 0-1,41-41 1,-82 81-1,-82-40-15,0-41 16,41 0-16,-41 0 16,41 0-1,41-82 17,41 82-32,82-163 15,-41 122 1,-41-41-1,-82-82 1,-82 164 0,41 0 15,41 123-15,41-82-16</inkml:trace>
  <inkml:trace contextRef="#ctx0" brushRef="#br0" timeOffset="6533.6174">31948 7895 0,'0'122'47,"0"-81"-31,0 41-16,0-41 0,0 0 15,0 41 1,0-41-16</inkml:trace>
  <inkml:trace contextRef="#ctx0" brushRef="#br0" timeOffset="6850.3052">33871 7690 0,'-41'-82'0,"41"123"62,0 0-62,41 41 16,-41 82-1,0 40 1,0-163 0,0 0-1</inkml:trace>
  <inkml:trace contextRef="#ctx0" brushRef="#br0" timeOffset="7067.2034">33830 7567 0,'0'-41'16,"41"41"-1,41 0 1,0 0 0,163 41-1,-245 41 1,0 41-1,-205 0 1,83-123-16</inkml:trace>
  <inkml:trace contextRef="#ctx0" brushRef="#br0" timeOffset="7334.2708">34730 7690 0,'123'0'46,"-42"0"-46,42 0 16,-82 0-16,0 0 16</inkml:trace>
  <inkml:trace contextRef="#ctx0" brushRef="#br0" timeOffset="7467.6086">34771 7936 0,'82'0'32,"-1"-41"-32,1 41 15,-41 0-15</inkml:trace>
  <inkml:trace contextRef="#ctx0" brushRef="#br0" timeOffset="8701.32">35834 7649 0,'0'-82'0,"0"41"15,0 1 16,0 80 16,-40 42-31,40 82 0,-41-41-16,41-1 15,0-40 1,81-82-1,-40 0 1,82 0 0,-41-163-1,-82-1 1,0 0 0,-41 123-1,-82 0-15,41 41 16,1 82-1,81-41 1,0 41-16,81-41 16</inkml:trace>
  <inkml:trace contextRef="#ctx0" brushRef="#br0" timeOffset="8984.1865">36284 7772 0,'0'41'31,"41"-41"-31,-41-41 78,82 41-78,-82 82 47,0-41-47,0 40 16</inkml:trace>
  <inkml:trace contextRef="#ctx0" brushRef="#br0" timeOffset="9217.2203">36857 7649 0,'0'0'0,"0"-41"16,0 82 31,0 41-32,0 0-15,0 0 16,0 40-16,0 124 16,41-205-1</inkml:trace>
  <inkml:trace contextRef="#ctx0" brushRef="#br0" timeOffset="13489.1209">21722 10144 0,'40'0'32,"42"0"-17,0 0-15,0 0 16,41 0-16,-82-81 16</inkml:trace>
  <inkml:trace contextRef="#ctx0" brushRef="#br0" timeOffset="13923.1713">21517 9858 0,'0'-82'0,"41"82"47,41 0-32,0 0-15,40 0 16,-40 0-16,0 0 15,0 0-15,-41-41 16</inkml:trace>
  <inkml:trace contextRef="#ctx0" brushRef="#br0" timeOffset="15234.5404">24503 9163 0,'-82'-123'15,"82"82"1,0 123 15,0 0-31,41 40 16,-41 1-16,0 41 15,0-1 32,41-122-31</inkml:trace>
  <inkml:trace contextRef="#ctx0" brushRef="#br0" timeOffset="15769.0855">24871 9204 0,'0'-82'16,"0"41"-1,-41 41 16,-40 82-15,81-41 0,0-1-1,0 42-15,41-41 16,40 41-16,-40-82 16,82 82-1,-82 0 1,41-41-1,-82-1 1,-82 42 0,41-82-1,-41 0 1,41 0-16,41-41 31,0 0-15,41-40-16,41-42 15,-82 41 1,0-82 15,0 124-15,-82 40 0,0 0-1,82 40-15,-81 42 16</inkml:trace>
  <inkml:trace contextRef="#ctx0" brushRef="#br0" timeOffset="16484.5324">25035 10513 0,'0'40'31,"0"1"-31,0 0 16,0 41-1,-41-82-15,0 41 16,41 0 0,-41-41-1,41-123 16,0 82-31,0-81 16,82 40 15,41 82-15,-82 82 0,-41 163-1,0-81 1,0-1-1,-164 42 1,123-164 0,-41-41-1,41-41 1,41-41-16,0-82 16,41 123-1,41-40 1,41 81-1,-123 40-15,82 42 16,81 82 0,1-164 15,-41-41-31</inkml:trace>
  <inkml:trace contextRef="#ctx0" brushRef="#br0" timeOffset="16901.2833">25894 9040 0,'0'0'0,"0"-82"15,0 0 1,123 164 31,81 409-16,-204-327-31,82 531 31,-82-490-31,-82 204 32,-40-287-17</inkml:trace>
  <inkml:trace contextRef="#ctx0" brushRef="#br0" timeOffset="17401.729">23849 9122 0,'-41'0'16,"0"122"30,41 42-46,0 122 16,-82 1-16,82-42 16,41 369-1,-41-328-15,245 123 16,-163-327 0,82 0-16,40 0 15,-122-82-15</inkml:trace>
  <inkml:trace contextRef="#ctx0" brushRef="#br0" timeOffset="18351.0809">28226 9326 0,'0'-82'15,"-41"82"32,41 205-31,0 490 15,0-572-31,0 41 16,82-82-16,40-42 15</inkml:trace>
  <inkml:trace contextRef="#ctx0" brushRef="#br0" timeOffset="19084.3734">29208 9817 0,'0'-41'0,"0"0"32,0 0-1,-82-40-16,41 81 17,41 81-17,-82 83 1,82 0 0,0-42-1,82-40 1,0-82-1,-1 0 1,1 0 15,0-123-15,-82 1 0,0 40-16,0-82 15,0 123-15,-82 41 16,0-81-1,-81 122 1,163 81 0,0-81-1</inkml:trace>
  <inkml:trace contextRef="#ctx0" brushRef="#br0" timeOffset="19452.3283">29903 9981 0,'0'-41'78,"0"-41"-63,0 123 32,0 0-31,0 41-1,0-41-15,41-41 32,0 0-32</inkml:trace>
  <inkml:trace contextRef="#ctx0" brushRef="#br0" timeOffset="19802.4489">30435 9613 0,'0'-82'15,"0"-41"1,0 82-1,0 82 32,0 41-31,0 41-16,0-42 16,0 42-1,41 0 1,-41-82-1,81 41 1</inkml:trace>
  <inkml:trace contextRef="#ctx0" brushRef="#br0" timeOffset="20334.8566">30967 9285 0,'-41'-81'0,"122"244"63,1-40-48,0 286 17,-246 245 14,124-654-30</inkml:trace>
  <inkml:trace contextRef="#ctx0" brushRef="#br0" timeOffset="23380.6467">31335 8917 0,'0'-82'31,"0"42"1360,81 40-1344,-40 0-32,0 40 1,-41 1 15,0 41-15,-41 123 0,-81-83 15,163-122 47,-1 0-78,42 0 16,-41 0-16,0 0 15,82-81 1,-82 81-1,-41 40 32,0 1-15</inkml:trace>
  <inkml:trace contextRef="#ctx0" brushRef="#br0" timeOffset="24185.5305">32480 9408 0,'0'-41'16,"0"0"15,-82 41-31,41 82 47,41 41-47,-81 286 16,81 204 15,122-572-16,42 41 1</inkml:trace>
  <inkml:trace contextRef="#ctx0" brushRef="#br0" timeOffset="24685.712">33053 9531 0,'-41'-82'0,"41"0"16,-41 82 15,41 41 0,0 82-31,0 40 16,0-40 0,0-41-1,0 0 1,0 0-1</inkml:trace>
  <inkml:trace contextRef="#ctx0" brushRef="#br0" timeOffset="25435.5681">33421 9899 0,'82'-82'62,"40"82"-62,-40 0 16,0 0-16,0 0 15</inkml:trace>
  <inkml:trace contextRef="#ctx0" brushRef="#br0" timeOffset="25887.1574">34239 9490 0,'0'-82'15,"0"41"17,-41 164-1,41-41-31,0 0 15,0-1-15,0 42 32,0 0-17,82-41 1,-41-82 0,41 0-1,0-82 1,-82-82-1,-82-122 1,-41 163 0,41 123-1,0 0 1,82 82 0,0-41-16,82 41 15</inkml:trace>
  <inkml:trace contextRef="#ctx0" brushRef="#br0" timeOffset="26147.9367">34689 9654 0,'41'0'47,"-41"-41"-16,0 82 32</inkml:trace>
  <inkml:trace contextRef="#ctx0" brushRef="#br0" timeOffset="26453.5783">35098 9449 0,'0'-123'15,"0"82"-15,0 0 16,0 123 47,0 0-63,0 41 0,0-41 15,0 204 1,0-163-1,82-82 17</inkml:trace>
  <inkml:trace contextRef="#ctx0" brushRef="#br0" timeOffset="27085.7499">35466 9572 0,'0'-82'15,"0"0"1,0 41-1,0 0 1,-82 41 15,1 205-15,81-42 0,41-122-1,81 41 1,42 0-1,-123-82 1,-41 41 0,0 0-1,-41 41 1,-41-1 0,0-81-1,41 0 16,0 0-31,41-122 16,41-1 15,82 0-15,0 41 0,-82 1-1,-41-42 1,0 41-1,-123 82 1,41 0 0,0 41-1</inkml:trace>
  <inkml:trace contextRef="#ctx0" brushRef="#br0" timeOffset="27769.427">35139 9613 0,'0'-82'15,"0"41"17,-41 41-17</inkml:trace>
  <inkml:trace contextRef="#ctx0" brushRef="#br0" timeOffset="28780.6421">35548 9654 0,'0'-41'31,"0"0"-15,0-41-1,-82 82 16,41 82-15,-40 40 0,81 1-1,0-41 1,0 0 0,40-82-1,42 0 1,-41 0-1,-41-41 17,0-205-17,0 124 1,-41 122 15,41 82-31,-82 40 16,82-40-16,0 41 15,0-41-15,0-42 16,82-40 15,-41 0-15,-41-122 0,82-42-1,-82 1 1,-41 81-1,-41 164 17,82-1-17,0 83 1,0-123 0,0 41-1,82-82 1,0-82-1,-82 41 1,0-123 0,0 83-16,0-83 15,0 246 17,-82 0-17,82 40 1,41-40 15,0-82-15,-41-41-1,41 41 1,-41-41-16,0-81 16,0 81-16</inkml:trace>
  <inkml:trace contextRef="#ctx0" brushRef="#br0" timeOffset="29152.2673">36121 9081 0,'0'-41'16,"41"82"46,41 82-62,-42-1 16,-40 42-16,123-41 16,-123 122-1,0 41 1,-82-122 0,1 0-1,-1-123 1</inkml:trace>
  <inkml:trace contextRef="#ctx0" brushRef="#br0" timeOffset="30402.5898">37266 8917 0,'0'-82'16,"0"123"31,0 82-47,0 0 0,0-1 15,0 42 1,0-41 0,0-41-1</inkml:trace>
  <inkml:trace contextRef="#ctx0" brushRef="#br0" timeOffset="30902.3959">37553 8835 0,'-82'41'47,"82"0"-47,0 0 16,0 82-16,0-82 15,0 0-15,122 40 16,1 42 0,-82-123-1,41 41 1,-123 0 15,-41-41-15,-41 0-1,83 0 1,40-82 0,40 41-1,83-81 1,-82-42-1,41 123 1,-82-41 0,-41-40-16,-41 122 15,0 0-15,41 0 16,-40 81 0,81 1-1,0 0-15</inkml:trace>
  <inkml:trace contextRef="#ctx0" brushRef="#br0" timeOffset="31103.3432">38125 9163 0,'41'0'47,"0"0"-47,82 0 15,40 0-15,-40 0 16</inkml:trace>
  <inkml:trace contextRef="#ctx0" brushRef="#br0" timeOffset="31686.1657">39107 8754 0,'41'0'47,"-41"41"-32,0-1 1,0 1 0,-82 41 15,82-123-15,-41 41-1,41-82-15,0 1 16,82-1 15,0 82-15,0 82-1,-82 40 1,0 83 0,-123-42-1,0-81 1,41-82-1,82-41 32,82 41-47,0 0 16,0 0 0,0 0-1,81 123 1,-81-123-1,0-41 1</inkml:trace>
  <inkml:trace contextRef="#ctx0" brushRef="#br0" timeOffset="32437.9923">22990 14112 0,'163'-41'32,"-81"41"-17,204 0 1,-245 0-1</inkml:trace>
  <inkml:trace contextRef="#ctx0" brushRef="#br0" timeOffset="32569.5766">23194 14521 0,'41'-41'16,"41"41"-1,41 0-15,-1-82 16,247 1 0</inkml:trace>
  <inkml:trace contextRef="#ctx0" brushRef="#br0" timeOffset="33636.8826">25403 13662 0,'0'-82'0,"0"1"16,0 40 30,0 82 689,0 40-735,0 1 15,0 41-15,0 0 16,0-42-16,0 1 16,0 164 15,0-205 0</inkml:trace>
  <inkml:trace contextRef="#ctx0" brushRef="#br0" timeOffset="34186.3089">25690 13458 0,'0'-41'16,"0"0"15,-82 82 0,82 41-15,0-42 0,0 42-16,0 41 15,204-41 1,-81-41-1,-123 41 17,0-42-17,0 42-15,-41 0 16,-41-82-16,41 0 16,-40 0-1,81-82 16,0 0-15,81-81 0,1-1-1,-82-40 1,0 122 0,-41 82 15,-41 0-16,82 41-15,0 81 16</inkml:trace>
  <inkml:trace contextRef="#ctx0" brushRef="#br0" timeOffset="34458.6035">26712 13458 0,'0'0'0,"-41"0"0,41-82 15,-82 205 32,82-42-47,-81 83 16,40-82-1,41 81 1,-82-122-16,82 41 16</inkml:trace>
  <inkml:trace contextRef="#ctx0" brushRef="#br0" timeOffset="34686.3742">26303 13539 0,'0'41'47,"41"0"-31,41 41-16,-41 0 0,-41 0 15,204 81 1,-163-122 15,41-41-31</inkml:trace>
  <inkml:trace contextRef="#ctx0" brushRef="#br0" timeOffset="34970.4263">27080 13376 0,'0'0'0,"0"-82"16,0 41-1,0 82 48,0 41-63,0 163 31,41 1-15,-41-1-1,0-204 1</inkml:trace>
  <inkml:trace contextRef="#ctx0" brushRef="#br0" timeOffset="35334.6836">27408 13539 0,'0'-40'0,"0"-42"31,81 82-16,-40-41-15,82 41 32,-82-41-17,-41 82 17,0 163-17,0 42 1,0-83-1,0 1 1,0-41-16,82-41 16</inkml:trace>
  <inkml:trace contextRef="#ctx0" brushRef="#br0" timeOffset="35520.35">27530 13989 0,'82'0'31,"0"-81"-15,0 81-16,0 0 16,81 0-1,-122 0 1</inkml:trace>
  <inkml:trace contextRef="#ctx0" brushRef="#br0" timeOffset="35887.1322">25280 15094 0,'0'0'0,"-81"0"0,40 0 16,123-41 15,245 41-15,409-123-1,41 1 1,-163 40 0,-450 82-1,-164 41 32</inkml:trace>
  <inkml:trace contextRef="#ctx0" brushRef="#br0" timeOffset="36453.352">27121 15135 0,'0'82'31,"-41"-42"-31,41 42 16,-122 0 0,81-41-1,0-41 1,-41 0 0,82-41-1,0-123 1,41 124 15,82-1-15,40 122-1,-122 83 1,-41 41 0,0 40-1,-163 0 1,40-122-1,41-123-15,-41 0 16,41-41 0,82 0-16,0-81 15,0 81 1,82 41-16,0-82 16,0 82-1,-41 0-15,82 41 16,-83 82 15,124-42-15,-41-81-16</inkml:trace>
  <inkml:trace contextRef="#ctx0" brushRef="#br0" timeOffset="37503.6352">29617 13171 0,'0'-81'16,"0"121"171,0 42-187,0 41 16,0 41-16,0 40 0,0-40 15,0 40-15,0-122 16,0 41-16,0-1 16,0 1-16,40-82 15,1-41 1,41 0-16</inkml:trace>
  <inkml:trace contextRef="#ctx0" brushRef="#br0" timeOffset="37953.7092">30353 13662 0,'0'-82'15,"0"41"1,0 1-1,-41 40 1,-41 0 31,82 81-47,0 42 16,0 123-1,0-83 1,41-81-1,205-82 1,-165 0 0,-40-123-1,-41-163 1,0 81 0,-122 124-1,-1-1 1,41 123 15,82 81-15,0 1-16</inkml:trace>
  <inkml:trace contextRef="#ctx0" brushRef="#br0" timeOffset="38287.0703">31089 13867 0,'0'82'0,"0"-42"31,41-121 16,-41 40-31,0 0-16,0 123 47,0-41-32,0-1-15,0 42 16</inkml:trace>
  <inkml:trace contextRef="#ctx0" brushRef="#br0" timeOffset="38720.1199">31621 13662 0,'0'-41'16,"0"-41"-1,0 42 1,0 80 31,-41 83-31,41 82-1,0-42 1,82-122-1,0 41-15,0-82 16,40 0 0,-122-41-1,82 0-15,-82-163 16,0-1 0,-41 42-1,-82 163 1,42-41 15,40 41-15,-82 0-16,123 204 15,123-163 1</inkml:trace>
  <inkml:trace contextRef="#ctx0" brushRef="#br0" timeOffset="39020.4687">32480 13458 0,'0'-41'16,"0"0"-1,0 82 32,0 41-47,0-1 16,0 42-1,0 82 1,0-1 0,0-81-1,0-41-15</inkml:trace>
  <inkml:trace contextRef="#ctx0" brushRef="#br0" timeOffset="39353.6633">32603 13212 0,'0'-82'0,"0"42"15,82 40 32,-1 40-47,1 83 16,0 245-1,0 164 1,-82-246 0,0-122-1,-123 0 1</inkml:trace>
  <inkml:trace contextRef="#ctx0" brushRef="#br0" timeOffset="40387.6345">34280 13580 0,'0'-41'15,"0"-40"1,-41 81-16,41-41 0,0-41 16,0 41-1,-41 41 16,41 123-15,-82 572 15,82-572-31,82 81 16,0-163 0,-41 41-16,123-82 15</inkml:trace>
  <inkml:trace contextRef="#ctx0" brushRef="#br0" timeOffset="40837.4243">35016 13703 0,'-41'-41'16,"41"-82"-1,-41 123-15,41 82 47,0 0-31,-81 0 0,81 0-16,0 81 15,41-40 1,-1-41 15,124-82-15,-82-41-1,0-123 1,-82-40 0,-82 81-1,-41 41 1,41 82-1,1 41-15,40 41 16,41 0-16,0-41 16,41-41-16</inkml:trace>
  <inkml:trace contextRef="#ctx0" brushRef="#br0" timeOffset="41370.5618">35630 13826 0,'0'41'16,"0"0"-1,0-123 95,0 164-79,0-1-31,0-40 16</inkml:trace>
  <inkml:trace contextRef="#ctx0" brushRef="#br0" timeOffset="41837.5338">36080 13785 0,'0'-41'16,"0"-41"-16,0 41 15,0-41 1,0 1-1,-41 81 1,41 41 0,-123 40-1,123 83 1,0-82 0,41-82-1,0 0 1,41 0 15,-41 0-31,-41-82 16,82 0-16,-82 41 0,0 0 15,0 0 1,0-40 0,0 162-1,0 124 1,0-41-1,0-42 1,41-40 0,-41-41-16</inkml:trace>
  <inkml:trace contextRef="#ctx0" brushRef="#br0" timeOffset="42137.7317">36489 13458 0,'0'-123'16,"82"123"15,-41 82-16,40 40-15,-40 124 16,-41-1 0,0 1-1,0-124 1,-41-40 0,-40-82-16</inkml:trace>
  <inkml:trace contextRef="#ctx0" brushRef="#br0" timeOffset="42610.2553">36734 12599 0,'0'41'47,"82"81"-32,-82-40-15,0 0 16,0 41 0,0-42-1,0-40-15,0 82 16</inkml:trace>
  <inkml:trace contextRef="#ctx0" brushRef="#br0" timeOffset="43060.7149">37266 12803 0,'0'0'0,"0"-82"16,0 1-1,0 40 1,-41 41 31,-41 81-31,82 1-16,-81 123 15,81-164-15,0 81 31,41-122-31,-41 41 16,81-41 0,83 0-1,-164-81 1,41 40 0,-41 0-1,-123 41 1,41 41-1,1 40-15,81 83 16</inkml:trace>
  <inkml:trace contextRef="#ctx0" brushRef="#br0" timeOffset="43316.6708">38166 13989 0,'41'0'63</inkml:trace>
  <inkml:trace contextRef="#ctx0" brushRef="#br0" timeOffset="43820.9957">37553 15585 0,'-82'0'0,"41"0"94,164 0 0,40-41-94,42 41 15,-42-82-15,287 0 16</inkml:trace>
  <inkml:trace contextRef="#ctx0" brushRef="#br0" timeOffset="78458.0701">31785 7363 0,'0'-41'0,"-41"41"0,0 0 32,123 0 15,40 0-32,42-82-15,0 82 16,408 0 15,-408 0-15,-123 0-1</inkml:trace>
  <inkml:trace contextRef="#ctx0" brushRef="#br0" timeOffset="78707.9322">32153 7404 0,'0'0'0,"-82"0"0,41 0 16,-82 41-1,164-41 32,82 0-31,245-41-1,-41 0 1,-81 41 0,-164 0-16</inkml:trace>
  <inkml:trace contextRef="#ctx0" brushRef="#br0" timeOffset="78864.1918">32480 7526 0,'0'0'0,"-82"0"0,123 0 63,82 0-47</inkml:trace>
  <inkml:trace contextRef="#ctx0" brushRef="#br0" timeOffset="79824.388">33094 6422 0,'0'-41'15,"0"0"1,0 0 0,0-40-1,-82 81 1,82-41-16,-82 0 15,0 41-15,82-41 16,-41-41 0,-40 41-1,-124 41 1,82-41 0,41 41-1,-40 0 1,40 0-1,0 0 1,0 0-16,0 0 16,1 0-1,81 41 1,-82-41 0,-82 205-1,82-83 1,1 1-1,81-41 1,-41 41 0,41-42-16,41 124 15,-41-123-15,81 0 16,42 40 0,41 1-1,122-82 1,-81-41-1,-42 0 1,1 0 0,-41-164-1,-42 123 1,-40-81 0,41 122-16,-82-82 15,82-41 1,-82 0-1,0 42-15,-41-42 16,41 82-16,-82 0 16,-122-82-1,122 42 1,-82 81 0,82 0-1,1 0 1,81 81-1,81 83 1,-81-123 0</inkml:trace>
  <inkml:trace contextRef="#ctx0" brushRef="#br0" timeOffset="82508.5193">41848 7526 0,'41'0'47,"0"0"-32,40-81-15,124 81 16,81-41 15</inkml:trace>
  <inkml:trace contextRef="#ctx0" brushRef="#br0" timeOffset="82791.4">41684 7526 0,'0'0'0,"-41"0"15,123 0 48,41 0-63,-1 0 16,42 0-16,41-40 15,163-1 1,-327 41-1</inkml:trace>
  <inkml:trace contextRef="#ctx0" brushRef="#br0" timeOffset="83225.2947">42257 7486 0,'0'0'0,"-123"0"16,41 0-16,41 0 15,0 0 1,82-41 31,0 41-32,41 0-15,41-41 16,163 41 0,-163-82-1,-41 82 1,-123 0 15,-164 41-15,83-41-1,-1 0 17,82 41-17,0-41 1,82 0 15,41 0-15,81-41-1,-81 0 1</inkml:trace>
  <inkml:trace contextRef="#ctx0" brushRef="#br0" timeOffset="83858.9257">42502 7322 0,'-41'0'16,"0"0"15,41 82 32,0 0-63,0-1 15,0-40 1,0 164 0,0-82-1,0-1 1,0-81 0,-40-41 109,-42 0-110,41 0 1,41-82-1,-41 82 1,41 82 47,82-82-48,-82 41-15,82-41 16,-42 0-1,165-41 1,-164 0 0,41 0-1,-82-40 1</inkml:trace>
</inkml:ink>
</file>

<file path=ppt/ink/ink1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2T11:38:58.707"/>
    </inkml:context>
    <inkml:brush xml:id="br0">
      <inkml:brushProperty name="width" value="0.05292" units="cm"/>
      <inkml:brushProperty name="height" value="0.05292" units="cm"/>
      <inkml:brushProperty name="color" value="#FF0000"/>
    </inkml:brush>
  </inkml:definitions>
  <inkml:trace contextRef="#ctx0" brushRef="#br0">16608 9817 0,'-41'0'0,"-81"0"15,81 0 1,0 0 0,82 0 62,40 0-78,1 0 15,0 0-15,164 0 16,-42 0 0,42 0-16,203 0 15,-162 0 1,-124 0 0,-40 0 15,-123-82 63,-41 82-94,0 0 15,-40 0 1,81-41-1,-82 41-15,0 0 16,0 0 0,82-40 15,41 40 47,0 0-78,0 0 16,41 0-16,-41 0 15,-1 0 1,42 81 0,-82-40-1,0 41 1,-41 41-1,0-41 1</inkml:trace>
  <inkml:trace contextRef="#ctx0" brushRef="#br0" timeOffset="2242.3747">15381 9449 0,'0'-41'31,"-41"41"-16,41-41-15,-41-41 32,-122 41-1,81-40 0,-41 40-15,41 41-1,-41 0 1,83-41 0,-1 41-1,0 0 1,-82 0 0,82 41-1,-41 41 1,-40 40-1,40 1 1,82-82 0,-41 41-1,41 40 1,-41 1 0,41-41 15,0 82-16,0-42 1,164 42 0,-83-123-1,42 41 1,0-82 0,40 0-1,-81 0-15,82 0 16,-82 0-1,40 0-15,-40 0 16,0 0 0,41-82-1,-82 82 1,41-82 15,-42-82-15,-40 83-1,0-42 1,0-41 0,0 82-1,0-40 1,-204-42 0,81 82-1,82 82 1,-41 0-1,1 0 1</inkml:trace>
  <inkml:trace contextRef="#ctx0" brushRef="#br0" timeOffset="3026.0958">23971 7649 0,'0'-41'0,"0"0"15,0 164 48,0-41-63,0 0 15,0 0-15,0 40 16,0 124 0,0-205-1</inkml:trace>
  <inkml:trace contextRef="#ctx0" brushRef="#br0" timeOffset="3323.9627">23971 7567 0,'0'0'0,"0"-81"16,0 40 0,0 0-1,82 41 1,123 0-1,-164 82 1,0 40 0,-41-81-1,-123 41 1,82 0 0,-41-82-16</inkml:trace>
  <inkml:trace contextRef="#ctx0" brushRef="#br0" timeOffset="4076.1334">24708 7813 0,'41'0'78,"40"0"-78,42 0 16,41 0-16,-82 0 15,122 0 1,-40 0 0,-41-82-1,-83 82 1,-80 0 171,-42 0-171,82-41 0,-41 41-16,0-41 15,82 41 79,0 0-94,81 0 16,-122 41-1,41-41 1,-41 123-16,-163 81 31,-42 1-15,82-205-16</inkml:trace>
  <inkml:trace contextRef="#ctx0" brushRef="#br0" timeOffset="4875.8099">24094 9367 0,'0'-123'15,"0"42"1,0 40 0,41 41-1,0 0 1,-41 82 0,0 163 15,0-163 0,0-123 16,0-41-31,82 0-1,-41-40 1,0 40-1,40 82 1,-40-41 0,0 41 15,-41 41-31,0 122 16,0 124 15,82-83-16,-82-81 1,41 0 0</inkml:trace>
  <inkml:trace contextRef="#ctx0" brushRef="#br0" timeOffset="5576.4456">25280 9204 0,'-81'0'15,"40"0"1,82 0 47,40 0-48,1 0-15,0 0 16,-41 0-16,0 0 15,123 0 1,-42 0 0,-40-82-1,-41 82 17,-41-41 14,0 0-14,-41 41-17,0 0 1,-41-82 0,164 82 46,-41 41-46,41 0-1,-82 41 1,41-82-16,-82 204 31,0-122-15,-123 41-16</inkml:trace>
  <inkml:trace contextRef="#ctx0" brushRef="#br0" timeOffset="25112.1822">24135 10308 0,'-41'0'16,"0"0"0,82 0 46,41 0-62,450-82 31,-246 82-15,-163 0-16,-82 0 16</inkml:trace>
  <inkml:trace contextRef="#ctx0" brushRef="#br0" timeOffset="25328.8635">24299 10553 0,'0'0'0,"-41"0"16,164-40 31,-1 40-31,42 0-1,204-82 1,-286 82-16</inkml:trace>
  <inkml:trace contextRef="#ctx0" brushRef="#br0" timeOffset="25978.8788">23644 8549 0,'0'0'0,"-82"0"0,41 0 31,123 0 16,0 0-47,0 0 16,327 0 15,-286 0-16</inkml:trace>
  <inkml:trace contextRef="#ctx0" brushRef="#br0" timeOffset="26163.5189">23767 8631 0,'0'0'0,"-82"0"0,41 0 16,-41 0-1,123 0 17,82 0-17,122 0 1,1 0 0</inkml:trace>
  <inkml:trace contextRef="#ctx0" brushRef="#br0" timeOffset="28978.9868">8263 10226 0,'-123'0'16,"83"0"-16,-1 0 15,-41 0 1,82-41 15,41 41 16,450 0-16,-164 0-15,0 0-1,-41-82 1,-163 82 0,-82 0-1,-41-40 17,-82-1-1,0 41-31,1 0 15,-42-82 1,82 82 15,0 0-15,41-41-16,41 41 78,41 0-78,0 0 16,-1 0-16,-40 0 15,0 82 1,41 0 0,-164 122-1,-122-40 1,163-1-1,-41-163 1</inkml:trace>
  <inkml:trace contextRef="#ctx0" brushRef="#br0" timeOffset="31062.6089">9327 11658 0,'-123'0'0,"82"0"15,-41 0 1,1 0 0,81-41-16,-82 41 15,0 0 1,82-82-1,-41 82 1,123 0 93,-41 0-109,41 0 16,40 0-16,-40 0 16,82 0-1,122-41 1,-163 41 0,-1 0-1,-81 0 1,-41-82-1,0 42 64,-81 40-64,-1 0 1,82-41-16,-41 41 15,0 0 1,41-41 0,-82 41-1,123 0 32,41 0-31,-41 0-16,41 82 15,-1-1 1,-81 42 0,-41 0 15,-40-41-15,81-1-1,0-40-15</inkml:trace>
  <inkml:trace contextRef="#ctx0" brushRef="#br0" timeOffset="32498.8069">15299 12394 0,'-41'0'15,"0"0"17,-40 0-17,40 0 17,0 0-17,0 0 1,-41 0-1,41 0 17,123 0 61,0 0-93,81 0 16,1 0-16,0 0 16,-1 0-16,246 0 31,-81 0-15,-206 0-16,83 0 15,-123 0-15,-1 0 16,124 0-1,-41 0 1,-42 0 0,-81 0-16,82 0 15,-82 0-15,41 0 16,-1 0 0,1 0-1,0 0 1,-82 41 31</inkml:trace>
  <inkml:trace contextRef="#ctx0" brushRef="#br0" timeOffset="32993.766">15708 12640 0,'0'0'0,"-122"0"15,40 0-15,0 0 16,41 0-1,82 0 17,41 0-32,163 0 31,246 0-15,204-41-1,1-41 1,245 82-1,-450 0 1,-205-82 0,-122 82-1,-124 0 95</inkml:trace>
  <inkml:trace contextRef="#ctx0" brushRef="#br0" timeOffset="36679.515">33830 7976 0,'0'-40'16,"0"162"31,0 1-47,0 41 15,0 163 1,0-164 0,0-122-16,0 41 15,0-123 17,41-41-17</inkml:trace>
  <inkml:trace contextRef="#ctx0" brushRef="#br0" timeOffset="36914.5974">33748 8017 0,'0'0'0,"0"-81"15,0-1-15,0 41 16,82-41 0,82 82-1,-1 0 1,-163 82-1,0 122 1,-163-81 0,-1-41-1,82 0 1</inkml:trace>
  <inkml:trace contextRef="#ctx0" brushRef="#br0" timeOffset="37312.9712">33912 8345 0,'0'-41'47,"41"41"-47,0-82 15,40 82-15,83 0 16,-123 0-1,0 82 1,-41 40-16,0 1 16,-82-41-1,-82 82 1,1-124 0,122 1-1</inkml:trace>
  <inkml:trace contextRef="#ctx0" brushRef="#br0" timeOffset="38529.994">34525 8508 0,'41'0'31,"41"0"-15,-82-41-1,164-41 1,-164 1 0,0-1-1,0 0 1,0 41-1,-164 123 1,123 41 0,41 81-1,0-122 1,164 0 0,-123-82-16,81 0 15,-81 0 1,0-41-16,82-82 15,-41-40 1,-82-1 15,0 41-15,0 41 0,0 123 15,41 0-16,41 41 1,40-41 0,-40 82-1,-82-82 1,82 81 0,-82-40-1,0-41 1,41-41-1,122-82 1,-40-81 15,-82-1-15,-41 123 0,0 0-1,0-41 16,0 123 126,0 0-157,0 0 15,0 41-15,0 0 16,0-1 0,0-40-1,0-82 32,0-40-47,0-1 16,41-82-1,41 123 1,-82 82 15,41 41-31,-41 82 16,0-83-1,0 1 17,122-41-32,-40-41 15,-41 0-15,-41-41 16,82-41-16</inkml:trace>
  <inkml:trace contextRef="#ctx0" brushRef="#br0" timeOffset="38813.5586">36489 8181 0,'0'0'15,"0"-123"1,0 41-16,0 123 47,0 0-47,0 41 15,0 123 1,82-165 0,0 1-1,-1-41 1,1-163-1,-82-42 1,0 83 15,-123 40-15,1 82 0,40 163-1,82-122 1</inkml:trace>
  <inkml:trace contextRef="#ctx0" brushRef="#br0" timeOffset="39997.0418">37103 7936 0,'0'-82'15,"0"123"32,0 81-47,0-40 16,0 0-16,0 0 16,0 0-1,0-1 1,81-81-1,124-41 1,-123-122 0,-82-1-1,0 42 1,0 162 31,0 42-47,0 41 15,0 0 1,82-42 15,122-40-15,-81-122 0,-123-124-1,82-40 1,-82 122-16,0-82 15,0 164-15,-41-40 16,41 40 0,-41 82 15,41 245-15,0 82-1,0-82 1,82-81-1,-1-164 17,83-82-17,-82-204 1,0-83 0,-82 1-1,0 245 1,0 0-1,0 1 1,0 122 78,0 81-94,0 42 15,0-41-15,0-1 16,0 1-16,0 82 31,0-83-15,81-81 0,83-41-1,-41-123 1,-41-40-1,-82 40 1,0 82 0,-41 123 46,41-41-62,0 41 16,0 0-16,0 40 15,0-40 17,41-82-32</inkml:trace>
  <inkml:trace contextRef="#ctx0" brushRef="#br0" timeOffset="40129.6332">38862 7649 0,'0'0'0,"0"82"47,40-82-32</inkml:trace>
  <inkml:trace contextRef="#ctx0" brushRef="#br0" timeOffset="40523.3962">34730 9449 0,'0'0'0,"-123"0"0,82 0 15,164 0 32,82 0-47,449 0 16,287 0 0,0-82-1,-450 82 1,-532 0 31,-82 41-32,82-41 1</inkml:trace>
  <inkml:trace contextRef="#ctx0" brushRef="#br0" timeOffset="40930.1861">34485 10349 0,'0'-41'16,"40"41"15,42-41-31,41 41 16,41 0-16,-42 0 15</inkml:trace>
  <inkml:trace contextRef="#ctx0" brushRef="#br0" timeOffset="41212.8176">34566 10349 0,'0'0'16,"-81"0"-1,40 0-15,41 82 47,0 0-47,0 163 16,0-41-1,41-81 1,40-123 0,1 0-1,123-82 1,-205 41-1</inkml:trace>
  <inkml:trace contextRef="#ctx0" brushRef="#br0" timeOffset="41396.4456">34485 10717 0,'81'0'47,"1"0"-47,41 0 0,0 0 16,-1-82-16,42 82 15,-41-41-15</inkml:trace>
  <inkml:trace contextRef="#ctx0" brushRef="#br0" timeOffset="41630.343">35589 10226 0,'0'-82'16,"-41"82"-16,-41 0 31,82 123-15,0 0-16,-41 0 15,41 122 1,0-41-1,82-40 1,123-82 0,-42-82-1</inkml:trace>
  <inkml:trace contextRef="#ctx0" brushRef="#br0" timeOffset="41846.8844">36325 10472 0,'-41'-82'0,"1"82"47,-1 123-47,41-42 16,-123 1-16,123 0 16,-82 82-1,41-42 1,41-40-1</inkml:trace>
  <inkml:trace contextRef="#ctx0" brushRef="#br0" timeOffset="42029.8678">35834 10513 0,'0'0'0,"-81"0"0,81-41 16,41 41 15,40 41-15,1-1-1,164 124 1,-124-82 0</inkml:trace>
  <inkml:trace contextRef="#ctx0" brushRef="#br0" timeOffset="42263.6835">36734 10267 0,'0'-41'16,"0"0"0,41 41 15,0 41-31,41 123 15,-82 40 17,0 328-17,-41-368 1</inkml:trace>
  <inkml:trace contextRef="#ctx0" brushRef="#br0" timeOffset="42463.829">37348 10594 0,'0'0'0,"41"0"32,41 0-17,40 0-15,42 0 16,-82 0-1</inkml:trace>
  <inkml:trace contextRef="#ctx0" brushRef="#br0" timeOffset="42579.7659">37553 10922 0,'122'0'16,"-40"-41"-1</inkml:trace>
  <inkml:trace contextRef="#ctx0" brushRef="#br0" timeOffset="43063.0929">38862 10472 0,'0'0'0,"0"-41"0,0 123 47,40 163-31,-40 41-1,0-81 1,0-82-1,0-205 17,0 0-17,0-245 1,0-123 0,41 409-1,82 0 1,0 41-1,-82 41 17,41 0-32,-82 81 15,0-81-15,-123 41 16,-41 41 0,-40 40-1,122-163-15</inkml:trace>
  <inkml:trace contextRef="#ctx0" brushRef="#br0" timeOffset="43813.2728">34934 12108 0,'-81'-41'16,"81"0"0,41 82 15,122 82-16,124 163 17,-247-245-1,42-82-15,-82-123-1,0-81 1,-41 122-1,41 164 32,0 41-31,0 163 0,41 1-1,0-164-15</inkml:trace>
  <inkml:trace contextRef="#ctx0" brushRef="#br0" timeOffset="44046.8265">36039 12067 0,'0'0'0,"0"-41"0,-41 41 16,41-82-16,0 123 15,-82 123 1,82 40 15,0 1-15,82-123 0,-41-42-16</inkml:trace>
  <inkml:trace contextRef="#ctx0" brushRef="#br0" timeOffset="44263.2841">36857 12026 0,'-41'0'16,"-41"0"15,41 123-31,-40 40 16,-1 1-1,41-82 1,41 0 15</inkml:trace>
  <inkml:trace contextRef="#ctx0" brushRef="#br0" timeOffset="44463.7314">36244 12149 0,'81'0'31,"42"41"-15,-41-41-16,122 204 15,-81-81 1,-41-82-1</inkml:trace>
  <inkml:trace contextRef="#ctx0" brushRef="#br0" timeOffset="44680.9546">37184 12026 0,'0'0'0,"41"0"47,0 41-47,41 41 15,-41 204 1,-41 0 0,0-122-1</inkml:trace>
  <inkml:trace contextRef="#ctx0" brushRef="#br0" timeOffset="44885.7493">37880 12394 0,'82'0'31,"-1"0"-15,42 0-1,-82 0-15</inkml:trace>
  <inkml:trace contextRef="#ctx0" brushRef="#br0" timeOffset="45024.1861">37921 12599 0,'81'-41'31,"42"41"-15,0 0-16</inkml:trace>
  <inkml:trace contextRef="#ctx0" brushRef="#br0" timeOffset="45280.0643">39189 12231 0,'0'0'0,"-82"-41"16,82 122 46,0 1-62,0 0 16,0 41 0,41 204-1,-41-204 1,0-82-16</inkml:trace>
  <inkml:trace contextRef="#ctx0" brushRef="#br0" timeOffset="45530.6535">39107 12312 0,'-82'-122'0,"82"81"16,82 41 0,0 0-1,0 0-15,40 0 16,-40 122-1,-205-40 17,1 41-17,-83 0 1,164-123-16</inkml:trace>
  <inkml:trace contextRef="#ctx0" brushRef="#br0" timeOffset="45813.4966">39802 12108 0,'0'-41'0,"0"0"15,0-41 16,-41 82-15,41 41 0,-122 123-1,122 122 1,41-81 0,81-83-1,42-122 1</inkml:trace>
  <inkml:trace contextRef="#ctx0" brushRef="#br0" timeOffset="46063.9982">40171 12190 0,'0'0'0,"0"-41"0,0 123 63,0-1-48,0 1-15,0 0 16,0 0 0,0 81-1,0-122-15</inkml:trace>
  <inkml:trace contextRef="#ctx0" brushRef="#br0" timeOffset="46263.363">40539 12435 0,'41'0'31,"0"0"-15,81 0-16,-81 0 16,41 0-1,82 0-15</inkml:trace>
  <inkml:trace contextRef="#ctx0" brushRef="#br0" timeOffset="46513.6406">41316 12149 0,'0'-82'15,"0"164"32,0-41-47,41 40 16,-41 1-16,0 123 15,41-1 17,-41 1-17,0-164-15</inkml:trace>
  <inkml:trace contextRef="#ctx0" brushRef="#br0" timeOffset="46764.1591">41398 12190 0,'0'0'0,"0"-82"16,41 82-1,81 0 1,83 0 0,-164 41-1,-41 41 1,-41-1-1,-123 83 17,-81-82-17,245-41 1</inkml:trace>
  <inkml:trace contextRef="#ctx0" brushRef="#br0" timeOffset="46996.8976">42052 12067 0,'41'0'0,"0"0"16,41 82 0,-82 0-16,0 163 15,0 0 1,-123 42-1,-81-165 1,81-122 0</inkml:trace>
  <inkml:trace contextRef="#ctx0" brushRef="#br0" timeOffset="49397.1297">33135 8713 0,'-82'0'0,"0"0"15,0-41 1,41 41-16,-41-82 16,1 82-16,-1-41 15,-82-41 1,-163-163 15,-246-82 0,164 81 1,327 164-32,1 41 15,-1-40-15,-41 81 16,-41-82-16,-81-41 15,-1 82 17,1-41-17,0 42 1,122-42 0,82 82-1,-41 0 1,0 0-1,1 0-15,-1-41 16,0 41-16,41 0 16,-41-82-1,0 82 1,-81 0 0,40-41-1,0 41 1,41 0-1,-40 0 17,81 0-32,-82 0 15,82 0-15,-41-82 16,-40 82 0,40 0-1,-82 0 1,-163 0-1,0 0 1,-41 41 0,-1-41-1,247 0-15,-83 0 16,123 0 0,41 0-16,-81 0 15,40 0 1,-82 0-1,82 0 17,-40 0-17,-1 0 1,-82 0 0,124 0-16,-83 0 15,41 0-15,1 82 16,-83-41-1,41 41 1,-122-41 0,122 40-1,1-81 1,-42 41 0,42 41-16,40 0 15,-82 0 1,124-41-16,-42 81 15,0-40 17,82-82-17,-163 164 1,81-82 0,0-41-1,-40 81 1,-42 1-1,41 0 1,42-42 0,81 1-1,-41 0 1,0 0 0,123-164 77,-41 41-77,41-41 0,-41 41-1,0 1 1,0-1-1,41-41 1,-41 123 62,0 0-62,0 0-16,0 40 15,-82 42-15,0-41 0,-40 82 32,81-1-17,-41-81 1,82-41 0,123-41-1,40 0 1,42 0-1,-1-123 1,42 41 0,-124 82-1</inkml:trace>
  <inkml:trace contextRef="#ctx0" brushRef="#br0" timeOffset="54547.6493">13908 10553 0,'0'-40'16,"41"40"0,-41-41-16,41 41 31,82 0-15</inkml:trace>
</inkml:ink>
</file>

<file path=ppt/ink/ink1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2T11:40:05.173"/>
    </inkml:context>
    <inkml:brush xml:id="br0">
      <inkml:brushProperty name="width" value="0.05292" units="cm"/>
      <inkml:brushProperty name="height" value="0.05292" units="cm"/>
      <inkml:brushProperty name="color" value="#FF0000"/>
    </inkml:brush>
  </inkml:definitions>
  <inkml:trace contextRef="#ctx0" brushRef="#br0">25117 6381 0,'-82'-41'16,"82"0"30,82 41 33,-41 0-79,0 82 15,-41-41-15,81 41 16,-81 0-1,0 81 1,0-122 0,0-82 46,0-41-46,0 42-1,0-83 1,41 41 0,41-41-1,-41 42 1,41 81 0,-41 0-1,0 0 1,0 163-1,40 205 1,-81-122 0,0-124-1,0-40 1,0-41 0,82-41-1,41-123 16,-82 1-31</inkml:trace>
  <inkml:trace contextRef="#ctx0" brushRef="#br0" timeOffset="267.2966">26262 6545 0,'-41'0'16,"41"-41"-1,41 41 17,41 0-17,41-82 1,-1 82-1,-40 0 1,-82 41-16</inkml:trace>
  <inkml:trace contextRef="#ctx0" brushRef="#br0" timeOffset="433.441">26344 6749 0,'0'-41'47,"41"41"-31,41 0-16,40 0 15,1 0-15,123-41 16</inkml:trace>
  <inkml:trace contextRef="#ctx0" brushRef="#br0" timeOffset="983.3413">27326 6422 0,'0'-82'0,"0"41"15,41 0 16,41 41-15,-42 0-16,1 0 16,41 164-1,-82 0 1,-41-83 0,-81 1-1,81-82 16,41-82 16,41 82-31,81-81 0,-40 81-1,-41 81-15,-41-40 16,82 164-1,-82-82 1,-123-1 0,-41-81-1,83 82 1,-1-123 0,41-41-1,41-41 1</inkml:trace>
  <inkml:trace contextRef="#ctx0" brushRef="#br0" timeOffset="1517.526">28389 6504 0,'0'0'0,"0"-82"16,0 41 0,0-41-1,-41 82 16,1 0-15,-1 82 0,-41 204-1,82-122 1,0 82 0,41-83-1,81-122 1,-40-41-1,-41 0-15,41-41 16,0-41 0,-82 41-16,0-163 15,0 81 1,-82 123 0,-123 41-1,83 82 16,122 40-15,0-122-16</inkml:trace>
  <inkml:trace contextRef="#ctx0" brushRef="#br0" timeOffset="1734.3272">29167 7281 0,'0'41'63</inkml:trace>
  <inkml:trace contextRef="#ctx0" brushRef="#br0" timeOffset="7617.3443">9531 6258 0,'-41'0'15,"-40"0"1,40 0-1,82 0 48,40 0-47,42 0-16,41 0 15,695-40 16,163-42-15,-490 0 0,-245 82-1,-165 0 1,-40 0 0,-82 41 15,-41-41-31</inkml:trace>
  <inkml:trace contextRef="#ctx0" brushRef="#br0" timeOffset="8055.4511">10390 6586 0,'0'0'0,"-122"0"0,81 0 16,0 0-1,123 0 17,40 0-32,42 0 15,409-82 1,-287 82-16,369-82 15,-369 82 1,-82 0-16,124-82 16,-287 82-1,-1 0 126</inkml:trace>
  <inkml:trace contextRef="#ctx0" brushRef="#br0" timeOffset="10221.0002">36121 6831 0,'0'-82'0,"-41"41"15,41 82 48,0 82-63,0 41 15,41-1-15,41 287 32,-82-368-32,0 82 15,0-123 1,0 40-16,-41-40 16</inkml:trace>
  <inkml:trace contextRef="#ctx0" brushRef="#br0" timeOffset="10568.1582">36162 6913 0,'0'0'0,"-41"0"0,41-82 16,0 41 15,82-41-15,-41 82-16,40 0 31,1 164-15,0 41-1,-82-124 1,-82 42 0,-81 0-1,81-41 1</inkml:trace>
  <inkml:trace contextRef="#ctx0" brushRef="#br0" timeOffset="10801.2043">37143 7077 0,'82'0'46,"-41"0"-46,41 0 16,-41 0-16,0 0 16,82 0-1,-123 40-15</inkml:trace>
  <inkml:trace contextRef="#ctx0" brushRef="#br0" timeOffset="10968.8486">37103 7363 0,'40'0'31,"1"0"-15,41 0-16,123 0 16,-83-41-1</inkml:trace>
  <inkml:trace contextRef="#ctx0" brushRef="#br0" timeOffset="11335.451">38943 6749 0,'0'-82'16,"0"1"-1,0 162 48,0 1-63,0 41 15,0-41 1,0 204 0,0-122-1,0-82 1,82-82 0</inkml:trace>
  <inkml:trace contextRef="#ctx0" brushRef="#br0" timeOffset="11684.087">38412 7690 0,'-41'0'15,"82"0"32,40 0-47,42 0 16,409-41 0,-328 41-1,-40 0 1,-82 0-1,-123 0 48</inkml:trace>
  <inkml:trace contextRef="#ctx0" brushRef="#br0" timeOffset="12218.1584">39393 8140 0,'-41'0'15,"41"-41"1,0 0 0,-40 41-1,-42 0 1,0 0-16,41 0 16,-82 123-1,123-41-15,-82 0 16,82 122-1,0 82 1,164-122 0,0-82-1,-42-82 1,-40-82 0,-41-41-1,-41-122 1,0 163-1,-123 82 1,42 0 0,-165 286-1,164-81 1,82-123 0,41 0-1</inkml:trace>
  <inkml:trace contextRef="#ctx0" brushRef="#br0" timeOffset="12424.9355">39925 9326 0,'0'41'63</inkml:trace>
  <inkml:trace contextRef="#ctx0" brushRef="#br0" timeOffset="13286.2402">18122 10717 0,'0'-82'16,"-41"82"-16,82 0 47,41 0-32,-1 0-15,1 0 0,41 0 16,0 0-16,-42 0 16,1 0-16</inkml:trace>
  <inkml:trace contextRef="#ctx0" brushRef="#br0" timeOffset="13618.084">18081 10799 0,'-41'-41'16,"-41"123"31,82 40-32,0 1-15,-82 41 16,82 40-16,0-81 16,0 41-1,41-123 1,0 40 0,82-81-1,-82 0-15,163-81 16,-122-1-16,0 41 15</inkml:trace>
  <inkml:trace contextRef="#ctx0" brushRef="#br0" timeOffset="13851.3965">17835 11331 0,'0'-41'31,"41"41"-15,123-82 0,122 82-1,123-41 1</inkml:trace>
  <inkml:trace contextRef="#ctx0" brushRef="#br0" timeOffset="14151.5814">19553 10676 0,'0'0'0,"0"-82"15,-40 82 1,40-41 0,-41 41-1,-41 123 1,41 123 0,41 81-1,0-41 1,41-40-1,41-206 1,122-40 0</inkml:trace>
  <inkml:trace contextRef="#ctx0" brushRef="#br0" timeOffset="14401.6761">20372 11003 0,'0'0'0,"0"82"63,-82 0-48,82 0-15,-123 0 16,123-1-16,-123 1 15,82 0 1</inkml:trace>
  <inkml:trace contextRef="#ctx0" brushRef="#br0" timeOffset="14618.3335">19922 10799 0,'0'41'31,"41"0"-15,40 40 0,1 42-16,41 41 15,0 40 1,-42-163-1</inkml:trace>
  <inkml:trace contextRef="#ctx0" brushRef="#br0" timeOffset="14868.9149">20740 10962 0,'0'0'0,"0"-81"0,0 40 16,123 82 15,-83 204-15,42 1 0,-82-1-1,0-41 1,0-122-1</inkml:trace>
  <inkml:trace contextRef="#ctx0" brushRef="#br0" timeOffset="15102.6612">21885 11085 0,'82'0'16,"0"0"0,41 0-16,40 0 15,-122 0 1</inkml:trace>
  <inkml:trace contextRef="#ctx0" brushRef="#br0" timeOffset="15251.5819">22049 11331 0,'82'0'31,"-1"0"-31,42-41 15</inkml:trace>
  <inkml:trace contextRef="#ctx0" brushRef="#br0" timeOffset="16085.3341">23808 10799 0,'0'-82'0,"0"41"31,82 41-15,-1 0-1,1 0-15,0 0 16,-82 123 0,-204 204 15,81-286 0,164-164 0,81 41-15,-40 82 15,0 82-15,-41 82-1,-41-41 1,-123-1 0,-40-81-1,40-41 1,41 0 0,82-122-1</inkml:trace>
  <inkml:trace contextRef="#ctx0" brushRef="#br0" timeOffset="16485.7494">24790 10799 0,'0'-82'15,"-82"164"17,82 0-17,-41 40-15,41-40 16,0 123 0,0-83-1,0-40 1,123-82-1,-1 0 1,-122-41 0,0-40-1,-122 81 1,81 0 15,-41 40-15,82 1-16</inkml:trace>
  <inkml:trace contextRef="#ctx0" brushRef="#br0" timeOffset="16768.2234">26099 10799 0,'-41'0'0,"41"-41"16,-82 41-1,0 41 1,41 0-16,-82 163 16,42-40 15,-42 40-16,123-122 1</inkml:trace>
  <inkml:trace contextRef="#ctx0" brushRef="#br0" timeOffset="16985.9346">25485 10840 0,'164'41'47,"-123"0"-31,40 40-16,-40-40 16,0 0-16,41 41 15,41 41 1,-82-123-16</inkml:trace>
  <inkml:trace contextRef="#ctx0" brushRef="#br0" timeOffset="17219.0194">26958 10717 0,'0'0'0,"0"-41"16,0 0-1,0 82 17,0 41-17,0 0-15,0 204 32,0-81-17,0-164-15</inkml:trace>
  <inkml:trace contextRef="#ctx0" brushRef="#br0" timeOffset="17418.3347">26589 11494 0,'82'0'31,"41"0"-15,-41 0-16,163 41 16,-40-41-1</inkml:trace>
  <inkml:trace contextRef="#ctx0" brushRef="#br0" timeOffset="17819.3534">26999 11862 0,'-123'0'47,"82"82"-47,41 0 15,-123 41-15,123 81 16,0 1 0,123-164-1,-41 40 1,0-121 0,-1-165 15,-81 123-16,-122 82 1,81 0 0,-82 0-1,123 82 1,0 0-16</inkml:trace>
  <inkml:trace contextRef="#ctx0" brushRef="#br0" timeOffset="18075.0634">28553 11494 0,'-41'0'16,"123"0"31,0 0-47,40 0 15,-81 0-15,0 41 16</inkml:trace>
  <inkml:trace contextRef="#ctx0" brushRef="#br0" timeOffset="18218.7455">28594 11821 0,'0'0'0,"82"0"31,0 0-15,-1-40-16,1 40 15,0-41-15</inkml:trace>
  <inkml:trace contextRef="#ctx0" brushRef="#br0" timeOffset="18702.2772">30803 10635 0,'0'-82'16,"-82"82"31,41 0-31,41 82-16,-123-41 15,1 205 1,122-1-1,0-40 1,41-83 0,122-40-1,-81-82 1,41-82 0,-123 0-1,0-40 1,-123 122-1,0 0 1,42 41 0,81 40-1,81 42 1,1-123 0</inkml:trace>
  <inkml:trace contextRef="#ctx0" brushRef="#br0" timeOffset="18835.4819">31007 11617 0,'0'0'0,"82"0"47,-41 0-31</inkml:trace>
  <inkml:trace contextRef="#ctx0" brushRef="#br0" timeOffset="19702.462">18326 14317 0,'0'-82'15,"-82"82"-15,82-82 16,41 205 31,41-1-47,-41 1 0,123 164 31,-82-165-15,-42-40-1,1-41 1,41-41 0,-82-82-1,41-41 1,-41-81 0,0-164-1,0 327 1,0 164 15,0-42-15,0 1-1,0 123-15,0-123 16,0-1-16</inkml:trace>
  <inkml:trace contextRef="#ctx0" brushRef="#br0" timeOffset="19969.2918">19431 14112 0,'-41'0'0,"41"-41"16,-41 41-1,-41 123 1,82 163 0,0 42-1,0-83 1,82-122 15,82-42-15</inkml:trace>
  <inkml:trace contextRef="#ctx0" brushRef="#br0" timeOffset="20219.4071">20331 14439 0,'0'-81'0,"0"40"16,-123 82 31,82 81-47,-41 42 15,82-82-15,-163 245 16,163-163 15,-41-124-31</inkml:trace>
  <inkml:trace contextRef="#ctx0" brushRef="#br0" timeOffset="20435.9825">19717 14480 0,'0'-41'0,"41"41"47,82 123-47,-41-41 16,-1 0-16,-40 40 15,41-40-15,123 0 16</inkml:trace>
  <inkml:trace contextRef="#ctx0" brushRef="#br0" timeOffset="20668.7698">20781 14317 0,'0'0'0,"0"-41"0,82 163 47,-42 124-32,83-82-15,-123 204 16,0-82 0,0-122-1</inkml:trace>
  <inkml:trace contextRef="#ctx0" brushRef="#br0" timeOffset="20902.5571">22335 14808 0,'123'0'46,"41"0"-46,-42 0 16,-40 0-16</inkml:trace>
  <inkml:trace contextRef="#ctx0" brushRef="#br0" timeOffset="21035.9383">22499 15176 0,'82'-82'31,"40"82"-31,1-41 16,0 41-16</inkml:trace>
  <inkml:trace contextRef="#ctx0" brushRef="#br0" timeOffset="22537.1477">25730 14358 0,'0'-41'16,"0"-41"-1,82 82 1,-41 0-16,0 0 15,41 41-15,-82 0 16,-41 327 15,-123-286 1,205-123 14,-41-41-46,123 41 16,-41 41 0,0 123-1,-82 40 1,-82-40 15,0-82-15,-41 82-1,1-123 1,40-41 0,82 0-16</inkml:trace>
  <inkml:trace contextRef="#ctx0" brushRef="#br0" timeOffset="22955.824">26835 14358 0,'0'-82'16,"0"41"0,-123 41 30,82 41-46,41 41 16,-82 163 0,82-40-1,0-42 1,123-40 0,-41-123-1,-41-41 1,-41-41-1,0 41-15,0-81 16,0 81 0,-82 41-1,41 0-15,-41 122 32,1 1-17</inkml:trace>
  <inkml:trace contextRef="#ctx0" brushRef="#br0" timeOffset="23234.0189">27939 14480 0,'-41'0'47,"-40"41"-47,81 0 15,-82 41-15,0 204 16,0-163 15,41 0-15</inkml:trace>
  <inkml:trace contextRef="#ctx0" brushRef="#br0" timeOffset="23469.1108">27408 14644 0,'0'-82'16,"41"82"15,-1 0-31,42 82 16,0 41-16,-41 40 15,163-40 1,-122-41 15</inkml:trace>
  <inkml:trace contextRef="#ctx0" brushRef="#br0" timeOffset="23703.0628">28880 14398 0,'0'0'0,"0"-81"15,0 162 32,0 42-31,0 0-16,0 122 15,0-81 1,0-82 0</inkml:trace>
  <inkml:trace contextRef="#ctx0" brushRef="#br0" timeOffset="23919.6854">28430 15339 0,'41'0'31,"41"0"-16,41 0-15,163 0 16,0-82 0,-204 82-1</inkml:trace>
  <inkml:trace contextRef="#ctx0" brushRef="#br0" timeOffset="24336.7406">29044 15830 0,'0'-82'0,"-82"82"16,82-81-16,-41 81 31,0 40-31,-81 83 16,122 0-16,0 81 15,0-122 1,0-41 0,81 41-1,83-41 1,-82-41-1,0-82 1,-82-41 0,-82 82-1,0 41 1,-41 164 0,123-82-1</inkml:trace>
  <inkml:trace contextRef="#ctx0" brushRef="#br0" timeOffset="24636.0338">30435 14644 0,'0'0'16,"0"-123"-16,0 82 16,-82 123 15,82 0-15,-82 122-1,-41-40 1,82 41-1</inkml:trace>
  <inkml:trace contextRef="#ctx0" brushRef="#br0" timeOffset="24835.8404">29944 14685 0,'0'0'15,"123"41"32,-42 0-47,1 40 16,123 42 0,-123-82-1</inkml:trace>
  <inkml:trace contextRef="#ctx0" brushRef="#br0" timeOffset="25152.7249">31621 14194 0,'-41'-82'16,"41"0"-1,-41 82-15,41-81 16,-41 81 31,41 81-47,-82 165 16,82-1-1,0 1 1,0-1-1,41-81 1,164-164 0</inkml:trace>
  <inkml:trace contextRef="#ctx0" brushRef="#br0" timeOffset="25453.1653">32276 14317 0,'0'-41'0,"0"0"16,0 82 62,0 41-78,0-1 16,0 1-16,0 0 15,0 0-15,0 163 32</inkml:trace>
  <inkml:trace contextRef="#ctx0" brushRef="#br0" timeOffset="25663.5707">32971 14521 0,'41'0'47,"0"0"-47,81 0 0,1 0 16,82-82-1</inkml:trace>
  <inkml:trace contextRef="#ctx0" brushRef="#br0" timeOffset="28488.4073">40661 14358 0,'0'81'31</inkml:trace>
  <inkml:trace contextRef="#ctx0" brushRef="#br0" timeOffset="29420.5783">29739 15707 0,'-122'0'31,"40"41"-31,-41 82 16,-81 0-16,40-41 16,41 81-16,41-81 15,-40 0-15,-42 81 16,-163 42 15,286-205-15</inkml:trace>
  <inkml:trace contextRef="#ctx0" brushRef="#br0" timeOffset="30020.4825">26917 14398 0,'41'0'16,"-41"-40"-16,41 40 15,-82 0 63,-41 0-78,-41 81 16,-81-40-16,-1 82 16,41 0-16,-367 81 15,367-81 17,123-123-17,-82 41 1,82-41-1,41 41 1,0-82 0</inkml:trace>
  <inkml:trace contextRef="#ctx0" brushRef="#br0" timeOffset="30586.6176">26221 13376 0,'0'-41'31,"0"0"16,-41 41-15,-40 0-17,81 41 1,-41 82-16,-41 40 15,82 1 1,0-41 0,41-82-1,81-41 17,83-123-17,-123 41 1,-82-41-1,-123 123 1,-41 0 0,83 82-1,81 0 1,0 0 0</inkml:trace>
  <inkml:trace contextRef="#ctx0" brushRef="#br0" timeOffset="42153.7096">34566 14071 0,'0'-41'31,"0"0"0,0 82 16,0 41-47,0 82 16,0-1-1,-81 1 1,81-82-1,0 41 1</inkml:trace>
  <inkml:trace contextRef="#ctx0" brushRef="#br0" timeOffset="42404.9946">34116 14971 0,'82'0'62,"41"0"-62,0 0 16,-1 0-16,1 0 15,0 0-15,40 0 16,-81 0 0</inkml:trace>
  <inkml:trace contextRef="#ctx0" brushRef="#br0" timeOffset="42837.6528">34730 15380 0,'-41'0'78,"0"0"-63,-41 82-15,41 0 16,41 41-16,-81 204 16,81-205-1,81 83 1,1-123-16,0-82 16,-41 41-1,123-41 1,-124-246-1,-40 1 1,-122 40 0,40 205-1,-123 82 1,205 41-16,0-41 16,41-82-1,41 0-15</inkml:trace>
  <inkml:trace contextRef="#ctx0" brushRef="#br0" timeOffset="43221.8929">35630 13867 0,'0'0'0,"-41"0"0,41-82 16,41 164 15,41 40-31,163 247 15,-81-1 1,-41 0 0,-123-41 15,-164 409-15,0-327-1,42-245 1</inkml:trace>
  <inkml:trace contextRef="#ctx0" brushRef="#br0" timeOffset="44038.4895">38371 14358 0,'-123'0'0,"164"0"47,0 0-32,0 40-15,81-40 16,42 41 0</inkml:trace>
  <inkml:trace contextRef="#ctx0" brushRef="#br0" timeOffset="44171.6634">38166 14889 0,'41'0'16,"41"-41"-16,163-40 31,-81 81-31</inkml:trace>
  <inkml:trace contextRef="#ctx0" brushRef="#br0" timeOffset="44447.67">39925 14235 0</inkml:trace>
  <inkml:trace contextRef="#ctx0" brushRef="#br0" timeOffset="46488.4032">39802 14153 0,'0'-41'0,"-41"41"15,82-41 17,0 41-17,41 0-15,245 0 32,-286 0-17,41 0 1,-164 0-16</inkml:trace>
  <inkml:trace contextRef="#ctx0" brushRef="#br0" timeOffset="46838.4976">39761 14235 0,'0'0'0,"-40"0"16,40 41 0,0 41 15,0-42-16,40-40 32,42 0-31,-41 41 0,205 41-1,-205-41 1,40 41-1,-81-41 1,-81-41 0,-124 0-1,0 0 1,83 0 0</inkml:trace>
  <inkml:trace contextRef="#ctx0" brushRef="#br0" timeOffset="50218.9917">39843 16894 0,'0'-41'16,"82"0"0,41 41-16,40-82 0,1 82 15,41 0 1</inkml:trace>
</inkml:ink>
</file>

<file path=ppt/ink/ink1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2T11:46:00.294"/>
    </inkml:context>
    <inkml:brush xml:id="br0">
      <inkml:brushProperty name="width" value="0.05292" units="cm"/>
      <inkml:brushProperty name="height" value="0.05292" units="cm"/>
      <inkml:brushProperty name="color" value="#FF0000"/>
    </inkml:brush>
  </inkml:definitions>
  <inkml:trace contextRef="#ctx0" brushRef="#br0">22090 11494 0,'0'0'0,"0"-82"0,0 1 16,0 40-1,0 0 16,82 41-15,-82 41 0,122 531 15,-122-367-15,0-82-1,0-246 48,0 41-63,82-41 15,-82 1 1,82-83 0,41 1-1,-123 163 1,81 41-1,-40 41 1,41 163 0,-82 369-1,0-328 1,0 1 0,0-165-1,0-40-15,82-41 16,-41 0-1,41-41-15</inkml:trace>
  <inkml:trace contextRef="#ctx0" brushRef="#br0" timeOffset="266.6593">23399 11985 0,'0'0'0,"82"-41"62,40 41-62,42 0 16,0 0-16,81 0 15,-204 0 1</inkml:trace>
  <inkml:trace contextRef="#ctx0" brushRef="#br0" timeOffset="433.3244">23685 12149 0,'123'0'47,"-41"0"-32,-1 0-15,42 0 16,0 0-16</inkml:trace>
  <inkml:trace contextRef="#ctx0" brushRef="#br0" timeOffset="779.7225">24871 11699 0,'0'-82'16,"0"0"-1,0 123 48,0 82-63,0-1 16,0 1-16,0-41 15,0 0-15,0 81 16,0 1-1</inkml:trace>
  <inkml:trace contextRef="#ctx0" brushRef="#br0" timeOffset="1199.9867">25403 11740 0,'0'-41'16,"0"82"31,-82 40-47,82 42 15,0-41-15,0 0 16,41 81 0,41-122 15,41-41-15,0-122-1,-42-42 1,-81-122-1,-41 204 1,-81 0 0,-124 82-1,205 123 1,41-41 0</inkml:trace>
  <inkml:trace contextRef="#ctx0" brushRef="#br0" timeOffset="1649.9174">26385 11658 0,'0'0'0,"-82"82"62,82-1-62,0 1 16,0 82 0,41 0-1,82-83 1,-82-81-1,163-41 1,-163-81 0,41-42 15,-82 41-31,-41 1 16,41 81-16,-123 41 15,-40 0 1,-1 82-1,164 40 1</inkml:trace>
  <inkml:trace contextRef="#ctx0" brushRef="#br0" timeOffset="2033.4011">27408 11821 0,'0'0'0,"0"41"63,-82 41-63,82 41 15,0-41-15,0-41 16,0 0-1,163 81 1,-81-122 0,82-41-1,-164-40 1,0-83 0,-164 0-1,42 164 1,-1 0-1,41 41 1,82 82 0</inkml:trace>
  <inkml:trace contextRef="#ctx0" brushRef="#br0" timeOffset="5696.5181">25117 8876 0,'41'0'94</inkml:trace>
  <inkml:trace contextRef="#ctx0" brushRef="#br0" timeOffset="6164.0998">32071 8917 0,'41'0'78</inkml:trace>
  <inkml:trace contextRef="#ctx0" brushRef="#br0" timeOffset="6741.8527">41889 9326 0,'-41'0'31</inkml:trace>
  <inkml:trace contextRef="#ctx0" brushRef="#br0" timeOffset="7816.8352">21067 14480 0,'0'-41'16,"0"0"0,-41 82 31,-82 41-32,42 82-15,-574 449 31,369-408-15,286-164 15</inkml:trace>
  <inkml:trace contextRef="#ctx0" brushRef="#br0" timeOffset="8067.7498">20003 14603 0,'0'0'0,"0"-82"16,41 82 31,41 123-32,41 41-15,81 122 16,1 0 15,0-122-15,-124-82-16</inkml:trace>
  <inkml:trace contextRef="#ctx0" brushRef="#br0" timeOffset="8667.5241">22294 15176 0,'0'0'0,"-82"0"0,1-41 15,-42 41 1,246 0 31,40 0-47,124 41 15,244-41 1,-285 0 0,-123 0-1,-42-41 1,-81 0 0,-41 41-1,-81-41 1,40 41-1,82-41 1,82 41 31,-41 0-31,81 82-1,-122-41-15,41 0 16,-41 40-1,-41-81-15,0 123 16,-163-41 0,163 0-1</inkml:trace>
  <inkml:trace contextRef="#ctx0" brushRef="#br0" timeOffset="11038.0726">25240 15094 0,'0'-41'0,"0"0"16</inkml:trace>
  <inkml:trace contextRef="#ctx0" brushRef="#br0" timeOffset="11990.7318">25240 14889 0,'0'-41'47,"0"-40"109,0 40-124,0 82 61,0 40-77,0 42 0,0-82-16,81-41 15,-40-41 48,-41 0-48,0 0 17,41 41 14</inkml:trace>
  <inkml:trace contextRef="#ctx0" brushRef="#br0" timeOffset="13250.8354">34812 12149 0,'0'-123'16,"0"82"0,0 0-1,0 123 32,0 450-31,0-246-1,0-40 1,0-124 0,0-81-1,82-82 16</inkml:trace>
  <inkml:trace contextRef="#ctx0" brushRef="#br0" timeOffset="13535.6787">34730 12190 0,'0'0'0,"0"-41"0,0-41 31,0 0-31,0 0 15,123 82 1,-1 0 0,-81 41-1,41 41 1,-82 82 0,-82-42-1,-40 42 1,-42-41-1,123-123 1</inkml:trace>
  <inkml:trace contextRef="#ctx0" brushRef="#br0" timeOffset="13767.377">35753 12353 0,'0'-41'16,"81"41"-1,1 0-15,41 0 16,122 0-1</inkml:trace>
  <inkml:trace contextRef="#ctx0" brushRef="#br0" timeOffset="13918.09">35834 12640 0,'-40'0'16,"80"0"15,42 0-31,41 0 16,82-41-1,-83 41-15</inkml:trace>
  <inkml:trace contextRef="#ctx0" brushRef="#br0" timeOffset="14601.0281">37184 11985 0,'0'-41'0,"-41"41"15,41-82 1,-81 205 15,81-41-15,-82 0-16,82 245 31,41-163-15,0-124-1,40-40-15,1 0 16,-41 0 0,0 0-16,82-163 15,-123 40 1,0-122-1,-82 122 17,0 0-17,-41 123 1,42 0 0,40 123-1,163 41 1</inkml:trace>
  <inkml:trace contextRef="#ctx0" brushRef="#br0" timeOffset="14899.9072">37921 12231 0,'0'-41'109,"0"82"-78,0-1-15,81 42 0</inkml:trace>
  <inkml:trace contextRef="#ctx0" brushRef="#br0" timeOffset="15536.0211">38698 11944 0,'0'-123'0,"0"164"78,-82 0-78,82 0 15,-41 82-15,41-82 16,-82 82 0,82-42-1,41-81 48,41 0-48,-41 0-15,41-41 0,0 41 32,-1-40-17,42-1 1,-82 41 0,-41-82-16,41 41 15,-41 0 1,0-41 15,0 123 16,0 0-31,0 0-16,-82 41 15,82 0-15,0 81 16,41-40-1,-41-41-15,41 81 16</inkml:trace>
  <inkml:trace contextRef="#ctx0" brushRef="#br0" timeOffset="15701.0201">39271 12762 0</inkml:trace>
  <inkml:trace contextRef="#ctx0" brushRef="#br0" timeOffset="16759.5324">15176 10635 0,'41'0'78</inkml:trace>
  <inkml:trace contextRef="#ctx0" brushRef="#br0" timeOffset="18701.9026">18858 18530 0,'0'-82'16,"-41"82"-1,41-82-15,0 41 16,0 123 47,82 82-63,82 163 31,-83-163-16,1-42 1,0-81 0,-41-41 15,-41-41-15,0 0-16,41-163 15,-41-42 1,0 42-1,0 122 17,0-41-17,0 83 1,0-1 0,0 122 15,0 42-16,0 204 1,0-163 0,0 0-1,0-123 1,0-1-16</inkml:trace>
  <inkml:trace contextRef="#ctx0" brushRef="#br0" timeOffset="19068.3505">19963 18407 0,'0'-82'16,"0"1"0,-41 81 15,0 40 0,41 42-31,-82 164 16,82 40-1,82 41 17,-41-286-17,163 41 1,-122-82-16</inkml:trace>
  <inkml:trace contextRef="#ctx0" brushRef="#br0" timeOffset="19352.1548">20985 18530 0,'0'-41'0,"0"-41"31,0 123 0,-82 0-15,1 123-1,-1-1 1,82-81-16,-82 41 16,41-82-16,41 40 15</inkml:trace>
  <inkml:trace contextRef="#ctx0" brushRef="#br0" timeOffset="19631.6342">20494 18571 0,'0'-82'0,"41"82"62,0 41-62,41 82 16,-41-42-16,41 1 16,-41 82-1,40-82 1,42-1-16</inkml:trace>
  <inkml:trace contextRef="#ctx0" brushRef="#br0" timeOffset="19934.9294">21599 18366 0,'0'-82'16,"41"82"31,0 41-47,40 41 15,-81 0-15,41 41 16,-41 81-1,-41-40 1,-81-1 0,81-81-1</inkml:trace>
  <inkml:trace contextRef="#ctx0" brushRef="#br0" timeOffset="20168.8315">22499 18693 0,'0'0'0,"82"0"46,-1 0-46,124 0 16,-82 0 0</inkml:trace>
  <inkml:trace contextRef="#ctx0" brushRef="#br0" timeOffset="20351.3705">22540 18898 0,'82'0'31,"-1"0"-15,-40 0-16,0 0 15</inkml:trace>
  <inkml:trace contextRef="#ctx0" brushRef="#br0" timeOffset="21301.3669">24381 18775 0,'0'-41'16,"0"0"0,81 41 31,-81 82-47,41 82 15,-41 0 32,0-124-31,0-80 15,0-42-15,0-41-1,0 41-15,82 0 16,-82 41-16,41 41 0,-41-81 15,41 81 1,0 0 0,41 122-1,-42 124 1,-40-83 0,0-40-1,0-41 1,82-82 15,-41 0-15,82-82-1,-123 41-15</inkml:trace>
  <inkml:trace contextRef="#ctx0" brushRef="#br0" timeOffset="21584.6914">25280 18898 0,'0'-41'15,"0"-41"1,-40 41 0,40-40-1,0 203 32,0 1-47,0 245 16,0-122-1,40-1 17,-40-122-17,41-41 1,0-82 0,-41-82-1</inkml:trace>
  <inkml:trace contextRef="#ctx0" brushRef="#br0" timeOffset="21869.0248">25321 19021 0,'0'0'0,"0"-41"16,-122-41-16,122 41 16,0 0-16,0-41 15,41 82 1,-1-81-1,1 81 1,82 40 0,41 165-1,-164-123 1,-41 41 0,-123-42-1,123-81 1,-81 82-16</inkml:trace>
  <inkml:trace contextRef="#ctx0" brushRef="#br0" timeOffset="22202.3876">26221 18448 0,'0'-41'16,"-41"41"0,41-82-1,-41 246 16,41-41-31,0-1 16,0 369 0,41-286-1,82-83 1,-82-122 0</inkml:trace>
  <inkml:trace contextRef="#ctx0" brushRef="#br0" timeOffset="22485.3291">26753 18734 0,'0'-81'15,"0"-1"1,0 204 46,0 1-62,0 0 0,0 0 16,0 81 0,0-163-16,0 0 15,0 41 1,41-82-16</inkml:trace>
  <inkml:trace contextRef="#ctx0" brushRef="#br0" timeOffset="22752.3607">27162 18980 0,'82'0'63,"41"0"-63,-41 0 15,40 0-15,1-41 16,0 41-16,-1 0 15</inkml:trace>
  <inkml:trace contextRef="#ctx0" brushRef="#br0" timeOffset="23053.3523">28635 18653 0,'0'81'63,"0"1"-48,0 0 1,0 41-16,0-1 0,0 165 15,0-83 17,0-81-17</inkml:trace>
  <inkml:trace contextRef="#ctx0" brushRef="#br0" timeOffset="23323.2751">28635 18816 0,'0'0'0,"0"-41"15,0 0-15,0-81 16,41 122 0,0 0-16,81 0 15,-81 41 1,-41-1-16,41 83 15,-41-41 17,0 0-32,-123-41 15,83 41-15,-1-82 16</inkml:trace>
  <inkml:trace contextRef="#ctx0" brushRef="#br0" timeOffset="23635.1747">29657 18407 0,'0'-82'16,"82"164"15,-41 0-15,-41 0-16,123 0 15,-123-1 1,0 165 0,0 40-1,-164-122 1,123-123-1</inkml:trace>
  <inkml:trace contextRef="#ctx0" brushRef="#br0" timeOffset="23869.2625">30803 18816 0,'0'-41'15,"82"41"1,81 0 0,42 0-1,-164 0 1</inkml:trace>
  <inkml:trace contextRef="#ctx0" brushRef="#br0" timeOffset="24002.4713">30926 19021 0,'81'0'31,"42"0"-31,123 0 16,-206 0-1</inkml:trace>
  <inkml:trace contextRef="#ctx0" brushRef="#br0" timeOffset="24619.0026">32807 18121 0,'0'0'0,"0"-41"0,0-41 15,0 123 16,0 41-15,0 41-16,0-1 16,0 42-16,0-41 15,0 81 1,41-40 15,0-164-15</inkml:trace>
  <inkml:trace contextRef="#ctx0" brushRef="#br0" timeOffset="25719.3229">33380 18121 0,'0'-41'15,"0"82"16,0 0-15,0 41 0,-82 286-1,82-205 1,0-122 0,82 0-1,0-41-15,-41 0 16,41-41-16,-1 0 0,-81-41 15,41-81 1,-41-42 0,-122 83-1,-42-1 1,41 123 0,82 0 15,41 41-16,41-41 1,123 82 0,40-82-1,1 0 1,-41 0 0,-83-41-1,-81 82 16,0 81-15,0-40-16,-41 82 16,41-42-1,0-40 1,41-41 0,41-41-1,82 0 1,-82-41 15,-82-163-15,0 122-1,-164 0 1,0 0 0,42 82-1,122-41 1,81 41-1,1 0 1,123 0 0,-123 0-1,-1 0 1,1 0 0,-41 82-1,-41 41 1,0-41 15,0 40-15,0-81-16,0 41 15,82-82 1,-41 0-16,41 0 16,81 0-1,-122 0-15,41-204 16,-82 122-16,0-41 15,-41 0 1,-82 42 0,-40 40-1,-1 41 1,164 82 0</inkml:trace>
  <inkml:trace contextRef="#ctx0" brushRef="#br0" timeOffset="26002.0062">36366 18121 0,'-41'0'0,"-40"41"31,-1 0-31,41 0 16,-41 81-16,-41 42 15,41-41 1,82-42-1</inkml:trace>
  <inkml:trace contextRef="#ctx0" brushRef="#br0" timeOffset="26219.8888">35712 18162 0,'0'0'0,"0"-41"0,122 82 47,-40 81-47,82-40 16,-82 41-16,122 81 16,-81-122-1</inkml:trace>
  <inkml:trace contextRef="#ctx0" brushRef="#br0" timeOffset="26652.2943">36939 18284 0,'0'-40'16,"-41"40"46,41 40-62,-41 83 16,41-41-16,0 41 16,0-42-16,0 42 15,123-82 1,-41-41-1,-1 0 1,-81-41-16,82 41 16,-82-204-1,0 40 1,0-40 0,-41 122-1,-40 82 1,-1 82-1,41-1 1</inkml:trace>
  <inkml:trace contextRef="#ctx0" brushRef="#br0" timeOffset="26953.2479">38084 18448 0,'0'82'31,"0"-41"-15,0-164 62,0 0-78,0 164 31,0 0-15</inkml:trace>
  <inkml:trace contextRef="#ctx0" brushRef="#br0" timeOffset="27388.6953">38371 18080 0,'0'-123'0,"0"164"63,0 0-63,0 0 15,0 41-15,0-41 16,0 0-16,41 40 16,-1-81-1,83 0 1,0-81 15,-123-83-15,0 82-1,41 82 1,-41 123 0,0 0-1,-41 122 1,41-41-1,0-40 1</inkml:trace>
  <inkml:trace contextRef="#ctx0" brushRef="#br0" timeOffset="28219.1225">39680 17957 0,'0'-82'16,"0"41"-16,-41 41 15,41 82 32,-41 41-47,41 491 31,0-451-31,0-81 16,123 0-16,-83 0 16,1-82-16,41 41 15</inkml:trace>
  <inkml:trace contextRef="#ctx0" brushRef="#br0" timeOffset="28819.3151">40211 18448 0,'0'0'0,"0"-123"0,0 82 16,0 1-1,-81 40 1,81 40 31,-41 83-47,41 0 16,0-41-1,0-164 63,0 41-62,0-41 0,0 41-1,0-41 1,0 42-1,0 162 48,82-40-63,-82 41 16,0-1-16,0 42 15,0-82 1,0 0 15,40-82 16,-40-41-47</inkml:trace>
  <inkml:trace contextRef="#ctx0" brushRef="#br0" timeOffset="29069.509">40621 18693 0,'40'0'47,"42"0"-31,0 0-16,0 0 15,163-40 1,-122 40-16</inkml:trace>
  <inkml:trace contextRef="#ctx0" brushRef="#br0" timeOffset="29552.903">42216 18244 0,'-82'-82'16,"41"82"15,-41 0 1,82 82-32,-81 40 15,81 42 1,0-1-1,40-81 1,-40 0-16,123-82 16,-82 0-1,41 0-15,41-123 16,-82-81 0,-82-42-1,-82 42 1,41 204 15,-41 0-15,82 204-1,41-122 1</inkml:trace>
  <inkml:trace contextRef="#ctx0" brushRef="#br0" timeOffset="29852.8519">42666 18489 0,'41'0'62,"-41"-41"-46,0-41 0,0 164 31,0-41-32</inkml:trace>
  <inkml:trace contextRef="#ctx0" brushRef="#br0" timeOffset="30369.3839">43116 18121 0,'0'-82'0,"0"41"16,0 123 31,0-41-32,0 41-15,0-1 16,0 83 0,0-123-1,0 41 1,41-82-1,0 0 1,0 0-16,81-41 16,-81-41-16,123 41 15,-123 41 1,-41-41 0,0-41-1,0 42 1,0-1 15,-82 82 0,82-1-15,0 124 0,0 41-1,41 81 1</inkml:trace>
  <inkml:trace contextRef="#ctx0" brushRef="#br0" timeOffset="31036.3062">43770 17589 0,'0'0'0,"-41"-41"0,41 0 16,82 164 15,0 41-15,41 40-16,-41 1 16,-1-42-16,-81 164 15,-122 287 32,-124-328-47</inkml:trace>
  <inkml:trace contextRef="#ctx0" brushRef="#br0" timeOffset="32642.1068">38371 19512 0</inkml:trace>
  <inkml:trace contextRef="#ctx0" brushRef="#br0" timeOffset="33352.841">32726 20575 0,'-41'0'16,"82"0"15,654-41 1,-368 41-17</inkml:trace>
  <inkml:trace contextRef="#ctx0" brushRef="#br0" timeOffset="33552.9834">33094 20943 0,'0'0'0,"-82"0"15,164 0 48,-1 0-63,1 0 15,123 0-15</inkml:trace>
  <inkml:trace contextRef="#ctx0" brushRef="#br0" timeOffset="35603.8008">35098 20330 0,'0'41'32,"-41"-1"-17,41 42 1,-82-82-16,41 82 31,-40-82-31,40-82 31,0 0-31,41 42 16,0-83 0,41 41-1,81 82 1,1 82 0,-82 122-1,-41 1 16,-204 81-15,40-163 0,0-123-1,123 0 1,41-82 0,0 0-1,41 1 1,41-1-1,0 82 1,82 122 0,-83 1-1,1-123 1,41 0 0,0 0-1,-82-41 1,40-81-1,1 40-15,-82 0 16,0-82 0,0 42-1,0 40 1,0 204 31,0-40-47,0 0 15,0 164 1,41-206 0,41-40-1,-41 0 1,0-122 0,41-42-1,-82 0 16,0 124-15,0 80 0,0 83-1,0 123 1,0-1 0,0-81-1,0-42 1</inkml:trace>
  <inkml:trace contextRef="#ctx0" brushRef="#br0" timeOffset="36003.2735">36284 20575 0,'0'0'0,"-81"0"31,81 41-15,0 82-16,0-41 15,0 122 1,41-81 0,40-82-1,42-41 1,0-82-1,-41-41 1,-82-204 0,-82 81-1,-41 206 1,41 40 0,41 81-1,0-81 1,41 164-16,41-123 15,0-41-15</inkml:trace>
  <inkml:trace contextRef="#ctx0" brushRef="#br0" timeOffset="36211.4963">37716 20943 0,'0'0'0,"0"41"47</inkml:trace>
  <inkml:trace contextRef="#ctx0" brushRef="#br0" timeOffset="37407.63">20740 22252 0,'0'0'0,"0"-82"15,0 41 1,0 1 0,0-42-1,-82 82 1,-163 286 15,245-40 0,81-42-15,124-163 0,-164 82-1,-41-82 1,-82 81 0,-82-122-1,-40 0 1,81-82-1,82-40 1,164-42 0</inkml:trace>
  <inkml:trace contextRef="#ctx0" brushRef="#br0" timeOffset="37687.3555">21190 22334 0,'0'0'0,"-41"-41"16,41-41 0,-41 0-1,41 164 17,0 41-17,0 82 1,0 40-1,0-163-15,0 40 16,0-40-16,82-82 31,-82-41-31</inkml:trace>
  <inkml:trace contextRef="#ctx0" brushRef="#br0" timeOffset="37853.8766">20822 22702 0,'0'0'0,"41"0"47,40 0-31,206 0 0,-1-82-1,-204 82-15</inkml:trace>
  <inkml:trace contextRef="#ctx0" brushRef="#br0" timeOffset="37981.377">21803 22702 0,'41'0'63</inkml:trace>
  <inkml:trace contextRef="#ctx0" brushRef="#br0" timeOffset="38587.463">22703 22702 0,'0'-41'16,"0"-41"0,0-40-1,0 81-15,-122-41 31,40 82-15,-82 82 0,123 163-1,41 42 1,0-165 0,82-122-1,82 0 1,-1-163-1,-81 40 1,-82-122 0,0-124-1,-82 165 1,41 81 0,41 164 15,0 41-16,0 41 1,0 163 0,82-163-16,-41 122 15,-41-163-15,82 0 16,-82-41 0,41-41-16</inkml:trace>
  <inkml:trace contextRef="#ctx0" brushRef="#br0" timeOffset="38954.0597">23112 22498 0,'0'41'16,"0"40"-16,0-40 16,82-41-1,-41 0 1,0 0-1,-41-122 1,0 81 0,0-41-1,0 0 1,-41 82 0,-82 123-1,82 40 1,41 1-1,0-82 1,328-82 0,-124 0-1,-40-205 1,-164 123 0</inkml:trace>
  <inkml:trace contextRef="#ctx0" brushRef="#br0" timeOffset="39279.5102">23808 22252 0,'0'0'15,"0"-82"1,0 41-16,0-40 16,0 40-1,0 123 220</inkml:trace>
  <inkml:trace contextRef="#ctx0" brushRef="#br0" timeOffset="39771.027">23890 22416 0,'0'-41'0,"0"82"47,0 41-47,0-1 16,163 247 31,1-410-16,-82 41-31,-82-286 31,0 204-31,0 82 32,-41 82-17,41 204 16,0 1-15,0-83-16</inkml:trace>
  <inkml:trace contextRef="#ctx0" brushRef="#br0" timeOffset="39986.901">25280 22579 0,'123'0'31,"-41"0"-15,0 0-16,-41 0 15,0 0-15</inkml:trace>
  <inkml:trace contextRef="#ctx0" brushRef="#br0" timeOffset="40121.1265">25321 22784 0,'0'0'0,"82"0"31,123 0-15,40 0-1</inkml:trace>
  <inkml:trace contextRef="#ctx0" brushRef="#br0" timeOffset="40754.373">27489 22375 0,'0'0'0,"0"-41"15,0-41 1,0 0 0,0 164 31,0 286-32,-40 573 16,-42-736 1,41-205-17,-41 0 1,-41-164 0,41-40-1,82 81 16,0 41-31</inkml:trace>
  <inkml:trace contextRef="#ctx0" brushRef="#br0" timeOffset="41087.2449">27408 22293 0,'-41'-41'15,"245"41"17,83 0-17,163 0-15,450 0 16,81 0 0,1 0 15,-327-82-16,-533 82 1,-163 0 15,-40 0-15,-42 41 0,0 0-1</inkml:trace>
  <inkml:trace contextRef="#ctx0" brushRef="#br0" timeOffset="41704.3252">28430 22988 0,'0'-81'0,"0"40"16,-41 0 15,41 123 1,0-1-32,164 165 31,-123-42-16,41-81 1,40-123-16,-81 41 16,0-82-1,41-82 1,-82 83-16,0-42 16,82-164-1,-123-163 1,41 368-1,0 123 17,0 41-32,0 122 15,0 1 1,0-124 0</inkml:trace>
  <inkml:trace contextRef="#ctx0" brushRef="#br0" timeOffset="41954.3766">29576 22702 0,'0'0'0,"-41"-82"16,0 41-1,41-40 1,0 122-1,-123 204 1,123 164 0,41-204-1,41-42 1,41-163 0</inkml:trace>
  <inkml:trace contextRef="#ctx0" brushRef="#br0" timeOffset="42170.9806">30271 22907 0,'0'0'0,"-41"-82"16,-41 82 15,41 41-15,-40 41-16,40 122 15,-82-122 1,123 0-16,0 40 16,-41-122-1</inkml:trace>
  <inkml:trace contextRef="#ctx0" brushRef="#br0" timeOffset="42387.1098">29739 22825 0,'0'0'0,"0"41"31,82 81-15,0-40-16,0 0 15,40 82 1,42-42 15</inkml:trace>
  <inkml:trace contextRef="#ctx0" brushRef="#br0" timeOffset="42620.941">30598 22866 0,'0'0'0,"0"-82"15,82 205 17,0-42-17,-82 1 1,41 41-16,-41 122 16,0-122-16,-82 0 15,-41 122 1,42-204-1</inkml:trace>
  <inkml:trace contextRef="#ctx0" brushRef="#br0" timeOffset="43070.3987">26099 25320 0,'40'0'46,"42"0"-30,164 0 0,-83 82 15</inkml:trace>
  <inkml:trace contextRef="#ctx0" brushRef="#br0" timeOffset="43204.2337">26139 25688 0,'123'0'47,"123"0"-31,-165-41 0</inkml:trace>
  <inkml:trace contextRef="#ctx0" brushRef="#br0" timeOffset="43655.3115">27980 25156 0,'0'0'0,"0"-81"16,0 40-16,-82 41 16,1 122 15,81 42-16,-82 286 1,82-41 0,41 0-1,-41-245 1,-82-164 15,41-123-15,-41 41-16,41-41 15,41 42 1,0 40-16,0-41 16</inkml:trace>
  <inkml:trace contextRef="#ctx0" brushRef="#br0" timeOffset="43953.7395">27858 25197 0,'0'0'0,"0"-41"47,163 41-47,83-81 16,449 81 0,-40-82-1,408 82 1,-531 0-1,-368-82 1,-287 164 31,41-41-31,41-41-16</inkml:trace>
  <inkml:trace contextRef="#ctx0" brushRef="#br0" timeOffset="44870.7306">28430 25525 0,'82'0'31,"-82"81"-15,82 42-16,-82-41 15,0 0 1,-41 81 0,-41-81-1,-81 41 1,81-82 0,0-41-1,41 0 1,41-82 15,0 0-31,82 82 16,0 0-1,-1 41 1,-81 41-16,123-41 16,-82 41-1,41-82 1,0 0-1,0 0 1,-1-82 0,-81-82-1,41-40 1,-41 122 0,0 0-1,0 41 1,0 82-1,0 41 1,0 163 0,0-204-1,82 41 1,41-82 0,0-41 15,-42-82-16,-81-81 1,0 327 31,-41-1-47,41 1 16,0 122-1,-40-81 1</inkml:trace>
  <inkml:trace contextRef="#ctx0" brushRef="#br0" timeOffset="45203.8633">29821 25852 0,'0'0'0,"-41"0"0,41 41 31,-41 41-15,41 122 0,0-81-1,164-41 1,-41-82 0,40-82-1,-122-164 1,-41 83-1,-41 122 1,-163 41 0,81 0-1,123 82 1</inkml:trace>
  <inkml:trace contextRef="#ctx0" brushRef="#br0" timeOffset="45688.1254">33912 25770 0,'-41'0'0,"-41"0"16,164 0 31,41 0-47,81 0 31</inkml:trace>
  <inkml:trace contextRef="#ctx0" brushRef="#br0" timeOffset="45821.3215">33871 26097 0,'123'0'31,"-1"0"-15,42 0-16,-41 0 16</inkml:trace>
  <inkml:trace contextRef="#ctx0" brushRef="#br0" timeOffset="46087.3791">34975 25525 0,'0'0'0,"0"-82"0,0 41 16,0 164 30,0 122-30,0 0 0,0 1-1,0-42 1,0-163 0</inkml:trace>
  <inkml:trace contextRef="#ctx0" brushRef="#br0" timeOffset="46261.1643">35425 25606 0,'0'-81'16,"123"40"-1,-41 41 1,0 0-1,0 0-15,40 0 16</inkml:trace>
  <inkml:trace contextRef="#ctx0" brushRef="#br0" timeOffset="46587.4061">35344 25647 0,'0'0'0,"-41"82"15,41 0 1,0-41 0,0 41-1,81-82 1,83 0 15,-41 0-15,-41 81-1,-82-40 1,0 0 0,-82 41-1,-82-41 1,123-41 0,0-41-1</inkml:trace>
  <inkml:trace contextRef="#ctx0" brushRef="#br0" timeOffset="46787.3915">36162 25975 0,'0'-82'46,"41"82"-30,40 0 15</inkml:trace>
  <inkml:trace contextRef="#ctx0" brushRef="#br0" timeOffset="47271.6637">36653 25647 0,'0'0'0,"0"-122"16,0 162 31,0 1-47,0 0 15,-41 82 1,41-41 0,81-82 15,1 0-15,0 0-1,-41-82 1,-41 0-1,0 0 1,0 41-16,0 123 63,0 41-63,0 82 31,0-42-16,0-81 1</inkml:trace>
  <inkml:trace contextRef="#ctx0" brushRef="#br0" timeOffset="47688.3455">37348 25770 0,'0'0'0,"0"-41"16,0 0-16,82 0 16,-82-41-1,-41 82 1,-41 82 15,0 0-15,82 41-1,0-41 1,123-82 0,0 0-1,-41-123 1,-82 82 0,40-41-1,-40 164 16,0 0-31,-81 41 16,40 245 0,41-205-1,0-122 1</inkml:trace>
  <inkml:trace contextRef="#ctx0" brushRef="#br0" timeOffset="48055.9968">35057 27815 0,'0'0'0,"-204"0"16,-1 0-16,-40 0 16,40 82-1,369-82 17,408 0-1,124 0-16,40-82 1,-204 0 0,-287 82-1</inkml:trace>
  <inkml:trace contextRef="#ctx0" brushRef="#br0" timeOffset="48256.3352">35425 28511 0,'0'0'0,"-163"0"15,122 0-15,123 0 32,122 0-32,410-82 31,-164 82-16,-246-123 1</inkml:trace>
  <inkml:trace contextRef="#ctx0" brushRef="#br0" timeOffset="49521.534">4909 11331 0,'0'-82'0,"-82"41"16,0-82-1,82 82 1,-82 41-16,82 123 47,164 409-16,-41-410-15,-41-40-1,572-245 1,82-205 0,-204 40-1,-82 42 1,-82 81-1,-245 124 1,-41 81-16,-123 0 63,0 81-48,-41-40 1,0 82-1,-40-41 1,-1-41-16</inkml:trace>
  <inkml:trace contextRef="#ctx0" brushRef="#br0" timeOffset="50070.9455">4254 11617 0,'0'0'0,"-41"-41"0,1 41 0,40-123 16,-82 123-16,82-41 16,0 123 46,0-41-62,41-41 16,81 82-1,124-82 1,449-123 0,451-204-1,-492 122-15,246-122 16,-655 205-16,-81 40 15,-123 41 1,-41 164 156</inkml:trace>
</inkml:ink>
</file>

<file path=ppt/ink/ink1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2T11:51:08.161"/>
    </inkml:context>
    <inkml:brush xml:id="br0">
      <inkml:brushProperty name="width" value="0.05292" units="cm"/>
      <inkml:brushProperty name="height" value="0.05292" units="cm"/>
      <inkml:brushProperty name="color" value="#FF0000"/>
    </inkml:brush>
  </inkml:definitions>
  <inkml:trace contextRef="#ctx0" brushRef="#br0">11168 16403 0,'0'0'0,"-369"572"15</inkml:trace>
  <inkml:trace contextRef="#ctx0" brushRef="#br0" timeOffset="82.1782">10554 17589 0,'0'532'16,"245"-82"-16,1-41 16,40 0-16,-81 0 15,-205-82-15</inkml:trace>
  <inkml:trace contextRef="#ctx0" brushRef="#br0" timeOffset="1798.4841">22008 6708 0,'0'0'0,"0"-41"31,-82 41 0,82 123-31,-82 0 16,0 41 0,-163 122 15,81-123 0</inkml:trace>
  <inkml:trace contextRef="#ctx0" brushRef="#br0" timeOffset="2049.472">21272 6627 0,'0'0'16,"0"-41"-16,0 0 15,0 82 17,81 0-17,124 204 1,-1 41-1,-81-163 1,-41-41 0,41 0-1</inkml:trace>
  <inkml:trace contextRef="#ctx0" brushRef="#br0" timeOffset="2583.1961">22785 7036 0,'-41'0'16,"82"0"30,82 0-46,40 0 0,1 0 16,0-41 0,-82 41-16,40 0 15,-40 0 1,-82-41 15,0-41 0,0 41-15,-41 0 0,-41 41-1,82-82 1,41 123 31,0-41-47,-41 41 15,82-41 1,-82 41-16,41 41 16,-41 0-16,0 0 15,-123-1 1</inkml:trace>
  <inkml:trace contextRef="#ctx0" brushRef="#br0" timeOffset="3315.8728">26180 7117 0,'-81'-81'16,"81"-1"-1,0 41-15,40 41 32,42 82-17,-41 122 17,-41-81-17,0-41 1,0-164 31,0 41-32,41-123-15,41 1 32,-41 81-17,41 82 1,-1 164-1,1-83-15,-82 1 16,0 41-16,0 0 0,0-42 16,0 1-1,82-41-15</inkml:trace>
  <inkml:trace contextRef="#ctx0" brushRef="#br0" timeOffset="3649.6437">26917 7240 0,'0'0'0,"0"-41"0,0 0 0,0 0 16,0 82 15,0 0-15,0 41-1,0 82 1,41-123-1,40-41 1,1 0 0,0-41-1,-41-164 1,-123 42 0,0 81-1,1 41 1,40 123-1</inkml:trace>
  <inkml:trace contextRef="#ctx0" brushRef="#br0" timeOffset="3806.522">27735 7077 0</inkml:trace>
  <inkml:trace contextRef="#ctx0" brushRef="#br0" timeOffset="4599.5724">28676 6913 0,'-82'-41'0,"41"41"46,41 82-30,0 41-16,-82-42 16,82-40-16,0 82 15,41-123 1,0 0 0,123-82-1,-123 0 1,-41-81-1,-123-42 1,0 123 0,41 123-1,82 82 17,205-123-17,81 0 1,-122 0-1,-82-82 1,-41-41 0,-41-40-1,0-1 1,0 287 15,0 41-15,0 367-1,0-122 1,122-81 0,-40-206 15,-41-40-15,41-164-1,-82-122 1,0-42-1,-123 205 1,-41 1 0,164-42-1,0 41 1,287-41 0,81-163-1</inkml:trace>
  <inkml:trace contextRef="#ctx0" brushRef="#br0" timeOffset="6316.0768">30926 6463 0,'0'0'0,"0"-41"0,0-41 16,0 123 31,0 82-47,0 40 15,0 206 1,0-165 0,0-163-1,0 0 1,41-41-1,122-123 1,-81-40 0,-82 81 15,41 82-15,-41 82-1,0 81 1,0-81-1,0 0 1,163-82 0,-81 0-1,0-123 1,-82 0 0,0-40-1,82 163 1,-82 82 15,0-1-31,41 1 16,-41-41 15,41-41 0,-41-41-15,82-81-1,-1 81-15,-40-41 16,41 82-16,-82 41 16,41 0-1,-41 81 1,0-81 0,82-41 30,-82-41-30,123-40-16,-42-1 31,-81 123-15,82 0 0,-82 40-1,0 1 1,41-41-1,41-41 1,0 0 0,-82-123-1,41 1 1,-41 81 0,41 41 15,-41 82-31,0-1 15,81-81 32,-81-41-31,0-40 0,0-1-1,-41 41 1,1 41-1,40 41 1,-82 163 0,82-163-1,82 123 1,40-164 0,-81 0-1,41-41-15,41-82 16,-123 1-1,41 40-15,-41-41 16,40 41 0,-40 164 15,0-41-15,0 0-1,82 82 1,-41-1-1,41 42 1,-82-123 0,-123-41-1,41-41 1</inkml:trace>
  <inkml:trace contextRef="#ctx0" brushRef="#br0" timeOffset="6549.9325">30476 6504 0,'81'0'31,"83"0"-16,41 0-15,81-41 16,287 41 0,-410 0-16</inkml:trace>
  <inkml:trace contextRef="#ctx0" brushRef="#br0" timeOffset="9650.6302">34894 7117 0,'0'-81'0,"0"-1"16,0 0-1,0 41-15,-41-41 16,0 82-1,-41 0 1,-82 287 15,287-124 1,-41-163-17,0-41 1,-1 0-1,-81-122 1,0 81 0,0 123 15,0 41-15,0 204-1,82 328 1,-123-328-1,0-122 1,-40-124 0,40 42-1,0-123 1,-41-163 0,82-82-1,82-83 1,204 83-1,-122 245 1,-123-82 0,0 83 15,-41 121 16,0 1-32,81-123 32,-81-41-31,0 42 0,0-1-1,-40-41-15,-1 123 31,41 0-31,0 122 16,0-40 15,41-41-15,40-82 0,42 0-1,0-123 1,-41 0-1,-41 1-15,-41-124 16,0 123-16,0 1 16,0-83-1,0 164 1,0 82 15,-82 82-31,82 122 16,0 42-1,0-83 1,41-122 0,0 0-16,-1-82 31,83 0-15,-82-82-1,41-245 1,-82 81-1,0 83 1,0 81 0,0 41-1,0 164 1,0 122 0,0 1-1,0-42 1,0-81-1,41-123 1,82 0 0,-1-164-1,-81 1 17,-41 81-32,0 41 15,0 123 16,41-41-31,-41 0 16,0 40 0,82-81-1,0 0 1,-1 0 0,-40 0-1,41 0 1,-41 0 15,-41 82-15,41-82-1,41 82 1,0-82 0,40-41-1,-81 0 1,41 0-1,0-41 1,-82 1 0,0 40-1,-41 41 1,-41 0 0,82 41-1,0 40 1,0 1-1,41-82 1,82 0 0,-82 0 15,-41-82-15,0 42-1,0-42 1,0 245-1,-41 124 1,-41 163 0,0 0-1,82-246-15,-41 1 16,41-124-16,-82-40 16,1-41-1,40 0 1,-164-327-1,123 163 1</inkml:trace>
  <inkml:trace contextRef="#ctx0" brushRef="#br0" timeOffset="9867.6352">35466 6708 0,'0'0'0,"41"0"31,123 0-15,449 82-1,-285-82-15,244 0 16</inkml:trace>
  <inkml:trace contextRef="#ctx0" brushRef="#br0" timeOffset="11667.0846">39189 6790 0,'41'-82'15,"-41"41"-15,0 1 16,41 40-16,-41-41 15,0 82 1,0 81 0,-41 1-16,41 327 47,0-327-16,41-123-16,0-41 1,40-123 0,1 41-1,-41 123 1,-41 82 15,0 0-31,82 82 16,-41-83-1,81-81 1,1-40 15,-41-83-15,-82-41 0,0 82-16,0 123 31,0 0-16,41 0 1,0-41 0,0 0-1,-41-82 17,0 41-32,0-40 15,-41 40 1,-41 123-1,82 40 1,0 1 0,82 41 15,122-164-15,83 0-1,40-82 1,-245-41-1,-41 82-15,-41-82 16,0 83-16,0-42 16,0 0-1,0 41 1,-82 41 0,41 0-1,0 82 1,-41 81-1,82 124 1,0-246 0,41 0 15,41-41-15,-41-41-1,41-205 1,-82 83-1,0 122 1,0 123 15,-41-1-15,41 42 0,0-82-1,41 41 1,122-123-1,-122-41 1,41-122 0,-41 81 15,0 123-15,41 82 15,-82-41-16,0-123 64,-41 82-64,0 0 1,0 82-1,41-1 1,0 1-16,0 41 16,0-41 15,82-82-15,40 0-1,-40-164 1,0-40-1,-82 40-15,0-286 16,0 286-16,0 83 16,0 40-1,-41 163 17,41 42-32,0 163 15,0-122 1,0-1-1,123 42 1</inkml:trace>
  <inkml:trace contextRef="#ctx0" brushRef="#br0" timeOffset="11831.6022">42175 7158 0,'0'41'47</inkml:trace>
  <inkml:trace contextRef="#ctx0" brushRef="#br0" timeOffset="13451.259">11781 5727 0,'0'0'0,"-82"0"16,205 0 31,0 0-32,40 0-15,83 0 16,204-41 0,204 41-1,-367 0 1,-83 0 0,-122 0-1,-41 0 1,-123 0 46,0 41-46,-40-41 0</inkml:trace>
  <inkml:trace contextRef="#ctx0" brushRef="#br0" timeOffset="13728.9282">12763 5849 0,'0'0'0,"-82"0"16,123 0 15,41 0-31,122 0 16,124 0-1,-1 0 1,82 0 15,-327 0-15,-41 0 0</inkml:trace>
  <inkml:trace contextRef="#ctx0" brushRef="#br0" timeOffset="14800.9164">31621 5890 0,'0'0'0,"-41"0"15,0 0-15,-41 0 16,41 0 15,41-41-31,41 41 47,82 0-31,1677 0 15,-532 0 0,-941 0-15,42 0-1</inkml:trace>
  <inkml:trace contextRef="#ctx0" brushRef="#br0" timeOffset="15311.088">32930 5972 0,'0'0'0,"-164"0"15,42 0-15,-1 0 16,-122 0 0,122 41-1,164-41 17,368 0-17,245 0 1,83 0-1,-165 0 1,-285 0 0,-165 0 15</inkml:trace>
  <inkml:trace contextRef="#ctx0" brushRef="#br0" timeOffset="16158.495">22703 9531 0,'0'0'0,"-41"0"31,1 0-16,-1 0-15,-41 82 16,-41 40 0,-81 83 15,122-123-31,-41 81 31,41-81-15</inkml:trace>
  <inkml:trace contextRef="#ctx0" brushRef="#br0" timeOffset="16500.6023">21803 9654 0,'0'-82'15,"82"164"48,-41-42-63,41 42 15,0 0-15,0 0 16,81-41-16,1 41 31,-123-1-15,41 42 0,-42-123-1,-40 82 1</inkml:trace>
  <inkml:trace contextRef="#ctx0" brushRef="#br0" timeOffset="16784.6687">23153 9899 0,'0'-41'0,"41"41"63,41 0-63,41 0 15,-1 0-15,1-82 16,41 82-1,-123 41 1,41-41-16</inkml:trace>
  <inkml:trace contextRef="#ctx0" brushRef="#br0" timeOffset="17000.7261">23399 10103 0,'0'0'0,"0"-40"63,82 40-63,-1 0 15,42 0-15,41-41 16,-82 41-16</inkml:trace>
  <inkml:trace contextRef="#ctx0" brushRef="#br0" timeOffset="17668.7235">24830 9531 0,'0'0'0,"0"-82"0,-40 82 16,40 41 62,-41 41-62,41-41-16,-82 40 15,41 1 1,41 0-16,-82-41 16,82 41-16,-82-82 15,82 82 1,82-82 15,-41 0-31,123 0 16,-1-41-1,-122 41 1,41-41 15,-41 41-15,-41-82 0,0 41-1,0 0 1,0 0-1,0-41 1,0 123 31,0 0-31,0 0-16,0 123 15,0-1 1,0-40-1,0 123 1</inkml:trace>
  <inkml:trace contextRef="#ctx0" brushRef="#br0" timeOffset="20334.7817">28594 10226 0,'-41'0'47,"41"41"-31,0-82 62,0 0-63,0 82 32,0 41-31,-82-82 0,41 0 62,41-41-63,0-41 1,0 123 31,0-82 31,0 0-62,82 41 30,0 41-46,-82 0 0,41 0 16,-41 82 0,0-41-1,0 122 1,-82-163 0</inkml:trace>
  <inkml:trace contextRef="#ctx0" brushRef="#br0" timeOffset="20685.0089">30026 9654 0,'0'0'0,"-41"0"47,-41 40-31,41 83-16,-82 41 15,1-1 1,40-40-1,41 0 17,0-123-17</inkml:trace>
  <inkml:trace contextRef="#ctx0" brushRef="#br0" timeOffset="20918.3312">29453 9858 0,'-82'0'0,"82"-41"15,41 41 17,0 82-32,41-41 15,-41 41-15,0-41 16,40-1-16,42 83 15,-82-41 1,-41-41-16,82-41 16</inkml:trace>
  <inkml:trace contextRef="#ctx0" brushRef="#br0" timeOffset="21168.2151">30557 10103 0,'82'0'47,"0"0"-47,0 0 15,41 0-15,-42 0 32</inkml:trace>
  <inkml:trace contextRef="#ctx0" brushRef="#br0" timeOffset="21334.9291">30680 10349 0,'82'0'47,"0"0"-47,0 0 16,-1 0-16,42-82 16</inkml:trace>
  <inkml:trace contextRef="#ctx0" brushRef="#br0" timeOffset="21851.707">31621 9858 0,'0'0'0,"0"-41"15,0-41 1,41 82-16,82 0 16,-1 0-1,-81 82 1,-41 0 0,-41 41-1,-81-42 1,122-40-16,-82-41 15,41 0 1,82-122 31,82 122-31,-1 0-1,-81 81 1,41-40-1,-82 164 1,-164-123 0,1-41-1,40-41 1,82 0 0,-41 0-16</inkml:trace>
  <inkml:trace contextRef="#ctx0" brushRef="#br0" timeOffset="22235.2634">29944 11208 0,'0'0'0,"-41"0"16,0 0-16,205 0 62,490-82-30,-367 82-32,326 0 15</inkml:trace>
  <inkml:trace contextRef="#ctx0" brushRef="#br0" timeOffset="27118.1171">11781 5645 0,'41'0'63,"0"0"-63,41 0 16,0 0-16,490 0 31</inkml:trace>
  <inkml:trace contextRef="#ctx0" brushRef="#br0" timeOffset="29035.2978">39761 9244 0,'0'-81'32,"0"40"-17,41 0 16,-41 82 32,-81 41-63,81-1 16,-82 42-16,82-41 15,-164 41 1,82-1-1,82-81 1,-81 41 0</inkml:trace>
  <inkml:trace contextRef="#ctx0" brushRef="#br0" timeOffset="29268.4708">39271 9122 0,'0'41'16,"81"0"0,-40 40-16,41-40 15,0 123 1,122-41-1,-163-123-15</inkml:trace>
  <inkml:trace contextRef="#ctx0" brushRef="#br0" timeOffset="29485.4042">40293 9490 0,'-41'-41'0,"123"41"31,41 0-15,0 0 0,40 0-1,-122 0-15</inkml:trace>
  <inkml:trace contextRef="#ctx0" brushRef="#br0" timeOffset="29635.2217">40457 9613 0,'41'0'31,"41"0"-15,40 0-16,-40 0 15</inkml:trace>
  <inkml:trace contextRef="#ctx0" brushRef="#br0" timeOffset="29952.4203">41193 9285 0,'0'-81'0,"0"40"16,123 41 15,-82 0-15,-41 41-16,0 40 16,0 42-1,-41-41-15,-41 0 16,41 0-1,82-82 32,123 0-31,-1 0 0</inkml:trace>
  <inkml:trace contextRef="#ctx0" brushRef="#br0" timeOffset="30436.0537">44834 9081 0,'0'-82'0,"-82"164"31,41 0-31,-163 204 31,81-81 16</inkml:trace>
  <inkml:trace contextRef="#ctx0" brushRef="#br0" timeOffset="30619.4251">44220 9163 0,'0'0'0,"82"0"47,-41 81-47,82 1 16,40 123-1,-81-205 1</inkml:trace>
  <inkml:trace contextRef="#ctx0" brushRef="#br0" timeOffset="30818.784">45120 9285 0,'41'0'15,"41"0"1,82 0 0,40 0-1,-163 0-15</inkml:trace>
  <inkml:trace contextRef="#ctx0" brushRef="#br0" timeOffset="30952.4418">45325 9572 0,'41'0'15,"81"0"1,1 0 0</inkml:trace>
  <inkml:trace contextRef="#ctx0" brushRef="#br0" timeOffset="31169.4573">46143 8958 0,'0'-41'16,"0"82"15,0 0-16,0 41-15,0 41 0,0 40 32,0 1-32</inkml:trace>
  <inkml:trace contextRef="#ctx0" brushRef="#br0" timeOffset="32502.3858">41930 8876 0,'0'-81'16,"0"-1"0,0 0-1,0 0 1,-123-122 0,-164-1 15,-40 205 0,41 0-15,0 0-1,-42 41 1,42 41 0,81 81-1,-40-40 1,-41-41-1,-1 41 1,1 81 0,163-163-1,41 123 1,82-42 0,0 1-1,0 41 1,82-1-1,0 42 17,123-82-17,163-1 1,-41-40 0,123-82-1,-82 0 1,164-41-1,-205-41 1,-41-81 0,1-1-1,-124 41 1,-40-40 0,-41 40-1,0-81 1,-82 40-1,0-41 17,-82 124-17,-123 81 1,-40 0 0,0 0-1,122 0 1,41 122-1</inkml:trace>
  <inkml:trace contextRef="#ctx0" brushRef="#br0" timeOffset="33821.6289">40907 10185 0,'0'41'250,"0"41"-250,0 82 0,0-42 16,0 42 0,0 81-16,0-40 15,0 327 16,0-491 1,-123-123 15,123 0-32,-41 82-15,41-41 16,-82-82-1,1 82 1,40-40 0,41 40-1,-41 41 1,41-41 0,0 123 46,0-1-46,41 1-16,-41 0 15,41-41-15,40 0 16,1-41 0,41 0-1,0 0 1,-41-82 15,-1 0-15,-40 82 140</inkml:trace>
  <inkml:trace contextRef="#ctx0" brushRef="#br0" timeOffset="34855.2544">41602 8999 0,'0'0'0,"0"-41"16,-163 82 31,-205 286-32,-573 491 16,613-613 1,247-82-17,-1-123 1,82-82 31</inkml:trace>
  <inkml:trace contextRef="#ctx0" brushRef="#br0" timeOffset="35361.1587">39230 8917 0,'0'0'0,"0"-82"16,-82 82-16,205 82 47,-1 0-47,83-41 16,449 327-1,-122-41 1,82-40 15,-164-83-15,-246-122-16,-81 0 15,-41-41-15,0-41 16,-41 82 0,-1-82 140</inkml:trace>
  <inkml:trace contextRef="#ctx0" brushRef="#br0" timeOffset="36519.702">45979 8876 0,'0'0'16,"0"-41"-16,0-40 15,0 40 1,0-82 31,-450-41-16,-286 83 0,327 121-15,123 124-1,81-41 1,1 122 0,40 1-1,82 81 1,0 82 0,123-123-1,82-40 1,41-83 15,204-40-15,-41-123-1,0 0 1,0 0 0,1-41-1,81-204 1,-205 40-1,1 1 1,-123 122 0,40-123-1,-40 1 1,-82-1 0,41 1-1,-41-1 1,-82 123-1,-40-81 1,-1 163-16,0-82 16,-204 0-1,-82 82 1,-82 41 0,368 0-1,41 41 1,82 41-1</inkml:trace>
  <inkml:trace contextRef="#ctx0" brushRef="#br0" timeOffset="39924.5847">44507 10144 0,'-41'0'0,"82"0"3125</inkml:trace>
  <inkml:trace contextRef="#ctx0" brushRef="#br0" timeOffset="41930.6276">44220 9163 0,'-81'0'16,"81"-82"-16,-41 82 15,41-82-15,-82 0 16,82 0 0,-41 82 15,123 123 0,-41-41-31,613 532 31,-204-165 1,-245-367-17,-124-41 16,-121-41 16</inkml:trace>
  <inkml:trace contextRef="#ctx0" brushRef="#br0" timeOffset="42415.4646">45570 8999 0,'0'-123'15,"-41"42"1,0 81 0,-81 40-1,-1 83 1,-41 163-16,-245 328 31,-82 122-15,369-490-1,40-164 1,82-1 0,-41-81-16,41-41 109</inkml:trace>
  <inkml:trace contextRef="#ctx0" brushRef="#br0" timeOffset="43820.059">14195 5972 0,'-41'-123'16,"41"82"0,-82 41-16,82-40 15,-82 40 1,82-41-16,-82 41 16,-286 0 15,327 0 16,369 0-16,367-123-15,123 123-1,-204 0 1,-246 0-1,-123 0 1,-367 0 15</inkml:trace>
  <inkml:trace contextRef="#ctx0" brushRef="#br0" timeOffset="44020.0513">14563 6095 0,'0'0'0,"-82"0"0,41 0 16,123 0 15,41-41-15,408-41-1,124 82 1,-369 0-1,-40 82 1</inkml:trace>
  <inkml:trace contextRef="#ctx0" brushRef="#br0" timeOffset="45120.2155">13377 13662 0,'0'0'0,"0"-82"16,0 1 0,0 162 15,0 42-31,0 41 15,0-1-15,-123 369 32,123-491-17,0 41 1,0-123 0,0 0-1,41 0 1</inkml:trace>
  <inkml:trace contextRef="#ctx0" brushRef="#br0" timeOffset="45470.3693">13377 13253 0,'0'0'0,"0"-245"16,81 81-16,-81 123 16,164 0-1,0 41 1,-83 164-1,-40 245 1,-245-123 0,40-122-1,-40-82 1,163-82 0,123 0 30,-42 0-30,83 204 0,41 123-1,-41-122 1,-1-41 0,1-123-1</inkml:trace>
  <inkml:trace contextRef="#ctx0" brushRef="#br0" timeOffset="45837.1833">14277 14112 0,'40'0'47,"42"0"-32,41 0 1,-82 0 0,-41-82-1,0-40 1,0-1 0,0 82-16,-41 0 15,-41 41-15,-41 123 16,123 0-1,-81 286 1,122-246 0,163-122-1,-40-41 1,-1 0 0</inkml:trace>
  <inkml:trace contextRef="#ctx0" brushRef="#br0" timeOffset="46254.9831">15054 13949 0,'0'0'0,"0"-41"15,-82 41 1,41 0 0,41 41-1,-41 40 1,41 42-1,0-41 1,82-82 0,0 0-1,0-123 1,-82 0 0,0 42-1,0 203 32,0 1-31,0 204-1,-82 41 1,82-122 0,0-83-1,0-81 1,122-82-1</inkml:trace>
  <inkml:trace contextRef="#ctx0" brushRef="#br0" timeOffset="46457.3529">15626 14317 0,'0'-82'16,"0"41"-1,0 82 48,82-41-47</inkml:trace>
  <inkml:trace contextRef="#ctx0" brushRef="#br0" timeOffset="47004.399">16976 13989 0,'0'0'0,"0"-81"15,0 40-15,0 0 16,0 204 15,0 1-15,0 0-16,0 490 31,0-368-15,0-163-1,41-123 1,-41-41-1</inkml:trace>
  <inkml:trace contextRef="#ctx0" brushRef="#br0" timeOffset="47254.294">16854 14276 0,'0'0'0,"0"-82"16,0 0-16,0-81 31,122 122-16,124 41 1,-83 81 0,-163 83-1,0 41 1,-81-124-16,-1 1 16,0 0-16,0-41 0,-41 41 15,83 0 1</inkml:trace>
  <inkml:trace contextRef="#ctx0" brushRef="#br0" timeOffset="48470.6677">17549 14808 0,'0'-82'15,"0"41"1,0-41 0,0 41-1,82-204 1,-41-42 0,-41 165-1,0 40 1,-82 82-1,41 41 1,41 41 0,41-1-1,123 83 1,-83-41 0,-40-1-1,-41-40 16,41 0-15,-41-41-16,82-41 31,0-82-15,-82 41-16,41-41 16,41-204-1,-82 245 1,0 0-1,-41 82 1,41 0 0,-41 41-16,41 0 15,0 40-15,0-81 16,0 0-16,0 0 16,82-41 15,122-41-16,-122-41 1,-82-40 0,0-42-1,-82 0 1,41 124 0,-163 121-1,204 124 1,0-42-1,122-40 1,1-123 0,0 0 15,-123-41-31,123-122 16,-83-83-1,-40 124 1,0-124-1,0 164-15,0 41 16,0 82 15,0 41-15,0 82 0,0 122-1,0-81 1,0-42-1,0-245 48,41 1-63,-41-1 0,164 0 16,-41 41-1,-41 82 16,-82 41-15,0-41 0,-82 81-16,-41-40 15,82-82-15,0 0 16,0 0 0</inkml:trace>
  <inkml:trace contextRef="#ctx0" brushRef="#br0" timeOffset="48675.4083">20167 14030 0,'82'0'46,"41"0"-30,-42 0-16,1 0 0,0 0 16</inkml:trace>
  <inkml:trace contextRef="#ctx0" brushRef="#br0" timeOffset="48820.4088">20290 14317 0,'0'0'0,"123"0"32,-1 0-17,42 0-15,204 0 16</inkml:trace>
  <inkml:trace contextRef="#ctx0" brushRef="#br0" timeOffset="49554.1917">22744 13376 0,'0'-41'0,"0"164"31,0 40-15,41 1-16,-41 449 31,0-449-15,-41-82-16,41-123 47,41-82-32,-41 1-15,0-451 31,-41 368-15,41 42 0,0 122-1,123-41 1,81 82 0,-163 41-1,41 82 1,-164-42-1,-122 124 1,122-123 0,82-41-1</inkml:trace>
  <inkml:trace contextRef="#ctx0" brushRef="#br0" timeOffset="49854.623">24012 13376 0,'0'-123'16,"-81"123"-1,40 82 1,-41 0 0,82 40-16,0 165 15,0 163 1,204-287 0,-40-163-1</inkml:trace>
  <inkml:trace contextRef="#ctx0" brushRef="#br0" timeOffset="50104.716">25280 13458 0,'-81'-41'16,"40"82"15,41 40-31,-123 1 16,123 0-16,-82-41 15,82 41-15,-82 41 16,1-42 0,-1-40-1</inkml:trace>
  <inkml:trace contextRef="#ctx0" brushRef="#br0" timeOffset="50287.6838">24708 13499 0,'0'0'0,"-41"0"16,123 0 15,-1 81-15,42-40-16,-41 82 15,204 204 1,-204-204 0</inkml:trace>
  <inkml:trace contextRef="#ctx0" brushRef="#br0" timeOffset="50504.3004">26017 13867 0,'0'0'0,"0"-41"15,122 41 17,1 0-17,123 0 1,-205 0-16</inkml:trace>
  <inkml:trace contextRef="#ctx0" brushRef="#br0" timeOffset="50655.2602">26099 14071 0,'40'0'31,"42"-41"-31,41 41 15,41 0 1,-1-81-16</inkml:trace>
  <inkml:trace contextRef="#ctx0" brushRef="#br0" timeOffset="51088.1928">27326 13376 0,'0'-41'16,"0"123"31,0 0-47,0-1 15,0 1-15,0-41 16,0 82-1,82-82 1,40-41 0,42 0-1,-41-82 1,-82-164 0,-41 206-1,0-1 1,0 82 15,0 40-31,0 165 16,0 40-1,0-40 1,0-165 0</inkml:trace>
  <inkml:trace contextRef="#ctx0" brushRef="#br0" timeOffset="51371.2925">28389 12926 0,'0'0'0,"0"-41"16,41 82-1,0 41 1,82 245 0,-41-41-1,-82 287 1,-205-328 0,82-163-1</inkml:trace>
  <inkml:trace contextRef="#ctx0" brushRef="#br0" timeOffset="51872.1335">29944 13785 0,'0'0'0,"-41"-41"0,82 41 47,163 0-47,42 0 16,-42 0-16,165 0 31</inkml:trace>
  <inkml:trace contextRef="#ctx0" brushRef="#br0" timeOffset="52087.9648">30598 13294 0,'-41'-41'16,"41"123"15,0 82-15,0 40-16,0-40 0,0-1 15,205 328 1,-205-409 0</inkml:trace>
  <inkml:trace contextRef="#ctx0" brushRef="#br0" timeOffset="52355.2856">31703 13539 0,'0'0'0,"-82"0"31,82 41-31,-41 82 16,41 123 0,0-124-16,0 165 15,0-206 1,0-40-16,0 41 16</inkml:trace>
  <inkml:trace contextRef="#ctx0" brushRef="#br0" timeOffset="52589.1009">31621 13417 0,'0'0'0,"0"-41"16,41-82 0,82 123-1,-42 0 1,1 82-1,-41 82 1,-204 40 0,-1-81-1,82-41 1,82-41 0</inkml:trace>
  <inkml:trace contextRef="#ctx0" brushRef="#br0" timeOffset="52854.2526">32603 13253 0,'0'0'0,"0"-41"15,-82 82 16,82 41-15,-82 163 0,82 83-1,41 81 1,82-246 0,40-163-1</inkml:trace>
  <inkml:trace contextRef="#ctx0" brushRef="#br0" timeOffset="53077.0138">33912 13417 0,'-41'0'15,"-82"82"16,82-1-31,-41 1 16,-40 123 0,81-164-16,-41 81 15,41-40 1</inkml:trace>
  <inkml:trace contextRef="#ctx0" brushRef="#br0" timeOffset="53287.4266">33298 13499 0,'82'40'47,"0"1"-47,41 41 16,-83-41-16,42 82 15,164 122 1</inkml:trace>
  <inkml:trace contextRef="#ctx0" brushRef="#br0" timeOffset="53471.2492">34607 13908 0,'-82'-41'0,"123"41"31,82 0-15,-41 0-16,0 0 16,81 0-1</inkml:trace>
  <inkml:trace contextRef="#ctx0" brushRef="#br0" timeOffset="53631.298">34648 14071 0,'0'0'16,"82"0"0,41 0-1,-1 0-15,-40 0 16</inkml:trace>
  <inkml:trace contextRef="#ctx0" brushRef="#br0" timeOffset="54038.4282">35344 13580 0,'81'0'15,"-81"-41"-15,41 41 16,41 0 0,-41 0-1,-41 82 1,0 0 0,0 41 15,-82-82-16,123-41 17,41 0-17,0 41 1,40 40 0,-81-40-1,-41 41 1,-122-41-1,-42 0 1,41-41 0</inkml:trace>
  <inkml:trace contextRef="#ctx0" brushRef="#br0" timeOffset="54321.9442">35957 13335 0,'0'0'0,"0"-41"16,82 41 15,41 82-15,-41 41-16,-42 245 15,-40 82 1,0 0 0,-122-41-1,-328-41 1</inkml:trace>
  <inkml:trace contextRef="#ctx0" brushRef="#br0" timeOffset="56588.8805">20699 16566 0,'0'0'0,"-41"0"16,123 0 31,0 0-47,40 0 15,1 0-15</inkml:trace>
  <inkml:trace contextRef="#ctx0" brushRef="#br0" timeOffset="56722.154">20699 16812 0,'0'0'0,"82"0"31,40 0-15,42-41-16,41 41 15</inkml:trace>
  <inkml:trace contextRef="#ctx0" brushRef="#br0" timeOffset="60888.4296">10881 4213 0,'-41'0'16,"123"0"31,123 0-32,613 0 1,-205-41 0,-163 41 15,-163 0-16,-205 0-15</inkml:trace>
  <inkml:trace contextRef="#ctx0" brushRef="#br0" timeOffset="61172.081">11904 4377 0,'0'0'0,"-82"0"16,41 0-16,164 0 62,41 0-62,122-82 16,327 82-1,-40 0 1,-82 0 0,-327 0-16</inkml:trace>
  <inkml:trace contextRef="#ctx0" brushRef="#br0" timeOffset="62839.0693">23931 15953 0,'0'-123'16,"0"82"-1,0 82 32,0 82-47,-246 245 31,82-204 1,164-123-1,82-41-31,123 0 31,245 0-15,-368-82-1,-41 82-15,40-41 16,-81 0 0,-41-41-1,1 41 1,40 0 0,0 123 30,0 41-30,0 0-16,0 163 16,0-163-1,0-1-15,0 83 16,0-164 0</inkml:trace>
  <inkml:trace contextRef="#ctx0" brushRef="#br0" timeOffset="63389.287">23726 17753 0,'0'-82'16,"0"41"-16,0 82 47,0 41-31,0 40-1,0 42 1,0-82-1,123-82 17,-41 0-17,81-82 1,1 0 0,-164 41-16,41 41 15,-41-82-15,0 42 31,-82-1-15,82 82 47,0-1-63,-41 165 31,41-82-31,0-1 15,0-40-15</inkml:trace>
  <inkml:trace contextRef="#ctx0" brushRef="#br0" timeOffset="63739.5094">24912 15994 0,'0'0'0,"0"-82"0,0 41 16,82 164 15,-41-1-16,41 1 1,0 245 0,-82 410-1,-82-451 1,-123 41 0,42-245-1,122-123-15</inkml:trace>
  <inkml:trace contextRef="#ctx0" brushRef="#br0" timeOffset="64139.3226">23358 15667 0,'-41'0'0,"41"-41"16,-82 41-1,0 122 1,82 1-16,-82 327 16,-40 1063 15,326-654 16,-122-777-47,204 0 15,-122-82-15</inkml:trace>
  <inkml:trace contextRef="#ctx0" brushRef="#br0" timeOffset="67022.4724">14236 9163 0,'0'0'0,"-82"-82"0,82 0 16,0 41-16,-41 41 31,41 573 0,0-205 1,0-204-1</inkml:trace>
  <inkml:trace contextRef="#ctx0" brushRef="#br0" timeOffset="67273.0544">14113 9244 0,'0'0'0,"-41"-40"0,41-42 16,0 41-1,41 41 1,41 0 0,81 0-1,-81 123 1,-41-42 0,-123 124-1,0-164 1,1 0-1</inkml:trace>
  <inkml:trace contextRef="#ctx0" brushRef="#br0" timeOffset="67478.3852">14890 9326 0,'41'0'31,"0"0"-31,0 0 16,41 0 0,-41 0-16,-1 0 15</inkml:trace>
  <inkml:trace contextRef="#ctx0" brushRef="#br0" timeOffset="67623.0763">14890 9613 0,'82'0'62,"41"0"-62,-1 0 16,42-41-1</inkml:trace>
  <inkml:trace contextRef="#ctx0" brushRef="#br0" timeOffset="68499.81">16485 8917 0,'0'-41'16,"0"82"15,0 41-31,0 41 16,0-41-16,0-42 16,0 42-16,0-41 15,0 41-15,0-41 16,0 41-1</inkml:trace>
  <inkml:trace contextRef="#ctx0" brushRef="#br0" timeOffset="68705.8399">15995 9817 0,'0'0'0,"-41"0"0,82 0 47,368-41-32,-82-41 1,-82 42 0</inkml:trace>
  <inkml:trace contextRef="#ctx0" brushRef="#br0" timeOffset="69222.7215">16772 9899 0,'0'123'15,"-82"-82"-15,82 81 16,-41-122-1,0 82 1,-41-41 0,1-41-1,40 0 1,41-123 0,41-40-1,163 122 1,-163 41-1,41 122 1,-82 42 0,-123 0-1,-41 40 1,1-163 15,122-41-31,0 0 16,41-41-16,0 0 15,0-40 1,82 81 0,204 0-1,-122 0 1,40 0 0,1 0-1</inkml:trace>
  <inkml:trace contextRef="#ctx0" brushRef="#br0" timeOffset="70657.5135">27285 16239 0,'-82'0'0,"82"-41"16,0 123 15,0 0-31,0 0 16,0 0-1,0 204 17</inkml:trace>
  <inkml:trace contextRef="#ctx0" brushRef="#br0" timeOffset="70873.0814">26630 17180 0,'82'0'31,"41"0"-31,0 0 16,-1 0-1,165 0 1,-42-82-16</inkml:trace>
  <inkml:trace contextRef="#ctx0" brushRef="#br0" timeOffset="71390.0743">27408 17303 0,'0'0'16,"0"82"-16,-82-1 15,82-40 1,-82 41 0,0-82-1,0 41 17,1-41-17,40 0 1,41-205-1,122 83 1,1 122 0,0 0-1,-82 286 1,-41-122 0,-123 40-1,-41-81 1,42-41-1,40-82 1,82-82 0,0-41-1,82 41 17,81 82-17,-81 0 1,41 41-1,-82-41-15</inkml:trace>
  <inkml:trace contextRef="#ctx0" brushRef="#br0" timeOffset="71689.7913">27776 16157 0,'0'0'0,"0"-41"16,0 1-16,0 162 31,122 1-15,-40 41-1,41 245 1,-123 0-1,0 163 1,-205-326 0,-40-164-1,163-41-15</inkml:trace>
  <inkml:trace contextRef="#ctx0" brushRef="#br0" timeOffset="72022.8642">26549 16321 0,'0'0'0,"-41"-41"0,-41-41 15,41 82 1,-41 41 0,82 41-1,-82 286 1,82 246 0,0-1-1,205-204 1,-123-286-16,122 41 15,-81-164 1,-41 0-16</inkml:trace>
  <inkml:trace contextRef="#ctx0" brushRef="#br0" timeOffset="72639.7331">28471 16076 0,'0'0'0,"-82"-41"15,82 0 1,0-41-1,0 0 1,0 123 31,0 0-47,0 41 31,-41 40-15,-40-81-1,40 82 1,123-123 15,-42-41-31,1 41 16,41 0-16,0-41 16,41 41-1,-123-82 1,0 42 15,0 121 32,0-40-48,0 41-15,0 41 16,0 122-1,0-163-15</inkml:trace>
  <inkml:trace contextRef="#ctx0" brushRef="#br0" timeOffset="73006.4114">29494 16403 0,'0'0'0,"0"-82"15,0 41 1,-41 123 15,41 41-15,-41 286-1,41 41 1,0 0 0,0-164-1,41-163-15,41-42 16,0 1-1,-42-82-15</inkml:trace>
  <inkml:trace contextRef="#ctx0" brushRef="#br0" timeOffset="73275.9675">30189 16771 0,'0'0'0,"0"-41"16,0-41-16,0 41 16,0 123 46,0 0-62,0 122 16,0 1-1,0-41 1</inkml:trace>
  <inkml:trace contextRef="#ctx0" brushRef="#br0" timeOffset="73474.1818">29862 17425 0,'123'0'32,"40"0"-17,83 0-15,-83-81 16,124 81 0,-205 0-16</inkml:trace>
  <inkml:trace contextRef="#ctx0" brushRef="#br0" timeOffset="73807.1181">30476 17753 0,'0'0'0,"41"-82"31,-1 82-16,42 0-15,-41 0 16,-41 41 0,0 81-1,-41 42 1,-81-41 0,40-123-1,164 0 32,40 0-31,1 0-16,41-123 0,81 41 15</inkml:trace>
  <inkml:trace contextRef="#ctx0" brushRef="#br0" timeOffset="74157.0594">31294 16607 0,'0'0'15,"0"-81"-15,41 121 32,40 42-17,1 41-15,82 245 16,-82 164 15,-123-164-15,-82-123-1,41-81 1,0-164-16</inkml:trace>
  <inkml:trace contextRef="#ctx0" brushRef="#br0" timeOffset="77173.8516">31907 16403 0,'0'0'0,"0"-82"16,0 41 0,0 0 15,-41 82 438,41 82-454,0-41-15,0-41 0,0-1 16,0 42-16,0-41 15,205-41 17,-82-123-1,-123 42 0,0-42-15,0 41-1,0 0 1,-41 82 0,-41-41-1,41 41 17,0 0 1124,41 82-1094,-41-82 16,41 41-46,0 0 30,0 0-31,-82 41-15,82-41 0</inkml:trace>
  <inkml:trace contextRef="#ctx0" brushRef="#br0" timeOffset="78608.4057">33053 17016 0,'0'0'0,"-123"-41"15,205 41 32,41 0-47,163 0 32,246 0-1</inkml:trace>
  <inkml:trace contextRef="#ctx0" brushRef="#br0" timeOffset="78907.104">33503 16566 0,'-82'0'15,"82"-81"-15,0 122 47,0-1-47,0 42 0,0 0 16,0 41-1,41 286 1,0-246 0</inkml:trace>
  <inkml:trace contextRef="#ctx0" brushRef="#br0" timeOffset="80007.2049">35262 16198 0,'0'-82'16,"0"1"15,0 122-15,0 40-1,0 1-15,0 82 16,-82 40 15,164-163 16,122-41-31,-40-82-1,-82 42 1,-41 40-16,-41-82 15,-41 0 1,0 82 0,0 123 31,41-82-47,0 122 15,0 1 1,-82-42-1</inkml:trace>
  <inkml:trace contextRef="#ctx0" brushRef="#br0" timeOffset="80507.8766">35262 17630 0,'-41'0'0,"41"-82"32,82 82-17,-1-82-15,42 82 16,-82 82-1,-41 0 1,-41 82 0,-82-42 15,42-81-15,81-82 15,41 41-16,204-82 1,-204 123 0,41 82-1,-123 0 1,-82-41 0,-81-1-1,163-81 1,-41 0-1</inkml:trace>
  <inkml:trace contextRef="#ctx0" brushRef="#br0" timeOffset="80791.1866">36366 16035 0,'0'0'0,"0"-82"0,0 0 16,82 82-1,82 123 1,-42 163 0,-40 205-1,-82 41 1,-41-1-1,-286-40 1,123-409 0</inkml:trace>
  <inkml:trace contextRef="#ctx0" brushRef="#br0" timeOffset="81207.1594">34934 15707 0,'0'-81'0,"-81"81"15,-1 0 1,41 0 0,41 122-1,-205 1065 16,205-288-15,123-326 0,41-327-1,40-165 1,-81-81-16</inkml:trace>
  <inkml:trace contextRef="#ctx0" brushRef="#br0" timeOffset="81624.3005">38125 16116 0,'-41'-81'15,"41"122"32,0 81-31,0 42-16,0-41 16,0 122-1,0-122 1,0-82-16</inkml:trace>
  <inkml:trace contextRef="#ctx0" brushRef="#br0" timeOffset="81824.8707">37798 17139 0,'-41'0'16,"123"0"15,41 0-15,40-41-16,-40 41 15,0 0-15,81 0 16</inkml:trace>
  <inkml:trace contextRef="#ctx0" brushRef="#br0" timeOffset="82158.0238">38125 17630 0,'0'-82'31,"41"82"-31,41 0 16,-41 0-16,0 41 15,-41 123 1,-123 122 0,0-245-1,123 0 17,82-41-1,164-123-16,40-41 1,-204 83-16</inkml:trace>
  <inkml:trace contextRef="#ctx0" brushRef="#br0" timeOffset="82557.8572">37757 16239 0,'0'-41'0,"-41"41"15,41-41 1,-82 41 15,82 41-31,-81 41 16,-1 327 0,0 82-1,123 204 1,82-367-1,81-83 1,1-245 0,-124 0-1</inkml:trace>
  <inkml:trace contextRef="#ctx0" brushRef="#br0" timeOffset="82874.1436">38943 16526 0,'0'0'0,"0"-82"16,0 41-16,41-41 15,-41 41 1,41 41-1,123 205 1,-1 326 0,-163-162 15,0-1-15,-40-41-1,40-123 1,-41-204-16</inkml:trace>
  <inkml:trace contextRef="#ctx0" brushRef="#br0" timeOffset="83291.4204">39557 16239 0,'0'0'0,"0"-123"0,41 83 16,41 40 0,-1 0 15,1 40-15,-82 83-1,-41-41 1,-40-41-1,40-41 1,82 0 0,40 0-1,-40 82 1,41-41 0,-82 0-1,-41 40 1,-41-40-1,-40-41 1,81 0 0</inkml:trace>
  <inkml:trace contextRef="#ctx0" brushRef="#br0" timeOffset="83910.0324">40989 16362 0,'0'0'0,"0"-82"0,0 41 15,0-41 1,0 164 15,0 82-15,-82 736 15,82-491-15,0-82-1,204-163 1,-40-164-16,245 81 16</inkml:trace>
  <inkml:trace contextRef="#ctx0" brushRef="#br0" timeOffset="84252.909">42175 16689 0,'0'0'0,"0"-41"0,0-41 15,0 42 1,0 121 46,0 42-62,0 0 16,-41 122 0,41-163-16,0 41 15,0-41 1</inkml:trace>
  <inkml:trace contextRef="#ctx0" brushRef="#br0" timeOffset="84458.1276">41684 17385 0,'41'0'47,"82"0"-47,40-41 15,1 41-15,122 0 16,-204 0 0</inkml:trace>
  <inkml:trace contextRef="#ctx0" brushRef="#br0" timeOffset="84809.6554">42298 17794 0,'0'-41'47,"41"41"-47,40 0 15,-40 0-15,0 0 16,-41 41 0,0-1-16,-41 83 15,-40-82-15,40 41 16,0-41 0,-41-41-1,123 0 16,163 0-15,42-164 0,-123 123-1</inkml:trace>
  <inkml:trace contextRef="#ctx0" brushRef="#br0" timeOffset="85108.9697">42993 16239 0,'0'-41'16,"82"41"15,0 123-16,0 0-15,-82-1 0,81 42 16,-81 531 0,-163-245 15,40-122-15,41-165-1,41-163-15</inkml:trace>
  <inkml:trace contextRef="#ctx0" brushRef="#br0" timeOffset="85408.3304">43566 15912 0,'0'0'0,"0"82"47,0 0-32,0-1-15,0-40 16,0 82-1,0-41 1,82-82-16</inkml:trace>
  <inkml:trace contextRef="#ctx0" brushRef="#br0" timeOffset="86129.8565">23603 21475 0,'82'0'47,"41"0"-47,0 0 16,40 0-16,-40 0 15,-41 0-15</inkml:trace>
  <inkml:trace contextRef="#ctx0" brushRef="#br0" timeOffset="86275.1326">23849 21843 0,'0'0'0,"122"0"16,124 0-1,-82-123 1</inkml:trace>
  <inkml:trace contextRef="#ctx0" brushRef="#br0" timeOffset="86647.7171">25526 20984 0,'0'-41'16,"0"0"-1,0 123 32,0 0-47,0 41 16,0 81-16,0-40 15,0-41 17,0-83-17</inkml:trace>
  <inkml:trace contextRef="#ctx0" brushRef="#br0" timeOffset="87591.2549">27080 21148 0,'-41'0'31,"1"41"-15,-42 0-16,41 40 15,0-40-15,-82 82 16,0 41 31</inkml:trace>
  <inkml:trace contextRef="#ctx0" brushRef="#br0" timeOffset="87791.648">26589 21107 0,'0'-41'0,"123"82"47,-123 82-31,82-42-16,41 42 15,-1 0 1,42-82 0</inkml:trace>
  <inkml:trace contextRef="#ctx0" brushRef="#br0" timeOffset="88808.4331">28226 20943 0,'0'-41'16,"0"123"31,0 0-32,0 0-15,0 122 16,0-81-1,0-82 1,0 123 0</inkml:trace>
  <inkml:trace contextRef="#ctx0" brushRef="#br0" timeOffset="89041.6515">27735 21720 0,'0'0'0,"-41"0"32,82 0-17,41 0 1,327 0-1,-164-40 1,-81 40 0</inkml:trace>
  <inkml:trace contextRef="#ctx0" brushRef="#br0" timeOffset="89391.6969">27898 22416 0,'0'0'0,"-81"-41"15,81-41 1,-41 82-16,41-82 15,0 164 32,0 123-31,0 40 0,0-40-1,-82-83 1,82 1-1,41-123 1</inkml:trace>
  <inkml:trace contextRef="#ctx0" brushRef="#br0" timeOffset="89775.5703">28267 22416 0,'0'0'0,"0"-82"16,-123 123 31,123 0-47,-41 82 16,41-1-1,0-40-15,0 82 16,41-83-16,41-40 15,81 0 1,42-41 0,-164 0-1,41-163 1,-164 81 0,-123 82-1,42 0 1,81 41-1,82 41 1</inkml:trace>
  <inkml:trace contextRef="#ctx0" brushRef="#br0" timeOffset="90041.8092">29576 21393 0,'81'0'47,"83"0"-47,0 0 15,-42 0-15,-40 0 16,-41 0-16,0 0 16</inkml:trace>
  <inkml:trace contextRef="#ctx0" brushRef="#br0" timeOffset="90292.0572">30107 20984 0,'0'0'0,"0"41"31,0 41-15,0 0-16,0 163 15,0-40 1,0-42-1,41-81 1</inkml:trace>
  <inkml:trace contextRef="#ctx0" brushRef="#br0" timeOffset="93809.4279">32153 20739 0,'0'-41'16,"0"-41"-16,0 41 15,0 0-15,0 82 47,0 286-16,0-245-15,41-82 47,0 0-63,40 0 15,1 0 1,82 0-1,-164-41 17,0-41-17,0 42 1,-41-1 0,41 82 15,0 40-16,0 1-15,-41 82 16,41 40 0,0-122-1</inkml:trace>
  <inkml:trace contextRef="#ctx0" brushRef="#br0" timeOffset="94092.0159">33625 20739 0,'0'0'0,"0"-82"0,0 123 31,-40 0-16,40 0-15,-123 122 16,-41 124 15,41-124-15,83-122 0</inkml:trace>
  <inkml:trace contextRef="#ctx0" brushRef="#br0" timeOffset="94325.2963">33135 20698 0,'0'41'31,"81"41"-31,1-42 15,0 42-15,123 41 16,-165 81 15,83-122-15,-82 41-16</inkml:trace>
  <inkml:trace contextRef="#ctx0" brushRef="#br0" timeOffset="94942.8115">34607 20780 0,'0'-82'0,"82"41"15,-82 0 1,41 123 46,-41 0-62,0 204 32,0-204-32,0 81 15</inkml:trace>
  <inkml:trace contextRef="#ctx0" brushRef="#br0" timeOffset="95175.3205">34485 21434 0,'40'0'47,"83"0"-32,0 0-15,40-41 16,42 41-16,40 0 16,-204 0-16</inkml:trace>
  <inkml:trace contextRef="#ctx0" brushRef="#br0" timeOffset="95759.4899">34853 21884 0,'-41'0'16,"41"-82"-16,0 41 187,-41 41-156,41-41-15,0 82 62,0 0-62,0 0-16,0 82 15,0-41-15,0 81 16,0 1 0,0-41-1,0-1 1,123-122-1</inkml:trace>
  <inkml:trace contextRef="#ctx0" brushRef="#br0" timeOffset="96109.1682">35303 21843 0,'0'0'0,"-82"0"31,82 41-31,-82 82 16,0 122-1,82-81 1,41-123 0,82 0-1,0-41 1,-42-41-1,-81-82 1,-122 41 15,-42 82-15,123 0 0,-41 82-1,123-82-15</inkml:trace>
  <inkml:trace contextRef="#ctx0" brushRef="#br0" timeOffset="96343.406">38289 21189 0,'82'0'47,"40"0"-47,124 0 16,-83 0-16,-122 0 15</inkml:trace>
  <inkml:trace contextRef="#ctx0" brushRef="#br0" timeOffset="96492.2746">38534 21475 0,'164'0'32,"40"0"-17,1-123-15</inkml:trace>
  <inkml:trace contextRef="#ctx0" brushRef="#br0" timeOffset="96992.8846">41684 19839 0,'0'0'0,"82"0"47,0 0-32,0 0-15,-1 0 16,1 0-16,0-41 16,0 41-1</inkml:trace>
  <inkml:trace contextRef="#ctx0" brushRef="#br0" timeOffset="97359.0478">41561 19921 0,'0'0'16,"-41"163"15,41-81-31,0 0 16,-40-82-1,40 82 1,81-123 31,-40 41-31,41-41-16,82 41 15,40 41 1,-122 81-1,-82 83 1,-41-82 15,-122-41-15,-1-42 0,82-40-16,41 0 15,-41 0-15</inkml:trace>
  <inkml:trace contextRef="#ctx0" brushRef="#br0" timeOffset="97609.6032">41111 21148 0,'0'0'0,"41"0"47,41 0-47,41 0 15,286-41 1,0 41 0,-123 0-1,-122 0-15</inkml:trace>
  <inkml:trace contextRef="#ctx0" brushRef="#br0" timeOffset="98009.7163">41520 21720 0,'0'-81'0,"0"40"32,-40 41-17,40 122 48,0-40-48,0 41-15,0 0 0,0-1 16,0 124 0,0-123-1,0-1 1</inkml:trace>
  <inkml:trace contextRef="#ctx0" brushRef="#br0" timeOffset="98375.8634">42093 21557 0,'-82'41'32,"82"81"-17,-41 1-15,41 0 16,0 0-16,0-42 16,0 42-1,41-123-15,123 41 16,-82-41-1,-41 0-15,41-123 16,-42-122 15,-80 204-15,-124 41 0,0 0-1,82 41 1,82 41-16</inkml:trace>
  <inkml:trace contextRef="#ctx0" brushRef="#br0" timeOffset="99142.5103">42952 19634 0,'0'0'0,"0"-163"0,-82 81 16,42 0 0,-206-163-1,-40 122 1,-1 41-1,-40 82 1,41 0 0,81 41-1,164 41-15,-163 245 16,122-122 0,0 122-16,-41 205 15,123 449 1,0-408-1,0-82 1,41-123 15,82-123-15,82 1 0,-42-164-1,164-41 1,123-41-1,287-246 1,-287 123 0,-246-40-1,1-42 1,-42-122 0,-81 82-16,0-42 15,-82 1-15,123 81 16,-123-40-16,0-82 15,0 40 1,-287-122 15,42 164-15,0 163 0,-42 0-1,42 123 1,-1 205-1,165-1 1</inkml:trace>
  <inkml:trace contextRef="#ctx0" brushRef="#br0" timeOffset="99692.4121">40621 23766 0,'0'0'0,"-82"41"15,-41 40-15,0-81 16,-122 82 0,81-41-1,246-41 32,123-41-31,81-41-16,491-81 15,123 40 1,-123 41 15,-40 82-15,-451-82-16,0 82 16,-163-81-16,-246 81 62,1 0-62,40 41 16,-82 81-1,41-122-15</inkml:trace>
  <inkml:trace contextRef="#ctx0" brushRef="#br0" timeOffset="100131.1615">39925 24379 0,'0'0'0,"-123"0"0,1 0 16,203 0 15,83 0-16,491-163 1,326-1 0,247 82-1,285-81 1,-777 81 0,-326 0-1,-329 82 1,-40 0-1,-41-41 48,0-41-1</inkml:trace>
  <inkml:trace contextRef="#ctx0" brushRef="#br0" timeOffset="101459.5113">42175 21720 0,'0'-81'0,"0"40"31,0 0 0,82-41 16,-41 82-31,0 0-1,-41 41-15,81-41 16,-81 41-1,-40-41 79,-1 0-78,41-82-1,-41 82 1,-41 0 0,41 0-1,0 0 1,0 0 0,-41 41-1,41 82 1,41-82-16,-81 81 15,81-81-15,0 41 16,0-41 0,0 41-1,0-41 1</inkml:trace>
</inkml:ink>
</file>

<file path=ppt/ink/ink1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2T11:57:16.122"/>
    </inkml:context>
    <inkml:brush xml:id="br0">
      <inkml:brushProperty name="width" value="0.05292" units="cm"/>
      <inkml:brushProperty name="height" value="0.05292" units="cm"/>
      <inkml:brushProperty name="color" value="#FF0000"/>
    </inkml:brush>
  </inkml:definitions>
  <inkml:trace contextRef="#ctx0" brushRef="#br0">30598 5686 0,'0'-82'0,"-41"82"16,-40 0 0,40 0-1,0 0 17,82 0 77,0 0-93,40 0-16,1 0 15,0 0-15,82 0 31,-1 41-15,83-41 0,-124 0-16,124 0 15,-82 0-15,-1 0 16,164 0 0,-81 0-1,122 0 1,-204 0-1,40 0 1,42 0 0,-42 0-1,-122 0-15,163 0 16,-81 0 0,41 0-16,122 0 15,0 0 16,205 82-15,-82-82 0,-123 0-1,41 0 1,0 0 0,-204 0-16,163 0 15,-163 0-15,-41 0 16,81 0-1,1 0 1,-42 0 0,-81 0-1,-41 0 1,0 0 0,123 0 15,-123 0-16,40 0 1,42 0 0,-164 0 31</inkml:trace>
  <inkml:trace contextRef="#ctx0" brushRef="#br0" timeOffset="637.9294">33748 5686 0,'0'0'0,"-41"0"0,0 0 15,-40 0 1,121 0 31,615 0-16,2249 0 32,-899 41-16,-1882-41-47,-1 0 31,-163 0 78,0 0-109</inkml:trace>
  <inkml:trace contextRef="#ctx0" brushRef="#br0" timeOffset="1763.3594">24053 5359 0,'0'0'0,"-41"0"0,-40 0 16,203 0 62,42 0-63,122 0-15,369 0 16,245 0 0,0 0-1,-205 0 1,-122 0 0,-491 0 15,-42 0-16,-80 0 79</inkml:trace>
  <inkml:trace contextRef="#ctx0" brushRef="#br0" timeOffset="2144.4379">25485 5440 0,'-41'0'16,"123"0"15,0 0-31,40 0 16,83 0-16,-1 0 16,369 0-1,-123 82 1,-163-82-1,-124 0 1,-81 0 0,-123 0 46,0 41-46</inkml:trace>
  <inkml:trace contextRef="#ctx0" brushRef="#br0" timeOffset="10538.5148">42011 6790 0,'-81'82'15,"40"-82"1,0 0 0,-41 0-1,82 41-15</inkml:trace>
  <inkml:trace contextRef="#ctx0" brushRef="#br0" timeOffset="11416.1919">19022 9326 0,'41'0'31</inkml:trace>
  <inkml:trace contextRef="#ctx0" brushRef="#br0" timeOffset="11860.2962">24585 9040 0,'-82'0'16,"82"41"93</inkml:trace>
  <inkml:trace contextRef="#ctx0" brushRef="#br0" timeOffset="12578.331">33544 8876 0,'-41'0'219,"0"0"-203,41 41-16</inkml:trace>
  <inkml:trace contextRef="#ctx0" brushRef="#br0" timeOffset="13350.3807">16935 10758 0,'-40'0'16,"80"0"93</inkml:trace>
  <inkml:trace contextRef="#ctx0" brushRef="#br0" timeOffset="13577.3752">19185 10594 0,'-41'0'32</inkml:trace>
  <inkml:trace contextRef="#ctx0" brushRef="#br0" timeOffset="17894.5904">23726 16812 0,'0'-82'0,"-41"82"16,41-82-16,0 41 16,-164 41 15,-81 246 16,245-124-32,41-40 1,123-82 0,-1 0-1,-122 0 1,-41-82 0,-82 82-1,0 82 1,-81 205-1,163-83 1,41-122 0,204 0-1,1-82 17,-42-41-17,-81-123-15</inkml:trace>
  <inkml:trace contextRef="#ctx0" brushRef="#br0" timeOffset="18394.6963">24421 17180 0,'0'-123'0,"0"41"15,-40 82 17,-42 41-17,0 0 1,41 123-1,41-82 1,123-82 0,-1 0-1,-40-41 1,-41-41 15,-41 0-15,0 0-1,0 41 1,0 164 0,0-41-1,0 163 1,0 42 0,41-83-16,41 124 15,-82-206-15,0-40 16,0 82-1,-41-123 1,-82-41 0,-40-82-1,81-41 1,41-81 15,41 81-31</inkml:trace>
  <inkml:trace contextRef="#ctx0" brushRef="#br0" timeOffset="18636.4966">25035 17589 0</inkml:trace>
  <inkml:trace contextRef="#ctx0" brushRef="#br0" timeOffset="18944.0364">23071 18366 0,'0'0'0,"-163"0"15,40 0-15,205 0 47,163 0-47,533-41 32,-124-40-17,-286 81 1,-327-82-1</inkml:trace>
  <inkml:trace contextRef="#ctx0" brushRef="#br0" timeOffset="19195.0265">23726 18530 0,'0'0'0,"-82"0"0,41 0 16,82 0 15,82 0-15,81-41-1,328-41 1,-368 82-16,122 0 15,-204 0-15,-41 0 16,41 0 0</inkml:trace>
  <inkml:trace contextRef="#ctx0" brushRef="#br0" timeOffset="22896.7732">30148 16526 0,'0'-41'16,"0"122"31,0 42-32,0 0-15,0 0 16,0-1-16,41 83 16,-41-1 15,82-204-15</inkml:trace>
  <inkml:trace contextRef="#ctx0" brushRef="#br0" timeOffset="23611.7022">30844 16812 0,'0'-41'16,"-82"41"-1,82-41 1,-41 41 15,41 82-31,0 81 16,0-40-1,41-41 17,123 0-17,-83-82 1,42-82-1,-82 0 1,-41-122 0,-82-1-1,0 164 1,-40 41 0,81 0-1,82 0 16,81 0-31,247 0 16,-83 0 0,-163 0-1,-82 41 1,-41 82 15,0-41-15,0 40-1,0-81 1,81-41 0,42 0-1,0-82 1,0-122 0,-123-1-1,0 124 1,-41-1-1,-82 82 1,41 0-16,-82 0 16,124 41-1,40 81-15,0-40 16</inkml:trace>
  <inkml:trace contextRef="#ctx0" brushRef="#br0" timeOffset="24115.6007">29412 18203 0,'0'0'0,"-123"0"16,42 41-1,203-123 16,165 0-15,613-41 0,-1 123-1,-39-82 1,-370 82 0,-203-81-1,-246 81 1,-123 0 46,41 40-46,-41-40-16</inkml:trace>
  <inkml:trace contextRef="#ctx0" brushRef="#br0" timeOffset="24493.7104">30312 18489 0,'0'0'0,"-123"0"16,41 0-16,82 41 31,164-41-15,122 0-1,492-41 1,367-41 0,-572 0-1,-410 82 17</inkml:trace>
  <inkml:trace contextRef="#ctx0" brushRef="#br0" timeOffset="26246.1947">25403 5522 0,'0'0'0,"-41"0"0,0 0 16,-40 0-16,40 0 16,0 0-1,0 0 16,82 0 1,81 0-17,328-41 1,205 41 0,40 0-1,83 0 1,326-82-1,-613 82 1,-287 0 0,-163 0 15,-82 0 31,-81 0-46,-1 0 0,41 41-1,-81-41 1,-83 0 0</inkml:trace>
  <inkml:trace contextRef="#ctx0" brushRef="#br0" timeOffset="26678.701">28062 5440 0,'-123'0'0,"246"0"0,-532 0 16,286 0 0,42 0-16,-124 0 31,164 0-15,123 0 15,82 0-16,735 0 1,-244 0 0,-1 0-1,-81 0 1,-41 0 0,-491 0-1,41 0 1,-164 0 31,0 0-47,0 0 15,0 0 1,1 0 15,162 0 16</inkml:trace>
  <inkml:trace contextRef="#ctx0" brushRef="#br0" timeOffset="28064.2503">42502 5154 0,'82'0'235,"-82"41"-220</inkml:trace>
  <inkml:trace contextRef="#ctx0" brushRef="#br0" timeOffset="31429.7744">31539 20371 0,'0'-82'0,"0"41"31,-82 41 0,-122 204-15,-246 451 31,368-532-47,-82 40 16,124-81-16,-42-41 15,82-123 16</inkml:trace>
  <inkml:trace contextRef="#ctx0" brushRef="#br0" timeOffset="31679.7769">30476 20493 0,'0'0'0,"-41"-82"15,41 123 32,82 0-31,40 82 0,42 41-1,0-1 1,-42 1-1,-81-123-15,123 41 16</inkml:trace>
  <inkml:trace contextRef="#ctx0" brushRef="#br0" timeOffset="32347.5101">32521 20780 0,'0'0'0,"-41"0"16,-41 0-1,123 0 48,82 0-63,0 0 16,-1 0-16,1 0 15,82 0 1,-1-82-1,-204 41 48,0 0-47,-82 41-1,82-82 1,-41 82-1,0 0 1,1 0 0,80 0 31,42 41-47,-41-41 15,-41 41-15,82 0 16,-82 41-1,0 0 1,-41-1-16,-41 42 16,-40 0-1</inkml:trace>
  <inkml:trace contextRef="#ctx0" brushRef="#br0" timeOffset="33547.1738">34403 20739 0,'0'-82'0,"0"41"31,0-41-31,0 0 15,82 82 17,-42 205-1,-40-82-15,0-82-1,0 40-15,0-122 47,0 1-47,41-124 16,41 0 15,-82 82-15,41 42-1,41 40 1,-82 40-16,41 1 15,-41 82-15,0-41 0,0 0 16,0 40 0,0-40-1,41-82 1,40-41 0,1-81-1,-41-42 1,-41 41-1,0 41 1,0 123 15,0 41-15,0 0 0,0 123-1,0-124 1,82-81-1,-41 0 1,0 0 0,-41-81-16,0 40 15,0-82-15,-41 82 16,-41-82 0,82 164 15,0 0-31,0 0 15</inkml:trace>
  <inkml:trace contextRef="#ctx0" brushRef="#br0" timeOffset="33704.1595">35630 20657 0,'41'0'47</inkml:trace>
  <inkml:trace contextRef="#ctx0" brushRef="#br0" timeOffset="34630.2298">36203 20493 0,'-41'41'172,"41"41"-156,0-41-16,0 0 15,0 41 1,0-1 0,82-81-1,-1 0 1,-81-40 0,41-83-1,-41 0 1,-41 0-1,0 42 1,-40 81 0,81 40-1,122-40 1,-40 0 0,82 0-1,-42-40 1,-40-42-1,0-123 1,-41 123 0,-41 1 15,0 122-15,-41 81-1,-41 287 1,82 41-1,0 0 1,0-204 0,82-205-1,-41 40 1,-41-162 0,41-247-1,-41 124 1,-82 122-1,0 41 1,41 41 0,41-82-16,0 41 15,41 41 1,164-81 0,-82-1-16</inkml:trace>
  <inkml:trace contextRef="#ctx0" brushRef="#br0" timeOffset="35602.4793">38412 20411 0,'0'-81'16,"0"-1"0,-41 82-1,0 0 17,-41 41-17,41 81 1,41 42-1,0-123 1,164 41 0,-42-82-1,-81 0 1,41-82 0,-82-41-1,41 41 1,-41 1-1,0 162 17,0-40-32,0 41 31,0 0-31,82 0 16,0-82-1,-1 0 1,42-41-1,-123-41 1,41-82 0,-41 124-1,0 80 17,0 83-17,0-41 1,41 0-1,41-82 1,0 0 0,81-82 15,-81-41-15,0 1-1,-82-1 1,-41 123-1,0 0 1,41 41 0,0 41-1,123 40 1,-41-81 0,-42 0-1,-40 41 16,-81-82-31,40 0 0,0 41 16,-41-41 0</inkml:trace>
  <inkml:trace contextRef="#ctx0" brushRef="#br0" timeOffset="36097.6945">40130 19962 0,'0'0'0,"-82"0"0,82-82 15,0 41 1,0 123 15,0 40-31,41 42 16,-41-41-16,41 204 31,40-286 0</inkml:trace>
  <inkml:trace contextRef="#ctx0" brushRef="#br0" timeOffset="36230.3851">39966 20371 0,'0'-41'16,"82"41"0,41-82-16,-1 82 15,124 0 1</inkml:trace>
  <inkml:trace contextRef="#ctx0" brushRef="#br0" timeOffset="36787.0557">40743 20207 0,'-82'0'16,"1"0"15,81 82-15,0 0-16,0 40 16,0 1-1,122 0 16,-81-123-31,82-41 32,-123-41-17,0-41 1,-41 41 0,-41 1-16</inkml:trace>
  <inkml:trace contextRef="#ctx0" brushRef="#br0" timeOffset="38105.9007">41071 20411 0,'0'-81'0,"0"-1"16,0 164 31,0-41-32,0 40-15,0-40 16,0 82 0,0-82-1,81-123 16,1-122-15,0 81 0,-41 41 15,0 82-15,-41 82-1,0 122 1,0-81-1,82-82 1,-1-41 0,1-164 15,-82 123-31,123-122 16,-82 81-1,-41 164 16,0-41-15,41 41-16,-41-42 31,163 42-15,-81-82 0,0-41-1,-82-122 1,0 40-1,0 205 17,0 0-17,0-41 1,82-41 0,-41 0 15,-41-123-16,0 82 1,0 0-16,0-41 31,-82 82-31,41 123 16,41-41 0,0 81-1,0-40 1,164-82-1,-83-41 1,42-41 0,-82-163-1,-41-83 1,0 246 0,0 0-1,0 82 1,0 41-1,0 0 1,41 0 0,41-41 15,0-41-15,-82 81-1,-41-40 1,-41-41-1,41 41 1,123-41 78,0 0-79,-41 0 1,-41-41-16,40 41 16</inkml:trace>
  <inkml:trace contextRef="#ctx0" brushRef="#br0" timeOffset="38997.46">42666 20657 0,'0'-41'15,"0"0"1,0-41 0,0 41-16,82-40 15,-82 40-15,0-82 16,0-41 15,-164 164 0,164 123-15,0-41 15,123-41-15,0-41 0,-83 0-1,42 0-15,-41 0 16,-41 82-1,0 40 1,0 42 15,82-164-15,-41 0 0,0-41-1,122-164 1,-163 124-1,41-1 1,-41 41 0,0 123 31,41 0-32,41-1 1,-82 1-1,0-41 1,0 0 0,-123-41-1,82 0 1,41-41 0</inkml:trace>
  <inkml:trace contextRef="#ctx0" brushRef="#br0" timeOffset="39730.7743">44834 20043 0,'0'-41'31,"0"82"0,41 164-15,122-42 15,-40-81-31,-41-82 16,-41 0-1,-41-41 1,41 41-16,-41-122 31,0-124-15,0 124 0,0 81-1,0 82 1,0 163-1,0 82 1,0-245 0,0 41-1,82-82 1</inkml:trace>
  <inkml:trace contextRef="#ctx0" brushRef="#br0" timeOffset="39897.4087">45529 20289 0,'0'-82'0,"0"164"0,0-328 15,0 287 17,0 164-1,0-123-15,41-42-1,-41 42-15</inkml:trace>
  <inkml:trace contextRef="#ctx0" brushRef="#br0" timeOffset="40397.4064">45938 19880 0,'0'-41'16,"0"0"-1,-81 41 1,40 0 0,41 82-1,0 40 1,41-81 0,40 123-1,42-164-15,-123 41 16,0 0 15,-41-41-31,-41 0 16,-40 0 15,81 0-15,123 0 15</inkml:trace>
  <inkml:trace contextRef="#ctx0" brushRef="#br0" timeOffset="40598.2162">46184 20166 0,'0'-123'16,"0"82"0,0 82 15,0 0-16,0 41-15,0 41 16,82-1 0,-41-122-1</inkml:trace>
  <inkml:trace contextRef="#ctx0" brushRef="#br0" timeOffset="40715.7193">46348 19593 0</inkml:trace>
  <inkml:trace contextRef="#ctx0" brushRef="#br0" timeOffset="40948.8857">46470 19593 0,'0'-41'15,"0"82"32,41 82-47,-41 0 16,0 122-1,41-40 1,41-42 0</inkml:trace>
  <inkml:trace contextRef="#ctx0" brushRef="#br0" timeOffset="41114.3787">46388 20084 0,'0'0'0,"82"0"16,0 0 0,0 0-16,122 0 31,-122-82-31</inkml:trace>
  <inkml:trace contextRef="#ctx0" brushRef="#br0" timeOffset="41281.141">46961 19880 0,'0'-41'31,"0"123"16,0-1-47,0 124 16,0-82-1,0-82 1</inkml:trace>
  <inkml:trace contextRef="#ctx0" brushRef="#br0" timeOffset="42663.9536">47166 19880 0,'0'-41'0,"41"41"94,-41 41-63,81-41-31,-81 82 16,0-1-16,0-40 31,0-82 47,0-40-62,0 40 0,-41 41 15,41-41 78,41 41-93,0 0 15,-41 41-15,41 40-16,-41 1 15,0 41 1,0-41 0,41-164 46,-41 41-62,82 0 16,-41-41-1,82 1 1,-83 81 15,-40 81-15,0 1 0,41-82-1,41 0 16,-41-82-15,-41 41-16,0-40 16,0-42 15,-41 123-15,-41 82-1,82 0 1,0 81-1,0-122 1,41 0 0,82-41-1,-41 0 1,-41-82 0,-41-41-1,0 83 1,0 80-1,0 165 1,-123 163 0,-82 246 15,83-369-15,-42-122-1,41-41 1,-122-82-16</inkml:trace>
  <inkml:trace contextRef="#ctx0" brushRef="#br0" timeOffset="43314.0002">29412 23561 0,'-41'-82'0,"41"123"32,0 82-32,0 41 15,0 40-15,0-40 16,0 204 0,0-82 15</inkml:trace>
  <inkml:trace contextRef="#ctx0" brushRef="#br0" timeOffset="43563.8206">29248 23602 0,'0'0'0,"0"-82"0,0 0 16,0 42-1,164-83 1,81 164 0,-81 81-1,-164 42 1,-204 81 0,-1-122-1,41-41 1,164 0-1</inkml:trace>
  <inkml:trace contextRef="#ctx0" brushRef="#br0" timeOffset="43831.4093">30026 23438 0,'0'-81'16,"0"40"-1,-82 163 32,82 83-47,0-1 0,0 1 16,123 409-1,40-410 1,-122-204 0</inkml:trace>
  <inkml:trace contextRef="#ctx0" brushRef="#br0" timeOffset="44097.7126">31089 23807 0,'0'-82'0,"0"0"15,0 123 32,-41 41-47,-40 163 16,-1 1-1,0-42 1,82-122 15,0 0-31</inkml:trace>
  <inkml:trace contextRef="#ctx0" brushRef="#br0" timeOffset="44313.8685">30721 23888 0,'0'0'0,"-41"0"16,123 41 31,0 41-47,163 204 15,-204-40 1,123-1-1,-82-245 1</inkml:trace>
  <inkml:trace contextRef="#ctx0" brushRef="#br0" timeOffset="44514.8034">31826 24338 0,'40'-41'47,"83"41"-31,-41 0-16,41 0 16,-41 0-16,-42 0 15</inkml:trace>
  <inkml:trace contextRef="#ctx0" brushRef="#br0" timeOffset="44647.5107">31907 24543 0,'82'0'32,"41"0"-17,41 0-15,-42-41 16</inkml:trace>
  <inkml:trace contextRef="#ctx0" brushRef="#br0" timeOffset="44880.4932">32889 23970 0,'0'41'63,"0"41"-63,41 41 15,-41-1-15,0 1 16,41 41 0,0-83-16</inkml:trace>
  <inkml:trace contextRef="#ctx0" brushRef="#br0" timeOffset="45198.084">33135 24134 0,'0'0'0,"40"0"0,83-41 16,0 41-1,-41 41 1,-41 41-1,-41 40 1,-164 83 15,41-123-15,205-82 31,0 0-47,41-41 15,81 0 1,1 41 0</inkml:trace>
  <inkml:trace contextRef="#ctx0" brushRef="#br0" timeOffset="45564.9313">34239 24052 0,'0'0'0,"-41"0"63,41 41-63,0 41 16,-41 0-16,41-1 15,0 83 1,0-82-1,123-41 1,82-123 0,-165-41-1,1-40 1,-82-1 0,-122 82-1,-124 123 1,247 123-1,40-123 1</inkml:trace>
  <inkml:trace contextRef="#ctx0" brushRef="#br0" timeOffset="45814.8607">34894 23847 0,'0'-40'16,"81"40"15,1 81-31,-82 42 16,41 286 0,-41-82-1,-164-81 1,83-83-1,-42-163 1</inkml:trace>
  <inkml:trace contextRef="#ctx0" brushRef="#br0" timeOffset="46247.7702">29821 26424 0,'0'0'0,"-82"0"16,0 0-16,123 0 62,123 0-62,41 0 16,81 0-1,450 0 1,82 0 0,-368 0-16,287-40 15,-533 40-15,-81 0 16,-41 0-1,-82-41 17,-41 41-17,-41 41 1,-82-1 0</inkml:trace>
  <inkml:trace contextRef="#ctx0" brushRef="#br0" timeOffset="46597.2335">29576 27243 0,'0'0'0,"-164"0"0,41 0 16,287 0 15,40 0-16,819 0 1,-287 0 0,42 0-1,-124-41 1,-490 41-16,40 0 16,-204-41 46</inkml:trace>
  <inkml:trace contextRef="#ctx0" brushRef="#br0" timeOffset="51936.034">33625 13253 0,'-40'0'16,"-42"0"46,41 0-46,0 0 31,0 0 0,-41 0-32,41 0 1,-81 0 0,40 82-1,0-82 1,41 0 0,-41 0-1,205 0 16,41 0-15,204 0 0,-164 0-1,-122 0 1,0 0 0,0 0-1,-123 0 48,-82 0-48,0 0 1,-81 0 0,-42 82-1,42-41 1,-1-41-1,124 0 1,121 0 15,42 0-31,245 0 16,1 0 0,-83 0-1,-81 0 1,-123 0-1,-41 41 110</inkml:trace>
  <inkml:trace contextRef="#ctx0" brushRef="#br0" timeOffset="74950.6906">6954 17671 0,'0'-82'16,"0"41"0,0 0-1,0-41 1,-41 82 0,-41 0-1,42 0 1,-1 246 15,41-83-31,0 574 31,0-615-31,0-40 16,0 164 0,0-164-1,0-1 1,-41 1-1,-41-82 1,41-82 0</inkml:trace>
  <inkml:trace contextRef="#ctx0" brushRef="#br0" timeOffset="75167.5867">6463 18530 0,'0'-41'47,"41"41"-31,41 0-16,41-82 15,163 41 1,82-81-1</inkml:trace>
  <inkml:trace contextRef="#ctx0" brushRef="#br0" timeOffset="75468.5247">7854 17875 0,'0'-41'0,"-41"41"16,41-40-16,-41-42 16,0 82 15,-40 41 0,81 81-31,0 1 16,0 0-16,0 122 15,0-122-15,81 0 16,1-1 0,82-40-1</inkml:trace>
  <inkml:trace contextRef="#ctx0" brushRef="#br0" timeOffset="75967.4029">8263 18244 0,'0'0'0,"0"-82"0,0-41 16,41 82 0,41 41-1,82 0 1,-124 82-1,-40 41 1,0-42-16,0 1 16,0-41-16,-81-41 15,81 41-15,-82-41 32,82-41-17,123-82-15,-42 1 31,1-1-15,0 82 0,-82 0-1,-41 41 17,41 123-17,-82 0 1,82 40-1,41-81 1,164-41 0,-164-41-16</inkml:trace>
  <inkml:trace contextRef="#ctx0" brushRef="#br0" timeOffset="76218.9231">9204 17834 0,'0'0'0,"0"-40"0,-82 40 16,82-82-1,41 82 17,0 41-17,82 204 1,-123-122-16,122 163 15,-122-163-15,0 40 16,-40 42 0,-42-41-1</inkml:trace>
  <inkml:trace contextRef="#ctx0" brushRef="#br0" timeOffset="76467.9884">10309 18244 0,'122'-82'46,"1"82"-30,-41 0-16,0 0 16,-41 0-16</inkml:trace>
  <inkml:trace contextRef="#ctx0" brushRef="#br0" timeOffset="76603.4801">10309 18571 0,'40'0'32,"1"0"-32,41 0 15,41 0 1,-41 0-16</inkml:trace>
  <inkml:trace contextRef="#ctx0" brushRef="#br0" timeOffset="77551.1886">12558 18203 0,'41'0'62,"41"0"-46,0 0-1,-41 0-15,0-41 0,81-82 16,-122 41 0,0 41-1,-40-122 17,-124 122-1,82 204-16,-41 42 1,123-1 0,0 1-1,41-82 1,82-42 0,-82-81-16,163 0 15,-122 0 1,0-81-1,82-1-15</inkml:trace>
  <inkml:trace contextRef="#ctx0" brushRef="#br0" timeOffset="77918.1119">13295 17303 0,'-41'-82'32,"164"123"15,-42-41-47,42 0 15,82 0 1,-1 0-1</inkml:trace>
  <inkml:trace contextRef="#ctx0" brushRef="#br0" timeOffset="78467.9761">14440 16975 0,'0'-40'15,"0"80"63,41 42-78,-41 0 16,82 0-16,-82 0 16,0-41-16,41 81 15,-41-81 1,0-82 46,0 0-46,0-40-16,0-1 16,-41 82-1,-41-41 1,41 41 0,0 0-1,41 123 1,0-82-16,0 81 15,0-81-15,0 0 16,0 82 0</inkml:trace>
  <inkml:trace contextRef="#ctx0" brushRef="#br0" timeOffset="79134.9861">15545 17262 0,'0'-123'16,"-82"123"-16,82-41 16,0 164 15,82-41-15,-82 0-16,204 286 31,-163-123-16,-41-204 1,0 41 0,0-164 15,0-41-15,-123-40 15,42 122-16,-1 41 1,-82 82 0,123 81-1,41 1 1,0-1 0,0-81-1</inkml:trace>
  <inkml:trace contextRef="#ctx0" brushRef="#br0" timeOffset="79717.6159">15913 17016 0,'0'0'0,"0"-81"16,82 81 15,40 0-15,-40 122-1,-82 1 1,-41-41 0,-41-41-1,82-82 32,41 0-47,82-82 31,-82 0-15,82 42 0,-123 40-1,-41 41 1,41 41 0,-82 40-1,82 42 1,0 0-1,123-123 1,81 82 0,-163-82-16</inkml:trace>
  <inkml:trace contextRef="#ctx0" brushRef="#br0" timeOffset="80401.0402">13049 19430 0,'0'0'0,"-41"0"0,-40-82 16,-1 82-1,0 0 1,41 0 15,123 0 47,286-41-62,409-123-1,205 42 1,-164 40 0,-327 82-1,-327-82 1,-83 82 0,-81-41 15</inkml:trace>
  <inkml:trace contextRef="#ctx0" brushRef="#br0" timeOffset="81134.682">13540 20125 0,'0'-82'15,"0"1"1,41 40-16,164 0 47,-83 450 0,-163-205-16,1-204-31,80-122 31,1 40-31,82-164 31,-41 124-15,-41 40-16,-41 41 16,-41 41 46,41 82-62,-82-41 16,82 40-1,0 124 1,0-41 0,82-124-1,-41 42-15,163-82 16,-122 0-16,0-41 16,82-81-1</inkml:trace>
  <inkml:trace contextRef="#ctx0" brushRef="#br0" timeOffset="81402.2007">15054 19593 0,'0'-41'31,"0"82"1,0 41-17,0-41-15,0 41 16,0 82 0,0 40-1,0-122-15,0-41 16</inkml:trace>
  <inkml:trace contextRef="#ctx0" brushRef="#br0" timeOffset="81835.3588">15095 20984 0,'0'0'0,"0"41"16,0-82 31,0-41-31,0 1-16,0 121 46,0 42-30,0 0 0,81-123 31,-81-41-32,0 41-15,-40 41 31,40 41-15,-82 0 0,82 41-16</inkml:trace>
  <inkml:trace contextRef="#ctx0" brushRef="#br0" timeOffset="82835.5682">11536 22457 0,'0'-82'16,"0"41"-16,0 0 15,0 123 32,0 82-47,163 490 47,-81-490-31,-82-123-1,0 40-15,0-162 47,0 40-47,0-41 16,-82-123-1,1 164 1,-1-40 0,41 81 15,-41 122-15,41 83 15,-41-42-16,41 42 1,-40-1 0,81-122-1</inkml:trace>
  <inkml:trace contextRef="#ctx0" brushRef="#br0" timeOffset="83551.873">12272 23070 0,'-41'0'16,"123"0"62,41 0-78,-1 0 15,1 0-15,368-82 32,-409 42-17,-41 40 1,-41-82 31,0 41-32,-82 41 1,0 0 0,41-41-1,-82 41-15,83 0 16,-42 0 0,164 0 30,-42 0-30,1 0-16,41 0 16,0 82-1,-82-41 1,0 40-16,-41 42 16,0-82-1,0 41-15,-41-41 31,82 0-31</inkml:trace>
  <inkml:trace contextRef="#ctx0" brushRef="#br0" timeOffset="87002.0874">1595 18284 0,'0'0'0,"-81"-122"16,81 40-16,0 0 16,-41 0-16,41 41 15,-41 0 1,41 82 15,0 818 0,0-572-15,0-124 0,0-81-1,0-123 17</inkml:trace>
  <inkml:trace contextRef="#ctx0" brushRef="#br0" timeOffset="87268.4947">1432 18244 0,'-82'-41'16,"82"0"-16,0-41 16,41 41-16,41-41 15,81 41 1,1 41-1,-123 0-15,41 205 16,-82-123 0,0-1-16,-82 83 15,-41-41 1,0 40 15,123-122-31</inkml:trace>
  <inkml:trace contextRef="#ctx0" brushRef="#br0" timeOffset="87586.0919">2291 18366 0,'0'-82'16,"-41"42"-16,41-1 0,0-82 16,-41 123 15,41 82-15,0 81-16,0 165 31,0 122-16,0-82 1,164-287 0,-83-81-16</inkml:trace>
  <inkml:trace contextRef="#ctx0" brushRef="#br0" timeOffset="87869.2471">3354 18407 0,'0'0'0,"0"-41"0,0 0 16,-81 41 15,-1 82-16,0 164 1,0-83 0,41 1-1,-41-1 1</inkml:trace>
  <inkml:trace contextRef="#ctx0" brushRef="#br0" timeOffset="88087.6831">2741 18530 0,'0'0'0,"0"-82"0,82 82 31,-1 82-15,42-41-1,0 122 1,-41-40 0,40 0-16,42-41 15</inkml:trace>
  <inkml:trace contextRef="#ctx0" brushRef="#br0" timeOffset="88302.3055">3723 18816 0,'0'-41'16,"81"-41"15,-40 82-31,41 0 16,0 0-1,-41 0-15</inkml:trace>
  <inkml:trace contextRef="#ctx0" brushRef="#br0" timeOffset="88452.7171">3804 18939 0,'82'0'31,"41"0"-15,-82-82-16</inkml:trace>
  <inkml:trace contextRef="#ctx0" brushRef="#br0" timeOffset="88902.3369">4173 18653 0,'0'-82'0,"81"82"15,42 0 1,-82 0 0,0 82-1,-41-1 1,0 83-1,-82-41 1,82-205 31,0 41-47,164-164 31,-123 124-15,-41-1-1,0 123 17,-82 81-17,82-40 1,0 41 0,41-82-1,40-41 1</inkml:trace>
  <inkml:trace contextRef="#ctx0" brushRef="#br0" timeOffset="89141.6885">4868 18162 0,'0'0'0,"0"-82"15,41 123 32,82 122-31,-83 124-1,-40-42 1,0-40 0,0-42-16,-81-40 15</inkml:trace>
  <inkml:trace contextRef="#ctx0" brushRef="#br0" timeOffset="89369.2474">5277 18775 0,'123'-41'15,"-41"41"-15,-1 0 16,1 0-16,-41 0 16</inkml:trace>
  <inkml:trace contextRef="#ctx0" brushRef="#br0" timeOffset="89518.7384">5400 18980 0,'41'0'32,"40"0"-32,1 0 0,0-41 15</inkml:trace>
  <inkml:trace contextRef="#ctx0" brushRef="#br0" timeOffset="91119.6204">13908 23152 0,'0'-123'16,"0"42"0,-41-1-1,-40 82 1,81-41-16,-41 41 15,-82 204 17,164 165-1,82-288 16,-1-122-32,-40-122 1,-82-1 0,0 41-1,0 42 1,-41 122 15,41 81-31,0 42 16,41-41-1,0-82 1,41-41 0,82 0-1,-83-123 1,-81 41 0,0-82 15,0 83-31,0 40 15,0 0-15,0 82 32,0 40-17,0 124 1,82-123 0,41 41-1,-41-123 1,-1 40-1,1-40 1,-82-163 0,0-1-1,0 41 17,-41 42-32,41 203 46,0-40-30,0 0 0,0 0-16,0 41 15,41-42-15,0-40 16</inkml:trace>
  <inkml:trace contextRef="#ctx0" brushRef="#br0" timeOffset="91786.8927">15217 23070 0,'0'41'32,"0"0"-17,82-41 16,-82-41-15,0-41 0,0 1-1,0-1 1,-82 41 0,1 82-1,81 41 1,0 122-1,0-81 1,122 0 0,-40-123-1,0 0 1,41-41 15,40-246-15,-163 124-1,0 81 1,0 0 0,0 123 15,0 41-15,0-41-1,41-41-15,-41 81 16,41 42-1,-41-82-15,82 82 16,-82-82 0,0 41-1,41-82 1,41-41 0,-42 41-1,42-123 1,0 41-16</inkml:trace>
  <inkml:trace contextRef="#ctx0" brushRef="#br0" timeOffset="93786.1988">16363 23070 0,'0'-82'0,"0"42"31,-82 40-15,82-41 0,-41-41 15,-82 82 0,41 123-15,82 81-1,82-122 1,0 0 0,-41-82-1,0-41 1,41-82-1,-82 0 1,0 1 0,0 40-1,0 164 17,0-41-17,0-1 1,41 83-1,40-82 1,-40-41 0,41 0-1,-41-82 1,82-81 0,-82 40-1,0 82 1,40 41-1,1 0 1,-41 164 0,-41-123-1,0-82 63,-82 41-78,41-82 16,1 82 0,-42 0-1,41 123 1,41-1 0,0 1-1,123-82 1,-1-41-1,-40-41 1,0-82 0,-82 1-1,0 40 1,0-41 15,0 205-15,0 0-1,0 163 1,0-81-16,0 122 16,0-81-16,0-42 15,41 83 1,-41-83 0,-41-163-1,-82 0 1,41-245-1,82-82 1,0 40 0,205-81-1,-164 245 1,41 42 15,-82-1-15,0 164 15,0-42-15,81 1-1,-40 41 1,0-82 0,-41-41-1,0-81 1,0 40-1,0 41 1,-122 123 0,122 81-1,0 1 1,81 0 15,1-164-31,0 0 16,0 0-16,-41-41 0</inkml:trace>
  <inkml:trace contextRef="#ctx0" brushRef="#br0" timeOffset="95919.7754">18694 22539 0,'0'-123'15,"0"82"1,0-41 15,-81 82-15,81 82 15,0 41-31,0 204 16,0-82-1,0-81 1,41-123-1,-1-41 1,1 0-16,82-41 16,-123-41-1,82 41-15,-82-82 16,0 42 15,0-1-31,0 164 31,0-1-15,41 1 0,-41 41-1,82-82 1,-41-41 0,40-41-1,42-41 1,-123 41-16,41-81 15,-41 81 1,0 0-16,41-41 16,41 123 15,-82 0-15,0 41-1,41-1 1,-41 1-1,0-164 32,0 41-31,81 1-16,-81-42 16,41 41-1,41 41 1,-41 163-1,-41 1 1,0-41 0,0-82-1,0-82 32,41 41-31,-41-205-1,123 83-15,-82 40 16,-1 82 0,42 0-1,-82 41-15,41 40 16,-41-40-16,0 82 16,0-82-1,0 41-15,0-41 16,41-41-1</inkml:trace>
  <inkml:trace contextRef="#ctx0" brushRef="#br0" timeOffset="96653.368">18449 22825 0,'0'-82'47,"82"82"-47,0 0 16,-1 0-16,83 0 16,163-41 15</inkml:trace>
  <inkml:trace contextRef="#ctx0" brushRef="#br0" timeOffset="96876.1133">19226 22498 0,'0'-82'16,"0"123"31</inkml:trace>
  <inkml:trace contextRef="#ctx0" brushRef="#br0" timeOffset="97692.3514">20413 22907 0,'81'0'78,"-40"0"-62,-41-82-1,0-41 17,-41 123-17,-40 0 1,40 0-16,41 164 16,0-82-16,0-1 15,0 42 1,122-123-1,-40 41 1,82-41 0,-82-164-1,-41 83 1,-41-42 15,0 82-15,0 82 15,81-41-15,1 82-1,-41 40 1,-41-40 0,0-41-1,-123 0 1,82-41-16,-81 0 15,81 0 1</inkml:trace>
  <inkml:trace contextRef="#ctx0" brushRef="#br0" timeOffset="99620.2782">14113 24543 0,'-82'0'16,"0"0"0,123 0 15,41 0-16,0 0 17,-82-82-32,41 82 15,-41-41-15,0 0 16,-41 41-16,41-41 16,-41 41-1,-82 164 1,123 0-1,41-1 1,82-122 0,0-41-1,-42 0 1,124-164 15,-164 83-15,-41 40-1,0-205 1,0 287 15,0 41-15,0 41 0,41-41-1,-41-1-15,81-81 16,1 0-1,0 0-15,-41-41 16,-41-81 0,0-1-1,0-41 17,0 42-17,-82 122 1,82 41-1,0 81 1,0 42 0,41-41-1,82-1 1</inkml:trace>
  <inkml:trace contextRef="#ctx0" brushRef="#br0" timeOffset="100324.2574">15095 24379 0,'0'41'32,"41"-41"-17,-41 41-15,81-41 16,-40 0-1,-41-41 1,0-41 0,0 41-1,0-81 1,-82 81 0,42 41-1,-1 163 1,41 1-1,41 0 1,122-123 0,-40-41-1,-41 0 17,122-123-17,-163 0 1,-41 0-1,0 42 1,82 81 0,-82 41-1,0 81 1,0 1 0,41-41-1,0-82 16,41 0-31,-82-41 16,40-123 0,42 123 15,-82-40-31,0 121 31,41 42-15,-41 41-1,0-82-15,41 0 16,41-41 0</inkml:trace>
  <inkml:trace contextRef="#ctx0" brushRef="#br0" timeOffset="100570.3171">16445 23888 0,'0'0'16,"-41"0"-16,41-122 0,41 285 47,-41-40-32,40 122 1,-40-40-1,0-82 1</inkml:trace>
  <inkml:trace contextRef="#ctx0" brushRef="#br0" timeOffset="100737.3092">16322 24297 0,'41'0'31,"41"0"-15,40 0-16,83-81 15,-123 81 1</inkml:trace>
  <inkml:trace contextRef="#ctx0" brushRef="#br0" timeOffset="101420.5897">17794 24297 0,'0'82'31,"0"-41"-31,0 0 16,0 0-16,0 41 31,41-41-15,41-41-1,-41 0 1,41-205 0,-41 42-1,-41-83 1,0 287 15,0 41-15,0 122-1,0-122 1,82 0 0,40-82-1,1-41 17,0-163-17,-123 81 1,0 0-1,-41 41 1,41 123 0,0 41-1,41 41 1,0-1 0,-41-40-1,0-41 1,-123-41-1</inkml:trace>
  <inkml:trace contextRef="#ctx0" brushRef="#br0" timeOffset="101562.8545">18122 23888 0,'82'0'47,"-42"0"-47</inkml:trace>
  <inkml:trace contextRef="#ctx0" brushRef="#br0" timeOffset="102420.4314">19594 23970 0,'-41'-82'0,"1"1"15,-1 81 1,-82 40 31,123 83-47,0 245 31,0-286-31,41-41 31,41-41-15,-1-123 0,-81 42-1,0-42 1,-40 0 0,-42 123-1,82 41 1,0 0-1</inkml:trace>
  <inkml:trace contextRef="#ctx0" brushRef="#br0" timeOffset="102720.1847">20085 24052 0,'0'-41'15,"0"-82"1,0 82-16,0 1 16,-41 40-1,-81 81 1,81 165 0,-41-42-1,82-81 1,123-82-1,40-41 1,-81-41 0,-82-82-1</inkml:trace>
  <inkml:trace contextRef="#ctx0" brushRef="#br0" timeOffset="103887.249">20453 23929 0,'0'-41'16,"0"0"0,-40 41 15,40-81-31,-41 81 47,41 41-47,-82 81 15,82 124 17,41-205-17,41 0 1,-1-41-1,83 0 1,-123-82 0,-41-82-1,0 0 1,0 42 0,0 244 30,0 1-46,0 0 16,82 0 0,-41-82-1,0-41 1,-1 0 15,83-123-15,-82-82-1,-41 42 1,0 204 15,0 81-15,0-40 0,0 41-1,41-123 1,41 0-1,0-41 1,-1-123 0,-81 1-1,0-1 17,-81 164-1,81 41-31,0 41 15,40-82 1,42 41 0,-82 0-16,82-1 15,-41 83 1,-41-41 0,0 0-1,82-82 32,-41 0-47,0-123 16,-41-41-1,0 124 1,0-1 0,0-41-16,0 123 46,0 163-30,0-81 0,0-82-1,81 41 1,-40-82 0</inkml:trace>
  <inkml:trace contextRef="#ctx0" brushRef="#br0" timeOffset="103993.5227">21681 23561 0,'0'0'15,"41"0"17</inkml:trace>
  <inkml:trace contextRef="#ctx0" brushRef="#br0" timeOffset="104404.4494">22008 23929 0,'0'-41'0,"0"82"31,0 0-15,0 41-16,0 41 16,0-82-16,0 0 15,0-1 1,41-40 15,82-81-15,-83-83-1,-40 0 1,41 123 0,-41 123-1,82 82 1,-82-41 0,82-82-1,82-1 1</inkml:trace>
  <inkml:trace contextRef="#ctx0" brushRef="#br0" timeOffset="104887.8644">22662 23888 0,'0'0'0,"0"-41"0,0-40 16,0-1 0,0 123 15,-81 41-16,81 81 1,41-40 0,-1-123-1,1 0 1,41-41 0,-82-41-16,0 0 15,0 1 1,0 40-16,0 122 47,0 165-47,-41 122 15,41 164 17,41-123-17,-123-164 1,41-163-16,-40-82 15,-1 0 1,0-41-16,82-82 16,-82-81-1,82-41 1,164 122 0,-123-41-16</inkml:trace>
  <inkml:trace contextRef="#ctx0" brushRef="#br0" timeOffset="106271.0757">27858 16689 0,'0'-41'16,"-82"41"-16,82 82 47,41 0-47,40 41 16,42 163-1,-41-122 1,0-42-1,-82-81 1,0-123 31,0 41-47,-41 1 16,0-83-1,-41 82 1,41 41-1,-41 41 1,1 204 0,40-81-1,41-1 17,0-122-17</inkml:trace>
  <inkml:trace contextRef="#ctx0" brushRef="#br0" timeOffset="106521.0714">28594 17139 0,'0'-41'16,"41"41"31,0 0-47,41 0 16,-42 41-16,1-41 15,41 41 1</inkml:trace>
  <inkml:trace contextRef="#ctx0" brushRef="#br0" timeOffset="106687.6996">28512 17466 0,'82'0'31,"41"0"-16,-1 0-15,1 0 16</inkml:trace>
  <inkml:trace contextRef="#ctx0" brushRef="#br0" timeOffset="111554.4054">36366 24257 0,'-41'0'16,"82"0"31,41-82-32,-41 82-15,0 0 16,82 0-1,-83 0 1</inkml:trace>
  <inkml:trace contextRef="#ctx0" brushRef="#br0" timeOffset="111756.2388">36284 24584 0,'0'0'0,"41"0"47,82 0-47,-41 0 16,41 0-16,-42 0 15</inkml:trace>
  <inkml:trace contextRef="#ctx0" brushRef="#br0" timeOffset="113691.9889">12313 19062 0</inkml:trace>
  <inkml:trace contextRef="#ctx0" brushRef="#br0" timeOffset="115355.4924">38125 24257 0,'0'-41'15,"0"82"32,41-41-47,82 0 16,-41 0 0,-41-41-1,81 0 1,-122-41-1,-82-41 1,1 123 15,-1 0-15,-41 123 0,41 122-1,82-122-15,0 82 16,0-165-16,0 42 15,123-41 1,41-41 0,81 0-1,-163-163 1</inkml:trace>
  <inkml:trace contextRef="#ctx0" brushRef="#br0" timeOffset="116254.1674">38821 23438 0,'-41'0'16,"0"0"-1,82 0 63,41 0-78,40 0 0,-40 0 16,0 0 0,0 0-1,0 0 95,-42 0-110</inkml:trace>
  <inkml:trace contextRef="#ctx0" brushRef="#br0" timeOffset="116588.827">39557 23111 0,'-41'0'16,"41"-82"-16,0 1 15,-41 81 32,41 40-31,0 42 0,0 82-1,0 40 1,0 83-1,0-246 1,41 0 0</inkml:trace>
  <inkml:trace contextRef="#ctx0" brushRef="#br0" timeOffset="117439.5396">39802 23193 0,'0'0'0,"0"-41"16,0 0 15,0 82 16,0 0-47,0 0 16,-81 204-1,81-122 1,40-82 0,1-41-1,82 0 1,-41-82-1,-82 0 1,0-40 0,0 81 15,-123 0-15,82-41-1,0 82 1,82 0 31,0 0-47,0 0 15,41 0 1,0 0 0,0 0-1,-1 41 16,-81 41-15,0-41-16,0 122 31,0-81-31,0 0 16,0-41-16,41-41 16,41 0-1,0 0 1,0-82-1,-41 0 1,-41-41 0,81 42-1,-81-42 1,-40 123-16,-42-41 16,41 41-16,0 0 15,-41 0 1,0 0-1,82 164 1</inkml:trace>
  <inkml:trace contextRef="#ctx0" brushRef="#br0" timeOffset="118638.8867">41970 23684 0,'0'-41'16,"0"-41"15,0 123 16,0 82-47,0 40 0,0 83 31,0 122 1,0-204-1</inkml:trace>
  <inkml:trace contextRef="#ctx0" brushRef="#br0" timeOffset="120509.2599">42420 23929 0,'0'-122'0,"0"81"31,0 0 1,-81 41-1,40 327-16,41-163 1,0-123 0,0 40 15,82-81-15,40 0-1,-40 0 1,0-81-1,-82-165 1,0 164 0,-82 0-1,-41 82 1,42 0 0,162 0 30,1 0-30,0 0-16,123-40 31,-124 40-15,1 0 0,-41 122-1,-41-40 1,0 82-1,0-82 1,0-42 0,0 42-1,82-82 1,0 0 0,40-41-1,-122-81 1,41-1-1,-41 0 1,-82 41 15,42 82-15,-1 0 0,41 123-1</inkml:trace>
  <inkml:trace contextRef="#ctx0" brushRef="#br0" timeOffset="120805.9163">43729 23602 0,'0'-82'0,"82"123"62,-82 41-62,41 41 16,-41-1-16,0 1 16,0 123-1,0-83 1,-82 1-1,41-82-15</inkml:trace>
  <inkml:trace contextRef="#ctx0" brushRef="#br0" timeOffset="121255.9447">41684 23398 0,'-82'-82'15,"82"0"1,-41 82 0,-40 82 15,81 40-31,-82 42 15,82 0-15,0 531 32,82-531-1,245-1-15,-41-81-16</inkml:trace>
  <inkml:trace contextRef="#ctx0" brushRef="#br0" timeOffset="121939.0763">44670 22825 0,'0'-41'0,"0"0"15,0-41 17,0 164 15,0 41-47,0-82 0,0 0 15,0 81 1,0-40-1,0-41 1</inkml:trace>
  <inkml:trace contextRef="#ctx0" brushRef="#br0" timeOffset="122639.1665">44834 22907 0,'0'0'0,"0"-123"0,0 82 31,82 41-31,-41 0 16,40 0 0,1 0-1,-82 205 1,-82-124-1,1 42 1,-1-123 15,123 41 16,41-41-47,-1 0 16,83 0-1,0 0 1,-83-82 0,-81 41-1,0 0 1,0 0 0,-40 82 46,40 41-46,0-41-16,0 0 15,40 41 1,42 0 0,-41-82-1,82 0 1,-41 0-1,0-164 1,-82 41 0,-41 82-1,-205-40 1,123 203 0,83 42-1</inkml:trace>
  <inkml:trace contextRef="#ctx0" brushRef="#br0" timeOffset="123403.1668">38862 25525 0,'0'0'0,"-41"0"0,-41 0 15,41 0-15,0 0 16,0 0-16,-41 0 16,0 0-1,42 0 1,203 0 46,124 0-46,81 0-16,1391-82 16,-655 82 15,-122 0-15,-205 0-1,-327 0 1,-368-82-1,-82 123 79,0 0-78</inkml:trace>
  <inkml:trace contextRef="#ctx0" brushRef="#br0" timeOffset="124039.6147">40252 25975 0,'0'40'62,"0"42"-62,0 0 16,0 123-1,0-124 1,0 42 0,0-82-1,0 82 1</inkml:trace>
  <inkml:trace contextRef="#ctx0" brushRef="#br0" timeOffset="124439.4519">40580 26220 0,'0'0'0,"0"-82"0,81 0 15,1 82 1,41 0 0,-82 0 15,-41 123-15,0 41-1,-123-42 1,0-81-1,83 0 1,80-41 31,42 0-31,0 0-16,-41 0 15,245-82 1,-81 41-1,-164 41 1</inkml:trace>
  <inkml:trace contextRef="#ctx0" brushRef="#br0" timeOffset="124823.2694">41439 26302 0,'0'-41'16,"0"0"0,0 0-1,0-41-15,-82 164 63,82-41-63,0 0 15,0 122 1,0-81 0,41 0-1,0-82 1,122 0-1,-122-82 1,-41-81 15,0 40-15,-41 82 0,-41-41-1,1 82 1,40 0-1,41 41 1,41 41 0</inkml:trace>
  <inkml:trace contextRef="#ctx0" brushRef="#br0" timeOffset="125089.074">42175 26179 0,'0'-82'15,"0"123"32,0 41-31,0 0-16,0 0 15,0-1-15,0 42 16,0 123 0,0-165-16</inkml:trace>
  <inkml:trace contextRef="#ctx0" brushRef="#br0" timeOffset="125540.0931">42175 27733 0,'0'-40'78,"-41"40"-31,0 0-31,41 40 15,41-40 0,-41-40-15,0-1 0,0 0-1,0 0 1,0 82 15,0 0-15</inkml:trace>
  <inkml:trace contextRef="#ctx0" brushRef="#br0" timeOffset="126022.9927">37553 29206 0,'40'0'47,"42"0"-47,41 0 16,245 0 0,0-41-1</inkml:trace>
  <inkml:trace contextRef="#ctx0" brushRef="#br0" timeOffset="126223.375">38002 29574 0,'-81'0'0,"162"0"47,1 0-47,0 0 16,41 0-16,0 0 15,-1-41-15</inkml:trace>
  <inkml:trace contextRef="#ctx0" brushRef="#br0" timeOffset="343346.4279">40375 5522 0,'-82'-41'0,"0"41"15,1 0 1,-1 0-1,-82 0 1,287 0 47,81 0-48,124 0 1,817 0-1,-531 0 1,-164 0 0,-205 0-1,-204 0 1,-82 0 0,-82 0-1,-204 0 1,-82 41-1,-245-41 1,204 0 0,41 0-1,286 0 17,82 0-32,123 0 31,81 0-16,410 0 1,163 0 0,-40 0-1,-492 0 1,-245 0 15,-81 0-15,-42 0-16,-245 82 15,286-82 1,41 0-16,42 82 16</inkml:trace>
</inkml:ink>
</file>

<file path=ppt/ink/ink1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2T12:02:36.966"/>
    </inkml:context>
    <inkml:brush xml:id="br0">
      <inkml:brushProperty name="width" value="0.05292" units="cm"/>
      <inkml:brushProperty name="height" value="0.05292" units="cm"/>
      <inkml:brushProperty name="color" value="#FF0000"/>
    </inkml:brush>
  </inkml:definitions>
  <inkml:trace contextRef="#ctx0" brushRef="#br0">22499 8508 0,'0'-41'0,"-41"41"0,41 123 63,0 0-63,0-1 15,164 42-15,-164-41 16,163 286 15,-163-368 0,0-123 16,0 0-31,0 41-1,-41-82 1,-41 42 0,42 81-1,-42 0 1,41 81 0,-82 124-1,82-41 1,-41 81-1,82-204 1,0 0 0</inkml:trace>
  <inkml:trace contextRef="#ctx0" brushRef="#br0" timeOffset="282.538">23481 9244 0,'122'0'47,"-40"0"-32,0 0-15,0 0 16,-41 0-16,40 0 16</inkml:trace>
  <inkml:trace contextRef="#ctx0" brushRef="#br0" timeOffset="432.5767">23603 9490 0,'0'0'0,"-41"0"0,164 0 47,82 0-32,-83 0-15</inkml:trace>
  <inkml:trace contextRef="#ctx0" brushRef="#br0" timeOffset="1099.5119">25199 8999 0,'-41'0'31,"-41"82"0,41-41 0,-41-41 1,41 0-17,0-82 1,41-41 0,0 41 15,82 82-16,-41 0 1,41 164 0,-82-41-1,0 40 1,-41-81 0,-123 41-1,123-41 1,-40-82-1,-1-41 1,82-82 0,0 82-1,82 41 1,-1 0 15,42 0-31,0 82 31,-41 41-15,-41-82-16</inkml:trace>
  <inkml:trace contextRef="#ctx0" brushRef="#br0" timeOffset="1365.7225">25526 9367 0,'0'82'16,"0"-41"15,0-123 16,0 123 0,41-41-47</inkml:trace>
  <inkml:trace contextRef="#ctx0" brushRef="#br0" timeOffset="1838.0366">26017 9122 0,'0'0'0,"0"-82"0,0 0 16,41 82 15,40 0-15,-40 41-1,0 82 1,-41-82-16,-41 81 16,0-81-16,-40-41 15,-1 82 1,123-82 31,41 0-47,-1 0 15,-40 0 1,-41 41 15,0 82-15,-82-41 0,42-82-1,-1 40 1,-123-40-1</inkml:trace>
  <inkml:trace contextRef="#ctx0" brushRef="#br0" timeOffset="2816.9538">27571 8876 0,'-41'-81'0,"0"40"16,-40 41-1,-1 0 1,41 81-1,41 206 1,0 245 15,-41-205 16,-41-327-31</inkml:trace>
  <inkml:trace contextRef="#ctx0" brushRef="#br0" timeOffset="2999.8583">26917 9449 0,'82'-41'0,"-42"41"16,1 0-16,82-82 15,0 82-15,204-82 16,-82 42 0,-122-42-1</inkml:trace>
  <inkml:trace contextRef="#ctx0" brushRef="#br0" timeOffset="3216.7329">28103 8835 0,'0'-81'16,"0"162"-16,-82-203 15,82 81-15,0-41 16,-41 82 0,41 123-1,0-1 1,0 124 0,0 122-1,0-163 1,0-165-1,0 1 1</inkml:trace>
  <inkml:trace contextRef="#ctx0" brushRef="#br0" timeOffset="4395.9003">28267 9285 0,'0'-41'15,"0"-40"17,81 81-1,-40 41 0,-41-82 63,-41 41-94,41-82 16,-40 82-1,-42 0-15,82 41 16,0 41-1,-41 81 1,41-40 0,0-82-16,0 0 15,41-41 1,41 0 0,-1-41-1,1-82 1,-82 41-16,0 0 15,0 42 1,0 80 15,0 83-15,0 0 15,41-82-15,0-41-1,41 0 1,0 0 0,-1-205-1,-81 123 1,0 1 0,0-1-1,0 164 16,0-1-31,0 1 16,0 0 0,0 0-1,41-82 1,0 0 15,-41-41-15,82-41-1,-41 0 1,-41 41 0,0 82-1,0 0 1,0 41-16,0 0 16,41-82 15,41 0-16,-41 0 1,-41-123 0,41 82-1,40 41 17,-40 0-17,0 0 1,0 0-1,-41-82 17,0 42-17</inkml:trace>
  <inkml:trace contextRef="#ctx0" brushRef="#br0" timeOffset="4866.631">29289 8999 0,'0'41'62,"0"41"-62,0 0 16,-41-1-1,41 1 1,0 0 0</inkml:trace>
  <inkml:trace contextRef="#ctx0" brushRef="#br0" timeOffset="5350.6846">29821 9081 0,'0'-41'31,"0"0"-15,-41 41 0,0 0-1,-81 0 1,122 82-16,0 0 15,40-1 1,1 1 0,41-82-1,-82 41 1,0 0 0,-41 41 15,0-82-16,-40 0 1</inkml:trace>
  <inkml:trace contextRef="#ctx0" brushRef="#br0" timeOffset="5966.7249">30476 8549 0,'-41'0'16,"41"123"15,0 81-31,0 1 16,0 245 0,-82 82 15,82-369 0</inkml:trace>
  <inkml:trace contextRef="#ctx0" brushRef="#br0" timeOffset="6600.0077">30803 9367 0,'0'-82'0,"0"1"16,82 203 31,-82-81-32,0 0-15,0 0 16,0 41-1,0 0 1,0-123 31,0-41-47,0-123 31,122 83-15,42 122-1,-82 41 1,-82 81 0,0 1-1,0 0 1,0-164 31,0-41-47,0 0 15,163-163 1,-81 163 0,-41 82-1,41 41 1,-82 0-16,0 41 16,0-1-1,0-40-15,0 0 16,0 82-1,0-41 1</inkml:trace>
  <inkml:trace contextRef="#ctx0" brushRef="#br0" timeOffset="7183.4187">31826 9204 0,'0'-41'16,"81"82"31,-81 81-47,0-40 16,0-41-16,-41 41 31,41-123 16,0-41-32,41-41-15,41 82 16,41-40 0,-82 81-1,0 122 1,-41 1-1,0-41 1,0-41 0,82-82 15,-82-41-15,81 41-16,1-122 31,0 122-16,-41 41 1,-41 122 0,0-40-1,0-41 1,41 41-16,82-82 16,-83 0-1,42-41-15</inkml:trace>
  <inkml:trace contextRef="#ctx0" brushRef="#br0" timeOffset="11200.358">34771 7772 0,'-82'0'16,"41"0"-16,-82 0 16,42 0-1,40 0-15,0 0 16,-41 0-1,-41 0 17,205 0 30,41 0-46,490 0-1,165 0 1,285 0 0,287 0-1,-164 0 1,-654 0-16,818 0 31,-1023 0-31,-40-41 16,-124 41-1,42 0 1,-246 0 47,-41 41-63,41-41 15,0 0-15,-122 0 16,-83 41-1</inkml:trace>
  <inkml:trace contextRef="#ctx0" brushRef="#br0" timeOffset="11678.0885">36325 8017 0,'0'0'0,"-286"0"0,122 0 16,-40 0 0,367 0 46,1 0-62,163 0 16,123 0-16,-41 0 15,737-81 1,-533 81-16,492-82 16,-614 82-1,-123 0-15,286-82 16,-408 82 15</inkml:trace>
  <inkml:trace contextRef="#ctx0" brushRef="#br0" timeOffset="25874.7061">37716 6381 0,'-41'0'15,"0"0"1,0 0 15,-40 0 0,162 0 47,1 0-78,0 0 16,82-82-16,163 82 16,-82 0 15,205 0-15,0 0-1,0-81 1,-41 81-1,123 0 1,-123 0 0,41 0-1,0 0 1,-82 0 0,41 0-1,-163 0 1,40 0-1,41 0 1,369 0 0,-410 0 15,-163 0-15,-41 0-1,0 0 1,-42 0-1,-121 0 32</inkml:trace>
  <inkml:trace contextRef="#ctx0" brushRef="#br0" timeOffset="26404.697">40252 6340 0,'0'0'0,"-286"0"16,122 0 0,123 0-1,1 0-15,121 0 78,83 0-78,41 0 16,81 0-16,0-41 16,410 41-1,81-81 1,-368 81-16,450 0 15,-491 0 1,-41 0-16,123 0 16,-286 0 15,-164 40 110</inkml:trace>
  <inkml:trace contextRef="#ctx0" brushRef="#br0" timeOffset="28319.2222">24708 7813 0,'0'0'0,"-82"0"16,0 0-16,41 0 15,-41 0 1,42 0-1,162 0 48,42 0-47,122 0-16,287 0 15,40 0 1,1-41-1,286 41 1,-532-82 0,-122 82-1,-205 41 17,-41 0-17,-41 41 1</inkml:trace>
  <inkml:trace contextRef="#ctx0" brushRef="#br0" timeOffset="28652.4246">25935 8099 0,'82'0'47,"40"0"-47,42-82 16,122 82-1,614-81 1,-368 81 0,-41-82-1,-164 82 1,-122-82 0</inkml:trace>
  <inkml:trace contextRef="#ctx0" brushRef="#br0" timeOffset="29919.1108">30067 6463 0,'0'-82'16,"0"0"0,-82 82-16,0-81 15,0 81-15,0-123 16,0 123-16,-40-41 16,-83 41-1,-163 0 16,-205 0 1,82 164-1,328-83-15,-42 1-1,83 82 1,-1-42-1,41-81 1,82 41 0,-82 41-16,-40-82 15,122 41 1,-41-1 0,-41 42-1,82 0 1,41 40-1,122-81 1,1 0 0,41 0-1,326 122 1,-122-204 0,123 0-1,-41 0 1,-327 0-16,40-40 15,-81 40-15,0-123 16,40 82-16,83-123 16,-42 42 15,-81 40-15,-82 0-16,41-41 15,-82 1-15,82 40 16,-82 0-1,0-41 1,-82 0 0,-327 42-1,122 81 1,165 0 0</inkml:trace>
  <inkml:trace contextRef="#ctx0" brushRef="#br0" timeOffset="30786.5627">33748 6177 0,'0'41'47,"0"40"-47,0 83 16,0 327-1,41 531 16,0-817 16,41-369-15,-82 42-32</inkml:trace>
  <inkml:trace contextRef="#ctx0" brushRef="#br0" timeOffset="31968.4533">33830 5849 0,'41'0'32,"82"0"-17,40 0-15,83 0 16,40 0 0,328-81-1,-83 81 1,819 0-1,-327 0 1,-123 0 0,-205 0-1,287 0 1,-368-82 0,-164 82-1,-123 0 1,-41 0-1,83 0 1,-124 0 0,0 0 15,287-41-15,-205-41-1,-81 82 1,-1 0-1,1-82 1,-1 82 0,82 0-1,-286 0 1,0 0 0,-41 82 15,0 0-16,0-41-15,82 122 16,-82 1 0,41 163 15,41-81-15,-82-42-1,0-40 1,0-82-1,0-1-15,0 1 16,-41 0 0,41 0-1,-41 0 1,41-1 0,-82-81-16,-41 82 15,-122 0 1,-287 0-1,-450 0 1,205-82 0,-164 82 15,-122-82-15,-164 81-1,204-81 1,532 0-16,-204 0 15,367 82-15,42-82 16,-328 0 0,124 82-1,-42-82 1,491 0 0,41 82 30</inkml:trace>
  <inkml:trace contextRef="#ctx0" brushRef="#br0" timeOffset="33285.9313">17140 11576 0,'0'-41'15,"0"-41"-15,0 41 16,0 205 31,0 0-47,82 81 16,-82 1-1,123 40 1,-123-41-1,0-163-15,0 0 16,0-123 31,0-41-47,-41-163 16,-123 40-1,82 123 1,0 82-1,41 41-15,-81 164 16,122-82 0,-123-1-16,82 124 31,41-42-15,0-163-16,41-41 0</inkml:trace>
  <inkml:trace contextRef="#ctx0" brushRef="#br0" timeOffset="33536.4672">18694 12149 0,'0'0'0,"-40"0"0,121 0 47,83-41-31,81 41 0,-204 0-1</inkml:trace>
  <inkml:trace contextRef="#ctx0" brushRef="#br0" timeOffset="33686.0251">18654 12558 0,'40'0'32,"42"0"-17,41 0-15,82-41 16</inkml:trace>
  <inkml:trace contextRef="#ctx0" brushRef="#br0" timeOffset="35703.6998">21312 11740 0,'0'41'47,"0"40"-31,0 1-1,-122 0 16,40-82-15,41-41 0,41-41-1,0 0 1,41 1 0,82 40-1,-42 41 1,42 122-1,-123 83 1,-123 40 0,1-40 15,-42-41-15,1-83-1,122-81 1,0-81-1,41-1 1,0 41 0,0-82-16,122 123 15,-40 0 1,82 82 0,-82 41-1,40-42 1,-40 1-1</inkml:trace>
  <inkml:trace contextRef="#ctx0" brushRef="#br0" timeOffset="35970.3083">22335 12026 0,'0'0'16,"-41"0"15,0 0-31,-40 82 16,-83 163 0,82-40-1,0-123 1,82-1-1</inkml:trace>
  <inkml:trace contextRef="#ctx0" brushRef="#br0" timeOffset="36186.7262">21844 12067 0,'0'-41'0,"0"82"47,82-41-47,-41 82 15,41 0-15,41 40 16,-42 1 0,-40-41-1,82-41-15</inkml:trace>
  <inkml:trace contextRef="#ctx0" brushRef="#br0" timeOffset="36753.5346">23031 11903 0,'81'82'31,"-81"-41"-15,0 0-1,-81-41 17,-1 0-17,41-41 1,41 0-16,0-82 15,0 82 1,123-40 15,-1 203-15,-40 1 0,-82-41-1,0 82 1,-123-1-1,-122-40 1,204-123 0,-41 0-1,82-41 1,41-82 0,0 123-16,0-41 15,82 41 1,-42 0-16,1 82 15,-41 41 1,41 0 0,0-123-1</inkml:trace>
  <inkml:trace contextRef="#ctx0" brushRef="#br0" timeOffset="37003.6892">23685 12231 0,'0'40'15,"0"42"-15,0-41 16,0 0 0,82-41 15,-82-41-31,41-82 15,-41 83-15,0-1 16,0 82 15</inkml:trace>
  <inkml:trace contextRef="#ctx0" brushRef="#br0" timeOffset="37437.2198">24340 11903 0,'0'0'0,"0"-82"0,81 1 16,1 81-1,0 0 1,-82 81-1,0 42 1,-82 0 0,-40 0 15,40-82-15,123-82 15,0 41-31,40-41 15,1 41 1,-82 82 0,0 40-1,0 1 1,-123 0 0,42-123-16,-83 81 15,82-81 1</inkml:trace>
  <inkml:trace contextRef="#ctx0" brushRef="#br0" timeOffset="38087.0536">28267 11535 0,'0'-41'16,"-41"41"-16,41-82 16,-41 205 15,41 0-15,0 245-1,0 327 16,41-408-15</inkml:trace>
  <inkml:trace contextRef="#ctx0" brushRef="#br0" timeOffset="38921.2282">29248 12394 0,'0'41'31,"41"-41"0,-41-41-15,82 41-16,-82-82 16,41 1-1,41-83 1,-82 41 0,0 41-1,-41 82 1,0 0-1,41 82-15,0 82 16,0-82 0,0-1-1,0 42 1,82-82 0,-41-41-1,0 0 1,40-82-1,-40-40 1,-41 81 0,0-41-16,0 164 47,0-41-47,0-1 15,0 42 1,82-82 31,-82-41-32,82-40 1,0 40 0,-41 41-1,-41 41 1,41 40-1,-41-40-15,0 41 16,122-82 0,-40 0-1,0 0 1,-82-164 0,0-40-1</inkml:trace>
  <inkml:trace contextRef="#ctx0" brushRef="#br0" timeOffset="39087.144">29657 11658 0,'0'0'0,"-40"0"0,40 41 31,81 0-16</inkml:trace>
  <inkml:trace contextRef="#ctx0" brushRef="#br0" timeOffset="39904.3585">32071 11821 0,'0'41'47,"0"0"-47,-41 41 16,41 0 0,-164-41 15,42-123 0,163-245 0,81 327-15,1 82 0,-41 122-1,-82-40 1,-82 40-1,-41-122 1,-40 41 15,122-123-15,41-82 0,0 41-1,82-82 1,-1 123-1,1 0 1,0 123 0,-41-82-1,82 0 1</inkml:trace>
  <inkml:trace contextRef="#ctx0" brushRef="#br0" timeOffset="40453.874">32439 12108 0,'82'0'15,"-41"0"1,-41 123 0,0-42-1,0 1 1,0 0-1,0-123 32,0-41-47,0 41 16,0-81 0,82 81-1,0 41 1,-42 122-1,-40-40 1,0 0 15,0-41-15,0-123 15,0 41-15,0-122-1,205 40 1,-123 123 0,-41 82-1,-41 0 1,0 81 0,0-122-1,0 41 1</inkml:trace>
  <inkml:trace contextRef="#ctx0" brushRef="#br0" timeOffset="40837.3202">33216 12149 0,'41'0'16,"-41"82"-1,82-82 1,-82 81 0,-41 1-1,41-164 32,0 41-31,41 1-1,41-42-15,0 41 16,0 82 15,-82 81-15,81 1 0,-40 0-1,-41-82 1,0-82-1</inkml:trace>
  <inkml:trace contextRef="#ctx0" brushRef="#br0" timeOffset="41133.7385">35016 12026 0,'0'-41'0,"-41"41"78,0 0-47</inkml:trace>
  <inkml:trace contextRef="#ctx0" brushRef="#br0" timeOffset="41820.7872">33748 12394 0,'-41'0'47,"41"-41"-15,0 0-17,0 0 1,41 41 31,41 0-32,-41 0 1,41 82 0,-82-41-1,41 0 1</inkml:trace>
  <inkml:trace contextRef="#ctx0" brushRef="#br0" timeOffset="42653.92">34730 12231 0,'0'-41'0,"0"-41"31,-41 82-15,-41 82-1,82 40 1,0-40-1,0-41 1,41-41 0,0 0-1,82 0-15,-41 0 16,-1-41 0,-81-41-1,0 1-15,-41-1 16,-40-41-1,-1 123 1,0 0 15,123 0-15,41 0 0,163 0-1,-122-82 1,-41 0-1,-41-40 1,-41-1 0,0 41-1,0 205 17,0 0-17,0 327 1,122-82-1,1-123 1,-41-81 15,0-82-15,-41-205 0,-41-82-1,0 1 1,-164 40-1,0 82 1,123 82 0,164-81 15,41 81-31,-41-41 16</inkml:trace>
  <inkml:trace contextRef="#ctx0" brushRef="#br0" timeOffset="44287.305">36653 11862 0,'-41'0'47,"41"82"-31,0-41-16,0 123 16,0-42-1,81-40 1,1-82 15,0-82-15,-82 42-1,0-1 1,82-82 0,-123 205 15,41 0-16,-41-1 1,-41-40 0,123-41 31,-41-82-47,41 82 15,0-81 1,41 162 15,-82 1-15,41-82-1,-41 41-15,41-41 16,40 0-16,1 0 16,-41 0-1,0-41 1,-41-122-1,0-1 1,0 246 31,0-41-31,0 0-16,0 81 15,0-81 1,82-41-1,41 0 17,81-82-17,-163 1 1,-41-42 0,82 82-1,-82-41 1,0 123-1,0 41 1,-41 41 0,41-42-1,41 1 1,0-82 0,81-41-1,-81-40 1,123-206-1,-164 164 1,0 83 15,-41 40-15,0 0 0,41 81-1,41 1 1,0-41-1,41 0 1,-41 82 0,-41-82-1,0 0 1,82 40 0,-42-81-1,83-41 1,-82 1-1,41-42 1,-41 0 15,-41-41-15,0 205 31,0-41-32,82-41 17,-41 0-17,-41-123 1,0 41 0,0 1-1,-123 81 1,41 163-1,82-40 17,0-41-32,0-41 15,0 0-15,41-41 16,82 0 0,-82-41-16</inkml:trace>
  <inkml:trace contextRef="#ctx0" brushRef="#br0" timeOffset="44487.4">37921 11453 0,'0'0'0,"-82"0"0,123 0 31,0 82-15</inkml:trace>
  <inkml:trace contextRef="#ctx0" brushRef="#br0" timeOffset="44787.5205">39025 11085 0,'82'0'31,"41"123"-16,-123 0-15,122 204 16,-81 41 15,-122 0-15,-124-82 0,-122-204-1</inkml:trace>
  <inkml:trace contextRef="#ctx0" brushRef="#br0" timeOffset="45520.9784">20126 14071 0,'41'0'47,"41"0"-47,0 0 15,40 0-15,-40 0 16,-41 0 0</inkml:trace>
  <inkml:trace contextRef="#ctx0" brushRef="#br0" timeOffset="45687.1666">20085 14398 0,'41'0'32,"123"0"-17,-41 0 1</inkml:trace>
  <inkml:trace contextRef="#ctx0" brushRef="#br0" timeOffset="46337.5729">21353 14030 0,'0'-81'16,"0"-1"-1,0 123 48,0 40-48,-41-40-15,41 0 0,-81 82 32,40 0-17,-41-42 1,82-40 31,82-41-32,0 0-15,40 0 16,165 0 0,-246 0-1,40-41 1,-81-40 0,0-1-16,0 0 15,0 41 1,0 123 62,0 0-78,-41 40 16,41 1-16,0 0 15,0 41 1,0-42-1</inkml:trace>
  <inkml:trace contextRef="#ctx0" brushRef="#br0" timeOffset="46622.9727">22131 14521 0,'0'41'16,"0"-123"62,0 0-63,0 123 17,0 0-32,0 0 15</inkml:trace>
  <inkml:trace contextRef="#ctx0" brushRef="#br0" timeOffset="47070.9336">22703 14071 0,'0'0'0,"0"-82"16,0 42 15,-81 40-16,-1 163 1,0 42 0,82-1-1,0-40 1,123-41 0,-42-123-1,1 0-15,0 0 16,-82-41-1,41-41-15,-41-41 16,0 0 15,0 82-15,-164 82 0,123 82-1,-40 0 1,81-82-16</inkml:trace>
  <inkml:trace contextRef="#ctx0" brushRef="#br0" timeOffset="47288.2224">23481 14808 0,'0'40'47,"0"42"-31</inkml:trace>
  <inkml:trace contextRef="#ctx0" brushRef="#br0" timeOffset="54055.5963">18613 14235 0,'-123'-82'0,"123"41"16,-41 41-16,41-82 15,-41 1 1,41 162 15,0 83-15,164 490 15,-164-531 0,0-205 16,0 41-47,-82-163 16,0 163-1,0-41 1,-81 246 0,81-41-1,0 122 1,0 41 0,82-163-1</inkml:trace>
  <inkml:trace contextRef="#ctx0" brushRef="#br0" timeOffset="54454.9489">17794 13867 0,'-81'-82'0,"81"0"15,-41 41-15,41 0 16,-82 41-1,82 164 1,0 368 0,0 40-1,0-204 1,0-163 0,0-123-16,0 0 15,0-41 1,0-82-1</inkml:trace>
  <inkml:trace contextRef="#ctx0" brushRef="#br0" timeOffset="55238.5074">17426 14153 0,'0'0'0,"0"-82"0,-81 41 16,81 0 0,40 41-1,288-81 1,163-1 0,163 0-1,287 0 1,0 82-1,-573 0 1,409-82 0,-409 82-16,-40 0 15,122 0 1,-246 0 0,-81 0-1,-82 0 16,41 0-15,-1 41 15,-81 41-31,0 0 32,0-41-32,41 122 15,-41 206 1,82-42-1,-82 0 17,0-82-17,0-81 1,0-123-16,0 82 16,-123-123-16,82 41 15,-204-41 1,-287 81-1,-613-81 1,327 82 0,0-82-1,163 82 1,1 0 0,490-82-16,41 82 15,82-82 1,164 0 31,41-82-47</inkml:trace>
  <inkml:trace contextRef="#ctx0" brushRef="#br0" timeOffset="55983.0751">24176 9776 0,'0'0'0,"0"-82"16,0 42-1,0-1 32</inkml:trace>
  <inkml:trace contextRef="#ctx0" brushRef="#br0" timeOffset="56789.3869">21681 8754 0,'0'41'47,"-41"40"-47,-123 206 31,41-83-31,-327 532 31,369-613-31,81-82 16,-41-41-1,41 41 1,-82-123 0,82-81-1,41-124 1,41 83 0,-82 122-16,81 82 15,-40 0 1,41 41-1,-82 41-15,205 163 32,-1 41-17,-81-163 1,-41-123 0,40 41-1</inkml:trace>
  <inkml:trace contextRef="#ctx0" brushRef="#br0" timeOffset="58789.294">14236 18734 0,'0'-81'0,"0"-1"16,-41 82-1,41 41 1,0 40-16,0 42 15,0 41-15,0 163 32,-82 164-1</inkml:trace>
  <inkml:trace contextRef="#ctx0" brushRef="#br0" timeOffset="59105.9019">13990 18530 0,'0'-82'15,"0"0"1,41 82-1,41 0 1,122 0 0,165 205-1,-329-83 1,-80-40 0,-165 41-1,1 0 1,122 40-1,41-81 1,41-41-16</inkml:trace>
  <inkml:trace contextRef="#ctx0" brushRef="#br0" timeOffset="59422.9615">15258 18530 0,'0'0'0,"0"-82"16,-41 82 0,41-41-1,0 123 1,-41 0-1,-40 163 1,81 369 0,0-328-1,81-122 1,83-123 0,-123-41-16</inkml:trace>
  <inkml:trace contextRef="#ctx0" brushRef="#br0" timeOffset="59746.3047">17222 18653 0,'0'-82'16,"0"41"0,-82 123 31,-41 81-47,1 42 15,-1-42 1,0 1 15,82-123-15,41 0-16</inkml:trace>
  <inkml:trace contextRef="#ctx0" brushRef="#br0" timeOffset="59989.1834">16649 18693 0,'-41'0'16,"41"-40"-16,41 80 47,0 42-32,41 0-15,0 0 16,-1 41-16,124 163 31,-82-122-15,-82-164-16</inkml:trace>
  <inkml:trace contextRef="#ctx0" brushRef="#br0" timeOffset="60205.4031">17876 19021 0,'-82'0'16,"164"0"0,0 0-1,41 0-15,40 0 16,-40 0-1</inkml:trace>
  <inkml:trace contextRef="#ctx0" brushRef="#br0" timeOffset="60373.0898">18040 19307 0,'123'0'31,"-1"0"-31,1 0 16,-41-82-1</inkml:trace>
  <inkml:trace contextRef="#ctx0" brushRef="#br0" timeOffset="61005.5835">19717 18734 0,'0'82'46,"0"-41"-30,-41-41 0,-41 0-1,1 0 1,-1 0 0,0-41-1,82 0 1,0 0-16,82-81 31,122 40-15,-122 82-1,0 123 1,-82 81 0,-41 164-1,-123-122 1,1-124-1,-1-81 1,123-41 0,41-122-1,0-42 1,82 82 0,0 82-1,41 82 1,-42 41 15,124-82-15,-82 40-1,-42-81-15</inkml:trace>
  <inkml:trace contextRef="#ctx0" brushRef="#br0" timeOffset="61290.02">20413 18571 0,'0'0'0,"0"-82"0,81 82 47,-40 123-47,41 81 16,0 83-1,-82-1 17,0-82-32,0 83 15,0-205-15,-82-1 16,41-40 0,-82-41-16</inkml:trace>
  <inkml:trace contextRef="#ctx0" brushRef="#br0" timeOffset="61593.2133">21967 19143 0,'164'0'47,"-42"0"-47,1 0 15,-41 0-15,0 0 16</inkml:trace>
  <inkml:trace contextRef="#ctx0" brushRef="#br0" timeOffset="61755.7305">21967 19512 0,'-41'0'16,"123"0"15,41 0-31,-1 0 16,1 0-1,-41-41-15</inkml:trace>
  <inkml:trace contextRef="#ctx0" brushRef="#br0" timeOffset="62655.7672">25403 18857 0,'-41'0'15,"41"41"17,82-41-17,0 0 1,-41 0-16,0 0 0,41-123 47,-82 82-32,-82-81 1,-41 122 0,0 81-1,82 165 1,-40-1-1,81 1 1,122-205 0,124-41-1,-1-123 1,-81 0 0</inkml:trace>
  <inkml:trace contextRef="#ctx0" brushRef="#br0" timeOffset="64423.4863">39802 13989 0,'82'0'47,"0"0"-31,0 0-16,-41 0 15,41-40 1,-205-83 15,-164 205 0,206 204 1,81-204-17,245 0 1,1-82 0,-1-41-1</inkml:trace>
  <inkml:trace contextRef="#ctx0" brushRef="#br0" timeOffset="64690.207">40498 13458 0,'-82'0'16,"164"0"31,41 0-47,81 0 0,-40 0 15,-42 0-15,-40 0 16</inkml:trace>
  <inkml:trace contextRef="#ctx0" brushRef="#br0" timeOffset="65123.2023">41643 13008 0,'0'0'0,"0"-82"0,0 123 63,0 204-63,82-81 15,-82-1 16,41-122-15,-41-82 31,0 1-47,0-42 16,-82 41-1,0 41 1,-40 82-1,81 81 1,-41-40 0,164-41-1</inkml:trace>
  <inkml:trace contextRef="#ctx0" brushRef="#br0" timeOffset="65639.946">42870 13090 0,'0'40'47,"0"83"-47,0-41 16,0 0-16,82 0 0,-82-1 31,0 1-31,41 82 31,0-164-15,-41-41 15,0-41-15,-41 0-1,-82 82 1,83 0-1,-165 164 1,205 0 0,-41-1-1,41-122 1</inkml:trace>
  <inkml:trace contextRef="#ctx0" brushRef="#br0" timeOffset="66240.2086">43320 12844 0,'0'0'0,"41"0"0,-41-41 15,41 41-15,41 0 16,-41 0-1,-41 123 1,0-41 0,-82 81 15,82-122-31,-82-41 31,82-82-15,41 42-1,82-83 1,-41 0 0,0 82-1,-123 123 17,41 0-32,-41-41 15,41 122 1,0-122 15,163-41-15,-40 0-16</inkml:trace>
  <inkml:trace contextRef="#ctx0" brushRef="#br0" timeOffset="66723.186">39925 14767 0,'0'0'0,"-41"0"0,123 0 63,82-41-63,122 41 15,328-123 1,204 41 0,0 82-1,-532 0-15,41-82 16,-286 82 0,-82 0 30,1 0-30,-83 82-16</inkml:trace>
  <inkml:trace contextRef="#ctx0" brushRef="#br0" timeOffset="67256.3826">41316 15135 0,'0'-82'16,"0"41"0,41 41-16,41 0 15,-1 82 16,-81 41-15,0-1 0,-81 42-1,81-205 17,81-41-17,42-81 1,-82-1-1,41 123-15,-82-41 16,0 41-16,0 123 47,-82 0-47,41 82 16,41-1-1,0-40 16,123-82-15,-82-41-16,41 0 16,-1 0-16,-40 0 15,41-205 1</inkml:trace>
  <inkml:trace contextRef="#ctx0" brushRef="#br0" timeOffset="67457.0484">42298 14930 0,'0'-82'15,"-41"164"48,41 0-63,0 0 16,0 0-16,0 122 31,0-40-16,0-1-15</inkml:trace>
  <inkml:trace contextRef="#ctx0" brushRef="#br0" timeOffset="67628.1233">42298 15871 0,'0'41'62,"0"0"-46,82-41-1,-82 82-15</inkml:trace>
  <inkml:trace contextRef="#ctx0" brushRef="#br0" timeOffset="69024.7534">26221 18039 0,'-82'0'16,"164"0"46,0 0-46,41 0-16,-41 0 0,81 0 31,-81 0-31</inkml:trace>
  <inkml:trace contextRef="#ctx0" brushRef="#br0" timeOffset="69439.7864">27039 17794 0,'0'-82'15,"0"164"48,0-1-63,0 1 15,0-41 1,0 0 0,0 0-1,82-41 1,0 0 0,-41 0-1,41-123 1,-82 41-1,0 41 1,-41 123 15,41 0-15,0 204 0,0-122-1,41-123 1</inkml:trace>
  <inkml:trace contextRef="#ctx0" brushRef="#br0" timeOffset="69699.6454">27530 18162 0,'0'41'31,"0"-82"48,41 82-33</inkml:trace>
  <inkml:trace contextRef="#ctx0" brushRef="#br0" timeOffset="70090.5309">27939 17834 0,'0'-40'16,"-81"40"15,81 81-15,-41 1-16,41 0 16,0 0-16,0 122 15,122-81 1,-40-123 15,41 0-15,-41-82-1,-82 0 1,-41 42 0,-41 40-1,41 0 1,-41 0-16,82 81 15,0 1-15</inkml:trace>
  <inkml:trace contextRef="#ctx0" brushRef="#br0" timeOffset="71940.673">29208 18284 0,'0'0'0,"0"-40"16,0-1 15,0 122 16,0 1-47,0 0 15,0 0-15,-41 122 32,41-163-17,41-41 32,40 0-47,1 0 31,41-82-15,-82 82-16,41-40 16,-82-1-1,0-41 1,0 41 0,-41 0-1,0-41 1,41 164 31,0 41-47,0 122 15,0-40 1,0-42 0,41-122-1</inkml:trace>
  <inkml:trace contextRef="#ctx0" brushRef="#br0" timeOffset="72204.8842">29862 18939 0,'0'82'16,"0"-41"15,0-123 16,0 0-31,0 123 15,0 41-16</inkml:trace>
  <inkml:trace contextRef="#ctx0" brushRef="#br0" timeOffset="72610.1314">30394 18489 0,'0'0'0,"0"-82"16,-41 82 15,-41 164-15,82 81-1,0-81 16,0-82-15,164-1 0,-42-81-1,-40-122 1,-82 40 0,-41-41-1,-40 123 1,-1 41-1,0 41 1,123 41 0</inkml:trace>
  <inkml:trace contextRef="#ctx0" brushRef="#br0" timeOffset="72890.8892">31130 18244 0,'0'-41'15,"0"0"1,0 82 15,123 40-15,-123 1-16,41 41 15,-41 409 1,0-287 0,-164-40-1,123-164 1</inkml:trace>
  <inkml:trace contextRef="#ctx0" brushRef="#br0" timeOffset="73391.0507">29289 18080 0,'0'-82'16,"-41"82"-16,-40 0 16,40 41 15,-82 695 0,123-327-15,164 205-1,81-450 1</inkml:trace>
  <inkml:trace contextRef="#ctx0" brushRef="#br0" timeOffset="73907.6229">32071 18039 0,'0'-123'0,"0"82"16,0-40 15,41 81-15,0 0-1,-41 40 1,0 124 0,-41 0-1,-82-123 1,41 0-1,123-41 17,82 0-17,368 0 1,-287 0 0</inkml:trace>
  <inkml:trace contextRef="#ctx0" brushRef="#br0" timeOffset="74607.1862">25853 20657 0,'0'0'0,"-41"0"0,0 0 15,-40 0 1,81-41-16,-82 41 15,123 0 48,81 0-47,124 0-16,81 0 0,737 0 31,-451 0-31,-40 0 15,572-82 1,-40 0 0,-123 82-1,-901 0 1,-162 0 46,-1 0-62,0 0 16,0 0-16</inkml:trace>
  <inkml:trace contextRef="#ctx0" brushRef="#br0" timeOffset="75341.6399">28921 21107 0,'0'41'47,"-82"-41"-32,41 0 1,1 0 0,-1 0 15,41-123-15,41 0-1,-1 123 1,42 0-1,0 287 1,-82-83 0,-123 1-1,1-123 1,40-1 0,82-40-1,-82-41 1,82-41-16,0 0 15,0-40 1,41-1 0,82 0-1,-42 82 1,42 123 0,-82-41-1,0 40 1,123-122-1,-123 0-15</inkml:trace>
  <inkml:trace contextRef="#ctx0" brushRef="#br0" timeOffset="75524.3128">29494 21189 0,'0'41'47,"0"40"-31,0 42-16,0-41 15,0 0-15,0 0 16,0-42-16</inkml:trace>
  <inkml:trace contextRef="#ctx0" brushRef="#br0" timeOffset="75755.7131">29535 22579 0,'-41'0'16,"41"-81"0,0 40-1,0 123 32,0-42-31,0 42-16</inkml:trace>
  <inkml:trace contextRef="#ctx0" brushRef="#br0" timeOffset="76080.4581">27530 23807 0,'0'0'16,"-122"0"-16,-42 122 15,-122-40 1,204-41 0,245-41 15,165 0-31,81 0 16,613-41-1,-163 41 1,-531 0-16,-1 0 15</inkml:trace>
  <inkml:trace contextRef="#ctx0" brushRef="#br0" timeOffset="76407.2799">28430 24584 0,'0'0'0,"-122"82"0,-1-82 16,-41 81-1,123 1 1,0-82 0,164 0-1,368-82 1,286 1-1,-163 81 1,-246-41 0,-368-41 31,-41 82-47</inkml:trace>
  <inkml:trace contextRef="#ctx0" brushRef="#br0" timeOffset="82324.9829">34444 17466 0,'0'0'0,"41"-41"15,40 41 1,1 0-1,0 0 1,-82 41 0,82 941 15,-369 122 0,369-776 0,164-287-15,-42-41 0,-122 0-1,-82-82 1,0 0 0,0 0-16,-41 41 15,0 41 1,-41 82-1,-81 368 1,40 532 0,123-246-1,0-122 1,41-83 0,-41-244-1,0-165-15,-41-81 16,-82-41-16</inkml:trace>
  <inkml:trace contextRef="#ctx0" brushRef="#br0" timeOffset="82714.6281">30353 24911 0,'0'0'0,"-164"0"0,-40 41 16,-1 41-1,164-82 1,205 0-1,204 0 1,123-41-16,1063-205 16,-735 165-1,-1 81-15,573-123 16,-369 123 0,-572-41 15,-491 41 0</inkml:trace>
  <inkml:trace contextRef="#ctx0" brushRef="#br0" timeOffset="83117.6892">31866 25893 0,'0'0'0,"-245"82"0,-41-1 16,-82 1-1,245-82 1,327 0 0,614-204 15,491-83-16,369 1 1,-42 163 0,-1268 41-1,-409 82 110</inkml:trace>
  <inkml:trace contextRef="#ctx0" brushRef="#br0" timeOffset="107293.8053">13499 12312 0,'0'0'0,"-82"0"15,-40 0-15,-1 0 16,41 0-16,-41 0 15,42 0 32,285 82-15,942-123-1,-819 41-31,164-82 15,-246 82-15,-81 0 16,81 0 0,-204 0-1,-41-81 32,-41 81-47,-163 0 16,40 0-1,82-41-15,-40 41 16,40 0 0,82-41 31,41 41-32,122 0 1,-81 0-1,-41 41 1,41 81 0,-82-81-16,-41 123 15,0-41-15,-82-42 16,1 83 0,122-123-16</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2T10:46:40.469"/>
    </inkml:context>
    <inkml:brush xml:id="br0">
      <inkml:brushProperty name="width" value="0.05292" units="cm"/>
      <inkml:brushProperty name="height" value="0.05292" units="cm"/>
      <inkml:brushProperty name="color" value="#FF0000"/>
    </inkml:brush>
  </inkml:definitions>
  <inkml:trace contextRef="#ctx0" brushRef="#br0">12763 11372 0,'-82'-41'16,"82"-41"-1,-41 82-15,41-41 16,0-41 0,-41 82-1,41 82 1,0 572 15,82-326 0,-41-247-15,82-81 0,-1-163 15,-40-1-15,-82 1-1,0 81 1,0 164 15,0-1-31,0 1 16,-82 0-1,82 0 1,0-164 15,0 41-31,0 0 16,0-82-1,82 164 17,-82 0-17,41 0 1,41 82 0,41-41-1,-41-82 1,40-82-1,-81-41 1,-41-81 0,0-1-1,-41-81 1,0 163 0,41 246 15,0 204-16,0-41 1,0-81 0,123-123 15</inkml:trace>
  <inkml:trace contextRef="#ctx0" brushRef="#br0" timeOffset="1083.3391">13745 11249 0,'0'0'0,"0"-41"15,0 82 1,0 82 0,0 40-16,0 123 15,82-163 1,-82 0-16,0 0 15,0-82 1,40-41 0,83-164 15,-123 41-15,41-40-1,41 122 1,-41 122-1,-41 42 1,0 0 0,41-82-1,41 0 1,-42-82 0,42-82-1,-82 41 1,41 0-1,0 82-15,41 0 16,-41 41 0,-41 0-1,41-41 17,-123 0 14,0 0-46,82-82 16,-82 82 0,41 82-1,41 41 1,0 0 0,0-41-1,41-42 1,0-40-1,82-122 1,-41-1 0,-82-82 15,0 165-15,0 121 15,0 42-16,0-41 1,81 0 0,-40-82-1,41 0 1,82-246 0,-123 1-1,-41-1 1,0-122-1,0 205 1,0 285 15,-82 42-15,82 245 0,41 0-1,0-163 1,0-165-1,40-81 1</inkml:trace>
  <inkml:trace contextRef="#ctx0" brushRef="#br0" timeOffset="1266.243">14849 11944 0,'123'0'31,"-41"-41"-15,40 41-16,42 0 31,-123 0-31</inkml:trace>
  <inkml:trace contextRef="#ctx0" brushRef="#br0" timeOffset="2216.6726">15790 11944 0,'41'82'16,"-41"0"-1,41-82-15,0 82 32,-41-41-32,122-41 31,-81-41-16,82-82 1,-82-368 15,-41 327-15,0 246 31,0 0-47,0 123 15,0-83 1,0-81 0,82-41 15,81-41-15,-40-122-1,-41 40 1,-82 0-1,0 82 1,0 123 15,0 0-31,0 0 16,41 81 0,0-81-1,-41 0 16,-41-82-31,-164 0 16</inkml:trace>
  <inkml:trace contextRef="#ctx0" brushRef="#br0" timeOffset="2362.9907">16158 11044 0,'0'-41'0,"41"41"32,0 0-17</inkml:trace>
  <inkml:trace contextRef="#ctx0" brushRef="#br0" timeOffset="2666.8979">18244 11331 0,'-40'-123'16,"40"205"30,0 40-30,0 1-16,0 0 16,0 40-16,0 124 15,-82-164 1,82-42 0</inkml:trace>
  <inkml:trace contextRef="#ctx0" brushRef="#br0" timeOffset="3199.8756">17754 11740 0,'81'0'32,"42"0"-17,0-41-15,0 41 16,40-82-1,-81 0-15,-41 41 16,-41-41-16,41 1 16,-41-83-1,0 123 1,-41-41 0,41 164 15,0 41-31,0 204 15,0-41 1,0-163 0,0-41 15,41-123-15,41 0-1,-41-163 1,81-1-1,-81 205 1,0 41 0,-41 82-1,0-42 1,82 1 0,-41-82-1,41 0 1,-1-122-1</inkml:trace>
  <inkml:trace contextRef="#ctx0" brushRef="#br0" timeOffset="3466.8528">19144 11535 0,'0'0'0,"0"-82"16,0 164 15,41 0-15,-41-41-1,41-41 1,41-41-1,-82-41 1,0-41 0,-82 123 15,41 123-15,41 41-1,41-82 1,0-42-16,205-40 15,-165-40 1</inkml:trace>
  <inkml:trace contextRef="#ctx0" brushRef="#br0" timeOffset="4016.457">21762 11290 0,'-81'-82'15,"81"205"17,0 40-17,0 1-15,41 40 16,-41-40-16,0 0 0,0-1 15,81 164 17</inkml:trace>
  <inkml:trace contextRef="#ctx0" brushRef="#br0" timeOffset="4206.247">21844 11412 0,'0'-122'16,"0"40"-16,0 0 16,82 82-1,41 82 1,-123 122 0,0 42-1,-205-42 1,123-122-16,1-41 15</inkml:trace>
  <inkml:trace contextRef="#ctx0" brushRef="#br0" timeOffset="5401.0218">22131 12108 0,'81'-82'16,"-81"41"-16,41 0 16,82-82-1,-123-40 1,0-42 0,-41 1-1,0 204 1,0 0-1,41 163 1,0-40 0,123-82 15,0 41-15,-41 0-1,-82-1 1,0 1-1,0 0 1,41-82 15,81-82-15,-122 41-16,82-122 16,-41 40-1,-41 82 1,0 82 15,0 41-31,0 41 16,0-42 15,0 1-15,164-82-1,-42-41 1,1-81-1,-123-1 1,0-41 0,-164-81-1,123 245 1,1 0 0,-83 245-1,123-81 1,0-82-16,41-41 15,81 40 1,-81-81-16,164-81 31,-82-1-15,-1-164 0,-122 42-1,0-42 1,0 124-1,0 81 1,0 0-16,-81 82 16,81 41-1,0 122 1,0 164 0,40-81-1,-40-247 1,41-40 31,-41-40-32,0-1-15,0-123 16,82 123-16,0 41 16,-41 0-1,82 0 1,-82 164-1,-41-42 1,0-40 0,-164-41-1,82-41 1,41 0-16</inkml:trace>
  <inkml:trace contextRef="#ctx0" brushRef="#br0" timeOffset="5594.3987">24258 11658 0</inkml:trace>
  <inkml:trace contextRef="#ctx0" brushRef="#br0" timeOffset="6650.7113">26549 11249 0,'0'-41'15,"-41"41"-15,41 41 31,0 41-31,0 40 16,0 83 15,286-164 1,-245-164-17,82 41 1,-164-81-1,-164-124 1,123 287 15,205 82-15,-41-82 0,41 0-1,-1 0-15,42-41 16,-82-41-16,-41 41 15,41-81 1,-82-1 0,0-41-1,0 205 17,-82 82-17,82 122-15,0 287 16,0-205-1,0-40-15,41 204 16,81-123 15,1-286-15,-82-82 0,0-164-1,-41-41 1,-123-40-1,82 81 1,-41 124-16,82-42 16,0 41-1,41 41-15,41-41 16,41 41-16</inkml:trace>
  <inkml:trace contextRef="#ctx0" brushRef="#br0" timeOffset="7250.2618">29003 11576 0,'0'-123'15,"0"42"1,0 40-16,0-41 16,-123 82-1,41 0 1,1 82 0,81 122-1,0-122 1,41-41-1,163-41 1,-163-41 0,41-41 15,-82-41-15,0 42-1,0 203 16,0 1-31,0 41 16,0 327 0,0 81-1,0-367 1,0-164 0,-41-41-1,-123-41 1,123-205-1,41 1 1,287-82 0,-165 122-1</inkml:trace>
  <inkml:trace contextRef="#ctx0" brushRef="#br0" timeOffset="8883.4443">29453 11249 0,'0'0'0,"82"0"31,-82 41-15,41-41-1,-41 41 1,41-41 15,-41-82-15,0 0-1,0 41 1,-41 41-16,-41 41 31,82 82-15,0 81 0,0-122-1,123 0 1,40-82-1,-40-41 1,-82-82 0,82-204-1,-123 204 1,0 1-16,0-83 16,0 123-1,0 41-15,0-40 16,-41 40-1,41 122 1,0 247 15,0 122-15,0-164 0,81-122-1,-40-124 1,123-80-1,-123-124 1,41-41 0,-82-163-1,0 205 1,-41 81 0,41 41-1,-41 82 16,41 41-31,0 163 16,0 123 15,41-163-15,82-83 0,-1-122-1,-40-81 1,0-1-1,-82-41-15,0 41 16,0 41 0,0 82 15,0 0-15,0 82-1,0-41 1,41-82-1,0 0 1,81 0 0,-40-41-1,-82-82-15,41 123 16,-41-41 0,41 41-1,-41 82 1,41-82-1,41 0 1,0 0 0,-1 0-1,83-41 1,-82 41 0,-41 0 15,-41-41-16,82 41 1,40-82 0,-81 82-1,-41-81 1,-41 81 0,-41 0-1,42 0 1,-1 41-1,41 81 1,0-40 0,81-82 15,-40 0-31,82 0 16,-123-82-1,41-40 1,41 40-1,-82 164 17,-41-1-17,41 83 1,164 859 0,-164-533-1,-82-81 1,-41-245-1,41-164-15,41 0 16,-41-41-16,1-41 16,40-122-1,-123-1-15</inkml:trace>
  <inkml:trace contextRef="#ctx0" brushRef="#br0" timeOffset="9150.4792">30189 11167 0,'0'-82'15,"-41"82"-15,164 0 47,82 0-47,81 0 16,0-82-16,246 82 16</inkml:trace>
  <inkml:trace contextRef="#ctx0" brushRef="#br0" timeOffset="9750.7477">35712 10840 0,'0'0'0,"0"-41"0,-82 41 16,82-82-16,-82 82 15,41 0 1,41 123 0,0-1-16,0 533 31,0-451-16,0-40 1,-41-82 15</inkml:trace>
  <inkml:trace contextRef="#ctx0" brushRef="#br0" timeOffset="9900.6029">35057 11576 0,'41'0'0,"0"-82"16,41 82-16,0 0 16,163-41-1,-122 41-15,81 0 16,-122-81 0,-41 81-16</inkml:trace>
  <inkml:trace contextRef="#ctx0" brushRef="#br0" timeOffset="10067.6239">35998 11249 0,'0'-82'15,"-41"82"32,41 82-31,0 81 0,0-81-16,0 82 15,0-123-15,0 41 16</inkml:trace>
  <inkml:trace contextRef="#ctx0" brushRef="#br0" timeOffset="10850.7426">36244 11658 0,'0'-41'0,"0"-41"15,0 41-15,40-41 16,-40-122 0,0 81-1,0 82 1,0 123 31,0 0-32,41 0 1,41-82-16,-41 0 16,0 41-1,-41 0-15,0 81 16,0-81 0,0 41-1,0-41 1,82-41 15,0 0-31,-42 0 16,124-205-1,-82 1 1,-82 81 0,-41 123 30,41 82-46,0 41 16,82-1 15,0-81-15,-41 41 0,-41 0-16,0 0 15,-82-82 1,41 0-16,0 0 15,-41 0 1</inkml:trace>
  <inkml:trace contextRef="#ctx0" brushRef="#br0" timeOffset="11117.6784">37307 11003 0,'0'-122'16,"0"81"0,0 82 31,0 40-47,0 42 15,0 123 1,0-1-1,0-122-15,0-1 16,82-122-16,-82 82 16</inkml:trace>
  <inkml:trace contextRef="#ctx0" brushRef="#br0" timeOffset="11251.1326">37184 11453 0,'82'0'16,"0"-81"0,0 81-16,41 0 15,122-82-15</inkml:trace>
  <inkml:trace contextRef="#ctx0" brushRef="#br0" timeOffset="12867.3407">38125 11617 0,'0'41'16,"82"-41"15,0 0-16,-41-82 1,41 0-16,-82 41 16,40 0-1,-40-490 17,0 244-1,0 246-16,0 164 1,0 0 0,0 163-1,0 1 1,123-83 0,-82-163-1,41-41 1,0-41-1,0-41 1,-42-40-16,-40 81 16,0 0-1,0-82 1,0 164 15,0 0-15,0 41-1,0-1 1,82-81 0,0 0-1,41-81 1,-41-42 0,-82 41-1,0 0 1,0 41-1,41 82 1,-41 164 15,0-123-15,0-1-16,0-40 16,0-82 30,0-40-46,81 40 16,-40-164 0,41 205-1,0 0 1,-41 123 0,-41-82-1,0 41-15,41-82 63,40 0-48,1-82 1,-41 0 0,41 164 15,-82-41-31,0 0 15,0 0-15,0 81 16,41-122-16,0 0 16</inkml:trace>
  <inkml:trace contextRef="#ctx0" brushRef="#br0" timeOffset="13200.9315">40211 11167 0,'0'0'0,"41"0"78,0 0-46,-41-41-17,0 0 1,-41 41-1,0 0 1,-40 82 0,81 0-1,0 0-15,0 40 16,0-81 0,41-41-1,40 0-15,1 0 16,0-41-16</inkml:trace>
  <inkml:trace contextRef="#ctx0" brushRef="#br0" timeOffset="13450.7322">38125 10962 0,'41'0'31,"82"0"-31,40 0 16,1 0-16,122-40 15</inkml:trace>
  <inkml:trace contextRef="#ctx0" brushRef="#br0" timeOffset="13601.3173">39148 10758 0,'41'0'47,"0"0"-47</inkml:trace>
  <inkml:trace contextRef="#ctx0" brushRef="#br0" timeOffset="14169.1856">41602 10635 0,'0'-82'16,"0"42"0,0-42-1,-82 82 1,1 0-1,-42 531 32,123-326-31,41-123-16,163 0 16,-122-41-16,-41-41 15,41 0 1,0-41-1,-82-82 1,-123-41 0,0 164-1,41 41 1,1 82 0,122 0-1</inkml:trace>
  <inkml:trace contextRef="#ctx0" brushRef="#br0" timeOffset="15301.562">42748 10717 0,'0'0'0,"0"-82"16,0 123 15,-41 82-15,41-41-16,0 40 15,0-40 17,41-41-17,81-41 1,1 0 0,-82-164-1,-41 42 1,0-42-1,-82 41 1,-40 123 0,40 205-1,82-41 1,41-1 0,81-163-1,-81 0-15,123 0 16,-82-41-1,-82 0-15,81-81 16,-40-1 15,41 82-15,-41 164 0,-41-41-1,0-42 1,41 83-1,-41-82 1,82-41 15,-82-41-31,123 41 16,-83-163 0,1 163 15,-41 81-31,82 1 15,0-41 17,0-41-17,-41 0 1,81 0 0,-40-82-1,-82 0-15</inkml:trace>
  <inkml:trace contextRef="#ctx0" brushRef="#br0" timeOffset="16602.0088">18531 13253 0,'0'-82'16,"0"205"31,-41 82-32,41-124-15,-41 42 16,41-41-16,-82-41 16,82 41-1,-41-82-15,123 0 47,-41 0-31,0 0-16,123 0 31,-42-41-15,-122-82-16,41 41 15,-41 0 1,0 1-1,0 40 1,0-41 15,0 123 1,0 81-32,0-40 15,0 164 1,0-124-16,0 124 15,0-123-15,0-42 16,0-40-16</inkml:trace>
  <inkml:trace contextRef="#ctx0" brushRef="#br0" timeOffset="16934.4161">20085 13580 0,'0'0'0,"0"-41"0,-41-40 16,41 162 15,0 42-15,0 0-16,-41 81 15,41-122 1,0 0-16,0 41 16,0-82-1,0 0 1</inkml:trace>
  <inkml:trace contextRef="#ctx0" brushRef="#br0" timeOffset="17501.2266">19676 13989 0,'0'-81'31,"82"81"-31,41 0 15,-1 0-15,1-82 16,82 0 0,-205 41-1,0 0 1,0 0 0,0-41-16,0 123 62,0 41-62,0 205 31,0-165-15,0 1 0,163-205 30,-163 0-30,82 41-16,-82 1 16,41-42-1,41 123 17,-82 40-32,0 1 15,0 0 1,41 0-1,0-82 17,41 0-17,-1-41-15</inkml:trace>
  <inkml:trace contextRef="#ctx0" brushRef="#br0" timeOffset="18235.0957">21067 14030 0,'82'0'110,"-123"0"-32</inkml:trace>
  <inkml:trace contextRef="#ctx0" brushRef="#br0" timeOffset="19801.6873">22581 13621 0,'0'0'0,"0"-82"16,0 1-1,-41 81-15,41-41 16,0 123 31,0-1-47,0 206 31,0-165-15,0-81-1,41-41 17,40 0-17,1 0 1,-82-41-16,123-81 16,-82 81-16,-41 0 15,82-82 1,-82 82-1,-41 41 17,0 0-17,41 41 1,-41 0 0,82-41 15,0 0-16,0 0-15,40 0 32,1 0-32,-41 82 15,-41 0 1,0 0-16,0-42 16,0 1-1,0 41 1,41-82-1,82 0 1,-82 0 0,41-82-1,-1-40 1,-81-42 0,0 205 30,0 0-46,0 82 32,0-42-17,0 1 1,82-82 0,41 0-1</inkml:trace>
  <inkml:trace contextRef="#ctx0" brushRef="#br0" timeOffset="19951.8043">23685 13335 0,'0'0'16,"0"-82"-16,0 123 31,0 0-31,41 0 16,0-41-16</inkml:trace>
  <inkml:trace contextRef="#ctx0" brushRef="#br0" timeOffset="20601.4526">24258 13785 0,'0'-41'0,"-41"-41"16,0 0-1,0 82 1,-41 0 0,0 82-1,82 82 1,0-1-1,0-122 17,41 41-32,82-82 15,-41 0 1,-41-123 0,41 1-1,-82-42 1,0 123-16,0 0 15,0 123 17,0 0-32,0-41 15,0 41 1,81-1 0,1-81-1,41-40 1,-41-83-1,-82 41 1,0-163 0,0 122-16,0 0 15,0-40 1,0 203 0,0 83-1,0 123 1,0-1-1,0-40 1,82-124-16</inkml:trace>
  <inkml:trace contextRef="#ctx0" brushRef="#br0" timeOffset="20985.4108">22540 13539 0,'-41'0'0,"41"-40"16,41 40 31,41 0-32,40 0-15,-40 0 16,245-82 0</inkml:trace>
  <inkml:trace contextRef="#ctx0" brushRef="#br0" timeOffset="22685.5445">26753 13703 0,'0'-123'16,"0"205"31,0 0-32,0-41-15,0 82 16,0-82 0,82-41 15,-41 0-31,0-41 16,81-41-1,-122-82 1,-40 164 31,-42 123-32,82-41 1,-41-82 0,41-82 30,41 82-46,-41-82 16,82 123 15,-82 0-31,40 0 16,42 82 0,0-123-1,41 0 1,40-41 15,-163-82-15,0 0-1,0 82 1,-40 123 15,40 82-15,40-42-1,42-81 1,41-41 0,0 0-1,-42-122 1,-81-1 0,0-41-1,0-122 1,0 163-1,0 246 32,0 0-31,0 122 0,0-40-1,0-83 1,82-81-1,-41-41 1,123-163 15,-164 122-31,41-41 16,-41 41 0,82 82 15,-82 0-31,0 82 31,0-83-15,122 42-1,1-82 1,-41-41 0,-82-81-1,0-42 1,0 123-1,0 82 17,0 82-32,0-82 15,82 122 1,-41-122 0,40-41-1,-40-41 1</inkml:trace>
  <inkml:trace contextRef="#ctx0" brushRef="#br0" timeOffset="22818.0697">28676 13253 0,'0'41'15,"41"0"1,0 41-16</inkml:trace>
  <inkml:trace contextRef="#ctx0" brushRef="#br0" timeOffset="23118.9158">29126 13294 0,'0'0'0,"0"-82"16,0 41-1,0 123 17,0 41-17,0 122 1,0 1-1,0-1 1,41-204 0</inkml:trace>
  <inkml:trace contextRef="#ctx0" brushRef="#br0" timeOffset="23435.5742">29330 13744 0,'0'41'16,"0"41"0,41 0 15,0-82-31,41-41 31,-82 0-31,0 0 16,0-41-1,-123 164 17,123 0-17,0 122 1,0-122 0,205-41-1,-83-82 1</inkml:trace>
  <inkml:trace contextRef="#ctx0" brushRef="#br0" timeOffset="24469.1638">31376 14317 0,'0'-82'31,"0"-41"-15,40 41-16,-40 1 16,82-165 15,-204 82 16,81 164-32,41 164 1,0-41 0,122-82-1,1 0 1,-41 0-1,-41 81 1,-41 1 0,0-82-1,82-41 17,-1 0-17,1-41 1,0 0-16,-41-163 15,41 81 17,-82 205-1,0-41-15,0 40-1,0 42 1,82-123-1,40 0 1,1-41 0,-123-41-1,0-40 1,-82-42 0,-40 123-1,40 82 1,0 123-1,123-42 1</inkml:trace>
  <inkml:trace contextRef="#ctx0" brushRef="#br0" timeOffset="24742.3577">32726 13499 0,'0'0'16,"0"-82"-16,0 41 0,0 0 15,0 0 1,0 123 15,0 163-15,0 1-1,0-124 1,0-40 0,0-41-16,0 41 0</inkml:trace>
  <inkml:trace contextRef="#ctx0" brushRef="#br0" timeOffset="25018.5589">33012 13376 0,'0'0'0,"0"-41"16,0 123 31,0 40-47,0 1 15,0 123 1,0-42 0,0-40-1,0-123 1</inkml:trace>
  <inkml:trace contextRef="#ctx0" brushRef="#br0" timeOffset="25202.6432">33298 13785 0,'0'0'0,"-41"82"47,41-41-47,0 0 0,0-1 15,0 83 1,0-82-1</inkml:trace>
  <inkml:trace contextRef="#ctx0" brushRef="#br0" timeOffset="25335.0936">33298 13417 0,'0'0'0,"0"41"15,0 40 1,41-40-16</inkml:trace>
  <inkml:trace contextRef="#ctx0" brushRef="#br0" timeOffset="25736.2146">33462 13949 0,'0'-82'16,"41"82"-16,41 0 47,-82 41-47,0 0 16,0 81-1,0-81 1,0-82 31,81-41-47,-81 42 15,123-83 1,-123 82 0,82 41-1,-41 123 1,-41 40 15,0-122-15,0 0-16</inkml:trace>
  <inkml:trace contextRef="#ctx0" brushRef="#br0" timeOffset="26285.2441">34362 13867 0,'0'-41'0,"0"-82"16,-41 123-1,41-41-15,-41 41 32,0 41-32,41 41 15,0-41-15,0 82 16,0-42-1,0-40 1,82-41 0,0-41-1,0-40 1,-82 40 0,40-82-1,-40 41 1,0 123 15,0 82-31,0-1 16,-81 165-1,81 40 1,0 164 0,0-368-1,-82-123 1,0 0 15,41-82-15,-41-245-1,82 163 1,123 41 0,-41 41-16</inkml:trace>
  <inkml:trace contextRef="#ctx0" brushRef="#br0" timeOffset="26769.2798">35671 13867 0,'0'-41'15,"0"0"-15,0 0 16,-123 41 15,0 0-15,82 82 0,-40 81-1,81-40 1,41-41-1,40-41 1,1-41 0,0-41-1,0-41 1,-82-41 0,0 42-1,0 122 16,0 40-15,0-40 0,0 82-1,82 0 1,81-82 0</inkml:trace>
  <inkml:trace contextRef="#ctx0" brushRef="#br0" timeOffset="28285.7617">36980 13989 0,'0'-40'15,"0"-1"1,0-41-1,-41 41 1,-41 41 0,0 0-1,41 123 1,-81 40 0,122-40-1,0 0 1,41-123-1,81 0 1,1-82 0,-41-41-1,-82 41-15,82-122 16,-82 81 0,0 0-16,0-122 15,0 81 1,0 123 15,-82 164 0,82 0-15,0 0 0,0 367-1,0-326 1,0-123-1,82 41 1,81-82 0,-122-123-1,-41 0 1,82-40 0,-82 40-1,0 205 32,0 0-31,0-1-1,0 83 1,0-123 0,41-41-1,82 0 1,-1-41-1,-81-163 1,41 40 0,-82 123-1,41 41 17,-41 41-17,41-41-15,-41 82 16,0-41 15,0-164 32,0 82-48,-41 82 16,41 0-31,-82 41 16,82 81 0,0-81-1,0 0 1,123-82 0,-41 0 15,40-41-31,42-123 15,-82 42 17,-82 40-17,0 123 48,0 0-48,41-41 1,0 0 15,-41-82 16,-41 82-31,-41 0-1,82 82 1,-123-1 0,123 42-1,0 0 1,123-123 0,41 0-1</inkml:trace>
  <inkml:trace contextRef="#ctx0" brushRef="#br0" timeOffset="28486.3289">37553 13212 0,'0'0'0,"0"-41"0,81 82 47</inkml:trace>
  <inkml:trace contextRef="#ctx0" brushRef="#br0" timeOffset="28770.7117">39025 13253 0,'0'-41'16,"0"-81"-1,0 81-15,41 41 32,41 0-17,-41 0 1</inkml:trace>
  <inkml:trace contextRef="#ctx0" brushRef="#br0" timeOffset="28965.0403">39189 13212 0,'-82'123'16,"41"-41"-16,41 81 16,0-81-1,41 0 1,0-82 0,-41 41 15</inkml:trace>
  <inkml:trace contextRef="#ctx0" brushRef="#br0" timeOffset="29092.7661">39148 13785 0</inkml:trace>
  <inkml:trace contextRef="#ctx0" brushRef="#br0" timeOffset="29152.4522">39148 13785 0,'0'41'16</inkml:trace>
  <inkml:trace contextRef="#ctx0" brushRef="#br0" timeOffset="29656.2701">34607 15298 0,'0'0'0,"-82"0"15,42 0-15,-42 0 16,123 0 31,81 0-32,83 0 1,613 0 0,-204-41-16,490 41 15,-695-81-15,-245 81 16,-82-41-1,-1 41 1,-122 0 47</inkml:trace>
  <inkml:trace contextRef="#ctx0" brushRef="#br0" timeOffset="56588.9163">19513 17098 0,'0'-41'0,"0"0"15,-41-40 1,41 40 31,0 204-16,41 124-15,-41-42-1,0-40 1,0-124-16,0 1 16,0 0-1,40-82 1,-40-41-1,0 0-15</inkml:trace>
  <inkml:trace contextRef="#ctx0" brushRef="#br0" timeOffset="56905.4896">19553 17057 0,'0'0'0,"0"-82"0,-40 82 16,40-81-1,0 40 1,40 41 0,124 0-1,0 82 1,-164 40-1,0 1 1,-205 0 0,82-1-1,83-122 1,40 41-16,-41-41 16</inkml:trace>
  <inkml:trace contextRef="#ctx0" brushRef="#br0" timeOffset="57257.6891">20494 16730 0,'0'0'0,"0"-82"31,-81 82 1,81 82-17,-41 82 1,41 327-1,0-82 1,0-123 0,0-82-1,81-163-15,124-41 16</inkml:trace>
  <inkml:trace contextRef="#ctx0" brushRef="#br0" timeOffset="57622.6857">21762 17180 0,'0'-41'0,"-40"123"63,40 41-63,-164 40 15,123-40-15,-41-41 16,41 0-16,-81 40 15,40 1 1,41-82 0</inkml:trace>
  <inkml:trace contextRef="#ctx0" brushRef="#br0" timeOffset="57888.9171">21067 17344 0,'0'-41'16,"123"123"31,-82-1-47,40 1 0,-40 0 15,41 0-15,-41 0 16,-41 40-16,82-81 16,0 41-16,-41-41 15,40 0-15</inkml:trace>
  <inkml:trace contextRef="#ctx0" brushRef="#br0" timeOffset="58155.8111">22253 17712 0,'0'0'0,"41"-82"47,41 82-47,0 0 15,82-41-15,-42 41 16,-40 0-16</inkml:trace>
  <inkml:trace contextRef="#ctx0" brushRef="#br0" timeOffset="58339.3508">22417 17875 0,'0'0'0,"41"0"31,41 0-15,0 0-16,81-81 15,-122 81 1</inkml:trace>
  <inkml:trace contextRef="#ctx0" brushRef="#br0" timeOffset="59088.5833">23767 17180 0,'0'0'0,"0"-41"16,0-41 15,0 164 31,0-41-62,0 0 16,-82 41-16,82-41 16,-41 0-1,0 81 1,-41-40-1,82 0 1,41-82 15,41 0-31,0 0 16,-41 0-16,82 0 16,-82-41-16,-1 41 15,42 0 1,-82-41 31,0 0-32,0-41 17,0 41-17,0 123 63,0-41-62,0 0-16,0 41 16,0 0-16,0 40 15,0-81-15,0 82 16,0-41-1,0-41 1</inkml:trace>
  <inkml:trace contextRef="#ctx0" brushRef="#br0" timeOffset="59440.1574">24381 16935 0,'0'-41'0,"81"122"62,-40 42-62,-41 0 16,123 0-16,-123-1 15,0 42-15,0 81 16,-123 1 15,1 40-15,-1-204-16</inkml:trace>
  <inkml:trace contextRef="#ctx0" brushRef="#br0" timeOffset="62222.9369">4459 16485 0,'-82'41'63,"82"40"-63,0 42 15,-41 0 1,-41 122-16,41 164 47,-40-286-16,81-164-15</inkml:trace>
  <inkml:trace contextRef="#ctx0" brushRef="#br0" timeOffset="62489.3578">3886 16975 0,'0'-40'16,"82"80"31,41 42-32,-41-41-15,-1 41 16,1-41-16,41 41 15,0 40 1,-1-81 0,-122 41-16</inkml:trace>
  <inkml:trace contextRef="#ctx0" brushRef="#br0" timeOffset="63005.7616">5032 17057 0,'40'-82'47,"83"82"-32,41-81-15,-1-1 16,-40 0-16,0 41 16,81-41-1,-163 1 1,-163 81 46,81 0-46,0 0 0,82 0 46,40 0-46,-81 40-16,82-40 15,-82 82-15,0-41 16,0 82 0,-41 40-1,-40-122 1</inkml:trace>
  <inkml:trace contextRef="#ctx0" brushRef="#br0" timeOffset="64065.812">6709 16362 0,'0'0'0,"0"-41"16,0 0 0,0-41-1,41 82-15,0 0 16,122 287 15,-122-83 0,41-122-15,-82-123 15,0 0-15,0 0 0,0-163-1,0 40 1,41 82-1,41 123 1,-82 0 0,81 41-1,-81-41-15,0 122 16,41-81-16,-41 0 16,41-82 15</inkml:trace>
  <inkml:trace contextRef="#ctx0" brushRef="#br0" timeOffset="64389.6544">7445 16321 0,'0'0'0,"-41"-82"0,41 123 31,0 0-15,0 0-1,41 82 1,-41-82 0,82 40-16,-41-81 15,41-41 1,-82 1 0,0-124-1,-82 41 1,41 82-1,-41 41 1,0 0 0,82 123-1,41-82 1</inkml:trace>
  <inkml:trace contextRef="#ctx0" brushRef="#br0" timeOffset="64656.6612">8018 16362 0,'82'0'32,"-82"-41"14,0 0-30,0 123 31,40-41-31</inkml:trace>
  <inkml:trace contextRef="#ctx0" brushRef="#br0" timeOffset="65456.8064">8713 15830 0,'0'-41'15,"-41"41"-15,41 41 31,0 0-15,0 41-16,0 0 16,41-1-1,41-40 17,0-41-17,-41-41 1,-41-81-1,0-1 1,-123 0 0,-82 1-1,246 122 32,82 0-47,41-41 16,-123 0-1,40-41 1,1 0 0,-82-41-1,0-40 1,-41 81 15,41 205-15,0 40-1,0 287 1,82 123 0,41-123-1,0-205 1,-42-204 0,42-41-1,-82-41 1,-41-163-1,0 40 1,0 82-16,-123-81 16,82 163-1,-40-41-15,-83 41 16,123 0 15,-41-41-15,369-245-1,-83 163-15</inkml:trace>
  <inkml:trace contextRef="#ctx0" brushRef="#br0" timeOffset="66173.7083">6341 18366 0,'0'-82'0,"0"42"16,-41-1-16,41-41 16,0 164 31,41-1-32,122 410 16,-40-204 1,-82-287-17,41 0 17,-1-123-17,-81 41-15</inkml:trace>
  <inkml:trace contextRef="#ctx0" brushRef="#br0" timeOffset="66356.7436">6300 18653 0,'0'0'0,"0"-41"31,41 41-16,-1-41-15,165 0 16,0-41 0</inkml:trace>
  <inkml:trace contextRef="#ctx0" brushRef="#br0" timeOffset="66973.439">7036 18939 0,'0'-82'32,"0"-41"-17,82 82-15,-82 1 16,0-83 0,-123-163-1,0 245 1,82 82 15,41 40-31,0 1 16,41 0-1,123-82 17,-123 0-17,41 0 1,-41 41-1,40 0 1,-40-41 0,0 0 15,-41-82 0,0 0-31,0 0 16,0-40-1,0 163 17,0 81-17,0 42 17,123-123-17,-41-41 1,0 0-16,-1 0 15,-81-41-15,41-41 16,-41 0 0</inkml:trace>
  <inkml:trace contextRef="#ctx0" brushRef="#br0" timeOffset="68041.9843">8059 18244 0,'0'-41'0,"0"-41"15,-41 82 1,-41-41 0,41 41-1,-41 0 1,82 123 0,-41 122-1,41-204 1,123 41-1,-41-82 1,0 0 0,-41-82-1,-41-123 17,0 83-17,0 40 1,0 123 15,0 82-15,40-1-1,1-81 1,0-41-16,41 0 16,-41-82-1,-41 1 1,0-83-1,0-82 1,-123 42 0,41 40-1,42 42 17,40 81-17,-82 41-15,123 82 31,0 40-31,40 1 16,42 163 0,-41-81-1,41-123 1,-82-41 0,-1-123-1,83-41 1,-82-82-1,-41 165-15,0-124 16,0 82 0,0 123 31,0 41-32,82 0 1,-41-82-1,41 41 1,-82 40 0,0-40-1,-82 0 1,-41-41 0,82 0-1</inkml:trace>
  <inkml:trace contextRef="#ctx0" brushRef="#br0" timeOffset="68341.6826">7281 17794 0,'0'81'15,"82"-81"1,-82 41-16</inkml:trace>
  <inkml:trace contextRef="#ctx0" brushRef="#br0" timeOffset="69356.5834">9777 16894 0,'0'0'15,"41"0"32,40-123-47,1 41 16,0 41-16,0-41 15,-41 42 1,-82 80 15,-41 42-15,82 0-1,0 123 1,41-42 0,41 1-1,0-82 17,-82-1-17,0-40 1,-41-41-1,-41 0 1,41 0 0,-41 0-1,164 0 17,0 0-17,0 0 1,-1-41-1,1-40-15,82-42 16,-164 82 0</inkml:trace>
  <inkml:trace contextRef="#ctx0" brushRef="#br0" timeOffset="70607.7874">10554 16485 0,'0'-41'0,"-82"41"16,82 41 31,41 40-47,0 1 15,41 41-15,0 41 16,-82-124-1,81 83 1,-40-164 31,-41-81-31,41-83-1,-41 164 1,82 41-1,-41 82 1,41-41 0,-41 41-1,0-82 1,40 0 0,-40-82-16,-41-41 15,0 82-15,0 0 16,0-81-1,123 81 1,-82 41 0,41 82-1,-82-42 17,-41-40 30,-41 0-62,41 0 31,41 41-15,0 41-16,0 0 16,0 0-1,0-41 1,41-41-16,41 0 15,-41 0 1,-41-123 0,0 82-16,41-82 15,-41-40 17,0 122-17,0 123 1,0-41-1,0 40 1,81 1 0,-40-82-1,0 0 1,41-41 0,-82-122-1,0 81 1,-41-41-1,41 82 1,0 82 31,41 82-31,0-41-1,0-82 1,41 0-1,-41 0 1,-41-82 0,0-41-1,0 0 1,0 82 0,-82 1-16,82 80 31,0 42-31,0 0 15,41 41 1,0-41 0</inkml:trace>
  <inkml:trace contextRef="#ctx0" brushRef="#br0" timeOffset="70940.9461">12149 16116 0,'41'0'31,"0"0"1,-41-40-17,0-42 16,0 41-15,-82 41-16,1 0 16,81 123-1,0 81 17,81-122-17,42-82 1</inkml:trace>
  <inkml:trace contextRef="#ctx0" brushRef="#br0" timeOffset="71790.6533">8100 19471 0,'-82'-41'15,"82"0"1,-41 41-16,41-82 31,0 205 0,163 368 1,1-287-1,-123-204-15,41-123-1,-82 1 1,0 81-1,0 0-15,0 82 32,0 0-17,41-41-15,0 41 32,40-41-17,-40 0 1,-41-82-1,0 0 1,0 0 0,-41 82-16,-40 0 15,-1 0 1,82 41-16,-82-41 16,41 0-16</inkml:trace>
  <inkml:trace contextRef="#ctx0" brushRef="#br0" timeOffset="71957.4944">7854 19880 0,'82'-82'32,"41"0"-17,40 41-15,-40-41 16,204-40-1,-204 40-15</inkml:trace>
  <inkml:trace contextRef="#ctx0" brushRef="#br0" timeOffset="73974.0199">9531 19021 0,'0'-82'16,"0"41"0,0 0-1,-82 41 1,42 0 0,-42 0-1,82 123 1,0 40-1,41-40 1,0-82 0,-1-41-1,42-41 1,-41-82 0,-41 42-1,0-42 1,-82 0-1,82 205 17,0 41-17,41-41-15,0 40 32,82-81-17,-41-41 1,-41-123-1,0 1 1,-41-42 0,0 0-1,-82 1 1,41 40 0,0 82-1,41 123 16,0 0-15,0 0-16,204 286 31,-163-327-31,82-41 32,-41 0-17,0-82 1,-41-82-1,-41 42 1,-82-1 0,0 41-1,41 0 1,41 123 15,0 41-31,0 41 16,0 81-1,246-81 1,-165-41 0,1-82 15,0-123-15,0 0-1,-82 82-15,0-40 16,0-1-16,0 41 15,0 164 32,0-83-31,41-40 0,41 0-1,-82-81 16,-41 40-15,-41-41 0,41 82-1,41 41 1,0 41 0,0 40-1,0-40 1,41-82-1,82 0 1,-42 0-16,-40-41 16,41-41-16,-82 42 15,0-83 1,0 41 0,0 0-1,0 123 32,0 41-47,0-41 16,82 0-16,-82 41 15,0-1 17,0-122-1,0-40-16,0-42 1,0 82 0,0 0-1,41 41 1,-41 41-16,41 41 16,-41-41-1,41-41-15,-41-123 63,81 82-63,-81-41 15,0 41 17,41 41-17,-41 82-15,82 0 16,-41-41-1,41-41-15,-41 0 32,0-41-32,-41-82 15,0 42 1,0-1 0,-123-123-1,41 82 1,41 42-1,41 122 17,0 81-17,41 1-15,82 245 32,-82-122-17,81-42 1,-40-81-1,-41-123 1</inkml:trace>
  <inkml:trace contextRef="#ctx0" brushRef="#br0" timeOffset="74241.1095">11454 18366 0,'0'0'0,"0"-41"0,-41-40 15,41 40 1,41-41 0,0 82-16,122 0 31,-122 41-15,41 122-1,-82-40 1,-82 0-1,41-123 1,-81 0 0</inkml:trace>
  <inkml:trace contextRef="#ctx0" brushRef="#br0" timeOffset="74507.3307">11781 17957 0,'-123'-41'0,"123"0"16,0-40-16,0 40 15,0 0-15,-40 41 32,40 41-17,40 40 1,124 206-1,-123-42 1,82-81 0,-1-123-1,-40-82 1</inkml:trace>
  <inkml:trace contextRef="#ctx0" brushRef="#br0" timeOffset="74674.0221">11658 18080 0,'0'-41'16,"41"41"-16,41-41 16,82-41-1,-1-40-15</inkml:trace>
  <inkml:trace contextRef="#ctx0" brushRef="#br0" timeOffset="75274.2034">9940 18939 0,'0'0'0,"-41"0"15,-40 0 1,40 0 31,123-123 62,81 41-109,1 1 16,40-42-16,42 0 15,245-81 1,-450 163-16</inkml:trace>
  <inkml:trace contextRef="#ctx0" brushRef="#br0" timeOffset="76141.5331">9613 20289 0,'0'0'0,"-82"-41"15,82-82 1,-41 123-16,41-82 16,-81 41-1,81 82 17,40 164-17,165 286 16,-164-369-15,41-122 0,-41-81 15,0-1-15,-41-41-1,0 82-15,0 0 16,81 82 31,-40 41-47,41-82 15,-41 0 17,-41-41-17,0 0 1,-41 0-1,-41 41 1,0 0 0,42 0 15</inkml:trace>
  <inkml:trace contextRef="#ctx0" brushRef="#br0" timeOffset="76341.2487">9368 20493 0,'41'-82'47,"40"82"-32,1-122-15,0 122 16,82-82-16,245 0 15,-246-41 1</inkml:trace>
  <inkml:trace contextRef="#ctx0" brushRef="#br0" timeOffset="76907.9674">11168 19798 0,'0'0'0,"0"-41"16,-41 0 0,41-41-1,-41 82-15,0 0 32,41 41-32,-82 41 15,82 41 1,41-82-1,41-41 1,0-41 0,-42 0 15,-40-41-15,0-123-1,0 287 32,0 41-47,82 82 16,123 326-1,-123-163 1,-1-122 0,-81-123-1,-81-42 1,-42-122-1,0-122 1,41-123 0,82-83 15,246-40-15,-205 123-1</inkml:trace>
  <inkml:trace contextRef="#ctx0" brushRef="#br0" timeOffset="77223.9534">11536 19593 0,'0'0'16,"0"-41"-1,82 41 17,-42 0-1,-40-81 31,0-1-46,-81 82 0,40 41 15,41 0-15,0 163-1,122-122 1,42 0-1,-41-123 1,-82-123 0</inkml:trace>
  <inkml:trace contextRef="#ctx0" brushRef="#br0" timeOffset="77457.42">12068 19021 0,'-82'0'0,"82"-41"16,0 123 47,41-1-63,0 1 15,-41 0-15,122 41 16,-40 40-1,-41-81-15</inkml:trace>
  <inkml:trace contextRef="#ctx0" brushRef="#br0" timeOffset="77624.8193">12108 19512 0,'0'-41'16,"41"41"-16,41-164 16,41 123-16,-41-41 15</inkml:trace>
  <inkml:trace contextRef="#ctx0" brushRef="#br0" timeOffset="78108.1442">12927 18693 0,'0'-40'31,"-82"40"-15,0 40 0,82 42-1,-41 0 17,41 41-17,82-41 1,0-82-1,-41 0 1,-1 0 0,-40-123-1,0-41 1,0 205 31,0 0-47,0 41 15,205-41 1,-41-123 0</inkml:trace>
  <inkml:trace contextRef="#ctx0" brushRef="#br0" timeOffset="79108.3677">10554 21639 0,'-41'0'0,"41"-82"0,-82 82 16,41-82-1,-40 164 17,81-41-32,0 0 15,0 0-15,0 40 16,122-40-1,206-41 17,-247 82-32,-40 0 31,-41 0-15,-82-1-1,42-81-15,-124 41 16,82-41-1,0 0-15,41-41 16</inkml:trace>
  <inkml:trace contextRef="#ctx0" brushRef="#br0" timeOffset="81240.8934">10840 21761 0,'0'-41'0,"0"-40"16,-41-1 0,41 41-1,0 123 48,0-41-63,41 40 15,-41-40-15,82 82 16,0-123-16,-41 41 16,41-41-1,-82-41 1,81-41 0,-40 0-1,-41-40 1,0 40-1,0-41 1,0 164 0,0 41-1,0-41-15,82 82 16,-41-83 0,41-40-1,-41 0 1,41-40-1,-82-42-15,41 0 16,-41-41 0,0 82 15,0-41-15,81 82-1,-40 0 1,0 41-1,-41 0 1,-82-41 47,41 0-63,-40 0 15,81 82 16,0 0-31,0 82 16,41-124 15,81 42-31,42-123 32,-82-122-17,0-1 1,-82-40-1,0 122-15,0 0 16,0 0-16,40 82 31,42 82 1,-82-41-17,41-41-15,-123-82 78,41 82-62,-40 82 15,81 0-31,0-1 16,41 83-1,40-123 1,1 41 0,0-82-1,0-41-15,41-123 16,-83 82 0,-40-40-16,82 40 15,-82-41 1,-41 82-1,41-40 1,0 121 15,0 42-15,41-82 0,-41 41-16,41-41 15,-82-82 48,0 82-63,41-41 15,-41 41-15,41 41 32,0 41-32,0 41 15,0-41-15,0 40 16,123 1-1,-82-123 1,0 0-16,82-41 16,-82-82 15,81 1-31,-122-83 16,0 83-16,0-1 15,0-41 1,-41 123-1,0 41 1,41 82 0,0 0-1,82 0 1,41 0 0,82-1-1,-205-40 1,0 0 15,-41-41-31,-41 41 16,0 41 15,82-41-15,82-82 15,-41-41-16,81 0 1,-40-122 0,-41 40-1,-41 82-15,0-81 16,0 81 0,0 41-16,0 123 62,41 40-46,123-40-1,-123-82 1,40 82 0,-81 0-16,0-41 15,0 0 1,-40 41-1,-42-82 1,82 40-16,-82-40 16</inkml:trace>
  <inkml:trace contextRef="#ctx0" brushRef="#br0" timeOffset="81466.2853">14031 20780 0,'0'41'31</inkml:trace>
  <inkml:trace contextRef="#ctx0" brushRef="#br0" timeOffset="83808.6708">10390 23479 0,'-41'-81'0,"41"-42"15,-81 123 1,40-41 0,41 82 15,41 327 0,81-123-15,-40 1-1,0-83 1,-41-40 0,-41-41-1</inkml:trace>
  <inkml:trace contextRef="#ctx0" brushRef="#br0" timeOffset="83974.9227">10063 24134 0,'0'0'0,"0"-82"16,82 0-1,0 41 1,327-204-1,-246 204 1,-163-82-16</inkml:trace>
  <inkml:trace contextRef="#ctx0" brushRef="#br0" timeOffset="84175.1917">10840 23479 0,'-41'0'0,"41"123"47,0-82-47,0 0 15,123 41-15,-123-41 16,82 81 0,0-40-1,0-82 1</inkml:trace>
  <inkml:trace contextRef="#ctx0" brushRef="#br0" timeOffset="84308.7681">10799 23275 0,'0'0'0,"82"41"31,-41-41-31</inkml:trace>
  <inkml:trace contextRef="#ctx0" brushRef="#br0" timeOffset="84941.7782">11208 23807 0,'0'-41'16,"0"0"-1,0-41 1,0-123-1,-40 124 1,-1-1 0,-41 123-1,82 0 1,0 40 0,82 1-1,-1-82 1,42 0-1,-41 41 1,-41-41 0,-41-41 62,0-81-78,0 40 15,0 0-15,0 41 16,0 0 0,0-41-1,0 123 17,0 0-17,82 0 1,-41-41-16,40 82 15,42-41 1,-123 41 0,0-1 15,-41 1-15,0 0-1,41-123 1,-81 41-16</inkml:trace>
  <inkml:trace contextRef="#ctx0" brushRef="#br0" timeOffset="85176.0216">11822 22866 0,'0'0'15,"-82"-41"-15,123 164 63,-41-42-48,123 42-15,-41-41 16,40 82 0,-81-124-1,0-40-15</inkml:trace>
  <inkml:trace contextRef="#ctx0" brushRef="#br0" timeOffset="85325.0916">11904 23111 0,'0'-41'16,"82"-41"-1,81 1 1,83-1-1</inkml:trace>
  <inkml:trace contextRef="#ctx0" brushRef="#br0" timeOffset="86642.2945">12886 22334 0,'0'-82'15,"-82"82"-15,164 0 63,-82 82-63,81 41 15,-81-41-15,82-1 16,-82 1-16,82 0 16,-41 0 15,0-82-15,-41-123-1,0 41 1,0-81-1,0 122 1,0-41-16,0 123 31,0 41-31,0-41 16,41 81 0,41-40-1,-1-82 1,1 0-1,-82-123 1,0 42 15,0-83-15,82 205 31,-82 41-47,41-41 15,-41 81 1,0-163 31,0-40-31,0-1-16,0-82 15,82 123 16,-41 41-15,41 0-16,-42 82 31,-40 0-15,82-82 0,-82-82-1,0 41 1,0-41-16,0 41 15,0 0-15,41 41 32,0 0-32,41 41 15,0 82 1,0-82 0,-1-41-1,-40-82 1,-41 41-1,0-41 1,0-40 15,0 81-15,0 0 0,82 123 30,0-82-30,-164-123 31,0 82-31,82 82 15,0 82-16,41-1 1,82-40 0,-41-82 15,-1-82-15</inkml:trace>
  <inkml:trace contextRef="#ctx0" brushRef="#br0" timeOffset="86941.7853">12272 22784 0,'-41'0'0,"164"-82"31,41-41-15,40-40-1,164-42 1,-204 123-16</inkml:trace>
  <inkml:trace contextRef="#ctx0" brushRef="#br0" timeOffset="87076.199">13499 22007 0,'41'0'62</inkml:trace>
  <inkml:trace contextRef="#ctx0" brushRef="#br0" timeOffset="92192.8851">41766 10308 0,'0'-82'16,"0"41"15,0 0-15,-82 0-1,-82-40 32,83 81-31,40 0 0,0 0-1,0 41 1,-41-41-1,41 40 1,-41 1 0,42 41-1,-1-41 1,-41 0 0,82 41-1,-41 0 1,0 81-1,41-40 1,0-41 0,0 40 15,0 1-15,0 82-1,0-83 1,0-40-1,41 0 1,82 0 0,-1 41-1,1-83 1,-41 42 0,0-82-1,-41 0 1,163-41-1,-122 41 1,-41-41 15,41-40-15,-1-42 0,-40 82-1,41-41 1,-41 0-1,-41 1-15,0-42 16,0 82-16,82-41 16,-82-81-1,0 81 1,41 0 0,-41-41-1,0 1 1,0-1-1,-82 0 17,-82-122-17,123 163 1,-81 82 0,-42 0-1,41 41-15,1 81 16,122-81-16,-41 41 15</inkml:trace>
  <inkml:trace contextRef="#ctx0" brushRef="#br0" timeOffset="94459.428">40539 15380 0,'0'-82'47,"0"123"-32,0 82 1,41 491 15,-41-1 1,0-572-17,0 41 1,41-82-1,-41-82-15</inkml:trace>
  <inkml:trace contextRef="#ctx0" brushRef="#br0" timeOffset="94742.3927">40539 15667 0,'0'0'0,"-41"-41"0,41 0 16,0-41-16,0 41 31,286-82-15,-163 164 0,-123 82-1,0 0 1,-82-1-1,-122 83 1,81-82 0</inkml:trace>
  <inkml:trace contextRef="#ctx0" brushRef="#br0" timeOffset="94992.4412">41275 15871 0,'41'0'47,"41"-41"-32,40 41-15,-40 0 16,41-82-16,-41 82 16</inkml:trace>
  <inkml:trace contextRef="#ctx0" brushRef="#br0" timeOffset="95161.2844">41439 16076 0,'41'0'47,"40"0"-31,83-41-16,-41 41 16,-41-41-16</inkml:trace>
  <inkml:trace contextRef="#ctx0" brushRef="#br0" timeOffset="97463.1286">43034 15298 0,'0'-41'15,"0"-40"17,0 122 30,0 40-62,0 1 16,0 0-1,0 82 17,0-83-32,0-40 31</inkml:trace>
  <inkml:trace contextRef="#ctx0" brushRef="#br0" timeOffset="97913.3122">42543 16198 0,'-41'0'16,"164"-41"31,0 41-47,-1 0 15,1 0-15,123-41 16,-1 41 0,-40-81-1,-124 81 1,-40 0-1</inkml:trace>
  <inkml:trace contextRef="#ctx0" brushRef="#br0" timeOffset="98460.1001">43279 16648 0,'0'0'0,"0"-82"16,0 1 0,0-1-1,-81 82 1,40 0-1,-82 82 1,0 327 0,123-82-1,41-123 1,41-40 0,41-123-1,-82-41-15,40 0 16,1-41-1,-82 0 1,0-41 0,0 1-1,-122-42 1,-1 123 0,0 41-1,82 81 1,0-40-1,41 0-15</inkml:trace>
  <inkml:trace contextRef="#ctx0" brushRef="#br0" timeOffset="99869.7394">25567 17753 0,'-82'0'0,"164"0"46,0 0-30,40 0-16,-40 0 16,0 0-16,0 0 15</inkml:trace>
  <inkml:trace contextRef="#ctx0" brushRef="#br0" timeOffset="100043.1252">25690 18121 0,'40'0'47,"42"0"-47,0 0 16,41 0-16,-41 0 15</inkml:trace>
  <inkml:trace contextRef="#ctx0" brushRef="#br0" timeOffset="100660.5311">27735 17098 0,'0'0'0,"0"-82"16,0 41 0,-41 41 15,-41 82 0,82 818-15,0-245-1,0-83 17,41-81-17,123-123 1,163-204 0,-163-164-1</inkml:trace>
  <inkml:trace contextRef="#ctx0" brushRef="#br0" timeOffset="111962.6077">28839 17344 0,'-41'0'0,"82"0"47,41 0-47,41 0 15,0 0 1,-1 0-16,1 0 16,-41 0-1,-164 0 16,41 0-31,0 0 16</inkml:trace>
  <inkml:trace contextRef="#ctx0" brushRef="#br0" timeOffset="112444.8261">28921 17385 0,'-82'0'0,"41"0"93,41 81-93,0 1 16,-81 41 0,81-82-1,81-82 63,-40 41-62,0 0-16,41 0 16,0 0-16,41 0 15,-82 0 1,81 41 15,-122 41-15,0-1-1,-41-81 1,-122 41 0,40-41-1,41 0 1</inkml:trace>
  <inkml:trace contextRef="#ctx0" brushRef="#br0" timeOffset="112844.311">28553 18284 0,'0'0'0,"82"0"46,0-40-46,40 40 16,1-41-16,245-41 16,-245 82-1,0 0-15,-1-41 16,-40 41 0,-82 41 15,-41-41-16,41 41 1</inkml:trace>
  <inkml:trace contextRef="#ctx0" brushRef="#br0" timeOffset="113328.0536">29167 18857 0,'0'-41'0,"0"-41"16,0 41 15,-41 41-31,0 0 31,-123 0-15,123 123-1,-41 123 1,82-165 0,41 83-1,0-123 1,82-41-1,-41 0 1,0-82 0,-82-81-1,-82 122 1,0 41 0,0 41-1,82-1 1,0 42-16,0 0 15</inkml:trace>
  <inkml:trace contextRef="#ctx0" brushRef="#br0" timeOffset="113744.5762">29944 17425 0,'-41'0'16,"41"-40"-1,41 40 32,82 122-31,81 124 0,-122 163-1,0 122 1,-82-367-16,-164 204 15,82-245-15,0 41 16,1-42 0,-1-40-1</inkml:trace>
  <inkml:trace contextRef="#ctx0" brushRef="#br0" timeOffset="114894.7889">30517 16975 0,'0'-40'31,"81"40"-31,1 0 15,0 0 1,-82 40 15,0 42-31,-41 82 32,-123-41-1,246-164 16,-41 41-47,41-41 15,0 41 1,-41 41 0,-41 81-1,0-40 16,-82 0-15,-41 0 0,41-82-1,1-41 1</inkml:trace>
  <inkml:trace contextRef="#ctx0" brushRef="#br0" timeOffset="115345.3514">32276 17262 0,'0'-82'16,"-41"82"-1,41-41-15,-41 41 16,0 0 15,41 82-31,0 204 16,0 123-1,0 82 1,0-286-16,41 204 16,0-205-1,40-122-15,42 82 16,41-164 15,-123 0-31</inkml:trace>
  <inkml:trace contextRef="#ctx0" brushRef="#br0" timeOffset="115828.4634">33135 17344 0,'0'-82'0,"-82"82"16,82-41-16,0 0 15,0-41 1,0 164 46,0 0-46,0 0-16,0-1 16,0 83-1,0-82 16,0 0-31</inkml:trace>
  <inkml:trace contextRef="#ctx0" brushRef="#br0" timeOffset="116078.7704">32603 17998 0,'41'0'31,"41"0"-15,40 0-16,1 0 16,41 0-16,81 0 15,-81-82 16,-83 82-31</inkml:trace>
  <inkml:trace contextRef="#ctx0" brushRef="#br0" timeOffset="116511.4163">33380 18325 0,'-41'0'16,"41"-81"-1,-82 81 17,0 0-17,82 81-15,-40 1 31,40 0-31,0 82 16,0-83-16,0 1 16,81-41-1,1 41 1,0-123 0,0-41-1,-82 0 1,-41 41-1,0 41-15,-82 0 16,82 41 0,41 41-16,-81 41 15,81-41 1</inkml:trace>
  <inkml:trace contextRef="#ctx0" brushRef="#br0" timeOffset="116961.954">33871 17344 0,'0'0'0,"0"-41"16,-41 41-16,41-82 16,0 41 30,286 777 1,-286 164-15,-204-286-1,81-492-31</inkml:trace>
  <inkml:trace contextRef="#ctx0" brushRef="#br0" timeOffset="117294.7557">33953 20289 0,'0'41'31,"0"0"16,-82-41-47</inkml:trace>
  <inkml:trace contextRef="#ctx0" brushRef="#br0" timeOffset="117812.0166">31948 20698 0,'0'0'0,"-41"0"16,-40 0-16,40 0 31,0 0-15,123 0 31,81 0-47,451-41 15,81-41 1,-81 82-1,-246-82 1,-286 82 0,-41 0-1</inkml:trace>
  <inkml:trace contextRef="#ctx0" brushRef="#br0" timeOffset="118712.1451">33544 20248 0,'0'-41'0,"0"0"0,-41-41 16,41 41-1,0 0 1,0 164 31,0 0-31,0 0-16,0-1 15,41 165 1,-41 81-1,0-164 1,0-40 0,0-41-1,-41-246 79,0 41-78,-82 0-1,82 82-15,41-82 16,-82 42 0,41 40-16,82 40 62,-41 1-46,123 41-16,0-41 15,40 41 1,-40-82 0,0-41-1,-82 0 1,41-82-1,-1 82-15,-81-40 16,41 40 0,-122 123 46,81 40-46,40-122-1</inkml:trace>
  <inkml:trace contextRef="#ctx0" brushRef="#br0" timeOffset="118906.3501">34485 21393 0,'0'41'47,"0"0"-15</inkml:trace>
  <inkml:trace contextRef="#ctx0" brushRef="#br0" timeOffset="136546.7703">7404 11944 0,'-41'-82'0,"0"41"15,0 41 1,41 41 15,0 164 0,82 327 1,41-491 15,81-41-32,-122-82 1,-82 0-16,123-123 15,-123 83-15,0-1 16,-41-122 0,-123 40-1,42 123 1,-1 82 0,82 82-1,-41 41 1,82 40-1,164 42 1,-41-82 0,-1 40-1,-122 42 1,0 40 15,0-81-31</inkml:trace>
  <inkml:trace contextRef="#ctx0" brushRef="#br0" timeOffset="136904.8227">6791 13417 0,'0'0'0,"-82"0"0,123 0 47,81 0-47,1 0 15,41-41-15,204 0 16,-205 41 0,-40-123-16,82 82 31,-123 41-16</inkml:trace>
  <inkml:trace contextRef="#ctx0" brushRef="#br0" timeOffset="138081.2601">25280 7813 0,'0'0'0,"-122"0"0,-1 0 15,0 0-15,-40 0 16,-83 0 31,205 0-16,123 0 0,164 82-15,285-82 0,124 0-1,-82 0 1,81 0-1,-368 0-15,164 0 16,-286 0 0,-41 0-16,-1 0 15,-162 0 48,-1 0-63,-41 0 15</inkml:trace>
  <inkml:trace contextRef="#ctx0" brushRef="#br0" timeOffset="138562.1879">24708 8263 0,'0'0'0,"-246"0"16,83 82-16,81-82 15,41 0-15,82 40 32,41-40-17,81 0 1,533 0-1,122-40 1,0 40 0,-163 0-1,-206 0 1,-244 0 0,-205-41-16,82 41 15,0 0 126</inkml:trace>
  <inkml:trace contextRef="#ctx0" brushRef="#br0" timeOffset="139831.4224">31130 4786 0,'0'-41'16,"-41"-41"-1,41 0 1,0-40 0,0 81 15,-41 41-31,41 41 31,0 122-15,82 124-1,-82-165 1,0 42 0,0-123-1,0 0 1,-41-41-16,0 0 62,0 0-46,1-41-16,-42-41 31,82 41-15,-41 41-1,41-41 1,-41 41 0,123 123 46,0-82-46,-42-41-1,42 0-15,0 0 16,41 0 0,-1-41-1,-40 41-15,-41-82 16,-41 0 0,0 164 15,41 41-16,-41-41-15</inkml:trace>
  <inkml:trace contextRef="#ctx0" brushRef="#br0" timeOffset="140282.7229">30353 6872 0,'41'0'63,"41"41"-48</inkml:trace>
  <inkml:trace contextRef="#ctx0" brushRef="#br0" timeOffset="140648.5197">33175 6790 0,'0'41'125,"-40"0"-78,40 82-31</inkml:trace>
  <inkml:trace contextRef="#ctx0" brushRef="#br0" timeOffset="141043.882">33789 7158 0,'0'41'16,"82"-41"172</inkml:trace>
  <inkml:trace contextRef="#ctx0" brushRef="#br0" timeOffset="142665.7108">39148 7158 0,'0'82'63</inkml:trace>
  <inkml:trace contextRef="#ctx0" brushRef="#br0" timeOffset="148614.9831">42870 7649 0,'41'0'63,"41"-82"-63,0 82 15,122-41 1,-122 1 0</inkml:trace>
  <inkml:trace contextRef="#ctx0" brushRef="#br0" timeOffset="148814.9806">42830 7976 0,'0'-40'0,"0"-1"31,81 0-15,42 41 0,0 0-1,122-82 1,-81 82-16</inkml:trace>
</inkml:ink>
</file>

<file path=ppt/ink/ink20.xml><?xml version="1.0" encoding="utf-8"?>
<inkml:ink xmlns:inkml="http://www.w3.org/2003/InkML">
  <inkml:definitions>
    <inkml:context xml:id="ctx0">
      <inkml:inkSource xml:id="inkSrc0">
        <inkml:traceFormat>
          <inkml:channel name="X" type="integer" max="3286" units="cm"/>
          <inkml:channel name="Y" type="integer" max="1080" units="cm"/>
          <inkml:channel name="T" type="integer" max="2.14748E9" units="dev"/>
        </inkml:traceFormat>
        <inkml:channelProperties>
          <inkml:channelProperty channel="X" name="resolution" value="106.34304" units="1/cm"/>
          <inkml:channelProperty channel="Y" name="resolution" value="62.42775" units="1/cm"/>
          <inkml:channelProperty channel="T" name="resolution" value="1" units="1/dev"/>
        </inkml:channelProperties>
      </inkml:inkSource>
      <inkml:timestamp xml:id="ts0" timeString="2023-10-18T13:02:35.543"/>
    </inkml:context>
    <inkml:brush xml:id="br0">
      <inkml:brushProperty name="width" value="0.05292" units="cm"/>
      <inkml:brushProperty name="height" value="0.05292" units="cm"/>
      <inkml:brushProperty name="color" value="#FF0000"/>
    </inkml:brush>
  </inkml:definitions>
  <inkml:trace contextRef="#ctx0" brushRef="#br0">16649 7976 0</inkml:trace>
  <inkml:trace contextRef="#ctx0" brushRef="#br0" timeOffset="4063.7245">19635 7895 0</inkml:trace>
  <inkml:trace contextRef="#ctx0" brushRef="#br0" timeOffset="5562.0876">33707 6749 0</inkml:trace>
</inkml:ink>
</file>

<file path=ppt/ink/ink2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2T12:04:21.476"/>
    </inkml:context>
    <inkml:brush xml:id="br0">
      <inkml:brushProperty name="width" value="0.05292" units="cm"/>
      <inkml:brushProperty name="height" value="0.05292" units="cm"/>
      <inkml:brushProperty name="color" value="#FF0000"/>
    </inkml:brush>
  </inkml:definitions>
  <inkml:trace contextRef="#ctx0" brushRef="#br0">5604 7199 0,'-82'0'16,"1"0"-1,40 0-15,41-41 16,-123 41 0,-82 0 15,42 0 0,245 0 63,-41 0-79,40 0-15,1 0 0,41 0 16,368 0 0,-246 0-1,1 0 17,-42 0-17,-81-81 1,-82 81-16,-41-41 47,-41 41-32,-123 0 1,42-41 0,40 41-1,41-82 1,-41 82 15,82-41 0,41 41-31,41 0 32,122 0-17,-163 0 1,41 82-1,-164 41 1,-163 81 0,81-81-16,123-1 15,0-122-15</inkml:trace>
  <inkml:trace contextRef="#ctx0" brushRef="#br0" timeOffset="7751.7006">18040 6136 0,'0'-82'31,"0"0"0,-82 82-31,0-204 31,-204 122 1,81 82-1,83 0-15,-1 82-1,82-1-15,-123 206 16,164-124-16,-81 42 15,81 163 1,0 123 0,122-205-1,42-40 1,0-124 0,40-81-1,1-41 1,-124 0-16,124-122 15,-123 40 1,0-41-16,81-82 16,42-204 15,-205 164-15,0 81-1,0-40 1,-82 122-1,-82-41 1,42 123-16,-124-81 16,123 81-16,-40 40 15,-1 83 1</inkml:trace>
  <inkml:trace contextRef="#ctx0" brushRef="#br0" timeOffset="9168.0566">13458 8058 0,'0'-82'0,"0"42"15,0-1 1,-122-82 0,40 82-1,41 41 1,-164-123 15,1 123 0,163 0-31,-82 0 16,82 0-16,-40 0 0,40 0 16,-41 0-1,0 82 1,-41 164-1,82-83 1,-40 1 0,81 81 15,0-81-15,40 122-1,124-122 1,-41-82-1,81-42 1,83-40 0,-42-40-1,41-124 1,-122 0 0,-82-40-1,0 40 1,-82 82-16,0-122 15,0 163 1,-82 0-16,0-41 31,-204 41-15,122 41 0,0 82-1,124 82 1</inkml:trace>
  <inkml:trace contextRef="#ctx0" brushRef="#br0" timeOffset="9667.6748">12722 10144 0,'0'0'0,"123"0"63,-1 0-48,1 0-15,41-41 16,-41 41 0,81 0-1,-122 0-15,-41-81 0</inkml:trace>
  <inkml:trace contextRef="#ctx0" brushRef="#br0" timeOffset="10312.7643">18449 7772 0,'41'0'94</inkml:trace>
  <inkml:trace contextRef="#ctx0" brushRef="#br0" timeOffset="10838.0234">13990 9531 0,'41'0'62,"0"0"-46</inkml:trace>
  <inkml:trace contextRef="#ctx0" brushRef="#br0" timeOffset="11668.4935">10963 11862 0,'-82'-41'16,"0"41"-16,1 0 15,40 0-15,-41 0 16,41 0 15,573 0 0,163-40-15,410-42 15,-369 0-15,-204 82 0,-246 0-1,-163 0 1</inkml:trace>
  <inkml:trace contextRef="#ctx0" brushRef="#br0" timeOffset="12001.0852">10636 12394 0,'0'0'0,"-123"0"16,41 0-16,287 0 47,81 0-31,655-82-1,0-40 1,-205 122-1,-286 0 1,41 0 0,-286 0-1,40 0 1</inkml:trace>
  <inkml:trace contextRef="#ctx0" brushRef="#br0" timeOffset="13035.7068">22703 9040 0,'0'-82'0,"0"0"15,0 41-15,0 1 16,-81-42-16,-42 41 16,82 41-1,0-82-15,-41 82 16,0 0 0,-572 0 15,163 368 0,327 205-15,83-1-1,81-81 1,122-163 0,1-124-1,41-163-15,286 82 16,-164-123-1,-41 0-15,328 0 16,-164-41 15,-82-246-15,-163-40 0,-82-82-1,-82 41 1,0 164-1,-41 81-15,-123-41 16,42 41-16,-83 42 16,-245 40-1,-41 41 1,205 286 0,204-245-1</inkml:trace>
</inkml:ink>
</file>

<file path=ppt/ink/ink2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2T12:04:58.915"/>
    </inkml:context>
    <inkml:brush xml:id="br0">
      <inkml:brushProperty name="width" value="0.05292" units="cm"/>
      <inkml:brushProperty name="height" value="0.05292" units="cm"/>
      <inkml:brushProperty name="color" value="#FF0000"/>
    </inkml:brush>
  </inkml:definitions>
  <inkml:trace contextRef="#ctx0" brushRef="#br0">29330 6913 0,'-122'0'16,"81"0"-1,0 0 1,82 0 46,81 0-46,42 0-16,327 0 16,245 0 15,-368 0 16,-286 0-32,-123 0 17,0 0-17,-81 0 1,40 0-16</inkml:trace>
  <inkml:trace contextRef="#ctx0" brushRef="#br0" timeOffset="462.9012">29208 7199 0,'0'0'0,"-41"0"15,0 0 1,-41 0 0,0 0-1,123 0 17,123 0-17,245-41 1,41 41-1,-82 0 1,-82 0 0,-204 0-1,-41 0 1</inkml:trace>
  <inkml:trace contextRef="#ctx0" brushRef="#br0" timeOffset="1300.16">30189 7240 0,'0'-41'32,"-41"41"-17,41 82 48,0-41-48,0 41-15,41 40 16,-41-40-16,0 123 16,0-1-1,0-81 16,0-82-15,0 41 0,0-123 62,0-82-63,-82 82 1,42 0 0,-42-81-1,82 81-15,-41 41 16,41 41 62,0 0-62,0 81-1,82-81 1,-1-41 0,-81 41-16,41-41 15,0 0 1,164 0-1,-164-41 1,-41-41 0,41 1-1</inkml:trace>
  <inkml:trace contextRef="#ctx0" brushRef="#br0" timeOffset="2758.8084">43443 4131 0,'0'-41'16,"0"1"0,0-42-1,-41 41 1,-122-41 0,-1 41-1,-204 41 32,245 0-31,41 0-1,-122 0 1,81 205 0,82-124-1,-82 83 1,123-41-1,-41 40 1,41-40 0,0-41-16,0 82 15,0-83 1,0-40-16,82 123 16,-41-82-1,41 40 1,82 1 15,-123-41-15,122 0-1,-81-41 1,0-41-16,0 81 16,40-81-16,-81 0 15,41 0 1,82-40-1,-42-1 1,42-123 0,-41 41-1,-1 1 1,-40-42 0,-82 82-16,41-122 15,-41 122 1,82 0-16,-82-41 31,0-40-15,-41 40-1,-163 0 1,81 41 0,0 82-1,82 0 1</inkml:trace>
  <inkml:trace contextRef="#ctx0" brushRef="#br0" timeOffset="3549.2397">43279 3272 0,'0'-41'16,"-40"41"-16,40-81 15,0 40 1,0 123 47,0-1-63,0 1 15,0 0-15,0 123 31,0-42-15,0-40 0,-41-205 46,41 41-46,-82 41-1,82-41-15,-41-41 16,41 42 15,-41 40-15,41 40 46,0 42-46,82 0 0,-41-82-1,41 41 1,-1-41 0,42 0-1,-41-82 1,0 41-1</inkml:trace>
  <inkml:trace contextRef="#ctx0" brushRef="#br0" timeOffset="4354.4802">46511 5686 0,'-41'0'32,"82"0"30,41 0-62,82 0 0,81 0 16,450-82 15,-613 82-31,123 0 31</inkml:trace>
  <inkml:trace contextRef="#ctx0" brushRef="#br0" timeOffset="4550.0167">46716 5727 0,'0'0'0,"-123"0"0,41 0 16,205 0 30,40 81-30,247-81 0,-247 0-16,1 0 15</inkml:trace>
  <inkml:trace contextRef="#ctx0" brushRef="#br0" timeOffset="5233.2552">29698 9285 0,'0'0'0,"0"-41"16,0 123 15,0 41-16,0 0-15,0 122 32,0-122-17,0-82 1,0-123 15</inkml:trace>
  <inkml:trace contextRef="#ctx0" brushRef="#br0" timeOffset="5600.7069">29698 9367 0,'0'0'16,"-41"-123"-16,41-122 16,0 204-1,0 0 1,82 41-16,0 0 16,0 82-1,-82 41 1,-123 40 15,82-40-15,-81-82-1,162-41 1,1 0 0,82 0-1,0 0 1,-41 41-1,-82 41 1,0 40-16,0-40 16,-82-41-1,41-41 1,0 0-16,-82 82 16,82-123-1</inkml:trace>
  <inkml:trace contextRef="#ctx0" brushRef="#br0" timeOffset="5839.6714">30312 9490 0,'0'-82'0,"0"164"31,0-41-31,0 0 16,0 0-16,0 40 15,0-40 1,0 41-16</inkml:trace>
  <inkml:trace contextRef="#ctx0" brushRef="#br0" timeOffset="6416.6591">30517 9531 0,'0'-41'16,"40"41"-1,42 0 1,-82 41 0,41 0-1,-41 122 1,0-122 0,82-82 30,-82-40-30,123-1-16,-41-41 16,-42 41-1,42 164 17,-82-41-32,0 82 15,0-82 16,0 81-15,82-40 0,0-82-16</inkml:trace>
  <inkml:trace contextRef="#ctx0" brushRef="#br0" timeOffset="6716.9374">31416 9572 0,'0'0'15,"0"-41"-15,0-82 16,41 123-1,-41 82 1,0 0-16,0 0 16,0 40-1,0-81 1,123-41 0,-41 0-1,0 0 16,-82-163-15,-82 40 0,-41 41-1,82 82 1,-41 41 0,82 41-16</inkml:trace>
  <inkml:trace contextRef="#ctx0" brushRef="#br0" timeOffset="7450.3552">31866 9490 0,'0'-41'0,"0"82"31,0 0-16,82 41-15,-82 40 16,0 42 0,0-123-1,0 41 1,41-123 0,-41 0-1,82-123 1,0 42-1,-82 40 1,41 82-16,41 0 31,-82 82-31,0 40 16,0-40 0,40-41-1,1-41 16,41-41-15,-82 0 0,41-122-1,-41 122-15,41 41 16,-41 81 15,0-40-31,0 82 16,82-82-1,0-41 1,-41 0 0,-41-41-1,81-82 1,-81 42-16,0-42 16,0 205 30,0 81-30,0-40 0,0-82-1,123 41 1,-41-41-16</inkml:trace>
  <inkml:trace contextRef="#ctx0" brushRef="#br0" timeOffset="7599.9009">33053 9408 0,'41'0'47,"0"41"-47,-1-41 15</inkml:trace>
  <inkml:trace contextRef="#ctx0" brushRef="#br0" timeOffset="8202.8047">33380 9572 0,'0'0'0,"0"-123"16,-41 123 30,-41 0-46,41 82 16,41 41 0,0-83-1,0 42 1,82-82 15,82-41-15,-123-40-1,0-1 1,-41-123 0,0 164-16,0 123 47,0-41-32,0 82 1,0-82-1,122-41 1,1 0 0,-41-123-1,0-82 1,-82 83-16,0-124 16,0 164-1,0 42-15,-82 121 47,82 206-31,0 40-1,0-123 1,-41-40 0</inkml:trace>
  <inkml:trace contextRef="#ctx0" brushRef="#br0" timeOffset="8516.8262">34853 9081 0,'0'-41'0,"0"0"15,0 123 17,0 0-17,0 122 1,0-40 0,81-41-1,-81-83 1</inkml:trace>
  <inkml:trace contextRef="#ctx0" brushRef="#br0" timeOffset="8783.4455">34894 9081 0,'0'-41'31,"81"41"-16,-40 0 1,41 41 0,41 82-1,-123-83-15,41 83 16,-41-82-16,0 0 16,-123 82-1,-122-1 1,122-40-1,123 0 1</inkml:trace>
  <inkml:trace contextRef="#ctx0" brushRef="#br0" timeOffset="9034.1539">35344 9367 0,'0'-41'16,"0"0"0,40 41-16,-40 82 62,0-41-62,0 0 16,0 0-16,0 41 15,82 0 1</inkml:trace>
  <inkml:trace contextRef="#ctx0" brushRef="#br0" timeOffset="9177.5136">35507 8958 0,'0'82'47</inkml:trace>
  <inkml:trace contextRef="#ctx0" brushRef="#br0" timeOffset="9566.9812">35671 9122 0,'-41'41'78,"41"40"-78,0-40 16,0 0-16,0 41 16,41-82-1,82 82 1,-42-41 0,-162-41 30,40 0-30,0 0 0,41 41-1</inkml:trace>
  <inkml:trace contextRef="#ctx0" brushRef="#br0" timeOffset="9850.6447">36489 8754 0,'0'0'0,"0"-82"0,0 205 62,-82 40-46,82-40-16,0 0 16,0-1-16,0 83 15,0-82 1,0-83 0</inkml:trace>
  <inkml:trace contextRef="#ctx0" brushRef="#br0" timeOffset="10016.89">36203 9244 0,'81'0'31,"42"0"-15,0 0-16,-41 0 15,40 0-15</inkml:trace>
  <inkml:trace contextRef="#ctx0" brushRef="#br0" timeOffset="10284.2284">37103 8304 0,'0'0'0,"-41"0"0,41-41 16,0 82 15,41 81-15,81 124 0,-40 122-1,-82 246 1,0-205-1,-245-41 1,163-286-16</inkml:trace>
  <inkml:trace contextRef="#ctx0" brushRef="#br0" timeOffset="10834.7388">29371 8754 0,'0'0'0,"0"-82"16,-82 82-16,1-82 16,-1 82-1,-246 286 16,206-40-31,122 940 32,163-941-17,574 164 1,-246-409 0</inkml:trace>
  <inkml:trace contextRef="#ctx0" brushRef="#br0" timeOffset="11267.2104">27326 12026 0,'0'0'0,"-82"0"0,82 82 0,-82-82 16,205 0 0,490 0 15,410-82-16,1472 0 1,-1022-122 0,-573 122-1,-573 41 1,-327 0 0,-41 41 15,-81 0-31,-42 41 15,-122-41-15</inkml:trace>
  <inkml:trace contextRef="#ctx0" brushRef="#br0" timeOffset="11601.196">28594 12803 0,'0'0'0,"-246"0"0,124 0 16,285-41 0,165 41-1,1472-286 1,163 122 0,-245 42-1,-613 40 1,-533 0-1,-449 82 1,-164 0 15,0 0 1,41-82-17</inkml:trace>
</inkml:ink>
</file>

<file path=ppt/ink/ink2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2T12:06:05.972"/>
    </inkml:context>
    <inkml:brush xml:id="br0">
      <inkml:brushProperty name="width" value="0.05292" units="cm"/>
      <inkml:brushProperty name="height" value="0.05292" units="cm"/>
      <inkml:brushProperty name="color" value="#FF0000"/>
    </inkml:brush>
  </inkml:definitions>
  <inkml:trace contextRef="#ctx0" brushRef="#br0">30598 8958 0,'0'-41'16,"0"82"62,0 82-63,82 0-15,-82-42 16,41 247 15,41-247-15,-82-121 46,0-1-62,-82-41 16,41 0 0,-41 0-1,1 82 1,-1 41 0,0 123-1,0 122 1,41-163-1,41-82 17,0 40-17</inkml:trace>
  <inkml:trace contextRef="#ctx0" brushRef="#br0" timeOffset="266.2245">31457 9531 0,'0'0'0,"-81"0"0,162 0 47,1 0-32,82 0 1,-123 0 0</inkml:trace>
  <inkml:trace contextRef="#ctx0" brushRef="#br0" timeOffset="465.927">31498 9735 0,'82'0'47,"0"0"-47,41 0 15,-42 0-15,1 0 16</inkml:trace>
  <inkml:trace contextRef="#ctx0" brushRef="#br0" timeOffset="966.5817">32480 9531 0,'0'-41'15,"0"-41"1,82 82-16,0-82 16,40 82-1,-81 123 1,-41-41 15,-41 41-15,-40-42-1,-1-40 1,41-41 15,82 0-15,0-41-1,81 82 1,-81 123 0,-41-123-1,0 122 1,-41-122 0,-81-41-1,81 0 1,-82 0-16,123-41 15,-82-40-15</inkml:trace>
  <inkml:trace contextRef="#ctx0" brushRef="#br0" timeOffset="4604.0219">20413 12394 0,'0'-41'0,"0"0"47,0 123 0,0 0-47,0 41 16,0 40-1,0 1 1,0-41 0,0-42-1,0-162 48,0 40-63</inkml:trace>
  <inkml:trace contextRef="#ctx0" brushRef="#br0" timeOffset="4900.2456">20413 12599 0,'0'-41'15,"0"0"1,0 0 0,0-41-1,0 41 1,81 41 0,1 0-1,41 0 1,-82 82-1,41-41 1,-123 123 0,-41-124-16,-123 83 15,124-41 1,40-82-16,-41 41 16</inkml:trace>
  <inkml:trace contextRef="#ctx0" brushRef="#br0" timeOffset="5366.5522">21517 12026 0,'-41'0'31,"41"41"-15,-82 123 0,0 449 15,82-81-16,41-409 1,123-42 0,-41-81-1</inkml:trace>
  <inkml:trace contextRef="#ctx0" brushRef="#br0" timeOffset="8331.3797">20413 12517 0,'0'-41'47,"0"82"47,0 41-94,0-41 16,0 40-16,0 42 15,0 41 1,0 40 0,0-163-16,0 41 15,0 0 1,0-41-1,0 0 1,-41-41 15</inkml:trace>
  <inkml:trace contextRef="#ctx0" brushRef="#br0" timeOffset="9100.4208">22703 12394 0,'0'82'78,"-81"-41"-78,-1 0 16,41 41-16,-41-42 15,41 42-15,0-41 16,-41 41-16,41-41 0,-40-41 16,81 82-1,-82-41 16</inkml:trace>
  <inkml:trace contextRef="#ctx0" brushRef="#br0" timeOffset="9418.4946">22049 12394 0,'0'-41'15,"123"82"48,-83 0-63,42 41 15,-41 41-15,41-42 16,-41-40-16,82 123 16,-42-82-1,1 40 1,-41-122 0</inkml:trace>
  <inkml:trace contextRef="#ctx0" brushRef="#br0" timeOffset="9950.7007">24135 12476 0,'0'41'78,"-41"41"-78,41-41 16,-123 40-16,42-40 15,-83 41 1,82 0 0,0-82-1,82 41 32,41-41-31,0 0-16,41 0 15,41 82 1,-1-82 0,-81 0-1,41 0 16,-41 0-31</inkml:trace>
  <inkml:trace contextRef="#ctx0" brushRef="#br0" timeOffset="10550.4005">24667 12599 0,'0'-41'0,"0"0"31,123 41-15,-83 0-1,1 0 1,41 0 0,0 0-1,-82 82 1,0 81 0,-41-81-1,-41-82 1,0 41-1,82-82 17,41 41-17,-41-41-15,82 41 16,41 0 0,-82 0-1,0 82 1,-41 0 15,0 41-15,-82-42-1,-41-81 1,-40 0 0,81 0-1,0-41-15</inkml:trace>
  <inkml:trace contextRef="#ctx0" brushRef="#br0" timeOffset="11000.7123">25649 12271 0,'41'0'47,"40"0"-47,-40 82 15,0 82 1,123 286 15,-328-82 16,-204-82-16,327-245-31,-41-41 0</inkml:trace>
  <inkml:trace contextRef="#ctx0" brushRef="#br0" timeOffset="20368.8294">27162 12926 0,'-41'0'0,"0"0"16,82 0 31,82 0-47,-41 0 15,81 0 1,83-41 0</inkml:trace>
  <inkml:trace contextRef="#ctx0" brushRef="#br0" timeOffset="20570.8424">27080 13335 0,'82'-41'32,"0"41"-17,-41 0-15,41 0 16,81-41-1,-122 41-15</inkml:trace>
  <inkml:trace contextRef="#ctx0" brushRef="#br0" timeOffset="95899.0765">28921 12517 0,'-41'-82'16,"41"41"-1,0 0-15,0-81 16,205 81 15,-164 41-15,81 163 15,-122-122-31,-122 164 31,40-83-15,0-122-16,41 41 16</inkml:trace>
  <inkml:trace contextRef="#ctx0" brushRef="#br0" timeOffset="96276.8012">28839 12517 0,'0'-41'16,"0"-41"0,0 41-1,-81 41 16,81 41-31,0 164 16,0 40 0,81 1-1,-40-1 1,-41-122 0</inkml:trace>
  <inkml:trace contextRef="#ctx0" brushRef="#br0" timeOffset="96660.7963">29739 12190 0,'-41'-82'0,"41"41"16,-41 123 31,41 40-47,0 1 15,0 41-15,0 122 32,0 164-1,0-409-31,164 41 16</inkml:trace>
  <inkml:trace contextRef="#ctx0" brushRef="#br0" timeOffset="96943.7361">30598 12640 0,'0'-41'16,"0"122"46,-81 1-62,81 41 16,-82-41-16,82 0 16,-205 122-1,164-81 1,0-123-16,41 82 15</inkml:trace>
  <inkml:trace contextRef="#ctx0" brushRef="#br0" timeOffset="97159.2451">30067 12721 0,'0'0'0,"0"-81"15,0 121 17,40 1-17,206 123 1,-123-82 0,-1 41-1</inkml:trace>
  <inkml:trace contextRef="#ctx0" brushRef="#br0" timeOffset="97377.9567">31335 12926 0,'0'-41'15,"122"41"1,1-82 0,-41 82-1,-41 0-15</inkml:trace>
  <inkml:trace contextRef="#ctx0" brushRef="#br0" timeOffset="97526.0799">31335 13212 0,'81'0'15,"1"0"1,41-82 0,-41 82-16</inkml:trace>
  <inkml:trace contextRef="#ctx0" brushRef="#br0" timeOffset="97942.9497">32194 12721 0,'-82'41'47,"82"41"-47,0 0 16,0 0-16,-41 0 15,41-1-15,0-40 16,82 41 0,0-82-1,-1-41 16,1-122-15,-82 40 0,-41-41-1,-81 82 1,-1 82 0,41 164-1,82-41 1</inkml:trace>
  <inkml:trace contextRef="#ctx0" brushRef="#br0" timeOffset="98209.7619">32685 12517 0,'-41'-41'0,"41"-41"15,41 82 17,0 0-17,122 164 1,-81 81 0,-82-40-1,0-42 1,-123 1-1,123-123-15</inkml:trace>
  <inkml:trace contextRef="#ctx0" brushRef="#br0" timeOffset="98776.3561">34689 12803 0,'-41'0'15,"0"0"-15,-41 0 16,1 0 0,81-41 46,81 41-46,42 0-16,163-41 15,-40-40 1,-82 40 0</inkml:trace>
  <inkml:trace contextRef="#ctx0" brushRef="#br0" timeOffset="99060.2041">35139 12271 0,'0'0'0,"-82"0"16,82-40-16,0 80 62,0 42-62,0 205 16,0-1 0,0-82-16,0 42 15,0-205 1</inkml:trace>
  <inkml:trace contextRef="#ctx0" brushRef="#br0" timeOffset="99365.6602">35671 12517 0,'0'-41'0,"0"164"63,0 40-63,0-40 15,0 0-15,0-41 16,0 40-1,0-81-15,0 0 16,0 41-16</inkml:trace>
  <inkml:trace contextRef="#ctx0" brushRef="#br0" timeOffset="99610.2366">35671 12517 0,'0'0'0,"0"-41"0,0-41 16,0-41 0,245 1-1,-81 122 1,-123 41 0,41 40-1,-205 206 16,-82-42-15,83-163 0</inkml:trace>
  <inkml:trace contextRef="#ctx0" brushRef="#br0" timeOffset="99926.7921">36653 12312 0,'0'-41'15,"0"123"32,-82 41-31,82 0-16,0 40 15,0-40-15,0 0 16,0 81 0,82-81-1,-42-123-15</inkml:trace>
  <inkml:trace contextRef="#ctx0" brushRef="#br0" timeOffset="100210.2123">37921 12312 0,'0'0'0,"-41"0"32,-82 41-17,123 41 1,-164 204 0,1-40-1,81-205 1,82 41-1,-82-82-15</inkml:trace>
  <inkml:trace contextRef="#ctx0" brushRef="#br0" timeOffset="100426.2767">37225 12476 0,'0'0'0,"82"0"32,0 41-17,122 122 1,-40-40 0,-41 0-1</inkml:trace>
  <inkml:trace contextRef="#ctx0" brushRef="#br0" timeOffset="100627.3122">38289 12762 0,'-82'0'0,"164"0"31,-41-82-31,41 82 16,-1 0 0,83 0-1,-123 0-15</inkml:trace>
  <inkml:trace contextRef="#ctx0" brushRef="#br0" timeOffset="100777.8774">38289 13008 0,'82'0'47,"-1"-41"-47,1 41 16,0 0-16,0-41 16</inkml:trace>
  <inkml:trace contextRef="#ctx0" brushRef="#br0" timeOffset="101060.4176">38902 12476 0,'0'-82'15,"0"164"63,82 0-78,-82 40 16,0-40-16,0 0 16,0 0-16,0 41 15</inkml:trace>
  <inkml:trace contextRef="#ctx0" brushRef="#br0" timeOffset="101378.0638">39066 12231 0,'0'-41'15,"0"-41"1,41 82 15,82 82-15,-123-41-1,82 163 1,-82 82 0,0 205-1,-41-450-15</inkml:trace>
  <inkml:trace contextRef="#ctx0" brushRef="#br0" timeOffset="101960.5001">40089 12762 0,'0'-41'15,"41"41"17,40 0-17,124 0 1,-82 0-1</inkml:trace>
  <inkml:trace contextRef="#ctx0" brushRef="#br0" timeOffset="102193.8096">40211 12394 0,'0'-82'0,"0"164"47,0 0-31,0 41-16,41 81 16,-41-81-16,0 163 15,41-163 1</inkml:trace>
  <inkml:trace contextRef="#ctx0" brushRef="#br0" timeOffset="102443.3704">40866 12476 0,'0'-41'15,"-41"0"1,41 123 0,0 0-1,0 40 1,41 124 0,-41-1-1,41-204 1</inkml:trace>
  <inkml:trace contextRef="#ctx0" brushRef="#br0" timeOffset="102710.167">40907 12558 0,'0'-41'16,"0"0"-16,82 41 31,0-82-31,-1 82 16,42 0-1,-41 41 1,-82 0 0,-205 123-1,42-83 1,81 1-1,0-41 1</inkml:trace>
  <inkml:trace contextRef="#ctx0" brushRef="#br0" timeOffset="102910.6451">41602 12844 0,'82'0'31,"0"-82"-31,41 82 16,40 0 0,-81 0-1</inkml:trace>
  <inkml:trace contextRef="#ctx0" brushRef="#br0" timeOffset="103077.242">41725 13171 0,'82'0'31,"41"0"-31,-42-81 16,42 81-1,-41-41-15</inkml:trace>
  <inkml:trace contextRef="#ctx0" brushRef="#br0" timeOffset="103494.1221">42911 12599 0,'0'-41'16,"0"-41"15,41 82-31,82 0 16,-41 123-1,-82 81 16,-82-40-15,-41-41 0,41-83-1,1-40-15,203 0 63,-40 0-63,0 0 15,163-81 1,-81 81 0,-123 0-16</inkml:trace>
  <inkml:trace contextRef="#ctx0" brushRef="#br0" timeOffset="103715.2801">44016 13090 0,'0'-41'31,"41"41"-15,41 0 15</inkml:trace>
  <inkml:trace contextRef="#ctx0" brushRef="#br0" timeOffset="110041.3267">41889 12517 0,'0'-82'32,"-82"164"46,41 41-78,-41-42 15,-163 328 17,81-163-17,164-205 1,-82 0 0,82 40-16</inkml:trace>
  <inkml:trace contextRef="#ctx0" brushRef="#br0" timeOffset="110378.2383">41234 12926 0,'0'-82'16,"41"123"62,41 41-62,0-41-1,-1-41 1,1 82 0,-41-82-1</inkml:trace>
  <inkml:trace contextRef="#ctx0" brushRef="#br0" timeOffset="110761.1376">41316 12762 0,'-41'-82'15,"0"82"32,41 123-31,0-41-16,0 41 15,0 122 1,0-40 0,82-83-1,122-81 1</inkml:trace>
  <inkml:trace contextRef="#ctx0" brushRef="#br0" timeOffset="111227.922">43239 12190 0,'0'-41'15,"0"0"17,81 41-32,42 0 15,123 163 17,-206 533-1,-162-164-16,-42-246 1,41-122 0</inkml:trace>
  <inkml:trace contextRef="#ctx0" brushRef="#br0" timeOffset="193236.4788">26999 15707 0,'40'0'47,"42"0"-47,164 0 31,-83-81-15</inkml:trace>
  <inkml:trace contextRef="#ctx0" brushRef="#br0" timeOffset="193587.1765">26876 15421 0,'-41'0'0,"41"-41"47,41 41-47,41 0 15,40 0-15,247-82 31,-288 82-15</inkml:trace>
  <inkml:trace contextRef="#ctx0" brushRef="#br0" timeOffset="195987.2605">4254 19143 0,'0'-81'16,"-41"81"0,41 41 15,0 81-31,0 1 16,0-41-16,82 0 15,-82-1 1,0 247 15,-41-247-15</inkml:trace>
  <inkml:trace contextRef="#ctx0" brushRef="#br0" timeOffset="196219.7142">4132 18939 0,'0'0'0,"-41"-82"0,41 0 16,0-40 0,82 81-1,40 41 1,-81 81 15,41 1-31,-82 41 16,0-41-16,0 0 0,-82 40 15,-41 83 1,42-164-16</inkml:trace>
  <inkml:trace contextRef="#ctx0" brushRef="#br0" timeOffset="196503.3065">4745 18775 0,'0'0'0,"0"-82"16,-41 82-16,41-40 16,0 162 15,0 1-16,0 0 1,82 122 0,0-40-16,41-42 15,-82-163-15</inkml:trace>
  <inkml:trace contextRef="#ctx0" brushRef="#br0" timeOffset="196737.794">5727 18734 0,'0'0'0,"0"41"47,-41 41-31,41 41-16,0-41 15,-82 81 1,82-81 0,-41 0-16</inkml:trace>
  <inkml:trace contextRef="#ctx0" brushRef="#br0" timeOffset="196953.3564">5236 18898 0,'82'0'63,"41"41"-63,-42 41 15,1-41-15,0 40 16,41 1-1,-41-82-15</inkml:trace>
  <inkml:trace contextRef="#ctx0" brushRef="#br0" timeOffset="197120.7371">6095 19021 0,'82'0'47,"0"-41"-47,-41 41 15</inkml:trace>
  <inkml:trace contextRef="#ctx0" brushRef="#br0" timeOffset="197270.5463">6177 19184 0,'41'0'31,"41"-41"-15,-1 41-16</inkml:trace>
  <inkml:trace contextRef="#ctx0" brushRef="#br0" timeOffset="197737.7197">6709 18653 0,'0'-41'15,"41"0"1,81 41-1,-40 0 1,-41 122 0,-41 1-1,-41 0 1,-41-41 0,82-164 15,82 41-31,-82-41 15,82-122 1,0-1 0,-82 164-1,-41 123 17,41 0-17,0-41 1,0 0-16,0 40 15,0 1 1,82-82-16,0 0 16</inkml:trace>
  <inkml:trace contextRef="#ctx0" brushRef="#br0" timeOffset="197954.1557">7363 18203 0,'-41'-82'0,"41"41"16,41 41 15,41 0-15,0 82-16,41 122 31,-123 42-15,0-42-1,-82-40-15</inkml:trace>
  <inkml:trace contextRef="#ctx0" brushRef="#br0" timeOffset="198392.4509">8754 17916 0,'-41'0'0,"123"0"47,0 0-31,0 0-16,-41 0 16</inkml:trace>
  <inkml:trace contextRef="#ctx0" brushRef="#br0" timeOffset="198537.8694">8754 18325 0,'41'-41'16,"82"41"0,-1-122-16,1 40 15</inkml:trace>
  <inkml:trace contextRef="#ctx0" brushRef="#br0" timeOffset="198987.4883">9859 17385 0,'0'0'0,"0"-41"0,0 0 15,0 82 32,81 40-47,1 42 16,0 163 0,0-81-1,-41-82 1,-41-41-1,0-123 17,0 0-17,0-41-15,-41-41 16,-41 123 0,41 0-1,-82 41 1,123 41-1,-41 122 1,41-122 0,0-41-16</inkml:trace>
  <inkml:trace contextRef="#ctx0" brushRef="#br0" timeOffset="201138.2217">10390 18816 0,'-81'0'0,"-1"41"0,0-41 31,82 82-31,82-82 62,81-82-62,83 0 16,367-163 0,574-164 15,-1105 368 0,-123 41 16,41 41-47</inkml:trace>
  <inkml:trace contextRef="#ctx0" brushRef="#br0" timeOffset="201721.1923">11004 19307 0,'-82'0'0,"82"-41"16,41 41 0,-41-41-1,82 41-15,0 0 16,-82 41-16,81 0 15,-81 123 1,-40-42 0,80-203 31,1-1-47,41 0 15,0-82 1,-82 42-1,0 40 1,0 123 15,0 0-15,0 40-16,0 206 31,41-246-15,123 40-1,-83-81 1,-81-81-16</inkml:trace>
  <inkml:trace contextRef="#ctx0" brushRef="#br0" timeOffset="201887.1149">11904 18775 0,'0'82'31,"41"0"-15,-41 0-16,0 0 0,82 163 15,-1 82 1</inkml:trace>
  <inkml:trace contextRef="#ctx0" brushRef="#br0" timeOffset="202192.6338">12313 19921 0,'0'81'16,"0"-121"62,0 121-16,0-40-62,0 0 16,0 0-1</inkml:trace>
  <inkml:trace contextRef="#ctx0" brushRef="#br0" timeOffset="217107.7394">9981 18039 0,'0'-41'15,"0"82"32,0 0-31,41-41 31,-41-41-32,41 41-15,-41-123 16,0 41 0,0-81-16,-123 81 15,42 82 1,-1 0 0,82 123-1,-82 245 1,82-245-16,0-1 15,82-122-15,-41 82 16,81-82 0,-40 0-1,-41-163 1,41 40 0,-123-82-1,-82-40 1,41 245-1,42 123 1,40 40 0,0-122 15,40 0-15,124-41-1,-82-82 1,-82-41-1,0 1 1,0-1-16,-82 82 16,0 41-16,41-41 15,-81 41-15,122 41 16,-41 82 0,41-41-1,41-82-15,0 0 16,40 0-1,1 0 17</inkml:trace>
  <inkml:trace contextRef="#ctx0" brushRef="#br0" timeOffset="217655.8661">10963 17671 0,'0'82'31,"0"-41"-15,41-41 15,41-82-16,0 0 1,-82 0 0,0-41-1,0 83 1,-123-42 0,0 123-1,41 81 1,82 42-1,0-41-15,41-82 16,-41 40 0,123-81-16,-41 0 31,40 0-15,-81 0-16,0-41 15</inkml:trace>
  <inkml:trace contextRef="#ctx0" brushRef="#br0" timeOffset="217972.3822">11127 17057 0,'-41'0'15,"41"-41"-15,41 0 47,0 41-47,-1-81 16,42 81-16,0 0 15,82-41 1</inkml:trace>
  <inkml:trace contextRef="#ctx0" brushRef="#br0" timeOffset="218406.7106">11658 16526 0,'-40'0'16,"40"-41"-16,0 0 15,81 123 32,-81-42-31,82 1-16,-82 41 15,82 0 1,-41 0 0,-41-205 46,-82 123-46,82-82-16,-41 82 15,-41 0 1,41 82 0,41 41-16,0 40 31,0-40-15,41-41-16</inkml:trace>
  <inkml:trace contextRef="#ctx0" brushRef="#br0" timeOffset="218972.2602">12681 16648 0,'0'-41'16,"-41"41"-16,41-41 15,0 82 32,0 0-47,41 41 16,123 0-1,-82 41 1,-42-83 0,-40 83-16,0-164 62,0 0-46,-81-81-1,-1 81 1,-41 41 0,41 82-1,82 245 1,0-204-1,0-83 1,82 83 0</inkml:trace>
  <inkml:trace contextRef="#ctx0" brushRef="#br0" timeOffset="219539.7356">12845 16403 0,'0'-123'15,"0"82"1,82 41 0,-42 0-1,83 41 1,-123 41 0,0 41-1,-82-1 1,82-163 31,0 1-47,41-124 31,0 41-15,-41 41-1,82 82 1,-123 41-1,41 41 1,0 0 0,0 0-1,41 0 1,164-82 0,-165 0-1</inkml:trace>
  <inkml:trace contextRef="#ctx0" brushRef="#br0" timeOffset="220623.0213">8509 22702 0,'41'0'46,"40"0"-46,1-82 16,0 82-16,41 0 31</inkml:trace>
  <inkml:trace contextRef="#ctx0" brushRef="#br0" timeOffset="220739.4717">8631 22907 0,'0'0'0,"41"0"31,123-41-15,40 0-1</inkml:trace>
  <inkml:trace contextRef="#ctx0" brushRef="#br0" timeOffset="222423.0866">10759 22007 0,'0'0'0,"0"41"16,81-41 46,1-123-46,0 41-16,-82 41 16,0-41-1,-41 42 17,-163 203-1,204 1-16,0 81 1,0-163 15,81-82-31,42 82 16,-82-82-16,0 0 16,163-82-1,-163 0-15</inkml:trace>
  <inkml:trace contextRef="#ctx0" brushRef="#br0" timeOffset="222773.509">11086 21434 0,'-82'0'31,"123"-82"0,0 82-15,0-41-16,81 41 15,124-81 1,-164 40 0</inkml:trace>
  <inkml:trace contextRef="#ctx0" brushRef="#br0" timeOffset="223206.3509">11618 20943 0,'0'-82'16,"0"1"-1,40 81-15,42 0 16,-41 0-1,-41 81 1,0-40-16,0 41 16,0 0-16,0 0 15,-82-82 1,82-41 31,41 41-47,41-123 15,0 123 1,0 0 15,0 82-31,-82 0 16,0 0-16,0-42 16,-82 83-1,-41-82 1,82-41-1,-41 0 1</inkml:trace>
  <inkml:trace contextRef="#ctx0" brushRef="#br0" timeOffset="223806.327">12681 20943 0,'0'-82'16,"0"42"-1,82 40 1,-41-41 0,0 41-16,0 0 0,40 41 15,-81-1 1,0 1-16,-81 123 31,81-41-15,-82-123 15,82-82 0,41 82-31,41-41 16,-1 41-1,1 41 1,0 82 0,-82-1-1,0-40 1,-82 0 0,-41 41-1,42-123 1</inkml:trace>
  <inkml:trace contextRef="#ctx0" brushRef="#br0" timeOffset="224356.8716">13172 20534 0,'-41'0'16,"41"-41"-16,0-41 16,41 82-1,164-40 1,-83 40-1,-81 0 1,-41 204 15,-41-81-15,-41-123 0,82-41 15,41-41-16,0-41 1,-41 1 0,0 81-1,0 123 17,0-42-32,0 83 15,0-82 1,123 41-16,0-82 15,-82 0 1,0 0-16</inkml:trace>
  <inkml:trace contextRef="#ctx0" brushRef="#br0" timeOffset="224917.3059">11127 23029 0,'-82'0'0,"41"0"16,82 0 62,82 0-78,40-122 15,83 40-15,899-286 32,-695 204-17,-327 123 1,-82 41 15,40 0 47,-81 41-78</inkml:trace>
  <inkml:trace contextRef="#ctx0" brushRef="#br0" timeOffset="225723.6028">12231 23275 0,'0'-41'0,"0"0"31,123 41 0,-82 82-15,-41 81 15,0-81-15,-41-82-1,41-41 17,164-122-17,-83-42 1,-81 82-1,0 83 17,0-42-32,0 123 15,0 0 1,0 40 0,0 124-1,0-123-15,0 40 16,41-81-16,41-41 15,41 82 1,40-82 0</inkml:trace>
  <inkml:trace contextRef="#ctx0" brushRef="#br0" timeOffset="225907.2069">13254 22907 0,'-41'0'16,"41"41"15,0 40-15,41-40-16,0 123 16,-41-82-16</inkml:trace>
  <inkml:trace contextRef="#ctx0" brushRef="#br0" timeOffset="226140.6369">13663 24011 0,'0'-41'32,"0"0"-17,0 0-15,82-40 16,-82 121 31,0 42-47,0-41 15,41 0 1</inkml:trace>
  <inkml:trace contextRef="#ctx0" brushRef="#br0" timeOffset="229549.3624">28921 15585 0,'41'0'31,"41"0"-16,-41 0-15,122-123 47,-163 41-31,0 0 0,-40 82-16,-42-81 15,0 81-15,0 40 16,82 1-1,-82 164 1,82 122 0,123-286-1,-41 0 1,81-41 0,-122 0-16,0 0 15,41 0-15</inkml:trace>
  <inkml:trace contextRef="#ctx0" brushRef="#br0" timeOffset="230057.257">29330 14889 0,'0'0'0,"41"0"63,0 0-63,0 0 16,41 0-16,163 0 31</inkml:trace>
  <inkml:trace contextRef="#ctx0" brushRef="#br0" timeOffset="230558.0143">29903 14603 0,'0'0'0,"0"-41"31,41 41 0,0 0-31,0 0 16,40 123-1,-81-41 1,-40 40 0,-1-81-1,41-123 32,0 42-31,0-1-1,122-164 1,-40 123 0,-82 41-1,-41 123 32,41-41-47,0 41 16,-41 82-1,41-42 1,41-81 0,205-41-1,-164 0 1</inkml:trace>
  <inkml:trace contextRef="#ctx0" brushRef="#br0" timeOffset="231173.7474">31376 14930 0,'0'-41'0,"0"-40"16,81 81 0,-81-82-1,82 82 1,0 41-16,-82 40 16,0 1-16,0-41 15,-82 82 1,0-41-1,41-82 1,82-41 31,41 41-47,0 0 16,-41 82-1,-41 40 1,0-40-1,-41 41 1,-82-41 15,-81-1-15,163-81 0,41-40-1,0-1-15</inkml:trace>
  <inkml:trace contextRef="#ctx0" brushRef="#br0" timeOffset="231590.2305">31866 14726 0,'0'0'0,"0"-41"16,0 82 15,0 0-15,0 40 0,0 42-1,0-82 1,82-41-1,82 0 1,-123-82 0,41-40-1,-82 81-15,0-82 16,-82 123 0,82-41-16,-82 41 15,0 41 1,41 123-1,41-42 1</inkml:trace>
  <inkml:trace contextRef="#ctx0" brushRef="#br0" timeOffset="232308.9507">29576 16485 0,'-41'0'15,"0"0"1,-41 0 0,0 0-1,41 0 1,164 0 46,82 0-62,367 0 32,860 0-1,-1023 0-16,-286 0 1,-123-82 0,82 82 46,-82 41-46</inkml:trace>
  <inkml:trace contextRef="#ctx0" brushRef="#br0" timeOffset="232773.7279">30926 17139 0,'0'0'0,"-82"-82"16,41 82-1,-41 41 1,82 0 0,-82 245-1,82-122 1,82-123-1,82 41 17,-1-82-17,-40-164 1,-82 1 0,-41-42-1,-123 82 1,1 41-1,81 82-15,-41 0 16,0 82-16,82 0 16,0 82-1,123-82 1,-1-82-16</inkml:trace>
  <inkml:trace contextRef="#ctx0" brushRef="#br0" timeOffset="233007.8223">31703 17180 0,'0'0'16,"0"82"31,0 0-47,0-1 15,0 1-15,0 0 16,0 163 0,0-163-16,82-41 15,-82 0 1</inkml:trace>
  <inkml:trace contextRef="#ctx0" brushRef="#br0" timeOffset="233292.4429">31785 18244 0,'0'81'15,"0"-122"48,0-40-48,0 122 17,0-1-17,0 1 17,81-41-32</inkml:trace>
  <inkml:trace contextRef="#ctx0" brushRef="#br0" timeOffset="233825.0052">33789 15503 0,'0'0'0,"-82"0"0,41 0 15,0 0 1,41 82 15,164-82-15,0 0 0,81 0-1,42 0 1,-247 0-16</inkml:trace>
  <inkml:trace contextRef="#ctx0" brushRef="#br0" timeOffset="234049.5071">34239 15257 0,'0'0'0,"-41"0"16,41 82 31,0 41-47,0 0 15,0 122 1,0 1 0,0-165-16,0 1 15</inkml:trace>
  <inkml:trace contextRef="#ctx0" brushRef="#br0" timeOffset="235190.9518">35630 15585 0,'-41'0'0,"41"82"31,0-42-31,41-40 31,204-40 1,-204-124-1,-82 123-15,-81-41-1,81 82 1,-82 41-1,82 0 1,-41 82 0,82-1-16,0 1 15,123 82 1,-41-164 0,122 40-1,1-81 1,-123-41-1</inkml:trace>
  <inkml:trace contextRef="#ctx0" brushRef="#br0" timeOffset="235491.4794">36080 15257 0,'0'0'0,"-41"0"16,41-40-1,82 40 32,0 0-47,163 0 16,-122 0-16</inkml:trace>
  <inkml:trace contextRef="#ctx0" brushRef="#br0" timeOffset="235941.559">36816 14889 0,'0'-41'15,"41"41"17,41 0-17,-41 0 1,-41 123-1,0-41 1,0 0 0,-82-41-1,164-41 48,0 0-48,-1 0 1,-81 81 0,41 1-1,-41 0 1,-122 0 0,-1-82-1,41 0 1,41 0-16</inkml:trace>
  <inkml:trace contextRef="#ctx0" brushRef="#br0" timeOffset="236507.7387">38371 15298 0,'0'0'0,"0"-81"15,0 40-15,81 41 16,1-41-1,0 41 1,-41 41 0,-41 81-1,-82 1 1,-41-82 0,83 41-16,40-123 62,81 41-46,-40 0-1,82 0 1,-41 82 0,-82 0-1,0-1 1,-41 1-16,-82-41 15,82-41-15,-41 0 16,1 0 0,40 0-1</inkml:trace>
  <inkml:trace contextRef="#ctx0" brushRef="#br0" timeOffset="236813.5177">39148 14889 0,'0'0'0,"0"-41"15,0 82 32,0 0-31,0 0-16,0 164 16,0-83-1</inkml:trace>
  <inkml:trace contextRef="#ctx0" brushRef="#br0" timeOffset="237325.2845">35834 17057 0,'0'0'0,"-40"0"0,162 0 62,42 0-62,81 0 16,1 0-16,1104-41 31,-737-40-15,-285-1-1,-247 82 1</inkml:trace>
  <inkml:trace contextRef="#ctx0" brushRef="#br0" timeOffset="237674.3438">37634 17385 0,'0'0'0,"-41"0"16,41-82-16,0 123 62,0 0-62,0 81 32,0 124-17,0-42 1,0-40 0,0-123-1</inkml:trace>
  <inkml:trace contextRef="#ctx0" brushRef="#br0" timeOffset="238008.4081">38125 17466 0,'0'0'0,"0"-41"15,0 1 17,0 80 15,0 1-32,0 0 1,0 41-16,0 0 15,0 0-15,0-1 16,0 42 0,82 41-1</inkml:trace>
  <inkml:trace contextRef="#ctx0" brushRef="#br0" timeOffset="238341.2081">38207 18693 0,'0'82'16,"0"0"-16,0 0 16,41-82 15,-41-41-16,82-41 1,-82 0 0,0 41 15,-82 41-15,82 41-1,-41-41-15,41 41 16,0 0-1</inkml:trace>
  <inkml:trace contextRef="#ctx0" brushRef="#br0" timeOffset="238757.7336">39802 16321 0,'41'0'46,"41"0"-30,41 0-16,0 0 16,-1 0-16,-40 0 15,0 0-15</inkml:trace>
  <inkml:trace contextRef="#ctx0" brushRef="#br0" timeOffset="238992.5517">40130 15789 0,'0'0'0,"0"-41"0,-82 123 31,82 0-15,0 163-1,41-81 1,0 122 0,40-245-1</inkml:trace>
  <inkml:trace contextRef="#ctx0" brushRef="#br0" timeOffset="239674.4521">41275 15912 0,'-41'0'0,"41"41"31,0 0-15,82-41-1,82 0 17,-124-82-17,-40 41 1,0-163 0,-81 204-1,-1 40 1,0 247 15,82-124-15,0-40-1,0-41 1,245-41 0,1-41-1,-246-123-15</inkml:trace>
  <inkml:trace contextRef="#ctx0" brushRef="#br0" timeOffset="239974.4865">41602 15217 0,'0'0'0,"-41"0"16,82 0 31,41 0-47,41 0 15,122 0 1,-163 0-16</inkml:trace>
  <inkml:trace contextRef="#ctx0" brushRef="#br0" timeOffset="240424.6877">42461 14808 0,'41'0'32,"41"0"-32,-41 0 15,41 40 1,-82 42-1,-82-41 1,41 41 0,-41 0-1,123-123 32,41 41-31,-41 0-16,0 41 31,-41 81-15,0-40-1,0 0 1,-123 0 0,41-82-1,0 0-15</inkml:trace>
  <inkml:trace contextRef="#ctx0" brushRef="#br0" timeOffset="241008.3803">43770 15217 0,'0'0'0,"0"-41"15,82 41 1,41-82-1,-41 82 1,0 41 0,-82 81-1,-82-40 1,0 0 0,0-82-1,164 0 48,-41 0-63,41 0 15,-1 0 1,-81 41 0,41 41-1,-41 122 1,-122-122-1,-1-41 1,41-41 0,0 0-1,82-82 1</inkml:trace>
  <inkml:trace contextRef="#ctx0" brushRef="#br0" timeOffset="241359.1584">44302 14767 0,'0'0'16,"41"-82"-16,41 82 15,0 0 1,0 0-1,-82 41 1,0 81 0,-41-40-1,-41 0 1,205-82 46,-42 0-62,1 0 0,164 0 32,-83 0-32</inkml:trace>
  <inkml:trace contextRef="#ctx0" brushRef="#br0" timeOffset="241758.44">41889 17221 0,'0'0'0,"-82"-41"16,123 41 31,0 0-32,81 0-15,83 0 16,245-82-1,82 0 1,-82-40 0,-246 81-1</inkml:trace>
  <inkml:trace contextRef="#ctx0" brushRef="#br0" timeOffset="242391.4069">42830 17425 0,'0'0'0,"-82"0"15,82 82 16,0 41-15,-41-123-16,0 41 16,0-41-1,-41 0 17,82-41-32,0-82 15,0 41 1,82-40-1,0 122 17,41 0-17,-1 245 1,-122-81 0,-82 40-1,-81-40 1,40-41-1,41-82 1,0-41 0,82-123-1,0 82 1,123-82 0,41 123 15,-123 41-31,81 41 31,-81-41-15,-41 82-1,41-123-15,82-41 16,-123-41-16</inkml:trace>
  <inkml:trace contextRef="#ctx0" brushRef="#br0" timeOffset="242607.9652">43484 17425 0,'0'41'47,"0"0"-32,0 41-15,0 0 16,0 0-16,0 204 15,0-163 17</inkml:trace>
  <inkml:trace contextRef="#ctx0" brushRef="#br0" timeOffset="242747.9987">43525 18612 0,'41'0'62</inkml:trace>
  <inkml:trace contextRef="#ctx0" brushRef="#br0" timeOffset="243453.7534">27980 20289 0,'-122'0'0,"203"0"47,42 0-31,-41 41-16,0-41 15,0 0-15,-82 41 16</inkml:trace>
  <inkml:trace contextRef="#ctx0" brushRef="#br0" timeOffset="243592.3188">28062 20657 0,'0'41'0,"82"-41"46,41 0-30,40 0-16</inkml:trace>
  <inkml:trace contextRef="#ctx0" brushRef="#br0" timeOffset="245426.6734">29985 14644 0,'0'-82'63,"0"41"-48,0 0 17,0 0-17,41 41-15,-41-81 16,81 81 31,42 204-16,-164-81-15,-41 40-1,1-122 1,81 0-1,122-41 48,-81 0-47,41 0-1,-41 0-15,0 0 16,-41 82-1,0-41 17,-123 82-17,0-123 1,83 41 0,-83-41-1</inkml:trace>
  <inkml:trace contextRef="#ctx0" brushRef="#br0" timeOffset="246342.0042">29494 20411 0,'-82'0'0,"123"0"47,41 0-31,-41 0-16,0 0 15,81-40 17,-122-1-17,0-41 1,-82 41-1,1 41 1,-1 41 0,0 122-1,82-40-15,0 41 16,41-82 0,-41-1-16,123-40 15,40-41 1,83-122 15,-164 81-31</inkml:trace>
  <inkml:trace contextRef="#ctx0" brushRef="#br0" timeOffset="246625.4304">30026 20002 0,'0'0'0,"-123"-40"15,164 40 32,0 0-31,41 0-16,-1 0 15,83 0 1</inkml:trace>
  <inkml:trace contextRef="#ctx0" brushRef="#br0" timeOffset="247109.2852">30557 19675 0,'0'-82'0,"0"41"31,41 41-15,0 0 0,41 41-1,-82 82 1,0-41 0,-123 0-1,42-82 1,162 0 15,1 0-15,0 0-1,0 0 1,-82 82 0,-82-1-1,0 1 1,-81 0 15,81-82-15</inkml:trace>
  <inkml:trace contextRef="#ctx0" brushRef="#br0" timeOffset="247759.0573">32235 19798 0,'-41'0'16,"41"-82"15,82 82-31,40 0 15,-40 0-15,0 0 16,-41 0 0,0 0-16</inkml:trace>
  <inkml:trace contextRef="#ctx0" brushRef="#br0" timeOffset="248092.3341">32276 19798 0,'0'41'47,"0"41"-47,0-1 15,0 165 1,0 122-1,0 41 1,0 205 0,0-410-1,0-81 1,81-41 0,1-82 15,-41 0-31,123-41 31,-82-41-31</inkml:trace>
  <inkml:trace contextRef="#ctx0" brushRef="#br0" timeOffset="248697.6464">33298 20084 0,'0'-41'16,"0"82"46,0 41-62,0 0 0,0 122 32,0-81-17,0-82 1,0 41 0</inkml:trace>
  <inkml:trace contextRef="#ctx0" brushRef="#br0" timeOffset="249092.761">34280 20371 0,'-41'0'15,"123"-41"17,41 41-32,-1 0 15,1 0-15,41 0 16,-1 0 15</inkml:trace>
  <inkml:trace contextRef="#ctx0" brushRef="#br0" timeOffset="249358.9444">34730 20084 0,'0'0'0,"-41"0"0,41 41 47,0 0-32,0 0-15,0 163 31,0 42-15,0-82 0,0-83-16</inkml:trace>
  <inkml:trace contextRef="#ctx0" brushRef="#br0" timeOffset="249875.6561">35957 20043 0,'0'0'0,"0"-81"0,41 81 31,41 0-31,41 0 31,-82 40-15,-41 83-1,-41 41 1,-82-123 0,82-41-1,0 0 1,123 0 15,-41 0-31,0 0 16,0 0-1,40 41 1,-81 40 0,0 1-1,-81 0 16,-42-82-15,41 0 0,41 0-1</inkml:trace>
  <inkml:trace contextRef="#ctx0" brushRef="#br0" timeOffset="250176.3631">37062 20371 0,'-41'0'15,"123"0"17,-1 0-17,1 0-15,0 0 16,41 0 0,-41 0-16,-42 0 15,42 0-15</inkml:trace>
  <inkml:trace contextRef="#ctx0" brushRef="#br0" timeOffset="250392.5514">37307 20084 0,'0'0'0,"0"82"31,0 0-16,0 0 1,0 122 0,0-40-1,82-1 1,0-163-16</inkml:trace>
  <inkml:trace contextRef="#ctx0" brushRef="#br0" timeOffset="251426.0407">38616 20166 0,'0'-82'0,"0"0"16,0-40 0,0 40-1,-82 82 1,41 0 0,-40 0-1,-1 245 16,82-163-31,0 82 32,41-164-32,40 0 15,-40 0 1,41-82 0,0 0-1,-82-41 1,0 83 15,0 80 0,0 42-15,0 0 0,0 82-1,0 40 1</inkml:trace>
  <inkml:trace contextRef="#ctx0" brushRef="#br0" timeOffset="251726.263">38207 20861 0,'-41'0'0,"123"0"31,0 0-15,0 0-16,40-81 15,42 81 1,-41 0-1,-42 0 1,-40 0-16</inkml:trace>
  <inkml:trace contextRef="#ctx0" brushRef="#br0" timeOffset="252092.5231">38289 21311 0,'0'-41'16,"0"-40"-1,123 81 17,-83 0-17,-40 81 1,0 42-1,-40-82-15,-83 82 16,0-41 0,82-82-1,123 0 32,-41 0-47,123-41 31,122-41-15,-163 82-16,-1-41 0</inkml:trace>
  <inkml:trace contextRef="#ctx0" brushRef="#br0" timeOffset="252609.7882">39393 19675 0,'0'0'0,"82"0"62,0 0-62,0 0 0,-41 0 16,0 0 0,40 0-1,-81 41 1,0 164 0,0 81-1,0 246 1,0-328-1,82 205 1,-41-41 0,-41-122-1,0-164 1,-41-1 0,-82-81-16,42 0 31,-1 41-31,41-41 0,-41 0 31,-41 41-15,83-41-16</inkml:trace>
  <inkml:trace contextRef="#ctx0" brushRef="#br0" timeOffset="253242.3427">29330 24134 0,'82'0'46,"0"0"-30,0 0-16,-41 0 16,-1 0-16,-40 41 15</inkml:trace>
  <inkml:trace contextRef="#ctx0" brushRef="#br0" timeOffset="253376.5389">29167 24461 0,'0'0'15,"122"0"17,1 0-17,122 0-15</inkml:trace>
  <inkml:trace contextRef="#ctx0" brushRef="#br0" timeOffset="255276.2443">33380 21270 0,'82'0'593,"-41"0"-577,0 0-16,0 0 16,40 0-16</inkml:trace>
  <inkml:trace contextRef="#ctx0" brushRef="#br0" timeOffset="255745.3871">39066 21925 0</inkml:trace>
  <inkml:trace contextRef="#ctx0" brushRef="#br0" timeOffset="256915.6394">33994 23561 0,'0'-41'16,"0"-41"-1,0 164 32,0 123-31,0 122 15,0-286-31,0 41 16,0 0-16</inkml:trace>
  <inkml:trace contextRef="#ctx0" brushRef="#br0" timeOffset="257276.6913">34198 23602 0,'0'0'0,"0"-41"16,41 0 15,41 41-15,122 0-1,-81-82 1,-41 82 0,-82 82 15,0 0-31,0 82 15,-41-42 1,41-40 0,0 0-1,0-41 1</inkml:trace>
  <inkml:trace contextRef="#ctx0" brushRef="#br0" timeOffset="257477.0299">34239 23970 0,'123'0'47,"0"-82"-47,-1 82 16,1 0-16,41 0 15,40 41 1,-81-41 0</inkml:trace>
  <inkml:trace contextRef="#ctx0" brushRef="#br0" timeOffset="257763.2786">33585 24788 0,'0'0'16,"40"0"15,42 0-15,41 0-16,0 0 15,81-41-15,-40 41 16,0 0-16,-42 0 16,-40 0-16,163 0 31</inkml:trace>
  <inkml:trace contextRef="#ctx0" brushRef="#br0" timeOffset="258177.7765">33994 25320 0,'0'-82'15,"81"41"1,1 41-1,-41 0 1,41 123 0,-164 82-1,-81-42 1,-124 83 0,246-205-1,-41-41 16,123 0 1,82-82-17,41 82 1,40 0 0,-81 41-1,-41-41-15</inkml:trace>
  <inkml:trace contextRef="#ctx0" brushRef="#br0" timeOffset="258593.6353">34771 25606 0,'-41'0'15,"41"41"17,82-41-32,-41 0 15,81 0 1,-81 0 0,-41-41-1,0-40 1,0-42-1,-82 123 1,-40 0 0,-1 163-1,123 1 1,0 41 0,123-124-1,40-81 16,1 0-15,0-81-16</inkml:trace>
  <inkml:trace contextRef="#ctx0" brushRef="#br0" timeOffset="259010.5507">35425 25238 0,'0'-82'16,"41"82"-16,-41-40 16,164 40-1,-82 0 1,-82 81 15,0-40-31,-41 82 31,-123-82-15,246-41 31,-41 0-47,0 0 16,41 0-1,-82 82 1,0-1-1,-205 42 1,1-82 0,122-41-1</inkml:trace>
  <inkml:trace contextRef="#ctx0" brushRef="#br0" timeOffset="260543.2484">5645 14112 0,'-41'0'16,"41"82"47,0 0-48,41-41 16,82-41-15,40 0 0,165-123-1,81-82 1,123 42 0,-246 81-16,123-82 15,-245 164-15,-1-81 16,-81 81-1,-41 0 1,-82 0 15,0 40-15,-122 83 0,81-123-1</inkml:trace>
  <inkml:trace contextRef="#ctx0" brushRef="#br0" timeOffset="261084.7293">5645 14521 0,'0'0'0,"-82"0"15,82-41 32,41 41 16,-41 82-48,41-82 1,-41 41-16,82-41 16,0 0-1,368-123 1,82-122 0,122-41-1,287-83 1,-573 288-1,-286 40 1,-82 82 93,0-1-93</inkml:trace>
</inkml:ink>
</file>

<file path=ppt/ink/ink2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2T12:14:14.506"/>
    </inkml:context>
    <inkml:brush xml:id="br0">
      <inkml:brushProperty name="width" value="0.05292" units="cm"/>
      <inkml:brushProperty name="height" value="0.05292" units="cm"/>
      <inkml:brushProperty name="color" value="#FF0000"/>
    </inkml:brush>
  </inkml:definitions>
  <inkml:trace contextRef="#ctx0" brushRef="#br0">19104 9899 0,'-82'0'15,"82"-82"1,-123 82-16,205 0 63,81 0-48,165-41 32,-247 41-47,-40 0 16,-122 0 15,40 0-15,-41 0-16</inkml:trace>
  <inkml:trace contextRef="#ctx0" brushRef="#br0" timeOffset="333.183">19063 9776 0,'-41'0'16,"41"82"77,0-41-77,0 41-16,0 40 16,0 1-16,0 0 15,0 122 1,0 1 0,41-205-1,-41 40 1,81-81-1,1 0 1,123 0 0</inkml:trace>
  <inkml:trace contextRef="#ctx0" brushRef="#br0" timeOffset="633.721">18858 10390 0,'41'0'32,"0"0"-17,41 0-15,0 0 0,-1 0 16,287-82 0,-286 82-1</inkml:trace>
  <inkml:trace contextRef="#ctx0" brushRef="#br0" timeOffset="1017.0308">20003 9858 0,'-40'0'0,"40"-41"16,-82 41 0,82 41 30,0 164-30,0 122 0,0 0-1,41 41 1,0-245 0,81-41-1,1-82 1</inkml:trace>
  <inkml:trace contextRef="#ctx0" brushRef="#br0" timeOffset="3416.9556">20985 10103 0,'-41'0'62,"-40"0"-46,81 123-16,-205 123 31,164-205-15,41 81 0,-41-81-1,41 0 16</inkml:trace>
  <inkml:trace contextRef="#ctx0" brushRef="#br0" timeOffset="3750.427">20494 10103 0,'-41'-81'16,"41"122"31,82-1-32,0 1-15,-41 41 16,82 0-16,-1 41 31,-40-82-15,-82 40-16,41 42 15,0-123 1,-41 41-16,82-41 16</inkml:trace>
  <inkml:trace contextRef="#ctx0" brushRef="#br0" timeOffset="4183.7971">21190 9735 0,'0'-41'16,"0"-40"15,41 81-31,40 0 16,1 0-1,-82 41 1,0 40-1,-82 42 1,1 0 0,81-82 31,41-41-32,-1 0-15,124 0 31,-41 0-15,-82 0-16</inkml:trace>
  <inkml:trace contextRef="#ctx0" brushRef="#br0" timeOffset="4617.2868">22172 10390 0,'-123'0'0,"82"0"31,123 0 0,0 0-31,40 0 16,1-41-16,0 41 16,-1 0-16,-81 0 15,41 0 1</inkml:trace>
  <inkml:trace contextRef="#ctx0" brushRef="#br0" timeOffset="4967.256">22417 10103 0,'0'-81'16,"-82"81"-16,82-82 15,0 123 32,0 0-31,0 0-16,0 40 16,41 1-16,-41 123 31,0-164-31,0 81 15,0-81-15,0 0 16,41 41 0,0-82-1</inkml:trace>
  <inkml:trace contextRef="#ctx0" brushRef="#br0" timeOffset="5683.8777">22990 10144 0,'0'-41'0,"0"1"31,0-42 0,0 123 16,0 81-31,0-81-1,0 41 1,0-41 0,0 0-1,41-41 17,-1 0-17,42 0-15,0 0 31,0 0-15,0-41 0,-82 0-1,41 41 1,-41-82 0,0 41-1,0 0 1,-82 41 15,82 41 16,0 41-47,0 0 16,0-41-1,0 41-15,0 40 16,0 1-16,41-82 31,-41 41-31</inkml:trace>
  <inkml:trace contextRef="#ctx0" brushRef="#br0" timeOffset="6018.1325">24012 10431 0,'0'-41'15,"82"41"48,0 0-63,-41 0 15,41 0-15,-41 0 16,0 0 0,40-82-1,42 82-15</inkml:trace>
  <inkml:trace contextRef="#ctx0" brushRef="#br0" timeOffset="6317.4886">24258 10022 0,'0'-41'32,"0"123"-1,0-1-31,0 1 16,0 82-1,0-1 1,0-40-1,0 0 1</inkml:trace>
  <inkml:trace contextRef="#ctx0" brushRef="#br0" timeOffset="7450.9525">24994 10022 0,'0'-82'16,"0"41"-16,0 123 62,0-41-46,0 0-16,0 81 16,0-40-1,0-41 17,41-41-1,41 0-16,122 0 1,-122 0 0,0 0-1,-82-41 17,0-41-17,0 41 1,0-40 15,0 121 32,0 1-63,0 41 15,0-41-15,0 0 16,0 41-1,0 41 1,0-83 0,0 42-16</inkml:trace>
  <inkml:trace contextRef="#ctx0" brushRef="#br0" timeOffset="7751.1901">26099 10185 0,'0'-82'16,"0"123"30,-41 0-30,41 0-16,-82 82 16,82-41-16,-123 0 15,82-42 1,41 83 0</inkml:trace>
  <inkml:trace contextRef="#ctx0" brushRef="#br0" timeOffset="8000.9518">25690 10144 0,'81'41'47,"-40"-41"-31,0 82-16,41-82 15,-82 123-15,82-82 16,40 81 0,-40-40-1</inkml:trace>
  <inkml:trace contextRef="#ctx0" brushRef="#br0" timeOffset="8334.3522">26385 9776 0,'0'-41'15,"82"123"32,-41 41-47,40-41 16,-40-1-16,-41 1 16,123 246-1,82 40 1,-205-164-1,0-81 1,-82-123 0</inkml:trace>
  <inkml:trace contextRef="#ctx0" brushRef="#br0" timeOffset="8568.4193">27530 10553 0,'123'0'47,"0"-81"-47,-41 81 15,-1 0-15,-40 0 16,41 0-16,-41 0 16</inkml:trace>
  <inkml:trace contextRef="#ctx0" brushRef="#br0" timeOffset="8718.5471">27817 10799 0,'41'0'32,"-1"0"-17,83 0-15,-41 0 16</inkml:trace>
  <inkml:trace contextRef="#ctx0" brushRef="#br0" timeOffset="9278.8485">30107 9940 0,'0'-123'0,"82"123"47,-41 0-31,41 0-16,-41 0 15,41 0 1</inkml:trace>
  <inkml:trace contextRef="#ctx0" brushRef="#br0" timeOffset="9567.6971">29985 9858 0,'0'41'31,"0"0"-15,0 82-16,0-42 15,0 124 1,0 40 0,0-40-1,0-164 1,82 41-1,-42-82-15,83-82 16,-82 82 0,41-82-16</inkml:trace>
  <inkml:trace contextRef="#ctx0" brushRef="#br0" timeOffset="9835.8331">29780 10390 0,'0'-41'15,"41"41"1,41 0-1,41 0-15,-1 0 16,124 0 0,-164 0-16,40 0 15,-81 0-15</inkml:trace>
  <inkml:trace contextRef="#ctx0" brushRef="#br0" timeOffset="10134.7747">30885 9981 0,'0'-41'16,"-82"41"31,82 82-32,0-1 1,-41 1-16,41 164 16,0-1-1,0-81 1,0-123 0,82 40-1,0-81-15</inkml:trace>
  <inkml:trace contextRef="#ctx0" brushRef="#br0" timeOffset="10434.805">31662 10185 0,'0'-41'16,"0"0"-1,-41 123 32,41-41-31,-82 41 0,-41 82-16,42-42 31,40-81-16,41 41 1,-41-82-16</inkml:trace>
  <inkml:trace contextRef="#ctx0" brushRef="#br0" timeOffset="10684.8908">31253 10226 0,'-82'0'0,"123"0"47,-41 41-31,82 0-16,-82 41 15,82-41-15,-1 122 31,83-122-15,-123-41-16</inkml:trace>
  <inkml:trace contextRef="#ctx0" brushRef="#br0" timeOffset="11067.8478">32030 9899 0,'0'0'0,"0"-41"16,0-41 0,0 41-1,82 41 1,41 0-1,-82 123 1,-41-82 0,0 82-1,-205-1 1,287-122 46,41 0-62,-83 0 16,42 0-16,0 0 16</inkml:trace>
  <inkml:trace contextRef="#ctx0" brushRef="#br0" timeOffset="11410.008">32726 9858 0,'0'-41'16,"81"82"31,-81 0-32,82 41-15,-82 0 16,0 122 0,41-81-16,-41-41 15,0 40-15,0-40 16,0 0-16,-123 0 16,82 0 15</inkml:trace>
  <inkml:trace contextRef="#ctx0" brushRef="#br0" timeOffset="11738.7533">33421 10553 0,'0'-40'0,"-41"40"16,82 0 15,41 0-31,0 0 16,-1 0-1,124-82 1,-82 82 0,-1-41-1,-122 0 1</inkml:trace>
  <inkml:trace contextRef="#ctx0" brushRef="#br0" timeOffset="12018.6244">33830 10022 0,'0'0'0,"-82"-82"16,82 123 46,0 81-62,0-40 16,41 41-16,-41-41 15,0 81 1,0 42 0,0-123-1</inkml:trace>
  <inkml:trace contextRef="#ctx0" brushRef="#br0" timeOffset="12685.2415">34566 10063 0,'0'-82'16,"0"164"46,0-1-46,0 1-16,0-41 15,0 0-15,-41 41 16,41-41 0,41-41 31,0 0-47,41 0 15,-41 0 1,82 0-1,-82 0-15,-41-82 32,40 82-17,-40-41 1,0 0 0,0-41-1,0 164 48,0 0-48,0-41-15,0 41 16,0 204 0,0-163 15,0-82-16,0 40 1</inkml:trace>
  <inkml:trace contextRef="#ctx0" brushRef="#br0" timeOffset="14435.1068">35630 10513 0,'-41'0'16,"123"0"31,41 0-32,-1 0-15,246-82 31,-245 82-15</inkml:trace>
  <inkml:trace contextRef="#ctx0" brushRef="#br0" timeOffset="14701.686">36080 10103 0,'0'0'0,"-82"0"15,82-40-15,0 121 47,0 1-31,0 123-1,0-1 1,0-40 0,41-123-16</inkml:trace>
  <inkml:trace contextRef="#ctx0" brushRef="#br0" timeOffset="15302.3087">37143 9981 0,'-81'-82'16,"81"41"-1,-41 41 17,41 82-1,0 41-15,0 40-1,0-81 1,0 0-1,82-82 17,-1 0-32,1-41 15,41 0 1,-82 0 0,-41-41-1,82 0 16,-82 1-15,0 162 47,0 1-63,0 41 15,0-41-15,-41 0 16,41 40-1,41 42 1</inkml:trace>
  <inkml:trace contextRef="#ctx0" brushRef="#br0" timeOffset="15568.4442">38330 9981 0,'41'0'31,"0"0"-15,40 0-16,124 0 15,-164 41 1,0-41 0</inkml:trace>
  <inkml:trace contextRef="#ctx0" brushRef="#br0" timeOffset="15885.5615">38330 10022 0,'0'81'47,"0"-40"-47,0 0 16,0 41-16,0 82 15,0-1 1,0-40-1,0 0 1,41-82 0,40-41-1,42 0 1,-82-41 0,41-41-1</inkml:trace>
  <inkml:trace contextRef="#ctx0" brushRef="#br0" timeOffset="16084.858">38412 10472 0,'40'0'31,"42"0"-15,0 0-16,82 0 16,-82-41-1</inkml:trace>
  <inkml:trace contextRef="#ctx0" brushRef="#br0" timeOffset="16434.9026">39230 9981 0,'-82'0'15,"82"82"32,0-1-31,-41 1-16,41 41 0,0 122 16,0-81 15,82-41-16,41-42 1,-83-81-16,42 0 0</inkml:trace>
  <inkml:trace contextRef="#ctx0" brushRef="#br0" timeOffset="16749.2141">39843 10226 0,'0'-41'0,"-82"82"62,42 0-46,-42 82-16,41-41 0,41-1 16,-82-40-1,82 41 1,-41 0-16,41-41 16</inkml:trace>
  <inkml:trace contextRef="#ctx0" brushRef="#br0" timeOffset="17019.8783">39516 10185 0,'0'-41'16,"82"123"31,0 0-32,-82 0-15,81 41 16,-81-42-16,82-40 16,0 82-1,-82 0 1</inkml:trace>
  <inkml:trace contextRef="#ctx0" brushRef="#br0" timeOffset="17320.3906">40334 10349 0,'0'0'0,"0"-82"16,0 41 0,82 41 15,-41 0-15,-41 41-16,41 164 15,-41 40 1,0-40-1,-41-1 1,-123-40 0</inkml:trace>
  <inkml:trace contextRef="#ctx0" brushRef="#br0" timeOffset="18735.8697">24912 5481 0,'0'0'15,"-82"0"-15,1 0 0,-1 0 16,82-82-16,-123 82 16,164 0 46,123 0-62,81 0 16,1023 0-1,-286 0 1,-164-81 0,-204 81-1,-369 0 1,-204 0 0,-82 0 77,0 0-93,0 0 16,-81 0-16</inkml:trace>
  <inkml:trace contextRef="#ctx0" brushRef="#br0" timeOffset="19101.963">26017 5645 0,'0'0'0,"-82"0"15,205 0 32,81 0-31,410-41-1,531-41 1,-531 82 0,-328-82-1,-204 82 1,-123 0 46,0 0-62,-41 41 16,1-41-16</inkml:trace>
  <inkml:trace contextRef="#ctx0" brushRef="#br0" timeOffset="19852.3933">27285 5768 0,'0'-82'16,"0"41"-16,0-41 15,0 164 48,0 0-63,0 40 15,0 42 1,0 0 0,41-42-1,-41-40 1,-82-82 93,41 0-93,41-82 0,-41 82-16,41-41 31,0 123 63,41-41-79,41-41 1,0 0-1,81 0 1,-81-82 0,-41 82 15</inkml:trace>
  <inkml:trace contextRef="#ctx0" brushRef="#br0" timeOffset="20486.6862">27898 6504 0,'0'-82'0,"0"41"15,41 164 63,-41-41-62,0-1-16,82 1 16,-82-41-16,41 82 15,-41-82 1,0 41-1,0-164 32,0 41-47,0-82 16,-82 82 15,41 41-15,0 0-1,-40 123 1,-1-41 0,41 41-1,41-42 1,0-40 0</inkml:trace>
  <inkml:trace contextRef="#ctx0" brushRef="#br0" timeOffset="23152.3311">28103 6790 0,'0'-41'16,"-41"-41"15,41 42-15,-41-42-1,-82 41 16,-81 41 1,81 163-17,1 165 1,122-165 0,0-40-1,204-123 1,-40 0-1,122-123 1,-122 1 0,-123-42-1,-41 0 1,-123-81 15,0 245-15,0 0-1,-81 204 1,122-40 0,82-41-1,123-82 1,40-41 0,-122 0-1,123-41 1,-164-123-1,0 123 1,-41 41 0,-123 0-1,42 164 1,122-82 0,163-41 15,-81-41-31</inkml:trace>
  <inkml:trace contextRef="#ctx0" brushRef="#br0" timeOffset="24502.734">40825 5563 0,'0'-123'15,"0"82"1,0 164 47,0-41-63,82 204 31,-41-163 0,-41-164 16,0 0-31,0-41-1,-82 1 1,-41-1-1,82 82 1,-81 82 0,40 122-1,82-40 1,0-82 0,0-1-16,0 1 15</inkml:trace>
  <inkml:trace contextRef="#ctx0" brushRef="#br0" timeOffset="24736.0566">41316 5768 0,'41'0'31,"41"0"-15,-1 0-1,1 0-15,-41 0 16,0 0-16</inkml:trace>
  <inkml:trace contextRef="#ctx0" brushRef="#br0" timeOffset="24886.48">41316 6054 0,'82'0'31,"40"0"-31,124 0 31,-164-123-31</inkml:trace>
  <inkml:trace contextRef="#ctx0" brushRef="#br0" timeOffset="25118.9988">42543 5686 0,'-82'-41'0,"164"41"47,0-82-47,41 82 0,-41 0 15,-42 0-15,1 0 16,41 0 0</inkml:trace>
  <inkml:trace contextRef="#ctx0" brushRef="#br0" timeOffset="25411.0837">42543 5563 0,'-82'0'0,"41"0"16,-40 41 0,81 41-1,81 0 1,1-82-1,246 122 1,-247-81 0,-40 82-1,-82-82 17,-81 0-17,-83-41 1,164 0-16,0 0 15</inkml:trace>
  <inkml:trace contextRef="#ctx0" brushRef="#br0" timeOffset="26136.744">43075 5440 0,'0'-81'16,"0"-1"0,0 41-1,-123 41 1,-81-41 0,-83 41-1,-163-82 1,-41 82-1,1 0 1,162 0 0,-163 82-1,287 41 1,40-42 0,1 83-1,81 0 1,0-1-1,82 1 1,0 0 0,82-83-16,41-40 15,-1 41-15,246 41 16,42-41 0,40-82 15,531 0-16,-449-82 1,-246-41 0,-122 41-1,-41-81 1,-1-1 0,42-81-1,-164 122 1,0 41-1,-82-82 1,-122 83 0,40 81-1,41 0 1,42 41 15,81 81-31</inkml:trace>
  <inkml:trace contextRef="#ctx0" brushRef="#br0" timeOffset="30186.8597">45979 5768 0,'0'-41'16,"-41"41"-1,41-41 1,82 41 15,-41 0-15,82 0-16,-82 0 31,0 41 0</inkml:trace>
  <inkml:trace contextRef="#ctx0" brushRef="#br0" timeOffset="30420.3394">45775 5849 0,'0'41'31,"0"0"-15,0 123 0,0-41-1,0-42 1,0 1 15,204-82-15,-81 0-1,-82 0-15</inkml:trace>
  <inkml:trace contextRef="#ctx0" brushRef="#br0" timeOffset="30637.0727">45734 6136 0,'-41'-41'0,"82"41"47,41 0-47,40 0 16,1 0-16,0 0 15,0 0-15</inkml:trace>
  <inkml:trace contextRef="#ctx0" brushRef="#br0" timeOffset="30886.3854">46634 5890 0,'0'-82'0,"0"42"15,-82 40 1,41 0 15,41 122-15,-41-40-16,41 82 15,0-42 1,0 42-16,41-123 16,0-41-1,164 123-15</inkml:trace>
  <inkml:trace contextRef="#ctx0" brushRef="#br0" timeOffset="31119.8374">47370 5972 0,'0'0'0,"0"-41"15,-41 82 32,41 0-47,-204 204 16,122-163-1,82 41 17,-82-123-32</inkml:trace>
  <inkml:trace contextRef="#ctx0" brushRef="#br0" timeOffset="31320.2031">46920 5972 0,'41'41'31,"0"-41"-31,41 41 16,0-41-16,81 123 15,1-42 1,-123-81 0</inkml:trace>
  <inkml:trace contextRef="#ctx0" brushRef="#br0" timeOffset="31553.3447">47779 5849 0,'0'-81'16,"41"121"31,-41 1-47,82 82 16,-82-41-16,0 0 15,0 245 1,0-163-1,-82-124 1</inkml:trace>
  <inkml:trace contextRef="#ctx0" brushRef="#br0" timeOffset="31754.2579">48352 6136 0,'123'0'47,"-42"0"-47,42 0 16,-41 0-16,-41 0 15</inkml:trace>
  <inkml:trace contextRef="#ctx0" brushRef="#br0" timeOffset="31887.0791">48475 6463 0,'81'-41'32,"42"41"-17,0 0-15</inkml:trace>
  <inkml:trace contextRef="#ctx0" brushRef="#br0" timeOffset="32119.9076">49579 5931 0,'0'0'0,"-41"0"16,41-82 0,82 82-1,0 0-15,81 0 32,-81 41-32</inkml:trace>
  <inkml:trace contextRef="#ctx0" brushRef="#br0" timeOffset="32404.4046">49579 5972 0,'0'0'0,"-82"0"16,82 123 0,0 0-1,123-42 1,82-40-1,-83 82 1,-81-82 0,-123-41 15,1 0-31,-42 41 31,41-41-15,41 82-16</inkml:trace>
  <inkml:trace contextRef="#ctx0" brushRef="#br0" timeOffset="32556.6266">50070 6545 0</inkml:trace>
  <inkml:trace contextRef="#ctx0" brushRef="#br0" timeOffset="36187.7325">45120 8385 0,'-82'-40'0,"82"-42"16,-40 82 0,80 82 30,42-1-46,0 124 16,41 40 0,-82-81-1,41-123 1,-1-41-16,-40 0 31,-41-41-15,0 0-16,82-163 15,-82-42 1,0-40 0,-41 204-1,41 164 32,0 163-31,0 123-1,0-122 1,41-164-16</inkml:trace>
  <inkml:trace contextRef="#ctx0" brushRef="#br0" timeOffset="36503.6329">46307 8345 0,'0'-82'16,"0"0"0,-82 82-1,41 41 16,-41 82-15,82-42-16,-41 165 16,41-123-16,0-1 15,82 124 1,82-165 0,-83-81-1</inkml:trace>
  <inkml:trace contextRef="#ctx0" brushRef="#br0" timeOffset="36770.562">47166 8590 0,'0'-82'0,"-82"123"63,41 41-63,-41 41 15,41-42-15,-41 1 16,82 0-16,-81 41 16,-1-82-1,82 81-15</inkml:trace>
  <inkml:trace contextRef="#ctx0" brushRef="#br0" timeOffset="37005.2665">46634 8590 0,'0'0'0,"0"-82"0,41 164 47,41-41-47,-1 41 16,1 0-1,82 204 1,-41-163 0,-83-42-1</inkml:trace>
  <inkml:trace contextRef="#ctx0" brushRef="#br0" timeOffset="37270.278">47534 8263 0,'0'0'0,"-41"-41"0,82 41 46,0 41-30,41 204 0,-82 1-1,0-1 1,0 0 0,0-81-1</inkml:trace>
  <inkml:trace contextRef="#ctx0" brushRef="#br0" timeOffset="37698.2095">48434 8876 0,'0'0'0,"-82"-81"0,164 81 62,40 0-62,1 0 0,-41 0 16,-41 0-16</inkml:trace>
  <inkml:trace contextRef="#ctx0" brushRef="#br0" timeOffset="37870.556">48393 9081 0,'123'0'47,"-1"0"-31,42 0-1</inkml:trace>
  <inkml:trace contextRef="#ctx0" brushRef="#br0" timeOffset="38605.156">50029 8222 0,'0'-82'0,"0"41"16,0 205 31,82 40-31,-82-40-16,82-41 15,-82 81 1,41-163-1,-41 0 1,0-82 15,0-82-15,-82-40 0,-41 122-1,-41 41 1,1 163-1,122-81 1,-41 82 0,82-82-1,0-1 1</inkml:trace>
  <inkml:trace contextRef="#ctx0" brushRef="#br0" timeOffset="42587.66">46225 10431 0,'-82'-82'16,"123"164"31,-41 0-47,82-1 16,0 83-1,81-82 16,1-123 1,-123-286-1,-41 163-15,0 82-1,0 123 16,0 41-31,0 82 16,0 204 0,0-327-1</inkml:trace>
  <inkml:trace contextRef="#ctx0" brushRef="#br0" timeOffset="42837.6125">47247 10226 0,'0'0'0,"0"-41"16,-81 41 0,40 41-1,41 41-15,-82 0 16,82 122-1,0 42 1,0-164-16,123-1 31,-82-40-31,40-41 0</inkml:trace>
  <inkml:trace contextRef="#ctx0" brushRef="#br0" timeOffset="43054.948">47943 10390 0,'0'0'0,"0"-82"0,0 0 16,-82 82 15,82 41-31,-41 82 16,-41 81-1,1 246 1,40-245-1,41-164 1</inkml:trace>
  <inkml:trace contextRef="#ctx0" brushRef="#br0" timeOffset="43288.0182">47493 10431 0,'-41'0'0,"41"-41"0,82 82 47,0 41-31,40-1-16,-81 1 15,0 41-15,82 40 16,0-81-1</inkml:trace>
  <inkml:trace contextRef="#ctx0" brushRef="#br0" timeOffset="43504.3752">48434 10390 0,'0'0'0,"0"-82"16,0 41-1,0 82 17,0 41-32,0 81 15,82 206 1,-82-124 0,0-163-1</inkml:trace>
  <inkml:trace contextRef="#ctx0" brushRef="#br0" timeOffset="43705.2633">49006 10594 0,'123'0'31,"-41"0"-16,0 0-15,0 0 16,-1 0 0</inkml:trace>
  <inkml:trace contextRef="#ctx0" brushRef="#br0" timeOffset="43821.6265">49170 10962 0,'0'0'0,"-82"0"16,164-40 15,41 40-31,81 0 16</inkml:trace>
  <inkml:trace contextRef="#ctx0" brushRef="#br0" timeOffset="44021.4056">50438 10553 0,'0'0'0,"0"-40"15,82 40 1,0-82-16,41 82 16,122 0-1</inkml:trace>
  <inkml:trace contextRef="#ctx0" brushRef="#br0" timeOffset="44287.9399">50602 10513 0,'0'0'0,"-41"0"0,0 0 16,41 81 15,0 1-16,123 0 1,-1 41 0,1-1-1,-82-81 1,-123 41 0,-81-82-1,40 0 1,0 0-1</inkml:trace>
  <inkml:trace contextRef="#ctx0" brushRef="#br0" timeOffset="45621.507">45448 12312 0,'40'0'47,"83"0"-47,41 0 15,163 0 17,-245 0-32</inkml:trace>
  <inkml:trace contextRef="#ctx0" brushRef="#br0" timeOffset="45939.0653">45488 12394 0,'0'0'0,"-40"0"16,40-41-16,-41 41 31,41 82-16,0 123 1,0 81 0,-82-41 15,82-163-15,123-82-1,40 0 1,42 0-1,-42-82 1,-81 82-16</inkml:trace>
  <inkml:trace contextRef="#ctx0" brushRef="#br0" timeOffset="46155.419">45448 12844 0,'0'-82'0,"81"82"47,1 0-47,41 0 15,41 0-15,-42 0 16,1 0-16</inkml:trace>
  <inkml:trace contextRef="#ctx0" brushRef="#br0" timeOffset="46405.547">46470 12353 0,'0'-82'15,"-82"123"17,82 0-17,-40 41-15,40 41 16,0-1 0,-82 165-1,123-42 1,204-122-1</inkml:trace>
  <inkml:trace contextRef="#ctx0" brushRef="#br0" timeOffset="46671.2762">47329 12558 0,'0'-82'0,"-82"123"47,82 41-31,-81 40-16,81-40 16,-82 41-16,82-41 15,-123 122 1,82-163-1,41 41 1</inkml:trace>
  <inkml:trace contextRef="#ctx0" brushRef="#br0" timeOffset="46888.5504">46797 12762 0,'82'0'62,"-41"41"-62,41 0 16,-41 41-16,0-41 16,82 82-1,-42-83-15</inkml:trace>
  <inkml:trace contextRef="#ctx0" brushRef="#br0" timeOffset="57439.083">47411 12353 0,'0'-41'16,"0"-40"15,82 81-31,0 0 16,-41 0 0,-41 40 15,0 42-16,-82 82 32,164-164 0,-1 0-31,1 0-16,41-41 15,41 41 1</inkml:trace>
  <inkml:trace contextRef="#ctx0" brushRef="#br0" timeOffset="57723.987">48106 12271 0,'0'0'0,"0"-40"16,82 40 31,0 81-32,-41 165 1,41 40-1,-82 41 1,-82-40 0,-123-42-1,83-245 1</inkml:trace>
  <inkml:trace contextRef="#ctx0" brushRef="#br0" timeOffset="58006.6656">48679 12967 0,'41'0'47,"41"0"-31,82 0-16,40 0 16,-81 0-16,0-82 15</inkml:trace>
  <inkml:trace contextRef="#ctx0" brushRef="#br0" timeOffset="58289.4296">49906 12435 0,'-81'0'0,"81"-82"16,81 82 31,1-41-47,41 41 15,-41 0-15,0 0 16</inkml:trace>
  <inkml:trace contextRef="#ctx0" brushRef="#br0" timeOffset="58524.9001">49947 12394 0,'0'82'46,"0"-41"-30,0 0-16,0 41 16,-41 40-16,41 1 15,41-82 1,123 41 0,0-82-1,-42-123 1</inkml:trace>
  <inkml:trace contextRef="#ctx0" brushRef="#br0" timeOffset="58723.2123">49947 12680 0,'82'0'31,"0"0"-15,41-81-16,-1 81 15,1 0-15,-41 0 16</inkml:trace>
  <inkml:trace contextRef="#ctx0" brushRef="#br0" timeOffset="58973.6278">50725 12353 0,'0'-41'0,"-123"41"47,123 41-31,0 41-16,-41 0 15,41 41-15,0-42 16,0 83 0,82 0-1,81-123 1</inkml:trace>
  <inkml:trace contextRef="#ctx0" brushRef="#br0" timeOffset="59206.7492">51175 12517 0,'0'0'0,"0"-82"16,-41 123 46,41 41-46,-82-41-16,82 40 15,-82 83 1,41-41 0</inkml:trace>
  <inkml:trace contextRef="#ctx0" brushRef="#br0" timeOffset="59423.5993">50847 12517 0,'82'0'47,"-41"82"-32,82-1 1,-82-40-16,-41 41 15,122 0 1</inkml:trace>
  <inkml:trace contextRef="#ctx0" brushRef="#br0" timeOffset="59689.8513">51584 12476 0,'0'-41'0,"0"82"78,0 0-78,81 41 0,-81-41 16,0 40-16,0 1 15,0 82 1,-41-82 0</inkml:trace>
  <inkml:trace contextRef="#ctx0" brushRef="#br0" timeOffset="59989.7566">51829 12394 0,'82'0'31,"0"41"-16,-82 41-15,81 0 16,-81 81 0,0 205-1,-40-40 1,-83-206 0</inkml:trace>
  <inkml:trace contextRef="#ctx0" brushRef="#br0" timeOffset="60539.698">49865 12231 0,'-40'0'0,"-42"0"15,0 40 1,82 1 0,-41 41-16,41 41 15,0 0-15,41 204 16,613 205 15,-367-451-15</inkml:trace>
  <inkml:trace contextRef="#ctx0" brushRef="#br0" timeOffset="61089.7915">52156 12190 0,'-41'0'0,"41"-41"16,0-41-1,82 41 1,41 41 0,-41 0-16,-41 0 15,0 82 1,-164 204 15,82-286 0,205 0 16,81 41-31</inkml:trace>
  <inkml:trace contextRef="#ctx0" brushRef="#br0" timeOffset="61324.3308">52893 12926 0,'81'0'31,"42"0"-16,-41 0-15,41 0 32</inkml:trace>
  <inkml:trace contextRef="#ctx0" brushRef="#br0" timeOffset="61473.2786">53056 13130 0,'0'0'0,"123"0"47,-41 0-31,0 0-16</inkml:trace>
  <inkml:trace contextRef="#ctx0" brushRef="#br0" timeOffset="61706.0762">54120 12517 0,'41'0'46,"41"0"-46,-1 0 0,1 0 16,41 0 0,-82 0-1</inkml:trace>
  <inkml:trace contextRef="#ctx0" brushRef="#br0" timeOffset="61973.659">54202 12517 0,'-82'0'16,"82"82"15,0 40-15,0-81-16,82 0 16,-41 41-1,40-41 1,42 41-1,-123-41 1,-41-41 0,-41 41-1,-81 40 1</inkml:trace>
  <inkml:trace contextRef="#ctx0" brushRef="#br0" timeOffset="62689.968">45325 14562 0,'82'0'15,"-1"0"1,369-41 15,-368 41-31</inkml:trace>
  <inkml:trace contextRef="#ctx0" brushRef="#br0" timeOffset="62957.0537">45325 14644 0,'0'0'0,"0"82"47,0 0-31,-82-1-16,82 1 16,0 0-16,0 41 15,0-42 1,82-81-1,0 0 1,81 0 0,-81 0-16</inkml:trace>
  <inkml:trace contextRef="#ctx0" brushRef="#br0" timeOffset="63156.775">45325 14848 0,'82'0'47,"-1"0"-47,42 0 15,0 0-15,0 0 16,-42 0-16</inkml:trace>
  <inkml:trace contextRef="#ctx0" brushRef="#br0" timeOffset="63407.026">46307 14521 0,'0'-41'31,"-82"41"-15,82 41 0,-41 82-1,-41 163 1,41-40 0,41-83-1,82-122 1,-41 41-16,0-82 0</inkml:trace>
  <inkml:trace contextRef="#ctx0" brushRef="#br0" timeOffset="63657.0746">46920 14726 0,'0'0'0,"0"-41"16,0 82 31,0 41-32,-163 122 1,81-40 0,-41-42-1,123-81 1</inkml:trace>
  <inkml:trace contextRef="#ctx0" brushRef="#br0" timeOffset="63856.6783">46552 14889 0,'82'82'62,"-41"-41"-62,0 41 16,40-41-16,-81 0 15,82 40 1,0 42 0</inkml:trace>
  <inkml:trace contextRef="#ctx0" brushRef="#br0" timeOffset="64189.7042">47247 14603 0,'0'-82'16,"0"41"-1,123 41 1,-41-82-1,0 123 17,-82 41-32,-41 0 15,0 0-15,0-41 16,-41 41 0,41-82-1,123 0 16,41 0-31,0 0 16,81 0 0</inkml:trace>
  <inkml:trace contextRef="#ctx0" brushRef="#br0" timeOffset="64457.2926">48066 14439 0,'-41'-81'0,"122"121"47,-40 1-47,-41 41 16,82 41-16,-82-41 15,0 122 1,0 42-1,-123 40 1,83-122 0,-1-164-1</inkml:trace>
  <inkml:trace contextRef="#ctx0" brushRef="#br0" timeOffset="64784.8859">48884 15135 0,'-41'0'16,"164"0"30,-1 0-46,1-82 16,-41 82-16,-41 0 16,41 0-1,-42 0 1,-40 41 31</inkml:trace>
  <inkml:trace contextRef="#ctx0" brushRef="#br0" timeOffset="66924.3118">50602 14726 0,'-82'-41'0,"123"41"47,41 0-47,0 0 16,40 0 0,42 0 15</inkml:trace>
  <inkml:trace contextRef="#ctx0" brushRef="#br0" timeOffset="67273.5147">50684 14685 0,'0'0'0,"-41"0"16,41 82 15,0-1-15,0-40-16,-82 41 15,82-41 17,41-41-1,41 0-31,-41 0 16,40 0-1,1 0 1,-41 0-16,0 0 15,82 123-15,-123-41 16,0-42 0,-123 42-1,0-82 1,41 41 0,42-41-1</inkml:trace>
  <inkml:trace contextRef="#ctx0" brushRef="#br0" timeOffset="67627.9013">51338 14439 0,'0'0'0,"0"-81"15,41 81-15,-41-41 16,82 41 0,0 0-16,-41 41 15,-41-1 1,0 42-16,-82 0 16,-41 41-1,82-123 1,123 0 31,41 0-32,122 0 1,-122 0-16,40 0 16,-81 41-1</inkml:trace>
  <inkml:trace contextRef="#ctx0" brushRef="#br0" timeOffset="67906.9013">52565 15176 0,'0'0'0,"-41"0"0,82 0 31,82 0-15,123 0-1,-42 0 1</inkml:trace>
  <inkml:trace contextRef="#ctx0" brushRef="#br0" timeOffset="68040.6592">52770 15421 0,'82'0'31,"40"-41"-15,1 41-16,41-82 0</inkml:trace>
  <inkml:trace contextRef="#ctx0" brushRef="#br0" timeOffset="68260.255">53915 14685 0,'0'0'0,"0"-41"16,41 41-1,82 0 1,41 0 0,-124 0-1</inkml:trace>
  <inkml:trace contextRef="#ctx0" brushRef="#br0" timeOffset="68524.2357">53874 14726 0,'0'0'0,"0"41"16,-81-41 0,81 163-1,40-122 1,83 82-1,41 0 1,-82-83 0,-82 42-1,-82-41 1,0-41 0,-41 0-16,1 82 15,40-82 1</inkml:trace>
  <inkml:trace contextRef="#ctx0" brushRef="#br0" timeOffset="69007.3811">47657 16730 0,'-41'0'15,"122"0"17,42 0-17,0 0-15,0 0 16,-83 0 15</inkml:trace>
  <inkml:trace contextRef="#ctx0" brushRef="#br0" timeOffset="69274.1244">47616 16730 0,'0'0'0,"-41"0"16,41 41 31,0 0-47,-41 82 15,-41 122 1,82 0 0,-82-122-1,164-41 1,-41-82-16,82 0 16,-42 0-1,42 0-15,-41 0 16</inkml:trace>
  <inkml:trace contextRef="#ctx0" brushRef="#br0" timeOffset="69490.977">47452 17139 0,'41'0'32,"82"0"-17,-1 0-15,1 0 16,0 0-16,40 0 16</inkml:trace>
  <inkml:trace contextRef="#ctx0" brushRef="#br0" timeOffset="69757.1741">48638 16771 0,'-41'0'0,"41"-82"16,-81 82 15,81 82-16,-41 0-15,41 0 16,-82 204 0,82-163-1,82-82 1,81 40 0,42-81-1</inkml:trace>
  <inkml:trace contextRef="#ctx0" brushRef="#br0" timeOffset="69997.7282">49497 16689 0,'0'0'0,"-41"-41"15,1 82 16,-42 82-15,-82 40 0,41 42-1,42-123 1,81 0-16,0-41 16</inkml:trace>
  <inkml:trace contextRef="#ctx0" brushRef="#br0" timeOffset="70223.9377">48966 16853 0,'0'0'0,"40"41"47,42-41-32,0 122-15,0-40 16,0-41-16,-41 41 16,122 41-1,-163-82 1</inkml:trace>
  <inkml:trace contextRef="#ctx0" brushRef="#br0" timeOffset="70540.3664">49825 16730 0,'0'-82'16,"0"41"0,81 41-16,-40 0 15,164 0 16,-205 41-31,0 0 16,-41 41-16,-41-41 16,0 0-1,41-41-15,123 0 63,0 0-63,41 0 15,-1-41-15</inkml:trace>
  <inkml:trace contextRef="#ctx0" brushRef="#br0" timeOffset="70824.4894">50643 16648 0,'82'0'63,"-82"82"-63,81-41 15,-81 41-15,0 40 16,41-40-16,-41 246 31,-204-42-15,81-204-1</inkml:trace>
  <inkml:trace contextRef="#ctx0" brushRef="#br0" timeOffset="71041.3613">51379 17180 0,'82'0'31,"0"0"-31,-1 0 16,1-82-16,-41 82 15,41 0 1</inkml:trace>
  <inkml:trace contextRef="#ctx0" brushRef="#br0" timeOffset="71191.5174">51502 17385 0,'41'0'31,"40"0"-15,1 0-16,0 0 16</inkml:trace>
  <inkml:trace contextRef="#ctx0" brushRef="#br0" timeOffset="72195.9011">52565 16894 0,'0'-41'47,"82"41"-32,0 0-15,0-41 0,-41 41 16,41 0 0</inkml:trace>
  <inkml:trace contextRef="#ctx0" brushRef="#br0" timeOffset="72481.0224">52565 16853 0,'-41'0'15,"41"82"1,0-42 0,0 1-1,41 41 1,0-82 0,164 41-1,-82 41-15,-42-41 16,-81 41-1,-41-1 1,1-81-16,-1 0 16,-164 41-1</inkml:trace>
  <inkml:trace contextRef="#ctx0" brushRef="#br0" timeOffset="72691.4937">53220 17180 0,'82'0'31,"-1"0"-31,42-82 16,41 82-1,-82 0 1,-41 0-16</inkml:trace>
  <inkml:trace contextRef="#ctx0" brushRef="#br0" timeOffset="72890.9267">53506 16935 0,'0'-41'16,"0"122"15,0-40-15,41 0-16,-41 41 16,0 123-1,0-164-15</inkml:trace>
  <inkml:trace contextRef="#ctx0" brushRef="#br0" timeOffset="73291.1568">54243 16853 0,'40'0'47,"42"0"-32,0 41-15,-82 40 16,0 1 0,0-41-1,-41 41-15,-82 0 16,42-82-16,40 82 15,0-82 1,82 0 31,41 0-47,81 0 16,42-41-1,-164 0 16,40 41-31</inkml:trace>
  <inkml:trace contextRef="#ctx0" brushRef="#br0" timeOffset="73455.099">54856 16853 0,'0'-41'31,"82"41"-16,-41 0-15,0 0 16,0 0-16,81 0 16</inkml:trace>
  <inkml:trace contextRef="#ctx0" brushRef="#br0" timeOffset="73707.6879">54856 16812 0,'0'82'31,"82"-82"-31,-41 81 16,0 1 0,81 0-1,-81 82 1,-122-82-1,-42-1 1,0-81 0,82 41-16</inkml:trace>
  <inkml:trace contextRef="#ctx0" brushRef="#br0" timeOffset="73974.3411">52320 18693 0,'123'0'47,"-1"-40"-47,1 40 15,-41 0-15,0 0 16</inkml:trace>
  <inkml:trace contextRef="#ctx0" brushRef="#br0" timeOffset="74124.5034">52320 19021 0,'82'-41'31,"40"41"-31,-40 0 16,0 0-16,-41-82 15</inkml:trace>
  <inkml:trace contextRef="#ctx0" brushRef="#br0" timeOffset="74558.6942">53302 18448 0,'0'-41'15,"122"41"-15,-81 0 16,0 0-16,41 0 31,0 0-15,-82 82-1,-41 41 1,-123-82 0,123 40-1,123-81 48,0 41-63,0 41 15,-82-41 1,0 41 0,-41 0-1,-41-82-15,0 0 16,0 0 15,42-41-15</inkml:trace>
  <inkml:trace contextRef="#ctx0" brushRef="#br0" timeOffset="74925.3164">53874 18530 0,'-41'41'47,"41"41"-31,0-42-16,0 1 16,0 41-16,41 41 15,41-41 1,0-82-1,0 0 1,0-82-16,-41 41 16,40-123-1,-81 42 1,-81-1 0,-1 123-1,-41 0 1,82 0-1,-41 123 1</inkml:trace>
  <inkml:trace contextRef="#ctx0" brushRef="#br0" timeOffset="75909.3605">28798 12926 0,'-81'0'0,"122"0"47,40 0-47,1 0 15,0 0-15,123 0 31</inkml:trace>
  <inkml:trace contextRef="#ctx0" brushRef="#br0" timeOffset="76058.1341">28676 13294 0,'0'0'16,"82"0"15,40 0-16,246-82 1,-245 0-16</inkml:trace>
  <inkml:trace contextRef="#ctx0" brushRef="#br0" timeOffset="76557.8568">30271 12640 0,'0'0'0,"0"-41"16,0-41-1,123 82 1,-41 0 0,-41 82-1,-82 163 16,-123-81-15,41-123 0,205-41 31,-41-123-32,0 123-15,41 0 16,-41 41-1,40 82 1,1-83-16,-82 42 16,-41 0-1,0-41-15,-122 82 16,40-42 0,0-81-1,82-81 16,41-83-15,41 123-16</inkml:trace>
  <inkml:trace contextRef="#ctx0" brushRef="#br0" timeOffset="76974.8171">30885 12762 0,'0'0'0,"0"-41"16,0 82 47,0 0-48,0 82-15,0-41 16,0-41-16,82 0 31,40 81-15,-40-122-1,123 0 1,-165-122 0,-40-42-1,-40 41 1,-42 41-1,0 82 1,-41 41 0,123 82-1</inkml:trace>
  <inkml:trace contextRef="#ctx0" brushRef="#br0" timeOffset="77475.1979">32889 13090 0,'0'-41'0,"-41"41"15,164 0 16,41 0-31,40-82 16,1 82 0,-83 0-1</inkml:trace>
  <inkml:trace contextRef="#ctx0" brushRef="#br0" timeOffset="77708.9289">33380 12640 0,'-41'-82'15,"41"164"32,0-1-47,0 42 16,0 0-16,0 0 15,0 81 1,82-40 0</inkml:trace>
  <inkml:trace contextRef="#ctx0" brushRef="#br0" timeOffset="78141.8704">34321 12517 0,'0'0'0,"0"-41"0,0-41 15,0 123 17,0 41-17,-41 81 1,41 42-1,0-123 1,41-82 0,82 0-1,-1-123 1,-81 41 0,41-81-1,-82 81 1,0 41 15,0 164-15,0-42-1,0 165 1,0 40 0,0-81-1,41-42-15</inkml:trace>
  <inkml:trace contextRef="#ctx0" brushRef="#br0" timeOffset="78443.9622">35712 12762 0,'0'-41'16</inkml:trace>
  <inkml:trace contextRef="#ctx0" brushRef="#br0" timeOffset="78676.9894">35139 13130 0,'123'0'47,"40"-81"-32,1 81-15,-41 0 16,40-41-1,-40 41 1</inkml:trace>
  <inkml:trace contextRef="#ctx0" brushRef="#br0" timeOffset="78908.2771">35712 12680 0,'0'-122'0,"0"81"15,0 82 17,0 41-17,0 122 1,0-40 0,41-1-1,-41 42 1,41-205-16</inkml:trace>
  <inkml:trace contextRef="#ctx0" brushRef="#br0" timeOffset="79342.073">36407 12517 0,'0'-41'16,"0"82"31,0 41-47,0-1 16,0 1-16,0 0 15,82 0 1,0-41-1,0-41 1,40-123 0,1-81-1,-123 40 1,0 123 0,0 123 15,0 41-31,0 81 31,0 42-15,0-1-1,0-163-15</inkml:trace>
  <inkml:trace contextRef="#ctx0" brushRef="#br0" timeOffset="79591.5353">37716 12640 0,'0'-41'0,"-41"122"47,0 42-32,41-41-15,-122 0 16,122 0 0,-41 122-1,0-204-15</inkml:trace>
  <inkml:trace contextRef="#ctx0" brushRef="#br0" timeOffset="79791.5738">37348 12640 0,'0'0'0,"82"0"31,41 40-15,-42 42-16,42 41 15,0 0 16,-1 40-31</inkml:trace>
  <inkml:trace contextRef="#ctx0" brushRef="#br0" timeOffset="79975.7435">38698 12394 0,'0'0'0,"0"-41"31,82 41-15,0 0-16,81 0 15,-122 0 1</inkml:trace>
  <inkml:trace contextRef="#ctx0" brushRef="#br0" timeOffset="80258.5454">38616 12435 0,'-82'0'0,"82"41"31,0 41-15,41 0-16,0-42 15,123 83 1,-123 0-1,81-82 1,-122 0 0,-81 41-1,-42-82 1,-41 40 0,41-40-1</inkml:trace>
  <inkml:trace contextRef="#ctx0" brushRef="#br0" timeOffset="80691.5071">29289 15012 0,'0'0'0,"41"0"15,82 0 1,0 0-16,40 0 15,287 0 1</inkml:trace>
  <inkml:trace contextRef="#ctx0" brushRef="#br0" timeOffset="80842.9518">29494 15339 0,'0'0'0,"41"0"47,81-41-32,328 41-15</inkml:trace>
  <inkml:trace contextRef="#ctx0" brushRef="#br0" timeOffset="81042.1793">31580 14644 0,'0'0'0,"0"-82"0,41 82 31,82 0-15,-1 0-16,42 0 15</inkml:trace>
  <inkml:trace contextRef="#ctx0" brushRef="#br0" timeOffset="81392.3713">31376 14685 0,'-82'0'0,"82"82"32,0-1-17,0 1 1,82-41 0,-42-41-16,83 0 15,123 82 16,-205 0-15,-1 40 0,-80-40-1,-124-82 1,0 41 0,-40-41-1</inkml:trace>
  <inkml:trace contextRef="#ctx0" brushRef="#br0" timeOffset="81808.8798">32235 14685 0,'0'0'0,"0"41"47,-41 81-47,41-40 15,0 0-15,0-41 16,0 0 0,163 41-1,42-123 1,-41-82-1,-124-41 1,-40 1 0,0 326 31,0-40-47,-81 163 15,81-40 16,0-82-15</inkml:trace>
  <inkml:trace contextRef="#ctx0" brushRef="#br0" timeOffset="81967.8346">33175 15707 0,'0'-81'16,"0"122"-1</inkml:trace>
  <inkml:trace contextRef="#ctx0" brushRef="#br0" timeOffset="82975.6943">5972 9326 0,'-41'-82'15,"1"42"-15,40 121 63,0 1-63,81 0 16,-81-41-16,450 0 46,-81-123-46,1512-654 32,-1513 613-32,-122 0 15,-83 82 1,-163-40 0,0 121 62,-40-40-78,40 82 15,-123-41-15,82 82 16,-41-123-16</inkml:trace>
  <inkml:trace contextRef="#ctx0" brushRef="#br0" timeOffset="83557.6661">5482 9654 0,'0'0'0,"-82"0"0,0 0 16,-41-82-1,123 123 32,82-41-31,-41 122-16,204 1 31,1-123-15,367-82-1,206-245 1,408-205 0,-573 287-1,-245 40 1,-245 123 0,-123 82-1,-41-81 110,0 162-78</inkml:trace>
</inkml:ink>
</file>

<file path=ppt/ink/ink2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2T12:16:16.635"/>
    </inkml:context>
    <inkml:brush xml:id="br0">
      <inkml:brushProperty name="width" value="0.05292" units="cm"/>
      <inkml:brushProperty name="height" value="0.05292" units="cm"/>
      <inkml:brushProperty name="color" value="#FF0000"/>
    </inkml:brush>
  </inkml:definitions>
  <inkml:trace contextRef="#ctx0" brushRef="#br0">33135 9163 0,'40'0'32,"83"-41"-17,-41 41-15,0 0 0,41 0 16,-1 0-16,-40 0 16</inkml:trace>
  <inkml:trace contextRef="#ctx0" brushRef="#br0" timeOffset="483.6275">33789 8385 0,'-82'-81'0,"82"40"16,-82 41-16,42 0 15,-1 0 1,-41 163 0,82 83-1,0 613 16,41-287 1,-41-408-17,0-82 1</inkml:trace>
  <inkml:trace contextRef="#ctx0" brushRef="#br0" timeOffset="867.4675">34403 8958 0,'0'0'0,"0"-123"15,0 83-15,0-1 16,0-82 0,0 41-1,-82 82 1,41 82-1,0 204 1,41 82 0,0-40 15,0-42-15,41-245-1</inkml:trace>
  <inkml:trace contextRef="#ctx0" brushRef="#br0" timeOffset="1450.5932">34689 9449 0,'0'-41'0,"0"-41"16,41 41 0,41-40-1,-41 81 1,81 0-1,-122 122 1,0-40 0,-41 41-1,-40-41 1,81-164 31,41 0-32,40 41-15,42-204 16,-123 122 15,-41 205 1,41 0-17,0 81 1,0-40-1,0-82 1,41 0 0,41-41-16</inkml:trace>
  <inkml:trace contextRef="#ctx0" brushRef="#br0" timeOffset="1684.1522">35344 9081 0,'0'0'0,"0"-41"0,0 0 16,81 41 15,1 82-15,0 122 0,-82 1-1,0 40 1,-41 1-1,-41-205 1,82 0-16</inkml:trace>
  <inkml:trace contextRef="#ctx0" brushRef="#br0" timeOffset="1884.2344">36080 9367 0,'82'-41'15,"-41"41"-15,0 0 16,40 0 0,83 0-1,-123 0-15</inkml:trace>
  <inkml:trace contextRef="#ctx0" brushRef="#br0" timeOffset="2017.0489">36244 9694 0,'40'0'31,"42"0"-15,0-40-16</inkml:trace>
  <inkml:trace contextRef="#ctx0" brushRef="#br0" timeOffset="2900.9118">37103 9572 0,'81'0'46,"-40"0"-30,41 0-16,-41-82 16,164-82 15,-205 1 0,-82 163-15,-41 0-1,0 286 1,82-122 15,41-1-15,82-122 0,0-41-16,41 0 15,-1 0-15,42-41 0,-41-41 16,-41 1-16</inkml:trace>
  <inkml:trace contextRef="#ctx0" brushRef="#br0" timeOffset="3183.7237">37757 8713 0,'0'-41'47,"41"41"-32,0 0 1,41 0-16,-1 0 15,42 0 1,-41 0-16,41-82 16</inkml:trace>
  <inkml:trace contextRef="#ctx0" brushRef="#br0" timeOffset="3634.8302">38575 8222 0,'0'-82'0,"0"41"31,0 82 16,82 41-47,-82-41 16,0 41-16,0-42 15,41 83 1,41-41 0,-82 0-1,0-123 32,0-41-31,-123 41-16,82-41 15,0 82 1,-41 82 0,1 82 15,81 40-15,0-81-1</inkml:trace>
  <inkml:trace contextRef="#ctx0" brushRef="#br0" timeOffset="4284.4108">39721 8467 0,'0'-41'16,"0"82"31,0 0-47,0 41 15,81 41-15,1 122 16,0 82 15,-164-368 47,0-163-62,1 163 0,40 41-1,-82 123 1,41-41-16,41 122 16,41-122-1,0 41-15,0 40 16</inkml:trace>
  <inkml:trace contextRef="#ctx0" brushRef="#br0" timeOffset="4817.7744">40048 8222 0,'0'0'0,"82"-82"16,-41 82-1,40 41 1,1 41-1,-82 40 1,-41-40 0,-41 0 15,82-123 0,0 0-15,123-81-1,-82-1 1,41 123-16,-82-82 16,0 123 31,-82 82-47,82 40 15,0-40 1,41-82-1,123 0 1,-123-41 0</inkml:trace>
  <inkml:trace contextRef="#ctx0" brushRef="#br0" timeOffset="5350.7432">37430 10226 0,'0'0'0,"-82"0"0,41 0 16,82 0 31,1513-41 0,-245-122-1,-1349 163 17</inkml:trace>
  <inkml:trace contextRef="#ctx0" brushRef="#br0" timeOffset="5934.0656">38371 10962 0,'-41'-81'16,"41"-1"-16,0 0 31,122 82-15,1 0 0,-82 82-1,-41 122 1,-123 1-1,82-164 1,41 0 0,0-82 15,41-41-31,82-123 16,-82 1-1,41 122 1,-82 0-1,0 123 17,0 0-17,-41 41 1,-41 122 0,82-81-16,0 0 15,41-82 1,0-41-16,0 0 15,82 0 1,-83 0-16</inkml:trace>
  <inkml:trace contextRef="#ctx0" brushRef="#br0" timeOffset="6117.1527">39271 10594 0,'0'0'0,"0"-41"15,0 123 32,0 0-31,0 0-16,0 122 31,0-122-31,0 82 16,0-41-16</inkml:trace>
  <inkml:trace contextRef="#ctx0" brushRef="#br0" timeOffset="6501.3633">39393 11658 0,'0'41'15,"0"0"1,0 40 93,-41-40-93,82-41 46,0 0-46,-41-41 0,41 41-1</inkml:trace>
  <inkml:trace contextRef="#ctx0" brushRef="#br0" timeOffset="7801.3343">45734 8958 0,'0'-41'16,"0"123"30,0 41-46,0 40 16,41 42-16,122 327 47,-163-491-47,0-1 31,0-80-15,0-1-1,0-123 1,-81-40 0,40 163-1,-41 0 1,41 82 0,-164 286-1,124-41 1,-1-81-1,82-164 1</inkml:trace>
  <inkml:trace contextRef="#ctx0" brushRef="#br0" timeOffset="8017.8356">46184 9572 0,'0'0'0,"41"0"16,0 0-16,122 0 16,-81 0-1,0 41 1</inkml:trace>
  <inkml:trace contextRef="#ctx0" brushRef="#br0" timeOffset="8168.4932">46225 9981 0,'41'0'15,"0"-41"1,40 41-16,83-82 15,-41 82-15</inkml:trace>
  <inkml:trace contextRef="#ctx0" brushRef="#br0" timeOffset="8550.7116">47166 9408 0,'0'-41'31,"81"41"-15,1 0 0,-41 0-1,-41 41 1,0 82-1,0-82-15,0 81 16,0 1-16,-163-82 16,81 82-1,41-123 1,82 0 31,41 0-47,81-41 15,1-41 1</inkml:trace>
  <inkml:trace contextRef="#ctx0" brushRef="#br0" timeOffset="9251.4386">48025 9163 0,'-41'-82'0,"-41"41"16,41-41-16,-41 0 15,-40 1-15,-124-124 16,123 123 0,1 82-16,-206-82 15,-203 82 16,367 0-31,-368 164 16,287 0 0,122 40 15,41 123-15,82-204-16,-82 123 15,82-124-15,-81 1 16,81 122-1,0-81 1,40 41 0,206 81-1,-82-163 1,122 40 0,41-81-1,-81 0-15,204-82 16,-246 0-1,42 0-15,163 0 16,-205-205 0,-40 123 15,40-286-15,-81 0-1,-41-123 1,-82 205-1,0 245-15,-82-82 16,41 82-16,0 41 16,-163-122-1,122 81 1,0 0 0</inkml:trace>
  <inkml:trace contextRef="#ctx0" brushRef="#br0" timeOffset="10634.9187">46716 8181 0,'0'-41'0,"0"0"15,-82-41 1,82-40 15,0-124-15,0 1 0,0 122-16,0-81 15,0 163-15,0-41 16,0 0-1,0 0 1,0 0 0,-41-122-1,41 122 1,0 41 0,0 164 62,-82-82-63,82 0-15,0 40 16,0-40-16,0 0 16,-41 82-1,41 0 1,0-41-1,0-1-15,0 42 16,0-41-16,0 0 16,0 81-1,0 1 1,0-123 0,0 122-1,0-81 1,0-41-1,0 0 64,-41-41-64,41 82 1,-41-82 46,-40-41-46,40-41 0,-82 0-1,123 1-15,-41-1 16,0 0-1,-41-41 1,82 205 47,0 0-48,41 0-15,-41-1 16,41 83-1,123-41 1,40-41 0,-81-82-1,82 0 1,81-82 0,-163-41-1,-123 41-15,0-40 16,0 81-1,0-41 1,0 123 15,0 41-15,0-1 0,0-40-1</inkml:trace>
  <inkml:trace contextRef="#ctx0" brushRef="#br0" timeOffset="11852.6348">5482 9408 0,'0'-41'16,"81"123"31,1-41-32,41-41 1,613-164 15,164-245-15,-41 0-1,-409 246-15,246-124 16,-410 205 0,-122 82-16,-83-81 15,-122 162 48,1-40-63,-42 41 15,0-41 1,-82 41-16</inkml:trace>
  <inkml:trace contextRef="#ctx0" brushRef="#br0" timeOffset="12334.7892">6095 9408 0,'0'0'0,"-41"0"16,41 41 47,0 0-63,0 41 15,82 0 1,245-82-1,164 0 1,368-369 0,-122 42-1,-83-41 1,-409 245-16,-40 41 16,-123 1-16,-82 122 62,0 40-46,0 1-1</inkml:trace>
</inkml:ink>
</file>

<file path=ppt/ink/ink2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2T12:16:41.205"/>
    </inkml:context>
    <inkml:brush xml:id="br0">
      <inkml:brushProperty name="width" value="0.05292" units="cm"/>
      <inkml:brushProperty name="height" value="0.05292" units="cm"/>
      <inkml:brushProperty name="color" value="#FF0000"/>
    </inkml:brush>
  </inkml:definitions>
  <inkml:trace contextRef="#ctx0" brushRef="#br0">5809 6381 0,'-82'0'16,"82"-41"-16,-82 41 15,0 0 1,1 0 15,121 0 1,83 0-17,163 0 1,124 0-1,-42 0 1,-41 0 0,-122 0-1,-124 0 1,-81-82 31,-122 82-47,-1 0 15,0-40 17,0-42-17,83 82 1,-124 0 0,205 0 30,41 0-46,-1 0 16,1 0-16,82 0 16,-82 0-16,0 41 15,-42 0 1,-40 40 0,-122 1-1,-1 82 1,82-42 15,41-40-15</inkml:trace>
  <inkml:trace contextRef="#ctx0" brushRef="#br0" timeOffset="1082.772">7527 8017 0,'82'0'0,"-1"41"16,-40-41-16,41 0 15,0 0-15,0 0 16,41 82-16,-42-82 16,83 0-1,-123 0-15</inkml:trace>
  <inkml:trace contextRef="#ctx0" brushRef="#br0" timeOffset="1683.2649">9327 8058 0,'0'0'0,"163"0"16,-122 0-1,41 0-15,-41 0 94,0 0-63,0 0-15,41 0-1,-41 0 17,-1 0-17,42-82 1,0 82 0,0 0-1,-41 0-15,122-40 16,1 40 15,-41 0-15,-41 0-1,-1 0 63,42 0-62,-82 0 0,0 0-16,41 0 15,81 0 1,83 0 0,-164 0-1</inkml:trace>
  <inkml:trace contextRef="#ctx0" brushRef="#br0" timeOffset="1999.8931">11822 7936 0,'41'0'47,"0"0"-31,41 0-1,81-82 1,83 82-1,-83 0 1,-40 0 0,-164 0 46,123-41-31,0 41-15,-41 0 0</inkml:trace>
  <inkml:trace contextRef="#ctx0" brushRef="#br0" timeOffset="2693.4685">15422 7895 0,'-41'0'15,"82"0"32,82 0-31,40 0-16,1 0 16,81 0-16,1 0 15,-1 0-15,-40 0 16,40 0-16</inkml:trace>
  <inkml:trace contextRef="#ctx0" brushRef="#br0" timeOffset="2850.7255">17631 7854 0,'0'0'15,"82"0"48,-1 0-63,42 0 15,204 0-15</inkml:trace>
  <inkml:trace contextRef="#ctx0" brushRef="#br0" timeOffset="3032.7697">19963 7854 0,'122'0'47,"-40"0"-47,-41 0 16,41 0-16,-41 0 16</inkml:trace>
  <inkml:trace contextRef="#ctx0" brushRef="#br0" timeOffset="3383.6847">21640 7854 0,'41'0'47,"40"0"-31,1 0-16,41 0 15,41 0-15,449 0 32,-286 0-17,-122 0 1,-164 0 0,41 0 46,-41 0-62,40 0 16,-40 0-16</inkml:trace>
  <inkml:trace contextRef="#ctx0" brushRef="#br0" timeOffset="3533.3157">24871 7813 0,'0'-41'16,"41"41"-1,0 0 1,123 0 0</inkml:trace>
  <inkml:trace contextRef="#ctx0" brushRef="#br0" timeOffset="4233.3915">27817 8099 0,'122'0'63,"124"-41"-63,-1 41 0,83 0 15,81 0-15,-41 0 16</inkml:trace>
  <inkml:trace contextRef="#ctx0" brushRef="#br0" timeOffset="4433.3692">31253 7976 0,'-41'0'0,"164"0"47,40 0-47,83 0 16,122 0 0,164 41-1</inkml:trace>
  <inkml:trace contextRef="#ctx0" brushRef="#br0" timeOffset="4566.8953">33748 8058 0,'123'0'47,"0"0"-32,40 0-15</inkml:trace>
  <inkml:trace contextRef="#ctx0" brushRef="#br0" timeOffset="4733.3651">35548 7936 0,'123'0'31,"40"0"-15,1 0-16</inkml:trace>
  <inkml:trace contextRef="#ctx0" brushRef="#br0" timeOffset="4900.4721">38002 7936 0,'82'0'31,"-41"0"-15,0 0 0,450 40-1,82 42 1</inkml:trace>
  <inkml:trace contextRef="#ctx0" brushRef="#br0" timeOffset="5066.8395">40702 8099 0,'82'0'31,"-41"0"-15,82 0-16,0 0 15,-1 0-15</inkml:trace>
  <inkml:trace contextRef="#ctx0" brushRef="#br0" timeOffset="5216.773">42461 8222 0,'41'0'0,"41"0"31,-41 0-31,123 0 16,-83 0-1</inkml:trace>
  <inkml:trace contextRef="#ctx0" brushRef="#br0" timeOffset="5349.9345">43525 8099 0,'41'-41'16,"41"41"-1</inkml:trace>
  <inkml:trace contextRef="#ctx0" brushRef="#br0" timeOffset="5466.6581">43852 8017 0,'0'-81'15,"41"81"-15,41 0 16,-41 0-1,82 0-15</inkml:trace>
  <inkml:trace contextRef="#ctx0" brushRef="#br0" timeOffset="5733.8306">45366 7895 0,'41'0'0,"40"0"16,-40 0-16,41 0 0,-41 0 15,164 0 1,-83 0 15,-81 0-31</inkml:trace>
  <inkml:trace contextRef="#ctx0" brushRef="#br0" timeOffset="7850.37">15381 8795 0,'0'0'0,"-123"0"16,41 81-16,42-81 16,80-41 15,83 41-15,777-81 15,-614 81-16</inkml:trace>
  <inkml:trace contextRef="#ctx0" brushRef="#br0" timeOffset="8033.9764">15749 8835 0,'0'0'0,"-41"82"0,164-123 47,-41 41-32,245 0 1,-163 0-16</inkml:trace>
  <inkml:trace contextRef="#ctx0" brushRef="#br0" timeOffset="12369.1187">15258 7036 0,'41'0'109,"41"41"-93</inkml:trace>
  <inkml:trace contextRef="#ctx0" brushRef="#br0" timeOffset="13784.295">42748 5849 0,'0'-81'16,"-41"81"0,41 40 31,0 83-47,41 41 31,204-164 0,1-41-15,163-164-1,-246 164 1,-122-81 0,-41 163 46,0 40-46,-41-81-1,-41 164 1,42-164-16</inkml:trace>
  <inkml:trace contextRef="#ctx0" brushRef="#br0" timeOffset="14368.1422">42461 6177 0,'-41'-41'32,"41"123"61,41-82-77,-41 81-16,82-81 16,0 0-16,123 0 15,326-122 1,656-247 0,-656 165-1,-326 122 16,-205 41-15,0 82 47,0 0-48,-82-41 1,0 164-1,-40-1 1,40-163-16</inkml:trace>
  <inkml:trace contextRef="#ctx0" brushRef="#br0" timeOffset="15007.6451">42543 6258 0,'0'0'0,"-41"0"0,41-40 16,0-1 0,0 82 31,0 81-32,0-40-15,82 0 16,-82 0 15,41-41-15,164-41-1,40-41-15,328-246 16,-287 165-16,41-1 16,287-82-1,-328 124 1,-122-1-1,-123 41 1,0 41 109,-41 82-94</inkml:trace>
</inkml:ink>
</file>

<file path=ppt/ink/ink2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2T12:20:48.797"/>
    </inkml:context>
    <inkml:brush xml:id="br0">
      <inkml:brushProperty name="width" value="0.05292" units="cm"/>
      <inkml:brushProperty name="height" value="0.05292" units="cm"/>
      <inkml:brushProperty name="color" value="#FF0000"/>
    </inkml:brush>
  </inkml:definitions>
  <inkml:trace contextRef="#ctx0" brushRef="#br0">19676 5727 0,'0'0'0,"-41"0"0,-41 0 15,82-41 1,41 41 31,0 0-32,737-41 17,-492 41-17,-163-82 1,-42 82 0,-121 0 30</inkml:trace>
  <inkml:trace contextRef="#ctx0" brushRef="#br0" timeOffset="233.2396">19881 5604 0,'-41'0'16,"123"0"15,-1 0-15,42 0-16,41 0 16,81-41-16,123 41 15,-122-82 1</inkml:trace>
  <inkml:trace contextRef="#ctx0" brushRef="#br0" timeOffset="6767.9586">28430 5645 0,'0'-41'31,"0"-41"-15,-82 82-1,82-41 1,-40 41-1,-1-41 17,-82 0-1,82 41-15,-41-81-1,0 81 1,1 0-1,40 0 1,-41-41-16,0 41 16,-41 0-1,42 0 1,-42 0 0,0 0-1,82 0-15,-41 0 31,1 0-15,-1 41 0,-41-41-1,41 41 1,0 40 0,1-81-1,-1 41 1,0 0-1,0-41-15,-41 41 16,123 82 0,-41-82-16,1 40 15,40 42 1,-82 41 0,82-82-1,0 122 16,0-40-15,0-123-16,0 81 16,41-81-16,-41 0 15,41 123 1,122-41 0,-40-1-1,41-40 1,-1 0-1,1 0 1,40-82 0,1 0-1,-82 0 1,-42-41 0,42 0-1,0 0 16,0-41-15,-42 0 0,42 1-1,-41-1 1,-82 0-16,82 0 16,-82 41-16,82-41 0,-82 41 15,81-81 1,1-83-1,-82 123 1,0-81 0,-41 40-1,-81 41 1,-1-40 0,82 122-16,-41-82 15,41 82-15,0 0 16,-41 0-1,-81 41 1,40 0-16</inkml:trace>
  <inkml:trace contextRef="#ctx0" brushRef="#br0" timeOffset="7201.1716">25853 7608 0,'-82'0'16,"123"0"62,82 0-78,41 0 0,40 0 16,82 0-16,-81 0 15,204 0 1,-204 0 0,-164 41-16,40-41 15,-81 82 1</inkml:trace>
  <inkml:trace contextRef="#ctx0" brushRef="#br0" timeOffset="7451.9982">26344 7895 0,'0'0'0,"-41"0"0,0 0 16,123 81 30,41-81-30,40 0-16,165 0 16,-124 0-1,-40 0 1,-123 0 0</inkml:trace>
  <inkml:trace contextRef="#ctx0" brushRef="#br0" timeOffset="15618.2812">19922 8999 0,'-41'0'16,"41"-41"-16,0 0 16,0-41-1,82 82 1,-1 0-16,-40-40 15,0 40-15,82 0 16,-123 81 0,0 124 15,-123-1 0,123-245 0,0-40-31,0 40 16,205-123 0,-123 41-1,-1 42 1,-40-1 0,-41 123 46,-82 0-62,82 40 16,-81 124-1,81-41 1,81-42 0,83-81-1,-82-41 1,-41 0-16</inkml:trace>
  <inkml:trace contextRef="#ctx0" brushRef="#br0" timeOffset="15835.3548">20944 9122 0,'0'-41'0,"0"82"62,0 0-62,0 40 16,0-40-16,0 0 15,0 82 1,0 0 0,0-82-1</inkml:trace>
  <inkml:trace contextRef="#ctx0" brushRef="#br0" timeOffset="16202.2779">21394 9204 0,'123'0'47,"-41"0"-47,0 0 16,-1 0-16,42 0 15,41 0 17</inkml:trace>
  <inkml:trace contextRef="#ctx0" brushRef="#br0" timeOffset="16435.511">21885 8876 0,'0'0'0,"0"41"62,0 82-62,0-41 16,0 0-16,0-1 16,0-40-16,0 82 15</inkml:trace>
  <inkml:trace contextRef="#ctx0" brushRef="#br0" timeOffset="17285.006">22458 8958 0,'41'-82'0,"41"82"16,-82-41-1,81 41-15,-40 41 31,82 205-15,-205-164 0,0-1-1,1-40 1,162-82 15,1-81-15,41-1-1,-41 82 1,-82-82 0,-41 123 31,41 41-32,0 0 1,-41 0-16,41 41 15,0-41-15,0 0 0,0 40 16,0 1 0,0-41-1,41-41 1,41 0 0,-1-41-1,42-81 1,-82 81-1,41 41 1,0 0 0,-82 81-1,-82 83 17,41-41-32,82-123 46,41 0-30,122-41 0,-163 0-16</inkml:trace>
  <inkml:trace contextRef="#ctx0" brushRef="#br0" timeOffset="17584.8976">23931 9122 0,'40'0'32,"1"0"-17,41 0-15,41 0 16,41 0 0,-124 0-16,1 0 15</inkml:trace>
  <inkml:trace contextRef="#ctx0" brushRef="#br0" timeOffset="17818.3184">24299 8876 0,'0'-41'16,"0"82"30,0 0-46,0 41 16,0 0-16,0 0 16,0 40-1,0 124 1</inkml:trace>
  <inkml:trace contextRef="#ctx0" brushRef="#br0" timeOffset="18088.6688">25199 9285 0,'81'0'79,"-40"0"-79,0 0 15</inkml:trace>
  <inkml:trace contextRef="#ctx0" brushRef="#br0" timeOffset="18269.055">25608 9204 0,'82'0'47,"40"0"-32,-40 0 1,0 0-16</inkml:trace>
  <inkml:trace contextRef="#ctx0" brushRef="#br0" timeOffset="18435.2291">26262 9163 0,'82'0'47,"-41"0"-31,0 0-1,-41-41 1</inkml:trace>
  <inkml:trace contextRef="#ctx0" brushRef="#br0" timeOffset="19153.5537">27326 9163 0,'-41'0'16,"123"0"15,40-41-31,42 41 15,245 0 1,-163-82 0</inkml:trace>
  <inkml:trace contextRef="#ctx0" brushRef="#br0" timeOffset="19407.9566">28062 8795 0,'0'0'0,"-82"0"16,82-41-16,0 122 62,0 1-62,0 41 16,0 81-1,0-40 1,0-82-16,0 41 16</inkml:trace>
  <inkml:trace contextRef="#ctx0" brushRef="#br0" timeOffset="19918.6968">28594 8917 0,'0'-41'0,"41"41"16,82 0-1,-42 0 1,1 205-1,-82-42 1,-82-40 0,41-82-1,1-41 1,40-41 15,81-41-15,42-81-1,0-42 1,-123 123 0,0 123 31,0 41-32,-82 0-15,82 41 16,0 40-1,0-81 1,82 41 0,41-123-1</inkml:trace>
  <inkml:trace contextRef="#ctx0" brushRef="#br0" timeOffset="20119.326">29412 9285 0,'82'0'32,"0"0"-32,-41 0 15,-1 0-15,1 0 16</inkml:trace>
  <inkml:trace contextRef="#ctx0" brushRef="#br0" timeOffset="20418.5951">29371 9285 0,'0'82'62,"41"-82"-62,-41 41 16,82-41-16,-41 82 15,81 41 1,-40-42 0,-82-40-1,-82-41 16,42 0-31,-42 0 16,0 0 0</inkml:trace>
  <inkml:trace contextRef="#ctx0" brushRef="#br0" timeOffset="20753.6144">29985 9367 0,'-41'41'47,"41"0"-47,0 0 15,0 41-15,0 0 16,41-1-1,0-81 1,122 0 0,-81-41-1,-82-81 1,-41-1 0,-82 82 15,42 41-31,-124 0 15,123 0-15,0 0 16</inkml:trace>
  <inkml:trace contextRef="#ctx0" brushRef="#br0" timeOffset="21902.1076">20699 10472 0,'-82'0'0,"41"0"16,-41 0-1,82 41 32,0-1-31,205-40 15,-82 82-31,122-82 16,0 0-16,533 0 15,203 0 1,1 0 0,-286 0-1,285 0 1,-408-41 0,-82 41-1,-205 0 1,-81 0-1,81 0 1,-81 0 0,122 0-1,123-81 1,327 81 0,-490-82 15,-124 82-16,-81 0 1,41-41 0,-1 41-1,-81 0 1,-82 0 46,-81 0-30,40 0-32</inkml:trace>
  <inkml:trace contextRef="#ctx0" brushRef="#br0" timeOffset="22354.2786">24462 10962 0,'0'0'0,"41"0"63,41 0-48,41 0-15,-41 0 16,-42 0 0,1 0-1</inkml:trace>
  <inkml:trace contextRef="#ctx0" brushRef="#br0" timeOffset="22769.2039">24421 10962 0,'0'0'0,"-40"0"15,-42 0 1,0 41 31,82 0-32,-82 82 1,41 0 0,41-41-1,41-123 32,0 0-31,41 41-16,41-41 15,-42 41 1,42 0 0,-123 163-1,0-122-15,0 41 16,-41-82 0,-41 123-1,-163-82 1,122-41-1,0 0 1</inkml:trace>
  <inkml:trace contextRef="#ctx0" brushRef="#br0" timeOffset="23228.8468">24830 11167 0,'0'41'62,"0"41"-62,0-41 16,0 40-16,0-40 0,0 41 16,0-41-1,164 41 1,41-82 0,-42-82-1,-81 0 1,-82-81-1,0 81-15,-82-41 16,0 123 0,-40 0-16,-42 0 15,41 41 1,123 41 0,82-82-1</inkml:trace>
  <inkml:trace contextRef="#ctx0" brushRef="#br0" timeOffset="24035.926">31907 9981 0,'123'0'47,"0"0"-47,40 0 15,-40 0 1,-41 0-16</inkml:trace>
  <inkml:trace contextRef="#ctx0" brushRef="#br0" timeOffset="24203.2669">32112 10267 0,'41'0'31,"41"0"-31,-1 0 16,42-41-16,41 41 16</inkml:trace>
  <inkml:trace contextRef="#ctx0" brushRef="#br0" timeOffset="24870.2504">33748 9572 0,'-123'-123'16,"123"41"0,0 164 46,0 0-46,0-41-16,-40 0 0,40 40 15,0-40 1,-82 0 0,82 41-1,0 0 1,82-82 0,-42 0-1,83-41 1,-41 0-1,0 41-15,-82-82 16,41 41 0,-41 0 15,0 1 0,0 80 32,0 1-48,0 41-15,0 0 16,0 82 0,0-42-1,0 83 1,41-205-1</inkml:trace>
  <inkml:trace contextRef="#ctx0" brushRef="#br0" timeOffset="25285.8923">34485 9735 0,'0'-81'15,"0"121"32,0 42-47,-41 0 16,41 0-16,0 0 0,0-41 16,0 81-1,81-40 1,1-82-1,0 0 1,82-123 0,-164-40-1,0-83 1,0 83 15,-164 163-15,123 0-1,-41 82 1,1 40 0</inkml:trace>
  <inkml:trace contextRef="#ctx0" brushRef="#br0" timeOffset="25452.2375">35712 9981 0,'0'41'32</inkml:trace>
  <inkml:trace contextRef="#ctx0" brushRef="#br0" timeOffset="26735.8962">19267 14562 0,'-82'-41'15,"82"0"-15,0 0 31,123-40-15,-82 81-16,163 204 31,-367 82 1,81-204-1,82-41-16,0-123 1,41-81 0,163-83-1,-81-40 1,-123 122 0,41 164-16,-41 82 46,-82 41-30,82 163 0,0-163-1,0-41 1,41-82 15,41 0-31,0 0 16,0 0-16</inkml:trace>
  <inkml:trace contextRef="#ctx0" brushRef="#br0" timeOffset="26902.6681">20044 14398 0,'0'-40'15,"0"80"-15,0-162 16,0 204 15,0-1-31,0 1 16,0 0-16,0 0 15,0 0-15,0-1 16,0 1-16,0 0 16</inkml:trace>
  <inkml:trace contextRef="#ctx0" brushRef="#br0" timeOffset="27153.6759">20331 14480 0,'82'0'47,"40"0"-31,-40 0-16,41 0 15,-41 0-15,81-41 16</inkml:trace>
  <inkml:trace contextRef="#ctx0" brushRef="#br0" timeOffset="27369.3906">20863 14112 0,'0'-41'16,"-82"41"-16,82 41 47,0 41-47,0 163 16,0 1-1,0-83 1,0-81-1</inkml:trace>
  <inkml:trace contextRef="#ctx0" brushRef="#br0" timeOffset="28136.4658">21558 14480 0,'0'0'16,"0"-82"-16,0 42 15,0-83 1,41 82 0,41 41-1,-41 41 1,40 41-16,-81 122 15,0-122 1,-81 0-16,-42 41 16,82-83-1,41-80 17,123-124-1,-1 0-16,-40-40 1,0 122 0,-123 164 31,41 0-32,0 40-15,-41 42 16,41-82-1,0 40 1,0-81 0,41-41-1,82-41 1,-41-163 15,-41 163-15,-41 82 15,0 41-31,-41-41 16,0 122-1,41-122 1,0 0 0,82-41 15,40 0-16,-40-82 1</inkml:trace>
  <inkml:trace contextRef="#ctx0" brushRef="#br0" timeOffset="28403.9566">22581 14521 0,'41'0'31,"40"0"-15,1 0-16,0 0 15,82 0 1,-124 0 0</inkml:trace>
  <inkml:trace contextRef="#ctx0" brushRef="#br0" timeOffset="28620.6675">22908 14112 0,'0'0'0,"-41"0"0,41 41 47,41 82-47,-41-41 16,0 81-1,0 1 1</inkml:trace>
  <inkml:trace contextRef="#ctx0" brushRef="#br0" timeOffset="28889.5336">23808 14562 0,'41'0'62,"41"0"-62,-42 0 16</inkml:trace>
  <inkml:trace contextRef="#ctx0" brushRef="#br0" timeOffset="29053.5073">24176 14562 0,'41'0'16,"41"0"0,-41 0-1</inkml:trace>
  <inkml:trace contextRef="#ctx0" brushRef="#br0" timeOffset="29241.1794">24912 14562 0,'82'0'63,"-41"0"-48,0 0 1</inkml:trace>
  <inkml:trace contextRef="#ctx0" brushRef="#br0" timeOffset="29969.9846">26221 14439 0,'-82'0'0,"164"0"47,41 0-32,0 0-15,-1 0 16,1 0-16,41 0 31</inkml:trace>
  <inkml:trace contextRef="#ctx0" brushRef="#br0" timeOffset="30170.5529">26630 14153 0,'-81'0'16,"81"-41"-16,0 123 62,0 0-62,0 40 0,0 1 16,0 123 0,0-165-16,0 42 15</inkml:trace>
  <inkml:trace contextRef="#ctx0" brushRef="#br0" timeOffset="30703.0482">27203 14276 0,'0'-41'0,"0"0"16,41 41-1,0 0 1,82 41 0,-82 82-1,-41 81 1,-123-81 15,0-41-15,123-123 15,41-41-31,0 0 16,82-82-1,40 83 1,-163-1 0,-41 123 30,-40 81-30,81-81-16,0 164 16,0-82-1,0-82 1,81 40 0</inkml:trace>
  <inkml:trace contextRef="#ctx0" brushRef="#br0" timeOffset="30903.2163">28021 14685 0,'0'-41'15,"82"41"16,-41 0-31,0-82 16,82 82 0</inkml:trace>
  <inkml:trace contextRef="#ctx0" brushRef="#br0" timeOffset="31220.7384">27980 14644 0,'-41'0'16,"41"82"15,0 0-15,41-1-16,41-40 31,-41-41-31,82 164 16,-41-82-1,-82-1 1,-123-40 0,82-41-1,-82 0 17,82-81-17,41-1-15</inkml:trace>
  <inkml:trace contextRef="#ctx0" brushRef="#br0" timeOffset="31587.7959">28594 14603 0,'-41'0'62,"41"41"-62,0 0 16,0 41-16,0-41 15,0-1-15,41 1 16,123 41 15,-42-82-15,-40-123-1,-82 1 1,0 40-16,-41-82 16,-82 164-16,123-41 15,-163 41 1,122 41 0,41 41-1</inkml:trace>
  <inkml:trace contextRef="#ctx0" brushRef="#br0" timeOffset="31803.4067">29698 14235 0,'164'0'31,"-82"0"-15,0 0-16,-1 0 15,-81 41-15</inkml:trace>
  <inkml:trace contextRef="#ctx0" brushRef="#br0" timeOffset="31937.0256">29821 14644 0,'82'0'31,"0"0"-31,40 0 16,1-82-16</inkml:trace>
  <inkml:trace contextRef="#ctx0" brushRef="#br0" timeOffset="33704.2115">31703 14112 0,'0'-41'0,"0"-41"15,0 42 1,123-42 15,-42 82 1,1 82-17,-82-1-15,0 124 16,-41-123-16,-41-1 15,-40 83 1,40-123 0,41-41-1,41-41 32,0-41-31,41 82-16,41 41 31,-41-41-15,-41 41-16,41-41 15,40 0 17,1 0-32,0 0 0</inkml:trace>
  <inkml:trace contextRef="#ctx0" brushRef="#br0" timeOffset="34903.6045">32357 14112 0,'0'-41'16,"0"-41"-1,0 42 16,0 80 1,-81 42-32,81 41 15,0 41 17,0-1-17,0-122 1,81 41-16,1-82 15,0-41 1,0-41 0,-41-41-1,-41-40 1,-41 122 0,-82-82-1,82 123 1,-41 0-1,1 0 1,162 0 15,1 0-15,41 0 0,41 0-1,-83 0 1,1 0-1,-41 41 1,-41 0 0,0 41-1,0 41 1,0-42 0,0 1-1,41 0 1,82-82-1,40 0 1,-40-41 0,-41-163-1,-82 163 17,0-41-32,0 0 15,-41 82-15,0-82 16,-41 82-1,-81 0 1,81 0 0,82-41 15,82 41-31,-42 0 16,1 0-16,0 0 15,41 0-15,-41 0 16,0 0-16,41 0 15,0 0 1,40 82 0,-122 0-1,0 0 17,82 0-17,-41-1 1,41-40-1,0-41 1,-1 0 0,1-122-1,-82-1 1,0 41 0,-41 41-1,-81 41 1,-1 0-1,41 0 1,0 41 0</inkml:trace>
  <inkml:trace contextRef="#ctx0" brushRef="#br0" timeOffset="38537.4309">26958 7158 0,'-123'0'0,"82"0"16,123 0 30,41 0-46,40 0 0,287 0 32,-368 0-32</inkml:trace>
  <inkml:trace contextRef="#ctx0" brushRef="#br0" timeOffset="38720.8298">26999 7363 0,'0'0'0,"81"0"31,42 0-15,41 0 0,122 0-1,-204 0-15</inkml:trace>
  <inkml:trace contextRef="#ctx0" brushRef="#br0" timeOffset="40187.5767">19513 17262 0,'0'-82'15,"40"82"1,42 0 0,41 0-16,-41 0 15,-41 0-15,-41 41 16,0 163-1,-205 42 17,205-205-1,164-287 0,-82 83-15,40-42-1,-122 123 1,0 123 31,-41 41-31,41 164-1,0-42 1,0-163-1,82 41 1,123-82 0,-82 0-1,-83-164 1,-40 82 0,0-40-1,0 163 16,0 40-15,0 42-16,0 82 16,0-1-1,0-122 1</inkml:trace>
  <inkml:trace contextRef="#ctx0" brushRef="#br0" timeOffset="40404.4888">20944 17425 0,'123'0'46,"0"0"-30,-1 0-16,1 0 0,0-40 16</inkml:trace>
  <inkml:trace contextRef="#ctx0" brushRef="#br0" timeOffset="40620.6915">21394 17139 0,'-82'0'16,"82"41"15,82 41-31,-82 41 16,0-1-16,0 1 15,41 81 1,-41-122-16</inkml:trace>
  <inkml:trace contextRef="#ctx0" brushRef="#br0" timeOffset="41289.3458">21885 17425 0,'-82'-81'0,"82"40"15,41 0 1,41 41 0,0 0-1,0 41 1,-82 41 0,-41 81-1,-41-81 1,41-82-1,41-41 17,41 0-32,164-163 15,-165 40 17,42 123-17,-82-41 1,0 205-1,0-82 1,-82 82 0,42 40-1,40-122 1,0 41 0,40-82-1,83 0 1,82 0-1,-83-41 1,-81 41 0,-41 82 15,0 0-15,0-41-1,123-41 48,-41 0-48</inkml:trace>
  <inkml:trace contextRef="#ctx0" brushRef="#br0" timeOffset="41504.3795">23317 17344 0,'82'0'47,"0"0"-47,-1 0 16,1 0-16,0 0 15</inkml:trace>
  <inkml:trace contextRef="#ctx0" brushRef="#br0" timeOffset="41720.9335">23644 17057 0,'-82'-122'0,"82"203"47,0 42-32,0 0-15,0 0 0,0-1 16,0-40 0,0 82-1,41-83-15</inkml:trace>
  <inkml:trace contextRef="#ctx0" brushRef="#br0" timeOffset="41954.6346">24626 17425 0,'-82'0'0,"164"0"62,0 0-62,0 0 16,-1 0-16,-40 0 16</inkml:trace>
  <inkml:trace contextRef="#ctx0" brushRef="#br0" timeOffset="42120.8839">25362 17425 0,'41'0'16,"0"0"-16,0 0 15,41 0-15,-41 0 16</inkml:trace>
  <inkml:trace contextRef="#ctx0" brushRef="#br0" timeOffset="42738.2977">27367 17507 0,'-82'0'0,"123"0"47,82 0-31,-1 0-16,1 0 15,41 0 1,-83 0-1</inkml:trace>
  <inkml:trace contextRef="#ctx0" brushRef="#br0" timeOffset="42954.6625">27571 17262 0,'-82'-123'15,"123"246"32,-41 0-31,41 40-16,-41 83 31,82-1-15</inkml:trace>
  <inkml:trace contextRef="#ctx0" brushRef="#br0" timeOffset="43438.5713">28185 17303 0,'0'-82'15,"82"82"1,-1 0-1,1 82 1,-82 0 0,0 40-16,0-40 15,-82 41-15,1-41 32,81-42-17,0-80 1,81-124-1,1 0 1,0 1 0,-82 81-1,0 164 32,0 0-31,0-1-16,-82 83 15,82 40 1,41-122 0,41-82-1,0 0 1</inkml:trace>
  <inkml:trace contextRef="#ctx0" brushRef="#br0" timeOffset="43604.514">28839 17589 0,'82'0'31,"-41"0"-15,0 0-16,41 0 16,0 0-1</inkml:trace>
  <inkml:trace contextRef="#ctx0" brushRef="#br0" timeOffset="43888.6147">28839 17589 0,'-41'0'16,"41"41"30,0 41-46,0-41 16,123-41 0,-41 41-1,41 81 1,-123-81 0,-82-41 15,41 0-31,-41 0 15,41 0 1</inkml:trace>
  <inkml:trace contextRef="#ctx0" brushRef="#br0" timeOffset="44387.9229">29330 17589 0,'0'-41'62,"0"82"1,-41 41-48,41-41-15,0 0 16,0 0-16,41 81 15,82-122 1,-41 0 0,40-41-1,-122-81 1,0 40 0,-40 41-1,-42 41-15,41 0 16,0 0-16,-41 0 15,82 41 1</inkml:trace>
  <inkml:trace contextRef="#ctx0" brushRef="#br0" timeOffset="44672.551">29985 17466 0,'122'0'62,"1"0"-46,-41 0-16,0 0 0,-41 0 16,0 0-1</inkml:trace>
  <inkml:trace contextRef="#ctx0" brushRef="#br0" timeOffset="44904.4892">30148 17180 0,'0'82'47,"0"0"-31,41 40-16,-41 1 0,0 0 15,82-1-15,-82 83 16,0-164 0</inkml:trace>
  <inkml:trace contextRef="#ctx0" brushRef="#br0" timeOffset="45821.5104">31089 17425 0,'0'0'0,"-41"-40"16,41-42-16,0 41 15,0 0-15,41 41 16,41-82-1,82 409 17,-205-81-1,41-205-31,-41 0 16,41-123 15,0 0-16,163-204 1,-81 122 15,0 41-15,-205 205 31,123 0-32,-41 0-15,41 0 16,0 81 0,0 1-1,82-82 1,0-82 0</inkml:trace>
  <inkml:trace contextRef="#ctx0" brushRef="#br0" timeOffset="46005.1844">31744 17630 0,'41'-82'32,"40"82"-32,-40 0 15,41 0 1,41 0-1</inkml:trace>
  <inkml:trace contextRef="#ctx0" brushRef="#br0" timeOffset="46304.9065">31662 17507 0,'-82'0'47,"82"82"-47,0-41 16,41 0-16,123 82 31,-83-83-15,42 42-1,-123 0 1,0 0-1,-82-82 1,41 0 0,-40 0-1,40 0-15</inkml:trace>
  <inkml:trace contextRef="#ctx0" brushRef="#br0" timeOffset="46538.183">32112 17589 0,'0'0'0,"0"-41"16,0 164 31,0 0-47,0-1 15,0 83 1,0-1 0,0-122-16</inkml:trace>
  <inkml:trace contextRef="#ctx0" brushRef="#br0" timeOffset="47760.8295">27898 7240 0,'0'-82'0,"41"82"47,41 41-31,41 0-1,368 41 17,286-82 15,-736 0-32,-123 0 48,82-82-48,-82 82-15,-40-41 16,40 41 0,41 0-1,82 0 48,0 0-63,81 41 15,-81 41 1,-41 0 0,0-41-1,0 40 1,-81 1-1</inkml:trace>
  <inkml:trace contextRef="#ctx0" brushRef="#br0" timeOffset="48772.0911">29494 7363 0,'0'-41'0,"0"-41"31,82 82-15,-41 0 0,40 0-1,-81 123 1,0 0-1,-81-83 1,-1 42 0,123-82 15,0-41-15,81-81-1,1-1 1,-123 82-16,41 0 15,-41 82 64,0 0-79,-82 41 15,82-41-15,0 0 16,0 81-1,0-81 1,41-41 0,82 0-1,-41-41 1,-1-41 0,-40 42-1,-41-1 1,82 41 15,-41 0 0,-123 0 63,0 0-78,41 0-1,41 41 48,82-41-63,0 0 15,0 81 1,-41-81 15,-41 41-15,0 41 0,-82-82-1,82 82 1,-82-41-1,41 0 1</inkml:trace>
  <inkml:trace contextRef="#ctx0" brushRef="#br0" timeOffset="49021.5896">30517 7567 0,'0'-41'15,"0"82"32,0 0-47,0 41 16,0-41-16,0 0 15,0 41 1,0 0-16,0-1 16</inkml:trace>
  <inkml:trace contextRef="#ctx0" brushRef="#br0" timeOffset="49824.8868">33380 17507 0,'41'0'31,"41"0"-31,0 0 16,-1 0-16,-40 0 16</inkml:trace>
  <inkml:trace contextRef="#ctx0" brushRef="#br0" timeOffset="49955.1657">33380 17834 0,'82'0'16,"81"-40"0,-40 40-16</inkml:trace>
  <inkml:trace contextRef="#ctx0" brushRef="#br0" timeOffset="51521.9803">34812 17180 0,'0'82'47,"-41"-82"-32,41 41-15,-82-41 16,41 0 0,0 0-1,41-41 1,0 0-1,0-82 1,164 41 0,-123 82-16,41 41 15,-82 41 1,81 41-16,-81 122 16,-122 1-1,-1-83 1,82-122-16,-41-41 15,41 0 1,41-41 0,0-41-1,41-40 1,41 40 0,-41 82-1,0 0 1,-41 82-1,82-41 1,-41-41 0,81 0-1,1-82 1,-41 0 0,-41-82-1,-41 124 1,0-42-1,0 123 17,0 0-32,0 40 15,-41 42 1,41-41-16,0-41 16,82 41-1,-1-82 1,83 0-1,-123-41 1,-41-82 0,0 0-1,-123 41 1,82 82-16,-81 0 16,81 0-16,41-40 31,0-1-16,82 41-15,81-82 16,-122 82 0,41 0 15,0 41-15,-41 41-1,-41-42-15,0 83 16,0-82-16,0 0 15,0 41 1,41-82 0,122 0-1,-81-41 1,0-82 0,-82 82-1,0-81 1,0 81-16,-41 41 15,-41-41 1,41 41-16,-82 0 31,164 0 1,41 0-17,0 0 1,41 0-1,-82 0-15,0 0 16,-1 0-16,42 82 31,-82 40-15,0-40 0,0-41-1,41-41-15,41 0 16,0 0-1,81-41 1,-163-41 0,82 82-1,-82-82-15,0 42 0,0-1 16,0-82 0,-82 82-1,-81 41 1,81 0-16,-41 0 15,41 0 1</inkml:trace>
  <inkml:trace contextRef="#ctx0" brushRef="#br0" timeOffset="52122.2646">37471 17466 0,'122'0'47,"-40"0"-32,0 0-15,0 0 16,0 0-16,-1 0 15</inkml:trace>
  <inkml:trace contextRef="#ctx0" brushRef="#br0" timeOffset="52355.9837">37880 17180 0,'0'-82'16,"0"123"31,0 82-32,0-41-15,0 122 16,0-40 0,0-42-1,0-81 1</inkml:trace>
  <inkml:trace contextRef="#ctx0" brushRef="#br0" timeOffset="52589.2351">38371 17139 0,'0'-41'0,"0"-41"16,0 123 15,0 41-15,0 204-1,0 42 17,81-287-17</inkml:trace>
  <inkml:trace contextRef="#ctx0" brushRef="#br0" timeOffset="52989.529">38780 17139 0,'0'0'0,"0"-41"16,0-41-1,0 164 16,0 82-15,0-1 0,0-122-1,41 41 1,81-82 0,-40-123-1,41 1 1,-123-1-1,0 82 1,0 123 15,0 0-15,0 40 0,0 83-1,0-41 1,0-83-1</inkml:trace>
  <inkml:trace contextRef="#ctx0" brushRef="#br0" timeOffset="53305.4868">39639 17180 0,'0'0'0,"0"-82"16,82 0-16,40 82 31,-81 0-31,0 82 31,-41 82-15,-123 40 0,-40-81-1,122-123 1,41 82-1,123-82 1,122 0 0,-163 0-16,81 0 15,-40 0 1</inkml:trace>
  <inkml:trace contextRef="#ctx0" brushRef="#br0" timeOffset="53772.4029">33625 19348 0,'82'0'47,"0"0"-31,123 0 15</inkml:trace>
  <inkml:trace contextRef="#ctx0" brushRef="#br0" timeOffset="53873.8602">33585 19716 0,'40'0'16,"410"-41"-1</inkml:trace>
  <inkml:trace contextRef="#ctx0" brushRef="#br0" timeOffset="54472.7292">35548 18939 0,'0'-41'15,"-41"41"17,0 123-17,-81-41 1,40-42-1,41-40 1,41-40 15,0-83-15,82 82 0,40-41-1,-40 82 1,41 82-1,-123 0-15,0 122 16,-41-40-16,0-41 16,-163 40-1,40-81 1,41 0 0,82-82-16,41-82 31,0 41-31,41 0 15,82-41 1,-82 82 0,82 0-1,-42 0-15,-81 82 16,41-82 0,-41 41-1,41-41-15</inkml:trace>
  <inkml:trace contextRef="#ctx0" brushRef="#br0" timeOffset="54706.037">35957 19143 0,'0'-40'15,"0"80"16,0 42-31,0 41 16,0 0-16,0 40 31,0 1-15,0-123 0,0 41-16</inkml:trace>
  <inkml:trace contextRef="#ctx0" brushRef="#br0" timeOffset="55122.7807">36244 19184 0,'0'-41'15,"0"123"32,0 0-47,0 0 16,0 0-16,0-1 15,40 1 1,1-41 0,82-41-1,-41-123 1,0 1-1,-82 40-15,41-82 16,-41 287 31,0-41-47,0 122 16,0-40-1,0-41 1,-82-82-1</inkml:trace>
  <inkml:trace contextRef="#ctx0" brushRef="#br0" timeOffset="55505.9554">37062 19143 0,'0'0'0,"0"-40"0,0-1 16,41 41 0,40 0-1,1 0-15,-41 0 16,41 41 0,-82-1-16,0 83 15,-123 41 1,-122-42-1,245-40 1,41-82 31,286-41-31,-82 41-1,42 0 1,-206 0-1</inkml:trace>
  <inkml:trace contextRef="#ctx0" brushRef="#br0" timeOffset="56989.4005">19758 19757 0,'-41'0'16,"-41"0"0,82-41-16,-41 41 15,41-41 1,41 41 15,0 0-31,123 123 47,-164 0-31,-41-1-1,-41-81 1,123-123 15,0 42-15,123-124-1,-42 0 1,-81 123 0,-41-40-1,0 121 16,-41 1-31,41 41 16,-82 0 0,42 82-16,40-123 15,0 40 1,0 1 0,40-82-1,83 0 1,-82 0-16</inkml:trace>
  <inkml:trace contextRef="#ctx0" brushRef="#br0" timeOffset="57173.2887">20290 19798 0,'0'0'0,"0"41"47,0 41-47,0 81 15,0 1 1,0-1 15</inkml:trace>
  <inkml:trace contextRef="#ctx0" brushRef="#br0" timeOffset="57557.6663">20944 19880 0,'0'0'0,"-41"0"15,123 0 48,41 0-63,0 0 15,-42 0-15,1 0 16</inkml:trace>
  <inkml:trace contextRef="#ctx0" brushRef="#br0" timeOffset="57789.6146">21272 19634 0,'0'0'16,"0"82"31,0 0-47,0 0 15,0 0-15,0 40 16,0-40 0,-41-41-16</inkml:trace>
  <inkml:trace contextRef="#ctx0" brushRef="#br0" timeOffset="58639.7702">21926 19839 0,'0'-41'16,"0"-41"0,82 82-1,0 0-15,0 41 16,-42 82 0,-40-1-1,-122 1 1,40-82-1,41-41 1,123-41 31,122-82-31,-81 1-1,-82 81 1,0-123 15,-82 205 16,41 0-31,-41 41-16,41-41 15,-82 0-15,41 81 16,41 1-1,41-82 1,41-41 15,41 0-15,0-164 0,-83 1-1,42 81 1,-41 123 15,-41 82-15,0-42-1,0 42 1,0-82 0,0 41-1,82-82 16,-41 0-15,0-41-16</inkml:trace>
  <inkml:trace contextRef="#ctx0" brushRef="#br0" timeOffset="58955.9714">23317 19962 0,'82'0'32,"0"0"-32,-1 0 15,42 0 1,41 0 0</inkml:trace>
  <inkml:trace contextRef="#ctx0" brushRef="#br0" timeOffset="59156.8829">23767 19675 0,'-41'-41'16,"41"82"15,0 41-16,0 0-15,0-41 16,0 81-16,0-40 16</inkml:trace>
  <inkml:trace contextRef="#ctx0" brushRef="#br0" timeOffset="59422.7617">24790 19962 0,'81'-41'47,"1"41"-47,0 0 16,41 0-16,-82 0 15</inkml:trace>
  <inkml:trace contextRef="#ctx0" brushRef="#br0" timeOffset="59590.7024">25444 19880 0,'82'0'31,"-41"0"-15,41 0-16,-41 0 16,-1 0-16</inkml:trace>
  <inkml:trace contextRef="#ctx0" brushRef="#br0" timeOffset="59762.7375">26794 19921 0,'-41'0'16,"82"0"31,41 0-32,0 0 1</inkml:trace>
  <inkml:trace contextRef="#ctx0" brushRef="#br0" timeOffset="60206.4707">28021 19921 0,'41'0'47,"0"0"-32,0 0 1,82 0 0,163 0-1,205 0 1,-164 0-1,-122 0 1,-205-82 62,41 82-78,-1 0 16,42 0-1,-82-41 1,82 41-16,0 0 31,-123 0 16</inkml:trace>
  <inkml:trace contextRef="#ctx0" brushRef="#br0" timeOffset="60585.831">29617 19593 0,'0'-41'32,"81"-40"15,-40 81-32,41 0 1,41 0-1,-41 0 1,-41 0 0,-41 41 46</inkml:trace>
  <inkml:trace contextRef="#ctx0" brushRef="#br0" timeOffset="60956.7835">29739 19880 0,'82'0'31,"0"0"-15,41 0-16,-42 0 15,1 0 1,0 0-16,82-41 16,-82 41-1</inkml:trace>
  <inkml:trace contextRef="#ctx0" brushRef="#br0" timeOffset="61242.0604">30189 19471 0,'-41'0'15,"41"-41"-15,0 82 47,-41 40-31,41 83-1,0 82 1,0-1 0,0-122-1,82-42 1,-41-81-16</inkml:trace>
  <inkml:trace contextRef="#ctx0" brushRef="#br0" timeOffset="61889.9113">30844 19716 0,'0'-82'16,"0"41"-1,82 0 1,-1 41 0,-40 0-16,0 0 15,41 0-15,-82 41 16,0 82 0,0 0-1,-82 0 1,-40-1-1,203-204 32,42-40-31,-41 40 0,0 0-1,-82-41 1,0 82-1,0 82 32,0 0-47,-82 164 16,82-42 0,0 42-1,123-164 1,-42 41-1,42-123 1</inkml:trace>
  <inkml:trace contextRef="#ctx0" brushRef="#br0" timeOffset="62040.5673">31662 19921 0,'0'0'16,"0"-41"-1,82 41-15,-41-82 16,40 82-1,42 0 1,-82 0 0,-41 41-1</inkml:trace>
  <inkml:trace contextRef="#ctx0" brushRef="#br0" timeOffset="62356.487">31744 19839 0,'-41'0'32,"41"41"-32,0 0 15,0 81 1,0-81 0,204 41-1,-122-41 1,-41-41-1,-41 41 1,-82 41 15,-40-41-31,40-41 16,41 81 0,41-40-1</inkml:trace>
  <inkml:trace contextRef="#ctx0" brushRef="#br0" timeOffset="62591.2752">32276 19921 0,'0'0'0,"0"-41"16,0 123 31,0-1-47,0 42 15,0 82 1,-41-1 0,41-122-16,-41 41 15</inkml:trace>
  <inkml:trace contextRef="#ctx0" brushRef="#br0" timeOffset="63591.1949">20944 21230 0,'-81'0'0,"40"0"31,82 0 16,81 0-47,42 0 15,531 0 1,1187 81 15,491-81 1,-1842 0-32,369 0 15,-572-41 1,-1 41-16,246-81 15,-42-1 1,328 0 15,-245 82-15,-287-41 0,-122 41-1,-164 0 1,40-82-16,-40 82 15,-82 0 48,1 0-63,-42 0 16,0 0-16,-41 0 15</inkml:trace>
  <inkml:trace contextRef="#ctx0" brushRef="#br0" timeOffset="63942.8665">26180 21761 0,'-81'0'0,"121"0"46,42 0-30,0 0-16,82 0 31,-1 0 1</inkml:trace>
  <inkml:trace contextRef="#ctx0" brushRef="#br0" timeOffset="64357.2184">25690 21802 0,'0'0'0,"-41"41"32,41 82-17,-82-41 1,82-1-1,41-81 32,0 0-31,81-40 0,-40-1-1,41 41 1,-82 0-16,41 81 15,-1 1-15,-81-41 16,0 41 0,-41 41-1,-81-123-15,-42 41 16,82-41 0,41 0-16,-40 0 15,122 0 1</inkml:trace>
  <inkml:trace contextRef="#ctx0" brushRef="#br0" timeOffset="64623.6225">26835 22007 0,'0'0'0,"0"-41"15,0 82 32,0 41-47,0 81 16,0 1 0,0 40-1,0-122 1,0 0-1</inkml:trace>
  <inkml:trace contextRef="#ctx0" brushRef="#br0" timeOffset="65456.8067">35303 20739 0,'-82'0'15,"0"0"-15,41-41 16,0 41-1,82 0 17,900 0-1,409 0 0,-573 0-15,-736 0-1,-41-82 17,0 123 15,-82-41-47,41 41 15</inkml:trace>
  <inkml:trace contextRef="#ctx0" brushRef="#br0" timeOffset="65723.6219">35916 21148 0,'41'0'47,"41"0"-31,0 0-16,0 0 0,-1 0 16,1 0-1,0 0-15</inkml:trace>
  <inkml:trace contextRef="#ctx0" brushRef="#br0" timeOffset="66090.3005">35957 21148 0,'-41'0'15,"-41"82"1,82-1-1,-40-40-15,40 41 32,0 0-17,40-82 1,124 0 0,-82 0-16,82 0 15,-124 0-15,42 0 16,-82 41-1,82 41 1,-123-1 0,-163 42-1,81-123 1,82 0 0,-41 0-1</inkml:trace>
  <inkml:trace contextRef="#ctx0" brushRef="#br0" timeOffset="66357.3447">36939 21434 0,'0'0'0,"0"-82"16,0 164 46,0 0-62,0 0 0,-82 0 16,82 245 0,0-164-1,0-122 1</inkml:trace>
  <inkml:trace contextRef="#ctx0" brushRef="#br0" timeOffset="67224.0322">40498 20861 0,'41'0'31,"41"0"-15,-1 0-16,1 0 15</inkml:trace>
  <inkml:trace contextRef="#ctx0" brushRef="#br0" timeOffset="67390.8896">40457 21189 0,'82'0'31,"0"0"-16,81 0-15,-81 0 16</inkml:trace>
  <inkml:trace contextRef="#ctx0" brushRef="#br0" timeOffset="68981.3654">42502 20166 0,'0'-82'0,"0"41"15,0 0 16,0 82 1,0 0-32,0 82 31,0 81 0,-41-204-15,41 41 15,0 41-15,41-82-1,82 0 1,0 0 0,-1-41-1,-81 0 1,-41 0-1,0-40 1,0 40 0,0 0-1,0 0 1,0 82 46,0 0-62,0 0 0,0 122 32,0 1-17,0-41 1,0-82 0,0 81-1</inkml:trace>
  <inkml:trace contextRef="#ctx0" brushRef="#br0" timeOffset="69392.0705">43157 20534 0,'0'-123'0,"0"42"15,41 81 1,-41-41 0,81 41-1,83 41 1,-164 81 0,-41 1-1,-82-41 1,1 0-1,81-41 1,123-41 31,-41 0-31,40 0-16,42 0 15,-41 0 1,41 0-1,-123-82 1</inkml:trace>
  <inkml:trace contextRef="#ctx0" brushRef="#br0" timeOffset="70074.478">44016 20043 0,'0'-41'0,"0"-81"15,-82 81-15,82 0 16,-123-41 0,1 0-1,-124-40 1,1 40 0,81 82-1,-40 0 1,-42 0-1,82 41 17,83 40-17,-42 83 1,-41 327 15,164-368-31,-82 163 16,82-41-1,41-40 1,328 122 0,-124-204-1,123-41 1,0 0 0,82-82-1,82-164 1,-205-82 15,-122 1-15,-123-41-1,40-164 1,-122 204 0,0 83-1,-81-1 1,-124 41-1,123 123-15,-163-122 16,122 122-16,0 0 16,-81 0-1,-1 122 1,164 42 0</inkml:trace>
  <inkml:trace contextRef="#ctx0" brushRef="#br0" timeOffset="70507.9541">42543 22170 0,'0'0'0,"-41"0"0,164-81 62,122 81-46,42-82-16,-42 82 16,123-82-1,164 82 1,-82-82 0,-286 82-1,-123 0 1,-41-41-1</inkml:trace>
  <inkml:trace contextRef="#ctx0" brushRef="#br0" timeOffset="70878.3284">43852 22293 0,'0'0'0,"-163"0"0,40 0 15,82 0-15,164 0 47,368 0-31,122-41 0,-40 41-1,-328-82 1,-163 41-1,0 41 1,-82-40 31,-41 40 31</inkml:trace>
  <inkml:trace contextRef="#ctx0" brushRef="#br0" timeOffset="72341.6116">31089 6054 0,'0'-41'0,"0"0"16,-82 41-1,82-82 1,0 123 31,0 82-32,-40-41 1,40 40 0,-41-122-16,41 82 15,41-82 63,-1 0-78,42 0 0,-41 0 16,0 0-16,41-82 16,-41 82-1,0-40 1,-41-1 15,0-41-15,-82 41 15,82 82 16,0 0-32,0 122 1,0-40 0,0-41-1,0 0 1,41-1 0</inkml:trace>
  <inkml:trace contextRef="#ctx0" brushRef="#br0" timeOffset="72724.2395">31539 6258 0,'0'-81'0,"82"40"31,0 41-15,-41 0 0,-41 82-1,0 40 1,-82-81 0,-41 82-1,123-82 16,41-41 1,0 0-17,123-41 1,81 0 0,-204-41-1,41 82-15</inkml:trace>
  <inkml:trace contextRef="#ctx0" brushRef="#br0" timeOffset="73374.6144">32112 6136 0,'-41'-82'0,"41"0"0,-41 82 15,41-82-15,-204 41 16,81-81 15,-41 81-15,-122-41-1,204 82 1,-41 0 0,42 0-1,-1 123 1,-41 81-1,123-122-15,-82 82 16,0-83-16,82 1 16,0 123-1,82 40 1,82-81 0,-1-82-1,83-1 1,-42-81-1,42 0 17,-83-40-17,-40-124 1,-41 41 0,82-40-1,-164 40 1,81 41-1,-81-41 1,0 1 0,-122 40-1,81 82-15,-164-82 16,123 82 0,1 0-16,40 0 15,-41 123 1,82-1-1</inkml:trace>
  <inkml:trace contextRef="#ctx0" brushRef="#br0" timeOffset="73691.6605">32930 8058 0,'-82'-41'0,"123"-40"62,82 81-46,-82 0-16,-41-41 16</inkml:trace>
</inkml:ink>
</file>

<file path=ppt/ink/ink2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2T12:22:22.340"/>
    </inkml:context>
    <inkml:brush xml:id="br0">
      <inkml:brushProperty name="width" value="0.05292" units="cm"/>
      <inkml:brushProperty name="height" value="0.05292" units="cm"/>
      <inkml:brushProperty name="color" value="#FF0000"/>
    </inkml:brush>
  </inkml:definitions>
  <inkml:trace contextRef="#ctx0" brushRef="#br0">34771 5318 0,'0'-123'16,"0"41"-1,0 0 1,-41-40 15,0 122 1,-41 0-17,82 40 1,-82 165-1,42 245 1,40-205 0,0-81-1,81-123 1,1 0 0,-41-41-16,0 0 15,0 0-15,41-41 16,40-82-1,-81 41 1,-41-40 0,0 81-16,0-41 15,0 0-15,0 123 47,0 41-47,0 0 16,0 122-1,41-122 1,123-82 0,-82 0-1,-1-41 1,-81-82 0,0 1 15,-40-1-16,-83 41 1,0 0 0,82 123-1,0 82 1,41 0 0,123-42-1,0-81 1,-82 0-1,81-40 1,1-42 0,-82-41-1,-41 82 1,82 82 15,-82 0-15,0 82-1,0-82 1,41-41 0,41 0-1,-1 0 1,-81-123 0,82 41-1,-41 0 1,-41 123-1,41 41 1,-41 41 0,82-82-1,-41 40 1,41 1 0,-1-123-1,42-81 16,-82-1-15,-41-41 0,0-204-1,0 164 1,0 122 0,0 41-1,0 164 1,0 122-1,0 0 1,0-40 0,0-123-1,41 0 1,0-82 0,41-41 15,-42-82-16,-40 41 1,82-41 0,-82 42-1,0 162 17,0 42-17,0-41 1,0 0-1,82 0 1,0-82 0,0 0-1</inkml:trace>
  <inkml:trace contextRef="#ctx0" brushRef="#br0" timeOffset="173.7163">36898 5031 0,'0'41'32,"0"0"-17</inkml:trace>
  <inkml:trace contextRef="#ctx0" brushRef="#br0" timeOffset="2401.2675">37103 5563 0,'0'0'0,"0"-82"0,81 0 16,-40 82 0,41 41 15,-82 41-31,0 0 16,-41 0-1,41 40 1,0-203 31,82 40-47,-82 0 15,123-205 1,-123 165 0,82 81 15,-42 81-16,-40-40 1,0 123 0,0-82-1,82 0 1,-82-42 0,41-80-1,0-83 1,41 41-1,-82-41 1,0 82 0,0 82 31,0 0-47,0 82 15,0 0 16,41-1-15,81-122 0,-81 0-1,164-163 1,-205 122-16,41-82 16,-41 82-16,0-41 15,0 42 1,0 121 31,0-40-47,0 82 15,0 0 1,0-42 0,123 1-1,40-82 16,42-82-15,-123 1 0,-82-1-16,0 0 15,0 0 1,0 123 187,0 0-187,0 0-16,-41 41 15,41-41-15,0 40 16,0 42 0,41-82-1,40-41 1,83-82-1,-82-40 1,-82 40 0,0 0-16,0 0 15,0 0 1,-41 82 0,-82 0-1,82 0 1,41 41-1,-41 82 1,41-41 0,0 40-1,0-81 1,41 41-16,41-82 16,0-41-1,-41-41-15,41 42 16,-82-83-1,41 123-15,-41-82 16,0-41 0,0 82-1,0 1 17,0 80 14,0 1-30,0 41 0,0-41-16,0 82 15,0-41-15,0-1 16,40-81 0,42 0-1,0-81 1,-41-1-1,-41-41 1,0 82 0,0 0-1,0 82 32,0 0-31,0 41-1,0 0 1,0-1-16,0-40 16,82-41-1,0-41 1,-42-40 0,-40-1-16,123-82 15,-123 82-15,0 1 16,-41 81 31,41 41-47,0 40 15,41-40 1,41 41 0,41 0 15,-41-82-31,-42 163 15,-40-81-15,-40-82 16,-1 0-16,0 0 16,-41 0-1,-123 0 1,83 0-16</inkml:trace>
  <inkml:trace contextRef="#ctx0" brushRef="#br0" timeOffset="2850.9">35630 5113 0,'41'0'31,"41"0"-31,163 0 31,941-82 1</inkml:trace>
  <inkml:trace contextRef="#ctx0" brushRef="#br0" timeOffset="3417.0684">34730 6667 0,'0'0'16,"-164"0"-16,83 41 0,-1-41 16,204 0 46,124 0-62,163 0 16,0 0-16,818-41 15,-81 41 1,-246-81 0,-491 81-1,122-82-15,-408 82 16,-82 0-1,-41-82 1,41 82 47,-41-41-48</inkml:trace>
  <inkml:trace contextRef="#ctx0" brushRef="#br0" timeOffset="47422.2175">35425 6749 0,'0'-41'15,"0"82"79,0 41-94,0 82 31,0-82-15,0 40-1,0-81 1,0 82 0,0-82-1,0 0 48,164 40-16,-123-81-47,0 0 15,0 0-15,81 0 16,42 0 0,-123 0-1,41 0 1,-82-81 124,-41 81-124,41-41 0,-82 41-1,123 0 32,41 0-31,-41 82-1,-41-1 1,0-40 0,-41 123-1,-41-82 1,82 0 0</inkml:trace>
  <inkml:trace contextRef="#ctx0" brushRef="#br0" timeOffset="48424.6195">37757 7486 0,'0'-41'16,"0"-41"15,0 123 31,0 41-62,0-42 16,0 124 0,0-41-1,-41-41 1,41-41 0</inkml:trace>
  <inkml:trace contextRef="#ctx0" brushRef="#br0" timeOffset="48939.3681">37307 7404 0,'0'-41'16,"-123"41"46,123 41-46,-41 41 0,41 40-16,0-40 15,0 0-15,0 0 16,0-41-16,123 81 16,0-40-1</inkml:trace>
  <inkml:trace contextRef="#ctx0" brushRef="#br0" timeOffset="49239.9534">38002 7486 0,'0'-41'16,"0"0"-16,82 41 47,-41 41-31,-41 40-1,0 165 1,0-82-1,-123-1 17,42-81-32</inkml:trace>
  <inkml:trace contextRef="#ctx0" brushRef="#br0" timeOffset="50056.337">39393 7404 0,'0'-41'15,"0"-41"-15,-41 82 16,41-82-16,0 0 16,0 123 31,0 41-32,0 286 16,41-163 1,0-205-17,41 0 1,41 0 0,-1-82-16,-122 41 15,41-41-15,-41-40 16,0 40-16,0-82 15,0 41 17,0 83-17,0 121 17,0 1-32,0 0 15,82 0-15</inkml:trace>
  <inkml:trace contextRef="#ctx0" brushRef="#br0" timeOffset="50689.5115">40007 7608 0,'0'-41'0,"41"41"15,41 0 17,-82 41-17,0 82 1,0-41 0,0 0-1,41-82 32,40-123-31,-81 82-16,41-41 15,0 0 1,41 82 31,-82 41-47,0 123 15,0-41 17,0-82-17,82-41 1,0 0 0,-41-41-1,-41-123 1,0 82-1,0 41 1,0 123 0,0 0-1,0 41 1,40 40 0,42-163-1,0 0 1</inkml:trace>
  <inkml:trace contextRef="#ctx0" brushRef="#br0" timeOffset="50838.8361">40825 7404 0,'0'0'0,"0"41"31,0 0-16,82-1-15</inkml:trace>
  <inkml:trace contextRef="#ctx0" brushRef="#br0" timeOffset="52056.2915">41152 7240 0,'0'0'0,"0"-82"0,-41 1 16,41 162 31,0 1-47,0 0 16,41 163-1,-41 164 1,0-204-1,0-123 1,0 0 0,82-82-16,-41 0 15,-41-41-15,82 41 16,-82-82-16,0 0 16,0-41-1,-41 1 1,-82 81-1,41 0 17,82-82-17,123 41 1,41 41 0,-82 41-16,-1-81 15,-81 40-15,41 0 16,-41-41 15,0 164 0,0-41-31,0 40 16,0 83 0,0-41-1,0-41 1,82-82-1,0 0 17,41-123-17,-123-41 1,0 1 0,-82 122-1,0 41 1,-41 0-1,82 163 1,41-40 0,123-82-1,0-41 1,0 0 0,40-82-1,-40 0 1,-41-40 15,-82 81-31,0-41 16,0 41-16,-41 41 31,0 0-15,41 82-1,41-41 1,0-41-1,-41 41 1,41-41 0,-41 81-1,0-40-15,41 41 16,-41 0 0,0-41-1,122-41 32,-40 0-31,0-82-1,-41 82 1,-41-41 0,82 41-1</inkml:trace>
  <inkml:trace contextRef="#ctx0" brushRef="#br0" timeOffset="53423.334">42625 7404 0,'0'-41'31,"41"-41"0,0 82 1,-41 123-17,41 163 17,-41-245-17,-41 0 1,41-82 15,0-41-15,82-81-1,-41 81 1,-1 82 0,42 82-1,-41 163 16,-41-204-15,0-82 31,123-41-31,-41-122-1,-41 163 1,40 41-1,-81 82 1,0 81 0,-41-40-1,41-41-15,82-41 16,-41-41 0,0 0-16,41 0 15</inkml:trace>
  <inkml:trace contextRef="#ctx0" brushRef="#br0" timeOffset="54405.9415">37880 8835 0,'-41'82'31,"41"0"-15,-41-41 15,0-41-15,41-41-1,0-82 1,0 1 0,0 81-1,41 41 17,-41 82-17,82-1-15,-82 165 16,-41-124 15,-123 1-15,82-82-1,1 82 1,81-164 0,0-41-1,41 0 1,81 0-1,-81 123 1,0 82 0,41-41-1,-41-41 1,0-41 0</inkml:trace>
  <inkml:trace contextRef="#ctx0" brushRef="#br0" timeOffset="54641.0456">38166 8917 0,'0'-82'16,"0"123"31,0 41-47,0 41 15,0-41-15,0-1 16,0 124 0,0-82-1,-164-1 1</inkml:trace>
  <inkml:trace contextRef="#ctx0" brushRef="#br0" timeOffset="54989.489">37389 8672 0,'0'-41'16,"-82"41"-16,41-82 16,-41 82-1,-40 123 1,122 163 0,0 82-1,81-40 1,124-42 15,-41-245-15,-83-41-16</inkml:trace>
  <inkml:trace contextRef="#ctx0" brushRef="#br0" timeOffset="55856.2398">39843 8876 0,'82'0'62,"-41"0"-62,41 0 16,41 0-1</inkml:trace>
  <inkml:trace contextRef="#ctx0" brushRef="#br0" timeOffset="56090.6255">39843 8876 0,'0'0'0,"-41"0"16,0 41 15,41 0-15,0 164-1,0-42 1,0-40 0,0-41-1,41-41 1,123-41-1,-82 0-15</inkml:trace>
  <inkml:trace contextRef="#ctx0" brushRef="#br0" timeOffset="56307.3037">39802 9285 0,'41'0'16,"0"0"0,82 0-1,-41 0 1</inkml:trace>
  <inkml:trace contextRef="#ctx0" brushRef="#br0" timeOffset="56789.5719">40211 9163 0,'0'0'0,"0"-41"15,82 41 16,-82 82-15,41-82 0,-41 163-1,0-122 1,0 41-16,-41-82 16,41-41 15,0 0-16,205-163 1,-164 122 0,81 0-1,-122 123 17,-40 41-17,-1 40 16,41-81-31,0 41 32,122-82-17,-40 0 1,41 0 0,-82-82-1</inkml:trace>
  <inkml:trace contextRef="#ctx0" brushRef="#br0" timeOffset="56987.8111">41030 9163 0,'0'0'16,"0"-82"-16,0-41 15,0 82-15,-41-81 16,41 162 31,0 165-31,0 163-1,0-41 1,0-40 15,0-165-31,0-81 16</inkml:trace>
  <inkml:trace contextRef="#ctx0" brushRef="#br0" timeOffset="57274.0733">41030 9490 0,'0'0'0,"-41"-82"0,41 0 16,0-122 0,0 163-1,122 41 1,-40 0 0,0 82-1,-82 81 1,-41-81 15,-41-41-15,1-41-1,-1 0 1,82-41 0</inkml:trace>
  <inkml:trace contextRef="#ctx0" brushRef="#br0" timeOffset="57640.0794">41357 9204 0,'0'-82'0,"0"41"16,-41 41 31,41 41-47,0 41 15,0 40-15,0 1 32,41 0-17,82-123 1,-83 0 0,-40-82-1,41 0 1,-82-204-1,1 245 1,-42 41 0,82 41-1,0 122 1</inkml:trace>
  <inkml:trace contextRef="#ctx0" brushRef="#br0" timeOffset="59974.7915">41684 9163 0,'0'0'0,"0"-82"0,0 0 15,41 82 1,41 0 15,-82 41-15,0 123-1,0-1 1,0-122 0,0 0-16,0-82 47,41-41-32,41-163 1,-1 163-1,-40 82 17,-41 82-17,0 81 1,0 1 0,0-123-1,41 82 1,41-123-1,0-82 1,0 0 0,-82-41-1,81 1 1,-81 203 31,41-81-32,-41 41 1,41-41 0,0 0 15,-41-122-15,0 81-1,0-41 1,-41 82 15,41 41-31,-82 41 0,82-1 16,0 83-1,0-82 1,41-82 0,82 0-1,-82-41 1,41-82 15,0 82-31,-82-81 16,41 81-16,-41 0 15,81 82 17,-81 0-17,0 81 1,0-40-1,0-41 17,41-41-17,0-41 1,41-122 0,-41 81-1,0 82 16,-41 41-31,0 40 32,0 42-17,0-41 1,41-82 0,81 0-1,-40-82 1,-41-41-1,-41-163 1,0 163 0,0 1-1,0 81 1,0 82 15,0 122-15,0 42 15,0 40-15,0-81-1,123-164 1,-41 0 0,-41-41-1,-41-123 1,0 83-16,81-42 15,-81 82 1,0 82 31,0 41-31,0-1-16,0 1 15,0 0 1,0 0 15,82-82-15,-41-41-1,41-123 1,-41 42 0,41-1-1,-41 123 16,-41 41-15,40 0 0,-40 0-1,82-41 32,-82-41-31,0-41-16,0 41 31,-41-41-15,-40 82-1,-1 123 1,41 0 0,41-1-1,0-81 1,0 41-1,123-82 1,-42-41 0,-81-82-1,41 1 1,-41 81 0,0 82 15,0 0-16,0 0 1,0 40 0,0 1-16,82-82 31,0 0-15,-41-41-16,41-81 15,-41-1 1,-41 0-16,81-122 15,-81 122-15,41 0 16,-41 82 0,0 0-1,-82 82 1,82 123 0,0 81-1,0 1 1,164-1 15,81-204-15</inkml:trace>
  <inkml:trace contextRef="#ctx0" brushRef="#br0" timeOffset="60295.9341">43075 8835 0,'123'0'16,"81"-81"0,-40 81-16,-1 0 15,-40 0-15</inkml:trace>
  <inkml:trace contextRef="#ctx0" brushRef="#br0" timeOffset="60393.6735">44098 8754 0</inkml:trace>
  <inkml:trace contextRef="#ctx0" brushRef="#br0" timeOffset="61174.3334">37757 10472 0,'0'0'0,"0"-41"15,41 41 1,0 0 0,0 0-16,41 0 0,-164 82 46,41-82-30,0 122-16,-41-81 31,123-41 1,41 0-17,0 0 1,-1 41-1,-81 41 1,-40 0 0,-1-1-1,-82 1 1,41-82 0,41-41-1</inkml:trace>
  <inkml:trace contextRef="#ctx0" brushRef="#br0" timeOffset="61440.134">38002 10513 0,'0'-41'16,"82"122"31,-82 1-47,41-41 15,-41 41-15,0 82 16,0 40 0,-123-81-1,83-123 1</inkml:trace>
  <inkml:trace contextRef="#ctx0" brushRef="#br0" timeOffset="61724.3099">37348 10431 0,'-41'0'31,"-41"41"-15,82 40-16,0 124 15,82 163 1,82-245 15,-1-41-31</inkml:trace>
  <inkml:trace contextRef="#ctx0" brushRef="#br0" timeOffset="62307.5097">39516 10758 0,'0'0'0,"0"-82"15,0 41 1,0 123 15,0 0-31,0 41 16,0 204 15,0-286-15,0 0-1</inkml:trace>
  <inkml:trace contextRef="#ctx0" brushRef="#br0" timeOffset="63923.9336">39516 11003 0,'0'0'0,"0"-122"15,0 40 1,0 164 31,0 40-32,123-81 1,-41 82 0,-1-82-1,42-41 1,-41 0 0,-41-41-1,-41-41 1,0-41-1,0-122 1,0 81 0,0 124-1,0 121 17,0 165-17,0-42 1,82-81 15,-82-82-15,41 41-1,-1-82 1,-40-41 0,82-164-1,-82 42 1,0 244 31,41 1-47,-41-41 15,0 82 1,82-82 0,-41-41-1,0 0 1,41-82 15,-41-41-15,-41 1-1,0 81 1,-82 0 0,41 41-1,0 122 1,41-40-1,0 0 1,164-41 0,-42-41-1,1 0 1,0-123 0,-41-40-1,-82-1 16,0 123-15,0 123 31,0 0-31,81-41-1,-40 0 1,-41 40-1,0 42 1,0-41 0,41-82 31,82-82-32,-123 41-15,82-82 16,-41 1 15,-1 122-15,42 41 15,-82 0-31,0 40 16,0 1-1,0 0 1,0-123 31,0-41-32,82 41-15,-41 0 16,0-40 0,41 81 15,-82 41-16,0 81 1,0-40 0,0-123 31,41-41-47,-41 41 15,41-81 1,40 122-1,1 0 1,-41 163 0,-41 1-1,82-41 1,-41-41 0</inkml:trace>
  <inkml:trace contextRef="#ctx0" brushRef="#br0" timeOffset="64524.6393">42420 10962 0,'0'-40'16,"0"-1"0,0 0-1,-122 41 32,81 0-47,41 122 16,0-40-1,0 0 1,0-41 0,82-41-1,-41-41 16,-1-41-15,42-40 0,-82 81-16,0-41 15,0 164 17,0-1-17,0 1 1,82 0-1,0-82 1,0 0 0,0-123-1,-82 82-15,81-163 16,-81 81 0,0 1-16,0-42 15,0 287 32,-81 245-31,81-82-1,0-81 1,0-164-16</inkml:trace>
  <inkml:trace contextRef="#ctx0" brushRef="#br0" timeOffset="65524.5168">37962 11985 0,'0'-41'15,"0"0"-15,0-41 16,0 164 15,0-41-15,0 0-16,-164 205 47,246-246 31,-41 0-78,81 0 15,-81 0 1,0 0 15,-41-41-15,0-41 0,0 41-1,0 82 32,0 41-31,0 122-1,0 123 1</inkml:trace>
  <inkml:trace contextRef="#ctx0" brushRef="#br0" timeOffset="65774.6171">38371 12026 0,'0'0'0,"0"-82"16,0 164 15,41 0-31,40 81 31,-81 42-15,-41 122-1,1-245 1,-124 0 0</inkml:trace>
  <inkml:trace contextRef="#ctx0" brushRef="#br0" timeOffset="66091.6857">37757 11985 0,'0'0'0,"-82"-41"15,82-41 1,-41 41 0,0 41 15,41 41-31,0 82 16,0 286-1,0-82 1,41-40-1,82-205 1</inkml:trace>
  <inkml:trace contextRef="#ctx0" brushRef="#br0" timeOffset="66588.4115">39475 12231 0,'0'0'0,"0"-82"15,0 0 1,0 41 15,-41 82-15,-41 82 0,82-42-1,41 42 1,41 0 15,0-41-15,-41-41-1,-41 40 1,-123-81 0,-40 0-1,-83 0 1</inkml:trace>
  <inkml:trace contextRef="#ctx0" brushRef="#br0" timeOffset="66874.7788">39884 12231 0,'0'0'0,"0"-82"0,0 0 32,0 123 15,0 41-47,0-1 15,-41 124 1,41-41-1,0-1 1,41-122 0</inkml:trace>
  <inkml:trace contextRef="#ctx0" brushRef="#br0" timeOffset="67024.1761">39721 12517 0,'0'0'0,"81"0"47,1 0-32,82 0 1,-82 0-16</inkml:trace>
  <inkml:trace contextRef="#ctx0" brushRef="#br0" timeOffset="67797.6875">40293 12517 0,'0'-82'15,"0"41"17,0 0-17,-41 41 16,41 82-15,-81 0 0,81 0-1,0 40 1,40-122 0,1 0-1,41 0 1,0-81-1,-82-1 1,0 0 0,0 0-1,0 164 17,0 0-17,0-41 1,41-41-1,0 0 1,41 0 0,-1 0-1,1-205 1,-41 123 0,-41 164 30,0 0-30,0-41 0,82-41-1,-41 0 17,-41-41-32,82-82 15,-41 41 16,40 123-15,-81 41 0,0-41-1,41-41 17,41 0-17</inkml:trace>
  <inkml:trace contextRef="#ctx0" brushRef="#br0" timeOffset="70158.7524">41602 12353 0,'0'-82'16,"0"1"-1,-82 81 1,1 0-1,40 81 1,41 83 15,0-123-31,0 0 16,82-41 0,-1 0-16,-40 0 15,0-82 1,82 0-1,-123-40-15,0-1 16,0 41-16,0 0 16,0-81-1,0 81 1,0 164 31,-41-1-32,41 165 1,0-83 0,0-81-16,41 41 15,0-123 1,-41 41-16,41-41 16,41 0-1,40-164 1,-81 82-1,0 1 1,-41 40 0,123 41-1,-41 122 1,-82-81 0,0 41-1,0-164 48,0 1-48,0 40 1,-41 0 0,-41 41-1,82 41 1,-41 163-1,41-122 1,0 41 0,41-123 15,0 0-15,-41-41-16,82-41 15,-82 41 1,41-82-1,-41 82-15,0 82 47,0 82-31,0-82 0,0 0-1,40-41 1,83 0-1,-41-82 1,-41-41 0,-41 1-1,0 40 1,-82 82 31,82 82-32,41-82 1,41 0 0,-41 41-1,-41 81 1,0-40 0,0 0-1,0-41 1,41-41 15,40 0-31,-40 0 16,82-123-1,-82 82-15,82-82 16,-42 42 0,-81 40-1,41 41 48,-41 41-63,0 40 15,41-81 1,-41 41 0,-41-163 46,-40 40-46,40 82-1,0 0 1,41 41 0,-123 81-16,123 42 15,0-123 1,0 0-1,0 82-15,82-123 16,0 0 0,-41-41-1,81-123 1,-122-40 0,0-42-1,0 42 1,0 163-16,0 122 47,0 1-47,0 123 15,0 40 1,0-40 0</inkml:trace>
  <inkml:trace contextRef="#ctx0" brushRef="#br0" timeOffset="70527.7282">44302 11944 0,'0'-82'0,"0"123"46,0 82-46,0-41 0,0 0 16,0-1 0,0 42-1,0-82 1,0 0-16</inkml:trace>
  <inkml:trace contextRef="#ctx0" brushRef="#br0" timeOffset="70758.5126">44220 11903 0,'0'0'0,"82"41"47,-82 0-47,82 0 0,-82 41 15,82-41 1,0 0-1,-82 81-15,81-122 16,42 0 0,-41 0-1,-82-41-15</inkml:trace>
  <inkml:trace contextRef="#ctx0" brushRef="#br0" timeOffset="72154.3541">44875 12108 0,'0'0'16,"0"-82"-16,0-82 15,0 83-15,0 40 16,0 82 31,0 40-47,0 124 15,0 81 17,0-204-32,82-82 31,-82-41-16,41 0 1,-41-81 0,0 40-16,81 41 15,-81 0 1,0 82 0,0 0-1,0 122 1,0-81-1,0-41 1,82-41 0,41 0-1,-123-41-15,41-41 16,-41 41 0,0 1-16,0-83 15,-41 82 16,-82-41-15,82 164 0,0 0-1,41 40 1,0-40 0,41-82-16,82 0 15,-41 0-15,-41 0 16,81-82-1,1-40 1,-82-42 0,-41 123-1,0-41 1,-82 123 31,164 0-32,-41-41 1,0 0 0,41 82-1,-41 0 1,-41-41 0,-41 122-1,41-81 1,0-41-1,41-41 1,40-41 0,42 0-1,-82 0 1,-41-163 0,0 163-1,41 41 48,-41 41-48,0 0-15,0 0 16,0 40 0,0 1-1,0-41 1,0-82 31,41-41-47,-41 1 15,41 40-15,-41-41 16,82 123 15,-82 0-15,0 0-1,0 81 1,0-81 0,41-41-1,-1 0 1,42-82 0,-41-40-1,0 81 1,-41 82 15,0 41-15,0-1-1,0-40 1</inkml:trace>
  <inkml:trace contextRef="#ctx0" brushRef="#br0" timeOffset="72824.8141">46920 12190 0,'0'-41'16,"0"-41"-1,0 41 1,-82 41 46,82 82-62,-41-41 16,41 0-16,0 81 16,0-81-1,41-41 16,41 0-15,-82-82 0,41 1-1,-41-42 1,0 82 0,41 41-1,-41 82 1,0 41-1,0-42 1,82-81 31,41-122-31,-123 81-1,40-41-15,42-204 31,-82 163-15,0 41 0,0 164 15,0 0-15,-41 81-16,41 42 15,-41-123-15,41-1 16,0 1-16</inkml:trace>
  <inkml:trace contextRef="#ctx0" brushRef="#br0" timeOffset="73475.1082">37962 14930 0,'40'0'31,"42"0"-15,0 0-16,-41 0 15</inkml:trace>
  <inkml:trace contextRef="#ctx0" brushRef="#br0" timeOffset="73824.772">37839 15012 0,'-41'0'0,"41"41"16,-82 41 0,82-41-16,-41 40 15,41-40 1,41-41 15,41-41-15,0-40-1,40 81 1,-40 0 0,-82 41-16,41 81 15,-41-40 1,0-41 0,-82-41-1,82 41-15,-81-41 16,-1 0-1</inkml:trace>
  <inkml:trace contextRef="#ctx0" brushRef="#br0" timeOffset="74058.5714">38452 14930 0,'41'0'32,"41"82"-17,-82 41-15,0-41 16,0 163 0,0-40-1,-163-83 1</inkml:trace>
  <inkml:trace contextRef="#ctx0" brushRef="#br0" timeOffset="74324.9259">37266 14726 0,'-41'0'0,"41"41"16,0 40-16,0 42 15,0 0 1,0 122 0,0-122-16,82 41 15,-41-164-15,41 81 16,41-81-16</inkml:trace>
  <inkml:trace contextRef="#ctx0" brushRef="#br0" timeOffset="74658.4966">39516 15135 0,'0'-82'0,"82"82"16,0 0-16,-1 0 15,165 0 1,-205 0 0</inkml:trace>
  <inkml:trace contextRef="#ctx0" brushRef="#br0" timeOffset="74875.7776">39843 15012 0,'-41'0'31,"41"82"-31,0-41 16,0 163-1,0 1 1,0-1 0,0-163-16</inkml:trace>
  <inkml:trace contextRef="#ctx0" brushRef="#br0" timeOffset="75742.5156">38943 16689 0,'0'-41'31,"82"41"-16,164 0 17</inkml:trace>
  <inkml:trace contextRef="#ctx0" brushRef="#br0" timeOffset="75908.5423">38862 16894 0,'0'-82'31,"81"82"-31,1 0 16,-41 0-16,0 0 16</inkml:trace>
  <inkml:trace contextRef="#ctx0" brushRef="#br0" timeOffset="808268.72">40171 18039 0,'0'-82'0,"0"0"32,40 82-32,1 0 0,41 0 15,82 0 1,-82 450 15,-246-163 16,123-287-16,164-164-15,40-122-1,-40 81 1,-82 42 0,41-1-1,-82 123 1,-41 41 15,-82 123-15,123-41-16,0 40 15,0 1 1,82-41 0,82-82-1,40-41 1</inkml:trace>
  <inkml:trace contextRef="#ctx0" brushRef="#br0" timeOffset="808770.044">39189 17875 0,'41'0'15,"-123"123"32,0-82-47,0 41 0,-40 41 16,40-42-16,41 1 16,41 0-16,0-41 15,123-41 1,40 0-1,655-41 17</inkml:trace>
  <inkml:trace contextRef="#ctx0" brushRef="#br0" timeOffset="808936.5199">38739 19062 0,'0'0'0,"41"0"31,41 0-15,40-41-16,1 41 15,204-82 1</inkml:trace>
  <inkml:trace contextRef="#ctx0" brushRef="#br0" timeOffset="809537.8067">37307 18489 0,'0'-41'16,"0"-41"-16,0 41 15,-82 0-15,82-81 16,-41 40 0,-40 82 15,81 82-31,-82 122 31,82 83-15,0-83-1,0-163 1,41-41 0,81-41-1,42-245 1,-82 40 0,-82 42-1,0 163 1,-41 41-1,41 164 1,0 81 0,0-163-1,123 0 1,204-82 15</inkml:trace>
  <inkml:trace contextRef="#ctx0" brushRef="#br0" timeOffset="810136.9233">42543 17712 0,'0'-41'15,"-41"41"17,0 82-32,-81-41 15,40-1 1,0-40-16,41 123 31,82-123-15,245 0-1,164 0 1</inkml:trace>
  <inkml:trace contextRef="#ctx0" brushRef="#br0" timeOffset="810319.5856">42134 18489 0,'0'0'0,"82"0"47,41 0-32,40 0-15,1 0 16,-41 0-16</inkml:trace>
  <inkml:trace contextRef="#ctx0" brushRef="#br0" timeOffset="810819.5437">43729 17712 0,'0'0'0,"0"-82"0,-81 0 16,81 41-16,0 164 47,0 0-32,0-1 1,0 124-1,-41 40 1,41-204 0,41-246 31,40 42-47,42-83 15,0 123 1,-41 82-1,-41 41 1,40 164 0,-81-42-1,-204-40 17,-42-41-17,83-82 1,122 0-16</inkml:trace>
  <inkml:trace contextRef="#ctx0" brushRef="#br0" timeOffset="816936.5353">50561 18284 0,'0'-40'16,"0"-1"-1,0-41 17,-41 0-17,0 41 1,-123 82 15,124 327 0,40-245 1,81-164-1,1-41-15,0-81-1,0 81-15,-82 0 16,0-41-16,0 82 15,0 164 17,0 0-32,0-1 15,0 42 1,41-82 0,81-41-1,1-41 1</inkml:trace>
  <inkml:trace contextRef="#ctx0" brushRef="#br0" timeOffset="817420.4984">51870 18284 0,'-82'41'31,"82"0"-15,0 0-16,0 0 16,0 41-16,-41-41 15,41 81 1</inkml:trace>
  <inkml:trace contextRef="#ctx0" brushRef="#br0" timeOffset="817869.6388">52115 18080 0,'0'0'0,"0"-41"0,0-41 15,0 0 1,0 1-1,-81 81 1,-1 81 0,41 83-1,-41 81 1,82-204 0,82 0-1,-41-41 1,0 0-1,40-163 1,-81 40 0,0 0-1,0 164 32,0 123-31,0-82-1,0 40 1,41-81 0,41 41-16</inkml:trace>
  <inkml:trace contextRef="#ctx0" brushRef="#br0" timeOffset="818036.8054">52361 18244 0,'82'0'47,"-41"0"-47,40 0 0,42-82 16,-82 82 0,0 0-16</inkml:trace>
  <inkml:trace contextRef="#ctx0" brushRef="#br0" timeOffset="818270.61">52688 17957 0,'-82'-82'0,"82"123"62,0 41-46,0 41-16,0-41 0,0-1 15,41 1-15,-41-41 16</inkml:trace>
  <inkml:trace contextRef="#ctx0" brushRef="#br0" timeOffset="818586.9662">53015 17875 0,'0'-41'0,"0"-40"16,0 203 31,41-40-47,-41 41 15,0 81 1,0-40-1,0-123-15</inkml:trace>
  <inkml:trace contextRef="#ctx0" brushRef="#br0" timeOffset="818866.3864">53670 18407 0</inkml:trace>
  <inkml:trace contextRef="#ctx0" brushRef="#br0" timeOffset="819053.6242">54243 18162 0,'81'0'16,"-40"0"0,0 0-16,0 0 15,41 0-15</inkml:trace>
  <inkml:trace contextRef="#ctx0" brushRef="#br0" timeOffset="819203.8294">54938 18162 0,'82'0'32,"0"-41"-17,-42 41-15,1 0 16,82 0-16</inkml:trace>
  <inkml:trace contextRef="#ctx0" brushRef="#br0" timeOffset="819325.282">55756 18121 0,'0'-82'0,"41"82"46</inkml:trace>
  <inkml:trace contextRef="#ctx0" brushRef="#br0" timeOffset="819819.8199">55715 17466 0,'0'82'47,"0"41"-31,0 0-16,0-1 15,0-40-15,0-41 16,0 0 0,0 41-1,0-123 32,41 0-31,-41 0-16,82-41 15,-82 164 32,0 41-31,0-41 0,-123-42-1,82-40 1,0 82-16,-122-82 15</inkml:trace>
  <inkml:trace contextRef="#ctx0" brushRef="#br0" timeOffset="821237.1532">43893 18775 0,'41'0'0,"0"0"78</inkml:trace>
  <inkml:trace contextRef="#ctx0" brushRef="#br0" timeOffset="831204.7284">26876 18530 0,'0'-82'16,"0"41"-16,0 0 0,0-41 31,-41-40 1,-41 122-32,-82 122 31,164 1-31,0 532 31,0-369-15,0-204-16,0 122 15,0-163-15,0 0 16,0 41 0,0 0-1,-81-82-15,-1 0 16,82-41-1,-82 0-15</inkml:trace>
  <inkml:trace contextRef="#ctx0" brushRef="#br0" timeOffset="831422.0106">26221 19348 0,'0'0'0,"0"-41"16,0 0-1,41-41 1,41 82 0,82-41-1,-1 41 1,42 0 0,-123-81-16</inkml:trace>
  <inkml:trace contextRef="#ctx0" brushRef="#br0" timeOffset="831687.9362">27285 18775 0,'0'-82'16,"-82"1"-1,0 162 32,82 42-47,0 0 16,-82 163-1,82-163-15,0 41 16,41-83 0,-41-40-16,41 0 15,41-41 1</inkml:trace>
  <inkml:trace contextRef="#ctx0" brushRef="#br0" timeOffset="832157.6535">27408 19184 0,'0'-81'15,"0"40"1,81 41-1,1 0 1,0 0 0,-82 81-16,0 42 15,0-82-15,-41 0 16,-41 41 0,82-123 30,0-41-46,82-41 16,41 1 15,-41-1-15,-1 0 0,-81 82-1,-81 123 1,81 0-1,-41 82 1,41-42 0,0 1-1,82-41 1,-42-82-16,1 0 16,41 0-16</inkml:trace>
  <inkml:trace contextRef="#ctx0" brushRef="#br0" timeOffset="832395.8667">28226 18898 0,'0'0'0,"0"-41"0,0 0 16,82 41 31,-42 205-32,42-1 1,-82 42 0,-82 81 15</inkml:trace>
  <inkml:trace contextRef="#ctx0" brushRef="#br0" timeOffset="832637.9575">29126 19143 0,'82'0'47,"40"0"-47,-40 0 16,-41 0-16,0 41 15</inkml:trace>
  <inkml:trace contextRef="#ctx0" brushRef="#br0" timeOffset="832771.9597">29085 19552 0,'0'0'0,"123"0"47,-1 0-31,1-40-16</inkml:trace>
  <inkml:trace contextRef="#ctx0" brushRef="#br0" timeOffset="833238.386">31744 18407 0,'0'-41'0,"0"-41"15,0 42 1,0 80 15,0 83-31,0 327 31,0-123-15,0-245 0</inkml:trace>
  <inkml:trace contextRef="#ctx0" brushRef="#br0" timeOffset="833567.2901">31089 19593 0,'0'0'0,"-82"0"0,123 0 47,82 0-47,163 0 15,83-41 17,81-40-17,-164 81 1,-163 0-16,-42 0 16</inkml:trace>
  <inkml:trace contextRef="#ctx0" brushRef="#br0" timeOffset="834155.1038">31130 20248 0,'0'0'0,"-41"0"0,41-123 16,0 246 30,0 0-46,0-1 16,0 124 0,0-124-1,0-81-15,0 41 16,0-164 31,0 41-47,0 1 15,0-42-15,82 41 16,0-41 0,-41 82-1,41 0 1,-42 82 0,-40 41-1,0-42 1,0 83-1,-163-82 1,122-82-16,0 0 16,-41 0-16,41 0 0,0 0 31,41-41-31,0 0 0</inkml:trace>
  <inkml:trace contextRef="#ctx0" brushRef="#br0" timeOffset="834388.9547">31662 20780 0,'123'0'62,"-42"0"-62,42 0 16,-41 0-16,0 0 15,81-82 1</inkml:trace>
  <inkml:trace contextRef="#ctx0" brushRef="#br0" timeOffset="834888.7026">32848 20493 0,'0'-82'0,"0"1"15,0 40 1,0 0-1,-82 41 17,1 0-32,-1 163 15,82 83 1,0-82 0,0-124-1,0 42 1,82-82-1,-1 0 1,42-122-16,-82-42 31,-41 0-15,0 82 0,0 123-1,0 82 1,0 82-1,0-124 1,41 1 0,163-82-1,1-122-15</inkml:trace>
  <inkml:trace contextRef="#ctx0" brushRef="#br0" timeOffset="835688.7934">34525 19062 0,'-40'0'31,"40"41"-15,0-82 77,0 0-77,0 82 15,0 40-15,0-40-16,0 41 16,0-41-1,-41-41 16,41-41-15,0 0 0,0-81-1,0 162 48,0 1-48,-82-41 1,82-81 62,0 40-62,41 41-16,81 0 15,-40 0 1,0 81 0,-82 1-1,0 41 1,0 122 0,-164 1-1,83-246 1</inkml:trace>
  <inkml:trace contextRef="#ctx0" brushRef="#br0" timeOffset="839773.4042">52606 19552 0,'0'-40'15,"0"80"32,0 83-47,0 41 0,0 81 31,0-81-15,0-82-16</inkml:trace>
  <inkml:trace contextRef="#ctx0" brushRef="#br0" timeOffset="840056.1766">52074 20493 0,'41'0'47,"41"0"-47,41 0 15,41 0-15,-1 0 16,205-41 0,-81 41-1,-206 0 1</inkml:trace>
  <inkml:trace contextRef="#ctx0" brushRef="#br0" timeOffset="840605.8071">52197 21025 0,'-41'0'0,"41"-82"15,0 123 32,0 41-47,0 0 16,0 0-16,0-1 15,0 83 1,0-123 0,0 0-1,0-82 17,0-82-17,41 41 1,41 82-1,82-41 17,-164 123-17,81 41 1,-121-41 0,-83 0-1,41-82 1,41 0-1,41-41 1</inkml:trace>
  <inkml:trace contextRef="#ctx0" brushRef="#br0" timeOffset="840788.7568">52606 21434 0,'82'0'47,"-41"0"-31,0 0-16,41 0 16,-41 0-16</inkml:trace>
  <inkml:trace contextRef="#ctx0" brushRef="#br0" timeOffset="841255.9245">53465 21270 0,'0'-40'0,"0"-1"31,-41 41-31,-40 0 31,-1 0-15,0 41-1,0 81 1,82 1 0,0-82-1,41 0 1,0-41-1,41 0 1,40-82 0,-81-82-1,-41 123 1,0-40 0,0 122-1,0 40 1,0 1-1,0 0 17,41-82-17,82 0-15</inkml:trace>
  <inkml:trace contextRef="#ctx0" brushRef="#br0" timeOffset="841422.2548">53629 21352 0,'82'0'47,"0"0"-47,-1-82 16,42 82-16,0 0 16,-82-40-1</inkml:trace>
  <inkml:trace contextRef="#ctx0" brushRef="#br0" timeOffset="841672.1797">53997 21025 0,'0'41'63,"0"0"-63,0 0 0,0 41 15,0-42-15,0 1 16,0 41 0,0-41-16</inkml:trace>
  <inkml:trace contextRef="#ctx0" brushRef="#br0" timeOffset="841872.9321">54283 20861 0,'0'41'47,"0"0"-47,0 41 15,0 82 1,0-42 0,41 1-1</inkml:trace>
  <inkml:trace contextRef="#ctx0" brushRef="#br0" timeOffset="845955.9032">30557 23111 0,'-40'0'16,"80"0"78,124 0-79,-82 0-15</inkml:trace>
</inkml:ink>
</file>

<file path=ppt/ink/ink2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2T12:36:35.780"/>
    </inkml:context>
    <inkml:brush xml:id="br0">
      <inkml:brushProperty name="width" value="0.05292" units="cm"/>
      <inkml:brushProperty name="height" value="0.05292" units="cm"/>
      <inkml:brushProperty name="color" value="#FF0000"/>
    </inkml:brush>
  </inkml:definitions>
  <inkml:trace contextRef="#ctx0" brushRef="#br0">21435 18448 0,'-41'0'16,"0"0"-1,41-82-15,-81 82 16,40 0-1,82 0 48,40 0-63,247 0 31,-206 0 0,-203 0 16,40 41-47,-82-41 16,41 0 0,0 0-1,0 0 1,42 0 46,40 41-46,0 82 0,0-41-16,0 40 15,0 206 1,0 203-1,0-367 1,0-41 0,0-82-1,0-82 48,0-41-63</inkml:trace>
  <inkml:trace contextRef="#ctx0" brushRef="#br0" timeOffset="216.7316">21231 19348 0,'0'0'0,"41"0"47,40 0-47,42-82 15,-41 82-15,41 0 16,40 0 0</inkml:trace>
  <inkml:trace contextRef="#ctx0" brushRef="#br0" timeOffset="566.9193">22417 18816 0,'0'-82'0,"0"41"16,0-40-1,-41 81 17,0 0-17,41 81 1,-82 42 0,82 41-16,0 204 15,0-204 1,0-42 15,82-81-15,-41 0-1,0-41-15</inkml:trace>
  <inkml:trace contextRef="#ctx0" brushRef="#br0" timeOffset="1083.454">22744 19184 0,'0'-41'16,"0"1"-1,41-42 1,41 82 0,0 0-1,-82 41-15,82 40 16,-82 42 15,-164 0-15,82-41-1,82-123 17,82 0-17,0-82 1,40-40-1,-81 81 1,-41 41 0,0-41 15,0 123 0,0 0-31,-41 122 16,41 1 15,0-82-15,41-82-1,0 0 1</inkml:trace>
  <inkml:trace contextRef="#ctx0" brushRef="#br0" timeOffset="1333.9082">23521 18653 0,'0'0'0,"0"-41"16,0 82 15,0 40-15,82 1-1,-82 123 1,0-1 0,0 42-1,-41-165-15,41-40 16,-81-41-16,81 82 0</inkml:trace>
  <inkml:trace contextRef="#ctx0" brushRef="#br0" timeOffset="1567.0446">24544 18980 0,'0'-41'16,"41"41"-1,0 0-15,41 0 16,122 0 0,-81 0-1</inkml:trace>
  <inkml:trace contextRef="#ctx0" brushRef="#br0" timeOffset="1717.3062">24708 19184 0,'0'0'0,"-82"0"0,164 0 47,0 0-47,122-41 16,-122 41 0</inkml:trace>
  <inkml:trace contextRef="#ctx0" brushRef="#br0" timeOffset="2735.3431">27817 18775 0,'0'-82'16,"0"1"-16,0-1 15,41 41 1,40 41-1,1 0 1,-41 245 15,-164-81 1,123-82 14,0-123-30,41-41-16,0-41 16,41 82-16,-82 1 15,82-83 1,-82 41 0,-41 164 46,41 41-62,0-42 16,-41 42-16,41 0 15,0 0 1,123-83 0,40 42-1</inkml:trace>
  <inkml:trace contextRef="#ctx0" brushRef="#br0" timeOffset="2969.9534">28594 18857 0,'41'0'47,"41"0"-47,40 0 16,1 0-16,41 0 16,-42-41-16</inkml:trace>
  <inkml:trace contextRef="#ctx0" brushRef="#br0" timeOffset="3484.6902">30107 18693 0,'-40'0'0,"40"-81"16,-41 40 0,-41-41-1,41 82 1,-41 0 0,41 82-16,-41 40 15,82 83 1,0-82 15,41-82-15,0-41-1,82 0 1,0-123 0,-82 0-1,-41-40 1,0 122-1,0 122 1,0 1 0,0 0-16,0 82 15,0-123 1,0 0 0,81-41-16,124 0 15</inkml:trace>
  <inkml:trace contextRef="#ctx0" brushRef="#br0" timeOffset="3934.4131">28062 19634 0,'0'0'0,"-41"0"15,-41 0-15,1 0 31,203 82 1,42-82-17,327 0 1,163 0 0,-40 0-1,0-41 1,-574 41-1,-80 0 32</inkml:trace>
  <inkml:trace contextRef="#ctx0" brushRef="#br0" timeOffset="4484.1241">28921 20248 0,'0'-82'15,"-41"82"1,41 82 31,0 0-47,0-1 15,0 42-15,0 123 16,0-124 0,0-81-1,0-82 16,0 0-15,0-40 0,41-83-1,123 41 1,-82 123 0,-1 41-1,-81 41 1,41 82-1,-82-83 1,-122-81 0,81 82-1,0-82 1,82-41 0,0-81-16,0 81 15</inkml:trace>
  <inkml:trace contextRef="#ctx0" brushRef="#br0" timeOffset="4685.8655">29780 20534 0,'0'41'31,"123"-41"-15,-82 0-16,41 0 16,204 0-1</inkml:trace>
  <inkml:trace contextRef="#ctx0" brushRef="#br0" timeOffset="5134.8885">30762 20371 0,'0'-41'16,"-41"0"15,-41 41-15,0 41-1,82 0 1,-40 122 0,40-40-16,0 0 15,0-82 1,81-41 15,-40-41-31,82-82 16,-82 0 15,-41 82-15,0 82 15,0 82-15,0-82-1,82 41 1,81-246-1</inkml:trace>
  <inkml:trace contextRef="#ctx0" brushRef="#br0" timeOffset="8334.3164">39598 10799 0,'-82'0'0,"41"-82"15,123 82 32,-41 0-31,0 0-16,41 0 15,-1 0 1,-40 0 0</inkml:trace>
  <inkml:trace contextRef="#ctx0" brushRef="#br0" timeOffset="8601.065">39434 10758 0,'0'0'0,"-41"0"0,0-41 16,-40 41-1,81 41 32,0 41-47,0 163 31,0-81-31,0 122 16,0-163-16,0-41 16,0-1-1,0 42 1</inkml:trace>
  <inkml:trace contextRef="#ctx0" brushRef="#br0" timeOffset="8768.2176">39230 11412 0,'0'-40'32,"41"40"-32,81 0 15,124-82-15,-1 82 16,-81-41-1</inkml:trace>
  <inkml:trace contextRef="#ctx0" brushRef="#br0" timeOffset="9034.704">40252 10922 0,'0'-82'15,"-81"82"32,81 122-47,-41 42 16,41-41-16,0 81 16,0 42-1,0-42 16,122-163-15,1 41-16</inkml:trace>
  <inkml:trace contextRef="#ctx0" brushRef="#br0" timeOffset="9467.4047">40661 11412 0,'0'0'0,"0"-40"15,0-42 1,82 82 0,0 41-1,0 81 1,-82 42 0,-82-41-1,0-82 16,82-82 1,0-41-32,82-41 15,41 0 1,0 1 0,-123 81-1,-41 123 16,41-1-15,-82 165 0,82-123-1,82-83 1,-1-40 0</inkml:trace>
  <inkml:trace contextRef="#ctx0" brushRef="#br0" timeOffset="9701.0075">41439 10962 0,'0'0'0,"0"-40"16,0 80 15,81 42-15,83 327-1,-164-163 1,-41-1 0,-82-81-1</inkml:trace>
  <inkml:trace contextRef="#ctx0" brushRef="#br0" timeOffset="9934.8302">42789 11412 0,'41'0'31,"40"0"-31,42 0 16,82 0 0,-165 0-16</inkml:trace>
  <inkml:trace contextRef="#ctx0" brushRef="#br0" timeOffset="10067.9327">42830 11699 0,'0'0'0,"122"0"32,83 0-17,-1-123-15</inkml:trace>
  <inkml:trace contextRef="#ctx0" brushRef="#br0" timeOffset="10752.2877">45938 10472 0,'0'0'0,"0"-41"16,0-41-1,0 0 1,-81 82 0,-1 41-1,82 82 1,-205 1104 15,205-491 0,0-572-15,-41-42 0,-81-40-1,-1-82 1,0-41 0,41 0-1</inkml:trace>
  <inkml:trace contextRef="#ctx0" brushRef="#br0" timeOffset="11018.4213">44589 13662 0,'0'0'0,"122"-82"47,-40 82-47,41 0 16,-1-41-1,83 41-15</inkml:trace>
  <inkml:trace contextRef="#ctx0" brushRef="#br0" timeOffset="11601.384">45529 13253 0,'0'41'47,"41"41"-31,41-82-1,0 0-15,0 0 31,0 0-15,40-82 0,-122 0-1,0-81 1,0 122 0,-41 41 15,-40 41-31,-1 122 15,41 1 1,-41-41 0,41-42-1,-41-40 1,41-41 0,0-41-1,-40-122 16,81 81-31,0 41 16,41-41-16,-1 82 16,83 0-1,-41 41 1,-41 0 0,41-41-16</inkml:trace>
  <inkml:trace contextRef="#ctx0" brushRef="#br0" timeOffset="12334.5672">46225 9694 0,'0'-40'15,"41"40"17,0 0-32,81 81 31,-163 206 0,1-246-31,-83 81 31,123-163-15,41 0 0,122-122-1,-40-1 1,-41 123 0,-82-40-1,-82 81 16,0 204-15,82-81 0,0-1-1,41-40 1,164-82-16</inkml:trace>
  <inkml:trace contextRef="#ctx0" brushRef="#br0" timeOffset="12751.2323">47452 11003 0,'0'0'0,"0"-41"16,0-81-1,0 40 1,-41 82 0,-41 0-1,41 0 1,-40 368-1,81 0 1,0-122 0,0-42-1,0-81 1,0-41-16,-41-82 16,0 0-1,-41 0 1</inkml:trace>
  <inkml:trace contextRef="#ctx0" brushRef="#br0" timeOffset="13101.9224">47125 11617 0,'0'0'0,"122"-41"0,-81 41 16,82-82-1,-82 82-15,82-41 16,-41-40-1,-82 40 1,0 0 0,0-41-1,0 41 1,0 0 15,-82 123 0,82 122-15,-82-40 0,82 122-1,0-81 1,123-41 0,-42-164-16</inkml:trace>
  <inkml:trace contextRef="#ctx0" brushRef="#br0" timeOffset="13501.4205">47779 11821 0,'0'0'0,"0"-81"15,0-1 17,82 82-32,-41 82 31,-41-1-16,0 42 1,0-82 0,0-82 15,0 0-15,123-81-1,-42-1 1,-81 82-16,41 41 15,-82 0 17,41 82-32,-40 0 15,40-1 1,0 1-16,40 0 16,1-82-1,41 0 1,0 0-16</inkml:trace>
  <inkml:trace contextRef="#ctx0" brushRef="#br0" timeOffset="13701.2182">48597 11331 0,'0'0'0,"82"0"47,-82 41-47,82 81 15,0 42 1,-82-1 0,0 124-1,-41-246 1</inkml:trace>
  <inkml:trace contextRef="#ctx0" brushRef="#br0" timeOffset="14268.9655">49416 11740 0,'0'-82'16,"0"41"-16,0-41 16,0 0-1,-82 82 17,41 0-32,-41 0 15,41 205-15,-41-123 16,82-1-1,0 42 1,41 0 0,82-123-1,41-41 1,-83-123 0,-40-81-1,-41-82 1,0-41-1,0 286 1,0 123 15,0 40-15,0 206-16,0 204 16,41-123-1,-41-164 16,41-163-31</inkml:trace>
  <inkml:trace contextRef="#ctx0" brushRef="#br0" timeOffset="14618.3714">49784 11862 0,'0'0'0,"81"-81"0,-40 81 15,41 0 1,-82 81-1,41-81 1,-41 82 0,0 41-1,41-205 32,-41 41-31,82-41-1,-41 82 1,-41 41 0,0 82-1,0-82 1,41 0-16,40-41 16,42 0-16,0 0 15,81-123 1</inkml:trace>
  <inkml:trace contextRef="#ctx0" brushRef="#br0" timeOffset="16852.2512">42052 15298 0,'-41'0'15,"123"0"17,0 0-32,123 0 31,-124 41-15</inkml:trace>
  <inkml:trace contextRef="#ctx0" brushRef="#br0" timeOffset="16968.642">41970 15789 0,'0'0'0,"41"0"15,123 0 1,0 0-16,40 0 16</inkml:trace>
  <inkml:trace contextRef="#ctx0" brushRef="#br0" timeOffset="17618.4807">46061 15176 0,'0'0'0,"-41"-82"0,-41-41 15,82 82 1,-40 41 0,-42 0-1,0 287 1,82 163 0,0-1 15,82 42-16,-82-286 1,-82-82 0,0-83-1,-41-40 1,82 0-16,-81-81 16,81 40-16,-41 0 15</inkml:trace>
  <inkml:trace contextRef="#ctx0" brushRef="#br0" timeOffset="18102.2614">45529 17998 0,'0'-82'31,"0"0"-31,-81 1 16,40 81 0,0 0-1,-82 81 1,123 124-1,0-123 1,41 0 0,82-82-1,-1-41 1,-40-82 0,-82 0 15,0 82-16,0 0 1,0 123 0,0 41-1,0-41 1,41-82 0,205-123-1</inkml:trace>
  <inkml:trace contextRef="#ctx0" brushRef="#br0" timeOffset="18808.1354">46470 14644 0,'0'-41'0,"0"-41"16,-41 82 31,41 164-47,0-1 15,0 165 1,0-206 0,0-81-1,0 41 1,0-123 15,0 0-15,0 0-16,0-40 15,164 40 1,-82 41 0,-82 41 15,0 81-16,-41-40-15,-41-41 16,0-41 0,41 0-1</inkml:trace>
  <inkml:trace contextRef="#ctx0" brushRef="#br0" timeOffset="19335.1295">48393 15585 0,'0'0'0,"0"-41"0,-41 41 15,41-123-15,0 205 47,0 41-31,0-42-16,0 1 15,0 164 17</inkml:trace>
  <inkml:trace contextRef="#ctx0" brushRef="#br0" timeOffset="19636.2236">47738 16239 0,'0'0'0,"-81"0"16,121 0 15,42 0-15,286 0-1,246 0 1,-123 0 0,-164 0-1,-286 0 1</inkml:trace>
  <inkml:trace contextRef="#ctx0" brushRef="#br0" timeOffset="20168.7964">48066 16812 0,'0'-82'0,"-41"82"16,41 82 31,0 41-32,0-1-15,0 42 16,81 0 0,-81-124-1,82-121 32,-82 40-31,0 0-1,82-82 1,0 123 0,82 41-1,-164 82 1,0-82 0,-82 81-1,-41-81 1,82-41-16,0 0 15,41-82 1,0 42 0</inkml:trace>
  <inkml:trace contextRef="#ctx0" brushRef="#br0" timeOffset="20352.6">48761 17180 0,'41'0'47,"0"0"-47,41 0 16,40 0-16,-40 0 16,41 0-16</inkml:trace>
  <inkml:trace contextRef="#ctx0" brushRef="#br0" timeOffset="20802.1951">49579 17098 0,'0'-82'0,"0"1"16,0-1-1,0 41 16,-82 41-15,1 82 0,-1 40-1,82 83 1,0-164-16,0 0 16,0 81-16,82-122 15,-42 0 1,1-40-1,-41-83 1,82 0 0,-82 41-1,0 41 1,0 82 0,0 205 15,0-205-16,0 40 1,82-81 0,0 0-16</inkml:trace>
  <inkml:trace contextRef="#ctx0" brushRef="#br0" timeOffset="21302.341">50438 16280 0,'0'0'0,"0"-82"16,0 0-1,0 1 1,0-42 0,-41 123-1,0-41 1,-40 41-1,-42 164 1,123-42 0,0 1-1,0-82 1,82-41 0,122-41-1,-163-123 1,-41 1-1,82-42 1,-82 42 0,0 81-16,0 0 15,-41 82 17,41 41-17,-82 41 1,82 245-1,0-122 1,41-42 0,0-163-1</inkml:trace>
  <inkml:trace contextRef="#ctx0" brushRef="#br0" timeOffset="21685.6108">50684 15830 0,'0'0'0,"0"-41"16,41 41 0,81 82-1,-122-41 1,0 41-16,0 0 31,0-42-15,41-40 15,41-81-15,0-42-1,-82 205 32,0 0-31,0-42-16,0 1 15,82-41 1,-1 0 0,-81-41-1</inkml:trace>
  <inkml:trace contextRef="#ctx0" brushRef="#br0" timeOffset="22603.8073">46388 14808 0,'0'-82'16,"0"41"0,123 123 46,-123 40-62,41-40 0,-41 82 31,-82 122 1,82-245-1,0-82 0,123-204-15,0 40-1,-1 42 1,-81-1 0,-41 123-1,-82 82 17,42 41-17,-42 40 1,0 124-1,41-1 1,41-204-16,41 0 16,0 41-16,82-82 15,122 0 1,-81-41 0,-1 0-1</inkml:trace>
  <inkml:trace contextRef="#ctx0" brushRef="#br0" timeOffset="23937.9219">44957 20821 0,'0'-41'15,"81"41"16,288 0-15,-288 0-16</inkml:trace>
  <inkml:trace contextRef="#ctx0" brushRef="#br0" timeOffset="24069.0884">44875 21393 0,'0'0'0,"41"0"32,81-41-17,247-81 1</inkml:trace>
  <inkml:trace contextRef="#ctx0" brushRef="#br0" timeOffset="24619.5232">46593 20575 0,'0'0'0,"-82"0"0,82-82 16,0 41-1,41 41 1,123-81 0,-42 81-1,-40 0-15,-41 81 16,-41 1-16,0-41 16,-123 82-1,42-41 1,162-164 46,1 41-62,41-82 0,-82 82 16,82-81 0,-123 81 15,0 122 0,-123 1-15,82 123-1,41-82 1,41-42 0,122-81-1,124 0 1</inkml:trace>
  <inkml:trace contextRef="#ctx0" brushRef="#br0" timeOffset="24819.929">47820 20616 0,'-82'0'0,"123"0"31,41 0-15,41-41-16,-1 41 16,124 0-1,-164-82-15</inkml:trace>
  <inkml:trace contextRef="#ctx0" brushRef="#br0" timeOffset="25269.7479">48884 20330 0,'0'-41'31,"0"0"-15,0-41 0,-41 82-1,-41 0 1,0 82-1,82 81 1,0 1 0,0-82-1,41-82 1,41 0 0,-82-41-1,82-41 1,-82 41-16,0-41 15,0 1 1,0 162 31,0 1-47,41 0 31,40-41-15,42-41-1</inkml:trace>
  <inkml:trace contextRef="#ctx0" brushRef="#br0" timeOffset="25569.1178">46757 21680 0,'0'0'15,"-82"0"-15,41 0 0,164 0 47,81 0-31,492-82-1,244-205 1,-490 206 0,-163 81-1</inkml:trace>
  <inkml:trace contextRef="#ctx0" brushRef="#br0" timeOffset="26085.8301">47207 22129 0,'-41'0'15,"41"82"16,0 0-15,0 0-16,0 41 16,0-1-1,0 206 1,0-288 0,81 1-1,-81-82 16,41 1-31,-41-165 16,82 82 0,0 123-1,0 0 1,41 82 15,-123 0-15,0 41-1,-164-42 1,82-40 0,0-41-1,41-41 1,82-81-16</inkml:trace>
  <inkml:trace contextRef="#ctx0" brushRef="#br0" timeOffset="26269.4027">47943 22620 0,'82'0'47,"81"0"-47,-40 0 16,0 0-16,-41-81 15,-1 81-15</inkml:trace>
  <inkml:trace contextRef="#ctx0" brushRef="#br0" timeOffset="26719.9351">49293 22334 0,'0'-82'0,"0"-41"15,-82 42 1,0 81 15,41 0-15,-41 41-16,42 163 16,40-81 15,0-41-16,81-82 1,-40 0 0,0 0-1,82-123-15,-82 41 16,-41 0-16,0 41 16,0 123 15,0 164-16,0-83 1,41-81 0,122-41-1,1-82 1,-164 0 0</inkml:trace>
  <inkml:trace contextRef="#ctx0" brushRef="#br0" timeOffset="27053.191">44507 24829 0,'0'0'0,"-287"123"0,42-82 15,286-41 17,82 0-17,-1 0 1,246 0-1,451 0 1,-247 0 0,-122 0-1</inkml:trace>
  <inkml:trace contextRef="#ctx0" brushRef="#br0" timeOffset="27236.5109">45161 25484 0,'0'0'0,"-163"0"0,40 81 16,246-81 15,122 0-15,410 0-1,-246-40 1</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2T10:53:46.661"/>
    </inkml:context>
    <inkml:brush xml:id="br0">
      <inkml:brushProperty name="width" value="0.05292" units="cm"/>
      <inkml:brushProperty name="height" value="0.05292" units="cm"/>
      <inkml:brushProperty name="color" value="#FF0000"/>
    </inkml:brush>
  </inkml:definitions>
  <inkml:trace contextRef="#ctx0" brushRef="#br0">42011 4459 0,'0'0'0,"-81"0"15,40 0-15,-82-41 16,205 41 46,81 0-46,83 0 0,122 0-1,82 0 1,-41 0 15,-286 0-31,-1 0 16,-81 0-16</inkml:trace>
  <inkml:trace contextRef="#ctx0" brushRef="#br0" timeOffset="6037.3552">25199 9244 0,'-82'-81'0,"82"244"62,0 1-62,0 81 16,0-81-1,41 204 1,-41-245-16,0-41 16,0-1-16,0-40 15,0 0 1,0-123 31</inkml:trace>
  <inkml:trace contextRef="#ctx0" brushRef="#br0" timeOffset="6375.4722">25076 9449 0,'0'-82'16,"0"41"0,41 41-1,41 0 1,-1 0-1,83 0 1,-82 123 0,-82 0-1,-164-1 1,82-81-16,-81 41 16,81-41-1</inkml:trace>
  <inkml:trace contextRef="#ctx0" brushRef="#br0" timeOffset="6637.5687">26099 9572 0,'163'41'47,"-81"-41"-31,41 0-16,-41 0 15,-1 0-15</inkml:trace>
  <inkml:trace contextRef="#ctx0" brushRef="#br0" timeOffset="6837.6827">26262 9981 0,'0'0'0,"-82"0"16,164 0 15,0 0-15,0 0-16,81 0 16</inkml:trace>
  <inkml:trace contextRef="#ctx0" brushRef="#br0" timeOffset="7437.6006">27489 9531 0,'-40'0'0,"40"-41"0,0 0 31,-82 41-15,41 0 30,41 123-30,0-1 0,0 206-1,0-124 1,0-122 0,82-82-1,-1 0-15,1 0 16,0-41-1,-41 0-15,41-82 16,-82 1 0,0 40-16,0 0 15,0 0-15,0 41 16,0 1-16,-82-83 16,0 82-1,-41 41 16,42 0-15,-1 41 0,82 41-1,41-82-15</inkml:trace>
  <inkml:trace contextRef="#ctx0" brushRef="#br0" timeOffset="7777.7777">28348 10144 0,'-81'0'78,"81"-41"-62,0 123 46,0-41-46</inkml:trace>
  <inkml:trace contextRef="#ctx0" brushRef="#br0" timeOffset="8270.6397">28553 9654 0,'0'-82'16,"41"41"-1,41 41 1,-82-82 0,163 123-1,-163 82 1,0-42-1,0-40 1,-41 82 0,-40-82-1,162-82 48,1 41-48,0 0 1,-41 123 0,41 40-1,-82-81 1,-82 41 0,-82-82-1,123-41 1,-81-41-1,81 41-15</inkml:trace>
  <inkml:trace contextRef="#ctx0" brushRef="#br0" timeOffset="15405.6226">18040 12558 0,'0'-41'16,"0"-41"-1,0 0 1,0 41-1,0 164 17,-41 572-1,41-572-31,0 0 16,0-41-16,0-41 31,0 81-16,-41-122 1,41-82 0</inkml:trace>
  <inkml:trace contextRef="#ctx0" brushRef="#br0" timeOffset="15706.1065">17876 12476 0,'0'-41'16,"0"0"-16,0-41 15,82 82-15,0-81 16,82 81 0,-83 0 15,1 0-16,-82 122-15,0-40 16,0-41-16,0 0 0,-41 41 16,-81 40-1,-1-40 1,82-41 0</inkml:trace>
  <inkml:trace contextRef="#ctx0" brushRef="#br0" timeOffset="16060.3487">18899 12271 0,'0'0'0,"0"-81"16,0 40 0,-41 82 15,41 40-15,-82 206-1,82 204 1,-41-123-1,41-246-15,0 42 16,82-41 0,41-123-1,-82 0 1</inkml:trace>
  <inkml:trace contextRef="#ctx0" brushRef="#br0" timeOffset="16421.7088">20003 12721 0,'41'-81'0,"-41"40"15,0 82 48,0 81-47,-81-40-16,81 41 15,-82 0 1,0 81-1,0-122 1,0 41 0,41-123-1</inkml:trace>
  <inkml:trace contextRef="#ctx0" brushRef="#br0" timeOffset="16691.8924">19472 12803 0,'0'-82'15,"122"82"32,-40 82-47,-41-41 16,41 41-16,-41 82 15,82 40 1,-83-40 0,-40-42-1,164-81 1</inkml:trace>
  <inkml:trace contextRef="#ctx0" brushRef="#br0" timeOffset="16971.717">20576 13049 0,'0'0'0,"-82"0"16,164 0 31,-41 0-32,123 0 1,-42 0 0,-81 0-1</inkml:trace>
  <inkml:trace contextRef="#ctx0" brushRef="#br0" timeOffset="17154.8754">20576 13417 0,'82'0'47,"-41"0"-47,0 0 15,41 0-15,-1 0 16,-40 0-16</inkml:trace>
  <inkml:trace contextRef="#ctx0" brushRef="#br0" timeOffset="17488.8746">21762 12721 0,'-40'-81'0,"40"40"31,81 41 1,42 0-17,0 0-15,0 0 16,40-82 0,-122 82-1</inkml:trace>
  <inkml:trace contextRef="#ctx0" brushRef="#br0" timeOffset="17905.6571">21599 12599 0,'-41'81'15,"41"1"1,0-41-1,0 0 1,0 123 0,0-205 46,41 41-62,41-82 16,-41 82-16,81-41 15,-40 41 1,82 82 0,-82 163-1,-82-163 1,-41 41 0,-82-41-1,0-82 16,0 0-15,123-41 0</inkml:trace>
  <inkml:trace contextRef="#ctx0" brushRef="#br0" timeOffset="18255.9994">22662 12108 0,'0'-41'15,"82"41"16,0 0-15,0 41-16,0 82 16,40-1-1,-122 1-15,41 122 16,-41-81-16,-41 41 16,-163 122-1,40-164 1,42-81-1</inkml:trace>
  <inkml:trace contextRef="#ctx0" brushRef="#br0" timeOffset="26672.94">24708 13171 0,'82'0'47,"-1"0"-32,1 0-15,41 0 16,-41 0 0</inkml:trace>
  <inkml:trace contextRef="#ctx0" brushRef="#br0" timeOffset="26839.9522">24749 13417 0,'41'0'32,"40"0"-17,1 0-15,41 0 16,41 0-16,-42 0 16</inkml:trace>
  <inkml:trace contextRef="#ctx0" brushRef="#br0" timeOffset="27590.4538">26630 12558 0,'0'-41'15,"0"-41"1,0 164 31,0 0-47,0 204 15,0 164 17,0-327-17,0-82 1</inkml:trace>
  <inkml:trace contextRef="#ctx0" brushRef="#br0" timeOffset="27890.004">27080 12967 0,'82'0'63,"0"0"-63,0 0 16,0 0-1,163 0 1,-81 0-1,-83 0-15</inkml:trace>
  <inkml:trace contextRef="#ctx0" brushRef="#br0" timeOffset="28262.761">28594 12680 0,'0'-81'0,"0"122"62,0 40-46,0 42-16,0 0 15,0 0-15,0-1 16,0 83 0,0-1-1,0-163 1</inkml:trace>
  <inkml:trace contextRef="#ctx0" brushRef="#br0" timeOffset="28572.3977">28676 12844 0,'0'0'0,"0"-41"0,0-41 16,0 1 0,41 81-1,40-41 1,83 41 0,-82 122-1,-82-40 1,0 41-1,-82-41 1,0 0-16,-81-1 16,122-81-1,0 0 1</inkml:trace>
  <inkml:trace contextRef="#ctx0" brushRef="#br0" timeOffset="28872.3889">29208 12517 0,'0'-41'15,"40"41"16,1 0-15,82 82 0,-123 0-16,41 81 15,-41 246 1,0-204 15,-164-42-15,-40-81-16</inkml:trace>
  <inkml:trace contextRef="#ctx0" brushRef="#br0" timeOffset="29456.0744">26467 12312 0,'-82'-41'0,"82"1"31,-41 40-15,0 0 46,-82 204-46,42 164-1,81 0 1,0 41 0,81-327-16,124 82 15,-82-164-15,-1 82 16,-40-82-16</inkml:trace>
  <inkml:trace contextRef="#ctx0" brushRef="#br0" timeOffset="30556.4318">29739 12026 0,'0'-82'47,"41"82"-32,82 0 1,-41 0 0</inkml:trace>
  <inkml:trace contextRef="#ctx0" brushRef="#br0" timeOffset="30939.1269">29576 11985 0,'0'41'32,"0"0"-17,0 0 1,0 41 0,0-123 62,41 41-63,81 0 1,-81 0-16,0 0 16,41 41-1,-82 0 1,0-1-1,-82 42 1,-41-82 0,82 41-16,1-41 15,40-41 1</inkml:trace>
  <inkml:trace contextRef="#ctx0" brushRef="#br0" timeOffset="31190.3662">30148 12108 0,'41'0'31,"0"0"-31,41 0 15,0 0 1,204 0 0,-122-82-1</inkml:trace>
  <inkml:trace contextRef="#ctx0" brushRef="#br0" timeOffset="31423.6934">31007 11821 0,'0'82'78,"0"0"-78,0 0 16,0 0-16,0 0 16,0 40-1</inkml:trace>
  <inkml:trace contextRef="#ctx0" brushRef="#br0" timeOffset="32086.3816">32235 12844 0,'0'-41'16,"0"123"31,0 41-32,0-1-15,0 42 16,0-41-16,0 81 16,0-122-16,0 41 15</inkml:trace>
  <inkml:trace contextRef="#ctx0" brushRef="#br0" timeOffset="32457.1396">32235 12885 0,'0'-41'0,"0"-82"16,0 42-1,81 81 1,42 0 0,-82 0-1,123 81 1,-164 42-1,0-41 1,-82 41 0,0-42-16,-41-40 15,1 41-15,81-82 16,0 0-16</inkml:trace>
  <inkml:trace contextRef="#ctx0" brushRef="#br0" timeOffset="33123.9909">25403 15707 0,'82'0'47,"-41"0"-47,0 0 16,41 0-1,-41 0-15,-1 0 16</inkml:trace>
  <inkml:trace contextRef="#ctx0" brushRef="#br0" timeOffset="33256.9413">25321 15994 0,'41'0'15,"41"0"1,82 0-1</inkml:trace>
  <inkml:trace contextRef="#ctx0" brushRef="#br0" timeOffset="34007.5806">26917 15094 0,'0'-41'16,"-123"82"30,123 41-30,-41 818 15,41-614-15,0-122 0,82-83-1,122-81 1,-122 0-16</inkml:trace>
  <inkml:trace contextRef="#ctx0" brushRef="#br0" timeOffset="34589.9669">27571 15380 0,'0'-41'16,"0"123"15,0 0-16,0 0-15,0 122 16,-82 164 15,82-327-15</inkml:trace>
  <inkml:trace contextRef="#ctx0" brushRef="#br0" timeOffset="34839.9335">28062 15789 0,'82'0'47,"-41"0"-32,41 0-15,-1 0 0,124 0 32,-41 0-32</inkml:trace>
  <inkml:trace contextRef="#ctx0" brushRef="#br0" timeOffset="35306.9829">29412 15585 0,'0'-41'16,"-41"41"31,-41 82-31,82-1-16,-41 1 15,41 41 1,0-41-1,0-41 1,164-41 0,-82 0-1,0-123 1,-1-41 0,-81 1-1,-40 40 1,-124 82-1,82 41 1,0 82 0,82 41-1</inkml:trace>
  <inkml:trace contextRef="#ctx0" brushRef="#br0" timeOffset="35607.8766">29821 15789 0,'41'0'46,"-41"-41"-14,82-40-17,-82 203 32,41-122-47</inkml:trace>
  <inkml:trace contextRef="#ctx0" brushRef="#br0" timeOffset="36073.636">30312 15298 0,'0'-41'0,"41"41"15,41 0 1,-41 0 0,0 0-1,-41 82-15,0 41 16,0-41 15,-82 0-15,-41-1-16,123-121 47,41 40-32,82-41 1,-42 41 0,1 122-1,-41 42 1,-123 0-1,-40-83 1,-83 1 0,123-82-1,82-41 1</inkml:trace>
  <inkml:trace contextRef="#ctx0" brushRef="#br0" timeOffset="36407.2136">30967 15135 0,'0'-41'15,"40"41"1,42 0 15,41 163-31,-41 83 32,-82-42-17,0 165 1,0-165-1,-246 42 1,205-246 0</inkml:trace>
  <inkml:trace contextRef="#ctx0" brushRef="#br0" timeOffset="37023.5067">31703 14930 0,'0'-41'15,"0"-40"1,0 121 46,0 1-62,0 0 0,0 41 16,-41-41-16,41 0 16,-41 41-1,123-82 32,41-41-31,-83 41-16,1 0 31,41-41-31,0 41 16,-82-82 15,-41 82-16,41-41 1,-41 41 0,41-41-1,0 82 32,0 0-47,0 41 16,0 204-1,0-204 1</inkml:trace>
  <inkml:trace contextRef="#ctx0" brushRef="#br0" timeOffset="38340.4661">33175 15421 0,'0'82'47,"0"-41"-31,-81 41-16,81 40 15,-164 1-15,0 82 16,-81-1 31</inkml:trace>
  <inkml:trace contextRef="#ctx0" brushRef="#br0" timeOffset="38557.5258">32726 15585 0,'0'-82'16,"81"82"31,-40 82-47,41-41 15,-41 40-15,82 124 16,-1-41 0,-40-83-1</inkml:trace>
  <inkml:trace contextRef="#ctx0" brushRef="#br0" timeOffset="38957.6884">33789 15626 0,'0'0'0,"0"-41"0,-41-41 15,41 164 48,0 0-63,-41-1 0,41 42 15,0 0 1,41-41 0,41-82-1,41 0 17,-41-82-17,-42-123 1,-40 42-1,-204 40 1,81 82 0,41 41-1,41 123 1,41-41-16</inkml:trace>
  <inkml:trace contextRef="#ctx0" brushRef="#br0" timeOffset="39196.7607">34444 15789 0,'41'0'46,"-41"-41"1</inkml:trace>
  <inkml:trace contextRef="#ctx0" brushRef="#br0" timeOffset="39609.1625">34771 15503 0,'0'-41'0,"41"-41"0,-41 41 16,41 41 0,40 0 15,-81 41-16,0 41 1,0-41-16,0 41 16,-40-82-16,40 122 15,-41-122 1,82 0 15,40 0-15,1 0-1,41 123 1,-41-41 0,-82 0-1,-164 40 17,-40-81-17,-83-41 1</inkml:trace>
  <inkml:trace contextRef="#ctx0" brushRef="#br0" timeOffset="40308.5718">26180 18162 0,'41'0'31,"41"0"-31,41 0 16,0 0-16,-83 0 16</inkml:trace>
  <inkml:trace contextRef="#ctx0" brushRef="#br0" timeOffset="40440.3079">26058 18530 0,'0'0'0,"-41"41"15,123-41 17,163 0-17,-81-41 1</inkml:trace>
  <inkml:trace contextRef="#ctx0" brushRef="#br0" timeOffset="41473.8445">29167 17794 0,'-82'0'16,"0"-41"-16,41 41 31,-41 41-31,82 449 31,41-326 1,246-123 15,-165-205-32,1 42 1,-123-42-1,-41-41 1,-82 83 0,1 122-1,40 0 1,41 82 0</inkml:trace>
  <inkml:trace contextRef="#ctx0" brushRef="#br0" timeOffset="41828.5712">30026 18080 0,'0'82'15,"0"-41"1,0-123 62,0 164-15,0-41-48</inkml:trace>
  <inkml:trace contextRef="#ctx0" brushRef="#br0" timeOffset="42208.1541">30271 17712 0,'-41'0'0,"164"0"46,-41 0-46,0 0 16,-1 0-16,-40 0 16,41 0-1,-82 82 48,0-1-63,0 42 15,-82 0-15,82-41 16,0 81 0,0-81-1,0-41 1</inkml:trace>
  <inkml:trace contextRef="#ctx0" brushRef="#br0" timeOffset="42408.0625">30394 18121 0,'82'0'47,"40"0"-47,1 0 15,0-82-15,0 82 16,-1 0-16</inkml:trace>
  <inkml:trace contextRef="#ctx0" brushRef="#br0" timeOffset="42924.0356">31376 17385 0,'0'-82'0,"0"164"62,0-1-46,0 1-16,0-41 16,-82 41-16,82-41 15,41-41 17,40 0-32,1 0 15,41 0 1,0-123-1,-123 82 17,0-41-1,0 123 16,-82 41-47,82-41 15,0 123 1,-41 122 0,-41-245-1</inkml:trace>
  <inkml:trace contextRef="#ctx0" brushRef="#br0" timeOffset="43258.3107">33094 17712 0,'0'0'0,"0"-41"16,-123 82 31,82 41-47,-41-1 15,-163 247 1,122-124 0,82-163-1,41 0 1</inkml:trace>
  <inkml:trace contextRef="#ctx0" brushRef="#br0" timeOffset="43474.8837">32439 17957 0,'0'-82'15,"0"123"32,123 0-47,-123 0 16,123 41-16,-42 0 15,1 40 1,41-81 0,0 41-1</inkml:trace>
  <inkml:trace contextRef="#ctx0" brushRef="#br0" timeOffset="43941.615">33666 17875 0,'0'-81'0,"0"-1"47,0 123-32,0 0 1,0 122 0,0 1-1,0-41-15,0-1 16,0-81-1,41-41-15,41 0 16,41 0 0,0-163 15,-123-1-15,-41 0-1,-41 82 1,0 82-1,41 0-15,-82 123 16,123-82-16,-81 0 16,81 41-1,40-41-15</inkml:trace>
  <inkml:trace contextRef="#ctx0" brushRef="#br0" timeOffset="44219.0683">34239 18121 0,'0'82'0,"0"-41"16,41-82 62,-41-41-63,41 82 17</inkml:trace>
  <inkml:trace contextRef="#ctx0" brushRef="#br0" timeOffset="44640.976">34689 17916 0,'0'0'0,"0"-82"0,82-40 16,-41 122-1,-41-41 1,82 41-1,-82 82 1,0 40 0,-41 1-1,0-41 1,-41-82 0,82-41 30,82 41-30,0 0 0,-82 41-16,40 0 15,-40 41 17,0-41-17,-122 40 1,81-81-16,-41 0 15,41 0-15,0 41 16</inkml:trace>
  <inkml:trace contextRef="#ctx0" brushRef="#br0" timeOffset="44820.2974">35630 18571 0,'0'-41'63</inkml:trace>
  <inkml:trace contextRef="#ctx0" brushRef="#br0" timeOffset="45508.1576">25853 20248 0,'82'0'63,"41"0"-63,-42 0 15,1 0-15,41 0 31</inkml:trace>
  <inkml:trace contextRef="#ctx0" brushRef="#br0" timeOffset="45684.1311">25935 20657 0,'0'0'0,"123"0"78,-1 0-78,1 0 0</inkml:trace>
  <inkml:trace contextRef="#ctx0" brushRef="#br0" timeOffset="46224.5275">27408 20248 0,'0'-41'0,"0"0"15,-82 41 48,82 41-47,-41 0-16,41 41 15,0-1-15,0 124 16,0-123-1,0-41 1,164-41 0,-1 0 15,-81-164-15,0 82-1,-82-122 1,0-1-1,-41 164-15,-41-81 16,0 122-16,41 0 16,-40 0-1,-42 122 1,41 42 0,123-164-1</inkml:trace>
  <inkml:trace contextRef="#ctx0" brushRef="#br0" timeOffset="46559.738">28348 20493 0,'0'0'0,"0"41"0,0 41 15,0-41 1,0-164 31,0 41-32,0 123 32</inkml:trace>
  <inkml:trace contextRef="#ctx0" brushRef="#br0" timeOffset="47091.3372">29003 20125 0,'0'-82'15,"0"41"1,-41 41 31,41 41-47,-82 82 16,82 0-1,0 122 1,0-163-16,0-41 15,41 0-15,41-41 16,0 0-16,-41 0 16,81-41-1,-81-41 1,41-122 0,-82 122-1,0-82 1,0 123-1,-204 41 1,122 41 0,0 41 15,82 41-15,0-82-16</inkml:trace>
  <inkml:trace contextRef="#ctx0" brushRef="#br0" timeOffset="48599.1576">29780 20084 0,'0'-41'16,"-41"41"359,41 82-344,0-41-15,0 0 343,0 41-343,-41 0 0,41-1-16,0-40 15,0 0-15,0 41 0,0 0 16,82-82 46,-123 0 79,0 0-94,41-82-32,0 41 1,0 0 0,0-41-1,0 41 1,0 1 0,0-1-1,0-41 1,0 41-1,0 0 79</inkml:trace>
  <inkml:trace contextRef="#ctx0" brushRef="#br0" timeOffset="49095.5938">29494 20043 0,'41'0'62,"0"0"-46,40 0-16,-40 0 16,41 0-1,-41 0 1,-41-41-16,0 82 78,0 41-62,0 0-16,0 82 15,-82-1 1,82 1-1,-41-82 1,41-1 0,0-40 15</inkml:trace>
  <inkml:trace contextRef="#ctx0" brushRef="#br0" timeOffset="49391.447">29535 20452 0,'41'0'47,"40"0"-31,1 0-16,0 0 16,0 0-16,0 0 15,-41 0 1,0 0-1</inkml:trace>
  <inkml:trace contextRef="#ctx0" brushRef="#br0" timeOffset="50291.9102">30476 20207 0,'0'41'125,"-41"41"-125,0-41 32,0-41-1,41-82 0,0-82 0,0 82-15,41 1 0,41 81-1,-1 40 1,-40 83-1,-41 0-15,0 122 16,0-163 0,0 0-16,-81 82 31,-42-42-15,-41-40-1,41-82 1,123-41-1,0-122 1,0 81 0,82 82-16,0-41 15,0 41 1,-41 0 0,-41 41-16,41-41 15,41 82 1,-42 81-1,1-163 1</inkml:trace>
  <inkml:trace contextRef="#ctx0" brushRef="#br0" timeOffset="50453.2812">30803 20984 0,'41'0'47</inkml:trace>
  <inkml:trace contextRef="#ctx0" brushRef="#br0" timeOffset="51491.8336">7363 9694 0,'-82'-81'0,"82"40"15,0 82 63,41 0-46,82-41-17,204-41 1,532-368-1,-327 204 1,-205 82 0,-163 42-1,-164 121 32,-41-40-47,-41 123 16</inkml:trace>
  <inkml:trace contextRef="#ctx0" brushRef="#br0" timeOffset="51892.0212">7322 9940 0,'-81'0'0,"40"0"16,41 41 0,0 0-1,0 40 16,41-81-15,122-40-16,205-165 31,287-122-15,-451 204 0,-204 164 15,-41-41-16</inkml:trace>
  <inkml:trace contextRef="#ctx0" brushRef="#br0" timeOffset="1.09965E6">40089 8385 0,'-82'41'47,"82"0"-47,-123 82 16,41-41-16,-204 204 31,245-204-15,-41-41-1,82-82 17</inkml:trace>
  <inkml:trace contextRef="#ctx0" brushRef="#br0" timeOffset="1.09987E6">39393 8467 0,'0'0'16,"0"-82"-16,0 42 15,82 80 17,0 124-17,0 0 1,81-1 0,-40-40-1,-82-123 1</inkml:trace>
  <inkml:trace contextRef="#ctx0" brushRef="#br0" timeOffset="1.10005E6">40252 8795 0,'0'0'0,"41"0"31,41 0-31,0 0 16,122 0 0</inkml:trace>
  <inkml:trace contextRef="#ctx0" brushRef="#br0" timeOffset="1.1002E6">40334 9040 0,'82'0'31,"0"0"-31,41-41 16,163 0 0</inkml:trace>
  <inkml:trace contextRef="#ctx0" brushRef="#br0" timeOffset="1.10044E6">41480 8508 0,'0'-41'16,"-41"41"31,41 41-47,0 41 15,-82 0-15,82 0 16,0 122 0,82 42-1,-82-124-15</inkml:trace>
  <inkml:trace contextRef="#ctx0" brushRef="#br0" timeOffset="1.10095E6">40048 10267 0,'0'-82'16,"0"41"-16,0 164 62,-164 123-30,123-165-32,-41 1 15,42-41-15,40 41 0,-82-82 16</inkml:trace>
  <inkml:trace contextRef="#ctx0" brushRef="#br0" timeOffset="1.10115E6">39639 10267 0,'41'0'47,"0"82"-47,40 0 15,-40-41-15,41 0 16,-41 81-16,123 1 31,-123-123-31</inkml:trace>
  <inkml:trace contextRef="#ctx0" brushRef="#br0" timeOffset="1.10132E6">40539 10431 0,'0'0'0,"82"0"16,-42 0-1,42 0-15,0 0 16</inkml:trace>
  <inkml:trace contextRef="#ctx0" brushRef="#br0" timeOffset="1.10149E6">40539 10717 0,'122'0'32,"1"0"-17,0 0-15,41-82 16</inkml:trace>
  <inkml:trace contextRef="#ctx0" brushRef="#br0" timeOffset="1.10203E6">41561 10144 0,'0'-41'15,"0"-40"1,82 81 0,-41 0-1,41 81 1,-82 83 0,-41 41-1,-41-83 1,-122 1-1,285-123 32,1 0-31,41 0-16,122 0 16,-204 0-1,0-41 1</inkml:trace>
  <inkml:trace contextRef="#ctx0" brushRef="#br0" timeOffset="1.10286E6">40661 11617 0,'-81'0'15,"-1"0"16,41 41-31,-164 204 32,-40 164-1,204-368-15,41-82-1</inkml:trace>
  <inkml:trace contextRef="#ctx0" brushRef="#br0" timeOffset="1.10304E6">40007 11903 0,'0'0'15,"0"-82"1,41 123 0,0 0-1,41 123 1,-1-41-1,124-1 1,-123-122 0</inkml:trace>
  <inkml:trace contextRef="#ctx0" brushRef="#br0" timeOffset="1.10322E6">40948 12026 0,'82'0'31,"-41"0"-31,40-82 16,83 82 0,-82 0-1</inkml:trace>
  <inkml:trace contextRef="#ctx0" brushRef="#br0" timeOffset="1.10339E6">41030 12231 0,'0'0'0,"122"0"63,-40 0-63,41 0 15,-41-41-15</inkml:trace>
  <inkml:trace contextRef="#ctx0" brushRef="#br0" timeOffset="1.1038E6">41807 11781 0,'0'-41'0,"0"0"15,41-41 17,41 82-17,-1 123 1,-81-42 0,-41 42-1,-40-82 1,81 41-1,-82-82 1,164 0 15,-1 0-15,-40 41 0,41 41-1,-82-1 1,-163 42-1,81-82-15,-41-41 16,0 0-16,1 0 16,40 0-16,-41 0 15</inkml:trace>
  <inkml:trace contextRef="#ctx0" brushRef="#br0" timeOffset="1.10447E6">41193 13580 0,'-122'0'0,"81"0"47,41 41 46,-41-41-77,41 41 0,-123-41-1,82 0 16,41 82-15,123-82 47,-123 41-48</inkml:trace>
  <inkml:trace contextRef="#ctx0" brushRef="#br0" timeOffset="1.10465E6">40948 14030 0,'0'82'16,"0"0"-1,0-41 1,0 0-16,0 81 31</inkml:trace>
  <inkml:trace contextRef="#ctx0" brushRef="#br0" timeOffset="1.10487E6">40907 14685 0,'0'82'15,"-41"-82"1,41 81-16,0 1 16,0 0-1,0 0 1,0 0 0,0-1-1</inkml:trace>
  <inkml:trace contextRef="#ctx0" brushRef="#br0" timeOffset="1.10505E6">40866 15626 0,'0'41'16,"-41"-41"15,41 81 0,0 1 1,0 0-17</inkml:trace>
</inkml:ink>
</file>

<file path=ppt/ink/ink3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2T12:37:07.600"/>
    </inkml:context>
    <inkml:brush xml:id="br0">
      <inkml:brushProperty name="width" value="0.05292" units="cm"/>
      <inkml:brushProperty name="height" value="0.05292" units="cm"/>
      <inkml:brushProperty name="color" value="#FF0000"/>
    </inkml:brush>
  </inkml:definitions>
  <inkml:trace contextRef="#ctx0" brushRef="#br0">23317 10717 0,'-41'0'0,"0"0"16,-41 0 0,164 0 46,123 0-46,-1 0-1,-163 0 1</inkml:trace>
  <inkml:trace contextRef="#ctx0" brushRef="#br0" timeOffset="267.5071">22990 10922 0,'-41'0'16,"41"81"-1,0 1 1,0 164-1,0 40 1,0-41 0,0-81-1,0-41 1</inkml:trace>
  <inkml:trace contextRef="#ctx0" brushRef="#br0" timeOffset="450.8662">22785 11617 0,'41'-82'47,"123"82"-47,-1 0 16,42-82-16,-82 82 15,81 0-15</inkml:trace>
  <inkml:trace contextRef="#ctx0" brushRef="#br0" timeOffset="716.9715">24012 11126 0,'-41'-82'16,"1"82"0,-42 41 15,82 82-31,0 122 31,0 42-15,41-124-1,163 1 1</inkml:trace>
  <inkml:trace contextRef="#ctx0" brushRef="#br0" timeOffset="1133.8213">24258 11535 0,'0'-82'0,"0"41"16,82 41 0,-41 0-16,40 41 15,-81 82 1,0-41 15,0 0-15,-81-41-1,81-123 1,122 0 0,1-123-1,0 1 1,-123 163 0,-41 123 15,0 41-16,41-42-15,0 83 16,0-123 0,0 41-16,41-41 15,81-41 1</inkml:trace>
  <inkml:trace contextRef="#ctx0" brushRef="#br0" timeOffset="1367.497">25158 11085 0,'0'0'0,"0"-82"15,0 164 17,41 41-17,0 122 1,-41 1-1,0-83 1,-82-40 0</inkml:trace>
  <inkml:trace contextRef="#ctx0" brushRef="#br0" timeOffset="1550.9995">25894 11412 0,'82'0'47,"0"0"-47,-41 0 15,-41 41-15,40-41 0</inkml:trace>
  <inkml:trace contextRef="#ctx0" brushRef="#br0" timeOffset="1669.7592">25894 11903 0,'0'0'0,"82"-41"31,41 41-15,40-41-16</inkml:trace>
  <inkml:trace contextRef="#ctx0" brushRef="#br0" timeOffset="2517.5367">28758 11453 0,'0'-41'16,"-82"41"-16,82-40 15,0-42 1,41 41 0,40 41-1,1 0 1,41 368 15,-287-123 0,164-326 1,82-42-17,41-82 1,-41 83 15,-82 40-15,0 123 15,-41 81-31,41-40 16,0 82-1,163-41 1,1-83 0</inkml:trace>
  <inkml:trace contextRef="#ctx0" brushRef="#br0" timeOffset="2701.0377">29739 11535 0,'123'0'47,"41"0"-47,-1 0 15,42-82-15</inkml:trace>
  <inkml:trace contextRef="#ctx0" brushRef="#br0" timeOffset="3183.8506">31089 11290 0,'0'-41'0,"0"0"15,0 0 17,-122 41-17,40 0 1,41 82-1,-41 163 1,82-163 0,41 0-1,82-82 1,-1-41 0,-40-82-1,0 1 1,-82 40-1,-41 204 17,41 83-17,0-82 17,41-82-17,163-41 1,-163 0-16</inkml:trace>
  <inkml:trace contextRef="#ctx0" brushRef="#br0" timeOffset="3534.5604">28594 12394 0,'0'0'0,"-82"0"16,205 0 46,81 0-62,124 0 0,40 0 16,491-41-1,-164-41 1,-245 82 0,-368 0-1</inkml:trace>
  <inkml:trace contextRef="#ctx0" brushRef="#br0" timeOffset="4100.589">29044 13212 0,'-82'-82'16,"82"205"30,0 0-46,0 40 0,0-40 16,0 204 0,0-286-1,0 0 1,0-123 15,0 42-15,41-124-1,41 82 1,41 82 0,-42 0-1,42 164 1,-123-82 0,-82 40-1,-40-81 1,40-41-1,0 0 1,82-123 0</inkml:trace>
  <inkml:trace contextRef="#ctx0" brushRef="#br0" timeOffset="4301.2821">30026 13621 0,'122'0'63,"1"0"-63,0 0 15,0 82-15,-42-82 16</inkml:trace>
  <inkml:trace contextRef="#ctx0" brushRef="#br0" timeOffset="4752.7238">31335 13539 0,'0'-81'15,"-82"-1"1,41 82 15,0 0-15,41 41-16,-82 41 16,82-42-16,0 124 15,0-41-15,0-82 16,41 0-1,41-41 1,82-82 0,-124-82-1,-40 41 1,0 83 15,0 80-15,0 124-1,0-41 1,0-82 0,123-41-1,0-82 1</inkml:trace>
</inkml:ink>
</file>

<file path=ppt/ink/ink3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2T12:37:53.006"/>
    </inkml:context>
    <inkml:brush xml:id="br0">
      <inkml:brushProperty name="width" value="0.05292" units="cm"/>
      <inkml:brushProperty name="height" value="0.05292" units="cm"/>
      <inkml:brushProperty name="color" value="#FF0000"/>
    </inkml:brush>
  </inkml:definitions>
  <inkml:trace contextRef="#ctx0" brushRef="#br0">32603 7445 0,'0'-41'0,"0"0"15,0-41 1,-41 41 0,0 41 15,-41 0 0,41 0-15,-41 450 15,82-123-15,0-81-1,41-42 1,-41-81-1,0 0 17,-41-82-17,-81 40 1,40-81 0,82-40-16</inkml:trace>
  <inkml:trace contextRef="#ctx0" brushRef="#br0" timeOffset="232.4678">31907 8222 0,'-81'0'0,"81"-82"16,81 82 15,-40 0-31,41 0 16,0-41-1,41 41-15,122-82 16,-122 82-16,0-41 16</inkml:trace>
  <inkml:trace contextRef="#ctx0" brushRef="#br0" timeOffset="566.1669">33053 7690 0,'0'-41'16,"0"0"15,0 82 16,-82 41-47,82 0 16,0 163-1,0-122-15,0 41 16,0-83-16,0 42 15,82-41 1,0-82-16</inkml:trace>
  <inkml:trace contextRef="#ctx0" brushRef="#br0" timeOffset="1099.7772">33298 8304 0,'0'-123'16,"0"41"-1,41 41 1,0 41 0,164-82-1,-165 123 1,1 82-1,-41-82-15,0 82 16,0-82-16,-81-41 16,81 81-1,0-122 17,0-40-17,122-83 16,-81 41-15,41 82 0,-82-40-1,0 162 32,0-40-47,-41 82 16,41 0-1,0-41 1,41-42 0,0-40-1,41 0 1</inkml:trace>
  <inkml:trace contextRef="#ctx0" brushRef="#br0" timeOffset="1349.8043">34280 7772 0,'0'-82'0,"41"82"62,-41 41-62,82 41 16,-82-41-16,82 0 15,-82 81 1,0 124 0,-82-83-1,0-163 1</inkml:trace>
  <inkml:trace contextRef="#ctx0" brushRef="#br0" timeOffset="1599.5193">34812 8140 0,'82'0'47,"-1"0"-47,-40 0 0,0 0 16,0 0-1,82 0 1</inkml:trace>
  <inkml:trace contextRef="#ctx0" brushRef="#br0" timeOffset="1766.9289">34975 8385 0,'41'0'47,"0"-40"-47,82 40 31</inkml:trace>
  <inkml:trace contextRef="#ctx0" brushRef="#br0" timeOffset="3166.7163">36898 7404 0,'0'-82'15,"-82"123"32,41-41-31,-81 82-16,-83 122 31,123-163-15,0 41-1,82-41 1,0 0 0,82-41-1,41 82 1,-41-42-1,-41 42 1,-41 82 0,0-41-1,-123-1 1,0-40 0,82-82-1,-40 82 1,81-123 15,40 82 16,42 82-31,0 204-1,-41 41 1,41 0-1,0 164 1,-82-205 0,0 0-1,0-81 1,81 40 0,-40-245-1,41 0 16,41-123-31</inkml:trace>
  <inkml:trace contextRef="#ctx0" brushRef="#br0" timeOffset="3950.0715">38739 7486 0,'0'-41'0,"0"-41"16,0 123 62,0 0-78,0 0 16,0 40-16,41 1 31,-41 0-15,41 0-16</inkml:trace>
  <inkml:trace contextRef="#ctx0" brushRef="#br0" timeOffset="4356.6804">38166 8181 0,'-123'0'16,"205"0"31,82 0-32,122-41-15,1 41 16,-42-41-16,-81 41 16,122-82-1,-82 82 1,-40 0-1,-123 0 1,41 0 0,-164 0 31</inkml:trace>
  <inkml:trace contextRef="#ctx0" brushRef="#br0" timeOffset="4767.6636">37839 8754 0,'0'-82'0,"-41"82"16,41-123-16,0 82 16,0 164 46,0 0-62,0-1 16,0 42-1,0 81 17,41-204-17</inkml:trace>
  <inkml:trace contextRef="#ctx0" brushRef="#br0" timeOffset="5132.9946">38043 8795 0,'0'81'47,"0"-40"-32,0 0-15,0 0 16,0 41 0,41 0-1,0-82 1,82 0 0,-41-41-16,-41-41 15,-41 41-15,0 0 16,0-82-1,-82 1 1,0 122 0,-41 0-1,82 82 1,41-1 0</inkml:trace>
  <inkml:trace contextRef="#ctx0" brushRef="#br0" timeOffset="5350.5736">38821 8876 0,'41'0'47,"40"0"-31,1 0-16,0 0 15,41-41-15,-1 41 0</inkml:trace>
  <inkml:trace contextRef="#ctx0" brushRef="#br0" timeOffset="5554.7842">39721 8590 0,'0'-82'16,"122"82"15,-40-41-15,0 41-16,0 0 15,-41-41-15</inkml:trace>
  <inkml:trace contextRef="#ctx0" brushRef="#br0" timeOffset="5849.9312">39884 8467 0,'-82'0'16,"82"82"-16,-81-41 15,81 0 17,40-41-32,1 82 15,0-82 1,82 0 0,-82 41-16,41-41 15,-82 81-15,0-40 16,-41 0-1,0-41 1,-123 82 0,82-82-1</inkml:trace>
  <inkml:trace contextRef="#ctx0" brushRef="#br0" timeOffset="6283.9582">41193 7936 0,'0'40'31,"0"42"-15,0 0 15,0-123 16,0-41-47,0 41 15,0 1-15,41 40 16,41 0 0,0 0-1,-82 286 1,-41-41-1</inkml:trace>
  <inkml:trace contextRef="#ctx0" brushRef="#br0" timeOffset="7216.579">44670 7445 0,'0'-82'16,"0"0"0,41 82-1,41 0-15,0 0 16,41 0-16,-83 164 31,-121 40 0,-1-122 1,123-287-1,41 42-16,-1 81 1,-40 0 0,-41 41-1,-41 41 32,41 123-47,-81 41 16,81 40 15,40-163-15,165-41-1,-82 0-15</inkml:trace>
  <inkml:trace contextRef="#ctx0" brushRef="#br0" timeOffset="7666.7371">43975 7404 0,'0'0'0,"-82"82"78,41-42-63,-41 42-15,-40 0 16,81 41 0,82-123 15,204 0-15,1 0-1,-83 0 16</inkml:trace>
  <inkml:trace contextRef="#ctx0" brushRef="#br0" timeOffset="7867.1078">43648 8222 0,'41'0'47,"81"0"-47,-40 0 15,0 0-15,41-41 16,-42 41 0</inkml:trace>
  <inkml:trace contextRef="#ctx0" brushRef="#br0" timeOffset="8184.4623">42666 7526 0,'-41'-81'0,"0"81"31,41-41 0,41 41-31,41 0 16,0-41-1,81 41 1,1-82-16</inkml:trace>
  <inkml:trace contextRef="#ctx0" brushRef="#br0" timeOffset="8533.8148">42666 7363 0,'-41'0'16,"41"41"0,-41-41-1,41 82-15,-82-42 16,82 42 0,41-82-1,41 0 16,82 0-15,-1 0 0,-122 41-16,41 0 15,-41-41-15,-41 82 16,0-41 0,-123 0-1,-81 41 1,163-82-1</inkml:trace>
  <inkml:trace contextRef="#ctx0" brushRef="#br0" timeOffset="9034.4748">46920 7077 0,'-41'40'63,"-41"1"-63,1 41 15,-165 41 17,205-82-17,82-41 17,41 41-32,41-41 15,163 0 1,-163 0-16,-82 0 15</inkml:trace>
  <inkml:trace contextRef="#ctx0" brushRef="#br0" timeOffset="9233.4233">46593 7731 0,'0'0'0,"-82"0"16,164 0 31,0 0-32,122 0 1,1 0-16</inkml:trace>
  <inkml:trace contextRef="#ctx0" brushRef="#br0" timeOffset="9516.9462">47697 7117 0,'0'-81'15,"0"40"1,0 82 31,0 40-32,0 1-15,0 41 16,0 0-16,0-1 16,0 42-1,0-123 1</inkml:trace>
  <inkml:trace contextRef="#ctx0" brushRef="#br0" timeOffset="9883.4599">48066 7363 0,'0'41'31,"0"0"-31,0 40 16,0-40-1,40 82 1,165-82 0,0-41-1,-83 0 1,-40-164-1,-82 42 1,0-83 0,-123 82-1,1 123 1,-165 0 0,205 0-1</inkml:trace>
  <inkml:trace contextRef="#ctx0" brushRef="#br0" timeOffset="10566.9517">41111 9981 0,'-81'-41'0,"-1"82"47,82 0-47,-82 81 16,82 1-16,0 204 47,245-286-16,-81-163-15,-82-1-1,-41-82 1,-41 42 0,-123 122-1,0-41 1,-40 123-1,122 41-15,41 81 16,0-81-16,0 0 16</inkml:trace>
  <inkml:trace contextRef="#ctx0" brushRef="#br0" timeOffset="10900.8416">42298 10553 0,'0'41'16,"0"41"0,0-123 30,0-81-30,41 122 15,40 81-15,-81-40-16,0 82 16,0 0-1,-81-82 1</inkml:trace>
  <inkml:trace contextRef="#ctx0" brushRef="#br0" timeOffset="11367.8905">44057 9735 0,'-41'41'31,"41"41"-31,0-41 15,0 41 1,0 81 0,0 1-1,82-164 1,40 0 0,1-82-1,-82-41 1,-41 42-16,0-83 15,-82 82 1,41 41-16,-41 41 16,-40 41-1,122 82 1,0-82 0</inkml:trace>
  <inkml:trace contextRef="#ctx0" brushRef="#br0" timeOffset="11617.91">44711 9408 0,'0'0'0,"0"82"62,0 41-62,0-42 0,0 42 16,0 41 0,0-42-1,0-40 1</inkml:trace>
  <inkml:trace contextRef="#ctx0" brushRef="#br0" timeOffset="13083.9895">44548 9817 0,'41'0'0,"-1"0"15,42-41 1,82 41 0,-41-82-16,-42 42 15,1-42-15,-82 41 16,82-41-1,-82 0 1,0-41 0,-82 123 31,82 82-47,0 82 15,0-41 1,0 122-1,0-163-15,0 0 16,0 81 0,0-122-1,41-41 1,-41-41 0,41-163-1,41 81 1,41 123 15,-123 82-31,0 0 31,40-82-31,-40 81 16,41-40 0,41-41-1,41-41 16,-123-81-15,0 40 0,41 82 62,41 0-63,-41 0 17,-41-82-32,0 0 15,0 41 1,-82 41 0,41 41-1,-41 82 16,82 82-15,0-83 0,82-81-1,81-41 1,-40-82 0,-41 1-1,-82-124 1,41 82-1,-41 1 1,0 163 31,0-1-31,0 1-16,0 41 15,82-41 16,-82 41-15,41-41 0,-41 81-1,0 42 1,81-164 0,1 0-1,82-123 1,-82 82-16,-1-122 15,-81 122 1,0 0-16,0-41 16,0 41-1,0 0 1,0-40 31,0 162-16,0-40-15,0 82-1,0 0 1,0-41 0,0 40-1,41-122 1,41 0-1,-82-41 1,41 0 0</inkml:trace>
  <inkml:trace contextRef="#ctx0" brushRef="#br0" timeOffset="14217.9185">46961 9899 0,'0'-41'15,"82"0"1,-123 41 46,0 82-46,41 0-16,-41-82 16,41 82-16,0-123 62,82-41-62,0 41 16,-41 82 31,-41 0-32,0 41 1,82-1 0,-42-81-1,42 0 1,-82-122-1,41-42 1,-41 0 0,82 83-1,-82 122 32,0-1-31,0 1-1,0 82 1,-41 0 0,82-123-1,41 0 1,-41 0 0,41-41-1,-42-164 1,-40 164-1,82-40 1,-82 122 31,-41-1-47,41 83 16,0 0-1,0-82 16,0 41-31,82-82 32,-82-41-17,82-82 1,-41-122 0,-41 163-1,82 82 1,-82 122 46,0-81-62,41 41 16,-41 0 0,0 0-16,0 0 15,-41-82 16,-82 40-15,82-40 0,-41 0-1,82-40-15</inkml:trace>
  <inkml:trace contextRef="#ctx0" brushRef="#br0" timeOffset="14617.5956">48352 9654 0,'0'40'15,"0"1"16,41-41-15,0 0 0,0 0-1,-41-41 1,0-122 0,0 122-1,0 82 1,-82 163-1,0-40 1,82-41 0,41-82-1,82-41 1,-123-82 0</inkml:trace>
  <inkml:trace contextRef="#ctx0" brushRef="#br0" timeOffset="14833.3814">47861 9163 0</inkml:trace>
  <inkml:trace contextRef="#ctx0" brushRef="#br0" timeOffset="15419.1499">35548 12967 0,'123'0'47,"0"0"-32,-1 0 1,-40 0-16</inkml:trace>
  <inkml:trace contextRef="#ctx0" brushRef="#br0" timeOffset="15534.7495">35507 13376 0,'82'0'15,"41"41"1,-1-41-16,1 0 15</inkml:trace>
  <inkml:trace contextRef="#ctx0" brushRef="#br0" timeOffset="16167.9213">37757 12640 0,'0'0'0,"0"-41"15,-123 41 32,82 41-47,-40 40 16,-42-40-16,-82 82 15,124-41 1,-1-82-16,82 41 16,82-41 15,-1 0-31,124 82 16,-164-42-1,41 124 16,-82-82-15,0-41-16,-41 81 16,-41-122-16,0 82 15,0 0 1,123-82 31,41 0-32,-82 82-15,123 41 16,-82 245 0,-41-164-16,0 246 15,0-245 1,0-42-16,0 83 16,0-83 15,0-122-16,81 41 1</inkml:trace>
  <inkml:trace contextRef="#ctx0" brushRef="#br0" timeOffset="16718.1813">40007 12353 0,'0'-41'16,"0"82"15,0 41-31,0 41 15,0-1-15,0 1 16,0 0 0</inkml:trace>
  <inkml:trace contextRef="#ctx0" brushRef="#br0" timeOffset="16951.7008">39557 13171 0,'82'0'47,"40"0"-47,42 0 16,41 0-16,40-41 15,41 41 1,-163 0 0</inkml:trace>
  <inkml:trace contextRef="#ctx0" brushRef="#br0" timeOffset="17185.3889">40089 13539 0,'0'0'0,"-82"0"16,164 0-1,163-40 16,-40-1-15,-164 0-16</inkml:trace>
  <inkml:trace contextRef="#ctx0" brushRef="#br0" timeOffset="17501.9058">40089 13458 0,'-41'0'0,"41"81"16,0-40 0,0 0-1,0 41 1,82-82 15,-1 0-31,83 0 31,-82 41-15,0-41-16,-82 41 16,0 41-16,-82 0 15,41-82 1,-164 81 0,83-81-1</inkml:trace>
  <inkml:trace contextRef="#ctx0" brushRef="#br0" timeOffset="18235.1568">42011 13130 0,'0'82'16,"-81"-82"-16,81 41 16,0-82 31,0-41-32,40 82 1,1 0 15,-41 41-15,0 0-16,0 123 31</inkml:trace>
  <inkml:trace contextRef="#ctx0" brushRef="#br0" timeOffset="18868.1467">43402 12108 0,'0'0'0,"0"-41"46,41 41-46,41 0 16,-41-82-16,41 82 16,-1 0-1,-81 41 1</inkml:trace>
  <inkml:trace contextRef="#ctx0" brushRef="#br0" timeOffset="19191.0913">43279 12271 0,'0'82'15,"0"-41"-15,0 0 16,0 82 0,0-82-1,41-82 32,82-41-31,-82 82-16,82 0 15,-1 123 1,-81-1 15,-41 1-15,-122 0-1,81-123 1,-41 0 0</inkml:trace>
  <inkml:trace contextRef="#ctx0" brushRef="#br0" timeOffset="19519.8168">44711 12394 0,'0'0'0,"-41"41"62,0 0-46,-40 41-16,40-41 15,41 0 1,-123 40 0,82-40-1,164-41 1,-41 0 0,163 0-1,0 0 1</inkml:trace>
  <inkml:trace contextRef="#ctx0" brushRef="#br0" timeOffset="19718.9068">44466 13008 0,'82'0'47,"-1"0"-47,-40 0 16,164 0-1,-123 0-15</inkml:trace>
  <inkml:trace contextRef="#ctx0" brushRef="#br0" timeOffset="20202.1354">45693 12353 0,'0'-82'16,"41"82"15,0 0-31,41 0 15,-41 82 1,-41 41 0,-82 0-1,-41-42 1,123-121 15,82-1-15,41-82-1,-1 0 1,-81 41 0,-123 123 31,82 0-47,-81 82 31,81 0-16,0-82 1,122-41 0,1 0-16</inkml:trace>
  <inkml:trace contextRef="#ctx0" brushRef="#br0" timeOffset="20501.6738">47125 12067 0,'0'41'47,"-123"41"-32,82-41 1,-41 40-1,-81 83 1,285-164 15,1 0-15,82 0 0,-83 0-1</inkml:trace>
  <inkml:trace contextRef="#ctx0" brushRef="#br0" timeOffset="20701.6601">46920 12680 0,'82'0'46,"0"0"-46,41 0 16,-42 0-16,1 0 16,41 0-16</inkml:trace>
  <inkml:trace contextRef="#ctx0" brushRef="#br0" timeOffset="20951.8652">48106 11985 0,'0'0'0,"0"82"47,0 0-47,0 0 16,0-1-16,0 1 15,0 41 1,0 0 0</inkml:trace>
  <inkml:trace contextRef="#ctx0" brushRef="#br0" timeOffset="21301.8259">48516 12067 0,'0'0'15,"0"41"1,0 0-16,-41 122 16,41 42 15,0-82-16,204-42 1,-40-122 0,-41-81-1,-83-1 1,-40 41-16,0-40 16,-81 81-16,-1 41 15,-82 0 1,-122 163-1,-1 1 1</inkml:trace>
  <inkml:trace contextRef="#ctx0" brushRef="#br0" timeOffset="21952.1261">40907 15053 0,'0'0'0,"-41"0"32,0 0-17,41 123-15,-82 286 31,82-246-15,409-204 15,-286-40-31,0-124 16,-123 123 0,0 0-16,-41-81 31,-82 81-16,-81 123 1,122 123 0,82-42-1</inkml:trace>
  <inkml:trace contextRef="#ctx0" brushRef="#br0" timeOffset="22218.5822">42339 15421 0,'0'41'47,"0"82"-32,0-41-15,0-1 16,0 1-16,0 0 16,0 82-1,0-83-15</inkml:trace>
  <inkml:trace contextRef="#ctx0" brushRef="#br0" timeOffset="22652.2007">44016 14848 0,'0'0'0,"-41"-81"0,0 81 0,-41 0 31,82 81-16,0 1 1,41 123 0,82-83-1,0-40 1,-83-123 0,42-81-1,0-42 1,-123 0-1,-41 124 1,1 40 0,-42 40-1,82 83 1,82-82 0,122-41 15,1-82-31</inkml:trace>
  <inkml:trace contextRef="#ctx0" brushRef="#br0" timeOffset="25335.5294">44507 14808 0,'0'0'16,"41"-123"0,-41 41-16,0 0 15,41 82 1,-41-82 0,0 41-1,0 82 32,0 41-47,0 164 16,0-1-1,0-81 1,0-42 0,0-40 15,0-164 0,0-40-31,0-1 16,0-122-1,0 204 1,40 41 31,42 0-47,-41 0 15,82-82 1,-41-41 0,-41 0-1,-41 42 1,0-42 0,0 82 15,0 82 0,0 41-15,0 286-1,0-164 1,0-122 0,40-164 30,-40 1-30,82 81 0,-82 40 15,41 1-31,-41 82 16,0-82 15,82 0-16,0-82 17,-41-82-17,-41 41 1,82 82 0,-42-40-1,-40 80 16,41-40 1,41 0-1,-82-40-15,0-42-1,0 0 1,-123 41-1,83 41 1,-42 164 0,82-1-1,0 1 1,82-82 0,-1-82-1,1 0 1,41-41-1,-41-82-15,81 41 16,-122 0 0,41 1-1,-82-1 1,0 0 0,-82 82-1,82 41 1,0 41-1,0-41 1,0 0 0,41-41-1,-41 81 1,41 83 0,-41-41-1,41-42 1,41-81-1,81-40 1,-40-42 0,-41-41-1,-82-41 1,0 83 15,0-1-15,0 41-1,0 82 17,0 41-17,0-1 1,0 42 0,0-41-1,41-82 32,-41-82-31,41 0-16,-41 1 15,0 121 48,0 42-48,0 0 1,0-123 31,0-41-47,0 41 16,41 1-1,-41 80 16,41 1-15,-41 41 0,0 0-1,81-82 1,42-41 0,-41-82 15,0-40-16,-82 122 1,0-41 0,0 123 31,0 41-32,0-41-15,0 40 16,0 1-1,82-123 32,-82-40-47,0-1 16,40 41 15,-40-123-15,82 164-1,-82 41 17,0 41-17,0 82 1,0-42 0,0-40-1,41-82 16,-41-41-31,123 41 16,81-123 0,-163 42-1,-41-42 1,0 41 15,0 0-15,0 123 15,0 0-15,0 0-1,82 41 1,-41 0 0,-41 81-1,0-122 1,-123-41-1,1 0 1,40 0 0</inkml:trace>
  <inkml:trace contextRef="#ctx0" brushRef="#br0" timeOffset="25491.4714">47329 14276 0,'41'0'32</inkml:trace>
  <inkml:trace contextRef="#ctx0" brushRef="#br0" timeOffset="25918.9504">48556 14767 0,'0'81'47,"82"-81"-16,0-40-31,-41 40 16,-41-82-16,41 82 16,-41-164-1,-41 82 1,-41 82-1,-41 123 1,-40 122 0,163-122-1,0-82 1,41 41 15,122-82-15,-81 0-16,41 0 15,-82-82 1</inkml:trace>
  <inkml:trace contextRef="#ctx0" brushRef="#br0" timeOffset="26076.0691">48884 15094 0,'0'41'32,"-41"-41"-32,41 41 15</inkml:trace>
  <inkml:trace contextRef="#ctx0" brushRef="#br0" timeOffset="26401.911">46511 15994 0,'0'0'0,"-41"0"16,-41 82-16,123-82 47,82 0-47,41 0 15,-1 0-15,328 0 16,-327 0 0,40 0-16,-81 0 31</inkml:trace>
  <inkml:trace contextRef="#ctx0" brushRef="#br0" timeOffset="26619.1021">47084 16403 0,'0'0'0,"-41"0"0,-41 41 16,41-41-1,41 82 32,82-82-47,123 0 16,-124 0 0</inkml:trace>
  <inkml:trace contextRef="#ctx0" brushRef="#br0" timeOffset="51339.3111">4909 9367 0,'0'-41'15,"-82"82"48,82 82-63,0 0 16,0-1-16,0 1 15,0-41-15,0 122 16,0 83 15,0-246 0</inkml:trace>
  <inkml:trace contextRef="#ctx0" brushRef="#br0" timeOffset="51671.2785">4704 9367 0,'0'0'0,"0"-41"0,0-41 16,0 42-1,82-42 1,82 0-1,-42 123 1,-122 41 0,41 81 15,-82-81-15,1 0-16,-83-41 15,41 41-15,41-82 0,-41 81 16,41-81-1</inkml:trace>
  <inkml:trace contextRef="#ctx0" brushRef="#br0" timeOffset="52038.0744">5850 9122 0,'0'-82'0,"0"41"16,-41 41-1,0 0 1,-41 0-1,82 123 1,-82 286 0,82 0-1,0-123 1,41-81 0,82-83-1,0-122 1,-83 0-1</inkml:trace>
  <inkml:trace contextRef="#ctx0" brushRef="#br0" timeOffset="52888.1392">6341 9490 0,'81'0'63,"42"0"-63,-41 0 15,0 0 1,122 0 15,-204 82 47,0-41-78,0 0 0,0 40 16,0 83 15,-82-82-31,82 40 16,0-40-16,0-41 16,0 41-1,82-82-15</inkml:trace>
  <inkml:trace contextRef="#ctx0" brushRef="#br0" timeOffset="53355.9638">7813 9531 0,'0'41'62,"-41"0"-62,0 0 16,-81 40-16,-1 42 15,0-82 1,41 41 0,82 0 15,41-82-16,41 0-15,82 0 16,81-41 0,-40 41 15</inkml:trace>
  <inkml:trace contextRef="#ctx0" brushRef="#br0" timeOffset="53774.8104">8918 9654 0,'0'0'0,"0"40"78,-82 42-78,82-41 15,-123 41-15,123-41 16,-123 41-16,42-41 16,81-1-1</inkml:trace>
  <inkml:trace contextRef="#ctx0" brushRef="#br0" timeOffset="54005.439">8386 9735 0,'-41'-81'0,"82"81"47,41 81-31,40-81-16,-81 82 15,82 41 1,0 0 0</inkml:trace>
  <inkml:trace contextRef="#ctx0" brushRef="#br0" timeOffset="54472.3626">9899 9613 0,'0'41'46,"-40"40"-46,-1-40 16,-82 41 0,41-41-16,41 41 0,-82 0 31,83-82-15,40 40-1,81-40 16,83 0-15,41 0 0,-42 0-1,-81 0 1</inkml:trace>
  <inkml:trace contextRef="#ctx0" brushRef="#br0" timeOffset="55105.8437">10799 9776 0,'0'0'0,"0"-82"0,0 42 16,0-1 0,0 0-1,-81 41 1,-1 0-1,0 41 1,0 40 15,82 42-15,0-82 0,41-41-1,41 0 1,-41 0-1,0-41 1,41-41 0,-82 1-1,0 162 48,0-40-63,0 0 15,0 41-15,0 0 16,0 81 15,0-81-15</inkml:trace>
  <inkml:trace contextRef="#ctx0" brushRef="#br0" timeOffset="55455.0544">10963 9244 0,'0'-40'16,"82"121"31,-41 42-47,41-41 16,-42 0-1,-40 0-15,123 122 16,-123-122-16,0 0 15,-41 81 1,-81 83 0,40-164-1</inkml:trace>
  <inkml:trace contextRef="#ctx0" brushRef="#br0" timeOffset="55755.222">12149 9817 0,'82'0'62,"-41"0"-62,0 0 16,41 0-16,0 0 16</inkml:trace>
  <inkml:trace contextRef="#ctx0" brushRef="#br0" timeOffset="55922.1416">12149 10185 0,'0'0'16,"41"0"15,82 0-15,-41-82-1,0 82 1</inkml:trace>
  <inkml:trace contextRef="#ctx0" brushRef="#br0" timeOffset="74424.338">15626 8999 0,'0'-82'15,"-40"41"1,-42 41 0,41-41 15,0 164 0,41 245-15,0 82 15,0 0-15,0-163-1,-82-83 1,0-81 0,41-82-1,-40-41 1,-83-41-1,41 0 1</inkml:trace>
  <inkml:trace contextRef="#ctx0" brushRef="#br0" timeOffset="74907.8377">14767 11576 0,'82'0'47,"41"0"-47,-41 0 16,0-41 0,-42 41-16,1 0 0,41 0 15,-123 41 63,41 41-78,0 41 16,0-42-16,0 1 16,0 82-1,0-1 1,0-122-16</inkml:trace>
  <inkml:trace contextRef="#ctx0" brushRef="#br0" timeOffset="75107.9411">14849 12026 0,'82'-41'32,"-41"41"-17,41 0-15,0-82 16,122 41-16</inkml:trace>
  <inkml:trace contextRef="#ctx0" brushRef="#br0" timeOffset="75874.0249">16526 8876 0,'0'-41'16,"0"-40"-1,0 40 17,-81 0-1,-1-41 0,0 164-15,82-41-1,0 41 1,0-1 0,82-81-1,0 0 1,-1-163 0,-40 122-1,-41 0 1,0 123 31,0 40-32,0 83 1,0 40 0,0-81-16</inkml:trace>
  <inkml:trace contextRef="#ctx0" brushRef="#br0" timeOffset="76340.7561">17508 9654 0,'0'-82'0,"0"41"16,82 0-16,-82-41 15,0 0 1,0 41-1,-41 0 1,0 41 0,0 82-1,-41 123 1,82 40 0,0 1-1,0-124 1,0 42-16,0-123 15,0 41 1,0 0 0,-40-82-1,-42 0-15</inkml:trace>
  <inkml:trace contextRef="#ctx0" brushRef="#br0" timeOffset="76710.0726">17058 9899 0,'0'-41'16,"82"41"0,-41 0-16,41-41 15,204-41 1,-122 82 0,-42-41-1,-40-81 1,-41 81-1,-41 0 17,0 0-17,-82 41 32,82 82-47,-82 0 16,82 122-1,0-40 1,41 40 0,-41-122-16,82-82 15,-82 41-15</inkml:trace>
  <inkml:trace contextRef="#ctx0" brushRef="#br0" timeOffset="77173.7927">18040 9899 0,'0'-82'16,"82"82"15,0 0-15,-42 41-1,-40 41 1,0 0-1,-40 40 1,40-163 31,0 1-47,40-83 16,42 41-1,-41 0 1,-41 164 46,0 0-62,0-41 16,0 81 0,0-81-1,0 0 1,82-41-1,41 0-15,-123-41 0</inkml:trace>
  <inkml:trace contextRef="#ctx0" brushRef="#br0" timeOffset="77374.8784">18613 9817 0,'0'-41'16,"0"82"-16,0-123 31,0 164 16,81-41-31,-81 82-1,0-1 1,0 83 0,0-82-1</inkml:trace>
  <inkml:trace contextRef="#ctx0" brushRef="#br0" timeOffset="77941.4024">19472 9899 0,'0'0'0,"0"-82"15,0 41 1,0 0 0,-41 41-1,0 0 1,0 0 0,-82 0-1,82 123 1,41 41-1,0-42 1,82-81 0,0-41-1,0 0 1,0-204 0,-82 40-1,0 41 1,0-122-16,0 163 15,0 41-15,0 123 63,0 0-63,0 0 16,0 122-1,0 42 1,0-83-1,0-122-15,81 41 16,-40-82-16,-41-41 16</inkml:trace>
  <inkml:trace contextRef="#ctx0" brushRef="#br0" timeOffset="78308.4284">19717 9858 0,'0'0'0,"41"-82"15,-41 41 1,41 41-1,41 41 1,-82 0 0,0 82-1,0-82 1,0 0 0,82-41-1,-1-82 1,-40-41-1,-41-40 1,41 163 0,-41 40-1,0 83 1,0 0 0,0-82-1,164 0 1,163-205 15,-163 82-31</inkml:trace>
  <inkml:trace contextRef="#ctx0" brushRef="#br0" timeOffset="80408.2407">11781 14480 0,'0'0'0,"-41"0"0,164 0 63,0 0-63,-41 0 16,-1 0-16,-40 0 15,-41 41 1</inkml:trace>
  <inkml:trace contextRef="#ctx0" brushRef="#br0" timeOffset="80524.1443">11904 14767 0,'-286'41'16,"572"-82"-16,-532 82 47,656-41-32,-288-82-15</inkml:trace>
  <inkml:trace contextRef="#ctx0" brushRef="#br0" timeOffset="81124.9577">15667 13867 0,'0'-82'0,"0"41"0,0 0 16,-122-123 15,81 369 16,0 818-16,41-573 0,-164-287 16,82-163-31,-122-41-1,81-41 1,41 123 0</inkml:trace>
  <inkml:trace contextRef="#ctx0" brushRef="#br0" timeOffset="81541.4325">14767 16362 0,'-41'0'15,"-40"0"1,162 0 15,42 0-15,82-41-16,-83 41 16,1-82-1,-41 82 1,-82 41 15,-41 0-31,41 0 16,-41 204-1,41 83 1,0 40 0,0-205-1,0-122 1</inkml:trace>
  <inkml:trace contextRef="#ctx0" brushRef="#br0" timeOffset="81724.3945">14890 17016 0,'-41'0'16,"123"0"15,41 0-15,40-81-16,42-1 15,-41 0-15,-1 0 16</inkml:trace>
  <inkml:trace contextRef="#ctx0" brushRef="#br0" timeOffset="82308.5413">16731 13867 0,'0'-82'16,"0"41"-16,0 0 16,0 0-16,0-122 31,-123 40 31,-81 532-30,204-286-1,122-123-31,124-164 31,-246 123-31,0 0 16,41-41-1,-41 164 17,0 164-17,-41-1 1,41-40 15,0-165-31</inkml:trace>
  <inkml:trace contextRef="#ctx0" brushRef="#br0" timeOffset="82826.0913">18244 14071 0,'0'0'0,"0"-41"15,0-40-15,0 121 47,0 83-47,0 0 16,0 0-16,0 81 31,0-122-15</inkml:trace>
  <inkml:trace contextRef="#ctx0" brushRef="#br0" timeOffset="83025.3601">17754 14726 0,'-41'0'0,"122"0"31,83 0-15,41 0-16,40 0 16,-81 0-16,40 0 15,-122 0 1</inkml:trace>
  <inkml:trace contextRef="#ctx0" brushRef="#br0" timeOffset="83225.042">18163 15257 0,'81'0'47,"42"0"-47,-41-40 15,-41 40-15,0 0 16</inkml:trace>
  <inkml:trace contextRef="#ctx0" brushRef="#br0" timeOffset="83508.9364">18163 15135 0,'-82'0'0,"0"0"16,82 41-1,0 0 1,0 81 0,82-40-1,0-41 1,40 82-1,-40-41 1,-123 81 0,-81-122-1,-83-41 1,164 0 0,0 0-16,41-123 15</inkml:trace>
  <inkml:trace contextRef="#ctx0" brushRef="#br0" timeOffset="84008.6803">20413 14398 0,'0'-40'0,"0"-1"16,0 0-16,-82 41 15,82-82-15,-82 82 16,-41 41 0,0 82-1,123 81 16,0-81-15,82-82 0,0-41-1,41-82 1,-82-41 0,41-81-1,-82-164 1,0 163-1,0 164 1,0 82 0,0 245-1,0 1 1,0-42 0,40-81-1</inkml:trace>
  <inkml:trace contextRef="#ctx0" brushRef="#br0" timeOffset="84408.4176">20699 14153 0,'0'0'0,"0"-82"0,41 82 16,41 41-1,-82 0 1,0 82-1,0-41 1,81-82 31,-40-41-31,82-123-16,-82 123 15,-41 82 32,-41 41-31,41 41-1,0-83 1,82-40 0,41-40-1,40-1 1,-163-41-16</inkml:trace>
  <inkml:trace contextRef="#ctx0" brushRef="#br0" timeOffset="85159.4753">13581 19430 0,'123'0'62,"0"0"-46,-1 0-16,1 0 15</inkml:trace>
  <inkml:trace contextRef="#ctx0" brushRef="#br0" timeOffset="85325.0295">13417 19798 0,'0'0'0,"82"0"46,41 0-30,204 0 0,-122 0-16</inkml:trace>
  <inkml:trace contextRef="#ctx0" brushRef="#br0" timeOffset="85631.1829">17385 18857 0,'-40'-41'15,"40"-41"1,-41 82 15,41 82-31,0 41 16,-41-41-1,41 81 1,0-81-16,0 41 16,0-82-16</inkml:trace>
  <inkml:trace contextRef="#ctx0" brushRef="#br0" timeOffset="85858.195">16526 19716 0,'0'0'16,"164"-41"15,122 41-15,1-82-1,408-40 1,-490 122 0</inkml:trace>
  <inkml:trace contextRef="#ctx0" brushRef="#br0" timeOffset="86109.3138">17263 20207 0,'0'0'0,"-82"0"16,123 0 15,163 0-15,1-82-1,-42 82 1,-163-41 0</inkml:trace>
  <inkml:trace contextRef="#ctx0" brushRef="#br0" timeOffset="86479.3367">17181 20166 0,'0'0'0,"-82"0"15,0 0 1,82 82 0,-41-41-16,-40 81 15,81-81 1,81-41 31,1-41-32,41 41 1,0 0-16,81 0 16,-122 82-16,0-41 15,-41 82 1,-41-82-1,-123 41 1,0-1-16,-122-81 16,163 0-1,41 0-15</inkml:trace>
  <inkml:trace contextRef="#ctx0" brushRef="#br0" timeOffset="87926.2656">20208 18775 0,'0'-41'16,"0"-40"0,123 40-1,40 163 17,-163 247-1,-81-288 0,81-122 0,0-81-15,81-1 0,1 0-1,-41 41 16,-41 42-15,0 121 0,0 1-1,-82 0 1,82 0-16,0 41 16,0-42-1,41-81-15,0 0 16,123 0-1,-82 0-15</inkml:trace>
  <inkml:trace contextRef="#ctx0" brushRef="#br0" timeOffset="88259.1805">19635 18489 0,'0'0'0,"-41"0"0,41-41 31,41 0-15,41 41-1,-41 0-15,41 0 16</inkml:trace>
  <inkml:trace contextRef="#ctx0" brushRef="#br0" timeOffset="88625.9154">19513 18448 0,'-41'0'78,"-41"123"-47,82-1-31,0 42 16,0 0 0,0-1-1,0 1 16,0-123-31,41 82 16,-41-83-16,0 1 16,41 41-1,0-82 1,40 0 0,124-82-1</inkml:trace>
  <inkml:trace contextRef="#ctx0" brushRef="#br0" timeOffset="89192.3771">21394 18244 0,'0'-41'47,"82"41"-16,0 0-31,0 0 16,-82 122 0,41 124-1,-41-1 16,0 1-15,0-83 0,-82 1-1,82-82 1,-41-1 0,0-81-1,-41 0 1,41 0-1,41 41 1,-41-41 0</inkml:trace>
  <inkml:trace contextRef="#ctx0" brushRef="#br0" timeOffset="89780.4221">22662 19184 0,'0'-41'15,"82"1"64,-41 40-64,0 0-15,0 0 16,-41 81 31,0-40-47,0 41 15,0 123 1,0-124-16,-82 83 16,82-82-1,0 0 1</inkml:trace>
  <inkml:trace contextRef="#ctx0" brushRef="#br0" timeOffset="90526.1608">22335 17507 0,'0'-41'0,"0"-81"16,0 81-1,0 0 1,-41 41 0,-41 0-1,-40 163 16,40 124 1,123-287-32,286-164 31,-286 82-31,41 1 31,-82 40-15,-41 122 15,41-40-15,-82 123-1,82-41-15,0-42 16,0-40-16,0 0 16,0 41-16,41 0 15</inkml:trace>
  <inkml:trace contextRef="#ctx0" brushRef="#br0" timeOffset="91226.4957">15831 22784 0,'0'0'0,"-41"0"0,-41 0 0,41 82 31,82-82 1,82 0-32,81-41 15,-40 41-15</inkml:trace>
  <inkml:trace contextRef="#ctx0" brushRef="#br0" timeOffset="91375.5211">15872 23275 0,'0'0'0,"41"0"47,41 0-47,40 0 16,83 0-16</inkml:trace>
  <inkml:trace contextRef="#ctx0" brushRef="#br0" timeOffset="92125.7619">18204 22211 0,'0'-82'0,"0"164"47,0 41-47,0 0 15,0 122 1,0-40 0,0-164-1</inkml:trace>
  <inkml:trace contextRef="#ctx0" brushRef="#br0" timeOffset="92343.3427">17631 23316 0,'0'0'15,"-41"0"-15,123 0 31,81-82-15,42 82 0,409-82-1,-369 82 1</inkml:trace>
  <inkml:trace contextRef="#ctx0" brushRef="#br0" timeOffset="92558.9466">18326 23807 0,'-41'0'16,"82"0"15,41-41-31,82 0 15,204-123 1,-286 164-16</inkml:trace>
  <inkml:trace contextRef="#ctx0" brushRef="#br0" timeOffset="92892.7252">18490 23807 0,'-82'0'16,"41"40"0,41 42-1,-82-41 1,82 0 0,41-41-1,0 0-15,327 0 31,-204 82-15,-164-41 0,0 122-1,-164-40 1,-40-123 0,81 0-1,41-123 1</inkml:trace>
  <inkml:trace contextRef="#ctx0" brushRef="#br0" timeOffset="93225.962">20249 21884 0,'-41'-41'16,"41"-41"-1,-41 164 16,41 82-31,0 245 16,0 41 0,0-123-1,0-245-15,82-82 16</inkml:trace>
  <inkml:trace contextRef="#ctx0" brushRef="#br0" timeOffset="93693.1496">20944 22579 0,'0'-122'0,"0"40"15,-41 41-15,1-41 16,-42 82-1,41 0 1,-82 0 0,82 164-1,41-82 1,0-41 0,41-41 15,41 0-31,41-41 15,-82-41-15,40 41 16,-81-82 0,41 82-1,-41 82 1,0 82 0,-41 122-1,41 1 1,0-83-1,0-81 1</inkml:trace>
  <inkml:trace contextRef="#ctx0" brushRef="#br0" timeOffset="93909.0437">21394 22784 0,'-82'0'15,"164"0"32,41 0-47,0 0 16,-1 0-16,-40 0 15,-41 0-15</inkml:trace>
  <inkml:trace contextRef="#ctx0" brushRef="#br0" timeOffset="94293.7469">22253 22129 0,'-41'0'0,"82"-81"31,41 81-15,-41 0-16,0 0 15,0 0 1,-41-41-1,0 123 17,0 81-17,0 83 1,0-42 0,0-81-1,82 0 16</inkml:trace>
  <inkml:trace contextRef="#ctx0" brushRef="#br0" timeOffset="94459.3896">22294 22579 0,'82'0'47,"41"0"-47,-41 0 16,81-81-16,-40 81 15</inkml:trace>
  <inkml:trace contextRef="#ctx0" brushRef="#br0" timeOffset="94725.8271">23317 22007 0,'41'0'31,"0"0"-31,41 82 16,-82 40-16,40 1 15,-40 163 1,0 42 0,0-124-1,-122-163-15</inkml:trace>
  <inkml:trace contextRef="#ctx0" brushRef="#br0" timeOffset="94926.2144">24544 22457 0,'123'0'47,"40"0"-47,-40 0 15,-41 0-15</inkml:trace>
  <inkml:trace contextRef="#ctx0" brushRef="#br0" timeOffset="95059.9687">24749 22743 0,'41'0'15,"40"-41"-15,42 41 16,0-41-16</inkml:trace>
  <inkml:trace contextRef="#ctx0" brushRef="#br0" timeOffset="95626.3742">26262 22129 0,'0'82'47,"-41"-82"-47,41 82 15,-82-82-15,1 0 16,40 0-1,0-41 17,41-41-17,41 1 1,81-1 0,-40 82-1,41 82 1,-123 81-1,-41 42 1,-82-42 0,-40-40-1,40-82 1,82-41 0,41-82 15,41 41-16,41 41 1,41 41 0,-123 0-1,81 82 1,165 81 0,-123-122-1</inkml:trace>
  <inkml:trace contextRef="#ctx0" brushRef="#br0" timeOffset="95876.1027">26017 23316 0,'0'0'0,"-41"0"16,123 0 15,40 0-15,165-82-1,81 41 1,-245 41 0,-82 0-1</inkml:trace>
  <inkml:trace contextRef="#ctx0" brushRef="#br0" timeOffset="96109.6796">26426 23929 0,'-82'0'16,"123"0"15,41 0-31,0 0 16,163-82-1,-40 42 1,-165 40 0</inkml:trace>
  <inkml:trace contextRef="#ctx0" brushRef="#br0" timeOffset="96578.6732">26508 23929 0,'-82'0'0,"41"0"32,41 41-17,0 0 1,-41-41-1,41 123 1,0-82 0,0 0 15,41-41 16,0 0-47,41 0 15,-1-82 1,83 82 0,-123 0-1,-41 123 1,0-42 0,0 42-1,-123-41 16,41-82-15,42 0 0</inkml:trace>
  <inkml:trace contextRef="#ctx0" brushRef="#br0" timeOffset="96792.9807">27571 24584 0,'0'41'62,"0"0"-46</inkml:trace>
</inkml:ink>
</file>

<file path=ppt/ink/ink3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2T12:39:44.316"/>
    </inkml:context>
    <inkml:brush xml:id="br0">
      <inkml:brushProperty name="width" value="0.05292" units="cm"/>
      <inkml:brushProperty name="height" value="0.05292" units="cm"/>
      <inkml:brushProperty name="color" value="#FF0000"/>
    </inkml:brush>
  </inkml:definitions>
  <inkml:trace contextRef="#ctx0" brushRef="#br0">20003 9531 0</inkml:trace>
  <inkml:trace contextRef="#ctx0" brushRef="#br0" timeOffset="8752.7984">32153 8917 0,'-41'-41'16,"-41"-40"-1,41 40 1,0 41-1,82 0 48,41 0-47,41 0-16,40 0 15,1 0 1,0-82-16,-83 82 15,-121 0 1</inkml:trace>
  <inkml:trace contextRef="#ctx0" brushRef="#br0" timeOffset="9086.159">32112 8795 0,'0'81'63,"0"-40"-47,0 41-16,0 0 0,0 41 15,0-1 1,0 42-1,0-82 1,0 0 0,0-42-16,41-40 15,41 0-15,-41 0 16,122 0 0,-40 0-1,-41 0 1</inkml:trace>
  <inkml:trace contextRef="#ctx0" brushRef="#br0" timeOffset="9352.4403">32112 9285 0,'82'0'63,"0"-41"-63,40 41 15,1 0-15,41-81 16,-1 81-16,1-82 15</inkml:trace>
  <inkml:trace contextRef="#ctx0" brushRef="#br0" timeOffset="9619.0177">33380 8713 0,'-82'0'0,"82"-41"15,-41 41-15,0 0 47,41 82-47,-81 40 16,81 124 0,0 40-1,0-40 1,204-124-1,-81-122 1</inkml:trace>
  <inkml:trace contextRef="#ctx0" brushRef="#br0" timeOffset="10136.3308">33912 9163 0,'0'-41'16,"0"-41"-1,0 0 1,41 82-16,0 0 16,81 0-1,-81 205 1,-41-83-1,-41 1 1,-81-41 0,81-82 15,41-82-15,82-41-1,40 42 1,-40-42-1,-41-41 1,-41 205 31,-123 41-31,123-41-16,0 82 15,0-83 1,41 42-1,0 0 1,123-82 0</inkml:trace>
  <inkml:trace contextRef="#ctx0" brushRef="#br0" timeOffset="10385.7225">34525 8795 0,'0'0'0,"-40"0"16,40-41-16,40 41 31,42 0-15,-41 204 0,41-40-1,-82 40 1,-164 205-1,42-245 1</inkml:trace>
  <inkml:trace contextRef="#ctx0" brushRef="#br0" timeOffset="10602.0688">35507 9204 0,'-41'0'0,"82"0"32,82 0-17,0 0-15,40 40 16</inkml:trace>
  <inkml:trace contextRef="#ctx0" brushRef="#br0" timeOffset="10753.2315">35589 9531 0,'82'0'31,"41"0"-16,-1 0-15,-40 0 16,0-41-16</inkml:trace>
  <inkml:trace contextRef="#ctx0" brushRef="#br0" timeOffset="11602.9774">37798 9326 0,'0'-82'16,"0"1"-16,0-1 15,0 41 1,0 0 15,0-41-31,-123 41 31,1 41-31,81 0 16,-82 164 0,41 81-1,82 42 1,123-246-1,0 0 1,-1-41 0,-81-41-1,82-82 1,-123 82-16,0-41 16,41-41-1,-41-40 1,0 81-1,0 123 1,0 0 0,0 122-1,0 1 1,0-82 0,0-41-1,82-41 1,81 0-1</inkml:trace>
  <inkml:trace contextRef="#ctx0" brushRef="#br0" timeOffset="11836.2755">38452 9204 0,'-81'0'0,"162"0"32,1 0-17,82-41-15,-41 41 16,-1 0-16,-40-41 16,41 41-1</inkml:trace>
  <inkml:trace contextRef="#ctx0" brushRef="#br0" timeOffset="12102.322">38739 8795 0,'0'0'0,"-41"-82"16,41 123 31,0 40-47,0 1 15,0 123 1,0 40 0,0-40-1,41-123-15,41-42 16,-1-40-1</inkml:trace>
  <inkml:trace contextRef="#ctx0" brushRef="#br0" timeOffset="12574.5914">39352 8549 0,'0'-41'0,"0"-41"15,0 164 17,0 41-17,0 122 1,0-163-16,0 123 16,0-164-1,0 40-15,0-122 63,0 1-48,0-1-15,123-82 32,-41 123-17,-41 0-15,41 41 16,-1 41-16,-81-1 15,0-40 1,0 41 0,-40 0-1,-165-41 1,82-41 0,1-82-1</inkml:trace>
  <inkml:trace contextRef="#ctx0" brushRef="#br0" timeOffset="12869.4634">37021 10144 0,'0'0'15,"-123"0"-15,82 0 16,205 0 15,81 0-31,42 0 16,367-41 0,-163 41-1,123 0 1,-492 0-1</inkml:trace>
  <inkml:trace contextRef="#ctx0" brushRef="#br0" timeOffset="13486.3995">38493 10717 0,'-41'0'0,"41"41"31,-81 41-15,81-41-1,-41-41-15,0 41 16,-41-41-1,41 0 17,41-41-32,0-82 15,0-41 17,123 123-17,-82 41-15,81 0 16,-122 41-16,82 41 15,-82 123 1,0-42 0,-122 124-1,-1-206-15,-41 83 16,123-164-16,41 41 16,-82-41-1,82-41 1,0-82-1,82 42 1,0-1 0,41 82-1,0 41 17,40 204-17,-122-81 1,-41-83-1</inkml:trace>
  <inkml:trace contextRef="#ctx0" brushRef="#br0" timeOffset="13624.5838">38984 11740 0</inkml:trace>
  <inkml:trace contextRef="#ctx0" brushRef="#br0" timeOffset="17267.1764">20658 9285 0,'-82'0'15,"123"0"157,0 0-15,-41-41-95</inkml:trace>
  <inkml:trace contextRef="#ctx0" brushRef="#br0" timeOffset="17598.13">18613 10390 0,'0'0'0,"81"0"0,-81-41 15</inkml:trace>
  <inkml:trace contextRef="#ctx0" brushRef="#br0" timeOffset="19637.4499">21312 9531 0</inkml:trace>
  <inkml:trace contextRef="#ctx0" brushRef="#br0" timeOffset="19817.6181">21312 9531 0</inkml:trace>
  <inkml:trace contextRef="#ctx0" brushRef="#br0" timeOffset="20013.3534">21312 9531 0</inkml:trace>
  <inkml:trace contextRef="#ctx0" brushRef="#br0" timeOffset="20207.4218">21312 9531 0,'-40'0'0</inkml:trace>
  <inkml:trace contextRef="#ctx0" brushRef="#br0" timeOffset="20376.7809">21231 9613 0</inkml:trace>
  <inkml:trace contextRef="#ctx0" brushRef="#br0" timeOffset="21145.7218">17549 14971 0,'-41'0'79,"41"-41"-64,0 0 63</inkml:trace>
  <inkml:trace contextRef="#ctx0" brushRef="#br0" timeOffset="21483.0576">18040 11862 0</inkml:trace>
  <inkml:trace contextRef="#ctx0" brushRef="#br0" timeOffset="25517.3321">19390 30310 0,'0'0'0,"-82"0"16,41 0-16,-41 0 16,41 123-16,-40-123 15</inkml:trace>
  <inkml:trace contextRef="#ctx0" brushRef="#br0" timeOffset="25837.1921">17917 30597 0,'0'0'0,"-41"0"0,0 0 63,82 0-17,82-123-30,122 41-16,42 0 16,735-245-1,-367 164 1,-164 81 0,-205 0-1</inkml:trace>
  <inkml:trace contextRef="#ctx0" brushRef="#br0" timeOffset="26220.9381">19553 30106 0,'0'0'0,"-40"0"0,-42 0 16,-123 82 0,164-82-1,123-82 17,123 0-32,326-163 15,124 40 1,40 82-1,-204 123 1,-327-40 15,-205 40 32</inkml:trace>
  <inkml:trace contextRef="#ctx0" brushRef="#br0" timeOffset="30955.3277">31662 14112 0,'0'-41'15,"0"-41"17,0 123 14,0 41-46,0 0 16,0-41-16,245 163 31,-40-40-15,-123-41 0,0-123-1,-82-82 16,0 41-15,0-286 0,0 0-1,0 81 1,0 82 0,0 83-1,0 122 32,0 81-47,0 124 31,-41-124-31,41 42 16,0-123-16,0 41 16,0 0-1,0-42-15</inkml:trace>
  <inkml:trace contextRef="#ctx0" brushRef="#br0" timeOffset="31271.6837">32807 13539 0,'0'0'0,"0"-40"0,-41 40 47,41 81-31,-81 42-1,81 409 1,0-328-1,0 1 1,41-82 0,122-82-1</inkml:trace>
  <inkml:trace contextRef="#ctx0" brushRef="#br0" timeOffset="31542.6221">33625 13989 0,'0'0'0,"0"-40"15,0-1 1,0 122 15,-40 1-31,40 41 16,0 81-1,-41 1 1,41-123-16,0 0 16,-41-82-16,41 81 15</inkml:trace>
  <inkml:trace contextRef="#ctx0" brushRef="#br0" timeOffset="31888.2406">33339 14276 0,'-82'-41'15,"82"0"1,0-41-1,-41 41 17,82 123 15,0-41-47,82 82 15,0-1 1,-1 1-1,1-41 17,-41 0-32</inkml:trace>
  <inkml:trace contextRef="#ctx0" brushRef="#br0" timeOffset="32221.2122">34157 14071 0,'0'-82'16,"-41"42"-16,41-1 0,0-41 31,41 123 0,0 41-15,41 40-1,0 83 1,-41-1 0,-41 1-1,-123-82 1,41-42-1</inkml:trace>
  <inkml:trace contextRef="#ctx0" brushRef="#br0" timeOffset="32455.7435">35466 14235 0,'41'0'16,"41"0"-1,0 0 1,-41 0 0,0 0-1,-41 41-15</inkml:trace>
  <inkml:trace contextRef="#ctx0" brushRef="#br0" timeOffset="32621.5079">35425 14521 0,'82'0'47,"0"0"-47,-41 0 16,41 0-16,-41 0 15,0 0 1</inkml:trace>
  <inkml:trace contextRef="#ctx0" brushRef="#br0" timeOffset="33438.3301">37839 13580 0,'0'0'0,"-41"0"0,41-41 16,0 164 30,-82 82-46,82-1 16,0-40-16,-41 40 16,41-81-1,0-41-15,0 82 32,0-205-1,0 0-16,0-164 1,41 82 0,41 42-1,-41 40 1,0 123 0,81 40-1,-81-40 1,-41 41-1,-122 0 1,-42-42 15,0-81-15,124 0 0,-1-41-16</inkml:trace>
  <inkml:trace contextRef="#ctx0" brushRef="#br0" timeOffset="33671.5782">38207 14480 0,'41'0'31,"0"0"-15,82 0-16,-1 0 15,1 0 1,0 0-16</inkml:trace>
  <inkml:trace contextRef="#ctx0" brushRef="#br0" timeOffset="34221.833">39475 14235 0,'0'-41'15,"0"-41"1,0 41 0,0 0-1,-41 41 1,-41 0 0,1 123-1,-42 82 1,82-42-1,82-81 1,0-82 0,41 0-1,-41 0 1,40-41 0,-81-123-1,41 124 1,-41-42-1,0 123 17,0 0-17,0 81 1,0-81 0,0 41-1,0 0-15,41-82 16,41 0-16</inkml:trace>
  <inkml:trace contextRef="#ctx0" brushRef="#br0" timeOffset="34488.4693">39802 13908 0,'0'0'0,"0"-82"0,0 41 31,82 82-15,-82 0-1,82 163 1,-41 83 0,-41-124-1,-41 42 1,-164-1-1,124-122-15,-1-82 16</inkml:trace>
  <inkml:trace contextRef="#ctx0" brushRef="#br0" timeOffset="34939.0599">37143 13458 0,'0'-41'16,"-40"41"15,-83 0-15,123 82-1,-82 40-15,82 574 32,0-328-17,82-41 1,81-82 0,42-204-16</inkml:trace>
  <inkml:trace contextRef="#ctx0" brushRef="#br0" timeOffset="35472.2582">40130 13703 0,'0'-41'0,"41"-41"16,40 82-1,-81-41 1,123 41-16,-41 0 16,-82 82 15,-82 82-16,-122-82 32,204-41-31,81-41 0,124 0-1,163 0 1,-122 0-1</inkml:trace>
  <inkml:trace contextRef="#ctx0" brushRef="#br0" timeOffset="35872.03">37143 15830 0,'0'0'0,"-81"0"15,122 0 32,81 0-47,165-41 16,163 41 0,81-82-1,42 82 1,-287 0-16,-40 41 15,-205-41 1</inkml:trace>
  <inkml:trace contextRef="#ctx0" brushRef="#br0" timeOffset="36188.537">37634 16444 0,'0'0'0,"-41"0"16,41-41-1,0 123 16,0-1-15,0 42 0,0 245-1,0-163 1,0-82 0,82-123-16</inkml:trace>
  <inkml:trace contextRef="#ctx0" brushRef="#br0" timeOffset="36572.036">38002 16812 0,'0'0'0,"0"-41"0,0-82 15,41 123 1,41 0-1,0 41 1,-82 82 0,0 122-1,-82-81 1,-41-41 0,83-123-1,121 0 32,42 0-31,0 0-16,122 0 15,-40 0 1,-42 0 0</inkml:trace>
</inkml:ink>
</file>

<file path=ppt/ink/ink3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2T12:40:23.405"/>
    </inkml:context>
    <inkml:brush xml:id="br0">
      <inkml:brushProperty name="width" value="0.05292" units="cm"/>
      <inkml:brushProperty name="height" value="0.05292" units="cm"/>
      <inkml:brushProperty name="color" value="#FF0000"/>
    </inkml:brush>
  </inkml:definitions>
  <inkml:trace contextRef="#ctx0" brushRef="#br0">33830 9040 0,'-82'0'16,"41"0"-16,-41 0 31,82 41 1,41-41-32,450 41 31,246-41 0,-369 0 0,-286-123 1,-82 82-17,0 0 1,-123 41-1,41-82 17,41 82-17,123 0 48,-41 0-63,41 0 15,-1 41-15,-40-41 16,0 82 0,-41 41-1,0-41 1,-82 81 0,-40-81-16,-83 82 15,123-123 1</inkml:trace>
  <inkml:trace contextRef="#ctx0" brushRef="#br0" timeOffset="2151.3237">27039 21761 0,'-81'0'0,"-1"0"16,41 0 0,0 0-1,-41 0 17,164 0 14,245 82-46,328-82 32,163 0-17,41 0 1,205 0 0,-614-41-1,-246 41 1,-122-82-1,-164 123 1</inkml:trace>
  <inkml:trace contextRef="#ctx0" brushRef="#br0" timeOffset="2554.9678">27571 22416 0,'0'0'0,"-163"0"0,-1 82 16,-41-41 0,246-41-1,164 81 1,408-81-1,42-41 1,81-40 0,-122-1-1,-410 82-15,83 0 16,-246 0 0,-123 0 46,41 0-46</inkml:trace>
</inkml:ink>
</file>

<file path=ppt/ink/ink3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2T12:43:10.872"/>
    </inkml:context>
    <inkml:brush xml:id="br0">
      <inkml:brushProperty name="width" value="0.05292" units="cm"/>
      <inkml:brushProperty name="height" value="0.05292" units="cm"/>
      <inkml:brushProperty name="color" value="#FF0000"/>
    </inkml:brush>
  </inkml:definitions>
  <inkml:trace contextRef="#ctx0" brushRef="#br0">21803 11821 0,'0'-81'15,"0"40"-15,0-41 16,-41 82-1,41-82-15,-81 82 16,40 0 15,41 41-31,0 82 16,0 409 15,0-287-15,0-122-1,0-1 1,-123 1 0,82-123-1,0 0 1</inkml:trace>
  <inkml:trace contextRef="#ctx0" brushRef="#br0" timeOffset="184.0401">21108 12353 0,'82'0'16,"-41"-41"-1,40 41-15,1 0 16,286-81-1,-163 40 1</inkml:trace>
  <inkml:trace contextRef="#ctx0" brushRef="#br0" timeOffset="467.3217">22294 11862 0,'0'-41'16,"0"-40"0,-82 203 31,82-40-47,0 41 15,-40 122 1,40 205 15,40-409-31,83-41 16</inkml:trace>
  <inkml:trace contextRef="#ctx0" brushRef="#br0" timeOffset="917.9537">22540 12517 0,'0'-41'16,"0"-82"0,0 82-1,82 41 1,40 0 0,-122 82-1,41 123 1,-41-83-1,-41-40 1,41-123 31,41-81-47,0-42 16,123 0-1,-164 123 1,-41 123 31,41-41-32,-41 123 1,41-82 0,41-1-1,81-81 1</inkml:trace>
  <inkml:trace contextRef="#ctx0" brushRef="#br0" timeOffset="1150.2419">23276 12108 0,'0'0'0,"0"-41"0,0 0 15,0-41 1,82 82-1,0 82 1,-41 82 0,40-1-1,-81 83 1,-81 40 0,-1-163-1</inkml:trace>
  <inkml:trace contextRef="#ctx0" brushRef="#br0" timeOffset="1367.063">24176 12394 0,'123'0'15,"-82"0"-15,0 0 16,-1 0 0,83 0-1,-82 41 1</inkml:trace>
  <inkml:trace contextRef="#ctx0" brushRef="#br0" timeOffset="1500.8908">24381 12721 0,'40'0'31,"42"0"-15,41-41-16,122 1 16</inkml:trace>
  <inkml:trace contextRef="#ctx0" brushRef="#br0" timeOffset="2337.7352">28348 11535 0,'0'0'0,"-40"0"16,40 82 15,0 41-31,0 40 15,0 165 17,0-288-32,40 42 15</inkml:trace>
  <inkml:trace contextRef="#ctx0" brushRef="#br0" timeOffset="2740.0491">27326 12721 0,'-41'0'16,"82"0"109</inkml:trace>
  <inkml:trace contextRef="#ctx0" brushRef="#br0" timeOffset="3383.8871">27489 12721 0,'-40'0'16,"-42"0"15,123 0 31,40 0-46,83 0-16,327 0 16,-205 0-1,-40 0-15,326-41 16,-285 41 15,-124 0-15,-81 0-1,-123 0 17,0 0-32</inkml:trace>
  <inkml:trace contextRef="#ctx0" brushRef="#br0" timeOffset="4328.9992">27735 13417 0,'0'41'63,"0"0"-63,-82 40 31,0-81-31,41 41 31,0-123 1,41-40-17,41 81 1,82-82 15,-41 123-15,0 82-1,-82 82 1,-41 40 0,-123 1-1,123-124-15,-81 42 16,81-123-1,-41-82 17,82-40-17,0 40 1,82 41 0,-1 41-1,42 41 1,-82 41-1,41 40 1,41-40-16,-42-82 16</inkml:trace>
  <inkml:trace contextRef="#ctx0" brushRef="#br0" timeOffset="4550.9552">28185 13499 0,'-41'0'15,"82"0"17,41 0-32,-1 0 15,1 0-15,41 0 31,-123-41-31</inkml:trace>
  <inkml:trace contextRef="#ctx0" brushRef="#br0" timeOffset="4901.0948">28062 13539 0,'0'41'16,"0"0"-1,0 41 1,0-41 0,41-41 31,82 0-32,-82 0-15,40 0 31,1 41-15,-82 123 0,-82-42-1,1-81 1,-42-41 0,123-41-1</inkml:trace>
  <inkml:trace contextRef="#ctx0" brushRef="#br0" timeOffset="5118.0667">28717 13826 0,'81'0'47,"1"0"-31,41 0-16,-41 0 15,41 0 1,-83-41-16</inkml:trace>
  <inkml:trace contextRef="#ctx0" brushRef="#br0" timeOffset="5484.581">29535 13580 0,'-82'0'47,"82"41"-47,0 0 16,-41 0-16,41 41 15,0 0 1,0 122 0,123-163-1,-82-41-15,40 0 16,1-41-16,-82-41 16,82-40-1,-82-42 1,-164 41-1,42 123 1,40 0 0,0 0-1</inkml:trace>
  <inkml:trace contextRef="#ctx0" brushRef="#br0" timeOffset="6334.1652">26876 11699 0,'0'0'0,"0"-41"16,-82 41 31,41 0-47,-41 82 15,-81-1 1,-165 206 15,287-287-31,41 41 31,0 41-15,205-42 0,-41 206-1,-83-1 16,-81 1-15,-40-1 0,-165 41-1,123-204 1,0-41 0,123-41 15,-41-82-31,82 82 15,-41 164 1,41 286 0,-82 245-1,0-327-15,0-40 16,-41 81 0,41-287-16,0 42 15,41-123 16,41 41-15,-1-82-16,42 82 16,-41-123-16</inkml:trace>
  <inkml:trace contextRef="#ctx0" brushRef="#br0" timeOffset="7318.5786">32644 12476 0,'0'41'31,"0"0"-31,-41-41 172,0 0-157,-41 0 79,82-82-78,41 82 31,41 0-32,-82 82-15,0 0 31,0 81-15,0-122-16</inkml:trace>
  <inkml:trace contextRef="#ctx0" brushRef="#br0" timeOffset="7900.9824">33707 12108 0,'82'0'47,"0"0"-31,-82 41-16,0 41 16,0-1-1,-41 1 1,-82-41-1,123-82 17,41 0-32,41-41 15,-41 42-15,82-83 16,-82 41 0,40 41-1,-122 123 32,1 41-31,40-1-1,0-40 1,81-82 0,1 0-1,41-41-15</inkml:trace>
  <inkml:trace contextRef="#ctx0" brushRef="#br0" timeOffset="8318.708">33462 12026 0,'0'-41'31,"-41"41"-15,-82 164 0,0-1 31,287-163-1,-123 0-46</inkml:trace>
  <inkml:trace contextRef="#ctx0" brushRef="#br0" timeOffset="8486.0244">33053 12680 0,'41'0'31,"0"0"-15,-1 0-16,1 0 15,82 0 1</inkml:trace>
  <inkml:trace contextRef="#ctx0" brushRef="#br0" timeOffset="8918.9656">32726 12067 0,'-82'0'16,"41"0"15,41 41-31,0 82 16,0-1 0,0-81-1,123 41 16,-42-82-15,-40 0 0,41-164-1,-82 42 1,-123 40 0,42-41-1,-1 164 1,82 41-1</inkml:trace>
  <inkml:trace contextRef="#ctx0" brushRef="#br0" timeOffset="9284.868">34730 11985 0,'0'41'31,"-82"-41"-16,41 82-15,-41-41 16,1 41 0,81-1-1,81-81 17,1 0-32,123-41 15,-123 41 1</inkml:trace>
  <inkml:trace contextRef="#ctx0" brushRef="#br0" timeOffset="9468.5708">34525 12558 0,'-40'0'0,"121"0"31,42 0-15,0 0-16,40 0 16,-40 0-16</inkml:trace>
  <inkml:trace contextRef="#ctx0" brushRef="#br0" timeOffset="10001.4697">35712 11944 0,'-41'0'16,"41"82"15,-82 0-16,41-41 1,0-41 0,-41 0 15,82-82-15,41 82-16,41-41 15,-41 41 16,-41 41-15,41 123 0,-41-83-16,-41 83 15,0-41-15,-41-82 16,-40-1 0,81 42-1,0-82 1,41-122-1,41 81 1,0 41 0,40 0-1,42 0-15,0 81 16,-82-81 0</inkml:trace>
  <inkml:trace contextRef="#ctx0" brushRef="#br0" timeOffset="10168.517">36121 12149 0,'0'-41'16,"82"41"-1,81 0 1,-40-41-1</inkml:trace>
  <inkml:trace contextRef="#ctx0" brushRef="#br0" timeOffset="10435.1223">36121 12108 0,'0'82'0,"0"-41"15,0-1 1,41-40 0,41 82-1,-1-41 1,-40 82 0,-41-82-1,-122 41 1,-42-82-1,41 40 1</inkml:trace>
  <inkml:trace contextRef="#ctx0" brushRef="#br0" timeOffset="11335.5656">33053 15585 0,'0'41'32,"-41"-41"-17,41 41 1,-123-41 15,123-82-15,0 41-1,41 41 17,-41-41 93,41 41-125,0 0 15,41 82 1,-82 0-1,0-42 1,0 124 0,0 0-16,-82-1 0</inkml:trace>
  <inkml:trace contextRef="#ctx0" brushRef="#br0" timeOffset="12101.489">28676 15585 0,'-41'41'31,"41"40"-15,0 1-16,-82 0 15,82 0-15,0 0 16,0-1-16,41-81 16,204 0 15,-122-327 0,-287 164 16,1 163-31,122 0-16,-41 81 15,82-40-15,41-41 16</inkml:trace>
  <inkml:trace contextRef="#ctx0" brushRef="#br0" timeOffset="12835.5265">34362 15012 0,'-82'82'32,"82"41"-17,0-1 1,0 1-16,123-41 31,-82-82-31,163-41 31,-204-82-15,0 0 0,-123 1-1,-81 81 1,122 41 0,0 0 15,164 41-16,164-41 1,122-82 0,-246 0-16</inkml:trace>
  <inkml:trace contextRef="#ctx0" brushRef="#br0" timeOffset="13068.0078">35180 14685 0,'0'-41'16,"0"82"-16,0-205 15,-41 123 1,0 123 15,41 0-31,0 41 16,0 286-1,0-246-15,0 124 16,0-206 0,0-40-16,0 41 15,0-123 32</inkml:trace>
  <inkml:trace contextRef="#ctx0" brushRef="#br0" timeOffset="15285.4282">34934 15257 0,'0'0'16,"82"-40"-1,0 40-15,41 0 16,122-123-1,-122 41 1,-41 41 0,-82-82-1,-41 83 1,0 40 15,41 81 0,-41 124-15,41 40 0,0-81-1,0-123 1,41-41 15,-41-82-15,82-123-1,-41 205 1,-41 41 15,41 41-31,-41-41 16,122 0 0,-81-41 15,41 0-16,0-82 1,-41-81 0,-41 40-1,0 164 17,0 0-17,41-41 48,-41-82-48,-41 41 1,0 41 0,-41 0-1,82 41 1,0 82-1,0-1 1,0-81-16,0 41 16,82-82-16,41 0 15,-82 0 1,81-123 0,-122 82-16,82-122 15,-41 122-15,-41-41 16,0 41-1,0 82 32,0 41-31,0-41 0,82-41-1,-41 0 1,-41 82-1,41-1 1,40 42 0,-81-82-1,41 82 1,41-123 0,0-82-1,0-82 1,0-40-1,-82 81 1,0 82 15,0 82 1,0 41-17,0-41-15,0 81 31,0-40-15,81 0 0,-40-82-1,41-82 1,-82 0 0,82-40-1,-123 163 32,41 0-47,-82 40 16,82 42-1,41-205 32,-41 41-31,82-40-1,-41 81 17,-41 122-17,82-122-15,-82 41 16,41-41 0,-1 0-1,42-41 1,-82-81-1,0-1 1,0-41 0,0 246 31,0-41-47,0 123 15,0-83 16,0 1-15,41-82 0,41 0-1,41-163 1,-123 40 0,41 82-1,-41 0 1,0 82 15,0 0-31,0 41 16,0-1-1,0 1 1,40-41 0,42-41-1,0-123 16,41-40-15,-82 40 0,-41 205 31,0 0-32,0 0 1,0 40-1,0-40-15,0 0 16,-41-82 31,-41 0-31,82 41-1</inkml:trace>
  <inkml:trace contextRef="#ctx0" brushRef="#br0" timeOffset="15669.2242">38943 15298 0,'41'0'62,"0"0"-46,-41-41-16,82-40 16,-82-1 15,-41 0-16,-41 82 1,0 164 0,42 40-1,80-40 1,83-123 0,0-41-1,81-164 1,-81 41-1</inkml:trace>
  <inkml:trace contextRef="#ctx0" brushRef="#br0" timeOffset="15827.3184">39066 14767 0,'0'0'0,"0"41"47</inkml:trace>
  <inkml:trace contextRef="#ctx0" brushRef="#br0" timeOffset="18985.8724">28839 13621 0,'-41'0'32,"-40"0"-17,-1 41-15,82 41 16,-41-41-16,41 0 16,0 41-1,41-82 1,163 0 15,124-164 0,-287 123-15,-41 0 0,-41 41-1,-41 0 1,0 0-16,0 82 15,82 0-15,0 0 16,41-41 0,82-41-1,0 0 1,-83 0 0,42-82 15,-82 41-16,-122-123 1,40 164 0,-82 123-1,123-41 1,82 40 0,123-81-1,-1-41 1,1 0-1,-41-81 1,-123-1-16,41 0 16,-41 0-1,0 41-15,-164 0 16,0 41 0,1 123 15,122 0-16,82-82 1,122 40 0,42-81-1,-42-40 1,-122 40-16,0-41 16,-41-41-16,0 0 15,-82 0 1,-163 82-1,41 41 1,163 41 0,41 41-1,0-82 1,204-41 0,-81 0 15,-41-82-16,-82-41 1,0 0 0,-41 82-1,-82 41 1,-41 41 0,83 82-1,-1-41 1,82 0-16,41-1 15,41-81 1,-42 0-16,83 0 16,0-40-1,-82-1 1,-41-82 0,-123 0 15,-41 123-16,83 0-15,-42 0 16,123 41-16,-41 0 16,41 0-1,123 82 1,40-82 0,-81-41-1,-82-82 16,0 0-15,0 41-16,-123-41 16,1 82-1,81 41 1,-41 0 0,123 123 15,0-164-16,0 0 1,0 0 0,40-82-1,-81 0 1,0-41 0,-40 82-1,-42 41 1,0 41-1,82 41 1,0 0 0,41-82 31,-41-82-16,0 41-16,-41 41 1,-41 0 0,41 0-1,-41 0 1,82 123 0,0-41-1,41-41 1,0-41-1,41-41 1,0 0 0,-82 0-1,-41-41 1,-41 41 0,0 41-1,41 0 16,41 205-15,0-164 0,41-41-1,41 0 1,-41 0 15,-41-82-15,-41 0-1,-41 82 1,-40-41 0,40 41-1,82 82 17,0-41-17,41 41 16,40-82-15,-40-82 0,-41 41-1,0-41 1,-41 82 31,41 82-16,41 0-15,0-82-1,41 0-15,0 0 32,0 0-32,40-41 31,-40 0-16,0 41 1,-41 0 0,0 0-1,-41 164 1,0-83 0,82-40-1,40-41 1,1 0-1,-82 0 1,41-82 0</inkml:trace>
  <inkml:trace contextRef="#ctx0" brushRef="#br0" timeOffset="21052.3767">43934 11699 0,'0'-82'15,"0"41"1,0 82 15,41 409-15,-41-82-1,0-82 1,0-163-16,0-82 16,0 0-1,0-82 16,0-82-31</inkml:trace>
  <inkml:trace contextRef="#ctx0" brushRef="#br0" timeOffset="21502.4822">43975 11944 0,'0'0'0,"0"-41"0,0-41 15,41 82 16,-41 41-15,82 0-16,-1 164 16,1 40-1,-41-204 1,-41 41 15,41-82-15,-41-82-1,82 0-15,0-204 16,-82 163-16,0 1 16,41-42-1,-41 41 1,0 164 15,81 164-15,-81 40-1,0-81-15,0 40 16,0-81-16,0 0 16,0-82-16,0-1 15,0 1 1,41-41 0</inkml:trace>
  <inkml:trace contextRef="#ctx0" brushRef="#br0" timeOffset="22719.5358">44916 11985 0,'-41'41'16,"41"0"-16,0 0 16,0 41-16,0-1 15,41-81 1,41 0-1,-42-40 1,1-83 0,-41 41-1,0-41 17,-81 123-32,-1 82 31,82 123-16,0-1 1,0-122 0,163-82-1,1 0 1,0-123 0,-42-40-1,-122 81-15,82-123 16,-82 164-16,0 0 15,0 1 1,82 40 15,-41 81-15,41 42 0,-82-82-1,0-123 48,0 41-48,-123 41 1,41 0 0,41 123-1,41 41 1,0-42-1,0-81 1,41-41 0,82-41-1,-41-81 1,-82-1 0,82-82 15,-82 164-16,0 123 1,0 41 0,0 82-1,0-124-15,0 1 16,0-41-16,40-41 16,42 0-1,0-82 1,0-40-1,-82-1 1,0 82 0,0 123 31,41 81-47,-41-81 31,0-41-16,82-41 1,-41-82 0,40-40-1,1-1 1,-41 123 15,-41 82-15,0 40-16,0 42 15,41-41 1,-41-82 0,82-41-1</inkml:trace>
  <inkml:trace contextRef="#ctx0" brushRef="#br0" timeOffset="22903.4364">47084 12026 0,'82'0'31,"-1"0"-15,42 0-16,-41 0 15,-41 0 1</inkml:trace>
  <inkml:trace contextRef="#ctx0" brushRef="#br0" timeOffset="23036.9985">47125 12394 0,'0'0'0,"122"0"47,1 0-31,82 0-1</inkml:trace>
  <inkml:trace contextRef="#ctx0" brushRef="#br0" timeOffset="23786.2858">49416 11658 0,'-41'-82'0,"41"41"16,0-41-1,0 123 32,-82 41-47,82 41 16,0 81-1,0-81 1,0 0 0,82-123-1,40-82 1,-81 0-1,41-41 1,-82 82-16,0-163 16,0 163-1,-82-41-15,-40 41 16,-1 41 0,0 246 15,123-164-31</inkml:trace>
  <inkml:trace contextRef="#ctx0" brushRef="#br0" timeOffset="24019.2123">50152 11821 0,'41'0'31,"41"0"-15,40 0-16,-40 0 16,0 0-16,41 0 15</inkml:trace>
  <inkml:trace contextRef="#ctx0" brushRef="#br0" timeOffset="24253.1164">50315 11535 0,'0'0'0,"-40"0"16,40-41-1,0 82 1,0 41-16,0 0 16,81 163-1,-81-40 1,0-164 0</inkml:trace>
  <inkml:trace contextRef="#ctx0" brushRef="#br0" timeOffset="24802.8175">51134 11658 0,'0'82'46,"0"-41"-30,-41-1 0,0-40-1,0 0 1,-41 0 0,82-40-1,0-42 1,0 0-1,123 41 1,-41 41 0,-41 41-1,-41 41-15,0 81 16,0-81-16,0 0 16,-123 123-1,0-42 1,82-163-16,41-82 31,0 41-15,0 1-16,41-42 15,41 82 1,-41 41 0,0 40 15,-41 1-16,163-82-15</inkml:trace>
  <inkml:trace contextRef="#ctx0" brushRef="#br0" timeOffset="24969.7851">51502 11781 0,'122'-41'31,"-40"41"-15,0 0-16,0 0 15</inkml:trace>
  <inkml:trace contextRef="#ctx0" brushRef="#br0" timeOffset="25253.6563">51502 11781 0,'0'0'0,"-82"0"0,82 40 15,0 83 1,41-41 0,41-41-1,122 41 1,-81-41-1,-123 0 1,-82 40 0,-122-40-1,81-41 1,41 0 0</inkml:trace>
  <inkml:trace contextRef="#ctx0" brushRef="#br0" timeOffset="25503.2892">49579 12967 0,'0'0'0,"41"0"31,123 0-15,81 0-16,369-41 16,-1 41-1,-245 0 1,-245 0-16,-41 0 16</inkml:trace>
  <inkml:trace contextRef="#ctx0" brushRef="#br0" timeOffset="26086.8021">50806 13335 0,'-41'0'0,"41"123"31,-81-82-15,81-1-16,-41 42 15,-41-82 1,82-41 46,0 0-62,0-40 16,82 40 0,0 41-1,-1 82 1,1-1-16,-82 83 16,0-82-16,-123 41 15,-40 40 1,-1-81-1,123-41 1,41-82 0,0-82-1,123 41 1,0 82 15,-1 0-15,-40 205-1,0-82 1,-41-82 0</inkml:trace>
  <inkml:trace contextRef="#ctx0" brushRef="#br0" timeOffset="26237.8886">51543 14358 0</inkml:trace>
  <inkml:trace contextRef="#ctx0" brushRef="#br0" timeOffset="26803.4397">48884 15339 0,'41'0'32,"40"0"-17,1 0-15,41 0 16,-82 0-16</inkml:trace>
  <inkml:trace contextRef="#ctx0" brushRef="#br0" timeOffset="26937.0404">48884 15707 0,'0'0'0,"-82"0"16,164 0 15,0 0-31,122 0 15,-122 0 1</inkml:trace>
  <inkml:trace contextRef="#ctx0" brushRef="#br0" timeOffset="27220.3236">50193 15053 0,'0'41'47,"0"82"-31,0 40-16,0 1 0,0-41 15,0 122 1,0-81 0</inkml:trace>
  <inkml:trace contextRef="#ctx0" brushRef="#br0" timeOffset="27569.8476">50479 15421 0,'0'-82'16,"0"0"-16,82 82 15,-82-40 1,204 40 0,-122 81-1,-82 83 1,-82 0-1,1-42-15,-83 1 16,123-123 0,41 82-1,-41-82-15,82 0 47,82-41-31,0 41-1,40 0 1,1-41-16</inkml:trace>
  <inkml:trace contextRef="#ctx0" brushRef="#br0" timeOffset="27750.7903">51093 15544 0,'82'41'79</inkml:trace>
  <inkml:trace contextRef="#ctx0" brushRef="#br0" timeOffset="27970.0089">51502 15380 0,'0'-41'16,"0"0"15,41 41-31,81-81 0,-40 81 15,41 0 1,-41-41 0,0 41-1</inkml:trace>
  <inkml:trace contextRef="#ctx0" brushRef="#br0" timeOffset="28219.7226">51624 15298 0,'0'0'0,"-40"0"16,40 82 0,0 0-1,0 0 1,40 0 0,124-1-1,-82 1 1,-41 0-1,-164-41 1,-41-41 0,1 82-1</inkml:trace>
  <inkml:trace contextRef="#ctx0" brushRef="#br0" timeOffset="29203.2799">43975 17344 0,'-41'-82'0,"82"164"47,41 40-47,-41 83 16,122-1 31,-122-163-32,41-41 1,-41-82-1,41-81 1,-82-42 0,-41-81-1,41 245 1,-41 41 0,41 82-1,0 41 1,0 327-1,0-246 1</inkml:trace>
  <inkml:trace contextRef="#ctx0" brushRef="#br0" timeOffset="30153.9367">44711 17753 0,'0'-123'15,"0"41"1,0 41 0,-41 41-16,-40 0 15,40 0 1,-41 82-1,82 123 1,0-124-16,0 1 16,0-41-1,41-41-15,-41 41 0,82-41 16,-42 0 15,124-205 0,-164 165-31,0-42 0,0 0 16,0 41 0,0 164 15,0-41-31,0-1 16,41 42-1,82-82 1,-42-41-1,-40 0-15,123-123 16,-164 41 0,41 42-16,-41-83 15,0-41 1,0 123 15,-41 41-15,41 82-1,0-41 1,0 41 0,41-82-1,82 0 1,-82 0 0,-41 82-1,0 40 1,0-81-16,40 82 15,-40-82 1,82-41 15,0-82-31,0-41 16,-41 42 15,-41-42-15,82 41-1,-82 123 1,0 41 0,-41 40-1,41 1 1,0-41 0,41-82-1,0-41 1</inkml:trace>
  <inkml:trace contextRef="#ctx0" brushRef="#br0" timeOffset="30273.6956">45898 17303 0,'0'82'47</inkml:trace>
  <inkml:trace contextRef="#ctx0" brushRef="#br0" timeOffset="31086.5537">46552 17753 0,'-82'0'0,"82"-82"15,0 41-15,-41 41 16,41-41-16,-41 41 16,-40 0-1,-1 41 1,0 82 15,82 40-15,41-81-1,41-82 1,-41 0 0,40-41-1,1-82 1,-82 42 0,0 40-1,0 123 16,0 81-15,0-122 0,0 41-1,41-82 1,123-41 15,-123-82-15,-41 41-1,41 1 1,-41-1 0,0 164-1,0 40 1,0-40 0,0 0-16,0-41 15,122-82 16,-81-82-15,-41 82-16,41 41 16,-41-41-1,82 41 1,-82 41-16,0 41 31,41 82-15,0-123-1,41-41 1,-82-41 0,40 0-16</inkml:trace>
  <inkml:trace contextRef="#ctx0" brushRef="#br0" timeOffset="31937.2073">47493 17753 0,'0'-41'0,"-41"41"32,-41 0-17,-41 204 16,164 83 1,246-246-1,-165-123-15,-122 0-16,41 0 15,-41 0 1,0 41-16,0 123 62,82-82-30,-41-41-1,-41 0-16,0-40 1,0-1 0,-82 82-1,82 41-15,-41 40 16,41 1-16,0 0 0,0-41 16,0 82-1,41-123 1,164 0-1,-42 0-15,-40-82 16</inkml:trace>
  <inkml:trace contextRef="#ctx0" brushRef="#br0" timeOffset="32120.259">48556 17875 0,'82'-41'16,"41"41"-1,-41 0-15,-41 0 16,0 0 0</inkml:trace>
  <inkml:trace contextRef="#ctx0" brushRef="#br0" timeOffset="32270.6498">48638 18039 0,'82'0'47,"41"0"-47,-41 0 0,-41 0 15</inkml:trace>
  <inkml:trace contextRef="#ctx0" brushRef="#br0" timeOffset="33470.0876">50561 17466 0,'0'0'0,"0"41"31,41 41-15,-41-41-16,0 0 15,-82-41 17,-41 0-1,123-82-16,0-122 1,123 163 0,-82 0-16,82 41 15,-123 41 1,41 81 0,-41 124-1,-41-1 1,-82-81-1,0-41 1,41-123 0,82-41-1,0 0 1,0-82 0,0 82-1,164 41 1,-41 123-1,-41-82 1,-1 41 0,1-82-1</inkml:trace>
  <inkml:trace contextRef="#ctx0" brushRef="#br0" timeOffset="33687.2553">51175 17507 0,'40'0'47,"83"0"-47,-41 0 16,0 0-1</inkml:trace>
  <inkml:trace contextRef="#ctx0" brushRef="#br0" timeOffset="34004.1235">51093 17589 0,'-82'41'0,"82"0"15,0 41 1,0-41 0,82-41 15,-41 0-31,0 0 16,122 0-1,-40 163 1,-123-122-1,-41 41 1,-41 41 0,-41-123-1,83 0 17,40-164-32</inkml:trace>
  <inkml:trace contextRef="#ctx0" brushRef="#br0" timeOffset="34204.2368">51665 17916 0,'82'0'16,"41"0"-1,41 0-15,-42 0 16,42-41 0</inkml:trace>
  <inkml:trace contextRef="#ctx0" brushRef="#br0" timeOffset="34587.611">52524 17630 0,'-40'0'63,"40"41"-63,0 41 15,-82 40-15,82-40 16,82 82-1,-1-164 1,42 0 0,0-82-1,-123-41 1,0-40 15,-123 81-15,41 41-1,-40 41 1,122 82 0</inkml:trace>
  <inkml:trace contextRef="#ctx0" brushRef="#br0" timeOffset="34820.1922">53097 17344 0,'123'41'31,"-123"40"-31,41 42 16,-41 0-1,82 122 1,-82 42-1,-205-1 1,123-286-16</inkml:trace>
  <inkml:trace contextRef="#ctx0" brushRef="#br0" timeOffset="35337.4684">50275 17262 0,'-41'0'16,"41"-41"-16,-41 41 31,-41 123-15,82-1-16,-123 83 16,123 245-1,82 245 16,818-531 1,-777-164-32</inkml:trace>
  <inkml:trace contextRef="#ctx0" brushRef="#br0" timeOffset="35887.947">53547 17098 0,'0'-41'16,"41"41"-1,0 0 1,41 0-16,-41 0 16,-41 41-1,0 0-15,0 0 16,-82 82-1,-41-82 17,532 40-1,-122 1-15,-206-82-16</inkml:trace>
  <inkml:trace contextRef="#ctx0" brushRef="#br0" timeOffset="36438.0516">50356 19143 0,'-81'0'0,"40"0"15,122 0 48,83 0-47,41 0-16,163-40 15,0 40-15,0 0 16,41 0-1,614 0 1,-860 0 0,-81 0-1,-164 0 32,82 40-31,-122-40-16,81 123 15,-41-123-15</inkml:trace>
  <inkml:trace contextRef="#ctx0" brushRef="#br0" timeOffset="36737.506">50847 19880 0,'0'-41'0,"0"164"47,0-1-31,0 1-16,0 0 15,0-1-15,0 42 16,0-82 0,123-82-1,-123-41 1</inkml:trace>
  <inkml:trace contextRef="#ctx0" brushRef="#br0" timeOffset="37167.2013">51338 20002 0,'0'0'0,"0"-81"16,41 81-1,0 0 1,41 0 0,0 122-1,-164 124 1,-41-205-1,82 40 1,82-81 15,245 0 1,42-40-17,-42 40 1,-122 0-1,-164-41 110</inkml:trace>
  <inkml:trace contextRef="#ctx0" brushRef="#br0" timeOffset="44822.2633">44875 21352 0,'0'0'0,"0"-82"16,-41 1-1,41 162 48,0 165-48,0-164-15</inkml:trace>
  <inkml:trace contextRef="#ctx0" brushRef="#br0" timeOffset="45204.7553">44589 21843 0,'0'-82'16,"0"41"-1,-82 41 1,41 0 0,-41 82-1,82 0 1,-82 123-1,205 40 1,41-122 0,-42-41-1,-122-42 1,-41 42 0,-40-82-1,-1 0-15,-123 0 16,123 0-1,41 0-15,1-41 16,40-40 0</inkml:trace>
  <inkml:trace contextRef="#ctx0" brushRef="#br0" timeOffset="45439.136">45079 21843 0,'0'0'0,"0"-41"0,0-41 16,-41 82 15,41 246-15,0-1 0,0 1-1,0-1 1,0-204-1,0 0 1</inkml:trace>
  <inkml:trace contextRef="#ctx0" brushRef="#br0" timeOffset="45588.0496">44793 22334 0,'41'0'16,"41"0"-1,40 0 1,124-82 0,-42 82-16</inkml:trace>
  <inkml:trace contextRef="#ctx0" brushRef="#br0" timeOffset="45731.1766">45529 22334 0,'41'0'63</inkml:trace>
  <inkml:trace contextRef="#ctx0" brushRef="#br0" timeOffset="46239.377">46307 22416 0,'-41'-82'15,"41"41"1,-82 41-16,-41-41 15,82 41 1,-81 164 0,122-1 15,0-40-15,0-82-1,40-41 1,124-41-1,-41-122 1,-41 40 0,-82-82-1,0-163 1,0 245 0,0 42-1,0 203 16,0 42-31,0 286 16,0-246 0,0-122 15,81-82-31</inkml:trace>
  <inkml:trace contextRef="#ctx0" brushRef="#br0" timeOffset="46905.5096">46511 22293 0,'0'41'16,"82"41"-1,0-82 17,-41 0-17,-41-82 1,0 0-1,0 0 1,-123 82 0,41 123 15,82-41-31,0 0 16,0 81-16,82-163 15,-41 0 1,41-41-1,122-122 1,-40 40 0,-123 82-1,-41-41 1,0 41 15,0 123 0,0-41-15,0 41-16,41 163 16,81-204 15,-81 41-15,0-82-1,82-123 1,-123-40-1,0 40 1,0 41 0,-41 82-1,0 0 1,41 205 0,0 40-1,0-40 1</inkml:trace>
  <inkml:trace contextRef="#ctx0" brushRef="#br0" timeOffset="47105.4685">48188 22375 0,'41'0'16,"41"0"0,0 0-16,41 0 15,-83 0-15</inkml:trace>
  <inkml:trace contextRef="#ctx0" brushRef="#br0" timeOffset="47240.2005">48188 22661 0,'0'0'0,"41"0"31,123 0-15,81 0 0</inkml:trace>
  <inkml:trace contextRef="#ctx0" brushRef="#br0" timeOffset="47622.2792">50561 22007 0,'-41'-82'16,"41"123"15,-82 41-15,82-1-16,0 1 0,0 164 31,0-42-15,0-81-1,-41 0 1,-41-123-1,1 0 1,40 0 0,0 0-1,-41 0 1,82-164 0</inkml:trace>
  <inkml:trace contextRef="#ctx0" brushRef="#br0" timeOffset="47938.7428">50479 21761 0,'82'-81'31,"41"81"-15,40 0-16,42 0 15,163-41 1,205-41 0,368 82-1,-860 0 1,-122 0 46,1 82-46,-1-82-16</inkml:trace>
  <inkml:trace contextRef="#ctx0" brushRef="#br0" timeOffset="48489.0869">50765 22252 0,'0'0'0,"0"-41"16,0 123 15,82 0-15,-82 0-1,82 81 1,0-81-16,41 41 15,-123-82 1,41-41 0,-41-82-1,0 0 1,0-122 0,0 40-1,0 205 32,0 82-47,0 40 16,0-40 15</inkml:trace>
  <inkml:trace contextRef="#ctx0" brushRef="#br0" timeOffset="49405.5289">51543 22661 0,'0'-82'16,"0"1"-16,0 40 15,-41 41 17,0 0-17,-82 204 1,123-81-1,0-41 1,0-41 0,41-41-1,41-82 17,0-41-17,-82 41 1,0 123 31,0 0-47,0 82 15,81-123 32,1-41-31,0-41-1,-82 41-15,0-81 16,41 81 15,-41-41-15,0 123 0,0 81-1,0-81 1,41-41 15,41 0-15,0 0-1,-82 41 17,0 41-17,0 0 1,0-41-1,40-41 17,42 0-17,0 0 1,-82-82 0,41 0-1,41 0 1,-82 123 31,0 41-32,0 0 1,0-41 0,41-41-1,0 0 1</inkml:trace>
  <inkml:trace contextRef="#ctx0" brushRef="#br0" timeOffset="49555.8567">52320 22375 0,'41'82'31,"41"-82"-31,-82 41 16</inkml:trace>
  <inkml:trace contextRef="#ctx0" brushRef="#br0" timeOffset="50522.4062">52729 22620 0,'-41'0'47,"0"0"-32,-41 0 1,82 82 0,0 0-1,0-41 1,0 0-16,82-41 15,0 0 1,-82-41 15,41 41-31,-41-82 16,0 0 0,0 123 15,82 82-16,-82-82 17,82-41-17,-42 0 1,-40-82 0,41 82-1,-41 41 32,82-41-47,0 0 47,-41-41-31,41 41 15,-41 0 0,-1 0 16,-40-41-31,41 41 15,-41-41 47,-41 41-31,1 0-32,40 82 1,0 0 0,0 0-1,40-82 1,42 0 0,82 0-1,40-41-15</inkml:trace>
  <inkml:trace contextRef="#ctx0" brushRef="#br0" timeOffset="50822.2365">53874 22661 0,'0'0'0,"0"-41"16,41 41 46,41 0-31,-82-41-31,-41 41 63,0 0-63,-41 82 16,82-41-1,0 0 1,0 41-1,82-82 1</inkml:trace>
  <inkml:trace contextRef="#ctx0" brushRef="#br0" timeOffset="51772.7377">16608 20043 0,'0'-81'16,"0"40"0,123 0 15,-41 41-31,0 0 16,81 0-1</inkml:trace>
  <inkml:trace contextRef="#ctx0" brushRef="#br0" timeOffset="52006.335">16608 20002 0,'0'0'0,"-41"0"16,41 82 31,0 41-32,0 0-15,0 122 16,0 41 0,0-163 15,0-82-15</inkml:trace>
  <inkml:trace contextRef="#ctx0" brushRef="#br0" timeOffset="52172.2365">16404 20575 0,'81'0'16,"1"0"-1,82-82-15,-41 82 16,81-41-1</inkml:trace>
  <inkml:trace contextRef="#ctx0" brushRef="#br0" timeOffset="52406.2267">17304 20043 0,'0'-41'16,"-82"41"15,41 123-15,41-41-1,0 204 1,0 1 0,41-83-1,41-122-15,-41-82 16</inkml:trace>
  <inkml:trace contextRef="#ctx0" brushRef="#br0" timeOffset="52839.8588">17508 20698 0,'0'0'0,"0"-41"16,0 0-16,0-41 15,0 0 1,41 82-1,41 41 1,41 82 0,-123 41-1,0-42 1,-41-81 0,41-123 15,0 42-16,41-42-15,81-123 16,-81 164 0,82-81-16,-123 81 15,-123 122 32,82 165-31,41-123-1,41-42 1,82-40 0,81-41-1</inkml:trace>
  <inkml:trace contextRef="#ctx0" brushRef="#br0" timeOffset="53055.756">18449 20371 0,'0'0'15,"0"-82"-15,0 41 16,82 123 15,0-1-15,-41 1 0,81 327-1,-122-163 1,0-83-1</inkml:trace>
  <inkml:trace contextRef="#ctx0" brushRef="#br0" timeOffset="53224.2932">19594 20698 0,'41'0'16,"41"0"0,-41 0-1,41 0 1</inkml:trace>
  <inkml:trace contextRef="#ctx0" brushRef="#br0" timeOffset="53389.5101">19553 20902 0,'41'0'31,"41"0"-15,0 0-16,-41 0 15</inkml:trace>
  <inkml:trace contextRef="#ctx0" brushRef="#br0" timeOffset="54557.1778">21476 20248 0,'0'-41'16,"0"0"0,0 0-1,41 41 1,82 0-1,-41 0-15,-42 286 47,-40-163-31,-81-41 0,81-164 30,0 0-30,41 41-16,-1-40 16,83-1-1,0-41 1,-82 0 0,-41 83-1,0-1 1,-41 41 15,-41 81-31,41 124 16,41-1 15,0 42-15,0-164-1,82 0 1,41-1-1</inkml:trace>
  <inkml:trace contextRef="#ctx0" brushRef="#br0" timeOffset="54963.9986">22540 20411 0,'-41'0'16,"123"0"46,40 0-46,1-40-16,41 40 16,-42 0-16,1 0 15,-41 0 1,-41 0 0</inkml:trace>
  <inkml:trace contextRef="#ctx0" brushRef="#br0" timeOffset="55456.5165">23931 20043 0,'0'-41'0,"0"-40"31,-41 122 16,41-1-47,-41 1 15,41 41 1,0 41-16,0-41 16,0-1-16,0 1 15,82 0 1,-1-41-1,42-41 1,-82-41-16,41-82 16,0 82-16,-82 1 15,0-165 1,-41 41 0,-41 83-16,41-1 15,0 82-15,-82 0 16,1 41-1,81 122 1,-41-122 0</inkml:trace>
  <inkml:trace contextRef="#ctx0" brushRef="#br0" timeOffset="55922.5505">21476 21352 0,'0'0'0,"-82"0"16,123 0 31,82 0-47,41 0 16,326 0-1,83-82 1,123 82-1,-206-81 1,-162 81 0,-246-82-1,-1 82 1,-40 0 0,-41 41 15,-82-41-16</inkml:trace>
  <inkml:trace contextRef="#ctx0" brushRef="#br0" timeOffset="56606.2692">21599 21966 0,'-41'0'0,"41"-82"0,0 123 62,0 0-62,-41-41 16,41 82-16,-82-82 15,41 41 1,0-41 15,41-41-15,0-41-1,0-123 1,82 205 0,41 0-1,-41 328 1,-82-83 0,-41 41-1,-82-204 1,41 0-1,0-82 1,82-123 15,0 41-15,41 1 0,0-42-1,41 123 1,0 0-1,82 204 17,-164-163-32,40-41 15,-40 82 1</inkml:trace>
  <inkml:trace contextRef="#ctx0" brushRef="#br0" timeOffset="56789.755">22008 22170 0,'0'0'0,"0"-81"15,123 40 1,-42 41 0,124 0-1,-41 0 1</inkml:trace>
  <inkml:trace contextRef="#ctx0" brushRef="#br0" timeOffset="57106.392">22049 22211 0,'-41'0'31,"41"41"-31,0 41 15,0 0 1,123-82 0,-82 0-1,122 41 1,-40 41 0,-82-1-1,-41-40 1,0 0-1,-164 41 1,123-82 0,-41 0-1</inkml:trace>
  <inkml:trace contextRef="#ctx0" brushRef="#br0" timeOffset="57306.0949">22785 22375 0,'82'0'32,"41"0"-17,-1 0-15,1 0 16,123 0-1,-165-41-15</inkml:trace>
  <inkml:trace contextRef="#ctx0" brushRef="#br0" timeOffset="57673.2788">24053 21925 0,'-41'0'47,"41"41"-47,-81 41 16,81-1-16,0 1 16,0 123-1,81-123 1,83-1-1,-82-81 1,0-40-16,-41-83 16,40 82-16,-81-82 15,-81-40 1,-42 81 0,0 0-1,0 123 1</inkml:trace>
  <inkml:trace contextRef="#ctx0" brushRef="#br0" timeOffset="57889.3823">26221 21189 0,'82'0'31,"0"0"-31,82 0 16,-83 0-1</inkml:trace>
  <inkml:trace contextRef="#ctx0" brushRef="#br0" timeOffset="58039.562">26303 21434 0,'82'0'47,"82"-41"-47,-42 41 16,1-82-16</inkml:trace>
  <inkml:trace contextRef="#ctx0" brushRef="#br0" timeOffset="58556.5545">27898 20616 0,'0'-41'0,"0"0"16,41-41 15,0 82-15,82 41-1,-82 123 1,-82 0-1,-164-42 1,165-122-16,-1 82 16,41-164 15,81 41-31,1-40 16,0 40-16,0-41 15,0-41-15,-41 0 16,-41 82-1,0-40 1,-82 122 15,-41 122-15,123 1 0,0-1-1,123-40 1,40-41-1,42-82-15</inkml:trace>
  <inkml:trace contextRef="#ctx0" brushRef="#br0" timeOffset="58823.4564">27653 21475 0,'0'0'0,"164"-82"47,-1 82-47,83 0 16,204-82-1,-164 82 1,-122 0 0</inkml:trace>
  <inkml:trace contextRef="#ctx0" brushRef="#br0" timeOffset="59623.5883">27898 21680 0,'0'0'0,"0"-41"47,41 41-47,0 0 31,0 0-15,41 0 15,-41 0 16,-41 81-47,0-40 15,0 41 1,-41 0 15,-82 82-15,82-164 0,0 0-1,-40-41 1,81 0-1,0-41-15,0-82 16,0 83-16,0 40 16,163 41-1,1 41 1,-82 122 0,-82 42-1,0-42 1,-82 42-1,-82-42 1,-40-122 0,122-41 15,82-81-15,41-83-1,82 123 1,-1 41-1,-81 0 1,41 82 0,41 0-16,-41-1 15,-1-81 1</inkml:trace>
  <inkml:trace contextRef="#ctx0" brushRef="#br0" timeOffset="59789.68">28717 22048 0,'0'0'0,"0"-82"0,81 82 47,83-41-32,41 41 1,-164 0-1</inkml:trace>
  <inkml:trace contextRef="#ctx0" brushRef="#br0" timeOffset="60073.599">28798 22007 0,'-81'0'0,"81"82"31,41-82-15,40 40-16,1-40 16,82 82-1,-123 0 1,81 123 0,-122-124-1,-163-40 1,-1-41-1,1 82 1,122-82 0</inkml:trace>
  <inkml:trace contextRef="#ctx0" brushRef="#br0" timeOffset="60389.9392">27203 23643 0,'0'0'0,"-82"0"0,205 0 47,41 0-32,367 0 1,1-41 0,-123-41-1,246 82 1,-451 0 0</inkml:trace>
  <inkml:trace contextRef="#ctx0" brushRef="#br0" timeOffset="60806.5527">26835 24216 0,'0'0'0,"-327"163"16,-205 42-1,286-123 1,410-164 15,81 0-15,369-82-1,163 83 1,123-1 0,-204 82-1,-410 0-15,-41 0 16,-204 0-1,-82 0 48,-40 0-47,-1 82-1,41-42 1,-41-40-1,41 82-15</inkml:trace>
  <inkml:trace contextRef="#ctx0" brushRef="#br0" timeOffset="61158.6933">26876 24911 0,'0'-82'15,"41"82"1,41-82 0,245 1-1,327-1 1,164 82-1,-122-82 1,-123 82 0,-369 0-1,-163 0 1,-41-41 0,0-41-1,0-81 1</inkml:trace>
</inkml:ink>
</file>

<file path=ppt/ink/ink3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2T12:44:38.815"/>
    </inkml:context>
    <inkml:brush xml:id="br0">
      <inkml:brushProperty name="width" value="0.05292" units="cm"/>
      <inkml:brushProperty name="height" value="0.05292" units="cm"/>
      <inkml:brushProperty name="color" value="#FF0000"/>
    </inkml:brush>
  </inkml:definitions>
  <inkml:trace contextRef="#ctx0" brushRef="#br0">16976 9244 0,'-41'0'0,"1"0"47,80 0 15,1 0-46,41 0-16,205 0 16,1062 0 30,-939-40-46,858 40 32</inkml:trace>
  <inkml:trace contextRef="#ctx0" brushRef="#br0" timeOffset="121.0062">21026 9204 0</inkml:trace>
  <inkml:trace contextRef="#ctx0" brushRef="#br0" timeOffset="634.0755">17794 9204 0,'0'0'0,"-81"0"0,-1 0 16,164 0 31,40 0-47,42 0 15,368 0 1,777-123 0,-450 123-1,-286 0 16,-369-41-15</inkml:trace>
  <inkml:trace contextRef="#ctx0" brushRef="#br0" timeOffset="12668.157">41643 9858 0,'0'-82'16,"0"0"-1,0 1 1,-82 81-1,41 0 1,-40 327 15,81-204-31,0-1 16,0 206-16,0-206 16,0 124-1,0-165 1,0 42-1,-123 0 1,82-123 0,-41-41-1,82-164 1</inkml:trace>
  <inkml:trace contextRef="#ctx0" brushRef="#br0" timeOffset="12884.8037">41152 10472 0,'0'-82'16,"41"82"15,41-41-15,41 41-16,-1 0 15,42 0-15,82 0 16,-165-82 0</inkml:trace>
  <inkml:trace contextRef="#ctx0" brushRef="#br0" timeOffset="13184.8642">42380 9940 0,'0'-41'0,"-41"41"16,41-82-16,-82 164 47,82 41-47,0-1 15,0 206 1,0-1 0,0-204-16,0 40 15,0-122 1,41-41-16</inkml:trace>
  <inkml:trace contextRef="#ctx0" brushRef="#br0" timeOffset="13668.4778">42748 10431 0,'0'0'0,"0"-82"16,-41 82 15,41 41-15,0 0-1,41 163 1,41-122 0,-42-82-1,165-41 1,-164-41 0,41-81 15,-82 40-16,0 82 1,0 164 0,-41 0-1,41 204 1,-82 41 0,82-82-1,41-40 1,-82-165-1,-41-81 1,41-40 0,-41-83-1,82-41 1</inkml:trace>
  <inkml:trace contextRef="#ctx0" brushRef="#br0" timeOffset="13901.5329">43689 10185 0,'0'0'0,"122"82"47,-40 82-31,-82-42-16,0 165 15,0-1 1,-123-122 0,1-42-1</inkml:trace>
  <inkml:trace contextRef="#ctx0" brushRef="#br0" timeOffset="14907.2282">44548 10390 0,'122'0'47,"-40"0"-47,0 0 15,0 0-15,-41 0 16</inkml:trace>
  <inkml:trace contextRef="#ctx0" brushRef="#br0" timeOffset="15071.3244">44589 10676 0,'0'0'0,"40"0"31,206 0 0,-164-41-31</inkml:trace>
  <inkml:trace contextRef="#ctx0" brushRef="#br0" timeOffset="15801.0922">47943 9735 0,'0'0'0,"0"-81"16,-41 40 0,41 82 30,0 40-30,0 369 15,0-409-15,0 41 0</inkml:trace>
  <inkml:trace contextRef="#ctx0" brushRef="#br0" timeOffset="16181.433">47125 10635 0,'0'0'0,"-41"0"15,123 0 32,40 0-47,83 0 16,163 0 0,205-41-1,-328 41 1,-204 0-1,-82 0 64</inkml:trace>
  <inkml:trace contextRef="#ctx0" brushRef="#br0" timeOffset="16452.8521">47616 11044 0,'-41'0'15,"82"-41"17,81 41-32,1 0 15,0-41-15,40 41 16,-122 0 15</inkml:trace>
  <inkml:trace contextRef="#ctx0" brushRef="#br0" timeOffset="16851.2745">47738 10962 0,'-81'0'0,"81"41"15,-41 82 1,41-41-1,-41-41 1,82-41 31,81 0-31,-81 0-1,0-41 1,82 41-1,-82 0-15,41 82 16,-82 0 0,0-1-1,0-40 1,-82 82 0,-82-82-1,123-41 1,-41 0-1</inkml:trace>
  <inkml:trace contextRef="#ctx0" brushRef="#br0" timeOffset="17637.5089">49252 10553 0,'0'123'46,"0"-82"-30,-82 0 15,82-82 16,0 82 16,0 0-48,0-82 79,41-41 62,0 82-140,-41 41 0,41-41-16,-41 41 15,0 41 1,0 0-1,0 40 1,-123 1 0</inkml:trace>
  <inkml:trace contextRef="#ctx0" brushRef="#br0" timeOffset="18735.6856">51870 10226 0,'0'-123'15,"0"42"1,41 81-16,82 0 0,-1 0 15,-40 0-15,-41 41 16,-41-1-16,82 42 16,-82 0-16,-82 123 15,-163-42 32,204-204-16,245-81-15,-122-1 0,0 0-1,-41 41 1,-41 1 0,0 121 46,-41 42-46,-41 82-16,82-41 15,0-82 1,0 40 0,82-81-1,-41 0-15,0 0 0,40 0 16,124 0-1,-164-41-15</inkml:trace>
  <inkml:trace contextRef="#ctx0" brushRef="#br0" timeOffset="19203.0645">51379 10349 0,'0'-82'15,"41"82"1,-82 41 31,-41-41-31,41 82-16,0-41 0,-40-41 15,40 122 1,-41-81 15,123-41-31,450 0 31,-410 0-15,-40 0 15</inkml:trace>
  <inkml:trace contextRef="#ctx0" brushRef="#br0" timeOffset="19401.8114">51175 10881 0,'-41'0'0,"82"0"46,-1 0-46,42 0 16,0 0-16,41 0 16,-41 0-16,-42 0 15</inkml:trace>
  <inkml:trace contextRef="#ctx0" brushRef="#br0" timeOffset="19801.795">50479 10185 0,'0'-82'16,"-82"82"0,82 41 30,0 41-46,41 0 16,-41 82 0,0 40-1,0-122 1,0 0 0</inkml:trace>
  <inkml:trace contextRef="#ctx0" brushRef="#br0" timeOffset="20386.1498">53343 9899 0,'-82'41'78,"41"-41"-78,-41 82 16,41-82-16,0 81 16,41 1-1,41-82 16,82 0-31,245 0 32</inkml:trace>
  <inkml:trace contextRef="#ctx0" brushRef="#br0" timeOffset="20601.6737">53097 10472 0,'82'0'62,"41"0"-62,-42 0 16,1 0-16,0 0 0,-41-41 15</inkml:trace>
  <inkml:trace contextRef="#ctx0" brushRef="#br0" timeOffset="21002.1849">54202 9899 0,'0'-41'16,"0"0"15,-41 41 1,-41 82-32,82-41 15,-82 204 1,82-81-1,164 40 1,-1-163 0,-40-41-1,-82-41 1,41-122 15,-246 163-15,-40 0-1,40 123 1,123-42-16</inkml:trace>
  <inkml:trace contextRef="#ctx0" brushRef="#br0" timeOffset="21835.4707">49988 12558 0,'0'82'31,"0"-1"0,-82-81-15,82-41 15,0-40-15,41 40-1,-41 123 32,0-1-31,0 1-1,-82-123 17,82-41-17,0 1 1,0 40-1,82 41 1,-41 0 0,-41 41-1,0 40 1,0 1 0,0 82-1,-123 40 1</inkml:trace>
  <inkml:trace contextRef="#ctx0" brushRef="#br0" timeOffset="22453.1808">48229 12599 0,'0'-82'16,"0"41"15,-41 41-31,0 0 16,0 41-1,-40 368 17,203-82-1,1-327-15,0-41-1,-82-81 1,0-83-1,-82-81 1,-82 245 0,82-41-1,-41 164 1,0 0 0,123 122-1,0-204-15</inkml:trace>
  <inkml:trace contextRef="#ctx0" brushRef="#br0" timeOffset="22985.3872">51461 12558 0,'0'-41'15,"0"-41"1,0 123 15,-41 0-15,41 0-16,-41 122 31,41-81-15,82-82-1,41 0 1,-1-123 0,-122 1-1,0-1 1,-41 82 15,-122 82-15,40 82-1,123-82 1</inkml:trace>
  <inkml:trace contextRef="#ctx0" brushRef="#br0" timeOffset="23269.9239">52074 12231 0,'0'0'0,"0"-41"0,0-41 16,0 41-1,0 123 32,0 122-31,0-40-1,0-1 1,0-81 0,0 0-1</inkml:trace>
  <inkml:trace contextRef="#ctx0" brushRef="#br0" timeOffset="23808.3767">51911 12517 0,'82'0'32,"40"-41"-32,42-41 15,-41 0 1,-1 1 15,-122-1-15,0 0-1,-40 0 1,40 41 0,-41 41-1,41 41 1,0 123 0,0 81-1,0-40 1,0-124-1,0-40 1,41-82 15,40 1-31,1-83 32,-41 82-17,-41-41 1,0 123-1,0 0 1,0 41 0,82-41-1,-41 40-15,41-81 16,-1 0 0</inkml:trace>
  <inkml:trace contextRef="#ctx0" brushRef="#br0" timeOffset="25836.224">52974 12435 0,'0'0'0,"0"41"47,41-41-47,-41 41 16,41-41 0,41 0-1,0 0 16,-82-123-31,0 41 16,-41 82 0,41-41-1,-82 82 1,82 82 0,0 0-1,0-82-15,0 0 16,41 40-1,0-81-15,82 0 16,-42 0 0,1-122-1,-82-1 17,0 0-17,0 82 1,0 0-1,-41 41 1,0 82 0,41 0-1,0 0 1,82-82 0,0 0-1,0 0 1,0 41-1,-82 0 1,0 81-16,0-40 16,0-41-1,0 0 1,82-41 15,-42-82-15,-40-41-1,41 1 1,-41 81 0,0 0-1,82 41 142,-82 41-64,0 41-93,0-41 16,0-1-16,0 42 16,0-41-1,41-41 1,0 0-1,41-123 1,0 42 0,-82-42-1,0 246 48,0-42-48,-82-40 1,123-122 47,0 81-32,-41 81 0,41-81-15,-41 41-16,40-41 15,42 0 17,-82-41-17,41-122 1,41 81-1,-82 0 1,0 0 0,0 123 15,-41 41-15,41 41-1,0-1 1,0-40-1,82-82 17,-82-41-17,82 0-15,-41-81 16,-41 81 0,0-82-1,0 82-15,0 82 63,0 41-63,0-41 15,0 41 1,0 40 0,81-122 15,1-81-16,0-42 1,-41 41 0,-41-41-1,0 164 48,0 41-48,0-41 1,82-41 0,-82 41-1,0 0 1,-123-41 0,41 0-1,-40 0 1</inkml:trace>
  <inkml:trace contextRef="#ctx0" brushRef="#br0" timeOffset="25999.0814">54652 12026 0,'0'-41'15</inkml:trace>
  <inkml:trace contextRef="#ctx0" brushRef="#br0" timeOffset="26420.3891">55061 12312 0,'0'41'15,"41"-41"-15,-41 41 16,81-41-1,-40 0 1,0-82 0,-41 1-1,0-1 1,-41 82 15,41 41-31,-41 122 16,41 42-1,0-123 1,41-82 15,205 0-31,-164-41 16</inkml:trace>
  <inkml:trace contextRef="#ctx0" brushRef="#br0" timeOffset="27586.6756">46184 9490 0,'82'-82'0,"-82"41"31,41 41-31,-164 0 94,82 82-94,0-82 15,41 123-15,-204-41 16,204-1 0,-41-40-1,82-41 17,40 0-17,1 82 1,41-41-1,-123 123 1,0-83 0,-82 1-1,0 41 1,-122 81 0,122-163-1,205-41 48,-82 82-63,40 41 15,-40 0-15,82 245 16,-123 0 15,0 409-15,0-327-1,0-82 1,-41-41 0,41-163-1,0-123-15,41-41 16,41 0-16,-41 0 16,81-41-1,-81-82-15</inkml:trace>
  <inkml:trace contextRef="#ctx0" brushRef="#br0" timeOffset="27926.4956">41930 12149 0</inkml:trace>
  <inkml:trace contextRef="#ctx0" brushRef="#br0" timeOffset="90613.2332">27039 4418 0,'0'-41'0,"0"-41"16,0 41-1,-40 0 1,40-41 15,-41 82-15,0 0 15,-41 0-15,41 82-1,41 82 1,0-41-16,-82-1 16,82-40-16,0 0 15,0 41-15,41-83 16,0 1 0,41-41 15,0 0-16,-1-122 1,1-1 0,-82 41-1,0-41 1,0 42 0,0 40-1,0-41 1,0 164 31,0 0-32,0-1-15,0 83 16,0-41 0,0-82-16,0-1 31,82-40-16</inkml:trace>
  <inkml:trace contextRef="#ctx0" brushRef="#br0" timeOffset="91225.9617">27530 4418 0,'0'-41'31,"0"0"-15,41 41 30,-41 41-46,41 0 16,-41 81 0,0 1-1,-41 0 1,-81-82 0,162-41 15,42-123-16,41 0 1,-123 82-16,82-40 16,-82 40-16,41-82 15,40 41 1,-81 41 0,-40 82 30,-42 41-30,82 0 0,-41 81-1,41-81-15,0 0 16,0 41 0,123-123-16,-83 0 15,83 41 1,-82-41-1</inkml:trace>
  <inkml:trace contextRef="#ctx0" brushRef="#br0" timeOffset="91576.8593">28348 4050 0,'0'-41'16,"0"0"0,41 41-1,41 0 1,0 0 0,-82 41-1,-41 81 1,-82-40-1,82-82 1,41 82 0,82-82 15,41 0-15,0 0-16,40 0 15</inkml:trace>
  <inkml:trace contextRef="#ctx0" brushRef="#br0" timeOffset="91860.0386">28962 4622 0,'82'0'47,"0"0"-32,0 0-15,-1 0 0,42 0 16,0 0-1,40 0-15</inkml:trace>
  <inkml:trace contextRef="#ctx0" brushRef="#br0" timeOffset="92142.5213">29330 4336 0,'-82'-82'0,"82"0"32,0 123-1,0 41-15,0-41-16,41 123 31,-41 40-16,0-122 1,0 41 0</inkml:trace>
  <inkml:trace contextRef="#ctx0" brushRef="#br0" timeOffset="92660.1096">29698 4213 0,'0'0'15,"0"-41"-15,0-41 16,0 164 31,0 41-32,0 0-15,0-1 16,0 42 0,0-41-1,0-82 1,0-82 15,0 0-15,0-82-1,41 41 1,41 1 0,0 81-1,0 81 1,0 42 0,-82 41 15,-82-123-16,-41 40 1,82 1 0,-41-82-1,82-41-15</inkml:trace>
  <inkml:trace contextRef="#ctx0" brushRef="#br0" timeOffset="93142.6224">30148 4663 0,'0'-82'0,"82"41"31,0 41-15,0 0-1,-82 41 1,82 123 0,-82-41-1,-41-42 1,0-81 0,41-81 15,0 40-31,123 0 15,-1-164 1,-122 164 0,41-40-1,-82 122 32,41-1-31,-82 83-1,82-82-15,41 41 16,41 0 0,0-82-1</inkml:trace>
  <inkml:trace contextRef="#ctx0" brushRef="#br0" timeOffset="93410.4819">31130 4704 0,'41'0'47,"41"0"-47,-41 0 15,81 0 1,1 0 0,-82 0-1,-41-82-15</inkml:trace>
  <inkml:trace contextRef="#ctx0" brushRef="#br0" timeOffset="93626.2407">31457 4418 0,'0'-41'16,"0"82"31,0 41-47,0-42 15,0 42-15,41 0 16,-41 0-1,0 122 1,0-122-16</inkml:trace>
  <inkml:trace contextRef="#ctx0" brushRef="#br0" timeOffset="94010.0741">32194 4459 0,'0'-82'16,"0"0"0,0 0-1,-41 41 16,-82 41-15,41 82 0,41 82-1,41-1 1,41-40 0,82-41-1,82-82 1,-124 0-1,1-82 1,-82 41-16</inkml:trace>
  <inkml:trace contextRef="#ctx0" brushRef="#br0" timeOffset="94146.4515">32521 4622 0,'0'41'78</inkml:trace>
  <inkml:trace contextRef="#ctx0" brushRef="#br0" timeOffset="94909.4907">26712 5440 0,'-123'0'16,"83"0"-16,-42 0 15,41 0-15,0 0 16,0 0-1,-41 0-15,-81 0 32,163-41-17,122 41 1,83 0 0,286 41-1,163-41 1,369 0-1,613 0 1,-654 0 0,-246 0-1,-204-41 1,-368 41 0,-246 0 62,0 0-63,-41 0-15,1 0 16</inkml:trace>
  <inkml:trace contextRef="#ctx0" brushRef="#br0" timeOffset="95314.6824">27367 5972 0,'0'0'0,"-123"0"0,82 0 0,164 0 46,81 0-30,369 0 0,204-82-1,205 0 1,0 1 0,0-1-1,-573 82-15,82-82 16,-451 82-1</inkml:trace>
  <inkml:trace contextRef="#ctx0" brushRef="#br0" timeOffset="98009.8708">36612 4500 0,'0'-82'0,"-82"82"47,82 82-31,0-1-16,0 83 31,41-41-15,0-123 15,0 0-31,40-41 15,-81 0-15,0 0 16,41-82 0,-41 1-1,0 81 1,0 0-16,-41 41 16,-40 0-1,81 41-15,-41 0 16,41 81-1,0-81 1,163-41 0,-81 0-1,41 0 1,0-123 0,-123-40 15,0 122-16,0 164 17,0-82-17,0 81 1,40-122 0,-40 41-1,41-41 16,-41-41-31,82-41 16,-41 1 0,-41 162 31,41 1-47,-41 0 31,82-41-16,0-41 1,81-41 0,-40-82-1,-41 1 1,-41-83 0,-41 123-16,0-40 15,0 40 1,0 41-16,-82 41 31,41 41-15,41 122-1,0 83 1,0-83 15,0-122-15,82 41-1,0-82-15,-1 0 16,-40 0-16,41 0 16,0-123-1,-82 1 1,0 40 0,0 123 15,0 0-31,0 0 15,82 81 1,-41-81 0,40-41-1,83 0 1,-123 0 0,-41-163 15,0 122-16,0-41 1,0 123 0,0 122-1,0 1 1,0 41 0,0-42-1,0-122 1,-82 123-1,-41-164 1,42 0 0</inkml:trace>
  <inkml:trace contextRef="#ctx0" brushRef="#br0" timeOffset="98310.8791">36980 5195 0,'123'0'46,"40"0"-46,83-82 16,-42 82-16,42 0 16,408-82-1,-408 0 1</inkml:trace>
  <inkml:trace contextRef="#ctx0" brushRef="#br0" timeOffset="99043.305">41111 4254 0,'0'-41'0,"0"-41"15,-81 123 282,81 82-281,0-82-1,0 0-15,0 0 0,0 81 16,0-40 0,0-41 15</inkml:trace>
  <inkml:trace contextRef="#ctx0" brushRef="#br0" timeOffset="99266.9506">40825 3559 0,'0'-82'16</inkml:trace>
  <inkml:trace contextRef="#ctx0" brushRef="#br0" timeOffset="99777.2858">41275 3722 0,'0'-122'15,"0"203"48,0 42-63,0 0 15,0 40-15,0 1 0,0 163 16,82-81 0,-82-83 15,41-122-16,41-41 1,-1 0 0,-40-122-1,-41-42 1,-41 41 0,-122 41-1,122 82 1,41-81 15,41 81-31,41-41 16,327-123-1</inkml:trace>
  <inkml:trace contextRef="#ctx0" brushRef="#br0" timeOffset="100677.258">43770 3681 0,'0'0'0,"0"-122"16,0-1-1,0 82-15,0 0 32,0 164-1,0 286 0,0-327-31,0 40 16,0-40-16,0-41 31,41-123 16,-41 41-47,0-81 15,82 81 1,-41 0 0,41 41-1,41 41-15,-123 0 16,40 41-16,-40-1 31,0-40-15,0 82-16,-122-82 15,-1-41 1,82 0 0,41-82-16,0 41 15,0-41 1,0 41-16</inkml:trace>
  <inkml:trace contextRef="#ctx0" brushRef="#br0" timeOffset="101043.6742">44302 3272 0,'0'-81'0,"0"40"31,41 41-31,41 0 16,-41 0 0,-41 41-16,82 81 15,-82-81-15,0 41 16,-82 0 0,-41 0-1,82-82 1,82 41 15,0-41-15,41 0-16,122 0 15,-122 0-15</inkml:trace>
  <inkml:trace contextRef="#ctx0" brushRef="#br0" timeOffset="101277.6047">44834 4172 0,'-41'0'0,"82"0"31,41-41-15,0 41-16,-1 0 0,42 0 16,-82 0-16</inkml:trace>
  <inkml:trace contextRef="#ctx0" brushRef="#br0" timeOffset="101827.2064">45775 3559 0,'0'0'0,"0"-41"16,0-41-1,0 123 32,0 41-31,0 0-16,0 40 15,0 1 1,0-82 15,0 41-15,41-82-1,41 0 1,-1-82 0,42 0-1,-123 41 1,0-41 0,0 41-1,0 1 1,0 80 31,-41 42-47,41 123 15,0-123 1,-82 163-16,82-122 16,0-41-1,41 40-15</inkml:trace>
  <inkml:trace contextRef="#ctx0" brushRef="#br0" timeOffset="102727.0494">46593 4050 0,'0'-41'31,"0"0"-31,0 0 16,0-41-1,-41 82 17,0 0-17,-41 41 1,1 0-16,81 82 15,0-83-15,0 1 16,0 0 0,0 82-1,81-82 1,83-41 0,-164-123-1,41 41 1,-41-40-1,0 163 32,0-1-47,0 83 32,0-41-17,82-41 1,-41-41-1,40 0 1,42-205 0,-123 124-16,41-83 15,-41 123-15,82 41 16,-41 0 15,0 41 0,-41-82 32,-82-41-47,41 82 15,0 0-16,41 41 1,-82 123 0,82-42-1,41-81 1,82 0 0,-41-41-16,122 0 15,-81-41 1,0 41-16,-42-81 15</inkml:trace>
  <inkml:trace contextRef="#ctx0" brushRef="#br0" timeOffset="103296.0651">48147 3559 0,'-41'0'15,"41"82"48,82-42-47,82 83-1,-82-123 1,40 41-1,-40-41 1,0 0 0,-41 0-1,-82 0 48,0 0-63,-41 82 15,41-82-15,-122 123 16,-1 40 0,123-81-1,0-82-15,41 41 16</inkml:trace>
  <inkml:trace contextRef="#ctx0" brushRef="#br0" timeOffset="103810.4865">49293 3804 0,'0'-82'0,"0"41"15,0 82 48,0 41-47,0-41-16,-82 41 15,82 0 1,0-1-16,0 1 15,0 0-15,82-82 16,41 0 0,40-82-1,-122 0 1,41 1-16,-82-83 16,0 82-16,0 0 15,0 1 1,-164-1-1,42 82 1,81 0 0,-41 123-1,82-42 1,41-81 0</inkml:trace>
  <inkml:trace contextRef="#ctx0" brushRef="#br0" timeOffset="103947.0771">50152 3722 0</inkml:trace>
  <inkml:trace contextRef="#ctx0" brushRef="#br0" timeOffset="108061.4273">33175 4500 0,'82'0'47,"-41"40"-47,123-40 15,-123 0 1</inkml:trace>
  <inkml:trace contextRef="#ctx0" brushRef="#br0" timeOffset="108211.1196">33175 4949 0,'41'0'32,"0"0"-32,41 0 15,0 0-15,-41 0 16</inkml:trace>
  <inkml:trace contextRef="#ctx0" brushRef="#br0" timeOffset="108578.4487">33912 4581 0,'-41'0'31,"41"41"-15,0 41 0,0 123-1,41-42 1,41-81 0,40-82-1,42 0 1,-123-123-1,-41 82-15,0 0 16,0 1-16,0-83 16,-82 82-1,0-41 17,0 164-17,1 82-15</inkml:trace>
  <inkml:trace contextRef="#ctx0" brushRef="#br0" timeOffset="113678.6264">14767 11453 0,'0'-41'15,"0"-81"1,0 40 0,0 0-1,0 41 1,-41-41 15,-122 123 0,81 164-15,82 40 0,0-40-1,0-83 1,41-122 0,0 0-1,122-81 1,-81-42-1,-82-82 1,0 42 0,0 40 15,0 164-15,0 41-1,0 0 1,-41 163-1,41-81 1,41-123 0,0 40-1,164-81 1,-164-41 0</inkml:trace>
  <inkml:trace contextRef="#ctx0" brushRef="#br0" timeOffset="113878.5004">15422 11412 0,'82'0'47,"0"0"-32,-1 0-15,42 0 16,-41 0-16,-41 0 0</inkml:trace>
  <inkml:trace contextRef="#ctx0" brushRef="#br0" timeOffset="114045.0007">15626 11699 0,'0'0'0,"82"0"62,41 0-62,0 0 16,-42 0-16</inkml:trace>
  <inkml:trace contextRef="#ctx0" brushRef="#br0" timeOffset="114528.8063">16813 11208 0,'0'-41'15,"0"-41"1,82 82-1,-42 0-15,42 0 16,0 123 0,-82 41 15,-164-1-15,124-122-1,-83 41 1,123-123-1,41-41 1,0 82 0,81 0-1,-40 41 1,-41 82 0,-41-1-1,-82-40 1,0 0-1,-40-82 1,81-41 0,41-41-1</inkml:trace>
  <inkml:trace contextRef="#ctx0" brushRef="#br0" timeOffset="114862.3456">18081 11862 0,'0'82'15,"0"-123"48,41 0-48,0 41 1,40 0 0,-81 82-1,0-41 1,-40 82-1,-42 0-15</inkml:trace>
  <inkml:trace contextRef="#ctx0" brushRef="#br0" timeOffset="115662.1463">19840 11167 0,'0'-82'0,"0"41"16,0 0 0,0 82 30,0 82-30,0 41-16,0-1 16,0 124-1,0-206 1,0-40 0,0-123 15,0-40-16,41-1 1,41 82 0,-1 41-1,-40 0-15,41 41 16,-82 0 0,0 82-1,0-42 1,0 1-1,-164 41 1,83-123 0,-1 0-1,82-82 1</inkml:trace>
  <inkml:trace contextRef="#ctx0" brushRef="#br0" timeOffset="115878.5462">20576 11658 0,'82'0'47,"41"0"-32,-41 0-15,-1 0 16,-40 0 0</inkml:trace>
  <inkml:trace contextRef="#ctx0" brushRef="#br0" timeOffset="116029.3578">20617 11903 0,'-41'0'15,"123"0"1,0-41 0,41 41-16,-1 0 15</inkml:trace>
  <inkml:trace contextRef="#ctx0" brushRef="#br0" timeOffset="116595.2425">21640 11167 0,'0'-41'16,"0"0"0,41 41-1,-41-82 1,0 41 31,-41 41-32,0 0 1,-41 164 0,0 41-1,82-1 1,0-81 0,123 0-1,-41-123 1,40 0-1,-81-41 1,-41-82 0,0 41-1,-163 123 17,40 82-17,123-41 1,82-1-1</inkml:trace>
  <inkml:trace contextRef="#ctx0" brushRef="#br0" timeOffset="117061.84">22008 11249 0,'-41'0'0,"41"-82"16,41 123 47,-41 41-48,41-41-15,-41 0 16,82-41-16,-82 81 15,41-81 1,-1 0 0,124-81-1,-164-42 1,0 41 0,0-41-1,0 82 1,0 123 15,-41 0-31,41 123 16,0 40 15,0-163-31,0 81 16,-41-122-16</inkml:trace>
  <inkml:trace contextRef="#ctx0" brushRef="#br0" timeOffset="117652.7517">23276 11821 0,'0'41'16,"0"41"0,0-164 46,0 41-46,0 1-1,0 80 32,0 1-47,0 41 31,0-123 16,0-41-31,0 42 0,41 40 15,-41 40-16,0 42 1,0 0 0,0 0-16,-123 41 15</inkml:trace>
  <inkml:trace contextRef="#ctx0" brushRef="#br0" timeOffset="118395.6687">24871 11494 0,'0'-82'16,"0"1"-1,-41 40 1,-40 41 0,40 0-16,-164 286 47,205 41-16,164-286-16,40-41 1,42 0 0,-164-41-16</inkml:trace>
  <inkml:trace contextRef="#ctx0" brushRef="#br0" timeOffset="118595.9833">25567 11535 0,'-41'0'16,"41"-41"-1,82 41 1,-41 0 0,40 0-1,1 0 1,-41 0-16</inkml:trace>
  <inkml:trace contextRef="#ctx0" brushRef="#br0" timeOffset="118746.0873">25567 11740 0,'41'0'62,"41"0"-62,40 0 16,1-41-16</inkml:trace>
  <inkml:trace contextRef="#ctx0" brushRef="#br0" timeOffset="119329.2419">26589 11412 0,'0'-81'15,"0"-1"1,41 82 0,0 0-1,41 0-15,0 82 32,-82 81-17,-164-122 1,123 82-1,0-123 1,41-41 15,82 41-31,-41-82 16,82 82 0,-41 82-1,0 82 1,-123-42-1,-82-81 1,-82 41 0,164-82-1,1 0 1,-42 0-16,0-41 16,82-41-1</inkml:trace>
  <inkml:trace contextRef="#ctx0" brushRef="#br0" timeOffset="119813.7651">27080 11372 0,'0'-82'16,"-41"41"0,41 82 15,0 0-15,41 40-16,-41-40 15,41 0 1,0 82-1,41-123 1,-41 0 0,41 0-1,0-123 1,-82 1 0,0-1-1,-41 164 32,41 41-47,0 81 16,0 42 15,-41-1-15,41 1-1</inkml:trace>
  <inkml:trace contextRef="#ctx0" brushRef="#br0" timeOffset="120095.5065">27858 11658 0,'81'0'47,"1"0"-31,0 0-16,0 0 16,122 0-1,-163 0 1,0 0-16</inkml:trace>
  <inkml:trace contextRef="#ctx0" brushRef="#br0" timeOffset="120330.7406">28185 11331 0,'0'41'47,"0"40"-32,0 1-15,0 41 16,0 0 0,0 81-1,0-40 1</inkml:trace>
  <inkml:trace contextRef="#ctx0" brushRef="#br0" timeOffset="120812.9424">28839 11494 0,'0'-82'16,"0"1"0,0 40-1,-41 41 32,1 41-47,-1 40 16,-41 83-1,82 41 1,0-83-16,0-40 16,41-41-16,122 82 15,-122-123-15,0 0 16,82 0 0,-82-41-1,-41-82 1,-41 41-1,-41 0 1,-41 82 15,1 123-15,122-41-16,-82 123 16,82-124-16,41-40 0</inkml:trace>
  <inkml:trace contextRef="#ctx0" brushRef="#br0" timeOffset="121004.3643">29617 12394 0,'0'82'63</inkml:trace>
  <inkml:trace contextRef="#ctx0" brushRef="#br0" timeOffset="123863.1293">15749 13949 0,'0'-82'15,"-41"82"-15,41 41 47,0 81-47,0 42 16,0 40-16,0 328 47,0-491-16,0-82-16,0-81 1,0-1 0,0-41-1,82 41 1,41 42 0,-1 81-1,-81 81 1,41 1-1,-82 82 1,0-82 15,-123 40-15,1-81 0,81-41-1,41-81 16</inkml:trace>
  <inkml:trace contextRef="#ctx0" brushRef="#br0" timeOffset="124263.5557">16322 13826 0,'0'-41'0,"0"0"16,0-41 0,41 82-1,0 0 1,0 0-1,40 123 1,-203 0 0,-1-42-1,82-81 1,41 41 0,41-41 15,41 0-31,0 0 15,122 0 1,82 0 0</inkml:trace>
  <inkml:trace contextRef="#ctx0" brushRef="#br0" timeOffset="124579.5412">16935 14603 0,'-40'0'15,"162"0"32,1 0-31,41-82-16,-1 82 16,-40 0-1,-41-41-15</inkml:trace>
  <inkml:trace contextRef="#ctx0" brushRef="#br0" timeOffset="125830.1495">18326 14030 0,'0'-81'15,"0"121"48,0 83-48,0-82-15,-41 0 0,-40 163 32,40-204-1,41 82-15,81-82-1,1 0 1,41 0-1,-41-41 1,41-40 0,-123-1-1,0 0 1,0 41 0,0 0-1,-41 123 32,41 0-31,0 0-16,0 368 31,0-205-15,0-122-1,0-82 1</inkml:trace>
  <inkml:trace contextRef="#ctx0" brushRef="#br0" timeOffset="126747.0486">19226 14562 0,'0'-41'16,"0"0"0,0 0-1,-41-40 1,-40 81 0,40 0-1,0 40 1,41 83-1,0 123 1,0-124 0,0 1-1,82-123 1,40-82 0,1-40-1,-123-1 1,0-41-1,0 205 48,0 82-63,0-41 16,0-41-1,0 40 1,41-40-1,0-41 1,41-82 0,-1-81-1,-40 40 1,41 0 0,-41 123-1,0 0 1,-41 123-1,41-82 1,-41 0 15,0-82 16,0-82-31,-41 123-1,-41 0 1,0 123 0,82 41-1,-82-42 1,123 42 0,82-164-1,-41 0 1,41 0-1,40-41 1</inkml:trace>
  <inkml:trace contextRef="#ctx0" brushRef="#br0" timeOffset="127663.8741">20781 14235 0,'0'-41'0,"-41"41"16,41 41 47,82-41-63,81 123 15,1-123-15,-41 40 16,-1-40-16,-40 0 15,-41 0-15,41 82 16,-41-82 0,-82 82 31,0-82-32,-164 164 1,124-123-1,-42 40 1,0 1 0,82-41-1,41 0-15</inkml:trace>
  <inkml:trace contextRef="#ctx0" brushRef="#br0" timeOffset="128679.8051">22417 14194 0,'0'-41'46,"0"0"1,-41 82 110,41 41-157,0-41 15,0 41-15,0-42 0,0 42 16,0 82-1,123-82 1,-41-41 15,40-82-15,1-82 0,-123 82-16,41-123 15,-41 83-15,0-1 16,-41-82-1,-41 123 1,-163 82 0,40 82-1,164-41 1,0 0-16</inkml:trace>
  <inkml:trace contextRef="#ctx0" brushRef="#br0" timeOffset="131563.3646">3723 15748 0,'81'-81'0,"-81"40"16,41-41-16,-41 0 16,82-41-16,-82 41 15,41 1-15,-41-42 16,0 0 0,0-286 15,-123 327 0,41 246-15,82 0-1,0-123 1,82 40 0,0-81-1,0-41-15,0 1 16,-82 80 15,0 83-15,0-41-1,0 286 1,0-327 0,0 41-1,41-82 1,40 0-1,42 0 1,-82-123 0,-41 0-1,0 82 1,0-40 0,0 122 15,82 40-16,-82-40-15,41-41 16,0 0 15,0 0-15,81-82 0,-81-40-1,-41-42 1,-123 123-1,42 41 1,-1 41 0,82 82-16,-82-41 15,82 40-15,41 42 16,82-123 0,-1 82-1,-40-123 1,123-164-1,-164 41 1,40-40 15,1 40-15,-41 0 0,0 123-1,41 0 1,-41 82-1,-41 0 1,0-123 31,0-41-31,0 0-1,-82 82-15,-41-41 16,82 41-1,-40 164 1,81 122 15,0-163-15,40-41 0,42-82-1,-41 0 1,41-82-1,0 0-15,-82 0 16,0 42-16,0-42 16,0 41-1,-41 0 1,41 123 0,0 81-1,0-40 1,41-41-1,41-82 17,81-41-17,-40-82 1,-41 1 0,-82-206-1,0 124 1,-41 81-1,0 41 1,0 82 0,41 82 15,0 0-15,0 41-16,0 163 15,41-82 1,163-81-1,-122-123 1,0-41 15,0-41-15,-82 42 0,82 40-16</inkml:trace>
  <inkml:trace contextRef="#ctx0" brushRef="#br0" timeOffset="132414.7006">6709 15257 0,'41'-122'16,"-41"81"0,81-41-16,-81 41 15,123-41 1,-123 1-1,41-83 1,-41 123 0,-123-41-1,82 82 1,-40 123 0,81-41-1,81-41 1,42-41-1,-41 81 1,0 42 15,-82 82-15,0-124 0,0 1-1,41-82 1,-41-82-1,82 1 1,-1-42 0,-81 0-1,0 82-15,0 0 16,0 123 15,-41 41-15,41 41-16,0-124 15,0 42 1,82-82 15,41 0-15,-41-82 0,-82 42-16,0-42 15,0 0-15,0 41 16,-41-41-1,-123 82 1,82 0 0,82 164-1,0-1 1</inkml:trace>
  <inkml:trace contextRef="#ctx0" brushRef="#br0" timeOffset="132847.6725">7854 14930 0,'0'0'0,"-41"0"0,41-41 16,-41 41 15,0 41-15,41 41-1,0 123 1,0-165 0,82 42-1,41-82 1,-41-82-1,0 1 17,-82-1-32,0 0 15,0 0-15,-41 82 16,-82-41 0,41 164-1,82-41 1</inkml:trace>
  <inkml:trace contextRef="#ctx0" brushRef="#br0" timeOffset="133430.4915">8427 14439 0,'0'0'0,"0"-81"15,0 40-15,0-41 32,-41 123-1,41 41-15,0 245-1,0-82 1,0-40-1,123-83 1,-82-122 0,40 0-1,42-163 1,-82-1 0,-41 1-1,0 122 1,0 0-1,0 82 32,0 41-31,0-1 0,82 1-1,-41 0 1,-41 41-1,0-42 1,-123 1 0,41-82-1,-41 0 1,83-82-16</inkml:trace>
  <inkml:trace contextRef="#ctx0" brushRef="#br0" timeOffset="133597.7742">8140 14685 0,'82'0'16,"0"0"-1,41 0-15,0 0 16,-42 0-16</inkml:trace>
  <inkml:trace contextRef="#ctx0" brushRef="#br0" timeOffset="133964.0377">10390 14808 0,'-81'-82'16,"81"41"15,0 82 0,0 41-15,0-1-16,0 42 16,0 41-1,0-123 1,0-1 0,40-80 15</inkml:trace>
  <inkml:trace contextRef="#ctx0" brushRef="#br0" timeOffset="134097.652">10349 14358 0,'0'0'0,"0"-41"16,0 82 15,41-41-15</inkml:trace>
  <inkml:trace contextRef="#ctx0" brushRef="#br0" timeOffset="134547.5433">10799 14153 0,'0'-41'15,"0"82"17,-40 41-32,40 41 15,0 40 1,0 246 0,40 205-1,42-451 1,0-122-1,0-41 1,-41 0 0,41-81-16,-82 40 15,0 0-15,0 0 16,-41-41-16,-41 41 16,-82-41-1,42 41 1,122-40-1,122-1 17,124-82-17,-42 123 1,-163 41-16</inkml:trace>
  <inkml:trace contextRef="#ctx0" brushRef="#br0" timeOffset="134742.5529">11658 14848 0,'0'82'62</inkml:trace>
  <inkml:trace contextRef="#ctx0" brushRef="#br0" timeOffset="136416.5415">15176 16771 0,'0'-82'16,"-40"82"-1,-1 0-15,41-41 16,-246 328 15,205 163 0,41-410-15,123 1 15,-41-82-15,0-81 0,-1 81-1,-81-82 1,0 41-1,-122 82-15,40 0 16,41 0-16,-41 82 16,41 123-1,41-124 1</inkml:trace>
  <inkml:trace contextRef="#ctx0" brushRef="#br0" timeOffset="136897.4359">15422 16771 0,'0'-82'16,"0"164"31,0-41-47,0 0 15,0 41-15,0-42 16,82-40-16,-41 82 16,40-82-1,83 0 1,-82-122-1,-82 40 17,0-41-17,0 82 1,0-41 0,0 164 15,0 41-31,-82 40 15,82 206 1,0-206 0</inkml:trace>
  <inkml:trace contextRef="#ctx0" brushRef="#br0" timeOffset="137164.9769">16117 16607 0,'0'-41'0,"82"82"47,-82 41-32,123 0-15,-123 41 16,0 122 0,0 1-1,-164 81 1</inkml:trace>
  <inkml:trace contextRef="#ctx0" brushRef="#br0" timeOffset="137581.2765">14277 16689 0,'0'-82'0,"-41"82"0,41-41 15,-41 41-15,-41 0 16,0 205-1,82 572 32,368-204-15,-122-573-17</inkml:trace>
  <inkml:trace contextRef="#ctx0" brushRef="#br0" timeOffset="138064.6567">16445 16198 0,'0'-41'15,"0"-40"1,40 81-16,83 0 16,-82 0-1,82 163 1,-123-40 0,-41-41-1,-41 0 1,-41-1-1,205-81 32,0 0-31,82 0 0,-42 0-16</inkml:trace>
  <inkml:trace contextRef="#ctx0" brushRef="#br0" timeOffset="138351.5213">16976 17180 0,'82'0'47,"41"0"-47,0 0 15,40 0-15,1 0 16,-82 0-16</inkml:trace>
  <inkml:trace contextRef="#ctx0" brushRef="#br0" timeOffset="138898.633">18408 16689 0,'0'0'0,"0"-82"15,0 164 32,0 0-31,0 41-16,0-42 15,-82 42 1,82-82 0,0 82-1,41-123 1,123 0 0,-1-82-1,-81 0 1,-41 0-1,-41 1 1,0-1 0,0 0-16,0 41 31,0 123 0,-82 0-31,82-1 16,0 165-1,0-1 1,0 1 0,0-164-16,41-1 15</inkml:trace>
  <inkml:trace contextRef="#ctx0" brushRef="#br0" timeOffset="139231.212">19758 16935 0,'0'0'0,"0"-82"0,0 123 47,-82 0-32,41 40-15,-81 124 16,-1-41 0,0-42-1,123-40 1,0 0-1</inkml:trace>
  <inkml:trace contextRef="#ctx0" brushRef="#br0" timeOffset="139464.5369">19226 17057 0,'0'-41'15,"41"41"17,41 82-32,0-41 15,81 164 1,-81-83 0,0 1-1</inkml:trace>
  <inkml:trace contextRef="#ctx0" brushRef="#br0" timeOffset="139947.5704">20413 16935 0,'0'0'0,"0"-41"16,0 0 15,81 41-31,1 0 16,-41 0 0,-41 163-1,-82 42 1,-40-164-1,40-41 17,123 0-1,81-123-15,-40 123-1,0 0 1,-41 82-1,-41 41 1,-82-42 0,-41-40-1,1-41 1,81 0 0,0 0-16</inkml:trace>
  <inkml:trace contextRef="#ctx0" brushRef="#br0" timeOffset="140248.4748">21517 16853 0,'-41'41'47,"0"0"-47,41 40 16,-163 42-16,122-41 15,41 0-15,-123 40 16,82-81-1,0-41 1</inkml:trace>
  <inkml:trace contextRef="#ctx0" brushRef="#br0" timeOffset="140464.7578">20903 16975 0,'41'0'16,"41"41"0,0 0-16,41 82 15,-1 0 1,-40-1 0,41-81-1,-82 0 1</inkml:trace>
  <inkml:trace contextRef="#ctx0" brushRef="#br0" timeOffset="141301.7469">22581 16280 0,'0'-41'16,"-41"41"-16,-41 0 15,0 859 16,82-491 16,82-286-31,41-41-16,-42-41 16</inkml:trace>
  <inkml:trace contextRef="#ctx0" brushRef="#br0" timeOffset="141731.5176">22990 16771 0,'0'-123'16,"41"123"-16,-41-82 15,40 82-15,42 41 16,0 82-1,-82-41 17,-123 41-17,82-42 1,82-162 15,123-1-15,-41 82-1,-41 0 1,-42 122 0,-40 1-1,-163-41 1,-1 41 0,82-82-1,1-41 1,40-82-1</inkml:trace>
  <inkml:trace contextRef="#ctx0" brushRef="#br0" timeOffset="142198.8213">23481 16607 0,'0'0'0,"0"-41"16,0 82 0,40 41-1,42 164 1,0-165-1,0 1 17,0-82-17,81-41 1,-163-81 0,0-1-1,-41-41 1,41 123-1,0 123 1,0 0 0,-40 163-1,40-40 1,0 81 0</inkml:trace>
  <inkml:trace contextRef="#ctx0" brushRef="#br0" timeOffset="142465.3272">24299 17057 0,'82'0'47,"-1"0"-47,1-41 16,41 41-16,0 0 15</inkml:trace>
  <inkml:trace contextRef="#ctx0" brushRef="#br0" timeOffset="142698.7337">24503 16689 0,'0'82'47,"0"41"-47,0-1 15,0-40-15,0 164 16,0-42 0,0-163-1</inkml:trace>
  <inkml:trace contextRef="#ctx0" brushRef="#br0" timeOffset="143081.167">25280 16648 0,'0'-82'16,"-40"82"15,-1 0-31,0 0 16,-41 205-1,82-1 1,41 42 0,41-205-1,40-41 1,-40 0-1,-41-82 17,-41-41-17,-82 82 1,0 82 0,1 41-1,40 82-15</inkml:trace>
  <inkml:trace contextRef="#ctx0" brushRef="#br0" timeOffset="143382.1796">25730 16362 0,'0'0'0,"0"-41"16,0 123 15,41 0-15,41 122 0,-41 164-1,-41-163 1,-82-1-1,-40-163 1,40 41 0</inkml:trace>
  <inkml:trace contextRef="#ctx0" brushRef="#br0" timeOffset="143865.1755">26794 16730 0,'-41'0'31,"123"0"0,0 0-15,40 41-16,1-41 15,41 123 1,81-1 0,-204-122-1,-82 0 63,-81 0-78,40 82 16,0-82-16,0 82 16,-122 41-1,81-1 1,123-40-1</inkml:trace>
  <inkml:trace contextRef="#ctx0" brushRef="#br0" timeOffset="144265.4019">28308 16607 0,'0'0'0,"0"41"31,0 41-15,0 123-1,0-42 1,0-40-1,122-82 1,83-41 0,-123 0-1,-82-205 1,0 83 0,-41-1-1,-41 123 1,-123-41-16,124 41 15,-1 0-15,41 41 32,-82 41-32</inkml:trace>
  <inkml:trace contextRef="#ctx0" brushRef="#br0" timeOffset="145531.6233">15176 19307 0,'-40'0'0,"40"-41"15,0-41 1,0 41 0,163-40 15,-81 244 16,-164 246-16,41-327-15,41-123 15,0-41-16,82 82 17,-41 0-17,-41 82-15,82 0 16,-82 41 0,-82-1-1,-41-81 1,-40-41-1,81 0 17,41-81-17,-41-1-15</inkml:trace>
  <inkml:trace contextRef="#ctx0" brushRef="#br0" timeOffset="145998.652">15872 19266 0,'0'0'0,"0"-41"0,0-41 16,-82 123 31,0 41-32,82 123 1,-82 40 0,82-81-1,41-123 1,41 40-1,0-81-15,0 0 16,-82-40-16,82 40 16,-82-123-1,0 82 1,-164-82 0,82 164-1,0 41 1,82 122 15</inkml:trace>
  <inkml:trace contextRef="#ctx0" brushRef="#br0" timeOffset="146482.2512">16322 19307 0,'0'0'0,"0"-123"0,0 82 16,0 1-1,0 80 17,0 42-32,0 123 15,0-83 1,123-40 15,-42-82-15,83 0-1,-82-41 1,-82-40 0,0-124-1,0 123 1,0 0-1,-82 205 32,82-41-47,0 122 16,0-40 0,41 0-1,-41 40 1,0-163-1</inkml:trace>
  <inkml:trace contextRef="#ctx0" brushRef="#br0" timeOffset="147035.5044">17058 19021 0,'0'0'0,"0"-82"16,0 41-1,123-41 1,-82 82-1,0 0-15,41 82 32,-82 82-17,-41-83 1,-41 1 0,0-41-1,205-41 16,-1 0-15,83 0 0,-41 0-1,-124 0 1,-40 82 93</inkml:trace>
  <inkml:trace contextRef="#ctx0" brushRef="#br0" timeOffset="147516.5355">18449 19921 0,'-82'0'16,"41"0"-1,123 0 32,82 0-31,40-41-16,-40 41 15,-41 0-15,81 0 16,-81-41 0,-82 41 124</inkml:trace>
  <inkml:trace contextRef="#ctx0" brushRef="#br0" timeOffset="150498.7978">19799 19348 0,'0'-41'15,"0"-41"-15,82 82 16,-41 0 0,122 164 15,-204 40 16,-81-163-16,122-82 16,81 41-32,83 0 1,-82 164 0,-82-82-1,0 41 1,-41-83-16,-82 42 16,82-41-1,-40-41-15,-1 0 16,82-163 15</inkml:trace>
  <inkml:trace contextRef="#ctx0" brushRef="#br0" timeOffset="150933.5192">20658 19307 0,'0'-41'15,"0"-41"-15,0 1 16,-82 162 31,82 42-47,0 122 31,0-40-15,0-82-1,82-82 1,0-41 0,-41 0-16,0 0 15,-41-82 1,0 0-1,0 0 1,-41 82 0,-41 41-1,82 41-15,-41 0 16</inkml:trace>
  <inkml:trace contextRef="#ctx0" brushRef="#br0" timeOffset="151399.512">21026 19266 0,'0'0'0,"0"-82"16,-41 82-16,41 41 31,41 41-15,0 82-1,0-42 1,123-40 0,-42-82-1,-40 0 1,0 0 15,-82-123-15,0 42-16,0-1 15,0 41-15,0-41 16,0 164 15,0 0-15,0 163-1,0-40 1,0-42 0,0 1-1</inkml:trace>
  <inkml:trace contextRef="#ctx0" brushRef="#br0" timeOffset="152849.487">23399 19143 0,'122'-40'47,"-81"40"-32,41 0-15,0 0 16,0 0-16,0-82 16,-41 82 30,-82 82-14,41-42-32,-41 369 31,41-286-31,0-41 16,0 82-1,0-83 1,0 1-1</inkml:trace>
  <inkml:trace contextRef="#ctx0" brushRef="#br0" timeOffset="153267.7524">24217 19266 0,'0'-41'0,"0"0"16,41-40 15,41 81-15,-41 0-16,-1 0 15,42 0-15,-82 122 16,0 83-1,-204 122 1,81-286 0,82 41-1,123-82 32,-41 0-31,0 0-1,122 0 1,-81 0 0,0 0-1</inkml:trace>
  <inkml:trace contextRef="#ctx0" brushRef="#br0" timeOffset="153866.5771">25485 19184 0,'0'0'0,"-123"-41"16,205 41 46,41 41-62,-41-41 16,-1 41-16,1-41 15,0 82-15,41-82 16,-82 41 0,40-41-16,-40 0 15,0 0 16,-123 82 1,42-82-17,-1 82 1,-82 40 0,41-81-16,-122 82 15,163-41-15,-41-82 16,82 82-1</inkml:trace>
  <inkml:trace contextRef="#ctx0" brushRef="#br0" timeOffset="154316.7828">27039 19103 0,'0'0'0,"0"81"47,0 1-47,0 0 16,0 0-1,0 40-15,0 42 16,82-82-16,-82-41 16,123 0-1,41-41 1,-42-82 0,-40-41-1,-82-81 1,0-1 15,0 123-15,-82 41-16,-163 41 15,163 0-15,0 0 16,-40 0 0,40 164-1</inkml:trace>
  <inkml:trace contextRef="#ctx0" brushRef="#br0" timeOffset="167034.7913">22417 19757 0,'-41'0'0,"82"0"79,41 0-64,41 0-15,-42 0 16,1 0-16,0 0 15,0 0-15,-41 0 16,40 0 0,-40 0-1</inkml:trace>
  <inkml:trace contextRef="#ctx0" brushRef="#br0" timeOffset="170150.9783">16976 21270 0,'0'-40'16,"41"80"78,-41 42-94,123-41 15,-41 41-15,-41-41 16,0-41-16,81 82 15,1-82 1,-41 0 0,-82-41-1,0-82 1,0 0 15,0 42-15,0 40-1,-41 41 32,41 81-31,0 1-16,0 0 16,0 327-1,0-245 1,0-1-1,0-81 1,0 0 0</inkml:trace>
  <inkml:trace contextRef="#ctx0" brushRef="#br0" timeOffset="170717.7184">17958 20984 0,'0'-41'15,"0"0"17,41 41 15,-41 41-32,0 0-15,0 0 16,0 41-16,0 0 15,-82-1 1,164-81 47,-41 0-48,41-40 1,81 40-16</inkml:trace>
  <inkml:trace contextRef="#ctx0" brushRef="#br0" timeOffset="171051.6773">18694 21680 0,'-81'0'15,"203"0"48,1 0-63,0 0 15,0-41-15,-42 41 16,1 0-16</inkml:trace>
  <inkml:trace contextRef="#ctx0" brushRef="#br0" timeOffset="171652.0239">19881 21352 0,'-41'-82'15,"41"42"1,0 80 46,0 42-62,123 0 16,-1 123 15,124-205 1,-164-164 14,-82 0-30,0 83 0,0 40-1,-82 122 32,82 1-47,0 82 16,0 81-1,0-81 1,0 40 0,0-163-1</inkml:trace>
  <inkml:trace contextRef="#ctx0" brushRef="#br0" timeOffset="172551.8056">21108 21680 0,'41'0'62,"41"0"-62,-1 0 16,1 0-16,123 0 15,-82 0 17,-42 0 14,-122 0-14,82 0-1</inkml:trace>
  <inkml:trace contextRef="#ctx0" brushRef="#br0" timeOffset="174018.0122">22581 21475 0,'-41'0'79,"0"0"-64,-41 0 1,0 41-1,0-41 1,82-123 15,0 82-31,0 0 16,82-81 15,-41 81-15,41 41-1,-41 0-15,41 82 16,-1-42-16,-81 42 16,0 82-1,-40 0 1,-124 40 0,82-163-16,0 41 15,0-82 1,82-123 31,82 0-32,0 82 1,-41 41 0,82 0-1,-41 41 1,-1 41-1,-81 0 1,41-41 0,41-41-16</inkml:trace>
  <inkml:trace contextRef="#ctx0" brushRef="#br0" timeOffset="174768.1237">23726 21270 0,'-41'-81'15,"82"122"32,41-41-31,0 81-16,-1-81 15,42 164 1,41-123 0,-82 41-16,40-82 15,-122 82-15,41-82 16,-123 0 46,1 0-46,40 0-16,0 40 16,-41 42-16,-41 82 31,41-123-16,42 41 1,40-1 0</inkml:trace>
  <inkml:trace contextRef="#ctx0" brushRef="#br0" timeOffset="175218.3861">25158 21311 0,'0'41'47,"0"41"-32,0 0-15,0 0 16,0 0-16,0-1 16,0 1-1,122-82 1,1 0 0,0 0-1,0-204 1,-82-1-1,-41 1 1,-41 122 0,-205 0-1,42 123 1,40 41 15,123 122-15,41-81-16</inkml:trace>
  <inkml:trace contextRef="#ctx0" brushRef="#br0" timeOffset="178102.1741">17263 23847 0,'-41'-40'0,"41"-42"15,-82 82-15,82-41 32,0 82-1,82 41-15,-82-42-16,82 1 15,40 41 1,1-82-1,-82 0 1,41 0 0,-82-41-1,0-41 1,0-81 15,-41 40-15,0 164 15,41 41-15,0 163-1,0 1 1,0-83 0,0-40-1,0 0 1</inkml:trace>
  <inkml:trace contextRef="#ctx0" brushRef="#br0" timeOffset="178502.2906">17958 23398 0,'0'0'0,"0"-82"16,0 0 15,82 82-31,0 0 16,-82 41-1,0 41 1,-41 81 0,-123-81-1,123-41 17,41 0-17,82-41 1,82 0-1,81-41 1,-40 41 0</inkml:trace>
  <inkml:trace contextRef="#ctx0" brushRef="#br0" timeOffset="178802.1156">18858 24093 0,'82'0'47,"0"0"-32,0 0-15,-1 0 16,83-41 0</inkml:trace>
  <inkml:trace contextRef="#ctx0" brushRef="#br0" timeOffset="179435.3387">20003 23602 0,'0'41'47,"-81"0"-31,40-41-1,0 0 1,0 0 0,-41 0-1,82-82 1,0 41-1,123-41 1,-82 82-16,81 0 16,-122 82-1,41 41-15,-41 40 16,-41 1 15,-122 82-15,40-165-1,82-81 1,41-41 0,0 1-1,41-42 1,41 0 0,0 82-1,0 0 1,-42 123-1,1-82 1,41-41 0,-41 0-1,41 0 1,0 0 0</inkml:trace>
  <inkml:trace contextRef="#ctx0" brushRef="#br0" timeOffset="179835.7361">20494 23929 0,'0'-82'16,"0"164"-16,-41-286 16,41 122-16,-40 82 15,40 82 32,0 0-31,81-1-1,-40-40 1,0-41 0,41 0-1,0-41 17,-82-40-17,0-42 1,0 41-1,0 123 17,0 41-32,0 40 15,0 124 1,41 81 0,41-163-1</inkml:trace>
  <inkml:trace contextRef="#ctx0" brushRef="#br0" timeOffset="180152.4505">21108 24093 0,'41'0'31,"41"0"-15,-1 0-16,124-41 15,-82 41 1,-41 0 0,-42 0-1</inkml:trace>
  <inkml:trace contextRef="#ctx0" brushRef="#br0" timeOffset="180419.1138">21394 23766 0,'0'-41'16,"0"123"31,41 40-32,-41 1-15,0 82 16,0-42 0,41 42-1</inkml:trace>
  <inkml:trace contextRef="#ctx0" brushRef="#br0" timeOffset="180901.9842">21885 23766 0,'0'-41'0,"0"-41"15,0 164 48,123-41-48,-123 0-15,123 81 16,-1-40 15,1-41-15,-41-41-1,0-82 1,-82 0 0,0-40-1,0 40 1,-41 82 0,41 82 15,0-1-31,-41 165 15,41-1 1,0-81 0,0 0-1</inkml:trace>
  <inkml:trace contextRef="#ctx0" brushRef="#br0" timeOffset="181152.3967">22826 24257 0,'0'-41'31,"82"41"0,-41 0-31,81 0 16,-81 0-1</inkml:trace>
  <inkml:trace contextRef="#ctx0" brushRef="#br0" timeOffset="181535.413">23644 23888 0,'0'-41'16,"0"1"0,41 40-1,0 0 1,0 0-1,41 81 1,-82 206 0,-123-124-1,0-81 1,82 0 15,82-82 0,0 0-15,82 0 0,41-82-1,-124 82-15</inkml:trace>
  <inkml:trace contextRef="#ctx0" brushRef="#br0" timeOffset="181985.6402">24421 23684 0,'-81'-82'0,"162"82"46,1 0-30,41 41-16,-41-41 16,0 41-16,-1-41 15,42 0 1,-82 82 0,41-82-1,-82 81 63,-123 1-78,82 0 16,-41-41-16,1 82 31,-1-1-15,41-40-1</inkml:trace>
  <inkml:trace contextRef="#ctx0" brushRef="#br0" timeOffset="182385.6643">25812 23684 0,'0'41'63,"0"41"-48,0-1-15,0 1 16,0 41-16,0-41 15,41-41 1,41 0 0,41-41-1,-82 0-15,81-123 16,-122 41-16,0 0 16,0-81-1,0 122 1,-122-41-1,-1 164 1,0-1 0</inkml:trace>
  <inkml:trace contextRef="#ctx0" brushRef="#br0" timeOffset="183386.4806">17999 25647 0,'0'0'0,"0"-41"0,0 0 15,-41 41-15,41-40 16,41 80 15,-41 42-15,245 246 15,-40-328 0,-164 0-15,-41-82 15,0-41-15,0 0-1,0 41 1,0 164 15,0 0-15,0 123 0,0-42-1,0-81-15,41 123 16,-41-124-1,0 42-15,0-82 16,0 0-16</inkml:trace>
  <inkml:trace contextRef="#ctx0" brushRef="#br0" timeOffset="183619.7325">18817 26138 0,'123'0'62,"-41"0"-46,0 0-16,-1 0 15,1 0-15,0 0 16</inkml:trace>
  <inkml:trace contextRef="#ctx0" brushRef="#br0" timeOffset="183985.6892">19553 25811 0,'0'0'0,"0"-41"16,0 0 15,41 41-31,0 0 16,0 0-1,-41 164 1,-41 40-1,-81-122 1,81 0 0,-41-82-1,123 0 17,0 0-17,122-82 1,42 41-1,-82 41-15</inkml:trace>
  <inkml:trace contextRef="#ctx0" brushRef="#br0" timeOffset="184252.2351">20085 25565 0,'-82'-40'16,"82"-1"0,41 82 15,0 40-31,41 1 16,-82 41-1,41 122 1,-41 1-1,0-124-15,-205 124 16,124-164-16</inkml:trace>
  <inkml:trace contextRef="#ctx0" brushRef="#br0" timeOffset="184652.8529">17958 25361 0,'-41'-82'0,"41"0"15,-82 82-15,41 0 32,-40 205-17,81-42 1,0 533-1,163-246 1,124-164 0,40-204-1</inkml:trace>
  <inkml:trace contextRef="#ctx0" brushRef="#br0" timeOffset="185237.0955">21149 25688 0,'0'-82'0,"-41"82"16,41-41-1,-82 123 17,82 123-17,0 245 32,123-368-31,-41 40-1</inkml:trace>
  <inkml:trace contextRef="#ctx0" brushRef="#br0" timeOffset="185719.6318">21517 25934 0,'-82'-82'0,"82"41"16,0-41-1,0 123 32,0 0-47,0 41 16,41-41-1,41 0 1,0-1 0,0-40-1,-1 0 1,-40-81 0,-41-1-1,0 0-15,0 41 16,0 0-1,0 82 17,0 41-32,0 82 15,0 40 17,0-40-17,0-42 1,0-81-16</inkml:trace>
  <inkml:trace contextRef="#ctx0" brushRef="#br0" timeOffset="185969.6537">22090 26097 0,'0'-41'16,"82"41"-1,-42 0-15,83 0 32,82 0-17,-1-41 1,-122 41-16</inkml:trace>
  <inkml:trace contextRef="#ctx0" brushRef="#br0" timeOffset="186219.4087">22499 25811 0,'-41'0'16,"41"41"46,0 82-62,0-42 16,0 1-16,0 0 16,0 82-1,41-42 1</inkml:trace>
  <inkml:trace contextRef="#ctx0" brushRef="#br0" timeOffset="186476.3589">22867 25811 0,'0'-82'0,"82"205"63,-82-41-63,0-1 16,0-40-16,0 0 15,0 41 1,0-41-16,0 0 15</inkml:trace>
  <inkml:trace contextRef="#ctx0" brushRef="#br0" timeOffset="186786.2533">23317 25484 0,'0'-82'16,"41"82"31,41 82-32,-41-1-15,-41 42 16,81 41-1,-81-1 1,0 1 0,-122 81-1,40-204 1</inkml:trace>
  <inkml:trace contextRef="#ctx0" brushRef="#br0" timeOffset="187352.8133">24503 25565 0,'-41'-81'16,"41"122"30,41-41-46,41 81 16,123-40 0,-124-41-1,42 82 17,-82-82-17,-41 41 1,-41 0 31,-41-41-32,-81 204 1,40-122 0,41 0-1,82 0 1</inkml:trace>
  <inkml:trace contextRef="#ctx0" brushRef="#br0" timeOffset="187821.1713">25526 25647 0,'0'-41'15,"0"82"32,0 0-47,0 41 16,0-41-16,0 82 15,0-42 1,82-81 0,0 41-1,-1-41 1,1 0 0,-82-81-16,82-1 15,-82 0 1,0-82-1,-123 42 1,1 122 0,-1 0-1,82 81 1,41 42 0,0 0-1</inkml:trace>
  <inkml:trace contextRef="#ctx0" brushRef="#br0" timeOffset="187992.9694">25894 25893 0,'-41'0'31</inkml:trace>
  <inkml:trace contextRef="#ctx0" brushRef="#br0" timeOffset="193110.9657">16076 28347 0,'0'-41'15,"-81"41"1,81-82-16,0 123 141,81 41-141,-81-41 15,82 41-15,-82-41 16,164 122 0,-82-122-1,-41-41 1,-1 0-1,42 0 1,0-123 0,0 1 15,-41-1-15,-41 41-1,-41 41 1,0 41-1,41 41 17,0 123-17,0 122 1,0-40 0,0 40-1,0-41 1,0-163-16,0 41 15</inkml:trace>
  <inkml:trace contextRef="#ctx0" brushRef="#br0" timeOffset="193704.0599">17345 28388 0,'-41'-41'0,"0"41"32,123 0 30,-42 0-62,42 82 16,-41-82-16,0 41 15,82-41 1,-41 82 0,40-82-1,-122 40 1,-82 1 46,42-41-62,40 82 16,-123-82-16,0 164 16,0-42 15,42-40-15,81 0-16,0-41 15</inkml:trace>
  <inkml:trace contextRef="#ctx0" brushRef="#br0" timeOffset="194265.6483">18326 28470 0,'0'-82'15,"0"41"1,123 0 0,-41 41-1,-41 0 1,0 0-1,40 123 1,-81-82-16,-40 122 16,-1-81-16,-41 41 15,0-82 1,82 0 0,82-41 30,0 0-30,-1 0-16,1 0 16,123 0-1,-82 0 17</inkml:trace>
  <inkml:trace contextRef="#ctx0" brushRef="#br0" timeOffset="195620.5246">21885 28429 0,'0'-82'16,"0"41"-16,-82 41 47,82 82-31,0 41-1,0-42-15,82-40 16,-82 41-16,41-82 15,0 41 1,164-41 15,-165-204 1,-40-1-1,-40 123-16,-42 82 1,0 0 0,0 41 15,82 82-15,0-82-16,0 0 15,0 40-15,41-81 16,123 0-1,-1-40 1,83-42 0,-164 0-1,-82 0 1,0 41 0,0 0-1,-82 41 1,41 0 15,41 82-15,0-41-1,41-41 1,41 82 0,-1-82-1,1 41 1,-82 41-1,82-82-15,-82 81 16,0-40-16,-41 0 16,41 41-1,82-82 32,-41 0-31,0-41-16,81 0 15,42-41 1</inkml:trace>
  <inkml:trace contextRef="#ctx0" brushRef="#br0" timeOffset="196520.729">24462 28102 0,'0'-41'0,"0"-41"16,0 164 47,41-41-63,-41-1 15,82 42 1,41 0-1,-41 0 1,-1-82 0,-40 0-1,41-41 1,-82-82 0,41 1-1,-41-1 1,0 82-1,0 164 48,0-42-63,0 1 16,0 0-1,0 164 1,0-42-1,0-163 1,0 41 0,41-82-16</inkml:trace>
  <inkml:trace contextRef="#ctx0" brushRef="#br0" timeOffset="197003.719">26139 28102 0,'0'-41'0,"-40"41"63,40 122-63,-123-81 15,41 41-15,41-41 16,-82 82 0,1-82-1,81-41 1,41 81-16,82-81 62,40 41-46,83-41 0,-123 0-1,-1 0 1,1 0-1,0 41 1</inkml:trace>
  <inkml:trace contextRef="#ctx0" brushRef="#br0" timeOffset="197355.429">27203 28429 0,'-41'0'0,"123"0"94,0 0-94,0 0 15,-1 0-15,1 0 16,123-41-1</inkml:trace>
  <inkml:trace contextRef="#ctx0" brushRef="#br0" timeOffset="197657.035">28185 28020 0,'0'-41'16,"0"82"62,0 41-78,0-1 15,0 42-15,0 0 16,0-41-16,0 81 16,0 83 15</inkml:trace>
  <inkml:trace contextRef="#ctx0" brushRef="#br0" timeOffset="211771.9072">34362 17016 0,'0'-81'15,"0"203"17,0 42-17,0 40-15,0-40 16,0 409 15,-82-287 0</inkml:trace>
  <inkml:trace contextRef="#ctx0" brushRef="#br0" timeOffset="212122.6462">34321 17221 0,'0'0'0,"0"-82"0,0 41 15,0-41 1,82-40-1,204 40 1,-122 123 0,-123 163-1,-41-40 1,-41 0 0,-41-83-16,-82 83 15,82-123 1,42-41-16,-1 41 15</inkml:trace>
  <inkml:trace contextRef="#ctx0" brushRef="#br0" timeOffset="212472.7929">35303 17016 0,'0'-81'16,"0"40"-16,0-41 15,-82 286 32,82-40-47,0 286 31,0 82-15,0-41 0,123-164-1,-1-327 1,-40 0-16</inkml:trace>
  <inkml:trace contextRef="#ctx0" brushRef="#br0" timeOffset="213539.5918">36080 17425 0,'0'-40'0,"-41"40"16,41-82-16,0 0 15,0 123 16,0 41-15,123 327 15,-82-328-15,0-81 0,40 0-1,83-81 1,-82-83-1,-82 0 17,0 42-17,0-1 1,-41 123 0,41 123-1,-82 81 1,82 42-1,0 122 1,0-123 0,0-122-1</inkml:trace>
  <inkml:trace contextRef="#ctx0" brushRef="#br0" timeOffset="214139.5613">37675 17548 0,'-122'41'93,"81"0"-93,-41 41 16,0-41-16,-245 204 31,327-204 1,41-41-17,40 0-15,124 0 16,0 0-1,-42 0 1,-122 0 0</inkml:trace>
  <inkml:trace contextRef="#ctx0" brushRef="#br0" timeOffset="214555.7655">38166 17794 0,'-82'0'15,"205"0"48,0 0-48,245-82 1,-286 82 0</inkml:trace>
  <inkml:trace contextRef="#ctx0" brushRef="#br0" timeOffset="214773.6884">39025 17425 0,'0'-81'0,"0"-1"32,0 164 14,0-1-46,0 42 16,0 0-16,0 122 16,0-81-1</inkml:trace>
  <inkml:trace contextRef="#ctx0" brushRef="#br0" timeOffset="216489.6711">40171 17834 0,'0'-81'16,"0"-1"-16,0 41 187,0 0 188,0-41-109,0 164-172,0 41-94,0-82 15,0 0 1,0-1 0,81 83-1,-40-82 1,82-41-1,-82-41 1,41-41 0,0-40-1,-82-165 1,-41 246 0,-41-40-1,0 81 1,-123 81-1,205 124 17,0-123-17,41 0 1,82-82 0,123 0-1,-83-82 1,-40 0-1,-41-123 1,-82 124 0,0-1-1,0 123 17,-82-41-17,82 41 1,41 0 15,41 40-15,-1 42-1,-81 41 1,0-83 0,41-40-1,41-41 1,41 0-1,163-41 1</inkml:trace>
  <inkml:trace contextRef="#ctx0" brushRef="#br0" timeOffset="217305.7669">42543 17180 0,'0'-41'16,"0"0"-1,0 123 32,0 0-47,0 0 16,41 40 0,82-40-1,-41-82-15,-1 0 16,-40 0-1,41 0-15,-41-41 32,-41-81-17,0-42 1,0 82 0,0 41-1,0 164 16,0 81-15,0 83 0,0-42-1,0-81 1,0-123 0</inkml:trace>
  <inkml:trace contextRef="#ctx0" brushRef="#br0" timeOffset="217756.7645">43484 17344 0,'0'-82'16,"0"41"-1,-82 41 1,164 82 31,-41-82-31,41 41-16,122-41 15,-40 41 1,-41-41 15,-123 81 16,-41-81-47,-41 82 16,-41 41-1,0 40 1,1-40-1,81-41 1,41-41-16</inkml:trace>
  <inkml:trace contextRef="#ctx0" brushRef="#br0" timeOffset="218155.8331">44670 17303 0,'-41'-41'16,"41"-41"-1,41 82 1,0 0-1,41 0-15,0 41 16,-82 82-16,0-82 16,-41 81-1,-82 42 1,-122-1 0,245-122-1,123-41 32,-1 0-31,287-122-1,-204 81-15</inkml:trace>
  <inkml:trace contextRef="#ctx0" brushRef="#br0" timeOffset="218439.3688">45570 17057 0,'0'-82'15,"82"82"1,-82 41-1,41 205-15,41-1 32,-82 123-17,-123 1 1,-122-83 0,40-163-16</inkml:trace>
  <inkml:trace contextRef="#ctx0" brushRef="#br0" timeOffset="219223.5113">33789 20657 0,'-82'0'0,"123"0"31,82 0-15,0 0-16,-42 0 15,42 41 1</inkml:trace>
  <inkml:trace contextRef="#ctx0" brushRef="#br0" timeOffset="219356.5797">33871 21025 0,'41'-82'15,"41"82"1,40 0-16,42-41 15</inkml:trace>
  <inkml:trace contextRef="#ctx0" brushRef="#br0" timeOffset="219655.3017">35384 20330 0,'-40'0'0,"40"-41"15,0 123 17,0 40-17,0 42-15,0 81 16,0 1-1,0-42 17,0-163-32,0 0 15</inkml:trace>
  <inkml:trace contextRef="#ctx0" brushRef="#br0" timeOffset="219923.6331">35384 20330 0,'0'0'0,"0"-123"0,0 82 15,0 0-15,0 0 16,123 41 0,-41 0-1,0 41-15,81 123 16,-163 40-1,-40-40 17,-124-41-17,41-82 1,41-41-16</inkml:trace>
  <inkml:trace contextRef="#ctx0" brushRef="#br0" timeOffset="220256.0132">36203 20289 0,'0'-41'15,"0"123"48,0-1-63,0 42 16,0 0-16,0 41 15,0 81 1,0-41-1,163-163 1,-81-41-16</inkml:trace>
  <inkml:trace contextRef="#ctx0" brushRef="#br0" timeOffset="220706.4461">37266 20248 0,'0'0'0,"0"-82"16,0 123 31,0 0-32,-82 0-15,1 81 16,-42-40 0,82 0-1,41-41 1,82-41 31,0 0-32,-1 0 1,124 0 0,-164 0-16,0 41 15,41-41-15</inkml:trace>
  <inkml:trace contextRef="#ctx0" brushRef="#br0" timeOffset="221756.4602">36734 20166 0,'0'-41'0,"0"-41"16,0 41 0,0 164 31,123 0-47,-123 0 15,41 40 1,204 1 15,1-164 0,-123-164 1,-123 1-17,0 81 1,0 0-1,-41 0 17,0 123-1,41 82-15,0 122-1,41 1 1,-41-83-1,41-81-15,-41 41 16,41-123 0</inkml:trace>
  <inkml:trace contextRef="#ctx0" brushRef="#br0" timeOffset="222140.1832">38534 20411 0,'0'0'0,"-82"82"62,42-41-62,-42 0 16,0 41-16,0-41 16,-41 41-1,82-41 1,123-41 31,41 0-47,204 0 15,-122 81 17,-164-81-32</inkml:trace>
  <inkml:trace contextRef="#ctx0" brushRef="#br0" timeOffset="222423.2382">39230 20698 0,'0'0'0,"-41"0"0,123 0 62,-1 0-46,83 0-16,-41 0 15,-1 0 1</inkml:trace>
  <inkml:trace contextRef="#ctx0" brushRef="#br0" timeOffset="222673.0641">40375 20207 0,'0'-41'16,"0"82"30,0 0-46,0 41 16,0-41-16,0-1 16,0 124-1,0 0 1,0-123-16</inkml:trace>
  <inkml:trace contextRef="#ctx0" brushRef="#br0" timeOffset="222974.1905">40743 19962 0,'0'-82'15,"41"82"-15,41 0 16,0 122 0,-41 1-1,41 123 1,-1-124-16,-81 83 16,0-42-16,0-40 0,-122 0 15,-1 122 1,82-204-1</inkml:trace>
  <inkml:trace contextRef="#ctx0" brushRef="#br0" timeOffset="223573.9756">42216 20452 0,'-82'0'16,"123"0"15,82 0-15,40 41-16,1-41 15,0 0-15,40 0 16,-163 0 0</inkml:trace>
  <inkml:trace contextRef="#ctx0" brushRef="#br0" timeOffset="223774.7309">42666 20125 0,'0'0'0,"0"82"47,0 41-32,0-1-15,0 42 16,0 0-16,0 122 16,0-122-1</inkml:trace>
  <inkml:trace contextRef="#ctx0" brushRef="#br0" timeOffset="224356.7863">44057 20125 0,'-41'-41'0,"41"-41"16,0 205 15,0 0-15,0 0-16,0-1 15,0 1-15,0 0 16,0 122 0,0-204-1,0-123 16,0 0-15,41 1 0,-41-42-16,0-163 15,0 163-15,0 0 16,0-81 0,41 81-1,-41 41 1,122 82-1,1 123 1,-41 40 0,-82 1-1,0-123-15,-41 41 16,0-82 0,-41 82-16,-40-82 15,40 40 1</inkml:trace>
  <inkml:trace contextRef="#ctx0" brushRef="#br0" timeOffset="224690.5373">44589 19921 0,'0'0'0,"0"-41"0,0 82 63,0 81-63,0 42 15,0-41 1,0 122 0,0 1-1,204-124 1,-122 1 0</inkml:trace>
  <inkml:trace contextRef="#ctx0" brushRef="#br0" timeOffset="225156.5223">45202 20002 0,'0'0'0,"0"82"63,0 0-63,0 0 15,82 0 1,-82-41-16,123-41 16,-42 40-1,-40-40 1,41 0-1,0-122 1,-82 40 0,0-41-1,0 41 1,-41 82 15,41 82-15,0 0-16,-41 204 15,41-40 17,0-1-17,0-122-15</inkml:trace>
  <inkml:trace contextRef="#ctx0" brushRef="#br0" timeOffset="225609.7122">46102 20166 0,'0'0'16,"0"-82"-16,-41 82 15,41 41 32,41-41-31,82 41 0,0 41-1,40-82 1,-122 0-16,41 0 15,-123 41 64,0-41-79,-41 122 15,0-81-15,-81 82 16,122 0 15</inkml:trace>
  <inkml:trace contextRef="#ctx0" brushRef="#br0" timeOffset="226073.7517">46961 20125 0,'0'0'0,"82"0"0,-82-41 16,41 41-1,0 0 1,41 0 0,-82 82-1,81 41 1,-81-1-16,-41-40 16,1 0-16,-42 0 0,41-82 15,0 123 1,-41-123-1,123 0 17,164 0-17,-1-41 1,-40-41 0</inkml:trace>
  <inkml:trace contextRef="#ctx0" brushRef="#br0" timeOffset="226323.6298">47779 20043 0,'0'-81'0,"0"-1"16,41 82-1,-41 41 1,82 163 0,-41 82-1,-41 1 1,-82 81 0,0-327-1</inkml:trace>
  <inkml:trace contextRef="#ctx0" brushRef="#br0" timeOffset="227546.2996">40334 21680 0,'0'0'0</inkml:trace>
  <inkml:trace contextRef="#ctx0" brushRef="#br0" timeOffset="229074.214">48475 13499 0,'-41'0'16,"123"0"62,-42 0-62,1 0-16,41 0 15,-41 0-15,0 0 16,-123 0 46,0 0-62,41 0 16,-40 0 0,-1 81-1,0-81 1,205 0 15,-41 0-15,163-41-1,-204 41 1,0 0 0,-82 0 15,-41 0-31,0 0 16,0 0-1,42 0 1,80 0 62,42 0-78,-41-40 16,0 40-16,41 0 15,-123 0 32,0 0-31,0 0-16,-41 0 15,164 0 32,0 0-47</inkml:trace>
  <inkml:trace contextRef="#ctx0" brushRef="#br0" timeOffset="229358.5821">52934 13294 0</inkml:trace>
  <inkml:trace contextRef="#ctx0" brushRef="#br0" timeOffset="229808.5352">47125 13253 0</inkml:trace>
  <inkml:trace contextRef="#ctx0" brushRef="#br0" timeOffset="230687.1828">35466 23193 0,'82'0'47,"0"0"-31,41-41-16,-1 41 16,1 0-16,0-82 15</inkml:trace>
  <inkml:trace contextRef="#ctx0" brushRef="#br0" timeOffset="230840.5379">35671 23357 0,'82'0'47,"40"0"-31,42 0-16</inkml:trace>
  <inkml:trace contextRef="#ctx0" brushRef="#br0" timeOffset="231325.1364">37225 22907 0,'0'-41'0,"-41"-41"16,0 82 15,1 0-15,-42 41-1,82 82-15,-82 122 16,82 0 15,0-81-15,123-123-1,81 41 1,1-123 0,-123-82-1,-1-81 1,-81 40-1,-81 0 1,-83 83 0,0 81-1,82 0 1,1 81 0,122 1-1</inkml:trace>
  <inkml:trace contextRef="#ctx0" brushRef="#br0" timeOffset="231841.2865">39148 23316 0,'-41'0'16,"-41"0"-16,41 0 16,164 0 30,286 0-14,-327 0-32,204 0 31,-245 0-15</inkml:trace>
  <inkml:trace contextRef="#ctx0" brushRef="#br0" timeOffset="232091.4934">39598 23029 0,'0'-41'0,"0"164"63,0-41-63,0 41 15,41-1-15,-41 42 0,0 0 16,41 122 0,-41-245-1,81-41 1</inkml:trace>
  <inkml:trace contextRef="#ctx0" brushRef="#br0" timeOffset="232457.793">45938 21270 0</inkml:trace>
  <inkml:trace contextRef="#ctx0" brushRef="#br0" timeOffset="237124.9514">41684 22907 0,'0'-41'15,"-41"41"-15,41-41 16,-41 41-16,0 0 15,-40 0 1,-1 0 15,41 409 1,82-41-17,-41-163-15,82 204 16,-82-287-16,0 1 15,0 122 1,0-122 0,-41 0-1,-82-41 1,41-82 0,0 0-1,-81-41 16,122 41-15,-41-41 0</inkml:trace>
  <inkml:trace contextRef="#ctx0" brushRef="#br0" timeOffset="237958.5055">41398 25852 0,'-82'0'16,"41"0"-1,41-82 1,0 41 0,0 0-1,41 41-15,41 0 16,40 0-1,-40 246 17,-450 244-1,205-408 0,163-164 16,40 82-31,42-40-1,82 40 1,-1-41 0,1 41-1,-82 0-15</inkml:trace>
  <inkml:trace contextRef="#ctx0" brushRef="#br0" timeOffset="238759.6416">42257 22416 0,'0'-82'0,"0"41"32,-82 41-17,0 41 1,41 164 0,41 490 30,123-613-14,41-123-1,-83 41-31,-81-41 16,0-41-16,-81 82 15,-1-41 1,-41 41-1,41 41 1,82 0 0</inkml:trace>
  <inkml:trace contextRef="#ctx0" brushRef="#br0" timeOffset="242742.7944">43443 23111 0,'0'-41'0,"0"82"47,0 0-31,0 0-16,0 82 16,0 40-1,0-81 1,0 0-16,0-41 15,-41 0-15</inkml:trace>
  <inkml:trace contextRef="#ctx0" brushRef="#br0" timeOffset="243009.4488">42911 23929 0,'-41'0'15,"164"-41"17,0 41-17,0 0-15,40-41 0,-40 41 16,122-81-1,-81 81 1,-82 0 0</inkml:trace>
  <inkml:trace contextRef="#ctx0" brushRef="#br0" timeOffset="243258.9922">43116 24338 0,'-41'0'16,"82"0"15,41 0-15,40 0-16,42-41 15,-82 41-15,41-40 16,-42 40 0</inkml:trace>
  <inkml:trace contextRef="#ctx0" brushRef="#br0" timeOffset="243642.6981">43116 24461 0,'-41'82'31,"41"-41"-15,0 0-16,0 40 16,-41 1-1,41-41 1,41-41 15,0 0-31,122-123 16,-81 123-1,-41 0-15,82 0 16,-123 82 0,41-82-16,-41 82 15,-82 41 16,-41-82-15,-81-41 0,122 0-16</inkml:trace>
  <inkml:trace contextRef="#ctx0" brushRef="#br0" timeOffset="244625.9352">45038 23561 0,'0'-82'0,"0"41"31,0-40-15,0 40-1,-81-41 1,-165 82 15,205 0-31,-81 204 32,122-163-17,0 41 16,204 0-15,-122-82 0,-41-82-1,41 0 1,-82-40 0,41 40-16,-41 0 15,0 0-15,0 0 16,0 1-1,0-1 1,0 164 31,0 40-31,0-40-16,0 164 31,0-83-16,0-40 1,0-41-16</inkml:trace>
  <inkml:trace contextRef="#ctx0" brushRef="#br0" timeOffset="245242.8791">45366 23479 0,'0'-41'15,"0"1"1,0-83 15,163 164 16,-122 245-16,-163-204 1,162-164-1,83-41-15,0 1 15,-41 81-16,-82-82 1,-41 164 15,-41 41-31,0 0 16,82 122 0,0-163-1,123-41 1,41 0-1,-1 0 1</inkml:trace>
  <inkml:trace contextRef="#ctx0" brushRef="#br0" timeOffset="245374.8341">46348 23479 0,'0'41'62</inkml:trace>
  <inkml:trace contextRef="#ctx0" brushRef="#br0" timeOffset="245975.6423">37307 27856 0,'0'0'0,"0"-41"31,82 41-15,41 0 0,-1 0-16,42 0 15</inkml:trace>
  <inkml:trace contextRef="#ctx0" brushRef="#br0" timeOffset="246109.845">37348 28306 0,'-41'0'16,"82"0"-16,-82-41 16,82 41-1,164 0-15,-42 0 31,-81 0-31</inkml:trace>
  <inkml:trace contextRef="#ctx0" brushRef="#br0" timeOffset="247058.8208">39393 27365 0,'0'-41'94,"0"0"62,0-40-94,-81 81-30,81 41-17,-82 40-15,82 42 16,0 41-16,0-42 15,0 83 1,41-82 0,81-82-1,-40-41 1,-41 0-16,82-82 16,-123 41-16,82 0 15,-82-164 1,-123-40-1,0 122 1,82 82 0,-41 123-1,1 41 1,162-41 0</inkml:trace>
  <inkml:trace contextRef="#ctx0" brushRef="#br0" timeOffset="247309.5759">40375 27652 0,'82'0'47,"41"0"-47,-1 0 15,1-82-15,-41 82 16,0 0-16,-41 0 16</inkml:trace>
  <inkml:trace contextRef="#ctx0" brushRef="#br0" timeOffset="247543.1262">40866 27365 0,'0'-41'16,"-82"41"-16,82 82 31,0 41-16,0-41-15,0 40 16,0 1-16,0 0 16,0-41-16,82-1 15,-82-40-15,41-41 16</inkml:trace>
  <inkml:trace contextRef="#ctx0" brushRef="#br0" timeOffset="248459.0266">42502 27365 0,'0'-82'0,"-41"42"15,41 162 17,0 1-17,0 0-15,0-1 16,0 206 15</inkml:trace>
  <inkml:trace contextRef="#ctx0" brushRef="#br0" timeOffset="248659.6121">42052 28347 0,'0'0'0,"82"-41"31,0 41-15,409-41 0,-246 41-1,-163 0 1</inkml:trace>
  <inkml:trace contextRef="#ctx0" brushRef="#br0" timeOffset="248876.2465">42543 28715 0,'41'0'31,"41"-41"-15,41 41-1,81-41 1,-122 41-16</inkml:trace>
  <inkml:trace contextRef="#ctx0" brushRef="#br0" timeOffset="249182.5457">42584 28756 0,'-82'0'15,"41"0"17,41 82-32,-41 0 15,41-41 1,0 40 0,41-81-16,246 0 31,-205 0-16,-42 41 1,-40 0 0,-81 82-1,-83-82 1,41-41-16,41 0 16</inkml:trace>
  <inkml:trace contextRef="#ctx0" brushRef="#br0" timeOffset="249742.7789">44384 27529 0,'0'0'0,"-41"-82"15,41 0 1,82 82 0,-41 0-1,0 0 1,41 41-16,-82 41 15,0-41-15,0 41 16,-82-41 0,0 40-1,82-121 17,82-1-17,-41-41 1,81-41-1,-40 0 1,-41 123-16,-41-41 16,-41 82 15,0 123-15,41-82-16,0 0 0,0-41 15,82 40 1,41-81-1,-82 0-15</inkml:trace>
  <inkml:trace contextRef="#ctx0" brushRef="#br0" timeOffset="250376.4143">43689 27161 0,'-82'0'16,"82"-41"-1,82-41 1,-1 82-1,1-41 1,-41 41 0,-82 0 15,-41 0 0,1 0-15,81 41 62,-41 41-62,41-41-16,0 41 15,0 40-15,0 1 16,0 0-16,0 122 15,0-163 1,81 0-16,-81 81 16,0 42-1,0-164 1,41-41 31,41 0-32,0 0 1,0-82-16</inkml:trace>
  <inkml:trace contextRef="#ctx0" brushRef="#br0" timeOffset="250893.969">44834 27161 0,'0'-123'16,"0"82"30,123 41-46,-42 0 16,1 0-16,-41 0 16,41 41-1,0-41 1,-82 41 0,0 0-1,0 82 1,0 40-1,0 42 1,0-42 0,0-40-1,0 41 1,41-42 15,-123-122 0,-41 0-15,41 41 0</inkml:trace>
  <inkml:trace contextRef="#ctx0" brushRef="#br0" timeOffset="251293.2812">45979 27979 0,'0'-41'16,"0"0"-1,0-41 1,82 82-1,0 0 1,-41 0 0,41 123-1,-123 0 1,-123 122 0,123-163-1,-41-41 1,123-41 15,41 0-31,82-41 16,-41 41-16,81-164 15,-122 123 1</inkml:trace>
  <inkml:trace contextRef="#ctx0" brushRef="#br0" timeOffset="251695.4846">46184 26547 0,'0'-41'15,"-82"82"32,82 0-47,-82 41 16,82 0-16,0-41 0,0 0 16,0 40-1,82-40 1,0-41-16,0 0 15,-41 0 1,0 0 0,-41-41-1,-123 41 1,-41 0 0,164 82-1</inkml:trace>
  <inkml:trace contextRef="#ctx0" brushRef="#br0" timeOffset="251926.2639">47984 27120 0,'0'-82'16,"82"82"-1,-1 0-15,42 0 16,-82 0 0</inkml:trace>
  <inkml:trace contextRef="#ctx0" brushRef="#br0" timeOffset="252060.0454">47902 27324 0,'41'0'15,"82"0"1,-1 0-16,42-122 16</inkml:trace>
  <inkml:trace contextRef="#ctx0" brushRef="#br0" timeOffset="253859.8539">49784 26752 0,'0'-82'16,"0"0"0,0 41 640,-41 41-625,41-41-31,0 82 94,-41 82-94,41 41 15,-123 81 17,246-245 46,-41 0-78,-1 0 15,42-41 1,0 41 0,-82 0-1,41-41 1,-1 0 0,-81-41-1,0 1 1,-81-1-1,81 41 1,0 82 15,0 0-15,0 41-16,-41 204 31,41-82-15,0-81-1</inkml:trace>
  <inkml:trace contextRef="#ctx0" brushRef="#br0" timeOffset="254110.0871">49743 27774 0,'-123'0'0,"246"0"63,81 0-63,-40 0 15,0 0-15,-1 0 16,1-81-1,-123 81-15,0 0 0</inkml:trace>
  <inkml:trace contextRef="#ctx0" brushRef="#br0" timeOffset="254329.7186">49988 28183 0,'82'0'47,"0"0"-31,0 0-1,40 0 1</inkml:trace>
  <inkml:trace contextRef="#ctx0" brushRef="#br0" timeOffset="254726.9783">49865 28224 0,'-40'0'31,"40"82"-16,-82 0 1,82 0-16,0-41 16,0 40-1,41-81 17,0 0-17,81-81 1,-40 40-1,41 41 1,-41 82 0,-1 40-1,-81 42 1,-40-82 0,-42-1-1,0-81-15,0 0 16,0-40-1</inkml:trace>
  <inkml:trace contextRef="#ctx0" brushRef="#br0" timeOffset="255061.3376">51747 27570 0,'82'0'63,"0"0"-63,41 0 15,-42 0-15,-40 0 16</inkml:trace>
  <inkml:trace contextRef="#ctx0" brushRef="#br0" timeOffset="255193.9611">51747 27897 0,'41'0'31,"164"0"-15,-83-82-16</inkml:trace>
  <inkml:trace contextRef="#ctx0" brushRef="#br0" timeOffset="255694.1331">53097 27120 0,'0'-41'15,"-82"41"32,41 82-31,41 0-16,-81 40 15,81 83 1,81-82 0,83-42-1,-82-81 1,0 0 15,-1-122-15,-40-124-1,-41 83 1,-41-1 0,-81 123-1,-1 41 1,41 41 0,82 41-1</inkml:trace>
  <inkml:trace contextRef="#ctx0" brushRef="#br0" timeOffset="255994.4332">53670 27283 0,'0'41'0,"82"-41"0,-41 0 63,-41-41-47,0 82 30,0 41-30</inkml:trace>
  <inkml:trace contextRef="#ctx0" brushRef="#br0" timeOffset="256576.5789">54529 26915 0,'0'0'0,"0"-41"16,0-40-1,0 40 1,-82 41-16,0 0 31,0 82-15,82-1-16,0 83 15,0-41 1,0-82 0,82 122-1,0-122 1,41 41 15,-123-41-15,0 41-1,-123-82 1,41 0 0,0-41-1,82-82 1,82-41 0,82 42-1,-41 40 1,-42 0-1,-81-41 1,0 82-16,-40 1 16,40-42-1,-123 82-15,41 0 16,-41 0 15,41 163-15</inkml:trace>
  <inkml:trace contextRef="#ctx0" brushRef="#br0" timeOffset="256928.8559">53629 28388 0,'0'0'0,"-41"0"0,-41 0 31,205 41 16,-41-41-47,40 0 16,124 0-1,-123 0 1</inkml:trace>
  <inkml:trace contextRef="#ctx0" brushRef="#br0" timeOffset="257261.0848">53138 29042 0,'0'0'0,"-41"0"16,-41 0-1,123 0 17,41 0-32,327-41 15,-82 41 1,-81-40-1,-123 40 1,-42 0-16,-40 0 16</inkml:trace>
</inkml:ink>
</file>

<file path=ppt/ink/ink3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2T12:53:26.187"/>
    </inkml:context>
    <inkml:brush xml:id="br0">
      <inkml:brushProperty name="width" value="0.05292" units="cm"/>
      <inkml:brushProperty name="height" value="0.05292" units="cm"/>
      <inkml:brushProperty name="color" value="#FF0000"/>
    </inkml:brush>
  </inkml:definitions>
  <inkml:trace contextRef="#ctx0" brushRef="#br0">10268 12680 0,'-82'0'0,"82"-81"16,0 122 15,41-1-31,-41 1 15,204 123 1,-81-82 15,-82-82-15,41 82-16,0-123 31,-82-82-15,0 41-16,0 41 15,-41-81 1,0 40 0,41 123 15,0 40-31,0 1 16,0 368-1,0-204 1,0-42-1,0-163 1</inkml:trace>
  <inkml:trace contextRef="#ctx0" brushRef="#br0" timeOffset="384.1149">11986 12762 0,'-82'0'46,"0"0"-46,0 82 16,41-82-16,-40 123 16,40-82-1,-41 81 1,82-81 0,41-41-1,204 0 1,1 0-1,-42 0 1,-163 0 0</inkml:trace>
  <inkml:trace contextRef="#ctx0" brushRef="#br0" timeOffset="600.233">11699 13499 0,'-81'0'16,"121"0"31,42 0-31,0 0-16,0 0 15,0 0-15,0 0 16,40 0-16</inkml:trace>
  <inkml:trace contextRef="#ctx0" brushRef="#br0" timeOffset="1033.5915">12763 12803 0,'0'0'0,"41"0"47,41 0-32,-1 0-15,-40-82 16,0 82-16,41 0 15,-82 82 64,0-41-64,0 41-15,0 41 16,0-1-16,0 124 15,0-83 17,0-81-17</inkml:trace>
  <inkml:trace contextRef="#ctx0" brushRef="#br0" timeOffset="1267.3865">12722 13294 0,'0'0'0,"123"-82"47,-1 82-47,42 0 16,-41-41-16,81 41 15,-163 0 1,41 0 0</inkml:trace>
  <inkml:trace contextRef="#ctx0" brushRef="#br0" timeOffset="1361.6929">13622 13171 0</inkml:trace>
  <inkml:trace contextRef="#ctx0" brushRef="#br0" timeOffset="3351.1459">9613 15176 0,'0'81'47,"0"-40"-47,-41 41 31,-41-82 16,41 0-32,41-123 1,0-40 0,82 81-1,82 82 1,-82 82-1,-82 0 1,0 81 0,-82 1-1,-123 0 1,1-42 0,122-40-1,41-82 1,41-123-1,0 82-15,0 1 16,0-42 0,82 82-1,41 0 1,-1 82 0,-40-1-1,82-40 1,-82-41-16</inkml:trace>
  <inkml:trace contextRef="#ctx0" brushRef="#br0" timeOffset="3617.0378">10513 15176 0,'0'-82'15,"0"123"17,-41 41-17,41-1-15,-123 1 16,1 164 0,81-83-1,-82-122 1,82 0-1</inkml:trace>
  <inkml:trace contextRef="#ctx0" brushRef="#br0" timeOffset="3851.8953">10022 15339 0,'0'-82'0,"82"123"47,-41 41-31,41-41-16,-82 41 15,82 0 1,-1 0 0,1-42-1,-41 83 1,82-41-16,-82-82 0</inkml:trace>
  <inkml:trace contextRef="#ctx0" brushRef="#br0" timeOffset="4067.0692">10799 15585 0,'-40'0'15,"162"0"32,-40 0-47,0 0 16,0 0-16,40 0 16,-40 0-16</inkml:trace>
  <inkml:trace contextRef="#ctx0" brushRef="#br0" timeOffset="4534.3381">11863 15217 0,'0'-41'15,"-123"41"32,123 41-31,-82 81-16,82 1 16,-81 122-1,81-122 1,81 41-1,1-123 1,82-41 0,-82-41-1,-41-82 1,-41 0 0,0 82-16,-123-40 15,82 81 1,0 0-16,-82 122 15,42 1 17,81-82-32,0 41 15,163-82 1</inkml:trace>
  <inkml:trace contextRef="#ctx0" brushRef="#br0" timeOffset="5084.8308">13704 15257 0,'0'-40'0,"-41"40"62,0 81-62,-41 1 16,0-41-16,-40 82 16,-42 0 15,164-42-31,82-81 47,286 0-16,-245 0-15,-41 0-1</inkml:trace>
  <inkml:trace contextRef="#ctx0" brushRef="#br0" timeOffset="5334.2946">13295 15953 0,'-41'0'16,"82"82"31,0-82-32,40 0-15,1 0 16,41-41-16,-41 41 16,122 0-1,-40-41-15</inkml:trace>
  <inkml:trace contextRef="#ctx0" brushRef="#br0" timeOffset="5818.0766">14440 15257 0,'0'0'0,"41"-40"78,41 40-62,-41 0-16,0 0 16,40 0-1,-81 40 48,0 1-63,0 41 15,0 0-15,0 0 16,0 41 0,0-1-1,0 1 1,0-41 0</inkml:trace>
  <inkml:trace contextRef="#ctx0" brushRef="#br0" timeOffset="6152.6952">14277 15667 0,'40'0'31,"1"0"-31,41 0 16,0 0-16,122 0 15,-40 0 17,-82-82-17,0 82 1</inkml:trace>
  <inkml:trace contextRef="#ctx0" brushRef="#br0" timeOffset="7234.0955">11945 17098 0,'0'82'63,"0"0"-63,0-41 0,0 41 15,0-1 1,-41-81-16,-41 0 47,41-81-32,41-124 17,0 164-17,123-41 1,-41 123 15,0 164-15,-82-1-1,-82 42 1,-82-83 0,82-40-1,0-123-15,1 41 16,40-123 15,41 41-31,0-82 16,0 42-1,122 81 1,-40 0 0,41 0-1,-82 81-15,41-81 16,-41 0-16,81 41 15</inkml:trace>
  <inkml:trace contextRef="#ctx0" brushRef="#br0" timeOffset="7568.0281">13049 17221 0,'0'0'0,"0"-41"16,0 82 15,0 0-31,-163 163 16,81-40 15,-82 40-15,42-122-1,122 0 1,0-123 0</inkml:trace>
  <inkml:trace contextRef="#ctx0" brushRef="#br0" timeOffset="7784.7101">12436 17507 0,'41'0'47,"0"0"-31,40 82-16,1-41 15,-41 41-15,41-41 0,41 122 32,81-40-17,-122-123-15</inkml:trace>
  <inkml:trace contextRef="#ctx0" brushRef="#br0" timeOffset="8133.9923">13827 17303 0,'0'-82'16,"0"123"30,-41 41-46,41-41 16,-123-1-16,82 42 16,-41-41-1,0 123 1,1-164 0,121 0-1,124 0 1,122 0-1,-163-41 1</inkml:trace>
  <inkml:trace contextRef="#ctx0" brushRef="#br0" timeOffset="8334.238">13622 17916 0,'0'41'31,"41"-41"-15,41 0 0,163 0-1,1 0 1</inkml:trace>
  <inkml:trace contextRef="#ctx0" brushRef="#br0" timeOffset="8784.969">14686 17098 0,'81'0'63,"1"0"-48,41 0-15,-41 0 16,-41 0-16,0-82 16,-41 123 31,0 0-47,0 0 15,0 164 1,0-124-16,0 83 15,0-82 1,0-41 0,0 41-1,0-42-15</inkml:trace>
  <inkml:trace contextRef="#ctx0" brushRef="#br0" timeOffset="8984.967">14767 17466 0,'82'0'47,"41"0"-32,0 0-15,40-41 16,-81 41-16,-41 0 15</inkml:trace>
  <inkml:trace contextRef="#ctx0" brushRef="#br0" timeOffset="9234.1527">15913 17344 0,'0'0'0,"0"41"47,41-41-47,81 0 15,1 0-15,123 0 16,-83 0-1</inkml:trace>
  <inkml:trace contextRef="#ctx0" brushRef="#br0" timeOffset="9467.526">16281 17057 0,'0'82'63,"0"0"-63,0 41 0,0-42 16,0 42-16,0 0 15,0 81 1</inkml:trace>
  <inkml:trace contextRef="#ctx0" brushRef="#br0" timeOffset="9867.6665">17222 17016 0,'0'-41'0,"-41"41"31,-41 82-15,82 41-16,-82 122 16,82-40-1,0-82 1,164-82-1,-41-41 17,-82 0-32,81 0 15,-122-123-15,0 41 16,-41 41 0,-81 0-1,-83 82 1,123 82-1,41-123-15</inkml:trace>
  <inkml:trace contextRef="#ctx0" brushRef="#br0" timeOffset="10500.9954">13049 19184 0,'-82'82'31,"-81"82"-31,81-42 16,-41 42-16,-40 0 16,-42-1 15,205-81 0</inkml:trace>
  <inkml:trace contextRef="#ctx0" brushRef="#br0" timeOffset="10718.2643">12272 19389 0,'0'-41'0,"82"82"47,-41 82-31,41-42-16,-41 1 16,40 0-16,42 123 15,0-83 1</inkml:trace>
  <inkml:trace contextRef="#ctx0" brushRef="#br0" timeOffset="11101.9062">14481 19266 0,'-41'41'47,"-82"0"-32,42 82-15,-1-82 16,0 40-16,-82-40 15,123 82 17,-40-123-17,122 41 1,163-41 0,42 0-1,-83 0 1</inkml:trace>
  <inkml:trace contextRef="#ctx0" brushRef="#br0" timeOffset="11301.4274">13990 20125 0,'0'0'0,"41"0"47,0 0-47,82 0 15,40 0 1,-122 0-16</inkml:trace>
  <inkml:trace contextRef="#ctx0" brushRef="#br0" timeOffset="13234.8812">15258 19307 0,'0'0'0,"0"-82"16,0 164 15,0 245-15,0-40 15,0-165-15</inkml:trace>
  <inkml:trace contextRef="#ctx0" brushRef="#br0" timeOffset="13634.7633">15626 19348 0,'0'0'0,"0"-82"16,41 82-1,41 0 1,0 82 0,-82 41-1,-41-42 1,-41 42 0,41-123-1,82 0 32,41 0-31,0 0-16,41 0 15,-42 82 1,-81 0-16,0-41 16,0 41-1,-204-1 1,40 1-1,82-82 1</inkml:trace>
  <inkml:trace contextRef="#ctx0" brushRef="#br0" timeOffset="13885.2117">15176 20575 0,'82'0'32,"41"0"-17,0 0-15,40 0 16,246-82-1,-204 82 1,-164 0-16</inkml:trace>
  <inkml:trace contextRef="#ctx0" brushRef="#br0" timeOffset="14235.3994">15749 20943 0,'41'-41'47,"41"41"-31,0 0-16,-41 0 15,-41 41 1,-41 123-1,-164-1 1,42-40 0,122-82-1,163-41 17,42 0-17,122 0-15,164-41 16,-327 41-1</inkml:trace>
  <inkml:trace contextRef="#ctx0" brushRef="#br0" timeOffset="14684.9411">13049 22457 0,'-82'82'31,"1"-1"-15,-1 1-16,0 41 16,-41-41-16,1 122 15,40-81 17</inkml:trace>
  <inkml:trace contextRef="#ctx0" brushRef="#br0" timeOffset="14902.1708">12354 22498 0,'0'0'0,"123"0"47,-42 81-32,1 1-15,123 41 16,-83 0 0,1-42-1</inkml:trace>
  <inkml:trace contextRef="#ctx0" brushRef="#br0" timeOffset="15251.7927">14236 22334 0,'0'0'0,"0"-41"16,0 82 15,-41 41-16,-82 0 1,82-1-16,0-40 16,-41 41-16,-81 41 15,81-82 1,123-41 15,41 0-31,163-41 16,41 41 15</inkml:trace>
  <inkml:trace contextRef="#ctx0" brushRef="#br0" timeOffset="15435.4274">13949 23152 0,'0'0'0,"-82"0"0,82 41 16,41-41 0,164 0-1,40-41 1,-81 0 0</inkml:trace>
  <inkml:trace contextRef="#ctx0" brushRef="#br0" timeOffset="17668.365">15667 22293 0,'0'-82'16,"-41"82"31,1 0-32,-42 82 1,82 41 0,0 204-1,41-41 32,0-286-31,40 0-1,1-41 1,0 1 0,-82-42-16,0 41 15,0-41 1,-82 82 15,0 41-15,41 0-16,41 82 15,0-83 1</inkml:trace>
  <inkml:trace contextRef="#ctx0" brushRef="#br0" timeOffset="18363.7291">16240 22620 0,'0'41'63</inkml:trace>
  <inkml:trace contextRef="#ctx0" brushRef="#br0" timeOffset="18663.2827">16649 22293 0,'0'-41'0,"123"41"62,-82 0-46,41 0-16,-1 0 0,-40 0 16,41 0-16</inkml:trace>
  <inkml:trace contextRef="#ctx0" brushRef="#br0" timeOffset="19053.373">16608 22416 0,'0'0'0,"-41"82"32,41-1-17,0-40 1,0 0-1,41-41 48,0 0-47,41 0-16,-41-41 15,0 41-15,41 0 31,-1 82-15,-81-41 0,-41 41-1,-40 41 1,-1-83-16,0-40 16</inkml:trace>
  <inkml:trace contextRef="#ctx0" brushRef="#br0" timeOffset="19564.9846">16158 22661 0,'0'-41'125,"0"82"-63,82-41-15</inkml:trace>
  <inkml:trace contextRef="#ctx0" brushRef="#br0" timeOffset="21107.3788">22622 11781 0,'0'-82'16,"-41"164"31,41 81-47,0 1 15,0 368 17,0-369-17,0-81 1</inkml:trace>
  <inkml:trace contextRef="#ctx0" brushRef="#br0" timeOffset="21385.8554">22622 11903 0,'0'0'0,"0"-41"0,0-40 16,0-1-1,0 0 1,122 82 0,-40 0-1,41 0 1,-123 82-16,82 0 16,-82-1-16,-82 1 15,0 0 1,-123 0-1,83 0 1,81-41 0</inkml:trace>
  <inkml:trace contextRef="#ctx0" brushRef="#br0" timeOffset="21719.3821">23644 11862 0,'0'-41'16,"0"-40"-1,0 203 16,-82 83-15,82-1-16,0 42 16,0 204-1,82 82 1,82-328 0,-82-122-1,-1-82 1</inkml:trace>
  <inkml:trace contextRef="#ctx0" brushRef="#br0" timeOffset="22235.8663">25158 12231 0,'41'-82'15,"-82"164"48,-41-1-63,-41 42 15,41 0-15,-122 81 16,-1 42 31</inkml:trace>
  <inkml:trace contextRef="#ctx0" brushRef="#br0" timeOffset="22452.6681">24462 12353 0,'0'-41'0,"41"41"47,41 82-47,0 0 16,41 41-16,-83-42 15,83 206 1,-41-205 0</inkml:trace>
  <inkml:trace contextRef="#ctx0" brushRef="#br0" timeOffset="22835.4877">26549 12312 0,'-41'41'63,"0"41"-63,-41-41 16,0 41-16,0-41 15,0 40-15,-40 1 16,122-41 15,82-41 0,40 0-15,124 0 0,-42 0-1,-163 0-15</inkml:trace>
  <inkml:trace contextRef="#ctx0" brushRef="#br0" timeOffset="23068.8034">26139 13212 0,'0'0'0,"0"82"47,82-82-47,0 0 15,164 0 1,-1-41 0,-122 0-1</inkml:trace>
  <inkml:trace contextRef="#ctx0" brushRef="#br0" timeOffset="24069.4016">27898 12190 0,'0'-41'15,"0"0"1,-40 41 0,-42 82 15,-41 40-31,82 410 31,41-450-31,123 41 31,40-82-15,-40-82 0,-82-82-1,-41 0 16,-41-40-15,-122 122 0,81 122-1,0 42 1,41-41-16,41-41 16,0 0-16,164-41 15</inkml:trace>
  <inkml:trace contextRef="#ctx0" brushRef="#br0" timeOffset="24386.2794">28308 12721 0,'0'123'16,"0"-41"-16,0-41 0,40 0 31,-40 41-15,41-82-1,-41-41 1,82-123 0,-82 123-1,-41 41 16,41 41-15</inkml:trace>
  <inkml:trace contextRef="#ctx0" brushRef="#br0" timeOffset="24619.5598">28880 12435 0,'0'-41'15,"123"41"32,-41 0-47,0 0 16,-1 0-1,-40-82-15,0 82 16</inkml:trace>
  <inkml:trace contextRef="#ctx0" brushRef="#br0" timeOffset="25020.2525">29003 12271 0,'0'82'15,"-82"-82"1,82 82-16,0-41 16,0 41-1,0-41 1,41-41 15,41 0-15,0 0-1,-82-41 1,122 41 0,1 41-1,-123 40 1,0 1 0,-41 0-1,-122 0 16,81-82-15,0 41 0,0-41-16</inkml:trace>
  <inkml:trace contextRef="#ctx0" brushRef="#br0" timeOffset="25719.8919">28308 12885 0,'0'41'47,"40"-41"16,-40-41-48,0 0 17,-40 41-1,40 82-15,81-82 30,-40 0-30,-41-41-16,0 0 31,-41 41 1,0 0-17,41 82 1</inkml:trace>
  <inkml:trace contextRef="#ctx0" brushRef="#br0" timeOffset="26493.3121">30353 12108 0,'0'-123'0,"0"82"16,0 164 15,-82 736 0,0-82 1,41-613-1,41-205 16,0 0-32</inkml:trace>
  <inkml:trace contextRef="#ctx0" brushRef="#br0" timeOffset="27286.6031">31785 12271 0,'-41'0'31,"0"82"-15,-82 0-16,0 123 16,-122 163 30,163-286-14</inkml:trace>
  <inkml:trace contextRef="#ctx0" brushRef="#br0" timeOffset="27503.2488">31048 12312 0,'0'0'0,"82"0"31,41 82 1,40 123-32,1-42 15,163 42 16,-286-164-15</inkml:trace>
  <inkml:trace contextRef="#ctx0" brushRef="#br0" timeOffset="27936.6422">32685 12271 0,'0'41'63,"122"-41"-48,-81 41-15,41-41 16,0 0-16,41 82 16,-83-82-1,42 0 1,-41 0 0,-41 41 30,-41 41-30,-41-82-16,-81 122 16,40 1-1,82-41 1,-81-82 0</inkml:trace>
  <inkml:trace contextRef="#ctx0" brushRef="#br0" timeOffset="28220.2277">33707 12885 0,'-82'0'47,"42"0"-47,-1 41 0,-41 41 16,0-41-16,-82 81 16,83 1 15,81-82-31</inkml:trace>
  <inkml:trace contextRef="#ctx0" brushRef="#br0" timeOffset="28487.6588">34321 12394 0,'0'-41'15,"123"41"32,-1 0-47,1 0 16,-41 0-16,41-41 15,-83 41 1</inkml:trace>
  <inkml:trace contextRef="#ctx0" brushRef="#br0" timeOffset="28869.833">34403 12435 0,'-41'0'16,"41"41"0,0 0-1,0 41 1,0-41 15,82-41-15,-41 0-1,-1 0 1,83 0 0,-82 0-1,41 0-15,0 81 16,-82 1 0,-41 41-1,-41-123-15,41 41 16,-82-41-1,42 0 1</inkml:trace>
  <inkml:trace contextRef="#ctx0" brushRef="#br0" timeOffset="29220.7474">35057 11985 0,'82'0'31,"0"41"-16,-41 41-15,41 41 16,40 204 0,-122-41-1,-82 164 1,-204-123 0,-82-122-1,286-205 1</inkml:trace>
  <inkml:trace contextRef="#ctx0" brushRef="#br0" timeOffset="34057.9173">45325 7772 0,'0'0'0,"0"-41"15,0 0-15,-41-41 16,0 82 0,-123 328 15,164 490 16,0-328-16,0-449-31,0 41 16,-41-82-16,-40 0 15,40 0 1,0 0-16</inkml:trace>
  <inkml:trace contextRef="#ctx0" brushRef="#br0" timeOffset="34221.8781">44670 8713 0,'82'-82'16,"-41"82"0,41-41-16,327 41 31,-164-82-16</inkml:trace>
  <inkml:trace contextRef="#ctx0" brushRef="#br0" timeOffset="34487.3616">45775 8058 0,'0'-41'15,"0"-40"17,0 162-17,-41 1 1,41 41-16,0 245 16,0-204-1,0 40 1,0-163-16,0 41 15,82-82-15</inkml:trace>
  <inkml:trace contextRef="#ctx0" brushRef="#br0" timeOffset="34954.8008">46061 8508 0,'0'-82'0,"0"41"15,82 41 1,-41 0 0,82 0-1,-123 82-15,41 82 16,-41-123 0,0 41-16,-82 40 31,41-81-16,41-82 17,0-40-32,82 40 15,-1-82 1,1 0 0,-41 123-16,-41-41 15,-41 82 32,41 41-31,-122 41-16,122 81 15,0-40 1,40-82 0,-40-1-1</inkml:trace>
  <inkml:trace contextRef="#ctx0" brushRef="#br0" timeOffset="35204.2303">46797 8263 0,'0'0'0,"82"82"62,-41-1-62,-41 42 16,82 41-16,-82 163 15,-123 0 1,1-81 0,-1-205-1</inkml:trace>
  <inkml:trace contextRef="#ctx0" brushRef="#br0" timeOffset="35420.5689">47616 8795 0,'122'0'47,"1"0"-47,0 0 15,-82 0-15</inkml:trace>
  <inkml:trace contextRef="#ctx0" brushRef="#br0" timeOffset="35571.0313">47616 9163 0,'0'0'0,"122"0"47,1 0-47,0-82 16,-1 82-16</inkml:trace>
  <inkml:trace contextRef="#ctx0" brushRef="#br0" timeOffset="36371.2666">49334 7486 0,'-82'40'63,"-41"1"-48,41 41-15,1-41 16,40-41-16,-41 123 16,41-82-1,41 0 1,41-41-1,163 0 1,-40 81 0,-164-40-16,41 0 15,-41 41 1,-41 41 0,-41-82-16,0 40 15,-122 1 1,122-82-1,123 0 17,0 0-17,41 41 17,-82 41-32,0 163 31,41 83-16,-41 163 1,0 122 0,0-163-1,0-123 1,122 41 0,-40-245-16,0 41 15,-41-164 1,-41-123-1</inkml:trace>
  <inkml:trace contextRef="#ctx0" brushRef="#br0" timeOffset="37753.7725">50684 7731 0,'0'-82'15,"0"41"1,0 82 47,0 164-32,0-1 0,0-163-15</inkml:trace>
  <inkml:trace contextRef="#ctx0" brushRef="#br0" timeOffset="38190.5332">49947 8426 0,'0'0'0,"41"0"46,82 0-30,0 0-16,40 0 16,42 0-1,245-41 1,163-40 0,-449-1-1,-164 123 95,-82-41-110,41 82 0</inkml:trace>
  <inkml:trace contextRef="#ctx0" brushRef="#br0" timeOffset="38587.9263">50152 9081 0,'0'0'15,"0"-82"-15,41 41 16,-41 82 62,0 41-78,0 41 16,82 40-16,-82-81 15,0 82 1,0-42 0,0-40-1</inkml:trace>
  <inkml:trace contextRef="#ctx0" brushRef="#br0" timeOffset="38942.0308">50643 9163 0,'0'-41'16,"41"-41"-1,81 82 1,-40 0 0,0 82-1,-82 40 1,-123 165 0,1-164-1,81-83 1,-41-40-1,164 0 17,-1 0-17,1 0-15,164-81 16,-124 40 0,-40 41-16,41-82 15</inkml:trace>
  <inkml:trace contextRef="#ctx0" brushRef="#br0" timeOffset="39370.897">52156 8467 0,'0'82'47,"0"0"-31,0-41 15,0-82 16,0 0-47,0-41 15,0 41 1,41 41 0,82 123-1,-123 0 1,0 40-1,0-81-15</inkml:trace>
  <inkml:trace contextRef="#ctx0" brushRef="#br0" timeOffset="56906.6508">52238 7813 0,'41'0'63,"0"0"-48,41 0-15,0 0 16,-42 0 15</inkml:trace>
  <inkml:trace contextRef="#ctx0" brushRef="#br0" timeOffset="57306.7126">52688 7608 0,'0'-82'16,"82"42"0,41 40-1,-42 0 1,-40 81-1,-41 83 1,-41-41 0,-40-1-1,40-40-15,-41-82 16,82 82 0,0-123 46,82 0-46,0 41-1,-42 0-15,1 0 16,41-82 0</inkml:trace>
  <inkml:trace contextRef="#ctx0" brushRef="#br0" timeOffset="57706.7012">53752 7526 0,'41'-40'15,"-82"80"48,-41 42-47,0-82-1,41 82-15,-41 0 16,82-41 15,41-41 0,41 0-15,41 0 0,40 0-1</inkml:trace>
  <inkml:trace contextRef="#ctx0" brushRef="#br0" timeOffset="57906.3512">53506 8058 0,'82'0'62,"-41"0"-62,0 0 16,0 0-16,41 0 0,-42 0 15</inkml:trace>
  <inkml:trace contextRef="#ctx0" brushRef="#br0" timeOffset="58456.9262">53997 7772 0,'0'-41'0,"41"41"15,-41-41 1,82 41-16,-41 0 15,0 0 1,-41 82 0,0 41-1,-41-82 17,-41 40-17,82-122 32,82-81-47,0 40 31,-42 0-31,-40 41 16,0-41 15,0 123 16,-40-41-47,40 164 16,0-82-1,0-41 17,40-41-17,42 0 1</inkml:trace>
  <inkml:trace contextRef="#ctx0" brushRef="#br0" timeOffset="58773.1282">54856 7567 0,'0'41'63,"-41"41"-48,-41-82-15,82 82 16,-81-82 0,81 82-1,81-82 16,-40 0-15,123 0 0,-123 0-1</inkml:trace>
  <inkml:trace contextRef="#ctx0" brushRef="#br0" timeOffset="58973.4929">54733 8058 0,'41'0'47,"41"0"-31,0 0-1,-41-41 1,41 41-16</inkml:trace>
  <inkml:trace contextRef="#ctx0" brushRef="#br0" timeOffset="59324.3959">55347 7567 0,'0'0'0,"0"-41"16,0 82 46,0 0-62,0 0 16,0 41-16,0-41 15,82 82 1,-82-82 0,0 40-1</inkml:trace>
  <inkml:trace contextRef="#ctx0" brushRef="#br0" timeOffset="59706.3353">55633 7567 0,'0'82'63,"0"-41"-63,0 0 15,0 41 1,41 0 0,41-82-1,0 0 1,-82-41-1,0 0 1,0-82-16,0 41 16,0 41-1,-82 41 1,0 0 0,-40 0-1,81 123 1</inkml:trace>
  <inkml:trace contextRef="#ctx0" brushRef="#br0" timeOffset="60464.9535">51584 10390 0,'0'-41'15,"-82"41"1,41 0-1,41 41 1,-41 41-16,41-1 16,0 247 15,0-287-31,123-41 31,-42-41-31,-40-41 16,41-82-1,0 42 1,-164-83 0,-81 164 15,122 41-15,-41 0-1,0 82-15,82 0 16,41 0-16</inkml:trace>
  <inkml:trace contextRef="#ctx0" brushRef="#br0" timeOffset="60722.9689">52320 10676 0,'0'82'63,"0"0"-63,0-41 16,0 40-16,0 1 15,0 0 1</inkml:trace>
  <inkml:trace contextRef="#ctx0" brushRef="#br0" timeOffset="61139.9767">53015 10472 0,'0'-82'15,"0"164"17,0-41-17,-81-1 1,81 83-1,40 0 1,83-82 0,-41-41-1,0-123 1,-82 82-16,0-41 16,0 1-1,0 40-15,-41 0 16,0-41-1,-41 123 1,-41 41 0,123-41-16</inkml:trace>
  <inkml:trace contextRef="#ctx0" brushRef="#br0" timeOffset="61423.4686">53793 10226 0,'0'0'0,"-82"-41"0,41 41 15,41-82 1,0 123 0,0 0-1,0 205 1,0-42-1,0-81 1,0-82 0,-41 82-1</inkml:trace>
  <inkml:trace contextRef="#ctx0" brushRef="#br0" timeOffset="61957.1495">53506 10472 0,'41'0'16,"0"0"-16,41-41 15,204-41 1,-163 41 0,0-41-1,-82 41 1,-41 0-1,0-40 1,-41 40 0,-41 41-1,41 81 17,41 42-17,0 41 1,0 40-1,0-163-15,0 0 16,0-123 31,0 41-47,82-81 16,-82 81-1,41 41 1,-41 41-1,81 41 1,-81-1 0,0 1-1,41-82 17,0 0-17,41-82 1</inkml:trace>
  <inkml:trace contextRef="#ctx0" brushRef="#br0" timeOffset="63690.8709">54529 10553 0,'0'-81'16,"0"122"15,41-41-15,-41 40 0,41-40-1,41 0 1,-42-40-1,-40-1 1,0 0 0,0-41 15,-81 82-15,40 164 15,41-83-31,0-40 15,0 41 1,41-82 0,81-82-1,-81 0 1,-41 1 0,41 81-1,-41-164 1,0 82-1,0 123 48,0 0-47,82-41-1,-82 41 1,41 41-1,-41-41 1,0 40 0,0 42-1,0-41 1,41-82 15,-41-41-31,82-41 16,-42-40-1,-40 40 1,0 0 0,0 0-1,0 123 32,0 0-31,0 82-1,0-82 1,0 40 0,82-81 15,-41-122-15,-41 81-1,0 123 48,41-82 93,0 0-109,-41-82-47,0 0 15,0 41 1,0 82 47,0 41-63,0-41 15,0 0 1,0 81-1,0-81 1,82-41 0,-82-41-1,41-122 1,-41 122 0,0 82 62,0 0-78,0-1 15,0 42-15,82-41 16,-1-41 15,1 0-15,-82-123-1,41 42 1,-41-42 0,0 41-1,0 41-15,0 123 47,0 41-31,41-82-1,-41 40 1,0 1 0,0-41 15,0 0-15,-164-41-1</inkml:trace>
  <inkml:trace contextRef="#ctx0" brushRef="#br0" timeOffset="63853.4798">55429 10063 0</inkml:trace>
  <inkml:trace contextRef="#ctx0" brushRef="#br0" timeOffset="65356.728">25935 16935 0,'-123'0'0,"82"0"16,41-41 31,123 41-32,0 0-15,245 0 31</inkml:trace>
  <inkml:trace contextRef="#ctx0" brushRef="#br0" timeOffset="65540.0827">25935 17221 0,'0'0'0,"82"0"63,0 0-63,-42 0 15,42 0-15,-41-41 0</inkml:trace>
  <inkml:trace contextRef="#ctx0" brushRef="#br0" timeOffset="66282.8915">28430 16198 0,'0'-82'0,"0"42"16,0 80 31,0 42-31,0 0-16,0 41 15,0 327 16,0-409-15,0 40 0</inkml:trace>
  <inkml:trace contextRef="#ctx0" brushRef="#br0" timeOffset="66591.1826">28430 16280 0,'0'-82'0,"0"41"16,0-81-1,41 81 1,82-41-1,0 41 1,-82 41 0,-1 41-1,-40 82-15,-40-1 16,-1-81-16,-41 0 16,0 82-1,82-41 1</inkml:trace>
  <inkml:trace contextRef="#ctx0" brushRef="#br0" timeOffset="67057.4501">29535 15912 0,'0'-41'0,"-82"41"16,41 0 15,41 205-16,41 899 32,204-736-15</inkml:trace>
  <inkml:trace contextRef="#ctx0" brushRef="#br0" timeOffset="74377.8552">43034 14398 0,'-41'-40'16,"41"80"15,0 83-31,0 0 16,0 0-16,0-1 16,0 1-16,0 163 31</inkml:trace>
  <inkml:trace contextRef="#ctx0" brushRef="#br0" timeOffset="74591.8659">42911 14398 0,'0'0'0,"0"-81"16,41 81-1,41 0 1,82 0 0,-83 81-1,-121 247 1,-83-165 0,0-40-1,0-123 1</inkml:trace>
  <inkml:trace contextRef="#ctx0" brushRef="#br0" timeOffset="74875.1803">44016 14317 0,'-41'-41'16,"0"41"15,-41 122-15,82 1-16,-82 41 16,82 286-1,41 204 1,41-531-1,0-123 1</inkml:trace>
  <inkml:trace contextRef="#ctx0" brushRef="#br0" timeOffset="75358.9258">44752 14971 0,'0'-82'16,"-41"82"-16,41 82 47,0 0-47,-41 41 15,41-42-15,0 1 16,-41 0 0,41-123 31,0 0-32,0-163 1,0 40-16,0-122 15,123 245-15,-82-41 16,0 82 15,-41 82-31,82 163 16,-82 1 0,82-1-1,-42-81 1,-40-41-1</inkml:trace>
  <inkml:trace contextRef="#ctx0" brushRef="#br0" timeOffset="75558.1081">44589 15339 0,'-82'0'0,"164"-41"32,40 41-17,1 0-15,0 0 0,-1-81 16,1 81 0</inkml:trace>
  <inkml:trace contextRef="#ctx0" brushRef="#br0" timeOffset="75891.1073">45816 14767 0,'0'0'0,"0"-82"16,-41 82-16,41 41 47,0 81-47,0 83 16,0-1-16,0 124 15,0-165 1,0 42-16,0-1 15,0-122 1</inkml:trace>
  <inkml:trace contextRef="#ctx0" brushRef="#br0" timeOffset="76124.9175">46266 15298 0,'0'-81'0,"0"162"47,0 1-47,0 41 16,0-41-16,0 0 0,0-1 15,0 42 1,0-82-1</inkml:trace>
  <inkml:trace contextRef="#ctx0" brushRef="#br0" timeOffset="76492.0682">46266 15298 0,'0'0'0,"0"-122"15,41 81 1,0 41-16,40 0 15,-40 0 1,0 41-16,-41 40 16,-41 42-1,0-82-15,-81 82 16,40-123 0,164 0 15,81-41-16,-122 41 1,41 0 15,0 41-31,-82 82 16,0-83-16,0 1 16,-164 82-1,41-41 1,1-82-1,122-41-15</inkml:trace>
  <inkml:trace contextRef="#ctx0" brushRef="#br0" timeOffset="76758.5445">46675 14767 0,'0'-41'16,"0"0"0,82 41-16,-42 0 15,1 82 1,82 122 0,-41 123-1,-82 42 1,0-206-1,-123-81 1</inkml:trace>
  <inkml:trace contextRef="#ctx0" brushRef="#br0" timeOffset="76957.7337">47329 15217 0,'0'0'0,"82"0"47,41 40-47,-41-40 15,-41 0-15</inkml:trace>
  <inkml:trace contextRef="#ctx0" brushRef="#br0" timeOffset="77108.3986">47370 15585 0,'82'0'31,"0"0"-15,41 0-16,-42-41 15</inkml:trace>
  <inkml:trace contextRef="#ctx0" brushRef="#br0" timeOffset="77692.2441">49293 14889 0,'0'-122'16,"0"203"-1,0 42 1,0 0-16,0 163 15,0 1 32,0-206-15,0-162-32</inkml:trace>
  <inkml:trace contextRef="#ctx0" brushRef="#br0" timeOffset="77908.8498">49293 14726 0,'0'0'0,"0"-123"16,0 82-1,82 41-15,-41 0 16,-1 0 0,83 82-1,-82 82 1,-82-42-1,-122-81 1,-1 41 15,123-82-31</inkml:trace>
  <inkml:trace contextRef="#ctx0" brushRef="#br0" timeOffset="78175.458">50234 14767 0,'0'-123'0,"0"0"16,-123 246 30,123 0-46,-82 40 16,82 1-16,41 449 31,123-326-15,-1-205-16</inkml:trace>
  <inkml:trace contextRef="#ctx0" brushRef="#br0" timeOffset="78591.6869">50765 15503 0,'0'-82'47,"0"41"-47,0 0 16,0 0-16,0-81 16,0-83-1,82 82 1,0 123-1,0 0 1,0 0-16,0 123 16,-82 0-1,0 0-15,40 122 16,42-81 0,-82-1-1</inkml:trace>
  <inkml:trace contextRef="#ctx0" brushRef="#br0" timeOffset="78858.3575">50725 15462 0,'0'-41'16,"40"41"15,42 0-31,41 0 16,0-82-16,40 41 15</inkml:trace>
  <inkml:trace contextRef="#ctx0" brushRef="#br0" timeOffset="79442.2731">51624 15012 0,'0'-41'0,"0"123"47,0 0-31,0 40-16,0 1 15,0 0-15,0 41 16,0-83 15,0-40-15,0-123 0,0 1-1,0-124 1,0-81-1,41 81 1,-41 164-16,41-40 16,0 81-1,41 0 1,-41 40 0,-41 1-16,82 41 15,-41 164 1,40-42-1,1-81 1,-82 40 15,0-122-15,41-41 0</inkml:trace>
  <inkml:trace contextRef="#ctx0" brushRef="#br0" timeOffset="80108.8278">52524 14971 0,'0'-82'16,"41"164"15,-41 41-31,0-41 16,0-1-1,0 1-15,0 41 16,0 0-1,0-205 17,0 41-17,0-245 1,0 40 0,0 83-1,82 163 16,0 41-31,-82 40 16,0 42 15,0 0-15,0-82 0,-164 0-1,205-41 16,0 0-31,0 0 16,41 0-16,0 0 16,0 81-1,-82-40-15,40 82 16,-40-41 0,-245 81 15,204-163-16</inkml:trace>
  <inkml:trace contextRef="#ctx0" brushRef="#br0" timeOffset="80392.6921">53138 14930 0,'0'0'0,"41"0"0,-41-82 16,41 82-1,82 0 1,-123 82-16,40 245 16,-40-163-1,0 0-15,0 122 16,-81 0-1,-83-163 1,82-123 0</inkml:trace>
  <inkml:trace contextRef="#ctx0" brushRef="#br0" timeOffset="80776.0249">49988 16444 0,'-41'0'0,"123"0"63,41 0-48,163 0-15,82 0 16,82 0-16,41-82 16,409 82-1,-327-82 1,-410 82-1,-244 0 17,-1 0-17</inkml:trace>
  <inkml:trace contextRef="#ctx0" brushRef="#br0" timeOffset="81091.9117">50479 17016 0,'-41'0'0,"41"82"47,0 41-47,41-41 16,-41 0-16,0-1 15,0 165 1,0-205 0,0 0-1,41-41 1</inkml:trace>
  <inkml:trace contextRef="#ctx0" brushRef="#br0" timeOffset="81325.2716">50520 17221 0,'0'0'0,"0"-41"0,0 0 16,0-41-1,123 82 1,-41 0-1,-1 82 1,-81 41 0,-41-41-1,-122 40 1,122-122 0,-41 0-1</inkml:trace>
  <inkml:trace contextRef="#ctx0" brushRef="#br0" timeOffset="81575.9459">51093 17221 0,'-82'123'62,"82"-42"-62,-41 1 0,41 41 16,0 0-1,0-1-15,123 42 16,-41-82 0,40-41-1</inkml:trace>
  <inkml:trace contextRef="#ctx0" brushRef="#br0" timeOffset="81801.0393">51706 17344 0,'0'0'0,"0"81"31,0 42-16,0-41-15,0 0 16,0 0 0,0 40-1</inkml:trace>
  <inkml:trace contextRef="#ctx0" brushRef="#br0" timeOffset="82192.4981">51706 17466 0,'0'0'0,"0"-81"16,82 81 0,0-82-1,-41 82 1,0 82 0,-41-1-1,0 42 1,-164-41-1,82-41 1,82-82 15,164-41-15,-82 82 0,0 0-1,40 82 1,-122 41-1,0-42 1,-82 1 15,-40-82-15,81 0 0,-41 0-16</inkml:trace>
  <inkml:trace contextRef="#ctx0" brushRef="#br0" timeOffset="82409.324">52484 17303 0,'0'0'0,"40"0"16,42 0-16,-82 41 15,82 40-15,-41 42 16,-41-41-1,0 41-15,0 40 32,-205 83-17,-40-164 1</inkml:trace>
  <inkml:trace contextRef="#ctx0" brushRef="#br0" timeOffset="97532.2857">30148 16198 0,'-81'0'0,"40"0"15,82 0 32,-1 0-47,42 0 16,-41-41-16,164 41 31,-246 0 32,0 0-48,0 0-15,0 0 16,-82 0 0,82 0-16,-40 0 15,-1 0 1,82 82-1,-41 0 1,41 0 0,-41-41-1,82-41 63,41 0-62,0-41-16,-42 41 16,1 0-1,82 0 1,-82 82 0,-41 40-1,0-81 1,-82 41-1,-41 0 1,-40 0 0</inkml:trace>
  <inkml:trace contextRef="#ctx0" brushRef="#br0" timeOffset="97977.0191">31294 16321 0,'0'-41'0,"82"0"31,-123 41 0,0 41-15,0-41-16,-123 164 16,42-82-1,81-1 1,-41-40 15,0-41-15,82 41-1,164-41 1,40 0 0,164-82-1,-245 82-15,0 0 16</inkml:trace>
  <inkml:trace contextRef="#ctx0" brushRef="#br0" timeOffset="98193.8337">30967 17057 0,'81'0'62,"-40"0"-62,0 0 16,41 0-16,41 0 16,-1-82-1</inkml:trace>
  <inkml:trace contextRef="#ctx0" brushRef="#br0" timeOffset="98777.2594">31989 16444 0,'0'-82'0,"0"0"15,41 82 1,-41-41 0,164 41-1,-123 0-15,40 0 16,1 41-16,-82 0 16,0 82-1,0 40 1,-122-40-1,40-82 1,82-82 15,0-41-15,82 41-16,40-81 16,-81 81-1,-41-41-15,82 0 16,0 41 15,-164 82 16,82 0-31,-82 41-16,82 0 15,0-1-15,0 42 16,0-82-16,0 0 15,82 41 1,0-82 0,81-41-1</inkml:trace>
  <inkml:trace contextRef="#ctx0" brushRef="#br0" timeOffset="99143.598">33585 16198 0,'0'41'62,"0"0"-46,-123 0-16,0 41 16,82-41-16,-41 41 15,41-1 1,41-40 0,82-41-1,123 0 16,-1 0-15,-122 0 0,0 0-16</inkml:trace>
  <inkml:trace contextRef="#ctx0" brushRef="#br0" timeOffset="99394.4177">33298 16935 0,'0'0'0,"41"0"78,82 0-78,0 0 16,-1 0-16,-40-41 16,0 41-16</inkml:trace>
  <inkml:trace contextRef="#ctx0" brushRef="#br0" timeOffset="100077.3857">34853 16116 0,'0'-40'16,"0"-42"-1,-82 82 17,-41 41-17,-81 327 32,285-82-16,42-245-15,0-41 0,0 0-1,-83-123 1,1-81-1,-41 163 1,-41 41 0,-81 82-1,40 40 1,41-81-16,41 0 16,0 82-1,82-123-15</inkml:trace>
  <inkml:trace contextRef="#ctx0" brushRef="#br0" timeOffset="100377.9699">35180 16321 0,'0'82'31,"0"-123"48,0 82-33,41 0-46,-41 0 0,82-41 16</inkml:trace>
  <inkml:trace contextRef="#ctx0" brushRef="#br0" timeOffset="100612.3996">35548 16035 0,'82'0'47,"-41"0"-31,0 0-16,0 0 15,40 0-15,-40 0 16</inkml:trace>
  <inkml:trace contextRef="#ctx0" brushRef="#br0" timeOffset="100978.0873">35548 16035 0,'0'41'16,"-82"40"-16,82-40 15,-41-41 1,41 41 0,41-41 31,41 0-32,41 0 1,-82 0-16,0 0 31,81 41-31,-81 41 16,-41 41-16,0-82 31,0-1-15,-122-40-16,40 0 15,0 82 1,0-82-16</inkml:trace>
  <inkml:trace contextRef="#ctx0" brushRef="#br0" timeOffset="101294.484">36407 15830 0,'0'-82'15,"82"82"17,-41 82-32,41 41 15,40 81 1,-81 83-1,41 204 1,-82-328-16,-82 83 16,-81-83-16,-1-40 15,-40-123-15</inkml:trace>
  <inkml:trace contextRef="#ctx0" brushRef="#br0" timeOffset="101911.4928">28553 18244 0,'-82'0'16,"-41"0"0,123-41-16,82 41 47,123 0-32,695 0 1,409 0-1,41 0 1,-123 0 0,286-82-1,-1022 0 1,-409 82 0,-41 0-1,-123 0 48,-122 82-63,-1-82 15</inkml:trace>
  <inkml:trace contextRef="#ctx0" brushRef="#br0" timeOffset="102294.7637">29821 18898 0,'0'-41'0,"0"123"47,0 41-47,0-1 15,0 1-15,0 0 16,0-1-16,0 42 15,0-82 17</inkml:trace>
  <inkml:trace contextRef="#ctx0" brushRef="#br0" timeOffset="102528.0398">29821 18980 0,'0'-41'0,"0"0"15,123 41 1,-41 0 0,204 82-1,-286 0 1,0 40-1,-123 1 1,-40-41 0,40-82-1</inkml:trace>
  <inkml:trace contextRef="#ctx0" brushRef="#br0" timeOffset="102827.2601">30926 18980 0,'0'0'0,"0"-41"16,0-41 0,0 0-1,-82 82 1,0 82-1,82 0-15,-41 122 16,41-81 0,0 41-16,0 163 15,123-204 1,-41-41 0,-1-82-16</inkml:trace>
  <inkml:trace contextRef="#ctx0" brushRef="#br0" timeOffset="103310.7837">31498 19184 0,'0'-41'15,"82"41"16,-41 0-15,41 0-16,-82 123 16,41-82-1,-41 41-15,-41 0 16,-41-1 0,41-81-1,41-81 16,82-42-15,41 41 0,-42-41-1,-40 42 1,-41-1 0,0 164 30,-81 40-46,81-81 16,0 205 0,40-124-1,83-122 1</inkml:trace>
  <inkml:trace contextRef="#ctx0" brushRef="#br0" timeOffset="103661.1887">32439 19062 0,'-41'-41'0,"123"41"62,0 0-62,-41 82 16,0-82-16,41 40 15,-42-40-15,42 82 16,0-82 0,-205 41 30,42-41-30,-1 164 0,-82-1-1,164-122 1</inkml:trace>
  <inkml:trace contextRef="#ctx0" brushRef="#br0" timeOffset="103911.4963">33012 19512 0,'-41'0'47,"0"81"-32,0-40-15,-41 41 16,-40 41 0,40-82-1,82 0-15</inkml:trace>
  <inkml:trace contextRef="#ctx0" brushRef="#br0" timeOffset="104162.2534">33748 19062 0,'0'-41'0,"82"41"46,0 0-46,0 0 16,-1 0 0,1 0-1,-41 0-15</inkml:trace>
  <inkml:trace contextRef="#ctx0" brushRef="#br0" timeOffset="104494.6989">33789 19062 0,'-82'0'0,"41"81"31,41-40-15,0 0-1,82-41 1,0 0-1,0 0 1,41 82 0,-123-41-16,163 82 15,-163-82-15,82 40 16,-82-40 0,-82-41-1,-81 41 1,40-41-1,123-41 1</inkml:trace>
  <inkml:trace contextRef="#ctx0" brushRef="#br0" timeOffset="104761.1631">34812 18775 0,'0'-41'16,"82"41"-1,-42 0-15,-40 41 16,82 164 0,-82-82-16,82 81 15,-82-40-15,-123-1 16,-81 42-1,40-42 1,82-163-16</inkml:trace>
  <inkml:trace contextRef="#ctx0" brushRef="#br0" timeOffset="105611.2904">27121 22866 0,'-82'0'16,"164"0"31,41 0-32,0 0-15,-1 0 0,83 0 31</inkml:trace>
  <inkml:trace contextRef="#ctx0" brushRef="#br0" timeOffset="105745.7696">27162 23193 0,'41'0'31,"41"0"-31,41 0 15,-1 0-15,83 0 16</inkml:trace>
  <inkml:trace contextRef="#ctx0" brushRef="#br0" timeOffset="106478.7231">30312 21475 0,'0'-82'0,"-41"0"16,0 82 15,-41 82-15,41 327-1,41 205 32,0-369-31,0-40-1,-40-42 1,-83-122 0,-82-41-1,83 0 1,81-82-1</inkml:trace>
  <inkml:trace contextRef="#ctx0" brushRef="#br0" timeOffset="106811.564">30353 23357 0,'41'0'31,"41"0"-15,122-41 0,-122 0-1</inkml:trace>
  <inkml:trace contextRef="#ctx0" brushRef="#br0" timeOffset="107162.6557">30312 23357 0,'-41'0'31,"41"41"-15,0 40-1,0-40 1,0 0-1,82-41 17,41 0-17,-1 0 1,-81 82 0,41-41-1,-82 0 1,0 41-1,-41-82-15,-122 40 16,122-40 0,-41 0-1,0 0-15</inkml:trace>
  <inkml:trace contextRef="#ctx0" brushRef="#br0" timeOffset="107829.0967">30844 21434 0,'0'-82'15,"0"0"1,0 1 0,0-1 15,0 123 16,0 41-32,-123 327 17,123-287-17,0-81 1,41 41 0,41-82-16,41-41 15,-83-41 1,-40 1-1,0 40 1,-40 41 0,-83 41-1,123 40 1,-41 1 0,41-41-1</inkml:trace>
  <inkml:trace contextRef="#ctx0" brushRef="#br0" timeOffset="108099.9931">31212 21598 0,'82'0'46</inkml:trace>
  <inkml:trace contextRef="#ctx0" brushRef="#br0" timeOffset="108311.9955">31416 21311 0,'0'0'0,"0"-41"0,0-40 16,82 81 0,82 0-1,-123 0 1</inkml:trace>
  <inkml:trace contextRef="#ctx0" brushRef="#br0" timeOffset="108611.8211">31457 21270 0,'-41'0'16,"41"82"0,0 0-1,0 0 1,82 0-1,41-82 1,0 41 0,-123 0-1,0 40 17,0-40-17,-82-41 1,0 82-1,41-82-15</inkml:trace>
  <inkml:trace contextRef="#ctx0" brushRef="#br0" timeOffset="109362.3178">33625 21516 0,'0'-82'16,"0"123"31,0 0-31,0 0-16,0 41 15,0-1 1,0 42-1,0-82-15</inkml:trace>
  <inkml:trace contextRef="#ctx0" brushRef="#br0" timeOffset="109595.35">33053 22129 0,'41'0'31,"81"0"-31,42 0 0,41-40 16,285-42 15,-326 0-15,-123 82-16</inkml:trace>
  <inkml:trace contextRef="#ctx0" brushRef="#br0" timeOffset="109895.6556">33462 22334 0,'0'41'47,"0"0"-32,0 41-15,41-1 16,-41 1-1,41 164 1,-41-165 0</inkml:trace>
  <inkml:trace contextRef="#ctx0" brushRef="#br0" timeOffset="110228.5326">33830 22375 0,'123'-41'16,"-82"41"-1,0 0-15,40 41 16,-81 123 0,-41-1-1,-81-40 16,40-41-15,123-82 31,0 0-47,41-41 16,81-41-1,42 0 1,-123 41-16</inkml:trace>
  <inkml:trace contextRef="#ctx0" brushRef="#br0" timeOffset="110762.9849">35221 21802 0,'0'0'0,"0"-82"16,0 42-1,0-42 1,0 41 15,-41 41-31,-82 0 16,82 123-1,-81 81 1,122-81 0,122-1-1,-81-122 1,164-81 0,-164-42 15,0 41-16,-41-245 1,0 81 0,0 124-1,0 244 17,0 1-17,0 123 1,0-1-1,0-40 1,0-165-16</inkml:trace>
  <inkml:trace contextRef="#ctx0" brushRef="#br0" timeOffset="111162.6467">35671 21557 0,'82'0'32,"-82"41"-32,41 0 15,-41 122 1,0 1 0,0-123-1,0 0 1,81-82 15,-40-82-31,82-41 16,-82-40-1,-41 245 17,0 82-17,-41-1-15,41 1 31,0 0-15,164-123 0,122 0-1,-82-82-15</inkml:trace>
  <inkml:trace contextRef="#ctx0" brushRef="#br0" timeOffset="111962.6776">29576 24870 0,'0'0'0,"-82"0"16,0 0-16,0 0 16,41 0-16,0 0 15,205 0 32,1022-82-31,246-40-1,327-83 1,982-122 0,-1514 245 15,-491 0-16,-204 0 1,-409 82 0,-123-81-1,0 121 17,-41 1-17,-82-41 1</inkml:trace>
  <inkml:trace contextRef="#ctx0" brushRef="#br0" timeOffset="112745.1851">32807 25156 0,'0'-40'16,"-81"-83"0,81 41-1,-82 82-15,41-41 16,-123 246 15,123 613 16,246 163-16,-205-817-15,-123-123 0,0 41-1,-40-123 1,81 0-1,82 0 1</inkml:trace>
  <inkml:trace contextRef="#ctx0" brushRef="#br0" timeOffset="113145.3153">32726 27570 0,'122'-41'78,"-40"41"-78,41 0 16,122-82 0,-204 82-16</inkml:trace>
  <inkml:trace contextRef="#ctx0" brushRef="#br0" timeOffset="113512.3347">32889 27611 0,'-82'0'16,"82"41"-1,-81-41-15,81 81 16,-82 1 0,82-41 15,41-41-16,0 0 1,81 0 0,1 0-1,0 82 1,-123-41 0,0 0-1,-82 41 1,-41-82-1,41 40 1</inkml:trace>
  <inkml:trace contextRef="#ctx0" brushRef="#br0" timeOffset="114597.8232">33421 24952 0,'0'0'0,"-41"0"0,41-41 16,0 123 31,-41 81-32,41 124 32,0-205-47</inkml:trace>
  <inkml:trace contextRef="#ctx0" brushRef="#br0" timeOffset="114930.4012">33666 25116 0,'0'-82'15,"-41"123"1,41 0-1,0 40-15,0 83 16,0-82 0,82-41-1,0-41 1,0 0-16,-41-123 16,41 82-1,-82 0 1,0-82-1,-41 1 1,-123 122 0,123 41-1,-41 81 1,82-81-16</inkml:trace>
  <inkml:trace contextRef="#ctx0" brushRef="#br0" timeOffset="115854.673">35344 25361 0,'0'-41'16,"0"82"31,0 0-31,0 0-16,0 41 15,0-1-15,0-40 16,0 0-16,0 41 15</inkml:trace>
  <inkml:trace contextRef="#ctx0" brushRef="#br0" timeOffset="116129.4284">34812 26015 0,'0'0'0,"-41"0"16,82 0 31,81 0-47,369-81 31,-163 81-16,-165 0 1,-122 0-16</inkml:trace>
  <inkml:trace contextRef="#ctx0" brushRef="#br0" timeOffset="116428.847">35262 26384 0,'-41'0'16,"41"81"30,0 1-46,0 0 16,0 163 0,0-81-1,0-41 1</inkml:trace>
  <inkml:trace contextRef="#ctx0" brushRef="#br0" timeOffset="116763.6417">35507 26506 0,'0'0'0,"0"-41"16,82 41 0,-82-41-1,123 41 1,-41 41-1,-82 0-15,0 123 16,0-123-16,0 41 16,-164 81-1,41-81 1,205-82 31,41 0-47,40 0 15,206-82 1,-206-81-16</inkml:trace>
  <inkml:trace contextRef="#ctx0" brushRef="#br0" timeOffset="117295.4907">37021 25565 0,'0'-122'15,"0"81"1,-123 41-1,82 0 1,-82 0 0,82 163-1,-40-40-15,81-41 16,0-41-16,0 41 16,81-82-1,42 0 1,-41 0-1,41-82 1,-41-123 0,-82 42-1,0-83 1,0 42 0,0 163-16,-41 41 15,-41 82 16,82 40-31,0 1 16,41 123 0,0 122-1,40-327 1</inkml:trace>
  <inkml:trace contextRef="#ctx0" brushRef="#br0" timeOffset="117696.1485">37348 25525 0,'0'0'0,"123"0"16,-41 0 0,-42 0-1,-40 81 1,0 42-1,0-82 1,0 0-16,0-123 47,0 41-31,82 0-1,41-81 1,-123 203 15,0 1-15,0 41-1,0-41-15,0-41 16,41-41-16,41 0 16,122-164-1</inkml:trace>
  <inkml:trace contextRef="#ctx0" brushRef="#br0" timeOffset="118405.4434">40375 22579 0,'164'0'47,"-42"0"-31,1 0-16,-41 0 15,0 41-15</inkml:trace>
  <inkml:trace contextRef="#ctx0" brushRef="#br0" timeOffset="118563.2939">40334 23070 0,'41'0'16,"82"-41"-1,40 41-15,206-81 16,-206 81 0</inkml:trace>
  <inkml:trace contextRef="#ctx0" brushRef="#br0" timeOffset="121643.8656">43770 20984 0,'0'-41'16,"0"0"-16,0-81 15,0 40 1,-41 41 15,41 205 16,0 285-16,0-367-31,-40 41 16,40-82 0</inkml:trace>
  <inkml:trace contextRef="#ctx0" brushRef="#br0" timeOffset="121965.1485">44057 21107 0,'0'41'16,"41"41"0,-41-1-1,81-81 1,-81-81 31,41 121 15</inkml:trace>
  <inkml:trace contextRef="#ctx0" brushRef="#br0" timeOffset="122205.5131">44589 20821 0,'81'0'63,"1"0"-48,-41 0-15,41-82 16,0 82 0</inkml:trace>
  <inkml:trace contextRef="#ctx0" brushRef="#br0" timeOffset="122496.8506">44670 20821 0,'-81'0'0,"81"40"16,0 42 0,0 0-1,81-41 16,-40-41-15,123 0 0,-41 82-1,-83 40 1,-40-81 0,-81 41-1,-83 0 1,41-82-1,1 0 1</inkml:trace>
  <inkml:trace contextRef="#ctx0" brushRef="#br0" timeOffset="122863.0218">43320 22089 0,'82'0'47,"41"0"-47,81 0 15,83 0-15,286-41 16,-124-41 0,-162 82-1,-164-82 1,-42 82 15,-81 41-15,-81 41-1,-1 0-15</inkml:trace>
  <inkml:trace contextRef="#ctx0" brushRef="#br0" timeOffset="123129.6273">44302 22579 0,'0'82'47,"0"0"-47,0 0 16,0 41-16,41-42 16,-41-40-1,0 0 1,0 41-1,0 0 1,41-82-16</inkml:trace>
  <inkml:trace contextRef="#ctx0" brushRef="#br0" timeOffset="123464.1325">44670 22784 0,'0'0'0,"0"-82"15,82 41 1,41 41 0,-82 41-1,0 41 1,-41 41 15,-123-42-15,82 1-16,-41-41 15,41-41-15,123 0 47,123-41-31,40-41 0,-40 82-1,-124 0-15</inkml:trace>
  <inkml:trace contextRef="#ctx0" brushRef="#br0" timeOffset="123914.9448">44057 23888 0,'0'0'0,"-41"0"16,123 0 30,81 0-46,42 0 0,122-41 16,82 41 0,-82-81-16,532 81 31,-777 0 16,-82 41-16,0-1-15,0 42 15</inkml:trace>
  <inkml:trace contextRef="#ctx0" brushRef="#br0" timeOffset="125413.658">44507 24706 0,'0'-81'0,"-41"81"16,123-41 30,-1 41-46,1 0 16,82-82 0,-123 82-1</inkml:trace>
  <inkml:trace contextRef="#ctx0" brushRef="#br0" timeOffset="125713.894">44589 24625 0,'0'0'0,"-82"0"15,82 81 1,0 1 0,0-41-1,0 0 1,41-41 15,122 0-15,1 0-1,-123 0 1,41 82 0,-82-41-1,-164 0 1,41-41 0,-40 82-1,122-42-15</inkml:trace>
  <inkml:trace contextRef="#ctx0" brushRef="#br0" timeOffset="125996.3225">44220 25484 0,'0'0'0,"164"0"63,81-41-63,-40 41 16,286-123-1,-328 123 1,-122 0-1</inkml:trace>
  <inkml:trace contextRef="#ctx0" brushRef="#br0" timeOffset="126280.6209">44425 25975 0,'0'-41'31,"0"82"-15,0 40-1,0 124 1,0-42-1,0 83 1,0-205 0</inkml:trace>
  <inkml:trace contextRef="#ctx0" brushRef="#br0" timeOffset="126946.8131">44875 26097 0,'0'41'47,"0"0"-31,0 0-16,-82-41 15,82 82-15,0 0 16,0-42 15,-41-40 0,41-81 16,0 40-31,41-41-1,-41 0 1,41 0 0,-41 41-1,41 41 1,-41-40 0,123 40-1,-83 0 1,42 122-1,-82 42 1,0-1 0,-41 42-1,-40-164-15,40 82 16,-41-123 0,82 41-1,41-41 48,41 0-48,-42-82-15,83 82 0,0-82 16,0 82 0,122 0-1</inkml:trace>
  <inkml:trace contextRef="#ctx0" brushRef="#br0" timeOffset="127313.1424">45693 25975 0,'0'-41'0,"-123"82"47,1 81-47,-83-40 16,-40 82-16,-1-1 15,-327 246 1,-163 82-1,532-368 1,204-164 31,81-82-47,-40 1 16</inkml:trace>
  <inkml:trace contextRef="#ctx0" brushRef="#br0" timeOffset="127764.0311">45366 22702 0,'0'-41'16,"82"0"-1,-205 82 63,0 82-62,-81-41-16,-1 40 0,41 1 16,-326 204-1,40-122 1,327-164-1,123 0 1</inkml:trace>
  <inkml:trace contextRef="#ctx0" brushRef="#br0" timeOffset="128054.3803">48925 22784 0,'-82'0'0,"123"0"47,41 0-47,-1 0 15,1 0 1,0 0-16,-41 0 0</inkml:trace>
  <inkml:trace contextRef="#ctx0" brushRef="#br0" timeOffset="128197.1814">48720 23193 0,'0'0'0,"123"0"47,0 0-32,40 0-15</inkml:trace>
  <inkml:trace contextRef="#ctx0" brushRef="#br0" timeOffset="129048.2165">50070 22048 0,'0'-41'15,"-41"-41"1,41 123 15,0 82-15,0-1-16,0 83 15,0 40 17,0-163-32</inkml:trace>
  <inkml:trace contextRef="#ctx0" brushRef="#br0" timeOffset="129306.9344">50438 22416 0,'0'-82'110,"82"82"-63</inkml:trace>
  <inkml:trace contextRef="#ctx0" brushRef="#br0" timeOffset="129513.6607">50806 22007 0,'0'-41'16,"82"41"15,0 0-31,82 0 15,-83 0 1,-40 0 0</inkml:trace>
  <inkml:trace contextRef="#ctx0" brushRef="#br0" timeOffset="129787.0948">50847 22048 0,'0'81'16,"0"-40"0,0 41-1,0-41 1,123 41 0,41-41-1,-123-41 1,-41 82-1,0-41 17,-82-41-32,0 40 0,-82 42 15</inkml:trace>
  <inkml:trace contextRef="#ctx0" brushRef="#br0" timeOffset="130047.0972">49906 23398 0,'123'0'46,"41"0"-46,81 0 16,42-41-16,122 41 16,0 0-1,-287 0 1</inkml:trace>
  <inkml:trace contextRef="#ctx0" brushRef="#br0" timeOffset="130248.0602">50847 24052 0,'82'0'47,"41"0"-32,0 0-15,-42 0 16,1-123-16</inkml:trace>
  <inkml:trace contextRef="#ctx0" brushRef="#br0" timeOffset="130580.7503">50725 24134 0,'0'0'0,"-82"82"16,82-41-1,-82 40 1,82-40 0,327 41-1,-122-41 1,-164 41-1,0 40 1,-82-40 0,0-82-16,-123 41 15,82-41 1,41 0-16,0-41 31,-40-41-31</inkml:trace>
  <inkml:trace contextRef="#ctx0" brushRef="#br0" timeOffset="130814.4955">52156 23725 0,'0'-82'16,"123"82"0,-41 0-1,41 0-15,40 0 16,-122 0 0</inkml:trace>
  <inkml:trace contextRef="#ctx0" brushRef="#br0" timeOffset="130965.581">52361 23970 0,'41'0'32,"41"0"-32,40-41 15,-40 41-15,0-41 16</inkml:trace>
  <inkml:trace contextRef="#ctx0" brushRef="#br0" timeOffset="131397.0707">53302 23234 0,'-41'-82'0,"0"82"47,41 123-31,0-41 0,0 40-16,0 83 15,41-82 1,41-83-1,-1-40 1,1 0 0,-82-81-16,82-42 15,-82 41 1,0-41 0,-41-40-1,-41 122 1,-40 41-1,40 0 1,82 123 0,0-42-1</inkml:trace>
  <inkml:trace contextRef="#ctx0" brushRef="#br0" timeOffset="131731.01">54079 23479 0,'0'41'16,"0"0"15,0-123 32,0 41-48,0 82 17,0 0-17,0 0-15,0 41 16</inkml:trace>
  <inkml:trace contextRef="#ctx0" brushRef="#br0" timeOffset="132181.8248">54324 23029 0,'0'-41'15,"82"41"-15,-41 0 16,41 0 0,0 0-1,-41 0 1,-41 41 0,-41 164-1,-82-82 1,41-42-1,82-162 32,82 81-31,-41-41 0,41 41-1,0 0 1,-1 163-1,-81-81 1,0 0 0,-122 0-1,-1-41 1,82-41-16,0 0 16</inkml:trace>
  <inkml:trace contextRef="#ctx0" brushRef="#br0" timeOffset="132481.6145">53179 24829 0,'-82'0'0,"82"41"16,41 0 15,41-41-15,81 0-16,1 0 15,286-41 1,-286 41-16,-123 0 15</inkml:trace>
  <inkml:trace contextRef="#ctx0" brushRef="#br0" timeOffset="132698.0549">53383 25443 0,'0'0'0,"-122"0"0,81 0 16,82 0 15,81 0-15,165 0 0,-83 0-1</inkml:trace>
</inkml:ink>
</file>

<file path=ppt/ink/ink3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2T12:56:29.890"/>
    </inkml:context>
    <inkml:brush xml:id="br0">
      <inkml:brushProperty name="width" value="0.05292" units="cm"/>
      <inkml:brushProperty name="height" value="0.05292" units="cm"/>
      <inkml:brushProperty name="color" value="#FF0000"/>
    </inkml:brush>
  </inkml:definitions>
  <inkml:trace contextRef="#ctx0" brushRef="#br0">15995 12026 0,'-41'-41'15,"41"-82"110,0 82-109,-41 82 15,41 0-15,0-123 78,0 123-47,0 0-32,41-41 376,40 0-376,1 0 1,82 0 0,286-82 15,123 82 0,-451 0-31,287-81 16,-204 81-16,40 0 15,205 0 1,41 0 0,-327 0-16,204 0 15,-204 0 1,40 0-16,123 0 16,1 0-1,-83 0 1,123 0 15,-122 0-15,-42 0-1,205 0 1,-204 0-16,245 0 16,-246 0-16,-40 0 15,81 0 1,83 0-1,40 41 1,82-41 0,-123 0-1,41-41 1,-122 41 0,-124 0-16,42 0 15,-41 0 1,-41 0-1,81 0 1,-40 0 0,-41 0-1,-41 0 1,0 0 0,-1 0-1,42 0 1,-41 0-1,0 0 1,-41-41 93,0 0-93,0 0 15,-41 41-15,-41 0 0,41 0-1,41 164 1,0-42-1,41-81 1,0-41 0,0 0 31,-41-82-32,0 1 1,0 40-1,0 0 1,0 82 62,82-41-47,-41 0-15,-41-82 0,0 41-1,-123 41 17,82 0-32,-41 123 15</inkml:trace>
  <inkml:trace contextRef="#ctx0" brushRef="#br0" timeOffset="1466.4118">21558 13253 0,'0'-82'16,"0"41"0,-41 123 31,41 82-32,0 40 16,0-122-31,0-164 63,0 1-63,0-124 16,0 1-1,0 122 1,0 41 15,-123 123-15,82-1-1,-122 42 1,122-41 0,41-123 30,82 0-30,-82 0-16,81-81 16,-40 40-1,41 41 1,-82 123 15,0-1-15,0 1-16,0 245 31,0-122-15,0-164-1,0 41 1,-41-82 31,0 0-47,0 0 15,-81 0 1,-1 0 0,82 0-1,123 0 48,41 0-48,-42 0-15,1 0 16,82 0 0,-41 0-1,-1 0 1,-81 0 93,41 0-109</inkml:trace>
  <inkml:trace contextRef="#ctx0" brushRef="#br0" timeOffset="74101.3753">19799 9531 0,'-41'0'15,"-41"0"1,41 0 0,-163 0 15,122-41-16,41 41 1,0 0 0,-41 0-1,82-41 1,41 41 46,82 0-62,41 0 16,286 0 0,0 41-1,-82-41 1,368 0 0,-409 0-1,-81-41 1,-205 41-1,-123 41 48</inkml:trace>
  <inkml:trace contextRef="#ctx0" brushRef="#br0" timeOffset="74470.1942">20085 9735 0,'0'0'0,"-122"-41"16,40 41-16,204-40 47,42 40-32,532 0 1,-369 0 0,-41 0-1,-204 0 1,-82 40 46</inkml:trace>
  <inkml:trace contextRef="#ctx0" brushRef="#br0" timeOffset="75724.4567">21312 11862 0,'0'-81'15,"-40"81"-15,40-82 16,0 164 31,0-42-32,0 1-15,0 0 16,0 82 15,40-164 1,-40 0-17,0-122 1,-40 81-1,40 123 32,0 0-31,0-1-16,0 83 16,0-164 46,0-41-46,0 42-1,-41 40 32,41 81-31,0-122 62,0-40-62,0 122 30,0 40-30,0-40 0,0 0-1,0 41 1,0 0 0</inkml:trace>
  <inkml:trace contextRef="#ctx0" brushRef="#br0" timeOffset="79142.9317">24135 15053 0,'0'-82'32,"0"0"-17,0 1 1,123-1-1,-82 82 1,41 82 0,-82 81-1,0 164 1,-41-204 0,82-205 46,-41 0-46,122 1-16,-122-1 15,123 0 1,-123 0 0,41 0-1,-123 205 32,82-41-47,-41 82 16,41-1-1,0-81 1,123-82 0,40 0-1,83-123 16</inkml:trace>
  <inkml:trace contextRef="#ctx0" brushRef="#br0" timeOffset="79724.6548">23399 15012 0,'0'0'0,"0"-82"16,-41 123 62,-41 0-78,41 41 0,0-41 16,-41 0-16,41 40 15,-81 1 1,81 0 0,164-82 30,-42 0-30,124 0 0,-41 0-1,-83 0 1</inkml:trace>
  <inkml:trace contextRef="#ctx0" brushRef="#br0" timeOffset="79957.8324">22826 15748 0,'82'0'46,"-41"0"-46,41 0 0,-1 0 16,42 0 0,123 0-1,-42 0-15</inkml:trace>
  <inkml:trace contextRef="#ctx0" brushRef="#br0" timeOffset="80924.5141">21844 15135 0,'0'-82'15,"0"41"1,-82 41-1,42 41 1,40 123 15,0 204 1,81-327-17,1-41 1,41 0-1,-82 0-15,82-123 16,-123 41-16,81 41 16,-81-82-1,0 42 1,-163-42 0,81 123-1,0 41 16,-41 82-15,123-42-16</inkml:trace>
  <inkml:trace contextRef="#ctx0" brushRef="#br0" timeOffset="81542.2842">25853 14848 0,'0'0'0,"-41"0"62,-41 41-46,42-41-16,-83 123 16,-41 82 15,164-165-15,41-40-1,123 0 1,-1 0-1,-81 0-15,-41 0 16</inkml:trace>
  <inkml:trace contextRef="#ctx0" brushRef="#br0" timeOffset="81729.0621">25567 15544 0,'41'0'47,"41"0"-47,40 0 16,-40 0-16</inkml:trace>
  <inkml:trace contextRef="#ctx0" brushRef="#br0" timeOffset="82042.0104">26917 14848 0,'0'-122'15,"0"204"48,0 40-47,0-40-16,0 0 15,0 122 1,0-40-1</inkml:trace>
  <inkml:trace contextRef="#ctx0" brushRef="#br0" timeOffset="82291.5399">26589 15830 0,'0'0'0,"-40"0"0,121 0 47,-40-41-32,164 41 1,40-41-1,-163 41 1</inkml:trace>
  <inkml:trace contextRef="#ctx0" brushRef="#br0" timeOffset="82708.204">26794 16280 0,'0'-41'31,"123"41"-15,-82 0 0,0 0-1,-41 123 1,0 0-1,-205 81 1,41-81 0,83-41-1,40-82-15,122-41 47,1 41-47,82-82 31,81-82-15,-81 164 0,0 0-1</inkml:trace>
  <inkml:trace contextRef="#ctx0" brushRef="#br0" timeOffset="84509.053">31376 15421 0,'0'0'0,"-41"0"15,82 0 16,245 0 1,818-164-1,-817 164-15,-246 0-1,-41-40 1,-123-42-1,41 82 1,-41 0 0,83 0-1,40-41 17,81 41-17,42 0-15,41 0 31,-1 41-15,-122 81 0,-123 1-1,-81 0 1,-42 0 0,83-42-1</inkml:trace>
  <inkml:trace contextRef="#ctx0" brushRef="#br0" timeOffset="95771.9716">10063 15380 0,'0'-82'0,"0"41"16,-82 41 0,41 0-1,0 0 1,-40 82-1,81 491 17,0-123-1,0-368-31,0-41 16,0 40-16,-41-81 46</inkml:trace>
  <inkml:trace contextRef="#ctx0" brushRef="#br0" timeOffset="95959.7102">9490 16035 0,'0'-82'16,"82"82"-1,41 0 1,163-41 0,-40-41-1,-164 82-15</inkml:trace>
  <inkml:trace contextRef="#ctx0" brushRef="#br0" timeOffset="96193.4781">10431 15544 0,'0'-41'0,"-41"0"16,-40 123 31,81 0-32,0 40-15,0 1 16,0 0-1,0 81 1,40 42 0,42-246-16</inkml:trace>
  <inkml:trace contextRef="#ctx0" brushRef="#br0" timeOffset="96627.0174">10636 15953 0,'0'-82'16,"41"82"-1,-41-41-15,82 41 16,40 41 0,-122 82 15,-41-1-16,0-81 1,41-122 15,0 40-15,205-164 0,-205 164-1,0-41 1,0 123 15,0 41-31,0 0 16,0 41-1,0-42 1,82-81 0,-41 0-1</inkml:trace>
  <inkml:trace contextRef="#ctx0" brushRef="#br0" timeOffset="96844.868">11331 15626 0,'0'0'0,"0"-123"16,41 205 31,-41 0-32,41-1-15,-41 124 16,0-1 0,-41 42-1,41-164 1</inkml:trace>
  <inkml:trace contextRef="#ctx0" brushRef="#br0" timeOffset="97076.6801">12190 15871 0,'41'0'47,"41"0"-47,41 0 0,-41 0 16,-42 0-16</inkml:trace>
  <inkml:trace contextRef="#ctx0" brushRef="#br0" timeOffset="97209.8702">12272 16157 0,'41'0'32,"41"0"-17,41-41-15,-42 41 16</inkml:trace>
  <inkml:trace contextRef="#ctx0" brushRef="#br0" timeOffset="98143.5954">14236 14889 0,'-41'0'15,"41"-81"-15,-82 81 16,41 0 0,-41 122-16,-81-40 15,40 41-15,-41-1 16,82-40-16,1-41 16,40 82-16,82-123 46,40 0-46,1 41 32,0-41-32,-82 41 15,0 41 1,0-1-16,-164 42 31,1 0-15,40-82-16,-41 81 15,246-122 48,0 82-63,-82 0 16,41 286-1,41 246 1,-82-1-1,-41 124 1,-41-287 0,82 40-1,0-203 1,41-42 15,82-245-15,-42 0-16</inkml:trace>
  <inkml:trace contextRef="#ctx0" brushRef="#br0" timeOffset="99402.2521">16363 15135 0,'0'-41'32,"0"82"-1,0 0-15,0 40-1,-41 42 1,41-82-16,0 82 15</inkml:trace>
  <inkml:trace contextRef="#ctx0" brushRef="#br0" timeOffset="99853.3693">15422 15912 0,'-82'0'16,"41"0"-1,164 0 32,81 0-31,83 0-16,40 0 15,41-82-15,-41 82 16,410 0 0,-205-82-1,-328 82 1,-245 0 78</inkml:trace>
  <inkml:trace contextRef="#ctx0" brushRef="#br0" timeOffset="100427.0614">15667 16116 0,'0'0'0,"-81"0"16,81-81 0,0 162 15,0-40-15,0 0-1,0 205 1,0-164-1,0-1 1,0-40-16</inkml:trace>
  <inkml:trace contextRef="#ctx0" brushRef="#br0" timeOffset="100727.2122">15176 16853 0,'82'0'47,"0"0"-47,0 0 15,41 0-15,-1-82 16,42 82 0,-82 0-1,0 0 1</inkml:trace>
  <inkml:trace contextRef="#ctx0" brushRef="#br0" timeOffset="101110.7083">15422 17221 0,'-41'0'0,"41"-82"31,41 82-16,41 0-15,-41 0 16,0 41 0,40 41-1,-162 81 1,-42-81 0,82 0-1,-41-82 1,164 0 31,-41 0-47,122-82 15,1 82 1,41-41 0</inkml:trace>
  <inkml:trace contextRef="#ctx0" brushRef="#br0" timeOffset="101360.8054">16567 16730 0,'0'-41'15,"82"41"32,0 0-47,41 0 16,-42 0-16,1-82 16</inkml:trace>
  <inkml:trace contextRef="#ctx0" brushRef="#br0" timeOffset="101733.2767">17385 16280 0,'-40'41'62,"40"0"-46,0 41-16,0-41 16,0 40-16,0-40 15,81 0 1,42-41 15,0-41-15,-1-40-1,-122-124 1,0 123 0,-122 82-1,-42 0 1,82 41-16,1 82 16</inkml:trace>
  <inkml:trace contextRef="#ctx0" brushRef="#br0" timeOffset="102610.5055">16731 18898 0,'0'-41'16,"-41"41"15,41 82-31,-82 0 15,82 204 17,41-204-17,82-82 1,81-123 0,-122 41-1,-41-40 1,-123-42-1,0 164 1,-40 0 0,122 82-1,41-41 1,0 41 0</inkml:trace>
  <inkml:trace contextRef="#ctx0" brushRef="#br0" timeOffset="102961.3524">20372 19225 0,'-82'-41'0,"82"82"46,0 41-30,0 0-16,0 0 16,-41 122 15</inkml:trace>
  <inkml:trace contextRef="#ctx0" brushRef="#br0" timeOffset="105143.7429">22826 18571 0,'-41'0'47,"41"82"-47,0 40 16,-41 1-16,41 163 47,164-286-16,-82-163-15,-82 40-1,0-82 1,-164 42 0,82 81-1,0 164 1,82 122-1,82-163 1,82 41 0,204-123-1,-245-41 1,-41-40 15,-1-1-15,-81 0-1,0-81 1,0 245 31,-81 81-47,81 124 16,0 122-1,0-204 1,0-83-1,0 1 1,0-123 15,0 0-31,0-81 16,-82-83 15,82 164-15,0 0-1,41 41 1,81 0 0,-40-82-1,82 42 1,-82-42 0,-82 41-1,0 0 1,0-41-1,0 0 1,0 123 15,0 41-31,-82 82 16,82 81 15,0-204-15,0 0-1,41-41 1,41-123 0,-42 0-1,-40 83 1,0 80 15,0 1-31,0 41 16,82-82 15,0 0-15,0-82-1,41 1-15,-82 40 16,-41 82 46,40-41-30,42 0-17,-41 0 1,-41-41 0,0-41-1,0 41 1,-82 41-1,1 0 1,81 245 0,0-122-1,0-41 1,81 0 15,124-123-15,-123-41-1,-1-123 1,-81 42 0,0 40-1,0 205 32,0-41-31,41 0-1,41-41 17,-41 82-32,-41-42 15,0 83 1,0-82 15,0 41-31,82-82 16,0 0-1,0 0 1,204-164 0,-286 42-1,0-1 1,0 82 0,0 0-1,0 82 16,0 41-15,0 0-16,0 122 16,0 42-1,41-206 1,41-40 15,122-40-15,-122-42-16</inkml:trace>
  <inkml:trace contextRef="#ctx0" brushRef="#br0" timeOffset="106244.473">26058 18816 0,'0'-82'15,"0"41"1,0 123 31,-123 0-47,123 0 16,-82 0-1,41 40 1,41-81-1,0-82 17,0-81-32,82 81 15,-82 0 1,82 41-16,-82-123 16,41 123-1,-41 82 1,41-82-16,-41 82 15,81 0 1,-40-82 0,0 0-1,41 0 1,0-123 15,-82 41-31,0-82 16,0 124-16,0-1 15,0 82 32,0 163-31,0-81 0,0-41-1,82-1 1,40-81-1,-81-122 1,0-42 0,-41 0-1,0 124 1,0 121 31,0 1-32,0 82 1,0-123 0,0 81-1,123-203 17,-123 40-32,82-123 15,-41-40 1,-41 122-1,0 123 48,0 40-47,0-40-1,82 164 1,40-123-1,-40 0 1,-123-82 0,-41 40-1,-40-40 1,81 82 0</inkml:trace>
  <inkml:trace contextRef="#ctx0" brushRef="#br0" timeOffset="106611.4258">27326 18898 0,'0'41'15,"41"-41"1,41 0 0,-1-41-1,1-41 1,-82 0 0,0 1-1,-41 81 1,-81 81-1,40 124 1,82-41 0,82-124-1,81-80 1,-81-1 0</inkml:trace>
  <inkml:trace contextRef="#ctx0" brushRef="#br0" timeOffset="106804.0739">26876 18244 0,'0'0'0,"41"0"47,81 0-47</inkml:trace>
  <inkml:trace contextRef="#ctx0" brushRef="#br0" timeOffset="107605.9104">19267 22252 0,'0'-82'16,"123"82"0,0 0-16,-1-41 15,42 41-15,-41 0 16,-42 0-16,1 0 16</inkml:trace>
  <inkml:trace contextRef="#ctx0" brushRef="#br0" timeOffset="107910.5385">19472 22252 0,'-82'0'0,"0"0"31,41 41-15,41 164-1,0 122 1,0-82 0,0 1-1,41-205 17,0 40-32,82-81 15,-42 0-15,1 0 16,123-40-1,-164-83-15</inkml:trace>
  <inkml:trace contextRef="#ctx0" brushRef="#br0" timeOffset="108144.9174">19226 22907 0,'-82'0'0,"82"-82"0,82 82 47,41 0-47,0-41 16,40 41-1,165 0 1,-165 0-16</inkml:trace>
  <inkml:trace contextRef="#ctx0" brushRef="#br0" timeOffset="108595.251">20822 22211 0,'0'-82'0,"-82"82"47,82 82-32,-123 41-15,123 0 16,0 40-16,0 42 15,0-42-15,0-40 16,82-41-16,41-41 16,40 41-1</inkml:trace>
  <inkml:trace contextRef="#ctx0" brushRef="#br0" timeOffset="108845.121">21803 22498 0,'0'-82'15,"-41"82"32,1 41-31,-42 0-16,41 40 15,0-40-15,-82 82 16,41 0 0,82-82-1</inkml:trace>
  <inkml:trace contextRef="#ctx0" brushRef="#br0" timeOffset="109060.9581">21353 22416 0,'0'0'0,"0"-41"16,41 123 46,0-41-62,41 40 0,-41 42 16,82 41-1,-1-42 1,-40-122-16</inkml:trace>
  <inkml:trace contextRef="#ctx0" brushRef="#br0" timeOffset="109311.0454">22294 22211 0,'0'0'0,"41"0"47,0 0-31,41 41-16,0 82 15,-82 41 1,0 245-1,-82-287 1,0-40 0</inkml:trace>
  <inkml:trace contextRef="#ctx0" brushRef="#br0" timeOffset="109527.6751">23153 22702 0,'0'-123'0,"82"123"16,0-40 0,122 40-1,-81 0 1</inkml:trace>
  <inkml:trace contextRef="#ctx0" brushRef="#br0" timeOffset="109661.1311">23235 22907 0,'123'0'31,"-41"0"-16,-41 0-15</inkml:trace>
  <inkml:trace contextRef="#ctx0" brushRef="#br0" timeOffset="112563.6556">25690 22416 0,'0'-82'16,"-41"0"0,0 0-1,-41-40 1,0 122-1,0 0 1,82 41-16,-163 409 31,204-246 16,-1-204-31,42-41-1,82-204 1,-164 81 0,0 0-1,0 124 1,0 80 0,0 165-1,0 0 1,0-83-1,82-81 1,163-41 0</inkml:trace>
  <inkml:trace contextRef="#ctx0" brushRef="#br0" timeOffset="112745.1485">26058 22375 0,'0'0'0,"41"0"31,81 0-15,165-41 0,-1 41-1</inkml:trace>
  <inkml:trace contextRef="#ctx0" brushRef="#br0" timeOffset="112995.0569">26385 21925 0,'0'0'0,"-41"0"16,41 82 15,0 0-31,0 40 16,0 206-1,0-165 1,82-81 0,-41-41-16</inkml:trace>
  <inkml:trace contextRef="#ctx0" brushRef="#br0" timeOffset="113395.3979">27039 21884 0,'0'82'47,"0"0"-32,0-1-15,0 42 16,0-41 0,0-41-1,0-123 32,0 41-31,82-41-16,41 41 15,0 41 1,-41 123 0,-82 0-1,0-41 17,-164 40-17,0-122 1,82 0-16,1-40 15</inkml:trace>
  <inkml:trace contextRef="#ctx0" brushRef="#br0" timeOffset="113645.6242">25444 23193 0,'0'0'0,"41"0"47,123 0-31,776-82-1,-244 0 1,-451 82-16</inkml:trace>
  <inkml:trace contextRef="#ctx0" brushRef="#br0" timeOffset="114195.7421">26671 23602 0,'0'0'0,"0"41"16,0 41-1,-82 0-15,42-1 32,-42-40-17,41-41 1,41-41-1,0-122 1,41 81 0,41 82-1,-1 0 1,1 245 0,-164-81-1,-40 41 1,40-165-1,-41 42 1,41-82 0,82-122 15,0 40-15,82 82-1,41 0 1,-41 82-1,122-1 1,-40-40 0,-82-41-16</inkml:trace>
  <inkml:trace contextRef="#ctx0" brushRef="#br0" timeOffset="114580.0709">29412 22293 0,'41'0'46,"82"0"-46,-1 0 16,1-41-16,82 41 16</inkml:trace>
  <inkml:trace contextRef="#ctx0" brushRef="#br0" timeOffset="114695.344">29494 22579 0,'-41'0'15,"123"0"1,81 0 0,165-40-1</inkml:trace>
  <inkml:trace contextRef="#ctx0" brushRef="#br0" timeOffset="114961.4045">31416 21639 0,'0'81'46,"0"1"-30,0 0-16,0 0 16,0 0-16,0-1 15,0 1-15</inkml:trace>
  <inkml:trace contextRef="#ctx0" brushRef="#br0" timeOffset="115145.1888">31007 22416 0,'164'0'47,"-41"0"-32,40 0-15,-40 0 16,123-82-1</inkml:trace>
  <inkml:trace contextRef="#ctx0" brushRef="#br0" timeOffset="115494.8023">31294 22702 0,'0'-41'0,"0"0"16,82 41 0,-42 0-16,1 0 15,41 41 1,-82 82 0,0-41-16,-41 0 15,-81 122 1,-42-163-1,287-82 32,-42 41-47,42-41 16,123-82 0,-165 83-16</inkml:trace>
  <inkml:trace contextRef="#ctx0" brushRef="#br0" timeOffset="115711.5382">32276 22211 0,'0'0'0,"81"0"47,42 0-31,41 0-16,-1-41 15,42 41-15</inkml:trace>
  <inkml:trace contextRef="#ctx0" brushRef="#br0" timeOffset="115928.4204">32726 21802 0,'0'0'0,"0"82"47,0 41-31,0-41-16,0 40 0,0 1 15,0-41 1,0-41-16</inkml:trace>
  <inkml:trace contextRef="#ctx0" brushRef="#br0" timeOffset="116445.3467">33585 21884 0,'0'-82'15,"0"41"1,-41 41 15,41 41-15,-82 41-16,82 123 15,0-124 1,163 1 0,-81-82 15,0 0-15,-41-123-1,-41 1 1,0 81-16,-123-41 15,41 82-15,1 0 16,-83 41 0,82 163-1</inkml:trace>
  <inkml:trace contextRef="#ctx0" brushRef="#br0" timeOffset="116829.0226">31089 23602 0,'0'0'0,"-41"0"16,164-41 15,122 41-15,42 0-16,613-82 15,-450 1-15,0 81 16,122-82 0,-367 82-1,-246 0 32,0 0-31,0 0-16,-41 0 15</inkml:trace>
  <inkml:trace contextRef="#ctx0" brushRef="#br0" timeOffset="117195.5511">32194 24093 0,'0'-41'16,"82"-41"-1,-1 82-15,42 41 16,-123 82 0,-82 81 15,-81-40-15,-1-82-1,164-41 1,41-41-1,245 0 1,123-205 0,41 42-1</inkml:trace>
  <inkml:trace contextRef="#ctx0" brushRef="#br0" timeOffset="117411.4414">35303 23152 0,'122'0'47,"1"0"-47,0 0 15,-82 0 1</inkml:trace>
  <inkml:trace contextRef="#ctx0" brushRef="#br0" timeOffset="117545.2688">35344 23357 0,'81'0'31,"1"0"-16,82 0-15,-1-41 16</inkml:trace>
  <inkml:trace contextRef="#ctx0" brushRef="#br0" timeOffset="118262.1808">37675 21843 0,'0'-41'15,"0"123"32,0 41-47,0 163 32,0-163-17</inkml:trace>
  <inkml:trace contextRef="#ctx0" brushRef="#br0" timeOffset="118461.8083">37143 22743 0,'123'0'47,"41"0"-47,81-41 16,-40 41-16,-42 0 15,206 0 1</inkml:trace>
  <inkml:trace contextRef="#ctx0" brushRef="#br0" timeOffset="118928.7304">37634 23152 0,'0'82'62,"0"0"-62,-41-41 16,41 40-16,0-40 15,0 0-15,41-41 16,0 0 0,164-122-1,-164 40 1,40 0-1,-81 0 1,0 41 0,0 123 31,0 82-32,0-1 1,0 83-1,0-83 1,0-81-16</inkml:trace>
  <inkml:trace contextRef="#ctx0" brushRef="#br0" timeOffset="119146.4374">38493 23316 0,'82'0'16,"41"-41"0,-41 41-16,40 0 15,-40 0 1,-41 0-16</inkml:trace>
  <inkml:trace contextRef="#ctx0" brushRef="#br0" timeOffset="119295.2696">38657 23602 0,'0'0'0,"41"0"31,41 0-31,163-41 15,-122 41 1</inkml:trace>
  <inkml:trace contextRef="#ctx0" brushRef="#br0" timeOffset="119680.7282">39843 22988 0,'0'-81'15,"-41"162"17,41 1-32,0 0 15,0 0-15,0 0 16,0 0-16,0-1 15,82-81-15,-41 41 16,41-41 0,41-41-1,-123 0 1,41-81 0,-82-206-1,-82 247 1,41 81-1,-41 0 1,82 122 0</inkml:trace>
  <inkml:trace contextRef="#ctx0" brushRef="#br0" timeOffset="119912.8235">40580 23070 0,'0'-41'47,"41"41"-32,-41 41 16</inkml:trace>
  <inkml:trace contextRef="#ctx0" brushRef="#br0" timeOffset="120245.6416">41030 22866 0,'0'0'0,"0"-41"0,81 0 0,-40 41 16,82-82 0,-82 82 15,-41 164-15,-41 81-1,-82-163-15,42 41 16,40-82-16,-41 40 15,164-81 17,-1 0-17,288-122 1,-247 122 0,-40-82-1</inkml:trace>
  <inkml:trace contextRef="#ctx0" brushRef="#br0" timeOffset="120478.7713">42052 22620 0,'0'0'0,"0"-41"15,82 1 1,0 40 0,0 0-16,81 0 15,-122 0-15,41 0 16</inkml:trace>
  <inkml:trace contextRef="#ctx0" brushRef="#br0" timeOffset="120761.843">42052 22661 0,'0'0'0,"-41"0"0,41 41 16,-41-41 0,41 123-1,82 0 1,41-83-1,-41 42-15,0 0 16,-1-82-16,-81 41 16,0 0-1,-81-41 17,40 82-32,-82-82 15,82 41 1</inkml:trace>
  <inkml:trace contextRef="#ctx0" brushRef="#br0" timeOffset="121129.07">40130 25197 0,'0'0'0,"-123"0"15,205 0 17,81 0-32,42 0 15,449 0 1,-285-81-16,-83 81 15,0-82-15,-81 82 16,-1 0-16,83-82 16,-369 123 31,-204 41-32,122-82-15</inkml:trace>
  <inkml:trace contextRef="#ctx0" brushRef="#br0" timeOffset="121465.995">40784 25647 0,'-204'82'16,"408"-164"-16,-858 369 15,449-206-15,82-81 16,82 41 0,205-82-1,572-81 1,1 122-1,122 0 1,-205 0 0,-367-82 15,-328 82 78,41 41-93</inkml:trace>
  <inkml:trace contextRef="#ctx0" brushRef="#br0" timeOffset="706007.6394">36980 12885 0,'0'0'0,"0"-41"15,0 0 1,-41 41 0,0 0-1,-82 0 17,41 491-1,82-409-31,41 81 31,0-163-15,41 0-1,0-40-15,0-83 16,-82 41 0,0-82-1,0 42 1,0 81 15,0 204-15,0 1-1,122 41 17,-81-205-32,164 40 15,-164-40-15</inkml:trace>
  <inkml:trace contextRef="#ctx0" brushRef="#br0" timeOffset="706190.5887">37675 13417 0,'0'-82'16,"0"123"31,0 0-47,0 0 15,0 40 1,0 42 0,0-82-16</inkml:trace>
  <inkml:trace contextRef="#ctx0" brushRef="#br0" timeOffset="706629.6794">38207 12476 0,'0'0'0,"0"-41"0,0 82 32,0 41-17,0 0-15,0 163 16,0-40 15,0-83-15,0-163 31,82 0-47,-82-40 15,82 81 1,-1-41-1,1 82 1,-82 40 0,0 124-1,-122-123 1,40 0 0</inkml:trace>
  <inkml:trace contextRef="#ctx0" brushRef="#br0" timeOffset="707357.9059">38698 12599 0,'0'0'0,"0"-41"0,0 0 15,0-82 1,-41 0 0,-41 123-16,0-81 15,-40-1 1,40 82-16,-164-82 16,-244 41-1,80 41 1,42 0 15,0 0-15,123 123-1,-1 0 1,164-42-16,-122 206 16,81-83-16,41-40 15,1 204 1,81 41-1,81-164 1,165-81 0,122 0-1,123-83 1,-205-81-16,41 0 16,-40 0-16,40 0 15,-41 0-15,246-163 31,-205-1-15,-40-245 0,-164 164-1,-1-1 1,-122 1 0,0 163-1,-41 0 1,0 82-16,-163-122 15,122 122-15,-41-41 16,-40 41 0,40 122-1,123-40 1</inkml:trace>
  <inkml:trace contextRef="#ctx0" brushRef="#br0" timeOffset="709274.6106">38289 14235 0,'0'0'0,"-41"0"0,-41 0 16,205 0 46,122 0-62,42 0 16,285 0 0,-204 0-1,-245 0 1,-123-82-16</inkml:trace>
  <inkml:trace contextRef="#ctx0" brushRef="#br0" timeOffset="709582.9748">38002 14521 0,'0'0'15,"-245"82"-15,81-82 0,-40 41 31,163-41-15,205 0 15,122 0-31,41-41 16,328 41 0,-369-82-16,-40 82 15,-124 0-15,42-41 16,-123 41-1,-82 0 32</inkml:trace>
</inkml:ink>
</file>

<file path=ppt/ink/ink3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3-11-04T13:30:00.718"/>
    </inkml:context>
    <inkml:brush xml:id="br0">
      <inkml:brushProperty name="width" value="0.05292" units="cm"/>
      <inkml:brushProperty name="height" value="0.05292" units="cm"/>
      <inkml:brushProperty name="color" value="#FF0000"/>
    </inkml:brush>
  </inkml:definitions>
  <inkml:trace contextRef="#ctx0" brushRef="#br0">11495 12271 0</inkml:trace>
</inkml:ink>
</file>

<file path=ppt/ink/ink3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2T13:01:17.551"/>
    </inkml:context>
    <inkml:brush xml:id="br0">
      <inkml:brushProperty name="width" value="0.05292" units="cm"/>
      <inkml:brushProperty name="height" value="0.05292" units="cm"/>
      <inkml:brushProperty name="color" value="#FF0000"/>
    </inkml:brush>
  </inkml:definitions>
  <inkml:trace contextRef="#ctx0" brushRef="#br0">29003 4909 0,'41'0'15</inkml:trace>
  <inkml:trace contextRef="#ctx0" brushRef="#br0" timeOffset="279.6164">29167 4949 0</inkml:trace>
  <inkml:trace contextRef="#ctx0" brushRef="#br0" timeOffset="974.1074">28921 4868 0,'0'0'0,"0"-82"15,-41 82 1,41-41-16,0 0 31,0 82 0,123 41-31,163 572 47,-245-490-15,41-41-17,-82-205 48,0 41-63,0 0 15,-41-41-15,41 0 16,-41 1 0,0 81-1,41-41 1,-81 41 15,81 81-31,-41 83 31,41 0-15,-82 40 0,82-122-16,-41-41 15,41 0-15</inkml:trace>
  <inkml:trace contextRef="#ctx0" brushRef="#br0" timeOffset="2284.8623">29371 4295 0,'0'-82'0,"-41"82"16,41-82-16,-41 82 16,-81-122 15,40 81 0,-123 41 0,123 0-15,1 0 0,-1 82-1,-41 122 1,41-40-1,-40-82 1,40 40 0,41 1-1,41 41 1,-82-42 0,82-40-1,0 41 1,0-41-1,0 81 1,41-40 15,0-41-15,41 40 0,-82-81-16,163 82 15,-81-123-15,-82 82 16,123 0-1,0-41 1,-1 40 0,42-40-1,-82-41 1,0 0 0,40 0-1,42 0 1,-41-81-1,-83 81 17,42-41-32,-41 41 15,-41-41 1,82-41 0,0 41-1,-41-41 1,41-81-1,-42 81-15,-40 0 16,82 82-16,-82-82 16,0 0-1,0-40 1,41-1 0,-41-41-1,0 42 1,-82 40-1,41 0 1,-81-82 15,-1 1-15,0 81 0,41 82-1,42-41 1,-124 41-1,82 0 1,0 82 0,82 41-1</inkml:trace>
  <inkml:trace contextRef="#ctx0" brushRef="#br0" timeOffset="3336.0027">30148 5318 0,'-41'0'0,"82"0"94,82 0-78,41 0-16,81 0 15,328 0 16,-164 0 16,-327 0-31,40 0 0,-81 0-1,-82-82 79,1 82-78,-1 0-1,41-41 1,-41 41-16,-41 0 31,82-41-31,41 41 109,41 0-109,-41 0 16,40 82 0,-81-41-16,0 41 15,0-1 1,-41-81 0,-40 82-1</inkml:trace>
  <inkml:trace contextRef="#ctx0" brushRef="#br0" timeOffset="4261.5911">29944 6299 0,'-41'0'16</inkml:trace>
  <inkml:trace contextRef="#ctx0" brushRef="#br0" timeOffset="7587.5857">32848 5154 0,'0'-41'16,"0"-41"-1,-41 41 1,0 41 15,-40 82 0,-1 409 1,82-368-1,82-123-16,-1-41 1,1-41 0,-82-41-1,0 42 1,0-42 15,0 164 0,0 41-15,0 122-16,0-122 31,41 0-15,0-82 0,0 0-1,82-41 1,-42-123-1,-81 41 1,0 1 0,0 81-1,0 82 17,0 41-17,0-1-15,41 83 16,0-123-1,41 0 17,-41-41-17,0 0 1,41 0 0,-82-82-16,41-41 15,-41 82-15,0-40 16,0 40-1,0 0 1,0 82 0,0 40-1,0 42 1,0 0 0,0-41-1</inkml:trace>
  <inkml:trace contextRef="#ctx0" brushRef="#br0" timeOffset="9134.6305">33748 5481 0,'0'41'15,"82"41"17,-41-82-1,-41-41-31,41 0 16,-41-41-1,0-40 1,-82 81-1,41 41 17,0 41-17,41 163 1,0-81 0,41-82-1,0 41 1,41-82-1,81-41 1,-122-41 0,-41-82-1,82 123 1,-82-40 0,0-1-1,-41 41 79,0 41-47,41 41 0,0 41-32,82-82 1,-41 0 0,0 0 15,-41 81 16,0-40-32,0 0-15,0 41 16,41-82 31,82 0-32,-42 0-15,-81-123 16,41 41 0,41 1-1,-82-1 1,41 82 0,0 0-1,-41 41 1,82 41-1,-82-123 48,-41 0-47,0 41-1,41-41 1,-82 41-1,0 41 1,82 122 0,0 1-1,0-82 1,41-82 0,41 0-1,0 0 1,-41-41-1,-41-123 1,0 82 15,0 42-15,0 80 15,0 83-15,0 0-1,0 40 1,0 42 0,0-41-1,0-123 1,0-123 62</inkml:trace>
  <inkml:trace contextRef="#ctx0" brushRef="#br0" timeOffset="10486.0644">34689 5318 0,'0'-41'16,"0"82"62,0 40-78,0 42 0,0-41 16,0 0-16,0-41 15,0 0-15,0 81 16,82-122 0,-41 0 15,122-82 0,-81 1-31,-82 40 16,0-41-16,0 41 0,41 0 15,-41-41 1,0 1 0,0 40-1,0 0 1,82 41 15,-41 0-15,-41 41-1,41 0 1,41 40 0,-82-122 46,0 1-46,-41 40-1,0 0 1,-41 40 0,0 83-1,82 0 1,0-82-1,82-41 1,0 0 15,0-41-15,-42-41 0,-40 0-1,82-40 1,-82 81-1,0 82 1,-41 40 0,41 287-1,0-122 1,0-42 0,0-81-1,0-82 1,0 0-1,-41-41-15,-40 0 32,-1-82-17,41-41 1,41-204 0,123 123-1,81 40 1,-122 123-16</inkml:trace>
  <inkml:trace contextRef="#ctx0" brushRef="#br0" timeOffset="10819.8798">35753 5399 0,'41'0'16,"-82"0"-16,82-81 16,-41-1-16,40 82 0,-40 41 47,0 41-32,0-42 16,82-40 16,-82-40-31,0-42 0,-41 41-1,0 41 1,-122 163-1,163 42 1,0-82 0,123-82-1,-1-41 1,-40-41 0</inkml:trace>
  <inkml:trace contextRef="#ctx0" brushRef="#br0" timeOffset="10986.7801">36325 5686 0,'0'0'0,"-41"0"0,41 41 15</inkml:trace>
  <inkml:trace contextRef="#ctx0" brushRef="#br0" timeOffset="11385.9532">33421 6831 0,'-164'0'0,"42"0"16,81 0-1,163 0 32,83 0-47,163-82 16,0 82-16,409-82 15,-286-40-15,-41 122 16,246-82 0,-328 82-1,-409 0 32,-41 0-47</inkml:trace>
  <inkml:trace contextRef="#ctx0" brushRef="#br0" timeOffset="11781.3931">33871 6913 0,'0'0'0,"-205"0"0,83 0 16,81 0-1,-82 82 1,205-82 0,531 0-1,287-41 1,-41-82-1,41 82 17,-818 41-17,-41-82 1</inkml:trace>
  <inkml:trace contextRef="#ctx0" brushRef="#br0" timeOffset="14637.8315">39516 5154 0,'0'-41'15,"0"82"16,0 82-15,0 163 0,41-122-1,-41-123 1,82-41 0,0 0-1,40-164 1,-81 41-1,-41 82 1,0 0 0,0 82 15,0 41-31,0 0 16,-82-82-1,123-82 32,-41 0-31,41 82-1,41 0 1,-82 82 0,41 0-1,0 0 1,41-82-1,-41 0 1,40 0-16,1-82 16,-82 41-16,0-82 15,0-40 1,0 122 0,0 0-1,0 82 1,0 82-1,0 40 17,0-122-17,0 0 1,82-41 0,0 0-1,0-164 1,-41 1-1,-41 81 1,0 41 0,0 82 15,0 82-15,0-1-1,0 1 1,40-123 15</inkml:trace>
  <inkml:trace contextRef="#ctx0" brushRef="#br0" timeOffset="14780.4817">40661 4990 0,'0'82'32</inkml:trace>
  <inkml:trace contextRef="#ctx0" brushRef="#br0" timeOffset="15037.1132">40866 4949 0,'0'-40'15,"0"121"32,41 1-31,-41 41-16,0-41 15,0 40-15,41 1 16,-41-41 0,0 0-16</inkml:trace>
  <inkml:trace contextRef="#ctx0" brushRef="#br0" timeOffset="15171.216">40702 5277 0,'0'-41'0,"82"41"32,0 0-32,41-82 15,-1 41 1</inkml:trace>
  <inkml:trace contextRef="#ctx0" brushRef="#br0" timeOffset="15536.9245">41152 4949 0,'0'0'0,"-41"-40"15,41 80 32,0 42-47,0 0 16,0 0-16,0 41 16,0-82-1,0-1 1,82-40-1,-41-40 1,-41-1 0,82-82-1,-82 82 1,41 41 0,0 0-1,-41 82-15,0 0 16,0-41-16,0 40 15,82-40 1,-1 0 0,124-41-1</inkml:trace>
  <inkml:trace contextRef="#ctx0" brushRef="#br0" timeOffset="15793.4191">42093 5113 0,'0'-41'16,"0"82"31,0 41-32,0 0-15,0-41 16,0 0-16,0 122 16</inkml:trace>
  <inkml:trace contextRef="#ctx0" brushRef="#br0" timeOffset="15927.0588">42052 4745 0,'0'82'31</inkml:trace>
  <inkml:trace contextRef="#ctx0" brushRef="#br0" timeOffset="16353.1865">42339 5195 0,'0'0'0,"0"82"47,0 0-31,0-42-1,0 1-15,0 41 16,0-41 0,81-41-1,1-41 1,0-82-1,-41-40 1,-41 122 0,0 82 15,82 41-15,-82-41-16,0 81 15,41-122 1</inkml:trace>
  <inkml:trace contextRef="#ctx0" brushRef="#br0" timeOffset="16837.5351">43975 4949 0,'0'-40'16,"0"-42"0,-41 82-1,41-41 1,-123 41 0,1 123-1,40-42 1,82 1 15,0 0-15,0-41-1,82-41-15,-1 0 16,-40 0 0,-41-82-16,82-41 15,-82 42 1,0 40-1,0 82 17,0-1-32,0 83 15,82-123 1,-82 123-16,164-123 16,-124 0-1,42 0-15</inkml:trace>
  <inkml:trace contextRef="#ctx0" brushRef="#br0" timeOffset="17787.2039">44875 4868 0,'0'0'0,"0"-41"15,0 82 48,0 40-63,0 1 16,0 0-16,0 0 15,0 0 1,41-82 15,0-41-15,40-82-1,-81-41 1,0 83 0,41 81-1,-41 81 1,0-40-1,0 82 1,0-41 0,41-82-1,82 0 1,-41 0 0,-41-164-1,-41 82 1,0 42-1,0 121 32,0 42-31,41-123 0,-41 41-1,81-41 1,-40 0-1,0-41 1,-41-41 0,82-40-1,-82 162 17,0 1-17,0 82 1,41-123-1,82 0 17,-82-41-17,0-82 1,-1 83 0,-40-42-1,0 164 1,0-1-1,0-40 1,82-41 15</inkml:trace>
  <inkml:trace contextRef="#ctx0" brushRef="#br0" timeOffset="17963.1314">45979 4377 0,'0'-41'15,"0"82"17,0 0-17</inkml:trace>
  <inkml:trace contextRef="#ctx0" brushRef="#br0" timeOffset="18220.3772">46143 4418 0,'0'-41'16,"0"82"31,0 41-47,0-1 15,0 42-15,0-41 16,0 81 0,0-40-1</inkml:trace>
  <inkml:trace contextRef="#ctx0" brushRef="#br0" timeOffset="18370.0938">46020 4786 0,'82'0'31,"0"0"-31,0 0 15,0 0-15</inkml:trace>
  <inkml:trace contextRef="#ctx0" brushRef="#br0" timeOffset="19170.7889">47125 4786 0,'-82'0'15,"82"41"32,-41 0-47,41 40 16,0-40-16,0 41 15,0-41 1,41-41 0,0 0-1,41 0 1,-82-82 0,-82-40-1,0 81 1,41-41-1,123 82 17,0 0-32,0 0 15,40-41 1,1-41 0,-82-41-1,-41 1 1,0 40 15,0 0-15,0 164 31,0 0-47,0 40 15,0 165 1,0 122-1,0-205 1,0-163 0,82 41-1,0-123 1,-82-204 0,0 81-1,-82 0 1,-41 124 15,205 40 0,41-82-31,-1 82 0</inkml:trace>
  <inkml:trace contextRef="#ctx0" brushRef="#br0" timeOffset="20421.0223">48311 4377 0,'0'-41'0,"0"0"15,0-41 1,0 0 0,-82 205 31,82-41-32,0 0-15,0 0 16,0 81-1,0 1 1,0-82 0,123-82 15,-41 0-31,-82-41 16,122-123-1,-122 82 1,0 41 15,41 82-15,-41 41-1,0-41 1,0 41 0,41-41-1,41-41 1,-41 0-1,0-41 1,41-41 0,-41 82 31,-41 41-16,0 41 0,41-82 0,40-41-15,-40 0 0,41 41-1,-41 0 1,-41 41-1,0 41 1,41-82 0,-41 40-1,82-40 17,0 0-17,-82-40-15,81 40 0,1-164 16,-41 82-1,41 82 17,-41 0-1,0 0 0,0 0-15,40 0 15,-81-41-31,0 0 16,-41-40 15,1 81-15,-1 40-1,41 1-15,-82 123 16,82-82-1,0 0 17,123-82-17,122 0 1</inkml:trace>
  <inkml:trace contextRef="#ctx0" brushRef="#br0" timeOffset="20704.4849">48066 4336 0,'81'0'16,"1"0"-1,82 0-15,-1 0 16,165 0 0,-83 0-16</inkml:trace>
  <inkml:trace contextRef="#ctx0" brushRef="#br0" timeOffset="20804.6727">49252 4336 0,'0'-82'78</inkml:trace>
  <inkml:trace contextRef="#ctx0" brushRef="#br0" timeOffset="21537.2056">31007 8181 0,'0'0'0,"-40"0"47,-1 123-47,-164 286 31,82-246-15,1 42-1,40-164 1,82 0 0</inkml:trace>
  <inkml:trace contextRef="#ctx0" brushRef="#br0" timeOffset="21755.0073">30394 8345 0,'-41'0'0,"123"81"63,-41 42-63,40-41 15,42 82 1,0 40-1,-82-163-15,41 41 16</inkml:trace>
  <inkml:trace contextRef="#ctx0" brushRef="#br0" timeOffset="22271.3721">31703 8835 0,'41'0'47,"81"0"-31,42 0-16,41 0 0,-1 0 15,123-81 1,-163 81 0,-123-41-1,-41-41 17,-41 82-17,41-41-15,-82 0 16,0-41 15,42 82-15,121 41 15,-40-41-15,0 82-1,-41 0 1,0 41-1,-163 40 1,40-163-16</inkml:trace>
  <inkml:trace contextRef="#ctx0" brushRef="#br0" timeOffset="32154.6574">31048 7936 0,'0'0'0,"0"-41"16,0 0-16,0-41 15,-81 82 1,40-123 0,-164 41 15,-81 1 0,-164 203 0,368 1-15,-41 122 0,0 83 15,42 244-16,81-163 1,41-81 0,81-165-1,83 1 1,-123-123-16,204 81 16,-163-122-16,-1 0 15,124 0 1,-82-81-1,81-165 1,-163-40 0,-41-123-1,-41-82 1,-205 41 0,123 246-16,-40-1 15,40 123 1,0 41-1,-123-41 1,-40 82 0,0 41-1</inkml:trace>
  <inkml:trace contextRef="#ctx0" brushRef="#br0" timeOffset="33055.6161">24503 8508 0,'-82'-123'0,"82"83"15,0 121 32,0 42-31,0 0-16,41 122 15,-41 42 17,-41-206-1</inkml:trace>
  <inkml:trace contextRef="#ctx0" brushRef="#br0" timeOffset="33321.9603">24381 8385 0,'0'0'0,"0"-81"0,0-1 16,0-82 0,122 123-1,1 41 1,-41 123-1,-82 0 1,-82 81 0,-82-122-1,83 41 1,-1-82 0</inkml:trace>
  <inkml:trace contextRef="#ctx0" brushRef="#br0" timeOffset="33739.3993">24749 8713 0,'0'0'0,"0"-41"16,-82 123 31,82-41-32,0 40-15,0 1 0,0 41 16,41-41 0,0-82-1,0 0 16,81 0-15,-81-123 0,-41-41-1,-82 42 1,1 40 0,40 82-1,-41 163 1,82-122-1</inkml:trace>
  <inkml:trace contextRef="#ctx0" brushRef="#br0" timeOffset="33971.8246">25076 8672 0,'0'82'47,"0"-1"-32,0 42-15,0-41 16,0 0-16,0-41 16,0 81-1</inkml:trace>
  <inkml:trace contextRef="#ctx0" brushRef="#br0" timeOffset="34129.1165">25199 8508 0,'0'41'31</inkml:trace>
  <inkml:trace contextRef="#ctx0" brushRef="#br0" timeOffset="34522.4483">25403 8795 0,'0'-82'16,"0"41"-1,-41 41 17,-41 41-1,82 163-16,0-163 1,0 41-16,41-82 16,-41 41-16,123-41 15,-82 82 1,-41-1 0,0-40-1,-123-41 1,1 0-1,81 0 1</inkml:trace>
  <inkml:trace contextRef="#ctx0" brushRef="#br0" timeOffset="34890.7991">25690 8835 0,'0'0'0,"0"-81"16,0-1-1,-41 82 1,0 0 15,41 82-31,0-41 16,0 81-1,41-40 1,81-41 0,-81 41-1,-82-82 32,-40 0-31,40 41-1,-41-41 1</inkml:trace>
  <inkml:trace contextRef="#ctx0" brushRef="#br0" timeOffset="35305.9847">26099 8876 0,'0'0'0,"0"-41"16,0 123 46,-82 0-46,82 0-16,0-41 15,0 41 1,0-42 0,82 42-16,-42-82 15,42 0 1,-41 0-16,41-82 16,-41-40-1,-41 81-15,0-123 16,0 123-1,-82-40-15,0 81 16,-40 0 0,122 40-1,0 1 1</inkml:trace>
  <inkml:trace contextRef="#ctx0" brushRef="#br0" timeOffset="35755.2942">26508 8754 0,'0'-41'16,"81"41"-16,-40 0 31,41 41-16,-82 40 1,0 165 0,0-123-1,-41-83 1,82-80 31,-41-42-32,82-82 1,0 1 0,0 81-1,-1 82 1,-81 122 0,0 83-1,0-41 1,0-83-1,0 42 1</inkml:trace>
  <inkml:trace contextRef="#ctx0" brushRef="#br0" timeOffset="36356.2762">24912 10185 0,'-122'0'0,"40"0"15,41 0 1,123 41 62,81-41-78,328-41 16,123-41-1,-42 82 1,-81-81 0,-245 81 15</inkml:trace>
  <inkml:trace contextRef="#ctx0" brushRef="#br0" timeOffset="36622.4421">25812 10349 0,'0'0'0,"-41"0"0,82 0 63,41 0-63,0 0 15,41 0 1,327-41-1,81-123-15</inkml:trace>
  <inkml:trace contextRef="#ctx0" brushRef="#br0" timeOffset="39355.7614">33994 8713 0,'0'-41'15,"0"0"17,0-41-17,-41 82 1,41-82-1,0 41-15,41 41 32,122 287-1,-163-124-15,0-40 15,0-82-16,0-123 32,0 41-47,82-41 16,-82 1 0,41-206-1,-41 205 1,41 82-1,41 0 1,-82 123 0,41 123-1,-41-83 1,0-40 0,41-41-1</inkml:trace>
  <inkml:trace contextRef="#ctx0" brushRef="#br0" timeOffset="39689.4547">34771 8672 0,'0'-82'15,"0"123"16,0 0-31,0 0 16,0 41-16,0 40 16,0-81-1,41 0 1,0-41 0,40 0 15,-81-164-16,0 42 1,-81 40-16,40 0 16,0 82-16,-41 0 15,0 82 1,82-41-16</inkml:trace>
  <inkml:trace contextRef="#ctx0" brushRef="#br0" timeOffset="39873.144">35384 8754 0,'-40'0'0,"80"0"46,42 0-30</inkml:trace>
  <inkml:trace contextRef="#ctx0" brushRef="#br0" timeOffset="40322.4558">36039 8549 0,'0'-82'0,"0"123"47,0 41-47,0 0 16,0-41-16,0 41 15,0 40 1,0-81 0,82-41-1,41-41 1,-83-41 0,-40 1-1,-40-124 1,-83 164-1,82 41-15,0 0 16,82 0 15,82 0-31,327-82 16,-369 82 0</inkml:trace>
  <inkml:trace contextRef="#ctx0" brushRef="#br0" timeOffset="40689.8667">36898 8263 0,'0'0'16,"41"-82"-1,-41-41-15,0 41 16,0 42 0,0-1-16,-82 41 15,0 122 17,82 42-32,-82 245 15,82 164 1,41-287-1,41-81 1,-41-205 15,-41-41-31,82-123 16,-164-122 0,0 81 15,-81 82-16,163 83 17,41 40-32,81-82 15,83 82 1,-1-41 0</inkml:trace>
  <inkml:trace contextRef="#ctx0" brushRef="#br0" timeOffset="41039.1542">38002 7895 0,'-40'-41'15,"40"123"32,0 40-47,-82 42 16,82-41-16,0-1 15,0 206 1,0-288 0,0 1-16</inkml:trace>
  <inkml:trace contextRef="#ctx0" brushRef="#br0" timeOffset="41205.8198">37716 8508 0,'41'0'32,"82"0"-17,-41 0-15,-1 0 16,42 0 0,-41 0-16</inkml:trace>
  <inkml:trace contextRef="#ctx0" brushRef="#br0" timeOffset="41372.6729">38289 8426 0,'0'-41'16,"0"82"31,0 41-47,0 82 16,0-82 15,0 40-16</inkml:trace>
  <inkml:trace contextRef="#ctx0" brushRef="#br0" timeOffset="41506.2063">38330 8058 0,'0'82'47</inkml:trace>
  <inkml:trace contextRef="#ctx0" brushRef="#br0" timeOffset="42106.9096">38452 8385 0,'0'-40'0,"41"40"16,41 0 15,-82 81-15,0 42-1,0 0 1,0-82-1,0 0 1,0-82 15,0 0-31,123-164 16,-82 83 0,0 122 15,-41 40-16,0 42 1,0 82 0,0-123-16,82 82 15,-42-123 17,1-82-17,41 0 1,-41-123-1,-41 164 1,0 82 15,0 41-31,0 0 16,0 41 0,82-41 15,-41-82-16</inkml:trace>
  <inkml:trace contextRef="#ctx0" brushRef="#br0" timeOffset="42440.2812">39475 8385 0,'0'41'31,"0"0"-15,41-41 15,41 0-15,-82-82 15,0 42-15,0-42-16,-41 82 31,0 82-16,0 122 1,41-81 0,0 0-1,164-123 1,-82-82 0</inkml:trace>
  <inkml:trace contextRef="#ctx0" brushRef="#br0" timeOffset="42906.7289">40130 8385 0,'0'-40'16,"0"-42"0,-41 82 30,-82 41-46,123 40 32,0-40-32,82 82 15,-41-82-15,0 82 16,81-123 0,-122 41-1,-81-41 1,40 0-1,-41 0 1,0 0 0</inkml:trace>
  <inkml:trace contextRef="#ctx0" brushRef="#br0" timeOffset="43823.3623">41439 8099 0,'0'-82'31,"0"1"-31,-82-1 16,82 245 46,0 205-46,0-204 0,0-82-1,0 0 1</inkml:trace>
  <inkml:trace contextRef="#ctx0" brushRef="#br0" timeOffset="44689.8375">41030 8467 0,'41'0'47,"40"-82"-31,-40 82-16,41 0 15,41-40 1,40 40-1,-40-82 1,-41 41 0,-41 41-16,-41-41 15,0-41 1,0 41 15,0 0 79,-82 41-79,82-81-16,0 162 48,0 42-63,0 0 0,0-1 16,0-40-16,0 0 15,0 0 1,0 0-1,41-82 17,-41-41-32,82-82 15,0 41 1,-42 0 15,-40 42-15,82 162-1,-82-81 1,0 41 0,41-82-1,0 0 1</inkml:trace>
  <inkml:trace contextRef="#ctx0" brushRef="#br0" timeOffset="44990.1812">42257 8467 0,'0'0'0,"0"-82"15,41 82 17,41 0-1,-42 0-31,1-40 31,-41-1-15,-81 41 15,-1 0-15,0 41-1,82 81 1,82-40 0,122-82-1,42 0 1,-164 0-1</inkml:trace>
  <inkml:trace contextRef="#ctx0" brushRef="#br0" timeOffset="45656.7986">43157 8140 0,'0'-82'0,"0"123"47,82 0-47,-82 41 0,0 0 16,40-41 0,42 81-1,-82-81 1,41-41-1,0 0 1,41-82 0,-82-81-1,0-1 1,0 41 15,-41 123-15,0 41-1,41 0 1,0 0 0,-41-41 93,41-41-93,-82 41-16,41 0 31,1 82-15,40 0-1,0 0 1,0 40-1,0 1 1,122-123 0,1 0-1</inkml:trace>
  <inkml:trace contextRef="#ctx0" brushRef="#br0" timeOffset="46056.3776">43934 8099 0,'-41'0'16,"-41"0"31</inkml:trace>
  <inkml:trace contextRef="#ctx0" brushRef="#br0" timeOffset="46440.2358">43279 8181 0,'0'-41'15,"-40"41"1,40-82 0,-41 82-1,-41 0-15,41 82 16,41 82 15,0-1-15,0-40-1,82-41 1,81-82 0,-81 0-1,41 0 1,0-82 0</inkml:trace>
  <inkml:trace contextRef="#ctx0" brushRef="#br0" timeOffset="46873.3982">43729 8263 0,'0'-82'0,"0"123"62,0 41-46,0-41-16,0-1 15,0 1-15,0 82 16,41-123 0,41 0-1,-41 0 1,-41-82 0,41 0-1,-41-81 1,0-1-1,0 42 1,0 162 15,0 42-15,0 0-16,0 82 16,0 81 15,0-163-16</inkml:trace>
  <inkml:trace contextRef="#ctx0" brushRef="#br0" timeOffset="47741.2144">44261 8140 0,'0'41'16,"0"0"0,41-41-1,0 0 1,41 0 0,-82-82-1,41 82 1,-41-123-1,0 82 1,0-40-16,-82 81 16,0 41-16,82-1 15,-82 165 1,82-41 0,0-42-1,82-122-15,0 0 16,-41 0-16,0 0 15,0 0 1,41-82 0,81-81-1,-163 40 1,0 82 15,0 82 16,0 41-31,0-41 15,41-41-15,-41 41-1,0 41 1,0-1-1,0 1 1,0-41 0,82-41-1,-41 0 32,-41-41-16,0-41 1,41 82-17</inkml:trace>
  <inkml:trace contextRef="#ctx0" brushRef="#br0" timeOffset="48239.7535">44793 8099 0,'0'0'0,"0"-82"0,0 123 63,0 0-63,0 82 15,0-41-15,0-1 16,0 1-1,0 0 1,0-123 31,82-41-31,-82 41-16,82-163 31,-41 163-16,40 82 17,-81 41-32,0 40 15,0 42 1,0-82-16,41 41 16,41-123-16,-41 0 31,-41-41-16</inkml:trace>
  <inkml:trace contextRef="#ctx0" brushRef="#br0" timeOffset="48456.44">45243 8099 0,'0'-123'0,"0"246"0,0-409 16,0 204 0,0 0-1,0 41 1,0 123-1,0 82 1,0 122 0,82 41-1,-82-163 1,41-123 0</inkml:trace>
  <inkml:trace contextRef="#ctx0" brushRef="#br0" timeOffset="48606.7996">45202 8140 0,'82'0'16,"-41"0"0,0 0-1,81 0 1,-40 0-16</inkml:trace>
  <inkml:trace contextRef="#ctx0" brushRef="#br0" timeOffset="49662.0028">46020 8017 0,'0'0'0,"-82"0"31,82 41-15,-40 82 0,40-41-1,0 40 1,0 1-1,0-41 1,81-82 0,1-41-1,-82-82 1,0 82-16,0-122 16,-41 40-16,0 82 15,-40 41 1,-42 0-1,82 205 1,41-123 0,164-1-1,-83-81 1,42 0 0,41-163 15,-82 81-16,-42-41 1,-40 82 0,0-81-1,0 163 32,0-1-31,0 1-16,0 82 15,0-41 1,0 0 0,41-1-1,123-81 1,-82 0 15,-82-81-15,41-42-1,-41 41 1,0 41 0,0-41-1,0 123 235,41-41-250</inkml:trace>
  <inkml:trace contextRef="#ctx0" brushRef="#br0" timeOffset="50607.1521">46470 7772 0,'0'-82'16,"0"41"0,-82 41 30,42 123-30,-42-41-16,82 40 16,0-40-16,0 0 15,0 0-15,0 0 16,122-41-16,-40-41 16,0 81-1,0-81-15,-41 0 16</inkml:trace>
  <inkml:trace contextRef="#ctx0" brushRef="#br0" timeOffset="51740.9439">47043 8058 0,'0'-41'16,"0"0"0,0-40-16,0-1 15,-41 82 1,41-41 15,-82 82-15,0 82-1,41 40 1,41-81-16,0 41 16,41-42-1,0-81-15,41 0 16,0 0 0,82 0-1,-83-81 1,-81-1-1,82 0 1,-82 0 0,0 41-16,0-40 31,0 162 16,0 1-32,0 0 1,0-41 0,0 82-1,41-83 1,0-40 0,41 0-1,-82-122 1,0-42-1,0 123 1,0 82 15,0 0-15,0 41-16,0-41 31,0 0-31,41-41 16,41 0-1,-42 0 1,42 0 0,-41-164-1,-41 41 1,0 82 0,0 1-1,0 80 32,41-40-31,0 0-1,-41 41 1,82 82 0,-82-41-1,0-41 1,0 41-1,0-1 1,41-81-16,40 0 16,1 0-16,-41 0 15,41 0 1,0-41 0,-41-40-1,-41 40 1</inkml:trace>
  <inkml:trace contextRef="#ctx0" brushRef="#br0" timeOffset="53057.1416">34607 10103 0,'0'-40'15,"0"121"17,0 1-17,0 0-15,0 41 31,0-82-15,123-41 0,-41 0-1,40-82 1,-40-41 0,-82 0-1,-41 164 16,41 0-15,-41 82 0,41-164 62,41 41-63,41 0 1,-82 41 0,82-41-1,-41 123 1,0-123 0,41 0-1,-41 0 1,-1-123-1,-40 0 1,0 41 0,0 123 31,0 41-32,0 41 1,0-82-1,82-41 1,-41 0 0,82-41-1,-123-82 1,0 0 0,0 82-1,0 82 16,0 0-31,0 41 16,0 41 0,41-123 15</inkml:trace>
  <inkml:trace contextRef="#ctx0" brushRef="#br0" timeOffset="53207.441">35712 9817 0,'0'0'0,"-82"0"15,82-41-15,0 82 32,41 41-17</inkml:trace>
  <inkml:trace contextRef="#ctx0" brushRef="#br0" timeOffset="53440.6236">35916 9776 0,'0'0'0,"0"-41"16,0 164 30,0-41-46,0 0 16,82 81 0,-82 1-1,0-82 1</inkml:trace>
  <inkml:trace contextRef="#ctx0" brushRef="#br0" timeOffset="53940.5821">35794 10144 0,'40'-81'16,"1"81"-16,82 0 15,0-41 17,-41 41-17,-82-41 1,0-41-1,0 41 1,0 0 0,0 123 31,0 0-47,0 40 15,0 83 1,81-123-1,-40-82 32,41 0-31,0-164-16,-41 123 31,0 41 0,-41 82-15,0 41 0,82-82-1,-1-41 1</inkml:trace>
  <inkml:trace contextRef="#ctx0" brushRef="#br0" timeOffset="54482.9849">37348 10063 0,'0'-41'15,"0"82"17,0-1-32,0 124 31,0-82-15,82 0-1</inkml:trace>
  <inkml:trace contextRef="#ctx0" brushRef="#br0" timeOffset="54625.0069">37430 9694 0,'41'82'31</inkml:trace>
  <inkml:trace contextRef="#ctx0" brushRef="#br0" timeOffset="55058.4026">37512 10185 0,'0'-82'32,"81"82"-32,-40 0 31,-41 41-15,0 41-1,0 0 1,82-82 46,0 0-62,0-164 16,0 83 0,-82 121 30,0 1-46,0 82 16,0-82 0,81 41-1,1-82 1</inkml:trace>
  <inkml:trace contextRef="#ctx0" brushRef="#br0" timeOffset="55324.1332">38780 9735 0,'0'-81'16,"0"162"30,0 1-46,0 0 16,41 41-16,-41-42 16,0-40-16,0 0 15,0 82 17</inkml:trace>
  <inkml:trace contextRef="#ctx0" brushRef="#br0" timeOffset="55841.3459">38575 9981 0,'41'0'16,"41"0"0,41 0-16,-42 0 0,1 0 15,41-82 1,-82 82-1,-41-82 1,0 0 0,0 41-1,0-40 17,0 122-17,0-1 1,0 83-1,0 41 1,0-82 0,0-42-1,82-40 17,-41 0-17,0-122 1,-41 40-1,81 82 17,-81 82-32,0 40 15,0-40 1,82 0 15,-41-82-31</inkml:trace>
  <inkml:trace contextRef="#ctx0" brushRef="#br0" timeOffset="56175.0972">39680 10022 0,'0'41'32,"0"40"-17,41-81 16,-1-41-15,-40-40 0,0-1-1,0 0 1,-40 82 15,40 123-15,0-1-1,0-40 1,0 0 0,163-82-1,-122 0-15</inkml:trace>
  <inkml:trace contextRef="#ctx0" brushRef="#br0" timeOffset="57158.0515">40825 9694 0,'0'-40'15,"0"80"48,0 42-63,0 0 15,0-41-15,0 41 0,0 0 16,82-82 0,-41 0-1,0 0 1,0 0-1,-41-205 1,81 82 0,-81 164 46,0 41-62,0-41 16,0 41-1,41 40 1,41-122 0,0 0-1,-41-40 1,-41-124 0,0 82-1,0 0 1,0 123 15,0 0-15,0 0-16,0 41 15,82 0 1,-41-82 15,-1 0-15,-40-41-1,123 0 1,-82 41 15,41 82-15,-82-1 0,41-81-1,41 0 16,-1-40-31,-40-42 16,41-41 0,-82 82-1,0 123 32,0-41-31,0 41-1,41-1 1,41-81 0,41 0-1</inkml:trace>
  <inkml:trace contextRef="#ctx0" brushRef="#br0" timeOffset="57332.5544">42011 9490 0,'-41'0'15</inkml:trace>
  <inkml:trace contextRef="#ctx0" brushRef="#br0" timeOffset="57608.8233">42461 9367 0,'0'0'0,"0"-41"15,0 123 32,0 0-47,0 41 16,0 40 0,0-81-16,0 0 15,0 41 1</inkml:trace>
  <inkml:trace contextRef="#ctx0" brushRef="#br0" timeOffset="57759.531">42339 9817 0,'122'0'31,"-40"0"-31,0 0 16,0 0-16</inkml:trace>
  <inkml:trace contextRef="#ctx0" brushRef="#br0" timeOffset="58541.6948">43443 9654 0,'0'40'32,"0"42"-17,0-41-15,0 0 16,0 41-1,0 0 1,41-82 0,41 0-16,0 0 15,-82-41 17,0-41-32,-41 0 15,0 0-15,-41 41 16,0 41-1,82-81 1,41 81 0,82 0-1,0 0 1,-42-41 0,-40-41-1,-41 41 1,0-123-1,0 123 1,0 123 31,0 41-47,0 163 31,0 82-15,123 42-1,-41-288 1,-41-122 15,-41-82-15,0 42-16,0-42 16,-164-164-1,0 164 1,164 42-1,0-1 1,82-41-16,123 41 16,-82 41-1,-42-123-15</inkml:trace>
  <inkml:trace contextRef="#ctx0" brushRef="#br0" timeOffset="58841.8357">44548 9449 0,'0'0'16,"0"-41"-16,0-41 15,41 82 1,-41 123 31,0-41-47,0 163 15,81-81 17,-81-82-32,0-41 15,0 40-15</inkml:trace>
  <inkml:trace contextRef="#ctx0" brushRef="#br0" timeOffset="58991.12">44466 9858 0,'0'-41'16,"82"41"-1,40 0 1,1 0-1</inkml:trace>
  <inkml:trace contextRef="#ctx0" brushRef="#br0" timeOffset="59191.6823">44957 9694 0,'0'-40'16,"81"121"46,-81-40-46,0 0-16,0 41 15,0-41-15,0 0 16,41-41-16</inkml:trace>
  <inkml:trace contextRef="#ctx0" brushRef="#br0" timeOffset="59327.4458">45120 9572 0,'0'-41'16</inkml:trace>
  <inkml:trace contextRef="#ctx0" brushRef="#br0" timeOffset="60257.9062">45161 9572 0,'0'41'47,"82"40"-47,-82-40 16,0 41-16,0 82 15,0-42 17,41-162 14,-41-1-30,123-41-16,-123 0 16,81-41-1,-40 123 1,-41 41 15,0 41-31,82 0 16,-82 0-1,41-82 32,0 0-31,41-41-16,-41-82 31,41 82-15,-82 82 15,0 41-15,40-82-1,-40 41 1,82-41 0,-41 0-1,41-123 1,-82 82-1,41-82 1,-41 83 0,82-1-1,-123 41 95,41 41-95,-41 40-15,41 1 16,0 0 0,0 0-1,0 0 1,164-82-1,-124 0-15,165 0 16</inkml:trace>
  <inkml:trace contextRef="#ctx0" brushRef="#br0" timeOffset="74611.0538">31253 6995 0,'0'0'0,"-82"0"16,41 0-1,164 0 32,122 0-31,205 41 15,-368-41-31</inkml:trace>
  <inkml:trace contextRef="#ctx0" brushRef="#br0" timeOffset="77509.9426">39066 12762 0,'-82'-82'0,"82"42"32,0 80-1,0 83-15,0 286-1,41-204 1,41-42-1,0-81 1,-82-123 47,0-41-63,-41 1 15,41-1 1,-123-82-1,123 82 1,-41 82 0,-41 205-1,-40-41 1,81 40 0,-41-122-1,0 41 1,0-42-1,41-81-15</inkml:trace>
  <inkml:trace contextRef="#ctx0" brushRef="#br0" timeOffset="78327.2094">39721 12517 0,'0'0'0,"0"-82"0,0 41 15,0 0-15,0-41 16,-82 1 15,-41-42-15,41 123-16,-40-41 16,40 41-16,-41 0 15,-41 0 1,-204 41-1,123 123 1,81 40 0,0 246-1,1 41 1,163-41 0,0-205-16,0 42 15,0-165 1,82-40-16,122 123 15,287-1 1,-123-122 15,-40-82-15,-1-123 0,41 1-1,-245 40-15,-1 0 16,-40 41-16,41-41 0,-82 41 15,82-122 1,-1-165 0,-81-81-1,-41 164 1,0 40 0,-204 83-1,40-83 1,-41 1-1,-245 163 1,164 41 15,0 122-15,81 42 0,123-41-1</inkml:trace>
  <inkml:trace contextRef="#ctx0" brushRef="#br0" timeOffset="78710.1687">37880 15176 0,'-41'0'16,"123"0"15,40 0-31,42-41 16,41 41-16,81-82 16,-41 82-16,83 0 15</inkml:trace>
  <inkml:trace contextRef="#ctx0" brushRef="#br0" timeOffset="129249.0119">33135 6913 0,'-82'0'0,"164"-41"63,40 41-63,1 0 16,41 0-16,-1 0 15,124 0 1,163-82-16</inkml:trace>
  <inkml:trace contextRef="#ctx0" brushRef="#br0" timeOffset="129514.9674">33707 7036 0,'0'0'0,"-41"0"15,0 0 1,82 0 0,246 0 15,204 0-16,245-41 1,-122-41-16</inkml:trace>
  <inkml:trace contextRef="#ctx0" brushRef="#br0" timeOffset="132856.0474">12477 16076 0,'-41'0'110</inkml:trace>
  <inkml:trace contextRef="#ctx0" brushRef="#br0" timeOffset="133395.0156">19963 15830 0,'0'41'78</inkml:trace>
  <inkml:trace contextRef="#ctx0" brushRef="#br0" timeOffset="135675.6469">9245 17671 0,'-41'-41'0,"164"41"109,-41 0-109,40 0 0,246 82 31,-40-82-15,244 0 0,-244 0-1,122 0 1,-123 0 0,0 0-1,82 0 1,205 0-1,-164 82 1,-41-82 0,204 0-1,-285 0 1,-1-41 15,41 41-15,-41 0-1,-81-82 1,-123 82-16,122 0 16,-163 0-16,0 0 15,122 0 1,-81 0 0,81 0-1,-40 0 1,0 0-1,81 0 1,41 0 0,124 0-1,-42-82 17,-41 82-17,205-41 1,-82-41-1,41 82 1,-41 0 0,40-81-1,42 81 1,164 0 0,-124 0-1,-40-82 1,368 82-1,-286 0 1,-83 0 0,83 0-1,-82 0 17,41 0-17,81 0 1,-286-82-1,-81 82 1,-42-82 0,-163 82-1,-82 41 110,-41-41-109</inkml:trace>
  <inkml:trace contextRef="#ctx0" brushRef="#br0" timeOffset="136716.9744">5563 19389 0,'-81'0'78,"121"0"-31,83 0-47,123 0 16,326 0-1,165-82 1,-83 82-1,-122 0 1,0 0 0,-328 0-1,-163 0 1,-41-41 0,-41 41 46,-81 0-46,40 0-1,41 0-15,-82 0 16,41 0 15,0 0-31</inkml:trace>
  <inkml:trace contextRef="#ctx0" brushRef="#br0" timeOffset="137114.8129">6913 19307 0,'0'0'0,"-41"0"0,-122 0 16,122-41-1,164 41 32,40 0-47,369 0 16,245 0-1,0 0 17,-449 0-32,-83 0 15,82 0-15,82 0 16,-204 0-1,-164 0 1,-41 41 78,-41-41-94,41 41 15</inkml:trace>
  <inkml:trace contextRef="#ctx0" brushRef="#br0" timeOffset="139281.8553">9736 18980 0,'82'0'125</inkml:trace>
  <inkml:trace contextRef="#ctx0" brushRef="#br0" timeOffset="140366.2736">33585 18039 0,'-41'0'15,"82"0"17,40 0-17,42 0-15,41 0 16,40 0-16,-40 0 15,40 0 1,1 0-16,449 0 31,-572 0-31,41-82 32,-82 41-17,-41 0 1,-41 41-1,-123 0 1,1-81 0,122 81-16,0 0 31,-41 0-31,123-41 47,41 41-32,41 0 1,-1 0 0,-81 163-1,-41 1 1,-163-41 0,-1-1-1,123-81 1</inkml:trace>
  <inkml:trace contextRef="#ctx0" brushRef="#br0" timeOffset="141733.9753">38248 17344 0,'0'-41'16,"-82"163"30,41 1-30,-41-41-16,1 41 16,40 81-1,-164 164 17,123-327-32,82 41 31</inkml:trace>
  <inkml:trace contextRef="#ctx0" brushRef="#br0" timeOffset="142066.9185">37553 17630 0,'0'-82'15,"0"41"1,81 164 47,-40-41-63,41 0 15,0-1-15,-41 42 16,81 41-1,1-42 1,-41-81 0,0-41 31</inkml:trace>
  <inkml:trace contextRef="#ctx0" brushRef="#br0" timeOffset="142366.9482">38821 17998 0,'0'-41'0,"81"41"79,-40 0-79,0 0 15,0 0-15,41 0 16,-41 0-16</inkml:trace>
  <inkml:trace contextRef="#ctx0" brushRef="#br0" timeOffset="142533.9259">38698 18366 0,'0'0'0,"82"0"62,40 0-62,1 0 16,0 0-16,0-41 15</inkml:trace>
  <inkml:trace contextRef="#ctx0" brushRef="#br0" timeOffset="147303.1564">40866 18080 0,'0'-41'15,"0"-41"17,0 41-17,0-41-15,0 1 16,0-83 15,0 41 32,0 205-48,0 164 1,0-42-1,0 1 1,0-164 0,82-41-16,-41 40 15,41-40 1,-1-81-16,-40-1 16,41-82-1,-82-81 1,0 204-1,0 82 17,-41 41-17,41-42 1,-41 42 0,41-123 30,0-40-30,0 121 31,82 1-31,-82 41-16,41-82 15,-41 82-15,41 0 16,41-82-1,-1 0 1,-40-82 0,-41 41-16,82-82 31,-82 42-15,0-1-1,0 41 1,0 123-1,0 40 1,0-40 0,0-41-1,41-41 1,41 0 0,41-82-1,-42 0 1,-40 1-1,41-1 1,-82 0-16,82 82 16,-41 0-1,-41 41 1,82-41 0,-82 164-1,41-164 1,-82-82 46,0 0-62,-41 41 16,0 41 0,41 41-1,41 123 1,-82-1-1,82-81 1,41 0 0,82-82 15,-82 0-15,82-41-1,-41-82 1,-42-40-1,-40 81 1,0 164 15,0-1-15,0 1 0,0 0-16,0-41 15,41-41 16,82 0-15,-41 0 0,-82-123-16,0 0 31,0 42-15,0-1-1,0 164 1,0-1-1,0 1 1,0-41 0,41 82-1,0-82 1</inkml:trace>
  <inkml:trace contextRef="#ctx0" brushRef="#br0" timeOffset="147452.5856">42748 17303 0</inkml:trace>
  <inkml:trace contextRef="#ctx0" brushRef="#br0" timeOffset="147700.4977">42952 17303 0,'0'-123'15,"0"41"1,0 205 15,0 81-31,82 83 16,-82-42 15,0-163-31,0 82 16,0-123-1</inkml:trace>
  <inkml:trace contextRef="#ctx0" brushRef="#br0" timeOffset="148050.357">42870 17753 0,'41'0'47,"41"0"-47,0 0 15,41 0-15,-42-82 16,-81 41 0,0 0 15,0-41-15,0 164 15,0 0-16,0 81 1,0 1 0,0-41-1,0-82 1</inkml:trace>
  <inkml:trace contextRef="#ctx0" brushRef="#br0" timeOffset="148209.8632">43279 17425 0</inkml:trace>
  <inkml:trace contextRef="#ctx0" brushRef="#br0" timeOffset="148651.2008">43402 17630 0,'0'-82'15,"82"82"32,-82 82-47,0-41 16,0 0-16,0 0 15,0 40-15,0 1 32,0-164 14,0 1-30,0-1-16,41 41 16,0-41-1,41 82 1,-82 41 0,41 123-1,40-42 1,-81 1-1,0-41 1,41-82 0</inkml:trace>
  <inkml:trace contextRef="#ctx0" brushRef="#br0" timeOffset="149184.5907">44139 17753 0,'0'-82'16,"40"82"-16,-40-41 15,0-41 1,0 41 0,-81 41-1,-1 0 1,0 123 0,41 0-1,41-1 1,0-81-1,41-41 1,41 0 15,41 0-15,-83-122 0,1-42-1,-41 205 32,0 82-47,0-1 16,0 410-1,0-164 1,82-41 0,-82-163-1,0-82 1,-163-164-1,81-122 1,0-83 0,82 83-1,82 122 1</inkml:trace>
  <inkml:trace contextRef="#ctx0" brushRef="#br0" timeOffset="150284.5835">45079 17507 0,'0'-41'15,"0"-40"1,0-1 0,0 0-16,0 0 31,0 41-15,0 164 46,0 0-62,0-1 16,0 42-1,0-41 1,0-42 0,41-81-1,0 41 1,82-122-1,-41-42 1,-41 0 0,-41 82 15,0 82-15,0 41-1,0 41 1,0-82-1,0 40 1,81 1 0,-40-82-1,41-41 1,0-122 0,-41 40-1,-41 82 1,82 41-1,-82 82 17,0 0-17,0-1 1,0 1 0,0-164 30,0 42-46,41-42 16,40-82 0,1 123-1,-41 82 1,-41 0 0,0 41-16,0 0 15,0-1 1,41-81-1,82-40 17,-41-124-17,-1 0 17,-81 246-1,0 41-16,0-41 1,0-41 0,0 40-16</inkml:trace>
  <inkml:trace contextRef="#ctx0" brushRef="#br0" timeOffset="150617.227">46593 17548 0,'0'82'47,"82"-82"-32,-82 41 1,41-41 0,0 0-1,-41-123 1,0 0-1,0 83 1,-41-1 0,-41 245-1,41 1 1,41-83 0,41-40-1,245-82 1,-204-41-1</inkml:trace>
  <inkml:trace contextRef="#ctx0" brushRef="#br0" timeOffset="150918.6115">44793 17344 0,'-82'0'16,"123"0"-1,82 0 1,81-41-16,615-41 31,-574 82-31</inkml:trace>
  <inkml:trace contextRef="#ctx0" brushRef="#br0" timeOffset="151006.5655">46429 17139 0,'0'41'31</inkml:trace>
  <inkml:trace contextRef="#ctx0" brushRef="#br0" timeOffset="151661.3536">36407 20411 0,'0'-81'16,"0"122"140</inkml:trace>
  <inkml:trace contextRef="#ctx0" brushRef="#br0" timeOffset="151951.8391">37143 20166 0,'0'0'0,"0"-82"0,-122 123 63,81-41-63,41 123 15,-123-41-15,0 81 16,82-40 0,-40-41-16,-42 81 31,82-81-15</inkml:trace>
  <inkml:trace contextRef="#ctx0" brushRef="#br0" timeOffset="152317.9639">36530 20248 0,'0'-82'0,"41"205"62,41-41-46,-42-1-16,42 42 15,-41-41-15,41 0 16,-41 0 0,41-1-1,0-40 1,40-41-16</inkml:trace>
  <inkml:trace contextRef="#ctx0" brushRef="#br0" timeOffset="152537.0253">37634 20575 0,'82'0'62,"-41"0"-62,0 0 16,0 0-16</inkml:trace>
  <inkml:trace contextRef="#ctx0" brushRef="#br0" timeOffset="152701.0886">37553 20739 0,'122'0'31,"-40"0"-15,0 0-16,-41 0 16,122 0-1</inkml:trace>
  <inkml:trace contextRef="#ctx0" brushRef="#br0" timeOffset="152926.1733">38412 20330 0,'0'-41'31,"122"41"-15,-81 0-16,123-82 31,-82 82-31,-1 0 16</inkml:trace>
  <inkml:trace contextRef="#ctx0" brushRef="#br0" timeOffset="153301.6209">38575 20248 0,'-82'41'31,"82"41"-15,0 40-1,-41-122-15,41 41 16,41-41 31,41 0-32,0 41 1,0-41 0,0 82-1,-82 0 1,0-41-16,0 0 15,-82 40 1,41-81-16,-41 0 16,-41 41-1,1-41 1</inkml:trace>
  <inkml:trace contextRef="#ctx0" brushRef="#br0" timeOffset="154102.1281">34116 20452 0,'0'-81'16,"0"40"-16,0 0 15,0 163 32,0 1-31,0 0-16,0 0 15,0 245 17,0-286-1</inkml:trace>
  <inkml:trace contextRef="#ctx0" brushRef="#br0" timeOffset="154401.668">34116 20493 0,'0'-82'0,"0"42"16,0-1-16,82-123 15,41 82 1,-41 82 0,-41-82-16,81 82 15,-122 41-15,41-41 16,-41 123 0,-41 0-1,-204 40 1,40-40-1,83 0 1,40-82 0</inkml:trace>
  <inkml:trace contextRef="#ctx0" brushRef="#br0" timeOffset="154852.6439">35998 19552 0,'0'-81'16,"-41"40"-1,0 41 16,41 122-15,-122 83-16,122-41 16,-82 245-1,0 327 1,82-368 0,123-122-1,-1-246 1</inkml:trace>
  <inkml:trace contextRef="#ctx0" brushRef="#br0" timeOffset="155434.5997">38780 19921 0,'0'-41'0,"-41"41"16,41-82 0,41 82 46,163 368-46,-81-41-1,-41-81 1,-82 122 0,-82-82 15,-123-81-31</inkml:trace>
  <inkml:trace contextRef="#ctx0" brushRef="#br0" timeOffset="156886.245">35834 21761 0,'0'82'31,"0"-41"-16</inkml:trace>
  <inkml:trace contextRef="#ctx0" brushRef="#br0" timeOffset="157659.7612">15340 10022 0,'0'-123'16,"-41"123"0</inkml:trace>
  <inkml:trace contextRef="#ctx0" brushRef="#br0" timeOffset="173069.8158">33830 22948 0,'0'-82'0,"0"164"62,0 40-62,0 42 16,41 40-16,-41-40 15,0 0-15,0-1 16,0-40-16,0-41 16,0-41-16,0 41 15</inkml:trace>
  <inkml:trace contextRef="#ctx0" brushRef="#br0" timeOffset="173853.0031">34157 23111 0,'0'0'0,"0"-41"16,0 82 31,0 41-47,0 41 15,0-1-15,0 83 16,0-82-16,0-82 16,82-1-1,0-40 1,41-81 0,-82-83-1,-41 41 1,0-40-1,-41 122 17,-41-41-32,-41 82 15,82 0-15,41 41 16,-41 41 0,82-82-1,41 0 1,0 0-1,41-41 1,-42 41 0,1 0-1,41 41 1,-123 41 0,41 40-1,-41 1 1,0 122-1,0-163 17,82-82-17,-1 0 1,1 0 0,-82-123-16,41 1 15,41-1 1,-82 41-1,0-40 1,-82 81 0,41 41-16,-122 0 15,81 0 1,0 0 0,164 0 15,0 0-31</inkml:trace>
  <inkml:trace contextRef="#ctx0" brushRef="#br0" timeOffset="174521.8362">35425 23070 0,'0'-122'15,"-41"40"1,-81 0 0,40 0-1,-164 41 1,-244 41 0,40 0-1,0 0 1,122 123-1,165 41 17,40 163-17,123-41 1,41 41 0,82 42-1,163 40 1,-41-246-1,1 1 1,122-82 0,41-41-1,327-287 1,-326 1 0,-165 40-1,-204 1 1,-41-165 15,0 124-15,0 81-1,0 42 1,-205 40 0,-40 0-1,40 82 1,124 0-1,-1 123 1,123 0 0</inkml:trace>
  <inkml:trace contextRef="#ctx0" brushRef="#br0" timeOffset="175204.5839">36775 23684 0,'0'0'0,"-82"0"15,42 0 1,121 0 31,1 0-31,41 0-16,41 0 15,40 0 1,-40 0 15,-1 0-15,1-82-1,-205 82 32,0 0-47,-82 0 16,42 0-1,-1 0 1,82-41 0,82 0 31,-41 41-47,81 0 15,-40 0 1,-41 82-1,-41 82 17,-164-42-17,42 1 1,40-41 0,82 0-16</inkml:trace>
  <inkml:trace contextRef="#ctx0" brushRef="#br0" timeOffset="189088.7512">33748 25729 0,'0'-41'15,"0"82"32,0 41-47,-41 41 16,41-42-16,-204 206 31,163-246-15,41 81-1,0-81 1,-41-41 0</inkml:trace>
  <inkml:trace contextRef="#ctx0" brushRef="#br0" timeOffset="189404.6812">33339 25934 0,'0'-82'16,"-41"82"-1,41-41-15,41 123 63,41-41-47,0 40-16,40 1 15,1 41 16,-41 41-15,-41-83 0,0-81-16</inkml:trace>
  <inkml:trace contextRef="#ctx0" brushRef="#br0" timeOffset="189688.9103">34485 26138 0,'0'-41'16,"40"41"31,1 0-47,41 0 15,41 0 1,-82 0 0</inkml:trace>
  <inkml:trace contextRef="#ctx0" brushRef="#br0" timeOffset="189905.7073">34485 26302 0,'40'0'63,"42"0"-48,-41 0-15,0 0 16,41 0-16,-41 0 16,0 0-16</inkml:trace>
  <inkml:trace contextRef="#ctx0" brushRef="#br0" timeOffset="190888.7359">35794 25729 0,'0'-82'15,"0"164"48,0 0-63,0 0 15,0 0-15,0 245 32,0-286-17,0 40 16,0-40-31,81-41 32</inkml:trace>
  <inkml:trace contextRef="#ctx0" brushRef="#br0" timeOffset="191321.8859">36162 25893 0,'0'-41'16,"-41"41"31,41 41-47,0 0 15,0 40-15,0 1 16,0 41-1,0-41 1,0 0 0,41-82-1,122 0 1,-81-164 0,-82 123-1,82-123 1,-82 42-16,-123-1 15,41 82 1,1 41 0,-1 0-1,82 82-15,0-41 16</inkml:trace>
  <inkml:trace contextRef="#ctx0" brushRef="#br0" timeOffset="191605.4753">36775 25443 0,'0'0'0,"82"0"47,-82 41-47,82 122 16,0 42-1,-82 40 1,-123 1 0,0-83-1,-40-81 1</inkml:trace>
  <inkml:trace contextRef="#ctx0" brushRef="#br0" timeOffset="192205.8516">33339 25361 0,'0'-41'0,"-41"41"15,41-41 1,-41 41-16,-41 0 16,-81 286 30,245 860-14,40-901-17,42-122 1,41-123 0,-83 0-1</inkml:trace>
  <inkml:trace contextRef="#ctx0" brushRef="#br0" timeOffset="192771.7083">31948 25975 0,'0'-123'15,"0"82"-15,0 0 32,0 82 14,0 41-46,0 163 32,0 205-1,0-409-15,0 41-1,0-164 32,0 0-31</inkml:trace>
  <inkml:trace contextRef="#ctx0" brushRef="#br0" timeOffset="193089.2176">31948 26138 0,'0'-41'15,"0"-41"-15,0 42 16,0-1-16,0 0 16,0-82-1,0 82 1,41 41 0,41 0-1,0 0 1,-41 0-1,-41 82 1,0 41 0,-164-1-1,82-81 1,41-41 0,-40 0-1</inkml:trace>
  <inkml:trace contextRef="#ctx0" brushRef="#br0" timeOffset="193855.5358">37716 26056 0,'-82'0'0,"41"0"16,123 0 31,0 0-32,0 0-15,0 0 16,-41 0-16</inkml:trace>
  <inkml:trace contextRef="#ctx0" brushRef="#br0" timeOffset="194056.1116">37430 26343 0,'123'0'31,"-1"0"-15,42 0-16,-41 0 15,-1 0-15,-40 0 16</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2T10:55:05.073"/>
    </inkml:context>
    <inkml:brush xml:id="br0">
      <inkml:brushProperty name="width" value="0.05292" units="cm"/>
      <inkml:brushProperty name="height" value="0.05292" units="cm"/>
      <inkml:brushProperty name="color" value="#FF0000"/>
    </inkml:brush>
  </inkml:definitions>
  <inkml:trace contextRef="#ctx0" brushRef="#br0">18285 7281 0,'0'-41'0,"0"-41"16,-41 41 0,41 1-1,-40 40 32,-42 490-16,41 533 1,-41-778-17,0-122 1,0-41-1,41-41 1,-81-123 0</inkml:trace>
  <inkml:trace contextRef="#ctx0" brushRef="#br0" timeOffset="183.1683">17590 8222 0,'0'0'0,"41"0"31,0 0-15,163 0-1,-81 0-15,204 0 16,-204 0-16,0 0 16,-82 0-1</inkml:trace>
  <inkml:trace contextRef="#ctx0" brushRef="#br0" timeOffset="366.0034">18654 8140 0,'0'0'0,"0"-164"16,0 42 0,0 204 31,0-1-47,0 124 15,0-42 1,0 1 15,0-82-31</inkml:trace>
  <inkml:trace contextRef="#ctx0" brushRef="#br0" timeOffset="516.8823">18694 7608 0,'0'41'32,"123"0"-17,-123 0-15</inkml:trace>
  <inkml:trace contextRef="#ctx0" brushRef="#br0" timeOffset="932.4763">18981 8099 0,'0'-41'16,"0"0"-1,41 41 17,0 41-17,-41 0 1,0 82-1,0-82 1,0 41-16,0-123 47,81 0-31,-40-205-1,-41 205 1,82 41 15,-41 82-15,-41 0-1,0-41-15,0 82 16,0-42-16,0-40 16,41 41-1</inkml:trace>
  <inkml:trace contextRef="#ctx0" brushRef="#br0" timeOffset="1416.5939">19922 8140 0,'0'-82'16,"0"0"0,0-40-1,-41 122 1,41-41-16,-82 41 31,-41 163-15,82 1-1,41 41 17,82-165-17,82-40 1,-42-40-1,-40-83 1,-82-82 0,0-286-1,0 369 1,0 163 31,0 40-47,0 206 31,0-1-15,0-40-1,0-42 1,0-163-16</inkml:trace>
  <inkml:trace contextRef="#ctx0" brushRef="#br0" timeOffset="1932.6745">23194 7731 0,'0'0'0,"-82"-123"0,82 82 16,0 0-1,0 164 1,41 327 15,-41-82 1,0-286-32</inkml:trace>
  <inkml:trace contextRef="#ctx0" brushRef="#br0" timeOffset="2816.0841">22662 8099 0,'41'0'16,"0"0"-16,205 0 31,40-82-15,-122 1-1,-83-1 1,-40-41 0,-41 41-1,0 41 1,-81 41 15,81 41-15,-41 164-1,41 40 1,0-81 0,0-1-1,81-163 32,-81-41-31,82-204-1,-41 81 1,41 164 0,-82 82-1,0 123 1,41-123-1,0-1 1,41-81 0,40-41-1,-40-81 1,-82-42 0,82 123-1,-82 82 16,41 41-15,0-82 15,-41-41 1,0-41-17,0 0 1,-41 82 15,41 123-31,0 0 16,-82 81-1,164-163 1,41-41 0,81-82-1</inkml:trace>
  <inkml:trace contextRef="#ctx0" brushRef="#br0" timeOffset="3483.3083">25853 8017 0,'0'-81'15,"0"40"1,0 122 15,0 42-31,-41 286 32,41 0-1,0-327-16</inkml:trace>
  <inkml:trace contextRef="#ctx0" brushRef="#br0" timeOffset="3734.6626">25812 8099 0,'0'0'0,"0"-82"0,0 41 0,41-40 31,82 81-15,40 0-1,-81 0 1,-82 163 0,-122-40-1,-42-82 1,41 82-1</inkml:trace>
  <inkml:trace contextRef="#ctx0" brushRef="#br0" timeOffset="4499.3385">26139 8631 0,'0'-82'32,"82"82"-32,0-123 15,41 1 1,-82-83 0,41 42-1,-82-1 1,-41 82-1,0 82 1,0 41 0,-41 41-1,164 0 1,0-41 0,-1-41-1,1 81 16,-82-40-15,41 123 0,-41-82-1,0-41 1,82-41 0,41 0-1,-41-123 1,-82-82-1,0 164 1,0 164 47,0-41-63,0-41 15,0 0-15,40 0 31,42-41-15,41 0 0,-82-41-1,-41-123 1,-41 1 0,0 122-1,0 41 1,-82 41-1,83 122 1,40-122 0</inkml:trace>
  <inkml:trace contextRef="#ctx0" brushRef="#br0" timeOffset="5049.6881">27612 7649 0,'0'0'0,"-41"-41"15,41 82 48,0 41-63,-41 0 15,41 0-15,0 122 16,0-81 0,0-82-1,41-82 32,-41 0-31,41-164-1,82 165 1,-41 40 0,-1 40-1,-81 83 1,0-41-1,-40 0 1,-83 0 0,-41-82-1,164-123 17</inkml:trace>
  <inkml:trace contextRef="#ctx0" brushRef="#br0" timeOffset="5220.1992">28021 7976 0,'0'-40'16,"82"40"0,-82 40 30</inkml:trace>
  <inkml:trace contextRef="#ctx0" brushRef="#br0" timeOffset="6066.7159">30803 7608 0,'0'-41'0,"0"0"47,0-40-31,0-1 15,0 41-15,0 0-1,0 164 32,0 40-47,0 246 16,0-40-1,-41-124 1,41-163 0</inkml:trace>
  <inkml:trace contextRef="#ctx0" brushRef="#br0" timeOffset="7367.1051">30271 7976 0,'41'41'31,"41"-41"-31,41 0 0,-1 0 16,124 0 0,-42-41-1,1-163 1,-205 163 0,0-82-1,-41 1 1,-41 81 15,82 122 0,0 1-31,0 0 16,0 123 0,41 40-1,-41-204 1,0 0-1,0-82 1,82 0 0,0-163-1,-1 81 1,-40 123 0,41 41 15,-82 81-31,41-40 31,-41 41-15,41-123-1,41 0 1,81-205 0,-40 83-1,-82-42 1,-41 123-1,41 41 1,41 123 0,-82-41-1,41-82 1,-41-41 46,0-41-62,-82 82 16,82-82 0,-164 82-1,82 123 1,82 41 0,0-1-1,0-40 1,123-123-1,-41 0 1,0-123 0,-82 0-1,0-81 1,0 245 31,0 41-47,0 81 31,82-40-15,-1-82-1,1-41 1,41-82 0,41-122-1,-164-1 1,0-40-1,0 81 1,-41 82 0,41 41-1,-41 205 1,41 81 0,0 1-1,122 40 16,-40-204-15,0-82-16</inkml:trace>
  <inkml:trace contextRef="#ctx0" brushRef="#br0" timeOffset="7550.6771">32521 7731 0,'123'0'32,"-1"0"-17,42 0-15,204-41 16,-245 41-16</inkml:trace>
  <inkml:trace contextRef="#ctx0" brushRef="#br0" timeOffset="8150.5041">34648 7649 0,'-82'-82'16,"82"123"31,0 41-47,0 0 15,0 0-15,41 0 16,-41-42-1,41 42 1,82-82 0,-41-41-1,40-81 1,-122-1 0,0-123-1,0 328 16,0 41-15,0 204 0,0 287-1,-41-246 1,41-123 0,-122-81-1,40-123 16,0-123-15,0-204 0,82-164-1,164 245-15,0 83 0</inkml:trace>
  <inkml:trace contextRef="#ctx0" brushRef="#br0" timeOffset="8533.5518">35384 7936 0,'0'-123'15,"0"41"1,0 0 0,0 41-1,-40 123 32,40 0-31,0 0-1,0 81 1,0-122 0,40 41-1,165-82 1,-205-82 0,82 0-1,-82-122 1,-41 40-1,-82 164 1,-40 123 0,163 41-1,0-42 1</inkml:trace>
  <inkml:trace contextRef="#ctx0" brushRef="#br0" timeOffset="8983.9718">35712 7731 0,'0'0'16,"0"-41"-16,0-41 16,0 164 30,0 0-46,0 0 16,0 81 0,0-40-1,41-41 1,40-82 0,1-82-1,0-82 16,-82 1-15,0 40 0,0 164 15,0 123-15,0-42-1,0-81 1,41-41-1,164-82 1</inkml:trace>
  <inkml:trace contextRef="#ctx0" brushRef="#br0" timeOffset="10467.425">37675 7731 0,'0'-41'0,"0"-41"16,0 0-1,0 1 1,-41 81 0,-40 41-1,-1 204 17,164-204 14,81-41-14,-122-82-17,41-82 1,-82 83 0,0 162 15,-41 42-31,41 0 15,0 409 1,-82-246 0,82-41-1,-41-204 1,41 41 0,-82-82-1,1-163 16,-42-124-15,123 83 0,245-83-1,-40 165 1,-42-42 0,-122 41-1,41 41 1,-123 164 31,41-41-47,-41 82 15,41-82 17,41-123 14,-41 0-30,0-41 0,-41 123-1,-81 164 1,122-82 0,0 122-1,0-163 1,122 0-1,1-41 1,-82 0-16,0 0 16,41-82-16,-41 1 15,-41 40-15,81-123 16,-81-81 0,0-1 15,0 42-16,-40 163 1,40 123 0,0 40-1,0 42 1,0 286 0,81-205-1,-40-163 1</inkml:trace>
  <inkml:trace contextRef="#ctx0" brushRef="#br0" timeOffset="10634.1698">38330 7731 0,'82'0'16,"-1"0"-1,83 0-15,0 0 16,40-41 0,-81 41-16</inkml:trace>
  <inkml:trace contextRef="#ctx0" brushRef="#br0" timeOffset="11050.6178">40293 7404 0,'0'-123'16,"-41"41"-1,0 82 1,-81 41-1,40 41 1,41 82 0,41-42-1,41-40 1,123 41 0,-83-82-1,-81 0 1,-81-41-1,-1 0 1,-82 0 0,82 0-16,41 0 15,82 0 17</inkml:trace>
  <inkml:trace contextRef="#ctx0" brushRef="#br0" timeOffset="11484.11">40457 7526 0,'0'0'0,"0"-81"0,0-1 16,0 205 46,0-42-46,0-40-16,0 82 16,41-82-1,0 0 1,122-41 0,42-82-1,-205-41 16,0 1-15,0 81 0,0 122 15,0 1-31,0 0 16,0 0-1,0-41 1,123-41-16,-42 0 15,1 0-15,-41 0 16</inkml:trace>
  <inkml:trace contextRef="#ctx0" brushRef="#br0" timeOffset="12317.8118">41275 7445 0,'41'0'47,"41"0"-32,-123 0 48,0-41-47,0 41-1,-41 0 1,41 41-1,41 40 1,0 83 0,0 0-1,164-42 1,81-122 0,1-40-1,-83-83 1,-163 41-1,41-123 1,-41 165 0,41 40 46,-41 40-46,0 1-1,0-122 64,0 40-64,-41 41 1,-40 81-1,81-40-15,0 123 16,0-41 0,40-82-1,124 40 1,0-162 0,-123 40-1</inkml:trace>
  <inkml:trace contextRef="#ctx0" brushRef="#br0" timeOffset="12951.6293">42420 7608 0,'41'-163'16,"-82"326"-16,82-367 16,-41 245 15,0 40-15,0 1-1,82 0 1,-41-82-1,0 0 17,-41-123-17,0 42 1,0 40-16,0 0 16,-41 41 15,-82 204-16,123-81 1,0-82 0,41 41-1,82-82 1,-41 0-16,122 0 16,-122-41-16,-82 0 15,41-123 1,-41 1-1,0 122-15,0 0 16,0 82 47,0 0-63,82 0 15,-82 40-15,41 1 31,-41 0-15,0 0 0,0-41-1,-41-41 1,-82 0 0,82 0-1,-41 0-15</inkml:trace>
  <inkml:trace contextRef="#ctx0" brushRef="#br0" timeOffset="13384.088">43648 7158 0,'0'-41'16,"-41"41"31,-41 164-32,82-123-15,0 0 16,41 82 0,41-83-16,40 83 15,1-82 1,-123 0 15,-82-41-15,-40 0-1,-1 0 1,82 0 0,-41 0-16</inkml:trace>
  <inkml:trace contextRef="#ctx0" brushRef="#br0" timeOffset="14044.9504">32726 9858 0,'-82'0'15,"82"-41"-15,0 164 31,0 204 1,0-245-32,0 122 31</inkml:trace>
  <inkml:trace contextRef="#ctx0" brushRef="#br0" timeOffset="14218.1337">32807 9326 0,'0'0'0,"0"41"63,0 0-63,0 41 15,0-41-15</inkml:trace>
  <inkml:trace contextRef="#ctx0" brushRef="#br0" timeOffset="14684.7255">32930 9940 0,'0'-41'15,"0"-41"1,0 123 31,0 41-31,82 0-1,-82 40 1,0-40-1,0-123 32,41 0-47,81-163 16,-81 81 0,0 41-1,41 123 16,-82 82-15,0 41 0,0-1-1,0-122 1,41 82 0,82-123-16</inkml:trace>
  <inkml:trace contextRef="#ctx0" brushRef="#br0" timeOffset="15568.1679">35671 9285 0,'0'0'0,"0"-41"16,41-40-16,-41 40 16,0 123 30,0-1-46,0 83 16,-123 0 0,41-83-1,123-81 32,41 0-31,-41 0-1,122 0 1,-122 0 0,0 0-1,-41-40 1,0-124 0,0 123-1,0-41 1,0 123 15,0 82-31,0 40 16,-82 42-1,42-1 1,40-40 0,0-82-1</inkml:trace>
  <inkml:trace contextRef="#ctx0" brushRef="#br0" timeOffset="15851.2812">36693 9613 0,'0'0'0,"0"-123"0,0 41 15,0 205 48,0 0-63,-81-1 0,81 124 16,0-83 15,-41-40-16</inkml:trace>
  <inkml:trace contextRef="#ctx0" brushRef="#br0" timeOffset="16367.395">36244 9940 0,'0'0'0,"40"0"16,124 0-1,41 0 1,-83-82 0,-81 41-1,41 0 1,-82-41 0,0 1 15,0-1-16,0 41-15,0 123 32,-41 40-17,41 83 1,0 40 0,0-163-1,82-123 32,-41 0-47,82-81 16,-83 81-1,-40 82 32,0 81-31,0-40-1,41-41 1</inkml:trace>
  <inkml:trace contextRef="#ctx0" brushRef="#br0" timeOffset="28252.225">38534 10226 0,'0'41'15,"0"-82"32,0-41-47,123-81 31,-123 81-31,205-286 32,-205 245-32,0 0 15,0-40 1,0 81-16,0 41 16,-82 41 30,82 123-46,0-1 16,0 328 0,0-245-1,82-123 1,-42-41 15,1-41-31,82 0 16,-82 0-16,0-123 15,41 41 1,-41-81 0,-41-1-1,0 41 1,0 164 15,-41-41-15,41 164-1,41-164 17,0 0-17,-41 41 1,81-41 0,-81 41-16,0 40 15,41 42 1,-41-82-16,41-41 31,82 0-15,-41 0-1,-82-123 1,41 1 0,-41 40-1,0-41 1,0 82-1,0 123 17,-82 41-32,82-1 15,0-81 1,82 41 15,-42-82-15,42 0-1,0-41 1,0-82 0,-82-40-1,41 40 1,41 82 0,-41 41-1,-1 123 1,-40-41-1,0-123 48,0-41-47,-40 41-1,-42 41 1,41 0-1,-41 82 1,82-41 0,0 82-1,0-42 1,82 1 0,0-82-1,-41 0 1,-1-41-1,-40-41-15,0 1 16,0-1 0,0 123 31,0 0-47,0 40 31,82 1-16,-41-82 1,82-41 0,-41-40-1,-41-42 1,-41 0 0,81-41-1,-81 124 1,0 80-1,41 124 1,-41-41 0,0-41-1,82-82 32,-41 0-31,-41-41-1,82-41 1,0 0 0,-41 123-1,-41 41 1,0 0-16,0-41 16,81 40-1,-40-81 1,41-41-1,0-40 1,-82-1 0</inkml:trace>
  <inkml:trace contextRef="#ctx0" brushRef="#br0" timeOffset="28853.1115">38657 9490 0,'82'-82'47,"0"82"-47,163-41 31,41-41-31</inkml:trace>
  <inkml:trace contextRef="#ctx0" brushRef="#br0" timeOffset="28980.4342">39598 9040 0,'41'0'46,"0"0"-30</inkml:trace>
  <inkml:trace contextRef="#ctx0" brushRef="#br0" timeOffset="29718.7467">40702 9613 0,'41'0'47,"41"-123"-32,41 41 1,81-204 15,-163-123 16,-41 327-47,0 0 16,-41 82 15,-40 0-16,-42 205 1,123 40 0,0 123-1,0-81 1,82-165-16,81 1 16,-81-123-1,0 0-15,0 0 16,-1 0-16</inkml:trace>
  <inkml:trace contextRef="#ctx0" brushRef="#br0" timeOffset="30555.171">41930 9490 0,'0'82'125,"0"-41"-110</inkml:trace>
  <inkml:trace contextRef="#ctx0" brushRef="#br0" timeOffset="79442.7834">23071 10881 0,'0'-41'15,"82"41"32,0 0-47,0 0 16,0 0-16,81-82 16,-40 82-1</inkml:trace>
  <inkml:trace contextRef="#ctx0" brushRef="#br0" timeOffset="80024.9247">23399 10226 0,'0'-82'0,"0"41"15,-41 41 1,41-81 0,-41 81-1,41 81-15,0 124 16,0 490 15,0-572-15,0 245 15,0-327-31,-41 41 31</inkml:trace>
  <inkml:trace contextRef="#ctx0" brushRef="#br0" timeOffset="80358.2776">23849 10840 0,'0'-82'15,"0"0"1,0 123 15,0 0-15,0 123 0,0-1-1,0 42 1,0-123-1</inkml:trace>
  <inkml:trace contextRef="#ctx0" brushRef="#br0" timeOffset="81143.3366">24053 11126 0,'0'-82'31,"82"0"-15,-82 42-16,41-42 16,-41-245-1,0 204 1,0 205 31,0-1-32,0 83 1,41-123 0,0-41-1,82 82 1,-42-41 0,-81 81-1,0-40 1,82-82-1,0 0 1,41-82 0,-42 1-1,42-124 1,-123 41 0,0 1-1,0 245 16,0-1-15,-41 1 0,41 0-1,123 41 1,-82-82 0,-41 0-1,0-1 1,-82 83-1,0-123 1,0 0 0</inkml:trace>
  <inkml:trace contextRef="#ctx0" brushRef="#br0" timeOffset="81440.9364">25403 10349 0,'0'0'0,"0"-82"0,-41 0 15,41 0 1,0 1 0,-41 81-1,41 122 16,0 1-31,0 41 16,-81 122 0,81 0-1,0-204 1,40-41 0,1-41-1</inkml:trace>
  <inkml:trace contextRef="#ctx0" brushRef="#br0" timeOffset="81574.9285">25240 10799 0,'40'-82'31,"42"82"-15,164 0-1,-164 0-15</inkml:trace>
  <inkml:trace contextRef="#ctx0" brushRef="#br0" timeOffset="82791.5031">27244 10962 0,'0'41'47,"0"-82"-16,82-40-31,-82 40 16,82 0-16,-41-123 16,-41-81-1,0-1 1,0 124 0,0 81-1,-41 123 16,41-1-15,0 288 0,0-124-1,41-122 1,40-82 0,1-41-1,82-123 1,-82-82-1,-42 42 1,-40 40 0,0 41-1,0 164 17,0 41-32,0 40 15,0 1 1,0-41 15,82-123-15,123-41-1,-82-82 1,-83-41 0,-40 83-1,0-1 1,0 123 15,0 0-31,0 0 16,0 40-1,0 1 1,0-164 31,0 41-47,41-81 31,82 40-15,-82 82-1,0 82 1,-41 0 0,82 40-1,-82-163 32,82-40-47,-82-1 16,81-82-1,1 82 1,-41 82 0,41 82-1,-82 0 1,0 41 15,41-123-15,0 0-1,81-41 1,-40-82 0</inkml:trace>
  <inkml:trace contextRef="#ctx0" brushRef="#br0" timeOffset="83124.3576">29330 10185 0,'41'0'94,"0"0"-79,-41-41 1,-41-40 0,0 81-1,-81 81 1,122 42 0,-41 41-1,41-82 1,122-1-1,42-81 1,204-122 0</inkml:trace>
  <inkml:trace contextRef="#ctx0" brushRef="#br0" timeOffset="83591.1104">27080 10308 0,'123'0'32,"0"0"-32,0-82 15,326 0 1</inkml:trace>
  <inkml:trace contextRef="#ctx0" brushRef="#br0" timeOffset="83724.4074">28267 9940 0,'0'-82'0,"0"164"0,0-123 62,-41 41-62</inkml:trace>
  <inkml:trace contextRef="#ctx0" brushRef="#br0" timeOffset="181451.9619">29208 4786 0,'0'0'0,"-41"-41"0,0 41 15,41-82-15,-41 82 16,41-82-16,-82 1 16,0 40-16,0-41 15,-40 41 1,-247 41 31,165 204-16,-42 492 0,246-205-15,41-287 0,123-40-1,-41-82 1,81-82-1,-122 0-15,82 0 16,-82 0 0,-1-41-16,124-82 15,-82 41 1,-1-204 0,-122 122 15,0-40-16,0 40 1,-81 0 0,-206 42-1,42 122 1,-1 82 0,83 163-1,163-163-15</inkml:trace>
  <inkml:trace contextRef="#ctx0" brushRef="#br0" timeOffset="182428.1239">26344 12680 0,'-41'-40'16,"41"80"31,0 83-32,0 0-15,0 0 16,0 40 0,0-122-1,-41 82 1</inkml:trace>
  <inkml:trace contextRef="#ctx0" brushRef="#br0" timeOffset="182718.937">26262 12599 0,'0'-82'16,"0"41"-16,0 0 15,0-41 1,41 41-1,41 41 1,82 82 0,-42 41-1,-122 40 1,-122-40 0,-42-82-1,123 82 1</inkml:trace>
  <inkml:trace contextRef="#ctx0" brushRef="#br0" timeOffset="182952.2417">27408 12721 0,'81'-41'47,"42"41"-31,0 0-16,0 0 15,-42 0-15</inkml:trace>
  <inkml:trace contextRef="#ctx0" brushRef="#br0" timeOffset="183102.2156">27530 13049 0,'82'0'47,"0"0"-47,0-41 15,0 41-15</inkml:trace>
  <inkml:trace contextRef="#ctx0" brushRef="#br0" timeOffset="184301.5799">29126 12394 0,'0'-82'16,"-41"164"30,41 0-30,0 0-16,0 40 16,0-81-16,0 0 15,0 0-15,0 41 16,0 0 0,0-41-16</inkml:trace>
  <inkml:trace contextRef="#ctx0" brushRef="#br0" timeOffset="184585.4321">28635 13294 0,'41'0'31,"41"0"-15,40 0-16,1 0 15,41 0-15,81 0 16,-122 0 0,-41 0-1,-42 0 1</inkml:trace>
  <inkml:trace contextRef="#ctx0" brushRef="#br0" timeOffset="185007.095">29167 13826 0,'0'-41'0,"-82"41"16,82-41-1,-41 41 1,-41 41 0,82 0-1,-123 122 1,123-81-16,0 123 15,0-123-15,82-42 16,123 42 0,-1-82-1,-81 0 1,-123-82 0,-41 1-1,-82 81 1,-40 0-1,40 41-15,82 81 16,41-40 0</inkml:trace>
  <inkml:trace contextRef="#ctx0" brushRef="#br0" timeOffset="186769.4172">21844 16444 0,'0'-41'15,"-82"123"17,82 286-1,-40 0 0,40-245 0</inkml:trace>
  <inkml:trace contextRef="#ctx0" brushRef="#br0" timeOffset="187001.9812">21844 16157 0,'0'0'0,"0"-41"31,123 41-15,41 0 0,-123 123-1,-41 41 1,-205 40-1,82-122 1,82 0 0</inkml:trace>
  <inkml:trace contextRef="#ctx0" brushRef="#br0" timeOffset="187302.7667">22662 16321 0,'0'0'0,"0"-41"16,0-82 0,-40 287 30,40-41-46,-82 204 16,82 0 0,0-163-16,0-1 15,41-163 1,0 82-16,81-82 16</inkml:trace>
  <inkml:trace contextRef="#ctx0" brushRef="#br0" timeOffset="187569.4769">23767 16444 0,'-41'0'0,"-41"41"47,0 81-47,41-40 16,-40 0-16,-42 122 15,82-122 1,-41 0 0,82-41-1</inkml:trace>
  <inkml:trace contextRef="#ctx0" brushRef="#br0" timeOffset="187786.1521">23112 16526 0,'41'0'31,"0"0"-16,41 81-15,41 1 16,-1 123 0,1-42-1,-41-81 1</inkml:trace>
  <inkml:trace contextRef="#ctx0" brushRef="#br0" timeOffset="188002.437">24340 16894 0,'81'0'31,"1"0"-16,0 0-15,0 0 0,0 0 16,-41 0 0</inkml:trace>
  <inkml:trace contextRef="#ctx0" brushRef="#br0" timeOffset="188169.0406">24462 17098 0,'41'0'32,"0"0"-32,0 0 15,82 0 1,-82 0-16</inkml:trace>
  <inkml:trace contextRef="#ctx0" brushRef="#br0" timeOffset="188718.7542">25444 16526 0,'0'0'0,"-82"0"15,82-41 1,0 122 31,0 1-47,0 0 15,-41 82 1,-40-83 0,81 1-1,0-41 1,40-41-1,42 0 1,82 0 0,-41-82-1,-42 41 1,-81-40 15,0 40-15,0 0-1,0 0 1,-40 41 0,40 41-1,-41 82 1,41 81 0,0 42-1,41-83 1,-41-122-1</inkml:trace>
  <inkml:trace contextRef="#ctx0" brushRef="#br0" timeOffset="189019.9474">26017 16689 0,'0'0'0,"0"-82"0,0 41 16,0 1-1,82 40 17,81 286-17,-122-41 1,-41 1-1,-82 40 1,-40-163 0,81-123-1</inkml:trace>
  <inkml:trace contextRef="#ctx0" brushRef="#br0" timeOffset="189285.6843">26999 17139 0,'81'0'15,"1"-41"1,-41 41-16,123 0 16,-1 0-1</inkml:trace>
  <inkml:trace contextRef="#ctx0" brushRef="#br0" timeOffset="189437.1086">27203 17425 0,'82'0'31,"-41"0"-15,41 0-16,40 0 16,42-81-1</inkml:trace>
  <inkml:trace contextRef="#ctx0" brushRef="#br0" timeOffset="190237.0566">29698 16566 0,'0'-40'16,"0"-42"-1,0 164 32,0 122-31,0 246 15,0-245 0,82-165-31</inkml:trace>
  <inkml:trace contextRef="#ctx0" brushRef="#br0" timeOffset="190485.9669">30230 17016 0,'-82'0'0,"164"0"47,41 0-32,41 0-15,-1 0 16,83-81-16,-83 81 15,1 0-15</inkml:trace>
  <inkml:trace contextRef="#ctx0" brushRef="#br0" timeOffset="190741.9467">31662 16730 0,'0'-41'16,"0"82"15,0 41-15,0 41-16,0 40 16,0 124-1,0-42 1,0-163-16,0 0 15</inkml:trace>
  <inkml:trace contextRef="#ctx0" brushRef="#br0" timeOffset="191020.6245">31580 16730 0,'0'-82'15,"41"82"1,0 0-16,41 0 16,40 123-1,-40-41 1,-82 40-1,-122 1 1,-42-41 0,123-82-16,0 0 15</inkml:trace>
  <inkml:trace contextRef="#ctx0" brushRef="#br0" timeOffset="191285.7926">32276 16280 0,'0'-41'16,"40"41"-1,83 0 1,-123 123-1,82 286 1,-82-82 0,-123-81-1,-40-83 1</inkml:trace>
  <inkml:trace contextRef="#ctx0" brushRef="#br0" timeOffset="191735.9158">29126 15994 0,'-41'0'32,"41"122"-17,-123 83-15,123 40 16,0 205 0,41 246-1,123-492 1,122-122-1,-41 0 1</inkml:trace>
  <inkml:trace contextRef="#ctx0" brushRef="#br0" timeOffset="192803.552">32930 15667 0,'0'-82'16,"0"164"30,-41-1-30,41-40-16,-123 123 31,123-82-15,41-82 15,0 0-15,164 0-1,-83-41 1,-81 0 0,-41-41-1,0 41 17,0 82 14,0 82-30,0 40 0,-81 42-1,121-82 1</inkml:trace>
  <inkml:trace contextRef="#ctx0" brushRef="#br0" timeOffset="193020.012">33503 16157 0,'-41'0'0,"82"0"46,0 0-30,40 0-16,42 0 16,0 0-16,-41 0 15</inkml:trace>
  <inkml:trace contextRef="#ctx0" brushRef="#br0" timeOffset="193236.8448">34198 15871 0,'-41'-82'16,"41"123"31,0 0-47,0 41 15,0-41-15,0 41 0,0 40 16,0 42-1,0-123-15</inkml:trace>
  <inkml:trace contextRef="#ctx0" brushRef="#br0" timeOffset="194002.7478">35384 16116 0,'0'-40'16,"-81"40"15,40 40-31,-41 83 16,0 982 15,409-655 0,-163-450-15</inkml:trace>
  <inkml:trace contextRef="#ctx0" brushRef="#br0" timeOffset="195037.1546">35957 16648 0,'0'-41'16,"0"0"-1,0 205 32,0 0-31,0 81-16,0-81 15,-41 286 17,82-328-17</inkml:trace>
  <inkml:trace contextRef="#ctx0" brushRef="#br0" timeOffset="195294.0063">35957 16894 0,'0'0'0,"0"-41"0,0-41 16,41 82 0,41 0-1,122 82 1,-204 40-1,0-40 1,-163 41 0,-1-41-1,82-82 1</inkml:trace>
  <inkml:trace contextRef="#ctx0" brushRef="#br0" timeOffset="195570.5484">36571 16566 0,'0'0'0,"0"-40"15,82 40 16,-1 81-15,-40 1-16,41 204 16,-123 42-1,-122-83 1,-42-81 15,123-164-31</inkml:trace>
  <inkml:trace contextRef="#ctx0" brushRef="#br0" timeOffset="196353.8838">27285 20534 0,'0'0'0,"-41"-41"0,0 41 0,164 0 63,0 41-63,40-41 15,-40 0 1,-41 0-16</inkml:trace>
  <inkml:trace contextRef="#ctx0" brushRef="#br0" timeOffset="196486.7887">27326 20902 0,'123'0'15,"-42"0"1,206 0-1,-165 0-15</inkml:trace>
  <inkml:trace contextRef="#ctx0" brushRef="#br0" timeOffset="198921.5712">29903 19921 0,'0'-41'32,"82"41"-1,0 0-31,-1 0 0,1-82 31,0 82 0,-82 41-31</inkml:trace>
  <inkml:trace contextRef="#ctx0" brushRef="#br0" timeOffset="199220.503">30107 19839 0,'0'0'0,"-163"41"31,122 0 0,41 81-15,-41-122-16,41 41 15,0 0 17,123-41-1,-82 0-16,122 0 1,-81 82 0,-41 41-1,-41-82 1,0-1 0,-245 42-1,81-41 1,82-41-1</inkml:trace>
  <inkml:trace contextRef="#ctx0" brushRef="#br0" timeOffset="199470.8679">29617 20780 0,'-41'0'0,"82"0"31,40 0-31,42 0 16,204 0 0,-122 0-1,40 0 1,-204 0-16</inkml:trace>
  <inkml:trace contextRef="#ctx0" brushRef="#br0" timeOffset="200019.9698">29903 21189 0,'0'-41'0,"-41"41"79,41-41-17,0 0-31,-82 82 16,82 0-31,-41 81-16,41 1 15,0-41-15,0 0 16,0 81 0,0-122-1,82 41 1,0-82 0,41-82-16,-82 1 15,-41-1 1,0 41-16,-41 41 15,0-82 1,-41 123 0,82 0-1</inkml:trace>
  <inkml:trace contextRef="#ctx0" brushRef="#br0" timeOffset="200320.3426">31253 19839 0,'0'0'0,"0"-82"0,-41 0 15,123 205 32,-82 81-47,122 287 16,-122-41 15,0 0-15,-204-41-1,-1-327 1</inkml:trace>
  <inkml:trace contextRef="#ctx0" brushRef="#br0" timeOffset="200720.4283">29657 19921 0,'-81'-82'0,"40"41"15,-41 41 1,0 0-1,41 41 1,-81 163 0,40 287-1,82 82 1,0-287-16,41-40 16,40-1-16,124 82 15,40-163 1,-163-164-16</inkml:trace>
  <inkml:trace contextRef="#ctx0" brushRef="#br0" timeOffset="201254.1383">32071 19839 0,'0'0'0,"0"-41"0,0 0 16,0-82-1,82 82-15,-41 0 16,81 41 0,-81 0-1,-41 41-15,0 164 32,-122-82-17,40-42 1,41-81-1,164 0 17,-1 0-17,-81 0 1,41 0 0,-82 41-1,-123 41 1,42-82-1,-42 41 1</inkml:trace>
  <inkml:trace contextRef="#ctx0" brushRef="#br0" timeOffset="201654.7078">33544 19798 0,'0'-82'0,"0"0"16,-82 82-1,0 164 32,0 0-31,82 81-16,-82 205 15,82-246-15,0 42 16,0 245 0,328-82-1,-247-409-15</inkml:trace>
  <inkml:trace contextRef="#ctx0" brushRef="#br0" timeOffset="202437.6794">34607 20043 0,'-82'-81'0,"82"162"63,0 42-63,0-41 15,0 0-15,0 81 16,0-81 0,0 0-1</inkml:trace>
  <inkml:trace contextRef="#ctx0" brushRef="#br0" timeOffset="202638.2862">34157 20861 0,'82'0'46,"41"0"-46,40 0 0,1 0 16,0 0 0,-42 0-16,-81 0 0</inkml:trace>
  <inkml:trace contextRef="#ctx0" brushRef="#br0" timeOffset="203020.2809">34648 21270 0,'-41'-81'16,"41"-1"-16,-82 82 16,42 0-1,-1 82 1,-41 40-1,82 247 1,82-206 0,81-122-1,-40-41 1,-41 0 0,-82-164-1,0 83 1,-123 81-1,41 0 1,-40 122 0,122-81-1</inkml:trace>
  <inkml:trace contextRef="#ctx0" brushRef="#br0" timeOffset="203337.3309">35589 20125 0,'0'0'0,"-41"-41"15,41 0 1,0 82 15,123 82-31,-41 245 16,-41-41 15,-41 287-15,-82-246-1,-123-123 1,1-122-16</inkml:trace>
  <inkml:trace contextRef="#ctx0" brushRef="#br0" timeOffset="203888.2543">29657 24093 0,'82'0'47,"0"-41"-47,41 41 15,122 0 1,-163 41-16</inkml:trace>
  <inkml:trace contextRef="#ctx0" brushRef="#br0" timeOffset="204038.1575">29739 24543 0,'0'0'16,"41"-41"15,0 41-31,82 0 16,0 0 15,-83 0-31</inkml:trace>
  <inkml:trace contextRef="#ctx0" brushRef="#br0" timeOffset="204854.3286">31866 23643 0,'0'-41'15,"0"0"1,0 82 15,0 82-15,0-1-16,0 1 16,0 245 15,0-204-16</inkml:trace>
  <inkml:trace contextRef="#ctx0" brushRef="#br0" timeOffset="205271.0157">32276 23725 0,'0'-82'0,"40"41"16,83 41-1,-82 0 1,0 41 0,41 82-1,-123-1 1,-123 83-1,82-123 1,42-41 0,80-82 31,1 41-47,82 0 31,-82 0-31,82 41 15,40 81 1,-40-40 0</inkml:trace>
  <inkml:trace contextRef="#ctx0" brushRef="#br0" timeOffset="205472.6623">33094 23725 0,'0'-82'16,"81"41"15,1 41-31,0 0 16,41 0-1</inkml:trace>
  <inkml:trace contextRef="#ctx0" brushRef="#br0" timeOffset="205737.7523">33094 23684 0,'0'0'0,"-41"0"0,41 82 31,0-1-31,0-40 16,41 82 0,81-82-1,1 41 1,-82-41 0,-41 0-1,-123 40 1,41 1-1,-40-82 1</inkml:trace>
  <inkml:trace contextRef="#ctx0" brushRef="#br0" timeOffset="206131.9365">31539 25116 0,'0'0'0,"-82"0"0,205 0 47,41 0-47,286 0 15,450-41 1,-409-41 0,-287 82-1,-163 0 17,-41 41 46</inkml:trace>
  <inkml:trace contextRef="#ctx0" brushRef="#br0" timeOffset="211254.7346">31498 25852 0,'0'-41'15,"0"-41"17,-41 82-17,41 82 17,0 122-17,0 83 16,0-205-15,0-42 0</inkml:trace>
  <inkml:trace contextRef="#ctx0" brushRef="#br0" timeOffset="211688.548">31826 25811 0,'81'-123'15,"1"82"1,-41 41-16,41 0 15,-82 164 1,0 0 0,-82-1 15,0-40-15,41 0-1,41-164 32,0 0-31,82 41-1,-82-41-15,123 41 16,-41 0 0,0 0-16</inkml:trace>
  <inkml:trace contextRef="#ctx0" brushRef="#br0" timeOffset="212172.6795">32726 26015 0,'0'0'0,"81"-40"15,-81-1 1,0-41-1,0 41 1,0 0 0,-122-41 15,81 82-15,-41 82-1,82-41-15,-82 82 16,82-82-1,41 40 1,41-81 0,41 0 15,-42-81-15,1-1-1,-82 0 1,41 0-1,-41 164 1,0 0 0,0 81-1,0 83 1,0-205 0</inkml:trace>
  <inkml:trace contextRef="#ctx0" brushRef="#br0" timeOffset="212605.5239">33503 25606 0,'0'0'0,"0"-41"15,-41 41 1,0 0 0,-82 123-1,82 82 1,41-1 0,0-81-1,164-41 1,-82-82-1,40-82 1,-122 0 15,0 0-15,-81-40 0,-42 203-1,82 42 1,-41 41-1</inkml:trace>
  <inkml:trace contextRef="#ctx0" brushRef="#br0" timeOffset="212922.8498">35098 24666 0,'0'-41'15,"82"41"1,0 0 0,0 0-16,-1 0 15,42 0 1,-123 41 0</inkml:trace>
  <inkml:trace contextRef="#ctx0" brushRef="#br0" timeOffset="213055.6034">35180 24911 0,'0'0'0,"41"0"31,41 0-15,-1 0 0,-40 0-16</inkml:trace>
  <inkml:trace contextRef="#ctx0" brushRef="#br0" timeOffset="214471.6516">37593 24134 0,'0'-82'16,"-40"82"-16,40-82 15,0 41 1,-41 41-16,-41 0 47,0 41-47,82 164 15,-41 286 32,82-410-31,41-81 0,41 0-1,-1-41 1,-122-81-16,82-42 15,-82 82-15,0 1 16,0-83 0,0 0-1,-164 123 1,124 41 0,-42 41-1,0 164 1,123-82-1</inkml:trace>
  <inkml:trace contextRef="#ctx0" brushRef="#br0" timeOffset="214805.1401">38002 24379 0,'0'-82'94,"0"42"-79,0-1 1,0 82 15,0-1-15,0 124 0,82-164-16</inkml:trace>
  <inkml:trace contextRef="#ctx0" brushRef="#br0" timeOffset="215323.7362">38575 24052 0,'0'-82'15,"0"0"1,0 41 15,0 123 16,0-41-47,0 82 16,0-41-1,0 81 1,0 42-1,41-123 1,0-41 0,0-41-1,123-123 1,-124 41 0,-40-41-1,0 1 1,0 40-1,-81-41 1,40 123 0,-41 0 15,0 0-15,82 164-1,41-82 1</inkml:trace>
  <inkml:trace contextRef="#ctx0" brushRef="#br0" timeOffset="216089.2478">39843 24134 0,'0'-41'15,"0"-41"17,-41 41-17,41 0 17,-81 41-32,40-122 31,0 122-16,-41 0 17,0 40-17,0 165 1,82-123 0,0 0-1,0-1 1,82-81 15,-41 0-31,82-40 16,-82-42-1,-41 0 1,81 0 0,-81 41-1,-40 123 48,40 0-63,0 41 15,-82 40 1,82 164 0,0-122-1,0-123 1</inkml:trace>
  <inkml:trace contextRef="#ctx0" brushRef="#br0" timeOffset="216655.5386">40416 24011 0,'0'-41'0,"0"0"16,0-41 15,-82 82-15,0 0-1,41 123 1,-81 123 0,122 122-1,0-205 1,82-122-1,40 0 1,1-82 15,-41-122-15,-82-42 0,-41 82-1,-82 123 1,41 82-1,1 123 1,-1 40 0,82-163-1,41-82-15</inkml:trace>
  <inkml:trace contextRef="#ctx0" brushRef="#br0" timeOffset="217989.2988">41398 23847 0,'0'-40'31,"0"121"32,0-40-48,-82 82-15,82-82 0,-41 0 16,-41 41 0,82-41-1,82-41 16,-41 0-15,41 0 0,0 0-1,-1 0 1,1 0 0,-82-82-1,0 41 1,0 0-1,0 0 1,0 123 31,-41 0-31,0 163-1,41 0 1,0-81-1,0-123 1</inkml:trace>
  <inkml:trace contextRef="#ctx0" brushRef="#br0" timeOffset="218277.7022">42216 24134 0,'0'-41'15,"0"0"16,41 41-31,0 0 16,0 0-16,81 0 31</inkml:trace>
  <inkml:trace contextRef="#ctx0" brushRef="#br0" timeOffset="218556.6355">42093 24175 0,'0'0'0,"-82"0"16,82 41-1,-41-41-15,41 81 16,0 1 0,164 123-1,-41-164 1,-82 40-1,-41 1 17,-82-82-17,0 0 1,-163 123 0,163-123-16</inkml:trace>
  <inkml:trace contextRef="#ctx0" brushRef="#br0" timeOffset="219124.3243">37184 26547 0,'41'0'31,"82"-41"-31,-41 41 16,0 0-16</inkml:trace>
  <inkml:trace contextRef="#ctx0" brushRef="#br0" timeOffset="219306.3782">37266 26793 0,'41'0'31,"41"0"-15,122 0 0,42 0-1</inkml:trace>
  <inkml:trace contextRef="#ctx0" brushRef="#br0" timeOffset="220722.6549">38943 26097 0,'-41'-82'16,"41"42"0,-40 40-16,-42 40 31,82 42-31,-41 82 15,41 245 32,82-245-15,-1-164-17,42-41 1,-41-82-1,-82-41 1,0-40 0,0 163-16,0-41 15,-123 41-15,82 41 16,-81 0 0,81 205-1,163-83 1,-40-40-1</inkml:trace>
  <inkml:trace contextRef="#ctx0" brushRef="#br0" timeOffset="221058.9261">39434 26670 0,'41'0'63,"-41"-41"-16,0-41-32,0 41 1,0 82 47</inkml:trace>
  <inkml:trace contextRef="#ctx0" brushRef="#br0" timeOffset="222039.1661">40130 26261 0,'0'-41'0,"0"0"32,-82 41-1,82 41-15,-82 41-1,82 81 1,0 83-1,0-205 1,82 41 0,81-82-1,-81 0 1,0-164 0,0 41-1,-82-40 1,0 81-16,-82 0 15,41 41 1,0 41 0,-81 41-1,40 82 1,123 40-16</inkml:trace>
  <inkml:trace contextRef="#ctx0" brushRef="#br0" timeOffset="222556.8923">41071 26302 0,'0'-82'15,"0"-41"1,0 41-1,0 1 1,-82 81 0,0 0-1,0 0-15,41 41 16,41 40-16,-82 1 0,82-41 16,0 82-1,41-82 1,123-41-1,-82 0 1,-41-123 0,-41 41-1,0 41 1,0 123 31,0 0-32,0 0-15,0 204 16,0-122 15,0-83-15,81 1 0</inkml:trace>
  <inkml:trace contextRef="#ctx0" brushRef="#br0" timeOffset="223006.0797">41766 26097 0,'0'0'0,"0"-41"0,0-40 31,-41 81 0,-41 81-15,-41 247 0,123-83-1,0-81 1,82-83-1,41 1 1,0-82 0,-41-122-1,-82-1 1,0-41 0,-82 164-1,-41 41 1,41 82-1,41 40 17,41-40-32</inkml:trace>
  <inkml:trace contextRef="#ctx0" brushRef="#br0" timeOffset="223356.7282">40048 28224 0,'0'0'0,"-123"0"15,41 0-15,246-41 32,122 41-17,1 0 1,40 0-16,164 0 15,-328 0-15,-81 0 16</inkml:trace>
  <inkml:trace contextRef="#ctx0" brushRef="#br0" timeOffset="223522.955">40784 28592 0,'0'0'15,"164"-40"17,-1 40-17,206 0-15</inkml:trace>
  <inkml:trace contextRef="#ctx0" brushRef="#br0" timeOffset="253042.977">8754 8140 0,'-82'-123'16,"41"164"31,41 41-47,0 41 15,41 286 1,-41-41 0,0-123-1,0-81 1,0-123 0,-82-41 15,82-82-16,-81 82-15,-1-82 16,82 41 0,-41 41-16,41 41 62,0 82-62,0-41 16,82-41-1,0-41 1,-42 0 0,83 0-1,123-41 1,-165-82-16</inkml:trace>
  <inkml:trace contextRef="#ctx0" brushRef="#br0" timeOffset="253726.4471">6422 11044 0,'0'-41'16,"0"-40"0,0 40-1,-81 41 16,-42 0-31,-41 613 32,82-449-17,205 204 1,82-245 15,-42-123-31,1-41 31,-123-41-31</inkml:trace>
  <inkml:trace contextRef="#ctx0" brushRef="#br0" timeOffset="253976.0609">6013 11658 0,'41'0'63,"41"0"-63,41 0 15,-1-41-15,1 41 16,0 0-1,0-82-15</inkml:trace>
  <inkml:trace contextRef="#ctx0" brushRef="#br0" timeOffset="254643.0446">7077 11208 0,'0'-82'31,"0"41"16,0 82 313,0 82-345,0 0-15,0-1 16,0 42-16,0-41 0,0 40 15,0-40 1,0-41-16,0-41 0,164 40 16,-124-81-16,1 0 15</inkml:trace>
  <inkml:trace contextRef="#ctx0" brushRef="#br0" timeOffset="254909.4085">7854 11249 0,'0'82'47,"0"-1"-32,-123 83-15,123-82 16,-81 0-16,-1 81 16,82-81-1,-41-82 1</inkml:trace>
  <inkml:trace contextRef="#ctx0" brushRef="#br0" timeOffset="255126.7784">7486 11453 0,'0'0'0,"41"41"32,0 41-17,41 0-15,-1 41 16,42 40-1,-41-81-15,0 0 16,0-82 0</inkml:trace>
  <inkml:trace contextRef="#ctx0" brushRef="#br0" timeOffset="255325.8229">8304 11290 0,'0'0'0,"82"41"47,-82 40-47,82 1 16,-82 123 0,82-42-1,-123 83 1</inkml:trace>
  <inkml:trace contextRef="#ctx0" brushRef="#br0" timeOffset="255876.4282">6177 11044 0,'41'0'16,"82"-41"15,-83 41-15,83 0-16,-41 0 15,82 0 16,-83 0-31</inkml:trace>
  <inkml:trace contextRef="#ctx0" brushRef="#br0" timeOffset="256280.1301">6177 11044 0,'-41'0'47,"41"123"-15,0-82-32,0 41 15,0 40-15,0 124 16,0-42-1,0-40 1,0-123 0,0 0-1,123-41 48,-1 0-48,-40 0 1,0 0 0,-41 0-1</inkml:trace>
  <inkml:trace contextRef="#ctx0" brushRef="#br0" timeOffset="256576.6106">6259 11781 0,'-82'0'15,"123"0"32,41 0-31,-1 0-16,1-41 16,41 41-16,0 0 15,40 0 1</inkml:trace>
  <inkml:trace contextRef="#ctx0" brushRef="#br0" timeOffset="256942.5937">9122 11740 0,'41'0'47,"0"0"-47,41 0 16,122 0-1</inkml:trace>
  <inkml:trace contextRef="#ctx0" brushRef="#br0" timeOffset="257093.0766">9204 12067 0,'0'0'0,"41"-41"31,82 41-15,-42 0-16,-40-41 15</inkml:trace>
  <inkml:trace contextRef="#ctx0" brushRef="#br0" timeOffset="258311.1665">10513 11126 0,'0'0'0,"0"123"47,0 0-47,0 40 15,0-40-15,0-41 16,0-1-16,0 42 16,0-82-16,0 0 15</inkml:trace>
  <inkml:trace contextRef="#ctx0" brushRef="#br0" timeOffset="258626.2803">9981 12190 0,'123'0'62,"82"0"-62,-1 0 16,42 0-16,-42 0 16,41 0-16,42 0 15,-164 0 1,-123 81 15</inkml:trace>
  <inkml:trace contextRef="#ctx0" brushRef="#br0" timeOffset="259093.11">10227 12558 0,'0'-82'16,"0"123"15,0 41-15,0 40-16,0 124 31,0-1-15,0-204-1</inkml:trace>
  <inkml:trace contextRef="#ctx0" brushRef="#br0" timeOffset="259359.9264">10677 12844 0,'0'0'0,"0"-82"15,0 164 32,0 41-47,-123-41 16,82 40-16,-41 165 16,-40-42-1,40-122 1,0-41-1</inkml:trace>
  <inkml:trace contextRef="#ctx0" brushRef="#br0" timeOffset="259760.4066">10881 13294 0,'0'0'0,"0"-41"16,-41 41 31,41 82-47,-122 41 15,81 204 1,41-41-1,163-122 1,-81-164 0,41 0-1,-82-123 1,-41-40 15,-82 122-15,-82 41-1,42 0 1,81 81 0,41 1-16</inkml:trace>
  <inkml:trace contextRef="#ctx0" brushRef="#br0" timeOffset="260143.4993">12436 12108 0,'-82'0'0,"164"0"62,0 0-62,-1 0 16,1 0-16,-41 0 15</inkml:trace>
  <inkml:trace contextRef="#ctx0" brushRef="#br0" timeOffset="260277.9479">12436 12435 0,'163'-41'47,"-81"41"-47,0-41 16</inkml:trace>
  <inkml:trace contextRef="#ctx0" brushRef="#br0" timeOffset="260693.7014">13458 11576 0,'0'-41'0,"0"-41"15,0 41 1,0 123 15,0 41-15,-81 122-1,81-81 1,40-41 0,83-82-1,-41-41 1,0 0-1,-41-82 1,-41 0 0,-123 82-1,41 41 1,0 82 15,41-82-31</inkml:trace>
  <inkml:trace contextRef="#ctx0" brushRef="#br0" timeOffset="261844.3891">5972 15994 0,'0'-123'15,"-41"123"-15,41-41 16,0 123 15,0 0-15,41 40-16,-41-40 15,123 41 1,41 41 0,-82-164-1,-1 0 1,1 0 15,-41-164-15,-41-41-1,0 42 1,0-1 0,-82 123-1,82 123 17,0 41-32,0 0 15,0 122 1,0 82-1</inkml:trace>
  <inkml:trace contextRef="#ctx0" brushRef="#br0" timeOffset="262143.701">7118 15830 0,'0'0'0,"0"-82"16,0 41-1,-82 41 17,0 82-17,82 164 1,0-1-1,0 41 1,123-122 0,0-164-1</inkml:trace>
  <inkml:trace contextRef="#ctx0" brushRef="#br0" timeOffset="262376.7912">7854 15953 0,'0'-82'0,"-82"246"47,82-83-47,-82 1 16,82 0-16,-122 0 15,81 122 1,0-122 0</inkml:trace>
  <inkml:trace contextRef="#ctx0" brushRef="#br0" timeOffset="262593.8127">7363 16076 0,'41'0'31,"41"0"-15,0 40-16,40 42 15,-40 82 1,41-82-1</inkml:trace>
  <inkml:trace contextRef="#ctx0" brushRef="#br0" timeOffset="262877.8447">8100 15830 0,'81'41'47,"-40"41"-47,41 41 15,-41-1-15,41 165 16,-82-42-1,-82 0 1,41-122 0</inkml:trace>
  <inkml:trace contextRef="#ctx0" brushRef="#br0" timeOffset="263093.4083">9000 16362 0,'81'-41'16,"1"41"-1,0 0-15,-41 0 16,41 0-16</inkml:trace>
  <inkml:trace contextRef="#ctx0" brushRef="#br0" timeOffset="263227.2117">9081 16607 0,'82'0'31,"0"0"-31</inkml:trace>
  <inkml:trace contextRef="#ctx0" brushRef="#br0" timeOffset="263860.9241">10431 15994 0,'0'-41'16,"41"123"31,-41 204-31,0 82 15,0-327-31</inkml:trace>
  <inkml:trace contextRef="#ctx0" brushRef="#br0" timeOffset="264077.4038">11086 16526 0,'82'0'31,"40"0"-15,42 0-16,40 0 15,42-82 1</inkml:trace>
  <inkml:trace contextRef="#ctx0" brushRef="#br0" timeOffset="264310.2641">12068 16239 0,'0'-41'0,"0"82"47,0 41-31,0 0-16,0 41 15,0 122 1,0-81 0,0-1-1</inkml:trace>
  <inkml:trace contextRef="#ctx0" brushRef="#br0" timeOffset="264560.1995">12027 16239 0,'0'0'0,"0"-41"15,0-81 1,122 122-1,124 0 1,-123 81 0,-123 42-1,0-41 1,-328 82 0,124-83-1</inkml:trace>
  <inkml:trace contextRef="#ctx0" brushRef="#br0" timeOffset="264860.921">10472 17466 0,'41'0'32,"82"0"-17,81-41-15,83 41 16,244 0 0,42-81-1,-205 81 1,-204 0-1</inkml:trace>
  <inkml:trace contextRef="#ctx0" brushRef="#br0" timeOffset="265144.44">11208 18162 0,'-81'0'15,"81"82"32,0-1-47,0 1 16,0 41-16,0 0 0,0-1 15,0 83 1,0-164 0,0 41-1</inkml:trace>
  <inkml:trace contextRef="#ctx0" brushRef="#br0" timeOffset="265411.0394">11127 18162 0,'0'-41'15,"81"41"1,-81-41-16,205 41 16,-123 41-1,-82 82 1,0-42-1,-123 42 1,41-41-16,-122-41 16,163-41-1,0 0 1</inkml:trace>
  <inkml:trace contextRef="#ctx0" brushRef="#br0" timeOffset="265693.6387">11781 17916 0,'0'0'0,"41"0"16,41 0 0,0 0-1,-41 0 1,-82 205-1,-41-82 1,0-83 0,164-40 31,245-81-32,-204 40-15</inkml:trace>
  <inkml:trace contextRef="#ctx0" brushRef="#br0" timeOffset="266278.3286">9572 20780 0,'41'0'31,"41"0"-31,41 0 16,81 0-1</inkml:trace>
  <inkml:trace contextRef="#ctx0" brushRef="#br0" timeOffset="266410.8625">9654 21148 0,'82'0'31,"81"0"-31,42-82 0,-41 82 16</inkml:trace>
  <inkml:trace contextRef="#ctx0" brushRef="#br0" timeOffset="266696.6806">11127 20452 0,'0'0'0,"0"-41"0,0-40 16,0 40-1,0 82 17,0 81-17,0 206-15,-82 81 16,82-205 15,-82-81-15</inkml:trace>
  <inkml:trace contextRef="#ctx0" brushRef="#br0" timeOffset="267027.183">11495 21107 0,'-82'0'16,"164"0"30,41 0-46,40-82 0,1 82 16,-41 0 0,-1-41-1</inkml:trace>
  <inkml:trace contextRef="#ctx0" brushRef="#br0" timeOffset="267327.1235">13172 20330 0,'0'0'0,"0"-41"0,0-41 15,0 123 32,0 41-47,-41 40 16,41 124 0,0-42-1,0-122-15,-41 0 16</inkml:trace>
  <inkml:trace contextRef="#ctx0" brushRef="#br0" timeOffset="267560.431">13499 20575 0,'0'0'0,"0"-82"15,0 164 32,0 0-47,-82 0 16,-40 204-1,40 0 1,-82 1 0,164-205-1</inkml:trace>
  <inkml:trace contextRef="#ctx0" brushRef="#br0" timeOffset="267927.2449">13704 21189 0,'0'0'0,"0"-82"16,-41 82 15,0 82-15,-82 122-1,123-122-15,0 82 16,0-83-16,41-40 16,82-41-1,0 0 1,-42-122-1,-81-1 1,-81 123 0,-83 0-1,0 123 17,42-82-32,81-41 0</inkml:trace>
  <inkml:trace contextRef="#ctx0" brushRef="#br0" timeOffset="268285.8677">11086 22293 0,'0'0'0,"-123"-41"0,164 41 31,163 0-15,983-82-1,-328 82 1,-205-81 15,-245 81-15,-81-82-1,-247 82-15,-40 0 16,-41-41-16</inkml:trace>
  <inkml:trace contextRef="#ctx0" brushRef="#br0" timeOffset="268877.023">12477 22661 0,'0'41'63,"0"41"-63,0 0 15,0 0-15,0-1 16,0 1-16,0-41 15,0 0-15,0 0 16</inkml:trace>
  <inkml:trace contextRef="#ctx0" brushRef="#br0" timeOffset="269077.6788">12886 22866 0,'0'0'16,"0"-82"-16,0 41 15,0 123 17,-41 0-17,-41 204 1,-123 164 0,205-286-1,-40-124 1</inkml:trace>
  <inkml:trace contextRef="#ctx0" brushRef="#br0" timeOffset="269441.2696">13172 23316 0,'0'-82'15,"-82"82"17,41 41-32,-41 41 15,42 81 1,40 1 0,81-123-1,83 41 1,41-82-1,-205-41 1,0 0 0,-41 0-1,-123 41 1,123 0 0,-41 82-1</inkml:trace>
  <inkml:trace contextRef="#ctx0" brushRef="#br0" timeOffset="269694.7287">13704 22866 0,'0'0'0,"0"-41"0,0 0 16,41 123 15,41 0-15,-82 40-16,40 369 15,-80-205 17,-83-40-17,-82-164-15</inkml:trace>
  <inkml:trace contextRef="#ctx0" brushRef="#br0" timeOffset="269994.8514">11822 22907 0,'-82'0'0,"82"-41"15,-82 163 17,82 1-32,0 82 15,0 367 1,123-122-1,204-82 1,42-286 0</inkml:trace>
  <inkml:trace contextRef="#ctx0" brushRef="#br0" timeOffset="270478.659">14849 22498 0,'0'0'0,"0"-41"32,41 41-1,41 0-31,0 41 15,-82 40 1,-41 42 0,-164 0 31,246-123-32,41 0 1,123-41-1,-124-41-15</inkml:trace>
  <inkml:trace contextRef="#ctx0" brushRef="#br0" timeOffset="270694.3876">16076 22129 0,'-81'0'15,"81"-81"1,40 81-16,42 0 16,0 0-1,41 0-15</inkml:trace>
  <inkml:trace contextRef="#ctx0" brushRef="#br0" timeOffset="270822.5676">16199 22334 0,'82'0'47,"0"0"-31</inkml:trace>
  <inkml:trace contextRef="#ctx0" brushRef="#br0" timeOffset="272245.0976">17631 20084 0,'0'-41'0,"-82"41"0,82-81 16,82 81 15,41-41 0,81 41 0</inkml:trace>
  <inkml:trace contextRef="#ctx0" brushRef="#br0" timeOffset="272495.1614">17590 20043 0,'-41'0'16,"41"41"-16,-41-41 16,41 82-1,0 0 1,0 0-1,82-41 1,122 40 0,1-81-1,-205 41 17,-41 0-17,-204 41 1,122-82-1,0 41 1</inkml:trace>
  <inkml:trace contextRef="#ctx0" brushRef="#br0" timeOffset="272745.192">18408 20411 0,'0'0'16,"0"-81"-16,0 40 15,-41 82 17,41 40-17,-41 165 1,-41-82-16,1 122 15,81-163-15,-82-1 16</inkml:trace>
  <inkml:trace contextRef="#ctx0" brushRef="#br0" timeOffset="273096.6022">18776 20739 0,'0'-82'16,"-82"82"31,1 123-47,81-42 15,-41 1-15,41 0 16,41 41-1,81-41 1,-40-82 0,0 0-16,-41 0 15,-41-82 1,0-41 0,-41 123-16,0 0 15,-41 0 1,-81 164-1</inkml:trace>
  <inkml:trace contextRef="#ctx0" brushRef="#br0" timeOffset="273445.1711">17426 21925 0,'205'0'47,"122"0"-32,82 0-15,-163 0 16,40 0-16,164-41 15,-205 41 1,-204 0 0,-123 0 46</inkml:trace>
  <inkml:trace contextRef="#ctx0" brushRef="#br0" timeOffset="274678.4582">17917 22416 0,'0'-82'16,"0"41"-1,0 82 32,0 41-31,0 41-16,0-1 15,0-81-15,0 164 32</inkml:trace>
  <inkml:trace contextRef="#ctx0" brushRef="#br0" timeOffset="274946.4954">18285 22539 0,'0'-82'15,"-81"164"32,81-1-47,0 1 16,-41 41-16,41 0 15,0-1-15,-82 165 16,82-1 15,-41-122-15</inkml:trace>
  <inkml:trace contextRef="#ctx0" brushRef="#br0" timeOffset="275395.7446">18408 23152 0,'0'-82'0,"82"82"15,-82-41-15,41 41 16,41 0 0,-41 0-16,40 0 15,-81 123 17,-122 41-17,81-123 1,0-41-1,82 0 17,0 0-17,40 0 1,-40 0 0,-41 163-1,0-40 1,-204-41-1,122-82 1,0 0 0,82-41-1</inkml:trace>
  <inkml:trace contextRef="#ctx0" brushRef="#br0" timeOffset="275745.159">19431 22907 0,'-41'0'47,"-41"81"-32,82-40-15,0 82 16,0 0-1,164-82 1,-123-41-16,-1 0 16,42 0-1,-82-82 1,0 41 0,-41 41-1,-40 0 1,-42 0-1,41 0 1</inkml:trace>
  <inkml:trace contextRef="#ctx0" brushRef="#br0" timeOffset="276095.1711">19349 20493 0,'-82'41'16,"41"41"-1,-450 532 17,41-42 14</inkml:trace>
  <inkml:trace contextRef="#ctx0" brushRef="#br0" timeOffset="276494.7015">19553 22661 0,'0'-41'0,"-81"41"32,-1 41-17,-41 41-15,-81 82 32,-124 40-17,-122 42 1,205-83-16,-41 42 15,245-164-15,41 40 16,0-40-16</inkml:trace>
  <inkml:trace contextRef="#ctx0" brushRef="#br0" timeOffset="277063.517">19799 23398 0,'0'0'0,"0"-41"16,0-41 15,0 41 0,-82 123 0,41 40-15,41 1-16,-82 123 16,82-42-1,0-122 1,0 82 0,123-164-16,-123 40 15,82-40 1,0-40-1,-82-124 1,0 123-16,0 0 16,-123 41-1,41 0 1,0 82 0,82 0-1</inkml:trace>
  <inkml:trace contextRef="#ctx0" brushRef="#br0" timeOffset="277695.0268">17345 25565 0,'-82'0'0,"41"0"15,41-40 32,82 40-47,40 0 0,1 0 32,-82 0-17,-41 40-15</inkml:trace>
  <inkml:trace contextRef="#ctx0" brushRef="#br0" timeOffset="277813.0324">17304 25811 0,'0'0'0,"-41"82"16,163-82 31,1 0-47,82-41 15</inkml:trace>
  <inkml:trace contextRef="#ctx0" brushRef="#br0" timeOffset="278779.0694">18694 25729 0,'0'0'16,"0"-82"-16,0 41 15,0 0 1,123 41 0,-41 41-1,-164 164 17,0-164-17,1 41 1,121-82 31,1-41-47,82 41 15,0 41 17,-123 81-17,0-40 1,-205 41-1,123-82 1,1-41 0,40 0-1,41-41-15</inkml:trace>
  <inkml:trace contextRef="#ctx0" brushRef="#br0" timeOffset="279128.9307">19226 25606 0,'0'0'0,"0"41"32,0 41-17,0 82 1,0-42-1,41-81 1,123-41 0,-42-41-1,-81-81 1,-41-1 0,0 41-1,-163 0 1,40 164-1,123-41 1,0 41 0</inkml:trace>
  <inkml:trace contextRef="#ctx0" brushRef="#br0" timeOffset="279629.0512">19758 25361 0,'0'-41'0,"-123"0"16,1-82-1,-83 42 1,-204-1 0,164 0-1,40 164 1,0 163-1,1 205 1,204 205 0,82-246 15,163-82-15,205-82-1,123-163 1,-287-164-1,41-245 1,-122 0 0,-123-123-1,-41-245 1,-246 449 0,-81 246-1,-164 41 1,0 409-1,368-123 1,82-204 0</inkml:trace>
  <inkml:trace contextRef="#ctx0" brushRef="#br0" timeOffset="279896.3736">18081 28061 0,'0'0'0,"-82"0"0,82 41 15,41-41 16,163 0-31,451-82 16,40 0 0,-326 82 15</inkml:trace>
  <inkml:trace contextRef="#ctx0" brushRef="#br0" timeOffset="280078.9039">18285 28920 0,'0'0'0,"-41"0"0,123 0 31,286-82-15,1 0-1,-206 82 1</inkml:trace>
</inkml:ink>
</file>

<file path=ppt/ink/ink40.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2T13:05:40.564"/>
    </inkml:context>
    <inkml:brush xml:id="br0">
      <inkml:brushProperty name="width" value="0.05292" units="cm"/>
      <inkml:brushProperty name="height" value="0.05292" units="cm"/>
      <inkml:brushProperty name="color" value="#FF0000"/>
    </inkml:brush>
  </inkml:definitions>
  <inkml:trace contextRef="#ctx0" brushRef="#br0">14645 14194 0,'41'0'0,"-41"-41"16,0 0-1,0-41 1,0 41 0,-41 41-1,-123-81 17,123 203-1,41-40-31,0 204 15,0-122-15,0 0 16,0 40 0,0-40-1,0-1 1,-82-81 0,82-41-1,-41-41 1,-81-82 15,122 41-31</inkml:trace>
  <inkml:trace contextRef="#ctx0" brushRef="#br0" timeOffset="216.8119">13949 14685 0,'0'-82'16,"41"82"15,41-41-31,41 41 16,-1 0-16,124-123 15,-164 82 1</inkml:trace>
  <inkml:trace contextRef="#ctx0" brushRef="#br0" timeOffset="517.029">15095 14112 0,'0'-41'15,"0"0"1,-82 41 15,41 0-15,41 123-16,0 163 16,0 83-1,0-42 1,41-82 15,0-204-15,41 41-1</inkml:trace>
  <inkml:trace contextRef="#ctx0" brushRef="#br0" timeOffset="1016.2827">15340 14848 0,'0'-81'15,"0"-1"1,41 82 0,41 0-1,-41 0-15,41 0 16,-82 204 15,-41-81-15,-41-82-1,82 41 1,0-123 0,0-41-1,123-41 1,-83-122-1,83 204 1,-123-41 0,-41 82 31,41 41-47,-41 164 15,41-42 16,0-81-15,41-82 0</inkml:trace>
  <inkml:trace contextRef="#ctx0" brushRef="#br0" timeOffset="1266.7968">16240 14235 0,'0'0'0,"-41"-41"0,41-41 31,41 164 1,82 41-32,-82 81 15,-41 1 16,0 81-15,0-204-16,-123 41 16,82-83-16</inkml:trace>
  <inkml:trace contextRef="#ctx0" brushRef="#br0" timeOffset="1499.9758">17304 14644 0,'41'0'15,"-1"0"1,42-41-16,41 41 15,0 0 1</inkml:trace>
  <inkml:trace contextRef="#ctx0" brushRef="#br0" timeOffset="1650.5259">17345 14971 0,'40'0'31,"42"0"-15,82-41-16,40 0 15</inkml:trace>
  <inkml:trace contextRef="#ctx0" brushRef="#br0" timeOffset="2616.4703">20290 13662 0,'0'-41'16,"-82"82"31,-41 41-32,1-41-15,-83 123 16,41-83 0,123 1-1,41-41 16,82-41-15,82 0 0,-41 0-1,-42 82 1,-81-41 0,0 81-1,-122 1 1,40 0-1,-41 0 1,41-123 0,164-41 15,-41 41-15,-41 41-1,82 40-15,-82 206 31,82 367-15,-41-122 0,-41-41-1,81-82 1,-81-164 0,0-204-1,41-41 1,164-82-1,-82-40-15,40-42 16</inkml:trace>
  <inkml:trace contextRef="#ctx0" brushRef="#br0" timeOffset="3583.9904">22949 13539 0,'0'-81'0,"0"40"16,0 163 47,82 1-63,-82 0 15,81 122 1,-81-163-16,41 82 31,-41-246 32,-122-82-63,40 42 15,41 122 16,0 0-15,-82 122 0,82 165-1,41-165 1,0 1 0,-122-41-1</inkml:trace>
  <inkml:trace contextRef="#ctx0" brushRef="#br0" timeOffset="4136.7151">23726 13908 0,'0'41'47,"0"-1"-31,123-40 15,-82 0-15,81 0-1,-122-81-15,0-1 31,0 0-15,-41 0 0,-81 123-1,81 245 1,41-122 0,0-41-1,82-82 1,81-41-1,42 0 1,-164-82 0</inkml:trace>
  <inkml:trace contextRef="#ctx0" brushRef="#br0" timeOffset="4434.1223">24340 13417 0,'0'0'0,"-82"0"15,123 0 32,81 0-31,-40 0-16,41-41 15,0 41-15,40 0 16,-81-82 0</inkml:trace>
  <inkml:trace contextRef="#ctx0" brushRef="#br0" timeOffset="4883.4356">25199 13049 0,'0'-82'15,"41"205"48,-41-42-48,81 1-15,-81 0 16,41 0-16,-41 0 16,0-1-1,82-81 1,-82-41 31,-41-40-32,0-1 1,-41 82 0,1 0-1,40 82 1,-41 40-1,82-81-15,-82 41 16,123 0 0</inkml:trace>
  <inkml:trace contextRef="#ctx0" brushRef="#br0" timeOffset="5400.8257">25853 13253 0,'0'-82'46,"41"82"-30,-41 41-16,41 0 16,-41 82-1,-41 0 1,82-205 46,0 41-46,41-82-16,-41 41 16,-1-40-1,-80 244 17,40-40-17,-41 0 1,41 0-1,0 0 1,163-82 0,-81 0-1</inkml:trace>
  <inkml:trace contextRef="#ctx0" brushRef="#br0" timeOffset="6533.6624">28185 13949 0,'0'40'31,"0"1"-15,0 0 0,0-82 77,0-40 48,0 40-125,0 122 93,0-40-93,0-122 77,-41 81-77,41-41-16,41 82 62,-41 40-46,0-40 0,0 0-16,0 41 15,0 41-15,0-1 16</inkml:trace>
  <inkml:trace contextRef="#ctx0" brushRef="#br0" timeOffset="7117.4729">29085 13785 0,'0'-41'0,"0"0"31,41 41-31,41 0 16,-42 0-1,-40 82 1,82 41-1,-123-82 1,-81 81 0,122-163 31,81 0-47,42-122 15,41-124 16,-164 247-15,82 40 0,-164 40-1,41 165 1,41-82 0,0-41-1,41-1 1,122-81-1,-40 0-15</inkml:trace>
  <inkml:trace contextRef="#ctx0" brushRef="#br0" timeOffset="14669.5207">30312 13580 0,'41'41'63,"41"-41"-48,0 82-15,-42-82 16,42 82-16,-41-82 16,41 82-16,0-82 15,41 41 1,-164 0 46,-82 81-46,-41-81 0,82 41-1,1 41 1</inkml:trace>
  <inkml:trace contextRef="#ctx0" brushRef="#br0" timeOffset="14935.1407">30885 14439 0,'0'-41'0,"-41"41"16,-82 0-1,82 41 1,-82 0 0,123 41-16,-81 0 15,40-82 1,41 82-16</inkml:trace>
  <inkml:trace contextRef="#ctx0" brushRef="#br0" timeOffset="15351.2838">31335 13949 0,'0'-82'15,"0"41"1,0 82 15,0 81-15,0-40-16,0 41 15,0 0 1,81-82 15,1-41-31,0 0 16,0 0-16,-41-41 15,41-82 1,-82 0 0,-123-163-1,41 245 1,-122 41 0,81 0-1,41 123 1</inkml:trace>
  <inkml:trace contextRef="#ctx0" brushRef="#br0" timeOffset="16135.4367">29085 16239 0,'-41'41'47,"-41"-41"0,82-82-31,0 41-1,41-40 1,0 81-1,-41 40 1,0 42 0,0 0-1,0 0 1,0-123 31,0-41-32,0 0 1,0 164 47,0-41-48,0 0 1,0 41-1,-164-41 1,123-41 0</inkml:trace>
  <inkml:trace contextRef="#ctx0" brushRef="#br0" timeOffset="17085.352">29003 16198 0,'0'-41'31,"0"123"16,0-41-32,0 0-15,0 41 16,0 0 0,0-123 30,-82-41-30,82 41 0,-41 41-1,41-41 1,0 82 62,0-123 0,0 0-62,82 82 15,-41 82-15,-41 41-1,41 0 1,-41-42 0,-82 165-1,82-205-15</inkml:trace>
  <inkml:trace contextRef="#ctx0" brushRef="#br0" timeOffset="17668.7937">29944 16076 0,'0'-41'15,"0"-41"1,-41 205 47,41-42-63,0 1 15,0-41-15,0 0 16,0 41-1,41-41 1,41-41 0,81-41-1,-40-41 1,-82 0 0,-41-41-1,-41 1 1,-123 81-1,83 41 1,-42 0 0,82 0-1,41 41 1</inkml:trace>
  <inkml:trace contextRef="#ctx0" brushRef="#br0" timeOffset="18601.4879">22867 16485 0,'0'-82'0,"0"0"16,-41 82-1,-41 82 32,82 0-47,0 40 16,0 1-16,0 82 31,205-328 16,-123-82-32,-42 42 1,-40 81 0,-40 0-1,-42 82 1,41 0 0,-82 41-16,123 0 15,0 41-15,0 0 16</inkml:trace>
  <inkml:trace contextRef="#ctx0" brushRef="#br0" timeOffset="18868.8707">23317 16198 0,'0'-82'0,"0"1"15,0 122 32,-82 40-47,82 165 16,0 40 0,0 0-1,0-163 1,0-41-1</inkml:trace>
  <inkml:trace contextRef="#ctx0" brushRef="#br0" timeOffset="21352.231">23071 16526 0,'0'-82'15,"41"82"1,41 0 0,205-123-1,-124 82 1,-122-41 0,-41 41-1,0-40 1,-41-1-1,41 41 1,0 123 15,0 40-31,0 124 16,0-42 15,0-81-15,0-82-1,41-82 17,-41 0-17,41-82 1,41 42 0,-82 40-1,41 82 1,-41 81-1,0-81 1,82 0 0,-42-41-1,1 0 1,41-82 15,41-40-15,-82-1-1,-41 164 1,0 0 0,0 0-1,41-41 1,41 0 0,-42 0-1,-40-41 16,0-41-15,0 0 0,-81 82-1,40 123 1,41 81 15,0-81-15,0-82-1,82-41 1,40 0 0,42-82-1,-82-41 1,-1-81 0,-81 122-1,0 41 1,0 82 31,0 0-32,0 0 17,41-41-32,-41 164 31,82-42-16,-82 42 1,82-164 15,-41 0-31,0 0 16,82-123 0,-83-122-1,-40 122 1,82 41-1,-123 82 64,41 82-48,0-41-31,0 41 15,0-41-15,0 0 16,0 81 0,0-40-1,41-82 1,0 0 0,41-82-1,0-40 1,0 40-1,-41 0 1,-82 164 31,-41 81-31,41-122-1,41 41 1,-41-82-1,41-41 17,41-82-17,0 83 1,0 40 0,-41 81 15,82-81-31,-82 41 15,81-41 1,-40 0 0,0 0-1,41-82 1,-82-40 0,0 40 15,0 0-16,0 123 17,-41 41-17,41 41 1,0-83 0,0 1-16,41-41 15,0 0 1,41 0-1,-1-81 1,-81-1-16,41 0 16,-41 0-1,0 0 1,0 164 31,0 0-32,0 41 1,0-82 0,0 40-1,164-81 1,-82-41 0,-41-81-1,41 40 1,-42-41-1,-40 41 1,0 123 47,0 41-63,0-41 15,0 41 1,82 0-1,-41-41 1,-41-1 0,-82-40 15,1 82-15,-1-82-1,41 0 1</inkml:trace>
  <inkml:trace contextRef="#ctx0" brushRef="#br0" timeOffset="21786.1571">26958 16403 0,'41'0'62,"40"0"-46,-81-41-1,82-41-15,-82 41 16,-41-41 0,0 82-1,0 82 1,-40 82 15,81-41-15,41-42-1,81-81 1,83-81 0,-164-1-1</inkml:trace>
  <inkml:trace contextRef="#ctx0" brushRef="#br0" timeOffset="21958.3967">26671 15830 0,'-82'-41'0,"123"41"47,-41 41-31,41 41-16</inkml:trace>
  <inkml:trace contextRef="#ctx0" brushRef="#br0" timeOffset="22502.197">25076 17998 0,'-123'0'15,"41"0"1,41 0 0,1 0 15,80 0 78,1 0-109,0 0 16,41 0-16,-41 41 15,82-41 1</inkml:trace>
  <inkml:trace contextRef="#ctx0" brushRef="#br0" timeOffset="22718.6704">24626 18489 0,'-41'0'15,"123"0"32,41-41-47,-1 41 16,124-41-16</inkml:trace>
  <inkml:trace contextRef="#ctx0" brushRef="#br0" timeOffset="23702.2394">32726 8345 0,'0'0'0,"0"-82"15,0 41 1,0 123 31,0 40-32,0 1-15,0 123 16,81 81 31,-81-245-16,0-205 0,0-41-15,-41 42 0,-40 40-1,-1 0 1,0 82-1,-41 164 1,41 40 0,1-81-1,81-82-15,-41 81 16,41-81 0,0 41-1</inkml:trace>
  <inkml:trace contextRef="#ctx0" brushRef="#br0" timeOffset="24336.9889">33666 8876 0,'-81'0'15,"203"0"48,42 0-63,0 0 15,-1 0-15,1 0 16,40 0 0,-40 0-1,-164-41 1,0-40 15,-41 81-15,-41-41-1,-81-41 1,81 82 0,123 0 46,0 0-46,0 0-16,40 41 15,1 0 1,-82 41 0,-41 40-1,-41 1 1,-40-41 0,122 0-1</inkml:trace>
  <inkml:trace contextRef="#ctx0" brushRef="#br0" timeOffset="25719.9338">34157 8058 0,'0'0'0,"0"-82"0,-41 82 15,-40-40 1,40 40 0,41-41-16,-41 41 15,-41-82 1,41 41 15,0 41-15,-82-123 15,82 82 0,-81 41-15,40-82-1,-41 42 1,0 40 0,83 0-16,-83 0 15,82 0-15,-41 0 16,0 0 0,1 0-1,-83 81 1,82 1-1,-41 82 1,42-41 0,-1-42-1,41 42 1,-41 41-16,82-123 16,0-1-1,-41 83 1,41 0-1,0 81 1,0 1 0,0-123-1,0 40 1,0-40 0,82 0-16,0 41 15,-82-82-15,122 0 16,1 81-1,0 1 1,41-41 0,-83-41-1,42-41 1,-41 0 15,41 0-15,81-205-1,-40 83 1,-42-83 0,-40 0-1,0-163 1,-82 164 0,0-42-1,0 1 1,-41 0-1,41 122-15,-204-164 16,81 165 0,41 40-16,-163-123 15,81 205 1,-204 123 15,204 41-15,123-1-16</inkml:trace>
  <inkml:trace contextRef="#ctx0" brushRef="#br0" timeOffset="27335.7485">36612 8795 0,'0'-41'16,"0"-41"-16,0 41 15,0-41 1,-82 82-16,-41-41 31,0 368 0,123 82-15,0-327 15,0 0-15,82-82-16,0 0 15,-41-41-15,41-82 16,0 1 0,-82-42-1,0-40 1,-41 40 0,0 205 15,41 41-31,0 40 15,0 42 1,122 0 0,-40-83-1,0-81 17,0 0-17,0-122 1,0-42-1,-82 1 1,0-1 0,0 123-1,-82 123 17,82 0-32,0-1 15,41 124 1,0-123-1,40 0 1,-40-82 0,0-41-1,41-41 17,-82-164-17,0 124 1,-41 40-1,41 123 17,0 204-17,0 1 1,0-83 0,0-122-1,41-41-15</inkml:trace>
  <inkml:trace contextRef="#ctx0" brushRef="#br0" timeOffset="29536.1882">37634 8958 0,'0'82'62,"82"-123"-30,0-41-17,-82 41 1,0-81 0,0 40-16,-41 41 15,0 41 1,0 0-1,-41 164 1,82 40 0,0-122-1,82 0 1,41-82 15,0 0-15,-42-123-1,1 0 1,-82-81 0,0 81-1,0 82 1,-41 41 15,41 82-15,0-41-1,82 41 1,0-82 0,0 41-1,-41 40 17,41 124-17,-82-123 1,40-82-1,42 0 1,41 0 0,-123-82-1,82 0 1,-41-122 0,41 163-1,-82 0 1,81 41 15,-81 82-15,0-1-16,0-122 78,-41-40-63,1-1 1,-1 82 0,-41 0-1,41 123 1,41 81 0,0-163-16,0 0 15,41 41-15,0-82 16,41 0-1,-42-41 1,-40-41 0,82-41-1,-82 41 1,0 1 15,0 162-15,0 42-1,0 0 1,0-82 0,41 41-1,41-82 1,0-41 0,0-41-1,-82-82 1,41 42-1,-1 122-15,42-41 16,-41 41 15,41 41-15,-82 40 0,41-81-1,-41-41 32,0-40-31,-82 81-1,41 0 1,0 41 0,-41-1-16,82 1 15,0 41-15,0-41 16,41 0-1,0-41 1,41 0 0,-41 0-1,-41-82-15,82-41 16,-82 42 0,0-1-1,0 123 32,0 245-31,0 0-1,0-81 1,41-1 0,-41-163-16,0 0 15,0 41-15,-41-82 31,-41 0-15,82-41-16,-82-122 16,82-1-1,41-41 17,82 42-17,40-1 1,-81 123-16,-41-81 15,-41 40 1,0 0-16,0 123 63,0 41-48,0-1 16,41-81 1,-41-40-32,0-42 15,0 0 17,-41 82-17,-41 82 1,82 81-1,0 1 1,82-123 0,0-41-16,41-41 15,-42-41-15</inkml:trace>
  <inkml:trace contextRef="#ctx0" brushRef="#br0" timeOffset="30336.848">41357 8549 0,'0'-82'0,"0"0"15,-41-40 1,-41 122 15,-122 368 0,204-204-15,41-124 0,-1-40-1,124-40 17,-82-42-17,-82 0 1,0-123-1,0 164 1,0 1 0,-41 121-1,41 83 1,0-82 0,41 0-1,122-82 1</inkml:trace>
  <inkml:trace contextRef="#ctx0" brushRef="#br0" timeOffset="31353.8143">41398 8426 0,'0'-81'0,"-41"81"16,41-41-16,-82 41 15,0 0 1,-122 245 15,204 205 16,245-491 0,-204 41-47,82-286 31,-123 204-31,0-41 16,-123 1-1,41 122 1,-40 0 0,-1 122-1,123 42 1,0-123-16</inkml:trace>
  <inkml:trace contextRef="#ctx0" brushRef="#br0" timeOffset="31670.2967">41930 8590 0,'0'0'0,"0"-82"15,0 0 1,0 41-16,-82 41 31,0 0-15,0 0 0,0 164-1,82-41 1,0-82-16,41 41 15,41-42 1,0-40-16,81 0 16,1 0-1,-123 0 1</inkml:trace>
  <inkml:trace contextRef="#ctx0" brushRef="#br0" timeOffset="33537.0475">42380 8508 0,'0'-41'15,"0"-41"17,-41 82-17,0 0 1,0 123-1,41-41 1,0 41 0,41-41 15,41-82-15,40 0-1,1 0 1,-82-164-1,-41 123 1,41-41 0,-41 41-1,0 164 48,0-82-63,0 41 0,0 0 15,0-42 17,82-40-17,-41 0 1,-41-40-16,40-42 31,-40-41-15,0 41-1,0 123 1,0 0 0,0 82-1,0-82 1,41-41 0,82 0 15,-41 0-16,-41 0 1,-41-123-16,41 41 16,-41 0-1,0 41 1,-41 41 15,41 82 0,82 0-15,-82 0 0,40-82-1,-40 82 1,0-1 0,0-40-16,41-41 31,41 0-16,41-41 1,-41-81 0,-82 81-16,82-123 15,-82 123 1,0 123 62,81-82-47,-40 0-15,-41-41 0,0 0-1,0-41 1,-82 82 15,42 82-15,40-41-16,0 82 15,0-82 17,81 41-17,-40-82-15,82 0 16,-82 0-16,0 0 15,41-82 1,-82-41 0,41 41-1,-41 123 32,0 0-31,0 41-16,0 0 15,0-41 17,40-41-17,42 0 1,0-123-16,0 41 31,-82 123 16,0 41-47,0 0 16,41-82-1,-41 41 1,123-41 0,-83 0-16,83-123 15,-123 82 1,0-41-16,82-122 15,-82-42 1,0 123 0,0 83-1,-41 40 1,41 81 15,0 1-15,0 164-1,0-165 1,0 1 0,0-123 15</inkml:trace>
  <inkml:trace contextRef="#ctx0" brushRef="#br0" timeOffset="34486.4975">44793 8099 0,'0'-82'15,"0"41"17,41 41-17,0 41 1,41 41-1,-82 0 1,41 0 0,-41-123 46,0-41-46,0 41-16,0 0 15,-82-41 1,41 82 0,-41 0-1,0 205 1,82-41 0,41 40-1,41-122 1,0-82-1,40 0 1,-40-41 0,0-123-1,-41-40 17,-41 163-17,0 82 16,0 82-15,0-83 0,0 42-1,82-82 1,-41 0-16,0 0 16,-41-82-1,0 42-15,0-1 16,0-82-1,-41 123 1,-41 0 0,-41 204-1,123-122 17,0 41-17,82-123-15,0 41 16,0-41-16,40 0 15,-40 0-15</inkml:trace>
  <inkml:trace contextRef="#ctx0" brushRef="#br0" timeOffset="34618.2057">46102 8385 0</inkml:trace>
  <inkml:trace contextRef="#ctx0" brushRef="#br0" timeOffset="35636.6192">40539 9776 0,'0'0'0,"0"-82"16,0 164 47,0 0-63,0-41 0,0 0 15,0 41 1,163-41 15,-40-205 0,-287-163 16,83 245-31,-1 123-1,82 41 1,163-82 0,83 0-1,-123 0 1,-82-82 0,40-41-1,-81 0 1,0 82-16,-41 41 47,41 41-47,-122 368 15,40 123 17,82-245-17,41-83 1,41-163-1,81-41 1,-122 0-16,41-82 16,-82 0-16,0-40 15,-164-165 1,1 124 0,-1 122-1,287-41 16,40 82-15,1-82-16,122 82 16</inkml:trace>
  <inkml:trace contextRef="#ctx0" brushRef="#br0" timeOffset="36603.8613">42093 9858 0,'-41'0'16,"41"41"0,82-41 15,-41 0-31,0 0 15,-41-41 1,0-41 0,0-40-1,-82 122 17,-41 81-17,82 124 1,41-42-1,82-81 1,0-82-16,0 0 16,0 0-16,-82-41 15,82-40 1,-42-42 0,-40-123-1,0 287 32,0 41-47,0 41 16,0-41-16,123-41 15,-82-1 1,41-40 0,0 0-1,-41 0 1,-41-163-1,0-1 1,0-40 0,0 163-1,0 123 17,0-1-32,0 83 15,0-41 1,0-82-1</inkml:trace>
  <inkml:trace contextRef="#ctx0" brushRef="#br0" timeOffset="37487.0001">43034 9735 0,'0'41'47,"41"-41"-32,-41-41 17,0-40-17,0-1 1,0 0-1,0 123 17,-41 82-32,41 40 31,0 42-15,41-124-1,123-81 1,-42 0-1,-81-40 1,82-124-16,-82 0 16,-41 83-16,0-1 15,41 82 1,-41 41 15,0 40-31,0 1 16,82 41-1,-1-123 17,-40-82-17,41 0 17,-41-81-17,-41 285 16,0-40-15,0-41 0,0 41-1,82-82 1,81 0 0,-122-41-1,41-163 1,0-83-1,-82 164 1,0 83 0,0 121 15,0 1-15,0 82-1,0-41-15,0-1 16,0-81-16,41 41 15</inkml:trace>
  <inkml:trace contextRef="#ctx0" brushRef="#br0" timeOffset="37720.7869">44179 9408 0,'-81'0'0,"122"0"32,81 0-32,42 0 15,0 0 1,163 0-16</inkml:trace>
  <inkml:trace contextRef="#ctx0" brushRef="#br0" timeOffset="37858.1182">45161 9408 0,'-41'0'0,"41"82"31</inkml:trace>
  <inkml:trace contextRef="#ctx0" brushRef="#br0" timeOffset="38187.3085">41602 11003 0,'0'0'16,"-163"0"-16,40 0 16,82 0-1,82 0 16,163 0-31,615-41 16,40 41 0,-205 0-1,-449 0 17</inkml:trace>
  <inkml:trace contextRef="#ctx0" brushRef="#br0" timeOffset="38386.6015">42339 11535 0,'0'0'0,"-123"0"16,41 0-16,164 0 31,450 0-15,-41-41-1,-287 41 1,-163 0 0</inkml:trace>
  <inkml:trace contextRef="#ctx0" brushRef="#br0" timeOffset="246776.4313">37593 10349 0,'0'0'0,"-40"0"15,121 0 48,42 0-63,532 0 31,-533 0-15</inkml:trace>
  <inkml:trace contextRef="#ctx0" brushRef="#br0" timeOffset="246943.3227">37553 10594 0,'0'0'0,"81"0"47,1 0-47,204 0 16,1-41-1</inkml:trace>
  <inkml:trace contextRef="#ctx0" brushRef="#br0" timeOffset="259515.8998">39352 12885 0,'-40'0'16,"162"0"31,1-41-32,81 41-15,-40-123 16,-41 123-16,0 0 16,-83 0-16</inkml:trace>
  <inkml:trace contextRef="#ctx0" brushRef="#br0" timeOffset="259860.6498">39680 12926 0,'-82'0'15,"41"164"48,41-83-48,0 42-15,0 41 16,0-42-16,0 83 16,0-82-1,82-42 1,40-81 0,42-81 15,0-1-16,-123 41-15</inkml:trace>
  <inkml:trace contextRef="#ctx0" brushRef="#br0" timeOffset="260095.0469">39761 13458 0,'0'-41'15,"82"-41"17,0 82-32,41 0 15,81-41 1,1 41-1</inkml:trace>
  <inkml:trace contextRef="#ctx0" brushRef="#br0" timeOffset="260377.1958">40825 12885 0,'-41'-41'0,"-41"123"63,82 0-63,-41 81 16,41-40-16,0 0 15,0 81 1,0-122-1,123 0 1,0-82-16</inkml:trace>
  <inkml:trace contextRef="#ctx0" brushRef="#br0" timeOffset="260626.9563">41643 13008 0,'0'-41'16,"-82"123"31,1 40-47,40-40 15,-41 0-15,82 0 16,-82 0-1,41 40 1,-41-122 0</inkml:trace>
  <inkml:trace contextRef="#ctx0" brushRef="#br0" timeOffset="260844.7184">41071 13130 0,'0'-81'16,"40"122"15,42-1-15,0 42-16,0 0 16,-41 0-1,81 81 1,42-40-1</inkml:trace>
  <inkml:trace contextRef="#ctx0" brushRef="#br0" timeOffset="261127.0392">42011 13008 0,'0'-82'16,"82"123"31,-82 41-47,82-41 16,-82 122-1,0 42 1,0-42-1,0-40 1,-82-123-16</inkml:trace>
  <inkml:trace contextRef="#ctx0" brushRef="#br0" timeOffset="261344.581">42870 13335 0,'0'-41'31,"123"41"-15,0 0-1,-82 0 1,41 0-16</inkml:trace>
  <inkml:trace contextRef="#ctx0" brushRef="#br0" timeOffset="261477.4614">42952 13580 0,'-41'0'0,"123"0"31,0-41-15,0 41-16,0-40 15</inkml:trace>
  <inkml:trace contextRef="#ctx0" brushRef="#br0" timeOffset="261744.7544">44139 13049 0,'0'-82'16,"0"164"31,0 40-47,0-40 15,0-41-15,0 0 16,0 204-1</inkml:trace>
  <inkml:trace contextRef="#ctx0" brushRef="#br0" timeOffset="261977.3988">43689 13826 0,'40'-41'31,"83"41"-15,0 0-16,0 0 16,122-41-1,41 41 1,-245 0-1</inkml:trace>
  <inkml:trace contextRef="#ctx0" brushRef="#br0" timeOffset="262427.9986">44098 14276 0,'81'0'62,"-81"82"-62,41-1 16,-41 42-16,82-41 15,-82 122 1,0-122 0,0-164 31,0 1-32,0 40 1,-82-41-1,1 123 1,-42 122 0,82 1-1,41 81 1,0-163 0</inkml:trace>
  <inkml:trace contextRef="#ctx0" brushRef="#br0" timeOffset="263858.4721">37143 9776 0,'-40'0'16,"-1"0"0,-41 0-1,123 0 48,81 0-63,124 0 0,531-41 31,696-40 0,-1310 81 1,-367 0-1,-123 0-16,-1 81 1,-40-81 0,-123 82-1,164 0 17,0-82-17,81 0 1,205 0-1,-40 0 1,162 0 0,124 0-1,449-41 1,287-82 0,-613 123-1,-247 0 1,-121 0 15,-165 0-15,41 0-1,42 0 1,81 41 15,41 0-15</inkml:trace>
  <inkml:trace contextRef="#ctx0" brushRef="#br0" timeOffset="264287.2648">38739 9817 0,'-82'0'31,"82"41"219,0 41-234</inkml:trace>
  <inkml:trace contextRef="#ctx0" brushRef="#br0" timeOffset="264840.2398">42789 15626 0,'0'41'94</inkml:trace>
  <inkml:trace contextRef="#ctx0" brushRef="#br0" timeOffset="291267.9167">6013 15707 0</inkml:trace>
  <inkml:trace contextRef="#ctx0" brushRef="#br0" timeOffset="291658.6388">6954 15094 0,'0'0'0,"-41"-82"31,0 123 16,41 0-47,-81 41 16,-83 204-1,0 82 1,-40-41-1,163-245-15,-41 82 16,41-123-16</inkml:trace>
  <inkml:trace contextRef="#ctx0" brushRef="#br0" timeOffset="292013.9246">5972 15503 0,'0'-41'16,"82"41"46,0 82-62,41 0 16,40 40-16,-40 1 15,41 41-15,40 81 16,-163-204-16,41 41 16,-41-41-1,0-41 32,-41-41-31</inkml:trace>
  <inkml:trace contextRef="#ctx0" brushRef="#br0" timeOffset="292597.5488">7486 15748 0,'41'0'62,"41"0"-62,81-81 16,42 81-16,-82-82 16,-1 82-1,83-41 1,-123 41 0,-82-41-1,0-41 16,-123 82-15,0 0 0,41 0-1,164 0 63,0 0-78,41 0 16,-82 41-16,0-41 0,40 41 16,-81 41 15,-41 81-15,-81-40-1,81 0 1,41-82-16</inkml:trace>
  <inkml:trace contextRef="#ctx0" brushRef="#br0" timeOffset="294375.0466">6095 17425 0</inkml:trace>
  <inkml:trace contextRef="#ctx0" brushRef="#br0" timeOffset="294584.9712">6381 17221 0,'0'82'63</inkml:trace>
  <inkml:trace contextRef="#ctx0" brushRef="#br0" timeOffset="294770.452">6341 17303 0,'0'-41'31,"40"41"-15</inkml:trace>
  <inkml:trace contextRef="#ctx0" brushRef="#br0" timeOffset="294944.4461">6422 17303 0</inkml:trace>
  <inkml:trace contextRef="#ctx0" brushRef="#br0" timeOffset="295814.0224">2700 16280 0,'0'82'47,"0"0"-32,0 40-15,0 1 16,82 245 15,-41-327-15,-41-82 31,0-81-32,-123 40-15,82 0 16,-41-82 0,0 1-1,82 40 1,41 41 0,0 0-1,41 41 1,-41 123-1,-41 41 17,0 41-17,-82 40 1,0-122 0</inkml:trace>
  <inkml:trace contextRef="#ctx0" brushRef="#br0" timeOffset="296565.0864">3273 16648 0,'0'82'62,"-82"0"-62,82 41 16,0-42-16,0-40 16,41-41-1,81 82 1,-81-82 0,82-41-1,-41-82 1,0-40-1,-123 81 1,-82 0 0,41 41-1,0 82 1,82 123 0,0-123-1,41 41 1,82-82-1,41-82 17,-83-41-17,1 41 1,-41 0 0,-41 1-1,0-1 1,0 164 46,0-1-62,0-40 16,0 0-16,82 82 16,-41-82-1,41 82 1,-41-123-1,40-82 17,-40 0-17,-41-41 1,0 41 0,0-40-1</inkml:trace>
  <inkml:trace contextRef="#ctx0" brushRef="#br0" timeOffset="296747.3516">3886 16157 0,'41'0'31,"0"0"-31,-41 82 16</inkml:trace>
  <inkml:trace contextRef="#ctx0" brushRef="#br0" timeOffset="297714.5329">4377 16403 0,'0'0'0,"0"-82"15,-41 0 1,0 82 31,41 82-47,0 41 16,0-41-1,82-82 1,0 40 15,-41-40-31,-41 41 31,-82-41-15,41 0 0,0 0-1,41 82-15,-41-82 16,82 0 15,0 0-15,82-82-1,-123 1 1,82-42 0,-82 41-1,0 0 1,0 205 46,0 0-46,40-123 15,-40 41-15,41-41-1,-41-82 1,82 82 47,-82 41-48,0 0 1,0-1-1,0 1 1,41-41 47,0 0-32,0 0 0,41 0-15,-41-41 15,40 41-15,-81-81-1</inkml:trace>
  <inkml:trace contextRef="#ctx0" brushRef="#br0" timeOffset="298031.3634">4132 17344 0,'0'0'0,"-82"0"16,82 41-16,-82-41 16,164 0 30,81-82-30,-40 0 0,123 0-1,-124-41-15</inkml:trace>
  <inkml:trace contextRef="#ctx0" brushRef="#br0" timeOffset="298626.8848">9286 15298 0,'82'-81'46,"-41"81"-30,-1 0-16,-40-41 16</inkml:trace>
  <inkml:trace contextRef="#ctx0" brushRef="#br0" timeOffset="298797.8179">9122 15421 0,'41'0'47,"0"-41"-47,41 41 16,0-82-16</inkml:trace>
  <inkml:trace contextRef="#ctx0" brushRef="#br0" timeOffset="300266.2969">9204 15176 0,'0'-82'16,"0"0"-1,0 123 17,41 82-17,-41-82 1,0 122 15,0-122-15,0-82 15,0-41-15,0-122-1,0 122 1,0 0-1,82 82-15,0 0 32,-82 82-17,40 0 1,-40 41 0,82-83-1,-41-40 1,0 0 15,-41-81-31,0 40 16,0-82-1,0 82 1,82 41 0,-82 123-1,41-82 1,0-41 15,41 0-15,-42 0-1,-40-41 1,0-41 0,41 0-1,-41 0 1,-41 82 31,-40 0-16,40 0-15,41 41-1,41-41 48,40 0-48,-81-41 1,164 1 0,-82-42-1,82 41 1,-124 0-1,42-41 1,-41 82 31,0-41-31,41 41-1,-82-41-15,41 41 16,-41-82-1,0 42 17</inkml:trace>
  <inkml:trace contextRef="#ctx0" brushRef="#br0" timeOffset="300381.37">10636 14358 0,'41'0'62</inkml:trace>
  <inkml:trace contextRef="#ctx0" brushRef="#br0" timeOffset="301386.1424">4091 19266 0</inkml:trace>
  <inkml:trace contextRef="#ctx0" brushRef="#br0" timeOffset="303181.3254">4009 19266 0,'-41'0'78,"41"-41"0,0 0 219,-41 41-156,0 0-110,41-81 94,-82 81 360,41 0-470,41 40-15,-40-40 16,-42 41-1,82 0 1,-82-41-16,82 82 16,-41-82-16,41 41 15,0 0 79,41 41-94,-41-41 16,82-1-1,-82 83-15,82 0 16,-82 81 0,40-40-1,-40-82-15,82-41 16,-41-41-1,0 0 1,41-41-16,-41 0 16,122-123-1,-81 42 1</inkml:trace>
  <inkml:trace contextRef="#ctx0" brushRef="#br0" timeOffset="303398.0404">3763 19880 0,'82'0'46,"-41"-82"-46,0 82 16,41-41-16,-41 41 16,0-41-1</inkml:trace>
  <inkml:trace contextRef="#ctx0" brushRef="#br0" timeOffset="303988.7292">4091 19716 0,'82'0'62,"-42"0"-46,-40 41 0,0 41-1,0-41 1,41-41 15,41-82-15,-82 41-1,41-82 1,-41 1 0,41 203 31,-41 1-32,82-82 1,-41 0-1,0 0 1,81-41 0,-81-122-1,-41-1 1,0 0 0,0-40-1,0 122-15,-123-41 16,83 123-1,40 41 17,0 82-32,40 245 15,206 123 1,-82-41 0,-124-246-1,42-81 1</inkml:trace>
  <inkml:trace contextRef="#ctx0" brushRef="#br0" timeOffset="304215.5631">4868 19512 0,'0'0'0,"0"-82"0,0 41 16,0-41-1,82 82 1,-41 0 0,-41 82-1,0 41 1,0-1 0,-41-40-1</inkml:trace>
  <inkml:trace contextRef="#ctx0" brushRef="#br0" timeOffset="304565.5712">6668 18325 0,'0'-41'16,"-82"82"15,82 41-16,-41 82-15,41-42 16,-82 124 0,41-1-1,41-122 1,-81-41 0,81-41-16</inkml:trace>
  <inkml:trace contextRef="#ctx0" brushRef="#br0" timeOffset="304832.2331">6054 18653 0,'0'0'0,"82"0"31,0 0-16,0 0-15,163 122 32,-40 1-17,-83 0 1,1 40 0,-82-81-1</inkml:trace>
  <inkml:trace contextRef="#ctx0" brushRef="#br0" timeOffset="305432.8321">7936 18571 0,'82'-82'47,"0"82"-47,-1-82 15,165 0 1,-123 41 0,-83 41-1,-121 0 17,40 0-17,-41 0-15,-41 0 16,41 0-1,41 0 32,41-40-31,82 40 0,-41 0-1,41 0-15,123 0 16,-165 0-16,-40 40 15,41 42 1,-41 0 0,0 41-1,-81-41 1</inkml:trace>
  <inkml:trace contextRef="#ctx0" brushRef="#br0" timeOffset="310232.9984">9163 17794 0,'0'81'47,"41"1"-47,0 0 15,-41 0-15,204 41 32,-163-123-17,0 0 1,41-82-1,-82-41 17,-41 0-17,41 82 1,-41 123 0,41-41-1,0 82 1,-41-41-1,41-164 32,0 0-31,0 41 0,82 82 15,0-41 0,0 41-15,0-41-1,-1 0 1,-40-123 0,-41 41-1,0-81 1,-41 40-1,-40 82-15,81 123 32,0 0-17,41 81 1,81-81 0,-81 0-1,0-82 1,41 0 15,-41-82-15,-41 41-16,0-163 15,0 122-15,0 0 16,0-41 0,82 123 15,-82 82-31,41 41 15,40-82 1,-40-41 0,-41-123 46,-82 123-62,82-82 16,-122 82-16,81 0 31,0 41-15,41 164-1,0-83 1,0-40 0,82-41-16,-41-41 15,0 0 1,40-41-1,-81-41 1,0 1-16,0 40 16,0-123-1,0 123 1,0 123 15,0 41-15,0-41 15,41-1-15,0-81-1,0 0 1,41-41 0,-82-81-1,0 40 1,0-41-1,-41 123-15,41-41 16,0 123 0,0 0-1,41 41 1,41-1 0,-41-122-1,40 0 1,-40 0-1</inkml:trace>
  <inkml:trace contextRef="#ctx0" brushRef="#br0" timeOffset="310401.3238">10472 17139 0,'0'0'0,"0"-82"15,0 123 17,0 0-32,82 41 15</inkml:trace>
  <inkml:trace contextRef="#ctx0" brushRef="#br0" timeOffset="310657.0378">10718 17016 0,'0'-81'0,"-82"40"15,82 163 32,82 42-47,-41-41 16,40-41-16,-40-1 15,41 83 1,-41-41 0</inkml:trace>
  <inkml:trace contextRef="#ctx0" brushRef="#br0" timeOffset="310983.0021">10759 17507 0,'0'-41'16,"81"0"15,-40 41-31,0-81 16,82 40-1,-123-41 1,-41 82 15,41-41-31,0 123 47,0-41-47,0 81 16,41 1-1,0-41 1,41-82-1</inkml:trace>
  <inkml:trace contextRef="#ctx0" brushRef="#br0" timeOffset="311149.2132">11045 16812 0,'0'0'0,"82"41"31,-41 81-15,-41-81-16</inkml:trace>
  <inkml:trace contextRef="#ctx0" brushRef="#br0" timeOffset="311983.0814">11372 17262 0,'0'41'63,"0"41"-63,0-1 16,0-40 15,41-41-31,0-41 31,41-81-15,-82-1-1,41 82 1,0 82 15,-41 0-31,81 0 16,-81 41-1,41-1 17,82-81-17,-41-41 1,-82-81 0,0 40-1,0 0 1,0 0-1,-41 82 1,0 41 0,41 0-1,0 82 1,0-41 0,41-82-1,41 0 1,0 0 15,-1 0-15,-81-82-16,0-41 15,0 82-15,0-41 16,0 123 31,0 41-47,0 123 15,41 81 1,82 41 0,-41-122-1,-82-123-15,0 40 16,0-81 0,-41-41-1,-41 0 1,41 0-16,-163-163 15</inkml:trace>
  <inkml:trace contextRef="#ctx0" brushRef="#br0" timeOffset="312315.6286">10677 18407 0,'0'-41'0,"0"82"46,82 41-30,-82 0-16,81 0 16,1 40-16,-82-81 15,82 82 1,0-41 0,-41-82-1</inkml:trace>
  <inkml:trace contextRef="#ctx0" brushRef="#br0" timeOffset="312483.1533">10759 18857 0,'163'-123'47,"1"82"-47,40-40 16,-81 81-16,-41-123 15,-41 123-15</inkml:trace>
  <inkml:trace contextRef="#ctx0" brushRef="#br0" timeOffset="312649.2494">11577 18448 0,'-41'0'16,"41"123"15,0-41-15,0-1-1,122 42 1,-40-41 0</inkml:trace>
  <inkml:trace contextRef="#ctx0" brushRef="#br0" timeOffset="312782.8492">11454 18121 0</inkml:trace>
  <inkml:trace contextRef="#ctx0" brushRef="#br0" timeOffset="313349.5819">11577 18244 0,'0'0'0,"0"-41"31,41 41-31,40 0 16,-40 122-1,41-81-15,-82 123 31,41-82-31,-41-123 47,0 0-31,0-164 0,82 124-1,-41 81 16,0 81-15,-41-40 0,0 82-1,81-123 17,-81-82-17,0 41-15,41-81 31,-41 81-15,41 82 0,-41 40-1,82 42 1,-82-82 0,41-41-1,0-41 1,-41 0-16</inkml:trace>
  <inkml:trace contextRef="#ctx0" brushRef="#br0" timeOffset="313616.5077">12354 18244 0,'0'0'0,"0"-41"16,82 41 77,-123 0-61,-41 0-17,82 81 1,0-40 0,0 82-1,82-82 1,41-41-1,40 0 1</inkml:trace>
  <inkml:trace contextRef="#ctx0" brushRef="#br0" timeOffset="319099.7834">5359 20534 0,'123'-82'32,"-83"41"-17,615-408 1</inkml:trace>
  <inkml:trace contextRef="#ctx0" brushRef="#br0" timeOffset="319366.4219">6054 20330 0,'0'0'0,"0"-41"31,41 41-16,41-41-15,204-41 16</inkml:trace>
  <inkml:trace contextRef="#ctx0" brushRef="#br0" timeOffset="321367.272">45243 12312 0,'0'-81'0,"0"-42"16,-41 123-16,41-82 16,-82 82-16,0-82 15,42 82-15,-42-82 16,0 82-16,0-122 16,-81 40-1,-410-123 16,-532 124 1,246 81-1,614 0-15,-123 40-1,0 42 16,81-41-15,83 41 0,40-41-1,-122 41 1,-1 81 0,42-40-1,40-41 1,-81 81-1,163-40 1,1 41 0,-1-1-1,0 42 1,-81 122 0,163-122-1,-41-1 16,41 83-15,41 162 0,0-121-1,41-1 1,122-41 0,42-40-1,-123-124-15,204 83 16,-122-82-16,-41-42 15,163 83 1,82 0 0,246 81-1,-164-163 1,204 41 0,1-1-1,-1-122 16,-408 0-31,244 0 16,-285-41-16,-41 41 16,204-81-1,-82-1 1,123-123 0,-245 164-1,-41-122 1,-1 40-1,1 41 1,41-122 0,-42 81-1,1 0 1,-41 1 0,0-165-1,0 124 16,-1-83-15,-81-40 0,0-41-1,0 81-15,-41-40 16,-81 163-16,40-81 16,-41-83-1,-163 83 1,-491 122-1,204 123 1</inkml:trace>
  <inkml:trace contextRef="#ctx0" brushRef="#br0" timeOffset="321833.8194">39966 16812 0,'0'0'0,"-41"-41"0,82 41 47,82-82-47,122 82 0,1 0 15,1799-82 32,-1881 82-47</inkml:trace>
  <inkml:trace contextRef="#ctx0" brushRef="#br0" timeOffset="322034.2233">41193 17303 0,'0'0'0,"-122"-41"0,326-82 32,82 41-17,83 82-15,-42-122 0</inkml:trace>
</inkml:ink>
</file>

<file path=ppt/ink/ink4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2T13:06:29.986"/>
    </inkml:context>
    <inkml:brush xml:id="br0">
      <inkml:brushProperty name="width" value="0.05292" units="cm"/>
      <inkml:brushProperty name="height" value="0.05292" units="cm"/>
      <inkml:brushProperty name="color" value="#FF0000"/>
    </inkml:brush>
  </inkml:definitions>
  <inkml:trace contextRef="#ctx0" brushRef="#br0">33216 10185 0,'0'-82'0,"-41"1"16,1 81 15,40 81-31,-82 1 16,82 614 15,-82-328 0,41-327-15,0-41 15</inkml:trace>
  <inkml:trace contextRef="#ctx0" brushRef="#br0" timeOffset="150.1969">32603 10799 0,'0'0'0,"123"0"32,-42 0-17,83 82 1,-41-82-16,-1 0 16,1 0-16,-41-82 15</inkml:trace>
  <inkml:trace contextRef="#ctx0" brushRef="#br0" timeOffset="366.1619">33666 10431 0,'0'0'15,"0"-82"-15,-41 82 16,41-41 0,-40 41-1,-42 123 1,82 122-1,-41 1 1,41 40 0,41-122-1,41-83 1</inkml:trace>
  <inkml:trace contextRef="#ctx0" brushRef="#br0" timeOffset="766.9445">33871 11003 0,'0'0'0,"0"-41"0,0-40 16,41-1 15,82 82-15,-42 82-1,-81 40 1,0 1-1,-41-82 1,82-123 15,-41 41-15,164-122 0,-123 81-1,-41-41 1,-41 164 15,41 82-15,-41-41-16,41 81 31,0-122-31,0 82 16,82-123-16,-41 0 15</inkml:trace>
  <inkml:trace contextRef="#ctx0" brushRef="#br0" timeOffset="983.0309">34648 10676 0,'0'0'0,"0"-41"16,0-41-16,0 164 47,123 41-47,-82 122 15,-41 42 1,0-1 15,0-204-31</inkml:trace>
  <inkml:trace contextRef="#ctx0" brushRef="#br0" timeOffset="1183.1151">35262 11044 0,'0'-41'0,"41"41"16,81 0-1,-40 0-15,0 0 16,0 0-1</inkml:trace>
  <inkml:trace contextRef="#ctx0" brushRef="#br0" timeOffset="1300.5713">35303 11249 0,'0'41'16,"122"-41"15,42-82-31</inkml:trace>
  <inkml:trace contextRef="#ctx0" brushRef="#br0" timeOffset="2133.6903">38002 10226 0,'0'-82'15,"0"41"1,-81 164 31,-42-41-47,-245 245 31,245-245 0,205-82-15,82 0 0,-83 82-1,-81 41 1,0-42 0,-122 1-1,-1 0 1,82 0-16,-41-82 15,123 0 32,0 41-15,-41 163-17,82 164 1,-82 82-1,0-163 1,0 40 0,0-245-1,41-82 1,41 0-16</inkml:trace>
  <inkml:trace contextRef="#ctx0" brushRef="#br0" timeOffset="2617.3231">39025 10144 0,'0'0'0,"0"-81"16,0 40 15,0 82 1,41 81-32,41 206 15,-82-124 1,82-81-1,-82-82 17,0-123-1,-41 0-15,41 0-1,-205-81 1,123 163-1,-40 163 1,81 1 0,41-1-1,41-81 1</inkml:trace>
  <inkml:trace contextRef="#ctx0" brushRef="#br0" timeOffset="3066.8927">39516 10553 0,'41'0'47,"41"0"-31,-41 0-1,40 0-15,-81-40 32,0-42-17,0 41 1,-122 41-1,40 0-15,41 82 16,0 122 15,41-122-31,0 82 16,123-124-16,-41-40 16,-1 0-1,124 0 1,-82 0-1,-41 0-15</inkml:trace>
  <inkml:trace contextRef="#ctx0" brushRef="#br0" timeOffset="3333.3961">40089 10267 0,'-41'0'0,"82"0"47,41 0-31,122 0-1,-40 0 1,-82 0-16</inkml:trace>
  <inkml:trace contextRef="#ctx0" brushRef="#br0" timeOffset="3734.7399">40702 9981 0,'0'-41'16,"82"41"31,-82 41-47,41 81 15,-41-40-15,0-41 16,82 82-1,-82-82 1,0 0 0,0-123 31,-41 0-32,0 82 1,-82 0-1,42 123 17,81-41-17,0-1-15,0-40 16</inkml:trace>
  <inkml:trace contextRef="#ctx0" brushRef="#br0" timeOffset="4253.1175">41111 10144 0,'0'-41'16,"82"41"15,0 0-15,-82 123-1,0-41 1,0-41-1,41-123 48,0 41-63,41-41 16,-82 1-16,81-1 15,-81 164 32,-81-1-31,81 1-1,0 0 1,41 0 0,40-82-16</inkml:trace>
  <inkml:trace contextRef="#ctx0" brushRef="#br0" timeOffset="4533.2119">42298 10717 0,'0'123'47,"0"-82"-31,0 40-16,0 1 0,0 0 16,0 0-1,0 41-15</inkml:trace>
  <inkml:trace contextRef="#ctx0" brushRef="#br0" timeOffset="5051.118">42789 10431 0,'0'-41'16,"0"0"-16,0 0 15,122 41 1,-81 0 0,0 0-1,41 205 1,-164-83-1,0-40 1,1-41 0,121-123 15,1 41-15,41-41-16,41-81 15,-41 40 1,-82 82-16,41-41 15,-41 123 17,-82 0-17,82 41 1,-41 82 0,41 81-1,0-122 1,123-123-1</inkml:trace>
  <inkml:trace contextRef="#ctx0" brushRef="#br0" timeOffset="5500.9562">44016 10226 0,'41'0'63,"41"0"-63,-1 0 15,1 0-15,0 0 16,0 41 0,0-41-1,-82 82 17,0-41-17,-41 0 1,-41-41-1,41 122-15,-82-81 16,1 0 15,122 41-15</inkml:trace>
  <inkml:trace contextRef="#ctx0" brushRef="#br0" timeOffset="5934.3927">45079 10144 0,'-41'0'47,"41"82"-31,-40 41-16,40-41 15,0 0-15,0-1 16,0-40 0,40 82-1,83-123 1,-41 0-1,0-41 1,-41-41-16,-41-40 16,0-1-16,0 41 15,-41 0 1,-164 41 0,42 41-1,40 164 1</inkml:trace>
  <inkml:trace contextRef="#ctx0" brushRef="#br0" timeOffset="6817.1613">40457 12312 0,'0'-122'16,"-41"122"15,-82 81-15,123 1-16,-41 0 15,41 0-15,0 0 16,0 40-16,0-81 16,41-41-16,0 41 15,82-41-15,0 0 16,40-245 31,-122-123-16,-204 245-15,-1 123-1,82 0 1,82 82-1,0 0-15,41-1 0</inkml:trace>
  <inkml:trace contextRef="#ctx0" brushRef="#br0" timeOffset="7117.4562">42052 12640 0,'0'122'47,"0"-81"-32,0 0-15,0 0 16,0 41-16,-41-41 16,0 0-1,41 81-15</inkml:trace>
  <inkml:trace contextRef="#ctx0" brushRef="#br0" timeOffset="7617.1512">43157 12394 0,'0'0'0,"0"-82"16,-82 82 0,0 41 15,82 82-31,-82 41 15,82-42 1,41-40 15,123-82-15,-41-41 0,-42-122-1,1 40 1,-82-41-1,-82 82-15,1 1 16,-1 81-16,41 0 16,-41 122-1,82-81 1</inkml:trace>
  <inkml:trace contextRef="#ctx0" brushRef="#br0" timeOffset="7850.9703">43566 12108 0,'0'0'15,"0"-123"-15,0 82 16,0 0 0,0 82-1,0 123 1,0 40-1,0-40 1,0-123 0,0 41-16</inkml:trace>
  <inkml:trace contextRef="#ctx0" brushRef="#br0" timeOffset="8800.5165">42789 12517 0,'0'-82'15,"-41"82"-15,41-82 16,0 41 0,0-40-1,122 81 1,42 204 31,-164 41-32,-123-40 1,42-164 0,-1 41-1,123-164 16,40 41-31,1-41 16,41-122 0,0-1-1,-123 123-15,81-81 16,-81 122 0,0 0-1,-81 123 16,-1 122 1,41 42-17,41-42 1,0-81-16,0-82 16,0 0-16,41-41 0,41 0 15,-41 0 1,-1 0-16</inkml:trace>
  <inkml:trace contextRef="#ctx0" brushRef="#br0" timeOffset="9434.2503">43770 12108 0,'-41'0'47,"1"0"-31,40 123-16,-82-42 31,-123 165 0,205-124 0,82-122 1,0 0-32,41 0 15,-42 0-15,1 0 16,41-81 0,-82 81 30</inkml:trace>
  <inkml:trace contextRef="#ctx0" brushRef="#br0" timeOffset="9850.8672">44507 12231 0,'0'-41'0,"0"0"31,-82 41-15,0 0-1,41 163 1,41-40-1,0-41 1,164-82 15,-41 0-15,-42-82 0,-81 0-1,0-40 1,-81 40-1,40 82-15,-82 0 16,82-82 0</inkml:trace>
  <inkml:trace contextRef="#ctx0" brushRef="#br0" timeOffset="10384.8208">44752 10717 0,'0'82'47,"-82"-41"-32,1 41-15,-1-1 16,-123 165 15,164-246-31</inkml:trace>
  <inkml:trace contextRef="#ctx0" brushRef="#br0" timeOffset="12784.5097">32726 14971 0,'-82'0'15,"204"0"32,1 0-31,0 0-16,0 0 16,-1 0-1</inkml:trace>
  <inkml:trace contextRef="#ctx0" brushRef="#br0" timeOffset="14568.1419">32439 15135 0,'0'-41'0,"0"164"47,0-1-47,41 83 15,-41 40-15,0-81 16,41 40 0,-41 83 15,82-287-16</inkml:trace>
  <inkml:trace contextRef="#ctx0" brushRef="#br0" timeOffset="14768.4367">32480 15912 0,'41'0'32,"0"0"-32,82-82 15,-1 82 1,246-41 0,-286 41-16</inkml:trace>
  <inkml:trace contextRef="#ctx0" brushRef="#br0" timeOffset="15018.3135">33503 15339 0,'0'0'0,"0"-41"15,-82 123 16,82 41-15,0 0 0,0 286-1,0-123 1,0-245 0,0 41-16</inkml:trace>
  <inkml:trace contextRef="#ctx0" brushRef="#br0" timeOffset="15451.2783">33830 15912 0,'0'0'0,"0"-123"16,82 123 0,-82-41-16,82 41 15,-1 0 1,-81 123 15,0-82-31,-40 82 16,-1-82-16,41-82 47,81-82-32,-40 0 1,82 1-1,-82-1 1,-41 164 15,-82 163-15,82-40 0,0-1-1,164-81 1,-82-82-1,-1-41 1</inkml:trace>
  <inkml:trace contextRef="#ctx0" brushRef="#br0" timeOffset="15652.14">34689 15503 0,'0'0'0,"-41"-41"15,41-41-15,0 41 16,82 82 15,-41 205-15,41-42-1,-82 42 1,-41-42 0,41-163-16</inkml:trace>
  <inkml:trace contextRef="#ctx0" brushRef="#br0" timeOffset="15835.3849">35344 15748 0,'0'0'0,"40"0"16,83-81-1,-41 81 1,0-41 0</inkml:trace>
  <inkml:trace contextRef="#ctx0" brushRef="#br0" timeOffset="15968.7819">35384 15912 0,'0'0'0,"123"0"31,-41 0-15,0-82-16</inkml:trace>
  <inkml:trace contextRef="#ctx0" brushRef="#br0" timeOffset="16619.0263">38248 14808 0,'0'0'16,"0"-41"-16,0-82 15,0 205 16,-41 81-15,41 1-16,0 0 16,0 204-1,0 123 17,0-246-1,-82-245-16,-122 0 1,122 0 0,41 0-1,-41-41-15</inkml:trace>
  <inkml:trace contextRef="#ctx0" brushRef="#br0" timeOffset="17001.5707">38125 16853 0,'0'82'31,"-41"-42"-15,41 42-16,0-41 16,0 0-16,0 41 15,41-82 1,82 0 0,-82 0-16,0-82 15,81-82 1,-122 42-1,-81 40 17,-42 41-17,41 41 1</inkml:trace>
  <inkml:trace contextRef="#ctx0" brushRef="#br0" timeOffset="17518.3121">38943 14276 0,'0'0'0,"0"-82"0,0 0 16,82 82 31,-82 41-31,0 82-1,0-41 1,0-1-16,-123-40 15,164-82 17,0-40-17,205-83 1,-164 123 0,-42-82-1,-80 123 16,-1 0-15,-123 205 0,123-42-1,41 1 1,123-123 0,81 41-16</inkml:trace>
  <inkml:trace contextRef="#ctx0" brushRef="#br0" timeOffset="18335.5098">39761 15544 0,'0'123'32,"41"-123"-17,0 0-15,0 0 16,41 0-16,-41 0 16,-41-82-16,82 41 15,-82-82 16,-164 0 16,0 532-15,164-327-32,0 82 15,0-82 1,123-82-16,-82 0 15,82 0 1,-82-41-16</inkml:trace>
  <inkml:trace contextRef="#ctx0" brushRef="#br0" timeOffset="18751.3378">40293 15135 0,'-41'0'16,"82"0"15,246-82 0,-124 82-15</inkml:trace>
  <inkml:trace contextRef="#ctx0" brushRef="#br0" timeOffset="19202.9722">41193 14685 0,'-41'-82'15,"123"123"32,-82 41-31,41 0-16,-41-1 15,0 1 1,82 0 0,-41 0-1,-41-123 48,0-41-63,0 41 15,-82 0-15,0 41 16,0 0 0,1 82-1,40 204 1,41-245-1,0 41 1</inkml:trace>
  <inkml:trace contextRef="#ctx0" brushRef="#br0" timeOffset="19885.6321">39189 15094 0,'0'0'0,"0"-82"16,0 123 15,0 41-31,0 40 16,123 1-16,-42 123 15,1-1 16,-82-163 16,0-123-15,-41-123-17,-81 42 1,81 40-1,-41 82 1,0 163 0,82-81-16,-82 82 15,82-82-15,0-1 16</inkml:trace>
  <inkml:trace contextRef="#ctx0" brushRef="#br0" timeOffset="20510.4806">41684 15298 0,'0'-41'16,"0"-40"15,82 81-15,-82-41-1,123 41 1,-82 0 15,-41 82-15</inkml:trace>
  <inkml:trace contextRef="#ctx0" brushRef="#br0" timeOffset="21102.1243">41602 14767 0,'0'-41'15,"0"0"1,41 41 15,41 0-15,-82 41-1,41 41-15,-41-1 16,-41 1 0,0 0-1,41-123 32,41 0-47,41-41 16,41-40 15,-42-1-15,-81 0-1,-41 123 17,41 82-17,-122 41-15,122 40 16,0-122-16,0 41 15,82 0 1,81-82 0,83 0-1</inkml:trace>
  <inkml:trace contextRef="#ctx0" brushRef="#br0" timeOffset="21702.207">44098 15421 0,'0'0'0,"0"-41"0,0 0 15,0-41 1,-41-40 0,41 81-1,-82 41 1,-82 0 0,42 82-1,-1 163 1,123-163 15,82-41-15,-1 82-1,1-123-15,0 0 16,0-41-16,-41 41 16,41-164-1,-82 0 1,0-81-1,0-82 1,0 286 0,0 123 15,0 122-15,0 42-1,81-83 1,-40-40 15,41-41-31</inkml:trace>
  <inkml:trace contextRef="#ctx0" brushRef="#br0" timeOffset="22051.742">44466 15217 0,'0'0'0,"82"-41"0,-82-41 16,41 82-1,-41 123 1,40-1 0,-40-40-1,0 0 1,123-82 31,-123-82-47,123-41 31,-123 205 0,0-41-15,0 82 0,82-123-16,81 41 15,-81-41-15,0 0 16,-82-82-16</inkml:trace>
  <inkml:trace contextRef="#ctx0" brushRef="#br0" timeOffset="22502.3639">36571 18857 0,'0'0'0,"41"0"31,40 0-15,1 0-16,41 0 16,0 0-1</inkml:trace>
  <inkml:trace contextRef="#ctx0" brushRef="#br0" timeOffset="22619.2169">36530 19225 0,'41'0'31,"41"0"-15,204 0-1,-122 0-15</inkml:trace>
  <inkml:trace contextRef="#ctx0" brushRef="#br0" timeOffset="23069.1561">38330 18571 0,'0'-82'15,"0"123"16,0 41-15,82 40-16,-42 124 16,42-1-1,0 1 1,-82-124 0,0-40-1,0-123 16,-41-41-31,0-81 32,-41-1-17,1 164 1,-42 123 0,0 41-1,82 40 1,41-81-1,0-82 1</inkml:trace>
  <inkml:trace contextRef="#ctx0" brushRef="#br0" timeOffset="23603.4564">40375 18325 0,'-82'0'0,"123"0"47,82 0-47,41 0 15,-42 0-15,-40 0 16,0 0-16</inkml:trace>
  <inkml:trace contextRef="#ctx0" brushRef="#br0" timeOffset="23885.9682">40457 18407 0,'0'41'32,"0"41"-17,0 122 1,0 165 0,0 203-1,-82 42 1,82-123-1,0-287-15,0 82 16,0-204 0,41-123-1,41-40-15,0-42 16,163-41 0</inkml:trace>
  <inkml:trace contextRef="#ctx0" brushRef="#br0" timeOffset="24736.3494">41643 18939 0,'-41'0'0,"41"41"16,82-41 15,82-41 0,-82 0-31,-82-82 32,-41 41-17,-41 82 1,-164 328 15,246-83-15,41-122 15,41-82-15,41-41-16,40-41 15,-122 0-15</inkml:trace>
  <inkml:trace contextRef="#ctx0" brushRef="#br0" timeOffset="25035.3978">42257 18530 0,'-41'0'16,"123"0"15,40 0-15,42 0-16,-41 0 15,81-41 1</inkml:trace>
  <inkml:trace contextRef="#ctx0" brushRef="#br0" timeOffset="25469.5801">43198 18080 0,'0'-41'0,"81"123"47,-81-41-31,41 41-16,-41-1 16,82 42-16,-82-82 15,0 41 1,0 0-1,0-123 17,0 0-17,0-41 1,-82 82 0,1 0-1,-1 123 1,82 40 15,0-40-15,41-123-16</inkml:trace>
  <inkml:trace contextRef="#ctx0" brushRef="#br0" timeOffset="25953.1094">43770 18244 0,'0'0'0,"0"-41"16,82 41 15,-41 0-31,41 0 31,-82 163-15,0-81-1,-41 0 1,-41-41-16,82-82 31,82-41-15,0 0-1,41-81 1,-83 81 0,-121 205 15,-1-42-15,82 1-16,-41 82 15,41-82 1,0-42-16,123-40 15,-42 0 1,-40 0-16</inkml:trace>
  <inkml:trace contextRef="#ctx0" brushRef="#br0" timeOffset="26414.7487">40989 20043 0,'0'0'0,"-82"0"16,164 0 15,40 0-15,42 0-1,81-81-15,328 81 16,-327 0-16,40 0 15,123-82 1,-245 82 0,-83 0-1,-81-41 17</inkml:trace>
  <inkml:trace contextRef="#ctx0" brushRef="#br0" timeOffset="26686.2149">41848 20657 0,'0'0'0,"0"-41"47,41 41-47,204 0 15,-81 0 1,122-41-1,-204 41-15</inkml:trace>
  <inkml:trace contextRef="#ctx0" brushRef="#br0" timeOffset="27486.3647">42952 20166 0,'0'41'31,"82"41"-15,0 0 15,0-1-31,-1 1 16,-40-82 31,0 0-32,-41-82 1,0 41 0,0 1-1,0-42 1,-41 82 15,0 0 0,41 41-31,0 0 16,0-1 15,-81-40 63,40 0-47,0 0 0,41 82-32,-82-82 1,82 82 0,-41-41-16,41 123 15,-41-42 16,41-81-15,-82 41 0,123-82-1</inkml:trace>
  <inkml:trace contextRef="#ctx0" brushRef="#br0" timeOffset="27803.7252">43443 20207 0,'0'0'0,"0"-41"31,-41 41-16,-41 82 1,41 0 0,-81 122-1,-1 1 1,-41-1 0,83-40-1,81-123 1</inkml:trace>
  <inkml:trace contextRef="#ctx0" brushRef="#br0" timeOffset="28469.9071">39066 18980 0,'-41'0'0,"0"0"0,-81 41 15,40 0-15,-286 204 16,-573 369 15,736-451 16,328-163-31,245 0-16</inkml:trace>
  <inkml:trace contextRef="#ctx0" brushRef="#br0" timeOffset="29469.5511">44629 17794 0,'0'-41'16,"41"41"62,0 0-78,82 0 15,-123 41 1,41 40-16,-41 42 0,0 41 16,-41 245-1,41 654 16,0 369 16,0-1268-47,0-42 0,-41 42 16,41-123 15,-82-41-31,-40-41 16,40 0 15,41 41-15</inkml:trace>
  <inkml:trace contextRef="#ctx0" brushRef="#br0" timeOffset="29820.248">45488 20984 0,'-122'41'32,"122"41"-32,-41 0 15,41-41-15,0-1 16,0 83 15,82-123-15,81-41-1,-81-81 1,-82-42 0,0 0-1,-82 123 1,-40 41-1,81 0-15</inkml:trace>
  <inkml:trace contextRef="#ctx0" brushRef="#br0" timeOffset="30353.4536">45488 18366 0,'0'-82'16,"0"42"-16,0-1 0,82 41 16,41-82-1,-41 82 1,0 41-1,-41 122 1,-123 1 0,-41-82-1,123 0-15,-41-82 16,82 0 31,0-41-47,82-82 31,-1-41-15,-122 42-1,-41 203 17,41 1-17,-40 41 1,40 0-1,122-42 1,124-81 0,-83 0-1</inkml:trace>
  <inkml:trace contextRef="#ctx0" brushRef="#br0" timeOffset="30969.8822">38166 23684 0,'-41'0'16,"0"0"0,123-41 15,82 41-31,40 0 0,83 0 31,-246 0-31</inkml:trace>
  <inkml:trace contextRef="#ctx0" brushRef="#br0" timeOffset="31086.1168">38330 24011 0,'0'0'16,"41"0"-1,81-41-15,206 41 16,-124-41 0</inkml:trace>
  <inkml:trace contextRef="#ctx0" brushRef="#br0" timeOffset="32369.7724">41234 22866 0,'0'-41'31,"82"-41"0,-41 82-31,0 0 16,41 0-16,-1 0 31</inkml:trace>
  <inkml:trace contextRef="#ctx0" brushRef="#br0" timeOffset="32670.2871">41234 22784 0,'-82'0'15,"82"82"1,-41-41 0,41 122-1,0 42 1,0 163-1,0 164 1,0-246 0,0-163-1,82-123 17,0 0-32,82-82 15,-42 41-15,1-41 16</inkml:trace>
  <inkml:trace contextRef="#ctx0" brushRef="#br0" timeOffset="33119.7695">41889 23398 0,'0'81'32,"41"-81"-17,40 0 1,-40 0-1,-41-41 1,0-40 0,0-1-1,0 0 1,-82 82 0,-122 123-1,204 81 1,0-40-1,41-41 1,163-123 0,-40 0-1,-82-41-15,0 0 16</inkml:trace>
  <inkml:trace contextRef="#ctx0" brushRef="#br0" timeOffset="33420.155">42339 22948 0,'-82'0'16,"82"-41"0,82 41 15,40 0-15,1 0-16,0 0 0,81 0 31,-163 0-31</inkml:trace>
  <inkml:trace contextRef="#ctx0" brushRef="#br0" timeOffset="33839.0139">43279 22498 0,'0'41'32,"41"-1"-17,-41 42-15,82 0 16,-82-41-16,41 82 16,-41-42-1,0-162 63,0 40-62,0 0-16,-82 41 16,82-82-16,-82 82 15,-40 82 1,40 81-1,82 1 1,82-123 0</inkml:trace>
  <inkml:trace contextRef="#ctx0" brushRef="#br0" timeOffset="34746.1237">39925 23684 0,'-41'0'16,"82"0"31,41 0-47,41 0 15,-1 0-15,-40 0 16,-41 0-16,41 0 16,-123 0 46,-41 0-46,-163 0 15,122 0-15,-41 0-1,205 0 48,0 0-63,0 0 15,0 0-15,123-82 16,-1 82 0,-122 0-1,-82 0 48</inkml:trace>
  <inkml:trace contextRef="#ctx0" brushRef="#br0" timeOffset="35190.0508">42093 20902 0</inkml:trace>
  <inkml:trace contextRef="#ctx0" brushRef="#br0" timeOffset="35449.5986">39925 21066 0</inkml:trace>
  <inkml:trace contextRef="#ctx0" brushRef="#br0" timeOffset="36770.4943">44139 23398 0,'-82'0'16,"41"0"15,0 0 0,123 0 16,0 0-31,-1 0-16,1 0 16,0 0-16,0 0 31,0 0-31,-41 0 15,-1 0 1,42 0 0,-164 0 46,42 0-62,-1 0 16,0 0-16,-41 0 15,-41 0 1,82 0 0,-81 0-1,40 0 1,123 0 62,0 0-78,-1 0 16,42 0-1,41-41-15,-41 41 16,41 0 0,-83 0-16</inkml:trace>
  <inkml:trace contextRef="#ctx0" brushRef="#br0" timeOffset="37754.013">45407 23111 0,'0'-82'15,"0"41"1,0 82 47,0 82-63,0-41 15,0 204 16,0-204-15,0 0 0,41-82-1,-41 41 1</inkml:trace>
  <inkml:trace contextRef="#ctx0" brushRef="#br0" timeOffset="38286.7343">45611 22661 0,'0'0'0,"-41"0"15,123-41 17,41 41-17,122 0 1,-163 0-1,-82 123 32,0-41-47,0 122 16,0 42 0,0-1 15,82 1-16,-82 40 1,0-204 0,-41 0-1,-41-1 1,-41-40 0,-245 123-1,164-41 1</inkml:trace>
  <inkml:trace contextRef="#ctx0" brushRef="#br0" timeOffset="38720.2434">39884 25606 0,'0'0'0,"-82"0"16,164 0 31,41 0-32,-41-41-15,40 41 16,-40 0 0</inkml:trace>
  <inkml:trace contextRef="#ctx0" brushRef="#br0" timeOffset="38854.4283">39843 25893 0,'0'0'0,"41"0"15,41 0 1,82-41 0,-83 41-16</inkml:trace>
  <inkml:trace contextRef="#ctx0" brushRef="#br0" timeOffset="39154.4088">41111 25484 0,'0'-41'0,"0"123"46,0 40-30,0 1-16,0 0 16,0-41-16,0 81 15,0 1 1,0-82 0</inkml:trace>
  <inkml:trace contextRef="#ctx0" brushRef="#br0" timeOffset="39636.92">41602 26015 0,'-41'-81'0,"123"81"46,82 0-46,-1 0 16,206-41 15,-247 41-15</inkml:trace>
  <inkml:trace contextRef="#ctx0" brushRef="#br0" timeOffset="40121.2123">42911 25688 0,'0'0'0,"-81"41"16,81 0-1,40-41 1,42 0 0,-41 0-1,0 0 1,82-82-1,-123 41 1,0 0 0,0-40-1,-82 81-15,0 0 16,41 0-16,41 81 16,-122 83-1,122 41 1,0-83-1,163 1 1,1-123 0,-42-82-1,-40 0 1</inkml:trace>
  <inkml:trace contextRef="#ctx0" brushRef="#br0" timeOffset="40437.2243">43525 25116 0,'0'0'0,"-41"0"16,123 0 15,41 0-15,-1 0-16,83 0 31,-164 0-16,81 0-15</inkml:trace>
  <inkml:trace contextRef="#ctx0" brushRef="#br0" timeOffset="40837.6217">44261 24952 0,'0'-82'0,"41"164"63,-41 41-63,41-42 15,-41 1-15,0 0 16,41 0-16,41 41 16,-82-83 15,0-80 0,0-42-15,-41 0-1,0 82-15,0-82 16,-41 82 0,0 41-16,82 0 15,-81 123 1,81-83-1,0 42 1</inkml:trace>
  <inkml:trace contextRef="#ctx0" brushRef="#br0" timeOffset="42004.0552">42175 28552 0,'0'0'0,"-41"0"15,-41 0-15,41 0 16,-40 0 0,121 0 30,410 0-14,-163 0-17,-164 0 1</inkml:trace>
  <inkml:trace contextRef="#ctx0" brushRef="#br0" timeOffset="42254.4523">42298 28674 0,'41'0'31,"40"0"-31,42 0 16,41 0 0</inkml:trace>
  <inkml:trace contextRef="#ctx0" brushRef="#br0" timeOffset="43739.296">43689 22948 0,'0'-123'0,"0"82"32,0 0-17,0 0 16,81 41 1,-81 82-17,0 0 1,0-41 0,0 40 15,0-121 31,41-1-30,41 0-17,-41-41 1,0 41-1,-41-41 17,-82 164 15,82-41-32,-82 0 1,82 122-1,41-122 1,41-41 0,123 0-1,-165 0-15</inkml:trace>
  <inkml:trace contextRef="#ctx0" brushRef="#br0" timeOffset="44737.5652">44793 25116 0,'0'-41'32,"41"41"-17,82 0 1,-123 41-1,0 40 1,-82 124 15,41-205-31,-41 82 32,123-82-17,41-123 1,0 82-1,-1-123 1,-81 83 0,82 81-1,-123 0 17,0 41-17,41-1 1,-40 83-1,40-41 1,0 41 0,122-42-1,-40-81-15</inkml:trace>
  <inkml:trace contextRef="#ctx0" brushRef="#br0" timeOffset="46776.2566">42052 28715 0,'0'0'0,"-41"0"0,-40 0 15,121 0 32,42-41-47,0 41 0,41 0 16,204-122 15,-163 122-15</inkml:trace>
  <inkml:trace contextRef="#ctx0" brushRef="#br0" timeOffset="46938.6752">42257 28838 0,'82'0'47,"-1"0"-31,1 0-16,0 0 15,-41 0-15</inkml:trace>
  <inkml:trace contextRef="#ctx0" brushRef="#br0" timeOffset="50755.1622">36489 25525 0,'41'0'78,"82"0"-63,-42 0-15,42-41 16,-82 41-16,0 0 16,-123 0 30,-122 0-30,-1 41 15,123-41 1,41 0 30,41 40-62,0 42 16,0 0-16,0 204 15,0-40 1,0-83 15,0-40-15,0-82-1,0 41 1,-41-82 15,41-82-15</inkml:trace>
  <inkml:trace contextRef="#ctx0" brushRef="#br0" timeOffset="50955.1726">36244 26261 0,'81'0'47,"1"0"-47,0 0 16,0 0-16,40 0 15,-40 0 1,41-82-16</inkml:trace>
  <inkml:trace contextRef="#ctx0" brushRef="#br0" timeOffset="51288.6331">37389 25811 0,'0'0'0,"0"-82"0,0 41 32,-41 41-1,41 41-16,-82 123 1,82 40 0,-82 42-1,82-124 1,0-81 0,0 82-16,82-123 15,0 0-15,-41 0 16</inkml:trace>
  <inkml:trace contextRef="#ctx0" brushRef="#br0" timeOffset="51805.1492">37593 26261 0,'0'-41'0,"0"-82"15,0 82 1,41 41-1,41-41 1,-41 41 0,-41 41-1,0 164 1,0-82 0,-82-83-1,82-80 32,82 40-31,-82-123-16,82 0 15,-41 0 1,41 42 0,-123 122 30,41 40-30,0 1 0,-41 0-16,41 0 15,0 0 1,0-1 0,41-81-1,40 0 1,42-41-1</inkml:trace>
  <inkml:trace contextRef="#ctx0" brushRef="#br0" timeOffset="52055.605">38207 25811 0,'0'0'0,"0"-41"0,41 123 63,-41-41-63,41 41 15,-41-1-15,0 1 16,0 204 0,0-122-1,-123 0 1,41-164-16</inkml:trace>
  <inkml:trace contextRef="#ctx0" brushRef="#br0" timeOffset="52755.4524">35507 25361 0,'0'-82'0,"0"41"31,0 123 1,0 82-17,0 531 1,0 0-1,0 1 1,0-451 0,82-204-1,41-41 1</inkml:trace>
  <inkml:trace contextRef="#ctx0" brushRef="#br0" timeOffset="55555.0817">35875 25116 0,'-41'0'16,"123"0"93,0 0-109,41 0 16,40 0-16,42 0 16,40 0-16,-40 0 0,40 0 15,1 0-15,40 0 16,-81 0-16,40 0 15,41 0 1,737-41 15,-491-41 1,-287 82-17,124 0 1,-83 0-1,41 0 1,0 0 0,164 0-1,-245-41 1,-1 41 15,-40 0-15,-42-82-1,165 41 1,-165 41 0,1 0-1,40-82 1,-81 82-16,123 0 16,-165 0-16,1 0 15,82 0 1,-1 0-1,-40 0 1,-41-41-16,122 41 16,-122 0-1,0 0-15,82-81 16,-42 81 15,-81 0-15,0 0-1,41 0 1,0 0 0,-41 0-1,-41 122 63,0-81-78,0 0 16,0 0-16,0 164 16,0 40-1,0-40 1,0-124 0,-82 83-1,82-41-15,0-41 16,0 40-1,0 42 1,0-123-16,0 41 16,41-1-16,-41-40 15,0 82 1,0-41 0,0-41 15,0 0 0,-41-41-15,-204 0-1,81 81 1,-122-81 15,-164 0-15,-164 82-1,328-82-15,-369 82 16,287 0-16,0-82 16,-287 123-1,1-123 1,-164 163 0,286-163-1,-41 82 1,164 0-1,123-82 1,-1 0 0,165 0-1,-42 41 17,-286 41-17,164-82 1,81 81-1,42-81 1,-1 41 0,0-41-1,-122 82 1,163-41 0,1-41-1,40 41 1,0-41-1,41 0 17,0 0-17,82 0 157,41 0-156</inkml:trace>
  <inkml:trace contextRef="#ctx0" brushRef="#br0" timeOffset="62757.0081">37430 27652 0,'41'0'62,"-41"122"-46,0-40-16,0-41 16,0 164 15,0-165-15,41-40 15,0 0-16,245 0 1,-123 0 0,1 0-1,-123 0 17,0 0-17,41 0 1,-41 0-1,0 0 1,-41-40 0,0-42 31,-41 82-32,-41 0 1,41 0-1,41-41 1,82 41 47,0 123-48,-42-1 1,-40-40-1,0 0 1,-40 0 0,-42 0-1,82-42 1</inkml:trace>
  <inkml:trace contextRef="#ctx0" brushRef="#br0" timeOffset="63328.5949">38862 28388 0,'0'-82'0,"0"41"16,0-41-1,-82 1 1,82 162 46,0 1-62,0 41 16,0 0-16,0 40 16,0-40-1,0-41 1,0-123 31,0 0-47,0-123 15,0-40 17,-41-42-17,41 124 1,0 81-1,82-41 1,81 82 0,-81 0-1,-82 41-15,82 82 16,-82-83-16,-41 42 16,-82 0-1,-40 41 1,122-82-1</inkml:trace>
  <inkml:trace contextRef="#ctx0" brushRef="#br0" timeOffset="63739.6688">39230 28061 0,'0'-41'16,"0"0"-1,0 123 64,0-1-79,0 42 15,0 0-15,0-41 16,0 122-1,0 1 1,41-123 0,40 40-1,-40-122 1</inkml:trace>
  <inkml:trace contextRef="#ctx0" brushRef="#br0" timeOffset="64323.3269">39966 28224 0,'0'-41'15,"-41"41"48,41 41-63,-82 0 15,82 41-15,-82-41 16,82 0-16,-81 41 16,81-41-16,-82-41 15,82 81-15,-41 42 16</inkml:trace>
  <inkml:trace contextRef="#ctx0" brushRef="#br0" timeOffset="64573.1935">39434 28265 0,'123'0'47,"-82"82"-47,0 0 0,-41-41 16,122 0-1,-122 40-15,82 1 16,-41 41-1,41-41 1</inkml:trace>
  <inkml:trace contextRef="#ctx0" brushRef="#br0" timeOffset="64964.8254">40539 28347 0,'0'-82'0,"0"0"31,41 82-31,-41 41 47,-123 82-32,-82 0 1,164-41 0,1-82-1,40 40 1,81-40 0,1 0-1,0 0 1,41 0-1,-1 0 1</inkml:trace>
  <inkml:trace contextRef="#ctx0" brushRef="#br0" timeOffset="65240.5932">40375 28797 0,'-41'0'16,"41"82"0,41-82 46,0 0-62,41 0 16,41-41-16,-83 41 15,1-41 1</inkml:trace>
  <inkml:trace contextRef="#ctx0" brushRef="#br0" timeOffset="65823.4834">40989 28429 0,'0'-82'15,"0"41"17,41 41-1,40 0-15,-81 123-1,0-41 1,0-41-1,-81-41-15,122 0 79,-41-82-79,81 41 0,-81 0 15,82-41 1,0 0-1,-164 123 32,82 0-47,0 41 16,-41-41 0,82 122-1,82-163 1,-82 0-1,81 0 1</inkml:trace>
  <inkml:trace contextRef="#ctx0" brushRef="#br0" timeOffset="66089.9268">41602 28020 0,'0'0'0,"41"0"47,-41 41-47,41 40 0,-41 1 16,0 82-1,0 0 1,0 40-1,-41-81-15,-41 81 16,1-122 0</inkml:trace>
  <inkml:trace contextRef="#ctx0" brushRef="#br0" timeOffset="66697.1502">39271 30024 0,'0'0'0,"-123"0"16,0 0-16,-81 0 15,81 0 17,0 0-17,41 0 1,246 0 46,122 0-46,83 0-16,80-41 16,-39 41-16,449-82 15,-205 82 1,-204 0-1,-327 0 1,-41-81 0,-1 81 15,-162 81 47,40-81-78</inkml:trace>
  <inkml:trace contextRef="#ctx0" brushRef="#br0" timeOffset="67064.0392">39966 30351 0,'0'0'0,"-82"0"0,123 0 31,41 82-15,286-82-1,205 0 1,-82-41-1,-205 41 1,0-82 0,-245 82-16,0 0 15</inkml:trace>
  <inkml:trace contextRef="#ctx0" brushRef="#br0" timeOffset="78324.6642">29944 10799 0,'-41'0'0,"-41"0"16,41-82-16,-41 82 15,164 0 48,41 0-48,41 0-15,163 0 16,-204 0 0,-1 0-16,1 0 15,-41 0 1,-82-41 46,-41-41-46,-41 82 0,-41-41-1,1 1 1,81-42-1,82 82 17,122 0-17,1 82 1,-123 81 0,41-81-1,-123 122 1,-205 1-1,-122 40 1</inkml:trace>
</inkml:ink>
</file>

<file path=ppt/ink/ink4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2T13:09:18.588"/>
    </inkml:context>
    <inkml:brush xml:id="br0">
      <inkml:brushProperty name="width" value="0.05292" units="cm"/>
      <inkml:brushProperty name="height" value="0.05292" units="cm"/>
      <inkml:brushProperty name="color" value="#FF0000"/>
    </inkml:brush>
  </inkml:definitions>
  <inkml:trace contextRef="#ctx0" brushRef="#br0">33175 7895 0,'-81'0'16,"81"-41"-16,81 41 78,1-82-78,0 82 16,82 0-1,-123 0 1,-41 41-1,-82 0 1,-41-41 0,82 41-16</inkml:trace>
  <inkml:trace contextRef="#ctx0" brushRef="#br0" timeOffset="265.58">33135 7895 0,'0'0'0,"-82"0"16,41 0 15,41 122 31,0 1-62,0-41 16,0 41 0,0 204-1,0-245 1,41-41-1,81-41 1,-40 0 0,0 0-16,41-82 15,-41 82 1,-82-41-16</inkml:trace>
  <inkml:trace contextRef="#ctx0" brushRef="#br0" timeOffset="516.0755">33012 8304 0,'41'0'47,"41"0"-47,-1 0 16,42 0-16,-41 0 15,82 0 1</inkml:trace>
  <inkml:trace contextRef="#ctx0" brushRef="#br0" timeOffset="799.0391">34035 7936 0,'-41'0'0,"41"-82"0,0 41 16,-41 41 15,-41 82 0,82 122-15,-82 42 0,82 40-1,0-204-15,41 40 16,41-122 0,-41 41-16,41-41 15</inkml:trace>
  <inkml:trace contextRef="#ctx0" brushRef="#br0" timeOffset="1032.7108">34812 8263 0,'0'0'0,"-82"41"62,0 0-46,0 40-16,41 1 16,-40-41-16,-1 82 15,41-82 1,41 41 0</inkml:trace>
  <inkml:trace contextRef="#ctx0" brushRef="#br0" timeOffset="1266.2839">34321 8181 0,'0'82'62,"82"-41"-62,-41 0 0,40 40 16,1 42 0,41 0-1</inkml:trace>
  <inkml:trace contextRef="#ctx0" brushRef="#br0" timeOffset="1524.9278">35098 8099 0,'0'0'0,"0"-82"16,82 123 31,-41 0-47,41 41 15,-41 82 1,-41-1 0,-41 83-1,-41-124-15,41 1 16</inkml:trace>
  <inkml:trace contextRef="#ctx0" brushRef="#br0" timeOffset="1732.8041">35998 8345 0,'0'-41'15,"82"41"16,41 0-31,-1 0 16</inkml:trace>
  <inkml:trace contextRef="#ctx0" brushRef="#br0" timeOffset="1883.3456">35957 8549 0,'0'0'0,"82"0"31,41 0-15,-1-41-1,-40 41-15</inkml:trace>
  <inkml:trace contextRef="#ctx0" brushRef="#br0" timeOffset="2866.6052">38207 7976 0,'0'-81'15,"0"40"1,0 0 0,0 82 249,0 0-265,0 0 16,0 40-1,0-40-15,0 41 16,0 41 0,0-41-1,0-42 1,0 42 78</inkml:trace>
  <inkml:trace contextRef="#ctx0" brushRef="#br0" timeOffset="3299.1559">37675 8835 0,'0'0'0,"82"0"62,82-40-46,-1 40-16,83-82 0,40 82 16,0-82-1,83 82 1,-124-41 0,-204 41-1,-82 0 79,41 41-78,-82 0-16,41-41 15</inkml:trace>
  <inkml:trace contextRef="#ctx0" brushRef="#br0" timeOffset="6983.8115">38698 9163 0,'0'-41'0,"0"0"15,0 82 32,0 41-31,41-1-16,82 247 31,-123-287-31,0 40 16,0-40-1,0-123 48,0 42-63,-123-42 15,82 0 1,0 82 0,-41 0-1,-41 82 1,-81 81 0,163-81-1,0 0 1,-41 0-1,82-41 1</inkml:trace>
  <inkml:trace contextRef="#ctx0" brushRef="#br0" timeOffset="7329.1742">38984 10513 0,'-41'0'0</inkml:trace>
  <inkml:trace contextRef="#ctx0" brushRef="#br0" timeOffset="8383.9243">33789 11208 0,'0'-123'0,"-41"123"16,41-41-16,-41 0 16,41-40 15,0 162 0,0 1-15,82 41-16,0 41 31,41 40-15,-42-81-1,1-123 1,-41 0 0,41 0-1,-82-41 1,0-123-1,0-40 1,0 81 0,0-41-1,0 246 48,0 0-63,0 0 15,0 41-15,0-1 16,0 42 0,0-123-16,0 41 15</inkml:trace>
  <inkml:trace contextRef="#ctx0" brushRef="#br0" timeOffset="8700.5968">34934 11126 0,'0'0'0,"0"-82"16,0 41-1,-81 41 16,81 41-15,-41 82 0,41 82-1,0-83-15,0-40 16,0 0-16,0-41 0,0 41 16,82-42-1,40-40 1,-81 0-16</inkml:trace>
  <inkml:trace contextRef="#ctx0" brushRef="#br0" timeOffset="8934.5246">35794 11167 0,'-41'0'16,"0"0"15,-41 82-15,-41 81-1,41 1 1,1-82 0,-1 0-1,82-41-15</inkml:trace>
  <inkml:trace contextRef="#ctx0" brushRef="#br0" timeOffset="9151.3054">35262 11331 0,'0'-82'0,"0"164"62,41-41-62,40 40 0,-40 1 16,41 0-1,0 41 1,41-1 0</inkml:trace>
  <inkml:trace contextRef="#ctx0" brushRef="#br0" timeOffset="9433.6203">36039 11126 0,'0'0'0,"0"-82"0,0 123 62,123 0-62,-123 82 16,122-41 0,-122 81-1,41 42 1,-41-164-16,-41 81 16,41-81-16,-40-41 15,40 41-15</inkml:trace>
  <inkml:trace contextRef="#ctx0" brushRef="#br0" timeOffset="9650.241">36939 11535 0,'82'0'62,"0"0"-62,-1 0 0,1 0 16</inkml:trace>
  <inkml:trace contextRef="#ctx0" brushRef="#br0" timeOffset="9789.3927">37021 11781 0,'41'0'47,"40"0"-47,1-41 15</inkml:trace>
  <inkml:trace contextRef="#ctx0" brushRef="#br0" timeOffset="10164.336">38657 11167 0,'0'-123'15,"0"82"1,0 0 0,0 123 30,0 0-30,0 41 0,0 40-1,0-81 1,0 0-16,0 0 16</inkml:trace>
  <inkml:trace contextRef="#ctx0" brushRef="#br0" timeOffset="10417.3762">38166 11903 0,'41'0'46,"82"0"-30,40 0-16,83-41 16,122 41-1,-123-81 1,-204 81 0,0 40-16</inkml:trace>
  <inkml:trace contextRef="#ctx0" brushRef="#br0" timeOffset="10906.5908">38698 12312 0,'0'0'0,"0"-81"16,41 162 31,-41 42-47,82 82 15,-1 40 1,-40-40-1,41-42 1,-82-81 0,0-164 15,0 41-31,0 0 16,-82-122-1,41 122 1,-81 41-1,81 82 17,-41 40-17,82 1 1,0-82-16,0 82 16</inkml:trace>
  <inkml:trace contextRef="#ctx0" brushRef="#br0" timeOffset="11383.4557">39189 12394 0,'0'0'0,"0"-41"15,82 41 1,-1 0 0,-40 0-1,41 0 17,-82 82-32,0 0 15,-82 41 1,1-42-16,40-40 15,41 0 1,81-41 15,42 0-31,123-82 16,-206 1 0,83 81-1,82 0 1,-123 40-1,-82 1 1,-41 0 0,41 41-1</inkml:trace>
  <inkml:trace contextRef="#ctx0" brushRef="#br0" timeOffset="12367.6153">34648 14808 0,'0'0'0,"0"-41"0,0-41 16,-41 82 0,-41 0 15,1 41-15,-1 163-1,164 123 16,122-40 1,-245-124-1,-81-163-15,-1 0-1,0-81 1,123-1-1,82 41 17,-41 41-32</inkml:trace>
  <inkml:trace contextRef="#ctx0" brushRef="#br0" timeOffset="12601.3262">34975 14971 0,'0'0'0,"0"-82"15,0 41-15,0 1 16,-41-42 0,41 204 15,0 1-31,-40 163 16,40-81-1,0-82 1,0-82 15,0 40-31</inkml:trace>
  <inkml:trace contextRef="#ctx0" brushRef="#br0" timeOffset="12750.2763">34730 15339 0,'41'0'47,"41"0"-31,40 0-16,1 0 15</inkml:trace>
  <inkml:trace contextRef="#ctx0" brushRef="#br0" timeOffset="13405.588">35262 15380 0,'0'41'0,"41"-41"47,81 0-31,-40 0-1,-82-82 1,41 82-1,-41-41 1,0 0 15,-123 41-15,82 0 0,41 82 62,0-41-63,0 41 1,0 0 0,-40 41-1,40-42 1,0 83-1,122-164 1,1 0 0,0-41-1,-1-82 1,-40-40 0,-82 122-1,41-41 1,-41 0 15,0 123 16,-82 0-31</inkml:trace>
  <inkml:trace contextRef="#ctx0" brushRef="#br0" timeOffset="14401.2541">35834 15626 0,'0'-82'15,"0"0"1,0 0 0,-81 82-16,-1-82 15,41 82-15,0 0 16,-41 0-16,-41 41 31,42 41-15,81 164 15,41-83-15,81-81-1,1-82 1,41-82 0,-42-41-1,-122 1-15,41-83 16,-41 82-16,0 1 15,0-124 1,-82 205 0,42-40-1,-42 122 17,82 40-32,0 206 15,41-1 1,-41-204-1,81 122 1,1-163-16,-41 41 16,0-82-1,82-82 1,-123 41-16</inkml:trace>
  <inkml:trace contextRef="#ctx0" brushRef="#br0" timeOffset="15100.5998">36162 15421 0,'0'0'0,"0"41"47,41 0-47,-41 41 15,81-82 1,-40 0 0,0-41-1,-41-41 1,0 41 15,-41 0-15,-40 41-1,81 41-15,-41 164 16,41-164-16,0-1 16,0 42-1,122-82 1,165-82-1,-206-40 1,1 40 0,-82-41-1,0 41 1,0 1-16,0 40 16,0 122 46,0 1-46,0-41-16,0 41 15,41 41 1,123-1 0,-41-40-1,-1-82 1,-40-122-1,-82-42 1,0-41 0,-41 124-1,0 81 17,41 40-17,0 83-15,0 0 16,-41 122 15</inkml:trace>
  <inkml:trace contextRef="#ctx0" brushRef="#br0" timeOffset="15301.3019">38084 15380 0,'-41'-82'16,"82"82"-1,41-41 1,0 41-16,41 0 16</inkml:trace>
  <inkml:trace contextRef="#ctx0" brushRef="#br0" timeOffset="15433.857">38043 15626 0,'41'-41'32,"82"41"-32,0-41 15,-41 41-15</inkml:trace>
  <inkml:trace contextRef="#ctx0" brushRef="#br0" timeOffset="15684.6784">39802 14930 0,'0'0'0,"-81"0"0,81 41 47,0 82-31,40 81 0,-40-81-1,0-82-15,0 123 16</inkml:trace>
  <inkml:trace contextRef="#ctx0" brushRef="#br0" timeOffset="15933.7558">39189 16116 0,'-82'0'0,"82"-40"15,41 40 1,82-41 0,122 41-1,0 0 1,-81 0 0,0 0-1,-1 0 1</inkml:trace>
  <inkml:trace contextRef="#ctx0" brushRef="#br0" timeOffset="16367.5316">39802 16526 0,'0'40'62,"0"42"-62,0 0 16,41 0-16,-41 0 16,0 81-1,41-40 1,-41-164 31,0-41-47,0-81 15,0 122 1,-82 41 0,-40 122-1,-1 124 16,41 40-15,82-163-16,-82 122 16,82-163-16</inkml:trace>
  <inkml:trace contextRef="#ctx0" brushRef="#br0" timeOffset="16606.2895">40416 17834 0,'82'0'31,"-82"82"0</inkml:trace>
</inkml:ink>
</file>

<file path=ppt/ink/ink4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2T13:14:30.970"/>
    </inkml:context>
    <inkml:brush xml:id="br0">
      <inkml:brushProperty name="width" value="0.05292" units="cm"/>
      <inkml:brushProperty name="height" value="0.05292" units="cm"/>
      <inkml:brushProperty name="color" value="#FF0000"/>
    </inkml:brush>
  </inkml:definitions>
  <inkml:trace contextRef="#ctx0" brushRef="#br0">21762 9858 0,'0'-82'15,"0"123"32,0 41-47,41 41 0,82 163 31,123 41 1,-206-245-1,-40-123 0,0-41-15,0 1-16,-81-1 15,40 0 1,-41 41-16,41 41 16,-41 0-1,82 82 1,-204 204-1,122 0 1,82-204 15,0-41-31</inkml:trace>
  <inkml:trace contextRef="#ctx0" brushRef="#br0" timeOffset="300.3478">22867 10390 0,'0'-41'15,"82"41"32,-41 0-47,0 0 0,-1 0 16,42 0 0,-41 0-1</inkml:trace>
  <inkml:trace contextRef="#ctx0" brushRef="#br0" timeOffset="483.9428">22785 10594 0,'0'0'0,"82"0"78,0 0-78,0 0 0,-1 0 16,1 0 0,-41 0-16</inkml:trace>
  <inkml:trace contextRef="#ctx0" brushRef="#br0" timeOffset="1083.3101">24381 10226 0,'0'41'47,"0"0"-31,0 41-1,-41-82-15,0 82 32,0-82-17,-41 0 1,41-41 0,41-41-1,0 0 1,41 0-1,41 82 1,122 41 0,-204 123-1,0-1 1,-163 124 0,-1-124-1,0-122 1,124-41-1,40-41 17,0-40-17,81 40 1,1-41 0,41 123-1,-41 41 1,40-1-1,-81-40 1</inkml:trace>
  <inkml:trace contextRef="#ctx0" brushRef="#br0" timeOffset="1268.9029">24912 11126 0</inkml:trace>
  <inkml:trace contextRef="#ctx0" brushRef="#br0" timeOffset="2198.2954">32112 10349 0,'0'-41'31,"41"41"-15,41 0-1,40-41-15,-40 41 16,-41 0-16,0 0 15</inkml:trace>
  <inkml:trace contextRef="#ctx0" brushRef="#br0" timeOffset="2517.4935">32071 10472 0,'0'-41'0,"0"82"62,-82 40-62,82 1 16,0 0-16,0 41 16,0-1-16,0 124 15,0-82 1,0-124-1,41-40 17,82 0-32,40-40 15,-81-42-15,0 82 16,-82-82-16</inkml:trace>
  <inkml:trace contextRef="#ctx0" brushRef="#br0" timeOffset="2751.3904">32030 10962 0,'-41'-81'0,"82"81"46,0 0-46,41 0 16,41 0-16,-1 0 16,1 0-1,0 0-15</inkml:trace>
  <inkml:trace contextRef="#ctx0" brushRef="#br0" timeOffset="3033.7869">33094 10472 0,'0'-41'16,"-82"123"31,82-1-32,0 42-15,-82 0 16,82-1 0,0 83-1,82 0 1,0-165 0,40-40-16</inkml:trace>
  <inkml:trace contextRef="#ctx0" brushRef="#br0" timeOffset="3317.3381">34035 10758 0,'0'-82'15,"-123"164"32,82 0-31,-41 0-16,41-42 15,0 1-15,-41 41 16,1-41 0,40 41-1,41 0 1</inkml:trace>
  <inkml:trace contextRef="#ctx0" brushRef="#br0" timeOffset="3535.5143">33503 10553 0,'0'0'0,"82"41"47,-42 41-47,42 0 16,-41 0-1,41 81 1,0-40 0,41 0-1</inkml:trace>
  <inkml:trace contextRef="#ctx0" brushRef="#br0" timeOffset="3821.124">34403 10513 0,'0'-41'15,"0"0"1,41 41 0,81 0-1,-40 122 1,41 42 0,-123 41-1,0-1 1,-123 1-1</inkml:trace>
  <inkml:trace contextRef="#ctx0" brushRef="#br0" timeOffset="4051.1297">35344 10881 0,'40'0'31,"1"-41"-31,41 41 16,0 0 0,-41 0-1</inkml:trace>
  <inkml:trace contextRef="#ctx0" brushRef="#br0" timeOffset="4183.9082">35303 11167 0,'41'0'32,"-1"0"-17,1 0-15,41 0 16</inkml:trace>
  <inkml:trace contextRef="#ctx0" brushRef="#br0" timeOffset="4768.2737">38002 10267 0,'-40'0'0,"40"-41"16,0 82 15,40 164-16,-40 163 32,0-327-47</inkml:trace>
  <inkml:trace contextRef="#ctx0" brushRef="#br0" timeOffset="4984.4384">37512 11003 0,'-41'0'16,"82"0"31,81 0-47,1 0 15,204 0-15,-122 0 16,-164 0 0</inkml:trace>
  <inkml:trace contextRef="#ctx0" brushRef="#br0" timeOffset="5583.9731">37839 11494 0,'0'41'0,"0"0"31,-41-41-31,41 82 15,-41-82 17,-41 0-1,82-41-15,0-82-1,82 41 1,-41 82-1,41 0-15,0 0 16,-82 41-16,81 41 16,-81 41-1,-81 81 1,-165 1 0,83-123-1,122-82 1,0-41 15,41-82-15,0 41-1,82 41 1,40 41 0,1 123-1,0 0 1,40-82-1,-81-41-15</inkml:trace>
  <inkml:trace contextRef="#ctx0" brushRef="#br0" timeOffset="5800.4871">39107 11167 0,'82'0'31,"-41"0"-31,81-82 16,-81 82-1,0 0-15</inkml:trace>
  <inkml:trace contextRef="#ctx0" brushRef="#br0" timeOffset="5951.1708">39066 11372 0,'-41'0'0,"123"0"47,41 0-47,-41-41 15,-1 41-15</inkml:trace>
  <inkml:trace contextRef="#ctx0" brushRef="#br0" timeOffset="6467.9476">40580 10758 0,'0'0'0,"-41"-82"16,41 41-16,0 0 16,-82 82 46,82 41-46,0 0-16,-41 41 15,41 81 1,0-122 0,41 0-1,163-82 1,-163-41-1,41-123 1,-82 41 0,0-40-1,-41-1 1,-41 123 0,1 41-1,-42 41 1,123 123-1</inkml:trace>
  <inkml:trace contextRef="#ctx0" brushRef="#br0" timeOffset="6759.0332">41152 10962 0,'0'-81'93,"0"122"-46,0 40-31</inkml:trace>
  <inkml:trace contextRef="#ctx0" brushRef="#br0" timeOffset="6999.5814">41725 10635 0,'0'-82'0,"41"82"31,41-40-16,-41 40-15,40 0 16,1 0 0,0 0-16,-41 0 15</inkml:trace>
  <inkml:trace contextRef="#ctx0" brushRef="#br0" timeOffset="7418.1403">41725 10635 0,'-82'0'0,"82"82"31,-41 41-15,41-82-16,0 40 15,0-40 1,0-82 46,82 41-46,-82-40-16,82 40 16,41 0-1,-42 0 1,1 81-1,0 42 1,-123-82 0,-41 41-1,1-82 1,-42 41 0</inkml:trace>
  <inkml:trace contextRef="#ctx0" brushRef="#br0" timeOffset="7621.4163">42584 11372 0</inkml:trace>
  <inkml:trace contextRef="#ctx0" brushRef="#br0" timeOffset="9419.2662">19267 13867 0,'0'-82'16,"0"164"47,0 40-48,0 42-15,0-41 16,41-1-16,-41 1 15,0-41-15,0 0 16,0-41-16,0 81 16,0-40 15</inkml:trace>
  <inkml:trace contextRef="#ctx0" brushRef="#br0" timeOffset="9767.7358">19185 13867 0,'0'0'0,"0"-82"16,0-41-16,0 82 15,41-41 1,41 1 0,0 81-1,0 0 1,40 122 0,-40 1-1,-82-41 1,0 41-1,-245-1 17,204-40-17,-41 0 1</inkml:trace>
  <inkml:trace contextRef="#ctx0" brushRef="#br0" timeOffset="10184.5554">20331 13621 0,'0'-41'31,"-41"41"16,41 41-31,-41 41-16,41 0 15,0 0-15,0 40 16,0 451 0,0-287-1,0-81 1,82-82 0,-41-82-1,40-41 1</inkml:trace>
  <inkml:trace contextRef="#ctx0" brushRef="#br0" timeOffset="14419.5985">21681 13703 0,'0'41'63,"0"0"-63,-123 41 15,0 81 1,-122 246 15,81-163 0,123-246 16</inkml:trace>
  <inkml:trace contextRef="#ctx0" brushRef="#br0" timeOffset="14849.0741">21026 13785 0,'0'-41'32,"41"123"-1,41 0-31,0-1 15,40 42 1,42 82 0,41-1-1,-42-81 1,-122-82 0</inkml:trace>
  <inkml:trace contextRef="#ctx0" brushRef="#br0" timeOffset="16170.1278">22622 13703 0,'122'41'110,"-81"-41"-110,0 82 15,41-82-15,41 41 16,-42-41-16,1 122 16,0-122-16,82 82 15,-1 41 17,-122-123-1,-41 82 0,0 0 63,-123-82-94,42 81 15,40 1-15,-41-82 16,-82 123 0,82-123-1,82 82 1,-81-82 0,81 41-1</inkml:trace>
  <inkml:trace contextRef="#ctx0" brushRef="#br0" timeOffset="16942.2149">21476 14930 0,'0'82'266</inkml:trace>
  <inkml:trace contextRef="#ctx0" brushRef="#br0" timeOffset="17210.9632">21476 15012 0</inkml:trace>
  <inkml:trace contextRef="#ctx0" brushRef="#br0" timeOffset="17390.772">21599 15094 0</inkml:trace>
  <inkml:trace contextRef="#ctx0" brushRef="#br0" timeOffset="18335.211">24503 13785 0,'0'-41'0,"41"41"78,0 0-62,41 0-16,-41 0 16,41 0-1</inkml:trace>
  <inkml:trace contextRef="#ctx0" brushRef="#br0" timeOffset="18652.2728">24421 13785 0,'0'41'15,"0"41"48,0-41-63,0 40 15,0 1-15,0 0 16,0 82 0,0 40-1,0-40 1,0-82-1,82-82 1,0 0 0,0 0-1,0-41-15,-41 0 16</inkml:trace>
  <inkml:trace contextRef="#ctx0" brushRef="#br0" timeOffset="19002.7987">24381 14398 0,'0'-40'62,"40"40"-62,42 0 0,0 0 16,0 0 0,81-82-1,-81 82-15</inkml:trace>
  <inkml:trace contextRef="#ctx0" brushRef="#br0" timeOffset="19303.2263">25158 13867 0,'0'-41'16,"0"123"46,0 40-46,0 1-16,0 0 15,0-1-15,0 1 16,0 41 0,41-82-1,122-1 1</inkml:trace>
  <inkml:trace contextRef="#ctx0" brushRef="#br0" timeOffset="19611.6439">26017 14194 0,'0'0'0,"0"-41"16,-41 82 31,0 41-47,-82-41 16,82 40-1,-122 83 1,122-82-1</inkml:trace>
  <inkml:trace contextRef="#ctx0" brushRef="#br0" timeOffset="19869.7854">25567 14235 0,'0'41'78,"82"0"-78,-41 40 16,40-40-16,-40 41 15,0-82-15,41 82 16,0-41 0,-41-41-1</inkml:trace>
  <inkml:trace contextRef="#ctx0" brushRef="#br0" timeOffset="20252.9107">26344 13949 0,'0'-41'0,"41"41"79,41 122-79,-82-40 15,0 0-15,41 41 16,-41-42-16,-41 206 31,-82-124-15,0-81-1</inkml:trace>
  <inkml:trace contextRef="#ctx0" brushRef="#br0" timeOffset="20635.9256">26999 13662 0,'0'0'0,"0"-41"16,122 41 31,-81 41-31,41 164-1,-41-42 1,41 205-1,-82-122 1,-41 81 0,-82-163-1</inkml:trace>
  <inkml:trace contextRef="#ctx0" brushRef="#br0" timeOffset="22198.7624">31335 7322 0,'-41'0'0,"0"0"31,-41 0-15,41 0-1,0 0 17,123 0 124,0 0-156,41 0 0,-1 0 15,1 0 1,204 0 0,164 0-1,-245 0-15,81 0 16,-204 0-16,-42 0 16,1 0-1,0 0 1,-41 0-1,-41 82 64,-82-82-33</inkml:trace>
  <inkml:trace contextRef="#ctx0" brushRef="#br0" timeOffset="22752.3557">31253 7363 0,'41'0'78,"41"0"-78,40 0 0,83 0 16,122 82-16,0-82 15,451 122 1,-165-122-1,-122 0 1,-123 0 0,-245 0-1,-123 41 63,-123-41-31,82 0-47</inkml:trace>
  <inkml:trace contextRef="#ctx0" brushRef="#br0" timeOffset="23188.87">32439 7608 0,'0'0'0,"-82"0"15,123 0 32,82 0-31,531 0-1,-40 0 1,-246 0 0,-122 0-1,-164 0 1</inkml:trace>
  <inkml:trace contextRef="#ctx0" brushRef="#br0" timeOffset="24287.6691">28103 14644 0,'123'0'47,"-1"0"-47,-40 0 0,123 0 31</inkml:trace>
  <inkml:trace contextRef="#ctx0" brushRef="#br0" timeOffset="24486.4354">28144 14930 0,'82'0'31,"-41"0"-16,40 0-15,42-41 16,82-40 0,-83 81-16</inkml:trace>
  <inkml:trace contextRef="#ctx0" brushRef="#br0" timeOffset="25464.796">30517 13949 0,'0'-41'15,"0"-41"1,0 164 31,0 40-32,0 1-15,0 41 16,0-1 0,0-40 15,0-82-16</inkml:trace>
  <inkml:trace contextRef="#ctx0" brushRef="#br0" timeOffset="25786.8353">30476 13908 0,'0'0'0,"0"-82"0,0 0 15,81 41 1,42 0 0,0 41-1,-41 0 1,-82 123 15,0-41-15,0 0-16,-123 81 15,82-122-15,-41 41 16,41 0 0,0-82-16</inkml:trace>
  <inkml:trace contextRef="#ctx0" brushRef="#br0" timeOffset="26186.8447">31294 13703 0,'0'-41'16,"-82"82"46,82 82-46,0 81-16,0-40 16,0 0-16,0 81 15,41-40 1,41-124 0,81 1-1,-122-82 1</inkml:trace>
  <inkml:trace contextRef="#ctx0" brushRef="#br0" timeOffset="26536.9481">32726 13867 0,'0'-82'0,"-41"164"63,41 0-48,-82-1-15,82 1 16,-123 0-16,123 0 16,-123 40-1,1-40 1,81-41 0,-41-41-16</inkml:trace>
  <inkml:trace contextRef="#ctx0" brushRef="#br0" timeOffset="26819.4556">32112 13826 0,'41'0'47,"41"0"-47,-41 41 0,40 0 16,-40 40-1,82 42 1,0 0 0,-1 0-1,-40-42 1,-82-40-1</inkml:trace>
  <inkml:trace contextRef="#ctx0" brushRef="#br0" timeOffset="27420.5091">33585 13867 0,'-41'0'0,"41"-41"16,41 41 46,40 0-62,1 0 16,41 82-1,204-41 17,-286-41-32,0 81 31,-41-40 16,0 0-47,0 41 15,-82-82 1,-41 204 0,-40-81-1,122-123-15,-41 82 16,0 0 0,41-82-1</inkml:trace>
  <inkml:trace contextRef="#ctx0" brushRef="#br0" timeOffset="28173.9547">35016 13867 0,'0'-82'16,"0"123"62,0 0-63,0 0-15,-82 204 16,82-81 15,164-1 16,-123-163-31,41 0-1,-41 0 1,-41-82 0,82-81-1,-82 40 1,-41 82-1,0-81 1,-41 81 0,-41 41-1,82 0 1</inkml:trace>
  <inkml:trace contextRef="#ctx0" brushRef="#br0" timeOffset="28511.6875">35671 14276 0,'0'41'15,"0"-123"63,0 164-15</inkml:trace>
  <inkml:trace contextRef="#ctx0" brushRef="#br0" timeOffset="28770.1215">36121 13908 0,'82'0'62,"-41"0"-62,-1-82 16,42 82-16,-41 0 15,0 0 1,-41-41 0</inkml:trace>
  <inkml:trace contextRef="#ctx0" brushRef="#br0" timeOffset="29203.3527">36121 13867 0,'0'41'15,"0"0"1,-82 81 0,82-81-1,0 0 16,41-41 16,0 0-31,41 0 0,-1 0-1,-81-82 1,123 82-1,0 41 1,-123 0 0,41 41-1,-41 0 1,0-41 0,-41-41-1,0 0-15,0 40 16,-41-40-16,0 0 15</inkml:trace>
  <inkml:trace contextRef="#ctx0" brushRef="#br0" timeOffset="29553.3966">36898 13580 0,'0'0'0,"82"0"46,-41 41-30,-41 41-16,122 0 16,-122 82-1,41 81 1,-41-41 0,-245 206-1,-41-247 1</inkml:trace>
  <inkml:trace contextRef="#ctx0" brushRef="#br0" timeOffset="51438.9606">28512 17385 0,'-41'0'16,"123"0"15,0 0-15,41 0-16,163 0 31,-245 40-15</inkml:trace>
  <inkml:trace contextRef="#ctx0" brushRef="#br0" timeOffset="51589.1008">28676 17834 0,'41'0'47,"40"0"-47,1 0 0,41 0 15,204 0 1</inkml:trace>
  <inkml:trace contextRef="#ctx0" brushRef="#br0" timeOffset="52722.1056">5686 16935 0,'-41'-82'16,"41"41"-16,-41 0 16,-41-82-16,42 123 31,-1 246-16,41 531 17,0-491-17,0-81 17,0-164-17,-41 81 1,-41-122-1,41 0 1,-123-41-16</inkml:trace>
  <inkml:trace contextRef="#ctx0" brushRef="#br0" timeOffset="52905.8336">4991 17630 0,'81'-82'32,"42"82"-17,0 0-15,0-82 0,122 82 16,0-41 0</inkml:trace>
  <inkml:trace contextRef="#ctx0" brushRef="#br0" timeOffset="53139.8105">6136 17139 0,'-82'0'0,"82"-123"16,-41 123-1,41-41-15,0 164 31,-82 0-31,82 163 16,0 82 0,0-245-16,0 0 15,82-41 1</inkml:trace>
  <inkml:trace contextRef="#ctx0" brushRef="#br0" timeOffset="53555.7916">6177 17753 0,'0'0'0,"0"-41"0,0-41 15,41 82 1,0 0 0,41 0-1,-1 82 1,-122 81-1,-40-122 1,81 0 0,0-82 15,0 0-15,163-163-1,1 40 1,-123 123-1,-41 0 1,-41 82 0,0 123-1,-41 40 1,82-122 0,82 0-1,-41-82-15,41 0 16</inkml:trace>
  <inkml:trace contextRef="#ctx0" brushRef="#br0" timeOffset="53789.1753">6913 17303 0,'0'0'0,"0"-41"15,0 82 16,41 41-15,-41-1-16,123 83 16,-82-82-16,-41 40 15,0 83 1,-123 0 0</inkml:trace>
  <inkml:trace contextRef="#ctx0" brushRef="#br0" timeOffset="53989.1486">7486 17712 0,'82'-82'31,"-41"82"-31,40 0 16,1 0-16,0 0 16</inkml:trace>
  <inkml:trace contextRef="#ctx0" brushRef="#br0" timeOffset="54106.536">7650 17957 0,'40'0'31,"83"-41"-31,0 0 16</inkml:trace>
  <inkml:trace contextRef="#ctx0" brushRef="#br0" timeOffset="54788.903">9204 16771 0,'0'-82'15,"-123"164"32,1 0-31,-42 40-16,0 1 0,1 0 16,81-82-1,41 0 1,123-41-1,41 0 1,81 0 0,-163 0-1,41 82 1,-82 122 0,0-40-1,-123 40 1,-81-40-1,163-123 1,82-123 15,40 82-15,-40-41-16,-41 82 31,82 204-15,-82 369-1,0-123 1,0 0 0,0-41 15,41-450-15,0 0-16,163-82 15</inkml:trace>
  <inkml:trace contextRef="#ctx0" brushRef="#br0" timeOffset="60523.796">9940 17016 0,'0'41'62,"0"0"-46,-41-41-16,-122 123 47,122-123-32,0 0 1,41-82-1,0-41 1,41-40 0,41 163-1,40 0 1,-40 122 0,-82 124-1,0-123-15,-82 163 16,1-204-1,-1 0-15,-82 40 16,123-122 0,0 0-1,41-122 17,0-1-17,0 41 1,164 82-1,-41 41 1,-41 82 0,-42-1-1,1-81 1,-41 0-16</inkml:trace>
  <inkml:trace contextRef="#ctx0" brushRef="#br0" timeOffset="61040.1404">10595 17466 0,'0'41'31,"0"0"-15,0 0-1,82-41-15,-41 0 16,81-41-1,-81 0 1,-41-81 0,0 40 15,0 41-15,0-41-16,-41 82 15,-40 0-15,-1 123 16,0 40-1,82 42 1,0-123-16,0-41 16,82 81-16,-41-122 15,81 0 1,124 0 0,-83-82-1</inkml:trace>
  <inkml:trace contextRef="#ctx0" brushRef="#br0" timeOffset="61508.3117">11290 16894 0,'-41'0'0,"0"0"16,82 0 46,82 0-46,-82 0-16,0 0 15,123 0 17,-83 0-32</inkml:trace>
  <inkml:trace contextRef="#ctx0" brushRef="#br0" timeOffset="62390.9616">12190 16526 0,'-82'81'78,"42"-40"-47,-42-41-15,82-82 30,0 1-46,0-1 16,41 0 15,0 82-15,40 82 0,-81 0-1,0 204 1,0-82-1,-122-81 1,-1 0 0,82-123-1,41-82 1,0 0 0,0 0-1,82 82 1,0 0-1,-1 0 1,1 0 0,0 82-1,-41-82 1</inkml:trace>
  <inkml:trace contextRef="#ctx0" brushRef="#br0" timeOffset="62890.6827">12477 16648 0,'0'-41'15,"41"41"1,40 0-1,1 0 1,-82 123-16,0-41 16,-41 81-1,0-122 17,0-41-17,41-122 16,164-1-15,-41 0 0,-41 41-1,-82 42 1,-41 40 15,0 40-31,-41 124 16,82-41-1,0-41 1,41-42 0,82-40-1,-83 0 1</inkml:trace>
  <inkml:trace contextRef="#ctx0" brushRef="#br0" timeOffset="63547.8011">13908 17548 0</inkml:trace>
  <inkml:trace contextRef="#ctx0" brushRef="#br0" timeOffset="64607.5528">14031 17589 0,'0'-41'15,"0"0"173,0 123-94,-82-82-32,82-82-46,0 41-16,0-40 31,41 81-15,82 0-1,-82 122 1,-41 1-1,0 0 1,-82-42 0</inkml:trace>
  <inkml:trace contextRef="#ctx0" brushRef="#br0" timeOffset="65123.8708">14604 17057 0,'0'0'0,"0"-82"16,41 82 15,0 0-16,40 0-15,-40 41 16,0 82 15,-41-82-31,-41 82 16,0-123-16,41 41 16,-41-41-1,41-41 1,0 0-1,41-82 1,82 0 0,-82 42-1,-41 121 32,0 1-31,0 0-16,0 123 15,0-41 1,82-123 0,0 0-1</inkml:trace>
  <inkml:trace contextRef="#ctx0" brushRef="#br0" timeOffset="65474.2318">15258 17016 0,'41'0'47,"0"0"-47,0 0 15,41 0-15,-41 0 16,81 0-1,-40 41 1,-41-41 0,-123 82 46,41-82-62,-40 82 16,40 0-1,-41 0 1,41-1-16</inkml:trace>
  <inkml:trace contextRef="#ctx0" brushRef="#br0" timeOffset="65774.1176">15749 17344 0,'-82'122'78,"82"-81"-78,-122 0 16,122 41-1,-41-82-15,41 82 16,41-82 0</inkml:trace>
  <inkml:trace contextRef="#ctx0" brushRef="#br0" timeOffset="66206.9693">16117 16975 0,'-41'41'62,"41"82"-62,-81-41 16,81 0-16,0 0 16,0 40-1,81-81 1,124 0-1,-82-82 1,-82-41 15,-41-81-15,0 40 0,-123 41-1,-41 82 1,41 123-1,42-82-15</inkml:trace>
  <inkml:trace contextRef="#ctx0" brushRef="#br0" timeOffset="66724.5388">14113 19757 0,'41'-41'15,"41"123"17,-82 0-17,0 0-15,0 122 31,0-122-15,-41-82-16</inkml:trace>
  <inkml:trace contextRef="#ctx0" brushRef="#br0" timeOffset="67273.6385">14808 19062 0,'41'-82'15,"41"41"1,0 41-1,0 0 1,-1 82 0,-81 40-1,-81 83 1,-1-164 0,0 41-1,82-164 16,82 41-31,0-123 16,40 42 0,-40 81 15,-82-41-15,-82 205 30,82-82-46,0 40 16,0 83 0,41-82-1,41 0 1,0-82 0</inkml:trace>
  <inkml:trace contextRef="#ctx0" brushRef="#br0" timeOffset="67607.1157">15790 18857 0,'0'82'47,"-41"-41"-31,41 0-16,-82 41 0,41-42 15,-40 42 1,40 0 0,41-41-1,41-41 1,163 0-1,-81 0 1,-82 0 0</inkml:trace>
  <inkml:trace contextRef="#ctx0" brushRef="#br0" timeOffset="68058.6774">16404 18939 0,'0'-41'15,"-82"123"32,82-41-47,0 41 16,0-1-16,0-40 16,0 0-1,82-41 1,-1 0-1,-40-82 1,82-81 0,-82-1-1,-41 123 1,-164 0 0,-122 82-1,81 82 1</inkml:trace>
  <inkml:trace contextRef="#ctx0" brushRef="#br0" timeOffset="68707.3709">11290 19225 0,'0'0'0,"-41"0"0,41-41 16,-41 41-16,-40 0 16,-1 0-1,41 82-15,41 0 16,-82 0-16,82 0 16,0-1-16,123 124 31,-41-205-16,122 0 1,-122-123 0,-82-40 15,-82 81-15,0 82-1,1 0 1,40 0-1,41 41-15</inkml:trace>
  <inkml:trace contextRef="#ctx0" brushRef="#br0" timeOffset="70240.9721">32971 16812 0,'0'-82'15,"-82"82"1,0 0 0,1 82-1,-1 450 16,82 286 16,0-614-31,-41-40 0,-41-123-1,41 0 1,0-41-1,-82 0 1,1-41 0,-83-123-1</inkml:trace>
  <inkml:trace contextRef="#ctx0" brushRef="#br0" timeOffset="70808.2154">32194 19552 0,'0'0'0,"0"-81"0,-82 81 15,0-41 1,0 123 15,82 245 16,82-204-16,0-123-15,41-82-1,-123-41 1,0-82 0,-82 83-1,41 122 1,-82 0 0,82 0-1,123 122 1</inkml:trace>
  <inkml:trace contextRef="#ctx0" brushRef="#br0" timeOffset="71091.4467">32726 19512 0,'0'81'0,"0"-40"15,0-82 48,-82-40-47,123 162 46,-41-40-62,81-41 0</inkml:trace>
  <inkml:trace contextRef="#ctx0" brushRef="#br0" timeOffset="71307.4901">33012 19184 0,'0'0'0,"0"-41"16,41 41 15,41-81-15,40 81 0,-40 0-1</inkml:trace>
  <inkml:trace contextRef="#ctx0" brushRef="#br0" timeOffset="71624.661">33012 19225 0,'-82'41'16,"82"41"15,0 0-31,-41-82 15,41 82 1,41-123 15,41 41-31,0-41 16,81 41 0,-81 41-1,-82 0 1,0-1-1,-82 42 1,-81-82 15,122 0-31</inkml:trace>
  <inkml:trace contextRef="#ctx0" brushRef="#br0" timeOffset="72814.6332">33625 16444 0,'0'-82'0,"-40"82"46,80 82 1,1-41-31,41-41 15,-41 0-15,-41-41-1,41-41 1,-41 41 0,0 0-1,0 82 48,-41 41-48,41-41 1,-82-41 0,82 41-1,-41-41 1,0 0 0,-40 0-1,40 0 1,0 0-1,-41 0 1,0 0 0,82-41 15,0-41-15,0 41-1,41 0 1,0 41-1,0 0 1,82 0 0,-123 123-1,41 0 1,-41 40 0,0-81-1,0 0-15,0-41 16</inkml:trace>
  <inkml:trace contextRef="#ctx0" brushRef="#br0" timeOffset="73708.519">33585 16648 0,'0'41'31,"0"0"1,0 0-1,81-41 0,-40 0-31,0 0 16,0 0 15,-41-82-15,82 82-16,-82-41 15,41-41 1,-41 42 0,0-1 15,0-41 16,-41 82-47,-41 0 31,0 0-15,41 0-1,0 41 1,41 41-1,0-42-15</inkml:trace>
  <inkml:trace contextRef="#ctx0" brushRef="#br0" timeOffset="75075.2392">36284 17671 0,'0'41'47,"-40"0"-47,40 0 16,-123 40-16,82-81 15,-41 82-15,41-82 16,0 41-16,0-41 15,-40 0 1,81-123 15,0-40-15,40 81-16,124-82 31,-82 164-31,82 287 31,-164-42-15,-82 1 15,-41-42-15,-82-40 0,83-83-1,81-81 1,41-81-1,0-1 1,0-82 0,82 164-1,40 0 1,1 123 0,-41-41-1,163-41 1,-163-41-1</inkml:trace>
  <inkml:trace contextRef="#ctx0" brushRef="#br0" timeOffset="75441.2188">36693 18162 0,'0'41'15,"41"40"1,0-81 0,82 0-1,-82 0 1,-41-81 0,0-1-1,0 0 1,-82 41-1,0 41 1,82 41 0,-82 164-1,82-124-15,0 1 16,0-41 0,164 82-1,82-123 1,-42-123-1</inkml:trace>
  <inkml:trace contextRef="#ctx0" brushRef="#br0" timeOffset="75692.1361">37225 17589 0,'82'0'62,"0"0"-62,41 0 16,-1 0-16,1-82 15</inkml:trace>
  <inkml:trace contextRef="#ctx0" brushRef="#br0" timeOffset="76459.6005">38084 17016 0,'0'0'0,"0"-41"31,41 41-15,41 0-1,0 0 1,-82 41 0,0 164-1,-41-41 1,-82-42-1,41-81 1,41-41-16,123 0 47,-41 0-47,123 0 16,-41-82-1,-42 41 1,42-40-1,-123 40 1,41 0 0,-41-41 15,41 82 31,-41 41-46,0 0 0,0 41-16,0-1 15,41-81 48,41-40-48,-82-42-15,81 0 0,-81 41 16,0 0 15,0 82-15,0 41 0,0 41-1,0-83 1,41 1-1,123-41 1</inkml:trace>
  <inkml:trace contextRef="#ctx0" brushRef="#br0" timeOffset="77159.59">39721 17875 0,'0'-41'16,"-82"1"-1,82-1 1,-41 41-16,0-82 15,-204 205 32,204 163-15,204-204-1,-40-82-16,0-82 1,-82 0 0,-41-122-1,0 81-15,0-123 16,0 124 0,0-1-16,0 82 15,0 123 16,0 41-31,0 122 16,0 0 15,0 1-15,81-82 0,-81-124-16,41-40 15</inkml:trace>
  <inkml:trace contextRef="#ctx0" brushRef="#br0" timeOffset="77525.3631">40048 17753 0,'41'0'0,"0"0"32,-41 41-17,0 40-15,0 1 16,0 0-1,0-41 1,81-41 15,1-41-15,0-82 0,0-40-1,-82 204 16,-41 122-15,41-122 0,41 41-1,163-82 1,-40 0 0</inkml:trace>
  <inkml:trace contextRef="#ctx0" brushRef="#br0" timeOffset="78208.2783">29617 21843 0,'-82'0'0,"82"41"16,41-41 0,81 0-1,42 0 1,0 0-16,-1 0 15</inkml:trace>
  <inkml:trace contextRef="#ctx0" brushRef="#br0" timeOffset="78342.2481">29535 22211 0,'0'0'0,"82"0"31,81 0-16,42 0-15,204 0 16</inkml:trace>
  <inkml:trace contextRef="#ctx0" brushRef="#br0" timeOffset="78943.5644">33053 21598 0,'0'82'31,"-41"-82"-31,41 40 16,-82-40-16,41 41 15,-41 41 1,1-82 15,-1 0-15,82-163 0,0 40-1,122 41 1,42 82-1,-82 41 1,-41 327 0,-205-123-1,-81-40 1,-83 0 0,206-205-1,122-41 1,41-123-1,81 0 1,42 164 15,-82 82-15,41 41 0,-42 0-1,83-1 1,40-163-16</inkml:trace>
  <inkml:trace contextRef="#ctx0" brushRef="#br0" timeOffset="79758.7576">35303 21639 0,'-82'81'15,"82"-40"1,-41-41-16,41 41 16,0 41-16,82-82 31,40 0-15,1-82 15,-123 41-16,0-40 1,0-1 15,-82 82-15,-40 82 0,81 81-1,-41 1 1,82-42-1,123-40 1,-1-82 0,83 0-1,-1-122 1</inkml:trace>
  <inkml:trace contextRef="#ctx0" brushRef="#br0" timeOffset="80075.7964">35875 21189 0,'-41'-41'16,"82"41"31,41 0-47,0 0 15,41 0-15,163 0 16,-122 0-1</inkml:trace>
  <inkml:trace contextRef="#ctx0" brushRef="#br0" timeOffset="80425.7314">36980 20821 0,'0'-41'15,"82"41"17,-1 0-32,-40 0 15,41 81 1,-82-40-16,0 0 16,-41 123-1,-41-123-15,-40 41 16,122-42-1,-41-40-15,82 0 47,81 0-31,124-40 0,-1-1-1,-204-41-15</inkml:trace>
  <inkml:trace contextRef="#ctx0" brushRef="#br0" timeOffset="80775.6377">37757 20943 0,'0'-41'15,"41"41"1,0 41 15,-41 41-15,0 41-1,0-82 1,0-82 31,82 0-47,-41 0 16,-41-41-1,122-41 1,-163 164 15,41 41-31,-81 0 16,81 82-1,204-42 1,-122-122 0</inkml:trace>
  <inkml:trace contextRef="#ctx0" brushRef="#br0" timeOffset="81192.2879">35057 22620 0,'0'0'0,"-82"0"0,164 0 62,41 0-62,81 0 16,42 0-1,858-41 1,-367-40 0,-410 81-1,-245 0 1</inkml:trace>
  <inkml:trace contextRef="#ctx0" brushRef="#br0" timeOffset="81508.9599">35507 23275 0,'-82'0'0,"164"0"62,-41 0-62,41 0 16,41 0-16,-1 0 16,83 0-1,-164 0-15</inkml:trace>
  <inkml:trace contextRef="#ctx0" brushRef="#br0" timeOffset="82109.3275">36407 23152 0,'0'-82'16,"82"82"15,-82 41-16,0 41 1,0-41 0,0 0-16,-41-41 31,0 0-15,0 0-1,41-82 1,0-41-1,123 41 1,-41 82 15,0 0-31,-1 82 16,-81 0-16,0 0 16,0 163-1,-41-40 1,-81-1-1,-1-163-15,41 41 16,0-82 0,82-41-1,0-41 1,41 82 0,82 0-1,0 41 1,-1 41-1,83-41 17,-205-82-32</inkml:trace>
  <inkml:trace contextRef="#ctx0" brushRef="#br0" timeOffset="82513.9889">35016 21475 0,'0'-41'0,"-41"41"15,41-82 1,41 82 31,0 0-32,41 0-15</inkml:trace>
  <inkml:trace contextRef="#ctx0" brushRef="#br0" timeOffset="82925.3716">34771 21393 0,'-41'0'15,"41"41"48,0 41-63,0 0 0,0 40 15,-82 42-15,82 0 16,0 286 0,0 0-1,0 40 1,0 1 0,-41-163-1,41-206 1,-82-40-1,82 0 32,164-82-31,41 0 0,40-41-1,41-41-15</inkml:trace>
  <inkml:trace contextRef="#ctx0" brushRef="#br0" timeOffset="83642.0917">38943 21107 0,'0'0'0,"0"-41"16,0-41 0,82 82-1,0 0 1,82 0 15,-164 655 0,0 367 1,-41-531-17,41-123 1,0 0 0,-41-204-1,-41-123 1,0 0-1,-81-41 17,81 0-17,82 41 1</inkml:trace>
  <inkml:trace contextRef="#ctx0" brushRef="#br0" timeOffset="84044.9083">39516 23725 0,'0'0'0,"0"122"47,0-40-31,0 0-16,0-41 15,0 41 1,0 81 0,82-163-1,81-40 1,-81-42-1,-82-123 1,0-122 0,-122 286-1,40 41 1,41 82 0,0 0-1</inkml:trace>
  <inkml:trace contextRef="#ctx0" brushRef="#br0" timeOffset="84335.7894">40130 24011 0,'0'41'140,"41"-41"-124</inkml:trace>
  <inkml:trace contextRef="#ctx0" brushRef="#br0" timeOffset="84553.4338">40375 23520 0,'0'0'0,"123"0"62,0 0-46,-83 0-16,1 0 16,0 0-1</inkml:trace>
  <inkml:trace contextRef="#ctx0" brushRef="#br0" timeOffset="84860.3192">40416 23643 0,'-41'41'32,"41"82"-17,0-1 1,0-81-1,82-41 17,41 0-17,-1 82 1,-40 82 0,-41-1-1,-82-122 1,-82 41-1,-40-82 17,81 0-32</inkml:trace>
  <inkml:trace contextRef="#ctx0" brushRef="#br0" timeOffset="85726.5477">40457 21189 0,'0'-82'0,"0"0"15,0 41 1,0 164 62,0-41-78,204-41 31,-81-41 16,0-205-15,-123 82-17,-41 82 1,0 41-1,-82 41 1,42 41-16,-124 82 16,164-123-16,-41 40 15,0 1 1,-40-82 0,81 0 15,41-122 0,41-1-15,41 41-1,-1-41 1,1 123 0,0 0-1,0 82 1,-82 82-1,41-1 1,-41-81-16</inkml:trace>
  <inkml:trace contextRef="#ctx0" brushRef="#br0" timeOffset="86414.3617">36939 23111 0,'-41'0'31,"0"0"-15,-41 82-16,-122 82 15,-246 408 32,327-367-47,0 122 32,123-286-17</inkml:trace>
  <inkml:trace contextRef="#ctx0" brushRef="#br0" timeOffset="87192.602">33544 21352 0,'-41'82'47,"-41"-41"-31,-41 41-16,0 81 15,-40 42-15,-246 204 32,-450 409-1,818-695 0</inkml:trace>
  <inkml:trace contextRef="#ctx0" brushRef="#br0" timeOffset="87825.9571">30885 26220 0,'-82'-41'0,"41"41"16,82 0 31,41 0-32,0 0-15,122 0 16,-163 0-1</inkml:trace>
  <inkml:trace contextRef="#ctx0" brushRef="#br0" timeOffset="87993.0327">30926 26424 0,'0'0'0,"41"-40"31,40 40-31,1-82 16,164 82 0,-165 0-16</inkml:trace>
  <inkml:trace contextRef="#ctx0" brushRef="#br0" timeOffset="91260.4013">32766 25975 0,'0'-41'31,"-40"-41"125,80 123 0,1-41-156,0 0 16,41 0-16,-41 0 16,82 0-1,40 0 16,-163 41 1,0 0-1</inkml:trace>
  <inkml:trace contextRef="#ctx0" brushRef="#br0" timeOffset="91576.1276">33625 25688 0,'0'-41'31,"0"123"32,0 0-63,-40 82 15,40-42-15,0-40 16,0 0-16,-82 41 16,82-1-1,0-81 1,122-41-1</inkml:trace>
  <inkml:trace contextRef="#ctx0" brushRef="#br0" timeOffset="92223.5919">35957 23479 0</inkml:trace>
  <inkml:trace contextRef="#ctx0" brushRef="#br0" timeOffset="93194.3762">34812 25484 0,'41'0'47,"40"0"-31,1 0-16,41 0 16,-82 0-1,0 0 1</inkml:trace>
  <inkml:trace contextRef="#ctx0" brushRef="#br0" timeOffset="93526.9211">34771 25647 0,'-41'41'78,"41"41"-78,0 41 16,0-1-16,0 1 15,0 0 1,-82 286 0,82-205-1,0-81 1,-41-41-1,82-82 17,0 0-32,41 0 15,163-41 1,-122 41-16</inkml:trace>
  <inkml:trace contextRef="#ctx0" brushRef="#br0" timeOffset="94360.8576">35998 26056 0,'0'-41'16,"0"-40"-1,0 40 16,-41 41 1,-41 0-17,-40 122 1,81 83 0,41-1-1,0-81-15,0 0 16,0-82-1,41-41-15,40 41 32,42 41-17,-82-82 1,41 0-16,0 0 16,-82-82-16,41 0 15,-41 41 1,81-82-1,-81 41 1,0 1-16,0-1 16,0 0-1,-40 0 1,-42 82 0,41-82-16,-41 82 15,0 0 1,82 41-1,0 0 17,82-41-32</inkml:trace>
  <inkml:trace contextRef="#ctx0" brushRef="#br0" timeOffset="94927.0444">37307 26547 0,'-41'0'16,"82"0"31,82 0-32,0 0-15,-1 0 16,-40 0-16,0 0 16,0 0-1,-82 82 95,81-82-110,-81 41 15,41-41-15</inkml:trace>
  <inkml:trace contextRef="#ctx0" brushRef="#br0" timeOffset="96260.97">39025 26424 0,'0'82'15,"41"-82"32,123 0-31,-42-82 15,-122 42-15,0-83 15,-40 41-15,-42 41-1,0 41 1,0 82 0,-41 204-1,123-122 1,41-41-1,41-82 1,41-41 0,40 0-1,-163-41 1</inkml:trace>
  <inkml:trace contextRef="#ctx0" brushRef="#br0" timeOffset="98275.4257">39516 25729 0,'-41'0'16,"-41"0"-1,164 0 63,0 0-62,41-41 0,-1 41-1,-81 0 1,0 0-1</inkml:trace>
  <inkml:trace contextRef="#ctx0" brushRef="#br0" timeOffset="98577.6685">40211 25402 0,'0'-82'15,"0"164"32,0-41-31,0 41-16,0 40 16,0 1-1,0-82-15,0 82 16,0-82-1</inkml:trace>
  <inkml:trace contextRef="#ctx0" brushRef="#br0" timeOffset="99176.9436">40948 25156 0,'0'-40'16,"123"40"31,-1 0-31,-40 0-16,-82 40 46,0 83-30,0-41-16,0 0 16,0 163-1,0-40-15,0 122 16,0-163 0,0-42-16,0 124 15,0-42 1,0-40 15,-82-41-15,-40-83-1,40-40 1,-41 82 0,0-41-16,-122 41 15,163-82-15,41 0 16</inkml:trace>
  <inkml:trace contextRef="#ctx0" brushRef="#br0" timeOffset="99711.0956">34321 28388 0,'-41'0'15,"82"0"32,41-41-31,531-41-1</inkml:trace>
  <inkml:trace contextRef="#ctx0" brushRef="#br0" timeOffset="99911.0518">34566 28592 0,'41'0'62,"0"0"-62,41 0 0,-41 0 16,41 0 0,-1 0-16</inkml:trace>
  <inkml:trace contextRef="#ctx0" brushRef="#br0" timeOffset="101494.2983">36734 28715 0,'0'41'31,"82"-41"-15,41 0-1,0-123 1,-42 1 0,-81 40-1,0 41 1,-122-41 15,-1 82-15,82 82-1,-82 82 1,82 40 0,41-122-16,0 0 15,41-82-15,-41 81 16,123-81-1,41 0 1,-1-40 0,-81-1-16</inkml:trace>
  <inkml:trace contextRef="#ctx0" brushRef="#br0" timeOffset="101827.753">37389 28102 0,'-41'0'16,"82"0"47,0 0-63,0 0 15,41 0-15,-42 0 16,42 0-1</inkml:trace>
  <inkml:trace contextRef="#ctx0" brushRef="#br0" timeOffset="102110.6983">38166 27897 0,'0'-41'0,"0"0"31,0 123 32,0-41-63,0 0 15,0 41-15,-41-1 16,41 83 0,0 0-1</inkml:trace>
  <inkml:trace contextRef="#ctx0" brushRef="#br0" timeOffset="107061.1537">40702 28715 0,'41'0'31,"41"0"-31,0 0 16,41 0-16,-42 0 15</inkml:trace>
  <inkml:trace contextRef="#ctx0" brushRef="#br0" timeOffset="107461.8926">40702 28552 0,'0'-82'16,"82"82"15,0 0-31,41 0 16,-41 0-16,-1 0 15,1 0-15</inkml:trace>
  <inkml:trace contextRef="#ctx0" brushRef="#br0" timeOffset="107978.9047">41889 28265 0,'0'-82'31,"-82"82"-16,0 123 17,82-41-32,-82 0 15,82 163 1,0-122 0,123-82-1,0-41 1,81-41 15,-81-123-15,-123 42-1,0-42 1,-82-41 0,-122 83-1,122 122 1,0 81-1,0 124 1,82-123-16,41-82 16</inkml:trace>
  <inkml:trace contextRef="#ctx0" brushRef="#br0" timeOffset="108245.2167">42584 28470 0,'0'-82'47,"0"41"-16,0 82 1,41 41-17</inkml:trace>
  <inkml:trace contextRef="#ctx0" brushRef="#br0" timeOffset="108694.8989">42830 28183 0,'0'-41'0,"81"-40"16,1 81-1,-41-82 1,82 82 0,-82 0-1,-41 163 1,0 1-1,-123-41 1,82 0 0,-41-123-1,82-41 32,41 41-47,41 0 31,41 41-15,-42 81 0,-81-40-1,-40 41 1,-83-123 0,-163 41-1,245-41 1,0-82-1</inkml:trace>
  <inkml:trace contextRef="#ctx0" brushRef="#br0" timeOffset="109095.5148">43402 28306 0,'0'-41'16,"82"41"15,-41 0-15,0-41-16,41 41 15,-1 0 1,-81-82-1,82 82 1,-82 41 15,0 41-31,-41 123 16,41 122 0,-81-82-1,81-81 1,-41-123 15</inkml:trace>
  <inkml:trace contextRef="#ctx0" brushRef="#br0" timeOffset="109278.1189">43279 28838 0,'82'-82'16,"0"82"0,0 0-16,41-41 15,122-41 1</inkml:trace>
  <inkml:trace contextRef="#ctx0" brushRef="#br0" timeOffset="109433.4637">44261 28715 0</inkml:trace>
  <inkml:trace contextRef="#ctx0" brushRef="#br0" timeOffset="110629.0419">5195 9613 0,'0'-82'15,"-82"82"-15,82 41 63,0 0-63,82 163 31,-41-122-15,0 0-1,82-82 1,408-164-1,738-327 1,-451 328 0,-327 81-1,-410 0 1,-121 82 31,-42 41-32,41-41 1,-41 41 0,0 122-1,-81-122 1</inkml:trace>
  <inkml:trace contextRef="#ctx0" brushRef="#br0" timeOffset="111167.3436">5277 10144 0,'-41'0'16,"41"41"78,82-41-79,-82 82-15,82-82 16,0 0-16,367-245 16,1-42-1,82 83-15,409-164 16,-205 40 0,-408 247 15,-369 81 47,41 41-62,-41-41-16,41 40 15</inkml:trace>
</inkml:ink>
</file>

<file path=ppt/ink/ink4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2T13:17:59.709"/>
    </inkml:context>
    <inkml:brush xml:id="br0">
      <inkml:brushProperty name="width" value="0.05292" units="cm"/>
      <inkml:brushProperty name="height" value="0.05292" units="cm"/>
      <inkml:brushProperty name="color" value="#FF0000"/>
    </inkml:brush>
  </inkml:definitions>
  <inkml:trace contextRef="#ctx0" brushRef="#br0">29903 8713 0,'-41'0'63,"41"82"-17,0-1-46,0 1 16,0 0-16,0 286 31,0-245-15,0-41 15,0-41-15,41-41-1,82 0 1,40 0 0,1 0-16</inkml:trace>
  <inkml:trace contextRef="#ctx0" brushRef="#br0" timeOffset="3749.9863">29617 9285 0,'40'0'47,"288"0"-16,-1 0 1,-245 0-32</inkml:trace>
  <inkml:trace contextRef="#ctx0" brushRef="#br0" timeOffset="4200.571">29903 8631 0,'41'0'47,"41"0"-47,-41 0 16,40 0-16,1 0 15,0 0-15,0 0 16,81 0-1</inkml:trace>
  <inkml:trace contextRef="#ctx0" brushRef="#br0" timeOffset="4633.3116">31089 8754 0,'-41'0'31,"0"0"-15,41 81 0,-81 42-1,81 409 1,0-246-1,81-122 1,42-82 0,-82-82-1</inkml:trace>
  <inkml:trace contextRef="#ctx0" brushRef="#br0" timeOffset="4950.4789">32071 9122 0,'0'-82'0,"0"41"15,-164 41 48,123 82-63,-40 81 0,-42 1 15,82 0 1,-41-42 15,82-81-15</inkml:trace>
  <inkml:trace contextRef="#ctx0" brushRef="#br0" timeOffset="5200.3933">31457 9163 0,'0'-82'0,"41"164"47,0-41-47,41 40 15,-41-40-15,-41 0 16,82 41-16,122 82 31,-122-123-15,-82 40-16</inkml:trace>
  <inkml:trace contextRef="#ctx0" brushRef="#br0" timeOffset="5468.1769">32562 8835 0,'0'0'0,"0"-40"15,41 121 32,0 1-47,-41 0 16,82 122 0,-82-40-1,-41 0 1,41-82-16,-82 40 15,82-81-15,-41-41 16</inkml:trace>
  <inkml:trace contextRef="#ctx0" brushRef="#br0" timeOffset="5684.0356">33135 9367 0,'40'0'31,"42"0"-31,0 0 16,0 0-1,41 0-15</inkml:trace>
  <inkml:trace contextRef="#ctx0" brushRef="#br0" timeOffset="5850.6467">33298 9572 0,'82'0'31,"0"0"-31,0 0 15,-1 0-15,-40-82 16</inkml:trace>
  <inkml:trace contextRef="#ctx0" brushRef="#br0" timeOffset="6184.0286">34444 8999 0,'-82'0'0,"82"-41"15,41 123 48,-41 41-48,0-42-15,0-40 16,0 0-16,0 0 0,0 82 31,41-82-31</inkml:trace>
  <inkml:trace contextRef="#ctx0" brushRef="#br0" timeOffset="6483.8395">34648 9408 0,'0'-41'78,"0"-41"-62,82 82 0,-82 41 15,0 41-16,0-41 1</inkml:trace>
  <inkml:trace contextRef="#ctx0" brushRef="#br0" timeOffset="6950.9278">35139 8999 0,'0'-82'15,"0"164"48,0 41-63,-82-41 15,82-42-15,0 1 16,0 41 0,82-82-1,0 0 1,-41-41 0,41-41-1,-82-40 1,40 81-16,-40 82 62,0 0-62,0 163 32,0-40-17,0-1 1</inkml:trace>
  <inkml:trace contextRef="#ctx0" brushRef="#br0" timeOffset="7089.6265">35712 9817 0</inkml:trace>
  <inkml:trace contextRef="#ctx0" brushRef="#br0" timeOffset="7650.0657">31826 10717 0,'0'-41'15,"0"-41"1,0 1 0,0 121 15,0 206-16,0 122 17,0-204-17,0-123 1</inkml:trace>
  <inkml:trace contextRef="#ctx0" brushRef="#br0" timeOffset="8020.8509">31335 11494 0,'41'0'47,"40"0"-31,42 0-16,0 0 15,0 0-15,204 0 32,-82 0-17,-81-41 1,-123 41-1,-41-41 1,-82 41 31,0 82-47</inkml:trace>
  <inkml:trace contextRef="#ctx0" brushRef="#br0" timeOffset="8550.8927">31580 12190 0,'0'-82'0,"0"123"63,41 41-63,-41 40 16,0-40-16,82 0 15,-82 81-15,0-40 16,0-82-16,0 41 15,0-41 1,0-82 31,0-82-31,0 41-1,-82 1 1,41 81-1,-41 0 1,0 122 0,1 42-1,-1-82 1,82 0 0,0-1-1</inkml:trace>
  <inkml:trace contextRef="#ctx0" brushRef="#br0" timeOffset="8917.9268">32603 11781 0,'82'0'47,"-1"0"-47,42 0 15,82 0 17</inkml:trace>
  <inkml:trace contextRef="#ctx0" brushRef="#br0" timeOffset="9067.1848">32848 11944 0,'0'0'0,"41"0"47,41 0-47,0 0 15,0 0-15,-1 0 16</inkml:trace>
  <inkml:trace contextRef="#ctx0" brushRef="#br0" timeOffset="9668.1867">34934 11372 0,'-40'0'0,"40"-82"16,-41 0 0,41 205 46,0-1-62,0 1 16,0-41-16,0 81 15,0-81 17,0 0-17</inkml:trace>
  <inkml:trace contextRef="#ctx0" brushRef="#br0" timeOffset="9938.205">35221 11658 0,'0'-82'78,"0"0"-63,0 123 17,0 0-17,41 41-15</inkml:trace>
  <inkml:trace contextRef="#ctx0" brushRef="#br0" timeOffset="10383.9304">35712 11249 0,'0'0'0,"-41"-82"0,41 123 47,0 41-32,0-41-15,0 0 32,0 40-17,41 1 1,81-82-1,1-123 1,-82 1 0,-41 81-16,0 0 15,0-41 1,0 123 0,0 0-1,0 123 1,0 81-1,0-41 1,0-81 0</inkml:trace>
  <inkml:trace contextRef="#ctx0" brushRef="#br0" timeOffset="11117.2692">36448 11617 0,'0'-41'15,"41"41"48,41 0-63,0 0 15,-1 0-15,83 0 16,-123 0 0</inkml:trace>
  <inkml:trace contextRef="#ctx0" brushRef="#br0" timeOffset="11317.4301">36612 11699 0,'0'0'0,"0"41"31,41-41-15,40 0-16,1 0 16,82 0-1</inkml:trace>
  <inkml:trace contextRef="#ctx0" brushRef="#br0" timeOffset="11567.9965">36816 11494 0,'0'0'0,"0"-82"15,123 82 32,-123 82-31,123-41-16,-123 0 15,0 82 1,0-1 0,-41 1-1,-82-41 1</inkml:trace>
  <inkml:trace contextRef="#ctx0" brushRef="#br0" timeOffset="12435.6081">38902 11126 0,'0'0'0,"0"-82"16,0 0-1,0 205 32,0 0-31,123 204 15,-41-245-15,-82 0-1,41-82 1,-41-41 15,0-82-15,-82 82 0,82 0-1,-41 41-15,0 0 16,-81 0 15,40 0-31,-82 123 16,123 0 15,41-1-15,0-40-1</inkml:trace>
  <inkml:trace contextRef="#ctx0" brushRef="#br0" timeOffset="12684.2728">39802 11331 0,'-41'0'15,"123"0"17,41 0-32,0 0 15,-1 0 1</inkml:trace>
  <inkml:trace contextRef="#ctx0" brushRef="#br0" timeOffset="12851.4887">39884 11576 0,'0'0'0,"41"0"47,82 0-47,0 0 15,40 0-15,-81-82 16</inkml:trace>
  <inkml:trace contextRef="#ctx0" brushRef="#br0" timeOffset="13152.5937">41643 11126 0,'-41'-41'16,"41"-82"0,-41 123-16,41 82 46,0 0-30,0 0-16,0 0 0,0 81 16,0-81-1,0-41-15</inkml:trace>
  <inkml:trace contextRef="#ctx0" brushRef="#br0" timeOffset="13417.6522">41030 11944 0,'0'0'0,"81"0"31,42 0-31,41 0 15,408 0 1,-244-82 0,-124 82-1,-122 0 17</inkml:trace>
  <inkml:trace contextRef="#ctx0" brushRef="#br0" timeOffset="13784.1693">41480 12353 0,'0'0'0,"0"-41"15,0 123 48,0-41-63,0 41 15,0 41-15,0-42 16,0 83 0,40-41-1,-40-41 1</inkml:trace>
  <inkml:trace contextRef="#ctx0" brushRef="#br0" timeOffset="14071.9105">41848 12721 0,'0'82'47,"82"-82"16,-82-41-48,0 82 32,0 41-31</inkml:trace>
  <inkml:trace contextRef="#ctx0" brushRef="#br0" timeOffset="14501.9244">42175 12394 0,'0'82'47,"0"-41"-32,0 0-15,0 0 16,0 40-16,41-81 16,0 82-1,0 0-15,41-82 16,-42 0-1,1 0 1,-41-41-16,0-82 16,0 1-1,0 81 17,0 164-17,0-42 1,0 83-1,0 0 1,0-1 0,0-81-1</inkml:trace>
  <inkml:trace contextRef="#ctx0" brushRef="#br0" timeOffset="15585.2602">41889 12803 0,'0'-82'63,"0"1"-48,0 40 1,0 0-16,-82-82 16,41 0-16,-41-40 15,-41-1-15,1 41 16,-83 123 15,82 164 0</inkml:trace>
  <inkml:trace contextRef="#ctx0" brushRef="#br0" timeOffset="16318.361">42298 11085 0,'0'0'0,"0"-41"15,-41 41 1,41-82 15,-123 123 16,-41 205-16,164-42 16,246-163-15,-123-41-17,-82-41 1,40-122-1,-81 40 1,-81 0 0,-124 41-1,123 82 1,0 41 0,82 82-1,41-82-15</inkml:trace>
  <inkml:trace contextRef="#ctx0" brushRef="#br0" timeOffset="16568.7559">43361 11658 0,'0'-41'15,"82"41"17,-41 0-32,123 0 15,-123 0 1</inkml:trace>
  <inkml:trace contextRef="#ctx0" brushRef="#br0" timeOffset="16734.3863">43361 11862 0,'41'0'16,"0"0"-1,41 0-15,41 0 16,-42-41 0</inkml:trace>
  <inkml:trace contextRef="#ctx0" brushRef="#br0" timeOffset="17435.1668">45038 10962 0,'-40'0'16,"40"-40"-1,40 40 17,206 0-1,-123 0 0</inkml:trace>
  <inkml:trace contextRef="#ctx0" brushRef="#br0" timeOffset="17784.8759">44998 10922 0,'-82'0'16,"82"81"0,-41-40-16,41 82 15,-41 0 1,41-82-1,82-41 32,-41-41-47,81 0 32,42 41-17,-123 41 1,-41 81-1,0-81 1,-41 41 0,-164 0-1,165-82 1,-42 0 0</inkml:trace>
  <inkml:trace contextRef="#ctx0" brushRef="#br0" timeOffset="18067.955">44629 11985 0,'82'0'32,"41"0"-17,0 0-15,40-41 16,124 41 0,-42 0-1</inkml:trace>
  <inkml:trace contextRef="#ctx0" brushRef="#br0" timeOffset="18468.051">44834 12517 0,'0'0'0,"41"-41"47,0 41-31,41 0-16,40-41 16,-81 41-16,0-82 15,41 82 1,-82 82 46,0-41-46,0 41-16,0 40 16,0-40-1,0 82 1,0 40-1</inkml:trace>
  <inkml:trace contextRef="#ctx0" brushRef="#br0" timeOffset="18668.5188">44957 12926 0,'0'0'0,"122"0"47,1 0-47,41 0 16,-1-82-16,-40 82 16,-41 0-16</inkml:trace>
  <inkml:trace contextRef="#ctx0" brushRef="#br0" timeOffset="18818.2804">45938 12803 0,'-40'0'16,"80"0"31</inkml:trace>
  <inkml:trace contextRef="#ctx0" brushRef="#br0" timeOffset="28885.7434">13008 16035 0,'0'-41'0,"0"123"62,0 81-62,0 1 16,0 449-1,0-367 1,0-42 15</inkml:trace>
  <inkml:trace contextRef="#ctx0" brushRef="#br0" timeOffset="29236.4085">13008 16116 0,'0'0'0,"0"-40"16,0-1-16,82-41 15,123 41 1,-42 41 15,1 82-15,-164 81 0,0-81-16,-123 123 15,41-123-15,1-42 16,-124 83-1,123-41 1,41-41-16</inkml:trace>
  <inkml:trace contextRef="#ctx0" brushRef="#br0" timeOffset="29586.2813">14113 16035 0,'0'-41'15,"0"-41"-15,-41 82 31,41 82-15,0 40 0,0 328-1,0-41 1,0-81 0,0-83-1,41-163 1,82 0-1</inkml:trace>
  <inkml:trace contextRef="#ctx0" brushRef="#br0" timeOffset="30062.0254">15790 16116 0,'0'-40'15,"-123"162"48,42-40-63,-247 286 31,1-81 0,286-287-15</inkml:trace>
  <inkml:trace contextRef="#ctx0" brushRef="#br0" timeOffset="30461.0728">14890 16239 0,'0'-123'16,"0"83"-1,123 121 32,-82-40-47,41 41 16,122 41 0,123 163-1,-122-204 1,-82 0-1,-123-41 1,40-41 62</inkml:trace>
  <inkml:trace contextRef="#ctx0" brushRef="#br0" timeOffset="32549.6362">21967 6013 0,'-41'0'15,"82"0"95,0 0-95</inkml:trace>
  <inkml:trace contextRef="#ctx0" brushRef="#br0" timeOffset="33230.0856">43852 6667 0,'-41'0'156</inkml:trace>
  <inkml:trace contextRef="#ctx0" brushRef="#br0" timeOffset="34694.9135">7527 7567 0,'-41'0'16,"-41"0"-16,0 0 16,1 0-1,-1 0 1,123 0 46,572 123-30,-367-123-32,326 82 15,-40 0 1,-82 0 15,-245-82-31,163 81 16,-245-81-16,-42 0 15,-40 0 1,-82 0 31</inkml:trace>
  <inkml:trace contextRef="#ctx0" brushRef="#br0" timeOffset="35720.8591">7568 7936 0,'0'0'0,"-123"0"16,-41 0 0,83 0-1,162 0 32,1 0-47,286 0 16,369-82-1,81-41 1,-82 41 0,-204 82-1,-368 0 1,-164-41 15,41 41 563</inkml:trace>
  <inkml:trace contextRef="#ctx0" brushRef="#br0" timeOffset="37037.238">17467 15953 0,'0'-41'16,"-41"41"15,0 0-15,-40 123-16,40-123 15,-41 81-15,41-81 16,-82 82 0,-40 82 15,204-164 0,40 0-15,42 0-16,123 0 15,-165 0-15,1 41 16,82-41 0</inkml:trace>
  <inkml:trace contextRef="#ctx0" brushRef="#br0" timeOffset="37287.3868">17058 16730 0,'-82'0'15,"123"0"17,0 0-32,41 0 15,0 0-15,0 0 16,81-41 0</inkml:trace>
  <inkml:trace contextRef="#ctx0" brushRef="#br0" timeOffset="37889.3224">18735 15830 0,'0'-123'16,"0"83"0,41 40-1,0-41 1,41 41-16,-41 0 0,0 0 15,41 122 1,-82-40-16,-82 164 47,-123-83-16,205-204 0,41 41-15,0-41-16,123 41 16,-123 0-16,-41 41 15,81 82 1,-81 0 0,0-41-1,-163-1 1,-1-81-1,41 0 17,42 0-17,-1-163 1,82 122-16</inkml:trace>
  <inkml:trace contextRef="#ctx0" brushRef="#br0" timeOffset="38340.6023">19513 15994 0,'0'-41'16,"0"82"31,-41 41-47,41-1 15,0 1-15,0 41 16,0-41 0,0-41-1,41 40 1,-1-81-16,83 0 15,-82-40-15,41-83 16,-82 82 0,0-123-1,0 123 1,-82-40 0,-41 81-1,42 40 1,81 1-1,0 0 1</inkml:trace>
  <inkml:trace contextRef="#ctx0" brushRef="#br0" timeOffset="44104.3502">18654 17057 0,'40'0'47,"42"0"-47,41 0 15,204-82 1,410 82 15,-287 0 1,-491 41 14,0 41-30</inkml:trace>
  <inkml:trace contextRef="#ctx0" brushRef="#br0" timeOffset="44637.5368">18940 17425 0,'0'-40'0,"0"-1"15,-82 41 32,0 41-31,-40 245 0,122-82-1,0 1 1,122-82-1,-40-42 1,0-81-16,0 0 16,0-40-16,-42-42 31,-40 41-31,0-82 16,-122 0-1,40 42 1,-41 203 15,123 42-15,0 0-1,0-83-15</inkml:trace>
  <inkml:trace contextRef="#ctx0" brushRef="#br0" timeOffset="45038.2838">19472 17834 0,'0'0'0,"0"-40"15,0-1-15,-41 41 47,41 41-31,-82-1-16,82 124 31,41-41-15,82-41-1,-42-82 1,42-41 0,-82-41-1,41 41-15,-82-123 16,0 83-16,-41-1 15,-41 0 1,-41 82 0,1 41-1,122 41 1</inkml:trace>
  <inkml:trace contextRef="#ctx0" brushRef="#br0" timeOffset="45544.7308">20740 15953 0,'0'0'0,"0"-82"16,0 41 0,0-41-1,123 205 32,-42-41-31,1 41-16,41 408 31,-123 1-15,0-41-1,-164-41 1,123-246-16,-122 124 31</inkml:trace>
  <inkml:trace contextRef="#ctx0" brushRef="#br0" timeOffset="46188.3473">23317 16607 0,'82'0'63,"0"0"-63,-42 0 15,1 0-15</inkml:trace>
  <inkml:trace contextRef="#ctx0" brushRef="#br0" timeOffset="46338.26">23235 16812 0,'82'0'31,"0"0"-16,163-82 1</inkml:trace>
  <inkml:trace contextRef="#ctx0" brushRef="#br0" timeOffset="46655.0006">24953 16076 0,'0'0'0,"0"-41"15,0 0 1,-41 123 15,-41-1-31,42 1 16,-42 41-1,-41 41 1,82-83-16,41 1 16,-82-41-1,41 41 1</inkml:trace>
  <inkml:trace contextRef="#ctx0" brushRef="#br0" timeOffset="46888.4076">24340 16321 0,'0'0'0,"0"-82"16,41 123 15,81 82-15,83 40-1,-42-40 17,-122-82-32,41 82 15,0-123-15</inkml:trace>
  <inkml:trace contextRef="#ctx0" brushRef="#br0" timeOffset="48170.1216">22172 16730 0,'81'0'94,"-40"0"-79,0 0-15,41 0 16</inkml:trace>
  <inkml:trace contextRef="#ctx0" brushRef="#br0" timeOffset="48321.513">22131 16935 0,'81'0'47,"-40"0"-47,41 0 16</inkml:trace>
  <inkml:trace contextRef="#ctx0" brushRef="#br0" timeOffset="48807.2122">23031 16198 0,'0'-41'15,"0"0"1,0-40-1,0 40 17,0 82-17,0 40 1,0 42 0,0 0-16,0 122 15,0-122-15,0 0 16,0-1-1,0-81 1,0 41 0,0-164 46</inkml:trace>
  <inkml:trace contextRef="#ctx0" brushRef="#br0" timeOffset="49122.3852">23031 16485 0,'0'-82'0,"-82"-41"16,82 41-16,0 0 15,0-40 1,82 40-1,-1 0-15,1 82 16,-41 0 0,41 0-16,-41 41 15,-41 41 1,-82 81 0,-41-40-1,1 0 1,81 0 15,-41-42-15,82-40-16</inkml:trace>
  <inkml:trace contextRef="#ctx0" brushRef="#br0" timeOffset="49555.2555">23521 15994 0,'0'-41'0,"0"0"32,0-41-17,-40 82 17,-42 164-17,0 40 1,82 83-1,0-83 1,41 42 0,-41-165-1,82 1 1,-41-82 0,40 0-1</inkml:trace>
  <inkml:trace contextRef="#ctx0" brushRef="#br0" timeOffset="50486.9148">23481 16730 0,'-82'0'31,"41"0"0,41 82-31,82-82 63,-41-41-48,-41 0 1,0-41 0,-41 82 15,-41 0-15,82 41-1,41-41 32,0 0-16,-41-41-15,-82 82 31,82 41-32,0-41 17,82-41-1,-82-41 0</inkml:trace>
  <inkml:trace contextRef="#ctx0" brushRef="#br0" timeOffset="51022.1746">25649 16198 0,'-123'82'47,"82"0"-31,-41-41-16,41 0 15,-81 81 1,122-81 15,81-41-15,42 0-16,82 0 15,-42 0 1</inkml:trace>
  <inkml:trace contextRef="#ctx0" brushRef="#br0" timeOffset="52038.5456">26508 16116 0,'0'0'0,"0"-81"16,-82 81 31,41 81-47,41 42 15,-82 0 1,123 245 15,123-286 1,-83-123-17,1-82 1,-82-163-1,-122 81 1,-1 124 0,0 81-1,82 163 1,123 124 0</inkml:trace>
  <inkml:trace contextRef="#ctx0" brushRef="#br0" timeOffset="52309.4689">27039 16566 0,'41'0'31,"-41"-81"1,0 40-17,0 82 32,0 0-47</inkml:trace>
  <inkml:trace contextRef="#ctx0" brushRef="#br0" timeOffset="52522.255">27367 16239 0,'0'-82'16,"41"82"-1,40 0 1,1 0-16,82 0 16,-41 0-1</inkml:trace>
  <inkml:trace contextRef="#ctx0" brushRef="#br0" timeOffset="52856.75">27408 16362 0,'-41'0'16,"41"41"-16,0 0 16,41-41 30,0 0-46,81 0 16,-40 0 0,0 0-1,0 0-15,-82 41 16,41-41-16,-41 81 16,0-40-1,-123 0 1,0 41 15,0-41-15</inkml:trace>
  <inkml:trace contextRef="#ctx0" brushRef="#br0" timeOffset="53139.3929">28267 15953 0,'0'0'0,"0"-41"0,41 41 16,40 0 0,42 123-1,-41 122 1,0 246 15,-246-205-15,-40-81-1,81-205-15</inkml:trace>
  <inkml:trace contextRef="#ctx0" brushRef="#br0" timeOffset="53705.8839">23235 20330 0,'0'-41'16,"82"-41"15,82 82-15,245 0-1,-287 0 1</inkml:trace>
  <inkml:trace contextRef="#ctx0" brushRef="#br0" timeOffset="53838.779">23317 20739 0,'0'-41'31,"41"41"-31,82 0 16,40 0-16,164 0 15</inkml:trace>
  <inkml:trace contextRef="#ctx0" brushRef="#br0" timeOffset="54373.4376">27571 19348 0,'0'0'0,"0"-41"16,0 0-16,0-41 16,-41 82-16,41-81 15,-41 81 1,1 0 15,-42 1022 0,123-449-15,40-164 0,42 0-1,-123-245 1,-41-83 0,-81-81-1,-42-81 1,0-1 15,1 123-15,122-41-16</inkml:trace>
  <inkml:trace contextRef="#ctx0" brushRef="#br0" timeOffset="54805.5447">27203 22457 0,'0'41'31,"-41"40"-31,41-40 16,0 41 0,0 123-1,41-42 1,123-122 0,-42-41-1,-40-82 1,-82-81-1,0-42 1,-41 42 0,-122 122-1,40 41 1,82 0 0</inkml:trace>
  <inkml:trace contextRef="#ctx0" brushRef="#br0" timeOffset="55489.021">27939 18612 0,'0'0'0,"0"-123"16,0 164 31,-81 204-32,203 83 32,1-328-16,0 0-15,-123-287 0,0 124-1,-82 40 1,0 123-1,-41 41 1,123 41 0</inkml:trace>
  <inkml:trace contextRef="#ctx0" brushRef="#br0" timeOffset="55766.3546">28594 18816 0,'0'-41'78,"0"-41"-63,0 164 32,0-41-47</inkml:trace>
  <inkml:trace contextRef="#ctx0" brushRef="#br0" timeOffset="55989.2388">29003 18530 0,'0'0'0,"0"-82"16,0 41 0,82 0 15,41 41-31,-1 0 15,-81 0 1,0 0-16</inkml:trace>
  <inkml:trace contextRef="#ctx0" brushRef="#br0" timeOffset="56306.1295">28921 18448 0,'0'41'0,"0"0"16,-41-41 0,41 41-1,123-41 17,41 0-17,-42 0 1,-40 0-1,-41 82 1,-41-1 0,-123 42-1,-81-82 1,81-41 0,41 0-1</inkml:trace>
  <inkml:trace contextRef="#ctx0" brushRef="#br0" timeOffset="57522.914">1636 13008 0,'0'0'0,"0"-82"0,0 0 16,0 41-16,-41 0 16,41-41-16,-41 42 15,-40-42 1,40 286 0,41-40-1,0 40 1,0 410-1,0-246 1,0-163 0,0-83-1,-82-81 1</inkml:trace>
  <inkml:trace contextRef="#ctx0" brushRef="#br0" timeOffset="57705.797">1023 13662 0,'0'-41'16,"122"41"0,42-82-16,-41 82 15,204 0 1,-82-40-1</inkml:trace>
  <inkml:trace contextRef="#ctx0" brushRef="#br0" timeOffset="57956.43">2250 13171 0,'-82'0'0,"82"-81"15,-82 81 1,82 81 0,-82 42-1,82 0-15,0 163 16,0-122-16,0-42 16,41 124-1,123-83 1,-82-163-1</inkml:trace>
  <inkml:trace contextRef="#ctx0" brushRef="#br0" timeOffset="58372.647">2536 13744 0,'0'0'0,"0"-82"16,41 41-1,0 41 1,41 0 0,-82 82-1,0 41 1,0 0 0,-82-123-1,82-82 16,82 41-31,-41-82 16,81-41 0,-40 42-1,-123 163 17,0 40-17,41 1-15,-81 82 31,122 0-15,40-83 0</inkml:trace>
  <inkml:trace contextRef="#ctx0" brushRef="#br0" timeOffset="58589.0467">3191 13335 0,'0'-82'0,"41"82"31,0 41-15,-41 41-16,81 0 0,-81-1 16,0 288-1,-163-83 1,40-163-1</inkml:trace>
  <inkml:trace contextRef="#ctx0" brushRef="#br0" timeOffset="58805.8183">3641 13621 0,'122'-82'31,"1"82"-15,0 0-16,0 0 16</inkml:trace>
  <inkml:trace contextRef="#ctx0" brushRef="#br0" timeOffset="58939.1238">3763 13867 0,'123'0'32,"0"0"-17,-41-82 1</inkml:trace>
  <inkml:trace contextRef="#ctx0" brushRef="#br0" timeOffset="59623.4393">5072 12721 0,'0'-81'15,"-81"162"32,-83 1-47,82 0 16,0-41-16,1 41 15,40-41 1,41 0 0,245-41-1,-122 81 1,-41 1 0,-82 82 15,-82-42-16,-41-40 1,-81 0 0,163-41-1,82-41 17,-1 0-17,42 123 1,0 368-1,-82-1 1,82 1 0,-82-41-1,0-123 1,0 42 0,0-206-1,0-122 16,0 0-15,123-82 0,40-122-1</inkml:trace>
  <inkml:trace contextRef="#ctx0" brushRef="#br0" timeOffset="60957.0063">6504 12640 0,'-82'0'16,"123"0"15,0-41-15,41 41-16,0 0 16,41 0-16,-83 0 15</inkml:trace>
  <inkml:trace contextRef="#ctx0" brushRef="#br0" timeOffset="61324.694">6381 12721 0,'0'41'31,"-40"41"-16,40 0 1,-41-41 0,82-41 31,40 0-47,-40-41 15,82 41 1,-82 41-1,41 82 1,0-42 0,-164 1-1,0 0 1,-41-41 0,82-41 15,-41 0-16</inkml:trace>
  <inkml:trace contextRef="#ctx0" brushRef="#br0" timeOffset="61623.2136">6300 13662 0,'-41'0'15,"123"0"32,40 0-31,1 0-16,0 0 15,-1 0 1,-40 0 0,-41 0-16</inkml:trace>
  <inkml:trace contextRef="#ctx0" brushRef="#br0" timeOffset="61990.8553">6218 13949 0,'41'0'32,"41"0"-17,-1-41-15,42 41 16,-41 0-1,41-41 1,-123 123 31,0-42-47,0 83 16,-41 41-1,41 81 1,-41-81-1,41-123 1,0 0 0</inkml:trace>
  <inkml:trace contextRef="#ctx0" brushRef="#br0" timeOffset="62206.7069">6341 14317 0,'81'0'47,"1"0"-32,82-41-15,-41 41 16,-42-82-16</inkml:trace>
  <inkml:trace contextRef="#ctx0" brushRef="#br0" timeOffset="62656.5195">7445 13458 0,'0'41'47,"0"-1"-32,41-40 1,41 0-1,-41 0 1,-41-81 0,0-1-1,0 0 1,-41 82 0,0 0 15,-82 205-16,123 40 17,0-122-32,82-123 15,41 0 1,-82 0-16</inkml:trace>
  <inkml:trace contextRef="#ctx0" brushRef="#br0" timeOffset="63090.4515">7813 12599 0,'-41'0'0,"41"-41"31,41 41 1,41 0-17,0 0-15,41 0 31,-83 0-31</inkml:trace>
  <inkml:trace contextRef="#ctx0" brushRef="#br0" timeOffset="63340.3928">8345 12231 0,'0'-41'0,"41"41"47,41-41-47,-41 41 16,0 0-16,40 0 15,-40 0 1,0 0-1</inkml:trace>
  <inkml:trace contextRef="#ctx0" brushRef="#br0" timeOffset="63672.8938">8427 12149 0,'-41'0'15,"-41"0"1,82 82-1,-41-42 1,41 42 0,82-82 31,0 0-47,41 0 31,-83 0-31,42 41 15,-82 0 1,0 41 0,-82-41-1,-40 41 1,-1-42 0,82-40-1</inkml:trace>
  <inkml:trace contextRef="#ctx0" brushRef="#br0" timeOffset="63956.708">8877 12394 0,'0'0'0,"0"-41"31,-82 123 0,82-41-15,-41 163 0,-41 1-1,41 40 1,41-204-1</inkml:trace>
  <inkml:trace contextRef="#ctx0" brushRef="#br0" timeOffset="64339.7775">8877 12803 0,'0'-41'47,"123"41"-47,-83 0 15,1-82-15,41 82 16,-82-40 15,0 80 16,0 1-47,0 82 16,0-41-1,0 82 16,0-83-31</inkml:trace>
  <inkml:trace contextRef="#ctx0" brushRef="#br0" timeOffset="64522.7009">9000 13049 0,'0'-82'32,"81"82"-32,-40 0 15,82 0-15,-41-41 16</inkml:trace>
  <inkml:trace contextRef="#ctx0" brushRef="#br0" timeOffset="65041.1986">9368 12394 0,'0'-41'15,"0"0"-15,41 41 16,40 0 0,1 0-1,-82 82 1,0 41 0,-82-82 15,41 0-16,41-82 17,82 41-17,-41-123 1,41 0 0,-82 42-1,0 121 16,0 1-31,-82 82 16,82 0 0,41-82-1,41 0 1</inkml:trace>
  <inkml:trace contextRef="#ctx0" brushRef="#br0" timeOffset="65739.6924">10840 13744 0,'0'41'62,"0"41"-62,0-41 16,0 40-1,0 1 1</inkml:trace>
  <inkml:trace contextRef="#ctx0" brushRef="#br0" timeOffset="66223.6839">11372 13294 0,'0'0'0,"0"-123"16,41 123 0,0-41-1,41 41 1,0 123-1,-82 41 1,-123-42 0,82-40-1,0-82 1,41-41 15,41-40-15,123-42-1,-83-41 1,-81 82 0,-41 123 15,41 0-15,-40 82-1,40 41 1,0-124-1,122 42 1</inkml:trace>
  <inkml:trace contextRef="#ctx0" brushRef="#br0" timeOffset="66640.8953">12395 13008 0,'0'0'0,"-41"0"0,123 0 31,0 0-15,81 0-1,-81 0 1,41 82 0,-82-82-1,-82 40 48,-41-40-63,41 82 15,-41 0 1,41 41 0,-41-41-1,1-1-15</inkml:trace>
  <inkml:trace contextRef="#ctx0" brushRef="#br0" timeOffset="67023.0598">13377 12803 0,'0'0'0,"0"82"47,0 0-32,0-41-15,0 0 16,0 0 0,0 40-16,163 1 15,-122-82-15,41 0 16,0 0 0,0-82-1,-82-81 1,0 81-1,-82 0 1,-82 82 0,41 82-1,1 41 1</inkml:trace>
  <inkml:trace contextRef="#ctx0" brushRef="#br0" timeOffset="67889.8599">7609 15667 0,'-41'0'16,"-41"81"31,82 1-47,0 41 15,0-41-15,82 81 32,286-285-1,-327-1-15,41 41 15,-164-122-16,-123 81 1,83 123 0,122 41-1,0 41 1</inkml:trace>
  <inkml:trace contextRef="#ctx0" brushRef="#br0" timeOffset="68156.6201">9000 15994 0,'-41'0'0,"41"41"15,0 0 1,-82 81 0,82 42-1,-41 81 1,41-163-16</inkml:trace>
  <inkml:trace contextRef="#ctx0" brushRef="#br0" timeOffset="68806.985">10227 15421 0,'0'-41'15,"0"0"1,82 41 15,-1 41-15,-81 0-16,0 123 16,-122-1 30,122-122-46,-41-41 32,123-82-17,-1 1 1,42-42 0,-123 82-16,123-82 15,-123 82 1,-82 41 15,41 82-31,-41 41 16,82 41-1,41-83 1,41 42 0,-41-123-1</inkml:trace>
  <inkml:trace contextRef="#ctx0" brushRef="#br0" timeOffset="69107.003">11208 15380 0,'0'-82'0,"41"123"47,-41 41-31,0-41-16,-41 41 15,1-41-15,-124 81 16,123-81 0,123-41 15,0 0-16,81 0 1,-40 0-16</inkml:trace>
  <inkml:trace contextRef="#ctx0" brushRef="#br0" timeOffset="69690.8096">11658 15298 0,'0'-41'15,"-40"82"32,40 41-47,0-41 16,0 0-16,0 0 16,0 41-16,40 0 15,1-82 1,205 0 15,-205-205 0,-164 41-15,41 83 0,0 81-1,1 0 1</inkml:trace>
  <inkml:trace contextRef="#ctx0" brushRef="#br0" timeOffset="70173.7695">13131 13539 0,'0'-40'0,"-123"121"62,123 42-46,-122-41-16,40 0 0,41 40 16</inkml:trace>
  <inkml:trace contextRef="#ctx0" brushRef="#br0" timeOffset="73373.8379">15054 11740 0,'0'-41'16,"0"123"31,0-42-47,0 42 15,0 205 1,0 122 0,0-82-1,0-82 1,0-163-16,0 82 16,0-82-1,0-42 1,0 1-1,0 41 17,0-41-17,-82-41-15,82 41 16,-82-41 15,0 82-31,0-41 16,-40-41-16,40 82 15,41-82 1,-82 40 0,82 42-1,-204 0 1,163-41 0,-41 0-1,42 41 1,-42-82-1,123 41-15,-123-41 16,82 81 0,-41-81-16,1 0 15,81 41 1,-41-41 15,0 0-15,-41 41-1,0-41 1,41 82-16,-41-82 16,82 41-1,-40-41 1,-1 0 0,41 41-1,-82-41 1,82 82-1,-41-82 1,41 41 0,0-1-1,-41-40 1,41 82 0,0-41 15,0 123-16,0-1 1,0 1 0,0-123-1,0 41 1,-82 122 0,82-122-1,-41 41 1,41-41-1,0-1 1,-41 83 0,41-123-1,0 82 1,0-42 15,-81 42-15,81-41-1,-41 41 1,41-42 0,-82-40-1,82 164 1,0-164 0,0 82-1,-41-1 1,-41-40-1,41 41 1,41-41 0,-41-42-1,-81 1 1,-83 41 15,41-82-15,1 41-1,-42 41 1,83-82-16,-124 41 16,83 41-16,-1-82 15,-368 81 1,41 1 0,41 41-1,-122-41 1,162 0-1,42-1 1,0-40 0,-205 82-1,205 0 1,123-41 15,-42-42-15,165-40-16,-1 0 15,0 0-15,-81 82 16,-83 0 0,42 0-1,0 0 1,163-82-16,-123 41 16,123-41-1,42 0-15,-1 0 16,-41 40-1,-41-40 1,0 0 0,42 82-1,-1-82 1,-41 41 0,0-41 15,41 82-16,82 0 1,0-41 0,41 81-16</inkml:trace>
  <inkml:trace contextRef="#ctx0" brushRef="#br0" timeOffset="75207.7938">29985 19552 0,'0'-40'15,"82"40"1,-42 0-16,42 0 16,41 0 15</inkml:trace>
  <inkml:trace contextRef="#ctx0" brushRef="#br0" timeOffset="75557.9769">29821 19593 0,'0'0'0,"-41"0"16,0 82 15,41 0-16,0-41 1,123-41 15,-41 0-15,81 0 0,-40 82-1,-82 0 1,41-82-16,-82 81 15,0-40 1,0 41 0,-41-82-16,-123 41 15,1 41 1,122-82 15</inkml:trace>
  <inkml:trace contextRef="#ctx0" brushRef="#br0" timeOffset="75807.2905">29617 20616 0,'40'0'47,"83"0"-47,41 0 15,-1 0-15,83 0 16,-82 0 15,-83 0-31</inkml:trace>
  <inkml:trace contextRef="#ctx0" brushRef="#br0" timeOffset="76224.2">29739 21230 0,'41'0'31,"41"0"-31,0-82 16,0 82-16,122-41 31,-163 41-31,41 0 16,-164 163 46,82-81-46,0 0-16,0 0 16,-41-41-16,41 82 15,0-42 1,0-40-1</inkml:trace>
  <inkml:trace contextRef="#ctx0" brushRef="#br0" timeOffset="76424.5511">29821 21516 0,'41'0'32,"41"-82"-32,41 82 15,-1 0-15,1 0 16,122-123 0,-122 82-16</inkml:trace>
  <inkml:trace contextRef="#ctx0" brushRef="#br0" timeOffset="76907.8134">31294 20452 0,'0'41'47,"82"-41"-16,-42-41-31,1 41 15,-41-41-15,82 41 16,-82-163 0,-41 81-1,-41 82 1,1 0 15,-42 205-15,123-42-1,0-81 1,82 0 0,81-41-1,-81-41 1,0-82 0</inkml:trace>
  <inkml:trace contextRef="#ctx0" brushRef="#br0" timeOffset="77243.0686">31498 19757 0,'0'0'0,"0"-41"0,82 41 62,41 0-62,0 0 16,-42 0-16,42 0 16</inkml:trace>
  <inkml:trace contextRef="#ctx0" brushRef="#br0" timeOffset="77625.0924">32316 19225 0,'0'-41'31,"41"41"-15,0 0 0,0 0-16,41 0 15,-41 0 1,0 0 15</inkml:trace>
  <inkml:trace contextRef="#ctx0" brushRef="#br0" timeOffset="77891.3422">32316 19184 0,'-81'0'16,"81"82"-1,-41-41 1,41 0-1,0 0 1,82-41 0,81 82-1,-122-82 1,41 41-16,-41-41 16,-41 81-16,-41-40 31,-41-41-16,0 0 1,0 41 0,1 41-1</inkml:trace>
  <inkml:trace contextRef="#ctx0" brushRef="#br0" timeOffset="78180.3848">32930 19512 0,'0'0'16,"0"-41"-16,41 41 16,-41-41-1,-41 82 32,0 0-47,41 81 16,-41 42-1,-41 40 1,82-163-16,0 82 16</inkml:trace>
  <inkml:trace contextRef="#ctx0" brushRef="#br0" timeOffset="78557.5654">33216 19757 0,'0'-41'47,"41"41"-47,41 0 16,41-82-1,0 82 1,-83-41 0,-40 82 46,0 0-46,0 82-16,0-41 0,-81 0 15,40 81 1,41-40 15,-41-123-31</inkml:trace>
  <inkml:trace contextRef="#ctx0" brushRef="#br0" timeOffset="78741.9378">33298 20125 0,'41'0'16,"41"-82"-1,0 82-15,0 0 0,-42-41 16,42 41-16</inkml:trace>
  <inkml:trace contextRef="#ctx0" brushRef="#br0" timeOffset="79274.3643">33912 19389 0,'0'-82'16,"82"41"15,-41 41-31,-1 0 15,42 0 1,-82 164 0,-41-42-1,-40-81 17,81 41-17,0-123 1,81 41-1,1-122 1,0 40 0,0 0-1,-82 41 1,-41 82 15,41 41-15,-41-41-16,41 81 15,0-40 1,82-82 0,41 0-1,-83-41 1</inkml:trace>
  <inkml:trace contextRef="#ctx0" brushRef="#br0" timeOffset="80875.2807">35466 20493 0,'0'-82'0,"0"42"15,-41-42-15,-81 0 16,40 82 0,-41 0 15,0 409 0,123-245-15,82-123-1,0-41 1,41-41 0,-1-82-1,-81-123 1,-41 42-1,0-82 1,-41-1 0,41 124-1,-40 163 1,40 41 15,0 245-15,40 41-1,42 164 1,-82-327 0</inkml:trace>
  <inkml:trace contextRef="#ctx0" brushRef="#br0" timeOffset="81258.6579">35875 20411 0,'82'41'31,"-82"41"-15,0-41-1,-41 82 1,0-82-1,82-123 17,0 41-17,205-164 1,-165 205 0,-81 41 15,-81 0-31,81 0 15,0 123 1,204-164 0,-40 0-1</inkml:trace>
  <inkml:trace contextRef="#ctx0" brushRef="#br0" timeOffset="81411.916">37266 20493 0</inkml:trace>
</inkml:ink>
</file>

<file path=ppt/ink/ink4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2T13:21:19.497"/>
    </inkml:context>
    <inkml:brush xml:id="br0">
      <inkml:brushProperty name="width" value="0.05292" units="cm"/>
      <inkml:brushProperty name="height" value="0.05292" units="cm"/>
      <inkml:brushProperty name="color" value="#FF0000"/>
    </inkml:brush>
  </inkml:definitions>
  <inkml:trace contextRef="#ctx0" brushRef="#br0">16895 12353 0,'0'-41'16,"0"-40"-1,0 40 1,-82 41 0,41 0-1,0 245 32,41 41-31,0 1-1,0-205 1,123-1 0,40-81-1,-40 0 1,-82-122-1,41-1 1,0-123 0,-82 206-1,0-1 1,0 82 15,0 40-31,0 1 16,0 0 15,0 0-15,40-41-1,165-41 1,-123 0 0,-41-41-1,-41-82 1,0-41-1,0-81 1,-41 204 0,-41 41-1,0 82 1,41 82 0,41-83-16,0 42 15,0-41 1,82-82-1,0 0 1,-41 0 0,122 0-1,-40 0 1,-41-205 0,-82 42-1,0 40 1,0 41-1,-41 123 17,41 41-17,0-41-15,41 41 16,41-1 0,0-81-1,-1 41 1,-81 41 15,0-41-15,0 41-1,0-41 1,0 41 0,41-82-1,41 0 1,0-41-1,0 0 1,-41-164 0,-41 164-1,0-40 1,0 40 0,-41 41 15,41 81 0,41-81-15,-41 82-1,81-41 1,-81 0 0,0 41-1,0 0 1,0 40-1,82-81 1,-41-41 0,123-41-1,-41 1 1,-83-42 0</inkml:trace>
  <inkml:trace contextRef="#ctx0" brushRef="#br0" timeOffset="683.5468">19594 12435 0,'0'0'16,"0"-41"-16,0-41 15,-122 205 32,122 245-31,41 164 15,40-409-15,42-1-1,41-122 1</inkml:trace>
  <inkml:trace contextRef="#ctx0" brushRef="#br0" timeOffset="966.1831">20699 12599 0,'-41'0'47,"41"41"-47,-123 40 16,123 1-16,-82 41 15,-40 41 1,81-1-1,-82-122 1,82 0 0</inkml:trace>
  <inkml:trace contextRef="#ctx0" brushRef="#br0" timeOffset="1165.8775">20126 12803 0,'-41'-41'0,"41"0"16,0 82 31,82 0-47,-82 41 16,164 41-1,-1 81 1,42-122-1</inkml:trace>
  <inkml:trace contextRef="#ctx0" brushRef="#br0" timeOffset="1416.8287">21026 13253 0,'0'41'63,"0"0"-63,0 41 16,0 40-1,0-40 1</inkml:trace>
  <inkml:trace contextRef="#ctx0" brushRef="#br0" timeOffset="1900.1638">21272 12844 0,'0'0'0,"0"-82"16,0 41-1,0 0 1,40 82 31,-40 41-47,123-41 15,-41 82 1,-41-41 0,82-82-1,-1 0 1,-40-82 0,-82 0-1,0-123 1,0 124 15,0 122 0,-41 40-15,41 124 0,0 122-1,0-286-15</inkml:trace>
  <inkml:trace contextRef="#ctx0" brushRef="#br0" timeOffset="2149.9095">22458 12517 0,'0'0'0,"0"82"47,0 40-47,0 1 15,0 123 1,0 40 0,-82-41-1,-82-204 1</inkml:trace>
  <inkml:trace contextRef="#ctx0" brushRef="#br0" timeOffset="8484.3329">20167 7895 0,'41'0'109,"41"0"-93,0 0-16,40 0 16,451 0 15,-246 0-15,-81 0-1,81 0 1,-163 81-1,-83-81 1,1 0 0,0 0-1,-41 0-15</inkml:trace>
  <inkml:trace contextRef="#ctx0" brushRef="#br0" timeOffset="9082.575">20699 8017 0,'0'0'0,"-41"0"0,0 0 16,123 0 47,41 0-63,40 0 15,83 0-15,285 0 16,-81 0 15,-122 0-15,-124 0-1,-81 0 1,-41 0 0</inkml:trace>
  <inkml:trace contextRef="#ctx0" brushRef="#br0" timeOffset="14093.2364">21681 9776 0,'41'0'47</inkml:trace>
  <inkml:trace contextRef="#ctx0" brushRef="#br0" timeOffset="16694.9387">38984 10063 0,'0'40'204</inkml:trace>
  <inkml:trace contextRef="#ctx0" brushRef="#br0" timeOffset="18224.4084">11495 11044 0</inkml:trace>
  <inkml:trace contextRef="#ctx0" brushRef="#br0" timeOffset="20385.1728">23644 12803 0,'82'0'31,"0"0"-31,0 0 16,-1 0-16,1 0 16,-41 0-16,-41 41 15</inkml:trace>
  <inkml:trace contextRef="#ctx0" brushRef="#br0" timeOffset="20551.3981">23644 13253 0,'0'-41'16,"82"41"-1,0-41 1,41 41-1,122 0-15</inkml:trace>
  <inkml:trace contextRef="#ctx0" brushRef="#br0" timeOffset="21834.8624">26180 12599 0,'-81'-123'0,"81"82"31,-41 41-31,-41 0 32,-123 450 14,246-82-14,246-327-1,-206-41-15,42-164-1,-123 83 1,41-42-1,-41 0 1,0 82-16,82-41 16,-82 123 31,-41 41-47,41-41 15,0 41-15,0 41 16,0-82-16,0-1 15,0 42 1,41-82 0,122 0-1,-81-122 1,-82-1 0,0-41 15,0 82-31,0 1 15,0 40-15,-41 0 0,-40-41 16,-42 82 0,41 82-1,82-41 1,0 245 0,41-204-1,82-41 1,-1 41-1,42-82 1,-82 0-16,0-41 16,-1 0-1,-81 0-15,41-82 16,-41 41 0,0-81 15,0 244 16,0 1-47,0 0 15,82 0 1,-41 41 0,41-82-1,0-41 1,0 0-1,-42-82 1,-40-82 0,0-40-1,0 122-15,0 41 16,0 0 0,0 123 15,0 0-16,0 122 1,0-81 0,0-41-1</inkml:trace>
  <inkml:trace contextRef="#ctx0" brushRef="#br0" timeOffset="22701.7226">28185 12231 0,'0'-41'0,"-82"41"16,41 0 31,41 286-31,0 450 15,123-613-16,40-123 1,-81 0 0</inkml:trace>
  <inkml:trace contextRef="#ctx0" brushRef="#br0" timeOffset="22985.2694">29371 12312 0,'0'-41'15,"0"1"1,-123 121 15,83 42-31,-42-41 16,-41 81-1,0 1 1,41-41 0,1-82-1</inkml:trace>
  <inkml:trace contextRef="#ctx0" brushRef="#br0" timeOffset="23201.7871">28676 12394 0,'0'-82'15,"41"82"17,0 0-32,40 82 15,42 0 1,-41 41-1,82-1 1,-83-40-16,-40-82 16</inkml:trace>
  <inkml:trace contextRef="#ctx0" brushRef="#br0" timeOffset="23468.4429">29903 12721 0,'0'-41'0,"0"123"78,0-41-78,0 0 15,0 41-15,0-41 16,0 0-16,41 81 16</inkml:trace>
  <inkml:trace contextRef="#ctx0" brushRef="#br0" timeOffset="23918.8534">30107 12353 0,'0'-41'0,"0"0"32,0 82-1,0 0-31,0 41 15,82-41-15,-82 0 16,123 41 0,-41-82-1,0 0 1,-1-41 15,-81-41-15,0-82-1,0 123-15,0 123 47,-40 82-31,40 40 0,0-40-1,0-41 1,40-41-16</inkml:trace>
  <inkml:trace contextRef="#ctx0" brushRef="#br0" timeOffset="24185.3873">31130 12190 0,'0'-82'16,"0"41"-16,82 123 47,-82 40-31,0 1-16,41 0 15,-41 0-15,0 122 16,-41-40-1,-123-42 1</inkml:trace>
  <inkml:trace contextRef="#ctx0" brushRef="#br0" timeOffset="24752.4632">25240 13908 0,'-82'-41'0,"0"41"15,0-82 1,123 82 46,204 0-46,124-82-16,1676-41 31,1391 123 1,-2127-81-1,-1227 81 0,-123 0 32,-41 40-63,-40-40 0</inkml:trace>
  <inkml:trace contextRef="#ctx0" brushRef="#br0" timeOffset="25335.2134">26344 14480 0,'-41'-41'16,"0"82"15,41 82-15,0 0-16,0-1 15,-82 410 17,41-327-1,-40-205 0,40 0-15,-41-41-1,0-41 1,41 41 0,41-123-16</inkml:trace>
  <inkml:trace contextRef="#ctx0" brushRef="#br0" timeOffset="25702.4328">26139 14276 0,'-40'0'15,"121"0"1,83 0 0,122 0-16,83 0 0,612 0 31,83-82-16,81-41 1,369 41 0,-369 82-1,-1022-81 1,-205 81 46,41 0-46,41 41-16,-122-41 0</inkml:trace>
  <inkml:trace contextRef="#ctx0" brushRef="#br0" timeOffset="26469.2426">26753 15012 0,'0'0'0,"-41"0"0,41-123 15,-82 123 1,82 41 15,41 41-31,-41 0 16,41 0-16,82 204 31,-82-204 16,-41-123-32,82 0 1,-82-123 0,0 42-16,0 40 15,0-82-15,0 123 16,0 82 31,0 41-47,0 82 15,0-1 1,0-40 0,0-82-1</inkml:trace>
  <inkml:trace contextRef="#ctx0" brushRef="#br0" timeOffset="27286.2939">27612 15012 0,'0'-41'16,"0"-41"-16,-41 82 16,41-41-1,-82 41 1,1 0-1,40 41 1,-41 205 0,82-83-1,0-122 1,41 82 0,0-123 15,41-41-16,-42-41 1,-40 0 0,0-81-1,0 122 1,0 82 0,0 41-1,0 81 1,0-122-1,0 41-15,82-82 16,0 0 0,0 0-1,-41 0 1,41-164-16,-42 1 16,-40-42 15,0 164-16,-40 41 17,40 82-17,0 0 1,40-82 0,42 0-1,41 41 1,-123 82-1,0-1 1,0-40 0,0-41-1,82-41 17,-41 0-32,81 0 31,1-164-31</inkml:trace>
  <inkml:trace contextRef="#ctx0" brushRef="#br0" timeOffset="28152.786">29003 14685 0,'0'-41'16,"-82"41"31,41 0-1,41-41 126,-41 123-94,41 41-62,-81-83-16,81 1 16,0 123-1,0-82 1,0 40 0,0-81-16,40 82 15,1-123-15</inkml:trace>
  <inkml:trace contextRef="#ctx0" brushRef="#br0" timeOffset="28669.1926">28594 14685 0,'0'-41'15,"-41"41"-15,82 41 47,0 41-31,0-41-16,41 40 15,40 42 1,83 41 15,-123-42-15</inkml:trace>
  <inkml:trace contextRef="#ctx0" brushRef="#br0" timeOffset="29486.0707">30230 14685 0,'0'0'0,"0"-41"16,0 0-1,0 82 17,0 163-17,164 205 32,-82-327-31,-41-82-1,40-82 1,-81 1 0,0-1-16,0-164 15,0 165-15,0-1 16,0 41 0,0 123 15,0 40-16,0 1-15,0 82 16,0-83 0,82-81-1,0-41-15</inkml:trace>
  <inkml:trace contextRef="#ctx0" brushRef="#br0" timeOffset="30303.4291">31089 15094 0,'0'0'0,"0"-82"16,0 41-16,0 0 15,0-41 1,0 1 0,-82 40-16,42 41 15,-1 0 1,41 82-1,-82 40 1,82 124 0,0-205-1,41 40 1,81-81 15,-81-41-15,41 41-16,-82-122 15,0 81-15,82-82 16,-82 41 0,0 41-1,0 123 17,-41-41-32,41 0 15,0 82 1,0-82-1,0 40-15,41-81 16,0 82 0,41-82-1,40-82-15,-81-40 32,-41-42-32,0 1 31,0 122-16,0 0 1,-41 41 0,41 41-1,0 0 1,0 40 0,41-81-1,123 41 1,-123-41 15,-41 82-31,0 0 16,0 0-1,82-1 1,-41-81 15,-1 0-15,124 0-1,0-163 1</inkml:trace>
  <inkml:trace contextRef="#ctx0" brushRef="#br0" timeOffset="30786.6566">32194 14603 0,'0'0'0,"0"-41"0,0 0 16,41 164 62,-41-41-63,41-41-15,-1 40 16,42-81 0,0 0-1,-41 0 1,41-40 0,-82-83-1,0 0 1,0 82-1,0 123 32,0 0-47,0 122 16,0 164 0,0-81 15,82-205-31</inkml:trace>
  <inkml:trace contextRef="#ctx0" brushRef="#br0" timeOffset="30940.2761">33053 15503 0,'0'-41'0,"41"41"31</inkml:trace>
  <inkml:trace contextRef="#ctx0" brushRef="#br0" timeOffset="31902.7581">28512 14562 0,'0'-82'15,"-82"205"48,82 0-48,0-1-15,0 42 16,0 0-16,41 122 16,-41-204-1,123 0-15,0-41 16</inkml:trace>
  <inkml:trace contextRef="#ctx0" brushRef="#br0" timeOffset="32286.279">29289 14521 0,'0'-41'16,"-41"41"-16,41-41 15,41 41 32,0 82-47,41 82 16,0-82-16,-41 163 15,-41-40 1,-82 81 15,0-163-15</inkml:trace>
  <inkml:trace contextRef="#ctx0" brushRef="#br0" timeOffset="33086.909">31989 14276 0,'0'-41'16,"0"82"31,0 41-31,0-1-16,0 42 15,0 368 16,41-287-15,-41-122-16,164 82 16,-123-164-16</inkml:trace>
  <inkml:trace contextRef="#ctx0" brushRef="#br0" timeOffset="33453.9936">32766 14358 0,'0'0'0,"0"-41"16,41 41 15,41 0-31,-41 81 16,123 369 0,-83-122-1,-81-42 1,-40 0-1,-42-163 1,0-123-16</inkml:trace>
  <inkml:trace contextRef="#ctx0" brushRef="#br0" timeOffset="36886.4716">46634 10022 0,'0'-123'16,"-41"123"-1,41 82 17,41 40-17,122 165 16,-40-246 1,-82-41-17,41-41-15,-82 0 16,0-41-16,0-82 31,0 1-15,0 122-1,0-41-15,0 164 32,0 0-17,0 163 1,0 1 0</inkml:trace>
  <inkml:trace contextRef="#ctx0" brushRef="#br0" timeOffset="37720.4285">47534 10063 0,'0'0'0,"0"-41"0,0-41 15,0 0 1,-41 82 0,0 0-1,-41 0 1,41 205 0,41-42-1,0-40 1,0 0-1,41-123 1,41 0 0,0 0-1,-41-164 1,-41-41 15,0 165-15,0-1-1,0 82 1,0 122 0,0-81-1,0 0 1,82-82 0,-1 0-1,1 0-15,0 0 16,-82-82-1,82 0-15,-82-41 16,0 1 0,0 163 31,0 0-32,41-41 16,40 0-15,-40 0 0,-41 81 15,0 42-15,0-41-1,0-41 1,0 41-1,41-82 1,246-41 0,-246 0-1</inkml:trace>
  <inkml:trace contextRef="#ctx0" brushRef="#br0" timeOffset="38003.9096">48802 9817 0,'0'-41'16,"-82"41"31,82 123-32,-41 0-15,41-1 16,0 1-16,0 82 16,0-124-1,41-81 17,41 0-32</inkml:trace>
  <inkml:trace contextRef="#ctx0" brushRef="#br0" timeOffset="38220.8316">49579 9940 0,'-41'0'16,"-41"0"-1,1 41 1,40 41-16,-82 40 15,-41 42 1,123-123 0,41 41-1</inkml:trace>
  <inkml:trace contextRef="#ctx0" brushRef="#br0" timeOffset="38437.4206">49047 9899 0,'41'82'31,"0"-41"-15,41 81-1,-82-81-15,82 82 16,0 0-1,40-41 1</inkml:trace>
  <inkml:trace contextRef="#ctx0" brushRef="#br0" timeOffset="38670.8448">49743 9858 0,'0'-41'0,"41"41"47,40 123-31,-81-41-16,41 40 16,41 124-1,-82-42 1,-123-40-1</inkml:trace>
  <inkml:trace contextRef="#ctx0" brushRef="#br0" timeOffset="38937.7789">50643 10185 0,'0'0'0,"82"0"31,-1 0-15,42 0-16,0 0 15,-82 0-15,-41 41 16</inkml:trace>
  <inkml:trace contextRef="#ctx0" brushRef="#br0" timeOffset="39070.1323">50561 10513 0,'82'0'31,"40"0"-31,1 0 16,0 0-16</inkml:trace>
  <inkml:trace contextRef="#ctx0" brushRef="#br0" timeOffset="39838.1107">46634 11781 0,'0'-82'0,"0"0"16,0 164 31,82 0-32,-41 81-15,40-81 16,42 123 0,-41-205-1,-82 40-15,41-40 31,-41-40-15,82-42-16,-82 0 16,0-204-1,0 204 17,-41 41-17,41 123 1,0 81-1,0 42 1,0-42 0,41-163-16</inkml:trace>
  <inkml:trace contextRef="#ctx0" brushRef="#br0" timeOffset="40604.0212">47697 11903 0,'0'0'0,"-40"-82"0,40 42 15,-82-42 1,41 82 0,-41 0-1,0 82 1,82 40-1,0 83 1,0-123 0,41-1-1,41-81 1,0-40 0,-41-83-1,-41-41 1,0 82-1,0 164 32,0 0-47,0 163 32,0-204-17,81 0 1,42-41-1,0-82 1,-41-81 0,-82-1-1,0 41 1,0 83 0,-82 40-1,41 40 1,41 42-1,0 0 1,82-82 0,40 0-1,-40 0 17,-41 123-17,-41 40 1,0-81-16,0 41 15,0-41 1,41-82 15,41-82-15</inkml:trace>
  <inkml:trace contextRef="#ctx0" brushRef="#br0" timeOffset="40886.9946">48679 11781 0,'0'-82'0,"0"41"16,-82 41 46,82 123-62,0-1 16,0 1-16,0 0 16,0 122-1,41-122 1,41-82 0,82-41-1</inkml:trace>
  <inkml:trace contextRef="#ctx0" brushRef="#br0" timeOffset="41387.9806">49047 11903 0,'0'0'15,"-41"0"-15,41-82 16,0 164 46,0-41-46,41 0-16,-41 41 16,82-41-16,-41 0 15,41-41 1,-41 0-1,0-82 17,-41 41-17,0-82-15,0 41 16,0 42 15,0 162 16,0-40-47,0 0 16,0 82-1,0-1 1,0-81 0</inkml:trace>
  <inkml:trace contextRef="#ctx0" brushRef="#br0" timeOffset="41670.6322">49784 11658 0,'0'-41'16,"0"164"31,41-42-32,-41 1-15,0 41 16,0 0-16,0-1 16,0 124-1,-82-83 1,-41-122-1</inkml:trace>
  <inkml:trace contextRef="#ctx0" brushRef="#br0" timeOffset="41937.1696">50725 12108 0,'0'0'0,"40"0"31,42 0-15,0 0-16,41 0 15,-41 82 1</inkml:trace>
  <inkml:trace contextRef="#ctx0" brushRef="#br0" timeOffset="42087.3695">50765 12476 0,'-40'0'16,"80"0"15,42 0-31,41 0 16,-41 0-16,-41 0 15</inkml:trace>
  <inkml:trace contextRef="#ctx0" brushRef="#br0" timeOffset="89108.713">17672 8181 0,'0'0'0,"-82"0"0,164 0 46,0 0-30,40 0-16,246 0 16,-122 0-1</inkml:trace>
  <inkml:trace contextRef="#ctx0" brushRef="#br0" timeOffset="90043.0561">32030 3681 0,'0'-40'16,"-41"40"-16,82 0 47,82 0-31,-41 0-16,-1 0 15,1 0 1</inkml:trace>
  <inkml:trace contextRef="#ctx0" brushRef="#br0" timeOffset="90325.7739">31785 3641 0,'0'122'62,"0"-81"-62,-41 0 16,41 41-16,0-41 15,0 41 1,0-1 0,41-40-1,163-41 1,42-41-1,-124 41 1,-122-81-16</inkml:trace>
  <inkml:trace contextRef="#ctx0" brushRef="#br0" timeOffset="90525.9675">31785 3968 0,'41'0'31,"40"0"-31,1 0 16,164-82-1,-42 82 1</inkml:trace>
  <inkml:trace contextRef="#ctx0" brushRef="#br0" timeOffset="90792.2279">32685 3641 0,'0'-41'15,"0"-41"1,-41 82 15,41 41-15,0 41-1,-82-1-15,82 83 16,0-82-16,0-41 16,41 81-1,82-40 1,-42-82-16</inkml:trace>
  <inkml:trace contextRef="#ctx0" brushRef="#br0" timeOffset="91026.4166">33339 3722 0,'0'-41'16,"-41"82"31,-41 0-47,41 41 15,-40-41-15,40 41 16,-41 0 0,82-1-1</inkml:trace>
  <inkml:trace contextRef="#ctx0" brushRef="#br0" timeOffset="91242.7515">32971 3722 0,'41'82'46,"0"-41"-30,41 41-16,-82-41 0,122 0 16,-122 40-1,205 1 1</inkml:trace>
  <inkml:trace contextRef="#ctx0" brushRef="#br0" timeOffset="91462.2407">33666 3722 0,'0'-41'15,"0"1"1,41 40 0,82 40-1,-123 1 1,41 82-1,-41 41 1,0-1 0,-82-40-1</inkml:trace>
  <inkml:trace contextRef="#ctx0" brushRef="#br0" timeOffset="91676.0716">34607 3886 0,'123'0'47,"-82"0"-47,41 0 15,-41 0-15</inkml:trace>
  <inkml:trace contextRef="#ctx0" brushRef="#br0" timeOffset="91809.2141">34607 4009 0,'41'0'31,"82"0"-31,-41 0 16</inkml:trace>
  <inkml:trace contextRef="#ctx0" brushRef="#br0" timeOffset="92659.5062">36121 3763 0,'-41'0'15,"41"-122"-15,-41 81 16,41 0 15,-41 41-31,-41 0 31,82 163 1,0 205-1,205-286 0,-123-123-31,-41-40 16,-1 81-1,-40-123-15,0 41 16,-40-122 0,-83 81-1,0 123 1,41 41 0,41 81-1,41-40 1</inkml:trace>
  <inkml:trace contextRef="#ctx0" brushRef="#br0" timeOffset="92942.7801">36653 3845 0,'0'-41'94,"0"-41"-79,0 123 16,0 0-31,81-41 16,-81 41-16</inkml:trace>
  <inkml:trace contextRef="#ctx0" brushRef="#br0" timeOffset="93142.3376">37184 3641 0,'0'-82'16,"123"82"31,-82 0-47,0 0 0,41 0 16,-41 0-16</inkml:trace>
  <inkml:trace contextRef="#ctx0" brushRef="#br0" timeOffset="93411.1063">37103 3641 0,'-41'0'16,"41"81"15,0-40-31,41-41 16,81 41-1,-40 41 1,0-41 0,0 0-1,-123 41 17,-41-82-32,-82 0 15,123 0 16</inkml:trace>
  <inkml:trace contextRef="#ctx0" brushRef="#br0" timeOffset="93642.7282">38002 3845 0,'82'0'31,"-41"0"-15,0 0-16,82 0 15</inkml:trace>
  <inkml:trace contextRef="#ctx0" brushRef="#br0" timeOffset="93790.803">37962 4050 0,'40'0'31,"83"0"-15,-41 0-16</inkml:trace>
  <inkml:trace contextRef="#ctx0" brushRef="#br0" timeOffset="94076.3504">39312 3559 0,'0'0'0,"0"-41"31,0 123 16,0-41-31,0-1-16,0 124 15,0 0 1</inkml:trace>
  <inkml:trace contextRef="#ctx0" brushRef="#br0" timeOffset="94326.6919">38698 4254 0,'41'0'16,"0"0"0,41-41-16,40 41 15,83 0 1,-1 0-1,42 0 1,-164 0-16</inkml:trace>
  <inkml:trace contextRef="#ctx0" brushRef="#br0" timeOffset="94759.7497">39189 4418 0,'41'41'63,"-41"40"-63,0 1 15,41 41-15,-41 0 0,81-42 16,-81 42 0,41-82-1,-41-82 32,0-41-47,-81 41 31,-1-40-15,-41 81 0,82 0-16,-41 122 15,82-81-15,0 41 16,0 0 0,0 0-1</inkml:trace>
  <inkml:trace contextRef="#ctx0" brushRef="#br0" timeOffset="95007.6701">39680 4581 0</inkml:trace>
  <inkml:trace contextRef="#ctx0" brushRef="#br0" timeOffset="96276.904">51870 9613 0,'0'-41'16,"0"123"31,0 40-47,0 1 15,0 0 1,0-1 0,123 1-1</inkml:trace>
  <inkml:trace contextRef="#ctx0" brushRef="#br0" timeOffset="96510.157">52361 9899 0,'0'0'0,"-82"41"47,82 41-47,0-1 16,-41 83-1,-41 82 1,41-124 0,41-40-16</inkml:trace>
  <inkml:trace contextRef="#ctx0" brushRef="#br0" timeOffset="97043.2917">52524 10349 0,'0'-41'15,"82"41"32,-82 82-31,41 0-16,-41-41 16,0 40-1,0 1 1,41-82-1,-41-41 79,0 0-78,0 0-1,0-40 1,-41 81 0,-41 0-1,-40 41 1,40 81 0,82 124-1,0-205 1,41 81-1</inkml:trace>
  <inkml:trace contextRef="#ctx0" brushRef="#br0" timeOffset="97393.8487">52770 10226 0,'0'-82'0,"0"41"31,123 41-31,-82 0 16,-41 82 15,0 0-31,-41-82 15,-82 123 1,82-123 0,123 0 15,41 0-15,-1 0-16,-40 0 15</inkml:trace>
  <inkml:trace contextRef="#ctx0" brushRef="#br0" timeOffset="97738.4252">53383 10063 0,'0'0'0,"-40"0"0,162 0 62,-40 0-46,-41 0-16</inkml:trace>
  <inkml:trace contextRef="#ctx0" brushRef="#br0" timeOffset="97876.7522">53424 10267 0,'41'0'31,"41"0"-31,41 0 16,0 0-16</inkml:trace>
  <inkml:trace contextRef="#ctx0" brushRef="#br0" timeOffset="101009.8876">54120 9817 0,'-41'0'15,"41"41"17,-41 41-17,41 0-15,0 81 16,0-122-1,41 41 1,41-41 0,0-41-1,-1-82 1,1-41 0,-82 42 15,-41-83-16,-41 82 1,1 82 0,40 0-1,41 82 1,0-41 0</inkml:trace>
  <inkml:trace contextRef="#ctx0" brushRef="#br0" timeOffset="101280.427">54570 10144 0,'41'0'31,"-41"82"78,0-41-93,41-41-16</inkml:trace>
  <inkml:trace contextRef="#ctx0" brushRef="#br0" timeOffset="101677.4187">54774 10022 0,'0'-82'0,"0"41"15,41 41 1,-41-41 0,82 41-1,-41 0 1,-41 123 0,-41 40-1,0-81 1,-41 0-1,1-82 1,121 0 31,1 0-31,0 0-1,41 0 1,41 0-1,-82 0-15</inkml:trace>
  <inkml:trace contextRef="#ctx0" brushRef="#br0" timeOffset="101893.6574">55224 9817 0,'0'0'0,"123"0"47,-82 0-31,41 0-16,-41 0 16,0 0-1</inkml:trace>
  <inkml:trace contextRef="#ctx0" brushRef="#br0" timeOffset="102160.2084">55265 9817 0,'0'41'16,"-41"-41"-16,41 41 15,0 82 1,41-82-1,0-41-15,82 40 16,-123 83 0,82-82-16,-82 0 31,-41-41-15,0 0-16,-123 82 31,123-82-31</inkml:trace>
  <inkml:trace contextRef="#ctx0" brushRef="#br0" timeOffset="103127.1944">52279 11862 0,'0'-41'16,"0"1"0,-82 121 31,82 1-32,-82 0-15,82 123 31,0-83-15,41-81 0,-41 41-16,205-82 15,-164 0-15,41-82 16,-82 41 0,0-204-1,0 81 1,0 41-1,0 83 1,-41 40 0,-41 0-1,0 40 1,82 83 0</inkml:trace>
  <inkml:trace contextRef="#ctx0" brushRef="#br0" timeOffset="103443.4568">52811 12149 0,'0'41'16,"41"-41"46,-41-41-46,0 82 31,0 0-47,0-1 15,41-40-15,-41 82 16</inkml:trace>
  <inkml:trace contextRef="#ctx0" brushRef="#br0" timeOffset="103843.8389">53179 11903 0,'0'-41'16,"0"0"-1,82 41-15,0 0 16,-1 0 0,-81 41-16,0 41 31,0 41-16,-41-41 1,-40 0-16,-1-1 16,0-81-1,82 82 1,82-123 15,0 41 0,-1 0-31,42 0 16,-41 0 0,0 0-1</inkml:trace>
  <inkml:trace contextRef="#ctx0" brushRef="#br0" timeOffset="104077.3971">53793 11821 0,'0'0'16,"40"0"15,1 0-15,0 0-16,0 0 15,82 0 1</inkml:trace>
  <inkml:trace contextRef="#ctx0" brushRef="#br0" timeOffset="104360.7938">53752 11862 0,'0'41'15,"-41"-41"-15,41 41 16,0 0 15,41-41-15,81 82 0,1-41-1,-41 82 1,-82-83-16,0 1 15,0 41 1,-41-82 0,0 0-16,-41 0 15,-81 41 1</inkml:trace>
  <inkml:trace contextRef="#ctx0" brushRef="#br0" timeOffset="107977.7793">24994 13008 0,'-41'-82'15,"123"82"79,0 0-78,41 41-16,-1-41 15,83 0 16,-123 0-15,-123 0 0,-41-41 15,0 41-15,41-41-1,-41 41 1,41-41-1,82 41 48,0 0-47,41 0-1,-41 82 1,-41 0-1,0 0 1,-82-42 0,0 83-1,1-41-15</inkml:trace>
  <inkml:trace contextRef="#ctx0" brushRef="#br0" timeOffset="110310.8668">14931 17057 0,'-82'-82'16,"82"42"0,0 80 31,0 42-32,164 246 16,-123-247-31,41 1 32,-42-82-1,1 0-15,-41-123-16,0 1 31,0-42-16,0 0 1,0 124 0,0-42-1,-81 204 17,81 1-32,0-41 15,0 163 1,0-81-1,40-164 1</inkml:trace>
  <inkml:trace contextRef="#ctx0" brushRef="#br0" timeOffset="111277.9647">15708 17221 0,'0'-41'0,"0"-41"15,0 41-15,0 0 0,0-40 16,0 40-1,-82 0 1,42 41 0,-1 0-1,-41 163 1,82 83 15,0-164-31,0-1 16,0-40-16,0 41 15,82-82 1,-41 0 0,-1-82-1,42 1 1,-82-42 0,41 0-1,-41 82 1,0 0-1,0 123 17,0 0-17,0 0-15,0 40 16,0-40 15,41-82-15,41 0-1,41 0 1,-83-82 0,42-163-1,-82 81 1,0 123 0,-41 41-1,0 0 1,1 82-1,40 0 1,40-41 0,1-41-1,82 0 1,-82 0 15,-41 41-15,0 41-1,0 81 1,0-122 0,0 0-1,41-41 1,-41 41-16,82-41 16,0 0-1,-42 0-15</inkml:trace>
  <inkml:trace contextRef="#ctx0" brushRef="#br0" timeOffset="111629.5981">16772 16894 0,'0'-82'16,"0"0"-16,-41 41 16,0 123 46,41 41-62,0 40 16,0 246-1,0-81 1,82-288 0,0 42-1,81-82 17,-122-41-32</inkml:trace>
  <inkml:trace contextRef="#ctx0" brushRef="#br0" timeOffset="111928.9074">17794 17016 0,'0'-41'15,"-81"41"32,-1 82-47,41 0 16,-82 82-16,41 40 16,-40-40-1,-42 40 1,164-122-1,0-41-15</inkml:trace>
  <inkml:trace contextRef="#ctx0" brushRef="#br0" timeOffset="112228.1677">17099 17303 0,'0'-41'0,"164"41"62,-123 82-46,0-41-16,40 40 15,1 83-15,0-123 16,41 82 0,-82-42-1,40-81-15</inkml:trace>
  <inkml:trace contextRef="#ctx0" brushRef="#br0" timeOffset="112544.2664">18244 17507 0,'-40'0'16,"162"0"31,1 0-47,0 0 15,-1 0-15,-40-41 16,0 41-16,-41 0 15</inkml:trace>
  <inkml:trace contextRef="#ctx0" brushRef="#br0" timeOffset="112844.4269">18654 17180 0,'0'-41'16,"-82"41"-1,123 82 32,-41 0-47,0 0 16,41 40-1,-41-40-15,0 123 16,122-42 0</inkml:trace>
  <inkml:trace contextRef="#ctx0" brushRef="#br0" timeOffset="113395.2331">19144 17262 0,'0'0'0,"0"-82"16,0 123 46,0 0-46,0 41-16,82-1 16,-41 42-1,123 0 1,-1-123-1,-81 0 1,0 0 0,-82-164-1,0 42 1,0 40 0,-41 41-1,0 41 32,41 41-31,0 41-16,0 204 15,0 82 1,0-204 15,0-83-31</inkml:trace>
  <inkml:trace contextRef="#ctx0" brushRef="#br0" timeOffset="113727.9659">20085 17139 0,'0'-82'16,"123"82"31,-82 82-47,41 41 15,-82-82 1,41 245-1,-41-41 1,-82-81 0,0 0-1,82-123-15</inkml:trace>
  <inkml:trace contextRef="#ctx0" brushRef="#br0" timeOffset="113961.8865">20781 17548 0,'41'0'31,"0"0"-31,81 0 16,-81 0 0,82 41-1</inkml:trace>
  <inkml:trace contextRef="#ctx0" brushRef="#br0" timeOffset="114128.2642">20658 17916 0,'0'0'0,"41"0"31,82 0-15,-42 0-16,83-41 16</inkml:trace>
  <inkml:trace contextRef="#ctx0" brushRef="#br0" timeOffset="115145.7315">21722 17425 0,'0'-40'16,"0"80"31,81 42-47,-40 41 16,41-41-16,-82 0 15,82-1-15,-82 1 16,82-82-16,-82 41 15,82-41 1,-42-41 15,-40-286 1,0 245-32,0-81 15,0 285 32,0-40-31,0-41-16,0 123 15,0 40 17,41-163-17,0 41-15</inkml:trace>
  <inkml:trace contextRef="#ctx0" brushRef="#br0" timeOffset="115944.7346">22662 17712 0,'0'0'0,"0"-41"16,0-41-16,0 0 15,0 0 1,-40 82 15,-1 0-15,-41 82-1,82 0-15,0 123 16,0-42 15,0-81-15,82-82-1,-41 0 1,40-123 0,-81 82-16,41-81 15,-41 81-15,0-41 16,0 41 0,0 0-1,0 82 1,0 82-1,0-41 1,0 40 0,82-81-1,-41-41 17,41 0-17,0-163 1,-42 40-1,-40 0 1,0 41 0,-40 123 15,40 82-15,0-82-1,40-41-15,83 0 16,-82 0-1,41 0 1,-82-82 0,41 82-1,-41 82 1,0 41 15,0-42-15,0 42-1,123-123 1,81 0 0</inkml:trace>
  <inkml:trace contextRef="#ctx0" brushRef="#br0" timeOffset="116228.7774">23931 17221 0,'-41'-123'15,"0"164"32,41 41-47,-82 41 16,82-1-16,0 1 15,0 82 1,0-42 0,245-122-1,-204-41-15</inkml:trace>
  <inkml:trace contextRef="#ctx0" brushRef="#br0" timeOffset="116494.8349">24585 17425 0,'-41'0'47,"41"82"-47,-82 0 15,82-41-15,-81 41 16,-1 40 0,0-81-1,82 41 1</inkml:trace>
  <inkml:trace contextRef="#ctx0" brushRef="#br0" timeOffset="116694.9474">24217 17466 0,'-41'0'0,"82"41"47,41 0-32,-41 41-15,40-41 16,-40 41-16,-41-41 15,82-1 1,0 42-16</inkml:trace>
  <inkml:trace contextRef="#ctx0" brushRef="#br0" timeOffset="116946.9324">24830 17180 0,'0'-41'16,"82"41"31,-41 41-47,-41 41 16,82 0-16,-82-1 15,0 124 1,-82-41-1,-41-1 1,83-122 0</inkml:trace>
  <inkml:trace contextRef="#ctx0" brushRef="#br0" timeOffset="117495.7085">25649 17548 0,'41'0'46,"81"0"-46,1 0 16,286 0 15,-368 0-31</inkml:trace>
  <inkml:trace contextRef="#ctx0" brushRef="#br0" timeOffset="117711.9799">26017 17221 0,'0'82'63,"0"40"-63,0-40 0,82 41 15,-82 0 1,40 122 0,-40-163-16,82 0 15</inkml:trace>
  <inkml:trace contextRef="#ctx0" brushRef="#br0" timeOffset="118162.7471">26589 17548 0,'0'-41'0,"0"0"0,0-40 15,0 121 32,0 83-31,123 41-1,-82 122 1,41-204 0,-41-41-1,0-41 1,-41-41-16,82 0 16,-82-82-16,0 41 15,0 1-15,0-83 16,0 41-1,0 164 32,-41 41-31,41 0-16,0 81 31,0 42-15,0-123-16,41-82 0</inkml:trace>
  <inkml:trace contextRef="#ctx0" brushRef="#br0" timeOffset="118979.1818">27489 17671 0,'0'-82'15,"0"0"1,-40 41 0,-1 41-1,0 0 1,-41 0-16,0 164 31,82 0-15,0-1-1,0-40 1,41-123 0,41 0-16,41 0 15,-123-41-15,81-41 16,-81-41 0,0 1-1,0-1 1,0 164 31,0 0-47,0 82 15,0-83-15,0 42 32,41 0-32,41-82 15,41 0 1,-82-41-1,0 0-15,40-81 16,-81 81-16,0 0 16,0-82-1,0 41 1,-81 82 15,81 82 0,81 0-31,1-82 16,-41 0 0,0 82 15,-41-41-15,0 40-1,0 1 1,0 0-16,0-41 15,0 0-15,123-41 16,-41 0 0,40-82-1,-122 41-15</inkml:trace>
  <inkml:trace contextRef="#ctx0" brushRef="#br0" timeOffset="119347.0637">28635 17425 0,'0'-81'16,"-41"81"-16,41 81 62,0 42-62,0 0 16,0 0-16,41 122 15,122-81 1,-81-83 0,0-40-16,0-82 31</inkml:trace>
  <inkml:trace contextRef="#ctx0" brushRef="#br0" timeOffset="119795.5255">29044 17507 0,'0'0'0,"0"-82"15,0 123 48,0 0-48,41 41-15,-41-41 0,82-41 16,-82 82-16,81-82 16,1 0-1,-41 0 17,-41-82-17,0 41-15,0-41 16,0 0-1,0 164 32,0 0-47,0 82 16,0-1 0,0 1-1,0-82 1</inkml:trace>
  <inkml:trace contextRef="#ctx0" brushRef="#br0" timeOffset="120078.6104">29862 17466 0,'0'-81'0,"0"40"16,41 82 31,-41 40-47,123 83 16,-123 81-1,0 83 1,-41-165-1,0-122 1,41 41 0</inkml:trace>
  <inkml:trace contextRef="#ctx0" brushRef="#br0" timeOffset="120712.7495">30926 17671 0,'-82'0'0,"41"0"16,82 0 15,82 0-16,-1 0-15,1 0 16,122-82 15</inkml:trace>
  <inkml:trace contextRef="#ctx0" brushRef="#br0" timeOffset="120946.0534">31253 17344 0,'0'-82'15,"0"164"17,-82-1-32,82 1 15,0 0 1,0 163-1,0 42 1,41-246 0</inkml:trace>
  <inkml:trace contextRef="#ctx0" brushRef="#br0" timeOffset="122662.6308">31989 17466 0,'-41'0'47,"0"82"-31,-40-82 15,40 0-16,-41 0 1,82-82 0,0 41-16,0 1 15,0-1-15,41 41 0,-41-82 16,163 82 0,-122 82-1,41 81 1,-82 42-1,-41-123-15,-82 81 16,83-163 0,-1 82-16,-82-82 15,82 0 1,41-41 15,0-82-15,41 82-1,0 41 1,82 0 0,-42 82-16,1 41 15,0-123 1,0 0 0,0 0-16,-41 0 15,40-164 1,1-40-1,-82 40 1,41 123 0,0 41-1,41 82 17,-41 0-17,-41 41 1,0-164 31,0-41-32,0 41 1,-41-41 0,-41 82-1,82 82 1,-41 41-1,41 81 1,0-122 0,164 0-1,-82-82 17,40-41-17,-40-41-15,-41-41 16,-41 83-16,0-1 15,0-82 1,0 164 15,0 0-15,0 41 0,0 40-1,0-40 1,82-82-1,0 0 1,-42 0 0,1-204-1,-41 122 17,-81-41-17,-42 41 1,41 82-1,0 82 1,82 41 0,0-41-16,41 40 15,0-122-15,41 41 16,0-41 0,40 0-1,1-41 1,-41-163-1,-82 122 1,0 41 0,0-41-1,0 123 17,0 0-17,0 0 1,0 123-1,41-83 1,0-81 0,41 0-1,81-41 1,-163 1 0,0-42-16,0 0 15,0 0-15,0 41 16,0 0-1,0 82 17,0 0-17,0 41-15,0 0 32,0 40-17,41-122-15,-41 82 16,41-82-16</inkml:trace>
  <inkml:trace contextRef="#ctx0" brushRef="#br0" timeOffset="122979.2565">34157 17262 0,'0'-82'0,"-41"41"15,-40 164 32,81-41-47,0 40 16,0 124-1,0-42 1,40-122-16,42-41 16,-41 0-16,41-41 15,-41 0-15</inkml:trace>
  <inkml:trace contextRef="#ctx0" brushRef="#br0" timeOffset="123246.0604">34771 17425 0,'0'-81'16,"-41"81"31,-41 81-32,82 1-15,-123 41 16,83 41 0,40-42-1,-41-81 1</inkml:trace>
  <inkml:trace contextRef="#ctx0" brushRef="#br0" timeOffset="123462.7806">34444 17507 0,'-82'0'15,"164"41"32,-41 41-47,-1-41 16,-40 41-16,164-1 15,-82 42 1,0-82 0</inkml:trace>
  <inkml:trace contextRef="#ctx0" brushRef="#br0" timeOffset="123712.9119">35221 17834 0,'0'-40'16,"0"121"62,0-40-78,0 0 15,0 41-15,0-41 16,0 0 0,0 41-16</inkml:trace>
  <inkml:trace contextRef="#ctx0" brushRef="#br0" timeOffset="124162.7864">35466 17425 0,'0'0'0,"0"-40"16,41 162 46,41 1-46,0 0 0,0-123-1,40 0 1,-81-41 0,-41-41-1,0 41-15,0-82 16,0 42-1,0 121 32,0 42-31,0 0 0,0 82-1,0-83-15,0 83 16,0-82-16</inkml:trace>
  <inkml:trace contextRef="#ctx0" brushRef="#br0" timeOffset="124447.2312">36448 17262 0,'-82'-41'16,"82"-41"-16,82 164 47,0 41-47,-82-1 16,41 1-1,-41 122 1,0-40-1,-123-41 1,41-123-16,-40 40 16</inkml:trace>
  <inkml:trace contextRef="#ctx0" brushRef="#br0" timeOffset="125496.0892">21312 19634 0,'82'0'32,"41"0"-17,0-82-15,-1 82 16,-40 0-16</inkml:trace>
  <inkml:trace contextRef="#ctx0" brushRef="#br0" timeOffset="125663.2541">21394 19839 0,'41'0'47,"41"0"-32,82 0 1,-42-41-16</inkml:trace>
  <inkml:trace contextRef="#ctx0" brushRef="#br0" timeOffset="126829.1759">16199 19593 0,'41'82'47,"0"0"-31,41-41-16,-41 41 15,122 40 17,-122-122-17,0 0 1,41 0-1,-82-163 1,0 81 0,0-82-1,0 123 1,0 164 15,0 0-15,0 0-16,0 122 15,0-122 1,0-41 0</inkml:trace>
  <inkml:trace contextRef="#ctx0" brushRef="#br0" timeOffset="127613.7034">17140 19880 0,'0'0'0,"0"-82"16,-82-41-1,41 82 1,-41 82 0,82 41-1,0 82 1,0 40-1,41-122 1,0-82 0,41 0-1,0-82 17,-41-41-17,-41 83-15,0-83 16,0 82-16,-41 41 47,41 123-47,0-1 15,0 1 1,0-82 0,82-41-1,0-41 1,-42-41-1,42-40 1,-82-1 0,0 0-1,-41 82 17,0 41-17,-40 123 1,81-82-1,41 0 1,-1-41 0,42 0-1,0 0 1,-41 41 15,-41 0-31,0 81 16,0 1-1,0-82 1,41-41 0,122 0-1,-81-41 1</inkml:trace>
  <inkml:trace contextRef="#ctx0" brushRef="#br0" timeOffset="127879.9166">18122 19552 0,'0'0'0,"0"-40"16,-41-42-16,41 41 16,0 0-1,-82 82 1,82 82-1,-82 286 1,123-164 0,41-81 15,82-83-15,-83-81-16</inkml:trace>
  <inkml:trace contextRef="#ctx0" brushRef="#br0" timeOffset="128263.6379">18613 19512 0,'-82'0'0,"82"-41"0,-41 41 15,123 0 32,0 0-47,81 0 16,-40 0-1,-123 81 32,0 1-47,-82 0 16,-41 82-1,42 40 1,81-122 0,40-82 15,83 0-31,-41 0 16,123-123-1</inkml:trace>
  <inkml:trace contextRef="#ctx0" brushRef="#br0" timeOffset="128513.5417">19267 19307 0,'0'0'0,"0"-41"31,82 82-16,-41 82 1,41 122 0,-82 1-1,-41 122 1,-82-164 0,82-122-1</inkml:trace>
  <inkml:trace contextRef="#ctx0" brushRef="#br0" timeOffset="129597.1563">23440 19307 0,'-41'0'0,"41"-82"15,-82-40 1,41 122 15,-41 81-15,82 247 15,0-206-15,82-81-1,0 82 1,0-123 0,-1-41-1,1-123 1,-82-40 0,-82-1-1,-40 42 1,81 122-1,-82 123 1,123 122 0,82-40-1</inkml:trace>
  <inkml:trace contextRef="#ctx0" brushRef="#br0" timeOffset="129863.0545">23849 19552 0,'0'-40'93,"0"-1"-77,0 82 15,0-1-31,41-40 16</inkml:trace>
  <inkml:trace contextRef="#ctx0" brushRef="#br0" timeOffset="130263.4843">24176 19266 0,'0'0'0,"-41"-82"0,41 41 16,41 1 0,0 40-1,41 40 1,-41 83-1,-123 163 1,-41-122 0,82-123-1,0 0 17,82-41-1,82-82-16,-41 82 1,0-41 0,-1 82-1,-40 41 1,41 0 0,0-82-16</inkml:trace>
  <inkml:trace contextRef="#ctx0" brushRef="#br0" timeOffset="130446.7951">24912 19266 0,'0'-82'16,"41"41"-1,0 41 1,41 0-1,0 0 1</inkml:trace>
  <inkml:trace contextRef="#ctx0" brushRef="#br0" timeOffset="130731.5091">24790 19307 0,'-82'0'15,"82"82"-15,0 0 32,82-1-32,81 1 15,-40 0 17,-82-41-17,0 0 1,-123 41-1,0-41 1,0-41 0,41 0-1</inkml:trace>
  <inkml:trace contextRef="#ctx0" brushRef="#br0" timeOffset="130930.5521">25444 19716 0,'82'0'47,"41"0"-47,40-41 16,-40 41-16,0 0 15,40-41 1</inkml:trace>
  <inkml:trace contextRef="#ctx0" brushRef="#br0" timeOffset="131163.6433">25935 19266 0,'0'-41'15,"-41"41"-15,41 82 47,0 0-31,0 0-16,0-1 16,0 124-1,41-41 1</inkml:trace>
  <inkml:trace contextRef="#ctx0" brushRef="#br0" timeOffset="131580.4647">26671 19430 0,'-82'-41'16,"82"-41"0,0 164 15,-40 0-15,40 81-1,-82 42 1,164-123-1,40-1 1,1-121 0,0-42-1,-82-123 1,-41 1 0,-123 81-1,0 123 1,82 41-1,-41 0 1,82 81-16,41-81 16,0-41-16</inkml:trace>
  <inkml:trace contextRef="#ctx0" brushRef="#br0" timeOffset="131879.9742">27244 19675 0,'0'82'16,"0"-41"0,0-82 46,0 0-46,82 41 15,-41 41-15</inkml:trace>
  <inkml:trace contextRef="#ctx0" brushRef="#br0" timeOffset="132297.084">27694 19512 0,'0'0'0,"-82"-82"0,82-41 15,82 41 1,0 82-1,0 0 1,-42 164 0,-40-1-1,-81 1 17,-42-41-17,82-82 1,41-82 31,41 41-32,41 0-15,0 0 16,-1 0 0,-40 41-1,41 41 1,82-82-1</inkml:trace>
  <inkml:trace contextRef="#ctx0" brushRef="#br0" timeOffset="132497.269">28430 19389 0,'0'0'0,"0"-82"15,41 82 1,0 0 0,82 0-1,-41 0 1</inkml:trace>
  <inkml:trace contextRef="#ctx0" brushRef="#br0" timeOffset="132763.3928">28430 19348 0,'0'0'0,"-82"0"16,82 41 15,41 41-15,82 40-1,-82-40 1,41-41-1,-82 0 1,0 41 0,-82-82-1,-41 41 1,82 0 0,41 0-16</inkml:trace>
  <inkml:trace contextRef="#ctx0" brushRef="#br0" timeOffset="133013.4622">29330 19716 0,'82'0'47,"0"0"-47,-41 0 15,41 0-15,40 0 16,-40 0 0</inkml:trace>
  <inkml:trace contextRef="#ctx0" brushRef="#br0" timeOffset="133213.9994">29617 19348 0,'0'0'0,"0"41"31,0 41-15,0 163-1,0 1 1,0-42 0,0-81-16,40-82 15</inkml:trace>
  <inkml:trace contextRef="#ctx0" brushRef="#br0" timeOffset="135230.6148">30844 19471 0,'0'41'31,"0"-1"-15,0 1-16,0 41 15,-41-41-15,-41 0 16,41-41 15,0-82 0,41 0-31,0-81 16,0 122 0,41 41-16,0 0 15,41 0 17,-82 327-17,0-122 1,-82-1-1,0-163 1,0 82 0,42-123-1,40-82 1,0 0 0,0 0-1,40 82 1,42 123-1,41-82 1,41-41 0,-83 0 15,1-41-31,41-41 16,-123 0-16,82 1 15,0-124 1,-82 41-1,40 164 1,42 41 0,-41 41-1,-41 0 1,-41-164 62,0 0-62,-40 82-1,40 0 1,41 41 0,0 41-1,-82 164 1,82-206-16,41 1 15,-41 41-15,82-82 16,40 0 0,1-82-1,-41-81 1,-82 40 0,0 82-1,0 0 1,0 82 15,0 0-15,41 41-16,-41 0 15,82-1 17,-1-81-17,1 0 1,-41-122-1,-41-1 1,0 0 0,0 41-1,-82 82 1,0 0 0,-40 164-1,122 82 1,41-124-1,81-81 1,-40-41 0,41 0 15,-82-41-31,41-81 16,-1 81-16,-81-41 15,0-41 1,0 41-1,0 123 32,0 0-47,0 41 16,41 0 0,164 40-1,-164-122 1,0 0-1,41 0 1,-82-286 0,0 163 15,0 1-15,0 81-1,0 123 1,0-1-1,0 83 1,0 41 0,0-124-1,40-81 1</inkml:trace>
  <inkml:trace contextRef="#ctx0" brushRef="#br0" timeOffset="135530.9639">33462 19225 0,'-41'-41'15,"41"82"1,-82 41 0,82 0-16,0 41 15,0 122 1,41-40 0,82-83-1,-1-122 1</inkml:trace>
  <inkml:trace contextRef="#ctx0" brushRef="#br0" timeOffset="135764.2824">34403 19348 0,'0'-41'16,"-41"41"-16,-41 41 31,82 0-15,-123 122-1,41 42 1,42-123 0,40 0-1</inkml:trace>
  <inkml:trace contextRef="#ctx0" brushRef="#br0" timeOffset="135964.1875">33953 19471 0,'82'41'47,"-42"40"-32,42 1-15,-41-41 16,0 41-16,41-41 16,41 41-1</inkml:trace>
  <inkml:trace contextRef="#ctx0" brushRef="#br0" timeOffset="136213.5808">34730 19634 0,'0'82'62,"0"0"-62,0-41 16,0 0-16,0 41 15,0-1 1,0-40 0</inkml:trace>
  <inkml:trace contextRef="#ctx0" brushRef="#br0" timeOffset="136630.6333">35016 19225 0,'0'-82'16,"0"42"-1,0 121 32,41 1-47,-41 0 0,41 41 16,-41-82-1,205-1 1,-124-40 0,1-40-1,-82-42 1,41-41 0,-41 82-16,0-41 15,0 123 32,0 41-31,0 82-16,0-1 31,0 1-15,0-82-16</inkml:trace>
  <inkml:trace contextRef="#ctx0" brushRef="#br0" timeOffset="136880.2413">35916 19184 0,'0'0'0,"0"-41"0,0 123 46,0 41-46,0 122 16,0 1 0,-41-1 15,-122-40-15,-42-164-16</inkml:trace>
  <inkml:trace contextRef="#ctx0" brushRef="#br0" timeOffset="139080.6913">18735 21966 0,'0'-82'0,"0"41"15,-41 0-15,41-41 16,-40 82-1,-1 0-15,-123 164 32,164 327 15,0-327-32,123-124 1,-82-40-16,40 0 15,-40 0-15,41-81 16,0-42 0,-82 41-1,0-204 1,-82 81 0,-41 123-1,42 1 1,-1 162-1,82 1-15,-82 123 16,123-123 0,0-82-16</inkml:trace>
  <inkml:trace contextRef="#ctx0" brushRef="#br0" timeOffset="139331.3182">19840 22129 0,'41'0'46,"81"0"-46,1 0 16,0 0-16,0 0 16</inkml:trace>
  <inkml:trace contextRef="#ctx0" brushRef="#br0" timeOffset="139463.8185">19963 22457 0,'122'0'47,"42"0"-47,0-82 15</inkml:trace>
  <inkml:trace contextRef="#ctx0" brushRef="#br0" timeOffset="140158.8413">21190 21925 0,'0'-41'15,"41"41"79</inkml:trace>
  <inkml:trace contextRef="#ctx0" brushRef="#br0" timeOffset="140648.2103">21435 21761 0,'0'-41'0,"0"-40"15,-41 81 48,41 81-63,-122 83 15,122-82-15,0 0 16,0 40 0,40-40-1,124-41 1,-123-41 0,41 0-1,0-164 1,-82 124-16,0-42 15,0-41-15,-41 41 16,0 0-16,-82 42 31,82-42-15,-41 123 0,82 163-1,82-204-15</inkml:trace>
  <inkml:trace contextRef="#ctx0" brushRef="#br0" timeOffset="140894.4659">22049 22048 0,'0'-41'93,"0"82"-46</inkml:trace>
  <inkml:trace contextRef="#ctx0" brushRef="#br0" timeOffset="141114.847">22335 21639 0,'0'0'0,"-41"0"0,82-82 47,41 82-31,41 0-16,-41 0 31,-42 0-31</inkml:trace>
  <inkml:trace contextRef="#ctx0" brushRef="#br0" timeOffset="141414.3678">22294 21639 0,'-41'0'15,"41"41"1,0 40 0,0 42-16,41-82 15,0-41 1,41 0-16,0 0 15,0 82 1,-1-41 0,-81 0-1,0 40 1,-40-81 0,-83 41-1,82 0 1,-41-41-1</inkml:trace>
  <inkml:trace contextRef="#ctx0" brushRef="#br0" timeOffset="141664.8751">23112 22007 0,'41'0'47,"41"0"-47,41 0 15,81 0 1,-163 0-16</inkml:trace>
  <inkml:trace contextRef="#ctx0" brushRef="#br0" timeOffset="141881.3078">23521 21761 0,'-81'0'0,"81"82"63,0-41-63,0 41 15,0 81 1,81 42 0,1-82-16</inkml:trace>
  <inkml:trace contextRef="#ctx0" brushRef="#br0" timeOffset="142464.7009">24340 21680 0,'0'40'47,"0"83"-31,0-82-1,-82-41 17,41 0-17,0-41 1,41 0-1,0-41 1,0 1-16,82 40 16,-41 41-1,41 0-15,-42 122 16,83 124 0,-164 122-1,-81-245 1,-1-82-1,0-41 1,82 0 15,82-164-15,0 164 0,41 0-1,41 41 1,-83 41-1,83 0 1,-41-82 0</inkml:trace>
  <inkml:trace contextRef="#ctx0" brushRef="#br0" timeOffset="143880.9285">25280 21843 0,'0'-41'0,"0"-41"16,-81 82 15,-1 82-15,82 286 15,0-327 0,0 41-31,123-82 16,-83 0-16,1 0 16,82 0-1,-41-123 1,-41-81-1,-41 163 1,0 0 0,0 123 15,0-41-31,0 81 16,82-81-1,-1 41 1,1-82-1,82 0 1,-164-123 15,0 42-15,-41-42 0,-82 41-1,82 82-15,-81 0 16,81 0-1,41 82-15,0-41 16,0 82 0,245-1-1,-122-122 1,-41 0 0,-41-41-1,40-163 1,1 122-1,-82-41 17,0 82-17,0 123 17,0 0-17,41 41 1,164-1-1,-164-81 1,122-41 0,-163-41-1,0-81 1,0-1 0,0 0-1,0 42 1,0 121 15,0 1-15,0 82-1,0-41-15,0 0 16,0-1-16,0-40 16</inkml:trace>
  <inkml:trace contextRef="#ctx0" brushRef="#br0" timeOffset="144164.6855">27244 21434 0,'0'-41'16,"0"-41"-1,0 164 17,-41 0-17,41 163 1,0 1 0,0-42-1,0-163-15,41 41 16,41-41-16</inkml:trace>
  <inkml:trace contextRef="#ctx0" brushRef="#br0" timeOffset="144431.9203">28062 21639 0,'0'0'15,"0"-41"-15,0 0 16,-123 82 15,123 0-15,-81 122 0,-1-81-16,0 82 15,82-83-15,0-40 16,-41 41-1</inkml:trace>
  <inkml:trace contextRef="#ctx0" brushRef="#br0" timeOffset="144631.9201">27571 21680 0,'0'-41'16,"41"41"15,0 81-31,41-40 16,-41 41-16,41 0 15,40 82 1,-81-83-16,-41-40 16,82-41-16</inkml:trace>
  <inkml:trace contextRef="#ctx0" brushRef="#br0" timeOffset="144881.8506">28512 22048 0,'0'-82'16,"0"41"15,0 82 0,0 41-31,0 40 16,0-40-1,41 82 1,-41-41 0,41-123-16</inkml:trace>
  <inkml:trace contextRef="#ctx0" brushRef="#br0" timeOffset="145332.4014">28921 21720 0,'0'-40'15,"0"-1"1,0 82 31,0-1-47,0 1 15,41 41 1,0 0 0,82 0-1,-41-82-15,-1 0 16,-40 0-1,-41-123 1,0 41-16,0 0 16,0 1-1,0 162 17,0 42-17,0 82 1,0-1-1,0-40 1</inkml:trace>
  <inkml:trace contextRef="#ctx0" brushRef="#br0" timeOffset="145581.4839">29657 21639 0,'0'0'0,"0"-82"0,0 0 15,0 41 1,0 164 15,82 0-31,-82 204 16,0 82-1,0-246 1,-122 83 0,-1-164-16</inkml:trace>
  <inkml:trace contextRef="#ctx0" brushRef="#br0" timeOffset="147133.7854">22253 24052 0,'0'-123'16,"-41"123"-1,41-82 1,-40 82 15,-1 532 1,41-286-1,163-165-16,-81-81 1,41-163 15,-82 40-15,-41 0 0,0 42-1,0-1 1,0 164 15,0-1-15,0 124-1,0-164 1,122-41 0,-81 0-1,164-164 1,-164 82-1,-41-81 17,0 40-17,-41 41 1,-82 41-16,41 41 16,41 0-1,41 41-15,-40 41 16,40 82-1,0-42 1,0-40-16,163 0 16,-122-82-16,0 0 15,82 0 1,-1-41 0,1-122-1,-123 122 1,0-41-1,0 41 1,0 0 15,0 82 1,41 41-17,0 40 1,82 1-1,-42-123 1,-40 0 0,0 0-1,-41-163 1,0 40 0,0-41-1,0 123 1,0 0-1,0 123 17,0 0-17,0 123 1,0-42 0,0 1-1</inkml:trace>
  <inkml:trace contextRef="#ctx0" brushRef="#br0" timeOffset="147531.9222">24217 23766 0,'0'0'0,"0"-82"0,0 41 15,0 0 1,-41 41-1,-82 82 1,41 122 0,82 83-1,0-42 1,41-81 0,287-42-1,-247-122 1</inkml:trace>
  <inkml:trace contextRef="#ctx0" brushRef="#br0" timeOffset="147798.7744">24994 23929 0,'0'0'0,"0"-41"0,0-40 16,0 40-1,-41 82 32,0 40-47,-41 83 16,1 0 0,-1-1-1,41-122 1</inkml:trace>
  <inkml:trace contextRef="#ctx0" brushRef="#br0" timeOffset="148015.8414">24626 23929 0,'0'-41'16,"0"82"15,123 0-15,-42 82-16,42 41 15,-82-42 1,82 1 0,-82-123-16</inkml:trace>
  <inkml:trace contextRef="#ctx0" brushRef="#br0" timeOffset="148265.0309">25526 24379 0,'0'-41'0,"0"0"15,0 123 48,0 0-63,0 41 15,0-41-15,0-1 16,0 1 0,0 0-1</inkml:trace>
  <inkml:trace contextRef="#ctx0" brushRef="#br0" timeOffset="148698.7893">25853 24052 0,'0'-41'0,"0"-41"16,41 164 31,-41 41-47,82-41 15,-82-41-15,82 81 16,-1-81 0,1-41-1,-41-82 1,41-40-1,-82 40 1,0-41-16,0 82 16,0 82 31,0 82-32,-41 122 1,41 1-1,0-83 1</inkml:trace>
  <inkml:trace contextRef="#ctx0" brushRef="#br0" timeOffset="148983.3628">26753 23929 0,'0'0'0,"0"-41"15,41 41 17,-41 82-17,82 82 1,-82 81-1,0 123 1,-123-245 0,41-82-1</inkml:trace>
  <inkml:trace contextRef="#ctx0" brushRef="#br0" timeOffset="149198.5707">27571 24543 0,'0'0'0,"0"-41"15,82 41 1,82 0-1,-42 0 1</inkml:trace>
  <inkml:trace contextRef="#ctx0" brushRef="#br0" timeOffset="149348.7695">27694 24747 0,'41'-41'16,"41"41"0,-1 0-16,42 0 15,-82 0-15</inkml:trace>
  <inkml:trace contextRef="#ctx0" brushRef="#br0" timeOffset="149681.5763">28717 24420 0,'0'0'0,"-41"-41"0,82 41 47,81 0-31,1 0-16,0 0 16,81 0-1,-163 0 1,41 0-1</inkml:trace>
  <inkml:trace contextRef="#ctx0" brushRef="#br0" timeOffset="150181.9633">29944 24052 0,'0'-41'16,"-41"41"30,-41 41-30,82 41 0,0 41-16,0-1 15,41 83 1,41-123 0,0-82-1,40-41 1,-40-82-1,-82-122 1,0 81 15,-41 0-15,-41 164 0,-81 0-1,81 164 1,123 40-1,0-204-15</inkml:trace>
  <inkml:trace contextRef="#ctx0" brushRef="#br0" timeOffset="150448.4598">30394 24379 0,'0'82'16,"0"-41"15,82-41 16,-82-82-47,0 0 16,41 41-1,-41 82 1,0 0 0</inkml:trace>
  <inkml:trace contextRef="#ctx0" brushRef="#br0" timeOffset="150881.8086">30844 24011 0,'0'-41'15,"0"0"-15,0-41 16,82 82 0,-41 0-1,-41 41 1,40 123-1,-40-82 1,0 41 0,-122-1-1,81-81 1,123-123 46,-41 82-46,81-41 0,-40 41-1,-41 0 1,41 0 0,0 0-16</inkml:trace>
  <inkml:trace contextRef="#ctx0" brushRef="#br0" timeOffset="151082.7096">31580 23847 0,'0'-81'15,"82"81"1,0 0-1,0 0 1,-42 0 0</inkml:trace>
  <inkml:trace contextRef="#ctx0" brushRef="#br0" timeOffset="151382.0232">31580 23888 0,'0'41'31,"0"0"-15,82-41 0,82 0-1,-124 0 1,1 41-1,-41 41 17,-41-41-17,-40-41 1,-1 82 0,0 40-1</inkml:trace>
  <inkml:trace contextRef="#ctx0" brushRef="#br0" timeOffset="152665.8751">35180 13049 0,'-82'0'32,"123"0"-1,0 0-31,123 0 31,122 0-15</inkml:trace>
  <inkml:trace contextRef="#ctx0" brushRef="#br0" timeOffset="152815.2297">35180 13212 0,'41'0'46,"41"0"-46,40 0 16,-40 0-16</inkml:trace>
  <inkml:trace contextRef="#ctx0" brushRef="#br0" timeOffset="153516.0811">36325 12640 0,'-81'0'0,"40"0"31,82 0 0,-1 0-15,247 0-1,-42 0 17</inkml:trace>
  <inkml:trace contextRef="#ctx0" brushRef="#br0" timeOffset="154084.5787">37143 12312 0,'0'0'0,"0"-81"16,0 40 0,-40 41-1,40-41 1,-82 82 15,82 0-15,0 40-1,0 124 1,0 40 0,41-204-1,40 41 1,124-82-1,-123-41 1,-41-41 0,0-40-1,-41-1 1,0-41 0,-164 42-1,82 81 1,41 41-1,-41 122 17,82 42-17</inkml:trace>
  <inkml:trace contextRef="#ctx0" brushRef="#br0" timeOffset="154480.7056">37757 12599 0,'0'81'15,"0"-40"1,41-41 0,0 0 46,-41-41-46,0 82 31,0 41-32</inkml:trace>
  <inkml:trace contextRef="#ctx0" brushRef="#br0" timeOffset="154965.8101">38289 12271 0,'0'-81'0,"0"40"32,82 41-1,-1 0-15,-40 0-1,-41 82-15,0 81 16,0-40-1,-245 0 17,163-42-17,164-81 32,-41-41-47,0 41 16,81-40-1,1 40 1,-41 0 0,41-41-1</inkml:trace>
  <inkml:trace contextRef="#ctx0" brushRef="#br0" timeOffset="155166.5147">38821 12108 0,'0'0'0,"41"-41"47,-1 41-47,1 0 16,41 0-1,0 0 1,-41 0-1</inkml:trace>
  <inkml:trace contextRef="#ctx0" brushRef="#br0" timeOffset="155433.1317">38780 12067 0,'0'41'15,"-41"-41"1,41 82-16,0-1 15,0-40-15,123 82 32,-42-41-17,42 0 1,-82-41 0,-82-1 15,-41-40-31,0 82 15</inkml:trace>
  <inkml:trace contextRef="#ctx0" brushRef="#br0" timeOffset="155905.1052">36898 13499 0,'0'0'0,"-164"0"16,-81 0-1,122 0 1,287 0 15,368-41-15,245 41 0,-82 0-1,1-82 1,-369 0-1,287 82 17,-614-41-17,-41 41 32</inkml:trace>
  <inkml:trace contextRef="#ctx0" brushRef="#br0" timeOffset="157132.8103">36939 14112 0,'0'-41'16,"-82"-41"15,82 123 31,0 0-62,0 41 0,0 245 32,0-163-17,0-41 1,-41-82 0,0 40-1,-41-81 1,1 0 15,-1 0-15,41-81-1,41 40 1,0-41 0,82-41-16</inkml:trace>
  <inkml:trace contextRef="#ctx0" brushRef="#br0" timeOffset="157548.3164">36857 13949 0,'-41'0'0,"164"-82"62,122 82-62,83 0 16,122-123-16,40 123 16,370-82-1,-165 82 1,-245-82-1,-286 1 1,-124 40 0,-40 82 77</inkml:trace>
  <inkml:trace contextRef="#ctx0" brushRef="#br0" timeOffset="158299.9346">37430 14276 0,'0'-41'0,"-41"41"47,-41 41-31,82 41-16,0-1 15,-41 1-15,41 0 16,0 0-16,0-41 16,0 41-1,41-82 1,164-123 15,-205-123 0,-205 124 1,164 122-17,41 81 1</inkml:trace>
  <inkml:trace contextRef="#ctx0" brushRef="#br0" timeOffset="158513.8797">37839 14644 0,'0'-41'47,"0"-41"-32,41 164 32</inkml:trace>
  <inkml:trace contextRef="#ctx0" brushRef="#br0" timeOffset="158869.3164">38166 14398 0,'-82'-40'0,"82"-83"15,82 82 1,0 41-1,41 41 1,-123 41 0,-82 204-1,-41-163 1,41-41 0,82-42-1,41-121 32,41 81-31,0-41-1,163 0 17</inkml:trace>
  <inkml:trace contextRef="#ctx0" brushRef="#br0" timeOffset="159050.1354">38780 14317 0,'0'0'0,"-82"0"0,82-41 16,123-41 0,-42 82-1,42 0-15,-82 0 16</inkml:trace>
  <inkml:trace contextRef="#ctx0" brushRef="#br0" timeOffset="159316.5968">38739 14276 0,'-41'0'15,"41"41"1,0 40-1,123-40 1,-1 41 0,1-41-1,-82 41 1,-82-82 15,-41 0-15,41 0-16,0 41 15</inkml:trace>
  <inkml:trace contextRef="#ctx0" brushRef="#br0" timeOffset="159582.8203">40007 14194 0,'-82'0'47,"41"41"-47,41 0 16,-82 41-16,82-1 15,-122 83 1,81-123-16,41 0 16</inkml:trace>
  <inkml:trace contextRef="#ctx0" brushRef="#br0" timeOffset="159767.4647">39557 14194 0,'0'0'0,"123"82"31,-42-41-31,42 81 16,0 1 0,-123-82-1,204 41-15</inkml:trace>
  <inkml:trace contextRef="#ctx0" brushRef="#br0" timeOffset="160150.2272">40416 14276 0,'0'0'0,"0"-41"15,-41 41-15,41-82 16,-82 205 15,82-41-15,0 81-1,0-40 1,0 0 0,164-123-1,-41-82 1,-82-41 15,-41-163-15,0 245-1,-123-41 1,82 82 0,-41 0-1,82 123-15</inkml:trace>
  <inkml:trace contextRef="#ctx0" brushRef="#br0" timeOffset="160464.7041">40989 14439 0,'0'41'15,"0"0"17,0-82 30,41 41-46</inkml:trace>
  <inkml:trace contextRef="#ctx0" brushRef="#br0" timeOffset="160866.4644">41234 14235 0,'0'-82'16,"41"82"-16,0-82 15,41 82 1,40 41-1,-122 82 1,-40 0 0,-83 81-1,0-81 1,164-123 46,-41-82-46,82 82-16,-41 0 16,81 0-1,-40 0 1</inkml:trace>
  <inkml:trace contextRef="#ctx0" brushRef="#br0" timeOffset="161065.6367">41930 14153 0,'-82'-82'16,"164"41"15,-42 41-15,1 0-16,41 0 15,0 0 1</inkml:trace>
  <inkml:trace contextRef="#ctx0" brushRef="#br0" timeOffset="161333.4191">41848 14112 0,'0'0'0,"0"41"31,0 0-15,122 82-1,-81-42 1,0 1 0,-41-41-1,-82 41 16,42-82-15,-83 0 0</inkml:trace>
  <inkml:trace contextRef="#ctx0" brushRef="#br0" timeOffset="161875.0339">40498 13662 0,'123'0'63,"40"0"-63,-40 0 15,41 0 1,81 0 0,-163 0-1,-41 0 1</inkml:trace>
  <inkml:trace contextRef="#ctx0" brushRef="#br0" timeOffset="162267.3289">42666 13212 0,'-82'0'0,"82"-82"0,41 82 62,82 0-62,-1 0 16,1 0-16,0 41 16,-41-41-16,-41 0 15</inkml:trace>
  <inkml:trace contextRef="#ctx0" brushRef="#br0" timeOffset="162499.903">42952 13417 0,'0'0'0,"82"0"47,-41 0-32,0 0-15,122 0 16,-40 0 0</inkml:trace>
  <inkml:trace contextRef="#ctx0" brushRef="#br0" timeOffset="162800.0098">44057 13008 0,'0'0'0,"-82"0"16,164 0 47,40 0-63,-40 0 15,41 0-15,-41 0 16,-41 0-16,0 0 15</inkml:trace>
  <inkml:trace contextRef="#ctx0" brushRef="#br0" timeOffset="163067.2377">44834 12599 0,'0'-41'0,"0"-41"15,-41 123 32,41 0-31,0 41-16,0 81 16,0 83-1,0-42 1,0-40 15,0-82-31</inkml:trace>
  <inkml:trace contextRef="#ctx0" brushRef="#br0" timeOffset="163298.5292">45120 14153 0</inkml:trace>
  <inkml:trace contextRef="#ctx0" brushRef="#br0" timeOffset="179068.7533">14358 16485 0,'0'-41'0,"0"0"32,-41-41-17,41 123 32,0 82-47,205 777 31,-123-573-15,-41 82 0,-41-327 15,0-1-16,-41-81 1,41-40-16</inkml:trace>
  <inkml:trace contextRef="#ctx0" brushRef="#br0" timeOffset="180102.1125">14399 16198 0,'0'41'62,"41"-41"-62,41 0 16,0 0-1,81 0 1,83 82 0,122-82-1,368 0 1,-122-41 0,163-41-1,-122 82 1,-164 0-1,-287-82-15,123 82 16,-163 0 0,-41 0-16,122 0 15,82 0 1,164 0 0,-245 0-1,-1 0 16,-81 0-15,81 0 0,246 0-1,-82 0 1,-41 0 0,-81 0-1,81 0 1,-164 0-1,83 82 1,40-82 0,-41 0-1,82 0 1,-204 41 0,-41-41-1,-41 0 16,-1 0-15,-40 0 0,0 0-1</inkml:trace>
  <inkml:trace contextRef="#ctx0" brushRef="#br0" timeOffset="181974.0328">25280 16198 0,'-40'0'31,"80"0"16,42 0-31,82 0-1,122 0 1,369 0 0,-83 0-1,-162 0 1,-1 0 0,-82 0-1,205-41 16,-205 41-15,0 0 0,-41-41-1,-163 41-15,41 0 16,-82 0-16,40 0 16,83 0-1,40 0 1,42 0-1,81 0 1,-82 0 0,-40 0-1,40 0 1,246 0 15,-164 0-15,41 0-1,-123 0 1,42 0 0,285 0-1,-163 0 1,-163 0 0,-1 0-1,0 0 1,-163 0-1,0 0 1,-1 0 0,-40 0-1,-41 0 1,0 0 0,41 0 15,-41 0 0,-41 41-15,0 41-1,0-41 1,41 82 0,-41 40-1,81 1 1,-40-41-1,-41 40 1,82 42 0,-41-82-1,41-1 1,-82-40 0,41 82 15,-41-123-31,0 81 15,0-81-15,0 0 16,0 82 0,0-41-1,0 40 1,0-81 0,0 0-1,0 0 16,-41-41 32</inkml:trace>
  <inkml:trace contextRef="#ctx0" brushRef="#br0" timeOffset="183719.1335">14645 18571 0,'0'41'32,"0"0"-17,0 40 1,0-40 0,0 0-1,81 0 16,1 41 1,123-82-1,-42 0 0,1 0-15,204 0-1,-122 0 1,122 0 0,41 0-1,-205 82-15,369-82 16,-287 0-16,-81 0 16,245 0-1,-164 0 1,42 41-1,203-41 1,-203 0 0,-1 0-1,-82 0 1,-122 0 0,123 0-16,-165 0 15,42 0 1,204 0-1,123 0 1,-41 0 0,164 0-1,-246-82 1,41 82 0,-40 0-1,122 0 1,-246 0-1,1 0 1,-1 0 0,-122 0-1</inkml:trace>
  <inkml:trace contextRef="#ctx0" brushRef="#br0" timeOffset="186056.7948">24708 18939 0,'41'82'16,"0"-82"15,-1 0-16,42 0 1,41 0 0,-41 0-1,81 0 1,-40 0-16,0 0 16,0 0-16,40 0 0,42 0 15,163-41 1,0 41-1,-41-82 1,-204 82-16,123 0 16,-124 0-1,42 0-15,122-82 16,-81 82 0,-42 0 15,83 0-16,-42-41 1,-40 41 0,0 0-1,-83 0-15,165 0 16,-164 0-16,-1 0 16,83 0-1,41 0 1,40 0-1,369 0 17,-410 0-32,42 0 15,163 0 1,-123 41 0,82-41 15,0 0-16,1 0 1,40 0 0,-246 0-16,165 0 15,-206 0-15,1 0 16,82 41 0,40-41-1,-81 0-15,81 82 16,-122-82-1,-1 0-15,83 0 16,-123 0 0,41 0-1,-1-41 1,1 41 15,0 0-15,-41 0-1,-1 0 1,-40 0 0,41 0-1,-41 0 1,0 0 0,41 0 15,-41 0-16,-1 0 17,1 0 15,82 0-32,-82 0 16,0 0-15,0 0 0,41 0-1,-41 0 17,-1 0 61,-40-41-61,0 0 14,0-41-30,0 41 0,0-40-1,82 81 1,-82-41 0,0-41 30,0 41-30,0 0 15,0 0 63</inkml:trace>
  <inkml:trace contextRef="#ctx0" brushRef="#br0" timeOffset="186319.0336">37143 18366 0,'0'41'63,"0"41"-48,0 0 1,0 0-16</inkml:trace>
</inkml:ink>
</file>

<file path=ppt/ink/ink4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2T13:25:10.438"/>
    </inkml:context>
    <inkml:brush xml:id="br0">
      <inkml:brushProperty name="width" value="0.05292" units="cm"/>
      <inkml:brushProperty name="height" value="0.05292" units="cm"/>
      <inkml:brushProperty name="color" value="#FF0000"/>
    </inkml:brush>
  </inkml:definitions>
  <inkml:trace contextRef="#ctx0" brushRef="#br0">23521 6054 0,'0'-41'0,"0"0"16,0-41 0,0 41 15,-81 41-31,-165 0 31,164 0-31,-368 0 31,328 0-31,-1 41 16,-41 0 0,1 41-1,-1-41 1,41 0-1,42 41 17,-1 40-17,0-122-15,41 205 16,41-164-16,0 41 16,0 81-1,0 42 1,41-42-1,123 1 1,-42-41 0,124-1-1,-1-40 1,42-41 0,-1 41-1,-82-82 1,-81 0-1,0-82 17,40-122-17,-40 81 1,-41 41 0,0-41-1,41-40 1,-123 40-1,0 0 1,0 41 0,0-40-1,-123 40 1,-41 41 0,-81 41-1,81 0 1,123 123 15,41-41-31</inkml:trace>
  <inkml:trace contextRef="#ctx0" brushRef="#br0" timeOffset="716.2156">24503 6995 0,'-122'0'0,"81"0"15,0 0 1,0 0 0,123 0 46,40 0-62,1 0 16,0 0-1,204 0 1,-163 0 0,-1 0-1,-163-82 48,-41 82-63,-40 0 15,-1 0-15,41-41 32,-41 41-17,123 0 48,41 0-63,-41 0 15,0 0-15,81 0 16,-122 82 0,0-41-1,-41 41 1,-81-1 0,81 1-1</inkml:trace>
  <inkml:trace contextRef="#ctx0" brushRef="#br0" timeOffset="1192.4211">26549 6504 0,'0'-41'0,"0"0"16,0 164 31,81-1-32,-81 1-15,82 0 16,-82-41-16,164 122 15,-164-122 17,0-41-17,0-123 32,-82 0-47,41 41 16,-41-40-1,-40 122 1,-1 81 0,41 83-1,82-83 1,0-81-16,0 82 16</inkml:trace>
  <inkml:trace contextRef="#ctx0" brushRef="#br0" timeOffset="1466.9686">27858 7158 0,'0'-81'15,"0"121"48,0 1-63</inkml:trace>
  <inkml:trace contextRef="#ctx0" brushRef="#br0" timeOffset="95805.7542">19717 11617 0,'0'0'0,"41"0"47</inkml:trace>
  <inkml:trace contextRef="#ctx0" brushRef="#br0" timeOffset="96293.4934">20167 11085 0,'0'-41'0,"0"0"0,0-40 15,-41 40-15,0 0 31,0 41-15,-81 0 0,81 0-16,-41 122 15,82 42-15,0 0 16,0 163 0,41 41-1,41-82 1,-82-122-1,-41-82 1,-82 0 0,82-82-1</inkml:trace>
  <inkml:trace contextRef="#ctx0" brushRef="#br0" timeOffset="96493.1422">19431 11821 0,'0'-40'16,"82"40"0,122 0-1,1-41 1,40 41-1,-163-82-15</inkml:trace>
  <inkml:trace contextRef="#ctx0" brushRef="#br0" timeOffset="96743.4791">20453 11126 0,'0'0'0,"0"-41"0,0 0 15,-81 123 32,81 204-31,-82 83 0,82-42-1,0-123 1,82-163-1,40 82-15,-81-123 16</inkml:trace>
  <inkml:trace contextRef="#ctx0" brushRef="#br0" timeOffset="97193.6242">20822 11781 0,'0'0'0,"-41"-41"16,41 0-1,0-41 1,41 82 0,-41 41-1,81 82 1,-81-1 0,0 1-1,-40-82 1,40-82 15,40-41-15,-40 0-16,123-40 15,-41 40-15,-82 41 16,41-41-16,-41 41 16,0 82 15,0 41-16,-41 82 1,41 40 0,0-81-1,41-41 1,82-82 0,-83 0-16</inkml:trace>
  <inkml:trace contextRef="#ctx0" brushRef="#br0" timeOffset="97409.7843">21517 11453 0,'0'0'0,"0"-81"15,0-1 1,41 164 15,-41 40-31,41 42 31,41 40-15,-82 1 0,-41-1-1,41-163-15</inkml:trace>
  <inkml:trace contextRef="#ctx0" brushRef="#br0" timeOffset="97610.3562">22049 11821 0,'82'-81'16,"40"81"-1,-81 0-15,0 0 31,-41 41-31</inkml:trace>
  <inkml:trace contextRef="#ctx0" brushRef="#br0" timeOffset="97727.1774">22172 11985 0,'81'0'47,"1"0"-47,-41 0 0</inkml:trace>
  <inkml:trace contextRef="#ctx0" brushRef="#br0" timeOffset="98692.9415">24012 11003 0,'0'-41'16,"-122"41"15,40 0-31,0 82 16,41-41-16,-163 123 46,122-82-30,204-82 0,-40 41-1,-41-41 1,41 122 0,-82-40-1,-41 123 1,-82-83-1,1 1 1,81-82 0,123 0 62,-82 41-78,0 81 15,81 42-15,-81-1 16,0 246 0,82-82-1,-82-40 1,41-247-16,-41-40 16,41-41-16,41 0 15</inkml:trace>
  <inkml:trace contextRef="#ctx0" brushRef="#br0" timeOffset="101210.9495">24667 11412 0,'0'-81'16,"-41"-1"15,0 41-15,-41 41 15,41 41-15,41 41-16,0 40 15,0 83 1,0-82 0,82-83-1,-41-40 1,82 0 0,-41-122 15,-82 81-31,40-82 15,-40 41-15,0 1 16,-122-42 0,-1 41-1,41 82 1,0 41 0,123 82-1,82-123-15</inkml:trace>
  <inkml:trace contextRef="#ctx0" brushRef="#br0" timeOffset="101489.9651">24994 11494 0,'0'82'31,"41"-82"16,-41-41-32,0 0 1,0 123 46,82 0-62</inkml:trace>
  <inkml:trace contextRef="#ctx0" brushRef="#br0" timeOffset="101943.6319">25444 11372 0,'-41'0'0,"41"-82"16,-41 82 31,41 82-47,0 40 15,0-40-15,0-41 16,0 82-1,41-42 1,41-81 0,41 0-1,-82-40 1,40-124 0,-81-41 15,-40 83-16,-83 40 1,41 82 0,0 41-1,82 122 1,0-81 0,41-82-16</inkml:trace>
  <inkml:trace contextRef="#ctx0" brushRef="#br0" timeOffset="102577.177">26139 11290 0,'0'-82'0,"-40"82"46,-42 0-30,82 41 0,0 41-1,0-41-15,82 81 16,-42-40 0,42-41-1,-41 41 16,-41-41-15,-82 0 0,1-41-1,81-82 1,0-41 0,122 0-1,-40 42 1,-41 40-1,-41 0 1,-123-41 0,41 82-1,1 0 1,81 41 0,0 41-1</inkml:trace>
  <inkml:trace contextRef="#ctx0" brushRef="#br0" timeOffset="103261.2459">26753 11617 0,'82'0'31,"0"0"-15,0-82 15,-42 41-16,-40 0 1,0-40 0,-81 81-1,-124 40 1,205 1-16,-41 123 16,41-41-16,0-42 15,0 1 1,205 0-1,-42-82 1,83-41 0</inkml:trace>
  <inkml:trace contextRef="#ctx0" brushRef="#br0" timeOffset="103728.1467">27449 11249 0,'-41'-82'15,"82"82"48,-1 0-47,83 0-16,-82 0 15,123 0 1</inkml:trace>
  <inkml:trace contextRef="#ctx0" brushRef="#br0" timeOffset="104210.6471">28062 11003 0,'0'-41'16,"0"1"-16,-41 40 78,41 40-78,0 42 15,0-41-15,0 0 16,41 82 0,0-82-1,41-41 1,0 0 0,-1-123 15,-81-41-16,-40 42 1,-1 81 0,-41-41-1,-41 164 1,82 40 0,41-81-1,41 41-15</inkml:trace>
  <inkml:trace contextRef="#ctx0" brushRef="#br0" timeOffset="104476.2847">28430 11003 0,'82'0'16,"-82"41"-1,41-41 79</inkml:trace>
  <inkml:trace contextRef="#ctx0" brushRef="#br0" timeOffset="104912.6392">28880 10840 0,'0'-82'15,"0"41"1,-122 82 31,122 41-31,-41-41-16,41 0 15,0 81 1,0-40-1,0-41 1,81-41-16,1 0 16,-41 0-1,0 0-15,41-41 16,-41-82 0,-41 82-16,0-40 15,0-1 1,-41 41-1,-41 41 1,0 0 0,0 41-1,82 0-15,0 41 16</inkml:trace>
  <inkml:trace contextRef="#ctx0" brushRef="#br0" timeOffset="105478.3538">29412 10799 0,'41'-41'15,"-41"-41"1,-41 82 15,-41 0-15,0 41-1,82 41 1,82 0 0,0 40-1,41-40 1,-82-41-1,-41 0 1,-41 41 0,-41-82-1,0 0 1,82-41 15,0-82-15,41 123-16,0-82 15,0 82-15,41-81 0,-41 81 16,-1-82 0,-40 41-1,0 0 1,-81 41 0,40 0-1,-41 123 1</inkml:trace>
  <inkml:trace contextRef="#ctx0" brushRef="#br0" timeOffset="105960.6417">29862 10962 0,'41'0'31,"41"0"-15,-41 0 15,-41 41-15,0 82-1,0-41 1,-82-82-16,164 0 63,-82-41-63,122 0 0,-81-41 15,41 0 16,-123 82 1,0 0-17,41 123 1,0-41 0,41 0-1,123-82-15</inkml:trace>
  <inkml:trace contextRef="#ctx0" brushRef="#br0" timeOffset="106278.8254">31171 11903 0,'0'41'47,"0"0"-31,0 41-16,0-41 15,0 0-15,0 0 16,-82 81 0</inkml:trace>
  <inkml:trace contextRef="#ctx0" brushRef="#br0" timeOffset="106811.4397">31621 11372 0,'0'-41'16,"0"-41"15,123 82-16,-82 0-15,40 41 16,-81 81 0,0 1-1,0-82 1,-81 0-16,40 41 0,-41-82 16,205-82 46,-82 41-62,40-41 16,-40-40-1,41 40 1,-82 41 0,0 123 30,0-1-30,0 83 0,0-41-1,41-82 1,41-41 0</inkml:trace>
  <inkml:trace contextRef="#ctx0" brushRef="#br0" timeOffset="107244.1673">32357 11331 0,'123'0'63,"-41"0"-47,-41 0-16,0 41 0,41-41 15,-42 0 1,42 40-1,-41-40 1,-41 82 47,-41-82-48,41 41-15,-122-41 16,40 82-16,41 41 15,-41-123 1</inkml:trace>
  <inkml:trace contextRef="#ctx0" brushRef="#br0" timeOffset="107544.9987">33012 11862 0,'0'-81'0,"0"40"32,-41 41-1,-41 81-16,41-40 1,-41 123 0,1-82-1</inkml:trace>
  <inkml:trace contextRef="#ctx0" brushRef="#br0" timeOffset="107962.1742">33257 11453 0,'0'-41'0,"-41"41"62,41 41-46,0 41-16,-41 0 15,41 0-15,0 40 16,0-40 0,164-82 15,-41-82-16,-41-81 1,-82-1 0,41 42-1,-41 81 1,-164 41 0,41 122-1,41-40 1</inkml:trace>
  <inkml:trace contextRef="#ctx0" brushRef="#br0" timeOffset="108628.0071">31171 13294 0,'0'123'63,"0"-82"-63,0 40 0,0-40 15,-82 0-15,82 82 31</inkml:trace>
  <inkml:trace contextRef="#ctx0" brushRef="#br0" timeOffset="109077.6402">31744 13212 0,'0'-41'16,"41"41"-1,0 0-15,40 0 16,1 41 15,-82 41-15,0 0-1,-123 0 1,205-164 31,-41 41-47,41 0 16,41-82-1,-41 42 1,-164 162 15,41-40-31,-41 82 16,82-41-1,41 0 1,163-1 15,83-81-31</inkml:trace>
  <inkml:trace contextRef="#ctx0" brushRef="#br0" timeOffset="109361.1795">33135 13008 0,'0'0'0,"0"41"46,-82 40-30,0-40-16,-41 41 16,41-41-16,1 41 15,81-41 17,122-41-17,42 0 1,81 0-1,-40-41-15</inkml:trace>
  <inkml:trace contextRef="#ctx0" brushRef="#br0" timeOffset="109698.4953">33830 13130 0,'-82'0'47,"41"123"-31,41-41-16,0-41 16,0 0-16,41 41 31,82-82-16,41-41 1,-124-41 0,-40-82-1,-40 123 1,-124-40 0,41 81-16,-40 0 15,-1 0-15</inkml:trace>
  <inkml:trace contextRef="#ctx0" brushRef="#br0" timeOffset="110317.9569">27039 13090 0,'-40'-41'15,"-1"41"1,-82 0-1,123 81-15,-82 124 32,123 163-1,327-327 0,-204-450 16,-205 327-47,-41 0 0,0 1 16,-122 81-1,122 81 1,82-40-16,0 41 31</inkml:trace>
  <inkml:trace contextRef="#ctx0" brushRef="#br0" timeOffset="120162.2344">16281 16239 0,'-41'0'0,"41"-82"15,0 246 32,0 0-47,0-1 0,0 83 31,0 81 1,0-286-17</inkml:trace>
  <inkml:trace contextRef="#ctx0" brushRef="#br0" timeOffset="120479.4005">16240 16403 0,'0'0'0,"0"-82"0,0 0 16,0 0-1,82 41 1,-41 41-1,122 0 1,-40 0 0,-123 164-1,0 0 1,-123-1 0,1-81-1,81-82 1,41 82-1</inkml:trace>
  <inkml:trace contextRef="#ctx0" brushRef="#br0" timeOffset="120846.3927">17181 16116 0,'0'-81'16,"0"40"-1,-41 41 16,41 41-31,-82 163 16,82 246 0,0-164-1,0 1 1,41-164 15,82-42-15,-82-81-16</inkml:trace>
  <inkml:trace contextRef="#ctx0" brushRef="#br0" timeOffset="121229.7968">18490 16526 0,'0'0'0,"0"-82"16,0 41-1,-82 204 32,0-40-31,-40 123-1,-1-42 1,0-40 0,41-82-1,41-1 1</inkml:trace>
  <inkml:trace contextRef="#ctx0" brushRef="#br0" timeOffset="121512.9884">17835 16607 0,'0'0'16,"0"-41"-16,82 82 47,0 41-31,82 123-1,-123-124-15,81 42 16,-81-41-16,41-41 15,-41 41-15,41-41 16,0 40 0</inkml:trace>
  <inkml:trace contextRef="#ctx0" brushRef="#br0" timeOffset="122042.1223">19758 16812 0,'0'0'0,"0"-82"0,0 123 94,-82-41-78,82 82-16,-123-82 15,123 41-15,-81-41 16,-1 41 0,41-41-1,41 81 110</inkml:trace>
  <inkml:trace contextRef="#ctx0" brushRef="#br0" timeOffset="123241.3361">19267 16566 0,'0'-81'16,"0"122"171</inkml:trace>
  <inkml:trace contextRef="#ctx0" brushRef="#br0" timeOffset="137710.5159">19758 16771 0,'-41'0'109,"41"41"-109,-82-41 16,0 123-16,1-123 15,-1 81 1,-41 1 0,0 0-1,83-82 1,40 41 0,81-41 62,-40 0-63,0 0-15,41 0 16,41 41-16,-42-41 16,83 0-1,-123 0 1,41 0-1,-82 82 79</inkml:trace>
  <inkml:trace contextRef="#ctx0" brushRef="#br0" timeOffset="138231.2608">20372 16812 0,'0'-41'31,"0"0"-15,41 41-1,-41 41 95,0 0-110,0 41 15,0 40-15,0 1 16,-41 41-1,41-42 1,0-81 0,81-41 31,1 0-47,0-41 15,0 1 1,-41-1-1</inkml:trace>
  <inkml:trace contextRef="#ctx0" brushRef="#br0" timeOffset="138582.9903">20249 17057 0,'0'-41'31,"82"41"-15,0 0-1,40 0-15,124 0 32,-205 0-32,81-81 15</inkml:trace>
  <inkml:trace contextRef="#ctx0" brushRef="#br0" timeOffset="138931.6363">21190 16607 0,'0'-81'15,"0"121"32,41 1-31,0 41-16,-41 0 15,81 122 1,-81 124 0,-122-83-1,-83-122 1,42-41 0</inkml:trace>
  <inkml:trace contextRef="#ctx0" brushRef="#br0" timeOffset="141455.2712">19758 17957 0,'0'41'94</inkml:trace>
  <inkml:trace contextRef="#ctx0" brushRef="#br0" timeOffset="146848.2657">22867 16812 0,'82'-82'47,"-123"123"734,41 41-765,-82-82-16,82 82 15,-82-82-15,0 81 16,1 1 0,-124 82 15,82-41 0,164-123 79,41 0-110,0 0 15,0 0-15,0 0 16,163 0-1,-81 0 1,-83 0 0,1 0 15</inkml:trace>
  <inkml:trace contextRef="#ctx0" brushRef="#br0" timeOffset="148715.3843">24544 16812 0,'0'-41'15,"0"0"16,-82 41 1,41 164-1,41-1-15,0-40-1,0-41-15,0 0 16,82-82-1,-41 0 1,82 0 0,-82 0-16,81-41 31,-40-82-15,-82 0-1,0 1 1,0-42-1,-82 123 1,-40 41 0,40 0-1,0 0 1,0 0 0,82 41 15</inkml:trace>
  <inkml:trace contextRef="#ctx0" brushRef="#br0" timeOffset="149066.5593">25362 17139 0,'0'-82'78,"0"41"-78,0 82 62,0 0-46</inkml:trace>
  <inkml:trace contextRef="#ctx0" brushRef="#br0" timeOffset="149615.2566">25894 16771 0,'-82'0'63,"82"41"-47,0 41-16,-41-1 15,41 1-15,0 0 16,0 41-1,41-41 1,41-41 0,0-41-1,41 0 1,-42-41 0,-40-164-1,-41 123 1,0 0-1,0 1 17,-122-1-17,40 41 1,0 41 0,41 0-1,0 82 1,41 0-1,82-1-15</inkml:trace>
  <inkml:trace contextRef="#ctx0" brushRef="#br0" timeOffset="149932.7994">26630 16771 0,'0'-82'0,"0"41"16,0 82 62,0 41-78,0 41 15,0-42-15,0 1 16,0 82 0,0 0-1,0-83 1,41-81-16</inkml:trace>
  <inkml:trace contextRef="#ctx0" brushRef="#br0" timeOffset="153033.3062">20494 17916 0,'0'41'141,"0"0"-126,0 41 1,0 0 0,0 40-1,0-81 1,0 0 0,0 0 30,0-82 79,0-41-109,0 1 0,0-1-1,0 0 1,0 41 0,0-41-1,-81 82 48,81 41-48,-41-41-15,41 41 16,-41-41 0,41 41-1,82-82 63,-42-41-62,1 82 0,-41-41-16,82 41 15,0 0 16,-82 41-15,41 0-16,41 123 31,0-41-15</inkml:trace>
  <inkml:trace contextRef="#ctx0" brushRef="#br0" timeOffset="156990.6474">23726 17712 0,'41'0'31</inkml:trace>
  <inkml:trace contextRef="#ctx0" brushRef="#br0" timeOffset="159532.7762">16731 19430 0,'0'-82'15,"0"0"1,0 41 15,0 0 0,-82 41-15,41 0 0,0 246 15,41 163-16,0-82 1,0 0 0,0-122-1,-82-1 1,1-122 0,-1 0-1,-41-82 1,-41-41-1,124-41 17,-1 41-17,41 0-15</inkml:trace>
  <inkml:trace contextRef="#ctx0" brushRef="#br0" timeOffset="160300.8722">16035 21720 0,'0'-40'16,"0"80"62,0 42-78,0 0 16,0 0-16,0 0 15,0-1-15,0 1 16,0 0 0,0-41 15,123-41 0,-82 0-15,82 0-1,-82-41 1,81 41-16</inkml:trace>
  <inkml:trace contextRef="#ctx0" brushRef="#br0" timeOffset="160717.5063">15831 22089 0,'-41'0'0,"123"0"47,0-82-31,-1 82-16,42 0 16,41-41 15</inkml:trace>
  <inkml:trace contextRef="#ctx0" brushRef="#br0" timeOffset="162920.6777">16117 21843 0,'-41'0'63,"0"0"-48,-40 0 17,81 82-17,0-41-15,0 82 16,41 122 31,-41-204-47,122 123 31,-81-164-31,164 0 31,-164 0-15,81-82-1,-81 0 1,0 41 0,41 0-1,-82-41 1,0 41 0,0-40-1,0 40 1,-41-41-1,0 41 1,-82 41-16,42-82 16,-1 82-1,41 0 1,0 0 0,-82 0-16,82 0 15,0 0 1,-40 41-1,81 0-15,-41 0 16,41 41-16,0-1 16,0 1-1,0-41-15,0 41 16,0 0 0,163-41-1,-40-41 1,0 0-1,-82 0 17,122 0-17,-163-41 1,41 41 0,-41-41-1,0-41 1,0 0-1,-41-81 1,0 81 0,1 82 15,40-82-31</inkml:trace>
  <inkml:trace contextRef="#ctx0" brushRef="#br0" timeOffset="163751.6575">17181 18898 0,'0'-41'0,"0"-41"16,0-40-1,0 81 32,0 0-16,0 82 16,0 40-47,0 42 16,0 41-1,0-1-15,-41 42 16,41-82-16,0-82 16,0-1-1,123-40 17,-41-40-17,40-42 1,-122 0-1</inkml:trace>
  <inkml:trace contextRef="#ctx0" brushRef="#br0" timeOffset="163967.3415">17058 19143 0,'41'0'47,"41"-81"-47,0 81 15,40 0-15,-40 0 16,0-41-16</inkml:trace>
  <inkml:trace contextRef="#ctx0" brushRef="#br0" timeOffset="164883.3739">17631 19962 0,'0'-41'47,"0"82"31,0-1-78,0 83 16,-82 41-1,82-123-15,0 81 16,82-122 0,-82 41-16,41-41 15,81 0 1,1-82-1,-82-40 17,-41-42-17,-41 41 1,-41 42-16,41 81 16,41-82-16,-81 82 0,-1 0 15,41 0 1,41 41-1,0 122 1</inkml:trace>
  <inkml:trace contextRef="#ctx0" brushRef="#br0" timeOffset="165200.6125">18122 20207 0,'0'-41'93,"0"-41"-77,0 123 15,0 0-15,0 41 0,41-82-16,-41 41 15</inkml:trace>
  <inkml:trace contextRef="#ctx0" brushRef="#br0" timeOffset="165650.7747">18572 20043 0,'0'-81'16,"-82"121"31,82 1-47,0 0 15,0 82-15,-41 41 16,41-42 0,0-40-1,82-41 16,0-41-15,-1 0 0,1-164-1,-82 83 1,0-1-16,0 41 16,0 0-16,0-41 0,-41 0 15,-81 82 1,40 0-1,41 0 1,41 123 15</inkml:trace>
  <inkml:trace contextRef="#ctx0" brushRef="#br0" timeOffset="166234.6643">19185 20207 0,'0'-82'0,"41"41"16,-41 0 15,-41 41 16,41 82-47,0-41 15,0 123 1,41-83 0,82 1-1,-82-41 1,-41 41 15,-41-41-15,-41-41-1,0 0 1,41 0 0,123-82-1,-41 0 1,82-40-1,-41 40 1,-41-41 0,-82-41-1,-82 164 1,0 0 0,41 41-1,82 82 1</inkml:trace>
  <inkml:trace contextRef="#ctx0" brushRef="#br0" timeOffset="166700.4871">20126 20330 0,'0'0'0,"0"81"0,0-40 31,41-41-15,0 0 0,41 0-1,-41 0 1,-41-81 0,0-42-1,-41 82 1,-41 41-1,82 41-15,-123 82 16,123-42-16,0 1 16,0 0-1,205 41 1,40-123 0,-81-41-1</inkml:trace>
  <inkml:trace contextRef="#ctx0" brushRef="#br0" timeOffset="167067.1415">20740 19962 0,'-41'0'0,"123"0"47,0 0-31,-1 0-16,42 0 16,-41 0-16,41 0 15</inkml:trace>
  <inkml:trace contextRef="#ctx0" brushRef="#br0" timeOffset="167608.3932">21640 19675 0,'0'-82'16,"0"123"62,0 0-63,0 0-15,0 123 16,0-123 0,41 40-1,40-81 1,83 0 0,-82 0-1,-41-163 1,-41-1 15,0 82-31,-41 1 16,-41-1-16,0 82 15,0 0 1,1 122 0,40 42-1,41-123 1,122-41-16</inkml:trace>
  <inkml:trace contextRef="#ctx0" brushRef="#br0" timeOffset="167959.2785">22335 19634 0,'0'41'0,"0"41"16,0-41-1,0 41 17,0-123 14,0 0-30,0 0 0,0 123 31</inkml:trace>
  <inkml:trace contextRef="#ctx0" brushRef="#br0" timeOffset="168484.716">22703 19593 0,'0'-41'0,"0"-40"31,0 122 31,0 40-46,-81-40-16,81 0 16,0 41-16,0-41 15,0 41 1,0-41 0,122-41-1,-40 0 1,0 0-1,-82-82 1,0-123 0,0 123-1,-82 42 1,41 40 0,0 0-1,-41 0 1,82 81 15</inkml:trace>
  <inkml:trace contextRef="#ctx0" brushRef="#br0" timeOffset="169101.4308">23276 19471 0,'0'-82'16,"-82"82"30,41 0-30,41 82 0,0-1-1,0-40 1,82 0 0,-41-41-1,41 82 1,0-41-1,-82 41 1,-41-82 0,-82 41-1,0-41 1,123-82 31,82 0-32,-41 82 1,-41-82-16,82 82 16,-82-163-1,0 81 1,-41 82 0,-41 0-1,0 0 1,82 41-1</inkml:trace>
  <inkml:trace contextRef="#ctx0" brushRef="#br0" timeOffset="169775.3409">23726 20330 0,'0'-41'31,"0"0"0,0 0 0,41 41-15,41 0 0,-82 82-1,0 0 1,-41 40-1,41-81 1,-41-41 0,41-123 31,41 123-47,41-40 15,-123-1 63</inkml:trace>
  <inkml:trace contextRef="#ctx0" brushRef="#br0" timeOffset="170367.7229">23685 19552 0,'0'-81'31,"41"81"-31,0 0 32,-41 41-17,41 40 1,-41-40-1,0 123 1,-41-164 0,164-123 46,-123 41-46,41 41-16,-41 1 15,0-42 1,0 123 47,0 40-63,0-40 15,0 0-15,0 41 16,40 0-1</inkml:trace>
  <inkml:trace contextRef="#ctx0" brushRef="#br0" timeOffset="171084.8013">23849 20371 0,'0'-82'16,"-82"82"-1,82-41 1,-41 41 0,0 41-1,-41 122 1,82 42 31,41-205-32,0 0 1,0 0 0,41-164-1,-41 42 1,-41 40-1,0-82 1,0 123 0,0 123 77,0-41-77,0 0-16,0 41 16,0-1-16,0 1 15,0 82 1,0-41 0,0-82-1,0-1-15</inkml:trace>
  <inkml:trace contextRef="#ctx0" brushRef="#br0" timeOffset="171551.8531">24012 20493 0,'0'-82'15,"0"42"1,82 40-1,-41 0 1,0 0 15,-41 122-15,0-40-16,0-41 16,0 82-1,-41-123 1,82 0 15,-41-82-31,82 82 16,41-246-1,-42 165 1,-81 40 0,-41 82 15,1 81-31,40 1 31,0-41-15,0-41-1,81-41 1,1 0-16,-41-41 0</inkml:trace>
  <inkml:trace contextRef="#ctx0" brushRef="#br0" timeOffset="172352.9902">26385 20125 0,'0'41'63,"-164"82"-47,123-123-1,-327 163 16,327-81-15,-40-82 0,81 41-1,81-41 1,1 0-16,41 0 16,0 0-16,-42 0 0,1 0 15,82 0 1,-41 0-1</inkml:trace>
  <inkml:trace contextRef="#ctx0" brushRef="#br0" timeOffset="173417.7059">27244 20125 0,'0'-41'16,"0"123"47,0-41-48,0 41-15,0 40 16,0-40 15,41-82-15,41 0-16,40 0 15,-40 0-15,-41-41 16,41-40 0,-82-1-1,-41-123 1,0 164-16,-82-40 15,83 81 1,-1 40 0,41 1-16,0 0 15,0 41 1</inkml:trace>
  <inkml:trace contextRef="#ctx0" brushRef="#br0" timeOffset="173764.1563">27939 20289 0,'41'0'31,"41"0"0,-41 0-15,-41-82 0,0 123 46,0 82-62</inkml:trace>
  <inkml:trace contextRef="#ctx0" brushRef="#br0" timeOffset="174169.0922">28798 19962 0,'0'-41'15,"-40"41"-15,-42 0 32,41 81-17,41-40 1,-82 164-1,82-123 1,0 40 0,82-40-1,0-82 1,81-41 0,-122-81-1,-41-1 1,0 0-16,0 0 15,-41 123-15,41-40 16,-122 40 0,40 40-1,41 42 1</inkml:trace>
  <inkml:trace contextRef="#ctx0" brushRef="#br0" timeOffset="174518.8083">29248 19962 0,'0'-41'16,"0"122"31,0 1-32,0 0-15,0 0 16,0 0-16,0-1 0,0 42 31,0-82-15,0 41-16</inkml:trace>
  <inkml:trace contextRef="#ctx0" brushRef="#br0" timeOffset="179902.2736">17017 23275 0,'0'0'0,"0"-41"0,0 0 16,0 82 31,0 41-32,0 0-15,0 40 16,0 205 0,0 1-1,-41-206 1,41-81-1,0-82 17</inkml:trace>
  <inkml:trace contextRef="#ctx0" brushRef="#br0" timeOffset="180368.8446">17631 23725 0,'-41'-41'0,"82"41"62,0 0-62,41 0 16,40 0-16,1 0 15,0 0 1,40 0 0,-40 0-1,-164 0 79</inkml:trace>
  <inkml:trace contextRef="#ctx0" brushRef="#br0" timeOffset="181019.3044">19717 23602 0,'-41'0'16,"41"41"-1,0 41 1,41-82 0,123 0 15,-42-82 0,-122 41-15,0-41-1,0 41 1,-81 41 0,-42 0-1,0 246 1,123-124-16,0 83 16,0-164-1,0 0-15,82 82 31,123-123-15,-83-41-16,-40 41 16,-41-82-16</inkml:trace>
  <inkml:trace contextRef="#ctx0" brushRef="#br0" timeOffset="181402.3653">20331 23111 0,'-41'0'0,"0"0"32,82 0 14,0 0-46,0 0 16,40 0-16,83 0 16,-123 0-1</inkml:trace>
  <inkml:trace contextRef="#ctx0" brushRef="#br0" timeOffset="181902.7094">21190 22948 0,'0'-41'15,"0"0"1,-41 41 46,41 82-62,-41-1 16,41 1-16,0 0 16,0-41-16,0 82 15,123-42 16,-1-81-15,-40 0 0,41-163-1,-123 81 1,0-82 0,-164 1-1,42 81 1,40 82-1,0 123 1,82-42 0,41-81-16</inkml:trace>
  <inkml:trace contextRef="#ctx0" brushRef="#br0" timeOffset="182210.957">21967 23070 0,'0'41'16,"0"0"0,0-123 77,0 0-77,0 123 15,0 0-15</inkml:trace>
  <inkml:trace contextRef="#ctx0" brushRef="#br0" timeOffset="182652.8565">22294 22907 0,'0'81'62,"0"-40"-46,0 41-16,0-41 0,0 0 16,0 0-16,0 41 31,41-82-16,41 0 1,0 0 0,-41-82-16,41 0 15,-82 0 1,0 41-16,0-40 16,0 40-1,-41 0-15,-41 41 16,0 0-1,82 41-15,-41 0 16,41 81 0</inkml:trace>
  <inkml:trace contextRef="#ctx0" brushRef="#br0" timeOffset="183202.1602">23317 22825 0,'-82'-123'16,"82"82"15,-41 41-16,-41 41 1,82 41-16,-122 0 16,122 0-1,122-1 1,1 1 0,-41-41 15,-82 0-16,0 0 1,-41 41 0,-82-82-1,82 0-15,-40-41 16,81-41 0,0 41-16,40 41 15,83-123 1,-41 42-1,-82-1 1,0 41 0,-123 41-1,82 0 1,-40 0 0</inkml:trace>
  <inkml:trace contextRef="#ctx0" brushRef="#br0" timeOffset="183568.798">23685 22743 0,'0'0'0,"0"-41"0,41 41 16,-41 82 47,0-41-63,0 41 15,0-1 1,0 124-1,0-123 1,0 0 0,41-82-1,0 0 1,122-82 0,-122-41-16</inkml:trace>
  <inkml:trace contextRef="#ctx0" brushRef="#br0" timeOffset="183753.1587">23685 22948 0,'41'0'31,"41"0"-31,0 0 15,40 0 1,-40 0-16</inkml:trace>
  <inkml:trace contextRef="#ctx0" brushRef="#br0" timeOffset="184236.2054">25894 23438 0,'-41'0'47,"-41"41"-31,1 41-1,40-82-15,-123 205 16,0-42 15,246-163 32,0 0-63,82 0 15,-1 0 16</inkml:trace>
  <inkml:trace contextRef="#ctx0" brushRef="#br0" timeOffset="184485.5727">25158 24338 0,'0'0'0,"82"0"63,40 0-63,1 0 15,0 0-15,-41 0 16,81 0-1,-122 0 1</inkml:trace>
  <inkml:trace contextRef="#ctx0" brushRef="#br0" timeOffset="185369.5893">25362 24379 0,'-41'0'15,"-40"0"1,-1 41 0,41 82 15,41-41-31,204-82 31,-122 0-31,164-82 31,-205 0-15,-41 0 0,-82 41-1,-82 41 1,82 0 0,0 82 15,82 0-16,164-82 1,0 0 0,-42-82-1,-122 41 1,-81 41 0,-42 0-1,82 0 1,41 41-1</inkml:trace>
  <inkml:trace contextRef="#ctx0" brushRef="#br0" timeOffset="185769.9273">26712 23602 0,'0'0'0,"0"-82"0,-41 82 31,-41 0-15,1 82-1,81 0-15,0 122 16,0-81-1,81-41 1,1-82 0,41 0-1,-82-41-15,41-82 16,-82 82 0,0-81-16,-82-42 15,0 123 16,0 41-15,0 82 0,82 0-1</inkml:trace>
  <inkml:trace contextRef="#ctx0" brushRef="#br0" timeOffset="186003.1853">27121 23888 0,'41'0'15,"-41"-41"17,82-40-17,-82 162 16,-41-40-15</inkml:trace>
  <inkml:trace contextRef="#ctx0" brushRef="#br0" timeOffset="186419.7744">27449 23602 0,'0'-41'16,"0"0"0,0 82 31,0 41-47,0 0 15,0 0-15,0 81 31,0-122-15,0 0-16,81-41 16,1 0-1,0-82 1,-41-41 0,-41-163-1,0 245 1,-82 0-1,0 41 1,0 0 0,42 164-1,40-123-15</inkml:trace>
  <inkml:trace contextRef="#ctx0" brushRef="#br0" timeOffset="186703.4163">28021 23479 0,'0'-41'0,"0"82"78,0 41-78,0 0 16,0 41-16,0-1 15,0-40-15,0 41 16,0-82 0,0 41-1</inkml:trace>
  <inkml:trace contextRef="#ctx0" brushRef="#br0" timeOffset="188602.4927">25485 25975 0,'-41'40'78,"0"-40"-78,-41 123 16,1-41-1,-165 82 1,205-164 0,41 40-16,-82-40 15,164 0 17,41 0-32,122 0 15,1 0 1,-205 0-1</inkml:trace>
  <inkml:trace contextRef="#ctx0" brushRef="#br0" timeOffset="197487.0909">21435 26302 0,'0'-123'0,"0"82"15,-82 41 1,1 0-1,40 164 17,41 286-1,0-368-15,41-1-16,40-81 15,1 0 1,41-41-1,-41-81 1,-41-124 0,-41 42-1,0 122 1,-82 0 15,0 82-15,0 41-16,82 0 15,-41 41-15,41 0 0,0-42 16</inkml:trace>
  <inkml:trace contextRef="#ctx0" brushRef="#br0" timeOffset="197742.5887">21885 26465 0,'41'0'63,"-41"-41"-47,0 82 30</inkml:trace>
  <inkml:trace contextRef="#ctx0" brushRef="#br0" timeOffset="198187.9276">22499 26302 0,'0'0'0,"0"-82"16,-41 0 0,41 0-1,-41 82-15,0 0 32,-41 41-32,0 82 0,82 0 15,-40-82 1,40 81-1,0-81 1,122-41 0,-40 0-1,0-123 1,-41 42 0,-41 40-1,0-41-15,0 164 47,0 0-47,0 81 16,0 42-1,0 40 1,0-204 0</inkml:trace>
  <inkml:trace contextRef="#ctx0" brushRef="#br0" timeOffset="198638.0417">23031 26465 0,'0'0'0,"0"-81"15,0-1-15,0 0 16,0 41-1,-41 41 17,-41 0-17,-41 82 1,123-41-16,-41 41 31,82-1-15,41-81-1,0-81 1,0 40 0,-1-41-1,-81 41 1,0 123 15,0 40-31,0 124 16,0-1-1,0-81 1,-41-123 0</inkml:trace>
  <inkml:trace contextRef="#ctx0" brushRef="#br0" timeOffset="199603.9397">26549 26424 0,'0'41'16,"40"-41"0,42 0-1,-41 0-15,123-122 47,-164-42-16,-82 164-15,-41 82 0,82 81-1,41 1 1,0-123 0,123 41-1,163-82 1,-204 0-1</inkml:trace>
  <inkml:trace contextRef="#ctx0" brushRef="#br0" timeOffset="199871.7298">27285 25975 0,'82'0'47,"40"0"-47,42 0 15,-41 0-15,-41 0 16</inkml:trace>
  <inkml:trace contextRef="#ctx0" brushRef="#br0" timeOffset="200406.3734">28267 25606 0,'-41'0'16,"41"-41"-16,-41 41 31,-41 41-15,41 123 15,41-82-16,0 81 1,164-163 0,-82 0-1,-1 0 1,1-40 0,-82-124-1,0 82-15,-82-82 16,1 124-1,-1 40 1,0 0-16,41 122 16,41-81-1</inkml:trace>
  <inkml:trace contextRef="#ctx0" brushRef="#br0" timeOffset="200671.7837">28676 25770 0,'82'0'47,"-82"-41"0,0 82 0,0 41-47</inkml:trace>
  <inkml:trace contextRef="#ctx0" brushRef="#br0" timeOffset="201911.771">29862 25688 0,'0'-82'0,"0"41"15,0-40 1,-41 81 62,0 0-47,41 41-15,0-1 15</inkml:trace>
  <inkml:trace contextRef="#ctx0" brushRef="#br0" timeOffset="203072.2728">30148 25688 0,'41'-82'15,"-41"41"1,0 123 47,0-41-63,0 41 15,0 0 1,0 81-1,0-81 1,0 0 0,41-82-1,41 0 1,41-41 0</inkml:trace>
  <inkml:trace contextRef="#ctx0" brushRef="#br0" timeOffset="203271.6269">30148 25852 0,'41'0'15,"82"0"1,-82 0-1,123 0 1,-124 0 0,1 0-16</inkml:trace>
  <inkml:trace contextRef="#ctx0" brushRef="#br0" timeOffset="203375.3736">30598 25852 0</inkml:trace>
  <inkml:trace contextRef="#ctx0" brushRef="#br0" timeOffset="204738.3458">19472 28920 0,'81'-123'47,"-81"82"-47,164-82 16,82-286 31,-246 327-47,0-81 15,0 122-15,0-41 16,-41 82 0,0 0-1,-41 246 1,41 122 0,41-82-1,0-122 1,41-123-1,163-41 1,-81-41 0,-41-82-1,-41-163 17,-41 245-17,0 82 32,0 40-47,0 1 16,0 0-16,0 82 15,0-123 1,41-41 15,41-123-15,-1 0-1,1 41 1,-41 82 31,-41 123-31,0 0-1,0-41 1,41-82-1,41 0-15</inkml:trace>
  <inkml:trace contextRef="#ctx0" brushRef="#br0" timeOffset="205021.7214">20985 28265 0,'0'-82'0,"0"41"15,0 1 17,0 80-1,-82 1-15,82 41-1,0 164 1,0-124-16,0 124 15,0-164-15,41-1 16,41 1 0,0-82-1</inkml:trace>
  <inkml:trace contextRef="#ctx0" brushRef="#br0" timeOffset="205422.3626">21353 28633 0,'0'-41'0,"-81"41"16,81-40 0,-41 80 15,41 1-16,0 82 1,0 0 0,41-82-1,40-41 1,1-41 0,0-41-1,-82-82 1,-82 1-1,0 122 1,-40 41 0,81 163-1,41-81 1,0 41 0</inkml:trace>
  <inkml:trace contextRef="#ctx0" brushRef="#br0" timeOffset="205688.2761">21722 28797 0,'40'0'63,"-40"-41"-48,0-41 1,0 41 0,0 123 15,0-41-15,0 0-16</inkml:trace>
  <inkml:trace contextRef="#ctx0" brushRef="#br0" timeOffset="206088.5099">22253 28633 0,'0'-81'16,"0"-1"0,0 0-1,-41 0-15,-40 82 31,-1 41-15,82 0-16,0 82 16,0-42-1,41-81 17,41 0-17,-42-40 1,-40-1-1,0 0 1,41-41 0,-41 123-1,0 41 1,0 163 0,0 0-1,0-81 1</inkml:trace>
  <inkml:trace contextRef="#ctx0" brushRef="#br0" timeOffset="206538.1188">22703 28552 0,'0'0'0,"0"-82"15,0 41 1,0 0 0,-41 41-1,41-41 1,-40 41 0,-42 41-16,0 82 15,82-82 1,0 40-16,0 1 15,82-82 17,0 0-32,-42-41 15,-40-41 17,82 1-17,-82 162 16,0 1-15,0 82 0,-41-1-1,41-81-15</inkml:trace>
  <inkml:trace contextRef="#ctx0" brushRef="#br0" timeOffset="206821.8652">23071 28265 0,'0'-41'15,"82"41"16,-41 82-31,41 82 16,-82-42 0,41 1-16,-41 123 15,0-83-15,0-40 16,-123 81 0,-81-122-1</inkml:trace>
  <inkml:trace contextRef="#ctx0" brushRef="#br0" timeOffset="208388.9179">25444 28306 0,'-41'0'297,"-41"41"-297,41-41 16,1 82-16,-42-82 16,41 82-16,-41-82 15,41 81-15,-82 1 16,205-82 93,0 0-93,41 0-16,-41 0 15,40 0-15,83 41 16,-164-41 0</inkml:trace>
  <inkml:trace contextRef="#ctx0" brushRef="#br0" timeOffset="208722.2813">26262 28592 0,'41'0'47,"82"0"-31,0 0-16,-1 0 15,83 0 1,-123 0-16</inkml:trace>
  <inkml:trace contextRef="#ctx0" brushRef="#br0" timeOffset="211622.4633">28471 28592 0,'0'-81'203,"0"122"-140,0-1-47,41-40 62,-41-40-63,0-42 1,0 164 31,0-1-32,0-40 1</inkml:trace>
  <inkml:trace contextRef="#ctx0" brushRef="#br0" timeOffset="212738.7422">29944 28061 0,'0'0'0,"0"-82"16,0 0-1,-41 82 17,-82 82-1,123 0-15,0 40-1,0-81-15,164 41 16,-123 0-16,41 0 15,-82-41 1,0 0 15,-41-41-31,-82 0 16,82 0 0,-41-41-1,82-41 1,82 41-16,41-82 15,-1 41 1,-81 41-16,41-40 16,-82-1 15,0 41-31,-41 41 16,-81 0-1,-1 0 1,41 164-1,82-83-15</inkml:trace>
  <inkml:trace contextRef="#ctx0" brushRef="#br0" timeOffset="213073.1424">30639 28061 0,'0'0'0,"0"-41"0,82-41 16,-82 123 46,0 41-62,-41 40 16,-41 124-1,82-1 1,0-204 0,41 0-1,82-41 1,-82 0-16,82-82 16,-123 0-1</inkml:trace>
  <inkml:trace contextRef="#ctx0" brushRef="#br0" timeOffset="213255.4215">30557 28429 0,'41'0'31,"41"0"-16,41-41-15,41 41 16,40-82-16</inkml:trace>
  <inkml:trace contextRef="#ctx0" brushRef="#br0" timeOffset="213401.6831">31703 28224 0,'0'41'47</inkml:trace>
  <inkml:trace contextRef="#ctx0" brushRef="#br0" timeOffset="221356.5275">27939 28183 0,'0'-41'0,"-81"41"47,81 41-47,-82 41 15,82 82-15,0 327 47,0-369-31,82-40 0,-1-82-1,83-123 1,-41 42-1,-123-124 1,0-40 0,-123-1-1,82 164 1,-82 82 0,42 164-1,40 82 1,41-165-1</inkml:trace>
  <inkml:trace contextRef="#ctx0" brushRef="#br0" timeOffset="222376.2393">23358 29901 0,'0'-41'15,"0"123"32,0 41-47,-41 41 16,41-1-1,-41-40 1,41 0 0,41-123 15,41-82-31,81-41 15,-81 0 17</inkml:trace>
  <inkml:trace contextRef="#ctx0" brushRef="#br0" timeOffset="222606.377">23071 30270 0,'82'-82'32,"0"82"-32,41 0 15,0 0 1,-1 0-16,1 0 0</inkml:trace>
  <inkml:trace contextRef="#ctx0" brushRef="#br0" timeOffset="222974.7934">25035 30024 0,'0'-41'15,"-41"82"32,-123 82-31,124-82-16,-165 0 15,123 81 1,82-81 31,82-41-31,163 0-1,-40-41 1,-123 41-16</inkml:trace>
  <inkml:trace contextRef="#ctx0" brushRef="#br0" timeOffset="229440.4981">26017 30188 0,'-41'0'16,"82"0"46,41 0-46,40 0-16,83 0 15,-82 0 1,-42 0 15,1 0 16</inkml:trace>
  <inkml:trace contextRef="#ctx0" brushRef="#br0" timeOffset="230374.0598">27121 30515 0,'0'-41'31,"82"41"-15,-82-82-16,82 0 15,-41-40 1,-41 40 0,82-82-1,-82 82 1,0 1-16,0 40 16,-82 163 62,82-40-78,0 0 15,0 164 1,0-42 0,0-81-1,82-123 1,40 0-1,-81-41 1,82-164 0,-123 83-1,41 40 1,-41 0 0,0 123 30,0 0-46,0 82 32,0-42-17,0-40 1,41-41 31,-41-41-47,82 41 15,-42-81 1,-40-1-16,41 82 16,-41 82 15,0-42-31,0 42 16,82-82-1,-41 0 16,0 0-31,82 0 16</inkml:trace>
  <inkml:trace contextRef="#ctx0" brushRef="#br0" timeOffset="231208.1217">28594 29942 0,'0'-41'0,"0"0"16,0-40 15,0 122 0,-82 40-15,82 42-16,0 82 31,-41-83-31,41 83 16,0-164-16,41-41 16,82 82-1,-82-82-15</inkml:trace>
  <inkml:trace contextRef="#ctx0" brushRef="#br0" timeOffset="231593.0233">28962 30106 0,'0'-41'15,"0"0"1,0 82 15,-82 82 0,82-41-15,0-42 0,0 42-1,82-82 1,0-41-1,-41-40 1,-41-83 0,0 82-1,0 41 1,-82 41 0,0 41-1,82 82 1</inkml:trace>
  <inkml:trace contextRef="#ctx0" brushRef="#br0" timeOffset="231884.4326">29330 30351 0,'41'0'62,"-41"-41"-30,0 1-17,0 162 48,82-122-63</inkml:trace>
  <inkml:trace contextRef="#ctx0" brushRef="#br0" timeOffset="232343.6455">29780 30065 0,'0'-82'16,"0"0"-1,0 41 1,-41 41 31,41 41-47,-82 123 15,82-123 1,41-41 15,41 0-15,0 0 0,-82-41-1,41-41 1,-41 41-1,0 82 17,0 0-17,0 82 1,0 0 0,0-42-1,0 1 1</inkml:trace>
  <inkml:trace contextRef="#ctx0" brushRef="#br0" timeOffset="232823.7506">30312 30024 0,'0'-41'0,"0"0"16,0-41 15,-41 82 1,-41 0-17,82 82 1,-82 0-1,82-41 17,41-41-32,0 0 15,0 0-15,41 0 32,-82-82-32,41 41 15,-41 0 1,0 82 31,0 0-32,0 123 1,0-41 0,0-42-1</inkml:trace>
  <inkml:trace contextRef="#ctx0" brushRef="#br0" timeOffset="233208.3295">30639 29860 0,'0'-81'16,"41"162"30,-41 1-30,82 0-16,-82 0 16,0 0-1,-41 163 1,-82-81 0,1-42-1</inkml:trace>
  <inkml:trace contextRef="#ctx0" brushRef="#br0" timeOffset="233957.4625">31335 29779 0,'41'0'0,"-41"-41"16,0 123 30,-82 40-46,82 1 16,-82 0 0,0 204-1,-122 0 1,204-122 0,0-164-1</inkml:trace>
  <inkml:trace contextRef="#ctx0" brushRef="#br0" timeOffset="234441.2886">31662 30392 0,'0'-41'16,"-41"41"31,41 41-32,-82 41-15,82 0 16,-82 41 0,82-1-1,41-81 1,41-41-16,0 0 16,0 0-1,-41-41-15,40-81 16,-81-1-1,-40-41 17,-42 82-17,0 82 1,0 82 0,82 0-16</inkml:trace>
  <inkml:trace contextRef="#ctx0" brushRef="#br0" timeOffset="234764.4643">32194 30679 0,'82'0'109,"-82"-41"-93,0 82 15,0-1-15</inkml:trace>
  <inkml:trace contextRef="#ctx0" brushRef="#br0" timeOffset="246583.956">29330 28224 0,'0'-41'0,"-41"41"15,0 0 17,1 0-17,-42 0 16,41 287 1,41-165-17,0-40 1,82-41 0,81-41-1,-40 0 1,-82-41-1,-41-81 1,41-83 0,-41 82-1,-82 82 1,0 41 0,0 0-16,1 0 15</inkml:trace>
  <inkml:trace contextRef="#ctx0" brushRef="#br0" timeOffset="247692.6624">29330 25688 0,'-82'0'0,"82"-41"15,-40 41 17,40 164-1,0 40 0,81-204-15,-40 0-1,0 0 1,-41-81 0,82-1-1,-82-41 16,-41 0-15,-41 42 0,-81 81-1,163 40 1,-41 83 0,41-82-16</inkml:trace>
  <inkml:trace contextRef="#ctx0" brushRef="#br0" timeOffset="248259.646">29657 25688 0,'0'-41'0,"0"0"16,0 0 15,-81 41 0,81 41-15,0 0 0,0 41-1,41 0 1,40 0-1,1-41 1,0 40 0,-82-40-1,-41 0 1,-163 41 0,81-82-1,123-82 16,82 0-15,-41 1 0,81-83-1,-40 123-15,-41-82 16,-41 42 0,0 40-1,-41 41 1,0 0-16,-82 0 15,42 122 1,81-40 0</inkml:trace>
  <inkml:trace contextRef="#ctx0" brushRef="#br0" timeOffset="249243.0871">32644 30474 0,'0'-82'16,"0"41"0,0 0 15,-41 41 0,41 41-31,-41 164 16,41-42-1,0-81-15,0 0 16,0-41-16,164 41 16,-124-82-1,1 0-15,82-41 16,-41-82 15,-82-40-15,0-1-1,-41 41 1,-41 82 0,0 41-1,1 0 1,81 82-1,40 0-15</inkml:trace>
  <inkml:trace contextRef="#ctx0" brushRef="#br0" timeOffset="249742.4286">33298 30515 0,'0'-82'0,"0"41"16,-82 82 47,82 0-63,0 0 15,0 82 1,123-82-1,-82 40 1,41 42-16,-82-82 16,0 0-1,-82-41 1,0 0 0,41 0-1,41-82 16,0 41-15,41-82 0,41 1-1,0 81-15,-82-41 16,0 0-16,-41 82 31,-41 0-15,82 82-1,0-41 1</inkml:trace>
  <inkml:trace contextRef="#ctx0" brushRef="#br0" timeOffset="249958.7197">34321 31374 0,'0'-41'0</inkml:trace>
  <inkml:trace contextRef="#ctx0" brushRef="#br0" timeOffset="254473.7901">32276 18530 0</inkml:trace>
</inkml:ink>
</file>

<file path=ppt/ink/ink4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3-10-14T14:10:05.803"/>
    </inkml:context>
    <inkml:brush xml:id="br0">
      <inkml:brushProperty name="width" value="0.05292" units="cm"/>
      <inkml:brushProperty name="height" value="0.05292" units="cm"/>
      <inkml:brushProperty name="color" value="#FF0000"/>
    </inkml:brush>
  </inkml:definitions>
  <inkml:trace contextRef="#ctx0" brushRef="#br0">31089 11617 0</inkml:trace>
</inkml:ink>
</file>

<file path=ppt/ink/ink4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3-10-28T14:11:46.739"/>
    </inkml:context>
    <inkml:brush xml:id="br0">
      <inkml:brushProperty name="width" value="0.05292" units="cm"/>
      <inkml:brushProperty name="height" value="0.05292" units="cm"/>
      <inkml:brushProperty name="color" value="#FF0000"/>
    </inkml:brush>
  </inkml:definitions>
  <inkml:trace contextRef="#ctx0" brushRef="#br0">22253 31169 0</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2T10:59:14.150"/>
    </inkml:context>
    <inkml:brush xml:id="br0">
      <inkml:brushProperty name="width" value="0.05292" units="cm"/>
      <inkml:brushProperty name="height" value="0.05292" units="cm"/>
      <inkml:brushProperty name="color" value="#FF0000"/>
    </inkml:brush>
  </inkml:definitions>
  <inkml:trace contextRef="#ctx0" brushRef="#br0">15913 6954 0,'0'-41'15,"0"-41"1,0 0 0,-82-122 15,41 81 0,-123 0 0,124 42-15,-1 81-16,-41-41 16,0-41-1,0 82 1,0 0 0,41 0-16,-81 0 15,40 0 16,41 0-15,-41 0 0,41 0-1,0 0-15,-81 82 16,81-41-16,-41-41 16,82 40-1,-41-40 1,0 82-1,-41 0 1,1-41 0,-1 41-1,-123 0 1,82 40 0,42 1-1,-42 0 16,123-1-15,-41 42 0,41-82-1,0 41 1,0 40 0,0-40-1,0-41-15,0 0 16,0-1-16,-82-40 15,82 82 1,-41 0 0,41 40-1,0-40 1,0-41 0,0 81-1,0-40 16,0-82-31,0 82 16,82-82-16,-82 40 16,0 42-1,41 41 1,-41 122 0,82-163-1,-41-41 1,41 40-1,-42-40 1,1-82-16,41 82 16,-82 0-1,82-82-15,-41 82 16,41-82 0,81 0-1,-40 0 16,41-41-15,-1 0 0,-40-123-1,-82 123-15,82-81 16,-82 40-16,40 41 16,42 0-1,0-123 1,40 1-1,-81 40 1,0 0 0,0 1-1,-41-1 1,-41 41-16,82-122 16,-82 81-1,0 41-15,40-163 31,-40-1-15,0-81 0,0 81-1,-163-40 1,40 123 0,0 81-1,42 82 1</inkml:trace>
  <inkml:trace contextRef="#ctx0" brushRef="#br0" timeOffset="814.7135">23358 11167 0,'0'0'0,"-123"0"16,0 0-16,-40 0 0,-1 0 15,41 0-15,1 0 16,40 0-16,-82 41 47,287 41 0,41-82-47,40 0 15,532 82 1,1-82 0,40 0-1,-450 0-15,123 0 16,-327 0-16,-82 0 15,-41 40 17,-164-40-17</inkml:trace>
  <inkml:trace contextRef="#ctx0" brushRef="#br0" timeOffset="1204.5787">23562 11862 0,'0'0'0,"-163"-41"0,40 41 16,0 0-1,164 0 16,450 0-15,245 0 0,42-81-1,-165 81 1,-204-82 0,-286 82-1,-123 41 79</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3-10-28T13:14:50.514"/>
    </inkml:context>
    <inkml:brush xml:id="br0">
      <inkml:brushProperty name="width" value="0.05292" units="cm"/>
      <inkml:brushProperty name="height" value="0.05292" units="cm"/>
      <inkml:brushProperty name="color" value="#FF0000"/>
    </inkml:brush>
  </inkml:definitions>
  <inkml:trace contextRef="#ctx0" brushRef="#br0">16895 17221 0</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2T11:11:53.912"/>
    </inkml:context>
    <inkml:brush xml:id="br0">
      <inkml:brushProperty name="width" value="0.05292" units="cm"/>
      <inkml:brushProperty name="height" value="0.05292" units="cm"/>
      <inkml:brushProperty name="color" value="#FF0000"/>
    </inkml:brush>
  </inkml:definitions>
  <inkml:trace contextRef="#ctx0" brushRef="#br0">34116 8958 0,'0'0'0,"0"-41"15,-41 0 1,41 164 46,0 0-62,0-1 0,0 124 32,0-1-1,0-204 0,0-82-15</inkml:trace>
  <inkml:trace contextRef="#ctx0" brushRef="#br0" timeOffset="366.774">34035 9367 0,'81'0'47,"1"0"-32,0 0-15,0 0 16,41-82-16,40 1 31,-81-1-15,-82 0 0,0-82-1,0 83 1,-41 81-1,41 81 17,0-40-17,0 164 1,0 163 0,0-164-1,0-163 1</inkml:trace>
  <inkml:trace contextRef="#ctx0" brushRef="#br0" timeOffset="1049.1328">35139 8917 0,'0'41'62,"0"41"-62,0 41 0,0-1 16,0-40-16,0 123 15,0-83 1,0-40 15,0-123 16,0 0-47,0 1 16,0-83-1,0 82 1,82 41 15,0 0-31,-1-41 16,1 41 0,-82-123-1,123 82 1,-123 0-1,0 1 1,-41-42 15,0 41-15,41 82 15,0 0-15,0 122-1,0 205 1,0-122 0</inkml:trace>
  <inkml:trace contextRef="#ctx0" brushRef="#br0" timeOffset="6334.3824">28635 9285 0,'0'-41'0,"0"-40"16,0 40 0,0 0-1,0-41 32,0 164 0,-82 41-31,-82-1-1,42 1 1,40 0-1,-41-41 1,82-1 0,41-122 15,0-40-15</inkml:trace>
  <inkml:trace contextRef="#ctx0" brushRef="#br0" timeOffset="6650.9857">28103 9163 0,'0'-41'31,"41"41"16,0 41-31,-41 40-16,163-40 15,-122 41-15,82 41 16,0 81 0,-41-163-1,-41 41 1,-41-41-1</inkml:trace>
  <inkml:trace contextRef="#ctx0" brushRef="#br0" timeOffset="6918.3431">29167 9490 0,'41'0'47,"40"0"-47,-40 0 15,0 0-15,41 0 16,0 0 0</inkml:trace>
  <inkml:trace contextRef="#ctx0" brushRef="#br0" timeOffset="7134.5481">29289 9776 0,'41'0'47,"41"0"-32,41 0 1,-82 0-16,81 0 15</inkml:trace>
  <inkml:trace contextRef="#ctx0" brushRef="#br0" timeOffset="7834.5251">30394 9204 0,'0'-41'16,"0"82"47,0 40-32,-41-81 0,0 0 0,41-81-15,0 40 0,0 0-1,41-41 16,41 82-15,-41 82 0,-41 40-1,0 42 1,0 0 0,-123 40-1,82-163-15,-82 41 16,82-82 15,41-82 0,0 0-15,0 41 0,41 41-1,-41-81 1,82 81-16,41 0 15,-41 81 1,-1 1 0,-81-41-1,41-41-15,-41 41 16,82 41 0</inkml:trace>
  <inkml:trace contextRef="#ctx0" brushRef="#br0" timeOffset="7991.3517">30762 9899 0</inkml:trace>
  <inkml:trace contextRef="#ctx0" brushRef="#br0" timeOffset="23919.0076">29044 11290 0,'0'-82'0,"0"-41"16,0 82-1,0 82 63,-82 41-78,82-41 16,-204 245 0,81-163-1,82-41 16,41-41-15,-82-41 0</inkml:trace>
  <inkml:trace contextRef="#ctx0" brushRef="#br0" timeOffset="24202.0981">28512 11085 0,'0'-82'31,"0"123"0,0 41-15,82 0-1,41 204 1,-1-163 0,-81 41-1,0-42 1</inkml:trace>
  <inkml:trace contextRef="#ctx0" brushRef="#br0" timeOffset="24437.0981">29208 11576 0,'81'0'31,"1"0"-15,-41 0 0,123 0-1,-42 0-15</inkml:trace>
  <inkml:trace contextRef="#ctx0" brushRef="#br0" timeOffset="24619.9615">29453 11740 0,'0'0'0,"41"0"47,41 0-32,-1 0 1,42 0-16</inkml:trace>
  <inkml:trace contextRef="#ctx0" brushRef="#br0" timeOffset="25103.1669">30312 11290 0,'0'0'0,"0"-82"0,41 82 15,82-41 1,-42 41 0,-40 0-1,41 0-15,-82 82 16,0-41 0,-82 0-16,1 81 15,-42-40 1,82-82 15,82 0-15,0 0-1,41 0 1,40-41 0,-81 41-16,0 41 15,-41 41-15,0 41 16,0-82-1,-41-1 1,-82 42 0,1-82-1,-1 0 1,82-41 0</inkml:trace>
  <inkml:trace contextRef="#ctx0" brushRef="#br0" timeOffset="27003.0921">33871 11003 0,'-41'0'31,"123"0"63,0 0-94,81 0 31,165-41 0,-247 41 1,-162 0-1,40 0-16,0 0-15,0 0 16,-41 0 15,41 82 47,41-41-62,0 0-16,0 41 16,0 41-16,0-1 15,0 124 1,0-83 0,0-81-1,0 0 1</inkml:trace>
  <inkml:trace contextRef="#ctx0" brushRef="#br0" timeOffset="27685.9918">34812 11126 0,'0'0'0,"0"-41"16,82 82 46,-82 82-46,0-41-16,0-1 15,0 1-15,0-41 16,-41 82 0,41-82-1,-41-41 1,41-123 31,0 82-32,41-41 1,0 41 0,40 41-1,83-81 1,-41 40 0,-82 0-1,0-41 1,-41 41-16,0-41 15,0 41 1,0-40 15,0 121-15,0 83 0,0 82-1,0 40 16,-82 1-15,82-165-16,0-40 16,0 41-16</inkml:trace>
  <inkml:trace contextRef="#ctx0" brushRef="#br0" timeOffset="28269.4199">35630 11372 0,'0'0'0,"0"-41"16,0-41-16,0 0 15,0 164 48,0 0-63,0-1 15,0 124 1,0-123 0,0 0-1,0-1 1,0-122 15,0-40-15,0-1-1,0 0 1,164 82 0,-83 0-1,42-82 1,-41 82 0,-41-82-1,-41 1 16,0 40-15,0 0 0,0-41-1,0 164 17,0 0-32,0-1 15,0 124 1,0-82-16,0 122 15,0-122 1,-82-82-16</inkml:trace>
  <inkml:trace contextRef="#ctx0" brushRef="#br0" timeOffset="57240.1393">29126 13090 0,'0'-41'0,"-41"163"62,41-40-62,-82 0 16,0 122-1,-81 83 1,122-124 0,-82-81-1,123 0 1</inkml:trace>
  <inkml:trace contextRef="#ctx0" brushRef="#br0" timeOffset="57489.4878">28471 13253 0,'0'-82'15,"0"164"32,123 82-47,-41-42 16,40-40-16,-40 82 16,123 81-1,-123-204 1</inkml:trace>
  <inkml:trace contextRef="#ctx0" brushRef="#br0" timeOffset="57706.5117">29494 13539 0,'123'0'31,"-83"0"-31,83-40 16,-41 40 0</inkml:trace>
  <inkml:trace contextRef="#ctx0" brushRef="#br0" timeOffset="57889.8487">29576 13785 0,'0'82'16,"81"-82"15,1-82-31,41 82 15,0-82-15</inkml:trace>
  <inkml:trace contextRef="#ctx0" brushRef="#br0" timeOffset="58323.1295">30435 13090 0,'0'-41'16,"0"122"31,-41 1-31,41 0-16,0 0 15,0 0 1,0-41-1,0-1 1,82-40 0,81 0-1,-40-122 1,-82-1 0,-41 0-1,0 205 16,0 41-15,0 0-16,0 408 16,0-326-1,0-123 1</inkml:trace>
  <inkml:trace contextRef="#ctx0" brushRef="#br0" timeOffset="59447.2655">33707 13049 0,'0'0'0,"-41"0"16,123 0 46,82-41-62,-1 41 16,1 0-16,0-82 16,40 82-1,-81 0-15,-82 0 16</inkml:trace>
  <inkml:trace contextRef="#ctx0" brushRef="#br0" timeOffset="59690.0013">34321 12926 0,'0'82'62,"0"0"-46,0 40-16,0 1 0,0 0 15,0-1 1,0 124 0,0-42-1</inkml:trace>
  <inkml:trace contextRef="#ctx0" brushRef="#br0" timeOffset="60039.9416">35221 13049 0,'-41'-41'16,"123"41"31,0 0-32,-1 0-15,1 0 16,0 0-16,82 0 16,-123-82-1,-1 82 1,-40 41 15,-40-41-31</inkml:trace>
  <inkml:trace contextRef="#ctx0" brushRef="#br0" timeOffset="60206.7887">35671 12967 0,'-41'0'16,"0"0"-16,41 41 47,0 0-32,0 122 1,0 83 0,-82 40-1,82 82 1,0-286 0</inkml:trace>
  <inkml:trace contextRef="#ctx0" brushRef="#br0" timeOffset="60873.0168">36203 13253 0,'0'0'0,"0"-41"16,0 0-16,0-40 16,0 121 31,0 83-47,0 123 15,0-42 1,0-40-1,0-82 1,0-1 0,0-122 15,0 1-15,0-124-1,81 0 1,1 123-1,82-40 1,-41 40 0,-1 0-1,-40-41 1,-41 41 0,-41-41-1,0-40 1,0-1-1,-82 286 32,82-81-31,0 164 0,0 81-1,0-41 1,0-204-16,41-41 15</inkml:trace>
  <inkml:trace contextRef="#ctx0" brushRef="#br0" timeOffset="61506.8225">37348 13294 0,'0'-123'16,"0"82"0,0 164 31,0-41-32,0 0-15,0 40 16,0 42-1,0-41 1,0-41 0,-41-82-16,41-82 47,0 41-47,0 0 15,0-41 1,123 82-1,0 0 1,-1-41 0,42-41 15,-164 42-15,41-1-1,-41-41 1,0 0-1,0 41 1,-82 82 15,82 41-31,0 41 16,-82 204 0,82-164-16,0 124 15,0-165 1,41-40-16,-41-41 0</inkml:trace>
  <inkml:trace contextRef="#ctx0" brushRef="#br0" timeOffset="61682.5613">38289 14317 0,'0'81'62,"0"1"-62</inkml:trace>
  <inkml:trace contextRef="#ctx0" brushRef="#br0" timeOffset="78685.1967">34157 15380 0</inkml:trace>
  <inkml:trace contextRef="#ctx0" brushRef="#br0" timeOffset="78885.917">33994 15789 0,'0'41'0</inkml:trace>
  <inkml:trace contextRef="#ctx0" brushRef="#br0" timeOffset="79141.1664">33994 16403 0,'0'41'62</inkml:trace>
  <inkml:trace contextRef="#ctx0" brushRef="#br0" timeOffset="81043.4571">29044 15257 0,'0'-40'0,"0"-1"16,0 82 15,-82 40-15,0 124-16,0-1 15,-81 165 16,-1-165 16</inkml:trace>
  <inkml:trace contextRef="#ctx0" brushRef="#br0" timeOffset="81274.9068">28471 15339 0,'0'0'0,"0"82"47,41 0-47,41 41 15,0 81-15,40 1 16,1-1-1,-82-163 1</inkml:trace>
  <inkml:trace contextRef="#ctx0" brushRef="#br0" timeOffset="81475.5404">29289 15707 0,'0'0'0,"82"0"47,-41 0-47,82 0 16,-1 0 0,-81 0-1</inkml:trace>
  <inkml:trace contextRef="#ctx0" brushRef="#br0" timeOffset="81642.3701">29412 16035 0,'82'0'47,"41"0"-47,-1 0 15,-40-41-15</inkml:trace>
  <inkml:trace contextRef="#ctx0" brushRef="#br0" timeOffset="81825.7259">30639 15462 0,'0'-82'32,"82"82"-32,0 0 15,41 0 1,-42 0-16</inkml:trace>
  <inkml:trace contextRef="#ctx0" brushRef="#br0" timeOffset="82108.9292">30639 15421 0,'-82'0'15,"82"41"1,0 41 0,0-41-1,82 41-15,0 40 16,0-40-1,0-82-15,-82 82 16,0-41 0,-41 41-1,-41-82 1,41 0 0,-82 0-1,82 0 1</inkml:trace>
  <inkml:trace contextRef="#ctx0" brushRef="#br0" timeOffset="82758.78">33625 15339 0,'-81'0'15,"203"0"17,1 0-17,0 0-15,122 0 16,-81 0 15</inkml:trace>
  <inkml:trace contextRef="#ctx0" brushRef="#br0" timeOffset="82926.3808">33994 15380 0,'0'0'15,"-82"-41"1,82 82 15,0 0-31,0 41 16,0 82-1,41 40 1,-41 41 0,0-163-16</inkml:trace>
  <inkml:trace contextRef="#ctx0" brushRef="#br0" timeOffset="83159.1208">34648 15503 0,'41'0'32,"41"0"-32,-41 0 15,81 0 1,1 0-1,-82 0 1</inkml:trace>
  <inkml:trace contextRef="#ctx0" brushRef="#br0" timeOffset="83359.1453">34894 15503 0,'-41'0'16,"41"-82"-16,0 123 47,0 82-32,0-1 1,0 1 0,0 41-1,0-1-15</inkml:trace>
  <inkml:trace contextRef="#ctx0" brushRef="#br0" timeOffset="83642.1782">35507 15626 0,'123'0'63,"-41"0"-63,40 0 16,-40 0-16,0 0 15,0 0 1,-41 0-1</inkml:trace>
  <inkml:trace contextRef="#ctx0" brushRef="#br0" timeOffset="83811.9541">35794 15544 0,'0'82'62,"0"-1"-62,0-40 16,0 41 0,0 123-1,0 40 1,0-204-16</inkml:trace>
  <inkml:trace contextRef="#ctx0" brushRef="#br0" timeOffset="84375.4347">36612 15626 0,'-41'-82'16,"41"164"30,0-1-46,0 1 16,0 41-16,0-41 16,0 81-1,0-122 1,0 0 0,0-82-1,0-41 1,0-122-1,0 163 1,122 0 0,1 41-1,0-82 1,-41 41 0,-82-40-1,0 40 1,0-41 15,0 164 0,0 0-15,0 40 0,0 246-1,0-122 1,0-164-16</inkml:trace>
  <inkml:trace contextRef="#ctx0" brushRef="#br0" timeOffset="84925.8">37471 15585 0,'0'0'0,"0"-82"0,-41 82 31,41 82 0,0 163-15,0-40 0,0-83-1,0-81 1,0-82 15,0 0-31,0-40 16,0-83-1,0 123 1,123 41 0,-83 0-16,83-41 15,-82 41 1,-41-82-16,82 42 15,0-1 17,-82 0-17,0-41 1,-82 123 0,82 0-1,-41 122 1,41 83-1,-82 40 1,82-81 0,41-1-1</inkml:trace>
  <inkml:trace contextRef="#ctx0" brushRef="#br0" timeOffset="89509.8367">29126 17834 0,'0'-40'15,"-123"80"17,123 1-17,-164 246 1,1-124 0,40 42-1,41-164 1,41 81-1</inkml:trace>
  <inkml:trace contextRef="#ctx0" brushRef="#br0" timeOffset="89726.177">28430 18039 0,'0'0'0,"0"-41"15,0 82 17,82 0-32,41 163 15,0-40 1,81 41 0,-40-165-1</inkml:trace>
  <inkml:trace contextRef="#ctx0" brushRef="#br0" timeOffset="89909.304">29494 18407 0,'82'0'31,"-1"0"-15,1 0-16,0 0 16</inkml:trace>
  <inkml:trace contextRef="#ctx0" brushRef="#br0" timeOffset="90043.0795">29535 18653 0,'41'0'31,"81"0"-15,1 0-16,41 0 15</inkml:trace>
  <inkml:trace contextRef="#ctx0" brushRef="#br0" timeOffset="90410.5661">30885 18080 0,'0'0'0,"-82"0"47,0 82-32,41 0-15,-41 163 16,82-41-1,123-122 17,41-82-17,40-41 1,-163-40-16,-41 40 16,41-41-16,-41 0 15,-82 82 1,-81 0-1,-1 82 1,164 41 0</inkml:trace>
  <inkml:trace contextRef="#ctx0" brushRef="#br0" timeOffset="91226.9644">33707 17794 0,'-41'0'0,"0"0"15,41-41 1,123 41 15,0 0-15,41 0-16,286 0 15,-369 0 17,-40 0-17,-82 0 1,-81 0 0,40 0-1,41 0 1,41 41 15,0 40-31,0 83 16,0 0-1,0 40 1,0-40 0,0-123-16</inkml:trace>
  <inkml:trace contextRef="#ctx0" brushRef="#br0" timeOffset="91477.0785">35098 17834 0,'0'0'0,"123"0"47,-41 0-47,-1 0 15,124 0 1,-82 0 0,-82 0-1</inkml:trace>
  <inkml:trace contextRef="#ctx0" brushRef="#br0" timeOffset="91693.3138">35507 17834 0,'-41'0'0,"41"82"63,0-41-63,0 0 15,0 41-15,0-41 16,0 122 0,0 1-1,0-82-15</inkml:trace>
  <inkml:trace contextRef="#ctx0" brushRef="#br0" timeOffset="91940.7415">35957 17875 0,'-41'-41'0,"82"41"31,41 0-15,0 0-16,0 0 15,122 0 1,42-81 0</inkml:trace>
  <inkml:trace contextRef="#ctx0" brushRef="#br0" timeOffset="92143.0077">36407 17753 0,'0'-41'15,"0"82"32,0 0-31,0 40-16,0-40 16,0 82-1,0 82 1,0-1-1</inkml:trace>
  <inkml:trace contextRef="#ctx0" brushRef="#br0" timeOffset="92410.2361">37062 17957 0,'0'-41'31,"41"41"-31,81 0 16,-40 0-1,123 0 1,-124-41-1,-121 41 17</inkml:trace>
  <inkml:trace contextRef="#ctx0" brushRef="#br0" timeOffset="92577.8686">37389 17875 0,'-82'0'0,"82"41"46,0 0-46,0 41 32,0 123-17,0-42 1,0 1 0</inkml:trace>
  <inkml:trace contextRef="#ctx0" brushRef="#br0" timeOffset="93144.0213">37839 18039 0,'0'-41'15,"0"123"16,41 0-15,-41 40 0,0 124-1,0 40 1,0-245 0,0-82 15,0-82-16,0 42-15,82-1 16,40 0 0,-81 82-16,41 0 15,0-41 1,0-41 0,-1 41-1,-81-40 1,0-42-1,0 82 17,0-41-32,-81 164 31,81 0-15,0 122-1,0 42 1,0-83-1,0-122 1</inkml:trace>
  <inkml:trace contextRef="#ctx0" brushRef="#br0" timeOffset="93693.7904">38943 17875 0,'0'123'63,"0"-41"-63,0 0 16,0 0-16,0-1 15,0 42 1,0-41-1,-81-123 32,81-41-47,0 0 16,163 1 0,-122 81-1,0 0-15,82-41 16,-82 41-1,0 0 1,81-82 0,-122 41-1,41-82 1,-41 41 0,0 123 15,0 0-16,-41 246 1,0-42 0,-40 82-1,81-204-15</inkml:trace>
  <inkml:trace contextRef="#ctx0" brushRef="#br0" timeOffset="158286.3844">41111 9408 0,'0'0'0,"-40"0"0,121 0 62,1 0-46,0 0-16,41 0 16,81 41-1,42-41 1,-83 0-1,-122 0 1,-82-41 47,-41 41-48,82-82-15,-40 82 16,-1 0-1,41-41-15,81 41 79,1 82-64,-82-41 1,0 0-1,0 41 1</inkml:trace>
  <inkml:trace contextRef="#ctx0" brushRef="#br0" timeOffset="158600.2529">42993 8958 0,'0'-41'15,"0"164"32,0-41-31,0-41-16,0 0 0,0 40 15,0 42 1,0-41 0</inkml:trace>
  <inkml:trace contextRef="#ctx0" brushRef="#br0" timeOffset="158833.4106">42461 9613 0,'0'0'16,"41"0"15,0 0-31,41 0 16,163 0-1,1 0 1,-123 0-16,-83 0 16</inkml:trace>
  <inkml:trace contextRef="#ctx0" brushRef="#br0" timeOffset="159199.918">42748 9899 0,'82'0'31,"-42"0"-31,1 0 15,82 0 1,-82 0 0,-82 245-1,-123-81 1,1-82 0,122-41-1,82-41 32,0 0-47,163 0 31,-40-82-15,-1 41 0</inkml:trace>
  <inkml:trace contextRef="#ctx0" brushRef="#br0" timeOffset="159549.7008">42666 9081 0,'-41'-82'16,"-41"82"31,82 82-47,-41 0 16,41 40-16,0 42 15,-122 81 1,122 369-1,40-287 1,83-163 0,82-123-1</inkml:trace>
  <inkml:trace contextRef="#ctx0" brushRef="#br0" timeOffset="159866.7812">43852 9326 0,'0'-41'0,"0"0"16,0-40-1,0 122 16,0-1-15,82 165 0,0 204-1,-82-164 1,-82-81 0,-41-41-1,41-123 1</inkml:trace>
  <inkml:trace contextRef="#ctx0" brushRef="#br0" timeOffset="160217.2825">44384 8958 0,'0'0'16,"0"-41"-16,82-41 16,-41 42-1,41 121 1,-42 42 0,-40 82-1,-122-83 1,81-122-1,164 0 32,122 0-31,41 0 0,-122 0-16</inkml:trace>
  <inkml:trace contextRef="#ctx0" brushRef="#br0" timeOffset="160734.1138">42830 11126 0,'0'82'47,"0"0"-32,0 0-15,0 163 32,0-163-17</inkml:trace>
  <inkml:trace contextRef="#ctx0" brushRef="#br0" timeOffset="160935.2679">42584 11985 0,'123'0'47,"0"0"-47,-1 0 16,124 0-1,-124 0 1</inkml:trace>
  <inkml:trace contextRef="#ctx0" brushRef="#br0" timeOffset="161283.8923">42830 12353 0,'81'0'31,"1"0"-31,0 0 16,-82 41-1,0 0 1,-82 123-16,-41-42 31,1-81-15,204-82 31,40 41-47,1-81 15,122-1 1,-163 82-16</inkml:trace>
  <inkml:trace contextRef="#ctx0" brushRef="#br0" timeOffset="161616.6033">42380 10962 0,'0'0'0,"-41"0"15,41-40 1,-82 203-1,82 1 1,-123 245 0,123 82-1,0-41 1,82-246 0,286-40-1,-245-164 1</inkml:trace>
  <inkml:trace contextRef="#ctx0" brushRef="#br0" timeOffset="161900.705">43729 11412 0,'0'0'0,"-40"-40"0,40-42 16,40 82 0,42 82-1,41 122 1,-123 41 0,0 1-1,-41-1 1,-41-81-1,0-123 1</inkml:trace>
  <inkml:trace contextRef="#ctx0" brushRef="#br0" timeOffset="162284.0879">44261 10676 0,'41'-82'0,"41"82"31,0 0-31,-82 41 16,0 82-1,-82 81 1,41-163-1,0 41 17,82-123-1,41 41-15,-41 41-1,-41 82 1,0-41-1,-205-41 1,123-41 0</inkml:trace>
  <inkml:trace contextRef="#ctx0" brushRef="#br0" timeOffset="162884.363">42748 13008 0,'0'0'0,"0"-41"15,0 123 48,0-1-63,0 1 0,0 0 16,0 0-16,0 0 15,82 40 1</inkml:trace>
  <inkml:trace contextRef="#ctx0" brushRef="#br0" timeOffset="163100.8338">43320 13212 0,'0'-41'0,"0"82"47,0 41-47,-81 41 15,81-41-15,-82 40 16,0 165 0,82-1-1</inkml:trace>
  <inkml:trace contextRef="#ctx0" brushRef="#br0" timeOffset="163467.5922">43443 13826 0,'0'0'0,"0"-123"15,82 123 1,-41 0 0,41 0-1,-82 41-15,0 41 16,0 122 0,-123-40-1,41-82 1,0-41-1,164-41 32,41 0-31,163-41 0,-163 41-16</inkml:trace>
  <inkml:trace contextRef="#ctx0" brushRef="#br0" timeOffset="163734.0481">44220 13049 0,'0'0'0,"41"41"47,-41 81-47,0 42 15,82-1 1,-82 410 0,-41-246-1,0-204 1</inkml:trace>
  <inkml:trace contextRef="#ctx0" brushRef="#br0" timeOffset="164067.0667">42502 12803 0,'0'0'0,"0"-82"15,-82 82 17,82 41-17,-81 205 1,122 572-1,122-286 1,-40-164 0,41-246-1,-83-122-15,1 0 16</inkml:trace>
  <inkml:trace contextRef="#ctx0" brushRef="#br0" timeOffset="164517.6505">44916 12926 0,'0'0'0,"0"-82"15,0 41 1,0 82 31,0 0-47,0 82 16,41-82-1,0-41 1,81 0-1,-40-41 1,-41-41 15,-41 41-31,0 0 16,0 164 15,0 40-15,-82 206-1,82-206-15</inkml:trace>
  <inkml:trace contextRef="#ctx0" brushRef="#br0" timeOffset="164967.6768">42298 15298 0,'0'-81'15,"0"121"16,41 42-15,-41 0-16,0 123 31,0-42-15,41-122 0</inkml:trace>
  <inkml:trace contextRef="#ctx0" brushRef="#br0" timeOffset="165183.8982">42666 15421 0,'0'0'0,"-41"41"47,41 82-47,-41-1 16,41 1-16,-82 123 15,82-1 17,0-122-17</inkml:trace>
  <inkml:trace contextRef="#ctx0" brushRef="#br0" timeOffset="165500.891">42748 16157 0,'0'-122'0,"0"81"15,41 41 1,40 0 0,1 0-16,-41 0 15,-41 41 1,-41 81-1,-81 42 1,81-82 0,0 0-1,41-41-15,41-41 32,0 0-17,81 0 1,246-123-1</inkml:trace>
  <inkml:trace contextRef="#ctx0" brushRef="#br0" timeOffset="165918.5269">43320 15257 0,'41'0'16,"41"0"-16,-41 82 16,41 82-16,-82-41 15,82-1-15,-82 42 16,0-82-16,0 122 15,-123 1 17</inkml:trace>
  <inkml:trace contextRef="#ctx0" brushRef="#br0" timeOffset="166233.883">42052 15012 0,'0'0'0,"0"-41"0,-41-41 15,-40 205 32,81 82-31,-82-1-16,82 246 15,0-164-15,41-40 16,81 40 0,124-81-1,40-205-15</inkml:trace>
  <inkml:trace contextRef="#ctx0" brushRef="#br0" timeOffset="166501.3173">44179 15094 0,'0'-41'15,"41"41"1,41 0 0,-41 0-1,123 0 1,-123 0-1</inkml:trace>
  <inkml:trace contextRef="#ctx0" brushRef="#br0" timeOffset="166751.1233">44098 15135 0,'0'41'31,"41"40"-15,40-81 0,-40 123-1,41 0 1,-41-41 0,-82 0-1,-82-1 1,42-81-1</inkml:trace>
  <inkml:trace contextRef="#ctx0" brushRef="#br0" timeOffset="167284.2936">42502 17794 0,'41'40'62,"-41"1"-46,0 82-16,0-82 16</inkml:trace>
  <inkml:trace contextRef="#ctx0" brushRef="#br0" timeOffset="167451.2431">42543 18489 0,'0'0'0,"0"41"47,0 41-31,0-41-1,0-1 1,0 42-16</inkml:trace>
  <inkml:trace contextRef="#ctx0" brushRef="#br0" timeOffset="167586.8053">42625 19225 0</inkml:trace>
  <inkml:trace contextRef="#ctx0" brushRef="#br0" timeOffset="173951.2114">21231 21352 0,'-123'-41'0,"82"41"16,-41-81 0,164 81 30,0 40-46,245-40 47,-163 41-31,-123-41-16</inkml:trace>
  <inkml:trace contextRef="#ctx0" brushRef="#br0" timeOffset="174251.8476">21231 21311 0,'0'0'16,"-41"-41"-16,-82-40 15,82 81 1,41 41 15,0-1-31,0 83 16,0 123 15,0 40-15,0 41-1,41-163 1,41-123 0,41-41-1,81 0 1,-163-123-16</inkml:trace>
  <inkml:trace contextRef="#ctx0" brushRef="#br0" timeOffset="174468.3062">21026 21884 0,'41'0'32,"0"0"-17,41 0-15,0-41 16,40 41 0,246 0-1</inkml:trace>
  <inkml:trace contextRef="#ctx0" brushRef="#br0" timeOffset="174768.9469">22090 21352 0,'0'0'0,"0"-41"0,-82 0 16,41 41 31,41 41-32,-82 246 1,82-42-16,0 164 16,0-204-16,0-42 15,123 83 1,-41-164-1,0-82-15</inkml:trace>
  <inkml:trace contextRef="#ctx0" brushRef="#br0" timeOffset="175015.9677">23112 21884 0,'0'0'0,"0"-123"16,-41 123 31,-122 205-31,40 40-1,82-81 1,-81-123-16,81 82 15,41-83 1</inkml:trace>
  <inkml:trace contextRef="#ctx0" brushRef="#br0" timeOffset="175235.1443">22540 21720 0,'0'0'0,"0"-40"0,82 80 47,-1 83-31,83 123 0,0 81-1,-83-286 1</inkml:trace>
  <inkml:trace contextRef="#ctx0" brushRef="#br0" timeOffset="175502.2232">23644 21680 0,'0'0'0,"41"0"31,41 40-15,0 42-1,40 409 1,-122-123 0,-40-41-1,-42-122 1</inkml:trace>
  <inkml:trace contextRef="#ctx0" brushRef="#br0" timeOffset="175685.3138">24667 22293 0,'41'0'16,"0"0"0,40 0-16,1 0 15,0 0-15</inkml:trace>
  <inkml:trace contextRef="#ctx0" brushRef="#br0" timeOffset="175818.4748">24667 22620 0,'82'0'32,"40"0"-17,-40 0-15</inkml:trace>
  <inkml:trace contextRef="#ctx0" brushRef="#br0" timeOffset="185170.1193">27162 21557 0,'0'0'0,"82"0"0,0-82 16,-41 82-16,0-41 15,40 41 1,-162 0 31,-42 0-47,-41 41 16,42 41-16,-410 163 46,450-163-46,41-41 32,82-41-17,82 0 1,204 0 0,-123 0-16,1 0 15,-164 0-15,-41 82 31,-82 0-15,-163-1 0,-1 42-1,42-41 1,163-41 0,82 41 15,40-82-16,451-41 1,-123 41 0,-41-82-16</inkml:trace>
  <inkml:trace contextRef="#ctx0" brushRef="#br0" timeOffset="185870.0262">28389 21925 0,'0'-82'0,"-81"82"16,81-82-16,0 41 15,40 41 16,1 0-15,41 0 0,-41 82-16,-41 164 15,0-124-15,0-40 16,-82 41 0,0-123-1,205-82 16,-82 41-31,0-41 16,82-40 0,-41-1-1,-82 82-15,0-82 16,-41 123 31,41 82-32,-82 204 1,82-163 0,0 0-1,41-123 1,41 0 0,-1 0-16,1-82 15,-82 0-15,82 41 16,-82-81-1,0 163 17,0 40-17,0 1-15,0 41 16,0-41 0,82 0-1,-41-82-15,41 0 16,40 0-16,-81-82 0</inkml:trace>
  <inkml:trace contextRef="#ctx0" brushRef="#br0" timeOffset="186018.2463">29289 21639 0,'0'-82'0,"0"123"31,82-41-15</inkml:trace>
  <inkml:trace contextRef="#ctx0" brushRef="#br0" timeOffset="186371.0613">29944 21761 0,'0'-81'0,"0"121"46,0 83-46,0 41 16,0-1-16,0 1 16,0 450-1,41-369 1,-41-163 0,0-41-1,0-82 1</inkml:trace>
  <inkml:trace contextRef="#ctx0" brushRef="#br0" timeOffset="186619.1791">29985 22089 0,'0'0'0,"0"-41"0,0-41 15,82 82 1,-1-82-1,1 82 1,0 164 0,-82-42-1,-164 42 1,42-41 0,40-82-1</inkml:trace>
  <inkml:trace contextRef="#ctx0" brushRef="#br0" timeOffset="186903.6161">30476 22293 0,'0'-41'15,"0"164"48,0-82-63,0 41 16,0-41-16,0 40 15,0-40-15,0 0 31,122-41-15,-122-82-16</inkml:trace>
  <inkml:trace contextRef="#ctx0" brushRef="#br0" timeOffset="187068.9781">30721 21639 0,'0'-41'47,"0"82"-16</inkml:trace>
  <inkml:trace contextRef="#ctx0" brushRef="#br0" timeOffset="187553.0401">25649 24420 0,'0'-41'0,"41"41"47,81 0-32,1 0-15,41 0 16,-124 0 0</inkml:trace>
  <inkml:trace contextRef="#ctx0" brushRef="#br0" timeOffset="187669.663">25771 24706 0,'0'0'31,"123"0"-15,204 0 0,-40-81-1</inkml:trace>
  <inkml:trace contextRef="#ctx0" brushRef="#br0" timeOffset="189036.3022">29412 24379 0,'-82'0'47,"0"0"-31,-81 41 15,81 41-31,-41-82 16,82-41-1,41-82 1,0 42-16,41 40 15,123-82 1,-41 123 0,-82 123-1,-41 122 1,0 0 0,-82-122-1,-82 41 1,82-41-16,0-83 15,-40 42 1,122-123 0,0-40-1,0-42 1,82 41 0,40 41-1,1 41 1,-82 0-16,123 205 15,-83-124-15,1-81 16,0 0 0</inkml:trace>
  <inkml:trace contextRef="#ctx0" brushRef="#br0" timeOffset="189320.6893">30312 24257 0,'0'-41'16,"-82"122"15,41 83-31,-81 0 16,-1-1-16,82-81 15,-82 123 1,0-124 0</inkml:trace>
  <inkml:trace contextRef="#ctx0" brushRef="#br0" timeOffset="189519.6506">29698 24420 0,'82'0'47,"-41"41"-47,41 0 16,-41 82-16,41 40 15,-1 1 1,42 0-1</inkml:trace>
  <inkml:trace contextRef="#ctx0" brushRef="#br0" timeOffset="189736.4916">31007 24379 0,'0'0'15,"0"-41"-15,0 164 47,0 41-31,0 81 0,0-81-1,0-123 1</inkml:trace>
  <inkml:trace contextRef="#ctx0" brushRef="#br0" timeOffset="189920.2096">30680 25197 0,'0'0'0,"41"0"16,0 0-1,41 0 1,327 0 0,-123 0-1</inkml:trace>
  <inkml:trace contextRef="#ctx0" brushRef="#br0" timeOffset="190270.2233">31048 25688 0,'0'0'0,"41"0"16,0-82 0,41 82-16,-41 0 15,0 123 16,-82 41-15,-82-1 0,0-122-1,83 0 1,121-41 15,1-41-31,82-41 16,163-40-1,-163 40-15</inkml:trace>
  <inkml:trace contextRef="#ctx0" brushRef="#br0" timeOffset="190720.6539">30517 24216 0,'0'0'16,"0"-41"-16,0-41 16,0 41 15,-41 41 0,-41 82 0,0 1104 1,205-613-17,-1-205 1,83-164 0,-123-204-16</inkml:trace>
  <inkml:trace contextRef="#ctx0" brushRef="#br0" timeOffset="191037.3223">31744 24461 0,'0'0'0,"0"-41"0,0 0 16,82 41 15,-42 123-15,42 41-16,41 245 16,-123-123-16,0-41 15,0 124 1,-41-42-1,-41-205 1</inkml:trace>
  <inkml:trace contextRef="#ctx0" brushRef="#br0" timeOffset="191353.6927">32194 24134 0,'0'0'0,"0"-41"16,82 41-16,-82-82 16,81 82-1,1 41 1,-82 0-16,0 82 15,-123-1-15,83-81 16,-42 41 0,82 0 15,82-82-31,81 0 16,-81-41-1</inkml:trace>
  <inkml:trace contextRef="#ctx0" brushRef="#br0" timeOffset="191587.3724">32726 24788 0,'40'0'32,"42"0"-17,41 0-15,0 0 16,-1 0-16,1 0 16</inkml:trace>
  <inkml:trace contextRef="#ctx0" brushRef="#br0" timeOffset="191803.3309">33216 24461 0,'0'0'0,"0"-82"0,0 123 31,0 41-15,0 163-1,0 124 1,41-165 0,82-204-1</inkml:trace>
  <inkml:trace contextRef="#ctx0" brushRef="#br0" timeOffset="192253.3789">34198 24420 0,'0'-82'16,"0"41"0,123 41-1,-82 0 1,0 123 15,-41-82-31,-41 82 16,-82-82-1,82 0 1,82-41 15,0 0-15,0 0-1,41 0 1,0 0-16,-42 40 16,-40 42-1,0 41 1,-40-123-16,-42 82 16,-123-41-1,164-41 1,41-41-16</inkml:trace>
  <inkml:trace contextRef="#ctx0" brushRef="#br0" timeOffset="192503.509">35221 24502 0,'0'0'0,"0"-82"0,0 164 47,-41 122-31,-41-81-1,41 0 1,41-82-1</inkml:trace>
  <inkml:trace contextRef="#ctx0" brushRef="#br0" timeOffset="192703.2213">34975 24543 0,'82'0'15,"-41"82"-15,41-41 16,0 40 0,0-40-16,40 41 15,-81 41-15,41-123 16,0 0-16</inkml:trace>
  <inkml:trace contextRef="#ctx0" brushRef="#br0" timeOffset="192936.7143">36284 24420 0,'0'-41'16,"0"82"31,0 41-47,0 0 15,0 40 1,0-40-16,0 82 16,0-82-16,0 0 15,0-1-15</inkml:trace>
  <inkml:trace contextRef="#ctx0" brushRef="#br0" timeOffset="193120.2893">35916 25197 0,'0'0'15,"82"0"1,0 0 0,41 0-16,81 0 31,-122 0-31,-41 0 0</inkml:trace>
  <inkml:trace contextRef="#ctx0" brushRef="#br0" timeOffset="193470.5721">36039 25811 0,'0'0'0,"0"-82"15,0 0 1,82 82-16,41-41 16,-42 41-1,-40 82 1,-41 123 0,0-123-1,-122 40-15,81-40 16,-41 0-1,123-82 32,41 0-31,163 0 0,-41-123-1</inkml:trace>
  <inkml:trace contextRef="#ctx0" brushRef="#br0" timeOffset="193820.0396">35712 24543 0,'0'0'0,"0"-41"0,0 0 16,0 123 15,-82 41-15,82 204-1,0 205 1,41 81 0,41-408-16,163 122 15,-163-204 1,0-123-16</inkml:trace>
  <inkml:trace contextRef="#ctx0" brushRef="#br0" timeOffset="194154.2328">36980 24952 0,'0'0'0,"-41"-82"15,41 41-15,0 164 63,41 0-63,0 204 16,-41-164-1,0 124 1,0-124-16,-41 1 15,-41 41 1,82-165-16</inkml:trace>
  <inkml:trace contextRef="#ctx0" brushRef="#br0" timeOffset="194586.7125">37266 23970 0,'0'0'0,"41"-123"0,0 83 16,41-1 0,-41 41 15,-41 81-16,41 1 1,-164-41 0,41 0-1,82 41 1,0-41 0,82-41-1,41 41 1,-82 41-1,-41-1 1,-41 42 0,-41-123-1,0 41 1,41-41 0</inkml:trace>
  <inkml:trace contextRef="#ctx0" brushRef="#br0" timeOffset="195319.4943">38452 24870 0,'0'0'0,"82"0"63,0 0-63,41 0 15,0 0-15,-1 0 16,-40 0-16</inkml:trace>
  <inkml:trace contextRef="#ctx0" brushRef="#br0" timeOffset="195537.2079">38943 24420 0,'0'0'0,"0"-82"16,-41 41 0,41 123 15,0 41-31,0 0 15,0 245 1,0-286 0</inkml:trace>
  <inkml:trace contextRef="#ctx0" brushRef="#br0" timeOffset="195937.0276">39843 24461 0,'0'0'0,"0"41"47,0 0-47,0 41 16,41-1-1,82-81 1,-82 0 0,0 0-1,0-163 1,-41 40 0,0 82-1,0 123 16,-82 123-15,82-1 0,0-81-1,0-41 1</inkml:trace>
  <inkml:trace contextRef="#ctx0" brushRef="#br0" timeOffset="196204.3813">40702 24379 0,'0'82'47,"-81"41"-47,81-41 16,-123-1-16,123 1 15,-41 41 1,41-82 0</inkml:trace>
  <inkml:trace contextRef="#ctx0" brushRef="#br0" timeOffset="196421.0754">40416 24420 0,'0'0'0,"0"41"31,0 82-16,82 40 1,41 1 0,-42-123-16</inkml:trace>
  <inkml:trace contextRef="#ctx0" brushRef="#br0" timeOffset="196671.0552">41357 24338 0,'0'0'0,"0"-41"16,0 82 15,0 41-15,0 0-1,41 204 1,-41-163 0</inkml:trace>
  <inkml:trace contextRef="#ctx0" brushRef="#br0" timeOffset="196871.1948">41152 25034 0,'0'0'0,"41"0"31,82 0-15,0 0-1,122-41 1,-163 41-16</inkml:trace>
  <inkml:trace contextRef="#ctx0" brushRef="#br0" timeOffset="197256.1892">41357 25443 0,'0'-82'16,"82"82"-1,-41 0-15,-1 0 16,1 41 0,-41 82-1,-41-42 16,-81 1-15,40 0 0,82-41-1,82-41 17,0 0-32,-1 0 15,247-82 1,-247 0-1</inkml:trace>
  <inkml:trace contextRef="#ctx0" brushRef="#br0" timeOffset="197639.0209">41193 24420 0,'-82'-41'0,"42"123"63,40 0-48,-82 41-15,82-1 16,0 206 0,0-206-16,0 124 31,163 122-16,-122-327-15</inkml:trace>
  <inkml:trace contextRef="#ctx0" brushRef="#br0" timeOffset="197953.7705">42052 24543 0,'0'0'0,"-41"-41"0,41 0 16,0-41 0,82 205 30,-82-41-30,41 163 0,-41 123-1,0-122 1,0-124 0</inkml:trace>
  <inkml:trace contextRef="#ctx0" brushRef="#br0" timeOffset="198438.3553">42461 23725 0,'0'0'0,"0"-41"16,0 0 0,0 123 15,0 0-31,0-1 16,0 165-1,41-164 1,0-82-1,41 0 1,0-123 0,-82 41-1,0-41 1,0 82 0,0 123 30,0 123-30,0-1 0,0 42-1,0-164-15</inkml:trace>
  <inkml:trace contextRef="#ctx0" brushRef="#br0" timeOffset="198688.1453">43198 24870 0,'0'0'0,"-41"0"0,163 0 46,-40 0-30,123 0 0,-82 0-16,40 0 15,-122-41-15</inkml:trace>
  <inkml:trace contextRef="#ctx0" brushRef="#br0" timeOffset="198888.5753">43689 24502 0,'0'0'0,"-82"0"0,82 41 47,0 41-32,0 81 1,41 42-1,0-42 1</inkml:trace>
  <inkml:trace contextRef="#ctx0" brushRef="#br0" timeOffset="199104.1585">44466 24870 0,'0'-41'16,"41"41"31,0 0-47,0 0 16,40 0-16,-40 0 15</inkml:trace>
  <inkml:trace contextRef="#ctx0" brushRef="#br0" timeOffset="199271.4459">45488 24829 0,'0'-82'0,"41"82"47,0 0-47,0 0 15,41 0-15,0 0 16</inkml:trace>
  <inkml:trace contextRef="#ctx0" brushRef="#br0" timeOffset="199420.0352">46061 24543 0,'123'0'47,"-82"-41"-47</inkml:trace>
  <inkml:trace contextRef="#ctx0" brushRef="#br0" timeOffset="199766.3161">46797 24420 0,'41'0'62,"41"0"-46,-41 0 15,-41 41 125</inkml:trace>
  <inkml:trace contextRef="#ctx0" brushRef="#br0" timeOffset="210305.9609">2209 21598 0,'0'-82'16,"0"123"15,0 41-31,0-1 0,0 165 31,0-164-31,41 81 16,-41-81-16,0-41 16</inkml:trace>
  <inkml:trace contextRef="#ctx0" brushRef="#br0" timeOffset="210506.2329">2454 21966 0,'123'-82'32,"-41"82"-32,41-41 15,245-41 1,-245 82-16,-1-81 15</inkml:trace>
  <inkml:trace contextRef="#ctx0" brushRef="#br0" timeOffset="210739.2201">3068 21598 0,'-123'-123'15,"82"82"1,41 82 15,0 41-31,0 0 16,82 122 0,0-40-1,-41-1 1</inkml:trace>
  <inkml:trace contextRef="#ctx0" brushRef="#br0" timeOffset="211655.5283">3845 21230 0,'0'-41'15,"41"41"1,-41 41 0,0 40-16,0-40 15,0 0 1,0 41-16,-82-82 16,41 0 15,41-82-16,0 41-15,0 0 16,0-40-16,41 40 16,41 41-1,-41 0-15,41 163 16,-82 165 15,0-124-15,-123-81-1,41-41 1,1-123 0,81-41-1,0-41 1,0 82 0,81 41-1,1 0 1,0 0-16,0 82 15,0-41 1,-41-41-16,40 0 16,1 0-1,0-164 1,-82-81 15,-41 122-15,0 41-1,0 1 1,-41 121 0,82 1-1,0 0 1,0 41 0,123-82-1,-41 0 1,-41 82-1,0 0 1,-41 0 0,0-42-16,0 42 15,0 0 17,122-123-1,-81 0-16,41-41 1</inkml:trace>
  <inkml:trace contextRef="#ctx0" brushRef="#br0" timeOffset="211906.1369">4909 21516 0,'123'-82'47,"-1"82"-32,1-82-15,-41 82 16,0-122-16</inkml:trace>
  <inkml:trace contextRef="#ctx0" brushRef="#br0" timeOffset="212123.2114">5195 20984 0,'0'0'0,"0"-82"16,0 123 31,0 41-47,0 204 31,82-122-15,0-41-16</inkml:trace>
  <inkml:trace contextRef="#ctx0" brushRef="#br0" timeOffset="212539.5413">5891 20821 0,'0'0'0,"0"-41"0,0-41 15,0 41-15,81-41 16,42 82 0,-123 41-16,82 123 15,-82-83 1,0 1 0,0 41-1,-82-41 1,0-82-16,82 41 15,41-82 1,0 41 0,82-82-1,-41 123 1,-41 41 0,-41-1-1,-41 1 1,-82 0-1,41-82 1,-41 0 0</inkml:trace>
  <inkml:trace contextRef="#ctx0" brushRef="#br0" timeOffset="213006.1371">6504 21230 0,'0'-41'16,"0"0"0,82 0-1,82-245 16,-164 245-31,0-123 16,-41 123 0,0-41-1,0 82 17,41 164-17,41-82 1,82-41-1,-42 40 1,-40 42 0,-41 0-1,0-41 1,82-1 0,-41-81-1,245-122 1,-245 81-1</inkml:trace>
  <inkml:trace contextRef="#ctx0" brushRef="#br0" timeOffset="213289.1844">7159 20084 0,'0'0'0,"0"-82"16,82 82-1,-1 0 1,1 41 0,-82 82-1,-41 0 1,-41-41-16,82-42 16,82-80 30,0 40-46,41-82 16,-82 82-16</inkml:trace>
  <inkml:trace contextRef="#ctx0" brushRef="#br0" timeOffset="214340.327">8059 20698 0,'0'-41'31,"122"41"-15,287-164-1,-327 164 1,-41 0-16</inkml:trace>
  <inkml:trace contextRef="#ctx0" brushRef="#br0" timeOffset="214589.9308">8509 20125 0,'0'0'0,"-82"-82"16,82 41-1,0 82 16,0 41-31,0 82 16,82 245 0,-82-205-1,41-81 17</inkml:trace>
  <inkml:trace contextRef="#ctx0" brushRef="#br0" timeOffset="215056.6897">9122 19962 0,'0'-41'0,"-41"0"16,41 123 31,0-1-47,0-40 16,82 41-1,-41 0 1,41-82-1,0 0 1,-41-41 0,-41-41-16,0 0 15,0 41-15,0-40 0,0 40 16,0 123 31,0-1-47,0 83 15,40 40 1,42 1 0,-82-164-1</inkml:trace>
  <inkml:trace contextRef="#ctx0" brushRef="#br0" timeOffset="215539.1752">9859 20534 0,'0'-41'15,"81"0"1,-81-40-16,41 81 16,0-123-1,41-82 1,-82 42-1,0-1 1,-82 164 0,0 0-1,41 41 17,41 82-17,82-82 1,0-41-16,-41 0 15,0 0-15,41 0 16,-82 41-16,82-41 16,-82 122-1,0 42 1,0-82 0,40-41-1,42-41 1,0 0-1,-41-123 1,41 82-16,-82-82 16</inkml:trace>
  <inkml:trace contextRef="#ctx0" brushRef="#br0" timeOffset="215939.7987">10431 19389 0,'0'-41'15,"41"41"1,41 0 0,41 41-1,-123 41 1,0-1-1,0-40 1,-41-41-16,41 82 31,82-82 1,-41 0-17,-41 41 1,0 0-1,-41 41 1,-82-41 0,0-41-1</inkml:trace>
  <inkml:trace contextRef="#ctx0" brushRef="#br0" timeOffset="216239.3804">11249 19962 0,'41'0'63,"0"0"-63,82 0 16,-82 0-16,0 0 15,41-82-15</inkml:trace>
  <inkml:trace contextRef="#ctx0" brushRef="#br0" timeOffset="217740.0337">11208 19839 0,'0'-82'47,"0"41"0,0 0-32,0-41 16,82 41-15,-82 82 93,0 41-93,0 0-16,0-41 16,41 41-16,-41-41 15,41 122 1,-41-81 0,0 0-1</inkml:trace>
  <inkml:trace contextRef="#ctx0" brushRef="#br0" timeOffset="217956.5832">11127 20043 0,'-41'-81'0,"123"81"47,40 0-32,-40-41-15,41 41 16,0-82-16,-1 82 16</inkml:trace>
  <inkml:trace contextRef="#ctx0" brushRef="#br0" timeOffset="218206.1838">12108 19675 0,'41'0'47,"0"0"-47,41 0 16,0 0-16,0 0 16</inkml:trace>
  <inkml:trace contextRef="#ctx0" brushRef="#br0" timeOffset="218389.4088">12354 19921 0,'82'-41'47,"40"41"-47,-40 0 15,-41-41-15,0 41 16</inkml:trace>
  <inkml:trace contextRef="#ctx0" brushRef="#br0" timeOffset="218573.735">12886 19798 0,'41'0'47,"-1"-82"-47,42 82 16,-41 0-16</inkml:trace>
  <inkml:trace contextRef="#ctx0" brushRef="#br0" timeOffset="218824.4713">13827 19266 0,'0'-82'0,"81"82"78,1 0-62</inkml:trace>
  <inkml:trace contextRef="#ctx0" brushRef="#br0" timeOffset="220953.7537">12313 20002 0,'41'-81'0,"-41"40"16,0-41-1,-41 82 17,-41 0-17,82 41 1,-41 163 15,328-163 0,-83-163-15,-122-1 0,-41 41-1,-82-41 1,-82 41-1,82 82-15,-40 82 16,81-41 0,0 41-16,0-41 31,0 82-15,81-123-1,1 0 1,-41-41-1,-41 0 1,0 0 0,-82 41-1</inkml:trace>
  <inkml:trace contextRef="#ctx0" brushRef="#br0" timeOffset="221323.3778">13254 19552 0,'41'0'62,"41"0"-62,-1-40 16,1 40-16</inkml:trace>
  <inkml:trace contextRef="#ctx0" brushRef="#br0" timeOffset="221472.9715">13867 19389 0,'0'-82'15,"82"41"1,-41 41-16,82-41 16,0-41-1</inkml:trace>
  <inkml:trace contextRef="#ctx0" brushRef="#br0" timeOffset="221614.8363">14399 19103 0,'82'-82'47,"-41"82"-31,41-41-16</inkml:trace>
  <inkml:trace contextRef="#ctx0" brushRef="#br0" timeOffset="221867.3168">14890 18898 0,'82'0'47,"0"-41"-47,0 41 15,-42 0-15,83-82 16,-41 82 0,-41 0 31,-41-41-32</inkml:trace>
  <inkml:trace contextRef="#ctx0" brushRef="#br0" timeOffset="222357.7037">7813 22416 0,'0'-41'15,"41"0"1,82-41-16,0 0 16,-1 82-16,-40-41 15,0 41 1</inkml:trace>
  <inkml:trace contextRef="#ctx0" brushRef="#br0" timeOffset="222507.0753">7936 22661 0,'0'-41'0,"123"0"15,40-40 1,42 40-1</inkml:trace>
  <inkml:trace contextRef="#ctx0" brushRef="#br0" timeOffset="222973.3757">10554 21270 0,'0'-40'15,"0"121"48,0-40-63,82 41 15,-82-41-15,41 82 16,-41-41 0,-82-82-1</inkml:trace>
  <inkml:trace contextRef="#ctx0" brushRef="#br0" timeOffset="223460.5339">9859 22293 0,'-41'0'15,"0"0"1,204 0 46,83-123-62,-42 123 16,42-122-16,-1 122 16,82-82-1,-81 41 1,-123-41-1,-123 41 1,41 41 0,-82 0 31</inkml:trace>
  <inkml:trace contextRef="#ctx0" brushRef="#br0" timeOffset="223890.1091">10022 22784 0,'0'-82'0,"-82"82"16,82-82-16,0 123 47,0 41-47,82 82 31,-41 40-15,-41-81-1,0 0 1,82-123-1</inkml:trace>
  <inkml:trace contextRef="#ctx0" brushRef="#br0" timeOffset="224157.8982">10390 22948 0,'41'0'31,"41"0"-15,0-82-1,163 41 1,-204 41-16</inkml:trace>
  <inkml:trace contextRef="#ctx0" brushRef="#br0" timeOffset="224758.3948">11290 23070 0,'82'-41'47,"-82"0"-47,82-40 0,-82 40 16,41-82 0,-41 41-1,0-40 1,0 81-1,-41 41-15,-41 0 32,82 41-17,0 40 1,41-81 0,41 0-1,0 0 1,-1 0-1,-40 82 1,-41 0 0,0-41-16,0 41 15,0-1-15,82-81 47,0-40-47,-41-42 16,41-41-1</inkml:trace>
  <inkml:trace contextRef="#ctx0" brushRef="#br0" timeOffset="225205.913">11986 22089 0,'41'-41'16,"40"41"-1,1 0 1,-82 81 15,0 1-31,-41 0 16,41 0-1,82-82 32,41-82-47,0 41 32,-82 41-17,40-82 1,-81 123 62</inkml:trace>
  <inkml:trace contextRef="#ctx0" brushRef="#br0" timeOffset="237158.8315">26589 27570 0,'82'0'32,"0"0"-17,41 0-15,0 0 0,-1 0 16,-40 0-1,0 0-15</inkml:trace>
  <inkml:trace contextRef="#ctx0" brushRef="#br0" timeOffset="237292.0731">26630 27979 0,'41'0'46,"41"0"-46,204 0 16,-122 0 0</inkml:trace>
  <inkml:trace contextRef="#ctx0" brushRef="#br0" timeOffset="237560.1446">28389 27324 0,'0'-81'15,"0"-1"1,0 164 31,0-1-47,0 1 0,0 41 15,0-41 1,0 40 0,0-81-16,0 41 15,-41-41-15</inkml:trace>
  <inkml:trace contextRef="#ctx0" brushRef="#br0" timeOffset="237774.5943">28021 28061 0,'82'0'47,"41"0"-47,163 0 16,-40 0-1,-165 0 1</inkml:trace>
  <inkml:trace contextRef="#ctx0" brushRef="#br0" timeOffset="238325.5667">28553 28552 0,'-82'40'31,"82"42"-15,-41-82 0,0 41-1,-40-41 16,81-123-15,81 42 15,42-1-15,-82 82 0,0 0-1,-41 163 1,-82 165-1,0-206 1,-122 1 0,81-82-1,82-41 1,41-41 0,41-82-1,41 42 1,41 81-1,-1 0 1,1 122 15,-41-81-15,-41-41-16</inkml:trace>
  <inkml:trace contextRef="#ctx0" brushRef="#br0" timeOffset="238825.3829">30353 27079 0,'123'0'32,"-1"0"-17,124 0 1</inkml:trace>
  <inkml:trace contextRef="#ctx0" brushRef="#br0" timeOffset="239108.5682">30476 27161 0,'0'122'62,"0"42"-46,0 0-16,-82 204 15,82 164 17,0-205-17,0-123 1,41-122 0,81-82-1,1-41-15</inkml:trace>
  <inkml:trace contextRef="#ctx0" brushRef="#br0" timeOffset="239542.241">31498 27529 0,'0'0'0,"0"-82"15,-82 0 1,82 41 0,164 41-1,0-81 1,40 203-1,-204 1 1,-122 0 0,-42-1-1,0-81 1,205-41 31,41 0-32,41-41-15,204 41 32,-286 0-32</inkml:trace>
  <inkml:trace contextRef="#ctx0" brushRef="#br0" timeOffset="239808.6707">32766 27283 0,'0'-40'0,"-40"40"47,40 40-47,-82 42 16,82 0-16,-82-41 0,82 0 15,-123 41-15,82 0 32,-41-82-17</inkml:trace>
  <inkml:trace contextRef="#ctx0" brushRef="#br0" timeOffset="239976.7435">32357 27283 0,'0'-40'16,"82"80"15,-82 1-31,123 41 16,0 41 0,-42-41-1</inkml:trace>
  <inkml:trace contextRef="#ctx0" brushRef="#br0" timeOffset="240191.5786">33257 27243 0,'0'-82'15,"0"123"16,0 40-15,0 42 0,0 0-1,0 0 1</inkml:trace>
  <inkml:trace contextRef="#ctx0" brushRef="#br0" timeOffset="240392.2397">33012 27815 0,'41'0'32,"41"0"-17,40 0-15,1-41 16,41 41-1,-123 41 1</inkml:trace>
  <inkml:trace contextRef="#ctx0" brushRef="#br0" timeOffset="240692.0149">33257 28224 0,'41'-41'31,"0"41"-15,41 0-1,-82 41 1,0 0 0,0 82-1,-41-82 1,-41 41-1,164-82 17,-41 0-17,163-41 1</inkml:trace>
  <inkml:trace contextRef="#ctx0" brushRef="#br0" timeOffset="241425.5989">34239 27447 0,'41'0'31,"41"0"-16,41 0-15,-1 0 16,1 0-16,0 0 16,-42 0-16</inkml:trace>
  <inkml:trace contextRef="#ctx0" brushRef="#br0" timeOffset="241625.6415">34689 27079 0,'-41'0'16,"41"82"31,0 40-47,0 1 16,0 82-1,0-123 1,123-1-1</inkml:trace>
  <inkml:trace contextRef="#ctx0" brushRef="#br0" timeOffset="242008.4921">35589 27038 0,'0'-82'0,"41"82"31,-41 82-31,0 41 16,0-82-1,-82 81 1,-41-81 0,164-41 15,41 0-31,0 0 15,41 0 1,-82 82 0,-41 0-1,-82-41 1,-41 41 0,0-82-1,41 0 1</inkml:trace>
  <inkml:trace contextRef="#ctx0" brushRef="#br0" timeOffset="242243.3426">36693 27202 0,'0'0'0,"0"-82"0,-81 205 63,81-83-63,-82 1 16,41 123-1,-41-82 1</inkml:trace>
  <inkml:trace contextRef="#ctx0" brushRef="#br0" timeOffset="242458.5694">36366 27120 0,'0'0'0,"41"0"31,82 82-15,0-1 0,-1 42-1,1 0 1,-41-123-16</inkml:trace>
  <inkml:trace contextRef="#ctx0" brushRef="#br0" timeOffset="242676.009">37593 27079 0,'0'0'0,"-40"-82"16,40 164 15,0-41-15,0 122-1,0 42 1,0-82 0</inkml:trace>
  <inkml:trace contextRef="#ctx0" brushRef="#br0" timeOffset="242876.1146">37184 27774 0,'41'0'47,"41"0"-47,41 0 16,81 0-1,-163 0 1,0 41-16</inkml:trace>
  <inkml:trace contextRef="#ctx0" brushRef="#br0" timeOffset="243175.837">37307 28265 0,'41'-41'31,"82"41"-16,-82 0-15,40 0 16,-81 82 15,-40 82-15,-83-42 0,82-40-1,-41-82 1,82 41-1,164-41 1,81-123 0,-81 1-1</inkml:trace>
  <inkml:trace contextRef="#ctx0" brushRef="#br0" timeOffset="243509.3883">37143 26997 0,'0'-82'0,"0"123"62,0 82-62,0 41 16,0 40-16,0 42 0,0 40 16,0 205-1,123-164 1,0-204-1</inkml:trace>
  <inkml:trace contextRef="#ctx0" brushRef="#br0" timeOffset="243862.2312">38166 26997 0,'0'0'0,"0"-82"0,0 1 16,41 81 31,41 40-47,41 124 15,-42 41 17,-81-1-32,0-40 15,0-42-15,0 42 0,-81-82 16,-42 81 0,82-81-1,41-41 1</inkml:trace>
  <inkml:trace contextRef="#ctx0" brushRef="#br0" timeOffset="244159.577">38616 26629 0,'0'-82'0,"82"41"15,-41 41 17,0 41-17,-41 82 1,0-82 0,0 0-1,82-41 16,-42 82-31,42-82 16,-41 0-16</inkml:trace>
  <inkml:trace contextRef="#ctx0" brushRef="#br0" timeOffset="244529.0667">39802 27365 0,'82'0'31,"41"0"-31,41 0 16,-1 0-16,1-122 16</inkml:trace>
  <inkml:trace contextRef="#ctx0" brushRef="#br0" timeOffset="244743.1066">40211 26915 0,'0'82'47,"0"-41"-47,0 123 16,0 40-1,123 1 1</inkml:trace>
  <inkml:trace contextRef="#ctx0" brushRef="#br0" timeOffset="245125.4033">41030 26956 0,'0'41'47,"41"41"-47,-41 0 15,40-82 1,1 41 0,41-41-1,-41 0 1,0-82-1,-41-41 17,82 123-17,-82 82 1,0 0 0,-41 81-1,41 1 1</inkml:trace>
  <inkml:trace contextRef="#ctx0" brushRef="#br0" timeOffset="245342.9775">42134 27079 0,'0'0'0,"-41"0"0,41-41 15,-41 41 1,41 82 0,-82-41-1,82 0-15,-163 122 16,163-122-16,-82 41 16,41-41-16</inkml:trace>
  <inkml:trace contextRef="#ctx0" brushRef="#br0" timeOffset="245525.6953">41725 27120 0,'0'0'0,"82"0"32,-41 0-17,0 82-15,81 40 16,-40-40-1,41-82 1</inkml:trace>
  <inkml:trace contextRef="#ctx0" brushRef="#br0" timeOffset="245742.3847">42952 26915 0,'0'-41'15,"0"1"1,0 80 31,0 1-47,0 41 16,0-41-16,0 82 15,0 40 1</inkml:trace>
  <inkml:trace contextRef="#ctx0" brushRef="#br0" timeOffset="245925.82">42625 27488 0,'0'-41'0,"82"41"31,41 0-15,-1 0-16,42 0 16,-82 0-16</inkml:trace>
  <inkml:trace contextRef="#ctx0" brushRef="#br0" timeOffset="246260.0577">42748 27897 0,'82'0'16,"-42"0"0,1 0-16,41 0 15,-82 41 1,0 123-1,-82-42 1,-40 1 0,81-123-1,41 41 1,41-41 0,163-41-1,-40-41 1,-42-41-1</inkml:trace>
  <inkml:trace contextRef="#ctx0" brushRef="#br0" timeOffset="246574.6826">42625 26711 0,'0'-82'0,"0"164"31,-41 41-15,41-1-16,0 246 31,0 123-15,0-82-1,205-81 1</inkml:trace>
  <inkml:trace contextRef="#ctx0" brushRef="#br0" timeOffset="246876.2646">43566 26588 0,'0'-41'0,"123"41"47,-123 82-47,81 41 15,-81-1-15,0 1 16,82 123 0,-82 40-1,-82-82 1,-40-81-1</inkml:trace>
  <inkml:trace contextRef="#ctx0" brushRef="#br0" timeOffset="247276.1091">44016 26015 0,'0'0'0,"82"-40"0,-1 40 16,-40 0-1,-41 40 1,0 1 0,0 41-1,-41 0 1,-40-41-1,122-41 17,-1 0-17,83 41 1,-123 41 0,0-42-1,-41-40 1,-122 41-1,122-41 1</inkml:trace>
  <inkml:trace contextRef="#ctx0" brushRef="#br0" timeOffset="247476.6084">44507 26874 0,'41'0'16,"40"0"0,42 0-16,82 0 15</inkml:trace>
  <inkml:trace contextRef="#ctx0" brushRef="#br0" timeOffset="247726.7502">44834 26424 0,'0'41'47,"-82"82"-47,82-41 16,0 0-16,0 40 15,0 165 1,0-165 0</inkml:trace>
  <inkml:trace contextRef="#ctx0" brushRef="#br0" timeOffset="247909.8963">45284 26915 0,'41'0'31,"41"0"-16,-1 0-15,1 0 16,0 0-16,0 0 16</inkml:trace>
  <inkml:trace contextRef="#ctx0" brushRef="#br0" timeOffset="248076.7257">46225 26834 0,'123'0'32,"-42"0"-17,1 0 1,0 0-16</inkml:trace>
  <inkml:trace contextRef="#ctx0" brushRef="#br0" timeOffset="248175.8547">46757 26834 0,'81'0'16,"1"0"-1</inkml:trace>
  <inkml:trace contextRef="#ctx0" brushRef="#br0" timeOffset="248675.9171">47084 26015 0,'82'0'31,"-41"0"-31,40 0 15,42 0 1,-82 0 0,0 41-1,-41 0 1,0 82 0,0 81-1,0 165 1,-41 162-1,41 165 17,0-287-17,0-123 1,-41-122 0,-82-123-1,42-41 1,-1 0-1,-82 0 1,0 0 0,42 0-16</inkml:trace>
  <inkml:trace contextRef="#ctx0" brushRef="#br0" timeOffset="253626.6101">2618 26261 0,'41'0'31,"-41"82"-31,0-41 16,0-1-16,0 1 31,-82-82 16,82-40-31,0 40-16,0-82 15,41 82 17,41-41-32,0 82 15,-1 41-15,-81 0 16,41 164 0,-82 81-1,-122 41 1,40-204-1,82-41 1,-41-82 0,82-41-1,0 0-15,0-82 16,82 1 0,-82 81-16,82 0 15,0 41 1,81 82-1,-40-1 17,-41-81-17,-41 0 1,41-81 0,40-83-1,-122 82 1,0-41-1,0 82 1,-40-40 0,40 162-1,0 1 1,40-82 15,42 41-15,-41-41-1,-41 82 1,0 41 0,0-1-1,0 42 1,41-164 0,82 0-1,40-82 1,-40 0-16</inkml:trace>
  <inkml:trace contextRef="#ctx0" brushRef="#br0" timeOffset="253810.3333">4009 26547 0,'0'0'0,"41"0"31,41-82-15,-1 82-16,124-41 15,-164-40-15</inkml:trace>
  <inkml:trace contextRef="#ctx0" brushRef="#br0" timeOffset="254011.3293">4254 26138 0,'-81'0'16,"81"-41"-16,0 82 31,0 41-15,0 0-16,0 122 15,81-40 1,-40-41-1</inkml:trace>
  <inkml:trace contextRef="#ctx0" brushRef="#br0" timeOffset="254809.7976">4827 25975 0,'0'0'0,"0"-82"0,0 41 16,41 41 0,123 0-1,-124 0 1,-40 82 0,0 40-1,-40-81 1,-42 82-16,164-164 62,-42 41-62,1 0 16,41 0 0,-41 41-1,-41 41 1,-41 40-1,-41-40-15,41-41 16,-40-41-16,-1 0 16,123 0 31,41-41-32,-1 41 1,1-122-1,41 40 1,-82-41 0,-41 41-1,41-40 1,-41 81 0,0-41-1,0 123 32,0 41-31,0-42-1,82-40-15,-42 82 16,-40 0 0,41 0-1,82 0 1,-82-41 15,82-82-15,-1-41-1,-81 41-15</inkml:trace>
  <inkml:trace contextRef="#ctx0" brushRef="#br0" timeOffset="255077.7625">5768 25484 0,'0'-82'16,"0"-41"0,82 82-1,-1 41 1,-40 82 0,-41 82-1,0-83-15,0 42 16,0-82-1,41-41 32,82 0-31,-82-82 0</inkml:trace>
  <inkml:trace contextRef="#ctx0" brushRef="#br0" timeOffset="255677.2647">6504 25893 0,'41'0'31,"0"0"-16,0-41-15,82 41 16,-42-123-16,-40 123 16,-41-41-16</inkml:trace>
  <inkml:trace contextRef="#ctx0" brushRef="#br0" timeOffset="255893.3207">6831 25606 0,'0'0'15,"-40"-163"17,40 122-32,0 82 31,0 41-31,0 40 16,81 206-1,1-124 1,-41 1-1,0-205 1</inkml:trace>
  <inkml:trace contextRef="#ctx0" brushRef="#br0" timeOffset="256294.0744">7322 25320 0,'0'0'0,"0"-41"0,0 0 16,0 82 15,41 123-15,0-1 0,41-81-1,82-82 1,-83 0-1,1-163 1,-82 81 0,0-82-1,0 82-15,0 41 16,0 164 15,0 0-15,0 0-16,0 245 31,82-164-15</inkml:trace>
  <inkml:trace contextRef="#ctx0" brushRef="#br0" timeOffset="256727.435">8181 26056 0,'0'-81'16,"0"-1"-16,0 41 15,0 0-15,41-82 16,-41-40 0,0-165-1,0 287 1,0 1 15,-82 80-15,42 124-1,80-41 1,1-82 0,82-41-1,-41 81 1,-82 83-1,0-82 1,82 0 0,-41-82-1,40-41 1,1-41 0,-82 41-1</inkml:trace>
  <inkml:trace contextRef="#ctx0" brushRef="#br0" timeOffset="257094.6837">8672 24993 0,'0'-82'0,"0"41"15,82 41 32,-82 82-31,0 0-1,0-41 1,123-41 46,-82 81-62,0-40 16,-41 41 0,0 0-1,0-41 1,-164 41 0,82-1-1</inkml:trace>
  <inkml:trace contextRef="#ctx0" brushRef="#br0" timeOffset="257327.4886">9409 25443 0,'81'0'31,"1"-82"-15,41 41 0,0-41-1,-1 0 1</inkml:trace>
  <inkml:trace contextRef="#ctx0" brushRef="#br0" timeOffset="257511.2271">9818 25034 0,'0'-82'15,"0"164"-15,-41-164 16,41 123 31,0 0-47,0 122 16,82 83-1,-42-124 1,42-40-1</inkml:trace>
  <inkml:trace contextRef="#ctx0" brushRef="#br0" timeOffset="257694.2594">10431 25320 0,'0'-82'0,"82"41"47,0 41-32,-82-41-15,82-40 16</inkml:trace>
  <inkml:trace contextRef="#ctx0" brushRef="#br0" timeOffset="257877.656">11208 24952 0,'0'-41'31,"41"41"-31,41-41 16,-41 41-1,41-82 1,0 82-16</inkml:trace>
  <inkml:trace contextRef="#ctx0" brushRef="#br0" timeOffset="258010.0231">11781 24747 0,'0'-41'16,"41"41"15,41-81-15</inkml:trace>
  <inkml:trace contextRef="#ctx0" brushRef="#br0" timeOffset="258244.0094">12436 24461 0,'82'0'31,"-1"0"-15,1-82-16,0 82 15,-41 0-15,0-41 16</inkml:trace>
  <inkml:trace contextRef="#ctx0" brushRef="#br0" timeOffset="258460.332">12518 24706 0,'81'-40'47,"-40"40"-47,41-41 16,-41 41-16,41 0 16</inkml:trace>
  <inkml:trace contextRef="#ctx0" brushRef="#br0" timeOffset="259045.2972">14195 23561 0,'0'-82'0,"0"164"47,0 0-31,41 204 15,81-81 0</inkml:trace>
  <inkml:trace contextRef="#ctx0" brushRef="#br0" timeOffset="259306.419">13745 24420 0,'-41'0'0,"164"0"32,40-82-17,124 1-15,81-1 16,-41 0-16,409-123 31,-531 205-15</inkml:trace>
  <inkml:trace contextRef="#ctx0" brushRef="#br0" timeOffset="259644.2523">14154 24911 0,'0'-82'16,"0"123"31,41 41-47,-41 0 16,82 163-1,-1-81 1,-81-1-1</inkml:trace>
  <inkml:trace contextRef="#ctx0" brushRef="#br0" timeOffset="259843.7328">14563 25156 0,'41'0'31,"41"-40"-31,40 40 16,124-82 0,-124 82-16</inkml:trace>
  <inkml:trace contextRef="#ctx0" brushRef="#br0" timeOffset="260290.8702">15340 25156 0,'0'-40'15,"82"-42"1,-82 41-16,41 41 15,-41-123 1,82 0 0,-82 1-1,-41 122 1,0 0 0,-41 41-1,82-1 1,41-40-1,82 0 1,-42 41 0,1 41-1,-82 0 1,0 82 0,0-83-1,0-40 1,41-41 15,82 0-15</inkml:trace>
  <inkml:trace contextRef="#ctx0" brushRef="#br0" timeOffset="260578.0787">15790 24297 0,'0'-40'16,"41"40"-16,41 0 15,-41 0 1,-41 40 0,0 83-1,0-41 16,0 0-15,41-82 15,40-82-15,-81 41-16</inkml:trace>
  <inkml:trace contextRef="#ctx0" brushRef="#br0" timeOffset="260827.5593">16854 23602 0,'81'0'47,"42"0"-31,41-41-16,-82 41 15,-41 0-15,40-82 16</inkml:trace>
  <inkml:trace contextRef="#ctx0" brushRef="#br0" timeOffset="261046.7814">17590 22907 0,'0'-41'15,"0"-41"-15,41 164 47,-41 0-31,0-1-16,0 165 31,0-1-15,0-40-1</inkml:trace>
  <inkml:trace contextRef="#ctx0" brushRef="#br0" timeOffset="261862.453">27858 30474 0,'81'0'32,"1"0"-17,-41 0-15,0 0 16,41 41-16</inkml:trace>
  <inkml:trace contextRef="#ctx0" brushRef="#br0" timeOffset="262011.3093">27858 30719 0,'40'0'31,"42"0"-31,246-81 15</inkml:trace>
  <inkml:trace contextRef="#ctx0" brushRef="#br0" timeOffset="262360.9885">29453 29901 0,'0'-41'15,"0"1"32,0 121 31,0-40-78,0 41 16,0-41-16,0 0 16,0 82-1,41-123-15</inkml:trace>
  <inkml:trace contextRef="#ctx0" brushRef="#br0" timeOffset="262560.5456">29085 30433 0,'82'0'15,"-1"0"1,42 0 0,163 0-1,1 0 1</inkml:trace>
  <inkml:trace contextRef="#ctx0" brushRef="#br0" timeOffset="263094.6255">29739 30556 0,'0'41'16,"-41"0"-1,-40 40 16,40-81-15,0 0 15,41-122 1,41 122-32,0-82 15,122 82 1,-81 0-1,-82 164 1,-41-1 0,0-81-16,-122 41 15,81-41 1,0-42-16,-41 42 16,82-123 15,41 0-16,0-81 1,164 81 0,-41 41-1,-42 0 1,-40 0 0,0 82-1</inkml:trace>
  <inkml:trace contextRef="#ctx0" brushRef="#br0" timeOffset="263411.3614">30844 29901 0,'0'41'63,"-82"41"-63,82-41 15,-82 0-15,82 41 16,-82-41-16,-40 81 15,40-81 1</inkml:trace>
  <inkml:trace contextRef="#ctx0" brushRef="#br0" timeOffset="263611.0776">30435 29983 0,'0'-82'0,"41"82"31,0 82-15,40-41-16,-40 41 16,41 0-1,41 40 1</inkml:trace>
  <inkml:trace contextRef="#ctx0" brushRef="#br0" timeOffset="264094.1195">32357 29411 0,'0'-82'0,"0"41"32,41 41-1,-41 41-16,0 0-15,0 81 32,0 83-1</inkml:trace>
  <inkml:trace contextRef="#ctx0" brushRef="#br0" timeOffset="264361.2511">31907 29942 0,'0'0'0,"41"0"46,82 0-30,204-41 0,1 41-1,-83-81 1,-81 81 0,-83 0-1,-40 0-15</inkml:trace>
  <inkml:trace contextRef="#ctx0" brushRef="#br0" timeOffset="268628.5686">35384 29492 0,'-40'0'16,"121"0"46,1 0-62,0 0 16,-41 0-16,0 0 15,41 0 1,-41 0 15</inkml:trace>
  <inkml:trace contextRef="#ctx0" brushRef="#br0" timeOffset="268928.3859">36284 29124 0,'0'-41'16,"0"82"62,0 82-78,0-82 16,0 0-16,0 0 15,0 40 1,0 83 0</inkml:trace>
  <inkml:trace contextRef="#ctx0" brushRef="#br0" timeOffset="269295.7835">36571 28838 0,'82'0'47,"-42"82"-31,42-1-16,0 42 15,-82 41-15,82 122 16,-82 164 0,0-123-1,-286 82 16,-1-163-15,124-205 0,81 41-16</inkml:trace>
  <inkml:trace contextRef="#ctx0" brushRef="#br0" timeOffset="269978.215">31662 29370 0,'0'-41'16,"0"-41"0,0 41-1,0 0 17,-123 41-1,41 82-16,-40 654 1,122-163 0,122-164-1,124-82 1,327-245 0,-410-82-1</inkml:trace>
  <inkml:trace contextRef="#ctx0" brushRef="#br0" timeOffset="281001.1769">38452 29860 0,'41'-81'47,"0"81"-31,0 0-16,41 0 16,-41 0-16,41 0 15</inkml:trace>
  <inkml:trace contextRef="#ctx0" brushRef="#br0" timeOffset="281146.2306">38493 29983 0,'41'-41'16,"0"41"-1,0 0-15,82 0 16</inkml:trace>
  <inkml:trace contextRef="#ctx0" brushRef="#br0" timeOffset="328398.5366">12272 27529 0</inkml:trace>
  <inkml:trace contextRef="#ctx0" brushRef="#br0" timeOffset="330152.1528">11740 22252 0,'-82'0'15,"82"-82"-15,0 41 47,41 41 0,0 82-47,41 0 16,41 123-1,-82-42 1,41 1 0,-82-82-16,0 81 15,0-122 1,-41 41-16,-82 0 31,41 0-31</inkml:trace>
  <inkml:trace contextRef="#ctx0" brushRef="#br0" timeOffset="330984.9362">9736 22498 0,'-41'0'16,"-41"0"15,0 81 0,82-40-31,-82 450 32,82-204-17,82-83 1,41-81 0,286-41-1,-163 40-15</inkml:trace>
  <inkml:trace contextRef="#ctx0" brushRef="#br0" timeOffset="332034.8484">13581 24952 0,'0'-82'0,"-41"82"47,41 41-47,0 41 16,0 41-16,0 40 16,41 246-1,286 123 16,-40-450-15</inkml:trace>
  <inkml:trace contextRef="#ctx0" brushRef="#br0" timeOffset="332869.1852">15463 24420 0,'41'-41'15,"41"41"1,-1 0-1,1 0 1,0 164-16,122 40 31,-204-122-15,0 164 0,0 81 15</inkml:trace>
  <inkml:trace contextRef="#ctx0" brushRef="#br0" timeOffset="351070.4416">32685 30638 0,'0'-41'0,"-41"41"31,41 41 16,0 40-31,0-40-16,0 41 15,0 0 1,0 82 0,82-123-1</inkml:trace>
  <inkml:trace contextRef="#ctx0" brushRef="#br0" timeOffset="352191.2855">32153 30515 0,'0'-41'16,"0"0"15,0 164 126,0-82-157,0 0 15,0 40-15,0 1 31,0 0-31,0-41 16,0 0 0,41-41-1</inkml:trace>
  <inkml:trace contextRef="#ctx0" brushRef="#br0" timeOffset="352654.4399">32357 30597 0,'41'0'78,"41"0"-62,-41 0 15,41 0-31</inkml:trace>
  <inkml:trace contextRef="#ctx0" brushRef="#br0" timeOffset="352986.5913">32848 30188 0</inkml:trace>
  <inkml:trace contextRef="#ctx0" brushRef="#br0" timeOffset="353753.9426">32726 30474 0,'0'-41'16,"0"-41"-1,0 41 17,0 123 30,0-41-62,0 41 16,0 0-16,0-41 15,0 81 1,0 1 0,0-41-1,81-41 1</inkml:trace>
  <inkml:trace contextRef="#ctx0" brushRef="#br0" timeOffset="354070.5867">32971 30638 0,'0'-41'0,"0"-41"32,0 123 30,0 0-46,0 0-16,-41 81 15,41-40-15,0 0 16,-41 123 0,41-83-1</inkml:trace>
  <inkml:trace contextRef="#ctx0" brushRef="#br0" timeOffset="354421.0186">33135 30842 0,'0'0'0,"40"0"47,1 0-32,-41 82 1,0 0 0,-41 0-1,41-41 1,41-41 31,0 0-32,82 0 1,122-82 0</inkml:trace>
  <inkml:trace contextRef="#ctx0" brushRef="#br0" timeOffset="354688.503">33544 30270 0,'0'-41'0,"0"0"32,41 82-1,40 40-31,-40 42 15,41 123 1,-82-1 0,0 0-1,0-40 1</inkml:trace>
  <inkml:trace contextRef="#ctx0" brushRef="#br0" timeOffset="355337.2576">32071 30188 0,'-82'0'16,"41"0"15,41 41-15,-41 163-1,41 42 1,164 122 0,-41-164-1,81-81 1,-122-123 0</inkml:trace>
  <inkml:trace contextRef="#ctx0" brushRef="#br0" timeOffset="356055.7138">33789 29983 0,'0'0'16,"82"0"30,-41 0-30,-41 41 0,0 41 15,0-41 0,0 0 0,82-41-15,245 0 0,-123 0-1</inkml:trace>
  <inkml:trace contextRef="#ctx0" brushRef="#br0" timeOffset="359587.8305">40171 29247 0,'0'-41'15,"81"41"17,-40 0-17,0 0-15,41 0 16,-82 41-16,41-41 16,-41 164-16,-123-42 46,82-81-14,82-41-1,41 0-31,-41 0 16,41 0-1,-82 82 1,0-41-1,-164 41 1,0-82 0,42 41-1,81-41 1,123 0 0</inkml:trace>
  <inkml:trace contextRef="#ctx0" brushRef="#br0" timeOffset="359838.3026">40866 29533 0,'0'0'0,"0"-41"0,0 82 62,0 41-62,0 41 16,-41 286 0,-41-164-1,82-122 1</inkml:trace>
  <inkml:trace contextRef="#ctx0" brushRef="#br0" timeOffset="360155.0127">41071 29983 0,'0'0'0,"81"-41"16,42 41-1,-82 41 1,-41 41-1,-41 41 1,-82-82 0,82 40-1,82-81 32,41 0-31,123 0-1,40 0 1,-163-40-16</inkml:trace>
  <inkml:trace contextRef="#ctx0" brushRef="#br0" timeOffset="360371.513">42625 29779 0,'41'0'32,"82"0"-17,-1 0-15,-40 0 16,-41 41-16</inkml:trace>
  <inkml:trace contextRef="#ctx0" brushRef="#br0" timeOffset="360520.9836">42789 29983 0,'81'0'31,"1"0"-31,0 0 15,0 0-15,-41 0 16</inkml:trace>
  <inkml:trace contextRef="#ctx0" brushRef="#br0" timeOffset="361223.3969">43689 29697 0,'0'-82'0,"0"123"62,0 41-62,-41-41 16,0 40-1,0-81 1,-41 0 15,82-40-15,0-42 0,0 41-1,0-82 1,82 82-1,0 41 1,-1 82 0,-40-41-16,-41 82 15,0-1-15,0-40 16,0 0 0,-81 0-1,-42-41 1,82-41 15,41-41 16,0-41-16,41 82 0,0 0-15,41 41 0,-42 41-1,-40 0 1,41-42 0,41 42-1</inkml:trace>
  <inkml:trace contextRef="#ctx0" brushRef="#br0" timeOffset="361447.3391">44139 30065 0</inkml:trace>
  <inkml:trace contextRef="#ctx0" brushRef="#br0" timeOffset="362534.1151">43648 29779 0,'0'-41'16,"0"0"15,0 123 32,0-1-63,0 42 15,0 41 1,0 122 15,0-204 1,41-82-17,-41-82 16,0 0-31,0 1 16,0-288 0,0 206-1,0 40 1,0 82 15,0 123 0,-41 122-15,41 42 0,0-42-1,0-81 1,0-41 0,0-41-1,41-123 16,-41 0-15,0-81 0,0-1-1,0 0 1,-41 42 0,41 81 15,-41 123 16,41-1-32,0 165 1,0-42 0,0-40-1,0-82 1,0 0-1</inkml:trace>
  <inkml:trace contextRef="#ctx0" brushRef="#br0" timeOffset="362838.8794">44220 30392 0,'0'-82'0,"0"42"31,0-1-16,82 41 1,-82 41 31,0 40-47</inkml:trace>
  <inkml:trace contextRef="#ctx0" brushRef="#br0" timeOffset="363054.8387">44711 29942 0,'82'-41'0,"-41"-40"16,0 81-1,41 0 1,-1 0-1,-40 0-15,0 0 16,0 0 0,-41 40-16</inkml:trace>
  <inkml:trace contextRef="#ctx0" brushRef="#br0" timeOffset="363371.7467">44793 29901 0,'0'0'0,"0"41"16,-41-41-1,41 41 1,0 41 0,123 41-1,40-41 1,-122-82-1,41 81 1,-82-40 0,-82 41-1,-81-82 1,-1 41 15,82-41-15,41 0-16</inkml:trace>
  <inkml:trace contextRef="#ctx0" brushRef="#br0" timeOffset="363577.1941">45448 30638 0,'40'0'31,"1"0"-15</inkml:trace>
  <inkml:trace contextRef="#ctx0" brushRef="#br0" timeOffset="363838.3028">44998 31006 0,'0'0'0,"-41"0"15,163 0 32,1 0-47,-41 0 16,0 0-16,40 0 16</inkml:trace>
  <inkml:trace contextRef="#ctx0" brushRef="#br0" timeOffset="363982.2961">45325 31088 0,'0'-41'31,"82"41"-15</inkml:trace>
  <inkml:trace contextRef="#ctx0" brushRef="#br0" timeOffset="386357.5549">26058 13539 0,'0'-81'0,"0"-1"15,0 0 1,0 0 0,0 41 31,0 0-32</inkml:trace>
  <inkml:trace contextRef="#ctx0" brushRef="#br0" timeOffset="388641.4142">34771 12803 0,'0'-41'16,"0"0"-16,-41 41 15,41-81-15,-41-42 16,41 82 0,-41 0 15,-41 41-31,-122 0 31,163 0-31,0 0 16,-123 0-1,123 0 1,-40 164 0,40-1 15,-82 83-15,82-83-1,-41 83 1,41-42-1,41-40 1,0 81 0,0-163-1,0 41 1,82-82 0,41 41-1,-41-82-15,40 81 16,-81-81-16,0 0 15,0 0-15,41 0 16,41-41 0,-1 1 15,1-42-15,-41 0-1,0 0 1,0-41-1,-82 83-15,40-42 16,-40 41-16,82 0 0,-82-41 16,0-82-1,0 83 1,0-83 0,0 41-1,0 1 1,0 40-1,-41-41 1,-81 41 0,40 0-1,0 82 1,0-40-16,0 40 16,-40 0-1,40 245 1,82 0-1,0-163-15</inkml:trace>
  <inkml:trace contextRef="#ctx0" brushRef="#br0" timeOffset="390041.674">32930 13376 0,'-41'-41'16,"41"-41"187,0 41-172,0 0-15,0 123 62,0-41-78,0 41 16,0 0-16,0 40 0,0-40 15,0-41 1,0 41 0,-41-41-1,41-82 32,0 0-47,41-82 16,123 41 15,-82 42-15,-1 40-1,-40-82 1,41 41-1,-82-41 1,-41 0 0,41 123 15,-41 123-15,41-1-1,0 1 1,0 0-1,0-83 1</inkml:trace>
  <inkml:trace contextRef="#ctx0" brushRef="#br0" timeOffset="390657.8697">33380 13049 0,'0'0'0,"0"-82"16,0 0 0,-123 41-1,1 41 1,-1 0-1,0 0 1,-40 41 0,40 123 15,-82 326-15,205-244-1,0 81 1,0-122-1,164-42 1,163-122 0,-41-41-1,164-82 1,-204-81 0,-123-1-1,-42-204 1,1 204-16,-82-81 15,-82 122 1,-40 41-16,-124 1 16,-163 40 15,246 123-15,81 81-1,82 1 1,82 40-1,163-163 1,-122 82-16</inkml:trace>
  <inkml:trace contextRef="#ctx0" brushRef="#br0" timeOffset="394875.1481">736 6831 0,'0'0'0,"0"-82"16,0 41-16,-41 0 15,1-163 1,-42 122 15,-123 409 1,205 1-17,82-1 1,0-286-1,163 41 1,-122-164 15,0-123-15,-42-81 0,-40-82-1,-41 163 1,-81 164-1,81-40 1,0 162 0,0 124-1,0 40 1,40 1 0,42-124-1,-41 1 1,0-123-1,-41-41 1,82-122 15,-82-42-15,41 82 0,-41 164-1,0 0 1,41 41-1,41 0 1,81-82 0,-40 0-1,-82-123 1,41 0 0,-82 42-16,0-42 15,41 205 48,-1-82-32,42 0 0,-82-82-15,-41 41-1,-40 41 1,40-41 0,41 123-1,0 163 1,0-204 0,0 41-1,81 0 1,1-82-1,-41-82 1,0 82 0,41-205-1,-82 124-15,0-1 16,41-82 0,82 123-1,-83 41 1,42 0-1,-82 82 17,0-123 15,0 0-32,-41 0 1,0 41-1,1 82 1,40 82 0,0-1 15,0-122-15,40 41-16,83-82 15,-41 0-15,-41-41 16,41 0-1,-41-204 1,-41 81 0,0-40-1,0 40 1,-82 41 0,41 1-1,41 163 32,0 81-47,0 369 31,123-245-15,-42-42 0,1-122-1,-41 0 1</inkml:trace>
  <inkml:trace contextRef="#ctx0" brushRef="#br0" timeOffset="395176.1484">3150 6095 0,'0'-41'0,"-82"82"78,41 41-78,-41-41 0,41 40 15,41-40 1,82-41 15,0 0-15,82 41-1,-42-41 1,-81 82 0,41-82-16,0 0 15</inkml:trace>
  <inkml:trace contextRef="#ctx0" brushRef="#br0" timeOffset="395625.3714">859 8263 0,'-123'41'15,"42"-41"-15,244-123 63,205 0-63,41-81 15,-40 40-15,571-245 32,1 205-17,-859 81 1,-41 82 0,-41 82 15,-41-41-16</inkml:trace>
  <inkml:trace contextRef="#ctx0" brushRef="#br0" timeOffset="396061.2462">1391 8795 0,'0'0'0,"-164"81"0,41-81 16,42 0-1,244 0 17,533-368-17,245-41 1,-123 82-1,-246 122 1,-367 124 0,-246 121 109,41 1-110,-41-41 1</inkml:trace>
  <inkml:trace contextRef="#ctx0" brushRef="#br0" timeOffset="422627.2077">14358 13253 0</inkml:trace>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2T11:03:50.999"/>
    </inkml:context>
    <inkml:brush xml:id="br0">
      <inkml:brushProperty name="width" value="0.05292" units="cm"/>
      <inkml:brushProperty name="height" value="0.05292" units="cm"/>
      <inkml:brushProperty name="color" value="#FF0000"/>
    </inkml:brush>
  </inkml:definitions>
  <inkml:trace contextRef="#ctx0" brushRef="#br0">23071 11044 0,'0'-82'0,"0"42"16,0-1-1,0-41 32,0 245-15,0 206-17,0-1 1,0-82-1,0-122 1,0-123-16,0 40 16,82-162 31</inkml:trace>
  <inkml:trace contextRef="#ctx0" brushRef="#br0" timeOffset="364.5655">23153 11331 0,'0'0'0,"-41"-82"15,41 41 1,0-123-1,0 123 1,0-40 0,0-1-1,82 82 1,0 0-16,123 41 16,-165 40-1,-40-40-15,82 41 16,-82 41-1,-245 81 1,122-163 15</inkml:trace>
  <inkml:trace contextRef="#ctx0" brushRef="#br0" timeOffset="596.1624">24012 11372 0,'41'0'47,"41"0"-32,41 0-15,0 0 16,-1-82-16,42 82 31,-164 122-31</inkml:trace>
  <inkml:trace contextRef="#ctx0" brushRef="#br0" timeOffset="745.7614">24340 11658 0,'41'0'32,"-1"0"-17,1 0-15,41 0 16,0 0 0</inkml:trace>
  <inkml:trace contextRef="#ctx0" brushRef="#br0" timeOffset="1611.7247">27285 10799 0,'0'-82'0,"0"0"15,0 41 1,0 0-1,0 82 17,-41 123-1,-123 40 0,164-163-15,82-41 31,-41 0-32,0 0 1,164 0 0,-124 0-1,1-81 1,-41 81-1,-41-41 1,0 0 0,0 0-1,-82 82 63,82 41-78,0-1 16,0 1-16,0 82 16,0 40 15,0-163-31</inkml:trace>
  <inkml:trace contextRef="#ctx0" brushRef="#br0" timeOffset="2045.8615">28062 10676 0,'0'0'0,"0"41"47,-41 0-32,41 0 1,0 41-16,0 40 0,0 1 31,0-41-15,82-82 0,-41 0-1,41 0-15,0 0 16,-1-164-16,-40 82 15,41-81 1,-82-1 0,0 1-1,-245 81 1,122 164 0,41-1-1,41 42 1,41-82-16</inkml:trace>
  <inkml:trace contextRef="#ctx0" brushRef="#br0" timeOffset="2413.3819">27326 11576 0,'-41'41'16,"82"41"15,41-82-16,40 0-15,287 0 16,-163 0 0,163-41-1,-245 41-15,-42 0 16,-40-82 0,-41 82-1,-82 41 16</inkml:trace>
  <inkml:trace contextRef="#ctx0" brushRef="#br0" timeOffset="2779.4569">27612 12271 0,'0'-81'16,"-82"162"31,82 42-47,0 0 15,0 0-15,0-1 16,0-40 0,0-41-1,0 41 1</inkml:trace>
  <inkml:trace contextRef="#ctx0" brushRef="#br0" timeOffset="3410.3524">27939 12271 0,'0'0'0,"-41"82"46,41 0-46,0 41 16,0-41-16,0-42 16,0 1-16,41-41 15,123 0 1,-41 0 0,-41-41-1,-82-163 1,-82 122-1,0 0 1,0 82 0,164-41 31,41 41-32,40 0 1,1 0-1,-164 82 1,0 41 0,0 0-1,0-42 1,0-40 0,82-41-1,81-81 1,-40-42-1,-123-82 1,0 83 15,-82 122-15,-81 0 0,81 0-16,41 0 15,41 81 1</inkml:trace>
  <inkml:trace contextRef="#ctx0" brushRef="#br0" timeOffset="3629.1232">30107 11535 0,'41'0'31,"82"0"-15,0 0-16,-41 0 16,-1 0-1</inkml:trace>
  <inkml:trace contextRef="#ctx0" brushRef="#br0" timeOffset="3762.8643">30271 11821 0,'82'0'47,"0"0"-47,81-40 15</inkml:trace>
  <inkml:trace contextRef="#ctx0" brushRef="#br0" timeOffset="4495.5666">32316 10922 0,'0'0'0,"0"-41"0,0 0 16,-81 123 31,81 40-32,-41 492 16,245-532 1,-81-82-1,-41-164-15,-82 41-1,0-81 1,-123-1-1,82 164-15,-122 41 16,122 0-16,0 0 16,-41 82-1,82 123 1,82-164-16</inkml:trace>
  <inkml:trace contextRef="#ctx0" brushRef="#br0" timeOffset="4778.9653">33053 11331 0,'0'41'15,"0"-123"63,0 164-31,0-42-47,41 42 16</inkml:trace>
  <inkml:trace contextRef="#ctx0" brushRef="#br0" timeOffset="5180.5959">33625 10962 0,'0'0'0,"0"-122"15,0 40 1,0 0-1,0 164 17,0 0-32,0 163 15,0-122 1,41-82 0,82 41-1,0-82 1,-82-41-1,41-41 1,-82-41 15,0 41-15,0 1 0,0 244-1,-41 124 1,-41-1-1,82-163-15,0-42 16,82 1-16</inkml:trace>
  <inkml:trace contextRef="#ctx0" brushRef="#br0" timeOffset="6298.4486">25117 7649 0,'-41'0'31,"123"0"48,40 0-79,1 0 0,82 0 15,122 0-15,164 0 16,450 0-1,-82 82 1,-205 0 0,-286-82-1,1 0 1,-451 0 46</inkml:trace>
  <inkml:trace contextRef="#ctx0" brushRef="#br0" timeOffset="6739.9327">26262 7895 0,'0'0'0,"-123"81"0,42-81 0,244 82 47,1-82-47,409 0 16,367 0-1,1 0 1,-123-41 15,-245 41-15,-532-81 0,-41 40 93</inkml:trace>
  <inkml:trace contextRef="#ctx0" brushRef="#br0" timeOffset="9846.6415">22703 15421 0,'41'0'62,"41"0"-46,0 0-16,-41-41 15,41 41-15,-42 0 16,42 0 0</inkml:trace>
  <inkml:trace contextRef="#ctx0" brushRef="#br0" timeOffset="10129.8519">22703 15503 0,'0'82'63,"-41"-41"-63,41 40 15,0 42-15,0 82 16,0 40-16,0 41 15,0-163 1,123-41 15,41-82-15,-1-41 0,-40-41-16</inkml:trace>
  <inkml:trace contextRef="#ctx0" brushRef="#br0" timeOffset="10380.3267">22622 16157 0,'0'0'16,"40"-41"31,42 41-47,0 0 15,41 0 1,122-81 0,-122 81-16,0-41 0</inkml:trace>
  <inkml:trace contextRef="#ctx0" brushRef="#br0" timeOffset="10679.858">23849 15626 0,'0'-82'15,"0"41"1,-41 41 31,41 41-47,-41 41 15,41 81 1,0 83 0,0-42-1,41-81 1,-41-82-16,82-41 15,-82 41-15,122-41 0,-81 0 16</inkml:trace>
  <inkml:trace contextRef="#ctx0" brushRef="#br0" timeOffset="10979.5268">24790 15748 0,'0'-81'0,"0"-1"16,0 123 46,-41 40-46,41-40-16,-82 41 15,82-41-15,-41 0 16,-41 82 0,41-82-1,41 40-15</inkml:trace>
  <inkml:trace contextRef="#ctx0" brushRef="#br0" timeOffset="11230.21">24462 15585 0,'0'0'0,"41"82"62,41-42-62,-41 1 16,-41 41-16,82-41 0,-82 41 16,122-41-1,-40 41-15</inkml:trace>
  <inkml:trace contextRef="#ctx0" brushRef="#br0" timeOffset="11496.6716">25403 15380 0,'0'-41'0,"0"82"31,41 41-15,-41 0-16,82 41 15,-82 81 1,0 1 0,0-1-1,-82-40 1,-41-123 0</inkml:trace>
  <inkml:trace contextRef="#ctx0" brushRef="#br0" timeOffset="11679.893">26180 15748 0,'0'0'0,"82"0"16,-41 0-16,41 0 15,-41 0 1</inkml:trace>
  <inkml:trace contextRef="#ctx0" brushRef="#br0" timeOffset="11846.7234">26221 15912 0,'82'0'47,"0"0"-47,-41 0 15,0 0-15</inkml:trace>
  <inkml:trace contextRef="#ctx0" brushRef="#br0" timeOffset="12430.3358">30476 15380 0,'0'0'0,"0"-82"15,0 41 1,0 123 15,0 0-31,0 0 16,0 0 0,0 245 15</inkml:trace>
  <inkml:trace contextRef="#ctx0" brushRef="#br0" timeOffset="12713.2893">29657 16157 0,'0'0'0,"82"0"47,82 0-47,40 0 16,287 0 0,82 0-1,-123-41 1,-245 41-1,-165 0 1,-80 41 0,-124 82-1</inkml:trace>
  <inkml:trace contextRef="#ctx0" brushRef="#br0" timeOffset="13197.2306">30189 16853 0,'0'0'16,"-41"0"-16,41-41 15,-81 41 17,81 41-17,-41 163 1,41-81 0,0-82-1,163-41 1,-81 0-1,0 0-15,-41-82 32,0 82-32,-41-82 15,0-40 1,-164-42 0,-81 82-1,204 82 1,-82 205-1,164-83 1,0-122-16</inkml:trace>
  <inkml:trace contextRef="#ctx0" brushRef="#br0" timeOffset="13463.9198">30557 16975 0,'82'0'94,"-82"-81"-78,0 40-1,0 82 17,41 40-17</inkml:trace>
  <inkml:trace contextRef="#ctx0" brushRef="#br0" timeOffset="13863.5686">31171 16771 0,'0'0'0,"-41"-41"0,41-41 16,0 41-1,-41 0 1,41 82 0,0 41-1,0 0 1,0 122-1,0-122 1,82-41 0,-41-41-1,0 0 1,41-163 0,-82 40-1,0 164 16,0 163-15,-41 42 15,41-83-15,0-81-16</inkml:trace>
  <inkml:trace contextRef="#ctx0" brushRef="#br0" timeOffset="14098.0261">32766 16035 0,'82'0'47,"0"0"-47,41 0 15,-82 0-15</inkml:trace>
  <inkml:trace contextRef="#ctx0" brushRef="#br0" timeOffset="14258.0844">32807 16280 0,'123'0'47,"-41"0"-47,0 0 16</inkml:trace>
  <inkml:trace contextRef="#ctx0" brushRef="#br0" timeOffset="15346.8421">30721 16975 0,'0'-40'47,"0"-42"-31,0 41-1,-82-123 1,41 42 0,-81-42-1,-1 123 1,0 41-1,0 0-15,-122 205 32,81-165-32,83 42 15,81-41-15</inkml:trace>
  <inkml:trace contextRef="#ctx0" brushRef="#br0" timeOffset="15794.0882">30639 15462 0,'0'-41'16,"0"-41"-1,41 82-15,-41-41 16,82 0 15</inkml:trace>
  <inkml:trace contextRef="#ctx0" brushRef="#br0" timeOffset="16264.0814">30926 15257 0,'-41'0'62,"0"0"-30,0 0-17,-41 0 1,82 82-16,0 41 15,-41-82 1,41 82 0,0-82-16,0-1 15,123 42 1,-41-82 0,81-41-1,-81-81 1,-82-1-1,0 41 1,-204-41 0,163 123-16,0 0 15,-41 0-15,0 0 16,41 123 0,41-82-1</inkml:trace>
  <inkml:trace contextRef="#ctx0" brushRef="#br0" timeOffset="16949.4707">34280 15626 0,'0'-82'0,"0"41"16,41 0-1,41 41 1,81 0 15,-122 450 1,-204-246-17,-42-40 1,164-123-1,0-41 1,41-82 0,82 0-1,-41 1 1,82-83 0,-41 164-1,-1 41 1,-40 41-1,0 40 1,41-40 0</inkml:trace>
  <inkml:trace contextRef="#ctx0" brushRef="#br0" timeOffset="17210.4133">35016 15912 0,'0'41'15,"0"-82"79,0 82-78</inkml:trace>
  <inkml:trace contextRef="#ctx0" brushRef="#br0" timeOffset="17427.7823">35712 15544 0,'0'-41'15,"0"0"1,41 41 0,0 0-1,122 0 1,-122 0-16,0 0 15</inkml:trace>
  <inkml:trace contextRef="#ctx0" brushRef="#br0" timeOffset="17764.5023">35507 15626 0,'-82'81'15,"82"1"1,0-41 15,41 41-15,0-82 0,82 0-1,-41-41 1,0 82-1,-1 41 1,-81 40 0,-81-81-1,-83 0 1,41-41 0,41 0-1</inkml:trace>
</inkml:ink>
</file>

<file path=ppt/ink/ink9.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39306" units="1/cm"/>
          <inkml:channelProperty channel="T" name="resolution" value="1" units="1/dev"/>
        </inkml:channelProperties>
      </inkml:inkSource>
      <inkml:timestamp xml:id="ts0" timeString="2024-06-02T11:19:13.208"/>
    </inkml:context>
    <inkml:brush xml:id="br0">
      <inkml:brushProperty name="width" value="0.05292" units="cm"/>
      <inkml:brushProperty name="height" value="0.05292" units="cm"/>
      <inkml:brushProperty name="color" value="#FF0000"/>
    </inkml:brush>
  </inkml:definitions>
  <inkml:trace contextRef="#ctx0" brushRef="#br0">5482 6381 0,'-82'0'0,"82"-41"16,-41 41-16,82-82 63,41 82-63,-1 0 15,1 0 1,409-81 15,-327 81-31,-42 0 0</inkml:trace>
  <inkml:trace contextRef="#ctx0" brushRef="#br0" timeOffset="500.4841">4909 8917 0,'0'41'16,"-41"-41"-1,41 82 1,123-82 0,-42 0-1,165 41 1,408-41 15,-449 0-31</inkml:trace>
  <inkml:trace contextRef="#ctx0" brushRef="#br0" timeOffset="9367.9154">32153 4254 0,'0'-82'31,"0"123"32,0 41-47,-41 41-16,-41 122 15,-41 1 1,1-83-1,40 42 1,82-123 0</inkml:trace>
  <inkml:trace contextRef="#ctx0" brushRef="#br0" timeOffset="9684.3496">31580 4459 0,'82'81'63,"0"42"-63,40 41 15,-40-42-15,0 1 16,0-41-16,41 82 31,-1-83-15</inkml:trace>
  <inkml:trace contextRef="#ctx0" brushRef="#br0" timeOffset="10350.7175">33135 5072 0,'0'0'0,"-82"0"15,164 0 48,-1 0-48,42 0-15,41 0 16,-1 41-16,1-41 16,81 0-1,-81 0 1,-82 0 0,-82-82 30,0 41-30,0 0 15,-82 41-31,41-81 32,41 122 46,82-41-63,-82 81-15,82-81 16,-82 82-16,0 0 16,0 0-1,-82 0 1,-41 40-1</inkml:trace>
  <inkml:trace contextRef="#ctx0" brushRef="#br0" timeOffset="11618.1086">32807 4172 0,'0'-41'0,"0"-81"16,-81 81 0,40 0-1,-82-82 32,-163 41-16,122 82 1,82 0-17,0 0 1,-40 0 0,-1 0-1,-82 0 1,42 82-1,81-82-15,0 41 16,0 41 0,41 0-1,41-41-15,-81 81 16,81 124 15,-41-42-15,41 1-1,0 40 1,0-81 0,0 163-1,0-122 1,163-42 0,-40-40-1,163 0 1,-40-123-1,-1 0 1,-81 0 0,-1 0-1,42-123 17,-123 0-17,41 0 1,-83-40-1,83-123 1,-123 122 0,0-82-1,0 42 1,-41-82 0,41 163-16,-204-82 15,122 124-15,41 81 16,-41 0-1,-122 0 1,40 163 0</inkml:trace>
  <inkml:trace contextRef="#ctx0" brushRef="#br0" timeOffset="17485.233">9981 9776 0,'-82'0'0,"42"0"32,121-82 30,42 82-62,123-81 16,40-1-1,982-164 17</inkml:trace>
  <inkml:trace contextRef="#ctx0" brushRef="#br0" timeOffset="17834.8044">10799 9776 0,'0'0'0,"-81"0"16,40 41-1,163-82 32,1 41-31,82-41-16,204-81 16,41 40-1,-164 82 1,-163 0-1</inkml:trace>
  <inkml:trace contextRef="#ctx0" brushRef="#br0" timeOffset="20001.4764">33257 8345 0,'0'-82'32,"0"0"-1,0 41-16,0 0 17,82 41-17,0 0 1,-82 41 0,41 123-1,-41-1 1,0-40-1,0 0 1,0-82 0,0-82 46,0-41-46,0 0-1,0-41 1,82 1 0,-41 81-1,-1-41 1,42 0 0,-41 82-1,41 82 1,-82 82-1,0 40 1,0-40 0,0-1-1,0-81 17,41-82-1,41 0-16,-41-41 1,204-163 0,-40 81-1</inkml:trace>
  <inkml:trace contextRef="#ctx0" brushRef="#br0" timeOffset="21152.681">34321 7895 0,'-41'0'0,"41"-41"15,0 0 1,-41 41-16,41-41 0,0-41 31,-41 41-15,-41 0 0,1-41-1,-1 82 1,0-40-1,0 40 1,-41-82 0,1 41-1,40 41 1,0 0-16,41 0 16,-82 0-1,42 0-15,-42 123 16,41-1-1,0-40 1,0 41 0,-40 40-1,81 1 17,41 41-17,-82-83-15,82 83 16,0-123-16,0-1 15,0 1 1,82 123 0,41-123-1,40 40 1,1-40 0,40 0-1,-40 0 1,-82-41-16,122-41 15,-122 0 1,0 0-16,82-123 16,81-41 15,-163 123-15,41-163-1,-1 81 1,-40 0-1,0 42 1,-82-1-16,0 0 16,0 0-16,0-41 15,0-40 1,-41-42 0,0 83-1,-41 40 1,-40 82-1,-83 0 1,123 0-16,41 0 16,41 41-16,-41-41 15,41 41 1,41-41-16</inkml:trace>
  <inkml:trace contextRef="#ctx0" brushRef="#br0" timeOffset="23102.0904">34730 8426 0,'-41'0'16,"-41"0"-1,41 0 1,123 0 62,0 0-62,41 0-1,531 0 1,-245 0-1,-204 0 1,-123 0 0,-1 0-1,-121-41 48,-1 41-48,0 0 1,-41 0 0,41 0-1,0 0 1,41-40 0,-41 40-16,41-82 46,41 82-30,123 0 0,-42 41-1,-81 122 1,-41-40 0,-41 0-1,-40-82 1,-1 81-16</inkml:trace>
  <inkml:trace contextRef="#ctx0" brushRef="#br0" timeOffset="24285.6561">37430 8058 0,'0'-82'16,"0"1"15,0 122 16,0 81-31,0 1-16,0 0 15,0 81 1,0-81-1,-41 0 1,41-82 0,0-82 15</inkml:trace>
  <inkml:trace contextRef="#ctx0" brushRef="#br0" timeOffset="24801.969">37430 7976 0,'0'0'0,"0"-122"16,0 81-1,41 41 1,81-82-1,-40 82 1,41 123 0,-123-41-1,0 40 1,-123 1 0,1-41-1,81-41 1,82-41 46,81 0-46,-81 0 0,0 41-1,82 81 1,-123-40-1,0-41-15,-41 41 16,0-82-16,-82 123 31,41-83-31,-81-40 16,40 0 0,123-122-1</inkml:trace>
  <inkml:trace contextRef="#ctx0" brushRef="#br0" timeOffset="25985.7049">38207 8549 0,'0'41'31,"41"0"0,0-41-15,0 0 0,-41-41-1,0-82 1,0 1-1,0 40 1,0 41 0,-82 82 15,82 0-15,-82 0-16,82 122 15,0-40-15,0-82 16,41 41-1,41-41 1,81-41 0,-40 0-1,0-164 1,-41 0 0,-82 1-1,0 81-15,0 41 16,-41 41 15,0 0-15,41 82-1,0-41 1,82 40 0,-41-81-1,40 41 1,-40 0-1,-41 82-15,0-41 16,0-41-16,0 81 16,82-122 15,41 0-15,0-40-1,-82-83 1,-1 0-1,-40 82 1,0-41-16,82 82 16,-82-41-1,0 82 32,0 41-31,0 0-1,0-41 1,0 82 0,0-164 31,0-41-32,0 41 1,164-82-1,-82 82 1,-41 41 15,-41 82-15,81-41 0,-81 82-1,0 0 1,0-1-1,0-40 1</inkml:trace>
  <inkml:trace contextRef="#ctx0" brushRef="#br0" timeOffset="26368.8664">40007 8508 0,'0'-41'16,"0"123"31,0 0-31,-82 0-16,82 0 0,0-42 15,0 42 1,41-41-1,-41 0-15,164-41 16,-83 0-16,-40 0 16,41 0-1,-82-204 1,0-42 0,-41 205-1,-41 0 1,-40 41-1,40 123 1,82-41-16,0-41 16</inkml:trace>
  <inkml:trace contextRef="#ctx0" brushRef="#br0" timeOffset="27619.6677">40784 8590 0,'0'0'0,"0"-41"16,0-41-1,0 164 32,0 0-31,0 0-16,0 81 31,0-122-15,0 82-16,82-82 15,41-41 1,-82-41-1,40-82 1,-40-122 0,-41 81-1,0 123 1,0 123 31,0 0-47,0 41 15,0-42 1,82 1 15,82-41-15,40-82 0,-81-122-1,-82-42 1,-41-40-1,0 163-15,0-123 16,0 164-16,0 1 16,0-83-1,0 82 1,0 123 15,0 40-31,-82 124 16,82 40-1,0-81 1,0-164-16,82 40 16,-41-40-1,41-41 1,204 0 0,41-122-1,-245-206 1,-82 124-1,0 122 1,0 0 0,0 0-16,0 1 15,-82 81 1,0 122 15,82 1-15,-81 286-1,81-163 1,0-124 0,41-40 15,-1-82-15,1 0-16,82-41 15,-41 0-15,-82-41 16,41-81-1,-41 81 1,0 0 0,0 164 15,0 0-15,0 41-1,0-83-15,0 42 16,0 0-1,123-82 17,-42 0-32</inkml:trace>
  <inkml:trace contextRef="#ctx0" brushRef="#br0" timeOffset="27769.8324">42993 8140 0,'0'0'0,"-41"0"0,41 41 47</inkml:trace>
  <inkml:trace contextRef="#ctx0" brushRef="#br0" timeOffset="28220.6014">43852 8017 0,'0'0'0,"0"-122"0,0 40 0,0 41 15,0 82 16,0 82-15,0 40-16,0 83 16,0 244 31,41-449-16,-41-82-31</inkml:trace>
  <inkml:trace contextRef="#ctx0" brushRef="#br0" timeOffset="28369.0748">43729 8345 0,'41'-82'31,"0"82"-31,205 0 15,-1 0 1,-163 0 0</inkml:trace>
  <inkml:trace contextRef="#ctx0" brushRef="#br0" timeOffset="28969.7593">44425 8713 0,'0'-82'31,"0"0"-15,82 82-1,0-204 1,-82-42 0,0 164-1,-123 82 16,41 41-15,82 41-16,41 0 16,41 0 15,40-1-15,-40-40-1,-82 123 1,0-41-1,0-41 1,0-42 0,41-40-1,0 0-15,82-163 16,-123 122-16,41-41 16,-41-122-1,0 81 1,81 123-1,-121 123 32,40-42-31,0 83 0,0-41-1,0-82 1,122-41-1,-40 0-15</inkml:trace>
  <inkml:trace contextRef="#ctx0" brushRef="#br0" timeOffset="29107.6354">45243 7690 0,'0'0'0,"0"82"47,41 0-47</inkml:trace>
  <inkml:trace contextRef="#ctx0" brushRef="#br0" timeOffset="30169.8348">45570 8345 0,'0'-41'15,"0"-82"1,0 82 0,-41 41-1,0 0 1,-40 82-1,-124 204 1,205-163 15,41-82-15,41 41 0,0-82-1,-1-41-15,-40-82 16,0 82-16,-41-41 15,0-122 1,0 163 0,0 0-1,0 82 1,0 41 0,0-1-1,0 42 1,0-41-1,82-82 17,0 0-17,41-41 1,-82-41-16,-1-122 16,83 81-16,-123-41 15,82-122 1,-82 122-1,0 83 1,0-1 0,0 123 15,0 41-31,-41 40 16,41 287-1,-82-163 1,82-83-1,41-122 1,0 0 15,82-41-15,-41-123 0,-1 1-1,1 40 1,-82-41-1,0 82 17,0 82 15,0 82-32,41-41-15,-41 0 16,41-1-1,-41 42 1,0-82 31,-82-41-31,0 0-16</inkml:trace>
  <inkml:trace contextRef="#ctx0" brushRef="#br0" timeOffset="31467.5387">33666 9694 0,'0'-40'16,"0"-1"15,0 82 16,0 81-31,0-81-16,0 205 31,0-1-15,0-40-1,0 40 1,-81-163-1,81 40 1,-41-81 0,41 0-1,-41-41 1,-41 0 46,41-41-30,0-40-17,41-1 1,-82 82-16,82-82 16,-41 41-16,41 123 93,0-41-93,0 0 16,0 40-16,0-40 16,82-41-16,-41 41 15,0-41 1,82 0-1,-41 0 1,-1-82 0,1 1 15,-82 40-15,41 41 46</inkml:trace>
  <inkml:trace contextRef="#ctx0" brushRef="#br0" timeOffset="32986.6726">33135 12026 0,'0'-41'0,"0"-41"32,0 0-17,81 82 1,-40 0-16,0 0 31,-41 82-15,0 164 15,-41-164 0,41-1-15,-82-81-16,82-41 47,41 1-47,41-42 15,0 0 1,0-41 0,-41 82-1,-41 0 1,82 41 0,-82-81-16,0 40 31,-41 41 0,0 41-15,41-1-1,-82 83 1,82 0 0,0-41-1,0-41 1,41-41-1,122 0 1,-40-123 0</inkml:trace>
  <inkml:trace contextRef="#ctx0" brushRef="#br0" timeOffset="33624.038">33830 11535 0,'0'-41'0,"0"-41"15,-41 82 1,-41-40 0,41 40-1,-122-41 1,81 41-1,-41 0 1,0 0 0,83 0-16,-83 81 15,82 1 1,41-41-16,-123 123 16,123 40-1,0 1 1,0 40-1,164-40 1,-1-164 15,1 40-15,-82-40-16,163-41 16,-163 0-16,0 0 15,41-41 1,-41-81-1,40-1 1,-122 0-16,123 1 16,-82 40-16,-41-41 15,0-41 1,0 124 0,-41-42-16,-82 0 15,82 82 1,0 0-16,-122 0 15,81 41 1,0 41 15</inkml:trace>
  <inkml:trace contextRef="#ctx0" brushRef="#br0" timeOffset="34637.8162">35016 11985 0,'-82'0'15,"123"0"17,41 0-17,41 0-15,0 0 16,-1 0-16,124 0 15,204 0 32,-327-41-15,-287-41-1,123 82-31,-82-41 15,82-40 1,41 122 62,82-41-78,-82 81 16,41-81-1,-41 82-15,0 41 16,-82 0 15</inkml:trace>
  <inkml:trace contextRef="#ctx0" brushRef="#br0" timeOffset="35086.8975">37021 11903 0,'0'0'0,"0"-41"16,0-40-1,0-1 1,0 41 0,-82 41 15,-41 0-15,41 82-1,82 40 1,205-81-1,-82 82 1,-82-82 0,-41 0-1,-41 41 1,-246-82 0,246 0-1,0 0 1</inkml:trace>
  <inkml:trace contextRef="#ctx0" brushRef="#br0" timeOffset="37319.9834">37471 11821 0,'0'-40'16,"0"-1"0,-41 41 46,41 41-62,0-1 16,0 42-16,0-41 0,0 0 15,41 41 1,81 0 15,-40-82-15,0-82 0,0-41-1,-82 82-15,41-41 16,-41 1-16,0 122 62,0-1-62,0 42 16,0 41 0,0-82-1,82 41 1,-42-123-1,42-82 17,-41 0-17,41 1 1,-41 81 0,41 41-1,0 0 1,-82 41-1,0-82 64,-82 41-79,41 0 31,0 0-16,-41 41 1,82 0-16,0 81 31,0 1-15,123-123 0,0 0-1,-1 0 1,-40-41-16,0-41 15,-82 41-15,0-40 16,82-1 0,-82 0-1,41 82 17,-41 41-17,41-41-15,-41 41 16,0 0-1,81-41 17,-81-82-1,-41 82-15,41-82-1,-40 82 1,-1 0-1,-82 164 1,123 40 0,0-122-1,41-82 1,41 0 0,286 0-1,-205-41 1,-122-163-1,-41 122 1,0 41 15,0 82 32,0 0-63,82-41 31,-41 0 0,-41-82-15,0-41 0,-82 123 30,82 82-46,-82 82 16,82 40 15,41-122-15,82-82 0,41 0-1,40-82 1,-122-41-1,-82 1 1,0-1 0,-41 123 15,-41 0-15,82 41-1,0 0-15,82 81 16,-41 1-1,-41-41 1,0-41 15,-82-41 1,41 0-17,-41 0 16,82 41-15,82-41 15,-41 0-31,82 0 16,-82-123 0,41 82-1,-1 0 1,-40-41-1,-41 42 1,0-1 15,0-41-15,0 123 15,0 81-15,0-40-1,0 0 1,82 0 0,-82-41-1,0 41 1,-163-1 0,122-40-1,-41-41 1</inkml:trace>
  <inkml:trace contextRef="#ctx0" brushRef="#br0" timeOffset="38904.6865">41193 12108 0,'0'-41'31,"0"-41"-15,82 0-1,0-204 16,-82-123 1,0 245-1,0 205 16,0 82-47,0 81 15,0 42 1,0-83 15,0-122-31,82 82 16,-41-123 0,81 0-16,-40-41 15,0-82 1,0 1-1,-82-1 1,0 82 0,0 82 31,0 41-47,0 0 15,0 40 1,41-40-1,40-82 17,42 0-17,0-123 1,-41 1 0,-41 40-1,0 82 16,-41 41-31,0 0 16,0 122 0,0-122-1,0 41 1,0-123 15,0 0-15,0-41-16,122-122 15,-122 163 1,82 0-16,0 41 31,-41 0-15,-41 123 0,0-41-1,0-1 1,0-40-1,0-82 17,82-40-17,-1-1 1,42-41 0,-41 123-1,-82 82 1,0 0-1,0 40 1,0-40 15,0-41-15,41-41 0</inkml:trace>
  <inkml:trace contextRef="#ctx0" brushRef="#br0" timeOffset="39504.2506">43320 11658 0,'0'41'31,"0"0"-15,82-41 15,-41 0-16,0 0 1,-41-82-16,0-41 31,0 82-15,-41 41 0,-41 82-1,82 82 1,0-1-1,0-122 1,123 0 0,-41-41-1,41-123 1,-42-40 0,1-42-1,-82 123-15,41 42 16,-41-42-1,0 41-15,0 82 32,0 0-17,0 81 1,0 1 0,0-41-1,0 0 1,0-1-1,-82-81 1,-40 41 0,40-41-1</inkml:trace>
  <inkml:trace contextRef="#ctx0" brushRef="#br0" timeOffset="39854.5169">40907 11167 0,'82'0'32,"0"0"-17,40 0-15,1 0 16,41 0-16,-1 0 15,1 0-15,-41 0 0</inkml:trace>
  <inkml:trace contextRef="#ctx0" brushRef="#br0" timeOffset="39988.0153">42380 11044 0,'0'82'31</inkml:trace>
  <inkml:trace contextRef="#ctx0" brushRef="#br0" timeOffset="40553.8824">39312 12762 0,'0'0'0,"-82"0"0,-82 0 15,0 0 16,451 0 32,1185 0-32,-1062 0-31,939 41 31,-1185-41-31,0 0 32,-205 0 15,-41 41-47,-41-41 15</inkml:trace>
  <inkml:trace contextRef="#ctx0" brushRef="#br0" timeOffset="40977.0186">38371 13294 0,'0'0'0,"-164"0"0,41 0 16,123-41-1,82 41 17,41 0-32,409 0 15,368 0 1,286 0 0,-82 0-1,-81 0 1,-737-82-1,-286 41 48,-41 41-1,41 123-46</inkml:trace>
  <inkml:trace contextRef="#ctx0" brushRef="#br0" timeOffset="42322.2353">33339 14194 0,'0'-41'16,"-123"164"30,42-1-30,-778 737 15,613-613 1,246-205-17</inkml:trace>
  <inkml:trace contextRef="#ctx0" brushRef="#br0" timeOffset="42603.901">32071 14317 0,'0'-41'15,"41"41"17,-41 82-32,82 40 15,81 124 1,-40 122 0,0-41-1,0-204 1,-1-82-1,-81-41 1</inkml:trace>
  <inkml:trace contextRef="#ctx0" brushRef="#br0" timeOffset="42804.6788">33585 15135 0,'81'0'31,"1"0"-15,0 0-16,163 0 16,-204 0-1</inkml:trace>
  <inkml:trace contextRef="#ctx0" brushRef="#br0" timeOffset="42954.4309">33707 15380 0,'0'0'0,"82"0"31,0 0-31,41 0 16,81-41-1</inkml:trace>
  <inkml:trace contextRef="#ctx0" brushRef="#br0" timeOffset="43438.1049">35057 15012 0,'-41'-82'0,"41"0"16,82 42-1,-41 40 1,41 0-16,-41 0 16,81 81-16,-122 1 15,-81 82 1,-42-1-1,41-122 1,82 41 0,0-164-1,205-40 1,-42-42 0,-81 0-16,-41-40 15,41 163 1,-123 82 15,41 82-15,-123 122-1,123-41 1,0-81 0,205-82-1,40-41-15</inkml:trace>
  <inkml:trace contextRef="#ctx0" brushRef="#br0" timeOffset="44187.8743">38739 14194 0,'0'-41'15,"0"0"1,0 82-1,-123 82 1,0 818 15,164-205 1,164-654-17,-82-82-15</inkml:trace>
  <inkml:trace contextRef="#ctx0" brushRef="#br0" timeOffset="45338.2377">39434 15298 0,'0'-122'0,"0"40"16,0 0-1,0 41 1,41 41 0,41 0-1,0 164 1,-82-1-1,0-40 1,0-82 0,0-123 31,0 41-32,41-41 1,-41-40-1,41 122-15,-41-82 32,40 0-17,42 82 173,-41 0-157,-41-41-31,41 41 16,-41 41 15,0 123-15,0-82-1,0 40 1,0-40-1,0-41 1,82-41 15,41 0-15,-82-205 0,40 42-1,1 81 1,-82 0-1,-41 164 32,41 0-31,0 81 0,0-81-16,0 0 15,41-41-15,41-41 16,0 0-1,-41 0 1,41-82 0,-82-81-1,-41-42 1,-82 164 0,0 41-1,82 205 1,41-124-1</inkml:trace>
  <inkml:trace contextRef="#ctx0" brushRef="#br0" timeOffset="45541.3432">41071 15257 0,'0'-40'47</inkml:trace>
  <inkml:trace contextRef="#ctx0" brushRef="#br0" timeOffset="46671.7266">38902 14930 0,'0'-41'15,"0"0"17,82 41-17,0 82 17,-82 123-17,0-123-15,0-42 16,-41 1-16,41 41 0,-123-82 15,123 41 1,0-82 15,123-82-15,-41-40 0,-82-42-1,82 164 1,-82 1-1,-41 121 17,41 1-17,-41 164 1,-41-1 0,82-163-16,0 0 15</inkml:trace>
  <inkml:trace contextRef="#ctx0" brushRef="#br0" timeOffset="48054.9658">41930 15012 0,'-41'-82'0,"41"41"0,-41 82 47,41 82-32,0-41-15,0-41 16,0 81-1,122-81 17,42-123-1,-246-286 0,82 327-31,-82 41 16,205 0 31,-41 0-32,82 0 1,-123 0-16,81 0 16,-40-81-1,-82-1 1,0 0-1,0 41-15,0 0 16,0-82 0,0 246 46,0-41-46,0 41-16,-82 40 15,82 42-15,-82 613 32,82-491-17,0-204 1,0-41 0,205-123-1,-82-123 1,-123-163-1,0 82 1,-123 122 0,82 82-1,-41-41-15,123 41 32,82 41-32,286-82 15</inkml:trace>
  <inkml:trace contextRef="#ctx0" brushRef="#br0" timeOffset="49921.2835">43566 14603 0,'41'-82'0,"-41"123"46,0 41-30,0 41-16,0-1 16,0 1-16,0-41 15,0 0-15,0-41 0,0-1 32,122-40-1,42-245 0,-82 41 0,-82 285 1,0 1-17,-41 0-15,41 41 16,0-42 15,41-81-31,82 0 16,-82 0-16,-1 0 15,42 0 1,0-163 0,-82 122-16,41-82 15,-41 82 1,0 82 15,0 82-31,0 0 16,0-82-1,0 40 1,0-122 31,0-40-47,164-83 31,-83 123-15,1 41-1,-82 41 1,0 123 0,0-123-1,0-1 1,0-121 15,82-42-15,0 41-1,0 0 1,-41 82 0,-41 164-1,0-41 1,81-42-1,1-81 17,-41 0-17,82-81 1,-123-83 0,0 0-1,0 124 1,41 80 15,-41 42-15,41-82-1,40 0 1,-40 0 0,-41-41-1,0-81 1,-41 81-1,-40 41 17,40 82-17,41 81 1,0 83 0,163-165-1,83-81 1,-83 0-1,-40-163 1,-123 81-16,82 0 16,-82 0-16,0-81 15,0 204 32,0 40-47,0 1 16,41 41 15,41 0-15,-41-82-1,-82 40 1,-205 1 0,1-123-1</inkml:trace>
  <inkml:trace contextRef="#ctx0" brushRef="#br0" timeOffset="50171.7189">43484 14726 0,'41'0'31,"82"0"-31,40 0 16,246 0 0,0 0-16</inkml:trace>
  <inkml:trace contextRef="#ctx0" brushRef="#br0" timeOffset="50955.0738">47247 14562 0,'0'0'0,"-40"0"15,121 0 1,42 0-1,0 0-15,81 0 32,-122 0-1,-82-41-31,-82 41 31,41 0-31,-40 164 31,81 81-15,0-81 0,41-1-1,-41-81 1,0-41-16,-123-82 31,0-122-15,41 122-1,41 41 1,41 41 15,41-41-31,0 41 16,123-41 0,-41 0-1,122 0 1,-163 0-16</inkml:trace>
  <inkml:trace contextRef="#ctx0" brushRef="#br0" timeOffset="52529.7345">48966 14685 0,'0'-41'15,"0"-41"-15,-41 41 16,41 0-16,0-41 16,-41 82-1,-123 205 17,123 40 14,41-163-46,205-82 32,-164-41-17,81-81 1,-122-83 0,0 82-1,0 164 16,0 82-15,0 0 0,41-82-16,-41 40 15,41-81 1,82-40 0,-82-42-1,41-41 1,-82 41 15,41 82-15,-41 82-1,0 0 1,40-41-16,-40 81 16,82-81-1,-41-41 1,82-81-1,0-1 1,-83-41 0,1 123-1,-41 41 1,0 41 0,0-41-16,82 81 15,-41-122 1,-41 41-16,123-41 31,-41-41-15,-1-40-1,1 81 1,-41 0 31,0 40 0</inkml:trace>
  <inkml:trace contextRef="#ctx0" brushRef="#br0" timeOffset="53505.6403">50479 14726 0,'0'41'47,"0"40"-32,0 42 1,0 0 15,0-82-31</inkml:trace>
  <inkml:trace contextRef="#ctx0" brushRef="#br0" timeOffset="55956.0554">51747 14726 0,'0'-41'0,"0"-82"16,0 82-1,-41 41 1,-41 0 0,-40 82-1,81 82 1,41-83 0,41 1-1,41-82 1,40-122 15,-81-1-15,-41 41-1,0-41 1,0 164 15,0 246-15,0 162-1,0 42 1,0-82 0,0-286-16,0 0 31,-82-123-15,-40-123-1,81 41-15,-41-286 16,82-164 15,286 287-15,1 81-1,-165 42 1,-122 81-16,82 0 16,-123 41 30,41 41-30,0 41 15,41-82 16,-41-41-47,0-41 16,0 41-1,-41-41 1,0 82 0,41 82-1,-41 122 1,41-40 0,0-82-1,205-41 1,-82-123-1,-41-41 1,-82-122 0,40-42-1,-40-40 1,0 205 0,0-1-1,0 246 32,0 122-31,0 205-1,0-82 1,0-163 0,41-124-1,0-81-15,82 0 16,-82-81-16,-41 40 15,82-164 1,-82-81 0,0 122-1,0 82 1,0 1 0,0 40 15,0 0 94,0 0-110,0-41 1,0 41-16,0-41 31,0 41-31,-41 41 63,41 82-63,0 41 15,0 41 1,0 245 0,0-123-1,41-204-15,0-41 16,-41 40-16,81-81 16,1 0-1,41-163 1,-123-1-1,0 123 1,0 0 0,0 82 15,0 0-31,0 0 16,41-41-1,-41 82 1,82-82 15,40-82-15,-81 41-1,0 41 32,41 0-31,-41 0-1,41 0 1,0 0 0,-1 0-16,83 0 15,-123 0 1,41-82 0,-82 42-1,0-1 1,0-41-1,-41 0 1,-41 82 0,82 41-1,-82 123 1,82-42 0,0-81-1,82-41 1,41 0-1,-82 0 1,40-82-16,42 1 16,-123 40-1,82-41-15,-82 0 16,-41 164 15,-82 163-15,82 1 15,41 204-15,0-287-16,0 1 15,0-1-15,0-40 0,0-41 16,-81 82 0,40-164-1,-164 0 1,164 0-16</inkml:trace>
  <inkml:trace contextRef="#ctx0" brushRef="#br0" timeOffset="56205.7612">52279 14153 0,'82'0'32,"81"0"-32,124 0 15,204 0 1,-246-82-16</inkml:trace>
  <inkml:trace contextRef="#ctx0" brushRef="#br0" timeOffset="56331.2678">53915 14030 0,'-82'41'78</inkml:trace>
  <inkml:trace contextRef="#ctx0" brushRef="#br0" timeOffset="59257.227">40171 16935 0,'0'-41'47,"40"0"-47,83-41 16,-41 41-16,0-41 15,-41 41-15,41-40 16,-82 40-16,81 0 15,-81-41-15,0 41 16,0 0 15,0 82 1,0 82-17,123-1 1,-123-81-1,82 82 1,-82-41-16,-41 0 16,0-82-1,-82 0 1,42 0 0,-42-41-1,41 0 1,82-41-1,0 123 17,41-41-32,0 82 15,82-41 1,40-41 0,1-82-1,-123 0 1,41-41 15,-82 1-15,0 81-1,0 0-15,0 82 32,0 41-32,0-1 15,0 42 1,0-41-1,122-82 1,1 0 0,-82 0-1,82-164 1,-123 123-16,0-40 16,0 121 30,0 42-30,40 0 0,-40 0-1,41-82 1,82 0 0,0-123-1,0-40 1,-83-1-1,42 123 1,-41 41 0,-41 41 15,41-41-15,-82 0 46,-41 0-46,41 0-1,1 82 1,40 0 0,0 81-1,0-122 1,81 82-1,83-123 1,-82 0-16,81-123 16,-81 41-16,0 41 15,-41-81 1,41 40 0,-41 82 15,-41 41-16,0 0 1,41 40 0,-41-40-1,0-82 32,-41-40-31,0-1-1,-41 82 1,82 41 0,-82 122-1,82-40 1,0-41-16,0-41 16,82-41-1,-41 0-15,82 0 16,-42-82 15,42-82-15,-123 42-1,41 81 1,-41-41 0,0 164-1,0 0 1,0-42-1,0 42 1,82-82 0,-41 0-1,0-82 1,-41 1 0,0-1-1,-41 82 1,-41 41 15,41 81-15,41 42-1,41-82 1,82 0 0,-42-82-1,83-123 1,0 0-1,-164 1 1,0-1-16,0 82 16,0 0-1,-41 41 1,41 82 15,0 0-15,41-82-1,41 122 1,-82-40 0,40-41-1,-40 41 1,-81-82 0,-83 0-1,164 41 32,41-41-47,41 0 16,40 0-1,-81-41 1,41-41-16,82-41 16,-82 42-1,-1 40-15,-81-82 31,0 41-15,-122 82 0,-1 123-1,123-41 1,41-1 0,41 1-1,-82-41-15,41-41 16,-41 41-16,-82 41 31,41-82-31,-82 0 16,41 0-1</inkml:trace>
  <inkml:trace contextRef="#ctx0" brushRef="#br0" timeOffset="59822.9923">45529 16648 0,'0'-122'15,"0"-1"1,-81 123 15,40 82-15,41-41-1,0 40 1,0 42 0,81-82-1,42-41 1,-41 0-1,-82-164 1,0 1 0,-82 40-1,41 123-15,0 0 16,-40 0 0,-1 82-1,82 0-15,82 40 16</inkml:trace>
  <inkml:trace contextRef="#ctx0" brushRef="#br0" timeOffset="60439.578">45898 16403 0,'0'0'0,"0"-82"16,0 205 31,0-41-32,0-42-15,0 83 16,40-82 0,42 0-1,41-41 16,-123-82-31,82 0 16,-82 1-16,0 40 16,0-123-1,0 82 1,0 164 0,0 82-1,0-42 1,0 1-1,82-82 1,81-41 0,-122-123-1,-41 1 1,0-247 0,0 206-1,0 81 16,0 205-15,0-1 0,0 1-1,0 0-15,0 81 16,0-122-16,0 0 16,0-41-1</inkml:trace>
  <inkml:trace contextRef="#ctx0" brushRef="#br0" timeOffset="60589.4076">46511 16444 0,'41'0'31,"41"0"-15,41 0-1,163 0-15</inkml:trace>
  <inkml:trace contextRef="#ctx0" brushRef="#br0" timeOffset="61339.7695">47697 16444 0,'0'0'0,"0"-41"16,0 82 15,-40 0-31,40 122 16,0 1-1,0-123 1,122 41-1,-81-82-15,41-41 16,-82 0 0,82-82-1,-164-163 1,-82 163 0,123 123-1,-40 0 1,122 0-1,81 0 1,1 0-16,81 0 16,-163 0-1,41-41-15,-82-41 16,82-40 0,-82-1-1,0 82 16,0 82-15,0 82 0,-41 163-1,41 164 1,0 0 0,0-164-1,41-122 1,41-164-1,-41-123 1,-41-81 0,0 40-1,-123-41 1,41 83 0,41 81-1,82 0 1,205-41-1</inkml:trace>
  <inkml:trace contextRef="#ctx0" brushRef="#br0" timeOffset="61806.6191">48884 16648 0,'0'-82'0,"41"42"32,0 40-17,-1 0 1,-40 122-1,0-40 1,0 0 0,0 0-1,-40-82 1,40-41 0,0-82-1,81-81 1,1 81-1,41 123 1,-41 82 0,-82 163-1,0 82 17,0-204-32</inkml:trace>
  <inkml:trace contextRef="#ctx0" brushRef="#br0" timeOffset="62824.2933">49906 16239 0,'0'-41'0,"0"0"15,0 82 32,0 41-31,0 41-16,0 122 16,0 1-1,0-83 16,0-122-15,82-41 0,0-123-1,0 1 1,-82-83 0,41 123-1,-41 123 16,0 41-15,0 164 0,0-206-1,41 42 1,81-82 0,-81 0-1,123-204 16,-164 81-15,41 41 0,0 164 15,-41-41-15,0 82-1,0-82 1,0-1-1,0-121 32,0 40-47,82-123 16,-42 41 0,1 123-1,41 41 1,-82 82 15,0 41-15,0-83-1,0 1 1,0-123 15,41-81-15,82-1-1,-82 123 1,-41 82 15,0-41-31,-41 81 16,41-40 0,0 0-1</inkml:trace>
  <inkml:trace contextRef="#ctx0" brushRef="#br0" timeOffset="63474.0022">51297 16812 0,'-41'0'15,"41"41"16,0 0-15,41-41 15,41 0-15,-82-41 15,0-82-15,0 0-1,-41 123 1,0 123 0,41-41-1,0 81 1,0-122 0,0 41-1,41-82 1,41 0-1,82 0 1,-83-163 0,-40 122-1,41-41 1,-82 0 0,0 41-1,41 82 48,41 41-48,-82 41 1,0-83-16,0 1 16,0 41-1,-82 41 1,0-123-1,0 0-15</inkml:trace>
  <inkml:trace contextRef="#ctx0" brushRef="#br0" timeOffset="63839.5042">49825 16239 0,'81'0'31,"1"0"-31,82 0 16,-1 0-1,247-82-15</inkml:trace>
  <inkml:trace contextRef="#ctx0" brushRef="#br0" timeOffset="64407.4118">52811 16403 0,'0'-82'16,"41"205"15,245 572 0,-368-163 0,-531-205-15</inkml:trace>
  <inkml:trace contextRef="#ctx0" brushRef="#br0" timeOffset="65073.8632">44220 18448 0,'0'0'0,"-81"0"0,-83-82 0,41 82 16,41 0-16,1 0 16,40 0-16,41-41 15,-41 41-15,163 0 47,42 0-31,1841 41 15,1676 205 0,-2045-165-15,-1145-81-1,-409 0 1,-164 0 15,-122 0-15,-164 0 0,-82 0-1,245 0 1</inkml:trace>
  <inkml:trace contextRef="#ctx0" brushRef="#br0" timeOffset="65441.8294">46143 18816 0,'0'0'16,"-205"0"-16,83 0 0,204 0 31,572 0-15,287 0-1,245 0 1,-81 0 0,-164 0 15,-614 0-31,0 0 15,-245 0-15,-82-41 32,-41 41-1,41-41-31,-41 41 16,0 0-1</inkml:trace>
  <inkml:trace contextRef="#ctx0" brushRef="#br0" timeOffset="74629.3477">28962 18775 0,'0'-82'15,"-41"42"32,41 121 16,0 1-48,0 0-15,0 123 16,0-42 15,0-81-31,0 41 31,-41-42-15,41-40 0</inkml:trace>
  <inkml:trace contextRef="#ctx0" brushRef="#br0" timeOffset="75065.1315">28880 18734 0,'-82'-41'16,"82"1"-1,0-42 1,41 82 0,41-41-1,0 41 1,41 0-1,-82 0-15,-41 41 16,0 41 0,0-42-16,-82 124 15,-41-41 1,82-82 0,-41 41-16,41-82 15</inkml:trace>
  <inkml:trace contextRef="#ctx0" brushRef="#br0" timeOffset="76249.6945">29085 19103 0,'0'-82'0,"-41"82"16,41-41-1,0 0 1,0-41 0,0 41-1,-82 164 17,41 163-1,41-204-16,82-82 1,-82-41 0,41-82-1,-41-40 1,0-42 0,-82 1 15,41 245-16,41 40 1,0 42 0,0-82-1,82-41 17,0-123-17,-41 42 1,-41 40-1,-41 41 1,-41 0-16,41 122 16</inkml:trace>
  <inkml:trace contextRef="#ctx0" brushRef="#br0" timeOffset="79375.2249">15954 20657 0,'0'0'0,"0"82"47,0 0-31,41-42-16</inkml:trace>
  <inkml:trace contextRef="#ctx0" brushRef="#br0" timeOffset="87197.8634">17140 20534 0,'82'0'47,"0"0"-31,40 0-16,-40 0 16,0 0-16,-41 0 15,0 0-15,41 0 16</inkml:trace>
  <inkml:trace contextRef="#ctx0" brushRef="#br0" timeOffset="87392.2041">17508 20534 0,'0'0'16,"-41"0"15,41 82-15,0 163-1,0 42 1,0 40 0,0 0-1,0-204-15</inkml:trace>
  <inkml:trace contextRef="#ctx0" brushRef="#br0" timeOffset="87776.1614">17917 21352 0,'0'-122'16,"-41"122"15,41 81-15,0 1-1,0 41 1,0-82 0,41-41-1,82-41 1,-41-82 0,-41 41-1,-41-81 1,0 81-16,-82 0 15,0 82 1,0 82 0,82 0-16,0 81 15,82-81 1</inkml:trace>
  <inkml:trace contextRef="#ctx0" brushRef="#br0" timeOffset="88125.8624">18776 21189 0,'0'-41'0,"0"-41"15,0 41-15,0 0 16,-41-41 0,-122 205-1,163 41 1,0-83-1,82 1 1,40-41 0,-40-41-1,-82 41 17,-41 41-17,-82-82 1,-40 41-1,122-41 1,82 0 0</inkml:trace>
  <inkml:trace contextRef="#ctx0" brushRef="#br0" timeOffset="88443.9837">19144 21270 0,'0'-40'0,"0"-42"16,-40 82-16,40-82 16,-41 82-1,41-41-15,-82 41 16,82 82 15,0 0-31,0-1 16,0 1-16,82-82 15,-1 82 1,1-41 0,-164 41 15,1-82-31,-1 0 16,0 0-1</inkml:trace>
  <inkml:trace contextRef="#ctx0" brushRef="#br0" timeOffset="88675.6147">19349 21230 0,'0'-82'0,"0"123"63,0 40-63,0 1 15,0 0-15,0 0 16,41 41 0</inkml:trace>
  <inkml:trace contextRef="#ctx0" brushRef="#br0" timeOffset="88804.6967">19431 20902 0,'0'0'0,"82"82"47</inkml:trace>
  <inkml:trace contextRef="#ctx0" brushRef="#br0" timeOffset="89209.5496">19594 21311 0,'0'-81'16,"0"40"-1,41 41-15,41 0 16,-41 0-1,-41 122 1,0 1 0,0-41-1,41-123 48,41 0-63,-82-41 15,82-81 1,-42 122 0,42 82-1,-41 122 1,-41-81 0,82 41-1,-41-82 1</inkml:trace>
  <inkml:trace contextRef="#ctx0" brushRef="#br0" timeOffset="89675.6679">20658 21230 0,'0'-82'0,"0"-41"15,-41 41 1,0 82-1,-41 41 1,1 41 0,81 122-1,0-163 1,122 0 0,-40-41-1,-41 0 1,-41-163-1,0 81 1,0 41 0,0 164 15,0-1-15,0 124-1,0 81 1,0 41-1,0-245 1,0-82 0,-41-41-1,-41-41 1,82-41-16,0-82 16,0 42-16,41-1 15</inkml:trace>
  <inkml:trace contextRef="#ctx0" brushRef="#br0" timeOffset="90492.6882">22622 21025 0,'0'-41'16,"0"0"-16,0-41 0,0 42 15,0-1 1,-82 41-16,0-82 0,41 82 16,-41 41-16,-41 245 31,123-122-31,0 163 31,0-286-31,164-41 31,-41-82-15,-82-41 0,-41 41-1,0-122 1,0 163-16,0 123 31,0 41-31,0-1 16,82 83-1,81-82 1,83-164 0</inkml:trace>
  <inkml:trace contextRef="#ctx0" brushRef="#br0" timeOffset="92291.5899">24094 20984 0,'0'-82'15,"41"82"1,41 41-1,-82 0 1,0 0 0,-82-82 31,82 0-32,-82-41 1,41 42-1,-40 40 1,-42 40-16,82 165 16,41-82-16,0-42 15,0-40 1,82 0 0,81-82-1,-40-81 1,0-42-1,-123-81 1,0 122-16,0-123 16,0 165-1,0-1 1,0 164 15,-82-1-15,82 165-1,0 122 1,0-204 0,41-42-1,41-40 1,81-164 0,-81-40-1,-82-42 1,0 0-1,0 124 1,0 80 15,0 83-31,0 41 16,0-123 0,0 0-1,0-1-15,41-40 16,82 0-1,40-81 1,-122-42 0,82-163-1,-82 245 1,41 41 0,-82 122-1,0-40 1,41-41-1,-41-123 48,0 41-63,0 1 16,0-42-1,-82 82 1,0 0-1,41 163 1,41-81-16,0 82 16,0-123-16,82 81 15,-41-122 1,122 0 0,206-81-1,-328-42 1,-1-41-1,-40 42 1,0 162 47,0 1-48,82 41 1,-41-123 15,-41-41-15,0 42-1,0-83 1,-41 164 15,41 81-31,0 1 16,0 41-1,0-1 1,41-163 0,41 0-1,41-122 17,-123 81-32,41-82 15,-41 41-15,0 0 0,0 1 16,0-42-1,0 82 1,0 164 47,40-123-63,-40 41 15,82-41 63</inkml:trace>
  <inkml:trace contextRef="#ctx0" brushRef="#br0" timeOffset="92532.0569">25158 20411 0,'0'-81'15,"41"81"1,0 0 0</inkml:trace>
  <inkml:trace contextRef="#ctx0" brushRef="#br0" timeOffset="93259.6092">27858 20493 0,'0'0'0,"0"-82"0,0 1 16,0 40-16,0-41 15,0 205 32,0 81-31,0 205 15,0-327-31,40-41 31</inkml:trace>
  <inkml:trace contextRef="#ctx0" brushRef="#br0" timeOffset="93592.6242">28185 20493 0,'0'0'0,"0"41"47,0 0-47,-41 41 16,41-41-16,0 0 15,41 41 1,82-42-1,-1-80 1,-40-165 0,-82 82 15,-41-81-15,0 163-16,-122 41 15,122 0-15,0 0 16,41 82-1,41 40-15</inkml:trace>
  <inkml:trace contextRef="#ctx0" brushRef="#br0" timeOffset="94576.8692">29903 20411 0,'0'0'0,"-82"-81"16,82-1 0,0 41-1,0 164 1,0-1-1,0 83 1,0-41 0,0-83-1,0-40 1,123-41 0,81-163-1,-163 81 1,-41-82-1,0 123 1,82 41 15,-82 82-31,0 82 32,0-82-17,0-1 1,41-81-1,82-81 1,-41-42 0,-42 0-1,42 82 1,-41 41 0,-41 164-1,82-82 1,-82-1-1,0-40 1,0-82 15,0 1-15,123-247 0,-41 164-1,-42 123 1,42 41-1,-82 123 1,41-82 0,0 41-1,41-42 1,-82-122 0,82-81-1,40-83 1,-81 123-1,-41 123 17,0 41-17,0-41-15,82 82 16,41-41 15,40-82-15,-40 0-16</inkml:trace>
  <inkml:trace contextRef="#ctx0" brushRef="#br0" timeOffset="95093.0284">32030 20616 0,'0'-123'16,"0"82"-16,0 82 78,41-41-63,41 0 17,-82-41-17,0-40 1,-41 81 0,-41 0-1,82 122 1,0 124-1,0-164 1,41-1 0,123-81-1,122-81 1,-204-42 0,0-41-1,-82-40 1,0 163-1,-82 82 17,82 81-32,41-40 31,41 41-15,-82-82-16,40 41 15,-40 40 1,-81-122-1,-1 41-15,0-41 0</inkml:trace>
  <inkml:trace contextRef="#ctx0" brushRef="#br0" timeOffset="95326.6842">29453 20411 0,'41'0'16,"122"0"0,83 0-1,204-40 1,-246 40-16</inkml:trace>
  <inkml:trace contextRef="#ctx0" brushRef="#br0" timeOffset="95433.4975">31007 20289 0,'82'0'62</inkml:trace>
  <inkml:trace contextRef="#ctx0" brushRef="#br0" timeOffset="96093.0794">25035 22375 0,'0'0'0,"0"-82"0,0 0 16,-123 82-16,82-41 15,-122 532 17,204 368 15,-41-695-32,-41-82 1,-82-82-1,82 0-15</inkml:trace>
  <inkml:trace contextRef="#ctx0" brushRef="#br0" timeOffset="96401.2364">24258 23152 0,'0'-123'0,"82"123"15,-41-41-15,163 41 16,82 0-1,1 0 1,-205 0-16,-1-40 16,-40 40-1,-41-82 1,0 41 0,0 0-1,0 82 16,0 41-15,0 81 0,0 1-1,0-123-15,0 41 16</inkml:trace>
  <inkml:trace contextRef="#ctx0" brushRef="#br0" timeOffset="96535.8147">25321 22579 0,'82'123'32,"-82"-82"-32</inkml:trace>
  <inkml:trace contextRef="#ctx0" brushRef="#br0" timeOffset="96926.5019">25608 22988 0,'0'-40'16,"0"-42"0,41 82-1,40 41 1,-81 81-1,0-40 1,0 0 0,0-123 31,0 0-32,205-163 1,-164 81-1,41 123 1,-1 82 0,-81 122-1,0-40 1,0-123 0,82 41-1</inkml:trace>
  <inkml:trace contextRef="#ctx0" brushRef="#br0" timeOffset="97293.8046">26589 23029 0,'0'0'16,"0"-41"-16,0-81 15,-40 40 1,-1 82 0,-41 0-1,0 164 1,41-83-1,41 1 1,0-41 0,82-41-1,41 0-15,-42-123 16,-81 82 0,0 1-16,41-165 15,-41-40 1,0 81-1,0 246 17,0 81-32,0 206 31,0-124-15,0-163-16,41 0 15</inkml:trace>
  <inkml:trace contextRef="#ctx0" brushRef="#br0" timeOffset="97576.7209">27735 22579 0,'0'-40'0,"0"80"47,0 42-32,0 41-15,0 0 16,0 40 0,0-40-1,0-82 1</inkml:trace>
  <inkml:trace contextRef="#ctx0" brushRef="#br0" timeOffset="98076.6283">27489 22825 0,'123'0'31,"0"0"-31,122-41 16,-122 41-1,-41-82 1,-82 41 0,0-41-16,-41 1 15,41-1 1,0 123 31,0 163-32,0 42 1,0-83 0,0-40-1,82-164 17,-82 0-32,82-41 15,-82-81 1,81 81-1,-40 164 17,-41-41-17,0 40-15,41 1 32,41-82-17,0 0 1,0 0-16</inkml:trace>
  <inkml:trace contextRef="#ctx0" brushRef="#br0" timeOffset="98359.9479">28758 22784 0,'0'41'0,"0"0"16,40-41 0,-40 41-1,82-41 1,-41 0-1,-41-41 1,0-41 0,0-41 15,-123 246-15,123 81-1,0-40 1,0-123-1,123 41-15,41-82 16,-41-82-16,-42 41 16</inkml:trace>
  <inkml:trace contextRef="#ctx0" brushRef="#br0" timeOffset="99094.1342">30721 22620 0,'0'0'0,"0"-41"0,0 205 31,0 0-15,0-1-16,0-40 0,0 0 15,0-41-15,0 40 32,0-81-1,41-41-31</inkml:trace>
  <inkml:trace contextRef="#ctx0" brushRef="#br0" timeOffset="99310.9589">30721 22661 0,'0'0'16,"0"-122"-16,41 40 15,-41 0 1,123 82-16,81 82 15,-81 122 1,-164 1 0,-123-83 15,42-81-15,81 41-1,-41-82-15</inkml:trace>
  <inkml:trace contextRef="#ctx0" brushRef="#br0" timeOffset="100027.5947">31089 23152 0,'0'-41'16,"82"-41"-1,-82 1 1,164-124-1,-123-40 1,-41 40 0,0 41-1,-82 205 17,0 0-17,82 123 1,41-41-1,82-82 1,81-1 0,-122 42-1,-82 41 1,0-41 0,-41 0-1,82-82 16,41 0-15,-82-41-16,82-82 16,-42 0 15,-40 41-31,0-40 16,0 204 15,0-1-16,0 83 1,0-41 0,82-82-1,0-41 1,0-41 0,0-123-1,-82-40 1,-41 81-1,-41 41 1,-41 164 0,1 122-1,122-122 1</inkml:trace>
  <inkml:trace contextRef="#ctx0" brushRef="#br0" timeOffset="100461.0143">32194 22170 0,'0'0'0,"0"-122"0,0 40 16,0 41 0,0 164 15,0-1-31,0 206 15,0-83 1,0-81 0,82-246 46,-82 41-62,40-41 16,-40 41-1,164 0 1,0 82 0,-164 82-1,0-41 1,-41 0 0,-205-1-1,124-81 1,122-41-1</inkml:trace>
  <inkml:trace contextRef="#ctx0" brushRef="#br0" timeOffset="100615.5108">32848 22825 0</inkml:trace>
  <inkml:trace contextRef="#ctx0" brushRef="#br0" timeOffset="102777.2571">34566 22416 0,'0'-41'0,"0"0"16,0-41-16,0 41 16,-41 0-1,-40 41 1,40 0-1,-82 205 17,164-164-1,245-123 0,-245 0-15,-41 0-1,0 1 1,0 203 15,0 83-15,0 40 0,0 287-1,0-287-15,0 42 16,0-205-16,0-1 15,-41-40 1,-41-41 0,1-41-1,81-204 1,0-205 0,204 0-1,42 123 1,-42 122-1,-204 123 1,0 123 15,0 41-31,0 41 32,41-123 14,-41-164-30,0 82 0,0-40-1,-41 122 1,-82 122 0,123 165-1,0-42 1,0-204-1,123 41 1,0-82 15,-41 0-31,40-123 16,-40 1-16,-82 40 0</inkml:trace>
  <inkml:trace contextRef="#ctx0" brushRef="#br0" timeOffset="104061.8571">35589 22007 0,'0'-123'16,"0"246"-16,0-532 15,0 327-15,-41 82 32,41 82-17,-41 81-15,41-40 16,0 450 0,0-328-1,82-204 1,-41-41-1,163-82 1,-122-122 0,-41-164 15,-41 122-15,0 42-1,0 163-15,0 163 31,0 1-15,0 123 0,0 163-1,0-287 1,82-122 0,82 0-1,-42-81 1,1-124-1,-123 82 1,0 205 31,0 41-31,0-82-1,0 41 1,41-82-1,41 0 1,81-164 0,-122 41-1,0 123 17,-41 123-17,82-82 1,-41-41-1,41 0 1,40 0 15,1 0-15,-123-41 0,82-41-1,-41 82 32,0 0-16,-41-41-15,0 0 15,-41-41-15,0 82-1,-41 0 1,82 41 0,-41 0-16,41 82 31,0-82-15,41 0-1,82-41 1,-82 0-1,0-41 1,41-41 0,-82 0-1,0 164 1,-82 327 0,0 164-1,82 81 1,0-367-16,0 40 15,0-245 1,-41-82-16,41 41 16,-82-82 15,-122-327-15,40 40-1,82 165-15</inkml:trace>
  <inkml:trace contextRef="#ctx0" brushRef="#br0" timeOffset="104294.4767">35425 22211 0,'0'0'0,"-81"0"16,121 0 0,83 0-1,368 0 1,204-82 0,-490 1-16</inkml:trace>
  <inkml:trace contextRef="#ctx0" brushRef="#br0" timeOffset="104417.6687">37184 22007 0,'82'0'47</inkml:trace>
  <inkml:trace contextRef="#ctx0" brushRef="#br0" timeOffset="104894.0015">38984 21761 0,'82'0'31,"41"0"-31,40-41 16,165 41-1</inkml:trace>
  <inkml:trace contextRef="#ctx0" brushRef="#br0" timeOffset="105228.0444">39189 21761 0,'0'0'0,"0"41"16,-41-41-1,41 164 1,0-123 0,0 41-1,41-82 16,122 0-15,42-82 0,-123 82-1,40 82 1,-122 40 0,-122 83-1,-42-164 1,-40-41-1,163 0 1</inkml:trace>
  <inkml:trace contextRef="#ctx0" brushRef="#br0" timeOffset="106194.4431">40621 22089 0,'0'0'0,"0"-82"0,0 0 15,81 0 1,-81 164 31,0 122-32,0 42 17,0-123-32,123-82 31,-41 40-15,41-162-1,-82-42 1,-41 0-1,40 41 1,-40 41 0,0 82-1,82 123 1,-82-82 0,0 0-1,41-82 16,41-41-15,-82 0-16,123-82 31,-82 123-31,81-82 16,-81 82-16,41 82 16,-82-41-1,41 0 1,-41 82-1,0-42 1,0-122 15,0-40-15,0-1-16,0-82 16,82 164-1,-82-82-15,82 82 16,-42 82-1,42 82 1,-82-82 0,0-1 15,41-121 0,82-124-15,81 0-1,-81 82 1,-82 82 0,41 41-1,-123 41 1,41 0 0,0-41-1</inkml:trace>
  <inkml:trace contextRef="#ctx0" brushRef="#br0" timeOffset="106728.1672">42870 22129 0,'0'41'47,"123"-41"-32,-82 0 1,-41-81 0,41-1-1,-41 0 1,0 0 0,-41 123-1,-82 164 1,123-42-1,0-40 1,123-82 0,122-41 15,-81-41-15,-123-82-1,41 0 1,-82 42-1,0 122 17,0 81-17,0-81-15,0 41 16,82 82 0,-1-83-1,-121 1 1,-42-82-1,-164-41 1</inkml:trace>
  <inkml:trace contextRef="#ctx0" brushRef="#br0" timeOffset="106994.8515">40661 22089 0,'0'0'0,"0"-41"0,82 41 31,286-82-16,123 82 1,-41-41 0</inkml:trace>
  <inkml:trace contextRef="#ctx0" brushRef="#br0" timeOffset="108960.8782">45284 21843 0,'0'-82'15,"0"-40"1,0 81-1,0-41 1,0 0 0,0 41-1,0 123 17,0 41-17,0-1-15,0 124 16,0-83-1,0-40 17,123-123 15,-82-163-47,40 122 15,-40-82 1,41 123-1,-82 41 1,0 41 0,0 40-1,41-40 1,82-82 0,-41-41-1,-82 0 1,40-163-1,83 40 1,-82 164 15,-41 82-15,0 41 0,41-82-1,-41 0 1,82-41-1,-82-82 1,0 41 0,0-82-1,-41 123 1,-41 41 0,82 123-1,0-42 1,41-40-1,82-41 1,-1-41 0,-40 0-1,82-41 1,-82-82-16,-41 83 16,40-83-1,-81 0 1,0 41-1,0 41 1,-41 41 0,-163 0-1,163 205 1,41-82 0,0-82-1,0 40 1,82-81-1,41 0 1,-42-122-16,-81 81 16,0-41-1,41-41 1,-41 82 0,0-40-16,0 121 31,0 42-31,0 41 15,0-41 1,0-41 0,82 81-1,82-122 1,-42-41 0,-81-81-1,82-165 1,-123 206-16,41 40 15,-41 82 17,41 40-17,-41-40 1,0 82 0,0-41-1,0-123 16,0-82-15,0 82 0,0-40-1,-41 121 17,41 1-32,-82 123 15,41 0 1,41-83-1,82-81 17,-41 0-17,82-81 1,-41-42 0,40-163-1,-122 40 1,0 123-1,0 164 1,-82 82 0,42 163-1,-42-40 1,82-164-16,0 40 16,0-40-1,41-82-15,0 41 16,81-41-1</inkml:trace>
  <inkml:trace contextRef="#ctx0" brushRef="#br0" timeOffset="109099.3576">48025 22089 0</inkml:trace>
  <inkml:trace contextRef="#ctx0" brushRef="#br0" timeOffset="109511.6452">43320 23070 0,'0'0'0,"-122"0"0,40 0 16,0 0-16,246 0 47,81 0-47,41 0 16,901 0-1,-369 0 1,-204 0-1,-410 0 1,-245 0 15</inkml:trace>
  <inkml:trace contextRef="#ctx0" brushRef="#br0" timeOffset="109728.615">43198 23438 0,'0'0'0,"-123"0"16,41 0-16,164 0 31,409-40-15,245-42-1,41 82 1,-245 0-1,-327 0 1</inkml:trace>
  <inkml:trace contextRef="#ctx0" brushRef="#br0" timeOffset="118231.0049">27939 24747 0,'0'-81'16,"0"40"-16,-41 41 15,41-82-15,-40 82 16,40-82-16,-41 82 16,-41-82-16,0 82 15,82 82 1,-41 41-1,41 695 17,0-327-1,0-450-31,0 40 16,0-40-16,-82 0 15,41-41 16,-40 0-15,81-41 0,-123-81-16</inkml:trace>
  <inkml:trace contextRef="#ctx0" brushRef="#br0" timeOffset="118429.0554">27162 25443 0,'0'0'0,"82"0"47,41-82-31,-1 82-16,1 0 0,41 0 16,163-41-1</inkml:trace>
  <inkml:trace contextRef="#ctx0" brushRef="#br0" timeOffset="118729.0654">28553 24911 0,'0'-123'15,"0"82"1,-41 41 0,-41 41-1,82 41-15,-41 0 16,41 163 0,0 123-1,0-204 1,82-41-1</inkml:trace>
  <inkml:trace contextRef="#ctx0" brushRef="#br0" timeOffset="119245.7101">29085 25156 0,'0'0'16,"0"-40"-16,123 40 47,-83 0-47,1 81 15,-41 42 1,0-82-1,-81 41 1,40-82 15,82-41 1,-1 41-17,83-82 1,-82-41-16,41 42 15,-41 81-15,-41-82 16,0 41 0,0 0-1,0 82 17,-82 0-17,82 41-15,-82 122 16,82 1-1,82-124 17,41-81-32</inkml:trace>
  <inkml:trace contextRef="#ctx0" brushRef="#br0" timeOffset="119495.8643">30026 24993 0,'0'-41'16,"0"0"0,81 41 15,-40 82-31,-41 81 16,82 1-1,-82-41-15,-41 122 16,41-122-1,-82-41-15,1-41 32,-1 40-32</inkml:trace>
  <inkml:trace contextRef="#ctx0" brushRef="#br0" timeOffset="119712.9192">31539 25525 0,'0'-82'0,"41"82"16,0 0-16,41 0 15,41 0-15,81 0 16,-122 0-1</inkml:trace>
  <inkml:trace contextRef="#ctx0" brushRef="#br0" timeOffset="119862.7605">31621 25729 0,'41'0'16,"41"0"-16,0 0 15,122 0 1,-81 0-16</inkml:trace>
  <inkml:trace contextRef="#ctx0" brushRef="#br0" timeOffset="120706.4022">28880 20289 0,'0'-82'0,"0"41"31</inkml:trace>
  <inkml:trace contextRef="#ctx0" brushRef="#br0" timeOffset="122138.1492">51584 21680 0,'0'-41'15,"0"-41"1,-41 0-16,41 205 47,0 40-31,0 42-16,0-1 15,0 246 16,0-368-15,-82 0 0</inkml:trace>
  <inkml:trace contextRef="#ctx0" brushRef="#br0" timeOffset="122413.0095">51502 21884 0,'0'0'0,"0"-41"0,0 0 16,0-41-1,0 1 1,122-1 0,1 123-1,-82 41 1,41 40-1,-123-81 1,-164 164 0,83-164-1,40-41 1</inkml:trace>
  <inkml:trace contextRef="#ctx0" brushRef="#br0" timeOffset="122612.4631">52156 21966 0,'41'-82'31,"41"82"-31,0 0 15,81 0 1,-122 0 0</inkml:trace>
  <inkml:trace contextRef="#ctx0" brushRef="#br0" timeOffset="122779.3015">52238 22129 0,'41'0'32,"82"0"-17,-41 0-15,-1 0 16,1 0-16</inkml:trace>
  <inkml:trace contextRef="#ctx0" brushRef="#br0" timeOffset="123046.1689">53302 21639 0,'0'-82'0,"0"123"46,0 0-30,0 40-16,0 1 16,0 0-1,0 123 1,0-42 0</inkml:trace>
  <inkml:trace contextRef="#ctx0" brushRef="#br0" timeOffset="123262.5573">52974 22375 0,'41'0'46,"41"-41"-46,41 41 16,0 0-16,-1 0 16,-40 0-1,-41 0-15</inkml:trace>
  <inkml:trace contextRef="#ctx0" brushRef="#br0" timeOffset="123612.7363">53261 22784 0,'-82'0'0,"82"-41"16,41 41 0,41 0-16,40-41 15,-40 41 1,-82 82-1,-82 82 17,-81-83-17,40 1 1,246-82 31,-1 0-47,1-123 15,123 42 1,-1-42 0</inkml:trace>
  <inkml:trace contextRef="#ctx0" brushRef="#br0" timeOffset="124596.1302">54079 21598 0,'0'-82'0,"0"0"15,-82 0-15,82 0 16,-82-40 0,-40 81-1,-1-123 1,-82 82-1,-40 1 1,122 81-16,-122-82 16,81 82-16,41 0 15,-122 41 1,-1 0 0,-122 163-1,123-81 1,81 81-1,-40 42 17,81-83-17,123-81-15,-123 123 16,82-123-16,41-1 16,-81 83-1,40 41 1,-41 40-1,82-41 1,41-40 0,122-41-1,42 0 1,286 81 0,-82-122-1,41-82 1,-82 82-1,41-82 17,-245-41-17,40 0 1,42-82 0,-83 41-1,42-122 1,-82 81-1,-42 0 1,42 42 0,41-124-1,-123 41 1,-41 1 0,81-42-1,-81 1 1,-40-42-1,-124-40 17,0 81-17,-163 83 1,-246 40 0,164 82-1,205 82 1,40 81-1,82-81-15</inkml:trace>
  <inkml:trace contextRef="#ctx0" brushRef="#br0" timeOffset="131596.9831">39312 23070 0,'-82'0'16,"123"0"47,81 0-63,1 0 0,0 0 15,122-82 16</inkml:trace>
  <inkml:trace contextRef="#ctx0" brushRef="#br0" timeOffset="131763.5923">39352 23316 0,'0'41'16,"82"-41"15,0 0-15,41 0-1,40-82-15</inkml:trace>
  <inkml:trace contextRef="#ctx0" brushRef="#br0" timeOffset="132381.0151">38902 24625 0,'0'-123'16,"0"41"-16,0 164 78,0 41-62,0 163 15,0-163-15,0-82-1</inkml:trace>
  <inkml:trace contextRef="#ctx0" brushRef="#br0" timeOffset="132647.3828">38452 25402 0,'-40'0'16,"121"0"30,1 0-46,41 0 16,0 0-16,-1-82 16,1 82-16,0 0 15,-82 0-15</inkml:trace>
  <inkml:trace contextRef="#ctx0" brushRef="#br0" timeOffset="133247.6931">39025 25606 0,'0'41'31,"-82"41"-15,82 0-1,-41-82 1,1 41 0,-42-41 15,82-41-15,0-123-1,41 123 1,81-40 15,42 81-15,-123 204-1,-41-40 1,0 40 0,-205 42-1,83-165 1,81-40-1,0-41 1,-41-41 0,123-122-1,41 81 1,0 82 0,-1 0-1,1 123 1,0-41 15,41-82-15,-82 0-16</inkml:trace>
  <inkml:trace contextRef="#ctx0" brushRef="#br0" timeOffset="133563.5059">39761 24420 0,'0'0'0,"0"-41"16,0 82 15,82 123-16,-82-1 1,82 246 0,0 369-1,-164-369 1,-82-123 0,-40-122-1,40-123 1</inkml:trace>
  <inkml:trace contextRef="#ctx0" brushRef="#br0" timeOffset="133964.4803">38452 24461 0,'0'0'0,"-40"-82"16,-1 82 15,-82 123-15,41 0-16,82 245 15,41 941 17,204-532-1,-40-777 0</inkml:trace>
  <inkml:trace contextRef="#ctx0" brushRef="#br0" timeOffset="134381.3927">40293 24379 0,'-41'-41'16,"41"0"-1,82 41 1,82 0-1,-41 0 1,-42 41 0,-122 41-1</inkml:trace>
  <inkml:trace contextRef="#ctx0" brushRef="#br0" timeOffset="134664.207">40293 24543 0,'-41'0'16,"41"82"0,0-1-1,0 1 17,41-82-17,164 0 1,-164 0-1,-41 41 1,0 41 0,-123 0-1,82-82 1,-41 0 0</inkml:trace>
  <inkml:trace contextRef="#ctx0" brushRef="#br0" timeOffset="135082.7879">41643 24666 0,'0'0'0,"0"-82"0,0 41 16,0 0 15,-123 123 0,123 40-31,-81 42 16,81 327-1,0 41 1,122 81 0,-81-285-1,123-165 1,81-163-1</inkml:trace>
  <inkml:trace contextRef="#ctx0" brushRef="#br0" timeOffset="135581.9119">42625 24502 0,'-82'-82'0,"82"164"47,0 41-32,0-1-15,0 1 16,41 0-16,-41-41 16,0 40-16,0-81 15,0 0-15,41 41 16</inkml:trace>
  <inkml:trace contextRef="#ctx0" brushRef="#br0" timeOffset="135880.9542">43116 24870 0,'123'0'63,"-42"0"-63,42-82 15,-41 82-15,0 0 16,81 0 0,-81 0-16</inkml:trace>
  <inkml:trace contextRef="#ctx0" brushRef="#br0" timeOffset="136181.5253">44711 24461 0,'0'-41'15,"0"123"48,0 0-63,0 0 15,0-1-15,0 1 16,0 0-16,0 41 16</inkml:trace>
  <inkml:trace contextRef="#ctx0" brushRef="#br0" timeOffset="136381.5067">44179 25197 0,'82'0'46,"82"0"-46,0-41 16,-1 41-16,246-81 16,-286 81-16</inkml:trace>
  <inkml:trace contextRef="#ctx0" brushRef="#br0" timeOffset="136747.3383">44793 25606 0,'-41'0'16,"41"-41"-16,82 1 31,-41 40-31,41 0 16,40 40-1,-122 83 1,-122 82 0,-42-123-1,41-1 1,164-81 31,82-81-32,0 81-15,-1-82 16,1 82-16,123-82 16,-165-41-16</inkml:trace>
  <inkml:trace contextRef="#ctx0" brushRef="#br0" timeOffset="137031.4588">45529 24216 0,'0'0'0,"41"0"15,0 81 1,41 42-16,0 245 31,0 164-15,-123 0-1,-41-369-15,0 1 16,-41-82-16,42 0 0</inkml:trace>
  <inkml:trace contextRef="#ctx0" brushRef="#br0" timeOffset="140883.3292">45979 23929 0,'-41'0'0,"123"0"31,41 0-31,82 0 31,-165 0 0</inkml:trace>
  <inkml:trace contextRef="#ctx0" brushRef="#br0" timeOffset="141198.137">46020 24052 0,'0'0'16,"-41"0"-1,41 41 1,-41-41 0,41 82-1,0 40 1,-81-81 0,122-41 15,40 0-16,1 0 1,41-81 0,-41 203-1,-82-40 1,0 0 0,-164-41-1</inkml:trace>
  <inkml:trace contextRef="#ctx0" brushRef="#br0" timeOffset="143548.7363">13458 28020 0,'-81'0'0,"40"0"16,0 0-1,163 0 32,83-82-31,1022-82 15,-900 246 0</inkml:trace>
  <inkml:trace contextRef="#ctx0" brushRef="#br0" timeOffset="143831.7443">15954 27652 0,'-41'0'16,"-41"0"0,164 0 31,81 0-47,83-82 15,-1 82-15,205-82 16,-245 82-16</inkml:trace>
  <inkml:trace contextRef="#ctx0" brushRef="#br0" timeOffset="144047.9923">17958 27406 0,'0'0'16,"-41"0"-16,123 0 31,82-41-15,286-41 0,-164 42-1</inkml:trace>
  <inkml:trace contextRef="#ctx0" brushRef="#br0" timeOffset="144265.0652">19431 27120 0,'0'0'0,"-41"0"0,123 0 46,40 0-30,1-41 0,41 41-1,-82-41-15</inkml:trace>
  <inkml:trace contextRef="#ctx0" brushRef="#br0" timeOffset="144432.1263">20699 26915 0,'41'-81'31,"41"81"-31,122 0 16,-81-41-1</inkml:trace>
  <inkml:trace contextRef="#ctx0" brushRef="#br0" timeOffset="144714.6755">22049 26588 0,'-82'0'16,"205"0"31,-41-41-47,40 41 16,-40 0-16,0-41 15,0 41-15,122 0 31,83 0-31</inkml:trace>
  <inkml:trace contextRef="#ctx0" brushRef="#br0" timeOffset="144932.1292">23644 26384 0,'0'0'0,"82"0"47,0 0-47,81-41 16,1 41 0,-82-41-1</inkml:trace>
  <inkml:trace contextRef="#ctx0" brushRef="#br0" timeOffset="145554.1405">13704 27611 0,'0'-41'0,"-41"41"16,41-82 0,-41 82-1,41-41 1,0 0 15</inkml:trace>
  <inkml:trace contextRef="#ctx0" brushRef="#br0" timeOffset="146064.8168">13704 26670 0,'0'-82'0,"0"41"31,0 123 0,0 41-15,0 40 0,0 246-1,41 82 1,-41-368 0,-41-164 46,0-41-62,-41 41 0,0-40 16,41-1-1,41 164 48,0-42-48,41-40 17,41 0-17,0 0 1,0 0 0,40-122-1,-40-1-15</inkml:trace>
  <inkml:trace contextRef="#ctx0" brushRef="#br0" timeOffset="146599.8254">15136 26547 0,'0'0'0,"0"-82"0,81 41 16,-81 1 0,0-42-1,41 123 17,-41 40-17,82 165 1,-41-42-1,-41-40 1,0-123-16,0 0 16,-82-41 31,41-41-32,-41-82-15,42 82 31,40 82 1,0 41-17,81 0 1,42-82 0,-41 0-1,82 0 1,81 0-1,-163-123 1</inkml:trace>
  <inkml:trace contextRef="#ctx0" brushRef="#br0" timeOffset="147265.007">18122 26097 0,'-41'-82'15,"41"42"1,-41 40-16,41 81 31,0 42-15,0 0-16,0-1 15,82 247 17,-82-328-1,-41-41-16,-82-41 1,0-123 0,42 164-1,121 0 48,42 0-63,0 82 31,82-82-15,-82-41-1,-1 41-15,-40-41 0</inkml:trace>
  <inkml:trace contextRef="#ctx0" brushRef="#br0" timeOffset="147815.6447">19104 25975 0,'0'-82'16,"-41"82"-16,41-82 15,0 41 1,0 123 31,41 81-47,-41-40 16,40 41-1,-40-82-15,82 40 16,-82-40-1,-41-82 32,41-41-47,-81-82 16,40 83 0,41-42 15,0 123-16,0 40 1,81-40 0,1-41-1,0 0 1,163 0 0,-40-81-1,-164-1-15</inkml:trace>
  <inkml:trace contextRef="#ctx0" brushRef="#br0" timeOffset="148531.9473">20372 25770 0,'0'-82'16,"0"164"15,0 41-15,41 40-16,-41-40 0,0-41 15,0 41 1,40-42 15,-121-122 16,40 1-47,-82-42 16,164 123 46,82-41-62,-1 0 16,124 0-1,-42 0 1,-163 0-16</inkml:trace>
  <inkml:trace contextRef="#ctx0" brushRef="#br0" timeOffset="159766.9122">34157 24829 0,'0'-82'0,"0"123"94,0 82-79,0-41 1,0 0-16,82-1 0,-82 1 16,0 0-16,0 0 15,0-41-15,0 0 31,41 40 1</inkml:trace>
  <inkml:trace contextRef="#ctx0" brushRef="#br0" timeOffset="160266.835">34648 24993 0,'0'0'0,"0"-82"16,0 41 15,-41 41 32,41 123-63,0-41 15,-41-1 1,41 1-16,0-41 16,0 41-16,41-82 15,41 82 1,41-82-1,-1-164 1,-81 82 0,-41 1-1,0-42 1,0 41 15,0 41-15,-122 41-1,-42 0 1,82 41 0,41 123-1,41-123 1</inkml:trace>
  <inkml:trace contextRef="#ctx0" brushRef="#br0" timeOffset="161033.2761">35303 25361 0,'0'-41'31,"0"0"0,-82 41 16,0 41-47,41 0 16,41 41-16,-82 40 15,82 42 1,0-82-16,41 0 15,0-41 1,164 40 0,-42-81-1,-81-81 1,-41 40-16</inkml:trace>
  <inkml:trace contextRef="#ctx0" brushRef="#br0" timeOffset="161334.0896">35875 25770 0,'0'0'0,"41"0"47,-41-41-47,82 41 16,-41 0-16,82-41 15,-41 41 1</inkml:trace>
  <inkml:trace contextRef="#ctx0" brushRef="#br0" timeOffset="161734.1141">35998 25811 0,'-82'0'0,"41"0"31,41 41-31,0 41 16,-41-82-1,41 81 1,0-40-16,41-41 31,82-41-15,-82 41-1,123 0 1,-83 41 0,1 41-1,-82 0 1,-41 82 15,0-164-31,-81 40 16,81 1-16,0-41 15,-41 82 1,0-82-16</inkml:trace>
  <inkml:trace contextRef="#ctx0" brushRef="#br0" timeOffset="162371.8316">34607 27774 0,'-41'0'0,"-40"0"15,-1 0 1,0 41 0,41-41 15,-41 82 0,41-82 0,41 41-15,0 0 31,0 0-16,82 81-15,-41-122-1</inkml:trace>
  <inkml:trace contextRef="#ctx0" brushRef="#br0" timeOffset="163316.8402">33339 24952 0,'-41'0'0,"41"-82"15,0 41 17,-41 41-32,41-41 15,0 82 48,0 41-48,0 41-15,0 122 16,123 41 0,41 819-1,-83-573 1,-40-123 0,-41-205-1,0-163-15,82-41 16</inkml:trace>
  <inkml:trace contextRef="#ctx0" brushRef="#br0" timeOffset="164817.2377">33421 24502 0,'0'0'0,"-82"0"0,82-82 16,82 82 15,0 0-16,286-82 1,532 1 0,-205-42-1,83 41 1,285 0 15,164-41-15,328 123-1,-614 0 1,-123 0 0,-164-81-1,-367 81-15,367 0 16,-368-82-16,-40 82 16,327-82-1,-164 41 1,-123 41-1,41-82 1,-163 1 0,81 81-1,42 0 1,-124 0 0,165 0-1,-206 0-15,1 0 16,-41-41-1,41 41 1,-42-41 0,1 41-1,-82 41 48,0 0-63,0 40 15,0 1-15,0 123 16,0 81 0,0 164-1,0 245 1,82-327 15,-82 1-15,0-83-1,0 0 1,0-122 0,-82 40-1,0-81 1,1-82 0,-83 82-1,82-123 1,-122 82-1,-165-1 1,165-81-16,-532 82 16,286-82-1,-82 0-15,-614 82 16,1 82 15,41-83-15,-369 1-1,450-82 1,41 82 0,164-82-1,532 0-15,-123 82 16,286-82-16,0 0 16,-81 0-1,-42 0 1,-40 0-1,82 0 1,163 82 0,-41-82 77,41 0-77,-41 0 0,0 0-1,1 0 1,81 81 15,81-81-31</inkml:trace>
  <inkml:trace contextRef="#ctx0" brushRef="#br0" timeOffset="6.56094E6">20822 10553 0,'0'-81'0,"0"-1"16,0 41 0,81 41 30,-40 0-14,0 123-17,41-1 1,-82-40 0,0-41-1,0-82 48,0-41-63,0 1 15,41 40-15,41-82 16,0 0 0,-1 82-1,1 82 16,0 123-15,-41-1 0,-41 83-1,0-164 1,0-41 0,41-41-1,204-82 1</inkml:trace>
  <inkml:trace contextRef="#ctx0" brushRef="#br0" timeOffset="6.56156E6">22172 10472 0,'0'41'0,"0"-1"15,0 42 1,0-123 62,0-40-62,40 81-16,-40 122 62,0-81-46,0-123 62,0 41-78,0 1 15,0-42 1,41 82 0,41 122-1,-82-81-15,0 123 16,0 163 15,0-245-31</inkml:trace>
  <inkml:trace contextRef="#ctx0" brushRef="#br0" timeOffset="6.56209E6">22540 10472 0,'0'0'0,"0"-82"16,0 0-16,0 0 15,0 205 17,0-41-17,82 286 1,-42 0 0,-40-245 15,0-41-16,0-42 1,82-80 0,-82-124-1,0 41 1,-41-122 0,41-42-1,0 124 1,0 122-1,41 41 1,41 0 0,-82 82-16,41 81 15,-41-81 1,0-41-16,0 82 16,-41-41 15,-82-82-16</inkml:trace>
  <inkml:trace contextRef="#ctx0" brushRef="#br0" timeOffset="6.56271E6">23153 10022 0,'0'-123'0,"0"41"16,0 0-1,-163 1 1,122 81-16,-164-123 16,83 41-1,-206 82 1,165-82-16,-42 82 15,-245 41 1,123 82 0,204-82-16,-40 122 15,163 1-15,-82 40 16,82 287 0,163-82-1,42-122 1,-42-165-16,124-40 15,-83 0 1,1-82-16,204-41 16,123-122-1,122-206 1,-286-81 15,-286 0-15,-82 82-1,-122 41 1,-83 245-16,-204-122 16,123 204-16,-1 0 15,-163 41 1,82 122 0,123 328-1,163-123 1,82-122-16</inkml:trace>
  <inkml:trace contextRef="#ctx0" brushRef="#br0" timeOffset="6.56314E6">20576 12517 0,'0'0'0,"-82"0"0,123 0 47,123 0-32,122 0-15,573-205 16,123 42 0,-41 81-1,-205-164 1,-490 165 0,-205 81-1,-123 0 32,-41 0-31,-245 122-1,204-122-15</inkml:trace>
  <inkml:trace contextRef="#ctx0" brushRef="#br0" timeOffset="6.56351E6">21599 12517 0,'0'0'0,"-41"0"0,41 41 15,0 0 17,41-41-17,450 0 1,450-287-1,-410 165-15,451-83 16,-532 82-16,-164 42 16,124 40-1,-329-41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11387138" y="0"/>
            <a:ext cx="8712200" cy="566738"/>
          </a:xfrm>
          <a:prstGeom prst="rect">
            <a:avLst/>
          </a:prstGeom>
        </p:spPr>
        <p:txBody>
          <a:bodyPr vert="horz" lIns="91440" tIns="45720" rIns="91440" bIns="45720" rtlCol="0"/>
          <a:lstStyle>
            <a:lvl1pPr algn="r">
              <a:defRPr sz="1200"/>
            </a:lvl1pPr>
          </a:lstStyle>
          <a:p>
            <a:fld id="{CA31A929-8DAA-4EBD-BEE1-D31D65BD25E1}" type="datetimeFigureOut">
              <a:rPr lang="en-IN" smtClean="0"/>
              <a:t>02-06-2024</a:t>
            </a:fld>
            <a:endParaRPr lang="en-IN"/>
          </a:p>
        </p:txBody>
      </p:sp>
      <p:sp>
        <p:nvSpPr>
          <p:cNvPr id="4" name="Slide Image Placeholder 3"/>
          <p:cNvSpPr>
            <a:spLocks noGrp="1" noRot="1" noChangeAspect="1"/>
          </p:cNvSpPr>
          <p:nvPr>
            <p:ph type="sldImg" idx="2"/>
          </p:nvPr>
        </p:nvSpPr>
        <p:spPr>
          <a:xfrm>
            <a:off x="6659563" y="1414463"/>
            <a:ext cx="6784975" cy="38163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2009775" y="5441950"/>
            <a:ext cx="16084550" cy="4454525"/>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10742613"/>
            <a:ext cx="8712200" cy="5667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11387138" y="10742613"/>
            <a:ext cx="8712200" cy="566737"/>
          </a:xfrm>
          <a:prstGeom prst="rect">
            <a:avLst/>
          </a:prstGeom>
        </p:spPr>
        <p:txBody>
          <a:bodyPr vert="horz" lIns="91440" tIns="45720" rIns="91440" bIns="45720" rtlCol="0" anchor="b"/>
          <a:lstStyle>
            <a:lvl1pPr algn="r">
              <a:defRPr sz="1200"/>
            </a:lvl1pPr>
          </a:lstStyle>
          <a:p>
            <a:fld id="{4B9CCB30-0B0A-4EE9-8D53-5E2A09CF0CFA}" type="slidenum">
              <a:rPr lang="en-IN" smtClean="0"/>
              <a:t>‹#›</a:t>
            </a:fld>
            <a:endParaRPr lang="en-IN"/>
          </a:p>
        </p:txBody>
      </p:sp>
    </p:spTree>
    <p:extLst>
      <p:ext uri="{BB962C8B-B14F-4D97-AF65-F5344CB8AC3E}">
        <p14:creationId xmlns:p14="http://schemas.microsoft.com/office/powerpoint/2010/main" val="3705586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B9CCB30-0B0A-4EE9-8D53-5E2A09CF0CFA}" type="slidenum">
              <a:rPr lang="en-IN" smtClean="0"/>
              <a:t>27</a:t>
            </a:fld>
            <a:endParaRPr lang="en-IN"/>
          </a:p>
        </p:txBody>
      </p:sp>
    </p:spTree>
    <p:extLst>
      <p:ext uri="{BB962C8B-B14F-4D97-AF65-F5344CB8AC3E}">
        <p14:creationId xmlns:p14="http://schemas.microsoft.com/office/powerpoint/2010/main" val="2797893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B^2-4ac&gt;=0</a:t>
            </a:r>
            <a:endParaRPr lang="en-IN" dirty="0"/>
          </a:p>
        </p:txBody>
      </p:sp>
      <p:sp>
        <p:nvSpPr>
          <p:cNvPr id="4" name="Slide Number Placeholder 3"/>
          <p:cNvSpPr>
            <a:spLocks noGrp="1"/>
          </p:cNvSpPr>
          <p:nvPr>
            <p:ph type="sldNum" sz="quarter" idx="10"/>
          </p:nvPr>
        </p:nvSpPr>
        <p:spPr/>
        <p:txBody>
          <a:bodyPr/>
          <a:lstStyle/>
          <a:p>
            <a:fld id="{4B9CCB30-0B0A-4EE9-8D53-5E2A09CF0CFA}" type="slidenum">
              <a:rPr lang="en-IN" smtClean="0"/>
              <a:t>34</a:t>
            </a:fld>
            <a:endParaRPr lang="en-IN"/>
          </a:p>
        </p:txBody>
      </p:sp>
    </p:spTree>
    <p:extLst>
      <p:ext uri="{BB962C8B-B14F-4D97-AF65-F5344CB8AC3E}">
        <p14:creationId xmlns:p14="http://schemas.microsoft.com/office/powerpoint/2010/main" val="1250546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-10&lt;Y&lt;14    f(y)</a:t>
            </a:r>
            <a:r>
              <a:rPr lang="en-US" baseline="0" dirty="0" smtClean="0"/>
              <a:t> = 1/24</a:t>
            </a:r>
            <a:endParaRPr lang="en-IN" dirty="0"/>
          </a:p>
        </p:txBody>
      </p:sp>
      <p:sp>
        <p:nvSpPr>
          <p:cNvPr id="4" name="Slide Number Placeholder 3"/>
          <p:cNvSpPr>
            <a:spLocks noGrp="1"/>
          </p:cNvSpPr>
          <p:nvPr>
            <p:ph type="sldNum" sz="quarter" idx="10"/>
          </p:nvPr>
        </p:nvSpPr>
        <p:spPr/>
        <p:txBody>
          <a:bodyPr/>
          <a:lstStyle/>
          <a:p>
            <a:fld id="{4B9CCB30-0B0A-4EE9-8D53-5E2A09CF0CFA}" type="slidenum">
              <a:rPr lang="en-IN" smtClean="0"/>
              <a:t>35</a:t>
            </a:fld>
            <a:endParaRPr lang="en-IN"/>
          </a:p>
        </p:txBody>
      </p:sp>
    </p:spTree>
    <p:extLst>
      <p:ext uri="{BB962C8B-B14F-4D97-AF65-F5344CB8AC3E}">
        <p14:creationId xmlns:p14="http://schemas.microsoft.com/office/powerpoint/2010/main" val="2421269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-10&lt;Y&lt;14    f(y)</a:t>
            </a:r>
            <a:r>
              <a:rPr lang="en-US" baseline="0" dirty="0" smtClean="0"/>
              <a:t> = 1/24</a:t>
            </a:r>
            <a:endParaRPr lang="en-IN" dirty="0"/>
          </a:p>
        </p:txBody>
      </p:sp>
      <p:sp>
        <p:nvSpPr>
          <p:cNvPr id="4" name="Slide Number Placeholder 3"/>
          <p:cNvSpPr>
            <a:spLocks noGrp="1"/>
          </p:cNvSpPr>
          <p:nvPr>
            <p:ph type="sldNum" sz="quarter" idx="10"/>
          </p:nvPr>
        </p:nvSpPr>
        <p:spPr/>
        <p:txBody>
          <a:bodyPr/>
          <a:lstStyle/>
          <a:p>
            <a:fld id="{4B9CCB30-0B0A-4EE9-8D53-5E2A09CF0CFA}" type="slidenum">
              <a:rPr lang="en-IN" smtClean="0"/>
              <a:t>36</a:t>
            </a:fld>
            <a:endParaRPr lang="en-IN"/>
          </a:p>
        </p:txBody>
      </p:sp>
    </p:spTree>
    <p:extLst>
      <p:ext uri="{BB962C8B-B14F-4D97-AF65-F5344CB8AC3E}">
        <p14:creationId xmlns:p14="http://schemas.microsoft.com/office/powerpoint/2010/main" val="39648121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P(X&gt;a) = e^(-1/alpha)</a:t>
            </a:r>
            <a:r>
              <a:rPr lang="en-US" baseline="0" dirty="0" smtClean="0"/>
              <a:t>    P(Z&gt;a) = P(X&gt;a) P(Y&gt;a)</a:t>
            </a:r>
            <a:endParaRPr lang="en-IN" dirty="0"/>
          </a:p>
        </p:txBody>
      </p:sp>
      <p:sp>
        <p:nvSpPr>
          <p:cNvPr id="4" name="Slide Number Placeholder 3"/>
          <p:cNvSpPr>
            <a:spLocks noGrp="1"/>
          </p:cNvSpPr>
          <p:nvPr>
            <p:ph type="sldNum" sz="quarter" idx="10"/>
          </p:nvPr>
        </p:nvSpPr>
        <p:spPr/>
        <p:txBody>
          <a:bodyPr/>
          <a:lstStyle/>
          <a:p>
            <a:fld id="{4B9CCB30-0B0A-4EE9-8D53-5E2A09CF0CFA}" type="slidenum">
              <a:rPr lang="en-IN" smtClean="0"/>
              <a:t>48</a:t>
            </a:fld>
            <a:endParaRPr lang="en-IN"/>
          </a:p>
        </p:txBody>
      </p:sp>
    </p:spTree>
    <p:extLst>
      <p:ext uri="{BB962C8B-B14F-4D97-AF65-F5344CB8AC3E}">
        <p14:creationId xmlns:p14="http://schemas.microsoft.com/office/powerpoint/2010/main" val="8212045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P(X&gt;a) = e^(-1/alpha)</a:t>
            </a:r>
            <a:r>
              <a:rPr lang="en-US" baseline="0" dirty="0" smtClean="0"/>
              <a:t>    P(Z&gt;a) = P(X&gt;a) P(Y&gt;a)</a:t>
            </a:r>
            <a:endParaRPr lang="en-IN" dirty="0"/>
          </a:p>
        </p:txBody>
      </p:sp>
      <p:sp>
        <p:nvSpPr>
          <p:cNvPr id="4" name="Slide Number Placeholder 3"/>
          <p:cNvSpPr>
            <a:spLocks noGrp="1"/>
          </p:cNvSpPr>
          <p:nvPr>
            <p:ph type="sldNum" sz="quarter" idx="10"/>
          </p:nvPr>
        </p:nvSpPr>
        <p:spPr/>
        <p:txBody>
          <a:bodyPr/>
          <a:lstStyle/>
          <a:p>
            <a:fld id="{4B9CCB30-0B0A-4EE9-8D53-5E2A09CF0CFA}" type="slidenum">
              <a:rPr lang="en-IN" smtClean="0"/>
              <a:t>49</a:t>
            </a:fld>
            <a:endParaRPr lang="en-IN"/>
          </a:p>
        </p:txBody>
      </p:sp>
    </p:spTree>
    <p:extLst>
      <p:ext uri="{BB962C8B-B14F-4D97-AF65-F5344CB8AC3E}">
        <p14:creationId xmlns:p14="http://schemas.microsoft.com/office/powerpoint/2010/main" val="1991104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507807" y="3505898"/>
            <a:ext cx="17088486" cy="237496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3015615" y="6333236"/>
            <a:ext cx="14072870" cy="282733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3750" b="0" i="0">
                <a:solidFill>
                  <a:schemeClr val="bg1"/>
                </a:solidFill>
                <a:latin typeface="Calibri"/>
                <a:cs typeface="Calibri"/>
              </a:defRPr>
            </a:lvl1pPr>
          </a:lstStyle>
          <a:p>
            <a:pPr marL="12700">
              <a:lnSpc>
                <a:spcPts val="4490"/>
              </a:lnSpc>
            </a:pPr>
            <a:r>
              <a:rPr spc="575" dirty="0"/>
              <a:t>0</a:t>
            </a:r>
            <a:r>
              <a:rPr spc="-545" dirty="0"/>
              <a:t>1</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50" b="0" i="0">
                <a:solidFill>
                  <a:schemeClr val="bg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3750" b="0" i="0">
                <a:solidFill>
                  <a:schemeClr val="bg1"/>
                </a:solidFill>
                <a:latin typeface="Calibri"/>
                <a:cs typeface="Calibri"/>
              </a:defRPr>
            </a:lvl1pPr>
          </a:lstStyle>
          <a:p>
            <a:pPr marL="12700">
              <a:lnSpc>
                <a:spcPts val="4490"/>
              </a:lnSpc>
            </a:pPr>
            <a:r>
              <a:rPr spc="575" dirty="0"/>
              <a:t>0</a:t>
            </a:r>
            <a:r>
              <a:rPr spc="-545" dirty="0"/>
              <a:t>1</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50" b="0" i="0">
                <a:solidFill>
                  <a:schemeClr val="bg1"/>
                </a:solidFill>
                <a:latin typeface="Trebuchet MS"/>
                <a:cs typeface="Trebuchet MS"/>
              </a:defRPr>
            </a:lvl1pPr>
          </a:lstStyle>
          <a:p>
            <a:endParaRPr/>
          </a:p>
        </p:txBody>
      </p:sp>
      <p:sp>
        <p:nvSpPr>
          <p:cNvPr id="3" name="Holder 3"/>
          <p:cNvSpPr>
            <a:spLocks noGrp="1"/>
          </p:cNvSpPr>
          <p:nvPr>
            <p:ph sz="half" idx="2"/>
          </p:nvPr>
        </p:nvSpPr>
        <p:spPr>
          <a:xfrm>
            <a:off x="1005205" y="2601150"/>
            <a:ext cx="8745284" cy="746417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0353611" y="2601150"/>
            <a:ext cx="8745284" cy="746417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3750" b="0" i="0">
                <a:solidFill>
                  <a:schemeClr val="bg1"/>
                </a:solidFill>
                <a:latin typeface="Calibri"/>
                <a:cs typeface="Calibri"/>
              </a:defRPr>
            </a:lvl1pPr>
          </a:lstStyle>
          <a:p>
            <a:pPr marL="12700">
              <a:lnSpc>
                <a:spcPts val="4490"/>
              </a:lnSpc>
            </a:pPr>
            <a:r>
              <a:rPr spc="575" dirty="0"/>
              <a:t>0</a:t>
            </a:r>
            <a:r>
              <a:rPr spc="-545" dirty="0"/>
              <a:t>1</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7250" b="0" i="0">
                <a:solidFill>
                  <a:schemeClr val="bg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defRPr sz="3750" b="0" i="0">
                <a:solidFill>
                  <a:schemeClr val="bg1"/>
                </a:solidFill>
                <a:latin typeface="Calibri"/>
                <a:cs typeface="Calibri"/>
              </a:defRPr>
            </a:lvl1pPr>
          </a:lstStyle>
          <a:p>
            <a:pPr marL="12700">
              <a:lnSpc>
                <a:spcPts val="4490"/>
              </a:lnSpc>
            </a:pPr>
            <a:r>
              <a:rPr spc="575" dirty="0"/>
              <a:t>0</a:t>
            </a:r>
            <a:r>
              <a:rPr spc="-545" dirty="0"/>
              <a:t>1</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3750" b="0" i="0">
                <a:solidFill>
                  <a:schemeClr val="bg1"/>
                </a:solidFill>
                <a:latin typeface="Calibri"/>
                <a:cs typeface="Calibri"/>
              </a:defRPr>
            </a:lvl1pPr>
          </a:lstStyle>
          <a:p>
            <a:pPr marL="12700">
              <a:lnSpc>
                <a:spcPts val="4490"/>
              </a:lnSpc>
            </a:pPr>
            <a:r>
              <a:rPr spc="575" dirty="0"/>
              <a:t>0</a:t>
            </a:r>
            <a:r>
              <a:rPr spc="-545" dirty="0"/>
              <a:t>1</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2635250" cy="749300"/>
          </a:xfrm>
          <a:custGeom>
            <a:avLst/>
            <a:gdLst/>
            <a:ahLst/>
            <a:cxnLst/>
            <a:rect l="l" t="t" r="r" b="b"/>
            <a:pathLst>
              <a:path w="2635250" h="749300">
                <a:moveTo>
                  <a:pt x="2634895" y="0"/>
                </a:moveTo>
                <a:lnTo>
                  <a:pt x="0" y="0"/>
                </a:lnTo>
                <a:lnTo>
                  <a:pt x="0" y="749191"/>
                </a:lnTo>
                <a:lnTo>
                  <a:pt x="2096009" y="749191"/>
                </a:lnTo>
                <a:lnTo>
                  <a:pt x="2634895" y="0"/>
                </a:lnTo>
                <a:close/>
              </a:path>
            </a:pathLst>
          </a:custGeom>
          <a:solidFill>
            <a:srgbClr val="0D2A3C"/>
          </a:solidFill>
        </p:spPr>
        <p:txBody>
          <a:bodyPr wrap="square" lIns="0" tIns="0" rIns="0" bIns="0" rtlCol="0"/>
          <a:lstStyle/>
          <a:p>
            <a:endParaRPr/>
          </a:p>
        </p:txBody>
      </p:sp>
      <p:pic>
        <p:nvPicPr>
          <p:cNvPr id="17" name="bg object 17"/>
          <p:cNvPicPr/>
          <p:nvPr/>
        </p:nvPicPr>
        <p:blipFill>
          <a:blip r:embed="rId7" cstate="print"/>
          <a:stretch>
            <a:fillRect/>
          </a:stretch>
        </p:blipFill>
        <p:spPr>
          <a:xfrm>
            <a:off x="0" y="0"/>
            <a:ext cx="2412806" cy="1317446"/>
          </a:xfrm>
          <a:prstGeom prst="rect">
            <a:avLst/>
          </a:prstGeom>
        </p:spPr>
      </p:pic>
      <p:sp>
        <p:nvSpPr>
          <p:cNvPr id="2" name="Holder 2"/>
          <p:cNvSpPr>
            <a:spLocks noGrp="1"/>
          </p:cNvSpPr>
          <p:nvPr>
            <p:ph type="title"/>
          </p:nvPr>
        </p:nvSpPr>
        <p:spPr>
          <a:xfrm>
            <a:off x="7896064" y="4966284"/>
            <a:ext cx="4311970" cy="1133475"/>
          </a:xfrm>
          <a:prstGeom prst="rect">
            <a:avLst/>
          </a:prstGeom>
        </p:spPr>
        <p:txBody>
          <a:bodyPr wrap="square" lIns="0" tIns="0" rIns="0" bIns="0">
            <a:spAutoFit/>
          </a:bodyPr>
          <a:lstStyle>
            <a:lvl1pPr>
              <a:defRPr sz="7250" b="0" i="0">
                <a:solidFill>
                  <a:schemeClr val="bg1"/>
                </a:solidFill>
                <a:latin typeface="Trebuchet MS"/>
                <a:cs typeface="Trebuchet MS"/>
              </a:defRPr>
            </a:lvl1pPr>
          </a:lstStyle>
          <a:p>
            <a:endParaRPr/>
          </a:p>
        </p:txBody>
      </p:sp>
      <p:sp>
        <p:nvSpPr>
          <p:cNvPr id="3" name="Holder 3"/>
          <p:cNvSpPr>
            <a:spLocks noGrp="1"/>
          </p:cNvSpPr>
          <p:nvPr>
            <p:ph type="body" idx="1"/>
          </p:nvPr>
        </p:nvSpPr>
        <p:spPr>
          <a:xfrm>
            <a:off x="1005205" y="2601150"/>
            <a:ext cx="18093690" cy="746417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71250" y="10567782"/>
            <a:ext cx="513080" cy="607695"/>
          </a:xfrm>
          <a:prstGeom prst="rect">
            <a:avLst/>
          </a:prstGeom>
        </p:spPr>
        <p:txBody>
          <a:bodyPr wrap="square" lIns="0" tIns="0" rIns="0" bIns="0">
            <a:spAutoFit/>
          </a:bodyPr>
          <a:lstStyle>
            <a:lvl1pPr>
              <a:defRPr sz="3750" b="0" i="0">
                <a:solidFill>
                  <a:schemeClr val="bg1"/>
                </a:solidFill>
                <a:latin typeface="Calibri"/>
                <a:cs typeface="Calibri"/>
              </a:defRPr>
            </a:lvl1pPr>
          </a:lstStyle>
          <a:p>
            <a:pPr marL="12700">
              <a:lnSpc>
                <a:spcPts val="4490"/>
              </a:lnSpc>
            </a:pPr>
            <a:r>
              <a:rPr spc="575" dirty="0"/>
              <a:t>0</a:t>
            </a:r>
            <a:r>
              <a:rPr spc="-545" dirty="0"/>
              <a:t>1</a:t>
            </a:r>
          </a:p>
        </p:txBody>
      </p:sp>
      <p:sp>
        <p:nvSpPr>
          <p:cNvPr id="5" name="Holder 5"/>
          <p:cNvSpPr>
            <a:spLocks noGrp="1"/>
          </p:cNvSpPr>
          <p:nvPr>
            <p:ph type="dt" sz="half" idx="6"/>
          </p:nvPr>
        </p:nvSpPr>
        <p:spPr>
          <a:xfrm>
            <a:off x="1005205" y="10517696"/>
            <a:ext cx="4623943" cy="56546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6/2/2024</a:t>
            </a:fld>
            <a:endParaRPr lang="en-US"/>
          </a:p>
        </p:txBody>
      </p:sp>
      <p:sp>
        <p:nvSpPr>
          <p:cNvPr id="6" name="Holder 6"/>
          <p:cNvSpPr>
            <a:spLocks noGrp="1"/>
          </p:cNvSpPr>
          <p:nvPr>
            <p:ph type="sldNum" sz="quarter" idx="7"/>
          </p:nvPr>
        </p:nvSpPr>
        <p:spPr>
          <a:xfrm>
            <a:off x="14474953" y="10517696"/>
            <a:ext cx="4623943" cy="56546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customXml" Target="../ink/ink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17.emf"/></Relationships>
</file>

<file path=ppt/slides/_rels/slide11.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18.emf"/></Relationships>
</file>

<file path=ppt/slides/_rels/slide12.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19.emf"/></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NULL"/><Relationship Id="rId1" Type="http://schemas.openxmlformats.org/officeDocument/2006/relationships/slideLayout" Target="../slideLayouts/slideLayout5.xml"/><Relationship Id="rId5" Type="http://schemas.openxmlformats.org/officeDocument/2006/relationships/image" Target="../media/image20.emf"/><Relationship Id="rId4" Type="http://schemas.openxmlformats.org/officeDocument/2006/relationships/customXml" Target="../ink/ink14.xml"/></Relationships>
</file>

<file path=ppt/slides/_rels/slide14.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21.emf"/></Relationships>
</file>

<file path=ppt/slides/_rels/slide15.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22.emf"/></Relationships>
</file>

<file path=ppt/slides/_rels/slide16.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23.emf"/></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24.emf"/></Relationships>
</file>

<file path=ppt/slides/_rels/slide19.xml.rels><?xml version="1.0" encoding="UTF-8" standalone="yes"?>
<Relationships xmlns="http://schemas.openxmlformats.org/package/2006/relationships"><Relationship Id="rId3" Type="http://schemas.openxmlformats.org/officeDocument/2006/relationships/customXml" Target="../ink/ink19.xml"/><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25.emf"/></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 Id="rId5" Type="http://schemas.openxmlformats.org/officeDocument/2006/relationships/image" Target="../media/image7.emf"/><Relationship Id="rId4" Type="http://schemas.openxmlformats.org/officeDocument/2006/relationships/customXml" Target="../ink/ink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6.emf"/><Relationship Id="rId2" Type="http://schemas.openxmlformats.org/officeDocument/2006/relationships/image" Target="NULL"/><Relationship Id="rId1" Type="http://schemas.openxmlformats.org/officeDocument/2006/relationships/slideLayout" Target="../slideLayouts/slideLayout5.xml"/><Relationship Id="rId6" Type="http://schemas.openxmlformats.org/officeDocument/2006/relationships/customXml" Target="../ink/ink21.xml"/><Relationship Id="rId5" Type="http://schemas.openxmlformats.org/officeDocument/2006/relationships/image" Target="NULL"/><Relationship Id="rId4" Type="http://schemas.openxmlformats.org/officeDocument/2006/relationships/customXml" Target="../ink/ink20.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5.xml"/><Relationship Id="rId5" Type="http://schemas.openxmlformats.org/officeDocument/2006/relationships/image" Target="../media/image28.emf"/><Relationship Id="rId4" Type="http://schemas.openxmlformats.org/officeDocument/2006/relationships/customXml" Target="../ink/ink22.xml"/></Relationships>
</file>

<file path=ppt/slides/_rels/slide22.xml.rels><?xml version="1.0" encoding="UTF-8" standalone="yes"?>
<Relationships xmlns="http://schemas.openxmlformats.org/package/2006/relationships"><Relationship Id="rId3" Type="http://schemas.openxmlformats.org/officeDocument/2006/relationships/customXml" Target="../ink/ink23.xml"/><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29.emf"/></Relationships>
</file>

<file path=ppt/slides/_rels/slide23.xml.rels><?xml version="1.0" encoding="UTF-8" standalone="yes"?>
<Relationships xmlns="http://schemas.openxmlformats.org/package/2006/relationships"><Relationship Id="rId3" Type="http://schemas.openxmlformats.org/officeDocument/2006/relationships/customXml" Target="../ink/ink24.xml"/><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30.emf"/></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NULL"/><Relationship Id="rId1" Type="http://schemas.openxmlformats.org/officeDocument/2006/relationships/slideLayout" Target="../slideLayouts/slideLayout5.xml"/><Relationship Id="rId5" Type="http://schemas.openxmlformats.org/officeDocument/2006/relationships/image" Target="../media/image31.emf"/><Relationship Id="rId4" Type="http://schemas.openxmlformats.org/officeDocument/2006/relationships/customXml" Target="../ink/ink25.xml"/></Relationships>
</file>

<file path=ppt/slides/_rels/slide25.xml.rels><?xml version="1.0" encoding="UTF-8" standalone="yes"?>
<Relationships xmlns="http://schemas.openxmlformats.org/package/2006/relationships"><Relationship Id="rId3" Type="http://schemas.openxmlformats.org/officeDocument/2006/relationships/customXml" Target="../ink/ink26.xml"/><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32.emf"/></Relationships>
</file>

<file path=ppt/slides/_rels/slide26.xml.rels><?xml version="1.0" encoding="UTF-8" standalone="yes"?>
<Relationships xmlns="http://schemas.openxmlformats.org/package/2006/relationships"><Relationship Id="rId3" Type="http://schemas.openxmlformats.org/officeDocument/2006/relationships/customXml" Target="../ink/ink27.xml"/><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33.emf"/></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4.emf"/><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customXml" Target="../ink/ink28.xml"/><Relationship Id="rId5" Type="http://schemas.openxmlformats.org/officeDocument/2006/relationships/image" Target="../media/image4.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5.xml"/><Relationship Id="rId5" Type="http://schemas.openxmlformats.org/officeDocument/2006/relationships/image" Target="../media/image36.emf"/><Relationship Id="rId4" Type="http://schemas.openxmlformats.org/officeDocument/2006/relationships/customXml" Target="../ink/ink29.xml"/></Relationships>
</file>

<file path=ppt/slides/_rels/slide29.xml.rels><?xml version="1.0" encoding="UTF-8" standalone="yes"?>
<Relationships xmlns="http://schemas.openxmlformats.org/package/2006/relationships"><Relationship Id="rId3" Type="http://schemas.openxmlformats.org/officeDocument/2006/relationships/customXml" Target="../ink/ink30.xml"/><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37.emf"/></Relationships>
</file>

<file path=ppt/slides/_rels/slide3.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8.emf"/></Relationships>
</file>

<file path=ppt/slides/_rels/slide30.xml.rels><?xml version="1.0" encoding="UTF-8" standalone="yes"?>
<Relationships xmlns="http://schemas.openxmlformats.org/package/2006/relationships"><Relationship Id="rId3" Type="http://schemas.openxmlformats.org/officeDocument/2006/relationships/customXml" Target="../ink/ink31.xml"/><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38.emf"/></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Layout" Target="../slideLayouts/slideLayout5.xml"/><Relationship Id="rId5" Type="http://schemas.openxmlformats.org/officeDocument/2006/relationships/image" Target="../media/image40.emf"/><Relationship Id="rId4" Type="http://schemas.openxmlformats.org/officeDocument/2006/relationships/customXml" Target="../ink/ink32.xml"/></Relationships>
</file>

<file path=ppt/slides/_rels/slide3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NULL"/><Relationship Id="rId1" Type="http://schemas.openxmlformats.org/officeDocument/2006/relationships/slideLayout" Target="../slideLayouts/slideLayout5.xml"/><Relationship Id="rId6" Type="http://schemas.openxmlformats.org/officeDocument/2006/relationships/image" Target="../media/image42.emf"/><Relationship Id="rId5" Type="http://schemas.openxmlformats.org/officeDocument/2006/relationships/customXml" Target="../ink/ink33.xml"/><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customXml" Target="../ink/ink34.xml"/><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43.emf"/></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45.emf"/><Relationship Id="rId5" Type="http://schemas.openxmlformats.org/officeDocument/2006/relationships/customXml" Target="../ink/ink35.xml"/><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47.emf"/><Relationship Id="rId5" Type="http://schemas.openxmlformats.org/officeDocument/2006/relationships/customXml" Target="../ink/ink36.xml"/><Relationship Id="rId4" Type="http://schemas.openxmlformats.org/officeDocument/2006/relationships/image" Target="../media/image13.png"/></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48.emf"/><Relationship Id="rId4" Type="http://schemas.openxmlformats.org/officeDocument/2006/relationships/customXml" Target="../ink/ink37.xml"/></Relationships>
</file>

<file path=ppt/slides/_rels/slide37.xml.rels><?xml version="1.0" encoding="UTF-8" standalone="yes"?>
<Relationships xmlns="http://schemas.openxmlformats.org/package/2006/relationships"><Relationship Id="rId8" Type="http://schemas.openxmlformats.org/officeDocument/2006/relationships/image" Target="../media/image49.emf"/><Relationship Id="rId3" Type="http://schemas.openxmlformats.org/officeDocument/2006/relationships/image" Target="../media/image3.png"/><Relationship Id="rId7" Type="http://schemas.openxmlformats.org/officeDocument/2006/relationships/customXml" Target="../ink/ink39.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customXml" Target="../ink/ink38.xml"/><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NULL"/><Relationship Id="rId1" Type="http://schemas.openxmlformats.org/officeDocument/2006/relationships/slideLayout" Target="../slideLayouts/slideLayout5.xml"/><Relationship Id="rId6" Type="http://schemas.openxmlformats.org/officeDocument/2006/relationships/image" Target="../media/image51.emf"/><Relationship Id="rId5" Type="http://schemas.openxmlformats.org/officeDocument/2006/relationships/customXml" Target="../ink/ink40.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9.emf"/></Relationships>
</file>

<file path=ppt/slides/_rels/slide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5.png"/><Relationship Id="rId1" Type="http://schemas.openxmlformats.org/officeDocument/2006/relationships/slideLayout" Target="../slideLayouts/slideLayout5.xml"/><Relationship Id="rId5" Type="http://schemas.openxmlformats.org/officeDocument/2006/relationships/image" Target="../media/image53.emf"/><Relationship Id="rId4" Type="http://schemas.openxmlformats.org/officeDocument/2006/relationships/customXml" Target="../ink/ink41.xml"/></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6.png"/><Relationship Id="rId1" Type="http://schemas.openxmlformats.org/officeDocument/2006/relationships/slideLayout" Target="../slideLayouts/slideLayout5.xml"/><Relationship Id="rId5" Type="http://schemas.openxmlformats.org/officeDocument/2006/relationships/image" Target="../media/image55.emf"/><Relationship Id="rId4" Type="http://schemas.openxmlformats.org/officeDocument/2006/relationships/customXml" Target="../ink/ink42.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customXml" Target="../ink/ink43.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customXml" Target="../ink/ink44.xml"/><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59.emf"/></Relationships>
</file>

<file path=ppt/slides/_rels/slide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2.emf"/><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customXml" Target="../ink/ink45.xml"/><Relationship Id="rId5" Type="http://schemas.openxmlformats.org/officeDocument/2006/relationships/image" Target="../media/image20.png"/><Relationship Id="rId4" Type="http://schemas.openxmlformats.org/officeDocument/2006/relationships/image" Target="../media/image19.png"/></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64.emf"/><Relationship Id="rId5" Type="http://schemas.openxmlformats.org/officeDocument/2006/relationships/customXml" Target="../ink/ink46.xml"/><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5.xml"/><Relationship Id="rId5" Type="http://schemas.openxmlformats.org/officeDocument/2006/relationships/image" Target="../media/image11.emf"/><Relationship Id="rId4" Type="http://schemas.openxmlformats.org/officeDocument/2006/relationships/customXml" Target="../ink/ink5.xml"/></Relationships>
</file>

<file path=ppt/slides/_rels/slide50.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3.emf"/><Relationship Id="rId2" Type="http://schemas.openxmlformats.org/officeDocument/2006/relationships/image" Target="../media/image22.png"/><Relationship Id="rId1" Type="http://schemas.openxmlformats.org/officeDocument/2006/relationships/slideLayout" Target="../slideLayouts/slideLayout4.xml"/><Relationship Id="rId6" Type="http://schemas.openxmlformats.org/officeDocument/2006/relationships/customXml" Target="../ink/ink48.xml"/><Relationship Id="rId5" Type="http://schemas.openxmlformats.org/officeDocument/2006/relationships/image" Target="../media/image470.emf"/><Relationship Id="rId4" Type="http://schemas.openxmlformats.org/officeDocument/2006/relationships/customXml" Target="../ink/ink47.xml"/></Relationships>
</file>

<file path=ppt/slides/_rels/slide6.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4.png"/><Relationship Id="rId1" Type="http://schemas.openxmlformats.org/officeDocument/2006/relationships/slideLayout" Target="../slideLayouts/slideLayout5.xml"/><Relationship Id="rId6" Type="http://schemas.openxmlformats.org/officeDocument/2006/relationships/image" Target="../media/image12.emf"/><Relationship Id="rId5" Type="http://schemas.openxmlformats.org/officeDocument/2006/relationships/customXml" Target="../ink/ink7.xml"/><Relationship Id="rId4" Type="http://schemas.openxmlformats.org/officeDocument/2006/relationships/image" Target="NULL"/></Relationships>
</file>

<file path=ppt/slides/_rels/slide7.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image" Target="../media/image4.png"/><Relationship Id="rId1" Type="http://schemas.openxmlformats.org/officeDocument/2006/relationships/slideLayout" Target="../slideLayouts/slideLayout5.xml"/><Relationship Id="rId4" Type="http://schemas.openxmlformats.org/officeDocument/2006/relationships/image" Target="../media/image13.emf"/></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4.emf"/><Relationship Id="rId5" Type="http://schemas.openxmlformats.org/officeDocument/2006/relationships/customXml" Target="../ink/ink9.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5.xml"/><Relationship Id="rId5" Type="http://schemas.openxmlformats.org/officeDocument/2006/relationships/image" Target="../media/image16.emf"/><Relationship Id="rId4" Type="http://schemas.openxmlformats.org/officeDocument/2006/relationships/customXml" Target="../ink/ink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034072"/>
            <a:ext cx="8265507" cy="2532614"/>
          </a:xfrm>
          <a:prstGeom prst="rect">
            <a:avLst/>
          </a:prstGeom>
        </p:spPr>
      </p:pic>
      <p:grpSp>
        <p:nvGrpSpPr>
          <p:cNvPr id="3" name="object 3"/>
          <p:cNvGrpSpPr/>
          <p:nvPr/>
        </p:nvGrpSpPr>
        <p:grpSpPr>
          <a:xfrm>
            <a:off x="0" y="10427105"/>
            <a:ext cx="20104100" cy="882015"/>
            <a:chOff x="0" y="10427105"/>
            <a:chExt cx="20104100" cy="882015"/>
          </a:xfrm>
        </p:grpSpPr>
        <p:pic>
          <p:nvPicPr>
            <p:cNvPr id="4" name="object 4"/>
            <p:cNvPicPr/>
            <p:nvPr/>
          </p:nvPicPr>
          <p:blipFill>
            <a:blip r:embed="rId3" cstate="print"/>
            <a:stretch>
              <a:fillRect/>
            </a:stretch>
          </p:blipFill>
          <p:spPr>
            <a:xfrm>
              <a:off x="1368587" y="10427105"/>
              <a:ext cx="18735513" cy="881450"/>
            </a:xfrm>
            <a:prstGeom prst="rect">
              <a:avLst/>
            </a:prstGeom>
          </p:spPr>
        </p:pic>
        <p:sp>
          <p:nvSpPr>
            <p:cNvPr id="5" name="object 5"/>
            <p:cNvSpPr/>
            <p:nvPr/>
          </p:nvSpPr>
          <p:spPr>
            <a:xfrm>
              <a:off x="0" y="10427105"/>
              <a:ext cx="1530350" cy="882015"/>
            </a:xfrm>
            <a:custGeom>
              <a:avLst/>
              <a:gdLst/>
              <a:ahLst/>
              <a:cxnLst/>
              <a:rect l="l" t="t" r="r" b="b"/>
              <a:pathLst>
                <a:path w="1530350" h="882015">
                  <a:moveTo>
                    <a:pt x="895974" y="0"/>
                  </a:moveTo>
                  <a:lnTo>
                    <a:pt x="0" y="0"/>
                  </a:lnTo>
                  <a:lnTo>
                    <a:pt x="0" y="881450"/>
                  </a:lnTo>
                  <a:lnTo>
                    <a:pt x="1529998" y="881450"/>
                  </a:lnTo>
                  <a:lnTo>
                    <a:pt x="895974" y="0"/>
                  </a:lnTo>
                  <a:close/>
                </a:path>
              </a:pathLst>
            </a:custGeom>
            <a:solidFill>
              <a:srgbClr val="0D2A3C"/>
            </a:solidFill>
          </p:spPr>
          <p:txBody>
            <a:bodyPr wrap="square" lIns="0" tIns="0" rIns="0" bIns="0" rtlCol="0"/>
            <a:lstStyle/>
            <a:p>
              <a:endParaRPr/>
            </a:p>
          </p:txBody>
        </p:sp>
      </p:grpSp>
      <p:sp>
        <p:nvSpPr>
          <p:cNvPr id="6" name="object 6"/>
          <p:cNvSpPr txBox="1">
            <a:spLocks noGrp="1"/>
          </p:cNvSpPr>
          <p:nvPr>
            <p:ph type="title"/>
          </p:nvPr>
        </p:nvSpPr>
        <p:spPr>
          <a:xfrm>
            <a:off x="527050" y="1282283"/>
            <a:ext cx="6586586" cy="2049279"/>
          </a:xfrm>
          <a:prstGeom prst="rect">
            <a:avLst/>
          </a:prstGeom>
        </p:spPr>
        <p:txBody>
          <a:bodyPr vert="horz" wrap="square" lIns="0" tIns="17780" rIns="0" bIns="0" rtlCol="0">
            <a:spAutoFit/>
          </a:bodyPr>
          <a:lstStyle/>
          <a:p>
            <a:pPr fontAlgn="base"/>
            <a:r>
              <a:rPr lang="en-IN" sz="6600" b="1" dirty="0" smtClean="0">
                <a:latin typeface="+mj-lt"/>
              </a:rPr>
              <a:t>Geometric </a:t>
            </a:r>
            <a:r>
              <a:rPr lang="en-IN" sz="6600" b="1" dirty="0">
                <a:latin typeface="+mj-lt"/>
              </a:rPr>
              <a:t>Distribution</a:t>
            </a:r>
          </a:p>
        </p:txBody>
      </p:sp>
      <p:sp>
        <p:nvSpPr>
          <p:cNvPr id="11" name="object 11"/>
          <p:cNvSpPr txBox="1">
            <a:spLocks noGrp="1"/>
          </p:cNvSpPr>
          <p:nvPr>
            <p:ph type="ftr" sz="quarter" idx="5"/>
          </p:nvPr>
        </p:nvSpPr>
        <p:spPr>
          <a:xfrm>
            <a:off x="271249" y="10567782"/>
            <a:ext cx="998471" cy="577081"/>
          </a:xfrm>
          <a:prstGeom prst="rect">
            <a:avLst/>
          </a:prstGeom>
        </p:spPr>
        <p:txBody>
          <a:bodyPr vert="horz" wrap="square" lIns="0" tIns="0" rIns="0" bIns="0" rtlCol="0">
            <a:spAutoFit/>
          </a:bodyPr>
          <a:lstStyle/>
          <a:p>
            <a:pPr marL="12700">
              <a:lnSpc>
                <a:spcPts val="4490"/>
              </a:lnSpc>
            </a:pPr>
            <a:r>
              <a:rPr spc="575" dirty="0">
                <a:latin typeface="Roboto" panose="02000000000000000000" pitchFamily="2" charset="0"/>
                <a:ea typeface="Roboto" panose="02000000000000000000" pitchFamily="2" charset="0"/>
                <a:cs typeface="Calibri" panose="020F0502020204030204" pitchFamily="34" charset="0"/>
              </a:rPr>
              <a:t>0</a:t>
            </a:r>
            <a:r>
              <a:rPr spc="-545" dirty="0">
                <a:latin typeface="Roboto" panose="02000000000000000000" pitchFamily="2" charset="0"/>
                <a:ea typeface="Roboto" panose="02000000000000000000" pitchFamily="2" charset="0"/>
                <a:cs typeface="Calibri" panose="020F0502020204030204" pitchFamily="34" charset="0"/>
              </a:rPr>
              <a:t>1</a:t>
            </a:r>
          </a:p>
        </p:txBody>
      </p:sp>
      <p:pic>
        <p:nvPicPr>
          <p:cNvPr id="12" name="Picture 11"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8" name="Rectangle 7"/>
          <p:cNvSpPr/>
          <p:nvPr/>
        </p:nvSpPr>
        <p:spPr>
          <a:xfrm>
            <a:off x="2127250" y="5426075"/>
            <a:ext cx="8763000" cy="3416320"/>
          </a:xfrm>
          <a:prstGeom prst="rect">
            <a:avLst/>
          </a:prstGeom>
        </p:spPr>
        <p:txBody>
          <a:bodyPr wrap="square">
            <a:spAutoFit/>
          </a:bodyPr>
          <a:lstStyle/>
          <a:p>
            <a:r>
              <a:rPr lang="en-US" sz="3600" dirty="0"/>
              <a:t>The </a:t>
            </a:r>
            <a:r>
              <a:rPr lang="en-US" sz="3600" b="1" dirty="0"/>
              <a:t>geometric distribution</a:t>
            </a:r>
            <a:r>
              <a:rPr lang="en-US" sz="3600" dirty="0"/>
              <a:t> is a probability distribution that models the number of trials required to achieve the first success in a sequence of independent Bernoulli trials, where each trial has a constant probability of success.</a:t>
            </a:r>
            <a:endParaRPr lang="en-IN" sz="3600" dirty="0"/>
          </a:p>
        </p:txBody>
      </p:sp>
      <mc:AlternateContent xmlns:mc="http://schemas.openxmlformats.org/markup-compatibility/2006" xmlns:p14="http://schemas.microsoft.com/office/powerpoint/2010/main">
        <mc:Choice Requires="p14">
          <p:contentPart p14:bwMode="auto" r:id="rId5">
            <p14:nvContentPartPr>
              <p14:cNvPr id="7" name="Ink 6"/>
              <p14:cNvContentPartPr/>
              <p14:nvPr/>
            </p14:nvContentPartPr>
            <p14:xfrm>
              <a:off x="2665440" y="1560960"/>
              <a:ext cx="17200800" cy="8055360"/>
            </p14:xfrm>
          </p:contentPart>
        </mc:Choice>
        <mc:Fallback xmlns="">
          <p:pic>
            <p:nvPicPr>
              <p:cNvPr id="7" name="Ink 6"/>
              <p:cNvPicPr/>
              <p:nvPr/>
            </p:nvPicPr>
            <p:blipFill>
              <a:blip r:embed="rId6"/>
              <a:stretch>
                <a:fillRect/>
              </a:stretch>
            </p:blipFill>
            <p:spPr>
              <a:xfrm>
                <a:off x="2656080" y="1551600"/>
                <a:ext cx="17219520" cy="8074080"/>
              </a:xfrm>
              <a:prstGeom prst="rect">
                <a:avLst/>
              </a:prstGeom>
            </p:spPr>
          </p:pic>
        </mc:Fallback>
      </mc:AlternateContent>
    </p:spTree>
    <p:extLst>
      <p:ext uri="{BB962C8B-B14F-4D97-AF65-F5344CB8AC3E}">
        <p14:creationId xmlns:p14="http://schemas.microsoft.com/office/powerpoint/2010/main" val="3525298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3" name="Rectangle 2"/>
          <p:cNvSpPr/>
          <p:nvPr/>
        </p:nvSpPr>
        <p:spPr>
          <a:xfrm>
            <a:off x="2508250" y="1235075"/>
            <a:ext cx="15468600" cy="1754326"/>
          </a:xfrm>
          <a:prstGeom prst="rect">
            <a:avLst/>
          </a:prstGeom>
        </p:spPr>
        <p:txBody>
          <a:bodyPr wrap="square">
            <a:spAutoFit/>
          </a:bodyPr>
          <a:lstStyle/>
          <a:p>
            <a:r>
              <a:rPr lang="en-US" sz="3600" b="1" dirty="0" smtClean="0">
                <a:solidFill>
                  <a:srgbClr val="000000"/>
                </a:solidFill>
                <a:latin typeface="Arial" panose="020B0604020202020204" pitchFamily="34" charset="0"/>
              </a:rPr>
              <a:t>Example</a:t>
            </a:r>
            <a:endParaRPr lang="en-US" sz="3600" b="1" dirty="0">
              <a:solidFill>
                <a:srgbClr val="000000"/>
              </a:solidFill>
              <a:latin typeface="Arial" panose="020B0604020202020204" pitchFamily="34" charset="0"/>
            </a:endParaRPr>
          </a:p>
          <a:p>
            <a:r>
              <a:rPr lang="en-US" sz="3600" dirty="0">
                <a:solidFill>
                  <a:srgbClr val="202122"/>
                </a:solidFill>
                <a:latin typeface="Arial" panose="020B0604020202020204" pitchFamily="34" charset="0"/>
              </a:rPr>
              <a:t>Suppose a</a:t>
            </a:r>
            <a:r>
              <a:rPr lang="en-US" sz="3600" dirty="0">
                <a:latin typeface="Arial" panose="020B0604020202020204" pitchFamily="34" charset="0"/>
              </a:rPr>
              <a:t> biased coin</a:t>
            </a:r>
            <a:r>
              <a:rPr lang="en-US" sz="3600" dirty="0">
                <a:solidFill>
                  <a:srgbClr val="202122"/>
                </a:solidFill>
                <a:latin typeface="Arial" panose="020B0604020202020204" pitchFamily="34" charset="0"/>
              </a:rPr>
              <a:t> comes up heads with probability 0.3 when tossed. The probability of seeing exactly 4 heads in 6 tosses is</a:t>
            </a:r>
            <a:endParaRPr lang="en-US" sz="3600" b="0" i="0" dirty="0">
              <a:solidFill>
                <a:srgbClr val="202122"/>
              </a:solidFill>
              <a:effectLst/>
              <a:latin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5389920" y="3004200"/>
              <a:ext cx="8703720" cy="5934600"/>
            </p14:xfrm>
          </p:contentPart>
        </mc:Choice>
        <mc:Fallback xmlns="">
          <p:pic>
            <p:nvPicPr>
              <p:cNvPr id="4" name="Ink 3"/>
              <p:cNvPicPr/>
              <p:nvPr/>
            </p:nvPicPr>
            <p:blipFill>
              <a:blip r:embed="rId4"/>
              <a:stretch>
                <a:fillRect/>
              </a:stretch>
            </p:blipFill>
            <p:spPr>
              <a:xfrm>
                <a:off x="5380560" y="2994840"/>
                <a:ext cx="8722440" cy="5953320"/>
              </a:xfrm>
              <a:prstGeom prst="rect">
                <a:avLst/>
              </a:prstGeom>
            </p:spPr>
          </p:pic>
        </mc:Fallback>
      </mc:AlternateContent>
    </p:spTree>
    <p:extLst>
      <p:ext uri="{BB962C8B-B14F-4D97-AF65-F5344CB8AC3E}">
        <p14:creationId xmlns:p14="http://schemas.microsoft.com/office/powerpoint/2010/main" val="16616600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74850" y="930275"/>
            <a:ext cx="16306800" cy="2862322"/>
          </a:xfrm>
          <a:prstGeom prst="rect">
            <a:avLst/>
          </a:prstGeom>
        </p:spPr>
        <p:txBody>
          <a:bodyPr wrap="square">
            <a:spAutoFit/>
          </a:bodyPr>
          <a:lstStyle/>
          <a:p>
            <a:r>
              <a:rPr lang="en-US" sz="3600" b="1" dirty="0">
                <a:solidFill>
                  <a:srgbClr val="273239"/>
                </a:solidFill>
                <a:latin typeface="urw-din"/>
              </a:rPr>
              <a:t>Example –</a:t>
            </a:r>
            <a:r>
              <a:rPr lang="en-US" sz="3600" dirty="0">
                <a:solidFill>
                  <a:srgbClr val="273239"/>
                </a:solidFill>
                <a:latin typeface="urw-din"/>
              </a:rPr>
              <a:t> An airline sells 65 tickets for a plane with capacity of 60 passengers. This is done because it is possible for some people to not show up. The probability of a person not showing up for the flight is 0.1. All passengers behave independently. Find the probability of the event that the airline does not have to arrange separate tickets for excess people. </a:t>
            </a:r>
            <a:endParaRPr lang="en-IN" sz="3600" dirty="0"/>
          </a:p>
        </p:txBody>
      </p:sp>
      <p:pic>
        <p:nvPicPr>
          <p:cNvPr id="3" name="Picture 2"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3917160" y="810000"/>
              <a:ext cx="13622400" cy="8776800"/>
            </p14:xfrm>
          </p:contentPart>
        </mc:Choice>
        <mc:Fallback xmlns="">
          <p:pic>
            <p:nvPicPr>
              <p:cNvPr id="4" name="Ink 3"/>
              <p:cNvPicPr/>
              <p:nvPr/>
            </p:nvPicPr>
            <p:blipFill>
              <a:blip r:embed="rId4"/>
              <a:stretch>
                <a:fillRect/>
              </a:stretch>
            </p:blipFill>
            <p:spPr>
              <a:xfrm>
                <a:off x="3907800" y="800640"/>
                <a:ext cx="13641120" cy="8795520"/>
              </a:xfrm>
              <a:prstGeom prst="rect">
                <a:avLst/>
              </a:prstGeom>
            </p:spPr>
          </p:pic>
        </mc:Fallback>
      </mc:AlternateContent>
    </p:spTree>
    <p:extLst>
      <p:ext uri="{BB962C8B-B14F-4D97-AF65-F5344CB8AC3E}">
        <p14:creationId xmlns:p14="http://schemas.microsoft.com/office/powerpoint/2010/main" val="32325008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74850" y="930275"/>
            <a:ext cx="16306800" cy="2308324"/>
          </a:xfrm>
          <a:prstGeom prst="rect">
            <a:avLst/>
          </a:prstGeom>
        </p:spPr>
        <p:txBody>
          <a:bodyPr wrap="square">
            <a:spAutoFit/>
          </a:bodyPr>
          <a:lstStyle/>
          <a:p>
            <a:r>
              <a:rPr lang="en-US" sz="3600" b="1" dirty="0">
                <a:solidFill>
                  <a:srgbClr val="273239"/>
                </a:solidFill>
                <a:latin typeface="urw-din"/>
              </a:rPr>
              <a:t>Example –</a:t>
            </a:r>
            <a:r>
              <a:rPr lang="en-US" sz="3600" dirty="0">
                <a:solidFill>
                  <a:srgbClr val="273239"/>
                </a:solidFill>
                <a:latin typeface="urw-din"/>
              </a:rPr>
              <a:t> </a:t>
            </a:r>
            <a:r>
              <a:rPr lang="en-US" sz="3600" dirty="0"/>
              <a:t>Each sample of water has a 10% chance of containing a particular organic pollutant. Assume that the samples are independent with regard to the presence of the pollutant. Find the probability that in the next 18 samples, exactly 2 contain the pollutant</a:t>
            </a:r>
            <a:endParaRPr lang="en-IN" sz="3600" dirty="0"/>
          </a:p>
        </p:txBody>
      </p:sp>
      <p:pic>
        <p:nvPicPr>
          <p:cNvPr id="3" name="Picture 2"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5434200" y="2135160"/>
              <a:ext cx="9955440" cy="3711240"/>
            </p14:xfrm>
          </p:contentPart>
        </mc:Choice>
        <mc:Fallback xmlns="">
          <p:pic>
            <p:nvPicPr>
              <p:cNvPr id="4" name="Ink 3"/>
              <p:cNvPicPr/>
              <p:nvPr/>
            </p:nvPicPr>
            <p:blipFill>
              <a:blip r:embed="rId4"/>
              <a:stretch>
                <a:fillRect/>
              </a:stretch>
            </p:blipFill>
            <p:spPr>
              <a:xfrm>
                <a:off x="5424840" y="2125800"/>
                <a:ext cx="9974160" cy="3729960"/>
              </a:xfrm>
              <a:prstGeom prst="rect">
                <a:avLst/>
              </a:prstGeom>
            </p:spPr>
          </p:pic>
        </mc:Fallback>
      </mc:AlternateContent>
    </p:spTree>
    <p:extLst>
      <p:ext uri="{BB962C8B-B14F-4D97-AF65-F5344CB8AC3E}">
        <p14:creationId xmlns:p14="http://schemas.microsoft.com/office/powerpoint/2010/main" val="14402926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3575050" y="3140075"/>
                <a:ext cx="3876959" cy="1200329"/>
              </a:xfrm>
              <a:prstGeom prst="rect">
                <a:avLst/>
              </a:prstGeom>
            </p:spPr>
            <p:txBody>
              <a:bodyPr wrap="none">
                <a:spAutoFit/>
              </a:bodyPr>
              <a:lstStyle/>
              <a:p>
                <a:r>
                  <a:rPr lang="en-US" sz="3600" dirty="0" smtClean="0">
                    <a:latin typeface="Cambria Math" panose="02040503050406030204" pitchFamily="18" charset="0"/>
                  </a:rPr>
                  <a:t>E[X] = np</a:t>
                </a:r>
                <a:endParaRPr lang="en-IN" sz="3600"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d>
                        <m:dPr>
                          <m:begChr m:val=""/>
                          <m:ctrlPr>
                            <a:rPr lang="en-IN" sz="3600" i="1" smtClean="0">
                              <a:latin typeface="Cambria Math" panose="02040503050406030204" pitchFamily="18" charset="0"/>
                            </a:rPr>
                          </m:ctrlPr>
                        </m:dPr>
                        <m:e>
                          <m:r>
                            <a:rPr lang="en-IN" sz="3600" i="1">
                              <a:latin typeface="Cambria Math" panose="02040503050406030204" pitchFamily="18" charset="0"/>
                            </a:rPr>
                            <m:t>𝑉</m:t>
                          </m:r>
                          <m:r>
                            <a:rPr lang="en-IN" sz="3600" i="0">
                              <a:latin typeface="Cambria Math" panose="02040503050406030204" pitchFamily="18" charset="0"/>
                            </a:rPr>
                            <m:t>[</m:t>
                          </m:r>
                          <m:r>
                            <a:rPr lang="en-IN" sz="3600" i="1">
                              <a:latin typeface="Cambria Math" panose="02040503050406030204" pitchFamily="18" charset="0"/>
                            </a:rPr>
                            <m:t>𝑋</m:t>
                          </m:r>
                          <m:r>
                            <a:rPr lang="en-IN" sz="3600" i="0">
                              <a:latin typeface="Cambria Math" panose="02040503050406030204" pitchFamily="18" charset="0"/>
                            </a:rPr>
                            <m:t>]=</m:t>
                          </m:r>
                          <m:r>
                            <a:rPr lang="en-IN" sz="3600" i="1">
                              <a:latin typeface="Cambria Math" panose="02040503050406030204" pitchFamily="18" charset="0"/>
                            </a:rPr>
                            <m:t>𝑛𝑝</m:t>
                          </m:r>
                          <m:r>
                            <a:rPr lang="en-IN" sz="3600" i="0">
                              <a:latin typeface="Cambria Math" panose="02040503050406030204" pitchFamily="18" charset="0"/>
                            </a:rPr>
                            <m:t>(1−</m:t>
                          </m:r>
                          <m:r>
                            <a:rPr lang="en-IN" sz="3600" i="1">
                              <a:latin typeface="Cambria Math" panose="02040503050406030204" pitchFamily="18" charset="0"/>
                            </a:rPr>
                            <m:t>𝑝</m:t>
                          </m:r>
                        </m:e>
                      </m:d>
                    </m:oMath>
                  </m:oMathPara>
                </a14:m>
                <a:endParaRPr lang="en-IN" sz="3600" dirty="0"/>
              </a:p>
            </p:txBody>
          </p:sp>
        </mc:Choice>
        <mc:Fallback xmlns="">
          <p:sp>
            <p:nvSpPr>
              <p:cNvPr id="2" name="Rectangle 1"/>
              <p:cNvSpPr>
                <a:spLocks noRot="1" noChangeAspect="1" noMove="1" noResize="1" noEditPoints="1" noAdjustHandles="1" noChangeArrowheads="1" noChangeShapeType="1" noTextEdit="1"/>
              </p:cNvSpPr>
              <p:nvPr/>
            </p:nvSpPr>
            <p:spPr>
              <a:xfrm>
                <a:off x="3575050" y="3140075"/>
                <a:ext cx="3876959" cy="1200329"/>
              </a:xfrm>
              <a:prstGeom prst="rect">
                <a:avLst/>
              </a:prstGeom>
              <a:blipFill>
                <a:blip r:embed="rId2"/>
                <a:stretch>
                  <a:fillRect l="-4717" t="-7614"/>
                </a:stretch>
              </a:blipFill>
            </p:spPr>
            <p:txBody>
              <a:bodyPr/>
              <a:lstStyle/>
              <a:p>
                <a:r>
                  <a:rPr lang="en-IN">
                    <a:noFill/>
                  </a:rPr>
                  <a:t> </a:t>
                </a:r>
              </a:p>
            </p:txBody>
          </p:sp>
        </mc:Fallback>
      </mc:AlternateContent>
      <p:sp>
        <p:nvSpPr>
          <p:cNvPr id="3" name="TextBox 2"/>
          <p:cNvSpPr txBox="1"/>
          <p:nvPr/>
        </p:nvSpPr>
        <p:spPr>
          <a:xfrm>
            <a:off x="2697284" y="1768475"/>
            <a:ext cx="10250366" cy="646331"/>
          </a:xfrm>
          <a:prstGeom prst="rect">
            <a:avLst/>
          </a:prstGeom>
          <a:noFill/>
        </p:spPr>
        <p:txBody>
          <a:bodyPr wrap="square" rtlCol="0">
            <a:spAutoFit/>
          </a:bodyPr>
          <a:lstStyle/>
          <a:p>
            <a:r>
              <a:rPr lang="en-US" sz="3600" b="1" dirty="0" smtClean="0"/>
              <a:t>Expectation and Variance of Binomial Distribution</a:t>
            </a:r>
            <a:endParaRPr lang="en-IN" sz="3600" b="1" dirty="0"/>
          </a:p>
        </p:txBody>
      </p:sp>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mc:AlternateContent xmlns:mc="http://schemas.openxmlformats.org/markup-compatibility/2006" xmlns:p14="http://schemas.microsoft.com/office/powerpoint/2010/main">
        <mc:Choice Requires="p14">
          <p:contentPart p14:bwMode="auto" r:id="rId4">
            <p14:nvContentPartPr>
              <p14:cNvPr id="5" name="Ink 4"/>
              <p14:cNvContentPartPr/>
              <p14:nvPr/>
            </p14:nvContentPartPr>
            <p14:xfrm>
              <a:off x="2871720" y="2429640"/>
              <a:ext cx="12326400" cy="2297520"/>
            </p14:xfrm>
          </p:contentPart>
        </mc:Choice>
        <mc:Fallback xmlns="">
          <p:pic>
            <p:nvPicPr>
              <p:cNvPr id="5" name="Ink 4"/>
              <p:cNvPicPr/>
              <p:nvPr/>
            </p:nvPicPr>
            <p:blipFill>
              <a:blip r:embed="rId5"/>
              <a:stretch>
                <a:fillRect/>
              </a:stretch>
            </p:blipFill>
            <p:spPr>
              <a:xfrm>
                <a:off x="2862360" y="2420280"/>
                <a:ext cx="12345120" cy="2316240"/>
              </a:xfrm>
              <a:prstGeom prst="rect">
                <a:avLst/>
              </a:prstGeom>
            </p:spPr>
          </p:pic>
        </mc:Fallback>
      </mc:AlternateContent>
    </p:spTree>
    <p:extLst>
      <p:ext uri="{BB962C8B-B14F-4D97-AF65-F5344CB8AC3E}">
        <p14:creationId xmlns:p14="http://schemas.microsoft.com/office/powerpoint/2010/main" val="2227896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3" name="Rectangle 2"/>
          <p:cNvSpPr/>
          <p:nvPr/>
        </p:nvSpPr>
        <p:spPr>
          <a:xfrm>
            <a:off x="2206226" y="1011199"/>
            <a:ext cx="16167428" cy="1200329"/>
          </a:xfrm>
          <a:prstGeom prst="rect">
            <a:avLst/>
          </a:prstGeom>
        </p:spPr>
        <p:txBody>
          <a:bodyPr wrap="square">
            <a:spAutoFit/>
          </a:bodyPr>
          <a:lstStyle/>
          <a:p>
            <a:r>
              <a:rPr lang="en-US" sz="3600" b="1" dirty="0" smtClean="0"/>
              <a:t>Example: </a:t>
            </a:r>
            <a:r>
              <a:rPr lang="en-US" sz="3600" dirty="0" smtClean="0"/>
              <a:t>A </a:t>
            </a:r>
            <a:r>
              <a:rPr lang="en-US" sz="3600" dirty="0"/>
              <a:t>die is thrown repeatedly 36 times in all. Find E(X) and V (X) where X is the number of sixes obtained. </a:t>
            </a:r>
            <a:endParaRPr lang="en-IN" sz="3600" dirty="0"/>
          </a:p>
        </p:txBody>
      </p:sp>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3372480" y="2179440"/>
              <a:ext cx="11265840" cy="3902760"/>
            </p14:xfrm>
          </p:contentPart>
        </mc:Choice>
        <mc:Fallback xmlns="">
          <p:pic>
            <p:nvPicPr>
              <p:cNvPr id="4" name="Ink 3"/>
              <p:cNvPicPr/>
              <p:nvPr/>
            </p:nvPicPr>
            <p:blipFill>
              <a:blip r:embed="rId4"/>
              <a:stretch>
                <a:fillRect/>
              </a:stretch>
            </p:blipFill>
            <p:spPr>
              <a:xfrm>
                <a:off x="3363120" y="2170080"/>
                <a:ext cx="11284560" cy="3921480"/>
              </a:xfrm>
              <a:prstGeom prst="rect">
                <a:avLst/>
              </a:prstGeom>
            </p:spPr>
          </p:pic>
        </mc:Fallback>
      </mc:AlternateContent>
    </p:spTree>
    <p:extLst>
      <p:ext uri="{BB962C8B-B14F-4D97-AF65-F5344CB8AC3E}">
        <p14:creationId xmlns:p14="http://schemas.microsoft.com/office/powerpoint/2010/main" val="24990517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98650" y="930275"/>
            <a:ext cx="16535400" cy="7294305"/>
          </a:xfrm>
          <a:prstGeom prst="rect">
            <a:avLst/>
          </a:prstGeom>
        </p:spPr>
        <p:txBody>
          <a:bodyPr wrap="square">
            <a:spAutoFit/>
          </a:bodyPr>
          <a:lstStyle/>
          <a:p>
            <a:pPr fontAlgn="base"/>
            <a:r>
              <a:rPr lang="en-US" sz="3600" b="1" dirty="0">
                <a:solidFill>
                  <a:srgbClr val="273239"/>
                </a:solidFill>
                <a:latin typeface="sofia-pro"/>
              </a:rPr>
              <a:t>GATE CS 2021 </a:t>
            </a:r>
            <a:endParaRPr lang="en-US" sz="3600" b="1" dirty="0" smtClean="0">
              <a:solidFill>
                <a:srgbClr val="273239"/>
              </a:solidFill>
              <a:latin typeface="sofia-pro"/>
            </a:endParaRPr>
          </a:p>
          <a:p>
            <a:pPr fontAlgn="base"/>
            <a:r>
              <a:rPr lang="en-US" sz="3600" dirty="0" smtClean="0">
                <a:solidFill>
                  <a:srgbClr val="273239"/>
                </a:solidFill>
                <a:latin typeface="var(--font-din)"/>
              </a:rPr>
              <a:t>For </a:t>
            </a:r>
            <a:r>
              <a:rPr lang="en-US" sz="3600" dirty="0">
                <a:solidFill>
                  <a:srgbClr val="273239"/>
                </a:solidFill>
                <a:latin typeface="var(--font-din)"/>
              </a:rPr>
              <a:t>a given biased coin, the probability that the outcome of a toss is a head is 0.4. This coin is tossed 1,000 times. Let X denote the random variable whose value is the number of times that head appeared in these 1,000 tosses. The standard deviation of X (rounded to 2 decimal place) is _________ .</a:t>
            </a:r>
            <a:br>
              <a:rPr lang="en-US" sz="3600" dirty="0">
                <a:solidFill>
                  <a:srgbClr val="273239"/>
                </a:solidFill>
                <a:latin typeface="var(--font-din)"/>
              </a:rPr>
            </a:br>
            <a:r>
              <a:rPr lang="en-US" sz="3600" b="1" dirty="0">
                <a:solidFill>
                  <a:srgbClr val="273239"/>
                </a:solidFill>
                <a:latin typeface="var(--font-din)"/>
              </a:rPr>
              <a:t>(A)</a:t>
            </a:r>
            <a:r>
              <a:rPr lang="en-US" sz="3600" dirty="0">
                <a:solidFill>
                  <a:srgbClr val="273239"/>
                </a:solidFill>
                <a:latin typeface="var(--font-din)"/>
              </a:rPr>
              <a:t> 15.49</a:t>
            </a:r>
            <a:br>
              <a:rPr lang="en-US" sz="3600" dirty="0">
                <a:solidFill>
                  <a:srgbClr val="273239"/>
                </a:solidFill>
                <a:latin typeface="var(--font-din)"/>
              </a:rPr>
            </a:br>
            <a:r>
              <a:rPr lang="en-US" sz="3600" b="1" dirty="0">
                <a:solidFill>
                  <a:srgbClr val="273239"/>
                </a:solidFill>
                <a:latin typeface="var(--font-din)"/>
              </a:rPr>
              <a:t>(B)</a:t>
            </a:r>
            <a:r>
              <a:rPr lang="en-US" sz="3600" dirty="0">
                <a:solidFill>
                  <a:srgbClr val="273239"/>
                </a:solidFill>
                <a:latin typeface="var(--font-din)"/>
              </a:rPr>
              <a:t> 50</a:t>
            </a:r>
            <a:br>
              <a:rPr lang="en-US" sz="3600" dirty="0">
                <a:solidFill>
                  <a:srgbClr val="273239"/>
                </a:solidFill>
                <a:latin typeface="var(--font-din)"/>
              </a:rPr>
            </a:br>
            <a:r>
              <a:rPr lang="en-US" sz="3600" b="1" dirty="0">
                <a:solidFill>
                  <a:srgbClr val="273239"/>
                </a:solidFill>
                <a:latin typeface="var(--font-din)"/>
              </a:rPr>
              <a:t>(C)</a:t>
            </a:r>
            <a:r>
              <a:rPr lang="en-US" sz="3600" dirty="0">
                <a:solidFill>
                  <a:srgbClr val="273239"/>
                </a:solidFill>
                <a:latin typeface="var(--font-din)"/>
              </a:rPr>
              <a:t> 16</a:t>
            </a:r>
            <a:br>
              <a:rPr lang="en-US" sz="3600" dirty="0">
                <a:solidFill>
                  <a:srgbClr val="273239"/>
                </a:solidFill>
                <a:latin typeface="var(--font-din)"/>
              </a:rPr>
            </a:br>
            <a:r>
              <a:rPr lang="en-US" sz="3600" b="1" dirty="0">
                <a:solidFill>
                  <a:srgbClr val="273239"/>
                </a:solidFill>
                <a:latin typeface="var(--font-din)"/>
              </a:rPr>
              <a:t>(D)</a:t>
            </a:r>
            <a:r>
              <a:rPr lang="en-US" sz="3600" dirty="0">
                <a:solidFill>
                  <a:srgbClr val="273239"/>
                </a:solidFill>
                <a:latin typeface="var(--font-din)"/>
              </a:rPr>
              <a:t> 10</a:t>
            </a:r>
            <a:br>
              <a:rPr lang="en-US" sz="3600" dirty="0">
                <a:solidFill>
                  <a:srgbClr val="273239"/>
                </a:solidFill>
                <a:latin typeface="var(--font-din)"/>
              </a:rPr>
            </a:br>
            <a:r>
              <a:rPr lang="en-US" sz="3600" dirty="0">
                <a:solidFill>
                  <a:srgbClr val="273239"/>
                </a:solidFill>
                <a:latin typeface="var(--font-din)"/>
              </a:rPr>
              <a:t/>
            </a:r>
            <a:br>
              <a:rPr lang="en-US" sz="3600" dirty="0">
                <a:solidFill>
                  <a:srgbClr val="273239"/>
                </a:solidFill>
                <a:latin typeface="var(--font-din)"/>
              </a:rPr>
            </a:br>
            <a:endParaRPr lang="en-US" sz="3600" dirty="0" smtClean="0">
              <a:solidFill>
                <a:srgbClr val="273239"/>
              </a:solidFill>
              <a:latin typeface="var(--font-din)"/>
            </a:endParaRPr>
          </a:p>
          <a:p>
            <a:pPr fontAlgn="base"/>
            <a:r>
              <a:rPr lang="en-US" sz="3600" dirty="0">
                <a:solidFill>
                  <a:srgbClr val="273239"/>
                </a:solidFill>
                <a:latin typeface="var(--font-din)"/>
              </a:rPr>
              <a:t/>
            </a:r>
            <a:br>
              <a:rPr lang="en-US" sz="3600" dirty="0">
                <a:solidFill>
                  <a:srgbClr val="273239"/>
                </a:solidFill>
                <a:latin typeface="var(--font-din)"/>
              </a:rPr>
            </a:br>
            <a:r>
              <a:rPr lang="en-US" sz="3600" b="1" dirty="0">
                <a:solidFill>
                  <a:srgbClr val="273239"/>
                </a:solidFill>
                <a:latin typeface="var(--font-din)"/>
              </a:rPr>
              <a:t>Answer:</a:t>
            </a:r>
            <a:r>
              <a:rPr lang="en-US" sz="3600" dirty="0">
                <a:solidFill>
                  <a:srgbClr val="273239"/>
                </a:solidFill>
                <a:latin typeface="var(--font-din)"/>
              </a:rPr>
              <a:t> </a:t>
            </a:r>
            <a:r>
              <a:rPr lang="en-US" sz="3600" b="1" dirty="0">
                <a:solidFill>
                  <a:srgbClr val="273239"/>
                </a:solidFill>
                <a:latin typeface="var(--font-din)"/>
              </a:rPr>
              <a:t>(A)</a:t>
            </a:r>
            <a:endParaRPr lang="en-US" sz="3600" b="0" i="0" dirty="0">
              <a:solidFill>
                <a:srgbClr val="273239"/>
              </a:solidFill>
              <a:effectLst/>
              <a:latin typeface="var(--font-din)"/>
            </a:endParaRPr>
          </a:p>
        </p:txBody>
      </p:sp>
      <p:pic>
        <p:nvPicPr>
          <p:cNvPr id="3" name="Picture 2"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1472760" y="3195360"/>
              <a:ext cx="14432040" cy="7068960"/>
            </p14:xfrm>
          </p:contentPart>
        </mc:Choice>
        <mc:Fallback xmlns="">
          <p:pic>
            <p:nvPicPr>
              <p:cNvPr id="4" name="Ink 3"/>
              <p:cNvPicPr/>
              <p:nvPr/>
            </p:nvPicPr>
            <p:blipFill>
              <a:blip r:embed="rId4"/>
              <a:stretch>
                <a:fillRect/>
              </a:stretch>
            </p:blipFill>
            <p:spPr>
              <a:xfrm>
                <a:off x="1463400" y="3186000"/>
                <a:ext cx="14450760" cy="7087680"/>
              </a:xfrm>
              <a:prstGeom prst="rect">
                <a:avLst/>
              </a:prstGeom>
            </p:spPr>
          </p:pic>
        </mc:Fallback>
      </mc:AlternateContent>
    </p:spTree>
    <p:extLst>
      <p:ext uri="{BB962C8B-B14F-4D97-AF65-F5344CB8AC3E}">
        <p14:creationId xmlns:p14="http://schemas.microsoft.com/office/powerpoint/2010/main" val="1474308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914401"/>
            <a:ext cx="16605250" cy="5632311"/>
          </a:xfrm>
          <a:prstGeom prst="rect">
            <a:avLst/>
          </a:prstGeom>
        </p:spPr>
        <p:txBody>
          <a:bodyPr wrap="square">
            <a:spAutoFit/>
          </a:bodyPr>
          <a:lstStyle/>
          <a:p>
            <a:r>
              <a:rPr lang="en-US" sz="3600" dirty="0" smtClean="0"/>
              <a:t>A </a:t>
            </a:r>
            <a:r>
              <a:rPr lang="en-US" sz="3600" dirty="0"/>
              <a:t>fair coin is tossed independently four times. The probability of the event ”The number of times heads show up is more than the number of times tails show up” is _________.</a:t>
            </a:r>
          </a:p>
          <a:p>
            <a:r>
              <a:rPr lang="en-US" sz="3600" b="1" dirty="0"/>
              <a:t>(GATE ECE 2010)</a:t>
            </a:r>
            <a:endParaRPr lang="en-US" sz="3600" dirty="0"/>
          </a:p>
          <a:p>
            <a:pPr marL="1200150" lvl="1" indent="-742950">
              <a:buFont typeface="+mj-lt"/>
              <a:buAutoNum type="alphaUcPeriod"/>
            </a:pPr>
            <a:r>
              <a:rPr lang="en-US" sz="3600" dirty="0"/>
              <a:t>1/16</a:t>
            </a:r>
          </a:p>
          <a:p>
            <a:pPr marL="1200150" lvl="1" indent="-742950">
              <a:buFont typeface="+mj-lt"/>
              <a:buAutoNum type="alphaUcPeriod"/>
            </a:pPr>
            <a:r>
              <a:rPr lang="en-US" sz="3600" dirty="0"/>
              <a:t>⅛</a:t>
            </a:r>
          </a:p>
          <a:p>
            <a:pPr marL="1200150" lvl="1" indent="-742950">
              <a:buFont typeface="+mj-lt"/>
              <a:buAutoNum type="alphaUcPeriod"/>
            </a:pPr>
            <a:r>
              <a:rPr lang="en-US" sz="3600" dirty="0"/>
              <a:t>¼</a:t>
            </a:r>
          </a:p>
          <a:p>
            <a:pPr marL="1200150" lvl="1" indent="-742950">
              <a:buFont typeface="+mj-lt"/>
              <a:buAutoNum type="alphaUcPeriod"/>
            </a:pPr>
            <a:r>
              <a:rPr lang="en-US" sz="3600" dirty="0" smtClean="0"/>
              <a:t>5/16</a:t>
            </a:r>
          </a:p>
          <a:p>
            <a:pPr marL="1200150" lvl="1" indent="-742950">
              <a:buFont typeface="+mj-lt"/>
              <a:buAutoNum type="alphaUcPeriod"/>
            </a:pPr>
            <a:endParaRPr lang="en-US" sz="3600" dirty="0"/>
          </a:p>
          <a:p>
            <a:pPr marL="1200150" lvl="1" indent="-742950">
              <a:buFont typeface="+mj-lt"/>
              <a:buAutoNum type="alphaUcPeriod"/>
            </a:pPr>
            <a:endParaRPr lang="en-US" sz="3600" dirty="0"/>
          </a:p>
          <a:p>
            <a:r>
              <a:rPr lang="en-US" sz="3600" dirty="0"/>
              <a:t>Answer (d</a:t>
            </a:r>
            <a:r>
              <a:rPr lang="en-US" sz="3600" dirty="0" smtClean="0"/>
              <a:t>)</a:t>
            </a:r>
            <a:endParaRPr lang="en-US" sz="3600" dirty="0"/>
          </a:p>
        </p:txBody>
      </p:sp>
      <p:pic>
        <p:nvPicPr>
          <p:cNvPr id="3" name="Picture 2"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3799440" y="1501920"/>
              <a:ext cx="12944880" cy="7274880"/>
            </p14:xfrm>
          </p:contentPart>
        </mc:Choice>
        <mc:Fallback xmlns="">
          <p:pic>
            <p:nvPicPr>
              <p:cNvPr id="4" name="Ink 3"/>
              <p:cNvPicPr/>
              <p:nvPr/>
            </p:nvPicPr>
            <p:blipFill>
              <a:blip r:embed="rId4"/>
              <a:stretch>
                <a:fillRect/>
              </a:stretch>
            </p:blipFill>
            <p:spPr>
              <a:xfrm>
                <a:off x="3790080" y="1492560"/>
                <a:ext cx="12963600" cy="7293600"/>
              </a:xfrm>
              <a:prstGeom prst="rect">
                <a:avLst/>
              </a:prstGeom>
            </p:spPr>
          </p:pic>
        </mc:Fallback>
      </mc:AlternateContent>
    </p:spTree>
    <p:extLst>
      <p:ext uri="{BB962C8B-B14F-4D97-AF65-F5344CB8AC3E}">
        <p14:creationId xmlns:p14="http://schemas.microsoft.com/office/powerpoint/2010/main" val="3832747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034072"/>
            <a:ext cx="8265507" cy="2532614"/>
          </a:xfrm>
          <a:prstGeom prst="rect">
            <a:avLst/>
          </a:prstGeom>
        </p:spPr>
      </p:pic>
      <p:grpSp>
        <p:nvGrpSpPr>
          <p:cNvPr id="3" name="object 3"/>
          <p:cNvGrpSpPr/>
          <p:nvPr/>
        </p:nvGrpSpPr>
        <p:grpSpPr>
          <a:xfrm>
            <a:off x="0" y="10427105"/>
            <a:ext cx="20104100" cy="882015"/>
            <a:chOff x="0" y="10427105"/>
            <a:chExt cx="20104100" cy="882015"/>
          </a:xfrm>
        </p:grpSpPr>
        <p:pic>
          <p:nvPicPr>
            <p:cNvPr id="4" name="object 4"/>
            <p:cNvPicPr/>
            <p:nvPr/>
          </p:nvPicPr>
          <p:blipFill>
            <a:blip r:embed="rId3" cstate="print"/>
            <a:stretch>
              <a:fillRect/>
            </a:stretch>
          </p:blipFill>
          <p:spPr>
            <a:xfrm>
              <a:off x="1368587" y="10427105"/>
              <a:ext cx="18735513" cy="881450"/>
            </a:xfrm>
            <a:prstGeom prst="rect">
              <a:avLst/>
            </a:prstGeom>
          </p:spPr>
        </p:pic>
        <p:sp>
          <p:nvSpPr>
            <p:cNvPr id="5" name="object 5"/>
            <p:cNvSpPr/>
            <p:nvPr/>
          </p:nvSpPr>
          <p:spPr>
            <a:xfrm>
              <a:off x="0" y="10427105"/>
              <a:ext cx="1530350" cy="882015"/>
            </a:xfrm>
            <a:custGeom>
              <a:avLst/>
              <a:gdLst/>
              <a:ahLst/>
              <a:cxnLst/>
              <a:rect l="l" t="t" r="r" b="b"/>
              <a:pathLst>
                <a:path w="1530350" h="882015">
                  <a:moveTo>
                    <a:pt x="895974" y="0"/>
                  </a:moveTo>
                  <a:lnTo>
                    <a:pt x="0" y="0"/>
                  </a:lnTo>
                  <a:lnTo>
                    <a:pt x="0" y="881450"/>
                  </a:lnTo>
                  <a:lnTo>
                    <a:pt x="1529998" y="881450"/>
                  </a:lnTo>
                  <a:lnTo>
                    <a:pt x="895974" y="0"/>
                  </a:lnTo>
                  <a:close/>
                </a:path>
              </a:pathLst>
            </a:custGeom>
            <a:solidFill>
              <a:srgbClr val="0D2A3C"/>
            </a:solidFill>
          </p:spPr>
          <p:txBody>
            <a:bodyPr wrap="square" lIns="0" tIns="0" rIns="0" bIns="0" rtlCol="0"/>
            <a:lstStyle/>
            <a:p>
              <a:endParaRPr/>
            </a:p>
          </p:txBody>
        </p:sp>
      </p:grpSp>
      <p:sp>
        <p:nvSpPr>
          <p:cNvPr id="6" name="object 6"/>
          <p:cNvSpPr txBox="1">
            <a:spLocks noGrp="1"/>
          </p:cNvSpPr>
          <p:nvPr>
            <p:ph type="title"/>
          </p:nvPr>
        </p:nvSpPr>
        <p:spPr>
          <a:xfrm>
            <a:off x="1027064" y="1485300"/>
            <a:ext cx="6586586" cy="1479892"/>
          </a:xfrm>
          <a:prstGeom prst="rect">
            <a:avLst/>
          </a:prstGeom>
        </p:spPr>
        <p:txBody>
          <a:bodyPr vert="horz" wrap="square" lIns="0" tIns="17780" rIns="0" bIns="0" rtlCol="0">
            <a:spAutoFit/>
          </a:bodyPr>
          <a:lstStyle/>
          <a:p>
            <a:pPr marL="12700">
              <a:lnSpc>
                <a:spcPts val="5745"/>
              </a:lnSpc>
              <a:spcBef>
                <a:spcPts val="140"/>
              </a:spcBef>
            </a:pPr>
            <a:r>
              <a:rPr lang="en-US" sz="6600" b="1" dirty="0" smtClean="0">
                <a:latin typeface="+mj-lt"/>
                <a:ea typeface="Roboto Medium" panose="02000000000000000000" pitchFamily="2" charset="0"/>
                <a:cs typeface="Calibri" panose="020F0502020204030204" pitchFamily="34" charset="0"/>
              </a:rPr>
              <a:t>Poisson Distribution</a:t>
            </a:r>
            <a:endParaRPr sz="6600" b="1" dirty="0">
              <a:latin typeface="+mj-lt"/>
              <a:ea typeface="Roboto Medium" panose="02000000000000000000" pitchFamily="2" charset="0"/>
              <a:cs typeface="Calibri" panose="020F0502020204030204" pitchFamily="34" charset="0"/>
            </a:endParaRPr>
          </a:p>
        </p:txBody>
      </p:sp>
      <p:sp>
        <p:nvSpPr>
          <p:cNvPr id="11" name="object 11"/>
          <p:cNvSpPr txBox="1">
            <a:spLocks noGrp="1"/>
          </p:cNvSpPr>
          <p:nvPr>
            <p:ph type="ftr" sz="quarter" idx="5"/>
          </p:nvPr>
        </p:nvSpPr>
        <p:spPr>
          <a:xfrm>
            <a:off x="271249" y="10567782"/>
            <a:ext cx="998471" cy="577081"/>
          </a:xfrm>
          <a:prstGeom prst="rect">
            <a:avLst/>
          </a:prstGeom>
        </p:spPr>
        <p:txBody>
          <a:bodyPr vert="horz" wrap="square" lIns="0" tIns="0" rIns="0" bIns="0" rtlCol="0">
            <a:spAutoFit/>
          </a:bodyPr>
          <a:lstStyle/>
          <a:p>
            <a:pPr marL="12700">
              <a:lnSpc>
                <a:spcPts val="4490"/>
              </a:lnSpc>
            </a:pPr>
            <a:r>
              <a:rPr spc="575" dirty="0">
                <a:latin typeface="Roboto" panose="02000000000000000000" pitchFamily="2" charset="0"/>
                <a:ea typeface="Roboto" panose="02000000000000000000" pitchFamily="2" charset="0"/>
                <a:cs typeface="Calibri" panose="020F0502020204030204" pitchFamily="34" charset="0"/>
              </a:rPr>
              <a:t>0</a:t>
            </a:r>
            <a:r>
              <a:rPr spc="-545" dirty="0">
                <a:latin typeface="Roboto" panose="02000000000000000000" pitchFamily="2" charset="0"/>
                <a:ea typeface="Roboto" panose="02000000000000000000" pitchFamily="2" charset="0"/>
                <a:cs typeface="Calibri" panose="020F0502020204030204" pitchFamily="34" charset="0"/>
              </a:rPr>
              <a:t>1</a:t>
            </a:r>
          </a:p>
        </p:txBody>
      </p:sp>
      <p:pic>
        <p:nvPicPr>
          <p:cNvPr id="12" name="Picture 11"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Tree>
    <p:extLst>
      <p:ext uri="{BB962C8B-B14F-4D97-AF65-F5344CB8AC3E}">
        <p14:creationId xmlns:p14="http://schemas.microsoft.com/office/powerpoint/2010/main" val="12453178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13050" y="1387475"/>
            <a:ext cx="14935200" cy="3970318"/>
          </a:xfrm>
          <a:prstGeom prst="rect">
            <a:avLst/>
          </a:prstGeom>
        </p:spPr>
        <p:txBody>
          <a:bodyPr wrap="square">
            <a:spAutoFit/>
          </a:bodyPr>
          <a:lstStyle/>
          <a:p>
            <a:r>
              <a:rPr lang="en-US" sz="3600" dirty="0">
                <a:solidFill>
                  <a:srgbClr val="273239"/>
                </a:solidFill>
                <a:latin typeface="urw-din"/>
              </a:rPr>
              <a:t>Suppose an event can occur several times within a given unit of time. When the total number of occurrences of the event is unknown, we can think of it as a random variable. This random variable follows the Poisson Distribution</a:t>
            </a:r>
            <a:r>
              <a:rPr lang="en-US" sz="3600" dirty="0" smtClean="0">
                <a:solidFill>
                  <a:srgbClr val="273239"/>
                </a:solidFill>
                <a:latin typeface="urw-din"/>
              </a:rPr>
              <a:t>.</a:t>
            </a:r>
          </a:p>
          <a:p>
            <a:endParaRPr lang="en-US" sz="3600" dirty="0">
              <a:solidFill>
                <a:srgbClr val="273239"/>
              </a:solidFill>
              <a:latin typeface="urw-din"/>
            </a:endParaRPr>
          </a:p>
          <a:p>
            <a:r>
              <a:rPr lang="en-US" sz="3600" dirty="0"/>
              <a:t>The Poisson distribution is a limiting case of the Binomial distribution when the number of trials becomes very large and the probability of success is small.</a:t>
            </a:r>
            <a:endParaRPr lang="en-IN" sz="3600" dirty="0"/>
          </a:p>
        </p:txBody>
      </p:sp>
      <p:pic>
        <p:nvPicPr>
          <p:cNvPr id="3" name="Picture 2"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486000" y="1855440"/>
              <a:ext cx="16803360" cy="8791560"/>
            </p14:xfrm>
          </p:contentPart>
        </mc:Choice>
        <mc:Fallback xmlns="">
          <p:pic>
            <p:nvPicPr>
              <p:cNvPr id="4" name="Ink 3"/>
              <p:cNvPicPr/>
              <p:nvPr/>
            </p:nvPicPr>
            <p:blipFill>
              <a:blip r:embed="rId4"/>
              <a:stretch>
                <a:fillRect/>
              </a:stretch>
            </p:blipFill>
            <p:spPr>
              <a:xfrm>
                <a:off x="476640" y="1846080"/>
                <a:ext cx="16822080" cy="8810280"/>
              </a:xfrm>
              <a:prstGeom prst="rect">
                <a:avLst/>
              </a:prstGeom>
            </p:spPr>
          </p:pic>
        </mc:Fallback>
      </mc:AlternateContent>
    </p:spTree>
    <p:extLst>
      <p:ext uri="{BB962C8B-B14F-4D97-AF65-F5344CB8AC3E}">
        <p14:creationId xmlns:p14="http://schemas.microsoft.com/office/powerpoint/2010/main" val="41383834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32050" y="1082675"/>
            <a:ext cx="15468600" cy="1754326"/>
          </a:xfrm>
          <a:prstGeom prst="rect">
            <a:avLst/>
          </a:prstGeom>
        </p:spPr>
        <p:txBody>
          <a:bodyPr wrap="square">
            <a:spAutoFit/>
          </a:bodyPr>
          <a:lstStyle/>
          <a:p>
            <a:pPr fontAlgn="base"/>
            <a:r>
              <a:rPr lang="en-US" sz="3600" b="1" dirty="0">
                <a:solidFill>
                  <a:srgbClr val="273239"/>
                </a:solidFill>
                <a:latin typeface="urw-din"/>
              </a:rPr>
              <a:t>Example-</a:t>
            </a:r>
            <a:r>
              <a:rPr lang="en-US" sz="3600" dirty="0">
                <a:solidFill>
                  <a:srgbClr val="273239"/>
                </a:solidFill>
                <a:latin typeface="urw-din"/>
              </a:rPr>
              <a:t> For the case of the thin copper wire, suppose that the number of flaws follows a Poisson distribution with a mean of 2.3 flaws per millimeter. Determine the probability of exactly two flaws in 2 millimeter of wire.</a:t>
            </a:r>
            <a:endParaRPr lang="en-US" sz="3600" b="0" i="0" dirty="0">
              <a:solidFill>
                <a:srgbClr val="273239"/>
              </a:solidFill>
              <a:effectLst/>
              <a:latin typeface="urw-din"/>
            </a:endParaRPr>
          </a:p>
        </p:txBody>
      </p:sp>
      <p:pic>
        <p:nvPicPr>
          <p:cNvPr id="3" name="Picture 2"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4638960" y="1973160"/>
              <a:ext cx="11840400" cy="7436880"/>
            </p14:xfrm>
          </p:contentPart>
        </mc:Choice>
        <mc:Fallback xmlns="">
          <p:pic>
            <p:nvPicPr>
              <p:cNvPr id="4" name="Ink 3"/>
              <p:cNvPicPr/>
              <p:nvPr/>
            </p:nvPicPr>
            <p:blipFill>
              <a:blip r:embed="rId4"/>
              <a:stretch>
                <a:fillRect/>
              </a:stretch>
            </p:blipFill>
            <p:spPr>
              <a:xfrm>
                <a:off x="4629600" y="1963800"/>
                <a:ext cx="11859120" cy="7455600"/>
              </a:xfrm>
              <a:prstGeom prst="rect">
                <a:avLst/>
              </a:prstGeom>
            </p:spPr>
          </p:pic>
        </mc:Fallback>
      </mc:AlternateContent>
    </p:spTree>
    <p:extLst>
      <p:ext uri="{BB962C8B-B14F-4D97-AF65-F5344CB8AC3E}">
        <p14:creationId xmlns:p14="http://schemas.microsoft.com/office/powerpoint/2010/main" val="13480795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pic>
        <p:nvPicPr>
          <p:cNvPr id="5" name="Picture 4"/>
          <p:cNvPicPr>
            <a:picLocks noChangeAspect="1"/>
          </p:cNvPicPr>
          <p:nvPr/>
        </p:nvPicPr>
        <p:blipFill>
          <a:blip r:embed="rId3"/>
          <a:stretch>
            <a:fillRect/>
          </a:stretch>
        </p:blipFill>
        <p:spPr>
          <a:xfrm>
            <a:off x="2584451" y="1616075"/>
            <a:ext cx="13335000" cy="1580953"/>
          </a:xfrm>
          <a:prstGeom prst="rect">
            <a:avLst/>
          </a:prstGeom>
        </p:spPr>
      </p:pic>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1398960" y="1590480"/>
              <a:ext cx="14535360" cy="7230600"/>
            </p14:xfrm>
          </p:contentPart>
        </mc:Choice>
        <mc:Fallback xmlns="">
          <p:pic>
            <p:nvPicPr>
              <p:cNvPr id="2" name="Ink 1"/>
              <p:cNvPicPr/>
              <p:nvPr/>
            </p:nvPicPr>
            <p:blipFill>
              <a:blip r:embed="rId5"/>
              <a:stretch>
                <a:fillRect/>
              </a:stretch>
            </p:blipFill>
            <p:spPr>
              <a:xfrm>
                <a:off x="1389600" y="1581120"/>
                <a:ext cx="14554080" cy="7249320"/>
              </a:xfrm>
              <a:prstGeom prst="rect">
                <a:avLst/>
              </a:prstGeom>
            </p:spPr>
          </p:pic>
        </mc:Fallback>
      </mc:AlternateContent>
    </p:spTree>
    <p:extLst>
      <p:ext uri="{BB962C8B-B14F-4D97-AF65-F5344CB8AC3E}">
        <p14:creationId xmlns:p14="http://schemas.microsoft.com/office/powerpoint/2010/main" val="41356083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2584450" y="1006475"/>
                <a:ext cx="15316200" cy="4028219"/>
              </a:xfrm>
              <a:prstGeom prst="rect">
                <a:avLst/>
              </a:prstGeom>
            </p:spPr>
            <p:txBody>
              <a:bodyPr wrap="square">
                <a:spAutoFit/>
              </a:bodyPr>
              <a:lstStyle/>
              <a:p>
                <a:pPr lvl="0" eaLnBrk="0" fontAlgn="base" hangingPunct="0">
                  <a:spcBef>
                    <a:spcPct val="0"/>
                  </a:spcBef>
                  <a:spcAft>
                    <a:spcPct val="0"/>
                  </a:spcAft>
                </a:pPr>
                <a:r>
                  <a:rPr lang="en-US" sz="3600" b="1" dirty="0" smtClean="0">
                    <a:solidFill>
                      <a:srgbClr val="273239"/>
                    </a:solidFill>
                    <a:latin typeface="urw-din"/>
                  </a:rPr>
                  <a:t>Mean, Variance and Standard Deviation –</a:t>
                </a:r>
                <a:endParaRPr lang="en-US" sz="3600" dirty="0"/>
              </a:p>
              <a:p>
                <a:pPr lvl="0" eaLnBrk="0" fontAlgn="base" hangingPunct="0">
                  <a:spcBef>
                    <a:spcPct val="0"/>
                  </a:spcBef>
                  <a:spcAft>
                    <a:spcPct val="0"/>
                  </a:spcAft>
                </a:pPr>
                <a:endParaRPr lang="en-US" sz="3600" dirty="0" smtClean="0">
                  <a:solidFill>
                    <a:srgbClr val="273239"/>
                  </a:solidFill>
                  <a:latin typeface="urw-din"/>
                </a:endParaRPr>
              </a:p>
              <a:p>
                <a:pPr lvl="0" eaLnBrk="0" fontAlgn="base" hangingPunct="0">
                  <a:spcBef>
                    <a:spcPct val="0"/>
                  </a:spcBef>
                  <a:spcAft>
                    <a:spcPct val="0"/>
                  </a:spcAft>
                </a:pPr>
                <a:r>
                  <a:rPr lang="en-US" sz="3600" dirty="0" smtClean="0">
                    <a:solidFill>
                      <a:srgbClr val="273239"/>
                    </a:solidFill>
                    <a:latin typeface="urw-din"/>
                  </a:rPr>
                  <a:t>Expectation[X] = </a:t>
                </a:r>
                <a14:m>
                  <m:oMath xmlns:m="http://schemas.openxmlformats.org/officeDocument/2006/math">
                    <m:r>
                      <a:rPr lang="en-IN" sz="3600" i="1">
                        <a:latin typeface="Cambria Math" panose="02040503050406030204" pitchFamily="18" charset="0"/>
                      </a:rPr>
                      <m:t>𝜆</m:t>
                    </m:r>
                  </m:oMath>
                </a14:m>
                <a:endParaRPr lang="en-US" sz="3600" dirty="0">
                  <a:solidFill>
                    <a:srgbClr val="273239"/>
                  </a:solidFill>
                  <a:latin typeface="urw-din"/>
                </a:endParaRPr>
              </a:p>
              <a:p>
                <a:pPr lvl="0" eaLnBrk="0" fontAlgn="base" hangingPunct="0">
                  <a:spcBef>
                    <a:spcPct val="0"/>
                  </a:spcBef>
                  <a:spcAft>
                    <a:spcPct val="0"/>
                  </a:spcAft>
                </a:pPr>
                <a:r>
                  <a:rPr lang="en-US" sz="3600" dirty="0" err="1" smtClean="0">
                    <a:solidFill>
                      <a:srgbClr val="273239"/>
                    </a:solidFill>
                    <a:latin typeface="urw-din"/>
                  </a:rPr>
                  <a:t>Var</a:t>
                </a:r>
                <a:r>
                  <a:rPr lang="en-US" sz="3600" dirty="0" smtClean="0">
                    <a:solidFill>
                      <a:srgbClr val="273239"/>
                    </a:solidFill>
                    <a:latin typeface="urw-din"/>
                  </a:rPr>
                  <a:t>[X] = </a:t>
                </a:r>
                <a14:m>
                  <m:oMath xmlns:m="http://schemas.openxmlformats.org/officeDocument/2006/math">
                    <m:r>
                      <a:rPr lang="en-IN" sz="3600" i="1">
                        <a:latin typeface="Cambria Math" panose="02040503050406030204" pitchFamily="18" charset="0"/>
                      </a:rPr>
                      <m:t>𝜆</m:t>
                    </m:r>
                  </m:oMath>
                </a14:m>
                <a:endParaRPr lang="en-US" sz="3600" dirty="0" smtClean="0">
                  <a:latin typeface="urw-din"/>
                </a:endParaRPr>
              </a:p>
              <a:p>
                <a:pPr lvl="0" eaLnBrk="0" fontAlgn="base" hangingPunct="0">
                  <a:spcBef>
                    <a:spcPct val="0"/>
                  </a:spcBef>
                  <a:spcAft>
                    <a:spcPct val="0"/>
                  </a:spcAft>
                </a:pPr>
                <a:r>
                  <a:rPr lang="en-US" sz="3600" dirty="0" smtClean="0">
                    <a:solidFill>
                      <a:srgbClr val="273239"/>
                    </a:solidFill>
                    <a:latin typeface="urw-din"/>
                  </a:rPr>
                  <a:t>Standard deviation [X] = </a:t>
                </a:r>
                <a14:m>
                  <m:oMath xmlns:m="http://schemas.openxmlformats.org/officeDocument/2006/math">
                    <m:rad>
                      <m:radPr>
                        <m:degHide m:val="on"/>
                        <m:ctrlPr>
                          <a:rPr lang="en-IN" sz="3600" i="1">
                            <a:latin typeface="Cambria Math" panose="02040503050406030204" pitchFamily="18" charset="0"/>
                          </a:rPr>
                        </m:ctrlPr>
                      </m:radPr>
                      <m:deg/>
                      <m:e>
                        <m:r>
                          <a:rPr lang="en-IN" sz="3600" i="1">
                            <a:latin typeface="Cambria Math" panose="02040503050406030204" pitchFamily="18" charset="0"/>
                          </a:rPr>
                          <m:t>𝜆</m:t>
                        </m:r>
                      </m:e>
                    </m:rad>
                  </m:oMath>
                </a14:m>
                <a:endParaRPr lang="en-US" sz="3600" dirty="0" smtClean="0">
                  <a:solidFill>
                    <a:srgbClr val="273239"/>
                  </a:solidFill>
                  <a:latin typeface="urw-din"/>
                </a:endParaRPr>
              </a:p>
              <a:p>
                <a:pPr lvl="0" eaLnBrk="0" fontAlgn="base" hangingPunct="0">
                  <a:spcBef>
                    <a:spcPct val="0"/>
                  </a:spcBef>
                  <a:spcAft>
                    <a:spcPct val="0"/>
                  </a:spcAft>
                </a:pPr>
                <a:endParaRPr lang="en-US" sz="3600" dirty="0" smtClean="0">
                  <a:solidFill>
                    <a:srgbClr val="273239"/>
                  </a:solidFill>
                  <a:latin typeface="urw-din"/>
                </a:endParaRPr>
              </a:p>
              <a:p>
                <a:pPr lvl="0" eaLnBrk="0" fontAlgn="base" hangingPunct="0">
                  <a:spcBef>
                    <a:spcPct val="0"/>
                  </a:spcBef>
                  <a:spcAft>
                    <a:spcPct val="0"/>
                  </a:spcAft>
                </a:pPr>
                <a:endParaRPr lang="en-IN" sz="3600" dirty="0"/>
              </a:p>
            </p:txBody>
          </p:sp>
        </mc:Choice>
        <mc:Fallback xmlns="">
          <p:sp>
            <p:nvSpPr>
              <p:cNvPr id="2" name="Rectangle 1"/>
              <p:cNvSpPr>
                <a:spLocks noRot="1" noChangeAspect="1" noMove="1" noResize="1" noEditPoints="1" noAdjustHandles="1" noChangeArrowheads="1" noChangeShapeType="1" noTextEdit="1"/>
              </p:cNvSpPr>
              <p:nvPr/>
            </p:nvSpPr>
            <p:spPr>
              <a:xfrm>
                <a:off x="2584450" y="1006475"/>
                <a:ext cx="15316200" cy="4028219"/>
              </a:xfrm>
              <a:prstGeom prst="rect">
                <a:avLst/>
              </a:prstGeom>
              <a:blipFill>
                <a:blip r:embed="rId2"/>
                <a:stretch>
                  <a:fillRect l="-1234" t="-2572"/>
                </a:stretch>
              </a:blipFill>
            </p:spPr>
            <p:txBody>
              <a:bodyPr/>
              <a:lstStyle/>
              <a:p>
                <a:r>
                  <a:rPr lang="en-IN">
                    <a:noFill/>
                  </a:rPr>
                  <a:t> </a:t>
                </a:r>
              </a:p>
            </p:txBody>
          </p:sp>
        </mc:Fallback>
      </mc:AlternateContent>
      <p:pic>
        <p:nvPicPr>
          <p:cNvPr id="5" name="Picture 4"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mc:AlternateContent xmlns:mc="http://schemas.openxmlformats.org/markup-compatibility/2006" xmlns:p14="http://schemas.microsoft.com/office/powerpoint/2010/main">
        <mc:Choice Requires="p14">
          <p:contentPart p14:bwMode="auto" r:id="rId4">
            <p14:nvContentPartPr>
              <p14:cNvPr id="3" name="Ink 2"/>
              <p14:cNvContentPartPr/>
              <p14:nvPr/>
            </p14:nvContentPartPr>
            <p14:xfrm>
              <a:off x="5993640" y="2429640"/>
              <a:ext cx="6141240" cy="442080"/>
            </p14:xfrm>
          </p:contentPart>
        </mc:Choice>
        <mc:Fallback xmlns="">
          <p:pic>
            <p:nvPicPr>
              <p:cNvPr id="3" name="Ink 2"/>
              <p:cNvPicPr/>
              <p:nvPr/>
            </p:nvPicPr>
            <p:blipFill>
              <a:blip r:embed="rId5"/>
              <a:stretch>
                <a:fillRect/>
              </a:stretch>
            </p:blipFill>
            <p:spPr>
              <a:xfrm>
                <a:off x="5984280" y="2420280"/>
                <a:ext cx="6159960" cy="4608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Ink 3"/>
              <p14:cNvContentPartPr/>
              <p14:nvPr/>
            </p14:nvContentPartPr>
            <p14:xfrm>
              <a:off x="1767240" y="2046960"/>
              <a:ext cx="6804000" cy="2415240"/>
            </p14:xfrm>
          </p:contentPart>
        </mc:Choice>
        <mc:Fallback xmlns="">
          <p:pic>
            <p:nvPicPr>
              <p:cNvPr id="4" name="Ink 3"/>
              <p:cNvPicPr/>
              <p:nvPr/>
            </p:nvPicPr>
            <p:blipFill>
              <a:blip r:embed="rId7"/>
              <a:stretch>
                <a:fillRect/>
              </a:stretch>
            </p:blipFill>
            <p:spPr>
              <a:xfrm>
                <a:off x="1757880" y="2037600"/>
                <a:ext cx="6822720" cy="2433960"/>
              </a:xfrm>
              <a:prstGeom prst="rect">
                <a:avLst/>
              </a:prstGeom>
            </p:spPr>
          </p:pic>
        </mc:Fallback>
      </mc:AlternateContent>
    </p:spTree>
    <p:extLst>
      <p:ext uri="{BB962C8B-B14F-4D97-AF65-F5344CB8AC3E}">
        <p14:creationId xmlns:p14="http://schemas.microsoft.com/office/powerpoint/2010/main" val="24071998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pic>
        <p:nvPicPr>
          <p:cNvPr id="4" name="Picture 3"/>
          <p:cNvPicPr>
            <a:picLocks noChangeAspect="1"/>
          </p:cNvPicPr>
          <p:nvPr/>
        </p:nvPicPr>
        <p:blipFill>
          <a:blip r:embed="rId3"/>
          <a:stretch>
            <a:fillRect/>
          </a:stretch>
        </p:blipFill>
        <p:spPr>
          <a:xfrm>
            <a:off x="1746250" y="1311275"/>
            <a:ext cx="17382990" cy="1676400"/>
          </a:xfrm>
          <a:prstGeom prst="rect">
            <a:avLst/>
          </a:prstGeom>
        </p:spPr>
      </p:pic>
      <p:sp>
        <p:nvSpPr>
          <p:cNvPr id="5" name="TextBox 4"/>
          <p:cNvSpPr txBox="1"/>
          <p:nvPr/>
        </p:nvSpPr>
        <p:spPr>
          <a:xfrm>
            <a:off x="2051050" y="4054475"/>
            <a:ext cx="4724400" cy="646331"/>
          </a:xfrm>
          <a:prstGeom prst="rect">
            <a:avLst/>
          </a:prstGeom>
          <a:noFill/>
        </p:spPr>
        <p:txBody>
          <a:bodyPr wrap="square" rtlCol="0">
            <a:spAutoFit/>
          </a:bodyPr>
          <a:lstStyle/>
          <a:p>
            <a:r>
              <a:rPr lang="en-US" sz="3600" dirty="0" smtClean="0"/>
              <a:t>Answer: 90 and 9</a:t>
            </a:r>
            <a:endParaRPr lang="en-IN" sz="3600" dirty="0"/>
          </a:p>
        </p:txBody>
      </p:sp>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9778320" y="1119240"/>
              <a:ext cx="7496280" cy="3490200"/>
            </p14:xfrm>
          </p:contentPart>
        </mc:Choice>
        <mc:Fallback xmlns="">
          <p:pic>
            <p:nvPicPr>
              <p:cNvPr id="2" name="Ink 1"/>
              <p:cNvPicPr/>
              <p:nvPr/>
            </p:nvPicPr>
            <p:blipFill>
              <a:blip r:embed="rId5"/>
              <a:stretch>
                <a:fillRect/>
              </a:stretch>
            </p:blipFill>
            <p:spPr>
              <a:xfrm>
                <a:off x="9768960" y="1109880"/>
                <a:ext cx="7515000" cy="3508920"/>
              </a:xfrm>
              <a:prstGeom prst="rect">
                <a:avLst/>
              </a:prstGeom>
            </p:spPr>
          </p:pic>
        </mc:Fallback>
      </mc:AlternateContent>
    </p:spTree>
    <p:extLst>
      <p:ext uri="{BB962C8B-B14F-4D97-AF65-F5344CB8AC3E}">
        <p14:creationId xmlns:p14="http://schemas.microsoft.com/office/powerpoint/2010/main" val="1216428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27250" y="777875"/>
            <a:ext cx="16687800" cy="6740307"/>
          </a:xfrm>
          <a:prstGeom prst="rect">
            <a:avLst/>
          </a:prstGeom>
        </p:spPr>
        <p:txBody>
          <a:bodyPr wrap="square">
            <a:spAutoFit/>
          </a:bodyPr>
          <a:lstStyle/>
          <a:p>
            <a:pPr fontAlgn="base"/>
            <a:r>
              <a:rPr lang="en-US" sz="3600" b="1" dirty="0">
                <a:solidFill>
                  <a:srgbClr val="273239"/>
                </a:solidFill>
                <a:latin typeface="sofia-pro"/>
              </a:rPr>
              <a:t>GATE CS 2013 </a:t>
            </a:r>
            <a:endParaRPr lang="en-US" sz="3600" b="1" dirty="0" smtClean="0">
              <a:solidFill>
                <a:srgbClr val="273239"/>
              </a:solidFill>
              <a:latin typeface="sofia-pro"/>
            </a:endParaRPr>
          </a:p>
          <a:p>
            <a:pPr fontAlgn="base"/>
            <a:r>
              <a:rPr lang="en-US" sz="3600" dirty="0" smtClean="0">
                <a:solidFill>
                  <a:srgbClr val="273239"/>
                </a:solidFill>
                <a:latin typeface="var(--font-din)"/>
              </a:rPr>
              <a:t>Suppose </a:t>
            </a:r>
            <a:r>
              <a:rPr lang="en-US" sz="3600" dirty="0">
                <a:solidFill>
                  <a:srgbClr val="273239"/>
                </a:solidFill>
                <a:latin typeface="var(--font-din)"/>
              </a:rPr>
              <a:t>p is the number of cars per minute passing through a certain road junction between 5 PM and 6 PM, and p has a Poisson distribution with mean 3. What is the probability of observing fewer than 3 cars during any given minute in this interval?</a:t>
            </a:r>
            <a:br>
              <a:rPr lang="en-US" sz="3600" dirty="0">
                <a:solidFill>
                  <a:srgbClr val="273239"/>
                </a:solidFill>
                <a:latin typeface="var(--font-din)"/>
              </a:rPr>
            </a:br>
            <a:r>
              <a:rPr lang="en-US" sz="3600" b="1" dirty="0">
                <a:solidFill>
                  <a:srgbClr val="273239"/>
                </a:solidFill>
                <a:latin typeface="var(--font-din)"/>
              </a:rPr>
              <a:t>(A)</a:t>
            </a:r>
            <a:r>
              <a:rPr lang="en-US" sz="3600" dirty="0">
                <a:solidFill>
                  <a:srgbClr val="273239"/>
                </a:solidFill>
                <a:latin typeface="var(--font-din)"/>
              </a:rPr>
              <a:t> 8 / (2e</a:t>
            </a:r>
            <a:r>
              <a:rPr lang="en-US" sz="3600" baseline="30000" dirty="0">
                <a:solidFill>
                  <a:srgbClr val="273239"/>
                </a:solidFill>
                <a:latin typeface="var(--font-din)"/>
              </a:rPr>
              <a:t>3</a:t>
            </a:r>
            <a:r>
              <a:rPr lang="en-US" sz="3600" dirty="0">
                <a:solidFill>
                  <a:srgbClr val="273239"/>
                </a:solidFill>
                <a:latin typeface="var(--font-din)"/>
              </a:rPr>
              <a:t>)</a:t>
            </a:r>
            <a:br>
              <a:rPr lang="en-US" sz="3600" dirty="0">
                <a:solidFill>
                  <a:srgbClr val="273239"/>
                </a:solidFill>
                <a:latin typeface="var(--font-din)"/>
              </a:rPr>
            </a:br>
            <a:r>
              <a:rPr lang="en-US" sz="3600" b="1" dirty="0">
                <a:solidFill>
                  <a:srgbClr val="273239"/>
                </a:solidFill>
                <a:latin typeface="var(--font-din)"/>
              </a:rPr>
              <a:t>(B)</a:t>
            </a:r>
            <a:r>
              <a:rPr lang="en-US" sz="3600" dirty="0">
                <a:solidFill>
                  <a:srgbClr val="273239"/>
                </a:solidFill>
                <a:latin typeface="var(--font-din)"/>
              </a:rPr>
              <a:t> 9 / (2e</a:t>
            </a:r>
            <a:r>
              <a:rPr lang="en-US" sz="3600" baseline="30000" dirty="0">
                <a:solidFill>
                  <a:srgbClr val="273239"/>
                </a:solidFill>
                <a:latin typeface="var(--font-din)"/>
              </a:rPr>
              <a:t>3</a:t>
            </a:r>
            <a:r>
              <a:rPr lang="en-US" sz="3600" dirty="0">
                <a:solidFill>
                  <a:srgbClr val="273239"/>
                </a:solidFill>
                <a:latin typeface="var(--font-din)"/>
              </a:rPr>
              <a:t>)</a:t>
            </a:r>
            <a:br>
              <a:rPr lang="en-US" sz="3600" dirty="0">
                <a:solidFill>
                  <a:srgbClr val="273239"/>
                </a:solidFill>
                <a:latin typeface="var(--font-din)"/>
              </a:rPr>
            </a:br>
            <a:r>
              <a:rPr lang="en-US" sz="3600" b="1" dirty="0">
                <a:solidFill>
                  <a:srgbClr val="273239"/>
                </a:solidFill>
                <a:latin typeface="var(--font-din)"/>
              </a:rPr>
              <a:t>(C)</a:t>
            </a:r>
            <a:r>
              <a:rPr lang="en-US" sz="3600" dirty="0">
                <a:solidFill>
                  <a:srgbClr val="273239"/>
                </a:solidFill>
                <a:latin typeface="var(--font-din)"/>
              </a:rPr>
              <a:t> 17 / (2e</a:t>
            </a:r>
            <a:r>
              <a:rPr lang="en-US" sz="3600" baseline="30000" dirty="0">
                <a:solidFill>
                  <a:srgbClr val="273239"/>
                </a:solidFill>
                <a:latin typeface="var(--font-din)"/>
              </a:rPr>
              <a:t>3</a:t>
            </a:r>
            <a:r>
              <a:rPr lang="en-US" sz="3600" dirty="0">
                <a:solidFill>
                  <a:srgbClr val="273239"/>
                </a:solidFill>
                <a:latin typeface="var(--font-din)"/>
              </a:rPr>
              <a:t>)</a:t>
            </a:r>
            <a:br>
              <a:rPr lang="en-US" sz="3600" dirty="0">
                <a:solidFill>
                  <a:srgbClr val="273239"/>
                </a:solidFill>
                <a:latin typeface="var(--font-din)"/>
              </a:rPr>
            </a:br>
            <a:r>
              <a:rPr lang="en-US" sz="3600" b="1" dirty="0">
                <a:solidFill>
                  <a:srgbClr val="273239"/>
                </a:solidFill>
                <a:latin typeface="var(--font-din)"/>
              </a:rPr>
              <a:t>(D)</a:t>
            </a:r>
            <a:r>
              <a:rPr lang="en-US" sz="3600" dirty="0">
                <a:solidFill>
                  <a:srgbClr val="273239"/>
                </a:solidFill>
                <a:latin typeface="var(--font-din)"/>
              </a:rPr>
              <a:t> 26 / (2e</a:t>
            </a:r>
            <a:r>
              <a:rPr lang="en-US" sz="3600" baseline="30000" dirty="0">
                <a:solidFill>
                  <a:srgbClr val="273239"/>
                </a:solidFill>
                <a:latin typeface="var(--font-din)"/>
              </a:rPr>
              <a:t>3</a:t>
            </a:r>
            <a:r>
              <a:rPr lang="en-US" sz="3600" dirty="0">
                <a:solidFill>
                  <a:srgbClr val="273239"/>
                </a:solidFill>
                <a:latin typeface="var(--font-din)"/>
              </a:rPr>
              <a:t>)</a:t>
            </a:r>
            <a:br>
              <a:rPr lang="en-US" sz="3600" dirty="0">
                <a:solidFill>
                  <a:srgbClr val="273239"/>
                </a:solidFill>
                <a:latin typeface="var(--font-din)"/>
              </a:rPr>
            </a:br>
            <a:endParaRPr lang="en-US" sz="3600" dirty="0" smtClean="0">
              <a:solidFill>
                <a:srgbClr val="273239"/>
              </a:solidFill>
              <a:latin typeface="var(--font-din)"/>
            </a:endParaRPr>
          </a:p>
          <a:p>
            <a:pPr fontAlgn="base"/>
            <a:r>
              <a:rPr lang="en-US" sz="3600" dirty="0">
                <a:solidFill>
                  <a:srgbClr val="273239"/>
                </a:solidFill>
                <a:latin typeface="var(--font-din)"/>
              </a:rPr>
              <a:t/>
            </a:r>
            <a:br>
              <a:rPr lang="en-US" sz="3600" dirty="0">
                <a:solidFill>
                  <a:srgbClr val="273239"/>
                </a:solidFill>
                <a:latin typeface="var(--font-din)"/>
              </a:rPr>
            </a:br>
            <a:r>
              <a:rPr lang="en-US" sz="3600" b="1" dirty="0">
                <a:solidFill>
                  <a:srgbClr val="273239"/>
                </a:solidFill>
                <a:latin typeface="var(--font-din)"/>
              </a:rPr>
              <a:t>Answer:</a:t>
            </a:r>
            <a:r>
              <a:rPr lang="en-US" sz="3600" dirty="0">
                <a:solidFill>
                  <a:srgbClr val="273239"/>
                </a:solidFill>
                <a:latin typeface="var(--font-din)"/>
              </a:rPr>
              <a:t> </a:t>
            </a:r>
            <a:r>
              <a:rPr lang="en-US" sz="3600" b="1" dirty="0">
                <a:solidFill>
                  <a:srgbClr val="273239"/>
                </a:solidFill>
                <a:latin typeface="var(--font-din)"/>
              </a:rPr>
              <a:t>(C)</a:t>
            </a:r>
            <a:endParaRPr lang="en-US" sz="3600" b="0" i="0" dirty="0">
              <a:solidFill>
                <a:srgbClr val="273239"/>
              </a:solidFill>
              <a:effectLst/>
              <a:latin typeface="var(--font-din)"/>
            </a:endParaRPr>
          </a:p>
        </p:txBody>
      </p:sp>
      <p:pic>
        <p:nvPicPr>
          <p:cNvPr id="3" name="Picture 2"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1472760" y="3210120"/>
              <a:ext cx="14785560" cy="6155640"/>
            </p14:xfrm>
          </p:contentPart>
        </mc:Choice>
        <mc:Fallback xmlns="">
          <p:pic>
            <p:nvPicPr>
              <p:cNvPr id="4" name="Ink 3"/>
              <p:cNvPicPr/>
              <p:nvPr/>
            </p:nvPicPr>
            <p:blipFill>
              <a:blip r:embed="rId4"/>
              <a:stretch>
                <a:fillRect/>
              </a:stretch>
            </p:blipFill>
            <p:spPr>
              <a:xfrm>
                <a:off x="1463400" y="3200760"/>
                <a:ext cx="14804280" cy="6174360"/>
              </a:xfrm>
              <a:prstGeom prst="rect">
                <a:avLst/>
              </a:prstGeom>
            </p:spPr>
          </p:pic>
        </mc:Fallback>
      </mc:AlternateContent>
    </p:spTree>
    <p:extLst>
      <p:ext uri="{BB962C8B-B14F-4D97-AF65-F5344CB8AC3E}">
        <p14:creationId xmlns:p14="http://schemas.microsoft.com/office/powerpoint/2010/main" val="912897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55850" y="777875"/>
            <a:ext cx="17373600" cy="6740307"/>
          </a:xfrm>
          <a:prstGeom prst="rect">
            <a:avLst/>
          </a:prstGeom>
        </p:spPr>
        <p:txBody>
          <a:bodyPr wrap="square">
            <a:spAutoFit/>
          </a:bodyPr>
          <a:lstStyle/>
          <a:p>
            <a:pPr fontAlgn="base"/>
            <a:r>
              <a:rPr lang="en-US" sz="3600" b="1" dirty="0">
                <a:solidFill>
                  <a:srgbClr val="273239"/>
                </a:solidFill>
                <a:latin typeface="sofia-pro"/>
              </a:rPr>
              <a:t>GATE-CS-2017 (Set 2</a:t>
            </a:r>
            <a:r>
              <a:rPr lang="en-US" sz="3600" b="1" dirty="0" smtClean="0">
                <a:solidFill>
                  <a:srgbClr val="273239"/>
                </a:solidFill>
                <a:latin typeface="sofia-pro"/>
              </a:rPr>
              <a:t>)</a:t>
            </a:r>
          </a:p>
          <a:p>
            <a:pPr fontAlgn="base"/>
            <a:r>
              <a:rPr lang="en-US" sz="3600" b="1" dirty="0" smtClean="0">
                <a:solidFill>
                  <a:srgbClr val="273239"/>
                </a:solidFill>
                <a:latin typeface="sofia-pro"/>
              </a:rPr>
              <a:t> </a:t>
            </a:r>
            <a:r>
              <a:rPr lang="en-US" sz="3600" dirty="0" smtClean="0">
                <a:solidFill>
                  <a:srgbClr val="273239"/>
                </a:solidFill>
                <a:latin typeface="var(--font-din)"/>
              </a:rPr>
              <a:t>If </a:t>
            </a:r>
            <a:r>
              <a:rPr lang="en-US" sz="3600" dirty="0">
                <a:solidFill>
                  <a:srgbClr val="273239"/>
                </a:solidFill>
                <a:latin typeface="var(--font-din)"/>
              </a:rPr>
              <a:t>a random variable X has a Poisson distribution with mean 5, then the expression E[(X + 2)</a:t>
            </a:r>
            <a:r>
              <a:rPr lang="en-US" sz="3600" baseline="30000" dirty="0">
                <a:solidFill>
                  <a:srgbClr val="273239"/>
                </a:solidFill>
                <a:latin typeface="var(--font-din)"/>
              </a:rPr>
              <a:t>2</a:t>
            </a:r>
            <a:r>
              <a:rPr lang="en-US" sz="3600" dirty="0">
                <a:solidFill>
                  <a:srgbClr val="273239"/>
                </a:solidFill>
                <a:latin typeface="var(--font-din)"/>
              </a:rPr>
              <a:t>] equals _____.</a:t>
            </a:r>
          </a:p>
          <a:p>
            <a:pPr fontAlgn="base"/>
            <a:r>
              <a:rPr lang="en-US" sz="3600" b="1" dirty="0">
                <a:solidFill>
                  <a:srgbClr val="273239"/>
                </a:solidFill>
                <a:latin typeface="var(--font-din)"/>
              </a:rPr>
              <a:t>Note:</a:t>
            </a:r>
            <a:r>
              <a:rPr lang="en-US" sz="3600" dirty="0">
                <a:solidFill>
                  <a:srgbClr val="273239"/>
                </a:solidFill>
                <a:latin typeface="var(--font-din)"/>
              </a:rPr>
              <a:t> This question appeared as Numerical Answer Type.</a:t>
            </a:r>
            <a:br>
              <a:rPr lang="en-US" sz="3600" dirty="0">
                <a:solidFill>
                  <a:srgbClr val="273239"/>
                </a:solidFill>
                <a:latin typeface="var(--font-din)"/>
              </a:rPr>
            </a:br>
            <a:r>
              <a:rPr lang="en-US" sz="3600" b="1" dirty="0">
                <a:solidFill>
                  <a:srgbClr val="273239"/>
                </a:solidFill>
                <a:latin typeface="var(--font-din)"/>
              </a:rPr>
              <a:t>(A)</a:t>
            </a:r>
            <a:r>
              <a:rPr lang="en-US" sz="3600" dirty="0">
                <a:solidFill>
                  <a:srgbClr val="273239"/>
                </a:solidFill>
                <a:latin typeface="var(--font-din)"/>
              </a:rPr>
              <a:t> 54</a:t>
            </a:r>
            <a:br>
              <a:rPr lang="en-US" sz="3600" dirty="0">
                <a:solidFill>
                  <a:srgbClr val="273239"/>
                </a:solidFill>
                <a:latin typeface="var(--font-din)"/>
              </a:rPr>
            </a:br>
            <a:r>
              <a:rPr lang="en-US" sz="3600" b="1" dirty="0">
                <a:solidFill>
                  <a:srgbClr val="273239"/>
                </a:solidFill>
                <a:latin typeface="var(--font-din)"/>
              </a:rPr>
              <a:t>(B)</a:t>
            </a:r>
            <a:r>
              <a:rPr lang="en-US" sz="3600" dirty="0">
                <a:solidFill>
                  <a:srgbClr val="273239"/>
                </a:solidFill>
                <a:latin typeface="var(--font-din)"/>
              </a:rPr>
              <a:t> 55</a:t>
            </a:r>
            <a:br>
              <a:rPr lang="en-US" sz="3600" dirty="0">
                <a:solidFill>
                  <a:srgbClr val="273239"/>
                </a:solidFill>
                <a:latin typeface="var(--font-din)"/>
              </a:rPr>
            </a:br>
            <a:r>
              <a:rPr lang="en-US" sz="3600" b="1" dirty="0">
                <a:solidFill>
                  <a:srgbClr val="273239"/>
                </a:solidFill>
                <a:latin typeface="var(--font-din)"/>
              </a:rPr>
              <a:t>(C)</a:t>
            </a:r>
            <a:r>
              <a:rPr lang="en-US" sz="3600" dirty="0">
                <a:solidFill>
                  <a:srgbClr val="273239"/>
                </a:solidFill>
                <a:latin typeface="var(--font-din)"/>
              </a:rPr>
              <a:t> 56</a:t>
            </a:r>
            <a:br>
              <a:rPr lang="en-US" sz="3600" dirty="0">
                <a:solidFill>
                  <a:srgbClr val="273239"/>
                </a:solidFill>
                <a:latin typeface="var(--font-din)"/>
              </a:rPr>
            </a:br>
            <a:r>
              <a:rPr lang="en-US" sz="3600" b="1" dirty="0">
                <a:solidFill>
                  <a:srgbClr val="273239"/>
                </a:solidFill>
                <a:latin typeface="var(--font-din)"/>
              </a:rPr>
              <a:t>(D)</a:t>
            </a:r>
            <a:r>
              <a:rPr lang="en-US" sz="3600" dirty="0">
                <a:solidFill>
                  <a:srgbClr val="273239"/>
                </a:solidFill>
                <a:latin typeface="var(--font-din)"/>
              </a:rPr>
              <a:t> 57</a:t>
            </a:r>
            <a:br>
              <a:rPr lang="en-US" sz="3600" dirty="0">
                <a:solidFill>
                  <a:srgbClr val="273239"/>
                </a:solidFill>
                <a:latin typeface="var(--font-din)"/>
              </a:rPr>
            </a:br>
            <a:endParaRPr lang="en-US" sz="3600" dirty="0" smtClean="0">
              <a:solidFill>
                <a:srgbClr val="273239"/>
              </a:solidFill>
              <a:latin typeface="var(--font-din)"/>
            </a:endParaRPr>
          </a:p>
          <a:p>
            <a:pPr fontAlgn="base"/>
            <a:endParaRPr lang="en-US" sz="3600" dirty="0" smtClean="0">
              <a:solidFill>
                <a:srgbClr val="273239"/>
              </a:solidFill>
              <a:latin typeface="var(--font-din)"/>
            </a:endParaRPr>
          </a:p>
          <a:p>
            <a:pPr fontAlgn="base"/>
            <a:r>
              <a:rPr lang="en-US" sz="3600" dirty="0">
                <a:solidFill>
                  <a:srgbClr val="273239"/>
                </a:solidFill>
                <a:latin typeface="var(--font-din)"/>
              </a:rPr>
              <a:t/>
            </a:r>
            <a:br>
              <a:rPr lang="en-US" sz="3600" dirty="0">
                <a:solidFill>
                  <a:srgbClr val="273239"/>
                </a:solidFill>
                <a:latin typeface="var(--font-din)"/>
              </a:rPr>
            </a:br>
            <a:r>
              <a:rPr lang="en-US" sz="3600" b="1" dirty="0">
                <a:solidFill>
                  <a:srgbClr val="273239"/>
                </a:solidFill>
                <a:latin typeface="var(--font-din)"/>
              </a:rPr>
              <a:t>Answer:</a:t>
            </a:r>
            <a:r>
              <a:rPr lang="en-US" sz="3600" dirty="0">
                <a:solidFill>
                  <a:srgbClr val="273239"/>
                </a:solidFill>
                <a:latin typeface="var(--font-din)"/>
              </a:rPr>
              <a:t> </a:t>
            </a:r>
            <a:r>
              <a:rPr lang="en-US" sz="3600" b="1" dirty="0">
                <a:solidFill>
                  <a:srgbClr val="273239"/>
                </a:solidFill>
                <a:latin typeface="var(--font-din)"/>
              </a:rPr>
              <a:t>(A)</a:t>
            </a:r>
            <a:endParaRPr lang="en-US" sz="3600" b="0" i="0" dirty="0">
              <a:solidFill>
                <a:srgbClr val="273239"/>
              </a:solidFill>
              <a:effectLst/>
              <a:latin typeface="var(--font-din)"/>
            </a:endParaRPr>
          </a:p>
        </p:txBody>
      </p:sp>
      <p:pic>
        <p:nvPicPr>
          <p:cNvPr id="3" name="Picture 2"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1870200" y="1840680"/>
              <a:ext cx="17996040" cy="5022000"/>
            </p14:xfrm>
          </p:contentPart>
        </mc:Choice>
        <mc:Fallback xmlns="">
          <p:pic>
            <p:nvPicPr>
              <p:cNvPr id="4" name="Ink 3"/>
              <p:cNvPicPr/>
              <p:nvPr/>
            </p:nvPicPr>
            <p:blipFill>
              <a:blip r:embed="rId4"/>
              <a:stretch>
                <a:fillRect/>
              </a:stretch>
            </p:blipFill>
            <p:spPr>
              <a:xfrm>
                <a:off x="1860840" y="1831320"/>
                <a:ext cx="18014760" cy="5040720"/>
              </a:xfrm>
              <a:prstGeom prst="rect">
                <a:avLst/>
              </a:prstGeom>
            </p:spPr>
          </p:pic>
        </mc:Fallback>
      </mc:AlternateContent>
    </p:spTree>
    <p:extLst>
      <p:ext uri="{BB962C8B-B14F-4D97-AF65-F5344CB8AC3E}">
        <p14:creationId xmlns:p14="http://schemas.microsoft.com/office/powerpoint/2010/main" val="1691638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2660650" y="854075"/>
                <a:ext cx="16535400" cy="6496330"/>
              </a:xfrm>
              <a:prstGeom prst="rect">
                <a:avLst/>
              </a:prstGeom>
            </p:spPr>
            <p:txBody>
              <a:bodyPr wrap="square">
                <a:spAutoFit/>
              </a:bodyPr>
              <a:lstStyle/>
              <a:p>
                <a:pPr fontAlgn="base"/>
                <a:r>
                  <a:rPr lang="en-US" sz="3600" b="1" dirty="0">
                    <a:solidFill>
                      <a:srgbClr val="273239"/>
                    </a:solidFill>
                    <a:latin typeface="sofia-pro"/>
                  </a:rPr>
                  <a:t>ISRO CS </a:t>
                </a:r>
                <a:r>
                  <a:rPr lang="en-US" sz="3600" b="1" dirty="0" smtClean="0">
                    <a:solidFill>
                      <a:srgbClr val="273239"/>
                    </a:solidFill>
                    <a:latin typeface="sofia-pro"/>
                  </a:rPr>
                  <a:t>2009 </a:t>
                </a:r>
              </a:p>
              <a:p>
                <a:pPr fontAlgn="base"/>
                <a:r>
                  <a:rPr lang="en-US" sz="3600" dirty="0" smtClean="0">
                    <a:solidFill>
                      <a:srgbClr val="273239"/>
                    </a:solidFill>
                    <a:latin typeface="var(--font-din)"/>
                  </a:rPr>
                  <a:t>If the pdf of a Poisson distribution is given by f(x) = </a:t>
                </a:r>
                <a14:m>
                  <m:oMath xmlns:m="http://schemas.openxmlformats.org/officeDocument/2006/math">
                    <m:f>
                      <m:fPr>
                        <m:ctrlPr>
                          <a:rPr lang="en-IN" sz="3600" i="1">
                            <a:latin typeface="Cambria Math" panose="02040503050406030204" pitchFamily="18" charset="0"/>
                          </a:rPr>
                        </m:ctrlPr>
                      </m:fPr>
                      <m:num>
                        <m:sSup>
                          <m:sSupPr>
                            <m:ctrlPr>
                              <a:rPr lang="en-IN" sz="3600" i="1">
                                <a:latin typeface="Cambria Math" panose="02040503050406030204" pitchFamily="18" charset="0"/>
                              </a:rPr>
                            </m:ctrlPr>
                          </m:sSupPr>
                          <m:e>
                            <m:r>
                              <a:rPr lang="en-IN" sz="3600" i="1">
                                <a:latin typeface="Cambria Math" panose="02040503050406030204" pitchFamily="18" charset="0"/>
                              </a:rPr>
                              <m:t>𝑒</m:t>
                            </m:r>
                          </m:e>
                          <m:sup>
                            <m:r>
                              <a:rPr lang="en-IN" sz="3600">
                                <a:latin typeface="Cambria Math" panose="02040503050406030204" pitchFamily="18" charset="0"/>
                              </a:rPr>
                              <m:t>−2</m:t>
                            </m:r>
                          </m:sup>
                        </m:sSup>
                        <m:sSup>
                          <m:sSupPr>
                            <m:ctrlPr>
                              <a:rPr lang="en-IN" sz="3600" i="1">
                                <a:latin typeface="Cambria Math" panose="02040503050406030204" pitchFamily="18" charset="0"/>
                              </a:rPr>
                            </m:ctrlPr>
                          </m:sSupPr>
                          <m:e>
                            <m:r>
                              <a:rPr lang="en-IN" sz="3600">
                                <a:latin typeface="Cambria Math" panose="02040503050406030204" pitchFamily="18" charset="0"/>
                              </a:rPr>
                              <m:t>2</m:t>
                            </m:r>
                          </m:e>
                          <m:sup>
                            <m:r>
                              <a:rPr lang="en-IN" sz="3600" i="1">
                                <a:latin typeface="Cambria Math" panose="02040503050406030204" pitchFamily="18" charset="0"/>
                              </a:rPr>
                              <m:t>𝑥</m:t>
                            </m:r>
                          </m:sup>
                        </m:sSup>
                      </m:num>
                      <m:den>
                        <m:r>
                          <a:rPr lang="en-IN" sz="3600" i="1">
                            <a:latin typeface="Cambria Math" panose="02040503050406030204" pitchFamily="18" charset="0"/>
                          </a:rPr>
                          <m:t>𝑥</m:t>
                        </m:r>
                        <m:r>
                          <a:rPr lang="en-IN" sz="3600">
                            <a:latin typeface="Cambria Math" panose="02040503050406030204" pitchFamily="18" charset="0"/>
                          </a:rPr>
                          <m:t>!</m:t>
                        </m:r>
                      </m:den>
                    </m:f>
                  </m:oMath>
                </a14:m>
                <a:r>
                  <a:rPr lang="en-US" sz="3600" dirty="0" smtClean="0">
                    <a:solidFill>
                      <a:srgbClr val="273239"/>
                    </a:solidFill>
                    <a:latin typeface="var(--font-din)"/>
                  </a:rPr>
                  <a:t> , then its mean is</a:t>
                </a:r>
                <a:br>
                  <a:rPr lang="en-US" sz="3600" dirty="0" smtClean="0">
                    <a:solidFill>
                      <a:srgbClr val="273239"/>
                    </a:solidFill>
                    <a:latin typeface="var(--font-din)"/>
                  </a:rPr>
                </a:br>
                <a:r>
                  <a:rPr lang="en-US" sz="3600" b="1" dirty="0" smtClean="0">
                    <a:solidFill>
                      <a:srgbClr val="273239"/>
                    </a:solidFill>
                    <a:latin typeface="var(--font-din)"/>
                  </a:rPr>
                  <a:t>(A)</a:t>
                </a:r>
                <a:r>
                  <a:rPr lang="en-US" sz="3600" dirty="0" smtClean="0">
                    <a:solidFill>
                      <a:srgbClr val="273239"/>
                    </a:solidFill>
                    <a:latin typeface="var(--font-din)"/>
                  </a:rPr>
                  <a:t> 2</a:t>
                </a:r>
                <a:r>
                  <a:rPr lang="en-US" sz="3600" baseline="30000" dirty="0" smtClean="0">
                    <a:solidFill>
                      <a:srgbClr val="273239"/>
                    </a:solidFill>
                    <a:latin typeface="var(--font-din)"/>
                  </a:rPr>
                  <a:t>x</a:t>
                </a:r>
                <a:r>
                  <a:rPr lang="en-US" sz="3600" dirty="0" smtClean="0">
                    <a:solidFill>
                      <a:srgbClr val="273239"/>
                    </a:solidFill>
                    <a:latin typeface="var(--font-din)"/>
                  </a:rPr>
                  <a:t/>
                </a:r>
                <a:br>
                  <a:rPr lang="en-US" sz="3600" dirty="0" smtClean="0">
                    <a:solidFill>
                      <a:srgbClr val="273239"/>
                    </a:solidFill>
                    <a:latin typeface="var(--font-din)"/>
                  </a:rPr>
                </a:br>
                <a:r>
                  <a:rPr lang="en-US" sz="3600" b="1" dirty="0" smtClean="0">
                    <a:solidFill>
                      <a:srgbClr val="273239"/>
                    </a:solidFill>
                    <a:latin typeface="var(--font-din)"/>
                  </a:rPr>
                  <a:t>(B)</a:t>
                </a:r>
                <a:r>
                  <a:rPr lang="en-US" sz="3600" dirty="0" smtClean="0">
                    <a:solidFill>
                      <a:srgbClr val="273239"/>
                    </a:solidFill>
                    <a:latin typeface="var(--font-din)"/>
                  </a:rPr>
                  <a:t> 2</a:t>
                </a:r>
                <a:br>
                  <a:rPr lang="en-US" sz="3600" dirty="0" smtClean="0">
                    <a:solidFill>
                      <a:srgbClr val="273239"/>
                    </a:solidFill>
                    <a:latin typeface="var(--font-din)"/>
                  </a:rPr>
                </a:br>
                <a:r>
                  <a:rPr lang="en-US" sz="3600" b="1" dirty="0" smtClean="0">
                    <a:solidFill>
                      <a:srgbClr val="273239"/>
                    </a:solidFill>
                    <a:latin typeface="var(--font-din)"/>
                  </a:rPr>
                  <a:t>(C)</a:t>
                </a:r>
                <a:r>
                  <a:rPr lang="en-US" sz="3600" dirty="0" smtClean="0">
                    <a:solidFill>
                      <a:srgbClr val="273239"/>
                    </a:solidFill>
                    <a:latin typeface="var(--font-din)"/>
                  </a:rPr>
                  <a:t> -2</a:t>
                </a:r>
                <a:br>
                  <a:rPr lang="en-US" sz="3600" dirty="0" smtClean="0">
                    <a:solidFill>
                      <a:srgbClr val="273239"/>
                    </a:solidFill>
                    <a:latin typeface="var(--font-din)"/>
                  </a:rPr>
                </a:br>
                <a:r>
                  <a:rPr lang="en-US" sz="3600" b="1" dirty="0" smtClean="0">
                    <a:solidFill>
                      <a:srgbClr val="273239"/>
                    </a:solidFill>
                    <a:latin typeface="var(--font-din)"/>
                  </a:rPr>
                  <a:t>(D)</a:t>
                </a:r>
                <a:r>
                  <a:rPr lang="en-US" sz="3600" dirty="0" smtClean="0">
                    <a:solidFill>
                      <a:srgbClr val="273239"/>
                    </a:solidFill>
                    <a:latin typeface="var(--font-din)"/>
                  </a:rPr>
                  <a:t> 1</a:t>
                </a:r>
                <a:br>
                  <a:rPr lang="en-US" sz="3600" dirty="0" smtClean="0">
                    <a:solidFill>
                      <a:srgbClr val="273239"/>
                    </a:solidFill>
                    <a:latin typeface="var(--font-din)"/>
                  </a:rPr>
                </a:br>
                <a:r>
                  <a:rPr lang="en-US" sz="3600" dirty="0" smtClean="0">
                    <a:solidFill>
                      <a:srgbClr val="273239"/>
                    </a:solidFill>
                    <a:latin typeface="var(--font-din)"/>
                  </a:rPr>
                  <a:t/>
                </a:r>
                <a:br>
                  <a:rPr lang="en-US" sz="3600" dirty="0" smtClean="0">
                    <a:solidFill>
                      <a:srgbClr val="273239"/>
                    </a:solidFill>
                    <a:latin typeface="var(--font-din)"/>
                  </a:rPr>
                </a:br>
                <a:endParaRPr lang="en-US" sz="3600" dirty="0" smtClean="0">
                  <a:solidFill>
                    <a:srgbClr val="273239"/>
                  </a:solidFill>
                  <a:latin typeface="var(--font-din)"/>
                </a:endParaRPr>
              </a:p>
              <a:p>
                <a:pPr fontAlgn="base"/>
                <a:r>
                  <a:rPr lang="en-US" sz="3600" dirty="0" smtClean="0">
                    <a:solidFill>
                      <a:srgbClr val="273239"/>
                    </a:solidFill>
                    <a:latin typeface="var(--font-din)"/>
                  </a:rPr>
                  <a:t/>
                </a:r>
                <a:br>
                  <a:rPr lang="en-US" sz="3600" dirty="0" smtClean="0">
                    <a:solidFill>
                      <a:srgbClr val="273239"/>
                    </a:solidFill>
                    <a:latin typeface="var(--font-din)"/>
                  </a:rPr>
                </a:br>
                <a:r>
                  <a:rPr lang="en-US" sz="3600" b="1" dirty="0" smtClean="0">
                    <a:solidFill>
                      <a:srgbClr val="273239"/>
                    </a:solidFill>
                    <a:latin typeface="var(--font-din)"/>
                  </a:rPr>
                  <a:t>Answer:</a:t>
                </a:r>
                <a:r>
                  <a:rPr lang="en-US" sz="3600" dirty="0" smtClean="0">
                    <a:solidFill>
                      <a:srgbClr val="273239"/>
                    </a:solidFill>
                    <a:latin typeface="var(--font-din)"/>
                  </a:rPr>
                  <a:t> </a:t>
                </a:r>
                <a:r>
                  <a:rPr lang="en-US" sz="3600" b="1" dirty="0" smtClean="0">
                    <a:solidFill>
                      <a:srgbClr val="273239"/>
                    </a:solidFill>
                    <a:latin typeface="var(--font-din)"/>
                  </a:rPr>
                  <a:t>(B)</a:t>
                </a:r>
                <a:r>
                  <a:rPr lang="en-US" sz="3600" dirty="0" smtClean="0">
                    <a:solidFill>
                      <a:srgbClr val="273239"/>
                    </a:solidFill>
                    <a:latin typeface="var(--font-din)"/>
                  </a:rPr>
                  <a:t/>
                </a:r>
                <a:br>
                  <a:rPr lang="en-US" sz="3600" dirty="0" smtClean="0">
                    <a:solidFill>
                      <a:srgbClr val="273239"/>
                    </a:solidFill>
                    <a:latin typeface="var(--font-din)"/>
                  </a:rPr>
                </a:br>
                <a:endParaRPr lang="en-US" sz="3600" b="0" i="0" dirty="0">
                  <a:solidFill>
                    <a:srgbClr val="273239"/>
                  </a:solidFill>
                  <a:effectLst/>
                  <a:latin typeface="var(--font-din)"/>
                </a:endParaRPr>
              </a:p>
            </p:txBody>
          </p:sp>
        </mc:Choice>
        <mc:Fallback xmlns="">
          <p:sp>
            <p:nvSpPr>
              <p:cNvPr id="2" name="Rectangle 1"/>
              <p:cNvSpPr>
                <a:spLocks noRot="1" noChangeAspect="1" noMove="1" noResize="1" noEditPoints="1" noAdjustHandles="1" noChangeArrowheads="1" noChangeShapeType="1" noTextEdit="1"/>
              </p:cNvSpPr>
              <p:nvPr/>
            </p:nvSpPr>
            <p:spPr>
              <a:xfrm>
                <a:off x="2660650" y="854075"/>
                <a:ext cx="16535400" cy="6496330"/>
              </a:xfrm>
              <a:prstGeom prst="rect">
                <a:avLst/>
              </a:prstGeom>
              <a:blipFill rotWithShape="0">
                <a:blip r:embed="rId2"/>
                <a:stretch>
                  <a:fillRect l="-1106" t="-1407"/>
                </a:stretch>
              </a:blipFill>
            </p:spPr>
            <p:txBody>
              <a:bodyPr/>
              <a:lstStyle/>
              <a:p>
                <a:r>
                  <a:rPr lang="en-IN">
                    <a:noFill/>
                  </a:rPr>
                  <a:t> </a:t>
                </a:r>
              </a:p>
            </p:txBody>
          </p:sp>
        </mc:Fallback>
      </mc:AlternateContent>
      <p:pic>
        <p:nvPicPr>
          <p:cNvPr id="3" name="Picture 2"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mc:AlternateContent xmlns:mc="http://schemas.openxmlformats.org/markup-compatibility/2006" xmlns:p14="http://schemas.microsoft.com/office/powerpoint/2010/main">
        <mc:Choice Requires="p14">
          <p:contentPart p14:bwMode="auto" r:id="rId4">
            <p14:nvContentPartPr>
              <p14:cNvPr id="4" name="Ink 3"/>
              <p14:cNvContentPartPr/>
              <p14:nvPr/>
            </p14:nvContentPartPr>
            <p14:xfrm>
              <a:off x="1973520" y="2297160"/>
              <a:ext cx="15448320" cy="1973520"/>
            </p14:xfrm>
          </p:contentPart>
        </mc:Choice>
        <mc:Fallback xmlns="">
          <p:pic>
            <p:nvPicPr>
              <p:cNvPr id="4" name="Ink 3"/>
              <p:cNvPicPr/>
              <p:nvPr/>
            </p:nvPicPr>
            <p:blipFill>
              <a:blip r:embed="rId5"/>
              <a:stretch>
                <a:fillRect/>
              </a:stretch>
            </p:blipFill>
            <p:spPr>
              <a:xfrm>
                <a:off x="1964160" y="2287800"/>
                <a:ext cx="15467040" cy="1992240"/>
              </a:xfrm>
              <a:prstGeom prst="rect">
                <a:avLst/>
              </a:prstGeom>
            </p:spPr>
          </p:pic>
        </mc:Fallback>
      </mc:AlternateContent>
    </p:spTree>
    <p:extLst>
      <p:ext uri="{BB962C8B-B14F-4D97-AF65-F5344CB8AC3E}">
        <p14:creationId xmlns:p14="http://schemas.microsoft.com/office/powerpoint/2010/main" val="2334406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60650" y="854075"/>
            <a:ext cx="16535400" cy="6740307"/>
          </a:xfrm>
          <a:prstGeom prst="rect">
            <a:avLst/>
          </a:prstGeom>
        </p:spPr>
        <p:txBody>
          <a:bodyPr wrap="square">
            <a:spAutoFit/>
          </a:bodyPr>
          <a:lstStyle/>
          <a:p>
            <a:pPr fontAlgn="base"/>
            <a:r>
              <a:rPr lang="en-US" sz="3600" b="1" dirty="0" smtClean="0">
                <a:solidFill>
                  <a:srgbClr val="273239"/>
                </a:solidFill>
                <a:latin typeface="sofia-pro"/>
              </a:rPr>
              <a:t>GATE DA 2024</a:t>
            </a:r>
          </a:p>
          <a:p>
            <a:pPr fontAlgn="base"/>
            <a:r>
              <a:rPr lang="en-US" sz="3600" dirty="0"/>
              <a:t>Consider the following statements: </a:t>
            </a:r>
            <a:endParaRPr lang="en-US" sz="3600" dirty="0" smtClean="0"/>
          </a:p>
          <a:p>
            <a:pPr marL="857250" indent="-857250" fontAlgn="base">
              <a:buAutoNum type="romanLcParenBoth"/>
            </a:pPr>
            <a:r>
              <a:rPr lang="en-US" sz="3600" dirty="0" smtClean="0"/>
              <a:t>The </a:t>
            </a:r>
            <a:r>
              <a:rPr lang="en-US" sz="3600" dirty="0"/>
              <a:t>mean and variance of a Poisson random variable are equal. </a:t>
            </a:r>
            <a:endParaRPr lang="en-US" sz="3600" dirty="0" smtClean="0"/>
          </a:p>
          <a:p>
            <a:pPr marL="857250" indent="-857250" fontAlgn="base">
              <a:buAutoNum type="romanLcParenBoth"/>
            </a:pPr>
            <a:r>
              <a:rPr lang="en-US" sz="3600" dirty="0" smtClean="0"/>
              <a:t>For </a:t>
            </a:r>
            <a:r>
              <a:rPr lang="en-US" sz="3600" dirty="0"/>
              <a:t>a standard normal random variable, the mean is zero and the variance is one. Which ONE of the following options is correct? </a:t>
            </a:r>
            <a:endParaRPr lang="en-US" sz="3600" dirty="0" smtClean="0"/>
          </a:p>
          <a:p>
            <a:pPr marL="742950" indent="-742950" fontAlgn="base">
              <a:buAutoNum type="alphaUcParenBoth"/>
            </a:pPr>
            <a:r>
              <a:rPr lang="en-US" sz="3600" dirty="0" smtClean="0"/>
              <a:t>Both </a:t>
            </a:r>
            <a:r>
              <a:rPr lang="en-US" sz="3600" dirty="0"/>
              <a:t>(</a:t>
            </a:r>
            <a:r>
              <a:rPr lang="en-US" sz="3600" dirty="0" err="1"/>
              <a:t>i</a:t>
            </a:r>
            <a:r>
              <a:rPr lang="en-US" sz="3600" dirty="0"/>
              <a:t>) and (ii) are true </a:t>
            </a:r>
            <a:endParaRPr lang="en-US" sz="3600" dirty="0" smtClean="0"/>
          </a:p>
          <a:p>
            <a:pPr marL="742950" indent="-742950" fontAlgn="base">
              <a:buAutoNum type="alphaUcParenBoth"/>
            </a:pPr>
            <a:r>
              <a:rPr lang="en-US" sz="3600" dirty="0" smtClean="0"/>
              <a:t>(</a:t>
            </a:r>
            <a:r>
              <a:rPr lang="en-US" sz="3600" dirty="0" err="1" smtClean="0"/>
              <a:t>i</a:t>
            </a:r>
            <a:r>
              <a:rPr lang="en-US" sz="3600" dirty="0"/>
              <a:t>) is true and (ii) is false </a:t>
            </a:r>
            <a:r>
              <a:rPr lang="en-US" sz="3600" dirty="0" smtClean="0"/>
              <a:t> </a:t>
            </a:r>
          </a:p>
          <a:p>
            <a:pPr marL="742950" indent="-742950" fontAlgn="base">
              <a:buAutoNum type="alphaUcParenBoth"/>
            </a:pPr>
            <a:r>
              <a:rPr lang="en-US" sz="3600" dirty="0" smtClean="0"/>
              <a:t>(</a:t>
            </a:r>
            <a:r>
              <a:rPr lang="en-US" sz="3600" dirty="0"/>
              <a:t>ii) is true and (</a:t>
            </a:r>
            <a:r>
              <a:rPr lang="en-US" sz="3600" dirty="0" err="1"/>
              <a:t>i</a:t>
            </a:r>
            <a:r>
              <a:rPr lang="en-US" sz="3600" dirty="0"/>
              <a:t>) is false </a:t>
            </a:r>
            <a:endParaRPr lang="en-US" sz="3600" dirty="0" smtClean="0"/>
          </a:p>
          <a:p>
            <a:pPr marL="742950" indent="-742950" fontAlgn="base">
              <a:buAutoNum type="alphaUcParenBoth"/>
            </a:pPr>
            <a:r>
              <a:rPr lang="en-US" sz="3600" dirty="0" smtClean="0"/>
              <a:t>Both </a:t>
            </a:r>
            <a:r>
              <a:rPr lang="en-US" sz="3600" dirty="0"/>
              <a:t>(</a:t>
            </a:r>
            <a:r>
              <a:rPr lang="en-US" sz="3600" dirty="0" err="1"/>
              <a:t>i</a:t>
            </a:r>
            <a:r>
              <a:rPr lang="en-US" sz="3600" dirty="0"/>
              <a:t>) and (ii) are false </a:t>
            </a:r>
            <a:endParaRPr lang="en-US" sz="3600" dirty="0" smtClean="0"/>
          </a:p>
          <a:p>
            <a:pPr marL="742950" indent="-742950" fontAlgn="base">
              <a:buAutoNum type="alphaUcParenBoth"/>
            </a:pPr>
            <a:endParaRPr lang="en-US" sz="3600" b="0" i="0" dirty="0">
              <a:solidFill>
                <a:srgbClr val="273239"/>
              </a:solidFill>
              <a:effectLst/>
              <a:latin typeface="var(--font-din)"/>
            </a:endParaRPr>
          </a:p>
          <a:p>
            <a:pPr fontAlgn="base"/>
            <a:endParaRPr lang="en-US" sz="3600" dirty="0" smtClean="0">
              <a:solidFill>
                <a:srgbClr val="273239"/>
              </a:solidFill>
              <a:latin typeface="var(--font-din)"/>
            </a:endParaRPr>
          </a:p>
          <a:p>
            <a:pPr fontAlgn="base"/>
            <a:r>
              <a:rPr lang="en-US" sz="3600" b="0" i="0" dirty="0" smtClean="0">
                <a:solidFill>
                  <a:srgbClr val="273239"/>
                </a:solidFill>
                <a:effectLst/>
                <a:latin typeface="var(--font-din)"/>
              </a:rPr>
              <a:t>Answer: (A)</a:t>
            </a:r>
            <a:endParaRPr lang="en-US" sz="3600" b="0" i="0" dirty="0">
              <a:solidFill>
                <a:srgbClr val="273239"/>
              </a:solidFill>
              <a:effectLst/>
              <a:latin typeface="var(--font-din)"/>
            </a:endParaRPr>
          </a:p>
        </p:txBody>
      </p:sp>
      <p:pic>
        <p:nvPicPr>
          <p:cNvPr id="3" name="Picture 2"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1973520" y="1973160"/>
              <a:ext cx="14594040" cy="1237320"/>
            </p14:xfrm>
          </p:contentPart>
        </mc:Choice>
        <mc:Fallback xmlns="">
          <p:pic>
            <p:nvPicPr>
              <p:cNvPr id="4" name="Ink 3"/>
              <p:cNvPicPr/>
              <p:nvPr/>
            </p:nvPicPr>
            <p:blipFill>
              <a:blip r:embed="rId4"/>
              <a:stretch>
                <a:fillRect/>
              </a:stretch>
            </p:blipFill>
            <p:spPr>
              <a:xfrm>
                <a:off x="1964160" y="1963800"/>
                <a:ext cx="14612760" cy="1256040"/>
              </a:xfrm>
              <a:prstGeom prst="rect">
                <a:avLst/>
              </a:prstGeom>
            </p:spPr>
          </p:pic>
        </mc:Fallback>
      </mc:AlternateContent>
    </p:spTree>
    <p:extLst>
      <p:ext uri="{BB962C8B-B14F-4D97-AF65-F5344CB8AC3E}">
        <p14:creationId xmlns:p14="http://schemas.microsoft.com/office/powerpoint/2010/main" val="3229319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60650" y="854075"/>
            <a:ext cx="16535400" cy="3416320"/>
          </a:xfrm>
          <a:prstGeom prst="rect">
            <a:avLst/>
          </a:prstGeom>
        </p:spPr>
        <p:txBody>
          <a:bodyPr wrap="square">
            <a:spAutoFit/>
          </a:bodyPr>
          <a:lstStyle/>
          <a:p>
            <a:pPr fontAlgn="base"/>
            <a:r>
              <a:rPr lang="en-US" sz="3600" b="1" dirty="0" smtClean="0">
                <a:solidFill>
                  <a:srgbClr val="273239"/>
                </a:solidFill>
                <a:latin typeface="sofia-pro"/>
              </a:rPr>
              <a:t>GATE DA 2024</a:t>
            </a:r>
          </a:p>
          <a:p>
            <a:pPr fontAlgn="base"/>
            <a:r>
              <a:rPr lang="en-US" sz="3600" dirty="0"/>
              <a:t>The sample average of 50 data points is 40. The updated sample average after including a new data point taking the value of 142 is ______ </a:t>
            </a:r>
            <a:endParaRPr lang="en-US" sz="3600" dirty="0" smtClean="0"/>
          </a:p>
          <a:p>
            <a:pPr marL="742950" indent="-742950" fontAlgn="base">
              <a:buAutoNum type="alphaUcParenBoth"/>
            </a:pPr>
            <a:endParaRPr lang="en-US" sz="3600" b="0" i="0" dirty="0">
              <a:solidFill>
                <a:srgbClr val="273239"/>
              </a:solidFill>
              <a:effectLst/>
              <a:latin typeface="var(--font-din)"/>
            </a:endParaRPr>
          </a:p>
          <a:p>
            <a:pPr fontAlgn="base"/>
            <a:endParaRPr lang="en-US" sz="3600" dirty="0" smtClean="0">
              <a:solidFill>
                <a:srgbClr val="273239"/>
              </a:solidFill>
              <a:latin typeface="var(--font-din)"/>
            </a:endParaRPr>
          </a:p>
          <a:p>
            <a:pPr fontAlgn="base"/>
            <a:r>
              <a:rPr lang="en-US" sz="3600" b="0" i="0" dirty="0" smtClean="0">
                <a:solidFill>
                  <a:srgbClr val="273239"/>
                </a:solidFill>
                <a:effectLst/>
                <a:latin typeface="var(--font-din)"/>
              </a:rPr>
              <a:t>Answer: (42)</a:t>
            </a:r>
            <a:endParaRPr lang="en-US" sz="3600" b="0" i="0" dirty="0">
              <a:solidFill>
                <a:srgbClr val="273239"/>
              </a:solidFill>
              <a:effectLst/>
              <a:latin typeface="var(--font-din)"/>
            </a:endParaRPr>
          </a:p>
        </p:txBody>
      </p:sp>
      <p:pic>
        <p:nvPicPr>
          <p:cNvPr id="3" name="Picture 2"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6906600" y="1899720"/>
              <a:ext cx="9558000" cy="6302880"/>
            </p14:xfrm>
          </p:contentPart>
        </mc:Choice>
        <mc:Fallback xmlns="">
          <p:pic>
            <p:nvPicPr>
              <p:cNvPr id="4" name="Ink 3"/>
              <p:cNvPicPr/>
              <p:nvPr/>
            </p:nvPicPr>
            <p:blipFill>
              <a:blip r:embed="rId4"/>
              <a:stretch>
                <a:fillRect/>
              </a:stretch>
            </p:blipFill>
            <p:spPr>
              <a:xfrm>
                <a:off x="6897240" y="1890360"/>
                <a:ext cx="9576720" cy="6321600"/>
              </a:xfrm>
              <a:prstGeom prst="rect">
                <a:avLst/>
              </a:prstGeom>
            </p:spPr>
          </p:pic>
        </mc:Fallback>
      </mc:AlternateContent>
    </p:spTree>
    <p:extLst>
      <p:ext uri="{BB962C8B-B14F-4D97-AF65-F5344CB8AC3E}">
        <p14:creationId xmlns:p14="http://schemas.microsoft.com/office/powerpoint/2010/main" val="2757490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1034072"/>
            <a:ext cx="8265507" cy="2532614"/>
          </a:xfrm>
          <a:prstGeom prst="rect">
            <a:avLst/>
          </a:prstGeom>
        </p:spPr>
      </p:pic>
      <p:grpSp>
        <p:nvGrpSpPr>
          <p:cNvPr id="3" name="object 3"/>
          <p:cNvGrpSpPr/>
          <p:nvPr/>
        </p:nvGrpSpPr>
        <p:grpSpPr>
          <a:xfrm>
            <a:off x="0" y="10427105"/>
            <a:ext cx="20104100" cy="882015"/>
            <a:chOff x="0" y="10427105"/>
            <a:chExt cx="20104100" cy="882015"/>
          </a:xfrm>
        </p:grpSpPr>
        <p:pic>
          <p:nvPicPr>
            <p:cNvPr id="4" name="object 4"/>
            <p:cNvPicPr/>
            <p:nvPr/>
          </p:nvPicPr>
          <p:blipFill>
            <a:blip r:embed="rId4" cstate="print"/>
            <a:stretch>
              <a:fillRect/>
            </a:stretch>
          </p:blipFill>
          <p:spPr>
            <a:xfrm>
              <a:off x="1368587" y="10427105"/>
              <a:ext cx="18735513" cy="881450"/>
            </a:xfrm>
            <a:prstGeom prst="rect">
              <a:avLst/>
            </a:prstGeom>
          </p:spPr>
        </p:pic>
        <p:sp>
          <p:nvSpPr>
            <p:cNvPr id="5" name="object 5"/>
            <p:cNvSpPr/>
            <p:nvPr/>
          </p:nvSpPr>
          <p:spPr>
            <a:xfrm>
              <a:off x="0" y="10427105"/>
              <a:ext cx="1530350" cy="882015"/>
            </a:xfrm>
            <a:custGeom>
              <a:avLst/>
              <a:gdLst/>
              <a:ahLst/>
              <a:cxnLst/>
              <a:rect l="l" t="t" r="r" b="b"/>
              <a:pathLst>
                <a:path w="1530350" h="882015">
                  <a:moveTo>
                    <a:pt x="895974" y="0"/>
                  </a:moveTo>
                  <a:lnTo>
                    <a:pt x="0" y="0"/>
                  </a:lnTo>
                  <a:lnTo>
                    <a:pt x="0" y="881450"/>
                  </a:lnTo>
                  <a:lnTo>
                    <a:pt x="1529998" y="881450"/>
                  </a:lnTo>
                  <a:lnTo>
                    <a:pt x="895974" y="0"/>
                  </a:lnTo>
                  <a:close/>
                </a:path>
              </a:pathLst>
            </a:custGeom>
            <a:solidFill>
              <a:srgbClr val="0D2A3C"/>
            </a:solidFill>
          </p:spPr>
          <p:txBody>
            <a:bodyPr wrap="square" lIns="0" tIns="0" rIns="0" bIns="0" rtlCol="0"/>
            <a:lstStyle/>
            <a:p>
              <a:endParaRPr/>
            </a:p>
          </p:txBody>
        </p:sp>
      </p:grpSp>
      <p:sp>
        <p:nvSpPr>
          <p:cNvPr id="6" name="object 6"/>
          <p:cNvSpPr txBox="1">
            <a:spLocks noGrp="1"/>
          </p:cNvSpPr>
          <p:nvPr>
            <p:ph type="title"/>
          </p:nvPr>
        </p:nvSpPr>
        <p:spPr>
          <a:xfrm>
            <a:off x="1027064" y="1485300"/>
            <a:ext cx="6586586" cy="1479892"/>
          </a:xfrm>
          <a:prstGeom prst="rect">
            <a:avLst/>
          </a:prstGeom>
        </p:spPr>
        <p:txBody>
          <a:bodyPr vert="horz" wrap="square" lIns="0" tIns="17780" rIns="0" bIns="0" rtlCol="0">
            <a:spAutoFit/>
          </a:bodyPr>
          <a:lstStyle/>
          <a:p>
            <a:pPr marL="12700">
              <a:lnSpc>
                <a:spcPts val="5745"/>
              </a:lnSpc>
              <a:spcBef>
                <a:spcPts val="140"/>
              </a:spcBef>
            </a:pPr>
            <a:r>
              <a:rPr lang="en-US" sz="7200" b="1" dirty="0" smtClean="0">
                <a:latin typeface="+mj-lt"/>
              </a:rPr>
              <a:t>Uniform </a:t>
            </a:r>
            <a:br>
              <a:rPr lang="en-US" sz="7200" b="1" dirty="0" smtClean="0">
                <a:latin typeface="+mj-lt"/>
              </a:rPr>
            </a:br>
            <a:r>
              <a:rPr lang="en-US" sz="7200" b="1" dirty="0" smtClean="0">
                <a:latin typeface="+mj-lt"/>
              </a:rPr>
              <a:t>Distribution</a:t>
            </a:r>
            <a:endParaRPr sz="6600" b="1" dirty="0">
              <a:latin typeface="+mj-lt"/>
              <a:ea typeface="Roboto Medium" panose="02000000000000000000" pitchFamily="2" charset="0"/>
              <a:cs typeface="Calibri" panose="020F0502020204030204" pitchFamily="34" charset="0"/>
            </a:endParaRPr>
          </a:p>
        </p:txBody>
      </p:sp>
      <p:sp>
        <p:nvSpPr>
          <p:cNvPr id="11" name="object 11"/>
          <p:cNvSpPr txBox="1">
            <a:spLocks noGrp="1"/>
          </p:cNvSpPr>
          <p:nvPr>
            <p:ph type="ftr" sz="quarter" idx="5"/>
          </p:nvPr>
        </p:nvSpPr>
        <p:spPr>
          <a:xfrm>
            <a:off x="271249" y="10567782"/>
            <a:ext cx="998471" cy="577081"/>
          </a:xfrm>
          <a:prstGeom prst="rect">
            <a:avLst/>
          </a:prstGeom>
        </p:spPr>
        <p:txBody>
          <a:bodyPr vert="horz" wrap="square" lIns="0" tIns="0" rIns="0" bIns="0" rtlCol="0">
            <a:spAutoFit/>
          </a:bodyPr>
          <a:lstStyle/>
          <a:p>
            <a:pPr marL="12700">
              <a:lnSpc>
                <a:spcPts val="4490"/>
              </a:lnSpc>
            </a:pPr>
            <a:r>
              <a:rPr spc="575" dirty="0">
                <a:latin typeface="Roboto" panose="02000000000000000000" pitchFamily="2" charset="0"/>
                <a:ea typeface="Roboto" panose="02000000000000000000" pitchFamily="2" charset="0"/>
                <a:cs typeface="Calibri" panose="020F0502020204030204" pitchFamily="34" charset="0"/>
              </a:rPr>
              <a:t>0</a:t>
            </a:r>
            <a:r>
              <a:rPr spc="-545" dirty="0">
                <a:latin typeface="Roboto" panose="02000000000000000000" pitchFamily="2" charset="0"/>
                <a:ea typeface="Roboto" panose="02000000000000000000" pitchFamily="2" charset="0"/>
                <a:cs typeface="Calibri" panose="020F0502020204030204" pitchFamily="34" charset="0"/>
              </a:rPr>
              <a:t>1</a:t>
            </a:r>
          </a:p>
        </p:txBody>
      </p:sp>
      <p:pic>
        <p:nvPicPr>
          <p:cNvPr id="12" name="Picture 11"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10" name="object 7"/>
          <p:cNvSpPr txBox="1"/>
          <p:nvPr/>
        </p:nvSpPr>
        <p:spPr>
          <a:xfrm>
            <a:off x="1392717" y="4740275"/>
            <a:ext cx="16277590" cy="1244571"/>
          </a:xfrm>
          <a:prstGeom prst="rect">
            <a:avLst/>
          </a:prstGeom>
        </p:spPr>
        <p:txBody>
          <a:bodyPr vert="horz" wrap="square" lIns="0" tIns="13335" rIns="0" bIns="0" rtlCol="0">
            <a:spAutoFit/>
          </a:bodyPr>
          <a:lstStyle/>
          <a:p>
            <a:pPr marL="26034">
              <a:lnSpc>
                <a:spcPct val="100000"/>
              </a:lnSpc>
              <a:spcBef>
                <a:spcPts val="105"/>
              </a:spcBef>
            </a:pPr>
            <a:r>
              <a:rPr lang="en-US" sz="4000" dirty="0"/>
              <a:t>The Uniform Distribution, also known as the </a:t>
            </a:r>
            <a:r>
              <a:rPr lang="en-US" sz="4000" b="1" dirty="0"/>
              <a:t>Rectangular Distribution</a:t>
            </a:r>
            <a:r>
              <a:rPr lang="en-US" sz="4000" dirty="0"/>
              <a:t>, is a type of Continuous Probability Distribution.</a:t>
            </a:r>
            <a:endParaRPr sz="2800" dirty="0">
              <a:latin typeface="Roboto" panose="02000000000000000000" pitchFamily="2" charset="0"/>
              <a:ea typeface="Roboto" panose="02000000000000000000" pitchFamily="2" charset="0"/>
              <a:cs typeface="Trebuchet MS"/>
            </a:endParaRPr>
          </a:p>
        </p:txBody>
      </p:sp>
      <mc:AlternateContent xmlns:mc="http://schemas.openxmlformats.org/markup-compatibility/2006" xmlns:p14="http://schemas.microsoft.com/office/powerpoint/2010/main">
        <mc:Choice Requires="p14">
          <p:contentPart p14:bwMode="auto" r:id="rId6">
            <p14:nvContentPartPr>
              <p14:cNvPr id="7" name="Ink 6"/>
              <p14:cNvContentPartPr/>
              <p14:nvPr/>
            </p14:nvContentPartPr>
            <p14:xfrm>
              <a:off x="9439560" y="1722960"/>
              <a:ext cx="10662480" cy="6597360"/>
            </p14:xfrm>
          </p:contentPart>
        </mc:Choice>
        <mc:Fallback xmlns="">
          <p:pic>
            <p:nvPicPr>
              <p:cNvPr id="7" name="Ink 6"/>
              <p:cNvPicPr/>
              <p:nvPr/>
            </p:nvPicPr>
            <p:blipFill>
              <a:blip r:embed="rId7"/>
              <a:stretch>
                <a:fillRect/>
              </a:stretch>
            </p:blipFill>
            <p:spPr>
              <a:xfrm>
                <a:off x="9430200" y="1713600"/>
                <a:ext cx="10681200" cy="6616080"/>
              </a:xfrm>
              <a:prstGeom prst="rect">
                <a:avLst/>
              </a:prstGeom>
            </p:spPr>
          </p:pic>
        </mc:Fallback>
      </mc:AlternateContent>
    </p:spTree>
    <p:extLst>
      <p:ext uri="{BB962C8B-B14F-4D97-AF65-F5344CB8AC3E}">
        <p14:creationId xmlns:p14="http://schemas.microsoft.com/office/powerpoint/2010/main" val="112345493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X"/>
          <p:cNvSpPr>
            <a:spLocks noChangeAspect="1" noChangeArrowheads="1"/>
          </p:cNvSpPr>
          <p:nvPr/>
        </p:nvSpPr>
        <p:spPr bwMode="auto">
          <a:xfrm>
            <a:off x="4879975" y="-365125"/>
            <a:ext cx="219075" cy="1809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3" descr="[a,b]"/>
          <p:cNvSpPr>
            <a:spLocks noChangeAspect="1" noChangeArrowheads="1"/>
          </p:cNvSpPr>
          <p:nvPr/>
        </p:nvSpPr>
        <p:spPr bwMode="auto">
          <a:xfrm>
            <a:off x="9572625" y="-365125"/>
            <a:ext cx="438150" cy="2667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f(x)"/>
          <p:cNvSpPr>
            <a:spLocks noChangeAspect="1" noChangeArrowheads="1"/>
          </p:cNvSpPr>
          <p:nvPr/>
        </p:nvSpPr>
        <p:spPr bwMode="auto">
          <a:xfrm>
            <a:off x="13992225" y="-365125"/>
            <a:ext cx="457200" cy="257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Rectangle 5"/>
          <p:cNvSpPr/>
          <p:nvPr/>
        </p:nvSpPr>
        <p:spPr>
          <a:xfrm>
            <a:off x="2432050" y="1463675"/>
            <a:ext cx="16230600" cy="1754326"/>
          </a:xfrm>
          <a:prstGeom prst="rect">
            <a:avLst/>
          </a:prstGeom>
        </p:spPr>
        <p:txBody>
          <a:bodyPr wrap="square">
            <a:spAutoFit/>
          </a:bodyPr>
          <a:lstStyle/>
          <a:p>
            <a:pPr lvl="0" eaLnBrk="0" fontAlgn="base" hangingPunct="0">
              <a:spcBef>
                <a:spcPct val="0"/>
              </a:spcBef>
              <a:spcAft>
                <a:spcPct val="0"/>
              </a:spcAft>
            </a:pPr>
            <a:r>
              <a:rPr lang="en-US" sz="3600" dirty="0">
                <a:solidFill>
                  <a:srgbClr val="273239"/>
                </a:solidFill>
                <a:latin typeface="urw-din"/>
              </a:rPr>
              <a:t>It has a Continuous Random </a:t>
            </a:r>
            <a:r>
              <a:rPr lang="en-US" sz="3600" dirty="0" smtClean="0">
                <a:solidFill>
                  <a:srgbClr val="273239"/>
                </a:solidFill>
                <a:latin typeface="urw-din"/>
              </a:rPr>
              <a:t>Variable</a:t>
            </a:r>
            <a:r>
              <a:rPr lang="en-US" sz="3600" dirty="0">
                <a:solidFill>
                  <a:srgbClr val="273239"/>
                </a:solidFill>
                <a:latin typeface="urw-din"/>
              </a:rPr>
              <a:t> </a:t>
            </a:r>
            <a:r>
              <a:rPr lang="en-US" sz="3600" dirty="0"/>
              <a:t> </a:t>
            </a:r>
            <a:r>
              <a:rPr lang="en-US" sz="3600" dirty="0" smtClean="0"/>
              <a:t>X </a:t>
            </a:r>
            <a:r>
              <a:rPr lang="en-US" sz="3600" dirty="0">
                <a:solidFill>
                  <a:srgbClr val="273239"/>
                </a:solidFill>
                <a:latin typeface="urw-din"/>
              </a:rPr>
              <a:t> restricted to a finite interval </a:t>
            </a:r>
            <a:r>
              <a:rPr lang="en-US" sz="3600" dirty="0" smtClean="0">
                <a:solidFill>
                  <a:srgbClr val="273239"/>
                </a:solidFill>
                <a:latin typeface="urw-din"/>
              </a:rPr>
              <a:t>[a, b]</a:t>
            </a:r>
            <a:r>
              <a:rPr lang="en-US" sz="3600" dirty="0" smtClean="0"/>
              <a:t>  </a:t>
            </a:r>
            <a:r>
              <a:rPr lang="en-US" sz="3600" dirty="0">
                <a:solidFill>
                  <a:srgbClr val="273239"/>
                </a:solidFill>
                <a:latin typeface="urw-din"/>
              </a:rPr>
              <a:t> and it’s probability function </a:t>
            </a:r>
            <a:r>
              <a:rPr lang="en-US" sz="3600" dirty="0"/>
              <a:t> </a:t>
            </a:r>
            <a:r>
              <a:rPr lang="en-US" sz="3600" dirty="0" smtClean="0"/>
              <a:t>f(x) </a:t>
            </a:r>
            <a:r>
              <a:rPr lang="en-US" sz="3600" dirty="0">
                <a:solidFill>
                  <a:srgbClr val="273239"/>
                </a:solidFill>
                <a:latin typeface="urw-din"/>
              </a:rPr>
              <a:t> has a constant density over this interval.</a:t>
            </a:r>
            <a:r>
              <a:rPr lang="en-US" sz="3600" dirty="0"/>
              <a:t/>
            </a:r>
            <a:br>
              <a:rPr lang="en-US" sz="3600" dirty="0"/>
            </a:br>
            <a:r>
              <a:rPr lang="en-US" sz="3600" dirty="0">
                <a:solidFill>
                  <a:srgbClr val="273239"/>
                </a:solidFill>
                <a:latin typeface="urw-din"/>
              </a:rPr>
              <a:t>The Uniform probability distribution function is defined as-</a:t>
            </a:r>
            <a:r>
              <a:rPr lang="en-US" sz="3600" dirty="0"/>
              <a:t> </a:t>
            </a:r>
            <a:endParaRPr lang="en-US" sz="3600" dirty="0">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5403850" y="3944266"/>
            <a:ext cx="5904200" cy="1671669"/>
          </a:xfrm>
          <a:prstGeom prst="rect">
            <a:avLst/>
          </a:prstGeom>
        </p:spPr>
      </p:pic>
      <p:pic>
        <p:nvPicPr>
          <p:cNvPr id="8" name="Picture 7"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57850" y="399459"/>
            <a:ext cx="1203158" cy="609600"/>
          </a:xfrm>
          <a:prstGeom prst="rect">
            <a:avLst/>
          </a:prstGeom>
        </p:spPr>
      </p:pic>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7643160" y="3475440"/>
              <a:ext cx="10794600" cy="5728320"/>
            </p14:xfrm>
          </p:contentPart>
        </mc:Choice>
        <mc:Fallback xmlns="">
          <p:pic>
            <p:nvPicPr>
              <p:cNvPr id="2" name="Ink 1"/>
              <p:cNvPicPr/>
              <p:nvPr/>
            </p:nvPicPr>
            <p:blipFill>
              <a:blip r:embed="rId5"/>
              <a:stretch>
                <a:fillRect/>
              </a:stretch>
            </p:blipFill>
            <p:spPr>
              <a:xfrm>
                <a:off x="7633800" y="3466080"/>
                <a:ext cx="10813320" cy="5747040"/>
              </a:xfrm>
              <a:prstGeom prst="rect">
                <a:avLst/>
              </a:prstGeom>
            </p:spPr>
          </p:pic>
        </mc:Fallback>
      </mc:AlternateContent>
    </p:spTree>
    <p:extLst>
      <p:ext uri="{BB962C8B-B14F-4D97-AF65-F5344CB8AC3E}">
        <p14:creationId xmlns:p14="http://schemas.microsoft.com/office/powerpoint/2010/main" val="371750347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136267"/>
            <a:ext cx="65"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rgbClr val="273239"/>
              </a:solidFill>
              <a:effectLst/>
              <a:latin typeface="urw-din"/>
            </a:endParaRPr>
          </a:p>
        </p:txBody>
      </p:sp>
      <p:sp>
        <p:nvSpPr>
          <p:cNvPr id="3" name="AutoShape 2" descr="x = t"/>
          <p:cNvSpPr>
            <a:spLocks noChangeAspect="1" noChangeArrowheads="1"/>
          </p:cNvSpPr>
          <p:nvPr/>
        </p:nvSpPr>
        <p:spPr bwMode="auto">
          <a:xfrm>
            <a:off x="16535400" y="106363"/>
            <a:ext cx="561975" cy="1714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3" descr="F(X)"/>
          <p:cNvSpPr>
            <a:spLocks noChangeAspect="1" noChangeArrowheads="1"/>
          </p:cNvSpPr>
          <p:nvPr/>
        </p:nvSpPr>
        <p:spPr bwMode="auto">
          <a:xfrm>
            <a:off x="9144000" y="288925"/>
            <a:ext cx="590550" cy="257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Rectangle 4"/>
          <p:cNvSpPr/>
          <p:nvPr/>
        </p:nvSpPr>
        <p:spPr>
          <a:xfrm>
            <a:off x="2508250" y="1158875"/>
            <a:ext cx="15925800" cy="2308324"/>
          </a:xfrm>
          <a:prstGeom prst="rect">
            <a:avLst/>
          </a:prstGeom>
        </p:spPr>
        <p:txBody>
          <a:bodyPr wrap="square">
            <a:spAutoFit/>
          </a:bodyPr>
          <a:lstStyle/>
          <a:p>
            <a:pPr lvl="0" eaLnBrk="0" fontAlgn="base" hangingPunct="0">
              <a:spcBef>
                <a:spcPct val="0"/>
              </a:spcBef>
              <a:spcAft>
                <a:spcPct val="0"/>
              </a:spcAft>
            </a:pPr>
            <a:r>
              <a:rPr lang="en-US" sz="3600" b="1" dirty="0">
                <a:solidFill>
                  <a:srgbClr val="273239"/>
                </a:solidFill>
                <a:latin typeface="urw-din"/>
              </a:rPr>
              <a:t>Cumulative Density Function –</a:t>
            </a:r>
            <a:endParaRPr lang="en-US" sz="3600" dirty="0"/>
          </a:p>
          <a:p>
            <a:pPr lvl="0" eaLnBrk="0" fontAlgn="base" hangingPunct="0">
              <a:spcBef>
                <a:spcPct val="0"/>
              </a:spcBef>
              <a:spcAft>
                <a:spcPct val="0"/>
              </a:spcAft>
            </a:pPr>
            <a:r>
              <a:rPr lang="en-US" sz="3600" dirty="0">
                <a:solidFill>
                  <a:srgbClr val="273239"/>
                </a:solidFill>
                <a:latin typeface="urw-din"/>
              </a:rPr>
              <a:t>As we know, the cumulative density function is nothing but the sum of probability of all events </a:t>
            </a:r>
            <a:r>
              <a:rPr lang="en-US" sz="3600" dirty="0" err="1">
                <a:solidFill>
                  <a:srgbClr val="273239"/>
                </a:solidFill>
                <a:latin typeface="urw-din"/>
              </a:rPr>
              <a:t>upto</a:t>
            </a:r>
            <a:r>
              <a:rPr lang="en-US" sz="3600" dirty="0">
                <a:solidFill>
                  <a:srgbClr val="273239"/>
                </a:solidFill>
                <a:latin typeface="urw-din"/>
              </a:rPr>
              <a:t> a certain value of </a:t>
            </a:r>
            <a:r>
              <a:rPr lang="en-US" sz="3600" dirty="0" smtClean="0">
                <a:solidFill>
                  <a:srgbClr val="273239"/>
                </a:solidFill>
                <a:latin typeface="urw-din"/>
              </a:rPr>
              <a:t>x = t</a:t>
            </a:r>
            <a:r>
              <a:rPr lang="en-US" sz="3600" dirty="0">
                <a:solidFill>
                  <a:srgbClr val="273239"/>
                </a:solidFill>
                <a:latin typeface="urw-din"/>
              </a:rPr>
              <a:t>       .</a:t>
            </a:r>
            <a:br>
              <a:rPr lang="en-US" sz="3600" dirty="0">
                <a:solidFill>
                  <a:srgbClr val="273239"/>
                </a:solidFill>
                <a:latin typeface="urw-din"/>
              </a:rPr>
            </a:br>
            <a:r>
              <a:rPr lang="en-US" sz="3600" dirty="0">
                <a:solidFill>
                  <a:srgbClr val="273239"/>
                </a:solidFill>
                <a:latin typeface="urw-din"/>
              </a:rPr>
              <a:t>In the </a:t>
            </a:r>
            <a:r>
              <a:rPr lang="en-US" sz="3600" dirty="0" smtClean="0">
                <a:solidFill>
                  <a:srgbClr val="273239"/>
                </a:solidFill>
                <a:latin typeface="urw-din"/>
              </a:rPr>
              <a:t>Uniform </a:t>
            </a:r>
            <a:r>
              <a:rPr lang="en-US" sz="3600" dirty="0">
                <a:solidFill>
                  <a:srgbClr val="273239"/>
                </a:solidFill>
                <a:latin typeface="urw-din"/>
              </a:rPr>
              <a:t>distribution, the cumulative density function </a:t>
            </a:r>
            <a:r>
              <a:rPr lang="en-US" sz="3600" dirty="0" smtClean="0">
                <a:solidFill>
                  <a:srgbClr val="273239"/>
                </a:solidFill>
                <a:latin typeface="urw-din"/>
              </a:rPr>
              <a:t>F(X) is </a:t>
            </a:r>
            <a:r>
              <a:rPr lang="en-US" sz="3600" dirty="0">
                <a:solidFill>
                  <a:srgbClr val="273239"/>
                </a:solidFill>
                <a:latin typeface="urw-din"/>
              </a:rPr>
              <a:t>given by-</a:t>
            </a:r>
          </a:p>
        </p:txBody>
      </p:sp>
      <p:pic>
        <p:nvPicPr>
          <p:cNvPr id="8" name="Picture 7"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p14:cNvContentPartPr/>
              <p14:nvPr/>
            </p14:nvContentPartPr>
            <p14:xfrm>
              <a:off x="8202600" y="3858120"/>
              <a:ext cx="3196080" cy="1222560"/>
            </p14:xfrm>
          </p:contentPart>
        </mc:Choice>
        <mc:Fallback xmlns="">
          <p:pic>
            <p:nvPicPr>
              <p:cNvPr id="6" name="Ink 5"/>
              <p:cNvPicPr/>
              <p:nvPr/>
            </p:nvPicPr>
            <p:blipFill>
              <a:blip r:embed="rId4"/>
              <a:stretch>
                <a:fillRect/>
              </a:stretch>
            </p:blipFill>
            <p:spPr>
              <a:xfrm>
                <a:off x="8193240" y="3848760"/>
                <a:ext cx="3214800" cy="1241280"/>
              </a:xfrm>
              <a:prstGeom prst="rect">
                <a:avLst/>
              </a:prstGeom>
            </p:spPr>
          </p:pic>
        </mc:Fallback>
      </mc:AlternateContent>
    </p:spTree>
    <p:extLst>
      <p:ext uri="{BB962C8B-B14F-4D97-AF65-F5344CB8AC3E}">
        <p14:creationId xmlns:p14="http://schemas.microsoft.com/office/powerpoint/2010/main" val="29798111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3" name="Rectangle 2"/>
          <p:cNvSpPr/>
          <p:nvPr/>
        </p:nvSpPr>
        <p:spPr>
          <a:xfrm>
            <a:off x="2057400" y="1006475"/>
            <a:ext cx="17138650" cy="6186309"/>
          </a:xfrm>
          <a:prstGeom prst="rect">
            <a:avLst/>
          </a:prstGeom>
        </p:spPr>
        <p:txBody>
          <a:bodyPr wrap="square">
            <a:spAutoFit/>
          </a:bodyPr>
          <a:lstStyle/>
          <a:p>
            <a:pPr>
              <a:buFont typeface="+mj-lt"/>
              <a:buAutoNum type="arabicPeriod"/>
            </a:pPr>
            <a:r>
              <a:rPr lang="en-US" sz="3600" dirty="0">
                <a:solidFill>
                  <a:srgbClr val="444444"/>
                </a:solidFill>
              </a:rPr>
              <a:t>The probability of getting a ”head” in a single toss of a </a:t>
            </a:r>
            <a:r>
              <a:rPr lang="en-US" sz="3600" dirty="0" smtClean="0">
                <a:solidFill>
                  <a:srgbClr val="444444"/>
                </a:solidFill>
              </a:rPr>
              <a:t>biased </a:t>
            </a:r>
            <a:r>
              <a:rPr lang="en-US" sz="3600" dirty="0">
                <a:solidFill>
                  <a:srgbClr val="444444"/>
                </a:solidFill>
              </a:rPr>
              <a:t>coin is 0.3. The coin is tossed repeatedly till a ”head” is obtained. If the tosses are independent, then the probability of getting ”head” for the first time in the fifth toss is _______.</a:t>
            </a:r>
          </a:p>
          <a:p>
            <a:r>
              <a:rPr lang="en-US" sz="3600" b="1" dirty="0">
                <a:solidFill>
                  <a:srgbClr val="444444"/>
                </a:solidFill>
              </a:rPr>
              <a:t>(GATE ECE 2016 Set 3)</a:t>
            </a:r>
            <a:endParaRPr lang="en-US" sz="3600" dirty="0">
              <a:solidFill>
                <a:srgbClr val="444444"/>
              </a:solidFill>
            </a:endParaRPr>
          </a:p>
          <a:p>
            <a:pPr marL="742950" lvl="1" indent="-285750">
              <a:buFont typeface="+mj-lt"/>
              <a:buAutoNum type="arabicPeriod"/>
            </a:pPr>
            <a:r>
              <a:rPr lang="en-US" sz="3600" dirty="0">
                <a:solidFill>
                  <a:srgbClr val="444444"/>
                </a:solidFill>
              </a:rPr>
              <a:t>0.072</a:t>
            </a:r>
          </a:p>
          <a:p>
            <a:pPr marL="742950" lvl="1" indent="-285750">
              <a:buFont typeface="+mj-lt"/>
              <a:buAutoNum type="arabicPeriod"/>
            </a:pPr>
            <a:r>
              <a:rPr lang="en-US" sz="3600" dirty="0">
                <a:solidFill>
                  <a:srgbClr val="444444"/>
                </a:solidFill>
              </a:rPr>
              <a:t>0.72</a:t>
            </a:r>
          </a:p>
          <a:p>
            <a:pPr marL="742950" lvl="1" indent="-285750">
              <a:buFont typeface="+mj-lt"/>
              <a:buAutoNum type="arabicPeriod"/>
            </a:pPr>
            <a:r>
              <a:rPr lang="en-US" sz="3600" dirty="0">
                <a:solidFill>
                  <a:srgbClr val="444444"/>
                </a:solidFill>
              </a:rPr>
              <a:t>0</a:t>
            </a:r>
          </a:p>
          <a:p>
            <a:pPr marL="742950" lvl="1" indent="-285750">
              <a:buFont typeface="+mj-lt"/>
              <a:buAutoNum type="arabicPeriod"/>
            </a:pPr>
            <a:r>
              <a:rPr lang="en-US" sz="3600" dirty="0">
                <a:solidFill>
                  <a:srgbClr val="444444"/>
                </a:solidFill>
              </a:rPr>
              <a:t>1</a:t>
            </a:r>
          </a:p>
          <a:p>
            <a:endParaRPr lang="en-US" sz="3600" dirty="0" smtClean="0">
              <a:solidFill>
                <a:srgbClr val="444444"/>
              </a:solidFill>
            </a:endParaRPr>
          </a:p>
          <a:p>
            <a:endParaRPr lang="en-US" sz="3600" dirty="0">
              <a:solidFill>
                <a:srgbClr val="444444"/>
              </a:solidFill>
            </a:endParaRPr>
          </a:p>
          <a:p>
            <a:r>
              <a:rPr lang="en-US" sz="3600" dirty="0" smtClean="0">
                <a:solidFill>
                  <a:srgbClr val="444444"/>
                </a:solidFill>
              </a:rPr>
              <a:t>Answer </a:t>
            </a:r>
            <a:r>
              <a:rPr lang="en-US" sz="3600" dirty="0">
                <a:solidFill>
                  <a:srgbClr val="444444"/>
                </a:solidFill>
              </a:rPr>
              <a:t>(a)</a:t>
            </a:r>
            <a:endParaRPr lang="en-US" sz="3600" b="0" i="0" dirty="0">
              <a:solidFill>
                <a:srgbClr val="444444"/>
              </a:solidFill>
              <a:effectLst/>
            </a:endParaRP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2592000" y="1590480"/>
              <a:ext cx="13165560" cy="5978880"/>
            </p14:xfrm>
          </p:contentPart>
        </mc:Choice>
        <mc:Fallback xmlns="">
          <p:pic>
            <p:nvPicPr>
              <p:cNvPr id="2" name="Ink 1"/>
              <p:cNvPicPr/>
              <p:nvPr/>
            </p:nvPicPr>
            <p:blipFill>
              <a:blip r:embed="rId4"/>
              <a:stretch>
                <a:fillRect/>
              </a:stretch>
            </p:blipFill>
            <p:spPr>
              <a:xfrm>
                <a:off x="2582640" y="1581120"/>
                <a:ext cx="13184280" cy="5997600"/>
              </a:xfrm>
              <a:prstGeom prst="rect">
                <a:avLst/>
              </a:prstGeom>
            </p:spPr>
          </p:pic>
        </mc:Fallback>
      </mc:AlternateContent>
    </p:spTree>
    <p:extLst>
      <p:ext uri="{BB962C8B-B14F-4D97-AF65-F5344CB8AC3E}">
        <p14:creationId xmlns:p14="http://schemas.microsoft.com/office/powerpoint/2010/main" val="1123330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27250" y="1158875"/>
            <a:ext cx="15621000" cy="1200329"/>
          </a:xfrm>
          <a:prstGeom prst="rect">
            <a:avLst/>
          </a:prstGeom>
        </p:spPr>
        <p:txBody>
          <a:bodyPr wrap="square">
            <a:spAutoFit/>
          </a:bodyPr>
          <a:lstStyle/>
          <a:p>
            <a:pPr lvl="0" eaLnBrk="0" fontAlgn="base" hangingPunct="0">
              <a:spcBef>
                <a:spcPct val="0"/>
              </a:spcBef>
              <a:spcAft>
                <a:spcPct val="0"/>
              </a:spcAft>
            </a:pPr>
            <a:r>
              <a:rPr lang="en-US" sz="3600" dirty="0" smtClean="0">
                <a:solidFill>
                  <a:srgbClr val="3A4145"/>
                </a:solidFill>
                <a:latin typeface="Open Sans"/>
              </a:rPr>
              <a:t>Example :  Let</a:t>
            </a:r>
            <a:r>
              <a:rPr lang="en-US" sz="3600" dirty="0">
                <a:solidFill>
                  <a:srgbClr val="3A4145"/>
                </a:solidFill>
                <a:latin typeface="Open Sans"/>
              </a:rPr>
              <a:t>   </a:t>
            </a:r>
            <a:r>
              <a:rPr lang="en-US" sz="3600" dirty="0" smtClean="0">
                <a:solidFill>
                  <a:srgbClr val="3A4145"/>
                </a:solidFill>
                <a:latin typeface="Open Sans"/>
              </a:rPr>
              <a:t>X</a:t>
            </a:r>
            <a:r>
              <a:rPr lang="en-US" sz="3600" dirty="0">
                <a:solidFill>
                  <a:srgbClr val="3A4145"/>
                </a:solidFill>
                <a:latin typeface="Open Sans"/>
              </a:rPr>
              <a:t>  be a uniform random variable with support </a:t>
            </a:r>
            <a:r>
              <a:rPr lang="en-US" sz="3600" dirty="0" smtClean="0">
                <a:solidFill>
                  <a:srgbClr val="3A4145"/>
                </a:solidFill>
                <a:latin typeface="Open Sans"/>
              </a:rPr>
              <a:t>[5,10].</a:t>
            </a:r>
          </a:p>
          <a:p>
            <a:pPr lvl="0" eaLnBrk="0" fontAlgn="base" hangingPunct="0">
              <a:spcBef>
                <a:spcPct val="0"/>
              </a:spcBef>
              <a:spcAft>
                <a:spcPct val="0"/>
              </a:spcAft>
            </a:pPr>
            <a:r>
              <a:rPr lang="en-US" sz="3600" dirty="0" smtClean="0">
                <a:solidFill>
                  <a:srgbClr val="3A4145"/>
                </a:solidFill>
                <a:latin typeface="Open Sans"/>
              </a:rPr>
              <a:t>                 Compute the probability P(7&lt;X&lt;9).</a:t>
            </a:r>
            <a:endParaRPr lang="en-US" sz="3600" dirty="0">
              <a:solidFill>
                <a:srgbClr val="3A4145"/>
              </a:solidFill>
              <a:latin typeface="Open Sans"/>
            </a:endParaRPr>
          </a:p>
        </p:txBody>
      </p:sp>
      <p:pic>
        <p:nvPicPr>
          <p:cNvPr id="3" name="Picture 2"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7850" y="399459"/>
            <a:ext cx="1203158" cy="609600"/>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1678680" y="2518200"/>
              <a:ext cx="15963840" cy="6361920"/>
            </p14:xfrm>
          </p:contentPart>
        </mc:Choice>
        <mc:Fallback xmlns="">
          <p:pic>
            <p:nvPicPr>
              <p:cNvPr id="4" name="Ink 3"/>
              <p:cNvPicPr/>
              <p:nvPr/>
            </p:nvPicPr>
            <p:blipFill>
              <a:blip r:embed="rId4"/>
              <a:stretch>
                <a:fillRect/>
              </a:stretch>
            </p:blipFill>
            <p:spPr>
              <a:xfrm>
                <a:off x="1669320" y="2508840"/>
                <a:ext cx="15982560" cy="6380640"/>
              </a:xfrm>
              <a:prstGeom prst="rect">
                <a:avLst/>
              </a:prstGeom>
            </p:spPr>
          </p:pic>
        </mc:Fallback>
      </mc:AlternateContent>
    </p:spTree>
    <p:extLst>
      <p:ext uri="{BB962C8B-B14F-4D97-AF65-F5344CB8AC3E}">
        <p14:creationId xmlns:p14="http://schemas.microsoft.com/office/powerpoint/2010/main" val="5152252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74850" y="1311275"/>
            <a:ext cx="16035352" cy="646331"/>
          </a:xfrm>
          <a:prstGeom prst="rect">
            <a:avLst/>
          </a:prstGeom>
        </p:spPr>
        <p:txBody>
          <a:bodyPr wrap="none">
            <a:spAutoFit/>
          </a:bodyPr>
          <a:lstStyle/>
          <a:p>
            <a:r>
              <a:rPr lang="en-US" sz="3600" b="1" dirty="0">
                <a:solidFill>
                  <a:srgbClr val="273239"/>
                </a:solidFill>
                <a:latin typeface="urw-din"/>
              </a:rPr>
              <a:t>Expected or Mean Value –</a:t>
            </a:r>
            <a:r>
              <a:rPr lang="en-US" sz="3600" dirty="0">
                <a:solidFill>
                  <a:srgbClr val="273239"/>
                </a:solidFill>
                <a:latin typeface="urw-din"/>
              </a:rPr>
              <a:t> Using the basic definition of Expectation we get –</a:t>
            </a:r>
            <a:endParaRPr lang="en-IN" sz="3600" dirty="0"/>
          </a:p>
        </p:txBody>
      </p:sp>
      <p:pic>
        <p:nvPicPr>
          <p:cNvPr id="3" name="Picture 2"/>
          <p:cNvPicPr>
            <a:picLocks noChangeAspect="1"/>
          </p:cNvPicPr>
          <p:nvPr/>
        </p:nvPicPr>
        <p:blipFill>
          <a:blip r:embed="rId2"/>
          <a:stretch>
            <a:fillRect/>
          </a:stretch>
        </p:blipFill>
        <p:spPr>
          <a:xfrm>
            <a:off x="4718050" y="2301875"/>
            <a:ext cx="3733800" cy="8197515"/>
          </a:xfrm>
          <a:prstGeom prst="rect">
            <a:avLst/>
          </a:prstGeom>
        </p:spPr>
      </p:pic>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mc:AlternateContent xmlns:mc="http://schemas.openxmlformats.org/markup-compatibility/2006" xmlns:p14="http://schemas.microsoft.com/office/powerpoint/2010/main">
        <mc:Choice Requires="p14">
          <p:contentPart p14:bwMode="auto" r:id="rId4">
            <p14:nvContentPartPr>
              <p14:cNvPr id="5" name="Ink 4"/>
              <p14:cNvContentPartPr/>
              <p14:nvPr/>
            </p14:nvContentPartPr>
            <p14:xfrm>
              <a:off x="6302880" y="3033360"/>
              <a:ext cx="8483040" cy="7981920"/>
            </p14:xfrm>
          </p:contentPart>
        </mc:Choice>
        <mc:Fallback xmlns="">
          <p:pic>
            <p:nvPicPr>
              <p:cNvPr id="5" name="Ink 4"/>
              <p:cNvPicPr/>
              <p:nvPr/>
            </p:nvPicPr>
            <p:blipFill>
              <a:blip r:embed="rId5"/>
              <a:stretch>
                <a:fillRect/>
              </a:stretch>
            </p:blipFill>
            <p:spPr>
              <a:xfrm>
                <a:off x="6293520" y="3024000"/>
                <a:ext cx="8501760" cy="8000640"/>
              </a:xfrm>
              <a:prstGeom prst="rect">
                <a:avLst/>
              </a:prstGeom>
            </p:spPr>
          </p:pic>
        </mc:Fallback>
      </mc:AlternateContent>
    </p:spTree>
    <p:extLst>
      <p:ext uri="{BB962C8B-B14F-4D97-AF65-F5344CB8AC3E}">
        <p14:creationId xmlns:p14="http://schemas.microsoft.com/office/powerpoint/2010/main" val="382534759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3346450" y="1463675"/>
                <a:ext cx="12800492" cy="3970318"/>
              </a:xfrm>
              <a:prstGeom prst="rect">
                <a:avLst/>
              </a:prstGeom>
            </p:spPr>
            <p:txBody>
              <a:bodyPr wrap="none">
                <a:spAutoFit/>
              </a:bodyPr>
              <a:lstStyle/>
              <a:p>
                <a:r>
                  <a:rPr lang="en-US" sz="3600" b="1" dirty="0">
                    <a:solidFill>
                      <a:srgbClr val="273239"/>
                    </a:solidFill>
                    <a:latin typeface="urw-din"/>
                  </a:rPr>
                  <a:t>Variance-</a:t>
                </a:r>
                <a:r>
                  <a:rPr lang="en-US" sz="3600" dirty="0">
                    <a:solidFill>
                      <a:srgbClr val="273239"/>
                    </a:solidFill>
                    <a:latin typeface="urw-din"/>
                  </a:rPr>
                  <a:t> Using the formula for </a:t>
                </a:r>
                <a:r>
                  <a:rPr lang="en-US" sz="3600" dirty="0" smtClean="0">
                    <a:solidFill>
                      <a:srgbClr val="273239"/>
                    </a:solidFill>
                    <a:latin typeface="urw-din"/>
                  </a:rPr>
                  <a:t>variance- V[X] = E[X</a:t>
                </a:r>
                <a:r>
                  <a:rPr lang="en-US" sz="3600" baseline="30000" dirty="0" smtClean="0">
                    <a:solidFill>
                      <a:srgbClr val="273239"/>
                    </a:solidFill>
                    <a:latin typeface="urw-din"/>
                  </a:rPr>
                  <a:t>2</a:t>
                </a:r>
                <a:r>
                  <a:rPr lang="en-US" sz="3600" dirty="0" smtClean="0">
                    <a:solidFill>
                      <a:srgbClr val="273239"/>
                    </a:solidFill>
                    <a:latin typeface="urw-din"/>
                  </a:rPr>
                  <a:t>] – E[X]</a:t>
                </a:r>
                <a:r>
                  <a:rPr lang="en-US" sz="3600" baseline="30000" dirty="0" smtClean="0">
                    <a:solidFill>
                      <a:srgbClr val="273239"/>
                    </a:solidFill>
                    <a:latin typeface="urw-din"/>
                  </a:rPr>
                  <a:t>2</a:t>
                </a:r>
                <a:endParaRPr lang="en-US" sz="3600" dirty="0" smtClean="0">
                  <a:solidFill>
                    <a:srgbClr val="273239"/>
                  </a:solidFill>
                  <a:latin typeface="urw-din"/>
                </a:endParaRPr>
              </a:p>
              <a:p>
                <a:endParaRPr lang="en-US" sz="3600" dirty="0">
                  <a:solidFill>
                    <a:srgbClr val="273239"/>
                  </a:solidFill>
                  <a:latin typeface="urw-din"/>
                </a:endParaRPr>
              </a:p>
              <a:p>
                <a:pPr/>
                <a14:m>
                  <m:oMathPara xmlns:m="http://schemas.openxmlformats.org/officeDocument/2006/math">
                    <m:oMathParaPr>
                      <m:jc m:val="centerGroup"/>
                    </m:oMathParaPr>
                    <m:oMath xmlns:m="http://schemas.openxmlformats.org/officeDocument/2006/math">
                      <m:r>
                        <a:rPr lang="en-IN" sz="3600" i="1">
                          <a:latin typeface="Cambria Math" panose="02040503050406030204" pitchFamily="18" charset="0"/>
                        </a:rPr>
                        <m:t>𝑉</m:t>
                      </m:r>
                      <m:r>
                        <a:rPr lang="en-IN" sz="3600">
                          <a:latin typeface="Cambria Math" panose="02040503050406030204" pitchFamily="18" charset="0"/>
                        </a:rPr>
                        <m:t>(</m:t>
                      </m:r>
                      <m:r>
                        <a:rPr lang="en-IN" sz="3600" i="1">
                          <a:latin typeface="Cambria Math" panose="02040503050406030204" pitchFamily="18" charset="0"/>
                        </a:rPr>
                        <m:t>𝑥</m:t>
                      </m:r>
                      <m:r>
                        <a:rPr lang="en-IN" sz="3600">
                          <a:latin typeface="Cambria Math" panose="02040503050406030204" pitchFamily="18" charset="0"/>
                        </a:rPr>
                        <m:t>)=</m:t>
                      </m:r>
                      <m:f>
                        <m:fPr>
                          <m:ctrlPr>
                            <a:rPr lang="en-IN" sz="3600" i="1">
                              <a:latin typeface="Cambria Math" panose="02040503050406030204" pitchFamily="18" charset="0"/>
                            </a:rPr>
                          </m:ctrlPr>
                        </m:fPr>
                        <m:num>
                          <m:sSup>
                            <m:sSupPr>
                              <m:ctrlPr>
                                <a:rPr lang="en-IN" sz="3600" i="1">
                                  <a:latin typeface="Cambria Math" panose="02040503050406030204" pitchFamily="18" charset="0"/>
                                </a:rPr>
                              </m:ctrlPr>
                            </m:sSupPr>
                            <m:e>
                              <m:d>
                                <m:dPr>
                                  <m:ctrlPr>
                                    <a:rPr lang="en-IN" sz="3600" i="1">
                                      <a:latin typeface="Cambria Math" panose="02040503050406030204" pitchFamily="18" charset="0"/>
                                    </a:rPr>
                                  </m:ctrlPr>
                                </m:dPr>
                                <m:e>
                                  <m:r>
                                    <a:rPr lang="en-IN" sz="3600" i="1">
                                      <a:latin typeface="Cambria Math" panose="02040503050406030204" pitchFamily="18" charset="0"/>
                                    </a:rPr>
                                    <m:t>𝑏</m:t>
                                  </m:r>
                                  <m:r>
                                    <a:rPr lang="en-IN" sz="3600">
                                      <a:latin typeface="Cambria Math" panose="02040503050406030204" pitchFamily="18" charset="0"/>
                                    </a:rPr>
                                    <m:t>−</m:t>
                                  </m:r>
                                  <m:r>
                                    <a:rPr lang="en-IN" sz="3600" i="1">
                                      <a:latin typeface="Cambria Math" panose="02040503050406030204" pitchFamily="18" charset="0"/>
                                    </a:rPr>
                                    <m:t>𝑎</m:t>
                                  </m:r>
                                </m:e>
                              </m:d>
                            </m:e>
                            <m:sup>
                              <m:r>
                                <a:rPr lang="en-IN" sz="3600">
                                  <a:latin typeface="Cambria Math" panose="02040503050406030204" pitchFamily="18" charset="0"/>
                                </a:rPr>
                                <m:t>2</m:t>
                              </m:r>
                            </m:sup>
                          </m:sSup>
                        </m:num>
                        <m:den>
                          <m:r>
                            <a:rPr lang="en-IN" sz="3600">
                              <a:latin typeface="Cambria Math" panose="02040503050406030204" pitchFamily="18" charset="0"/>
                            </a:rPr>
                            <m:t>12</m:t>
                          </m:r>
                        </m:den>
                      </m:f>
                    </m:oMath>
                  </m:oMathPara>
                </a14:m>
                <a:endParaRPr lang="en-IN" sz="3600" dirty="0" smtClean="0"/>
              </a:p>
              <a:p>
                <a:endParaRPr lang="en-US" sz="3600" dirty="0"/>
              </a:p>
              <a:p>
                <a:r>
                  <a:rPr lang="en-US" sz="3600" b="1" dirty="0"/>
                  <a:t>Standard Deviation –</a:t>
                </a:r>
                <a:r>
                  <a:rPr lang="en-US" sz="3600" dirty="0"/>
                  <a:t> By the basic definition of standard deviation</a:t>
                </a:r>
                <a:r>
                  <a:rPr lang="en-US" sz="3600" dirty="0" smtClean="0"/>
                  <a:t>,</a:t>
                </a:r>
              </a:p>
              <a:p>
                <a:endParaRPr lang="en-IN" sz="3600" dirty="0"/>
              </a:p>
            </p:txBody>
          </p:sp>
        </mc:Choice>
        <mc:Fallback xmlns="">
          <p:sp>
            <p:nvSpPr>
              <p:cNvPr id="2" name="Rectangle 1"/>
              <p:cNvSpPr>
                <a:spLocks noRot="1" noChangeAspect="1" noMove="1" noResize="1" noEditPoints="1" noAdjustHandles="1" noChangeArrowheads="1" noChangeShapeType="1" noTextEdit="1"/>
              </p:cNvSpPr>
              <p:nvPr/>
            </p:nvSpPr>
            <p:spPr>
              <a:xfrm>
                <a:off x="3346450" y="1463675"/>
                <a:ext cx="12800492" cy="3970318"/>
              </a:xfrm>
              <a:prstGeom prst="rect">
                <a:avLst/>
              </a:prstGeom>
              <a:blipFill rotWithShape="0">
                <a:blip r:embed="rId2"/>
                <a:stretch>
                  <a:fillRect l="-1476" t="-2304"/>
                </a:stretch>
              </a:blipFill>
            </p:spPr>
            <p:txBody>
              <a:bodyPr/>
              <a:lstStyle/>
              <a:p>
                <a:r>
                  <a:rPr lang="en-IN">
                    <a:noFill/>
                  </a:rPr>
                  <a:t> </a:t>
                </a:r>
              </a:p>
            </p:txBody>
          </p:sp>
        </mc:Fallback>
      </mc:AlternateContent>
      <p:pic>
        <p:nvPicPr>
          <p:cNvPr id="4" name="Picture 3"/>
          <p:cNvPicPr>
            <a:picLocks noChangeAspect="1"/>
          </p:cNvPicPr>
          <p:nvPr/>
        </p:nvPicPr>
        <p:blipFill>
          <a:blip r:embed="rId3"/>
          <a:stretch>
            <a:fillRect/>
          </a:stretch>
        </p:blipFill>
        <p:spPr>
          <a:xfrm>
            <a:off x="8909050" y="5459161"/>
            <a:ext cx="2414641" cy="1981243"/>
          </a:xfrm>
          <a:prstGeom prst="rect">
            <a:avLst/>
          </a:prstGeom>
        </p:spPr>
      </p:pic>
      <p:pic>
        <p:nvPicPr>
          <p:cNvPr id="5" name="Picture 4"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mc:AlternateContent xmlns:mc="http://schemas.openxmlformats.org/markup-compatibility/2006" xmlns:p14="http://schemas.microsoft.com/office/powerpoint/2010/main">
        <mc:Choice Requires="p14">
          <p:contentPart p14:bwMode="auto" r:id="rId5">
            <p14:nvContentPartPr>
              <p14:cNvPr id="3" name="Ink 2"/>
              <p14:cNvContentPartPr/>
              <p14:nvPr/>
            </p14:nvContentPartPr>
            <p14:xfrm>
              <a:off x="9616320" y="3180600"/>
              <a:ext cx="3151800" cy="4962960"/>
            </p14:xfrm>
          </p:contentPart>
        </mc:Choice>
        <mc:Fallback xmlns="">
          <p:pic>
            <p:nvPicPr>
              <p:cNvPr id="3" name="Ink 2"/>
              <p:cNvPicPr/>
              <p:nvPr/>
            </p:nvPicPr>
            <p:blipFill>
              <a:blip r:embed="rId6"/>
              <a:stretch>
                <a:fillRect/>
              </a:stretch>
            </p:blipFill>
            <p:spPr>
              <a:xfrm>
                <a:off x="9606960" y="3171240"/>
                <a:ext cx="3170520" cy="4981680"/>
              </a:xfrm>
              <a:prstGeom prst="rect">
                <a:avLst/>
              </a:prstGeom>
            </p:spPr>
          </p:pic>
        </mc:Fallback>
      </mc:AlternateContent>
    </p:spTree>
    <p:extLst>
      <p:ext uri="{BB962C8B-B14F-4D97-AF65-F5344CB8AC3E}">
        <p14:creationId xmlns:p14="http://schemas.microsoft.com/office/powerpoint/2010/main" val="157189751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f(x)"/>
          <p:cNvSpPr>
            <a:spLocks noChangeAspect="1" noChangeArrowheads="1"/>
          </p:cNvSpPr>
          <p:nvPr/>
        </p:nvSpPr>
        <p:spPr bwMode="auto">
          <a:xfrm>
            <a:off x="12547600" y="-198438"/>
            <a:ext cx="457200" cy="2571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3" descr="X"/>
          <p:cNvSpPr>
            <a:spLocks noChangeAspect="1" noChangeArrowheads="1"/>
          </p:cNvSpPr>
          <p:nvPr/>
        </p:nvSpPr>
        <p:spPr bwMode="auto">
          <a:xfrm>
            <a:off x="14673263" y="-198438"/>
            <a:ext cx="219075" cy="1809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F(x)"/>
          <p:cNvSpPr>
            <a:spLocks noChangeAspect="1" noChangeArrowheads="1"/>
          </p:cNvSpPr>
          <p:nvPr/>
        </p:nvSpPr>
        <p:spPr bwMode="auto">
          <a:xfrm>
            <a:off x="6435725" y="46038"/>
            <a:ext cx="504825" cy="257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Rectangle 5"/>
          <p:cNvSpPr/>
          <p:nvPr/>
        </p:nvSpPr>
        <p:spPr>
          <a:xfrm>
            <a:off x="2274733" y="1150589"/>
            <a:ext cx="16700500" cy="2862322"/>
          </a:xfrm>
          <a:prstGeom prst="rect">
            <a:avLst/>
          </a:prstGeom>
        </p:spPr>
        <p:txBody>
          <a:bodyPr wrap="square">
            <a:spAutoFit/>
          </a:bodyPr>
          <a:lstStyle/>
          <a:p>
            <a:pPr lvl="0" eaLnBrk="0" fontAlgn="base" hangingPunct="0">
              <a:spcBef>
                <a:spcPct val="0"/>
              </a:spcBef>
              <a:spcAft>
                <a:spcPct val="0"/>
              </a:spcAft>
            </a:pPr>
            <a:r>
              <a:rPr lang="en-US" sz="3600" b="1" dirty="0" smtClean="0">
                <a:solidFill>
                  <a:srgbClr val="273239"/>
                </a:solidFill>
                <a:latin typeface="urw-din"/>
              </a:rPr>
              <a:t>Example  </a:t>
            </a:r>
            <a:r>
              <a:rPr lang="en-US" sz="3600" b="1" dirty="0">
                <a:solidFill>
                  <a:srgbClr val="273239"/>
                </a:solidFill>
                <a:latin typeface="urw-din"/>
              </a:rPr>
              <a:t>–</a:t>
            </a:r>
            <a:r>
              <a:rPr lang="en-US" sz="3600" dirty="0">
                <a:solidFill>
                  <a:srgbClr val="273239"/>
                </a:solidFill>
                <a:latin typeface="urw-din"/>
              </a:rPr>
              <a:t> The current (in mA) measured in a piece of copper wire is known to follow a uniform distribution over the interval [0, 25]. Find the formula for the probability density function </a:t>
            </a:r>
            <a:r>
              <a:rPr lang="en-US" sz="3600" dirty="0" smtClean="0">
                <a:solidFill>
                  <a:srgbClr val="273239"/>
                </a:solidFill>
                <a:latin typeface="urw-din"/>
              </a:rPr>
              <a:t> f(x) </a:t>
            </a:r>
            <a:r>
              <a:rPr lang="en-US" sz="3600" dirty="0">
                <a:solidFill>
                  <a:srgbClr val="273239"/>
                </a:solidFill>
                <a:latin typeface="urw-din"/>
              </a:rPr>
              <a:t> of the random variable </a:t>
            </a:r>
            <a:r>
              <a:rPr lang="en-US" sz="3600" dirty="0" smtClean="0">
                <a:solidFill>
                  <a:srgbClr val="273239"/>
                </a:solidFill>
                <a:latin typeface="urw-din"/>
              </a:rPr>
              <a:t>X</a:t>
            </a:r>
            <a:r>
              <a:rPr lang="en-US" sz="3600" dirty="0">
                <a:solidFill>
                  <a:srgbClr val="273239"/>
                </a:solidFill>
                <a:latin typeface="urw-din"/>
              </a:rPr>
              <a:t> representing the current. Calculate the mean, variance, and standard deviation of the distribution and find the cumulative distribution function </a:t>
            </a:r>
            <a:r>
              <a:rPr lang="en-US" sz="3600" dirty="0" smtClean="0">
                <a:solidFill>
                  <a:srgbClr val="273239"/>
                </a:solidFill>
                <a:latin typeface="urw-din"/>
              </a:rPr>
              <a:t>F(x)</a:t>
            </a:r>
            <a:endParaRPr lang="en-IN" sz="3600" dirty="0"/>
          </a:p>
        </p:txBody>
      </p:sp>
      <p:pic>
        <p:nvPicPr>
          <p:cNvPr id="7" name="Picture 6"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5905440" y="4123080"/>
              <a:ext cx="13651560" cy="4845240"/>
            </p14:xfrm>
          </p:contentPart>
        </mc:Choice>
        <mc:Fallback xmlns="">
          <p:pic>
            <p:nvPicPr>
              <p:cNvPr id="2" name="Ink 1"/>
              <p:cNvPicPr/>
              <p:nvPr/>
            </p:nvPicPr>
            <p:blipFill>
              <a:blip r:embed="rId4"/>
              <a:stretch>
                <a:fillRect/>
              </a:stretch>
            </p:blipFill>
            <p:spPr>
              <a:xfrm>
                <a:off x="5896080" y="4113720"/>
                <a:ext cx="13670280" cy="4863960"/>
              </a:xfrm>
              <a:prstGeom prst="rect">
                <a:avLst/>
              </a:prstGeom>
            </p:spPr>
          </p:pic>
        </mc:Fallback>
      </mc:AlternateContent>
    </p:spTree>
    <p:extLst>
      <p:ext uri="{BB962C8B-B14F-4D97-AF65-F5344CB8AC3E}">
        <p14:creationId xmlns:p14="http://schemas.microsoft.com/office/powerpoint/2010/main" val="31811264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f(x)"/>
          <p:cNvSpPr>
            <a:spLocks noChangeAspect="1" noChangeArrowheads="1"/>
          </p:cNvSpPr>
          <p:nvPr/>
        </p:nvSpPr>
        <p:spPr bwMode="auto">
          <a:xfrm>
            <a:off x="12547600" y="-198438"/>
            <a:ext cx="457200" cy="2571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3" descr="X"/>
          <p:cNvSpPr>
            <a:spLocks noChangeAspect="1" noChangeArrowheads="1"/>
          </p:cNvSpPr>
          <p:nvPr/>
        </p:nvSpPr>
        <p:spPr bwMode="auto">
          <a:xfrm>
            <a:off x="14673263" y="-198438"/>
            <a:ext cx="219075" cy="1809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F(x)"/>
          <p:cNvSpPr>
            <a:spLocks noChangeAspect="1" noChangeArrowheads="1"/>
          </p:cNvSpPr>
          <p:nvPr/>
        </p:nvSpPr>
        <p:spPr bwMode="auto">
          <a:xfrm>
            <a:off x="6435725" y="46038"/>
            <a:ext cx="504825" cy="257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Rectangle 5"/>
          <p:cNvSpPr/>
          <p:nvPr/>
        </p:nvSpPr>
        <p:spPr>
          <a:xfrm>
            <a:off x="2274733" y="1150589"/>
            <a:ext cx="16700500" cy="646331"/>
          </a:xfrm>
          <a:prstGeom prst="rect">
            <a:avLst/>
          </a:prstGeom>
        </p:spPr>
        <p:txBody>
          <a:bodyPr wrap="square">
            <a:spAutoFit/>
          </a:bodyPr>
          <a:lstStyle/>
          <a:p>
            <a:pPr lvl="0" eaLnBrk="0" fontAlgn="base" hangingPunct="0">
              <a:spcBef>
                <a:spcPct val="0"/>
              </a:spcBef>
              <a:spcAft>
                <a:spcPct val="0"/>
              </a:spcAft>
            </a:pPr>
            <a:r>
              <a:rPr lang="en-US" sz="3600" b="1" dirty="0" smtClean="0">
                <a:solidFill>
                  <a:srgbClr val="273239"/>
                </a:solidFill>
                <a:latin typeface="urw-din"/>
              </a:rPr>
              <a:t>GATE CS 2019</a:t>
            </a:r>
            <a:endParaRPr lang="en-IN" sz="3600" dirty="0"/>
          </a:p>
        </p:txBody>
      </p:sp>
      <p:pic>
        <p:nvPicPr>
          <p:cNvPr id="7" name="Picture 6"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pic>
        <p:nvPicPr>
          <p:cNvPr id="2" name="Picture 1"/>
          <p:cNvPicPr>
            <a:picLocks noChangeAspect="1"/>
          </p:cNvPicPr>
          <p:nvPr/>
        </p:nvPicPr>
        <p:blipFill>
          <a:blip r:embed="rId4"/>
          <a:stretch>
            <a:fillRect/>
          </a:stretch>
        </p:blipFill>
        <p:spPr>
          <a:xfrm>
            <a:off x="2306483" y="2106683"/>
            <a:ext cx="15087600" cy="1716578"/>
          </a:xfrm>
          <a:prstGeom prst="rect">
            <a:avLst/>
          </a:prstGeom>
        </p:spPr>
      </p:pic>
      <p:sp>
        <p:nvSpPr>
          <p:cNvPr id="8" name="TextBox 7"/>
          <p:cNvSpPr txBox="1"/>
          <p:nvPr/>
        </p:nvSpPr>
        <p:spPr>
          <a:xfrm>
            <a:off x="2508250" y="4587875"/>
            <a:ext cx="2971800" cy="646331"/>
          </a:xfrm>
          <a:prstGeom prst="rect">
            <a:avLst/>
          </a:prstGeom>
          <a:noFill/>
        </p:spPr>
        <p:txBody>
          <a:bodyPr wrap="square" rtlCol="0">
            <a:spAutoFit/>
          </a:bodyPr>
          <a:lstStyle/>
          <a:p>
            <a:r>
              <a:rPr lang="en-US" sz="3600" dirty="0" smtClean="0"/>
              <a:t>Answer: 0.8</a:t>
            </a:r>
            <a:endParaRPr lang="en-IN" sz="3600" dirty="0"/>
          </a:p>
        </p:txBody>
      </p:sp>
      <mc:AlternateContent xmlns:mc="http://schemas.openxmlformats.org/markup-compatibility/2006" xmlns:p14="http://schemas.microsoft.com/office/powerpoint/2010/main">
        <mc:Choice Requires="p14">
          <p:contentPart p14:bwMode="auto" r:id="rId5">
            <p14:nvContentPartPr>
              <p14:cNvPr id="9" name="Ink 8"/>
              <p14:cNvContentPartPr/>
              <p14:nvPr/>
            </p14:nvContentPartPr>
            <p14:xfrm>
              <a:off x="1340280" y="1134000"/>
              <a:ext cx="18658800" cy="9557280"/>
            </p14:xfrm>
          </p:contentPart>
        </mc:Choice>
        <mc:Fallback xmlns="">
          <p:pic>
            <p:nvPicPr>
              <p:cNvPr id="9" name="Ink 8"/>
              <p:cNvPicPr/>
              <p:nvPr/>
            </p:nvPicPr>
            <p:blipFill>
              <a:blip r:embed="rId6"/>
              <a:stretch>
                <a:fillRect/>
              </a:stretch>
            </p:blipFill>
            <p:spPr>
              <a:xfrm>
                <a:off x="1330920" y="1124640"/>
                <a:ext cx="18677520" cy="9576000"/>
              </a:xfrm>
              <a:prstGeom prst="rect">
                <a:avLst/>
              </a:prstGeom>
            </p:spPr>
          </p:pic>
        </mc:Fallback>
      </mc:AlternateContent>
    </p:spTree>
    <p:extLst>
      <p:ext uri="{BB962C8B-B14F-4D97-AF65-F5344CB8AC3E}">
        <p14:creationId xmlns:p14="http://schemas.microsoft.com/office/powerpoint/2010/main" val="1758966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f(x)"/>
          <p:cNvSpPr>
            <a:spLocks noChangeAspect="1" noChangeArrowheads="1"/>
          </p:cNvSpPr>
          <p:nvPr/>
        </p:nvSpPr>
        <p:spPr bwMode="auto">
          <a:xfrm>
            <a:off x="12547600" y="-198438"/>
            <a:ext cx="457200" cy="2571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3" descr="X"/>
          <p:cNvSpPr>
            <a:spLocks noChangeAspect="1" noChangeArrowheads="1"/>
          </p:cNvSpPr>
          <p:nvPr/>
        </p:nvSpPr>
        <p:spPr bwMode="auto">
          <a:xfrm>
            <a:off x="14673263" y="-198438"/>
            <a:ext cx="219075" cy="1809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F(x)"/>
          <p:cNvSpPr>
            <a:spLocks noChangeAspect="1" noChangeArrowheads="1"/>
          </p:cNvSpPr>
          <p:nvPr/>
        </p:nvSpPr>
        <p:spPr bwMode="auto">
          <a:xfrm>
            <a:off x="6435725" y="46038"/>
            <a:ext cx="504825" cy="257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Rectangle 5"/>
          <p:cNvSpPr/>
          <p:nvPr/>
        </p:nvSpPr>
        <p:spPr>
          <a:xfrm>
            <a:off x="2274733" y="1150589"/>
            <a:ext cx="16700500" cy="646331"/>
          </a:xfrm>
          <a:prstGeom prst="rect">
            <a:avLst/>
          </a:prstGeom>
        </p:spPr>
        <p:txBody>
          <a:bodyPr wrap="square">
            <a:spAutoFit/>
          </a:bodyPr>
          <a:lstStyle/>
          <a:p>
            <a:pPr lvl="0" eaLnBrk="0" fontAlgn="base" hangingPunct="0">
              <a:spcBef>
                <a:spcPct val="0"/>
              </a:spcBef>
              <a:spcAft>
                <a:spcPct val="0"/>
              </a:spcAft>
            </a:pPr>
            <a:r>
              <a:rPr lang="en-US" sz="3600" b="1" dirty="0" smtClean="0">
                <a:solidFill>
                  <a:srgbClr val="273239"/>
                </a:solidFill>
                <a:latin typeface="urw-din"/>
              </a:rPr>
              <a:t>GATE EC 2020</a:t>
            </a:r>
            <a:endParaRPr lang="en-IN" sz="3600" dirty="0"/>
          </a:p>
        </p:txBody>
      </p:sp>
      <p:pic>
        <p:nvPicPr>
          <p:cNvPr id="7" name="Picture 6"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8" name="TextBox 7"/>
          <p:cNvSpPr txBox="1"/>
          <p:nvPr/>
        </p:nvSpPr>
        <p:spPr>
          <a:xfrm>
            <a:off x="2508250" y="4587875"/>
            <a:ext cx="2971800" cy="646331"/>
          </a:xfrm>
          <a:prstGeom prst="rect">
            <a:avLst/>
          </a:prstGeom>
          <a:noFill/>
        </p:spPr>
        <p:txBody>
          <a:bodyPr wrap="square" rtlCol="0">
            <a:spAutoFit/>
          </a:bodyPr>
          <a:lstStyle/>
          <a:p>
            <a:r>
              <a:rPr lang="en-US" sz="3600" dirty="0" smtClean="0"/>
              <a:t>Answer: 0.3</a:t>
            </a:r>
            <a:endParaRPr lang="en-IN" sz="3600" dirty="0"/>
          </a:p>
        </p:txBody>
      </p:sp>
      <p:pic>
        <p:nvPicPr>
          <p:cNvPr id="9" name="Picture 8"/>
          <p:cNvPicPr>
            <a:picLocks noChangeAspect="1"/>
          </p:cNvPicPr>
          <p:nvPr/>
        </p:nvPicPr>
        <p:blipFill>
          <a:blip r:embed="rId4"/>
          <a:stretch>
            <a:fillRect/>
          </a:stretch>
        </p:blipFill>
        <p:spPr>
          <a:xfrm>
            <a:off x="2245523" y="1941034"/>
            <a:ext cx="13623290" cy="2130883"/>
          </a:xfrm>
          <a:prstGeom prst="rect">
            <a:avLst/>
          </a:prstGeom>
        </p:spPr>
      </p:pic>
      <mc:AlternateContent xmlns:mc="http://schemas.openxmlformats.org/markup-compatibility/2006" xmlns:p14="http://schemas.microsoft.com/office/powerpoint/2010/main">
        <mc:Choice Requires="p14">
          <p:contentPart p14:bwMode="auto" r:id="rId5">
            <p14:nvContentPartPr>
              <p14:cNvPr id="2" name="Ink 1"/>
              <p14:cNvContentPartPr/>
              <p14:nvPr/>
            </p14:nvContentPartPr>
            <p14:xfrm>
              <a:off x="3298680" y="2694960"/>
              <a:ext cx="16803360" cy="7436520"/>
            </p14:xfrm>
          </p:contentPart>
        </mc:Choice>
        <mc:Fallback xmlns="">
          <p:pic>
            <p:nvPicPr>
              <p:cNvPr id="2" name="Ink 1"/>
              <p:cNvPicPr/>
              <p:nvPr/>
            </p:nvPicPr>
            <p:blipFill>
              <a:blip r:embed="rId6"/>
              <a:stretch>
                <a:fillRect/>
              </a:stretch>
            </p:blipFill>
            <p:spPr>
              <a:xfrm>
                <a:off x="3289320" y="2685600"/>
                <a:ext cx="16822080" cy="7455240"/>
              </a:xfrm>
              <a:prstGeom prst="rect">
                <a:avLst/>
              </a:prstGeom>
            </p:spPr>
          </p:pic>
        </mc:Fallback>
      </mc:AlternateContent>
    </p:spTree>
    <p:extLst>
      <p:ext uri="{BB962C8B-B14F-4D97-AF65-F5344CB8AC3E}">
        <p14:creationId xmlns:p14="http://schemas.microsoft.com/office/powerpoint/2010/main" val="2135110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f(x)"/>
          <p:cNvSpPr>
            <a:spLocks noChangeAspect="1" noChangeArrowheads="1"/>
          </p:cNvSpPr>
          <p:nvPr/>
        </p:nvSpPr>
        <p:spPr bwMode="auto">
          <a:xfrm>
            <a:off x="12547600" y="-198438"/>
            <a:ext cx="457200" cy="25717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3" descr="X"/>
          <p:cNvSpPr>
            <a:spLocks noChangeAspect="1" noChangeArrowheads="1"/>
          </p:cNvSpPr>
          <p:nvPr/>
        </p:nvSpPr>
        <p:spPr bwMode="auto">
          <a:xfrm>
            <a:off x="14673263" y="-198438"/>
            <a:ext cx="219075" cy="1809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F(x)"/>
          <p:cNvSpPr>
            <a:spLocks noChangeAspect="1" noChangeArrowheads="1"/>
          </p:cNvSpPr>
          <p:nvPr/>
        </p:nvSpPr>
        <p:spPr bwMode="auto">
          <a:xfrm>
            <a:off x="6435725" y="46038"/>
            <a:ext cx="504825" cy="257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Rectangle 5"/>
          <p:cNvSpPr/>
          <p:nvPr/>
        </p:nvSpPr>
        <p:spPr>
          <a:xfrm>
            <a:off x="2274733" y="1150589"/>
            <a:ext cx="16700500" cy="2308324"/>
          </a:xfrm>
          <a:prstGeom prst="rect">
            <a:avLst/>
          </a:prstGeom>
        </p:spPr>
        <p:txBody>
          <a:bodyPr wrap="square">
            <a:spAutoFit/>
          </a:bodyPr>
          <a:lstStyle/>
          <a:p>
            <a:pPr lvl="0" eaLnBrk="0" fontAlgn="base" hangingPunct="0">
              <a:spcBef>
                <a:spcPct val="0"/>
              </a:spcBef>
              <a:spcAft>
                <a:spcPct val="0"/>
              </a:spcAft>
            </a:pPr>
            <a:r>
              <a:rPr lang="en-US" sz="3600" b="1" dirty="0" smtClean="0">
                <a:solidFill>
                  <a:srgbClr val="273239"/>
                </a:solidFill>
                <a:latin typeface="urw-din"/>
              </a:rPr>
              <a:t>GATE CS 2014</a:t>
            </a:r>
          </a:p>
          <a:p>
            <a:pPr lvl="0" eaLnBrk="0" fontAlgn="base" hangingPunct="0">
              <a:spcBef>
                <a:spcPct val="0"/>
              </a:spcBef>
              <a:spcAft>
                <a:spcPct val="0"/>
              </a:spcAft>
            </a:pPr>
            <a:endParaRPr lang="en-US" sz="3600" b="1" dirty="0" smtClean="0">
              <a:solidFill>
                <a:srgbClr val="273239"/>
              </a:solidFill>
              <a:latin typeface="urw-din"/>
            </a:endParaRPr>
          </a:p>
          <a:p>
            <a:pPr lvl="0" eaLnBrk="0" fontAlgn="base" hangingPunct="0">
              <a:spcBef>
                <a:spcPct val="0"/>
              </a:spcBef>
              <a:spcAft>
                <a:spcPct val="0"/>
              </a:spcAft>
            </a:pPr>
            <a:r>
              <a:rPr lang="en-US" sz="3600" dirty="0"/>
              <a:t>Suppose you break a stick of unit length at a point chosen uniformly at random. Then the expected length of the shorter stick is ________ .</a:t>
            </a:r>
            <a:endParaRPr lang="en-IN" sz="3600" dirty="0"/>
          </a:p>
        </p:txBody>
      </p:sp>
      <p:pic>
        <p:nvPicPr>
          <p:cNvPr id="7" name="Picture 6"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8" name="TextBox 7"/>
          <p:cNvSpPr txBox="1"/>
          <p:nvPr/>
        </p:nvSpPr>
        <p:spPr>
          <a:xfrm>
            <a:off x="2508250" y="4587875"/>
            <a:ext cx="2971800" cy="646331"/>
          </a:xfrm>
          <a:prstGeom prst="rect">
            <a:avLst/>
          </a:prstGeom>
          <a:noFill/>
        </p:spPr>
        <p:txBody>
          <a:bodyPr wrap="square" rtlCol="0">
            <a:spAutoFit/>
          </a:bodyPr>
          <a:lstStyle/>
          <a:p>
            <a:r>
              <a:rPr lang="en-US" sz="3600" dirty="0" smtClean="0"/>
              <a:t>Answer: 0.25</a:t>
            </a:r>
            <a:endParaRPr lang="en-IN" sz="3600" dirty="0"/>
          </a:p>
        </p:txBody>
      </p:sp>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3416400" y="3401640"/>
              <a:ext cx="12135240" cy="5978880"/>
            </p14:xfrm>
          </p:contentPart>
        </mc:Choice>
        <mc:Fallback xmlns="">
          <p:pic>
            <p:nvPicPr>
              <p:cNvPr id="2" name="Ink 1"/>
              <p:cNvPicPr/>
              <p:nvPr/>
            </p:nvPicPr>
            <p:blipFill>
              <a:blip r:embed="rId5"/>
              <a:stretch>
                <a:fillRect/>
              </a:stretch>
            </p:blipFill>
            <p:spPr>
              <a:xfrm>
                <a:off x="3407040" y="3392280"/>
                <a:ext cx="12153960" cy="5997600"/>
              </a:xfrm>
              <a:prstGeom prst="rect">
                <a:avLst/>
              </a:prstGeom>
            </p:spPr>
          </p:pic>
        </mc:Fallback>
      </mc:AlternateContent>
    </p:spTree>
    <p:extLst>
      <p:ext uri="{BB962C8B-B14F-4D97-AF65-F5344CB8AC3E}">
        <p14:creationId xmlns:p14="http://schemas.microsoft.com/office/powerpoint/2010/main" val="1461295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034072"/>
            <a:ext cx="8265507" cy="2532614"/>
          </a:xfrm>
          <a:prstGeom prst="rect">
            <a:avLst/>
          </a:prstGeom>
        </p:spPr>
      </p:pic>
      <p:grpSp>
        <p:nvGrpSpPr>
          <p:cNvPr id="3" name="object 3"/>
          <p:cNvGrpSpPr/>
          <p:nvPr/>
        </p:nvGrpSpPr>
        <p:grpSpPr>
          <a:xfrm>
            <a:off x="0" y="10427105"/>
            <a:ext cx="20104100" cy="882015"/>
            <a:chOff x="0" y="10427105"/>
            <a:chExt cx="20104100" cy="882015"/>
          </a:xfrm>
        </p:grpSpPr>
        <p:pic>
          <p:nvPicPr>
            <p:cNvPr id="4" name="object 4"/>
            <p:cNvPicPr/>
            <p:nvPr/>
          </p:nvPicPr>
          <p:blipFill>
            <a:blip r:embed="rId3" cstate="print"/>
            <a:stretch>
              <a:fillRect/>
            </a:stretch>
          </p:blipFill>
          <p:spPr>
            <a:xfrm>
              <a:off x="1368587" y="10427105"/>
              <a:ext cx="18735513" cy="881450"/>
            </a:xfrm>
            <a:prstGeom prst="rect">
              <a:avLst/>
            </a:prstGeom>
          </p:spPr>
        </p:pic>
        <p:sp>
          <p:nvSpPr>
            <p:cNvPr id="5" name="object 5"/>
            <p:cNvSpPr/>
            <p:nvPr/>
          </p:nvSpPr>
          <p:spPr>
            <a:xfrm>
              <a:off x="0" y="10427105"/>
              <a:ext cx="1530350" cy="882015"/>
            </a:xfrm>
            <a:custGeom>
              <a:avLst/>
              <a:gdLst/>
              <a:ahLst/>
              <a:cxnLst/>
              <a:rect l="l" t="t" r="r" b="b"/>
              <a:pathLst>
                <a:path w="1530350" h="882015">
                  <a:moveTo>
                    <a:pt x="895974" y="0"/>
                  </a:moveTo>
                  <a:lnTo>
                    <a:pt x="0" y="0"/>
                  </a:lnTo>
                  <a:lnTo>
                    <a:pt x="0" y="881450"/>
                  </a:lnTo>
                  <a:lnTo>
                    <a:pt x="1529998" y="881450"/>
                  </a:lnTo>
                  <a:lnTo>
                    <a:pt x="895974" y="0"/>
                  </a:lnTo>
                  <a:close/>
                </a:path>
              </a:pathLst>
            </a:custGeom>
            <a:solidFill>
              <a:srgbClr val="0D2A3C"/>
            </a:solidFill>
          </p:spPr>
          <p:txBody>
            <a:bodyPr wrap="square" lIns="0" tIns="0" rIns="0" bIns="0" rtlCol="0"/>
            <a:lstStyle/>
            <a:p>
              <a:endParaRPr/>
            </a:p>
          </p:txBody>
        </p:sp>
      </p:grpSp>
      <p:sp>
        <p:nvSpPr>
          <p:cNvPr id="6" name="object 6"/>
          <p:cNvSpPr txBox="1">
            <a:spLocks noGrp="1"/>
          </p:cNvSpPr>
          <p:nvPr>
            <p:ph type="title"/>
          </p:nvPr>
        </p:nvSpPr>
        <p:spPr>
          <a:xfrm>
            <a:off x="839460" y="1550237"/>
            <a:ext cx="6586586" cy="1500283"/>
          </a:xfrm>
          <a:prstGeom prst="rect">
            <a:avLst/>
          </a:prstGeom>
        </p:spPr>
        <p:txBody>
          <a:bodyPr vert="horz" wrap="square" lIns="0" tIns="17780" rIns="0" bIns="0" rtlCol="0">
            <a:spAutoFit/>
          </a:bodyPr>
          <a:lstStyle/>
          <a:p>
            <a:pPr marL="12700">
              <a:lnSpc>
                <a:spcPts val="5745"/>
              </a:lnSpc>
              <a:spcBef>
                <a:spcPts val="140"/>
              </a:spcBef>
            </a:pPr>
            <a:r>
              <a:rPr lang="en-US" sz="6000" b="1" dirty="0" smtClean="0">
                <a:latin typeface="+mj-lt"/>
                <a:ea typeface="Roboto Medium" panose="02000000000000000000" pitchFamily="2" charset="0"/>
                <a:cs typeface="Calibri" panose="020F0502020204030204" pitchFamily="34" charset="0"/>
              </a:rPr>
              <a:t>Exponential Distribution</a:t>
            </a:r>
            <a:endParaRPr sz="6000" b="1" dirty="0">
              <a:latin typeface="+mj-lt"/>
              <a:ea typeface="Roboto Medium" panose="02000000000000000000" pitchFamily="2" charset="0"/>
              <a:cs typeface="Calibri" panose="020F0502020204030204" pitchFamily="34" charset="0"/>
            </a:endParaRPr>
          </a:p>
        </p:txBody>
      </p:sp>
      <p:sp>
        <p:nvSpPr>
          <p:cNvPr id="11" name="object 11"/>
          <p:cNvSpPr txBox="1">
            <a:spLocks noGrp="1"/>
          </p:cNvSpPr>
          <p:nvPr>
            <p:ph type="ftr" sz="quarter" idx="5"/>
          </p:nvPr>
        </p:nvSpPr>
        <p:spPr>
          <a:xfrm>
            <a:off x="271249" y="10567782"/>
            <a:ext cx="998471" cy="577081"/>
          </a:xfrm>
          <a:prstGeom prst="rect">
            <a:avLst/>
          </a:prstGeom>
        </p:spPr>
        <p:txBody>
          <a:bodyPr vert="horz" wrap="square" lIns="0" tIns="0" rIns="0" bIns="0" rtlCol="0">
            <a:spAutoFit/>
          </a:bodyPr>
          <a:lstStyle/>
          <a:p>
            <a:pPr marL="12700">
              <a:lnSpc>
                <a:spcPts val="4490"/>
              </a:lnSpc>
            </a:pPr>
            <a:r>
              <a:rPr spc="575" dirty="0">
                <a:latin typeface="Roboto" panose="02000000000000000000" pitchFamily="2" charset="0"/>
                <a:ea typeface="Roboto" panose="02000000000000000000" pitchFamily="2" charset="0"/>
                <a:cs typeface="Calibri" panose="020F0502020204030204" pitchFamily="34" charset="0"/>
              </a:rPr>
              <a:t>0</a:t>
            </a:r>
            <a:r>
              <a:rPr spc="-545" dirty="0">
                <a:latin typeface="Roboto" panose="02000000000000000000" pitchFamily="2" charset="0"/>
                <a:ea typeface="Roboto" panose="02000000000000000000" pitchFamily="2" charset="0"/>
                <a:cs typeface="Calibri" panose="020F0502020204030204" pitchFamily="34" charset="0"/>
              </a:rPr>
              <a:t>1</a:t>
            </a:r>
          </a:p>
        </p:txBody>
      </p:sp>
      <p:pic>
        <p:nvPicPr>
          <p:cNvPr id="12" name="Picture 11"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8" name="Rectangle 7"/>
          <p:cNvSpPr/>
          <p:nvPr/>
        </p:nvSpPr>
        <p:spPr>
          <a:xfrm>
            <a:off x="1822450" y="5197475"/>
            <a:ext cx="10052050" cy="2862322"/>
          </a:xfrm>
          <a:prstGeom prst="rect">
            <a:avLst/>
          </a:prstGeom>
        </p:spPr>
        <p:txBody>
          <a:bodyPr>
            <a:spAutoFit/>
          </a:bodyPr>
          <a:lstStyle/>
          <a:p>
            <a:r>
              <a:rPr lang="en-US" sz="3600" dirty="0">
                <a:solidFill>
                  <a:srgbClr val="273239"/>
                </a:solidFill>
                <a:latin typeface="urw-din"/>
              </a:rPr>
              <a:t>Suppose we are posed with the question- How much time do we need to wait before a given event occurs?</a:t>
            </a:r>
            <a:r>
              <a:rPr lang="en-US" sz="3600" dirty="0"/>
              <a:t/>
            </a:r>
            <a:br>
              <a:rPr lang="en-US" sz="3600" dirty="0"/>
            </a:br>
            <a:r>
              <a:rPr lang="en-US" sz="3600" dirty="0" smtClean="0">
                <a:solidFill>
                  <a:srgbClr val="273239"/>
                </a:solidFill>
                <a:latin typeface="urw-din"/>
              </a:rPr>
              <a:t>Since </a:t>
            </a:r>
            <a:r>
              <a:rPr lang="en-US" sz="3600" dirty="0">
                <a:solidFill>
                  <a:srgbClr val="273239"/>
                </a:solidFill>
                <a:latin typeface="urw-din"/>
              </a:rPr>
              <a:t>the time we need to wait is unknown, we can think of it as a Random Variable.</a:t>
            </a:r>
            <a:endParaRPr lang="en-IN" sz="3600" dirty="0"/>
          </a:p>
        </p:txBody>
      </p:sp>
      <mc:AlternateContent xmlns:mc="http://schemas.openxmlformats.org/markup-compatibility/2006" xmlns:p14="http://schemas.microsoft.com/office/powerpoint/2010/main">
        <mc:Choice Requires="p14">
          <p:contentPart p14:bwMode="auto" r:id="rId5">
            <p14:nvContentPartPr>
              <p14:cNvPr id="7" name="Ink 6"/>
              <p14:cNvContentPartPr/>
              <p14:nvPr/>
            </p14:nvContentPartPr>
            <p14:xfrm>
              <a:off x="4138200" y="4417560"/>
              <a:ext cx="360" cy="360"/>
            </p14:xfrm>
          </p:contentPart>
        </mc:Choice>
        <mc:Fallback xmlns="">
          <p:pic>
            <p:nvPicPr>
              <p:cNvPr id="7" name="Ink 6"/>
              <p:cNvPicPr/>
              <p:nvPr/>
            </p:nvPicPr>
            <p:blipFill>
              <a:blip r:embed="rId6"/>
              <a:stretch>
                <a:fillRect/>
              </a:stretch>
            </p:blipFill>
            <p:spPr>
              <a:xfrm>
                <a:off x="4128840" y="4408200"/>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p14:cNvContentPartPr/>
              <p14:nvPr/>
            </p14:nvContentPartPr>
            <p14:xfrm>
              <a:off x="1973520" y="1428480"/>
              <a:ext cx="16052040" cy="8320320"/>
            </p14:xfrm>
          </p:contentPart>
        </mc:Choice>
        <mc:Fallback xmlns="">
          <p:pic>
            <p:nvPicPr>
              <p:cNvPr id="9" name="Ink 8"/>
              <p:cNvPicPr/>
              <p:nvPr/>
            </p:nvPicPr>
            <p:blipFill>
              <a:blip r:embed="rId8"/>
              <a:stretch>
                <a:fillRect/>
              </a:stretch>
            </p:blipFill>
            <p:spPr>
              <a:xfrm>
                <a:off x="1964160" y="1419120"/>
                <a:ext cx="16070760" cy="8339040"/>
              </a:xfrm>
              <a:prstGeom prst="rect">
                <a:avLst/>
              </a:prstGeom>
            </p:spPr>
          </p:pic>
        </mc:Fallback>
      </mc:AlternateContent>
    </p:spTree>
    <p:extLst>
      <p:ext uri="{BB962C8B-B14F-4D97-AF65-F5344CB8AC3E}">
        <p14:creationId xmlns:p14="http://schemas.microsoft.com/office/powerpoint/2010/main" val="408768930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32050" y="1006475"/>
            <a:ext cx="14630400" cy="2862322"/>
          </a:xfrm>
          <a:prstGeom prst="rect">
            <a:avLst/>
          </a:prstGeom>
        </p:spPr>
        <p:txBody>
          <a:bodyPr wrap="square">
            <a:spAutoFit/>
          </a:bodyPr>
          <a:lstStyle/>
          <a:p>
            <a:r>
              <a:rPr lang="en-US" sz="3600" dirty="0">
                <a:solidFill>
                  <a:srgbClr val="273239"/>
                </a:solidFill>
                <a:latin typeface="urw-din"/>
              </a:rPr>
              <a:t>If the probability of the event happening in a given interval is proportional to the length of the interval, then the Random Variable has an exponential distribution.</a:t>
            </a:r>
            <a:r>
              <a:rPr lang="en-US" sz="3600" dirty="0"/>
              <a:t/>
            </a:r>
            <a:br>
              <a:rPr lang="en-US" sz="3600" dirty="0"/>
            </a:br>
            <a:r>
              <a:rPr lang="en-US" sz="3600" dirty="0">
                <a:solidFill>
                  <a:srgbClr val="273239"/>
                </a:solidFill>
                <a:latin typeface="urw-din"/>
              </a:rPr>
              <a:t>The support (set of values the Random Variable can take) of an Exponential Random Variable is the set of all positive real numbers.</a:t>
            </a:r>
            <a:endParaRPr lang="en-IN" sz="3600" dirty="0"/>
          </a:p>
        </p:txBody>
      </p:sp>
      <p:pic>
        <p:nvPicPr>
          <p:cNvPr id="3" name="Picture 2"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Tree>
    <p:extLst>
      <p:ext uri="{BB962C8B-B14F-4D97-AF65-F5344CB8AC3E}">
        <p14:creationId xmlns:p14="http://schemas.microsoft.com/office/powerpoint/2010/main" val="285947451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2355850" y="1006475"/>
                <a:ext cx="16764000" cy="1754326"/>
              </a:xfrm>
              <a:prstGeom prst="rect">
                <a:avLst/>
              </a:prstGeom>
            </p:spPr>
            <p:txBody>
              <a:bodyPr wrap="square">
                <a:spAutoFit/>
              </a:bodyPr>
              <a:lstStyle/>
              <a:p>
                <a:pPr lvl="0" eaLnBrk="0" fontAlgn="base" hangingPunct="0">
                  <a:spcBef>
                    <a:spcPct val="0"/>
                  </a:spcBef>
                  <a:spcAft>
                    <a:spcPct val="0"/>
                  </a:spcAft>
                </a:pPr>
                <a:r>
                  <a:rPr lang="en-IN" sz="3600" b="1" dirty="0">
                    <a:solidFill>
                      <a:srgbClr val="273239"/>
                    </a:solidFill>
                    <a:latin typeface="urw-din"/>
                  </a:rPr>
                  <a:t>Probability Density Function –</a:t>
                </a:r>
                <a:r>
                  <a:rPr lang="en-IN" sz="3600" dirty="0"/>
                  <a:t/>
                </a:r>
                <a:br>
                  <a:rPr lang="en-IN" sz="3600" dirty="0"/>
                </a:br>
                <a:r>
                  <a:rPr lang="en-US" sz="3600" dirty="0">
                    <a:solidFill>
                      <a:srgbClr val="273239"/>
                    </a:solidFill>
                    <a:latin typeface="urw-din"/>
                  </a:rPr>
                  <a:t>For a positive real number </a:t>
                </a:r>
                <a:r>
                  <a:rPr lang="en-US" sz="3600" dirty="0"/>
                  <a:t> </a:t>
                </a:r>
                <a14:m>
                  <m:oMath xmlns:m="http://schemas.openxmlformats.org/officeDocument/2006/math">
                    <m:r>
                      <a:rPr lang="en-IN" sz="3600" i="1">
                        <a:latin typeface="Cambria Math" panose="02040503050406030204" pitchFamily="18" charset="0"/>
                      </a:rPr>
                      <m:t>𝜆</m:t>
                    </m:r>
                  </m:oMath>
                </a14:m>
                <a:r>
                  <a:rPr lang="en-US" sz="3600" dirty="0"/>
                  <a:t> </a:t>
                </a:r>
                <a:r>
                  <a:rPr lang="en-US" sz="3600" dirty="0">
                    <a:solidFill>
                      <a:srgbClr val="273239"/>
                    </a:solidFill>
                    <a:latin typeface="urw-din"/>
                  </a:rPr>
                  <a:t> the probability density function of a Exponentially </a:t>
                </a:r>
                <a:r>
                  <a:rPr lang="en-US" sz="3600" dirty="0" smtClean="0">
                    <a:solidFill>
                      <a:srgbClr val="273239"/>
                    </a:solidFill>
                    <a:latin typeface="urw-din"/>
                  </a:rPr>
                  <a:t>distributed </a:t>
                </a:r>
                <a:r>
                  <a:rPr lang="en-US" sz="3600" dirty="0">
                    <a:solidFill>
                      <a:srgbClr val="273239"/>
                    </a:solidFill>
                    <a:latin typeface="urw-din"/>
                  </a:rPr>
                  <a:t>Random variable is given by-</a:t>
                </a:r>
                <a:r>
                  <a:rPr lang="en-US" sz="3600" dirty="0"/>
                  <a:t> </a:t>
                </a:r>
                <a:endParaRPr lang="en-US" sz="3600" dirty="0">
                  <a:latin typeface="Arial" panose="020B0604020202020204" pitchFamily="34"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2355850" y="1006475"/>
                <a:ext cx="16764000" cy="1754326"/>
              </a:xfrm>
              <a:prstGeom prst="rect">
                <a:avLst/>
              </a:prstGeom>
              <a:blipFill rotWithShape="0">
                <a:blip r:embed="rId2"/>
                <a:stretch>
                  <a:fillRect l="-1091" t="-5903" b="-11458"/>
                </a:stretch>
              </a:blipFill>
            </p:spPr>
            <p:txBody>
              <a:bodyPr/>
              <a:lstStyle/>
              <a:p>
                <a:r>
                  <a:rPr lang="en-IN">
                    <a:noFill/>
                  </a:rPr>
                  <a:t> </a:t>
                </a:r>
              </a:p>
            </p:txBody>
          </p:sp>
        </mc:Fallback>
      </mc:AlternateContent>
      <p:sp>
        <p:nvSpPr>
          <p:cNvPr id="4" name="AutoShape 2" descr="\lambda"/>
          <p:cNvSpPr>
            <a:spLocks noChangeAspect="1" noChangeArrowheads="1"/>
          </p:cNvSpPr>
          <p:nvPr/>
        </p:nvSpPr>
        <p:spPr bwMode="auto">
          <a:xfrm>
            <a:off x="3813175" y="-136525"/>
            <a:ext cx="133350" cy="1809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p:cNvPicPr>
            <a:picLocks noChangeAspect="1"/>
          </p:cNvPicPr>
          <p:nvPr/>
        </p:nvPicPr>
        <p:blipFill>
          <a:blip r:embed="rId3"/>
          <a:stretch>
            <a:fillRect/>
          </a:stretch>
        </p:blipFill>
        <p:spPr>
          <a:xfrm>
            <a:off x="3575050" y="3109312"/>
            <a:ext cx="5103326" cy="1227028"/>
          </a:xfrm>
          <a:prstGeom prst="rect">
            <a:avLst/>
          </a:prstGeom>
        </p:spPr>
      </p:pic>
      <p:pic>
        <p:nvPicPr>
          <p:cNvPr id="7" name="Picture 6"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mc:AlternateContent xmlns:mc="http://schemas.openxmlformats.org/markup-compatibility/2006" xmlns:p14="http://schemas.microsoft.com/office/powerpoint/2010/main">
        <mc:Choice Requires="p14">
          <p:contentPart p14:bwMode="auto" r:id="rId5">
            <p14:nvContentPartPr>
              <p14:cNvPr id="3" name="Ink 2"/>
              <p14:cNvContentPartPr/>
              <p14:nvPr/>
            </p14:nvContentPartPr>
            <p14:xfrm>
              <a:off x="898200" y="2562120"/>
              <a:ext cx="15816600" cy="4830480"/>
            </p14:xfrm>
          </p:contentPart>
        </mc:Choice>
        <mc:Fallback xmlns="">
          <p:pic>
            <p:nvPicPr>
              <p:cNvPr id="3" name="Ink 2"/>
              <p:cNvPicPr/>
              <p:nvPr/>
            </p:nvPicPr>
            <p:blipFill>
              <a:blip r:embed="rId6"/>
              <a:stretch>
                <a:fillRect/>
              </a:stretch>
            </p:blipFill>
            <p:spPr>
              <a:xfrm>
                <a:off x="888840" y="2552760"/>
                <a:ext cx="15835320" cy="4849200"/>
              </a:xfrm>
              <a:prstGeom prst="rect">
                <a:avLst/>
              </a:prstGeom>
            </p:spPr>
          </p:pic>
        </mc:Fallback>
      </mc:AlternateContent>
    </p:spTree>
    <p:extLst>
      <p:ext uri="{BB962C8B-B14F-4D97-AF65-F5344CB8AC3E}">
        <p14:creationId xmlns:p14="http://schemas.microsoft.com/office/powerpoint/2010/main" val="35541378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2" name="Rectangle 1"/>
          <p:cNvSpPr/>
          <p:nvPr/>
        </p:nvSpPr>
        <p:spPr>
          <a:xfrm>
            <a:off x="1754271" y="1007110"/>
            <a:ext cx="17220962" cy="1200329"/>
          </a:xfrm>
          <a:prstGeom prst="rect">
            <a:avLst/>
          </a:prstGeom>
        </p:spPr>
        <p:txBody>
          <a:bodyPr wrap="square">
            <a:spAutoFit/>
          </a:bodyPr>
          <a:lstStyle/>
          <a:p>
            <a:pPr fontAlgn="base"/>
            <a:r>
              <a:rPr lang="en-US" sz="3600" b="1" dirty="0">
                <a:latin typeface="Untitled Sans"/>
              </a:rPr>
              <a:t>Geometric Distribution Example</a:t>
            </a:r>
          </a:p>
          <a:p>
            <a:pPr fontAlgn="base"/>
            <a:r>
              <a:rPr lang="en-US" sz="3600" dirty="0">
                <a:latin typeface="Untitled Sans"/>
              </a:rPr>
              <a:t>Suppose a dice is repeatedly rolled until "3" is obtained. </a:t>
            </a:r>
            <a:endParaRPr lang="en-US" sz="3600" b="0" i="0" dirty="0">
              <a:effectLst/>
              <a:latin typeface="Untitled Sans"/>
            </a:endParaRPr>
          </a:p>
        </p:txBody>
      </p:sp>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2135160" y="1560960"/>
              <a:ext cx="13666680" cy="8850600"/>
            </p14:xfrm>
          </p:contentPart>
        </mc:Choice>
        <mc:Fallback xmlns="">
          <p:pic>
            <p:nvPicPr>
              <p:cNvPr id="3" name="Ink 2"/>
              <p:cNvPicPr/>
              <p:nvPr/>
            </p:nvPicPr>
            <p:blipFill>
              <a:blip r:embed="rId4"/>
              <a:stretch>
                <a:fillRect/>
              </a:stretch>
            </p:blipFill>
            <p:spPr>
              <a:xfrm>
                <a:off x="2125800" y="1551600"/>
                <a:ext cx="13685400" cy="8869320"/>
              </a:xfrm>
              <a:prstGeom prst="rect">
                <a:avLst/>
              </a:prstGeom>
            </p:spPr>
          </p:pic>
        </mc:Fallback>
      </mc:AlternateContent>
    </p:spTree>
    <p:extLst>
      <p:ext uri="{BB962C8B-B14F-4D97-AF65-F5344CB8AC3E}">
        <p14:creationId xmlns:p14="http://schemas.microsoft.com/office/powerpoint/2010/main" val="382591541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36850" y="1158875"/>
            <a:ext cx="14782800" cy="1200329"/>
          </a:xfrm>
          <a:prstGeom prst="rect">
            <a:avLst/>
          </a:prstGeom>
        </p:spPr>
        <p:txBody>
          <a:bodyPr wrap="square">
            <a:spAutoFit/>
          </a:bodyPr>
          <a:lstStyle/>
          <a:p>
            <a:r>
              <a:rPr lang="en-US" sz="3600" dirty="0">
                <a:solidFill>
                  <a:srgbClr val="273239"/>
                </a:solidFill>
                <a:latin typeface="urw-din"/>
              </a:rPr>
              <a:t>To check if the above function is a legitimate probability density function, we need to check if it’s integral over its support is 1.</a:t>
            </a:r>
            <a:endParaRPr lang="en-IN" sz="3600" dirty="0"/>
          </a:p>
        </p:txBody>
      </p:sp>
      <p:pic>
        <p:nvPicPr>
          <p:cNvPr id="3" name="Picture 2"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Tree>
    <p:extLst>
      <p:ext uri="{BB962C8B-B14F-4D97-AF65-F5344CB8AC3E}">
        <p14:creationId xmlns:p14="http://schemas.microsoft.com/office/powerpoint/2010/main" val="225716777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136267"/>
            <a:ext cx="65" cy="1846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rgbClr val="273239"/>
              </a:solidFill>
              <a:effectLst/>
              <a:latin typeface="urw-din"/>
            </a:endParaRPr>
          </a:p>
        </p:txBody>
      </p:sp>
      <p:sp>
        <p:nvSpPr>
          <p:cNvPr id="3" name="AutoShape 2" descr="x = t"/>
          <p:cNvSpPr>
            <a:spLocks noChangeAspect="1" noChangeArrowheads="1"/>
          </p:cNvSpPr>
          <p:nvPr/>
        </p:nvSpPr>
        <p:spPr bwMode="auto">
          <a:xfrm>
            <a:off x="16535400" y="106363"/>
            <a:ext cx="561975" cy="1714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3" descr="F(X)"/>
          <p:cNvSpPr>
            <a:spLocks noChangeAspect="1" noChangeArrowheads="1"/>
          </p:cNvSpPr>
          <p:nvPr/>
        </p:nvSpPr>
        <p:spPr bwMode="auto">
          <a:xfrm>
            <a:off x="9144000" y="288925"/>
            <a:ext cx="590550" cy="257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Rectangle 4"/>
          <p:cNvSpPr/>
          <p:nvPr/>
        </p:nvSpPr>
        <p:spPr>
          <a:xfrm>
            <a:off x="2508250" y="1158875"/>
            <a:ext cx="15925800" cy="2862322"/>
          </a:xfrm>
          <a:prstGeom prst="rect">
            <a:avLst/>
          </a:prstGeom>
        </p:spPr>
        <p:txBody>
          <a:bodyPr wrap="square">
            <a:spAutoFit/>
          </a:bodyPr>
          <a:lstStyle/>
          <a:p>
            <a:pPr lvl="0" eaLnBrk="0" fontAlgn="base" hangingPunct="0">
              <a:spcBef>
                <a:spcPct val="0"/>
              </a:spcBef>
              <a:spcAft>
                <a:spcPct val="0"/>
              </a:spcAft>
            </a:pPr>
            <a:r>
              <a:rPr lang="en-US" sz="3600" b="1" dirty="0">
                <a:solidFill>
                  <a:srgbClr val="273239"/>
                </a:solidFill>
                <a:latin typeface="urw-din"/>
              </a:rPr>
              <a:t>Cumulative Density Function –</a:t>
            </a:r>
            <a:endParaRPr lang="en-US" sz="3600" dirty="0"/>
          </a:p>
          <a:p>
            <a:pPr lvl="0" eaLnBrk="0" fontAlgn="base" hangingPunct="0">
              <a:spcBef>
                <a:spcPct val="0"/>
              </a:spcBef>
              <a:spcAft>
                <a:spcPct val="0"/>
              </a:spcAft>
            </a:pPr>
            <a:r>
              <a:rPr lang="en-US" sz="3600" dirty="0">
                <a:solidFill>
                  <a:srgbClr val="273239"/>
                </a:solidFill>
                <a:latin typeface="urw-din"/>
              </a:rPr>
              <a:t>As we know, the cumulative density function is nothing but the sum of probability of all events </a:t>
            </a:r>
            <a:r>
              <a:rPr lang="en-US" sz="3600" dirty="0" err="1">
                <a:solidFill>
                  <a:srgbClr val="273239"/>
                </a:solidFill>
                <a:latin typeface="urw-din"/>
              </a:rPr>
              <a:t>upto</a:t>
            </a:r>
            <a:r>
              <a:rPr lang="en-US" sz="3600" dirty="0">
                <a:solidFill>
                  <a:srgbClr val="273239"/>
                </a:solidFill>
                <a:latin typeface="urw-din"/>
              </a:rPr>
              <a:t> a certain value of </a:t>
            </a:r>
            <a:r>
              <a:rPr lang="en-US" sz="3600" dirty="0" smtClean="0">
                <a:solidFill>
                  <a:srgbClr val="273239"/>
                </a:solidFill>
                <a:latin typeface="urw-din"/>
              </a:rPr>
              <a:t>x = t</a:t>
            </a:r>
            <a:r>
              <a:rPr lang="en-US" sz="3600" dirty="0">
                <a:solidFill>
                  <a:srgbClr val="273239"/>
                </a:solidFill>
                <a:latin typeface="urw-din"/>
              </a:rPr>
              <a:t>       .</a:t>
            </a:r>
            <a:br>
              <a:rPr lang="en-US" sz="3600" dirty="0">
                <a:solidFill>
                  <a:srgbClr val="273239"/>
                </a:solidFill>
                <a:latin typeface="urw-din"/>
              </a:rPr>
            </a:br>
            <a:r>
              <a:rPr lang="en-US" sz="3600" dirty="0">
                <a:solidFill>
                  <a:srgbClr val="273239"/>
                </a:solidFill>
                <a:latin typeface="urw-din"/>
              </a:rPr>
              <a:t>In the Exponential distribution, the cumulative density function </a:t>
            </a:r>
            <a:r>
              <a:rPr lang="en-US" sz="3600" dirty="0" smtClean="0">
                <a:solidFill>
                  <a:srgbClr val="273239"/>
                </a:solidFill>
                <a:latin typeface="urw-din"/>
              </a:rPr>
              <a:t>F(X) is </a:t>
            </a:r>
            <a:r>
              <a:rPr lang="en-US" sz="3600" dirty="0">
                <a:solidFill>
                  <a:srgbClr val="273239"/>
                </a:solidFill>
                <a:latin typeface="urw-din"/>
              </a:rPr>
              <a:t>given by-</a:t>
            </a:r>
          </a:p>
        </p:txBody>
      </p:sp>
      <p:pic>
        <p:nvPicPr>
          <p:cNvPr id="7" name="Picture 6"/>
          <p:cNvPicPr>
            <a:picLocks noChangeAspect="1"/>
          </p:cNvPicPr>
          <p:nvPr/>
        </p:nvPicPr>
        <p:blipFill>
          <a:blip r:embed="rId2"/>
          <a:stretch>
            <a:fillRect/>
          </a:stretch>
        </p:blipFill>
        <p:spPr>
          <a:xfrm>
            <a:off x="5099050" y="4647988"/>
            <a:ext cx="4746369" cy="4816687"/>
          </a:xfrm>
          <a:prstGeom prst="rect">
            <a:avLst/>
          </a:prstGeom>
        </p:spPr>
      </p:pic>
      <p:pic>
        <p:nvPicPr>
          <p:cNvPr id="8" name="Picture 7"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mc:AlternateContent xmlns:mc="http://schemas.openxmlformats.org/markup-compatibility/2006" xmlns:p14="http://schemas.microsoft.com/office/powerpoint/2010/main">
        <mc:Choice Requires="p14">
          <p:contentPart p14:bwMode="auto" r:id="rId4">
            <p14:nvContentPartPr>
              <p14:cNvPr id="6" name="Ink 5"/>
              <p14:cNvContentPartPr/>
              <p14:nvPr/>
            </p14:nvContentPartPr>
            <p14:xfrm>
              <a:off x="10691280" y="3578400"/>
              <a:ext cx="6023520" cy="7377840"/>
            </p14:xfrm>
          </p:contentPart>
        </mc:Choice>
        <mc:Fallback xmlns="">
          <p:pic>
            <p:nvPicPr>
              <p:cNvPr id="6" name="Ink 5"/>
              <p:cNvPicPr/>
              <p:nvPr/>
            </p:nvPicPr>
            <p:blipFill>
              <a:blip r:embed="rId5"/>
              <a:stretch>
                <a:fillRect/>
              </a:stretch>
            </p:blipFill>
            <p:spPr>
              <a:xfrm>
                <a:off x="10681920" y="3569040"/>
                <a:ext cx="6042240" cy="7396560"/>
              </a:xfrm>
              <a:prstGeom prst="rect">
                <a:avLst/>
              </a:prstGeom>
            </p:spPr>
          </p:pic>
        </mc:Fallback>
      </mc:AlternateContent>
    </p:spTree>
    <p:extLst>
      <p:ext uri="{BB962C8B-B14F-4D97-AF65-F5344CB8AC3E}">
        <p14:creationId xmlns:p14="http://schemas.microsoft.com/office/powerpoint/2010/main" val="174791220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27250" y="777875"/>
            <a:ext cx="16840200" cy="1754326"/>
          </a:xfrm>
          <a:prstGeom prst="rect">
            <a:avLst/>
          </a:prstGeom>
        </p:spPr>
        <p:txBody>
          <a:bodyPr wrap="square">
            <a:spAutoFit/>
          </a:bodyPr>
          <a:lstStyle/>
          <a:p>
            <a:pPr fontAlgn="base"/>
            <a:r>
              <a:rPr lang="en-US" sz="3600" b="1" dirty="0">
                <a:solidFill>
                  <a:srgbClr val="273239"/>
                </a:solidFill>
                <a:latin typeface="urw-din"/>
              </a:rPr>
              <a:t>Expected Value –</a:t>
            </a:r>
            <a:endParaRPr lang="en-US" sz="3600" dirty="0">
              <a:solidFill>
                <a:srgbClr val="273239"/>
              </a:solidFill>
              <a:latin typeface="urw-din"/>
            </a:endParaRPr>
          </a:p>
          <a:p>
            <a:pPr fontAlgn="base"/>
            <a:r>
              <a:rPr lang="en-US" sz="3600" dirty="0">
                <a:solidFill>
                  <a:srgbClr val="273239"/>
                </a:solidFill>
                <a:latin typeface="urw-din"/>
              </a:rPr>
              <a:t>To find out the expected value, we simply multiply the probability distribution function with x and integrate over all possible values(support).</a:t>
            </a:r>
            <a:endParaRPr lang="en-US" sz="3600" b="0" i="0" dirty="0">
              <a:solidFill>
                <a:srgbClr val="273239"/>
              </a:solidFill>
              <a:effectLst/>
              <a:latin typeface="urw-din"/>
            </a:endParaRPr>
          </a:p>
        </p:txBody>
      </p:sp>
      <p:pic>
        <p:nvPicPr>
          <p:cNvPr id="3" name="Picture 2"/>
          <p:cNvPicPr>
            <a:picLocks noChangeAspect="1"/>
          </p:cNvPicPr>
          <p:nvPr/>
        </p:nvPicPr>
        <p:blipFill>
          <a:blip r:embed="rId2"/>
          <a:stretch>
            <a:fillRect/>
          </a:stretch>
        </p:blipFill>
        <p:spPr>
          <a:xfrm>
            <a:off x="4413250" y="3444875"/>
            <a:ext cx="9601200" cy="6004468"/>
          </a:xfrm>
          <a:prstGeom prst="rect">
            <a:avLst/>
          </a:prstGeom>
        </p:spPr>
      </p:pic>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mc:AlternateContent xmlns:mc="http://schemas.openxmlformats.org/markup-compatibility/2006" xmlns:p14="http://schemas.microsoft.com/office/powerpoint/2010/main">
        <mc:Choice Requires="p14">
          <p:contentPart p14:bwMode="auto" r:id="rId4">
            <p14:nvContentPartPr>
              <p14:cNvPr id="5" name="Ink 4"/>
              <p14:cNvContentPartPr/>
              <p14:nvPr/>
            </p14:nvContentPartPr>
            <p14:xfrm>
              <a:off x="11884320" y="2797920"/>
              <a:ext cx="2695320" cy="3666960"/>
            </p14:xfrm>
          </p:contentPart>
        </mc:Choice>
        <mc:Fallback xmlns="">
          <p:pic>
            <p:nvPicPr>
              <p:cNvPr id="5" name="Ink 4"/>
              <p:cNvPicPr/>
              <p:nvPr/>
            </p:nvPicPr>
            <p:blipFill>
              <a:blip r:embed="rId5"/>
              <a:stretch>
                <a:fillRect/>
              </a:stretch>
            </p:blipFill>
            <p:spPr>
              <a:xfrm>
                <a:off x="11874960" y="2788560"/>
                <a:ext cx="2714040" cy="3685680"/>
              </a:xfrm>
              <a:prstGeom prst="rect">
                <a:avLst/>
              </a:prstGeom>
            </p:spPr>
          </p:pic>
        </mc:Fallback>
      </mc:AlternateContent>
    </p:spTree>
    <p:extLst>
      <p:ext uri="{BB962C8B-B14F-4D97-AF65-F5344CB8AC3E}">
        <p14:creationId xmlns:p14="http://schemas.microsoft.com/office/powerpoint/2010/main" val="138551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651250" y="1616075"/>
            <a:ext cx="5638800" cy="3637936"/>
          </a:xfrm>
          <a:prstGeom prst="rect">
            <a:avLst/>
          </a:prstGeom>
        </p:spPr>
      </p:pic>
      <p:pic>
        <p:nvPicPr>
          <p:cNvPr id="3" name="Picture 2"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Tree>
    <p:extLst>
      <p:ext uri="{BB962C8B-B14F-4D97-AF65-F5344CB8AC3E}">
        <p14:creationId xmlns:p14="http://schemas.microsoft.com/office/powerpoint/2010/main" val="297901061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60650" y="1768475"/>
            <a:ext cx="9058890" cy="646331"/>
          </a:xfrm>
          <a:prstGeom prst="rect">
            <a:avLst/>
          </a:prstGeom>
        </p:spPr>
        <p:txBody>
          <a:bodyPr wrap="none">
            <a:spAutoFit/>
          </a:bodyPr>
          <a:lstStyle/>
          <a:p>
            <a:r>
              <a:rPr lang="en-US" sz="3600" dirty="0">
                <a:solidFill>
                  <a:srgbClr val="273239"/>
                </a:solidFill>
                <a:latin typeface="urw-din"/>
              </a:rPr>
              <a:t>The Standard Deviation of the distribution –</a:t>
            </a:r>
            <a:endParaRPr lang="en-IN" sz="3600" dirty="0"/>
          </a:p>
        </p:txBody>
      </p:sp>
      <p:pic>
        <p:nvPicPr>
          <p:cNvPr id="3" name="Picture 2"/>
          <p:cNvPicPr>
            <a:picLocks noChangeAspect="1"/>
          </p:cNvPicPr>
          <p:nvPr/>
        </p:nvPicPr>
        <p:blipFill>
          <a:blip r:embed="rId2"/>
          <a:stretch>
            <a:fillRect/>
          </a:stretch>
        </p:blipFill>
        <p:spPr>
          <a:xfrm>
            <a:off x="4413250" y="3292475"/>
            <a:ext cx="3267138" cy="3406164"/>
          </a:xfrm>
          <a:prstGeom prst="rect">
            <a:avLst/>
          </a:prstGeom>
        </p:spPr>
      </p:pic>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Tree>
    <p:extLst>
      <p:ext uri="{BB962C8B-B14F-4D97-AF65-F5344CB8AC3E}">
        <p14:creationId xmlns:p14="http://schemas.microsoft.com/office/powerpoint/2010/main" val="386453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2450" y="473075"/>
            <a:ext cx="16611600" cy="6740307"/>
          </a:xfrm>
          <a:prstGeom prst="rect">
            <a:avLst/>
          </a:prstGeom>
        </p:spPr>
        <p:txBody>
          <a:bodyPr wrap="square">
            <a:spAutoFit/>
          </a:bodyPr>
          <a:lstStyle/>
          <a:p>
            <a:pPr fontAlgn="base"/>
            <a:r>
              <a:rPr lang="en-US" sz="3600" b="1" dirty="0">
                <a:solidFill>
                  <a:srgbClr val="273239"/>
                </a:solidFill>
                <a:latin typeface="sofia-pro"/>
              </a:rPr>
              <a:t>GATE CS 2021 </a:t>
            </a:r>
            <a:endParaRPr lang="en-US" sz="3600" b="1" dirty="0" smtClean="0">
              <a:solidFill>
                <a:srgbClr val="273239"/>
              </a:solidFill>
              <a:latin typeface="sofia-pro"/>
            </a:endParaRPr>
          </a:p>
          <a:p>
            <a:pPr fontAlgn="base"/>
            <a:r>
              <a:rPr lang="en-US" sz="3600" dirty="0" smtClean="0">
                <a:solidFill>
                  <a:srgbClr val="273239"/>
                </a:solidFill>
                <a:latin typeface="var(--font-din)"/>
              </a:rPr>
              <a:t>The </a:t>
            </a:r>
            <a:r>
              <a:rPr lang="en-US" sz="3600" dirty="0">
                <a:solidFill>
                  <a:srgbClr val="273239"/>
                </a:solidFill>
                <a:latin typeface="var(--font-din)"/>
              </a:rPr>
              <a:t>lifetime of a component of a certain type is a random variable whose probability density function is exponentially distributed with parameter 2. For a randomly picked component of this type, the probability that its lifetime exceeds the expected lifetime (rounded to 2 decimal places) is ____________.</a:t>
            </a:r>
            <a:br>
              <a:rPr lang="en-US" sz="3600" dirty="0">
                <a:solidFill>
                  <a:srgbClr val="273239"/>
                </a:solidFill>
                <a:latin typeface="var(--font-din)"/>
              </a:rPr>
            </a:br>
            <a:r>
              <a:rPr lang="en-US" sz="3600" b="1" dirty="0">
                <a:solidFill>
                  <a:srgbClr val="273239"/>
                </a:solidFill>
                <a:latin typeface="var(--font-din)"/>
              </a:rPr>
              <a:t>(A)</a:t>
            </a:r>
            <a:r>
              <a:rPr lang="en-US" sz="3600" dirty="0">
                <a:solidFill>
                  <a:srgbClr val="273239"/>
                </a:solidFill>
                <a:latin typeface="var(--font-din)"/>
              </a:rPr>
              <a:t> 0.37</a:t>
            </a:r>
            <a:br>
              <a:rPr lang="en-US" sz="3600" dirty="0">
                <a:solidFill>
                  <a:srgbClr val="273239"/>
                </a:solidFill>
                <a:latin typeface="var(--font-din)"/>
              </a:rPr>
            </a:br>
            <a:r>
              <a:rPr lang="en-US" sz="3600" b="1" dirty="0">
                <a:solidFill>
                  <a:srgbClr val="273239"/>
                </a:solidFill>
                <a:latin typeface="var(--font-din)"/>
              </a:rPr>
              <a:t>(B)</a:t>
            </a:r>
            <a:r>
              <a:rPr lang="en-US" sz="3600" dirty="0">
                <a:solidFill>
                  <a:srgbClr val="273239"/>
                </a:solidFill>
                <a:latin typeface="var(--font-din)"/>
              </a:rPr>
              <a:t> 0.25</a:t>
            </a:r>
            <a:br>
              <a:rPr lang="en-US" sz="3600" dirty="0">
                <a:solidFill>
                  <a:srgbClr val="273239"/>
                </a:solidFill>
                <a:latin typeface="var(--font-din)"/>
              </a:rPr>
            </a:br>
            <a:r>
              <a:rPr lang="en-US" sz="3600" b="1" dirty="0">
                <a:solidFill>
                  <a:srgbClr val="273239"/>
                </a:solidFill>
                <a:latin typeface="var(--font-din)"/>
              </a:rPr>
              <a:t>(C)</a:t>
            </a:r>
            <a:r>
              <a:rPr lang="en-US" sz="3600" dirty="0">
                <a:solidFill>
                  <a:srgbClr val="273239"/>
                </a:solidFill>
                <a:latin typeface="var(--font-din)"/>
              </a:rPr>
              <a:t> 0.50</a:t>
            </a:r>
            <a:br>
              <a:rPr lang="en-US" sz="3600" dirty="0">
                <a:solidFill>
                  <a:srgbClr val="273239"/>
                </a:solidFill>
                <a:latin typeface="var(--font-din)"/>
              </a:rPr>
            </a:br>
            <a:r>
              <a:rPr lang="en-US" sz="3600" b="1" dirty="0">
                <a:solidFill>
                  <a:srgbClr val="273239"/>
                </a:solidFill>
                <a:latin typeface="var(--font-din)"/>
              </a:rPr>
              <a:t>(D)</a:t>
            </a:r>
            <a:r>
              <a:rPr lang="en-US" sz="3600" dirty="0">
                <a:solidFill>
                  <a:srgbClr val="273239"/>
                </a:solidFill>
                <a:latin typeface="var(--font-din)"/>
              </a:rPr>
              <a:t> </a:t>
            </a:r>
            <a:r>
              <a:rPr lang="en-US" sz="3600" dirty="0" smtClean="0">
                <a:solidFill>
                  <a:srgbClr val="273239"/>
                </a:solidFill>
                <a:latin typeface="var(--font-din)"/>
              </a:rPr>
              <a:t>0.18</a:t>
            </a:r>
          </a:p>
          <a:p>
            <a:pPr fontAlgn="base"/>
            <a:endParaRPr lang="en-US" sz="3600" dirty="0" smtClean="0">
              <a:solidFill>
                <a:srgbClr val="273239"/>
              </a:solidFill>
              <a:latin typeface="var(--font-din)"/>
            </a:endParaRPr>
          </a:p>
          <a:p>
            <a:pPr fontAlgn="base"/>
            <a:r>
              <a:rPr lang="en-US" sz="3600" dirty="0">
                <a:solidFill>
                  <a:srgbClr val="273239"/>
                </a:solidFill>
                <a:latin typeface="var(--font-din)"/>
              </a:rPr>
              <a:t/>
            </a:r>
            <a:br>
              <a:rPr lang="en-US" sz="3600" dirty="0">
                <a:solidFill>
                  <a:srgbClr val="273239"/>
                </a:solidFill>
                <a:latin typeface="var(--font-din)"/>
              </a:rPr>
            </a:br>
            <a:r>
              <a:rPr lang="en-US" sz="3600" b="1" dirty="0">
                <a:solidFill>
                  <a:srgbClr val="273239"/>
                </a:solidFill>
                <a:latin typeface="var(--font-din)"/>
              </a:rPr>
              <a:t>Answer:</a:t>
            </a:r>
            <a:r>
              <a:rPr lang="en-US" sz="3600" dirty="0">
                <a:solidFill>
                  <a:srgbClr val="273239"/>
                </a:solidFill>
                <a:latin typeface="var(--font-din)"/>
              </a:rPr>
              <a:t> </a:t>
            </a:r>
            <a:r>
              <a:rPr lang="en-US" sz="3600" b="1" dirty="0">
                <a:solidFill>
                  <a:srgbClr val="273239"/>
                </a:solidFill>
                <a:latin typeface="var(--font-din)"/>
              </a:rPr>
              <a:t>(A)</a:t>
            </a:r>
            <a:endParaRPr lang="en-US" sz="3600" b="0" i="0" dirty="0">
              <a:solidFill>
                <a:srgbClr val="273239"/>
              </a:solidFill>
              <a:effectLst/>
              <a:latin typeface="var(--font-din)"/>
            </a:endParaRPr>
          </a:p>
        </p:txBody>
      </p:sp>
      <mc:AlternateContent xmlns:mc="http://schemas.openxmlformats.org/markup-compatibility/2006" xmlns:p14="http://schemas.microsoft.com/office/powerpoint/2010/main">
        <mc:Choice Requires="p14">
          <p:contentPart p14:bwMode="auto" r:id="rId2">
            <p14:nvContentPartPr>
              <p14:cNvPr id="3" name="Ink 2"/>
              <p14:cNvContentPartPr/>
              <p14:nvPr/>
            </p14:nvContentPartPr>
            <p14:xfrm>
              <a:off x="1796760" y="2635920"/>
              <a:ext cx="14137560" cy="7893360"/>
            </p14:xfrm>
          </p:contentPart>
        </mc:Choice>
        <mc:Fallback xmlns="">
          <p:pic>
            <p:nvPicPr>
              <p:cNvPr id="3" name="Ink 2"/>
              <p:cNvPicPr/>
              <p:nvPr/>
            </p:nvPicPr>
            <p:blipFill>
              <a:blip r:embed="rId3"/>
              <a:stretch>
                <a:fillRect/>
              </a:stretch>
            </p:blipFill>
            <p:spPr>
              <a:xfrm>
                <a:off x="1787400" y="2626560"/>
                <a:ext cx="14156280" cy="7912080"/>
              </a:xfrm>
              <a:prstGeom prst="rect">
                <a:avLst/>
              </a:prstGeom>
            </p:spPr>
          </p:pic>
        </mc:Fallback>
      </mc:AlternateContent>
    </p:spTree>
    <p:extLst>
      <p:ext uri="{BB962C8B-B14F-4D97-AF65-F5344CB8AC3E}">
        <p14:creationId xmlns:p14="http://schemas.microsoft.com/office/powerpoint/2010/main" val="3841150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55850" y="1006475"/>
            <a:ext cx="16383000" cy="2308324"/>
          </a:xfrm>
          <a:prstGeom prst="rect">
            <a:avLst/>
          </a:prstGeom>
        </p:spPr>
        <p:txBody>
          <a:bodyPr wrap="square">
            <a:spAutoFit/>
          </a:bodyPr>
          <a:lstStyle/>
          <a:p>
            <a:pPr fontAlgn="base"/>
            <a:r>
              <a:rPr lang="en-US" sz="3600" b="1" dirty="0">
                <a:solidFill>
                  <a:srgbClr val="273239"/>
                </a:solidFill>
                <a:latin typeface="urw-din"/>
              </a:rPr>
              <a:t>Example –</a:t>
            </a:r>
            <a:r>
              <a:rPr lang="en-US" sz="3600" dirty="0">
                <a:solidFill>
                  <a:srgbClr val="273239"/>
                </a:solidFill>
                <a:latin typeface="urw-din"/>
              </a:rPr>
              <a:t> Let X denote the time between detections of a particle with a Geiger counter and assume that X has an exponential distribution with E(X) = 1.4 minutes. What is the probability that we detect a particle within 30 seconds of starting the counter?</a:t>
            </a:r>
            <a:endParaRPr lang="en-US" sz="3600" b="0" i="0" dirty="0">
              <a:solidFill>
                <a:srgbClr val="273239"/>
              </a:solidFill>
              <a:effectLst/>
              <a:latin typeface="urw-din"/>
            </a:endParaRPr>
          </a:p>
        </p:txBody>
      </p:sp>
      <p:pic>
        <p:nvPicPr>
          <p:cNvPr id="3" name="Picture 2"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368280" y="2164680"/>
              <a:ext cx="16169760" cy="6155640"/>
            </p14:xfrm>
          </p:contentPart>
        </mc:Choice>
        <mc:Fallback xmlns="">
          <p:pic>
            <p:nvPicPr>
              <p:cNvPr id="4" name="Ink 3"/>
              <p:cNvPicPr/>
              <p:nvPr/>
            </p:nvPicPr>
            <p:blipFill>
              <a:blip r:embed="rId4"/>
              <a:stretch>
                <a:fillRect/>
              </a:stretch>
            </p:blipFill>
            <p:spPr>
              <a:xfrm>
                <a:off x="358920" y="2155320"/>
                <a:ext cx="16188480" cy="6174360"/>
              </a:xfrm>
              <a:prstGeom prst="rect">
                <a:avLst/>
              </a:prstGeom>
            </p:spPr>
          </p:pic>
        </mc:Fallback>
      </mc:AlternateContent>
    </p:spTree>
    <p:extLst>
      <p:ext uri="{BB962C8B-B14F-4D97-AF65-F5344CB8AC3E}">
        <p14:creationId xmlns:p14="http://schemas.microsoft.com/office/powerpoint/2010/main" val="392022579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55850" y="1006475"/>
            <a:ext cx="16383000" cy="4524315"/>
          </a:xfrm>
          <a:prstGeom prst="rect">
            <a:avLst/>
          </a:prstGeom>
        </p:spPr>
        <p:txBody>
          <a:bodyPr wrap="square">
            <a:spAutoFit/>
          </a:bodyPr>
          <a:lstStyle/>
          <a:p>
            <a:pPr fontAlgn="base"/>
            <a:r>
              <a:rPr lang="en-US" sz="3600" dirty="0"/>
              <a:t>A mobile conversation follows a exponential distribution f (x) = (1/3)e</a:t>
            </a:r>
            <a:r>
              <a:rPr lang="en-US" sz="3600" baseline="30000" dirty="0"/>
              <a:t>-x/3</a:t>
            </a:r>
            <a:r>
              <a:rPr lang="en-US" sz="3600" dirty="0"/>
              <a:t>. What is the probability that the conversation takes more than 5 minutes?</a:t>
            </a:r>
            <a:br>
              <a:rPr lang="en-US" sz="3600" dirty="0"/>
            </a:br>
            <a:r>
              <a:rPr lang="en-US" sz="3600" dirty="0"/>
              <a:t>a) e</a:t>
            </a:r>
            <a:r>
              <a:rPr lang="en-US" sz="3600" baseline="30000" dirty="0"/>
              <a:t>-5/3</a:t>
            </a:r>
            <a:r>
              <a:rPr lang="en-US" sz="3600" dirty="0"/>
              <a:t/>
            </a:r>
            <a:br>
              <a:rPr lang="en-US" sz="3600" dirty="0"/>
            </a:br>
            <a:r>
              <a:rPr lang="en-US" sz="3600" dirty="0"/>
              <a:t>b) e</a:t>
            </a:r>
            <a:r>
              <a:rPr lang="en-US" sz="3600" baseline="30000" dirty="0"/>
              <a:t>-15</a:t>
            </a:r>
            <a:r>
              <a:rPr lang="en-US" sz="3600" dirty="0"/>
              <a:t/>
            </a:r>
            <a:br>
              <a:rPr lang="en-US" sz="3600" dirty="0"/>
            </a:br>
            <a:r>
              <a:rPr lang="en-US" sz="3600" dirty="0"/>
              <a:t>c) 5e</a:t>
            </a:r>
            <a:r>
              <a:rPr lang="en-US" sz="3600" baseline="30000" dirty="0"/>
              <a:t>-15</a:t>
            </a:r>
            <a:r>
              <a:rPr lang="en-US" sz="3600" dirty="0"/>
              <a:t/>
            </a:r>
            <a:br>
              <a:rPr lang="en-US" sz="3600" dirty="0"/>
            </a:br>
            <a:r>
              <a:rPr lang="en-US" sz="3600" dirty="0"/>
              <a:t>d) </a:t>
            </a:r>
            <a:r>
              <a:rPr lang="en-US" sz="3600" dirty="0" smtClean="0"/>
              <a:t>e</a:t>
            </a:r>
            <a:r>
              <a:rPr lang="en-US" sz="3600" baseline="30000" dirty="0" smtClean="0"/>
              <a:t>-5</a:t>
            </a:r>
            <a:r>
              <a:rPr lang="en-US" sz="3600" dirty="0" smtClean="0"/>
              <a:t>/3</a:t>
            </a:r>
          </a:p>
          <a:p>
            <a:pPr fontAlgn="base"/>
            <a:endParaRPr lang="en-US" sz="3600" b="0" i="0" dirty="0">
              <a:solidFill>
                <a:srgbClr val="273239"/>
              </a:solidFill>
              <a:effectLst/>
              <a:latin typeface="urw-din"/>
            </a:endParaRPr>
          </a:p>
          <a:p>
            <a:pPr fontAlgn="base"/>
            <a:r>
              <a:rPr lang="en-US" sz="3600" dirty="0" smtClean="0">
                <a:solidFill>
                  <a:srgbClr val="273239"/>
                </a:solidFill>
                <a:latin typeface="urw-din"/>
              </a:rPr>
              <a:t>Answer: (a)</a:t>
            </a:r>
            <a:endParaRPr lang="en-US" sz="3600" b="0" i="0" dirty="0">
              <a:solidFill>
                <a:srgbClr val="273239"/>
              </a:solidFill>
              <a:effectLst/>
              <a:latin typeface="urw-din"/>
            </a:endParaRPr>
          </a:p>
        </p:txBody>
      </p:sp>
      <p:pic>
        <p:nvPicPr>
          <p:cNvPr id="3" name="Picture 2"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Tree>
    <p:extLst>
      <p:ext uri="{BB962C8B-B14F-4D97-AF65-F5344CB8AC3E}">
        <p14:creationId xmlns:p14="http://schemas.microsoft.com/office/powerpoint/2010/main" val="340191220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55850" y="1006475"/>
            <a:ext cx="16383000" cy="646331"/>
          </a:xfrm>
          <a:prstGeom prst="rect">
            <a:avLst/>
          </a:prstGeom>
        </p:spPr>
        <p:txBody>
          <a:bodyPr wrap="square">
            <a:spAutoFit/>
          </a:bodyPr>
          <a:lstStyle/>
          <a:p>
            <a:pPr fontAlgn="base"/>
            <a:r>
              <a:rPr lang="en-US" sz="3600" b="1" dirty="0" smtClean="0">
                <a:solidFill>
                  <a:srgbClr val="273239"/>
                </a:solidFill>
                <a:latin typeface="urw-din"/>
              </a:rPr>
              <a:t>GATE ME 2020</a:t>
            </a:r>
            <a:endParaRPr lang="en-US" sz="3600" b="0" i="0" dirty="0">
              <a:solidFill>
                <a:srgbClr val="273239"/>
              </a:solidFill>
              <a:effectLst/>
              <a:latin typeface="urw-din"/>
            </a:endParaRPr>
          </a:p>
        </p:txBody>
      </p:sp>
      <p:pic>
        <p:nvPicPr>
          <p:cNvPr id="3" name="Picture 2"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5" name="TextBox 4"/>
          <p:cNvSpPr txBox="1"/>
          <p:nvPr/>
        </p:nvSpPr>
        <p:spPr>
          <a:xfrm>
            <a:off x="2660650" y="7209155"/>
            <a:ext cx="4343400" cy="646331"/>
          </a:xfrm>
          <a:prstGeom prst="rect">
            <a:avLst/>
          </a:prstGeom>
          <a:noFill/>
        </p:spPr>
        <p:txBody>
          <a:bodyPr wrap="square" rtlCol="0">
            <a:spAutoFit/>
          </a:bodyPr>
          <a:lstStyle/>
          <a:p>
            <a:r>
              <a:rPr lang="en-US" sz="3600" dirty="0" smtClean="0"/>
              <a:t>Answer: (-1)</a:t>
            </a:r>
            <a:endParaRPr lang="en-IN" sz="3600" dirty="0"/>
          </a:p>
        </p:txBody>
      </p:sp>
      <p:pic>
        <p:nvPicPr>
          <p:cNvPr id="6" name="Picture 5"/>
          <p:cNvPicPr>
            <a:picLocks noChangeAspect="1"/>
          </p:cNvPicPr>
          <p:nvPr/>
        </p:nvPicPr>
        <p:blipFill>
          <a:blip r:embed="rId4"/>
          <a:stretch>
            <a:fillRect/>
          </a:stretch>
        </p:blipFill>
        <p:spPr>
          <a:xfrm>
            <a:off x="2127250" y="1652806"/>
            <a:ext cx="15695930" cy="2477869"/>
          </a:xfrm>
          <a:prstGeom prst="rect">
            <a:avLst/>
          </a:prstGeom>
        </p:spPr>
      </p:pic>
      <p:pic>
        <p:nvPicPr>
          <p:cNvPr id="7" name="Picture 6"/>
          <p:cNvPicPr>
            <a:picLocks noChangeAspect="1"/>
          </p:cNvPicPr>
          <p:nvPr/>
        </p:nvPicPr>
        <p:blipFill>
          <a:blip r:embed="rId5"/>
          <a:stretch>
            <a:fillRect/>
          </a:stretch>
        </p:blipFill>
        <p:spPr>
          <a:xfrm>
            <a:off x="10737850" y="4777006"/>
            <a:ext cx="6477000" cy="4827578"/>
          </a:xfrm>
          <a:prstGeom prst="rect">
            <a:avLst/>
          </a:prstGeom>
        </p:spPr>
      </p:pic>
      <mc:AlternateContent xmlns:mc="http://schemas.openxmlformats.org/markup-compatibility/2006" xmlns:p14="http://schemas.microsoft.com/office/powerpoint/2010/main">
        <mc:Choice Requires="p14">
          <p:contentPart p14:bwMode="auto" r:id="rId6">
            <p14:nvContentPartPr>
              <p14:cNvPr id="4" name="Ink 3"/>
              <p14:cNvContentPartPr/>
              <p14:nvPr/>
            </p14:nvContentPartPr>
            <p14:xfrm>
              <a:off x="4138200" y="1266480"/>
              <a:ext cx="15860880" cy="7701840"/>
            </p14:xfrm>
          </p:contentPart>
        </mc:Choice>
        <mc:Fallback xmlns="">
          <p:pic>
            <p:nvPicPr>
              <p:cNvPr id="4" name="Ink 3"/>
              <p:cNvPicPr/>
              <p:nvPr/>
            </p:nvPicPr>
            <p:blipFill>
              <a:blip r:embed="rId7"/>
              <a:stretch>
                <a:fillRect/>
              </a:stretch>
            </p:blipFill>
            <p:spPr>
              <a:xfrm>
                <a:off x="4128840" y="1257120"/>
                <a:ext cx="15879600" cy="7720560"/>
              </a:xfrm>
              <a:prstGeom prst="rect">
                <a:avLst/>
              </a:prstGeom>
            </p:spPr>
          </p:pic>
        </mc:Fallback>
      </mc:AlternateContent>
    </p:spTree>
    <p:extLst>
      <p:ext uri="{BB962C8B-B14F-4D97-AF65-F5344CB8AC3E}">
        <p14:creationId xmlns:p14="http://schemas.microsoft.com/office/powerpoint/2010/main" val="3322117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55850" y="1006475"/>
            <a:ext cx="16383000" cy="3416320"/>
          </a:xfrm>
          <a:prstGeom prst="rect">
            <a:avLst/>
          </a:prstGeom>
        </p:spPr>
        <p:txBody>
          <a:bodyPr wrap="square">
            <a:spAutoFit/>
          </a:bodyPr>
          <a:lstStyle/>
          <a:p>
            <a:pPr fontAlgn="base"/>
            <a:r>
              <a:rPr lang="en-US" sz="3600" dirty="0"/>
              <a:t>A monitor issues a warning signal when an action is needed as part of a production process. The interval, 𝑋 hours, between successive signals follows an exponential distribution with parameter 0.08</a:t>
            </a:r>
            <a:r>
              <a:rPr lang="en-US" sz="3600" dirty="0" smtClean="0"/>
              <a:t>.</a:t>
            </a:r>
          </a:p>
          <a:p>
            <a:pPr fontAlgn="base"/>
            <a:r>
              <a:rPr lang="en-US" sz="3600" dirty="0"/>
              <a:t>Following a warning signal, what is the longest time the production process could be left unsupervised whilst ensuring the probability of missing the next signal is less than 0.01?</a:t>
            </a:r>
            <a:endParaRPr lang="en-US" sz="3600" i="0" dirty="0">
              <a:solidFill>
                <a:srgbClr val="273239"/>
              </a:solidFill>
              <a:effectLst/>
              <a:latin typeface="urw-din"/>
            </a:endParaRPr>
          </a:p>
        </p:txBody>
      </p:sp>
      <p:pic>
        <p:nvPicPr>
          <p:cNvPr id="3" name="Picture 2"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5" name="TextBox 4"/>
          <p:cNvSpPr txBox="1"/>
          <p:nvPr/>
        </p:nvSpPr>
        <p:spPr>
          <a:xfrm>
            <a:off x="2660650" y="7209155"/>
            <a:ext cx="4343400" cy="646331"/>
          </a:xfrm>
          <a:prstGeom prst="rect">
            <a:avLst/>
          </a:prstGeom>
          <a:noFill/>
        </p:spPr>
        <p:txBody>
          <a:bodyPr wrap="square" rtlCol="0">
            <a:spAutoFit/>
          </a:bodyPr>
          <a:lstStyle/>
          <a:p>
            <a:r>
              <a:rPr lang="en-US" sz="3600" dirty="0" smtClean="0"/>
              <a:t>Answer: (7.54)</a:t>
            </a:r>
            <a:endParaRPr lang="en-IN" sz="3600" dirty="0"/>
          </a:p>
        </p:txBody>
      </p:sp>
      <p:pic>
        <p:nvPicPr>
          <p:cNvPr id="4" name="Picture 3"/>
          <p:cNvPicPr>
            <a:picLocks noChangeAspect="1"/>
          </p:cNvPicPr>
          <p:nvPr/>
        </p:nvPicPr>
        <p:blipFill>
          <a:blip r:embed="rId4"/>
          <a:stretch>
            <a:fillRect/>
          </a:stretch>
        </p:blipFill>
        <p:spPr>
          <a:xfrm>
            <a:off x="9975850" y="4816475"/>
            <a:ext cx="8192452" cy="3581400"/>
          </a:xfrm>
          <a:prstGeom prst="rect">
            <a:avLst/>
          </a:prstGeom>
        </p:spPr>
      </p:pic>
      <mc:AlternateContent xmlns:mc="http://schemas.openxmlformats.org/markup-compatibility/2006" xmlns:p14="http://schemas.microsoft.com/office/powerpoint/2010/main">
        <mc:Choice Requires="p14">
          <p:contentPart p14:bwMode="auto" r:id="rId5">
            <p14:nvContentPartPr>
              <p14:cNvPr id="6" name="Ink 5"/>
              <p14:cNvContentPartPr/>
              <p14:nvPr/>
            </p14:nvContentPartPr>
            <p14:xfrm>
              <a:off x="5684400" y="2105640"/>
              <a:ext cx="6671520" cy="9189360"/>
            </p14:xfrm>
          </p:contentPart>
        </mc:Choice>
        <mc:Fallback xmlns="">
          <p:pic>
            <p:nvPicPr>
              <p:cNvPr id="6" name="Ink 5"/>
              <p:cNvPicPr/>
              <p:nvPr/>
            </p:nvPicPr>
            <p:blipFill>
              <a:blip r:embed="rId6"/>
              <a:stretch>
                <a:fillRect/>
              </a:stretch>
            </p:blipFill>
            <p:spPr>
              <a:xfrm>
                <a:off x="5675040" y="2096280"/>
                <a:ext cx="6690240" cy="9208080"/>
              </a:xfrm>
              <a:prstGeom prst="rect">
                <a:avLst/>
              </a:prstGeom>
            </p:spPr>
          </p:pic>
        </mc:Fallback>
      </mc:AlternateContent>
    </p:spTree>
    <p:extLst>
      <p:ext uri="{BB962C8B-B14F-4D97-AF65-F5344CB8AC3E}">
        <p14:creationId xmlns:p14="http://schemas.microsoft.com/office/powerpoint/2010/main" val="2694583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pic>
        <p:nvPicPr>
          <p:cNvPr id="2" name="Picture 1"/>
          <p:cNvPicPr>
            <a:picLocks noChangeAspect="1"/>
          </p:cNvPicPr>
          <p:nvPr/>
        </p:nvPicPr>
        <p:blipFill>
          <a:blip r:embed="rId3"/>
          <a:stretch>
            <a:fillRect/>
          </a:stretch>
        </p:blipFill>
        <p:spPr>
          <a:xfrm>
            <a:off x="2965450" y="1997075"/>
            <a:ext cx="7129314" cy="1905000"/>
          </a:xfrm>
          <a:prstGeom prst="rect">
            <a:avLst/>
          </a:prstGeom>
        </p:spPr>
      </p:pic>
      <p:sp>
        <p:nvSpPr>
          <p:cNvPr id="3" name="Rectangle 2"/>
          <p:cNvSpPr/>
          <p:nvPr/>
        </p:nvSpPr>
        <p:spPr>
          <a:xfrm>
            <a:off x="2355850" y="1006475"/>
            <a:ext cx="11469999" cy="646331"/>
          </a:xfrm>
          <a:prstGeom prst="rect">
            <a:avLst/>
          </a:prstGeom>
        </p:spPr>
        <p:txBody>
          <a:bodyPr wrap="none">
            <a:spAutoFit/>
          </a:bodyPr>
          <a:lstStyle/>
          <a:p>
            <a:pPr fontAlgn="base"/>
            <a:r>
              <a:rPr lang="en-US" sz="3600" b="1" dirty="0" smtClean="0">
                <a:latin typeface="Untitled Sans"/>
              </a:rPr>
              <a:t>Expectation and Variance of Geometric Distribution</a:t>
            </a:r>
            <a:endParaRPr lang="en-US" sz="3600" b="1" dirty="0">
              <a:latin typeface="Untitled Sans"/>
            </a:endParaRPr>
          </a:p>
        </p:txBody>
      </p:sp>
      <mc:AlternateContent xmlns:mc="http://schemas.openxmlformats.org/markup-compatibility/2006" xmlns:p14="http://schemas.microsoft.com/office/powerpoint/2010/main">
        <mc:Choice Requires="p14">
          <p:contentPart p14:bwMode="auto" r:id="rId4">
            <p14:nvContentPartPr>
              <p14:cNvPr id="5" name="Ink 4"/>
              <p14:cNvContentPartPr/>
              <p14:nvPr/>
            </p14:nvContentPartPr>
            <p14:xfrm>
              <a:off x="4859640" y="2194200"/>
              <a:ext cx="4624560" cy="2076480"/>
            </p14:xfrm>
          </p:contentPart>
        </mc:Choice>
        <mc:Fallback xmlns="">
          <p:pic>
            <p:nvPicPr>
              <p:cNvPr id="5" name="Ink 4"/>
              <p:cNvPicPr/>
              <p:nvPr/>
            </p:nvPicPr>
            <p:blipFill>
              <a:blip r:embed="rId5"/>
              <a:stretch>
                <a:fillRect/>
              </a:stretch>
            </p:blipFill>
            <p:spPr>
              <a:xfrm>
                <a:off x="4850280" y="2184840"/>
                <a:ext cx="4643280" cy="2095200"/>
              </a:xfrm>
              <a:prstGeom prst="rect">
                <a:avLst/>
              </a:prstGeom>
            </p:spPr>
          </p:pic>
        </mc:Fallback>
      </mc:AlternateContent>
    </p:spTree>
    <p:extLst>
      <p:ext uri="{BB962C8B-B14F-4D97-AF65-F5344CB8AC3E}">
        <p14:creationId xmlns:p14="http://schemas.microsoft.com/office/powerpoint/2010/main" val="147327732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20104100" cy="11308715"/>
            <a:chOff x="0" y="0"/>
            <a:chExt cx="20104100" cy="11308715"/>
          </a:xfrm>
        </p:grpSpPr>
        <p:sp>
          <p:nvSpPr>
            <p:cNvPr id="3" name="object 3"/>
            <p:cNvSpPr/>
            <p:nvPr/>
          </p:nvSpPr>
          <p:spPr>
            <a:xfrm>
              <a:off x="18413680" y="442918"/>
              <a:ext cx="1267460" cy="633730"/>
            </a:xfrm>
            <a:custGeom>
              <a:avLst/>
              <a:gdLst/>
              <a:ahLst/>
              <a:cxnLst/>
              <a:rect l="l" t="t" r="r" b="b"/>
              <a:pathLst>
                <a:path w="1267459" h="633730">
                  <a:moveTo>
                    <a:pt x="1266348" y="292242"/>
                  </a:moveTo>
                  <a:lnTo>
                    <a:pt x="942" y="292242"/>
                  </a:lnTo>
                  <a:lnTo>
                    <a:pt x="314" y="300409"/>
                  </a:lnTo>
                  <a:lnTo>
                    <a:pt x="0" y="308576"/>
                  </a:lnTo>
                  <a:lnTo>
                    <a:pt x="0" y="316744"/>
                  </a:lnTo>
                  <a:lnTo>
                    <a:pt x="4682" y="371343"/>
                  </a:lnTo>
                  <a:lnTo>
                    <a:pt x="22515" y="434218"/>
                  </a:lnTo>
                  <a:lnTo>
                    <a:pt x="43088" y="476333"/>
                  </a:lnTo>
                  <a:lnTo>
                    <a:pt x="69425" y="514668"/>
                  </a:lnTo>
                  <a:lnTo>
                    <a:pt x="100962" y="548656"/>
                  </a:lnTo>
                  <a:lnTo>
                    <a:pt x="137133" y="577733"/>
                  </a:lnTo>
                  <a:lnTo>
                    <a:pt x="177372" y="601332"/>
                  </a:lnTo>
                  <a:lnTo>
                    <a:pt x="221115" y="618889"/>
                  </a:lnTo>
                  <a:lnTo>
                    <a:pt x="267795" y="629838"/>
                  </a:lnTo>
                  <a:lnTo>
                    <a:pt x="316848" y="633614"/>
                  </a:lnTo>
                  <a:lnTo>
                    <a:pt x="365902" y="629838"/>
                  </a:lnTo>
                  <a:lnTo>
                    <a:pt x="412592" y="618889"/>
                  </a:lnTo>
                  <a:lnTo>
                    <a:pt x="456228" y="601399"/>
                  </a:lnTo>
                  <a:lnTo>
                    <a:pt x="496443" y="577845"/>
                  </a:lnTo>
                  <a:lnTo>
                    <a:pt x="532596" y="548823"/>
                  </a:lnTo>
                  <a:lnTo>
                    <a:pt x="316848" y="525879"/>
                  </a:lnTo>
                  <a:lnTo>
                    <a:pt x="264636" y="519307"/>
                  </a:lnTo>
                  <a:lnTo>
                    <a:pt x="217268" y="500685"/>
                  </a:lnTo>
                  <a:lnTo>
                    <a:pt x="176374" y="471650"/>
                  </a:lnTo>
                  <a:lnTo>
                    <a:pt x="143581" y="433838"/>
                  </a:lnTo>
                  <a:lnTo>
                    <a:pt x="120519" y="388888"/>
                  </a:lnTo>
                  <a:lnTo>
                    <a:pt x="1259019" y="388888"/>
                  </a:lnTo>
                  <a:lnTo>
                    <a:pt x="1262608" y="371343"/>
                  </a:lnTo>
                  <a:lnTo>
                    <a:pt x="1265197" y="353444"/>
                  </a:lnTo>
                  <a:lnTo>
                    <a:pt x="1266764" y="335231"/>
                  </a:lnTo>
                  <a:lnTo>
                    <a:pt x="1267291" y="316744"/>
                  </a:lnTo>
                  <a:lnTo>
                    <a:pt x="1267291" y="308576"/>
                  </a:lnTo>
                  <a:lnTo>
                    <a:pt x="1266977" y="300409"/>
                  </a:lnTo>
                  <a:lnTo>
                    <a:pt x="1266348" y="292242"/>
                  </a:lnTo>
                  <a:close/>
                </a:path>
                <a:path w="1267459" h="633730">
                  <a:moveTo>
                    <a:pt x="754328" y="389307"/>
                  </a:moveTo>
                  <a:lnTo>
                    <a:pt x="641969" y="389307"/>
                  </a:lnTo>
                  <a:lnTo>
                    <a:pt x="656271" y="434573"/>
                  </a:lnTo>
                  <a:lnTo>
                    <a:pt x="676881" y="476623"/>
                  </a:lnTo>
                  <a:lnTo>
                    <a:pt x="703236" y="514894"/>
                  </a:lnTo>
                  <a:lnTo>
                    <a:pt x="734772" y="548823"/>
                  </a:lnTo>
                  <a:lnTo>
                    <a:pt x="770925" y="577845"/>
                  </a:lnTo>
                  <a:lnTo>
                    <a:pt x="811132" y="601399"/>
                  </a:lnTo>
                  <a:lnTo>
                    <a:pt x="854830" y="618921"/>
                  </a:lnTo>
                  <a:lnTo>
                    <a:pt x="901454" y="629847"/>
                  </a:lnTo>
                  <a:lnTo>
                    <a:pt x="950442" y="633614"/>
                  </a:lnTo>
                  <a:lnTo>
                    <a:pt x="999526" y="629838"/>
                  </a:lnTo>
                  <a:lnTo>
                    <a:pt x="1046230" y="618889"/>
                  </a:lnTo>
                  <a:lnTo>
                    <a:pt x="1089988" y="601332"/>
                  </a:lnTo>
                  <a:lnTo>
                    <a:pt x="1130235" y="577733"/>
                  </a:lnTo>
                  <a:lnTo>
                    <a:pt x="1166406" y="548656"/>
                  </a:lnTo>
                  <a:lnTo>
                    <a:pt x="1187535" y="525879"/>
                  </a:lnTo>
                  <a:lnTo>
                    <a:pt x="950442" y="525879"/>
                  </a:lnTo>
                  <a:lnTo>
                    <a:pt x="898269" y="519307"/>
                  </a:lnTo>
                  <a:lnTo>
                    <a:pt x="850906" y="500685"/>
                  </a:lnTo>
                  <a:lnTo>
                    <a:pt x="809997" y="471650"/>
                  </a:lnTo>
                  <a:lnTo>
                    <a:pt x="777185" y="433838"/>
                  </a:lnTo>
                  <a:lnTo>
                    <a:pt x="754328" y="389307"/>
                  </a:lnTo>
                  <a:close/>
                </a:path>
                <a:path w="1267459" h="633730">
                  <a:moveTo>
                    <a:pt x="754113" y="388888"/>
                  </a:moveTo>
                  <a:lnTo>
                    <a:pt x="513178" y="388888"/>
                  </a:lnTo>
                  <a:lnTo>
                    <a:pt x="490116" y="433838"/>
                  </a:lnTo>
                  <a:lnTo>
                    <a:pt x="457323" y="471650"/>
                  </a:lnTo>
                  <a:lnTo>
                    <a:pt x="416429" y="500685"/>
                  </a:lnTo>
                  <a:lnTo>
                    <a:pt x="369061" y="519307"/>
                  </a:lnTo>
                  <a:lnTo>
                    <a:pt x="316848" y="525879"/>
                  </a:lnTo>
                  <a:lnTo>
                    <a:pt x="553917" y="525879"/>
                  </a:lnTo>
                  <a:lnTo>
                    <a:pt x="564124" y="514894"/>
                  </a:lnTo>
                  <a:lnTo>
                    <a:pt x="590463" y="476623"/>
                  </a:lnTo>
                  <a:lnTo>
                    <a:pt x="611050" y="434573"/>
                  </a:lnTo>
                  <a:lnTo>
                    <a:pt x="625321" y="389307"/>
                  </a:lnTo>
                  <a:lnTo>
                    <a:pt x="754328" y="389307"/>
                  </a:lnTo>
                  <a:lnTo>
                    <a:pt x="754113" y="388888"/>
                  </a:lnTo>
                  <a:close/>
                </a:path>
                <a:path w="1267459" h="633730">
                  <a:moveTo>
                    <a:pt x="1259019" y="388888"/>
                  </a:moveTo>
                  <a:lnTo>
                    <a:pt x="1146771" y="388888"/>
                  </a:lnTo>
                  <a:lnTo>
                    <a:pt x="1123749" y="433838"/>
                  </a:lnTo>
                  <a:lnTo>
                    <a:pt x="1090962" y="471650"/>
                  </a:lnTo>
                  <a:lnTo>
                    <a:pt x="1050053" y="500685"/>
                  </a:lnTo>
                  <a:lnTo>
                    <a:pt x="1002665" y="519307"/>
                  </a:lnTo>
                  <a:lnTo>
                    <a:pt x="950442" y="525879"/>
                  </a:lnTo>
                  <a:lnTo>
                    <a:pt x="1187535" y="525879"/>
                  </a:lnTo>
                  <a:lnTo>
                    <a:pt x="1197935" y="514668"/>
                  </a:lnTo>
                  <a:lnTo>
                    <a:pt x="1224257" y="476333"/>
                  </a:lnTo>
                  <a:lnTo>
                    <a:pt x="1244807" y="434218"/>
                  </a:lnTo>
                  <a:lnTo>
                    <a:pt x="1259019" y="388888"/>
                  </a:lnTo>
                  <a:close/>
                </a:path>
                <a:path w="1267459" h="633730">
                  <a:moveTo>
                    <a:pt x="553878" y="107640"/>
                  </a:moveTo>
                  <a:lnTo>
                    <a:pt x="316848" y="107640"/>
                  </a:lnTo>
                  <a:lnTo>
                    <a:pt x="361479" y="112415"/>
                  </a:lnTo>
                  <a:lnTo>
                    <a:pt x="402796" y="126068"/>
                  </a:lnTo>
                  <a:lnTo>
                    <a:pt x="439795" y="147591"/>
                  </a:lnTo>
                  <a:lnTo>
                    <a:pt x="471468" y="175978"/>
                  </a:lnTo>
                  <a:lnTo>
                    <a:pt x="496812" y="210220"/>
                  </a:lnTo>
                  <a:lnTo>
                    <a:pt x="514820" y="249310"/>
                  </a:lnTo>
                  <a:lnTo>
                    <a:pt x="524486" y="292242"/>
                  </a:lnTo>
                  <a:lnTo>
                    <a:pt x="632755" y="292242"/>
                  </a:lnTo>
                  <a:lnTo>
                    <a:pt x="625385" y="244341"/>
                  </a:lnTo>
                  <a:lnTo>
                    <a:pt x="611129" y="199084"/>
                  </a:lnTo>
                  <a:lnTo>
                    <a:pt x="590550" y="157036"/>
                  </a:lnTo>
                  <a:lnTo>
                    <a:pt x="564212" y="118762"/>
                  </a:lnTo>
                  <a:lnTo>
                    <a:pt x="553878" y="107640"/>
                  </a:lnTo>
                  <a:close/>
                </a:path>
                <a:path w="1267459" h="633730">
                  <a:moveTo>
                    <a:pt x="950442" y="0"/>
                  </a:moveTo>
                  <a:lnTo>
                    <a:pt x="901428" y="3769"/>
                  </a:lnTo>
                  <a:lnTo>
                    <a:pt x="854782" y="14701"/>
                  </a:lnTo>
                  <a:lnTo>
                    <a:pt x="811068" y="32232"/>
                  </a:lnTo>
                  <a:lnTo>
                    <a:pt x="770848" y="55795"/>
                  </a:lnTo>
                  <a:lnTo>
                    <a:pt x="734689" y="84827"/>
                  </a:lnTo>
                  <a:lnTo>
                    <a:pt x="703154" y="118762"/>
                  </a:lnTo>
                  <a:lnTo>
                    <a:pt x="676807" y="157036"/>
                  </a:lnTo>
                  <a:lnTo>
                    <a:pt x="656212" y="199084"/>
                  </a:lnTo>
                  <a:lnTo>
                    <a:pt x="641933" y="244341"/>
                  </a:lnTo>
                  <a:lnTo>
                    <a:pt x="634535" y="292242"/>
                  </a:lnTo>
                  <a:lnTo>
                    <a:pt x="742804" y="292242"/>
                  </a:lnTo>
                  <a:lnTo>
                    <a:pt x="752509" y="249310"/>
                  </a:lnTo>
                  <a:lnTo>
                    <a:pt x="770542" y="210220"/>
                  </a:lnTo>
                  <a:lnTo>
                    <a:pt x="795899" y="175978"/>
                  </a:lnTo>
                  <a:lnTo>
                    <a:pt x="827572" y="147591"/>
                  </a:lnTo>
                  <a:lnTo>
                    <a:pt x="864558" y="126068"/>
                  </a:lnTo>
                  <a:lnTo>
                    <a:pt x="905850" y="112415"/>
                  </a:lnTo>
                  <a:lnTo>
                    <a:pt x="950442" y="107640"/>
                  </a:lnTo>
                  <a:lnTo>
                    <a:pt x="1184161" y="107640"/>
                  </a:lnTo>
                  <a:lnTo>
                    <a:pt x="1186456" y="105337"/>
                  </a:lnTo>
                  <a:lnTo>
                    <a:pt x="1148631" y="69533"/>
                  </a:lnTo>
                  <a:lnTo>
                    <a:pt x="1105309" y="40303"/>
                  </a:lnTo>
                  <a:lnTo>
                    <a:pt x="1057297" y="18442"/>
                  </a:lnTo>
                  <a:lnTo>
                    <a:pt x="1005405" y="4742"/>
                  </a:lnTo>
                  <a:lnTo>
                    <a:pt x="950442" y="0"/>
                  </a:lnTo>
                  <a:close/>
                </a:path>
                <a:path w="1267459" h="633730">
                  <a:moveTo>
                    <a:pt x="316848" y="0"/>
                  </a:moveTo>
                  <a:lnTo>
                    <a:pt x="261896" y="4742"/>
                  </a:lnTo>
                  <a:lnTo>
                    <a:pt x="210030" y="18442"/>
                  </a:lnTo>
                  <a:lnTo>
                    <a:pt x="162049" y="40303"/>
                  </a:lnTo>
                  <a:lnTo>
                    <a:pt x="118753" y="69533"/>
                  </a:lnTo>
                  <a:lnTo>
                    <a:pt x="80939" y="105337"/>
                  </a:lnTo>
                  <a:lnTo>
                    <a:pt x="157063" y="181879"/>
                  </a:lnTo>
                  <a:lnTo>
                    <a:pt x="189230" y="151152"/>
                  </a:lnTo>
                  <a:lnTo>
                    <a:pt x="227336" y="127757"/>
                  </a:lnTo>
                  <a:lnTo>
                    <a:pt x="270251" y="112864"/>
                  </a:lnTo>
                  <a:lnTo>
                    <a:pt x="316848" y="107640"/>
                  </a:lnTo>
                  <a:lnTo>
                    <a:pt x="553878" y="107640"/>
                  </a:lnTo>
                  <a:lnTo>
                    <a:pt x="532680" y="84827"/>
                  </a:lnTo>
                  <a:lnTo>
                    <a:pt x="496517" y="55795"/>
                  </a:lnTo>
                  <a:lnTo>
                    <a:pt x="456289" y="32232"/>
                  </a:lnTo>
                  <a:lnTo>
                    <a:pt x="412558" y="14701"/>
                  </a:lnTo>
                  <a:lnTo>
                    <a:pt x="365890" y="3769"/>
                  </a:lnTo>
                  <a:lnTo>
                    <a:pt x="316848" y="0"/>
                  </a:lnTo>
                  <a:close/>
                </a:path>
                <a:path w="1267459" h="633730">
                  <a:moveTo>
                    <a:pt x="1184161" y="107640"/>
                  </a:moveTo>
                  <a:lnTo>
                    <a:pt x="950442" y="107640"/>
                  </a:lnTo>
                  <a:lnTo>
                    <a:pt x="997054" y="112864"/>
                  </a:lnTo>
                  <a:lnTo>
                    <a:pt x="1039994" y="127757"/>
                  </a:lnTo>
                  <a:lnTo>
                    <a:pt x="1078105" y="151152"/>
                  </a:lnTo>
                  <a:lnTo>
                    <a:pt x="1110227" y="181879"/>
                  </a:lnTo>
                  <a:lnTo>
                    <a:pt x="1184161" y="107640"/>
                  </a:lnTo>
                  <a:close/>
                </a:path>
              </a:pathLst>
            </a:custGeom>
            <a:solidFill>
              <a:srgbClr val="298E42"/>
            </a:solidFill>
          </p:spPr>
          <p:txBody>
            <a:bodyPr wrap="square" lIns="0" tIns="0" rIns="0" bIns="0" rtlCol="0"/>
            <a:lstStyle/>
            <a:p>
              <a:endParaRPr/>
            </a:p>
          </p:txBody>
        </p:sp>
        <p:pic>
          <p:nvPicPr>
            <p:cNvPr id="4" name="object 4"/>
            <p:cNvPicPr/>
            <p:nvPr/>
          </p:nvPicPr>
          <p:blipFill>
            <a:blip r:embed="rId2" cstate="print"/>
            <a:stretch>
              <a:fillRect/>
            </a:stretch>
          </p:blipFill>
          <p:spPr>
            <a:xfrm>
              <a:off x="0" y="0"/>
              <a:ext cx="20104099" cy="11308556"/>
            </a:xfrm>
            <a:prstGeom prst="rect">
              <a:avLst/>
            </a:prstGeom>
          </p:spPr>
        </p:pic>
      </p:grpSp>
      <p:sp>
        <p:nvSpPr>
          <p:cNvPr id="5" name="object 5"/>
          <p:cNvSpPr txBox="1">
            <a:spLocks noGrp="1"/>
          </p:cNvSpPr>
          <p:nvPr>
            <p:ph type="title"/>
          </p:nvPr>
        </p:nvSpPr>
        <p:spPr>
          <a:xfrm>
            <a:off x="7896064" y="4966284"/>
            <a:ext cx="4303395" cy="1133475"/>
          </a:xfrm>
          <a:prstGeom prst="rect">
            <a:avLst/>
          </a:prstGeom>
        </p:spPr>
        <p:txBody>
          <a:bodyPr vert="horz" wrap="square" lIns="0" tIns="14604" rIns="0" bIns="0" rtlCol="0">
            <a:spAutoFit/>
          </a:bodyPr>
          <a:lstStyle/>
          <a:p>
            <a:pPr marL="12700">
              <a:lnSpc>
                <a:spcPct val="100000"/>
              </a:lnSpc>
              <a:spcBef>
                <a:spcPts val="114"/>
              </a:spcBef>
            </a:pPr>
            <a:r>
              <a:rPr dirty="0">
                <a:latin typeface="Roboto" panose="02000000000000000000" pitchFamily="2" charset="0"/>
                <a:ea typeface="Roboto" panose="02000000000000000000" pitchFamily="2" charset="0"/>
              </a:rPr>
              <a:t>Thank you</a:t>
            </a:r>
          </a:p>
        </p:txBody>
      </p:sp>
      <p:grpSp>
        <p:nvGrpSpPr>
          <p:cNvPr id="6" name="object 6"/>
          <p:cNvGrpSpPr/>
          <p:nvPr/>
        </p:nvGrpSpPr>
        <p:grpSpPr>
          <a:xfrm>
            <a:off x="0" y="0"/>
            <a:ext cx="20104100" cy="11308715"/>
            <a:chOff x="0" y="0"/>
            <a:chExt cx="20104100" cy="11308715"/>
          </a:xfrm>
        </p:grpSpPr>
        <p:sp>
          <p:nvSpPr>
            <p:cNvPr id="7" name="object 7"/>
            <p:cNvSpPr/>
            <p:nvPr/>
          </p:nvSpPr>
          <p:spPr>
            <a:xfrm>
              <a:off x="0" y="9578755"/>
              <a:ext cx="5016500" cy="1730375"/>
            </a:xfrm>
            <a:custGeom>
              <a:avLst/>
              <a:gdLst/>
              <a:ahLst/>
              <a:cxnLst/>
              <a:rect l="l" t="t" r="r" b="b"/>
              <a:pathLst>
                <a:path w="5016500" h="1730375">
                  <a:moveTo>
                    <a:pt x="3772262" y="0"/>
                  </a:moveTo>
                  <a:lnTo>
                    <a:pt x="0" y="0"/>
                  </a:lnTo>
                  <a:lnTo>
                    <a:pt x="0" y="1729800"/>
                  </a:lnTo>
                  <a:lnTo>
                    <a:pt x="5016495" y="1729800"/>
                  </a:lnTo>
                  <a:lnTo>
                    <a:pt x="3772262" y="0"/>
                  </a:lnTo>
                  <a:close/>
                </a:path>
              </a:pathLst>
            </a:custGeom>
            <a:solidFill>
              <a:srgbClr val="0D2A3C"/>
            </a:solidFill>
          </p:spPr>
          <p:txBody>
            <a:bodyPr wrap="square" lIns="0" tIns="0" rIns="0" bIns="0" rtlCol="0"/>
            <a:lstStyle/>
            <a:p>
              <a:endParaRPr/>
            </a:p>
          </p:txBody>
        </p:sp>
        <p:sp>
          <p:nvSpPr>
            <p:cNvPr id="8" name="object 8"/>
            <p:cNvSpPr/>
            <p:nvPr/>
          </p:nvSpPr>
          <p:spPr>
            <a:xfrm>
              <a:off x="0" y="9833365"/>
              <a:ext cx="6165215" cy="1475740"/>
            </a:xfrm>
            <a:custGeom>
              <a:avLst/>
              <a:gdLst/>
              <a:ahLst/>
              <a:cxnLst/>
              <a:rect l="l" t="t" r="r" b="b"/>
              <a:pathLst>
                <a:path w="6165215" h="1475740">
                  <a:moveTo>
                    <a:pt x="5103886" y="0"/>
                  </a:moveTo>
                  <a:lnTo>
                    <a:pt x="0" y="0"/>
                  </a:lnTo>
                  <a:lnTo>
                    <a:pt x="0" y="1475190"/>
                  </a:lnTo>
                  <a:lnTo>
                    <a:pt x="6164979" y="1475190"/>
                  </a:lnTo>
                  <a:lnTo>
                    <a:pt x="5103886" y="0"/>
                  </a:lnTo>
                  <a:close/>
                </a:path>
              </a:pathLst>
            </a:custGeom>
            <a:solidFill>
              <a:srgbClr val="FFFFFF"/>
            </a:solidFill>
          </p:spPr>
          <p:txBody>
            <a:bodyPr wrap="square" lIns="0" tIns="0" rIns="0" bIns="0" rtlCol="0"/>
            <a:lstStyle/>
            <a:p>
              <a:endParaRPr/>
            </a:p>
          </p:txBody>
        </p:sp>
        <p:sp>
          <p:nvSpPr>
            <p:cNvPr id="9" name="object 9"/>
            <p:cNvSpPr/>
            <p:nvPr/>
          </p:nvSpPr>
          <p:spPr>
            <a:xfrm>
              <a:off x="15543148" y="0"/>
              <a:ext cx="4561205" cy="3578225"/>
            </a:xfrm>
            <a:custGeom>
              <a:avLst/>
              <a:gdLst/>
              <a:ahLst/>
              <a:cxnLst/>
              <a:rect l="l" t="t" r="r" b="b"/>
              <a:pathLst>
                <a:path w="4561205" h="3578225">
                  <a:moveTo>
                    <a:pt x="4560950" y="0"/>
                  </a:moveTo>
                  <a:lnTo>
                    <a:pt x="0" y="0"/>
                  </a:lnTo>
                  <a:lnTo>
                    <a:pt x="2573367" y="3577639"/>
                  </a:lnTo>
                  <a:lnTo>
                    <a:pt x="4560950" y="3577639"/>
                  </a:lnTo>
                  <a:lnTo>
                    <a:pt x="4560950" y="0"/>
                  </a:lnTo>
                  <a:close/>
                </a:path>
              </a:pathLst>
            </a:custGeom>
            <a:solidFill>
              <a:srgbClr val="0D2A3C"/>
            </a:solidFill>
          </p:spPr>
          <p:txBody>
            <a:bodyPr wrap="square" lIns="0" tIns="0" rIns="0" bIns="0" rtlCol="0"/>
            <a:lstStyle/>
            <a:p>
              <a:endParaRPr/>
            </a:p>
          </p:txBody>
        </p:sp>
        <p:sp>
          <p:nvSpPr>
            <p:cNvPr id="10" name="object 10"/>
            <p:cNvSpPr/>
            <p:nvPr/>
          </p:nvSpPr>
          <p:spPr>
            <a:xfrm>
              <a:off x="14638038" y="0"/>
              <a:ext cx="5466080" cy="3068955"/>
            </a:xfrm>
            <a:custGeom>
              <a:avLst/>
              <a:gdLst/>
              <a:ahLst/>
              <a:cxnLst/>
              <a:rect l="l" t="t" r="r" b="b"/>
              <a:pathLst>
                <a:path w="5466080" h="3068955">
                  <a:moveTo>
                    <a:pt x="5466061" y="0"/>
                  </a:moveTo>
                  <a:lnTo>
                    <a:pt x="0" y="0"/>
                  </a:lnTo>
                  <a:lnTo>
                    <a:pt x="2207102" y="3068430"/>
                  </a:lnTo>
                  <a:lnTo>
                    <a:pt x="5466061" y="3068430"/>
                  </a:lnTo>
                  <a:lnTo>
                    <a:pt x="5466061" y="0"/>
                  </a:lnTo>
                  <a:close/>
                </a:path>
              </a:pathLst>
            </a:custGeom>
            <a:solidFill>
              <a:srgbClr val="FFFFFF"/>
            </a:solidFill>
          </p:spPr>
          <p:txBody>
            <a:bodyPr wrap="square" lIns="0" tIns="0" rIns="0" bIns="0" rtlCol="0"/>
            <a:lstStyle/>
            <a:p>
              <a:endParaRPr/>
            </a:p>
          </p:txBody>
        </p:sp>
      </p:grpSp>
      <p:pic>
        <p:nvPicPr>
          <p:cNvPr id="11" name="Picture 10" descr="A picture containing text, clipart&#10;&#10;Description automatically generated">
            <a:extLst>
              <a:ext uri="{FF2B5EF4-FFF2-40B4-BE49-F238E27FC236}">
                <a16:creationId xmlns:a16="http://schemas.microsoft.com/office/drawing/2014/main" id="{B52FEDC9-1A39-4728-BA80-A508B36101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mc:AlternateContent xmlns:mc="http://schemas.openxmlformats.org/markup-compatibility/2006" xmlns:p14="http://schemas.microsoft.com/office/powerpoint/2010/main">
        <mc:Choice Requires="p14">
          <p:contentPart p14:bwMode="auto" r:id="rId4">
            <p14:nvContentPartPr>
              <p14:cNvPr id="12" name="Ink 11"/>
              <p14:cNvContentPartPr/>
              <p14:nvPr/>
            </p14:nvContentPartPr>
            <p14:xfrm>
              <a:off x="11192040" y="4182120"/>
              <a:ext cx="360" cy="360"/>
            </p14:xfrm>
          </p:contentPart>
        </mc:Choice>
        <mc:Fallback xmlns="">
          <p:pic>
            <p:nvPicPr>
              <p:cNvPr id="12" name="Ink 11"/>
              <p:cNvPicPr/>
              <p:nvPr/>
            </p:nvPicPr>
            <p:blipFill>
              <a:blip r:embed="rId5"/>
              <a:stretch>
                <a:fillRect/>
              </a:stretch>
            </p:blipFill>
            <p:spPr>
              <a:xfrm>
                <a:off x="11182680" y="4172760"/>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3" name="Ink 12"/>
              <p14:cNvContentPartPr/>
              <p14:nvPr/>
            </p14:nvContentPartPr>
            <p14:xfrm>
              <a:off x="8011080" y="11220840"/>
              <a:ext cx="360" cy="360"/>
            </p14:xfrm>
          </p:contentPart>
        </mc:Choice>
        <mc:Fallback xmlns="">
          <p:pic>
            <p:nvPicPr>
              <p:cNvPr id="13" name="Ink 12"/>
              <p:cNvPicPr/>
              <p:nvPr/>
            </p:nvPicPr>
            <p:blipFill>
              <a:blip r:embed="rId7"/>
              <a:stretch>
                <a:fillRect/>
              </a:stretch>
            </p:blipFill>
            <p:spPr>
              <a:xfrm>
                <a:off x="8001720" y="11211480"/>
                <a:ext cx="19080" cy="19080"/>
              </a:xfrm>
              <a:prstGeom prst="rect">
                <a:avLst/>
              </a:prstGeom>
            </p:spPr>
          </p:pic>
        </mc:Fallback>
      </mc:AlternateContent>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3" name="Rectangle 2"/>
          <p:cNvSpPr/>
          <p:nvPr/>
        </p:nvSpPr>
        <p:spPr>
          <a:xfrm>
            <a:off x="2355850" y="1692275"/>
            <a:ext cx="16306800" cy="6186309"/>
          </a:xfrm>
          <a:prstGeom prst="rect">
            <a:avLst/>
          </a:prstGeom>
        </p:spPr>
        <p:txBody>
          <a:bodyPr wrap="square">
            <a:spAutoFit/>
          </a:bodyPr>
          <a:lstStyle/>
          <a:p>
            <a:pPr>
              <a:buFont typeface="+mj-lt"/>
              <a:buAutoNum type="arabicPeriod"/>
            </a:pPr>
            <a:r>
              <a:rPr lang="en-US" sz="3600" dirty="0">
                <a:solidFill>
                  <a:srgbClr val="444444"/>
                </a:solidFill>
                <a:latin typeface="Poppins"/>
              </a:rPr>
              <a:t>Let the random variable X represent the number of times a fair coin needs to be tossed till two consecutive heads appear for the first time. The expectation of X is _______.</a:t>
            </a:r>
          </a:p>
          <a:p>
            <a:r>
              <a:rPr lang="en-US" sz="3600" b="1" dirty="0">
                <a:solidFill>
                  <a:srgbClr val="444444"/>
                </a:solidFill>
                <a:latin typeface="Poppins"/>
              </a:rPr>
              <a:t>(GATE ECE 2015 Set 2</a:t>
            </a:r>
            <a:r>
              <a:rPr lang="en-US" sz="3600" b="1" dirty="0" smtClean="0">
                <a:solidFill>
                  <a:srgbClr val="444444"/>
                </a:solidFill>
                <a:latin typeface="Poppins"/>
              </a:rPr>
              <a:t>)</a:t>
            </a:r>
          </a:p>
          <a:p>
            <a:endParaRPr lang="en-US" sz="3600" dirty="0">
              <a:solidFill>
                <a:srgbClr val="444444"/>
              </a:solidFill>
              <a:latin typeface="Poppins"/>
            </a:endParaRPr>
          </a:p>
          <a:p>
            <a:pPr marL="742950" lvl="1" indent="-285750">
              <a:buFont typeface="+mj-lt"/>
              <a:buAutoNum type="arabicPeriod"/>
            </a:pPr>
            <a:r>
              <a:rPr lang="en-US" sz="3600" dirty="0">
                <a:solidFill>
                  <a:srgbClr val="444444"/>
                </a:solidFill>
                <a:latin typeface="Poppins"/>
              </a:rPr>
              <a:t>5</a:t>
            </a:r>
          </a:p>
          <a:p>
            <a:pPr marL="742950" lvl="1" indent="-285750">
              <a:buFont typeface="+mj-lt"/>
              <a:buAutoNum type="arabicPeriod"/>
            </a:pPr>
            <a:r>
              <a:rPr lang="en-US" sz="3600" dirty="0">
                <a:solidFill>
                  <a:srgbClr val="444444"/>
                </a:solidFill>
                <a:latin typeface="Poppins"/>
              </a:rPr>
              <a:t>6</a:t>
            </a:r>
          </a:p>
          <a:p>
            <a:pPr marL="742950" lvl="1" indent="-285750">
              <a:buFont typeface="+mj-lt"/>
              <a:buAutoNum type="arabicPeriod"/>
            </a:pPr>
            <a:r>
              <a:rPr lang="en-US" sz="3600" dirty="0">
                <a:solidFill>
                  <a:srgbClr val="444444"/>
                </a:solidFill>
                <a:latin typeface="Poppins"/>
              </a:rPr>
              <a:t>10</a:t>
            </a:r>
          </a:p>
          <a:p>
            <a:pPr marL="742950" lvl="1" indent="-285750">
              <a:buFont typeface="+mj-lt"/>
              <a:buAutoNum type="arabicPeriod"/>
            </a:pPr>
            <a:r>
              <a:rPr lang="en-US" sz="3600" dirty="0" smtClean="0">
                <a:solidFill>
                  <a:srgbClr val="444444"/>
                </a:solidFill>
                <a:latin typeface="Poppins"/>
              </a:rPr>
              <a:t>11</a:t>
            </a:r>
          </a:p>
          <a:p>
            <a:pPr marL="742950" lvl="1" indent="-285750">
              <a:buFont typeface="+mj-lt"/>
              <a:buAutoNum type="arabicPeriod"/>
            </a:pPr>
            <a:endParaRPr lang="en-US" sz="3600" dirty="0">
              <a:solidFill>
                <a:srgbClr val="444444"/>
              </a:solidFill>
              <a:latin typeface="Poppins"/>
            </a:endParaRPr>
          </a:p>
          <a:p>
            <a:r>
              <a:rPr lang="en-US" sz="3600" dirty="0">
                <a:solidFill>
                  <a:srgbClr val="444444"/>
                </a:solidFill>
                <a:latin typeface="Poppins"/>
              </a:rPr>
              <a:t>Answer (b)</a:t>
            </a:r>
            <a:endParaRPr lang="en-US" sz="3600" b="0" i="0" dirty="0">
              <a:solidFill>
                <a:srgbClr val="444444"/>
              </a:solidFill>
              <a:effectLst/>
              <a:latin typeface="Poppins"/>
            </a:endParaRP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6082200" y="6199560"/>
              <a:ext cx="360" cy="360"/>
            </p14:xfrm>
          </p:contentPart>
        </mc:Choice>
        <mc:Fallback xmlns="">
          <p:pic>
            <p:nvPicPr>
              <p:cNvPr id="2" name="Ink 1"/>
              <p:cNvPicPr/>
              <p:nvPr/>
            </p:nvPicPr>
            <p:blipFill>
              <a:blip r:embed="rId4"/>
              <a:stretch>
                <a:fillRect/>
              </a:stretch>
            </p:blipFill>
            <p:spPr>
              <a:xfrm>
                <a:off x="6072840" y="6190200"/>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p14:cNvContentPartPr/>
              <p14:nvPr/>
            </p14:nvContentPartPr>
            <p14:xfrm>
              <a:off x="132480" y="2046960"/>
              <a:ext cx="16965360" cy="9248040"/>
            </p14:xfrm>
          </p:contentPart>
        </mc:Choice>
        <mc:Fallback xmlns="">
          <p:pic>
            <p:nvPicPr>
              <p:cNvPr id="5" name="Ink 4"/>
              <p:cNvPicPr/>
              <p:nvPr/>
            </p:nvPicPr>
            <p:blipFill>
              <a:blip r:embed="rId6"/>
              <a:stretch>
                <a:fillRect/>
              </a:stretch>
            </p:blipFill>
            <p:spPr>
              <a:xfrm>
                <a:off x="123120" y="2037600"/>
                <a:ext cx="16984080" cy="9266760"/>
              </a:xfrm>
              <a:prstGeom prst="rect">
                <a:avLst/>
              </a:prstGeom>
            </p:spPr>
          </p:pic>
        </mc:Fallback>
      </mc:AlternateContent>
    </p:spTree>
    <p:extLst>
      <p:ext uri="{BB962C8B-B14F-4D97-AF65-F5344CB8AC3E}">
        <p14:creationId xmlns:p14="http://schemas.microsoft.com/office/powerpoint/2010/main" val="586904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3" name="Rectangle 2"/>
          <p:cNvSpPr/>
          <p:nvPr/>
        </p:nvSpPr>
        <p:spPr>
          <a:xfrm>
            <a:off x="1746250" y="1006475"/>
            <a:ext cx="16306800" cy="4524315"/>
          </a:xfrm>
          <a:prstGeom prst="rect">
            <a:avLst/>
          </a:prstGeom>
        </p:spPr>
        <p:txBody>
          <a:bodyPr wrap="square">
            <a:spAutoFit/>
          </a:bodyPr>
          <a:lstStyle/>
          <a:p>
            <a:r>
              <a:rPr lang="en-US" sz="3600" dirty="0"/>
              <a:t>Passengers try repeatedly to get a seat reservation in any train running between two stations until they are successful. If there is a 40% chance of getting a reservation in any attempt by a passenger, then the average number of attempts that passengers need to make to get a seat reserved is __________.</a:t>
            </a:r>
          </a:p>
          <a:p>
            <a:r>
              <a:rPr lang="en-US" sz="3600" b="1" dirty="0"/>
              <a:t>(GATE ECE 2017 Set 2</a:t>
            </a:r>
            <a:r>
              <a:rPr lang="en-US" sz="3600" b="1" dirty="0" smtClean="0"/>
              <a:t>)</a:t>
            </a:r>
            <a:endParaRPr lang="en-US" sz="3600" dirty="0" smtClean="0">
              <a:solidFill>
                <a:srgbClr val="444444"/>
              </a:solidFill>
            </a:endParaRPr>
          </a:p>
          <a:p>
            <a:endParaRPr lang="en-US" sz="3600" dirty="0">
              <a:solidFill>
                <a:srgbClr val="444444"/>
              </a:solidFill>
            </a:endParaRPr>
          </a:p>
          <a:p>
            <a:endParaRPr lang="en-US" sz="3600" dirty="0" smtClean="0">
              <a:solidFill>
                <a:srgbClr val="444444"/>
              </a:solidFill>
            </a:endParaRPr>
          </a:p>
          <a:p>
            <a:r>
              <a:rPr lang="en-US" sz="3600" dirty="0" smtClean="0">
                <a:solidFill>
                  <a:srgbClr val="444444"/>
                </a:solidFill>
              </a:rPr>
              <a:t>Answer 2.5</a:t>
            </a:r>
            <a:endParaRPr lang="en-US" sz="3600" dirty="0"/>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8143920" y="2753640"/>
              <a:ext cx="4830480" cy="3564000"/>
            </p14:xfrm>
          </p:contentPart>
        </mc:Choice>
        <mc:Fallback xmlns="">
          <p:pic>
            <p:nvPicPr>
              <p:cNvPr id="2" name="Ink 1"/>
              <p:cNvPicPr/>
              <p:nvPr/>
            </p:nvPicPr>
            <p:blipFill>
              <a:blip r:embed="rId4"/>
              <a:stretch>
                <a:fillRect/>
              </a:stretch>
            </p:blipFill>
            <p:spPr>
              <a:xfrm>
                <a:off x="8134560" y="2744280"/>
                <a:ext cx="4849200" cy="3582720"/>
              </a:xfrm>
              <a:prstGeom prst="rect">
                <a:avLst/>
              </a:prstGeom>
            </p:spPr>
          </p:pic>
        </mc:Fallback>
      </mc:AlternateContent>
    </p:spTree>
    <p:extLst>
      <p:ext uri="{BB962C8B-B14F-4D97-AF65-F5344CB8AC3E}">
        <p14:creationId xmlns:p14="http://schemas.microsoft.com/office/powerpoint/2010/main" val="2357272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034072"/>
            <a:ext cx="8265507" cy="2532614"/>
          </a:xfrm>
          <a:prstGeom prst="rect">
            <a:avLst/>
          </a:prstGeom>
        </p:spPr>
      </p:pic>
      <p:grpSp>
        <p:nvGrpSpPr>
          <p:cNvPr id="3" name="object 3"/>
          <p:cNvGrpSpPr/>
          <p:nvPr/>
        </p:nvGrpSpPr>
        <p:grpSpPr>
          <a:xfrm>
            <a:off x="0" y="10427105"/>
            <a:ext cx="20104100" cy="882015"/>
            <a:chOff x="0" y="10427105"/>
            <a:chExt cx="20104100" cy="882015"/>
          </a:xfrm>
        </p:grpSpPr>
        <p:pic>
          <p:nvPicPr>
            <p:cNvPr id="4" name="object 4"/>
            <p:cNvPicPr/>
            <p:nvPr/>
          </p:nvPicPr>
          <p:blipFill>
            <a:blip r:embed="rId3" cstate="print"/>
            <a:stretch>
              <a:fillRect/>
            </a:stretch>
          </p:blipFill>
          <p:spPr>
            <a:xfrm>
              <a:off x="1368587" y="10427105"/>
              <a:ext cx="18735513" cy="881450"/>
            </a:xfrm>
            <a:prstGeom prst="rect">
              <a:avLst/>
            </a:prstGeom>
          </p:spPr>
        </p:pic>
        <p:sp>
          <p:nvSpPr>
            <p:cNvPr id="5" name="object 5"/>
            <p:cNvSpPr/>
            <p:nvPr/>
          </p:nvSpPr>
          <p:spPr>
            <a:xfrm>
              <a:off x="0" y="10427105"/>
              <a:ext cx="1530350" cy="882015"/>
            </a:xfrm>
            <a:custGeom>
              <a:avLst/>
              <a:gdLst/>
              <a:ahLst/>
              <a:cxnLst/>
              <a:rect l="l" t="t" r="r" b="b"/>
              <a:pathLst>
                <a:path w="1530350" h="882015">
                  <a:moveTo>
                    <a:pt x="895974" y="0"/>
                  </a:moveTo>
                  <a:lnTo>
                    <a:pt x="0" y="0"/>
                  </a:lnTo>
                  <a:lnTo>
                    <a:pt x="0" y="881450"/>
                  </a:lnTo>
                  <a:lnTo>
                    <a:pt x="1529998" y="881450"/>
                  </a:lnTo>
                  <a:lnTo>
                    <a:pt x="895974" y="0"/>
                  </a:lnTo>
                  <a:close/>
                </a:path>
              </a:pathLst>
            </a:custGeom>
            <a:solidFill>
              <a:srgbClr val="0D2A3C"/>
            </a:solidFill>
          </p:spPr>
          <p:txBody>
            <a:bodyPr wrap="square" lIns="0" tIns="0" rIns="0" bIns="0" rtlCol="0"/>
            <a:lstStyle/>
            <a:p>
              <a:endParaRPr/>
            </a:p>
          </p:txBody>
        </p:sp>
      </p:grpSp>
      <p:sp>
        <p:nvSpPr>
          <p:cNvPr id="6" name="object 6"/>
          <p:cNvSpPr txBox="1">
            <a:spLocks noGrp="1"/>
          </p:cNvSpPr>
          <p:nvPr>
            <p:ph type="title"/>
          </p:nvPr>
        </p:nvSpPr>
        <p:spPr>
          <a:xfrm>
            <a:off x="527050" y="1282283"/>
            <a:ext cx="6586586" cy="2049279"/>
          </a:xfrm>
          <a:prstGeom prst="rect">
            <a:avLst/>
          </a:prstGeom>
        </p:spPr>
        <p:txBody>
          <a:bodyPr vert="horz" wrap="square" lIns="0" tIns="17780" rIns="0" bIns="0" rtlCol="0">
            <a:spAutoFit/>
          </a:bodyPr>
          <a:lstStyle/>
          <a:p>
            <a:pPr fontAlgn="base"/>
            <a:r>
              <a:rPr lang="en-IN" sz="6600" b="1" dirty="0">
                <a:latin typeface="+mj-lt"/>
              </a:rPr>
              <a:t>Binomial Distribution</a:t>
            </a:r>
          </a:p>
        </p:txBody>
      </p:sp>
      <p:sp>
        <p:nvSpPr>
          <p:cNvPr id="11" name="object 11"/>
          <p:cNvSpPr txBox="1">
            <a:spLocks noGrp="1"/>
          </p:cNvSpPr>
          <p:nvPr>
            <p:ph type="ftr" sz="quarter" idx="5"/>
          </p:nvPr>
        </p:nvSpPr>
        <p:spPr>
          <a:xfrm>
            <a:off x="271249" y="10567782"/>
            <a:ext cx="998471" cy="577081"/>
          </a:xfrm>
          <a:prstGeom prst="rect">
            <a:avLst/>
          </a:prstGeom>
        </p:spPr>
        <p:txBody>
          <a:bodyPr vert="horz" wrap="square" lIns="0" tIns="0" rIns="0" bIns="0" rtlCol="0">
            <a:spAutoFit/>
          </a:bodyPr>
          <a:lstStyle/>
          <a:p>
            <a:pPr marL="12700">
              <a:lnSpc>
                <a:spcPts val="4490"/>
              </a:lnSpc>
            </a:pPr>
            <a:r>
              <a:rPr spc="575" dirty="0">
                <a:latin typeface="Roboto" panose="02000000000000000000" pitchFamily="2" charset="0"/>
                <a:ea typeface="Roboto" panose="02000000000000000000" pitchFamily="2" charset="0"/>
                <a:cs typeface="Calibri" panose="020F0502020204030204" pitchFamily="34" charset="0"/>
              </a:rPr>
              <a:t>0</a:t>
            </a:r>
            <a:r>
              <a:rPr spc="-545" dirty="0">
                <a:latin typeface="Roboto" panose="02000000000000000000" pitchFamily="2" charset="0"/>
                <a:ea typeface="Roboto" panose="02000000000000000000" pitchFamily="2" charset="0"/>
                <a:cs typeface="Calibri" panose="020F0502020204030204" pitchFamily="34" charset="0"/>
              </a:rPr>
              <a:t>1</a:t>
            </a:r>
          </a:p>
        </p:txBody>
      </p:sp>
      <p:pic>
        <p:nvPicPr>
          <p:cNvPr id="12" name="Picture 11"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p:sp>
        <p:nvSpPr>
          <p:cNvPr id="8" name="Rectangle 7"/>
          <p:cNvSpPr/>
          <p:nvPr/>
        </p:nvSpPr>
        <p:spPr>
          <a:xfrm>
            <a:off x="2127250" y="5426075"/>
            <a:ext cx="7696200" cy="2308324"/>
          </a:xfrm>
          <a:prstGeom prst="rect">
            <a:avLst/>
          </a:prstGeom>
        </p:spPr>
        <p:txBody>
          <a:bodyPr wrap="square">
            <a:spAutoFit/>
          </a:bodyPr>
          <a:lstStyle/>
          <a:p>
            <a:r>
              <a:rPr lang="en-US" sz="3600" dirty="0">
                <a:latin typeface="urw-din"/>
              </a:rPr>
              <a:t>C</a:t>
            </a:r>
            <a:r>
              <a:rPr lang="en-US" sz="3600" dirty="0" smtClean="0">
                <a:latin typeface="urw-din"/>
              </a:rPr>
              <a:t>onsider </a:t>
            </a:r>
            <a:r>
              <a:rPr lang="en-US" sz="3600" dirty="0">
                <a:latin typeface="urw-din"/>
              </a:rPr>
              <a:t>the scenario where we need to find the probability of the event of a even number showing up on die roll. </a:t>
            </a:r>
            <a:endParaRPr lang="en-IN" sz="3600" dirty="0"/>
          </a:p>
        </p:txBody>
      </p:sp>
      <mc:AlternateContent xmlns:mc="http://schemas.openxmlformats.org/markup-compatibility/2006" xmlns:p14="http://schemas.microsoft.com/office/powerpoint/2010/main">
        <mc:Choice Requires="p14">
          <p:contentPart p14:bwMode="auto" r:id="rId5">
            <p14:nvContentPartPr>
              <p14:cNvPr id="7" name="Ink 6"/>
              <p14:cNvContentPartPr/>
              <p14:nvPr/>
            </p14:nvContentPartPr>
            <p14:xfrm>
              <a:off x="1752480" y="1339920"/>
              <a:ext cx="17951760" cy="8791560"/>
            </p14:xfrm>
          </p:contentPart>
        </mc:Choice>
        <mc:Fallback xmlns="">
          <p:pic>
            <p:nvPicPr>
              <p:cNvPr id="7" name="Ink 6"/>
              <p:cNvPicPr/>
              <p:nvPr/>
            </p:nvPicPr>
            <p:blipFill>
              <a:blip r:embed="rId6"/>
              <a:stretch>
                <a:fillRect/>
              </a:stretch>
            </p:blipFill>
            <p:spPr>
              <a:xfrm>
                <a:off x="1743120" y="1330560"/>
                <a:ext cx="17970480" cy="8810280"/>
              </a:xfrm>
              <a:prstGeom prst="rect">
                <a:avLst/>
              </a:prstGeom>
            </p:spPr>
          </p:pic>
        </mc:Fallback>
      </mc:AlternateContent>
    </p:spTree>
    <p:extLst>
      <p:ext uri="{BB962C8B-B14F-4D97-AF65-F5344CB8AC3E}">
        <p14:creationId xmlns:p14="http://schemas.microsoft.com/office/powerpoint/2010/main" val="9781201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84450" y="1616075"/>
            <a:ext cx="15773400" cy="5078313"/>
          </a:xfrm>
          <a:prstGeom prst="rect">
            <a:avLst/>
          </a:prstGeom>
        </p:spPr>
        <p:txBody>
          <a:bodyPr wrap="square">
            <a:spAutoFit/>
          </a:bodyPr>
          <a:lstStyle/>
          <a:p>
            <a:pPr lvl="0" eaLnBrk="0" fontAlgn="base" hangingPunct="0">
              <a:spcBef>
                <a:spcPct val="0"/>
              </a:spcBef>
              <a:spcAft>
                <a:spcPct val="0"/>
              </a:spcAft>
            </a:pPr>
            <a:r>
              <a:rPr lang="en-US" sz="3600" dirty="0">
                <a:solidFill>
                  <a:srgbClr val="273239"/>
                </a:solidFill>
              </a:rPr>
              <a:t>A random experiment consists of n Bernoulli trials such that </a:t>
            </a:r>
            <a:endParaRPr lang="en-US" sz="3600" dirty="0" smtClean="0">
              <a:solidFill>
                <a:srgbClr val="273239"/>
              </a:solidFill>
            </a:endParaRPr>
          </a:p>
          <a:p>
            <a:pPr marL="742950" lvl="0" indent="-742950" eaLnBrk="0" fontAlgn="base" hangingPunct="0">
              <a:spcBef>
                <a:spcPct val="0"/>
              </a:spcBef>
              <a:spcAft>
                <a:spcPct val="0"/>
              </a:spcAft>
              <a:buAutoNum type="arabicPeriod"/>
            </a:pPr>
            <a:r>
              <a:rPr lang="en-US" sz="3600" dirty="0" smtClean="0">
                <a:solidFill>
                  <a:srgbClr val="273239"/>
                </a:solidFill>
              </a:rPr>
              <a:t>The </a:t>
            </a:r>
            <a:r>
              <a:rPr lang="en-US" sz="3600" dirty="0">
                <a:solidFill>
                  <a:srgbClr val="273239"/>
                </a:solidFill>
              </a:rPr>
              <a:t>trials are independent. </a:t>
            </a:r>
            <a:endParaRPr lang="en-US" sz="3600" dirty="0" smtClean="0">
              <a:solidFill>
                <a:srgbClr val="273239"/>
              </a:solidFill>
            </a:endParaRPr>
          </a:p>
          <a:p>
            <a:pPr marL="742950" lvl="0" indent="-742950" eaLnBrk="0" fontAlgn="base" hangingPunct="0">
              <a:spcBef>
                <a:spcPct val="0"/>
              </a:spcBef>
              <a:spcAft>
                <a:spcPct val="0"/>
              </a:spcAft>
              <a:buAutoNum type="arabicPeriod"/>
            </a:pPr>
            <a:r>
              <a:rPr lang="en-US" sz="3600" dirty="0" smtClean="0">
                <a:solidFill>
                  <a:srgbClr val="273239"/>
                </a:solidFill>
              </a:rPr>
              <a:t>Each </a:t>
            </a:r>
            <a:r>
              <a:rPr lang="en-US" sz="3600" dirty="0">
                <a:solidFill>
                  <a:srgbClr val="273239"/>
                </a:solidFill>
              </a:rPr>
              <a:t>trial results in only two possible outcomes, labeled as “success” and “failure.” </a:t>
            </a:r>
            <a:endParaRPr lang="en-US" sz="3600" dirty="0" smtClean="0">
              <a:solidFill>
                <a:srgbClr val="273239"/>
              </a:solidFill>
            </a:endParaRPr>
          </a:p>
          <a:p>
            <a:pPr marL="742950" lvl="0" indent="-742950" eaLnBrk="0" fontAlgn="base" hangingPunct="0">
              <a:spcBef>
                <a:spcPct val="0"/>
              </a:spcBef>
              <a:spcAft>
                <a:spcPct val="0"/>
              </a:spcAft>
              <a:buAutoNum type="arabicPeriod"/>
            </a:pPr>
            <a:r>
              <a:rPr lang="en-US" sz="3600" dirty="0" smtClean="0">
                <a:solidFill>
                  <a:srgbClr val="273239"/>
                </a:solidFill>
              </a:rPr>
              <a:t>The </a:t>
            </a:r>
            <a:r>
              <a:rPr lang="en-US" sz="3600" dirty="0">
                <a:solidFill>
                  <a:srgbClr val="273239"/>
                </a:solidFill>
              </a:rPr>
              <a:t>probability of a success in each trial, denoted as p, remains constant. </a:t>
            </a:r>
            <a:endParaRPr lang="en-US" sz="3600" dirty="0" smtClean="0">
              <a:solidFill>
                <a:srgbClr val="273239"/>
              </a:solidFill>
            </a:endParaRPr>
          </a:p>
          <a:p>
            <a:pPr lvl="0" eaLnBrk="0" fontAlgn="base" hangingPunct="0">
              <a:spcBef>
                <a:spcPct val="0"/>
              </a:spcBef>
              <a:spcAft>
                <a:spcPct val="0"/>
              </a:spcAft>
            </a:pPr>
            <a:endParaRPr lang="en-US" sz="3600" dirty="0">
              <a:solidFill>
                <a:srgbClr val="273239"/>
              </a:solidFill>
            </a:endParaRPr>
          </a:p>
          <a:p>
            <a:pPr lvl="0" eaLnBrk="0" fontAlgn="base" hangingPunct="0">
              <a:spcBef>
                <a:spcPct val="0"/>
              </a:spcBef>
              <a:spcAft>
                <a:spcPct val="0"/>
              </a:spcAft>
            </a:pPr>
            <a:r>
              <a:rPr lang="en-US" sz="3600" dirty="0" smtClean="0">
                <a:solidFill>
                  <a:srgbClr val="273239"/>
                </a:solidFill>
              </a:rPr>
              <a:t>The </a:t>
            </a:r>
            <a:r>
              <a:rPr lang="en-US" sz="3600" dirty="0">
                <a:solidFill>
                  <a:srgbClr val="273239"/>
                </a:solidFill>
              </a:rPr>
              <a:t>random variable X that equals the number of trials that result in a success is a </a:t>
            </a:r>
            <a:r>
              <a:rPr lang="en-US" sz="3600" b="1" dirty="0">
                <a:solidFill>
                  <a:srgbClr val="273239"/>
                </a:solidFill>
              </a:rPr>
              <a:t>binomial random variable</a:t>
            </a:r>
            <a:r>
              <a:rPr lang="en-US" sz="3600" dirty="0">
                <a:solidFill>
                  <a:srgbClr val="273239"/>
                </a:solidFill>
              </a:rPr>
              <a:t> with parameters 0 &lt; p &lt; 1 and n = 1, 2, …. The probability mass function is given by-</a:t>
            </a:r>
            <a:r>
              <a:rPr lang="en-US" sz="3600" dirty="0"/>
              <a:t> </a:t>
            </a:r>
          </a:p>
        </p:txBody>
      </p:sp>
      <p:pic>
        <p:nvPicPr>
          <p:cNvPr id="4" name="Picture 3"/>
          <p:cNvPicPr>
            <a:picLocks noChangeAspect="1"/>
          </p:cNvPicPr>
          <p:nvPr/>
        </p:nvPicPr>
        <p:blipFill>
          <a:blip r:embed="rId2"/>
          <a:stretch>
            <a:fillRect/>
          </a:stretch>
        </p:blipFill>
        <p:spPr>
          <a:xfrm>
            <a:off x="4108450" y="7026275"/>
            <a:ext cx="7426044" cy="1219200"/>
          </a:xfrm>
          <a:prstGeom prst="rect">
            <a:avLst/>
          </a:prstGeom>
        </p:spPr>
      </p:pic>
      <p:pic>
        <p:nvPicPr>
          <p:cNvPr id="5" name="Picture 4" descr="A picture containing text, clipart&#10;&#10;Description automatically generated">
            <a:extLst>
              <a:ext uri="{FF2B5EF4-FFF2-40B4-BE49-F238E27FC236}">
                <a16:creationId xmlns:a16="http://schemas.microsoft.com/office/drawing/2014/main" id="{1FCEB63D-4D9D-4854-AA24-920757E7F3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73654" y="396875"/>
            <a:ext cx="1203158" cy="609600"/>
          </a:xfrm>
          <a:prstGeom prst="rect">
            <a:avLst/>
          </a:prstGeom>
        </p:spPr>
      </p:pic>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4196880" y="6391080"/>
              <a:ext cx="15595920" cy="2812680"/>
            </p14:xfrm>
          </p:contentPart>
        </mc:Choice>
        <mc:Fallback xmlns="">
          <p:pic>
            <p:nvPicPr>
              <p:cNvPr id="2" name="Ink 1"/>
              <p:cNvPicPr/>
              <p:nvPr/>
            </p:nvPicPr>
            <p:blipFill>
              <a:blip r:embed="rId5"/>
              <a:stretch>
                <a:fillRect/>
              </a:stretch>
            </p:blipFill>
            <p:spPr>
              <a:xfrm>
                <a:off x="4187520" y="6381720"/>
                <a:ext cx="15614640" cy="2831400"/>
              </a:xfrm>
              <a:prstGeom prst="rect">
                <a:avLst/>
              </a:prstGeom>
            </p:spPr>
          </p:pic>
        </mc:Fallback>
      </mc:AlternateContent>
    </p:spTree>
    <p:extLst>
      <p:ext uri="{BB962C8B-B14F-4D97-AF65-F5344CB8AC3E}">
        <p14:creationId xmlns:p14="http://schemas.microsoft.com/office/powerpoint/2010/main" val="122332844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2410</TotalTime>
  <Words>2123</Words>
  <Application>Microsoft Office PowerPoint</Application>
  <PresentationFormat>Custom</PresentationFormat>
  <Paragraphs>156</Paragraphs>
  <Slides>50</Slides>
  <Notes>6</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50</vt:i4>
      </vt:variant>
    </vt:vector>
  </HeadingPairs>
  <TitlesOfParts>
    <vt:vector size="63" baseType="lpstr">
      <vt:lpstr>Arial</vt:lpstr>
      <vt:lpstr>Calibri</vt:lpstr>
      <vt:lpstr>Cambria Math</vt:lpstr>
      <vt:lpstr>Open Sans</vt:lpstr>
      <vt:lpstr>Poppins</vt:lpstr>
      <vt:lpstr>Roboto</vt:lpstr>
      <vt:lpstr>Roboto Medium</vt:lpstr>
      <vt:lpstr>sofia-pro</vt:lpstr>
      <vt:lpstr>Trebuchet MS</vt:lpstr>
      <vt:lpstr>Untitled Sans</vt:lpstr>
      <vt:lpstr>urw-din</vt:lpstr>
      <vt:lpstr>var(--font-din)</vt:lpstr>
      <vt:lpstr>Office Theme</vt:lpstr>
      <vt:lpstr>Geometric Distribution</vt:lpstr>
      <vt:lpstr>PowerPoint Presentation</vt:lpstr>
      <vt:lpstr>PowerPoint Presentation</vt:lpstr>
      <vt:lpstr>PowerPoint Presentation</vt:lpstr>
      <vt:lpstr>PowerPoint Presentation</vt:lpstr>
      <vt:lpstr>PowerPoint Presentation</vt:lpstr>
      <vt:lpstr>PowerPoint Presentation</vt:lpstr>
      <vt:lpstr>Binomial Distribution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Poisson Distribution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Uniform  Distribution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Exponential Distribution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GFG</dc:title>
  <cp:lastModifiedBy>Sakshi Singhal</cp:lastModifiedBy>
  <cp:revision>66</cp:revision>
  <dcterms:created xsi:type="dcterms:W3CDTF">2021-04-08T12:59:42Z</dcterms:created>
  <dcterms:modified xsi:type="dcterms:W3CDTF">2024-06-02T13:32:24Z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2021-04-08T00:00:00Z</vt:filetime>
  </property>
  <property fmtid="{D5CDD505-2E9C-101B-9397-08002B2CF9AE}" pid="3" name="Creator">
    <vt:lpwstr>Serif Affinity Designer 1.9.1</vt:lpwstr>
  </property>
  <property fmtid="{D5CDD505-2E9C-101B-9397-08002B2CF9AE}" pid="4" name="LastSaved">
    <vt:filetime>2021-04-08T00:00:00Z</vt:filetime>
  </property>
</Properties>
</file>