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ink/ink1.xml" ContentType="application/inkml+xml"/>
  <Override PartName="/ppt/notesSlides/notesSlide1.xml" ContentType="application/vnd.openxmlformats-officedocument.presentationml.notesSlide+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notesSlides/notesSlide4.xml" ContentType="application/vnd.openxmlformats-officedocument.presentationml.notesSlide+xml"/>
  <Override PartName="/ppt/ink/ink20.xml" ContentType="application/inkml+xml"/>
  <Override PartName="/ppt/ink/ink21.xml" ContentType="application/inkml+xml"/>
  <Override PartName="/ppt/ink/ink22.xml" ContentType="application/inkml+xml"/>
  <Override PartName="/ppt/notesSlides/notesSlide5.xml" ContentType="application/vnd.openxmlformats-officedocument.presentationml.notesSlide+xml"/>
  <Override PartName="/ppt/ink/ink23.xml" ContentType="application/inkml+xml"/>
  <Override PartName="/ppt/notesSlides/notesSlide6.xml" ContentType="application/vnd.openxmlformats-officedocument.presentationml.notesSlide+xml"/>
  <Override PartName="/ppt/ink/ink24.xml" ContentType="application/inkml+xml"/>
  <Override PartName="/ppt/notesSlides/notesSlide7.xml" ContentType="application/vnd.openxmlformats-officedocument.presentationml.notesSlide+xml"/>
  <Override PartName="/ppt/notesSlides/notesSlide8.xml" ContentType="application/vnd.openxmlformats-officedocument.presentationml.notesSlide+xml"/>
  <Override PartName="/ppt/ink/ink25.xml" ContentType="application/inkml+xml"/>
  <Override PartName="/ppt/notesSlides/notesSlide9.xml" ContentType="application/vnd.openxmlformats-officedocument.presentationml.notesSlide+xml"/>
  <Override PartName="/ppt/ink/ink26.xml" ContentType="application/inkml+xml"/>
  <Override PartName="/ppt/ink/ink27.xml" ContentType="application/inkml+xml"/>
  <Override PartName="/ppt/ink/ink28.xml" ContentType="application/inkml+xml"/>
  <Override PartName="/ppt/ink/ink29.xml" ContentType="application/inkml+xml"/>
  <Override PartName="/ppt/notesSlides/notesSlide10.xml" ContentType="application/vnd.openxmlformats-officedocument.presentationml.notesSlide+xml"/>
  <Override PartName="/ppt/ink/ink30.xml" ContentType="application/inkml+xml"/>
  <Override PartName="/ppt/ink/ink31.xml" ContentType="application/inkml+xml"/>
  <Override PartName="/ppt/ink/ink32.xml" ContentType="application/inkml+xml"/>
  <Override PartName="/ppt/notesSlides/notesSlide11.xml" ContentType="application/vnd.openxmlformats-officedocument.presentationml.notesSlide+xml"/>
  <Override PartName="/ppt/ink/ink33.xml" ContentType="application/inkml+xml"/>
  <Override PartName="/ppt/notesSlides/notesSlide12.xml" ContentType="application/vnd.openxmlformats-officedocument.presentationml.notesSlide+xml"/>
  <Override PartName="/ppt/ink/ink34.xml" ContentType="application/inkml+xml"/>
  <Override PartName="/ppt/notesSlides/notesSlide13.xml" ContentType="application/vnd.openxmlformats-officedocument.presentationml.notesSlide+xml"/>
  <Override PartName="/ppt/ink/ink35.xml" ContentType="application/inkml+xml"/>
  <Override PartName="/ppt/notesSlides/notesSlide14.xml" ContentType="application/vnd.openxmlformats-officedocument.presentationml.notesSlide+xml"/>
  <Override PartName="/ppt/ink/ink36.xml" ContentType="application/inkml+xml"/>
  <Override PartName="/ppt/notesSlides/notesSlide15.xml" ContentType="application/vnd.openxmlformats-officedocument.presentationml.notesSlide+xml"/>
  <Override PartName="/ppt/ink/ink37.xml" ContentType="application/inkml+xml"/>
  <Override PartName="/ppt/ink/ink38.xml" ContentType="application/inkml+xml"/>
  <Override PartName="/ppt/notesSlides/notesSlide16.xml" ContentType="application/vnd.openxmlformats-officedocument.presentationml.notesSlide+xml"/>
  <Override PartName="/ppt/ink/ink39.xml" ContentType="application/inkml+xml"/>
  <Override PartName="/ppt/ink/ink40.xml" ContentType="application/inkml+xml"/>
  <Override PartName="/ppt/ink/ink41.xml" ContentType="application/inkml+xml"/>
  <Override PartName="/ppt/notesSlides/notesSlide17.xml" ContentType="application/vnd.openxmlformats-officedocument.presentationml.notesSlide+xml"/>
  <Override PartName="/ppt/ink/ink42.xml" ContentType="application/inkml+xml"/>
  <Override PartName="/ppt/notesSlides/notesSlide18.xml" ContentType="application/vnd.openxmlformats-officedocument.presentationml.notesSlide+xml"/>
  <Override PartName="/ppt/ink/ink43.xml" ContentType="application/inkml+xml"/>
  <Override PartName="/ppt/ink/ink44.xml" ContentType="application/inkml+xml"/>
  <Override PartName="/ppt/ink/ink45.xml" ContentType="application/inkml+xml"/>
  <Override PartName="/ppt/ink/ink46.xml" ContentType="application/inkml+xml"/>
  <Override PartName="/ppt/notesSlides/notesSlide19.xml" ContentType="application/vnd.openxmlformats-officedocument.presentationml.notesSlide+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notesSlides/notesSlide20.xml" ContentType="application/vnd.openxmlformats-officedocument.presentationml.notesSlide+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notesSlides/notesSlide21.xml" ContentType="application/vnd.openxmlformats-officedocument.presentationml.notesSlide+xml"/>
  <Override PartName="/ppt/ink/ink58.xml" ContentType="application/inkml+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ink/ink59.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5"/>
  </p:notesMasterIdLst>
  <p:sldIdLst>
    <p:sldId id="331" r:id="rId2"/>
    <p:sldId id="332" r:id="rId3"/>
    <p:sldId id="333" r:id="rId4"/>
    <p:sldId id="334" r:id="rId5"/>
    <p:sldId id="335" r:id="rId6"/>
    <p:sldId id="336" r:id="rId7"/>
    <p:sldId id="337" r:id="rId8"/>
    <p:sldId id="338" r:id="rId9"/>
    <p:sldId id="339" r:id="rId10"/>
    <p:sldId id="340" r:id="rId11"/>
    <p:sldId id="341" r:id="rId12"/>
    <p:sldId id="342" r:id="rId13"/>
    <p:sldId id="343" r:id="rId14"/>
    <p:sldId id="344" r:id="rId15"/>
    <p:sldId id="345" r:id="rId16"/>
    <p:sldId id="346" r:id="rId17"/>
    <p:sldId id="347" r:id="rId18"/>
    <p:sldId id="348" r:id="rId19"/>
    <p:sldId id="349" r:id="rId20"/>
    <p:sldId id="350" r:id="rId21"/>
    <p:sldId id="351" r:id="rId22"/>
    <p:sldId id="352" r:id="rId23"/>
    <p:sldId id="353" r:id="rId24"/>
    <p:sldId id="354" r:id="rId25"/>
    <p:sldId id="355" r:id="rId26"/>
    <p:sldId id="356" r:id="rId27"/>
    <p:sldId id="357" r:id="rId28"/>
    <p:sldId id="358" r:id="rId29"/>
    <p:sldId id="360" r:id="rId30"/>
    <p:sldId id="359" r:id="rId31"/>
    <p:sldId id="280" r:id="rId32"/>
    <p:sldId id="281" r:id="rId33"/>
    <p:sldId id="283" r:id="rId34"/>
    <p:sldId id="284" r:id="rId35"/>
    <p:sldId id="285" r:id="rId36"/>
    <p:sldId id="290" r:id="rId37"/>
    <p:sldId id="286" r:id="rId38"/>
    <p:sldId id="291" r:id="rId39"/>
    <p:sldId id="292" r:id="rId40"/>
    <p:sldId id="293" r:id="rId41"/>
    <p:sldId id="294" r:id="rId42"/>
    <p:sldId id="295" r:id="rId43"/>
    <p:sldId id="296" r:id="rId44"/>
    <p:sldId id="297" r:id="rId45"/>
    <p:sldId id="298" r:id="rId46"/>
    <p:sldId id="299" r:id="rId47"/>
    <p:sldId id="302" r:id="rId48"/>
    <p:sldId id="301" r:id="rId49"/>
    <p:sldId id="304" r:id="rId50"/>
    <p:sldId id="305" r:id="rId51"/>
    <p:sldId id="306" r:id="rId52"/>
    <p:sldId id="307" r:id="rId53"/>
    <p:sldId id="309" r:id="rId54"/>
    <p:sldId id="310" r:id="rId55"/>
    <p:sldId id="311" r:id="rId56"/>
    <p:sldId id="312" r:id="rId57"/>
    <p:sldId id="313" r:id="rId58"/>
    <p:sldId id="314" r:id="rId59"/>
    <p:sldId id="315" r:id="rId60"/>
    <p:sldId id="316" r:id="rId61"/>
    <p:sldId id="317" r:id="rId62"/>
    <p:sldId id="318" r:id="rId63"/>
    <p:sldId id="319" r:id="rId64"/>
    <p:sldId id="321" r:id="rId65"/>
    <p:sldId id="322" r:id="rId66"/>
    <p:sldId id="324" r:id="rId67"/>
    <p:sldId id="325" r:id="rId68"/>
    <p:sldId id="326" r:id="rId69"/>
    <p:sldId id="327" r:id="rId70"/>
    <p:sldId id="261" r:id="rId71"/>
    <p:sldId id="328" r:id="rId72"/>
    <p:sldId id="329" r:id="rId73"/>
    <p:sldId id="330" r:id="rId74"/>
  </p:sldIdLst>
  <p:sldSz cx="20104100" cy="11309350"/>
  <p:notesSz cx="20104100" cy="113093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p:cViewPr varScale="1">
        <p:scale>
          <a:sx n="42" d="100"/>
          <a:sy n="42" d="100"/>
        </p:scale>
        <p:origin x="780" y="6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ink/ink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4-06-08T10:45:30.037"/>
    </inkml:context>
    <inkml:brush xml:id="br0">
      <inkml:brushProperty name="width" value="0.05292" units="cm"/>
      <inkml:brushProperty name="height" value="0.05292" units="cm"/>
      <inkml:brushProperty name="color" value="#FF0000"/>
    </inkml:brush>
  </inkml:definitions>
  <inkml:trace contextRef="#ctx0" brushRef="#br0">26058 12271 0,'-82'0'16,"41"0"-1,82 0 79,82 0-94,40 0 16,83 0-1,-1 0-15,941-40 31,-899 40-31,735-82 32,1 0-17,-532 82 1,-123 0 0,82 0-1,-41 0 1,-245-82-16,163 82 15,-122 0 1,-42 0-16,164 0 31,123 0-15,328 0 0,-287 0-1,40 0 1,42 0-1,-41 0 1,-287-41-16,246 41 16,-286 0-16,-1 0 15,83-82 1,-124 82 0,-122 0-1</inkml:trace>
  <inkml:trace contextRef="#ctx0" brushRef="#br0" timeOffset="2400.8092">25117 11290 0,'82'0'63,"-82"-82"-48,41 82-15,-41-41 16,81 41-16,42-82 16,-82 41-1,0 41-15,82-163 16,-1 40-1,1-41 1,41 42 15,-42-1-15,-40 0 0,41 41-1,-123 1-15,82-1 16,0 41-16,-82-41 15,81 0 1,1 0 0,82 42-1,-82-124 1,-1 82 0,1 41-1,82-163 1,-82 122-1,81 0 17,-40-41-17,0 42 1,-41-1 0,-1-82-1,83 41 1,-41 1-1,40 40 1,-40 0 0,-41 0-1,-41 41 1,41-81 0,-1 40-1,165 0 1,-164 41-1,0 41 17,81-82-17,1 41 1,-1-40 0,-40 40-1,0 0 1,-41-41-1,-41 41 1,40 41 0,1-82-1,0 41 1,82 0 0,-1 41-1,-40 0 1,41 0-1,81-81 17,-122 81-17,-41 0 1,40 0 0,42 0-1,-82 0 1,40 81-1,1-40 1,-41-41 0,163 82-1,-81-41 1,0 41 0,-42-41-1,1 81 1,0-81-1,0 82 1,-1 0 15,1-82-31,-41 41 16,-41-1-16,163 42 16,-40 0-1,-82-1 1,40-40-1,83 164 1,-82-164 0,-41 40-1,40 1 1,1-41 0,41 122-1,-83-81 1,42 41-1,0-42 17,122 165-17,-81-165 1,40 1 0,-40-82-1,0 82 1,286 81-1,-328-204-15</inkml:trace>
</inkml:ink>
</file>

<file path=ppt/ink/ink10.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4-06-08T11:11:57.568"/>
    </inkml:context>
    <inkml:brush xml:id="br0">
      <inkml:brushProperty name="width" value="0.05292" units="cm"/>
      <inkml:brushProperty name="height" value="0.05292" units="cm"/>
      <inkml:brushProperty name="color" value="#FF0000"/>
    </inkml:brush>
  </inkml:definitions>
  <inkml:trace contextRef="#ctx0" brushRef="#br0">6300 5563 0,'-41'0'0,"0"0"31,-41 0-16,41 0 1,164 0 31,40 0-47,983 0 31,-328 0-15,-204 0-1,-83 0 1,-326-41-16,-82 41 16,-82 0-16,-82 0 62,0 0-62,-41 0 16,-41 0-1,0 0 1</inkml:trace>
  <inkml:trace contextRef="#ctx0" brushRef="#br0" timeOffset="399.7748">6218 5890 0,'0'0'0,"-82"0"16,0 0-16,41 0 15,123 0 32,41 0-47,450 0 16,326 0-1,124-41 1,-164-40 0,-654 81-1,-246 0 63,0 40-62,41 1 0,-82 41-16</inkml:trace>
  <inkml:trace contextRef="#ctx0" brushRef="#br0" timeOffset="1433.2256">9695 14112 0,'0'-41'16,"0"-41"0,0 42-1,0 121 17,0 42-17,0 41-15,0 204 16,41 1023 15,-41-1228-31,0 83 31,0-165-31,0-121 32</inkml:trace>
  <inkml:trace contextRef="#ctx0" brushRef="#br0" timeOffset="2547.9285">9695 13703 0,'0'-41'0,"0"-41"31,164 82-15,-42 0-16,83-41 16,981-40-1,41-42 1,-81 41-1,-1 0 1,164 82 0,-818-81 15,-286 81-15,-124 0-1,1 0 1,41-82-16,-82 82 15,41 0-15,-1 0 16,42 0 0,123 0-1,-42 0 1,-163 0 0,-41-41-1,0 123 32,0-1-31,0 42-16,0 123 31,0 40-15,0 205-1,0-123 1,82 41-1,-82-82 1,0-40 0,0 40-1,-82-205 1,0-81 0,0 41-1,-122 82 1,-1-82-1,-245 40 1,-163 1 15,204-41-31,-82-82 16,-41 123-16,41-123 0,-82 163 16,-286-40-1,41-41 1,-204 0-1,531-82 1,327 0 0</inkml:trace>
  <inkml:trace contextRef="#ctx0" brushRef="#br0" timeOffset="5532.795">16158 14971 0,'41'0'47</inkml:trace>
  <inkml:trace contextRef="#ctx0" brushRef="#br0" timeOffset="8067.8671">22540 5195 0,'-41'-82'15,"0"82"1,123 0 47,0 0-63,40 0 15,165 0 1,-124 0 15,-163 123 0,-163-41-15,-124 204 0,165-163-1,40-42 1,41-81-1,41 82 1,123-82 0,81 0 15,123 0-15,-122-82-16</inkml:trace>
  <inkml:trace contextRef="#ctx0" brushRef="#br0" timeOffset="9151.9754">24381 5522 0,'0'-41'16,"0"-41"-1,0 1 1,0-1 0,-82 82 15,41 0-16,41 41 1,-41 163 0,41-81-1,0-82 1,41 82 0,41-123-1,-1-41 1,-40-82-1,-41 0 1,0 41 0,0 1-1,0-1-15,0-41 0,0 41 16,0 0 0,0 1-1,0 122 32,0 40-47,0 42 16,0 41-1,0-1 1,0-81-16,82 41 16,-41-123-1,0 0 16,0 0-31,-41-123 16,82 0 15,-82 42-15,0 40-16,0 123 47,0-1-47,0-40 15,0 0 1,41 41 0,40-82-1,1 0 1,0-41 0,0-41-1,-82-40 1,0 81-1,0 82 32,-41 81-31,82-40 0,0 0-1,-41 0 1,0-41-1,0-1 1,-164-40 0,82 0-1</inkml:trace>
  <inkml:trace contextRef="#ctx0" brushRef="#br0" timeOffset="9317.9242">24749 4909 0,'0'81'31,"81"-81"-15</inkml:trace>
  <inkml:trace contextRef="#ctx0" brushRef="#br0" timeOffset="9824.6127">23685 6463 0,'0'0'0,"-123"0"0,1 0 15,40-41 1,286 0 31,83 41-47,40-82 15,409-40 1,-245 122 0,-286 0-1,-164-41 110</inkml:trace>
  <inkml:trace contextRef="#ctx0" brushRef="#br0" timeOffset="10170.9817">25690 5236 0,'0'0'0,"-41"-123"15,41 41-15,0 0 16,0 1 15,-82 81-31,82 122 32,0 1-17,0 123 1,0-42-1,0-81 1,41-41 0,0-82-1,0 0-15,40 0 16</inkml:trace>
  <inkml:trace contextRef="#ctx0" brushRef="#br0" timeOffset="10351.2762">25444 5440 0,'-41'0'15,"123"0"17,41 0-17,81-41-15,1 41 16,-42 0-16</inkml:trace>
  <inkml:trace contextRef="#ctx0" brushRef="#br0" timeOffset="10475.1116">26385 5399 0</inkml:trace>
  <inkml:trace contextRef="#ctx0" brushRef="#br0" timeOffset="11308.7155">25321 6913 0,'0'0'0,"0"-82"16,0 0-16,0 0 16,0 1-1,0-1 16,-204 491 1,204-205-17,41-122 1,81 0 0,-122-41-1,0 0 1,-81 41-1,-83-1 1,41-81 15,41 0-15</inkml:trace>
  <inkml:trace contextRef="#ctx0" brushRef="#br0" timeOffset="11563.4672">25608 6708 0,'0'0'0,"0"-41"0,0 1 16,0-124 0,0 205 15,0 41-16,0-1-15,0 165 16,0-82 0,0 40-1,0-122-15,0-41 16</inkml:trace>
  <inkml:trace contextRef="#ctx0" brushRef="#br0" timeOffset="11700.6996">25321 6913 0,'41'0'31,"82"0"-31,122 0 16,1-82-1</inkml:trace>
  <inkml:trace contextRef="#ctx0" brushRef="#br0" timeOffset="12917.8838">26303 6954 0,'0'-41'16,"0"-41"-1,0 0 1,-82 82 15,41 0-15,0 82-16,41 0 15,0 0 1,0 40 0,82-122 30,-82-40-46,82-83 16,0-41 15,-82 41-15,0 164 0,0 0-1,41 82 1,-41 0-1,41-123-15,41 0 16,-1 0 0,-81-82-1,82 0 1,-41-41 0,-41 205 15,0-41-16,0 82 1,82-123-16,-41 0 31,0 0-15,41-41 0,-1 0-1,-81-41 1,41 82-1,0 41 1,-41 41 0,82-82-1,-82 82 1,82-82-16,-41-82 16,-41 0-1,41 82-15,-41-41 141,0 0-126,0-41 1,0 42 0,-41 40-16,0 0 15,-41 81 1,82-40 0,0 82-1,0-82 1,41 0-1,0-41 1,41-123 15,-1 82-31,1-122 16,-82 81-16,0 0 16,0-163-1,0 122 1,0 246 15,0 81-15,0-40-1,0-1 1</inkml:trace>
  <inkml:trace contextRef="#ctx0" brushRef="#br0" timeOffset="13468.4029">25853 7690 0,'0'0'0,"-123"0"16,-40 123-16,-1-123 31,41 82-15,42-82 0,40 41-16,82-41 31,163-41-31,123 41 15,614-123 1,327 0 0,-777 123-1,-368 0 1,-82 0 0,-123 0-1,0 41 1</inkml:trace>
  <inkml:trace contextRef="#ctx0" brushRef="#br0" timeOffset="15486.438">28594 6463 0,'0'-82'16,"0"41"0,0 123 31,0 0-47,0 163 31,0-163-16,0-164 17,0 41-17,0-40 1,0-124 0,0 41-1,41 205 1,-41 0-1,82 82 1,-1 0 0,-40-123-1,82 0 1,-41 0 0,-82-123-1,0 82-15,82-123 16,-82 83-1,0 40 1,0 123 15,-41 81-15,41 1 0,0-123-1,0 0 1,82-41-1,-1-41 1,-40-82 0,-41 82-1,0-41 1,0 123 15,0 82-15,0-41-1,82-82 17,-41 0-17,41 0 1,-82-82 0,0 0-1,-41-41 1,0 123-1,-41 41 1,82 0 0,-82 123-1,123-82 1,82-82 0,0 0-1,-41 0 1,40-205-1,-122 82 1,0 82 15,0 82 32,0 41-48,82-41 1,-41 41 0,-41-41-1,0 41 1,0-42 0,82-40 15,41-40-16,-83-42 1,42-41 15,-82 41-15,0 123 46,0 41-62,0-41 16,0 0-16,0 41 16,-41-1-1,41-122 32,41-40-31,-41-1-16,41 41 31,0-41-31,41 164 31,-82 0-15,0-41 0,0 0-1,41-41 1,41 0-1,-1-123 1,-40 82 0,-41 82 15,82 41-15,-82-1-1,0 1 1,164 0-1</inkml:trace>
  <inkml:trace contextRef="#ctx0" brushRef="#br0" timeOffset="15935.3829">31048 6504 0,'0'0'0,"0"-82"16,0 0-1,0 0 1,-41 42 0,-40 40 15,81 40-31,-41 1 16,41 82-1,0-82-15,0 0 16,0 41-1,41-82 1,81 0 0,-122-82-1,82 0 1,-82-41 0,41 82-1,-41 123 1,0 0-1,0 123 1,0-83 0,82-40-1,122-82 1,-81-123-16</inkml:trace>
  <inkml:trace contextRef="#ctx0" brushRef="#br0" timeOffset="16451.6174">31744 5890 0,'0'0'0,"0"41"47,0 41-47,0 41 0,0-1 15,0 1 1,0-41-16,0 0 0,0 0 16,0-1-16,0 1 15</inkml:trace>
  <inkml:trace contextRef="#ctx0" brushRef="#br0" timeOffset="17219.8427">33707 6504 0,'0'-82'0,"0"0"16,-41 82-1,41-41 1,-122 0 0,81 41-1,-41 0 1,-41 82-1,123 41 1,0-82 0,0 41-1,41-82-15,82 0 16,-41 0 0,-1-82-1,1-41 1,-82 0-1,41-40 1,-41-42 0,0 164-1,0 123 32,0 41-47,0 81 16,0 83-1,0-205 17,41-82-17,41 0 1,122-82 0,-204-82-1,0 41 1,41 83-1,-41 121 17,0 1-32,0 0 15,0 41 1,0-42 0,0-40-1,41-41-15,-41-41 16</inkml:trace>
  <inkml:trace contextRef="#ctx0" brushRef="#br0" timeOffset="17354.6211">34157 5808 0,'41'123'31</inkml:trace>
  <inkml:trace contextRef="#ctx0" brushRef="#br0" timeOffset="17701.238">34485 6054 0,'0'-41'15,"-41"41"32,41 41-47,-41 0 0,41 41 16,0-41 0,41 81-1,0 1 1,-41-41-1,-41-82 17,-41 0-17,-41 82 1,123-42 0</inkml:trace>
  <inkml:trace contextRef="#ctx0" brushRef="#br0" timeOffset="17934.8934">34853 5686 0,'0'0'0,"0"-41"15,0 82 16,0 81-15,0 247 0,81-124-1,1 0 1,-82-163 0</inkml:trace>
  <inkml:trace contextRef="#ctx0" brushRef="#br0" timeOffset="18101.6724">34771 6218 0,'41'0'31,"81"0"-31,42 0 16,0 0-16</inkml:trace>
  <inkml:trace contextRef="#ctx0" brushRef="#br0" timeOffset="18218.6836">35303 6299 0,'-82'0'16,"41"0"-1,41 82-15,-164-41 16</inkml:trace>
  <inkml:trace contextRef="#ctx0" brushRef="#br0" timeOffset="20085.5677">27694 11781 0,'0'81'31,"0"-40"-15,82-41 0,40 0-1,206-204 16,-246-1 1,-164 83-17,0 81 1,-41 41 0,0 245-1,1 123 1,122 0-1,0-204 17,82-82-17,40-82 1,-40 0-16,123 0 16,-124-82-16,1 82 15,0-123-15</inkml:trace>
  <inkml:trace contextRef="#ctx0" brushRef="#br0" timeOffset="20902.4736">28839 10758 0,'-41'0'16,"82"0"46,0 0-62,41 0 16,0-82-16,0 82 15,0 0-15,-1 0 16</inkml:trace>
  <inkml:trace contextRef="#ctx0" brushRef="#br0" timeOffset="22102.0983">30435 10063 0,'0'0'0,"0"-82"16,0 0-1,122 41 1,-40 41 15,0 0-31,-41 205 31,-41-83-15,-82-81 0,0 0-1,123-123 32,82-40-31,-41 40-1,0 0 1,-82 0 0,0 41-1,-41 82 32,41 0-31,0 0-1,0 82 1,0-42 0,41 42-1,40-82 1,42-41-16</inkml:trace>
  <inkml:trace contextRef="#ctx0" brushRef="#br0" timeOffset="22369.2848">31335 10103 0,'-41'0'15,"123"0"32,-1 0-47,1 0 16,0 0-16,0 0 15,0 0-15</inkml:trace>
  <inkml:trace contextRef="#ctx0" brushRef="#br0" timeOffset="23018.686">32071 10308 0,'0'-82'62,"41"0"-46,-41 1 0,82 40-16,-82-41 15,0-41 1,0 0 0,0 164 30,0 0-30,-41 0 0,41 82-1,0 0 1,41-83 0,0-40-1,0 0 1,40 0-1,42-122 1,-123-1 0,41 82-16,-41-41 15,0 164 17,0 0-17,0 82 1,0-124 15,123-40-15,-1 0-16</inkml:trace>
  <inkml:trace contextRef="#ctx0" brushRef="#br0" timeOffset="23718.8298">30885 10635 0,'-41'0'31,"82"0"125,0-41-140,40 41-16,1 0 0,41 0 15,122-41 1,369-40 0,0-1-1,-573 82 1,40 0-1,-122 41 95</inkml:trace>
  <inkml:trace contextRef="#ctx0" brushRef="#br0" timeOffset="25369.0437">31376 11003 0,'0'82'234,"0"-41"-203,0 0-15,-41-41 15,41 41-15,-82-41 0,41 0-1,41-41 1,0-41-1,0 41 1,0 0 0,0 0 15,82 41 0,-82-81-15,41 81-1,0 0 48,-41 41-63,40-41 16,42 40-1,-82 1-15,0 0 16,0 82-1,0-41 1,0-41-16,0 0 16,-41 40-1,0 1 1,1-41 15,-42-41 16,41 0 125,0 0-156,41-41 46,41 41-15,41 0-31,-82 82-16,41-82 15,-1 82 1,1 0-1</inkml:trace>
  <inkml:trace contextRef="#ctx0" brushRef="#br0" timeOffset="25737.1401">31948 11208 0,'0'-41'0,"0"82"47,0 0-47,0 0 16,41-41-16,-41 122 16,0-81-1,0 0 1,-82-41-1,1-41 1,81 0 0,-41-40-1,41-42 1,81 123 0,124-82-1,-41 82 1,-123 0-16,-1-41 31</inkml:trace>
  <inkml:trace contextRef="#ctx0" brushRef="#br0" timeOffset="26404.0088">32439 10758 0,'0'-41'47,"41"41"172,0 0-204,-41 82 16,0 0 1,0-1-32,-82-40 47,164-41-16,245 0 0,-286-81-31</inkml:trace>
  <inkml:trace contextRef="#ctx0" brushRef="#br0" timeOffset="26669.8284">33012 10676 0,'0'-41'0,"0"82"62,41 41-46,-41 0-16,82 40 15,-82 1-15,81 0 16,-122 327 0,-122-327-1,40-42 1</inkml:trace>
  <inkml:trace contextRef="#ctx0" brushRef="#br0" timeOffset="34923.1528">30476 9572 0,'-82'-82'16,"41"164"15,41 40-16,0 1-15,0 0 16,0 0-16,123-1 16,122 165 15</inkml:trace>
  <inkml:trace contextRef="#ctx0" brushRef="#br0" timeOffset="35487.4367">32766 9408 0,'82'0'47,"-41"82"-32,-41 0-15,82 0 0,-82 163 32,0-122-32,0-1 15,0-81 1,-164 41-1</inkml:trace>
  <inkml:trace contextRef="#ctx0" brushRef="#br0" timeOffset="35853.7489">33135 9285 0,'0'0'0,"0"-81"15,0-1-15,0 41 16,81 0 0,1 41-1,-41 123 1,-41-42 15,0 1-31,0-41 16,-82-41-16,164 0 31,41 0-15,40 0-1,1 0 1,-123 0-16</inkml:trace>
  <inkml:trace contextRef="#ctx0" brushRef="#br0" timeOffset="36537.429">33462 10594 0,'-41'0'15,"-41"0"1,0 0-1,41 0 1,41 41 0,-41 41-1</inkml:trace>
  <inkml:trace contextRef="#ctx0" brushRef="#br0" timeOffset="37237.5335">33094 10676 0,'0'41'32,"0"0"-17,0 0-15,0 41 0,0 40 16,41 1 15,-1-82-15,42-41-1,-82-41 1,0-41 0,0 0-1,-82 123 16,42 123-15,40 41 0,-82-42-1,123-40 1,0-123 0,-1-41-1,42-41 1,-82 0 15,-41-40-15,0 122-1,-40 122 1,-1 124 0,82-42-1,0-163-15,82-41 31,-1 0-31,-81-41 16,41-81 0,-41 40-1,0 41-15,-41 41 32,-81 0-17,40 82-15,0-1 16,-41 1-1</inkml:trace>
  <inkml:trace contextRef="#ctx0" brushRef="#br0" timeOffset="39120.7967">28267 14889 0,'0'82'16,"0"0"-1,81-82 32,1-41-31,0 41-16,-41-82 15,41 0 1,-82 1 0,0-1-1,-82 0 16,0 82-15,-41 164 0,42 81-1,40-40 1,41-124-16,0 1 16,0 0-16,41-82 15,81 0 1,124 0-1,-83-41 1</inkml:trace>
  <inkml:trace contextRef="#ctx0" brushRef="#br0" timeOffset="39936.95">29371 14317 0,'-82'0'31,"41"0"-15,1 0 0,80 0 46,42 0-62,41 0 16,-41 0-16,0-82 15,-1 82 1,1 0-16,-41 0 16,-82 0 93,-82 0-93,83 0-1,-1 0-15,-41 0 16,-82 0 0,123 41-1,0-41 1,164 0 31,-82 0-32,0 0 1,41 0-16,0 0 16</inkml:trace>
  <inkml:trace contextRef="#ctx0" brushRef="#br0" timeOffset="40337.263">30230 13785 0,'0'-82'15,"0"-41"1,0 82 0,0 164 46,0-41-62,0 0 16,0 41-1,82 40 1,-82-40 0,0 0-1</inkml:trace>
  <inkml:trace contextRef="#ctx0" brushRef="#br0" timeOffset="40638.0138">29944 14603 0,'0'0'0,"82"0"78,-1 0-78,1 0 16,0 0-16,0 0 15,41 0-15,81 0 16,-163-82 0</inkml:trace>
  <inkml:trace contextRef="#ctx0" brushRef="#br0" timeOffset="41020.9741">30271 14889 0,'0'0'0,"41"0"63,41 0-63,0 0 15,-41 0 1,-41 82-1,0 82 1,-82-42 0,-82-81-1,41 0 1,205-41 31,-41 0-47,123 0 31,-82-41-31,81 41 16,-81-81-16,0 81 15</inkml:trace>
  <inkml:trace contextRef="#ctx0" brushRef="#br0" timeOffset="41537.6658">30885 13949 0,'41'0'62,"40"0"-62,-40 0 16,41 0 0,-41 0-1,-41 40 32,0 42-31,-82 0-16,41 0 31,-40 41-15,81-83-16,-41-40 31,41 41-16,81-41 1,1 0 0,164-41-1,-165 41-15</inkml:trace>
  <inkml:trace contextRef="#ctx0" brushRef="#br0" timeOffset="41954.4481">31539 13539 0,'0'-40'31,"41"40"-15,41 0 0,-41 0-1,-41 81 1,0-40 0,-41 41-16,-82-41 15,82 41-15,-41-82 16,82 82-1,82-82 17,164 0-17,-42 0 1,-81 0 0,-123-41-1</inkml:trace>
  <inkml:trace contextRef="#ctx0" brushRef="#br0" timeOffset="49820.0885">14931 15053 0,'0'41'47</inkml:trace>
  <inkml:trace contextRef="#ctx0" brushRef="#br0" timeOffset="50277.7193">15013 16566 0,'0'-40'15,"0"80"63</inkml:trace>
  <inkml:trace contextRef="#ctx0" brushRef="#br0" timeOffset="52272.4721">31866 13621 0,'0'-41'0,"0"0"16,0 1 0,0-83 30,-81 0-14,-206-40-1,83 122-15,40 41-1,1-82 1,-83 82-1,-81 0 1,122 0 0,1 0-1,-42 0 1,-122 41 0,123 0-1,40 40 16,123-40-15,-81 41 0,81 0-16,-123 41 15,124-42-15,-1 1 16,-123 82 0,82 0-1,-163 40 1,163 1-1,1-42 1,-1 42 0,82-42-1,41-81-15,0 82 16,0-42 0,0-40-16,0 82 31,82 40-16,-82-122-15,41 82 16,122-82-16,-81-41 16,123 81-1,81 42 1,0-41 0,-122-42-16,286 1 15,-164 41-15,-40-123 16,327 82-1,-42-82 1,369-82 0,-286-163-1,-123 122 1,-123 0 0,-123 0 15,42-81-16,-83 40 1,-163 42 0,41-83-1,163-81 1,-122 122 0,-41-81-1,-82-1 1,82 42-1,-82 81-15,-82-122 16,0 81 0,-41 41-16,-122-204 15,-123-41 1,-205 204 15,-40 82-31,-42 82 31,41 0-15,205 123 0,205 0-16,81-41 0</inkml:trace>
  <inkml:trace contextRef="#ctx0" brushRef="#br0" timeOffset="55108.3157">39843 9081 0,'0'-41'15,"0"0"17,41 41-17,0 0-15,0 0 16,82 164 15,-123-42-15,0 83-1,-123-82 1,41-123-16,82 41 16,0-123 30,0 41-46,123-41 16,81-123 0,-163 83-1,82-42 1,-123 41 15,0 83-15,-41 40-1,0 0 1,41 122 0,-41 124-1,41 122 1,0-245 0,0-83-1,41-40 1,82 0-16,-41 0 15</inkml:trace>
  <inkml:trace contextRef="#ctx0" brushRef="#br0" timeOffset="55405.9909">40989 9326 0,'41'0'78,"0"-41"-78,40 41 0,1 0 16,41 0-16,-82 0 16,0 0-16,0 0 15</inkml:trace>
  <inkml:trace contextRef="#ctx0" brushRef="#br0" timeOffset="56288.6121">41848 9490 0,'41'0'31,"-41"-82"-15,81 0 0,-81-40-1,41-1 1,-41 41 0,0-41 15,0 82-16,0 1 1,0 80 31,0 42-31,0 0-16,0 41 15,0 40 1,0-40-1,0-41 1,41-82 0,41 0-1,0 0 1,0-123 0,0-40 15,-42 40-16,-40 41 1,0 41 0,0 0-1,0-41 1,0 123 46,0 41-62,0 0 0,0 0 16,0 40 0,0-40-16,0-41 15,0 41 1,0-41 0,41-41-1,41 0 1,0 0-1,41 0 1,-41-41 0,-1-41-1,-40 41 1</inkml:trace>
  <inkml:trace contextRef="#ctx0" brushRef="#br0" timeOffset="59599.2467">40089 10349 0,'0'0'0,"-41"0"0,0 0 0,-41 0 16,123 0 46,82-82-62,40 82 16,42 0-16,1186 0 47,-737-41-16,-572 41-15,-41 0-1</inkml:trace>
  <inkml:trace contextRef="#ctx0" brushRef="#br0" timeOffset="60089.2468">41357 10962 0,'0'-40'31,"0"80"16,0 42-47,0 0 16,0 0-16,0 82 15,0-42 1,0-81 0,-41-41 15,-41 0-15,0 0-1,82-82 1,-81-40-1,81 40-15,0-82 16,40 41 0,42 123-16,41-81 15,163-1 1,42 0 0,-247 82-1,1 41 1</inkml:trace>
  <inkml:trace contextRef="#ctx0" brushRef="#br0" timeOffset="60305.2594">42420 11290 0</inkml:trace>
  <inkml:trace contextRef="#ctx0" brushRef="#br0" timeOffset="62540.3249">13295 17303 0,'0'-41'16,"-41"0"-1,41-41 1,0 123 46,0 41-46,0 41 0,82 40 15,-82-122-31,81 0 15,-81 41-15,41 81 16,41 1 0,-41-41-1,41 40 1,-41 1 0,-41-82-1,82 40 1,-82-40-1,0 41 1,41-82-16,-41 82 16,0-42-1,0-40-15,40 41 16,-40 41 15,82 40-15,-41-163 343,-41-81-359,82-42 16,-82 41-1,41 0 1,41-122 15,-82 163 16,0 82 0,0 41-31,0 81-1,-41 42 1,41-1 0,0-81-1,-41-82 1,41 0-1,-41-41 1,41 41 0,-123-41-1,1 0 1,-1 0 15,0 0-15,41 0-1,164 0 17,0 0-17</inkml:trace>
  <inkml:trace contextRef="#ctx0" brushRef="#br0" timeOffset="63439.7442">14645 20493 0,'-41'0'0,"41"-82"0,0 205 47,0 82-31,0-83-16,82 1 15,-82 0-15,0 0 16,0-42-16,0 1 15,0-41 1,0-82 15,0-163-15,-82-369 15,82 409 0,41 164 1,0 41-32,81 123 15,1 40 1,-82-122 15,-41 0-15,41-82 15,-41-82-31,82 0 16,-82-81-1,41-124 1,40 165 0,-81 163 15,41 204-16,-41 82 1,0-81 0,82-42-1,-41-81 17,41-123-32</inkml:trace>
  <inkml:trace contextRef="#ctx0" brushRef="#br0" timeOffset="64573.5131">15586 21066 0,'0'41'16,"0"0"0,81-41-1,-40-41 1,0 0-1,41-123 1,-82 42 0,-164 40-1,123 82 1,-40 123 15,81 122-15,0-41-1,0-163-15,81 0 16,1-41-16,-41 0 16,82-82-1,0 1 1,-83-165 0,-40 83-1,41 122 1,41 41-1,41 41 1,-82 122 0,0-40-1,-41-41 1,0-123 31,-41-82-32,-123 0 1,82 83 0,41 40-16,-40 122 15,81-40 1,0 82 0,0-1-1,0-81 1,204-41-1,-81-123 1,-82-81 0,-41 40-1,0 41 1,0 0-16,0 164 31,0 0-15,0 0-1,0-41 1,0 40 0,82-81-1,-41-41 1,40-81 0,-81 40-1,41 82-15,-41-82 16,41 123-1,-41 0 1,82 82-16,-82-82 16,41 40-1,41-81 17,-82-81-17,41-42 1,0 82-16,40-41 15,-40 82 1,41 205 0,0-124-1,-41 83 1,41-123 0,-41-41-16</inkml:trace>
  <inkml:trace contextRef="#ctx0" brushRef="#br0" timeOffset="69639.8549">28267 19921 0,'0'0'0,"0"-82"15,0 0 1,41 82-16,163-41 15,-40 41 1,-123 0 0</inkml:trace>
  <inkml:trace contextRef="#ctx0" brushRef="#br0" timeOffset="71823.8965">32112 20125 0</inkml:trace>
  <inkml:trace contextRef="#ctx0" brushRef="#br0" timeOffset="78060.1387">28880 21025 0,'-41'0'0</inkml:trace>
  <inkml:trace contextRef="#ctx0" brushRef="#br0" timeOffset="78785.0535">31989 20616 0</inkml:trace>
  <inkml:trace contextRef="#ctx0" brushRef="#br0" timeOffset="79528.9518">28430 20984 0</inkml:trace>
  <inkml:trace contextRef="#ctx0" brushRef="#br0" timeOffset="82859.2011">31089 20575 0,'41'0'109</inkml:trace>
  <inkml:trace contextRef="#ctx0" brushRef="#br0" timeOffset="85364.07">26958 21230 0,'41'0'110</inkml:trace>
  <inkml:trace contextRef="#ctx0" brushRef="#br0" timeOffset="116041.3107">29576 25034 0</inkml:trace>
  <inkml:trace contextRef="#ctx0" brushRef="#br0" timeOffset="129347.7248">33503 18857 0,'0'-41'16,"-41"41"30,0 123-46,-41-41 16,-41 81 0,-40 165-1,-1-83 1,41-122 0,1-1 15</inkml:trace>
  <inkml:trace contextRef="#ctx0" brushRef="#br0" timeOffset="129777.5801">32685 19021 0,'41'82'78,"40"-1"-78,1 42 0,41-41 16,40 0-1,83 40 1,-42 42 0,-163-82-16,41-41 15,-41 0-15</inkml:trace>
  <inkml:trace contextRef="#ctx0" brushRef="#br0" timeOffset="130513.1966">33994 19512 0,'0'-41'16,"-82"41"-1,82-82 1,41 123 47,0 81-48,40 42 16,-40-164-15,0 0 0,0 0-1,123-41 1,-82-122 0,-1 81 15,-40 0-16,0 82 1,82 0 15,-82 123-15,-41-82 0,0 40-1,0 1 1,0 0-16,0 0 15,0-41 1,82-41 0</inkml:trace>
  <inkml:trace contextRef="#ctx0" brushRef="#br0" timeOffset="131380.2182">35589 19143 0,'0'-40'16,"0"80"46,-82 83-62,82 0 16,0 122 0,0-122 15,0-41-16,0 0 1</inkml:trace>
  <inkml:trace contextRef="#ctx0" brushRef="#br0" timeOffset="131733.5549">35466 19184 0,'0'-41'15,"0"123"32,41-41-31,0 0-16,41 41 15,41 41 1,-42-83 0,42 42-1,-41 0 1,0-82 0,-82-41 15,0-41-16</inkml:trace>
  <inkml:trace contextRef="#ctx0" brushRef="#br0" timeOffset="132063.8969">36039 18939 0,'0'-82'15,"0"123"48,0 41-48,0 41-15,0 81 16,0-40 0,0-1-1,82-40 1,-41-123 0</inkml:trace>
  <inkml:trace contextRef="#ctx0" brushRef="#br0" timeOffset="132546.9609">36775 18816 0,'0'-41'0,"-82"41"15,42 0 32,40 123-47,0 0 16,0-1-16,0 1 15,81 450 17,83-410-1</inkml:trace>
  <inkml:trace contextRef="#ctx0" brushRef="#br0" timeOffset="133280.6689">37225 19798 0,'0'-41'32,"0"-41"-17,41 82-15,-41-163 31,82-83 1,-82 123-1,-41 205 16,41 0-47,0 123 15,0-83 1,0-81 0,82 82-1,-41-123 1,41 0 15,-1-82-31,-81-41 31,41-40-15,-41 122 0,0-41-1,0 123 17,0 0-17,0 82 1,0-42-1,0 42 1,41-41 0</inkml:trace>
  <inkml:trace contextRef="#ctx0" brushRef="#br0" timeOffset="133663.8762">38248 19675 0,'0'82'16,"0"-41"30,-41-82 1,41 0-31,41 41 15,0 0-15,-41 41-1,0 41 1,41 163 0,-82 1-1,-82-83 1</inkml:trace>
  <inkml:trace contextRef="#ctx0" brushRef="#br0" timeOffset="134231.7251">39271 19348 0,'0'0'0,"0"82"62,0 40-46,0-81-16,0 41 16,-41-41 15,-164-41 16,164-123-32,41 42 1,0 40 0,123 41-1,-82-82-15,123 82 16,-83 0-16,1-41 16,82 41-1,-42 0 1,-81 0-16</inkml:trace>
  <inkml:trace contextRef="#ctx0" brushRef="#br0" timeOffset="134564.1441">39966 18857 0,'0'-41'16,"41"82"31,-41 0-47,164 82 15,-164-41-15,81 40 16,-81 246 0,-41-122-1,-122-1 1,-42-204 0</inkml:trace>
  <inkml:trace contextRef="#ctx0" brushRef="#br0" timeOffset="135790.0782">34362 21720 0,'0'-40'15,"82"40"63,40 0-78,42 0 16,40 0-16,-81 0 16,0 0-16,-41 0 15,-41 0-15,0 0 16,-41 81 62,-41-40-78,-82 82 16,82-82-1,-204 163 1,81-81 0,41-41-1,41 0 1,42-41-1,-42-41 1,82 81-16,41-81 63,40 0-48,1 0 1,205-40-1,81-42 1,-123 82 0,-204 0-1,0 0-15,41 41 141</inkml:trace>
  <inkml:trace contextRef="#ctx0" brushRef="#br0" timeOffset="136151.6165">36775 21966 0,'0'0'16,"-82"0"-16,42 0 16,80 0 46,83 0-46,0 0-16,41 0 15,-83 0-15,42 0 0,-41 0 16,-82 82 15</inkml:trace>
  <inkml:trace contextRef="#ctx0" brushRef="#br0" timeOffset="136363.8246">36939 22252 0,'-82'0'0,"164"0"63,41 0-48,-42 0 1,-40 0-16,0 0 15,41 0-15</inkml:trace>
  <inkml:trace contextRef="#ctx0" brushRef="#br0" timeOffset="137064.8938">38821 21680 0,'0'-41'0,"41"-41"16,-41 41-16,0-41 15,-41 205 32,-164 122-15,82 1-17,1-83 1,40-81-1,0 0 1,82-123 47,41-41-63</inkml:trace>
  <inkml:trace contextRef="#ctx0" brushRef="#br0" timeOffset="137395.9938">38166 21680 0,'0'-82'15,"41"164"32,0-42-47,41 42 16,40-41-16,124 82 15,-1 40 1,-122-163 0,0 82-1,-123-41-15,41-41 16</inkml:trace>
  <inkml:trace contextRef="#ctx0" brushRef="#br0" timeOffset="137751.3573">39516 21966 0,'41'0'63,"0"0"-63,0 0 16,41 0-16,-42 0 15,1 0 1,41-82-1,82 82 1</inkml:trace>
  <inkml:trace contextRef="#ctx0" brushRef="#br0" timeOffset="138463.6022">40702 22089 0,'41'-82'62,"-41"41"-62,82-41 16,-82 41-16,41-41 16,-41 1-16,0-83 31,41 123-16,-41-41 1,0 123 15,0 41-15,0 82 0,0 40-1,0-122-15,0-41 16,82 0-16,0-41 15,-1 0 1,42-41 0,-82-82-1,82-122 1,-82 40 15,-41 123-15,0 164 15,0 0-15,0 41-1,0 40 1,122-81 0,1-82-1,-41 0 1</inkml:trace>
  <inkml:trace contextRef="#ctx0" brushRef="#br0" timeOffset="138881.3315">39189 22825 0,'0'0'0,"-41"0"16,205-41 46,81 41-62,0 0 16,124-82-16,162 82 15,-40-82 1,-450 82 0,41 0 15,-41 0 0</inkml:trace>
  <inkml:trace contextRef="#ctx0" brushRef="#br0" timeOffset="139297.7431">40375 23316 0,'0'82'63,"-41"-1"-63,41 1 15,0 41-15,0-41 16,0 40 0,-82-40-1,41-82 1,1 0 0,-42-82-1,41-122 1,41 122-1,286-82 1,-40 164 0,-1 0-1,-163 0 1</inkml:trace>
  <inkml:trace contextRef="#ctx0" brushRef="#br0" timeOffset="139458.4182">41357 23561 0,'-41'0'15,"82"0"32</inkml:trace>
  <inkml:trace contextRef="#ctx0" brushRef="#br0" timeOffset="140581.4089">36203 24175 0,'0'82'79,"81"-1"-79,1 83 0,-41-41 15,41-1 1,122 165-1,1-1 1,-123-122 0,0-83-16,-41-40 15,-41 41-15,0-123 78,81 41-78,-81-41 16,0-40 0,0 40-16,0-82 15,0 82 1,0-41-16,0-40 16,0 81-1,0 163 48,0-40-48,0 0-15,0 41 16,0 163 0,0-163-16,-41-41 15,41-42 1,-40-40-16,-1 0 31,-41 0-15,0 0-1,0 0 1,41 82-16,-81-41 31,122 41-31</inkml:trace>
  <inkml:trace contextRef="#ctx0" brushRef="#br0" timeOffset="141164.6294">37143 26956 0,'0'-41'16,"-40"41"-16,40-81 0,0 203 63,0 1-63,0 0 15,0 81 16,0-40-15,0-123 0,0-123 15</inkml:trace>
  <inkml:trace contextRef="#ctx0" brushRef="#br0" timeOffset="141648.4013">37103 26915 0,'0'0'0,"0"-41"0,0-40 16,0-1 0,122 205 31,-81-42-32,-41 1 1,123 164-1,-82-206 1,41-121 31,-82-1-47,81-41 16,1-40-1,0-1 1,-82 123-1,0 0-15,0 164 63,0 0-63,0 286 31,0-205-15,41-40-1,41 40 1,-41-122 0,40-82-16</inkml:trace>
  <inkml:trace contextRef="#ctx0" brushRef="#br0" timeOffset="142881.3204">38125 27324 0,'41'41'47,"41"-41"-31,-41 0-1,0 0 1,-41-82-1,0 42-15,0-42 16,0 0-16,0 41 16,-41 41-1,-82 0 1,123 82 0,-41 0-16,41 122 15,0-122-15,0-41 16,0 41-1,205-41 1,-1-82 0,-81-82-1,-41 0 1,-82 1 15,0 81-15,41 41 31,0 81 0,-41-121 15,-41 40-46,41-82-16,-41 82 15,0 0 1,41 41 0,-82 40-1,82 42 1,0 0-1,41-82 1,41-41 0,-41-41-1,41-82 1,-82 0 0,0 83-1,0 162 32,0-81-47,0 0 16,0 0-1,40-41 17,83 0-32,-82-123 31,41 41-16,-82 1 1,41 81 0,-41 81-1,0 42 1,0-41 0,41-82-1,41 0 16,-82-82-31,40 82 16,1-82 0,0 82 15,-41 41-31,82 123 31,-82-41-15,41-123-16,41 41 15,-41-41-15,81 0 16,1-82-16</inkml:trace>
  <inkml:trace contextRef="#ctx0" brushRef="#br0" timeOffset="143231.8393">40089 27202 0,'-82'0'16,"123"0"31,41 0-47,40 0 15,1 0-15,0 0 16</inkml:trace>
  <inkml:trace contextRef="#ctx0" brushRef="#br0" timeOffset="143397.9903">40130 27324 0,'-41'0'15,"123"0"32,-1 0-47,1 0 16,-41 0-16</inkml:trace>
  <inkml:trace contextRef="#ctx0" brushRef="#br0" timeOffset="143948.9257">41071 26915 0,'0'0'0,"-82"0"0,82-41 15,0-40 1,-41 81-1,0 41 32,41-1-47,0 42 16,0 123 0,0-42-1,0-81 1,0 41-1,164-123 1,-42-41 0,1-82-1,-82 41 1,-41-163 15,0 122-15,0 1-1,-164 81 1,42 41 0,81 0-16,-41 0 15,0 122-15,82-81 16,0 0 0,82 41-16</inkml:trace>
  <inkml:trace contextRef="#ctx0" brushRef="#br0" timeOffset="144214.4961">42011 27283 0,'0'41'47,"0"41"-32,0-41-15,0 41 16,0 41-16,0-42 16,0 1-16,0 82 15</inkml:trace>
  <inkml:trace contextRef="#ctx0" brushRef="#br0" timeOffset="145047.7143">43893 26670 0,'0'0'0,"0"-41"0,0-41 16,0 41-1,0-41-15,-82 123 47,0 41-31,82 41-1,0 204 17,164-245-17,-82-41 1,-82 41 0,0-1-1,-123-40 1,-81-41-1,81 0 1,41-81 0,82-1-1,164 0 1</inkml:trace>
  <inkml:trace contextRef="#ctx0" brushRef="#br0" timeOffset="145316.2925">44302 26588 0,'0'-41'0,"0"-41"16,0 1 0,-82 81 30,82 122-46,0 124 16,41 40 0,-41-81-1,41-124 1,41 1 15</inkml:trace>
  <inkml:trace contextRef="#ctx0" brushRef="#br0" timeOffset="145498.3967">44098 26997 0,'0'0'0,"81"0"47,42 0-47,123 0 15,-165-82 1</inkml:trace>
  <inkml:trace contextRef="#ctx0" brushRef="#br0" timeOffset="145645.0558">44752 26915 0,'-41'0'0,"82"0"47</inkml:trace>
  <inkml:trace contextRef="#ctx0" brushRef="#br0" timeOffset="146199.1784">45407 26956 0,'0'0'0,"0"-82"16,0 1-1,-41-1 16,-41 82-15,41 82 0,-82 40-1,123 83 1,41-164 0,0 41-1,41-82 1,82-123-1,-124-41 1,-40-40 0,82-42-1,-82 42 1,-41 81 15,41 205-15,0 41-1,0-1 1,0 165 0,0-124-16,0 42 15,0-123-15,82-1 16,0-81 0</inkml:trace>
  <inkml:trace contextRef="#ctx0" brushRef="#br0" timeOffset="146898.6434">45816 26997 0,'0'41'47,"41"-41"-32,0 0 1,40 0 15,-81-123-15,-81 1-1,40 122 1,0 0 0,-41 163-1,82 1 1,41-41-1,82-83 1,40-40 0,-81-122-1,-41-1 17,-41-41-17,0 124-15,0-42 16,0 123 31,0 40-47,0 1 15,0 82 1,82-82 0,-41-1-1,0-81 1,40 0-1,-81-122-15,41-42 16,-41 82 0,0 41-16,0-81 15,0 81 1,0 123 31,0 122-32,0-40 1,0-82 0,0-1-16</inkml:trace>
  <inkml:trace contextRef="#ctx0" brushRef="#br0" timeOffset="147115.4484">46797 27038 0,'41'0'32,"0"0"-17,0 0-15,82 0 16,-82 0-1</inkml:trace>
  <inkml:trace contextRef="#ctx0" brushRef="#br0" timeOffset="147281.8248">46797 27324 0,'0'0'0,"41"0"46,0 0-30,0 0-16,164-41 16,-123 1-1</inkml:trace>
  <inkml:trace contextRef="#ctx0" brushRef="#br0" timeOffset="147531.8213">47575 26711 0,'0'0'15,"0"123"32,0-1-31,0 1-16,0 0 15,0-1-15,0 83 16,0-41 0</inkml:trace>
  <inkml:trace contextRef="#ctx0" brushRef="#br0" timeOffset="162954.1795">13704 26834 0,'0'0'0,"-82"0"16,-41 0-16,41 0 16,-40 0-1,81 0-15,41-41 32,204 41-1,124 0-31,81 0 15,0 0-15,123 0 16,40 0-16,942 0 16,286 0-1,-123 0 17,614-82-17,-1105-41 1,-327 123-1,-245-82 1,-451 82 0,-204 0 46</inkml:trace>
  <inkml:trace contextRef="#ctx0" brushRef="#br0" timeOffset="164550.7119">13786 25402 0,'0'-41'94,"122"-41"-79,-81 41-15,205-204 32,-205 163-17,40 0 1,-40 41-16,0-41 0,41 42 16,41-124-1,40 0 1,1 1-1,0-1 1,-42 82 0,1 0-1,41-40 1,-82 40-16,-1 41 16,42-41-16,-41 82 15,0-82-15,40 1 16,-40-1-1,41-82 1,-41 123 0,122-81-1,-122 40-15,0 41 16,82-41 0,40-41-1,1 82 1,-83 41-16,206-81 15,-124-1-15,-40 82 16,81-41 0,-81 41-1,122 0 1,-81 0 0,40 0-1,41 82 1,1-41-1,-164 81-15,122-40 16,-122 0 0,40 0-16,83 40 15,40 1 17,123 82-17,-245-42 1,40 1-1,165 122 1,-206-163 0,-40 0-16,163 40 15,-204-122-15,41 41 16,122 0 0,-81 0-1,40 81 1,-122-163-1,0 41 1,-41-41 15,41 0-31,0 0 16,122 0-16,-122-41 0</inkml:trace>
  <inkml:trace contextRef="#ctx0" brushRef="#br0" timeOffset="166733.7399">18613 22579 0,'0'-40'16,"0"80"109,0 1-125,0 82 0,0-41 15,0 41-15,0-1 16,0 1-16,0 0 15,0 122 1,0-122-16,0 122 16,0 1 15,0-1-15,81 123-1,-81-163 1,0-42-1,0 42 1,0-123-16,0 122 16,41-122-16,-41-41 15,0 123 1,0-83 0,82 42-1,-82 41 1,0-82-1,0-42 1,0 1 15,0 0-15,0 41 31,0-41 0,0 0-32,0 0 1,41-41-16,-41 82 16,0-41-1,0-82 48,0-82-48,0 82 1,0-82 0,0 82-1,-123 41 1,82 0-1,-40 41 1,81 123 0,0-82-1,81-82-15,1 0 16,0 0 0,41-41-1,-82-82 1,-41 82-16,0-82 15,-82 123 1,-41 0 0,41 205 15,82-82-15,82-41-1,41-82 1,0-41-1,-82-82 1,-41 82-16,0-41 16,-82 0-1,0 82 1,41 123 0,-41 0-1,123 0 1,0-42-1</inkml:trace>
  <inkml:trace contextRef="#ctx0" brushRef="#br0" timeOffset="167234.9551">18858 27570 0,'-82'0'0,"0"0"31,42 41-15,40 41 0,0 81-1,0-81-15,81 0 16,-40 0-16,41-82 15,41-41 1,0-164 0,-123-40-1,-41 81 1,-41 164 0,-82 0-1,41 123 1,123-41-1</inkml:trace>
</inkml:ink>
</file>

<file path=ppt/ink/ink1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4-06-08T11:15:08.738"/>
    </inkml:context>
    <inkml:brush xml:id="br0">
      <inkml:brushProperty name="width" value="0.05292" units="cm"/>
      <inkml:brushProperty name="height" value="0.05292" units="cm"/>
      <inkml:brushProperty name="color" value="#FF0000"/>
    </inkml:brush>
  </inkml:definitions>
  <inkml:trace contextRef="#ctx0" brushRef="#br0">21640 14521 0,'0'-41'0,"-82"41"16,41 0-1,0 0 17,41 82-17,-82 0 17,123 0-17,0-82 1,41-41-16,0 41 15,-82-82-15,41 0 16,-41 0 0,0 1-1,-82 81 1,0 122 0,82-40-1,0-41 1,164-41 15,-1 0-15,-122 0-16,41 0 15,-41-82-15,-41 0 16,0 41 0,-82-40-1,-82 81 1,83 81-1,81 1 1,0 0 0,41-82-16,40 41 15,-40-41-15,0 0 16,82 0 0,-123-82-1,0 0 1,-41 82-1,-41-81 1,-41 81 0,83 40-1,40 42 1,0 0 0,40-82-16,42 0 15,-41 0 1,-41-41-1,82 41-15,-82-41 16,-41 0 0,-41-40-1,-40 81 1,40 81 0,41 1-1,41-41 1,41-41-1,41 0 1,-1 0 0,-81-82-1,41 41 1,-41 0 0,-122 41-1,-1 0 1,82 82-16,0-41 15,41 41 1,0-41-16,41-41 16,41 0-1,0 0 1,-42 0 15,-40-41-31,0-41 16,-81 82 15,-1 0-15,-41 82-1,123-41 1,0 0 0,82-41-1,-41 0 1,41-82-1,-164 82 32,82 41-47,-41 41 16</inkml:trace>
  <inkml:trace contextRef="#ctx0" brushRef="#br0" timeOffset="684.0943">18654 18489 0,'0'-41'16,"-41"41"15,41 41-31</inkml:trace>
  <inkml:trace contextRef="#ctx0" brushRef="#br0" timeOffset="1317.2227">14522 13049 0,'0'0'0,"0"-41"0,-82 41 15,82-82-15,82 123 32,82 122-32,408 574 31,-326-410-31,899 655 31,-899-819-15,-83-81-1,-81-82-15</inkml:trace>
  <inkml:trace contextRef="#ctx0" brushRef="#br0" timeOffset="1617.0699">18572 12803 0,'0'0'0,"-82"-41"0,82-41 16,-41 42-1,123 203 17,81-40-17,-40 41-15,164 163 16,203 164 15,-81-205-15,-204-204-1,-164-82-15</inkml:trace>
  <inkml:trace contextRef="#ctx0" brushRef="#br0" timeOffset="1851.2283">20167 12640 0,'0'0'0,"0"-41"0,0-41 15,0 164 17,123 40-32,40 83 0,1-1 15,0 1-15,-42-41 16,1 40-16,245 205 31,164-82-15,-246-245-16</inkml:trace>
  <inkml:trace contextRef="#ctx0" brushRef="#br0" timeOffset="2067.5674">21885 12885 0,'41'0'31,"123"41"-15,-1 123-16,328 163 16,0 0-1,-82-41 1,-163-204-1</inkml:trace>
  <inkml:trace contextRef="#ctx0" brushRef="#br0" timeOffset="2283.5564">23767 13212 0,'0'-41'16,"41"123"15,41 41-31,-41-41 16,81 40-16,-81 42 15,41-82-15,163 81 16,-163-122 0,0-41-16,0 0 15</inkml:trace>
  <inkml:trace contextRef="#ctx0" brushRef="#br0" timeOffset="2467.6688">24749 13171 0,'81'82'32,"1"41"-32,-41-41 15,123 81 1,122 42-1,-40-82 1,-83-123 0</inkml:trace>
  <inkml:trace contextRef="#ctx0" brushRef="#br0" timeOffset="3167.3708">19104 18284 0,'0'0'0,"0"-40"0,0-1 16,0 0-16,-41-41 16,41 41-16,-82-41 15,-41 123 17,41 614-1,205 40 0,-123-409-15,0-122-1,-41-123 1,0 82 0,-41-123-16,-40 0 15,81-82-15,41 41 16</inkml:trace>
  <inkml:trace contextRef="#ctx0" brushRef="#br0" timeOffset="3384.0233">18204 19307 0,'-41'-41'0,"163"41"31,83-82-15,40 82-1,410-204 1,-532 204-16</inkml:trace>
  <inkml:trace contextRef="#ctx0" brushRef="#br0" timeOffset="3733.5494">20085 18530 0,'-82'0'15,"82"-82"-15,-40 0 16,40 41 0,-41 41 15,41 41-15,-82 164-1,82 408 1,41-326-1,41-124 1,-1-163 0,1 0-16</inkml:trace>
  <inkml:trace contextRef="#ctx0" brushRef="#br0" timeOffset="4217.7926">20413 19103 0,'0'-123'16,"0"82"-1,0-41 1,40 82 0,83 0-1,-82 82 1,-41 82-1,0-1 1,-41-81 0,41-41-1,0-123 17,82 0-32,41-81 15,-82 81 1,0 41-16,-41-41 15,0 0 1,0 164 31,0-41-31,-82 164-1,82-42 1,41-122-16,0 41 15,122-82 1,42 0 0</inkml:trace>
  <inkml:trace contextRef="#ctx0" brushRef="#br0" timeOffset="4450.801">21353 18612 0,'0'0'0,"0"-41"16,82 41 15,0 41-15,-41 40-16,-41 42 16,0 123-1,0 204 1,0-246-1</inkml:trace>
  <inkml:trace contextRef="#ctx0" brushRef="#br0" timeOffset="4650.8716">22294 19062 0,'0'-41'16,"82"41"-1,0 0 1,122 0 0,-163 0-1</inkml:trace>
  <inkml:trace contextRef="#ctx0" brushRef="#br0" timeOffset="4784.193">22335 19389 0,'0'0'0,"0"41"31,123-41 1,0 0-32,-82-123 15</inkml:trace>
  <inkml:trace contextRef="#ctx0" brushRef="#br0" timeOffset="5851.528">25403 18693 0,'0'-122'15,"0"81"1,0 0-16,0-82 16,0 82 15,0 450 0,0 0 16,0-327-47,0-41 16,0 41-16</inkml:trace>
  <inkml:trace contextRef="#ctx0" brushRef="#br0" timeOffset="6251.1053">24381 19716 0,'40'0'46,"124"0"-46,41 0 16,81 0-16,0-82 16,82 82-1,328 0 1,-164 0 0,-451 0-1,-121 0 48,-1 0-48,0 0-15,-82 41 16</inkml:trace>
  <inkml:trace contextRef="#ctx0" brushRef="#br0" timeOffset="6734.7249">24708 20616 0,'0'-41'16,"0"0"15,0 123 16,0 41-47,0 81 15,0 1 1,0-83-16,0 165 16,0-164-16,0-42 15,0 83 1,-82-164 15,0 0-15,0 0-1,1-41 1,81-41 0,0 41-1</inkml:trace>
  <inkml:trace contextRef="#ctx0" brushRef="#br0" timeOffset="7105.6597">24708 20452 0,'0'0'0,"-41"0"16,41-41 15,41 41-16,204-40 1,614-124 0,-245 164-1,-246-82 1,-327 82 0,-41 41 62</inkml:trace>
  <inkml:trace contextRef="#ctx0" brushRef="#br0" timeOffset="7767.7898">25526 20943 0,'0'-41'15,"0"82"32,0 0-31,-41 41 0,-41-82-1,41 0 1,41-41-1,-41 41 1,41-164 0,0 42-1,82 122 1,41 41 0,-41 163-1,-82 42 16,-123 163-15,-82-246 0,165-81-1,-42-82 1,41-82 0,41 0-1,0 1 1,41 81-1,41 0 1,40 122 0,-81-40-1,41-82 1,0 0 0</inkml:trace>
  <inkml:trace contextRef="#ctx0" brushRef="#br0" timeOffset="8004.3239">26058 21189 0,'0'0'0,"0"-41"0,0 0 16,0 82 31,0 41-47,0 81 15,-41 124 1,41-165 0,0-81-1</inkml:trace>
  <inkml:trace contextRef="#ctx0" brushRef="#br0" timeOffset="8221.266">26344 21230 0,'0'-82'16,"0"164"31,0-1-47,0 42 15,0-41-15,0 0 16,0 0-1</inkml:trace>
  <inkml:trace contextRef="#ctx0" brushRef="#br0" timeOffset="8467.917">25812 21107 0,'0'0'0,"123"-82"47,0 82-47,40-41 15,42 41 1,-82 0-1,-83 0 1,42 0 0</inkml:trace>
  <inkml:trace contextRef="#ctx0" brushRef="#br0" timeOffset="9334.6559">27980 19266 0,'0'41'16,"0"0"-1,41 0 1,41-41 15,82 0-15,-83-164 0,1 82-1,-82-40 1,-82 40-1,1 82 1,-1 0-16,-41 245 16,123-40-1,-82-42-15,82 247 16,82-206 0,0-122-16,122-82 15,-122 0 1,0 0-1,82-82 1,-82-82-16</inkml:trace>
  <inkml:trace contextRef="#ctx0" brushRef="#br0" timeOffset="9751.1245">28758 18530 0,'-82'0'0,"164"0"78,-1 0-78,42 0 16,0 0-16,81-41 15,-122 41 1</inkml:trace>
  <inkml:trace contextRef="#ctx0" brushRef="#br0" timeOffset="10336.1322">29944 17712 0,'0'0'0,"-82"0"0,0 0 16,41 0-1,82 0 32,41 0-31,245 0 15,-286 0 0,-123 122 16,82-81-47,-81 82 16,-1-41-1,0 0-15,82-41 32,41-41-1,41 0-16,-1 0 1,1 0-16,82-82 16</inkml:trace>
  <inkml:trace contextRef="#ctx0" brushRef="#br0" timeOffset="10784.9682">30312 17344 0,'-82'-41'0,"82"0"32,123-82-17,-41 123 1,-41 0-16,0 0 16,40 82-16,-81-41 15,0 41 1,-122 40-1,-1-40 1,123-41 15,82-41-31,40 0 16,42 0 0,-41 0-16,-41-82 15</inkml:trace>
  <inkml:trace contextRef="#ctx0" brushRef="#br0" timeOffset="11040.0287">31089 17385 0,'0'-41'32,"0"82"-1,0 40-31,0 83 15,-82 163 1,1 82 0,-1-163-1,41-42 1,41-81 0,41-123 15</inkml:trace>
  <inkml:trace contextRef="#ctx0" brushRef="#br0" timeOffset="11435.2792">31376 18366 0,'0'0'0,"0"-41"15,81 41-15,1 0 16,0 0 0,-82 82 15,0-41-31,-82 164 16,0-165-1,1 83 16,244-123 1,-40 0-17,0-41 1,-42 41-16,1 0 16,0 0-16,-41 0 15,41 0 1</inkml:trace>
  <inkml:trace contextRef="#ctx0" brushRef="#br0" timeOffset="11619.3645">33012 18734 0</inkml:trace>
  <inkml:trace contextRef="#ctx0" brushRef="#br0" timeOffset="33835.2885">20249 18898 0,'-41'0'16,"82"0"47,41 0-48,0 0-15,-1 0 16,1 0-16,82 0 15,-41 0 1,-164 41 47,-82 123-48,123-124 1,-82 83-1,0-41 1,0 82 0,42-164-1,40 40 1,40-40 15,1 0-31,123-81 16,0 40-1,40 41 1,-81-82 0</inkml:trace>
  <inkml:trace contextRef="#ctx0" brushRef="#br0" timeOffset="34541.1753">20413 19103 0,'-82'0'16,"82"-82"15,41 82 32,0 0-48,40 0-15,1-41 16,0 41-16,41 0 16,122-82-1,-245 164 48,-82-41-63,41-41 15,1 122-15,-83 1 32,41-41-32,41 0 15,-41-82-15,82 82 16,-82-82-1,82 81 1,41-81 15,0 0-15,82-41 0,0 1-1,204-42 1,-286 41-1,0 41 1,-82 0 15,-41 0-15,41 0 15</inkml:trace>
  <inkml:trace contextRef="#ctx0" brushRef="#br0" timeOffset="35239.5393">20290 19103 0,'0'0'0,"0"-41"16,82 41 46,-1 0-46,1 0-16,0 0 15,0 0-15,41 0 16,-42 0 0,-203 122 62,122-81-63,-82 0-15,82 41 16,-82-41-16,0 82 16,-40-42-1,122 1 17,-41-82-17,82 0 1,-1 0-1,124-41 1,-82 41 0,82-82-1,-124 82 1,1 0 0,-41-40-1,82 40 63</inkml:trace>
</inkml:ink>
</file>

<file path=ppt/ink/ink12.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4-06-08T11:21:02.703"/>
    </inkml:context>
    <inkml:brush xml:id="br0">
      <inkml:brushProperty name="width" value="0.05292" units="cm"/>
      <inkml:brushProperty name="height" value="0.05292" units="cm"/>
      <inkml:brushProperty name="color" value="#FF0000"/>
    </inkml:brush>
  </inkml:definitions>
  <inkml:trace contextRef="#ctx0" brushRef="#br0">36244 6340 0,'-123'0'15,"82"0"-15,-82 0 16,-40 0 15,285 82 16,1065 82-16,-778-164-31,286 0 16,-409 0-16,1 81 16,-1-81-1,-245 0 1,-41 41 78</inkml:trace>
  <inkml:trace contextRef="#ctx0" brushRef="#br0" timeOffset="638.8001">42707 6872 0,'-41'0'0,"-41"-41"15,0 41-15,-81 0 16,81-41 0,-41 41 15,246-82-16,40 82 1,1351 41 15,-1187 41-15,-286-82 0,41 82-1,-123-123 48,-41 41-1,82 41-31,-41-41-15,41 41-16,-41-41 16</inkml:trace>
  <inkml:trace contextRef="#ctx0" brushRef="#br0" timeOffset="3456.7546">27776 10840 0,'0'82'0,"0"-42"32,0 1-1,41 41-15,-41-41-1</inkml:trace>
  <inkml:trace contextRef="#ctx0" brushRef="#br0" timeOffset="6098.0376">27858 24338 0,'0'82'735</inkml:trace>
</inkml:ink>
</file>

<file path=ppt/ink/ink13.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4-06-08T11:17:07.170"/>
    </inkml:context>
    <inkml:brush xml:id="br0">
      <inkml:brushProperty name="width" value="0.05292" units="cm"/>
      <inkml:brushProperty name="height" value="0.05292" units="cm"/>
      <inkml:brushProperty name="color" value="#FF0000"/>
    </inkml:brush>
  </inkml:definitions>
  <inkml:trace contextRef="#ctx0" brushRef="#br0">9204 20943 0,'0'-41'0,"-41"-40"15,-41 121 32,82 206-31,0-42-1,0 42-15,0 163 32,-41-246-17,41-122 1,0 41-1,0-123-15</inkml:trace>
  <inkml:trace contextRef="#ctx0" brushRef="#br0" timeOffset="330.6031">9040 21066 0,'0'-41'0,"0"0"15,0-41 1,0 1 0,41 81-16,123-41 15,163 41 1,-204 41 15,-41 40-15,-164 83-1,-82-41 1,-40-1 0,81 1-1,123-41 1</inkml:trace>
  <inkml:trace contextRef="#ctx0" brushRef="#br0" timeOffset="663.9618">10309 20861 0,'0'-122'0,"0"81"31,-41 41-31,-41 0 32,82 82-17,-41 163 1,-41 123 0,82 82-1,0-327-15,0 0 16,41-1-16,-41-40 15,123-41-15,-1 41 16,-81-82 0</inkml:trace>
  <inkml:trace contextRef="#ctx0" brushRef="#br0" timeOffset="1147.9374">10799 21475 0,'-40'-82'16,"80"82"46,42 0-46,0 0-16,41 0 15,-1 0-15,83-41 32,-123 41-17,-82 41 1,-41 82-1,-164 0 1,1-1 0,81-40-1,82 0 1,41-41-16,41-41 31,41 0-15,163 0-1,83 0 1</inkml:trace>
  <inkml:trace contextRef="#ctx0" brushRef="#br0" timeOffset="1531.2346">12477 21352 0,'0'-41'0,"0"82"78,-41 0-78,0 41 16,-41-41-16,0 41 16,41-82-16,0 82 15,41-42 17,41-40-17,41 0 1,164 0-1,-1 0 1,-163 0-16,-41 0 16</inkml:trace>
  <inkml:trace contextRef="#ctx0" brushRef="#br0" timeOffset="1764.3627">12558 21966 0,'-81'82'0,"40"-82"16,123 0 46,-1 0-62,1 0 16,0 0-16,-41 0 15,0 0 1</inkml:trace>
  <inkml:trace contextRef="#ctx0" brushRef="#br0" timeOffset="2430.9449">13417 21352 0,'0'-41'0,"0"-40"32,41 81-17,41 0-15,0 0 16,0 0-16,0 0 15,-82 40-15,0 83 16,-123 0 15,41-123 16,164 0-16,-41 0-15,82 0 0,-1 0-1,-40 123 1,-82 40 0,-82-81-1,-122 41 1,40-123-1,123 0 1,0-41 0,41-41-16</inkml:trace>
  <inkml:trace contextRef="#ctx0" brushRef="#br0" timeOffset="2780.4299">14236 21107 0,'0'-41'15,"41"41"17,-1 0-32,42 0 15,41 123-15,-41 81 32,40-81-32,-122 122 15,-81-40-15,-42-42 16,-204 124-1,-1-164 1,247-42-16</inkml:trace>
  <inkml:trace contextRef="#ctx0" brushRef="#br0" timeOffset="4973.088">28758 24543 0,'0'0'0,"-123"0"15,82 0 17,41 82-32</inkml:trace>
  <inkml:trace contextRef="#ctx0" brushRef="#br0" timeOffset="5699.6526">28021 25565 0,'0'0'0,"-41"0"0,-41 0 15,82 41 17,82-41-17,0 82-15,204-82 32,1883-123-1,612-204 0,778-205 0,-2414 451-15,-408-83 0,-287 123-1,-368 41 1,-1 0-1,-121 0 17,-1 0-17,-41 0-15,0 0 16</inkml:trace>
  <inkml:trace contextRef="#ctx0" brushRef="#br0" timeOffset="6958.495">28308 24257 0,'40'-82'47,"-40"41"-47,123-82 16,123-204 15,-124 204-16,1-81 1,0-42 0,40-40-1,-122 204-15,82-122 16,-41 122-16,-41 0 16,81-123-1,1 42 1,-41 81-16,-41-41 15,0 41-15,82-40 16,-1-1 0,1 0-1,0 1 17,-41 40-32,122-41 15,-122 82-15,0-41 16,81 1-1,-40 40 1,163-41 0,-40 41-1,-1-41 1,-40 82 0,40-41-1,-122 41-15,122 0 16,-81 0-1,0 0-15,163 0 16,-41 82 0,123 0-1,-163 41 17,40-1-17,0 83 1,42 122-1,-42-122 1,82 40 0,41 82-1,82-81 1,123 163 0,-369-205-1,-81-81 1,40-82-1,-81 41 1,-41-1-16,-41-81 16,41 41-1</inkml:trace>
  <inkml:trace contextRef="#ctx0" brushRef="#br0" timeOffset="8393.3154">32439 20861 0,'0'-81'16,"0"40"0,0 123 62,0 40-78,0 124 15,82 40-15,0 818 32,-82-654-17,82 0 1,-82-41-1,81-81 1,-81-165-16,0 83 31,41-124-31,-41-40 0,0 0 32,0 0-17,82-41 1,-82 0 109,0 40-78,-41-40-32,41 41 1,-41-41 0,41 41-1,41-123 16,41-41-15,-82 41 0,0-81-1,0 81 1,-123 41 0,42 0-1,40 81-15,-41 42 16,82-82-1,0 41-15,82 0 16,-1-82 0,42 0 15,-82-123-15,-41-41-1,-123 123 1,42 41-1,-1 82 1,82 0 0,41 0-1,0-82 1,40 0 0</inkml:trace>
  <inkml:trace contextRef="#ctx0" brushRef="#br0" timeOffset="9501.326">36489 22702 0,'0'-82'16,"0"41"-1,0 164 48,0 0-63,82 40 15,-82 83-15,0-82 16,82 326 0,-82-326-1,0-123 1,0-123 31,0-41-47,0-245 15,-82 0 17,82 82-17,0 163-15,0 0 16,0 42-16,0 40 15,0 0 1,0 204 15,-82 369-15,82 0 0,0 122-1,41-204 1,0-41-1,-41-368 1,0-82 31,0 0-31,0-40-1,0-1 1</inkml:trace>
  <inkml:trace contextRef="#ctx0" brushRef="#br0" timeOffset="10048.5672">36775 25893 0,'41'0'78,"82"0"-62,-123 41-16,123 40 16,-123-40-16,0 41 15,-123 41 1,0-41-1,205-123 32,0 41-47,41 41 32,-123 40-17,-41 83 1,-205-123-1,-40 41 1,40-123 0,165-123-16</inkml:trace>
  <inkml:trace contextRef="#ctx0" brushRef="#br0" timeOffset="11081.2948">35916 22211 0,'-41'0'31,"-40"0"-31,-1 0 16,-41 41-16,-82-41 16,-81 164-16,-41-164 15,-573 286 1,-1595 328 15,1104-123 0,1063-369-15,247-40 0</inkml:trace>
  <inkml:trace contextRef="#ctx0" brushRef="#br0" timeOffset="11549.0484">35916 22702 0,'-122'0'15,"40"0"1,-82 123-16,-327 40 16,-245 165 15,-328 40-15,-122 0-1,736-204-15,-123 81 16,328-122-16,81-1 15,42-81 1,244-41 0</inkml:trace>
  <inkml:trace contextRef="#ctx0" brushRef="#br0" timeOffset="11949.3601">35139 23725 0,'-82'0'47,"-41"82"-47,-122-42 16,-82 83-16,0 0 16,-123 0-16,-614 163 15,-818 205 16,1269-246 16,899-245-31,0-82-16</inkml:trace>
  <inkml:trace contextRef="#ctx0" brushRef="#br0" timeOffset="12281.5386">35507 24052 0,'41'0'16,"-164"41"15,1-41-15,-83 82-1,-327 81 1,-245 83 0,-82-1-1,409-81-15,-573 122 16,737-204-16,163-82 15,205 0 1</inkml:trace>
  <inkml:trace contextRef="#ctx0" brushRef="#br0" timeOffset="12815.3408">33216 22170 0,'-41'0'47,"-81"0"-32,-42 41-15,-122 41 0,-41 0 16,-83 41 0,-530 204-1,40-82 1,82 83-1,777-328 1,41 81 0,81-81-1,206 0 1</inkml:trace>
  <inkml:trace contextRef="#ctx0" brushRef="#br0" timeOffset="13199.0052">32562 21598 0,'0'-41'31,"0"0"1,-41 41-1,-82 0-31,-81 41 0,-164-41 16,-532 204-1,0-81 1,491 0-16,40-1 15,288-122 1,81 41-16,163-41 31,83 0-15,81-41-16</inkml:trace>
  <inkml:trace contextRef="#ctx0" brushRef="#br0" timeOffset="13415.0974">33462 21270 0,'-41'-81'0,"-41"81"15,-41 0-15,1 0 16,-124 41 0,-408 81-1,286 42 1,163 0-1,82-83 1</inkml:trace>
  <inkml:trace contextRef="#ctx0" brushRef="#br0" timeOffset="14465.356">15545 21720 0,'81'-40'32,"42"40"-17,0 0 1,163-123 0</inkml:trace>
  <inkml:trace contextRef="#ctx0" brushRef="#br0" timeOffset="14631.68">15545 22007 0,'81'0'16,"1"0"-1,41 0-15,0 0 16,163-41-1</inkml:trace>
  <inkml:trace contextRef="#ctx0" brushRef="#br0" timeOffset="15815.6826">13499 20084 0,'0'0'0,"-82"-82"15,1 42-15,-42-42 0,0 82 16,-40-82-1,-42 82-15,-940 0 32,-123 82 15,899-82-47,42 0 15,41 82-15,-328-1 16,123 42-1,82-41 1,164 81 0,-205 83-1,204 40 1,1 1 0,40-1-1,124 0 1,-1 246-1,164-164 1,122-41 0,82-40 15,287 122-15,82-164-1,122-40 1,164-83-1,81-122 1,-531 0-16,409 0 16,-491 0-16,-81-40 15,162-83 1,-121-41 0,-1 1-1,-245 40 1,-42 0-1,1-40 1,-82 81 0,41 0-16,-41 0 15,0-41-15,82 1 16,-82-124 0,-41-204-1,-82 41 1,-40 0-1,40 286 1,-82-40 0,-40 81-1,-82-41 1</inkml:trace>
</inkml:ink>
</file>

<file path=ppt/ink/ink14.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4-06-08T11:17:30.670"/>
    </inkml:context>
    <inkml:brush xml:id="br0">
      <inkml:brushProperty name="width" value="0.05292" units="cm"/>
      <inkml:brushProperty name="height" value="0.05292" units="cm"/>
      <inkml:brushProperty name="color" value="#FF0000"/>
    </inkml:brush>
  </inkml:definitions>
  <inkml:trace contextRef="#ctx0" brushRef="#br0">736 6749 0,'0'-82'0,"0"1"15,0-1 17,0 41-17,41 41-15,327 0 31,-245 164-15,-123-83 15,-123 42-15,-81 0 0,122 0-1,0-83 1</inkml:trace>
  <inkml:trace contextRef="#ctx0" brushRef="#br0" timeOffset="465.8617">736 6749 0,'-41'0'0,"41"-82"15,0 123 32,0 41-31,0 0-16,0 123 15,41-1 1,-41-81 0,0 40-1,0-122-15,41 0 16,-41 41 0</inkml:trace>
  <inkml:trace contextRef="#ctx0" brushRef="#br0" timeOffset="917.3234">1432 6504 0,'0'-123'0,"0"82"15,0 0 16,-41 41 16,41 82-47,0 164 16,0 40 0,0-41-1,0-163-15,82 41 16,-41-123-1,-41 82-15,40-1 16,42-81 0</inkml:trace>
  <inkml:trace contextRef="#ctx0" brushRef="#br0" timeOffset="1533.1413">1759 6749 0,'0'0'0,"-82"0"0,82-41 15,-41 41 1,164 0 47,-41 0-63,0-81 15,-1 81 1,124-41-1,-205 122 48,-41 1-63,41-41 16,-123 41-16,42 41 15,-1-41 1,41-1-1,41-40 1,41-41 47,0 0-63,40 0 15,42-41 1,-82 41-1,0 0 1,41-81-16</inkml:trace>
  <inkml:trace contextRef="#ctx0" brushRef="#br0" timeOffset="2016.4827">2700 6463 0,'0'41'78,"0"41"-62,-82-41 0,-41 81-1,82-81 1,41 0-1,41-41 48,41 0-63,-41 0 16,0 0-1,82 0 1,-42 0-1,-40 0-15</inkml:trace>
  <inkml:trace contextRef="#ctx0" brushRef="#br0" timeOffset="2266.4945">2700 7077 0,'0'0'0,"41"0"63,0 0-48,0 0-15,40-41 16,83 41-1,-123-41-15</inkml:trace>
  <inkml:trace contextRef="#ctx0" brushRef="#br0" timeOffset="2765.8597">3436 6586 0,'-41'-82'15,"41"0"17,-82 82-17,82 41 16,0 0-31,0 0 16,0 81 0,0-40-1,41 0 1,0-82 0,0 0-16,41 0 15,41 0 1,-123-82-1,41 41-15,-41-81 16,0 81 0,0-82-1,-41 82-15,-41 41 16,0-82 0,0 82-1,0 82 1,1 82-1</inkml:trace>
  <inkml:trace contextRef="#ctx0" brushRef="#br0" timeOffset="3082.9971">3600 6013 0,'0'-82'16,"0"0"15,82 82-15,-1 82-1,42 82 1,0 81-1,-82 1 1,-41-42 0,0 42-1,-82-165 1,0-81 0</inkml:trace>
  <inkml:trace contextRef="#ctx0" brushRef="#br0" timeOffset="3899.2773">7200 4540 0,'0'-40'16,"0"-42"15,-41 82-15,41 82 15,0 40-31,0 1 16,0 286-1,0-123 1,0-122 0,0-82-1,0-123 32</inkml:trace>
  <inkml:trace contextRef="#ctx0" brushRef="#br0" timeOffset="4842.6584">7077 4581 0,'0'-122'0,"-41"122"15,41-41 1,82 41 31,41 0-32,-1 0-15,124 0 16,-124 0 0,124 0-1,-164 0-15,-1 0 16,83 0 0,122 41-1,205-41 1,368 0-1,-409 0 1,-163 0 0,-124 0-1,-40 0-15,0 0 16,-82 0 0,40 0 15,-40 0-16,0 41 1,0-41 0,164 0-1,286 0 1,-41 0 0,-369 0-1,-40 0 1,0 0-1,0 0 1,41 81 0,41-81-1,-82 0 1,-41 41 0,122-41-1,-40 0 16,-41 0 48,-41 41 61</inkml:trace>
  <inkml:trace contextRef="#ctx0" brushRef="#br0" timeOffset="5883.7009">10759 5481 0,'-41'0'31,"0"0"-31,0 0 16,-246 0 15,42 0 16,81 0-32,123 0 1,82 0 15,246 0-15,163-82-1,-205 82-15,82 0 16,-163 0-16,0 0 16,40-81-1,-122 81 1,-41 0-16,-164 0 47,-40 0-47,-369 41 15,-286 40 17,572-81-17,164 0 1,205 0 15,123 0-15,326-41-1,-40 41 1,-123 0 0,-286 0-1,-82 0 1,-82 0 15,-41 41-31,-163 41 16,40-82-1</inkml:trace>
  <inkml:trace contextRef="#ctx0" brushRef="#br0" timeOffset="6517.0947">4459 6258 0,'-41'0'16,"123"-40"31,-41 40-47,0 0 15,40 0 1,1 0-1</inkml:trace>
  <inkml:trace contextRef="#ctx0" brushRef="#br0" timeOffset="6684.1492">4459 6504 0,'41'0'31,"41"0"-15,-42 0-1</inkml:trace>
  <inkml:trace contextRef="#ctx0" brushRef="#br0" timeOffset="7100.3984">4868 5849 0,'0'-41'0,"-82"41"47,82 41-31,-41 41-1,41 0 1,0 41-16,0-1 31,123-40-15,-41-82 0,-41-41-1,0-40 1,-41-83-1,-41 82 1,-41 0 0,41 82-1,41 41 1,0 82 0</inkml:trace>
  <inkml:trace contextRef="#ctx0" brushRef="#br0" timeOffset="7338.9345">5154 5972 0,'0'82'31,"0"-123"16,0 0-32,41 41 17</inkml:trace>
  <inkml:trace contextRef="#ctx0" brushRef="#br0" timeOffset="7535.3602">5400 5768 0,'0'-82'16,"0"41"0,41-41 15,40 82-16,1 0 1,0 0 0</inkml:trace>
  <inkml:trace contextRef="#ctx0" brushRef="#br0" timeOffset="7817.0054">5400 5645 0,'-82'0'0,"82"41"16,0 0 0,-41-41-1,41 122 1,41-40-16,123-41 16,-83-41-16,-40 82 15,41-82 1,-41 41-1,-82 41 1,-163 81 0,40-81-1,123 0-15</inkml:trace>
  <inkml:trace contextRef="#ctx0" brushRef="#br0" timeOffset="8483.448">573 9244 0,'0'123'31,"0"0"-16,0-41-15,0 40 16,41 1-16,-41-41 16,0 0-1,0 163 17</inkml:trace>
  <inkml:trace contextRef="#ctx0" brushRef="#br0" timeOffset="8750.0587">532 9367 0,'0'0'16,"0"-41"-16,0 0 0,0-40 15,41-1 1,81 41-1,-40 41 17,-41 123-17,-41-1 1,-82 1 0,-40 0-1,40-82 1,82 81-16</inkml:trace>
  <inkml:trace contextRef="#ctx0" brushRef="#br0" timeOffset="9100.6822">1064 8999 0,'0'0'0,"-82"0"31,82 41-15,-41 0-1,41 163 1,0 83-1,41-1 1,41-163-16,-82-1 16,81-81-16,-81 0 0,123-41 15,-41 82 1,0-82 0,-82-41-16</inkml:trace>
  <inkml:trace contextRef="#ctx0" brushRef="#br0" timeOffset="9617.6278">1432 9326 0,'0'-82'16,"82"82"31,-1-40-32,1 40-15,41-82 16,-82 82-1,-82 82 32,41-42-31,-82 124 0,41 0-1,-41-42 1,41-81-16,41 0 15,41-41 48,0 0-47,41 0-16,-41-82 15,0 82-15,82 0 16</inkml:trace>
  <inkml:trace contextRef="#ctx0" brushRef="#br0" timeOffset="10234.219">2332 9040 0,'-82'41'94,"82"41"-94,-123-1 16,123-40-16,-82 41 15,41 0 1,82-82 31,41 0-32,0 0 1,41 0 0,-41 0-1</inkml:trace>
  <inkml:trace contextRef="#ctx0" brushRef="#br0" timeOffset="10550.62">2168 9776 0,'82'0'78,"0"0"-62,-41-41-16,0 41 15,40-81 1,-40 81 0,0 0-16</inkml:trace>
  <inkml:trace contextRef="#ctx0" brushRef="#br0" timeOffset="11101.2319">2823 8876 0,'0'-41'0,"-82"41"15,82-40 1,0 80 47,0 42-48,41 0 1,-41 0-1,41 41 1,-41-42 0,40 1-1,-40-41 1,0 41 0</inkml:trace>
  <inkml:trace contextRef="#ctx0" brushRef="#br0" timeOffset="11466.0083">3027 9163 0,'0'-82'110,"0"123"-17,0 0-61,82-41-17</inkml:trace>
  <inkml:trace contextRef="#ctx0" brushRef="#br0" timeOffset="11696.4676">3232 8713 0,'0'-82'62,"41"82"-62,-1 0 16,-40-41-16,82 41 16,-41 0-1</inkml:trace>
  <inkml:trace contextRef="#ctx0" brushRef="#br0" timeOffset="12051.0396">3232 8672 0,'0'0'16,"-41"41"-1,41 0 1,0 81 0,0-81-1,41-41 32,40-41-31,-40 41-1,41-81 1,-41 121 0,41 124-1,-82-41 1,0-41-1,-82-42 1,41-40 0,0 0-1</inkml:trace>
  <inkml:trace contextRef="#ctx0" brushRef="#br0" timeOffset="12384.34">3518 8426 0,'0'-41'16,"41"41"15,-41 41-15,123 0-16,-123 41 15,41 123 1,-41 204 0,0-164-1,-164 1 1,123-165-1</inkml:trace>
  <inkml:trace contextRef="#ctx0" brushRef="#br0" timeOffset="15607.485">8754 22211 0,'0'-41'31,"-82"41"-15,41-41-1,0 41 1,41-81 0,-122 81-16,40 0 15,82-41 1,-164 41 15,42 0-15,40 0-1,41 0 1,-41 0 0,0 0-1,0 0 1,1 0 15,-83 0-15,82 82-1,0-42 1,-40 42 0,40-41-1,41 0 1,41 41-1,-82-41 1,41 0 15,41 41-15,0-42 0,0 1-1,0 0 1,0 41-16,0-41 31,0 0-15,0 41-1,41-82 1,82 122 0,0-40-1,-1-82 1,-40 82-1,41-82 1,-82 0-16,81 0 16,-81 0-1,0 0-15,82-82 16,0 41 0,-42 41-1,1-41 1,0-40-1,0 40 17,82-123-17,-164 123 1,40 0 0,-40-41-1,82 1 1,-82-1-1,0 0 1,0 0 0,-41 41-1,-81 41 1,81 0 0</inkml:trace>
  <inkml:trace contextRef="#ctx0" brushRef="#br0" timeOffset="16312.8592">9818 22866 0,'-123'0'16,"82"0"0,0 0-1,82 0 48,41-82-63,204 82 31,369 0-15,-124 0-1,-162 0 1,-83 0 0,-122 0-1,-123 0 1,-164 0 46</inkml:trace>
  <inkml:trace contextRef="#ctx0" brushRef="#br0" timeOffset="16665.7798">10390 23029 0,'0'0'16,"-81"0"-16,162 0 46,42-41-30,163-40 0,-81 81-16,81 0 15,1-82-15,-83 82 16,1 0-16,-1 0 16,-81-41-1</inkml:trace>
  <inkml:trace contextRef="#ctx0" brushRef="#br0" timeOffset="18101.5639">1554 10962 0,'41'0'47,"82"-40"-32,-82 40-15,82 0 16</inkml:trace>
  <inkml:trace contextRef="#ctx0" brushRef="#br0" timeOffset="18251.2906">1514 11249 0,'0'0'0,"81"0"32,1 0-17,82-41 1,-123 0-16</inkml:trace>
  <inkml:trace contextRef="#ctx0" brushRef="#br0" timeOffset="18701.577">2291 10635 0,'0'0'0,"0"-82"0,0 42 16,-41 40 31,-41 81-31,82 42-1,0 41 1,41-1-1,0-81 1,0-82 0,41 0-1,-41 0 1,40-204 0,-81 40-1,-41-41 1,-40 165 15,40 40-15,-41 0-16,82 40 15,0 42-15,41 0 16</inkml:trace>
  <inkml:trace contextRef="#ctx0" brushRef="#br0" timeOffset="18968.7889">2823 10922 0,'0'-41'62,"0"0"-62,0-41 32,0 164-1,0 0-15,0-42-16</inkml:trace>
  <inkml:trace contextRef="#ctx0" brushRef="#br0" timeOffset="19452.4476">3273 10431 0,'0'-41'0,"-41"-41"15,41 41-15,0-41 16,-41 0 15,0 82-15,0 41-1,-41 205 1,82-83 0,0-81-1,123-41 1,-82-41-1,0-82 1,-41 1 0,0-42-1,0 82 1,0 82 15,81 0-15,-81 41-16,41 81 31,41 83-15,-82-83-1,0-81 1</inkml:trace>
  <inkml:trace contextRef="#ctx0" brushRef="#br0" timeOffset="19952.1403">3559 10308 0,'0'0'0,"-41"-82"0,41 41 15,0-41 1,41 1-1,0 81 1,41 0 0,-1 81-1,-81 1 1,0-41-16,0 41 16,0-41-16,-40-41 0,40 82 15,81-82 79,-40 0-78,41 0-16,-82 82 15,0-1 1,0 42 15,-41-82-15,-82-41-1,42 0 1,40 0 0</inkml:trace>
  <inkml:trace contextRef="#ctx0" brushRef="#br0" timeOffset="20418.1024">4009 10063 0,'0'-82'15,"0"0"1,82 82-1,-41 0 1,0 41 0,-41 82-1,0-42 1,0 1 0,0-41-1,40-41 48,42 0-48,0 0 1,-82 82 0,0 0-1,0 0 1,-41-82-1,0 81 1,-41-40 0,1-41-16</inkml:trace>
  <inkml:trace contextRef="#ctx0" brushRef="#br0" timeOffset="20718.5878">4459 9858 0,'0'0'0,"0"-41"0,0-41 16,0 123 31,0 41-32,0 41-15,0-1 32,82 1-17,-41 41 1,-41-123 0,40-41-16</inkml:trace>
  <inkml:trace contextRef="#ctx0" brushRef="#br0" timeOffset="21203.749">4909 9735 0,'0'-81'16,"0"40"-1,0-41 1,-41 82 15,-41 0-15,82 82 0,-82 40-1,82 1 1,41-41-1,0-82 1,0 0 0,0-41-1,-41-82-15,0 41 16,0 1 0,82 81 30,-82 41-30,0 81 0,41 42-1,-41-41 1,0-83-16,81 42 16</inkml:trace>
  <inkml:trace contextRef="#ctx0" brushRef="#br0" timeOffset="21375.0543">5441 10267 0</inkml:trace>
  <inkml:trace contextRef="#ctx0" brushRef="#br0" timeOffset="22186.3249">736 13989 0,'0'-40'0,"0"162"47,0-40-31,0 0-16,41 41 31,-41 81-15,0-122-1,0-41 1</inkml:trace>
  <inkml:trace contextRef="#ctx0" brushRef="#br0" timeOffset="22485.6541">736 14030 0,'0'0'0,"0"-41"0,0 1 16,-41-124 0,41 82-1,164 82 1,-82 0 15,-82 41-31,82-41 16,-82 82-16,0 41 15,0-83-15,0 1 16,-123 82 0,82 0-1,-82-41-15</inkml:trace>
  <inkml:trace contextRef="#ctx0" brushRef="#br0" timeOffset="22818.1555">1227 13703 0,'0'0'0,"0"-82"0,0 41 16,-82 82 46,82 41-62,0 41 16,0 122-1,82 1 1,41 40 0,0-204-1,-82-82 1</inkml:trace>
  <inkml:trace contextRef="#ctx0" brushRef="#br0" timeOffset="23370.0526">1636 13867 0,'0'-41'0,"-82"41"16,123 0 47,0 0-48,0-82-15,41 82 16,-41 0-16,41 0 31,-82 41 0,0 41-15,0-41 0,-82 81-1,82-81-15,-82 82 16,0-123-16,82 82 15,-82-82 1,123 0 15,82 0-15,41 0 0,-82-82-1,-1 82 1</inkml:trace>
  <inkml:trace contextRef="#ctx0" brushRef="#br0" timeOffset="23873.1334">2536 13580 0,'0'-41'16,"-41"164"62,41-82-78,-81 41 15,81-41-15,-82-41 16,0 82 0,82-1-1,0-40 16,82-41-15,0 0-16,40-41 16,-81 41-1,82-40 1</inkml:trace>
  <inkml:trace contextRef="#ctx0" brushRef="#br0" timeOffset="24504.7089">2618 14317 0,'-82'0'16,"41"0"-1,41 81 1,41-121 62,0 40-78,0 0 16,82-41-1,-41 41 1,-1-82-16,-40 82 15</inkml:trace>
  <inkml:trace contextRef="#ctx0" brushRef="#br0" timeOffset="24868.26">3068 13376 0,'0'0'0,"0"-41"0,0 82 94,0 0-94,0 41 15,41 40-15,-41-81 16,0 41-16,41 82 16,-41-83-1</inkml:trace>
  <inkml:trace contextRef="#ctx0" brushRef="#br0" timeOffset="25201.0472">3313 13785 0,'41'0'16,"-41"-82"78,0 164-32,0 0-46</inkml:trace>
  <inkml:trace contextRef="#ctx0" brushRef="#br0" timeOffset="25702.9221">3600 13130 0,'0'0'0,"0"-81"16,0-1-1,0 41 1,0 123 31,-82 0-47,82-1 16,0 124-1,41-42 1,41-122-1,40 0 1,-40-41 0,0 0-1,-41-82 1,-41 1 0,0-1-1,0 41 1,-164 41 15,83 82-15,40 0-1,41 81 1</inkml:trace>
  <inkml:trace contextRef="#ctx0" brushRef="#br0" timeOffset="25988.1537">4009 12926 0,'0'-41'15,"0"-41"1,0 41 0,82 41-1,40-82 1,-81 82 0,41 0-1</inkml:trace>
  <inkml:trace contextRef="#ctx0" brushRef="#br0" timeOffset="26352.4208">4132 12844 0,'0'41'31,"-82"0"-16,82 0 1,41-41 15,41 0-15,40 0-16,-40 0 16,-41 0-1,0 0 1,41 0-1,-82 82 1,0-41 0,-82 40-1,0 1 1,0 0 0,41-41-1</inkml:trace>
  <inkml:trace contextRef="#ctx0" brushRef="#br0" timeOffset="26702.5252">4459 12435 0,'0'0'0,"0"-41"15,82 41 17,-41 0-32,81 41 15,-81 123 16,41-1-15,-82 124 0,0-165-16,0 1 15,-41 0-15,-41 204 16,0-204-16</inkml:trace>
  <inkml:trace contextRef="#ctx0" brushRef="#br0" timeOffset="29181.4315">7650 24175 0</inkml:trace>
  <inkml:trace contextRef="#ctx0" brushRef="#br0" timeOffset="29721.8882">7650 25402 0</inkml:trace>
  <inkml:trace contextRef="#ctx0" brushRef="#br0" timeOffset="33835.9079">8754 23275 0,'0'-41'15,"0"0"17,-41 41-1,41-82-31,-204 41 47,81 41-32,41 0 1,-82 0 0,1-41-1,81 41 1,-41 0-1,1 0 1,40 0 0,-123 82-1,83-41 1,40 0 0,0 41-1,0 41 16,0-42-15,0 1 0,1 82-1,81-1 1,0-40 0,122-41-1,1 0 1,82 0-1,-124-1-15,83-81 16,-41 0 0,-1 0-16,124 0 15,-1-41 1,1 1 0,-123-42-1,-1 41 16,-40 0-15,-82-41-16,82 82 16,-82-41-16,41 0 15,0-41 1,-41 1 0,0-42-1,0-41 1,-41 42-1,-82-1 1,-81 123 0,-83 0-1,-122 82 1,286-41 0</inkml:trace>
  <inkml:trace contextRef="#ctx0" brushRef="#br0" timeOffset="34736.6821">5359 23766 0,'-82'0'15,"82"-82"-15,-41 82 16,-41 0-16,0 0 15,1 0 1,-1 0 0,41 0 15,0 0-15,41 41 62,82-41-63,0 0-15,204 0 16,246 0 0,-246 0-1,-163 0 16,-82 0-15,41 0-16,-123-41 63,-82 41-48,0 0 1,-40-41-1,-1 41 1,123-82 0,41 41 46,41 41-62,41 0 16,0 0-16,-1 82 31,1 0-15,-82 0-1,-41 81 1,-81-81 0,-1 123-1,123-164-15</inkml:trace>
  <inkml:trace contextRef="#ctx0" brushRef="#br0" timeOffset="36586.8454">31580 654 0,'0'0'0,"0"-81"15,0-1 1,0 164 31,0 40-47,0 492 31,0-287-15,0-81-1,0-124 16,0-40-15,-82-123 15,82-41-15,-41 1 0,41-1-16,-81 41 15,81 0-15,-41 41 16,41-82-1,-41 82 1,41 41 62,0 82-78,0-41 16,0-41-1,82 122 1,-42-81 0,42-82-1,164-41 1,-124-41 0,-40-40-1,-82 81 1,0-41-1,0 123 17,0 81-17,-41-81-15,41 0 16,0 41-16</inkml:trace>
  <inkml:trace contextRef="#ctx0" brushRef="#br0" timeOffset="38778.3499">32316 3231 0,'0'82'219</inkml:trace>
  <inkml:trace contextRef="#ctx0" brushRef="#br0" timeOffset="43604.695">33175 23234 0,'0'-41'16,"0"0"15,-40-41-15,-1 82-1,-123-82 32,82 82-31,-40-81-1,40 81 1,0 0-16,0-41 16,0 41-16,41 0 15,-81 0 1,-83 0 0,123 0-16,-81 0 15,122 0 1,-41 0-16,0 0 15,-41 0 1,1 0 0,-124 82-1,124-42 1,40-40 15,41 82-15,-123-41-1,41 41 1,-40-41 0,40-41-1,41 41 1,0-41-16,42 0 16,40 82-16,-41-82 15,-41 41 1,41 81-1,41-40 1,0-41 0,0 0-1,0 0 1,0 81 15,41-40-15,82-41-1,81 82 1,42-82 0,-124-41-16,206 82 15,-83-82-15,-41 0 16,124 0 0,-83 0-1,1 0 1,-165 0-16,83 0 15,-123 0 1,0 0-16,82 0 16,-1-41-1,-40 0 1,-41 41 0,41-41 15,0-41-16,-41 82 1,-1-41-16,42 41 16,-82-41-16,41 41 15,0-82 1,41 42 0,-82-42-1,41 0 1,-41 41-1,0-41 1,-41 0-16,-82-40 16,0 40-1,-81 0 1,163 0 15,-41 82-31</inkml:trace>
  <inkml:trace contextRef="#ctx0" brushRef="#br0" timeOffset="44762.8187">1227 16280 0,'82'0'47,"0"0"-47,81-82 16,-81 82-16,-41 0 15,0 0-15</inkml:trace>
  <inkml:trace contextRef="#ctx0" brushRef="#br0" timeOffset="44937.7385">1309 16648 0,'123'0'31,"-41"0"-15,81-41-1,-81 0-15</inkml:trace>
  <inkml:trace contextRef="#ctx0" brushRef="#br0" timeOffset="45421.0162">2250 15994 0,'0'-82'16,"0"0"0,-82 82-1,41 0 32,41 164-31,0 81-1,41 1 1,-41-165-16,123 1 16,-123 0-16,82-82 15,40 0 1,1-41-1,-123-41-15,41 41 16,-41-40-16,0-124 16,0 41-1,-41 42 1,-163-1 15,163 123-15,-41 0-1,82 82 1,0 81 0,82-163-16</inkml:trace>
  <inkml:trace contextRef="#ctx0" brushRef="#br0" timeOffset="45670.4228">2945 16280 0,'0'-41'47,"0"-41"-32,0 123 48,41-41-63,-41 41 15</inkml:trace>
  <inkml:trace contextRef="#ctx0" brushRef="#br0" timeOffset="46138.2663">3395 15871 0,'0'0'16,"0"-41"-16,0 0 0,0-81 15,-82 40 1,42 82 0,-1 0 15,-41 41-16,82 0-15,0 163 16,0-163-16,41 41 16,0-82-1,40 0 1,-40 0 0,-41-41-1,0-82 1,0 41-1,0 41 1,0 82 31,0 0-47,82 164 31,-82-123-31,0 81 16,41-81-16,-41-41 15,0 0-15</inkml:trace>
  <inkml:trace contextRef="#ctx0" brushRef="#br0" timeOffset="46354.9981">3682 15707 0,'0'-81'0,"0"-1"16,41 41-1,40-41 1,1 82 0,41-41-1</inkml:trace>
  <inkml:trace contextRef="#ctx0" brushRef="#br0" timeOffset="46687.918">3682 15626 0,'-41'0'15,"41"41"-15,0 40 31,0 1-31,0 0 16,82-82 0,40 0-1,-81 0 1,0 0 15,-41 41-15,0 41-1,-82-41 1,-40 40 0,81-81-1,0 41 1</inkml:trace>
  <inkml:trace contextRef="#ctx0" brushRef="#br0" timeOffset="47088.4502">4132 15626 0,'0'-82'16,"-41"82"0,0 0 15,41 82-16,0-41 1,0 81 0,0-40-1,41-82 1,81 0 0,-40-41-1,-41-82 1,-41 1-1,-82-1 1,-40 123 0,40 0-1,82 164 1,0-123 0</inkml:trace>
  <inkml:trace contextRef="#ctx0" brushRef="#br0" timeOffset="47304.1146">4541 15257 0,'-41'-40'0,"41"-1"15,41 41 16,40-82-31,1 82 16,0 0 0</inkml:trace>
  <inkml:trace contextRef="#ctx0" brushRef="#br0" timeOffset="47655.0338">4582 15217 0,'0'0'0,"-41"0"16,41 40 0,0 83-1,0-82 1,0 0 0,81-41 15,1 0-16,-41 0 1,0 0 0,41 0 15,-82 41-15,0 82-1,0-42 1,-205 1-1,164-41 1,1-41-16</inkml:trace>
  <inkml:trace contextRef="#ctx0" brushRef="#br0" timeOffset="48089.2129">4909 15135 0,'0'-82'15,"0"41"-15,41-41 32,41 82-32,-1 0 31,-81 82-16,0 0 1,-41 0 0,41-1-1,41-81 32,0 0-47,41 0 16,-41 0-1,-41 123 1,0-82 0,0 82-1,-123-41-15,41-82 16,-40 81-16,81-81 16</inkml:trace>
  <inkml:trace contextRef="#ctx0" brushRef="#br0" timeOffset="54139.7184">859 19184 0,'-41'0'31,"41"-41"-31,0 82 47,41 41-47,0 82 16,41 245 31,-82-327-32,0-1 1,41-81-1</inkml:trace>
  <inkml:trace contextRef="#ctx0" brushRef="#br0" timeOffset="54438.2916">859 19225 0,'0'0'0,"0"-41"0,-82-40 16,82 40-16,0 0 16,82-41-1,82 0 1,-83 82 15,-40 41-15,-41 82-1,-41-41 1,-81 40 0,40 1-1,41-41-15</inkml:trace>
  <inkml:trace contextRef="#ctx0" brushRef="#br0" timeOffset="54822.3145">1309 18653 0,'0'-82'15,"0"41"1,0 123 31,0 40-47,0 165 15,41 81 1,82-82 0,81 82-1,-40-286 1</inkml:trace>
  <inkml:trace contextRef="#ctx0" brushRef="#br0" timeOffset="55972.0791">1841 19103 0,'0'-82'78,"82"82"-78,-41-41 16,-1 41-16,42-82 16,0 82-16,-41-41 15,-41 82 32,0 41-31,-164 81-1,123-40 1,41-82 15,0 82-31,-81-123 16,81 41-16,41-41 47,-1-41-32,42 41 1,82-82 0,81-163-1</inkml:trace>
  <inkml:trace contextRef="#ctx0" brushRef="#br0" timeOffset="56374.0848">2904 18489 0,'0'-41'16,"0"123"62,0 0-78,-122-1 16,122 1-16,-82 41 15,82-82-15,0 0 16,82-41 31,-1 0-32,83-123-15,-123 123 32,41 0-17,-41 0 1</inkml:trace>
  <inkml:trace contextRef="#ctx0" brushRef="#br0" timeOffset="56588.9881">2904 19307 0,'0'0'16,"82"-41"62,-41 41-63,0-41-15,41 41 16,0 0 0,-41-82-16</inkml:trace>
  <inkml:trace contextRef="#ctx0" brushRef="#br0" timeOffset="56973.5762">3559 18325 0,'0'0'0,"-41"0"0,41-41 16,0-40-1,-41 81-15,41-41 16,0 123 31,0-1-32,0-40 1,123 164 0,-123-123-1,41 40 1,41-81 0,-82 41-16</inkml:trace>
  <inkml:trace contextRef="#ctx0" brushRef="#br0" timeOffset="57289.0388">3886 18530 0,'41'0'63,"-41"-41"-16,0 0-32,0 123 32,0 0-31,41-82-16</inkml:trace>
  <inkml:trace contextRef="#ctx0" brushRef="#br0" timeOffset="57855.0515">4336 17875 0,'0'-81'16,"0"-1"0,-82-41-1,41 123 1,-40 0-1,40 82 1,41 81 0,0 1-1,41-41 17,0-123-17,-1 0 1,42 0-1,0-82 1,-82-41 0,0 41-1,0 1 1,41 122 46,-41-1-62,0 42 0,82 0 16,-82 164 0,0-124-1,41 1-15,-41-41 16,0-41 0,81 0-1</inkml:trace>
  <inkml:trace contextRef="#ctx0" brushRef="#br0" timeOffset="59705.907">4868 17466 0,'0'-81'0,"0"40"31,0 0 32,-82 41 171,41 0-187,0 0-31,41 82-1,0 163 32,205-163 0,-42-82-16,-122 122 1,-41-40-17,-81 0 1,-1 0-1,0-82 1,41-82 0,41 0-1,0-81 17,123-1-17,-123 82-15,41-40 16,-41 40-1,0 41 1,-41 41 0,-82 0-1,82 82 1,41-1 0</inkml:trace>
  <inkml:trace contextRef="#ctx0" brushRef="#br0" timeOffset="60039.1292">5032 17016 0,'0'-41'0,"81"41"47,1 41-47,-41 41 16,41 0-16,-41 0 16,41 41-16,-1 122 15,-81-122 1,0 40-16,-81 246 15,-1-81 1,-41-288-16</inkml:trace>
  <inkml:trace contextRef="#ctx0" brushRef="#br0" timeOffset="60539.3084">1023 21843 0,'-41'0'31,"41"-41"-15,41 41-1,81-122-15,1 122 16,-41-82-16,82 41 15,-42 41 17</inkml:trace>
  <inkml:trace contextRef="#ctx0" brushRef="#br0" timeOffset="60722.9194">1227 22007 0,'0'-41'31,"82"41"-15,-41 0-16,41-41 16,-41 41-16,40-41 15</inkml:trace>
  <inkml:trace contextRef="#ctx0" brushRef="#br0" timeOffset="183319.7839">5113 27283 0,'0'0'0,"-41"0"0,-40 0 16,40 0-16,-41 0 16,41-40-16,0 40 15,82 0 48,123 0-48,40 0-15,369 0 32,327 0-1,-777 0 0,-205 0 32,41 0-48,0-41-15,-82 41 16,0 0 0,83 0-16,-42-41 15,0 41 1,123-82 46,0 82-62,41 0 16,81 0 0,1 0-1,-82 41 1,-82 163-1,-123-81 1,0-41 0,41-41-1,82 0 1</inkml:trace>
  <inkml:trace contextRef="#ctx0" brushRef="#br0" timeOffset="188519.6887">44139 3436 0,'0'82'47,"0"41"-32,-82 40-15,82-40 16,0 81 0,-41-40 15,41-41-16</inkml:trace>
  <inkml:trace contextRef="#ctx0" brushRef="#br0" timeOffset="189152.9547">43729 4050 0,'0'0'0,"0"-82"32,0 123 30,41 81-62,-41-40 0,82-41 16,82 123 15,-41-164-15,-42-41-1,1-41 1,-82-41 0,0 82-1,0 82 16,0 41-15</inkml:trace>
  <inkml:trace contextRef="#ctx0" brushRef="#br0" timeOffset="197954.2838">45161 26752 0,'0'-41'16,"0"0"15,0-41-15,-82 82-1,-122-41 1,81-41 0,-245 41-1,163 41 16,1 0-15,40 0 0,-122 0-1,81 0 1,42 82 0,-1-41-1,82 82 1,-122 0-1,122-1 1,0-40 0,0 0-1,82 82 1,0-42 0,0-40-1,41 41 16,82 0-15,-41-123-16,122 204 16,1-122-16,-1-82 15,205 82 1,1-82 0,-42 0-1,-82 0 1,-81-82-1,-83 0 1,-81 0 0,205-81-1,-205 40 1,40-41 0,-81 42 15,-41-42-16,-81 41 1,-206 41 0,-121 1-1,-42 81 1,41 41 0</inkml:trace>
  <inkml:trace contextRef="#ctx0" brushRef="#br0" timeOffset="199270.0386">2454 20616 0,'0'-82'0,"-81"82"16,40 0 0,0 123-1,41 0-15,0 40 16,0-40-16,0 0 16,0-42-16,204 42 46,-40-327-14,-164-83-17,-164 42 1,-40 122 0,122 123-1,0 0 1,82 82-16,41 163 15,41-204 1</inkml:trace>
  <inkml:trace contextRef="#ctx0" brushRef="#br0" timeOffset="199537.2824">3027 21066 0,'0'-41'63,"0"-41"-48,0 123 16,0 82-15,0-41-16</inkml:trace>
  <inkml:trace contextRef="#ctx0" brushRef="#br0" timeOffset="199953.1546">3477 20452 0,'0'0'16,"0"-81"-16,-41 40 15,-41 0 1,1 41 0,40 163-1,41-40 1,41-41-1,40 0 1,-40-82 0,82-41-1,-82-82 1,-41-41 0,0 124 15,0 121-16,0 42 1,0 123 0,0 81-1,41-164 1,41-122 0</inkml:trace>
  <inkml:trace contextRef="#ctx0" brushRef="#br0" timeOffset="200303.8731">3763 20289 0,'0'-41'62,"82"-41"-46,-41 82-16,41-41 16,-41 0-1,-41 82 32,0 82-31,0 163-1,0-40 1,0-42 0,82-122-16</inkml:trace>
  <inkml:trace contextRef="#ctx0" brushRef="#br0" timeOffset="200703.4659">4377 20125 0,'0'0'0,"0"-82"16,-41 82 0,-41 0 15,82 82-16,-81 286 1,162-122 0,42-124-1,-41-81 1,0-41 0,-1-81 15,-81-83-16,0 41 1,-122 123 0,-42 123-1,82 41 1,82-124 0</inkml:trace>
  <inkml:trace contextRef="#ctx0" brushRef="#br0" timeOffset="200970.73">4745 20084 0,'0'0'0,"0"-82"15,0 123 32,0 41-47,0 41 16,0 122-1,41 1 1,-41-164 0,41-82-16</inkml:trace>
  <inkml:trace contextRef="#ctx0" brushRef="#br0" timeOffset="201153.6698">4909 20043 0,'0'-81'0,"0"40"31,82 41-15,-41 0-16,40-41 15,42 41 1</inkml:trace>
  <inkml:trace contextRef="#ctx0" brushRef="#br0" timeOffset="201387.2081">4909 20043 0,'0'41'15,"41"41"1,81-41 0,42 41-1,-123 0 1,0 40 0,-41-81-1,-82 41 1,41-82-16,0 82 15,-81 0-15</inkml:trace>
  <inkml:trace contextRef="#ctx0" brushRef="#br0" timeOffset="201753.5275">2454 22661 0,'0'0'0,"-122"0"0,-1 0 16,82 41 0,0-41-1,164-41 1,163-41 0,696-204-1,-368 204 1,-369 82-1</inkml:trace>
  <inkml:trace contextRef="#ctx0" brushRef="#br0" timeOffset="201953.5318">2536 23438 0,'0'0'0,"0"-81"16,41 40 0,82 41-1,163-82 1,-122 82-16</inkml:trace>
  <inkml:trace contextRef="#ctx0" brushRef="#br0" timeOffset="324333.9745">12804 16444 0,'41'0'31,"-41"-82"-15,0 41 15,0 0-15,-82-41 15,41 82-15,-41-41-1,0 0 1,-40 41 0,-42-81-1,41 81 16,42 0-31,-1 0 0,0 0 16,-41 0-16,41 0 16,-40 0-1,81 0-15,-41-41 16,0 41 0,-41 0-1,82 0-15,-81 0 16,81 0-16,0 0 15,-123 0 1,83 0 0,-1 0-1,0 0-15,0 82 16,41-82 0,41 40-1,-82-40-15,1 41 16,40 41-1,0-82 1,-41 41 15,41 0-15,-41 123 0,82-123-1,0-1 1,-41 83-1,41-41 1,0 0 0,0 0-1,123 81 1,-41-122 0,122 164-1,-40-164 1,0-41-1,122 81 1,-41-81 15,-122 0-31,41 0 16,-82 0-16,-1 0 16,83 0-1,0 0 1,40 0-1,1-41 1,-123 41 0,40-40-1,1-42 1,-41 41 0,0 0-1,-42 0 1,1-41-1,41 41 17,-82-41-17,41-81 1,-41 81 0,0-41-1,-82-40 1,-40 122-1,-42-41 1,82 82 0,-41 0-1,42 0-15,40 41 16,-41-41-16</inkml:trace>
  <inkml:trace contextRef="#ctx0" brushRef="#br0" timeOffset="342735.3738">5727 14398 0,'82'0'79,"40"0"-64,1 0-15,0 0 16,41 0-16,-1 0 0,42 41 15,-83-41-15,1 0 32,-82 0-1,-41-41 0,-327 1 0,122-42-15,83 82 0,203 0 31,1 0-32,0 0-15,82 41 16,-1 0 15,-122 40-15,-41-40-1,-82 123 1,-163 0 0,122-124-1,123 1-15</inkml:trace>
  <inkml:trace contextRef="#ctx0" brushRef="#br0" timeOffset="344018.1822">39761 3559 0,'0'-41'16,"0"123"46,0 40-62,0 1 16,0 82 0,0-83-1,0-40 1,0 41 0,-40-123 30,40-41-46,-41 41 16,41-82-16,-82 82 16,82-123-16,-41 123 15,41-41-15,-41 1 16,41 80 46,0 42-46,41-82-16,-41 41 16,82-41-1,-41 82 1,0-82-16,81 0 16,-40 0-16,0-41 15,41 41 1,-82-41-1</inkml:trace>
  <inkml:trace contextRef="#ctx0" brushRef="#br0" timeOffset="346752.7626">40948 14194 0,'0'-41'16,"0"0"-1,0-41 1,-41 41 15,-245-122 0,81 163-15,-40-82 0,81 82-1,-122 0 16,122 0-15,0 41 0,1 0-1,122-41-15,-41 82 16,0-82-16,41 41 0,0-41 16,-81 81-1,-1-81 1,41 41-1,41-41-15,0 41 16,-41 41 0,82-41-1,-40-41-15,40 41 16,0 41 0,0-1-1,81 42 16,42 0-15,0 0 0,204-42-1,-122 1 1,-1-82 0,1 41-1,40-41 1,-122 0-16,81 0 15,-81 0-15,-41 0 16,82 0 0,40 0-1,-40-82 1,-82 41 0,-1 0-1,1-40 1,-82-42 15,0 82-31,0-82 16,0 82-16,-41-40 15,-81-42 1,-1 82 0,-245 41-1,81 82 1,205-82-16</inkml:trace>
  <inkml:trace contextRef="#ctx0" brushRef="#br0" timeOffset="1.0115E6">34362 22948 0,'-41'0'0,"-41"0"16,0 0-16,0 0 15,42 0-15,-1-41 16,82 41 31,40 0-31,247 0-1,858 0 16,-695 0-15,-205 0 0,-163 0-1,-41 0 1,-164 0 31,41 0-47,-164 0 15,-40 0 1,-82 0 0,-82 0-1,245 0 1,0 0-16,42 0 0,40 0 16,41 0-1,164 0 16,40 0-15,451 0 0,81-82-1,-245 82 1,-327 0 0,-41 0-1,-123 0 16</inkml:trace>
  <inkml:trace contextRef="#ctx0" brushRef="#br0" timeOffset="1.81895E6">11045 4131 0,'0'-41'0,"-41"41"15,-41-81 1,41 81-16,0 0 0,-81 0 16,40 0-16,0 0 15,0 0-15,-81 81 31,-206 206 1,328-205-32,-40 572 31,122-490-31,286 327 31,-82-410-15,1-81-1,-1-41 1,1-163 0,163-164-1,-328 163 1,1 42 15,-82 40-15,-204-163-1,-164 163 1,40 41 0,83 205-1,81 40 1,164-81-16,0 0 0</inkml:trace>
</inkml:ink>
</file>

<file path=ppt/ink/ink15.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4-06-08T11:21:18.160"/>
    </inkml:context>
    <inkml:brush xml:id="br0">
      <inkml:brushProperty name="width" value="0.05292" units="cm"/>
      <inkml:brushProperty name="height" value="0.05292" units="cm"/>
      <inkml:brushProperty name="color" value="#FF0000"/>
    </inkml:brush>
  </inkml:definitions>
  <inkml:trace contextRef="#ctx0" brushRef="#br0">5972 5072 0,'-41'-82'16,"-40"82"-16,-42-41 15,41 41-15,-41-81 16,1 40 15,244 41 16,369 41-16,-123-41-15,-122 0-16,81 0 15,-163 0-15,-41 0 16,40 0 0,-204 0 62,-41-41-78,42 41 0,-1 0 15,-41 0-15,-41-41 16,41 41 0,41 0-1,123 0 48,-41 0-63,41 0 15,41 0 1,-42 0 0,-81 82-1,-163 40 1,-1 1 0,82 0-1,41-123-15,41 41 16</inkml:trace>
  <inkml:trace contextRef="#ctx0" brushRef="#br0" timeOffset="5936.5457">4827 15217 0,'-41'0'0,"-41"0"16,41 0-16,-40 0 15,40 0 1,122 0 62,83-82-78,82 82 16,244-82-1,-203 82-15,245 0 16,-328 0-1,-81 0-15,40 0 16,-122 0 0,-41-41 15,41 41-15,-82-82 46,-40 82-62,40 0 16,0 0-16,0 0 15,-82 0 1,0-41 0,42 41-1,121-81 48,1 81-48,0 0-15,0 0 16,41 40 0,41 42-1,-82 0 1,-41 0-1,-205 163 1,-81-40 0,81-1-1,164-122-15</inkml:trace>
  <inkml:trace contextRef="#ctx0" brushRef="#br0" timeOffset="99426.3904">14195 4254 0,'0'-82'16,"0"0"-1,0 42 1,-41-1 0,0 41 15,-41 286-16,82 205 32,41-368-31,164-123 0,-124 0-1,1-82 1,0-41-1,-82-81 1,82 122-16,-82-82 16,-41 82-16,41 0 15,-123 42 1,0-42 0,-40 82-1,122 0 1,41 82-1,0-1 1,82-81 0</inkml:trace>
  <inkml:trace contextRef="#ctx0" brushRef="#br0" timeOffset="99693.2824">14972 4418 0,'0'-41'78,"0"0"-47,0 82-15,0 0-16,0 0 15</inkml:trace>
  <inkml:trace contextRef="#ctx0" brushRef="#br0" timeOffset="100260.5619">15626 4254 0,'0'0'0,"0"-82"16,0 0-16,-40 42 16,-1 40 15,-41 0-16,82 40-15,-82 83 32,123 0-17,41-82 1,122 163 0,-163-122-1,0 41 1,-41-41-1,-82-41 1,41-41-16,-81 81 16,81-81-16,0-41 15,41-40 1,0-83 0,82-40-1,40 122 1,-40 0-1,-82-41 17,0 0-17,0 42 1,-82 81 0,-40 0-1,40 0 1,82 122-16</inkml:trace>
  <inkml:trace contextRef="#ctx0" brushRef="#br0" timeOffset="100742.7389">16035 4213 0,'0'-82'15,"0"1"1,0 121 31,0 42-31,0 0-16,0-41 15,0 0-15,0 41 16,0 0-1,82-82 1,-41 0 0,123-41-1,-164-82 1,82 0 0,-82 0-1,0 205 32,-41 0-31,41 0-1,0 122 1,0 165 0,0-247-1,0-81 1</inkml:trace>
  <inkml:trace contextRef="#ctx0" brushRef="#br0" timeOffset="101027.245">16649 4418 0,'0'0'0,"0"-123"0,0 41 16,0 41 0,0 123 31,0 41-32,0 0 1,0 286-1,0-205 1</inkml:trace>
  <inkml:trace contextRef="#ctx0" brushRef="#br0" timeOffset="101526.121">17263 4295 0,'0'-41'0,"82"0"16,-1 41 0,-40 0-1,41 0 1,-82 41-1,0 82 1,-82-41 0,-40 40-1,81-122 1,41-41 15,41 41-31,81-81 16,-40 81 15,0 81-15,-82 1-1,0 82 1,-82-123 0,-82 41-1,83-82 1,-1-41-1,41 0-15,41 0 16</inkml:trace>
  <inkml:trace contextRef="#ctx0" brushRef="#br0" timeOffset="101960.1063">18244 4090 0,'0'-40'0,"0"-1"15,0 82 17,0 40-17,0 42 1,-40 123-1,40-124 1,0-81 0,81-41-1,42 0 1,-123-41-16,82-122 16,-82 40-1,0 0-15,0 82 16,0 164 15,-41 0-31,-82 245 31,123-41-15,0-81-16</inkml:trace>
  <inkml:trace contextRef="#ctx0" brushRef="#br0" timeOffset="122912.3828">14972 14398 0,'0'0'0,"0"-40"0,-41 40 16,0 0-1,41 81 1,0 42 0,-41 613 15,287-613 0,-124-164-15,-40-163-1,41-1 1,-123-204 0,-41 164-1,-41 204 1,41 41-16,-81 0 16,81 41-1,41 81-15,-82 42 31,164 0-15,-41-164-16</inkml:trace>
  <inkml:trace contextRef="#ctx0" brushRef="#br0" timeOffset="123152.6976">15790 14930 0,'82'0'31,"-82"-41"-15,0 0-1,0 1 1,0 80-1</inkml:trace>
  <inkml:trace contextRef="#ctx0" brushRef="#br0" timeOffset="123712.4651">16608 14521 0,'0'0'0,"0"-41"16,0 0-16,0-40 15,-41 81 1,-41 0 15,42 0-31,-83 163 0,123-81 16,0 0-1,0 41 1,123-42 0,40-40-1,-122 41-15,41-41 16,-82 41-16,0 0 16,-41-1-1,-41 1 1,0-41-16,41-41 15,-40 0 1,81-82-16,0-81 16,81-83-1,83 42 1,-164 163-16,82-41 16,-82 0-1,0 0 1,-41 41-1,-82 41 1,1 0 0,40 123-1,82 0 1,41-123-16</inkml:trace>
  <inkml:trace contextRef="#ctx0" brushRef="#br0" timeOffset="124112.2537">17099 14562 0,'0'-82'16,"-41"82"15,0 41-31,41 0 15,-41 164 1,41-1 0,0-122-1,123 0 1,0-82 0,-41-82-1,-41-41 1,-41-122-1,0 81 1,-41 164-16,-82-41 16,82 41-1,0 41-15,-41 82 16,82-82 0,41 41-1</inkml:trace>
  <inkml:trace contextRef="#ctx0" brushRef="#br0" timeOffset="124479.3118">17754 14480 0,'0'-82'16,"40"82"31,42 0-47,-41 0 0,0 0 15,41 0-15,0 0 16,-41 0 15,-41 82-15,0-41-1,0 82 1,0-41-16,-41 163 16,41-163-16,0-41 15,-41 82 1,41-83 0</inkml:trace>
  <inkml:trace contextRef="#ctx0" brushRef="#br0" timeOffset="125028.5657">18572 14603 0,'0'0'0,"0"-41"0,0-41 15,0 41 1,0-40-1,-41 81 17,-41 0-17,41 40 1,41 83-16,0 0 16,41-82-16,0 41 15,82-1 1,-42 1-1,-40 41 1,-41-41 0,0 0-1,-81 40 1,-1-122 0,41-82-1,41-163 16,82 41-15,40 40 0,-40 82-16,-41 41 15,-41-41-15,0 1 16,0 40 0,-82 41 15,0 0-31,42 0 15,40 122 1</inkml:trace>
  <inkml:trace contextRef="#ctx0" brushRef="#br0" timeOffset="125279.2507">19472 14480 0,'-82'0'0,"123"-82"31,41 82-15,-42 0-16,42 0 15,123-40 1,-164 40-1</inkml:trace>
  <inkml:trace contextRef="#ctx0" brushRef="#br0" timeOffset="125552.3667">19594 14358 0,'-81'0'15,"40"0"1,0 0-1,41 81 1,0 42 0,41-82-1,81 41 1,1 41 0,-123-83-1,0 42 1,-82-41-1,41-41-15,-40 0 16,40 82-16,-41-41 16</inkml:trace>
  <inkml:trace contextRef="#ctx0" brushRef="#br0" timeOffset="125960.0035">15667 17221 0,'0'0'0,"-122"0"16,203 0 31,165 0-31,1676-286 30,-1553 286-46,490-82 47,-900 82-15</inkml:trace>
  <inkml:trace contextRef="#ctx0" brushRef="#br0" timeOffset="126199.0638">16281 17794 0,'-123'81'0,"41"-81"16,123 0 15,164-81-31,449-42 31,-326 41-31,367-41 16,-409 123-16,-122-81 16,-82 81-1</inkml:trace>
</inkml:ink>
</file>

<file path=ppt/ink/ink16.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4-06-08T11:23:45.295"/>
    </inkml:context>
    <inkml:brush xml:id="br0">
      <inkml:brushProperty name="width" value="0.05292" units="cm"/>
      <inkml:brushProperty name="height" value="0.05292" units="cm"/>
      <inkml:brushProperty name="color" value="#FF0000"/>
    </inkml:brush>
  </inkml:definitions>
  <inkml:trace contextRef="#ctx0" brushRef="#br0">30639 10717 0,'0'0'0,"-41"0"0,0 0 15,1 0-15,-42 0 16,41 0 0,123 82 62,-1-82-63,42 0-15,41 0 16,-1 0-16,42 0 16,-1 0-16,328 0 15,82-41 17,449 41-17,-408 0 1,122 0-1,-81 0 1,81 0 0,205 0-1,-246 0 1,0 0 0,-40-82-1,204 82 1,-409 0-1,-1 0 1,-81 0 0,-122 0-1,-205 0 1,-41 0-16,40-82 16,1 82-1,-82-41 1</inkml:trace>
  <inkml:trace contextRef="#ctx0" brushRef="#br0" timeOffset="1598.9252">30517 9408 0,'0'-41'78,"122"0"-63,-81 41 1,0-82-16,41 1 16,-41 81-16,41-82 15,-41 82-15,-1-82 0,42 82 16,41-123-1,81-163 17,124 41 15,163-42-16,-287 124-16,-40 81 1,-1-41 0,83 0-1,163-81 1,-164 122 0,42-82-1,-42 42 1,1 40-1,-83 0-15,164-41 16,-122 123 0,-82-81-16,122 81 15,1-41 1,40 41 15,-41-82-15,1 82-1,-1 0 1,123 0 0,1 41-1,-124 0 1,0 40 0,1 83-1,204 122 1,-164-122-1,-81-41 1,-1-1 0,1 42-1,-82-82-15,122 82 32,-122-83-32,-41 1 15,204 123 1,-122-1-1,81-40 1,-81-82 0,-1 40-1,-81 1 1,41-41 0,-123 0-16,82-82 15</inkml:trace>
  <inkml:trace contextRef="#ctx0" brushRef="#br0" timeOffset="4246.9302">36162 6790 0,'0'-82'0,"0"41"15,0 1 17,0 80 14,0 1-30,0 41-16,0 245 31,0 123-15,0-163 0,0-42-1,0 1 1,0-83-1,0-81-15,0 82 16,0-42 0,0-40-16,0 82 15,82-42 1,-82 165 15,0-124-15,0 1-1,0-82 1,0 41 0,0-83-16,0 83 15,0-82-15,0 0 16,0 41 0,0 0-1,0-41 1,0-1 15,0 1 0,0 41 1,0-123 30,0 0-31,0 0-15,0 1 0,-41 40 30,0 0-46,41 81 16,-41-40 0,41 41 15,41-82-15,41 0-1,-42-41 1,42 0-1,-82-41 1,0 1 0,-41 81-1,-40 81 1,40 42 0,41-82-1,81-41 16,-40-41-15,41-41 0,-82 1-1,0-1 17,-123 164-17,123-1 1,0 1-16</inkml:trace>
  <inkml:trace contextRef="#ctx0" brushRef="#br0" timeOffset="4783.7267">36121 11535 0,'0'-41'16,"0"82"30,-41 82-46,41-41 16,0-1-16,0 83 16,0 0-1,0-123 17,0 0-17</inkml:trace>
  <inkml:trace contextRef="#ctx0" brushRef="#br0" timeOffset="5489.6469">39066 7608 0,'0'82'110</inkml:trace>
  <inkml:trace contextRef="#ctx0" brushRef="#br0" timeOffset="5650.0382">39066 7976 0,'0'41'94</inkml:trace>
  <inkml:trace contextRef="#ctx0" brushRef="#br0" timeOffset="6880.6292">36162 11658 0,'0'-82'16,"0"41"31,-41 41 0,-41 82-32,82 0 1,0 245-1,0 41 17,164-204-1,40-205 16,-122 0-32,0-204 1,-82 122 0,-41 0-1,0 41 1,-82 82 0,82 0-16,-40 0 15,121-82 16</inkml:trace>
  <inkml:trace contextRef="#ctx0" brushRef="#br0" timeOffset="7647.807">39107 8508 0,'0'41'15,"0"0"1,0 41-1</inkml:trace>
  <inkml:trace contextRef="#ctx0" brushRef="#br0" timeOffset="8547.6755">39107 10717 0,'0'-41'31,"-41"41"16,41 41-31,0 41-1,82-82 17,0 0-17,-82-82 1,0 41 0,0-41-1,-82 82 1,0 41-1,0 41 1,82 0 0,0-41-16,82-41 15,-41 0 1,0 0 0,82-82-1,-123 41 1,0 0-1,-41 41 1,-41 123 0,82-41-1</inkml:trace>
  <inkml:trace contextRef="#ctx0" brushRef="#br0" timeOffset="8864.4831">39271 11412 0,'0'0'0,"0"-40"0,0 121 47,0 83-31,0 0-1,0 40 1,0-81 0,0 0-1</inkml:trace>
  <inkml:trace contextRef="#ctx0" brushRef="#br0" timeOffset="9764.4851">32357 10553 0,'-41'-81'15,"41"40"1,-81 41-1,81 82 17,0-1-32,0 1 15,0 123 1,0-124 15,0-121 16,0-83-31,-41 41 15,41 123 16,0 0-47,0 41 15,41-1 1</inkml:trace>
  <inkml:trace contextRef="#ctx0" brushRef="#br0" timeOffset="10102.3218">31416 12149 0,'0'0'0,"-40"0"15,80 0 48,42 0-63,41 0 0,0 41 16,-1-41-16,1 0 15,-82 0-15</inkml:trace>
  <inkml:trace contextRef="#ctx0" brushRef="#br0" timeOffset="10347.5392">32521 11903 0,'0'0'0,"0"-41"0,-41 41 62,41 41-62,0 41 16,0 164-1,0-83 1,0-40 0,0-41-1</inkml:trace>
  <inkml:trace contextRef="#ctx0" brushRef="#br0" timeOffset="11361.4697">32276 8508 0,'-41'0'15,"41"-41"1,0-41 0,-41 82-1,41-40 17,-82 40 46,82 81-63,0 1-15,0 0 16,0 163 0,0 83-1,0 285 1,0-326-1,0-42 1,0-81 0,0-123-16,0-1 15,0 42 1,0 0 0,0 0-1,0-123 110,0-41-109</inkml:trace>
  <inkml:trace contextRef="#ctx0" brushRef="#br0" timeOffset="11933.014">31989 8958 0,'-82'0'47,"-81"41"-31,-1 41-16,-40 0 16,40-1-16,-41 1 15,42-41-15,-124 123 16,83-123-16,81 41 15,41-82-15,1 81 16,162 1 15</inkml:trace>
  <inkml:trace contextRef="#ctx0" brushRef="#br0" timeOffset="12247.8298">31376 9613 0,'0'0'0,"-41"0"47,0 0-32,-82 41-15,-81 40 16,40 42-16,-286 41 16,82-42-1,163-40 17,123 0-17,164-82 1</inkml:trace>
  <inkml:trace contextRef="#ctx0" brushRef="#br0" timeOffset="12564.797">31498 9940 0,'41'0'16,"-82"0"46,-41 0-62,42 82 16,-42-82-16,-41 41 16,-41 40-1,-81 1 1,-41 41-1,40 0 1,164-123-16,1 81 16,121-81-1</inkml:trace>
  <inkml:trace contextRef="#ctx0" brushRef="#br0" timeOffset="12816.3074">31907 10185 0,'0'0'0,"-81"0"47,-42 41-47,0-41 16,-41 123-1,1-41-15,-287 40 16,286-122-16,42 164 16,-42-82-1,123 0 1</inkml:trace>
  <inkml:trace contextRef="#ctx0" brushRef="#br0" timeOffset="13164.5654">31580 10594 0,'-82'0'62,"-40"41"-46,40-41-1,-41 82-15,-81 82 16,-42-123 0</inkml:trace>
  <inkml:trace contextRef="#ctx0" brushRef="#br0" timeOffset="13581.3412">31621 9490 0,'-41'0'16,"-41"0"0,41 0-16,-286 82 31,-1064 654 0,737-450 0,654-245-15</inkml:trace>
  <inkml:trace contextRef="#ctx0" brushRef="#br0" timeOffset="13867.1581">31866 9490 0,'-40'0'31,"-42"0"-31,-41 0 16,-409 164-1,205-83-15,-246 83 16,287-82-16,40 0 16,-81 81-1,245-122 1</inkml:trace>
  <inkml:trace contextRef="#ctx0" brushRef="#br0" timeOffset="14465.4793">31048 8999 0,'-41'0'16,"1"0"15,-1 0-15,-328 245 15,-285 165 0,531-288-15,41-40-16,41-41 0,-40 82 16,81-82-16,-82 81 15,82-40 17</inkml:trace>
  <inkml:trace contextRef="#ctx0" brushRef="#br0" timeOffset="27799.3347">31826 9163 0,'-41'0'16,"-82"81"-1,41-40-15,-41 41 16,1-41-16,-83 82 0,-40 0 16,40-1-16,42 1 15,40-82 1,-41 41 15,328-205-15</inkml:trace>
  <inkml:trace contextRef="#ctx0" brushRef="#br0" timeOffset="28049.8641">31048 9531 0,'-81'41'47,"-1"0"-47,-41 40 15,-41 1-15,1 41 16,-165 163-1,206-245 1,40 41 0</inkml:trace>
  <inkml:trace contextRef="#ctx0" brushRef="#br0" timeOffset="28200.6196">30967 9899 0,'-41'0'0,"0"0"16,0 0-16,0 0 15,-41 41 1,-82 82-16</inkml:trace>
  <inkml:trace contextRef="#ctx0" brushRef="#br0" timeOffset="29082.6083">39230 8590 0,'163'0'47,"124"0"-47,40 82 0,-41-82 16,164 82-1,-204-41 1</inkml:trace>
  <inkml:trace contextRef="#ctx0" brushRef="#br0" timeOffset="29283.3677">39843 9163 0,'0'0'0,"-82"0"16,205 0 15,123 0-15,245 0-1,286 81 1,-532 42-16</inkml:trace>
  <inkml:trace contextRef="#ctx0" brushRef="#br0" timeOffset="29483.1387">40416 9735 0,'0'0'0,"-41"-41"0,164 41 47,40 0-31,574 41-1,-574-41-15</inkml:trace>
  <inkml:trace contextRef="#ctx0" brushRef="#br0" timeOffset="29666.4202">40416 10185 0,'0'0'0,"-82"0"0,164 0 31,327 0-16,164 0 1,-246 0 0</inkml:trace>
  <inkml:trace contextRef="#ctx0" brushRef="#br0" timeOffset="29865.5951">40621 10472 0,'0'0'0,"-41"0"0,163 0 31,42 0-15,450 0 0,81 0-1,-204 0 1</inkml:trace>
  <inkml:trace contextRef="#ctx0" brushRef="#br0" timeOffset="31762.5968">15463 3845 0,'0'41'47,"-41"41"-47,41 40 15,0 1 1,-82 204 15,82-245-31,-41 0 31</inkml:trace>
  <inkml:trace contextRef="#ctx0" brushRef="#br0" timeOffset="32067.9178">15381 4009 0,'0'-41'0,"0"-41"15,0 41-15,0 0 16,41-41-16,41 41 31,40 1-15,83 40 0,-164 40-1,-41 83 1,-82 0-1,-122 0 1,81-1 0,123-81-1,-41-41 1</inkml:trace>
  <inkml:trace contextRef="#ctx0" brushRef="#br0" timeOffset="32399.6313">16281 3927 0,'0'0'0,"0"-82"0,0 41 16,-41 41-1,41-41 1,-41 41 0,0 41-1,41 82 1,0 0-16,-82 163 16,82-122-1,0-42-15,0 42 16,41 40-1,123-204 1</inkml:trace>
  <inkml:trace contextRef="#ctx0" brushRef="#br0" timeOffset="32966.2722">16895 4050 0,'0'-82'0,"-82"82"16,164 0 62,-42 82-78,1-82 16,41 0-16,0 40 15,41-40 1,-82 0-1,81 0 1,-81 0 0,-41 82 46,0-41-46,-122-41-16,81 41 15,-164 82 17,1 40-17,122-81 1,41-82 0,41 41-1</inkml:trace>
  <inkml:trace contextRef="#ctx0" brushRef="#br0" timeOffset="33517.7766">16690 4663 0,'41'0'47,"41"0"-32,40 0-15,1 0 16,-41 0-16,41 0 16,-41 0-16,-42 0 15,42 0-15,0 0 16,-41 0-16,41 0 31</inkml:trace>
  <inkml:trace contextRef="#ctx0" brushRef="#br0" timeOffset="34050.0325">18081 4295 0,'-82'-41'0,"205"41"94,-41 0-94,-1 82 16,1-82-16,0 82 15,0-82-15,0 41 16,-1-41-1,-81 81 48,-40-81-63,-1 0 16,-82 82-1,41-41 1,-41 82-1,42-41 1,40-1 0</inkml:trace>
  <inkml:trace contextRef="#ctx0" brushRef="#br0" timeOffset="34434.4912">19104 4295 0,'0'0'0,"0"-41"16,0-41-1,0 164 48,0 0-63,0 41 16,0-1-16,0 42 15,0 40 1,0-81-1,0-82 1,0 41 15,-82-82-15</inkml:trace>
  <inkml:trace contextRef="#ctx0" brushRef="#br0" timeOffset="35083.698">19472 3845 0,'41'0'62,"-1"82"-62,42 0 0,41 122 31,-41 205-15,-82-163 0,-82 40-1,-123-41 1,83-204-16</inkml:trace>
  <inkml:trace contextRef="#ctx0" brushRef="#br0" timeOffset="39204.705">39680 9735 0,'-82'0'16,"123"0"31,41 0-47,-1 0 16</inkml:trace>
  <inkml:trace contextRef="#ctx0" brushRef="#br0" timeOffset="39417.4596">39843 9776 0,'-82'0'0,"42"0"0,-42 0 15,123 0 16,204 0 1,-81 0-32</inkml:trace>
  <inkml:trace contextRef="#ctx0" brushRef="#br0" timeOffset="40067.2989">40702 9613 0,'0'0'0,"-122"0"0,-83 0 15,-163 41 1,122 40 0,206-40-16,-1-41 15,41 82 1,122-82 15,1 0-15,573 0-1,-369 0 1,-123 0 0,-163 41-1,-41 0 1,-82-41-1,-163 82 1,-205-41 0,123 40-1,245-81 1,164 0 0,368 0-1,0 0 1,-287 0-1,-40 0 1,-41 0-16,-41 0 0,-41 41 31,-41-41-15,-205 0 0,-244 82-1,367-41 1,286-41 15,1 0-15,245 0-1,-286 0 1</inkml:trace>
  <inkml:trace contextRef="#ctx0" brushRef="#br0" timeOffset="41784.4255">13663 6627 0,'82'0'62,"-41"0"-62,0 0 16,122 0-1,-122 40 1</inkml:trace>
  <inkml:trace contextRef="#ctx0" brushRef="#br0" timeOffset="41918.2558">13540 6995 0,'0'0'15,"-41"0"-15,82 0 31,41-41-31,82 41 32,40-41-32</inkml:trace>
  <inkml:trace contextRef="#ctx0" brushRef="#br0" timeOffset="42284.1469">15504 6422 0,'0'-41'15,"0"82"48,0 41-47,0 0-16,41-1 0,-41 1 15,0 41 1,0 122-1,0-122 1</inkml:trace>
  <inkml:trace contextRef="#ctx0" brushRef="#br0" timeOffset="42650.9282">16281 6913 0,'-41'0'15,"41"-41"1,82 41 47,41 0-48,-1 0-15,-40 0 0,0 0 16,245 0-1</inkml:trace>
  <inkml:trace contextRef="#ctx0" brushRef="#br0" timeOffset="43031.7161">17631 6586 0,'0'-82'15,"0"164"63,0-1-78,0 1 16,0 41-16,0-41 16,0 0-1,0 40 1,0-81-1</inkml:trace>
  <inkml:trace contextRef="#ctx0" brushRef="#br0" timeOffset="43333.7786">17713 6586 0,'-41'-123'0,"41"82"16,0-41-1,0 0-15,82 82 16,-42-81 0,83 81-1,41 41 1,-164 40-1,0 83 1,-164-82 0,1 40-1,163-40 17</inkml:trace>
  <inkml:trace contextRef="#ctx0" brushRef="#br0" timeOffset="43684.463">18367 6299 0,'0'0'0,"-41"41"47,41 82-31,0-41-16,-82 40 15,82 1-15,0 82 16,41 40-1,0-40 17,41-164-17,0-41-15</inkml:trace>
  <inkml:trace contextRef="#ctx0" brushRef="#br0" timeOffset="44184.0203">18817 6708 0,'82'0'78,"0"0"-62,0 0 0,40 0-1,-40 0 1,-82 82-1,-41 41 1,0-123 0,-81 123-1,40-123 1,41 81 0,41-40 30,82-41-30,40 0 0,1 0-1,-41 0-15</inkml:trace>
  <inkml:trace contextRef="#ctx0" brushRef="#br0" timeOffset="44567.9903">20372 6708 0,'41'0'0,"-82"82"93,-41-82-93,41 82 16,-41-82-16,41 41 16,0-41-1,-41 82 1,123-82-1,41 0 1,164 0 0,-83 0-1,-122 0 1</inkml:trace>
  <inkml:trace contextRef="#ctx0" brushRef="#br0" timeOffset="44784.655">20085 7486 0,'0'0'0,"82"0"63,41 0-63,0 0 15,-1 0-15,1 0 16,82 0 0</inkml:trace>
  <inkml:trace contextRef="#ctx0" brushRef="#br0" timeOffset="45151.6755">21272 6872 0,'0'-82'0,"0"41"16,0 0-1,-82 41 32,82 82-31,0 0-16,0 41 16,41 122-1,-41-81 1,0-82-1</inkml:trace>
  <inkml:trace contextRef="#ctx0" brushRef="#br0" timeOffset="45467.8932">21599 6504 0,'41'0'46,"122"41"-30,-163 41-16,41-1 16,-41 165-1,0-1 1,-82 42 0,-122 81-16</inkml:trace>
  <inkml:trace contextRef="#ctx0" brushRef="#br0" timeOffset="54461.873">31212 9735 0,'0'41'94</inkml:trace>
  <inkml:trace contextRef="#ctx0" brushRef="#br0" timeOffset="56702.3736">31130 9572 0,'-41'0'47,"-41"0"-16,82-82 47,0 41-47,0-41 0,0 0-15,0-40 0,0 40-1,0-41 1,0 0 0,0 42-1,0-165 1,0 83-1,0 122 1,0-82 0,41 0-1,-41 82-15,41-81 16,-41 81 0,0-41-16,82 0 15,0-41 16,-82 82-31,41-81 16,41 40-16,-1 41 16,42-82-1,0 1 1,40 40 0,1 0-1,41-41 1,81-81-1,0 81 1,42-41 0,-124 124-1,-40-42 1,-1 41 0,165-41-1,-165 82 1,124-82-1,-42 82-15,-40-82 16,204 82 0,-164 0-1,123 0 1,-122 0 0,-1 0-1,41 41 1,83 41-1,-124-82 1,-40 41 0,-1 41-1,-81-41 1,204 41 0,-163-42-1,-42 42 16,-81 0-15,123-41 0,-123-41-16,0 82 15,82-82-15,-83 41 16,1-41 0,82 81-1,-41-81-15,0 41 16,0 0-1,-1-41 1,-81 82-16,82-82 16,0 41-1,-82 41-15,82 0 16,0-82 0,-82 81-16,40 1 15,42 82 16,-41-82-31,-41-41 16,0 40-16,82 1 16,-82 41-1,0-41 1,41 122 0,-41-81-1,0 0 1,0-42-1,0 1 1,0 0-16,0-41 16,0 0-1,0 82 1,0-82 0,0-1 15,0 1 0,0 41 0,0-123 47,0-41-78,0 42 16,0-1-16,-82-41 16,41 0-1,41 0-15,-41 82 16,41-41 0,0-41-16,-82 82 15,82-40 1,0 80 46,0 1-62,0 41 16,41 41 0,-41 41-1,41-83 1,-41-40-1,41-41 17,41 0-17,-41 0-15,0-163 16,82 81 0,-123 0-16,0 41 15,40 0 16,-40 82 1,0 0-32,0 41 15,-81 122 1,-1-122-16</inkml:trace>
  <inkml:trace contextRef="#ctx0" brushRef="#br0" timeOffset="59518.8479">30067 19143 0,'0'0'0,"-82"123"16,82-82 0,0 41-16,-41-82 15,41 41-15,0 0 32,0 0-17,0 40 1</inkml:trace>
  <inkml:trace contextRef="#ctx0" brushRef="#br0" timeOffset="60035.6228">30803 19798 0,'-123'0'16,"41"0"-16,41 0 15,82 0 32,82 0-31,123 0-16,531 0 15,450 0 1,246 0 0,1145 123-1,-1023-123 16,-204 122-15,-246-122 0,-736 0-16,41 0 15,-41 82-15,0-82 16,-204 0 0,-246 0 46,-82 0-62,42-41 16</inkml:trace>
  <inkml:trace contextRef="#ctx0" brushRef="#br0" timeOffset="61169.6382">31335 18039 0,'41'-41'63,"-1"-41"-63,42 41 15,-41-40-15,41 40 16,41-41-16,-1 41 16,1-41-16,450-327 46,-205 164-14,-245 163-32,-1 41 15,1-41-15,204-41 16,-40-40 0,-42 81-1,123 0 1,-204-41-16,245 1 15,-163 40 1,-1 82-16,205-82 16,-123 41-1,-81 41 1,-124 0 0,165 0-16,-124 0 15,42 0-15,286 0 31,41 41-15,122 82 0,-368-41-1,123 122 1,-40-81 0,-42 41-1,-41 81 1,-81-41-1,-1-40 1,1 122 0,81 164-1,-163-204 1,0-83 0,-1-40 15,1 0-16,-123-82-15,41 0 16,-82-41 0</inkml:trace>
  <inkml:trace contextRef="#ctx0" brushRef="#br0" timeOffset="61765.0109">33830 16157 0,'0'82'31,"0"-41"-16,0 41-15,0 41 16,0 367 0,-82 983 15,82-369 0,0-817-15</inkml:trace>
  <inkml:trace contextRef="#ctx0" brushRef="#br0" timeOffset="62434.2493">39148 16648 0,'0'0'0,"0"-41"0,82-40 16,-82-42 0,0 41-1,41 41 16,-41 82 1,0 368-17,0 164 1,-41 531 0,41-327-1,0-245 16,0-164-15,0-204 0</inkml:trace>
  <inkml:trace contextRef="#ctx0" brushRef="#br0" timeOffset="63685.6913">40375 17753 0,'0'-41'31,"-123"41"-31,82 0 16,-40-82-1,-1 82-15,0 0 0,41 0 32,123 0-1,818 41 0,-573 82 0,-327-42 1,0-40-17,-123-41-15,-286 82 16,164 0-16,-41-41 16,204-41-1,0 0 1,41 41-1,41 41 1,123-82 0,245 122-1,41-122 1,-204 41 0,-124-41-1,-81 82 1,-41-41-1,-327 41 1,-82-1 0,41 1-1,573 0 32,81-82-47,205 41 31,-204 41-31,-42-82 16,-163 82-16,41-41 16,-82 40-1,-41-40 1,-491 205 0,164-165-1,286 1 1,82 0-1,41-82 1,82 0-16,122 0 16,-122 0-1,0 0-15,-82 41 16,-41 0 93</inkml:trace>
  <inkml:trace contextRef="#ctx0" brushRef="#br0" timeOffset="65353.2018">37553 16648 0,'0'-41'0,"-82"41"15,-41 0 1,-122 0-16,-42 82 16,-40 41-16,0-41 15,-2741 449 16,613-244 1,1964-165-17,573-122 17,123 0-32,81 0 15</inkml:trace>
  <inkml:trace contextRef="#ctx0" brushRef="#br0" timeOffset="65837.0503">37798 17712 0,'-82'0'63,"-41"82"-63,-81-82 15,-164 81-15,0-81 16,-655 82 0,-327 164-1,-450 81 1,532-245-1,695 40 1,532-40 0,410-82-1,408 0 1,-327 0 0</inkml:trace>
  <inkml:trace contextRef="#ctx0" brushRef="#br0" timeOffset="66155.7549">38084 18775 0,'0'0'0,"-41"0"46,-81 0-46,-42 0 16,-81 82-16,-369 0 16,-245 41-1,-450 40 1,491-81 0,-859 123-16,1145-205 15,82 81 1,164-81-1,326 0 1,247 41 0</inkml:trace>
  <inkml:trace contextRef="#ctx0" brushRef="#br0" timeOffset="70294.0076">13908 9940 0,'82'-41'47,"41"41"-47,0 0 15</inkml:trace>
  <inkml:trace contextRef="#ctx0" brushRef="#br0" timeOffset="70620.6941">15586 9285 0,'0'-41'0,"0"1"16,-41 40 15,41 163 16,0-40-32,0 0-15,0-1 0,0 206 32,0-247-1,0 1-31</inkml:trace>
  <inkml:trace contextRef="#ctx0" brushRef="#br0" timeOffset="71082.0203">13867 9367 0,'82'0'62,"41"0"-62,0 0 16,40 0-16,1 0 16,-41 0-16</inkml:trace>
  <inkml:trace contextRef="#ctx0" brushRef="#br0" timeOffset="71587.5502">16199 9899 0,'0'0'0,"-41"0"16,0 0-16,82 0 47,82-41-32,41 41-15,-1 0 16,205 0 15</inkml:trace>
  <inkml:trace contextRef="#ctx0" brushRef="#br0" timeOffset="74839.3755">17917 9490 0,'0'-82'16,"0"41"-1,-82 82 32,82 82-31,-41 0-16,41 122 15,0-163-15,0-41 16,41 122 0,123-122-1,-82-41 1,0-123 0,-1 1-1,-81-1 1,-40-81-1,-1 122-15,-82 41 16,82-41 0,-41 82-16,0 0 15,41 123 1,41-1 15</inkml:trace>
  <inkml:trace contextRef="#ctx0" brushRef="#br0" timeOffset="75109.709">18449 9899 0,'82'0'47,"-82"-41"-32,41 41 1</inkml:trace>
  <inkml:trace contextRef="#ctx0" brushRef="#br0" timeOffset="75301.7904">19104 9694 0,'0'-81'0</inkml:trace>
  <inkml:trace contextRef="#ctx0" brushRef="#br0" timeOffset="76004.2341">19144 9654 0,'0'-82'16,"41"0"-1,-41 0 1,0 41-1,-81 41 1,-1 0 0,41 123-1,0 0 1,41-1 0,204 42-1,-81-123 1,-82-41-1,-41 41 1,-123 81 0,82-122-1,1 0-15,-1 0 16,-82 0 0,123-40-1,0-1 1,204-82-1,-40-41 1,-123 42 0,-41-1-1,-41 41 1,-82 82 0,82 0-16,-40 41 15,81 82-15,0-82 16</inkml:trace>
  <inkml:trace contextRef="#ctx0" brushRef="#br0" timeOffset="76454.5022">19553 9531 0,'0'0'0,"0"-41"0,41 41 15,-41-41 1,0 82 31,0 41-31,0 40-16,0-81 15,0 41 1,41-82-16,-41 82 15,82-82-15,0 0 16,-41 0 0,-41-41-16,82-41 15,-1-81 1,-81 122 0,0 123 30,0-1-30,0 1 0,0 0-16,-40 122 15,40-163-15,0 41 16,40 0 0</inkml:trace>
  <inkml:trace contextRef="#ctx0" brushRef="#br0" timeOffset="76705.7479">20331 9654 0,'0'0'0,"0"-41"0,0-41 15,0 164 32,0 40-31,0 124-1,0-1 1,0-204-16,0 0 16</inkml:trace>
  <inkml:trace contextRef="#ctx0" brushRef="#br0" timeOffset="77177.4993">20781 9735 0,'0'-122'16,"0"40"-1,82 82-15,-1 0 16,42 0 0,-82 41-1,-41 81 1,-82 1 0,-41-82-1,83 41 1,40-123 15,40 41-15,42 0-16,0 0 15,0 41 1,-82 122 0,0-81 15,-82 0-16,-82-82 1,1 0 0,81 0-16,41 0 15</inkml:trace>
  <inkml:trace contextRef="#ctx0" brushRef="#br0" timeOffset="77638.1436">21640 9531 0,'0'-82'16,"0"164"62,0 41-78,0-42 15,0-40-15,0 0 0,41 41 32,0-82-32,81 0 15,-81 0 1,41-82-1,-41-81 1,-41 81 0,0 164 31,0 40-47,0 165 31,0-124-16,0-40 1</inkml:trace>
  <inkml:trace contextRef="#ctx0" brushRef="#br0" timeOffset="77777.8541">22417 10349 0</inkml:trace>
  <inkml:trace contextRef="#ctx0" brushRef="#br0" timeOffset="78295.8892">14522 11821 0,'123'0'31,"-1"0"-31,1 0 16,-41 0-16,-41 0 15</inkml:trace>
  <inkml:trace contextRef="#ctx0" brushRef="#br0" timeOffset="78438.7734">14522 12149 0,'82'0'47,"163"-41"-31</inkml:trace>
  <inkml:trace contextRef="#ctx0" brushRef="#br0" timeOffset="79204.5611">19840 11576 0,'0'-41'0,"-41"41"32,-41 0-17,41 82-15,-122 163 31,163-122-31,0 41 16,0-123 0,40-41-16,165 81 15,-123-81 1,41 0 15,-123-122-15,0-1-1,-123 82 1,0 41 0,-41 82-1,164 41 1</inkml:trace>
  <inkml:trace contextRef="#ctx0" brushRef="#br0" timeOffset="82388.3673">19104 11658 0,'0'-41'15,"0"-41"1,-41 82-16,0 0 31,-41 41-31,0 204 31,0 246 1,82-409-17,0 0 1,82-82-16,41 0 15,-41-41 1,-41-41 0,-41-40-1,0 40 1,-82 82 0,0 0-1,0 82 1,0-1-1,82-40-15</inkml:trace>
  <inkml:trace contextRef="#ctx0" brushRef="#br0" timeOffset="83971.6707">18285 11740 0,'0'-41'0,"0"0"16,0 0 15,-41 41 0,-40 0 1,-83 164-17,164-1 1,41-40-1,41-41 1,0 0 0,-1-1-1,-40 1 1,-41 0 0,0 0-1,-122 0 1,40-82-1,41 0 1,41-41 0,0-82-1,0 82 1,41-163 0,41 122-16,-82 0 15,81-82 1,-81 82-1,0-40 1,-41 122 0,1 0-1,-83 41 1,41 40 0,82 1-16</inkml:trace>
  <inkml:trace contextRef="#ctx0" brushRef="#br0" timeOffset="85672.479">17304 12067 0,'-41'0'16,"41"-41"46,82 41-46,-1-82-1,42 82 1,-82 0 15,-164 0 16,-40 82-16,81-82-15,0 82 0,82 41-1,0-83 1,0 42 0,0-41-1,82-41 16,41 0-15,-42-41 0,1 41-1,-41 41 1,41 82 15,-82-41-15,-41-82-16,-82 122 15,41-122-15,42 41 16,-42-41 0,0 0-16</inkml:trace>
  <inkml:trace contextRef="#ctx0" brushRef="#br0" timeOffset="86522.397">16731 12190 0,'0'-41'16,"-41"123"78,41-1-94,0 42 15,0-41-15,0 0 0,0-1 16,0 42 0,0-41-1,0 0 1</inkml:trace>
  <inkml:trace contextRef="#ctx0" brushRef="#br0" timeOffset="87472.5816">15626 12271 0,'0'-81'16,"0"-1"0,-40 82 31,40 41-47,-123 286 31,123-123-16,41-81 1,0-41 0,0-82-1,122-41 17,-122-82-17,-41-40 1,0-1-1,0 1 1,-164 81 0,124 82-1,-42 41 1,82 40 0,0 1-1</inkml:trace>
  <inkml:trace contextRef="#ctx0" brushRef="#br0" timeOffset="87789.4782">16117 12599 0,'0'0'0,"0"41"16,0-123 62,0 123-16,0 40-62,0 1 16</inkml:trace>
  <inkml:trace contextRef="#ctx0" brushRef="#br0" timeOffset="98556.6636">5891 15298 0,'-41'0'0,"0"0"16,-41 0-16,41 0 15,0 0-15,-41 0 16,41 0 0,164 0 46,204 0-46,246-41-1,0-40 1,-287 81 0,-122 0-1,-82 0-15,-164 0 94,41 0-94,0 0 16,0 0-1,41-41 1,-82 41-1,82-41-15,41 41 79,41 0-79,-41 0 15,0 0-15,41 123 16,-82-42-1,-287 247 1,42-83 0,163-245-1</inkml:trace>
  <inkml:trace contextRef="#ctx0" brushRef="#br0" timeOffset="189898.0235">15831 25075 0,'-82'0'15,"123"0"48,82 0-63,81 0 0,983-41 31,244-41-15,287-41-1,-245 123 1,-82-123 0,-777 123-16,-164 0 15,-1 0-15,-80 0 0,-42 0 16,41 0 0,-286 0-1</inkml:trace>
  <inkml:trace contextRef="#ctx0" brushRef="#br0" timeOffset="191283.1483">14849 23970 0,'41'0'32,"-41"-41"-17,82 41-15,41-163 16,163-83 15,491-326 0,-450 285-15,1 42 15,-124 122-15,-81 41 0,122-122-1,-81 122 1,41-41-1,-42 1 1,-122 122-16,123-41 16,-123-41-1,40 82-15,124-82 16,122-41 0,164 1-1,-327 81-15,163 41 16,-122-82-1,-42 82-15,164 0 16,1 0 15,-124 0-31,164 0 16,-122 0-16,-42 41 16,165 41-1,40 40 1,-246-122-16,42 82 15,-42-82-15,42 123 0,-41-41 16,163 81 0,-41 1-1,-40-41 1,-83-42-16,83 42 16,-42-41-1,-40 0-15,122 40 16,-40 1 15,-124-41-31,-40-41 0,0 41 16,122 40-16,-40 1 31,41 0-15,-83-41-1,-40-82-15,0 41 16,-82 40-1,41-81-15,0 0 16</inkml:trace>
  <inkml:trace contextRef="#ctx0" brushRef="#br0" timeOffset="192471.8831">17917 21843 0,'-41'0'16,"41"-123"-16,0 83 16,0-1-1,-41 41 1,41 41 140</inkml:trace>
  <inkml:trace contextRef="#ctx0" brushRef="#br0" timeOffset="193482.5048">23971 22007 0,'0'-82'16,"0"123"31,-40 163-47,40 1 16,0 40-16,0 1105 31,0-900-16,0-164 1,0-204 15,0-41-31,-41-41 16,41-123 0,0-122-1,0 0 1,0-1-1,0-122 1,81 123 0,-40-83-1,-41 42 1,0 163 0,82 42-1,-82-1 1,0 164 31,0 81-32,0 164 1,0 42 0,0 121-1,0-408-15</inkml:trace>
  <inkml:trace contextRef="#ctx0" brushRef="#br0" timeOffset="194366.4098">23971 24666 0,'0'0'0,"-81"0"16,81 40 0,-41 42-1,41-41 16,82-41-15,-1 0 0,-40-123-1,-41 83 1,0-1 0,-82-41-1,-40 164 1,40 40-1,41 83 17,41-164-32,0 0 15,82-41-15,41 0 16,-42 0 0,-40-123-1,-41 41 1,0-41-1,-122 83 1,40 40 0,41 0-1,41 40-15,0 83 16,0-82 0,41 41-16,41-82 15,-1 0 1</inkml:trace>
  <inkml:trace contextRef="#ctx0" brushRef="#br0" timeOffset="194700.058">23644 25647 0,'0'-41'16,"0"123"31,0 0-32,0 0-15,0 81 32,0 124-17,0-205 1</inkml:trace>
  <inkml:trace contextRef="#ctx0" brushRef="#br0" timeOffset="195036.6313">23971 25934 0,'0'81'62,"0"-40"-46,0-122 47,0-1-48,0 123 16,0 0-15,0 40 0,41-81-16</inkml:trace>
  <inkml:trace contextRef="#ctx0" brushRef="#br0" timeOffset="195224.0063">24299 25811 0,'0'-41'31,"82"41"-31,-1 0 16,1 0 0,0-41-16,41 41 15</inkml:trace>
  <inkml:trace contextRef="#ctx0" brushRef="#br0" timeOffset="195483.1068">24340 25811 0,'-41'0'16,"41"41"-16,-82-41 16,82 41-16,0 41 15,82-1 1,40 1-1,-40-41 17,0 41-17,-123-41 1,-163 41 0,81-82-1,41 0-15</inkml:trace>
  <inkml:trace contextRef="#ctx0" brushRef="#br0" timeOffset="195950.432">24830 23234 0,'-81'0'15,"-1"0"-15,41 0 16,0 0-16,-41 0 16,41 0-1,82 0 17,82 0-32,450 0 15,367-82 1,-612 82-1,-287 0 17,-82 0-17,-82 82 1,0 0-16</inkml:trace>
  <inkml:trace contextRef="#ctx0" brushRef="#br0" timeOffset="196116.4533">24708 23725 0,'0'0'0,"-123"0"0,82 82 16,205-123 15,122 41-15,369-123 0,-287 41-16,-41 82 15,-82 0-15,-40 0 16</inkml:trace>
  <inkml:trace contextRef="#ctx0" brushRef="#br0" timeOffset="196316.7378">24912 24175 0,'0'0'0,"-41"0"0,82 0 31,123 0-31,81 0 16,246-41 0,-164 41-1,-122 0 1</inkml:trace>
  <inkml:trace contextRef="#ctx0" brushRef="#br0" timeOffset="196500.3111">25321 24747 0,'0'0'0,"123"0"31,82-81-15,122-1-1,-82 82 1,-163 0-16</inkml:trace>
  <inkml:trace contextRef="#ctx0" brushRef="#br0" timeOffset="197499.7588">14481 14808 0,'-82'-41'0,"41"41"31,0 0-16,41 490 32,0-285-47,0 286 32,0-450-32,0 41 15,0-1 1</inkml:trace>
  <inkml:trace contextRef="#ctx0" brushRef="#br0" timeOffset="197867.384">14808 15503 0,'-82'0'0,"205"0"93,0 0-93,0 0 16,-1 0-16,1 0 16,0 0-16,81-82 15,-81 82 1</inkml:trace>
  <inkml:trace contextRef="#ctx0" brushRef="#br0" timeOffset="198300.3449">16404 15217 0,'0'0'0,"0"-41"16,0-41 0,-82 41-16,82 123 62,0 0-46,0 40-1,0 83 1,0 40 0,0-163-1,0-164 48,0 0-63,0-40 0</inkml:trace>
  <inkml:trace contextRef="#ctx0" brushRef="#br0" timeOffset="198550.707">16322 15135 0,'0'0'0,"0"-82"16,0 0-1,0 0 1,0 41 0,204 41-1,-122 0 1,0 82 0,-41 0-1,-41 41 1,-82-82-16,-122 81 15,122-122-15,41 123 16,-41-123 0</inkml:trace>
  <inkml:trace contextRef="#ctx0" brushRef="#br0" timeOffset="199050.6688">17345 14889 0,'0'-81'15,"-41"81"1,-82 81 31,123 369-16,0 0 0,123-327-15,-1-41 0</inkml:trace>
  <inkml:trace contextRef="#ctx0" brushRef="#br0" timeOffset="199517.5379">17835 15176 0,'0'0'0,"123"0"62,-41-41-46,-41 41-16,0 0 16,41 0-16,-1 0 15,-81 82 32,-41-82-47,-81 163 16,-42-122-1,123 41 1,-41-82 0,82 41-16,82-41 62,0 0-46,0 0-16,0 0 15,163 0 1</inkml:trace>
  <inkml:trace contextRef="#ctx0" brushRef="#br0" timeOffset="199933.952">19144 15176 0,'-40'0'78,"-42"41"-62,41-41-16,-41 81 0,41-81 15,0 82 1,-41 0-16,123-82 62,41 0-62,123 0 32,-124 0-32,42 0 15,-82 0-15</inkml:trace>
  <inkml:trace contextRef="#ctx0" brushRef="#br0" timeOffset="200184.5629">18940 15871 0,'-82'0'0,"164"0"78,0 0-78,0 0 16,-1 0-16,42-41 16,-41 41-1</inkml:trace>
  <inkml:trace contextRef="#ctx0" brushRef="#br0" timeOffset="200667.2651">19881 15176 0,'0'0'0,"0"-82"15,0 41 1,0 82 31,0 0-31,0 41-16,0 81 15,0 164 16,0-204 1</inkml:trace>
  <inkml:trace contextRef="#ctx0" brushRef="#br0" timeOffset="200951.076">20208 15462 0,'0'82'16,"82"-164"62,-82 41-78,0 82 47,41 41-32,-41-41-15</inkml:trace>
  <inkml:trace contextRef="#ctx0" brushRef="#br0" timeOffset="201167.6395">20740 15012 0,'82'0'62,"-41"-41"-62,-1 41 16,42 0-16,0 0 16</inkml:trace>
  <inkml:trace contextRef="#ctx0" brushRef="#br0" timeOffset="201550.9473">20658 15094 0,'-41'0'16,"41"41"0,0 41-1,-82-82-15,82 40 16,0 42 0,0-41-1,41-41 1,41 0-1,0-82 17,0 82-32,-41 0 15,-1 0 1,83 123-16,-123-82 16,0 82-1,0-1 1,0-40-16,-82 0 15,41-82 1,41-82 15</inkml:trace>
  <inkml:trace contextRef="#ctx0" brushRef="#br0" timeOffset="201850.9138">21394 14848 0,'82'0'62,"-82"82"-62,41 0 16,-41 41-16,0-1 16,0 1-16,0 123 15,-164-1 1,-40 0 0,81-122-1</inkml:trace>
  <inkml:trace contextRef="#ctx0" brushRef="#br0" timeOffset="202468.2489">12436 17630 0,'122'0'47,"42"0"-31,-41 0-16,-1 0 16,1 0-16</inkml:trace>
  <inkml:trace contextRef="#ctx0" brushRef="#br0" timeOffset="202633.9259">12640 17916 0,'41'0'47,"41"0"-47,163 0 16,1-41-1</inkml:trace>
  <inkml:trace contextRef="#ctx0" brushRef="#br0" timeOffset="202967.8179">14195 17425 0,'0'82'78,"0"0"-78,0 0 15,0 0-15,0-1 16,41 42 0,-41 123-1,0-205 1,0 81 0</inkml:trace>
  <inkml:trace contextRef="#ctx0" brushRef="#br0" timeOffset="203322.9433">15217 18039 0,'0'0'0,"-41"0"16,164 0 31,0 0-47,41 0 15,-42-82-15,1 82 16,81 0-1,-163 0 1,41 0 31</inkml:trace>
  <inkml:trace contextRef="#ctx0" brushRef="#br0" timeOffset="221319.3223">16895 17548 0,'0'-82'16,"0"41"0,-41 41 31,0 164-32,41-41 1,0 286 15,41-327-15,81-82-1,1-82 1,-41-41 0,-41-41-1,-82-81 1,-41 122-1,-82 82 1,83 41 0,-1 41-16,82 41 15,0 0 1,0-41-16</inkml:trace>
  <inkml:trace contextRef="#ctx0" brushRef="#br0" timeOffset="221587.1733">17713 17998 0,'0'-41'78,"0"82"-31</inkml:trace>
  <inkml:trace contextRef="#ctx0" brushRef="#br0" timeOffset="222053.0899">18326 17630 0,'0'0'0,"0"-82"0,0 41 16,0-41-1,-82 1 1,42 81 0,-83 163-1,41 42 1,82-123 0,0-1-16,0-40 15,82-41 1,0 0-1,40 0 1,-122-82 0,41-122-1,-41 163 1,0 0 0,0 82-1,0 164 1,0 40-1,0-81 1,-82 40 0,82-163-1</inkml:trace>
  <inkml:trace contextRef="#ctx0" brushRef="#br0" timeOffset="222535.7265">18654 17630 0,'0'-82'0,"0"41"16,122-41-1,-81 82 1,0 0-1,0 82 1,-41 123 0,-82-42-1,0-122 1,82-82 31,41 41-32,-41-41 1,123 41 0,-82 0-16,-41 82 15,0 0 1,0 0 0,-41 0-1,-82 0 1,1-42-1,81-40 1,41-40 0</inkml:trace>
  <inkml:trace contextRef="#ctx0" brushRef="#br0" timeOffset="223155.5719">19390 17671 0,'0'0'0,"0"-82"16,0 41-16,0 0 31,0 0-15,41 41 78,0-81-79,0 81-15,40 0 16,1 0-1,0 0 1,-82 40 0,0 42-1,-164 164 1,42-165 0,122-40-1,81-41 32,-40 0-47,0 0 16,41 0-1,0 41 1,-82 41 0,-41 0-1,-82-41 1,41 82-16,1-123 15,-42 40 1</inkml:trace>
  <inkml:trace contextRef="#ctx0" brushRef="#br0" timeOffset="223436.5891">20126 17630 0,'0'0'0,"0"-82"0,0 41 0,0 0 16,0 82 31,0 41-32,0 123 1,0-1 0,0 1-1,0-124 1</inkml:trace>
  <inkml:trace contextRef="#ctx0" brushRef="#br0" timeOffset="223903.765">20740 17712 0,'0'-123'16,"0"41"-1,0 0 1,-41 82 31,0 41-47,-41 0 15,41 82 1,41-41 0,41-82-1,0 0 1,82 0-1,-82 0 1,-41-123 0,82 82-1,-82 82 17,0 41-32,-41 204 31,0-40-16,41-42 1,0-163-16</inkml:trace>
  <inkml:trace contextRef="#ctx0" brushRef="#br0" timeOffset="224519.9978">13622 20411 0,'0'0'0,"41"0"63,41-40-48,-41 40-15,0 0 16,81 40 15</inkml:trace>
  <inkml:trace contextRef="#ctx0" brushRef="#br0" timeOffset="224653.224">13499 20698 0,'0'0'0,"-41"0"0,82 0 47,41 0-32,204 0 1,1-41-16</inkml:trace>
  <inkml:trace contextRef="#ctx0" brushRef="#br0" timeOffset="225241.3564">17794 20002 0,'0'-40'16,"0"-1"0,0 82 46,-40 40-62,40 206 31,0-165-15,0-40 0,0-41 31,0 41-16</inkml:trace>
  <inkml:trace contextRef="#ctx0" brushRef="#br0" timeOffset="225970.186">17140 20125 0,'0'0'0,"0"-41"16,0-81-1,0 81-15,0 0 32,-41 41-17,-41 0-15,0 0 16,1 41 0,81 122-1,0-81 16,81 41-15,42-41 0,-41-1-1,0 83 1,-82-123 0,0 82-1,-41-42-15,-82 1 16,82-82-16,-41 0 15,1-41 1,81-122 0,0 40-1,41 0 1,81 1 0,-122 40 15,0-82-16,0 123 1,0-41 0,-41 82-1,-81 82 1,40 41 0</inkml:trace>
  <inkml:trace contextRef="#ctx0" brushRef="#br0" timeOffset="227336.4587">16526 20043 0,'0'-81'16,"0"40"0,-41 41-1,-40 0 1,-124 286 15,164 287 0,41-532-15,82 81 0,41-122-1,-82-41-15,81-40 16,-122-1-1,0 41-15,0-41 16,-163 82 0,40 41-1,82 41 1,41 0 0</inkml:trace>
  <inkml:trace contextRef="#ctx0" brushRef="#br0" timeOffset="227888.6466">15708 20166 0,'0'0'15,"0"-82"-15,0 0 16,0 1 15,-122 81-15,81 81-1,-123 83 1,164 163 0,0-81-1,41-83 1,82-81-1,-1-82 1,-40-41 0,0-122-1,-82 40 1,0 82-16,-123 0 16,82 41-1,0 0 1,-81 41-1,-1 204 1</inkml:trace>
  <inkml:trace contextRef="#ctx0" brushRef="#br0" timeOffset="229153.5871">14931 20248 0,'0'-82'16,"0"41"-1,-41 41 1,-41 0 0,41 164 15,41-1-15,0 1-1,0-123 1,82 41-1,-41-82-15,0 0 16,-41-41 0,82 0-16,-82-82 15,41 41 1,-123-81 0,41 81 15,-41 82-16,41 41 1,41 41-16</inkml:trace>
  <inkml:trace contextRef="#ctx0" brushRef="#br0" timeOffset="229753.2261">14399 20330 0,'0'-82'31,"-41"82"-31,0 0 31,-40 0-15,40 82-1,41-1 1,0 165 0,0-82-1,0-124 1,41-40 0,0 0 15,81-40-31,-122-1 15,41 41-15,-41-123 0,0 82 16,0-82 0,0 41-1,-123-40 1,83 122 0,-1 0-1,41 41 1,0 40-1</inkml:trace>
  <inkml:trace contextRef="#ctx0" brushRef="#br0" timeOffset="230154.1207">14440 20616 0,'41'41'16,"-41"-82"77,0 82-46</inkml:trace>
  <inkml:trace contextRef="#ctx0" brushRef="#br0" timeOffset="231181.3866">14604 20739 0,'0'-41'15,"-82"41"63,123-41-15,-41 0-32,0 123 47</inkml:trace>
</inkml:ink>
</file>

<file path=ppt/ink/ink17.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4-06-08T11:28:00.243"/>
    </inkml:context>
    <inkml:brush xml:id="br0">
      <inkml:brushProperty name="width" value="0.05292" units="cm"/>
      <inkml:brushProperty name="height" value="0.05292" units="cm"/>
      <inkml:brushProperty name="color" value="#FF0000"/>
    </inkml:brush>
  </inkml:definitions>
  <inkml:trace contextRef="#ctx0" brushRef="#br0">8386 5645 0,'-82'0'16,"0"0"0,41 0 15,123 0 31,41 0-46,81 0-16,83 0 16,-1 0-1,369-82 1,-369 82-16,123-82 15,-286 82-15,-41 0 16,-41 0 0,40 0-1</inkml:trace>
  <inkml:trace contextRef="#ctx0" brushRef="#br0" timeOffset="425.5496">8713 5972 0,'0'0'0,"-82"0"0,1 0 15,40 0 1,122 0 31,83 0-47,82 0 16,613 0-1,-287 0 1,-244 0-1,-165 0 1</inkml:trace>
  <inkml:trace contextRef="#ctx0" brushRef="#br0" timeOffset="3775.3129">32930 10635 0,'41'0'109,"82"0"-93,-1 0-16,206-41 16,572 41 31,-737 0-47,901-81 31,-778 81-31,614-82 31,-368 82-15,245-82-1,-327 0 1,-41 82 0,41-82-1,0 0 1,-204 82-16,122 0 15,-205 0 1,42 0-16,81 0 31,-204 0-31,0 0 16,0-40-16,-1 40 0,1 0 16,123 0-1,-42-82 1,1 82-1,-82 0-15,-41 0 16,0 0-16,0 0 0,40 0 16,1-41-1,0 41 1,-41 0 0</inkml:trace>
  <inkml:trace contextRef="#ctx0" brushRef="#br0" timeOffset="5276.5467">33094 9613 0,'-41'0'16,"41"-41"46,41-41-46,40 41-16,-40-41 16,205-122 15,-164 122-16,40-82 1,-40 82-16,0-40 16,0 40-16,-82 41 15,82-82 1,-1 82 0,124-163-1,-123 122 1,0 0-1,40-81 1,1 81 0,-41 0-1,0-41 1,-1 82-16,1-40 16,123-42-1,-42 0 1,42 41-1,-41 1 1,-1-1 0,1 0-1,-41 41-15,-42 41 16,1-82-16,0 82 16,0-41-16,122 41 15,-81-82 1,82 42-1,81-42 1,-81 82 0,-1 0-1,205 0 17,-245 41-17,-1-41-15,246 81 16,-245-81-16,0 0 15,81 41 1,1 41 0,-1 82-1,-40-82 1,40 40 0,0 1-1,-81 0 1,-82-123-16,0 122 15,40-40 1,-81-82-16,82 82 16,0 41 15,40 40-15,-40-81-1,-41 41 1,-41-82-1,41 0 1,-1-41-16,42 82 16,-123-1-16,82-81 15,-41 123 1,-41-41 0,0 0-1</inkml:trace>
  <inkml:trace contextRef="#ctx0" brushRef="#br0" timeOffset="6956.2022">37798 6586 0,'0'81'47,"0"-40"-47,41 82 16,-41 0-16,0 0 15,0-1-15,41 1 16,-41 0-16,0 40 16,0 1-16,0-41 15,82 163 1,-82 409 15,40-245 0,42-163 1,-82-165-32,41-40 15,-41-41 1,0 82-1,0-82 1,0 0 15</inkml:trace>
  <inkml:trace contextRef="#ctx0" brushRef="#br0" timeOffset="7658.9021">38248 10717 0,'-41'41'62,"41"41"-46,-82-41 15,123 0-15,0-41-1,0 0 1,41 0 0,-82-41 31,-41-41-1,41 41-30,-41 41 31</inkml:trace>
  <inkml:trace contextRef="#ctx0" brushRef="#br0" timeOffset="8125.2569">38207 10717 0,'0'0'0,"-82"0"32,82 41-17,-41 41 1,41 0 0,0 40-1,0 1 1,0-41-1,82-41 1,-41-41 0,0 0-16,82 0 15,-42-41-15,1-82 16,-82 41 0,41 82-1,-41-163 1,-82 163-1,-122-82 1,40 82 15,123 0-15,0 41 0</inkml:trace>
  <inkml:trace contextRef="#ctx0" brushRef="#br0" timeOffset="9085.2431">34975 7731 0,'0'-82'47,"0"164"-16,0 0-31,0 41 16,82 695 15,0-532-31,-82 82 16,0-204-1,0-1-15,0 165 16,82-124 0,-82-81 15,0 0-15,0-83-1,0 1 79,41-41-16</inkml:trace>
  <inkml:trace contextRef="#ctx0" brushRef="#br0" timeOffset="9442.6402">34321 11862 0,'0'0'0,"-82"0"16,82 82 15,246-82 0,163 0 0</inkml:trace>
  <inkml:trace contextRef="#ctx0" brushRef="#br0" timeOffset="9659.1365">35262 11494 0,'0'82'47,"0"41"-31,0 122 0,0-40-1,41-123-15</inkml:trace>
  <inkml:trace contextRef="#ctx0" brushRef="#br0" timeOffset="10442.9612">35671 8099 0,'-82'0'0,"41"0"15,0 0 1,82 0 15,573-163-15,1349-124 15,-531 124 16,-1268 163-47,40-82 16,-286 82 30,41 41-46,-40-41 0</inkml:trace>
  <inkml:trace contextRef="#ctx0" brushRef="#br0" timeOffset="10825.4357">35425 8876 0,'0'0'0,"-81"0"0,244 0 31,42 0-15,1063-245-1,-123 163 1,-122 0 0,-246 82-1,-491 0-15,1 0 16,-205 0 0,-123 0 15,0 0-31,-123 0 15,41 0 1</inkml:trace>
  <inkml:trace contextRef="#ctx0" brushRef="#br0" timeOffset="11246.3545">37103 9572 0,'0'0'0,"-82"0"15,41 0-15,-41 0 16,123 0 31,245 0-32,451-41 1,326-82 15,573 41-15,-1022 82 0,-369 0-1,-285 0 63,-83 0-62,41 82-16</inkml:trace>
  <inkml:trace contextRef="#ctx0" brushRef="#br0" timeOffset="11627.1416">37512 10308 0,'0'0'0,"-82"0"15,164 0 32,122-41-31,42 41-16,163-123 15,82 123-15,531-122 16,-449 40 0,-164 82-16,245 0 15,-285-82 1,-288 82-1,1 0 1,-123 0 15,41 41-15,-81-41 0</inkml:trace>
  <inkml:trace contextRef="#ctx0" brushRef="#br0" timeOffset="19544.3426">35834 10103 0,'41'0'47,"41"41"-31,41-41-16,-41 41 15,204 41 17,-245-41-32,123-41 15</inkml:trace>
  <inkml:trace contextRef="#ctx0" brushRef="#br0" timeOffset="19943.4931">35957 9776 0,'41'0'63,"41"0"-63,41 0 15,-42 0-15,42 0 16,41 0-1,-82-82-15</inkml:trace>
  <inkml:trace contextRef="#ctx0" brushRef="#br0" timeOffset="20277.0458">36039 9326 0,'-41'0'16,"123"0"31,41 0-47,40 0 15,1 0-15,40-41 16,-40 41-16,163 0 16,-204 0-1,0 0-15</inkml:trace>
  <inkml:trace contextRef="#ctx0" brushRef="#br0" timeOffset="99768.5489">14031 4131 0,'0'-41'0,"0"1"47,0-42-31,0 41 15,0 82 32,0 81-63,0 42 15,0 0-15,0 163 16,41-123-1,-41-81 17,0-41-17,0-205 32</inkml:trace>
  <inkml:trace contextRef="#ctx0" brushRef="#br0" timeOffset="100218.1642">14767 4581 0,'-41'-41'15,"123"41"64,0 0-79,0 0 15,0 0-15,-41-40 16,40 40-16,1 0 15,-41 0 17</inkml:trace>
  <inkml:trace contextRef="#ctx0" brushRef="#br0" timeOffset="100584.9668">16240 4131 0,'-82'-41'0,"82"1"16,0 80 31,0 1-32,0 41-15,0 41 16,0 41 0,0-42-16,0 42 15,0-82-15,0-41 16,0 40-1,0-40 1</inkml:trace>
  <inkml:trace contextRef="#ctx0" brushRef="#br0" timeOffset="100935.6513">16240 4172 0,'0'-41'15,"0"-40"-15,0-1 16,0 41 0,41 41 15,41 0-31,0 41 15,-42 81 1,83-81 0,-123 41-1,-82 82 1,-122-82 0,122 40-1,0-81 1</inkml:trace>
  <inkml:trace contextRef="#ctx0" brushRef="#br0" timeOffset="101302.0981">16895 4050 0,'0'-41'0,"0"0"31,-41 41 0,41 82-15,0 40-16,0 1 16,-41 0-1,41 204 1,0-123-16,0-122 16,0 0-16,0 0 0,82 0 15,40 0 1,-81-82-16</inkml:trace>
  <inkml:trace contextRef="#ctx0" brushRef="#br0" timeOffset="101836.4996">17590 4500 0,'-41'-82'16,"-41"82"0,164 0 46,0 0-62,41 0 16,-42 0-16,1 0 15,-41 0 1,0 0 0,-41 41-1,0 81 1,-245 1-1,122 0 17,41-41-32,41-82 15,0 40-15,41 1 47,41-41-31,123 0-1,40 82 1,-163-82-16</inkml:trace>
  <inkml:trace contextRef="#ctx0" brushRef="#br0" timeOffset="102335.0546">19226 4459 0,'0'-82'31,"-122"123"47,40-41-78,41 82 16,-41-82-16,0 81 16,41-81-1,41 82 1,41-82 15,41 41-15,82-41-1,-83 0-15,83 0 16,-82 0-16</inkml:trace>
  <inkml:trace contextRef="#ctx0" brushRef="#br0" timeOffset="102618.1335">18899 5031 0,'-82'0'0,"123"0"62,41 0-46,0 0-16,0 0 16,-1 0-16,1 0 15,0 0-15,0 0 16</inkml:trace>
  <inkml:trace contextRef="#ctx0" brushRef="#br0" timeOffset="102918.3674">19922 4704 0,'0'-41'16,"41"41"31,40 0-47,42 0 15,0 0-15,122 0 16</inkml:trace>
  <inkml:trace contextRef="#ctx0" brushRef="#br0" timeOffset="103284.8487">20985 4295 0,'0'-41'31,"0"164"16,0-41-47,0-1 15,0 1-15,0 0 16,0-41 0,0 82-1,0-82-15</inkml:trace>
  <inkml:trace contextRef="#ctx0" brushRef="#br0" timeOffset="103585.2306">21190 4050 0,'0'-82'16,"82"82"15,40 0-15,-81 122 0,41 124-1,0-1 1,-82 83-1,0-124 1,-82-81-16,-204 40 16</inkml:trace>
  <inkml:trace contextRef="#ctx0" brushRef="#br0" timeOffset="105235.8806">34771 16689 0,'-123'0'15,"82"0"-15,-41 0 16,42 0-16,-1 0 15,163 0 48,83 0-47,449 0-1,451-41 1,81-41-1,-81 82 1,367-81 0,-735-1-1,-369 82 1,-286-82 0,-123 82 77,-41 0-93</inkml:trace>
  <inkml:trace contextRef="#ctx0" brushRef="#br0" timeOffset="106412.8858">33666 15421 0,'0'-41'78,"123"41"-62,-82-82-16,41 1 0,163-124 47,-163 123-32,82-81 1,-82 40 0,81 0-1,-81 0 1,41 83-1,-1-83 1,42 0 0,-41 41-1,-1-40 1,-40 81 0,0-41-16,0 41 15,0 41 1,0-82-16,81 41 15,124-41 17,-124 82-32,123-40 15,-163 40-15,0 0 16,41 0 0,81-82-1,0 82 1,-122 0-16,123 0 15,-165 0-15,42 0 16,-41 0 0,-41 41-1,122-41 1,83 41 0,-42-41-1,42 81 1,-82-81-1,-83 41-15,165-41 32,-124 82-32,-40-82 15,82 82 1,40 0 0,-81 81-1,41-81 1,-41 82-1,163-42 1,-41 1 0,-81-41-16,0 41 15,-124-123 1,42 82-16,-41-1 31</inkml:trace>
  <inkml:trace contextRef="#ctx0" brushRef="#br0" timeOffset="107088.3212">35875 13744 0,'41'41'47,"-41"82"-31,0-1-16,0 42 15,0 40-15,0 42 16,82 695 15,-82-737-31,0 205 32,0-286-17,0-41 1,0-123 31</inkml:trace>
  <inkml:trace contextRef="#ctx0" brushRef="#br0" timeOffset="107486.0102">35548 14398 0,'0'-40'16,"-82"121"15,-81 42-15,-1-41-16,-41 41 15,1-1-15,-123 83 16,81-1-1,205-122 17,82-82-17,82-82 1</inkml:trace>
  <inkml:trace contextRef="#ctx0" brushRef="#br0" timeOffset="107705.04">35139 15053 0,'-41'41'47,"-41"-41"-31,-40 123-16,-1-42 15,0-40-15,-122 41 16,204 0-1,123-82 17</inkml:trace>
  <inkml:trace contextRef="#ctx0" brushRef="#br0" timeOffset="107923.6911">35303 15380 0,'0'0'0,"-41"0"31,-41 0-31,0 0 16,-204 123 0,163-82-16,-163 122 15,204-122 1,41 41-16,-41 0 16,82 0-1</inkml:trace>
  <inkml:trace contextRef="#ctx0" brushRef="#br0" timeOffset="108138.9497">34812 15789 0,'0'0'0,"82"-82"16,122 42-1,-122 40 1,-164 81 15,-82 1-31,-204 123 16,0 40-1,123-122 1,204 0 0</inkml:trace>
  <inkml:trace contextRef="#ctx0" brushRef="#br0" timeOffset="109319.5714">37839 16403 0,'0'82'31,"0"-1"-31,0 124 31,0-1 0,0-244 1,0-1-32,82-205 31,-82 205-15,0 82 15,0 0-16,-41-41-15,41 82 16,0-41 0,41-41 15,-41-41-15,-41 123 30,41-41-30</inkml:trace>
  <inkml:trace contextRef="#ctx0" brushRef="#br0" timeOffset="109736.214">37757 17548 0,'0'41'47,"0"41"-31,0-41-16,-82 41 15,82-1 1,82-81 0,82 0-1,-42 0 1,-40-122 0,-82 81-16,0-82 15,0 82 1,-41 41-1,-41 0-15,-81 0 32,81 0-32,41 41 15,-41 41-15</inkml:trace>
  <inkml:trace contextRef="#ctx0" brushRef="#br0" timeOffset="111186.1021">13663 6913 0,'-82'0'0,"164"-82"31,0 82-15,0-41-16,81 41 15,-40 0 16</inkml:trace>
  <inkml:trace contextRef="#ctx0" brushRef="#br0" timeOffset="111319.0871">13704 7240 0,'41'0'16,"0"0"-1,40 0-15</inkml:trace>
  <inkml:trace contextRef="#ctx0" brushRef="#br0" timeOffset="111636.7167">14849 6627 0,'0'0'15,"0"-41"-15,0-41 16,0 164 31,0 40-32,0 42-15,0-41 16,0 245 0,0-123-1,0-163 1,0-41 0</inkml:trace>
  <inkml:trace contextRef="#ctx0" brushRef="#br0" timeOffset="111920.0879">15667 7240 0,'-41'0'16,"123"0"31,0 0-47,41-41 16,-1 41-16,83 0 15,-123 0 1</inkml:trace>
  <inkml:trace contextRef="#ctx0" brushRef="#br0" timeOffset="112620.0122">17140 6463 0,'0'-41'0,"0"-41"31,0 41 1,0 82 15,-41 41-47,41 41 15,0 449 16,41-163-15,41-245 0,41-41-1,-83-123-15</inkml:trace>
  <inkml:trace contextRef="#ctx0" brushRef="#br0" timeOffset="113686.7781">17099 6545 0,'0'-41'16,"0"123"46,0 40-62,0 1 0,0 409 31,0-246-15,0-122 0,0-82-1,0-164 48,0 41-63,0-41 15</inkml:trace>
  <inkml:trace contextRef="#ctx0" brushRef="#br0" timeOffset="113987.5093">17140 6708 0,'0'-41'0,"-41"-40"16,41 40-16,0-41 15,41 0 1,41 0 0,41 82-1,-42 0 1,-40 0 0,41 205-1,-82-123 1,-82 81-16,0-122 15,-40 41 1,-1-41 0,82 0-1,41 41 1</inkml:trace>
  <inkml:trace contextRef="#ctx0" brushRef="#br0" timeOffset="114320.3678">17958 6545 0,'0'-82'16,"-123"82"31,123 41-47,-41 82 15,41-1-15,0 1 16,0 204 0,0 41-1,82-81 1,41-205-1,-82-82-15</inkml:trace>
  <inkml:trace contextRef="#ctx0" brushRef="#br0" timeOffset="114853.2967">18531 6954 0,'-82'-41'15,"164"41"63,0 0-62,-1 0-16,83 0 16,-82 0-1,-82 82 48,-82-82-48,41 82-15,-41-82 16,82 81 0,-81 1-1,-42 0 1,123-41 0,41-41 30,41 0-46,81 0 16,1 0 0,-123 0-1</inkml:trace>
  <inkml:trace contextRef="#ctx0" brushRef="#br0" timeOffset="115270.1031">19717 6913 0,'-41'0'0,"41"-41"0,41 41 78,0 0-78,41 82 15,-41-82-15,41 82 16,-42-82-16,83 41 16,-41-41-1,-82 40 32,-123 42-31,82-82-1,-122 164 1,81-82 0,0-1-1</inkml:trace>
  <inkml:trace contextRef="#ctx0" brushRef="#br0" timeOffset="115554.1688">20290 7608 0,'0'-41'0,"-82"41"47,0 41-32,41-41-15,0 82 16,-81 41 0,40 0-1,82-83 1</inkml:trace>
  <inkml:trace contextRef="#ctx0" brushRef="#br0" timeOffset="115903.3741">20863 6831 0,'0'0'0,"0"-82"16,0 123 31,0 41-32,0 0-15,0 0 16,0 81 0,0 124-1,0-83 1,0-163 0</inkml:trace>
  <inkml:trace contextRef="#ctx0" brushRef="#br0" timeOffset="116219.6319">21312 6708 0,'0'-81'16,"41"81"15,-41 81-31,82-40 16,-82 0 0,123 41-16,-41 163 15,-82-40 1,0 40 15,-123 1-15,-41-83-16</inkml:trace>
  <inkml:trace contextRef="#ctx0" brushRef="#br0" timeOffset="117270.8912">40089 13867 0,'0'-82'15,"0"123"1,0 41 0,0 40-16,0 42 15,0 81-15,0 1 16,122 1022 15,-122-777 16,0-409-31,0-123 15,0 0-31,0 0 16,0-41-16</inkml:trace>
  <inkml:trace contextRef="#ctx0" brushRef="#br0" timeOffset="117603.8627">40825 14971 0,'-123'-82'0,"82"82"0,41-41 15,-40 41 1,40-40 0,122 40-1,328-82 1,41 82-1,-245 0 1,-165 0-16,-81 82 31</inkml:trace>
  <inkml:trace contextRef="#ctx0" brushRef="#br0" timeOffset="117786.813">40866 15298 0,'0'0'0,"-41"0"15,82 0 17,82 0-17,327 0 1,-164 0 0,0 82-1,-204-41-15</inkml:trace>
  <inkml:trace contextRef="#ctx0" brushRef="#br0" timeOffset="117954.4295">41234 15830 0,'0'0'16,"-123"0"-16,1 0 0,81 0 16,82 0 15,122 0-31,328 0 31,-245 0-31</inkml:trace>
  <inkml:trace contextRef="#ctx0" brushRef="#br0" timeOffset="118120.6456">41398 16362 0,'0'0'0,"-82"0"0,164 0 31,81 0-15,206-82-1,-247 82-15</inkml:trace>
  <inkml:trace contextRef="#ctx0" brushRef="#br0" timeOffset="119387.719">14563 9858 0,'-41'0'16,"0"0"-1,41-41 1,82 41 31,81 0-32,-40 0 1</inkml:trace>
  <inkml:trace contextRef="#ctx0" brushRef="#br0" timeOffset="119520.0088">14440 10144 0,'0'-41'15,"41"41"1,41 0-16,-41 0 16,122 0-1</inkml:trace>
  <inkml:trace contextRef="#ctx0" brushRef="#br0" timeOffset="119871.4595">15749 9490 0,'0'-41'0,"0"-41"16,0 123 47,0 41-48,0 0-15,0 0 16,0-1-16,0 42 15,0-41 1,0 41 0,0-42-1,0 1 1</inkml:trace>
  <inkml:trace contextRef="#ctx0" brushRef="#br0" timeOffset="120171.7961">16404 9776 0,'122'0'63,"1"0"-47,0 0-16,204 0 31,-286 0-16</inkml:trace>
  <inkml:trace contextRef="#ctx0" brushRef="#br0" timeOffset="120620.9785">18204 9408 0,'-82'0'0,"82"-41"15,0 82 48,0 41-63,0 41 16,0-42-16,0 1 0,0 0 15,0 0 1,0 81-1,0-122 1,41-41 15,-41-81-15</inkml:trace>
  <inkml:trace contextRef="#ctx0" brushRef="#br0" timeOffset="120854.2744">18081 9449 0,'0'0'0,"0"-41"16,0-41-16,0 41 16,41 41-1,41-81 1,40 121 0,-40 83-1,-82 0 1,-82 0-1,0-82 1,-40 40 0,122 42-1</inkml:trace>
  <inkml:trace contextRef="#ctx0" brushRef="#br0" timeOffset="121936.968">18244 9490 0,'0'-41'16,"0"0"-16,0 0 15,-40-41-15,40 205 47,0-41-31,0 0-16,0 163 47,81-286-16,-81 0-15,41-81-1,-41-42 1,0-41-1,-82 328 17,82 164-17,0-42 1,0-204 0,82 82-1,-41-123 16,41-82-15,-82 0 0,0-41-1,-41-81 1,-82 81 0,42 164-1,81 41 1,0 163-1,0-163 1,81-123 31,-81-41-47,0 0 16,0 42-1,0-42 16,0 123-31</inkml:trace>
  <inkml:trace contextRef="#ctx0" brushRef="#br0" timeOffset="122270.9117">19349 8958 0,'-41'0'16,"41"-41"-16,-41 41 15,41-82 32,82 82-31,41 0-1,81 0 1,-81 41 0</inkml:trace>
  <inkml:trace contextRef="#ctx0" brushRef="#br0" timeOffset="122620.3348">19267 8999 0,'-82'0'0,"82"-41"16,0 82 15,0 0-16,41 0-15,-41 41 16,0 40 0,0 165-1,0 81 1,0-245-16,0 40 16,0-122-16,0 41 15,0-41 1,41 0-1,0-41 1,123 0 0,81 0-1,-163 0-15</inkml:trace>
  <inkml:trace contextRef="#ctx0" brushRef="#br0" timeOffset="123087.2564">20085 9326 0,'0'-41'0,"0"-40"16,0 162 31,0 42-31,0 0-16,0-41 15,0 245 16,0-286-15,0 41-16,41-82 16</inkml:trace>
  <inkml:trace contextRef="#ctx0" brushRef="#br0" timeOffset="123355.3738">20658 9694 0,'82'-40'62,"41"40"-46,-1 0-16,-40 0 16,41 0-16,-82 0 0</inkml:trace>
  <inkml:trace contextRef="#ctx0" brushRef="#br0" timeOffset="123986.9208">22090 9244 0,'-82'-40'0,"82"-42"15,0 164 48,0 40-63,0 1 16,0 0-16,0 81 15,0-40 16,0-123-15,0 0-16,41-41 31,-41-41-15,0-164 0,-41-40-1,41-1 1,0 124-1,0 40 1,82 82 0,40 0-1,-81 0 1,82 163 0,-123-40-1,-41 0 16,-82-82-15,1-41 0,81 41-1</inkml:trace>
  <inkml:trace contextRef="#ctx0" brushRef="#br0" timeOffset="124355.3281">22744 9081 0,'0'-123'0,"0"82"32,0 123-1,-82 0-15,82 0-16,0 40 15,0 165 1,0-165-16,0 124 15,41-164-15,0-1 16,164 1 0,-164-82-16</inkml:trace>
  <inkml:trace contextRef="#ctx0" brushRef="#br0" timeOffset="124838.206">23317 9449 0,'0'0'0,"-41"-41"15,123 41 63,0 0-62,-1-82-16,1 82 16,-41 0-16,-41 82 46,0-41-30,-123 123 0,42-83-1,-1 42 1,82-82 15,82-41-15,81 0-1,1 0 1,-123-41-16</inkml:trace>
  <inkml:trace contextRef="#ctx0" brushRef="#br0" timeOffset="125195.0434">24871 9244 0,'-41'0'47,"-40"41"-16,-1-41-31,41 123 16,-41-41-16,-41-41 16,42 41-1,122-82 32,81 0-31,165 0-1,-124 0-15,1 41 16</inkml:trace>
  <inkml:trace contextRef="#ctx0" brushRef="#br0" timeOffset="125404.7219">24626 9981 0,'0'0'0,"41"0"47,41 0-47,40 0 16,1-41-16,82 41 16,-164 0-1</inkml:trace>
  <inkml:trace contextRef="#ctx0" brushRef="#br0" timeOffset="125737.7583">25649 9408 0,'0'-82'16,"0"41"-16,41 123 78,-41 0-78,0 0 16,0 0-16,0-1 15,40 1 1,-40 164 0,0-205-1</inkml:trace>
  <inkml:trace contextRef="#ctx0" brushRef="#br0" timeOffset="126605.2064">26058 9040 0,'0'-41'32,"0"-41"311,0 164-296,0 0-31,0 41-16,122-1 16,-122 1-16,41 0 15,-41-1-15,0 1 16,0 0-16,-82 0 0,1 40 15,40-81-15,-41-41 16,41 41 0</inkml:trace>
  <inkml:trace contextRef="#ctx0" brushRef="#br0" timeOffset="127171.5424">26221 8549 0,'0'0'0,"-41"0"16,82 0 31,41 0-47,82 0 15,-1 0 1,-81 0 0,-82 41 30,0 0-30,0 82 0,0-42-16,0 1 15,0 0-15,0 41 0,0-1 16,0 206 0,0 81-1,41-164 1,-41-40-1,0-83 1,0-40 0,0-41-1,-82 41 1,0-82 0,-40 0-16,-83 41 31,82-41-31</inkml:trace>
  <inkml:trace contextRef="#ctx0" brushRef="#br0" timeOffset="127705.5425">15586 11740 0,'0'0'0,"-82"0"0,41 0 15,82 0 32,41 0-47,-42 0 0,42 0 31,0 0-31</inkml:trace>
  <inkml:trace contextRef="#ctx0" brushRef="#br0" timeOffset="127820.9649">15545 11944 0,'0'0'0,"41"0"31,40 0-15</inkml:trace>
  <inkml:trace contextRef="#ctx0" brushRef="#br0" timeOffset="128138.0977">16567 11576 0,'0'0'0,"0"-41"0,0 0 16,0 123 31,0 0-32,0 122 1,0 42-1,0-83 1,0-40 0,0-82-1,0-82 17</inkml:trace>
  <inkml:trace contextRef="#ctx0" brushRef="#br0" timeOffset="128404.8592">16485 11658 0,'0'0'0,"0"-41"0,0 0 15,0-41 1,82-40 0,-41 122-1,123 0 1,-82 0-1,-82 81-15,0 1 16,0 0-16,0-41 16,-41 82-16,-164-1 15,42-40 1,122 41 0</inkml:trace>
  <inkml:trace contextRef="#ctx0" brushRef="#br0" timeOffset="128756.0559">17140 11617 0,'0'0'0,"0"-82"0,0 41 15,-41 41 17,0 41-17,41 82 1,0 0-16,0 163 31,0 205-15,123-328-1,-41-122 1</inkml:trace>
  <inkml:trace contextRef="#ctx0" brushRef="#br0" timeOffset="129188.5085">17631 11821 0,'-41'-81'0,"82"81"62,82 0-62,-1 0 16,-40 0-16,0 0 16,-41 0-1,-41 41 1,-82 81-1,-41-81-15,41 41 16,1-41-16,40-41 16,41 82-16,-82-82 15,82 82 17,82-82-17,122 0 1,-40 0-1,-41-82-15</inkml:trace>
  <inkml:trace contextRef="#ctx0" brushRef="#br0" timeOffset="129531.2359">18940 11740 0,'-82'41'62,"41"-41"-62,-82 122 16,42-40-16,40-82 15,-41 82 1,164-82 15,40 0-15,124 0 0,-164 0-16,0 0 15</inkml:trace>
  <inkml:trace contextRef="#ctx0" brushRef="#br0" timeOffset="129738.3053">18654 12435 0,'0'0'0,"81"0"62,1 0-62,0 0 0,0 0 16,0 0-1,81 0-15</inkml:trace>
  <inkml:trace contextRef="#ctx0" brushRef="#br0" timeOffset="130021.1153">19676 11781 0,'0'0'0,"0"-41"16,0 0-1,0 82 32,0 40-47,0 1 16,0 41-1,0 0-15,0 40 16,0-122-16,0 0 16</inkml:trace>
  <inkml:trace contextRef="#ctx0" brushRef="#br0" timeOffset="130304.8026">20208 11453 0,'0'0'0,"82"0"47,41 123-31,-42 0-16,-40-1 16,41 165-1,-82-164-15,-82 122 16,-40-122-16,40-1 15</inkml:trace>
  <inkml:trace contextRef="#ctx0" brushRef="#br0" timeOffset="130556.0339">21476 11944 0,'41'0'32,"41"0"-32,41 0 15,81 0 1,-163 41-1</inkml:trace>
  <inkml:trace contextRef="#ctx0" brushRef="#br0" timeOffset="130721.3844">21517 12271 0,'123'0'31,"-82"0"-31,40 0 16,-40 0 0</inkml:trace>
  <inkml:trace contextRef="#ctx0" brushRef="#br0" timeOffset="134705.7824">23071 11658 0,'-81'0'0,"40"41"32,41 0-17,0 40-15,0 247 32,0-165-17,82-122 1,122 41-1,-81-164 1,-82 41 0,-41-163-1,0-164 1,-123 204 0,0 164 15,41 0-16,1 41 1,122 82 0</inkml:trace>
  <inkml:trace contextRef="#ctx0" brushRef="#br0" timeOffset="135089.2554">23644 12067 0,'41'0'31,"-41"-41"16,0-41-31,0 164 15,0 41-16,0-82-15</inkml:trace>
  <inkml:trace contextRef="#ctx0" brushRef="#br0" timeOffset="135622.281">24340 11617 0,'0'0'0,"-82"-123"15,41 82 17,-41 41-17,0 82 1,82 0-16,0 82 15,0-1 1,164-122 0,0 41-1,-124-41 1,42 41 0,-82-1-16,0 1 15,-82-82 1,1 41-1,-1-41 1,0 0 0,82-123-1,0-40 1,123-1 0,-1-81-1,-122 163 1,-40-41-1,-42 82 1,0 41 0,82 82 15</inkml:trace>
  <inkml:trace contextRef="#ctx0" brushRef="#br0" timeOffset="136089.3246">24667 11617 0,'0'-82'15,"0"164"32,0 0-47,0 81 16,0-40-1,41-41 1,81-82 0,-40-41 15,0-82-16,-82-40 1,0-1 0,0 123-1,0 82 1,0 0 0,0 163-1,0 1 1,0 122-1,0-286 1,0 0 0</inkml:trace>
  <inkml:trace contextRef="#ctx0" brushRef="#br0" timeOffset="136339.1717">25199 11699 0,'0'0'0,"0"-41"16,0 0-1,0 82 17,81 163-17,-81 1 1,0-41-1,0-42 1</inkml:trace>
  <inkml:trace contextRef="#ctx0" brushRef="#br0" timeOffset="136789.1848">25649 11699 0,'0'-82'0,"0"0"31,0 41-31,81 41 16,1 0 0,-41 0-1,-41 82 1,0 123-1,-82-83 1,41-40 0,1-82-1,80 0 32,83 0-31,-41 0-1,-82 41 1,0 82 0,-82-82-1,-81 40 1,40-81 0,41 0-1</inkml:trace>
  <inkml:trace contextRef="#ctx0" brushRef="#br0" timeOffset="137188.9802">26180 11617 0,'0'0'0,"0"-41"15,0 82 17,0 0-17,0 82 1,82-42 0,-41 1-1,0-82-15,41 0 16,41 0-1,-123-41-15,122 0 16,-122-122 0,41 81-16,-82 246 47,41-42-32,0 1 1,-82 163-1,82-204 1</inkml:trace>
  <inkml:trace contextRef="#ctx0" brushRef="#br0" timeOffset="137355.5271">27080 12517 0,'41'0'47</inkml:trace>
  <inkml:trace contextRef="#ctx0" brushRef="#br0" timeOffset="141289.4205">7977 16812 0,'0'0'0,"-164"0"0,-40 0 16,163 0-16,204 0 31,942-41 0,858 41 1,-1390-123-17,-327 123 1,-287 0 15,-41 0-31</inkml:trace>
  <inkml:trace contextRef="#ctx0" brushRef="#br0" timeOffset="141605.4159">8059 16485 0,'0'0'0,"-41"0"16,204 0 15,124 0-31,204 81 16,-1-81-16,615 0 15,-614 0-15,-82 0 16,245 0-1,-326 0 1,-287 0 0</inkml:trace>
  <inkml:trace contextRef="#ctx0" brushRef="#br0" timeOffset="339325.591">30598 25361 0,'-81'0'0,"40"0"16,163 0 31,1 0-47,82 0 15,81 0-15,82 0 16,82 0-16,0-41 16,123 41-16,-41-123 15,163 123-15,-122 0 16,490-81-1,778-1 17,-1514 82-32,451-82 31,-738 82-31,1 0 31,-82 0 16</inkml:trace>
  <inkml:trace contextRef="#ctx0" brushRef="#br0" timeOffset="340426.7898">30639 24175 0,'-41'0'16,"41"-82"46,41 0-46,41 41-16,-41 0 15,41-81-15,41 40 16,-42 0-16,42-41 16,0 41-16,-41-40 15,40-1-15,-81 41 16,82-41-1,163-286 17,-40 164-1,122 0 0,-245 163-31,-1 41 16,-40-41-16,82 41 15,81-82 1,1 42 15,-1-42-15,-81 41-16,81 0 16,-122 82-16,-41 0 15,122-82 1,1 82-1,-1 0 1,-81 0-16,163 0 16,-81 0-16,-41 41 15,163 41 1,41 82 0,-123-41-1,-40 40 1,122 123-1,41 1 17,-245-164-32,0-42 15,-1 42-15,42-41 0,-82 0 16,82 81 0,-42-40-1,1 41 1</inkml:trace>
  <inkml:trace contextRef="#ctx0" brushRef="#br0" timeOffset="343043.3737">34648 21475 0,'0'41'63,"0"0"-48,0 0-15,0 41 16,0 40-16,0-40 15,0 0-15,0 163 32,82 614-1,-82 164 0,82-491 0,-82-328-15,0-122-16,0 0 16,0 0-1</inkml:trace>
  <inkml:trace contextRef="#ctx0" brushRef="#br0" timeOffset="343559.9293">34771 25279 0,'-41'0'15,"0"0"17,41 41-17,0 0 1,82-41 15,0-41-15,-82-82-1,0 1 1,0 81 0,-82 41-1,0 41 1,82 40-1,0-40 1,0 41 0,164-82-1,-123-41 1,-41-41 0,-41 1-1,0 81-15,-41 0 16,41 41-1,41 40-15,-82 1 0</inkml:trace>
  <inkml:trace contextRef="#ctx0" brushRef="#br0" timeOffset="344010.4479">34934 26302 0,'-40'0'31,"-42"82"-15,82 40-1,0 1-15,0 82 16,0-165-16,82-40 16,-1 0-1,83 0 1,-41-286-1,-123 122 1,-82 124 0,-123 40-1,-81 40 1</inkml:trace>
  <inkml:trace contextRef="#ctx0" brushRef="#br0" timeOffset="345093.6299">31498 23602 0,'0'82'63,"0"41"-63,0-1 0,0 1 15,0 286 16,0-286-15,0-1 0,0-40-1,0-123 32,0-40-31,0-1-1,0-41-15,0-41 0,0 1 16,0-287 0,-41 164-1,41 122 1,-81 41 0,81 164 15,0 123-16,-41 286 1,41 122 0,0 42-1,0-410 1,0-81 0,0-164 46,0 0-46</inkml:trace>
  <inkml:trace contextRef="#ctx0" brushRef="#br0" timeOffset="345560.8821">30394 26629 0,'-41'0'15,"-41"0"1,164 0 47,0 0-63,0-41 15,122 41 1,-122 0-1</inkml:trace>
  <inkml:trace contextRef="#ctx0" brushRef="#br0" timeOffset="345794.8716">31007 26220 0,'-40'-41'15,"40"82"17,0 82-17,0-1-15,0 165 16,40-1 0,1-81-1,-41-83 1</inkml:trace>
  <inkml:trace contextRef="#ctx0" brushRef="#br0" timeOffset="346060.7684">31376 26997 0,'0'-41'62,"0"0"-46,0-40 0,40 121 15,-40 1-31,41 0 15</inkml:trace>
  <inkml:trace contextRef="#ctx0" brushRef="#br0" timeOffset="346245.321">31744 26670 0,'0'-82'0,"0"41"15,82 0 1,-1 41 0,124-82-1,-123 82 1</inkml:trace>
  <inkml:trace contextRef="#ctx0" brushRef="#br0" timeOffset="346511.1051">31866 26547 0,'-40'0'0,"40"41"31,0 82-15,40-41 0,83-1-1,-82-40 1,41-41-1,-82 82 1,-123-41 0,0 41-1,83-82 1</inkml:trace>
  <inkml:trace contextRef="#ctx0" brushRef="#br0" timeOffset="346827.3803">32562 26465 0,'0'0'0,"0"-81"16,-41 81-1,41 40-15,-82 42 16,82 123-1,0 40 1,123-163 0,-41-82-1,0-41 1,-82-41 0,-164 82-1,-41 82 1,124-82-1</inkml:trace>
  <inkml:trace contextRef="#ctx0" brushRef="#br0" timeOffset="349328.4051">31335 22211 0,'0'-41'62,"0"0"-46,0 1-1,41-42 17,81-123-1,-81 83-15,0 81-1,41 0 1,-41-41-1,0 41 1,41 0 0,-42 0-1,-40-41-15,41 41 16,0 41 0,-41-81-16,82-1 15,-41 0 1,82 41 15,-82 0-15,40-41-1,42 42 1,0-42 0,-41 41-1,0 41 1,40-41-1,1 41 1,0 0-16,-42-82 16,1 82-16,41 0 15,-41 0 1,-41 0 0,41 0-1,40 0-15,-40 41 16,0-41-1,0 0-15,122 0 32,-81 41-17,-82-41 1,0 0 0,41 0-1,40 0 1,83 0-1,-123 0-15,-41 0 16,-1 0 0,42 0 15,0 0-15,-41 0-1,0-82 79,-41 41-78,82 0-16,-41-41 31,40 42-16,-40-42 1,41 82 0,-82-41-1,82 41-15,0-41 16,0 41 0,40 0-1,-81 0 16,0 0-31,0 0 32,82 0-17,-82 41 1,81 41 0,1-1-1,-82-81 1,82 41-1,-1-41 1,165 0 0,-83 0-1,1 0 1,-123 0 0,0 0-1,-1 0 1,124-41-1,-1 41 17,1 0-17,-82 0 1,-82 0 0,40-40 15,-81-1 16,41 41 62,-41 81-93,82 1-1,-41 0 1,41 0 0,122 0-1,1 0 1,-82-82-1,163 0 1,-82 0 0,-40 0-1,-82 0-15,-41 0 32,-41-41-1,-41 82 0,-82-41-31</inkml:trace>
  <inkml:trace contextRef="#ctx0" brushRef="#br0" timeOffset="350085.939">30680 26261 0,'41'0'0,"0"0"94,41 0-94,0 0 16</inkml:trace>
  <inkml:trace contextRef="#ctx0" brushRef="#br0" timeOffset="350385.4445">39189 25525 0</inkml:trace>
  <inkml:trace contextRef="#ctx0" brushRef="#br0" timeOffset="351532.0062">37634 25320 0,'0'-41'16,"0"-41"62,82 82-47,41-41-31,736-40 47,41-1-16,-450 0-15,123 82 0,-123-82-1,-287 82-15,83 0 16,-165 0-16,1 0 15,-164 0 79,-40 41-78</inkml:trace>
  <inkml:trace contextRef="#ctx0" brushRef="#br0" timeOffset="352211.0255">39066 24829 0,'0'-41'16,"0"0"0,0 123 31,0 41-32,0 0-15,0-42 16,0 42-1,0-41-15,0-123 63,0-41-63,82-122 16,-82-1-1,0 123 16,0 164-15,0 41 0,0 122-1,0-163 1,0-123 46,0 0-46</inkml:trace>
  <inkml:trace contextRef="#ctx0" brushRef="#br0" timeOffset="352551.2815">38739 26097 0,'0'-82'0,"0"164"47,0 0-31,0 41-16,0-41 0,41-42 16,-41 124-1,41-123-15,-41 0 31</inkml:trace>
  <inkml:trace contextRef="#ctx0" brushRef="#br0" timeOffset="352944.4727">38984 26424 0,'0'41'16,"0"41"0,82-82 46,-82-82-46,0 123 46,41-41 1,-41-41-48,41 41 1</inkml:trace>
  <inkml:trace contextRef="#ctx0" brushRef="#br0" timeOffset="353145.7903">39352 26302 0,'0'-41'15,"82"0"17,0 41-32,41 0 15,-41 0 1,40 0 0</inkml:trace>
  <inkml:trace contextRef="#ctx0" brushRef="#br0" timeOffset="353429.4246">39393 26302 0,'0'0'0,"-41"82"16,41-1 0,41-40-1,82 41 1,0 0-1,-82-41 17,-41 0-17,-82-41 1,-41 0 0,82 82-1,-41-82 1</inkml:trace>
  <inkml:trace contextRef="#ctx0" brushRef="#br0" timeOffset="353728.2365">40130 26220 0,'0'-82'16,"-41"123"15,41 41-31,-82 0 16,82 122-1,41-163 1,163 41 0,-122-82-1,-82-41-15,82 0 16,-82-41-16,-41 82 15,-123 0 1,1 0 0,40 123-1</inkml:trace>
  <inkml:trace contextRef="#ctx0" brushRef="#br0" timeOffset="355627.115">38371 27611 0,'0'41'78,"0"40"-62,0-40-1,0 0-15,0 41 16,0 41-1,0-82-15,-82 122 47,0-40-15,0-82-17,41 0 1,-81-41-1,-1 82 1,-82-41 0,1 40-1,40-81 1,41 0 0,-40 0-1,40 0 1,41 0-1,-81-41 17,81 41-17,0-81-15,-41 40 16,42 41 0,40-82-16,0 82 15,-41 0 1,-41-41-1,82 41 1,0 0 0,0 0-1,-40 0 1,40 0-16,0 0 16,-41 0-1,82 82 1,-41-82-1,41 41 1,-41-41 0,-41 41-1,82 0 1,-81 81 0,-1-122-1,41 82-15,-41-82 16,82 41-16,-82-41 15,41 82 1,0-82 0,-204 122-1,40-40 1,42-82 0,-1 41-1,1-41 1,-83 82-1,42-41 17,40-41-17,0 0 1,-81 0 0,122 82-1,-81-82 1,40 0-1,0 41 1,-122 40 0,122-81-1,1 41 1,81-41 0,-41 0-1,0 0 1,83 82 15,-1-82-15,-41 0-1</inkml:trace>
  <inkml:trace contextRef="#ctx0" brushRef="#br0" timeOffset="356797.5109">38125 22948 0,'41'0'15,"82"0"1,-82 40-16,0-40 16,81 82-16,-40-82 15,41 82-15,0-82 0,40 41 32,42 204-1,-42-40 0,206-82 0,-206-82-15,-81 40 0,41-81-1,-41 0 1,-1 0-1,42-41-15</inkml:trace>
  <inkml:trace contextRef="#ctx0" brushRef="#br0" timeOffset="358829.3477">17017 14358 0,'-82'0'16,"82"163"15,0-40-31,0 41 16,0 408-1,-40-367 1,40-164 0,0 81-1,0-163 16,0-81-15,0 40-16</inkml:trace>
  <inkml:trace contextRef="#ctx0" brushRef="#br0" timeOffset="359061.7726">16813 14603 0,'0'-41'16,"0"82"-16,0-205 15,0 83 1,41 81-16,-41-41 15,163 41 1,-40 0 0,-82 81-1,-41 42 1,-164 41 0,1-41-1,40-42 16,123-40-31</inkml:trace>
  <inkml:trace contextRef="#ctx0" brushRef="#br0" timeOffset="359578.8046">17917 14276 0,'0'0'0,"0"-41"15,-82 41-15,82-41 16,0 82 15,-41 41-31,41 40 16,0 451 0,41-123-1,-41-286 1,82-1-16,0-122 15,-41-41 1,82 0-16</inkml:trace>
  <inkml:trace contextRef="#ctx0" brushRef="#br0" timeOffset="360028.9433">18531 14726 0,'-82'0'16,"164"0"30,0 0-30,-1 0-16,1 0 16,0 0-1,0 0 1,-82 41 0,-41 40-1,-204 83 1,122-41-1,41-41 1,41-42 0,82-40 15,41 0-31,122-40 16,-81 40-1</inkml:trace>
  <inkml:trace contextRef="#ctx0" brushRef="#br0" timeOffset="360395.8435">19963 14726 0,'0'41'79,"-82"-41"-79,0 81 15,0-81-15,-41 123 16,82-41-16,1-82 31,40 41-15,122-41-1,246 0 1,-204 0 0</inkml:trace>
  <inkml:trace contextRef="#ctx0" brushRef="#br0" timeOffset="360595.7172">19676 15544 0,'-41'0'16,"82"-41"15,82 41-16,-41 0-15,40 0 16,1 0 0,41-41-16</inkml:trace>
  <inkml:trace contextRef="#ctx0" brushRef="#br0" timeOffset="360879.0401">20740 14767 0,'0'41'62,"0"40"-46,0 1-16,0 0 16,0 41-16,0-1 15,0 124 1,0-164-16</inkml:trace>
  <inkml:trace contextRef="#ctx0" brushRef="#br0" timeOffset="361212.5192">21149 15339 0,'0'-41'94,"0"0"-78,0 82 30,0 41-46,0-41 16,82 41 0</inkml:trace>
  <inkml:trace contextRef="#ctx0" brushRef="#br0" timeOffset="361412.7484">21640 14930 0,'0'-41'15,"82"41"1,-42 0-16,83-41 16,82 41-1,-83 0 1</inkml:trace>
  <inkml:trace contextRef="#ctx0" brushRef="#br0" timeOffset="361731.0506">21762 14971 0,'0'0'0,"-81"41"31,81 41-16,0-41 1,122-41 0,-40 82-1,41-42 1,0 124 0,-42 0-1,-81-42 1,-122-81-1,-1-41 1,0 0 0,41-41-1</inkml:trace>
  <inkml:trace contextRef="#ctx0" brushRef="#br0" timeOffset="362111.8351">22540 15012 0,'-41'41'47,"41"41"-32,-41 0-15,41 40 16,0 1-16,41 41 16,82-123-1,-1-41 1,-40-41 0,-82-82-1,0 41 1,-123 41 15,-40 123-15,122 0-16,41 0 15,-82-82-15</inkml:trace>
  <inkml:trace contextRef="#ctx0" brushRef="#br0" timeOffset="362413.0656">23440 14644 0,'0'0'0,"0"-41"16,81 82 15,-40 41-15,41 204-1,0 0 1,-82 42 0,-368 81-1,81-287 1</inkml:trace>
  <inkml:trace contextRef="#ctx0" brushRef="#br0" timeOffset="367262.6712">31948 23602 0,'0'-41'16,"41"41"-16,123-123 16,204 1-16,82-42 15,41 0-15,82-40 16,163 40-16,-163 83 16,654-165-1,450 1 16,-1513 245 1,-328 81-1,123-81-15</inkml:trace>
  <inkml:trace contextRef="#ctx0" brushRef="#br0" timeOffset="367696.1656">33544 24011 0,'0'0'0,"-82"0"16,41 0-16,205 0 78,122 0-63,164-164-15,41 83 16,736-1 0,327 82-1,-449 0 1,-491 0 0,-451 0-16,1 0 15,-246 0 16</inkml:trace>
  <inkml:trace contextRef="#ctx0" brushRef="#br0" timeOffset="368079.5312">34485 24706 0,'-123'0'15,"82"0"-15,123 0 47,81 0-47,165 0 16,612 0-1,-449-122-15,696 40 16,-615 82 0,124-82-16,408 82 15,-81 0 1,-819 0 0,-244 0 30,-83 0-30,-82 0-16,-81 41 0</inkml:trace>
  <inkml:trace contextRef="#ctx0" brushRef="#br0" timeOffset="368446.4437">35180 24911 0,'-82'0'0,"164"0"31,122 0-15,165-41-16,40 41 15,82 0-15,1104-123 31,-531 42-15,-124 81 0,-326 0-1,-287 0 1,-286 0 0,-82 0 15,0 0-31,0 0 15,-81 0 1</inkml:trace>
  <inkml:trace contextRef="#ctx0" brushRef="#br0" timeOffset="369596.7328">39107 23357 0,'-82'-123'0,"82"205"47,0 81-31,0 83-16,41 40 16,41 287-1,0-164 1,-82-246-1,0-81 1,41-82 0,-41-82 15,0-40-31,0-124 16,-82 83-1,82-42-15,-123-40 16,123-1-16,0 124 0,0-1 31,-41 82-15,41 123 15,0 286-15,0-41-1,0-81 1,0-165-16,0 1 15,0 0 1,0-123 15,0-123-15,41-81 0,-41 41 15,0 163-16,0 82 1,-41-41 0</inkml:trace>
  <inkml:trace contextRef="#ctx0" brushRef="#br0" timeOffset="369996.7008">39025 23888 0,'0'-81'0,"-41"40"16,-41 41-1,1 0 1,-1 0-1,-82 0 1,-40 0 0,-124 41-1,-531 40 1,368-81-16,-163 123 16,122-123-16,0 123 0,-40-123 15,-328 0 1,123 82-1,81-1 1,655-81 0,164 0 15,122 0-31</inkml:trace>
  <inkml:trace contextRef="#ctx0" brushRef="#br0" timeOffset="370330.9214">38452 23602 0,'-40'0'0,"-42"0"16,-41 0 0,0 0-16,-327 0 15,-859 286 1,328-122 0,-1 41 15,123-42-16,204-81 1,451 41-16,163-123 0</inkml:trace>
  <inkml:trace contextRef="#ctx0" brushRef="#br0" timeOffset="370613.7075">40252 23929 0,'0'0'0,"-163"0"16,40 0-16,-245 0 15,-1146 368 16,164-163-15,246-41 0,286-42-1,450-40-15</inkml:trace>
  <inkml:trace contextRef="#ctx0" brushRef="#br0" timeOffset="385881.8594">16404 19021 0,'-41'0'16,"-41"82"-16,41-82 15,0 0 1,123 0 15,41 0-15,-1-41-16,1 41 15,82 0 1</inkml:trace>
  <inkml:trace contextRef="#ctx0" brushRef="#br0" timeOffset="386048.285">16445 19512 0,'0'0'0,"81"-41"47,42 41-32,0 0-15,0-41 16</inkml:trace>
  <inkml:trace contextRef="#ctx0" brushRef="#br0" timeOffset="386498.4002">18081 18857 0,'-41'-82'0,"-41"0"16,82 42 0,-41 40-1,-41 0 17,82 204-17,0 82 1,0-40-1,0-83 1,82-163-16,0 41 16,-41-41-16,0 0 0,41 0 15,81-122 1,-122 40 0,41-123-1,-164-122 1,-81 245-1,-1 82 1,0 41 0,164 41-1,0-41-15,205-41 16</inkml:trace>
  <inkml:trace contextRef="#ctx0" brushRef="#br0" timeOffset="386737.6344">18817 19143 0,'0'-40'47,"0"-42"-32,41 164 32</inkml:trace>
  <inkml:trace contextRef="#ctx0" brushRef="#br0" timeOffset="387198.528">19635 18734 0,'-82'-81'0,"1"-1"16,40 0 0,-41 82-1,41 123 1,41-42-1,-82 1-15,82 82 16,0-82 0,0 0-1,41-82-15,41 0 16,122-82 0,-122 0 15,-82-41-16,0 41 1,0 123 15,0 41-15,0 82 0,0 163-1,0-123 1,0-81-1</inkml:trace>
  <inkml:trace contextRef="#ctx0" brushRef="#br0" timeOffset="387647.7839">20003 18939 0,'-40'-82'0,"40"0"16,-41 82 0,41-41-1,0 123 17,0 82-17,0-1 1,41 1-1,40-123 1,42-41 0,0-123-1,-82 1 1,-41-1 15,0 41-31,0 41 16,0 123 15,0 0-15,0 245-1,-82-82 1,82-122 0</inkml:trace>
  <inkml:trace contextRef="#ctx0" brushRef="#br0" timeOffset="388082.0555">20699 18816 0,'0'0'0,"-41"0"16,41-82-1,-41 123 17,41 123-17,-82 81 1,82 1 0,82 40-1,0-286 1,41 0-1,-1-82 1,-81-122 0,-41-123-1,0 204 1,-82 123 15,-81 0-15,81 41-1,82 81 1</inkml:trace>
  <inkml:trace contextRef="#ctx0" brushRef="#br0" timeOffset="388469.3957">21517 18857 0,'-41'0'0,"41"-41"16,-41 41-1,0 0 1,-41 0 0,82 41-1,-81 82-15,81 0 16,0-42-16,0 42 0,0 0 15,41-1 1,122-40 0,1-82-1,-82-82 1,-82-40 0,0 40-1,-41 0 1,-82 82-1,82 41-15,0 41 16,41 41 0</inkml:trace>
  <inkml:trace contextRef="#ctx0" brushRef="#br0" timeOffset="388832.1841">22008 19021 0,'0'-41'15,"41"41"1,0-82-16,41 82 16,40 41-1,-122 41 1,0 81-1,-82 1 1,-40 0 0,40-124-1,123-40 17,41-40-17,-1-1 1,165-82-1,-205 82 1,41 41 0</inkml:trace>
</inkml:ink>
</file>

<file path=ppt/ink/ink18.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4-06-08T11:35:30.794"/>
    </inkml:context>
    <inkml:brush xml:id="br0">
      <inkml:brushProperty name="width" value="0.05292" units="cm"/>
      <inkml:brushProperty name="height" value="0.05292" units="cm"/>
      <inkml:brushProperty name="color" value="#FF0000"/>
    </inkml:brush>
  </inkml:definitions>
  <inkml:trace contextRef="#ctx0" brushRef="#br0">33666 12762 0,'0'0'0,"-81"0"0,40 0 15,122 0 63,42 0-78,82 0 16,2126-82 15,-1062 82-15,162 0 0,-572-81-1,-81 81-15,-83 0 16,409 0-1,-285 0 1,-369 0 0,-369 0-1,-40 0 1,-41-82 0,-82 82 30</inkml:trace>
  <inkml:trace contextRef="#ctx0" brushRef="#br0" timeOffset="1288.5227">33544 11699 0,'0'-41'31,"81"41"-15,42-82-1,245-204 17,287-42-1,-369 206-15,-81-1-1,-1 0 1,-81 1-1,122-42 1,-81 41 0,41 1-1,-83-1 1,124 41 0,-42 41-1,42-41 16,40 1-15,-40 40 0,-124 41-16,83-82 15,-83 82-15,1 0 16,164-41 0,81 41-1,82 0 1,-246 0-1,-81 0 1,81 82 0,42 40-1,368 124 1,-246-42 0,-41-40-1,-82-41 16,42 40-15,40 1 0,0-41-1,-40-1 1,-124 1 0,-81-123-16,82 123 15,-123-123-15,40 41 16,83-41-1,-41 0 1,-41 0 0</inkml:trace>
  <inkml:trace contextRef="#ctx0" brushRef="#br0" timeOffset="2104.3059">36366 10103 0,'0'-40'31,"-41"40"16,41 163-47,0 1 16,0 81-16,0 860 31,0-696-15,-81 0-1,81-205 1,0-81 0,0-82-1,-41-41 17</inkml:trace>
  <inkml:trace contextRef="#ctx0" brushRef="#br0" timeOffset="2853.6423">41111 10349 0,'0'82'63,"0"0"-63,0 40 16,0 42-16,0 40 15,-40-40-15,40 0 16,0-42-16,0 42 15,0 0-15,0-1 16,0-40-16,0 0 16,0-1 15</inkml:trace>
  <inkml:trace contextRef="#ctx0" brushRef="#br0" timeOffset="3372.4737">35794 13703 0,'0'82'47,"122"-82"-31,246 41 0,-286-41-1</inkml:trace>
  <inkml:trace contextRef="#ctx0" brushRef="#br0" timeOffset="3555.3206">36489 13499 0,'0'40'47,"0"83"-32,0 0-15,0 0 16,0-1-16,0 124 16,123-124-1</inkml:trace>
  <inkml:trace contextRef="#ctx0" brushRef="#br0" timeOffset="4120.7645">41970 13417 0,'0'0'0,"-81"41"32,81 81-17,0 1-15,0 0 16,0 0-16,0 81 16,0-40 15</inkml:trace>
  <inkml:trace contextRef="#ctx0" brushRef="#br0" timeOffset="4827.5199">38780 9940 0,'-41'0'32,"0"0"-17,-82 41-15,0 0 16,-40 40-16,-83 42 15,-81 41-15,41-1 0,-1-40 16,-122 123 0,246-165-16,81 83 31</inkml:trace>
  <inkml:trace contextRef="#ctx0" brushRef="#br0" timeOffset="5121.7654">40539 10431 0,'-123'41'31,"-82"40"-15,42 42-16,-410 163 16,0 1-1,1-42 1,204-81 0,245-41 15</inkml:trace>
  <inkml:trace contextRef="#ctx0" brushRef="#br0" timeOffset="5404.6698">41030 10840 0,'-82'0'31,"0"41"-15,0 0-16,-327 163 15,-205 42 1,-245 40 15,491-123-15,246-122-1,122 41 1</inkml:trace>
  <inkml:trace contextRef="#ctx0" brushRef="#br0" timeOffset="5638.1205">40293 11617 0,'-122'41'31,"-83"41"-31,41-1 16,-40-40-16,40 41 16,-40 0-16,-164 82 31,40-1-16</inkml:trace>
  <inkml:trace contextRef="#ctx0" brushRef="#br0" timeOffset="6087.9327">38412 10553 0,'0'0'0,"-41"41"31,-246 205-16,-122-1 1,-204 123 0,163-40-1,163-165 1,165-122 0</inkml:trace>
  <inkml:trace contextRef="#ctx0" brushRef="#br0" timeOffset="6555.6423">39189 10676 0,'0'0'0,"0"-82"16,-41 82-1,-82 41 1,41 41-16,-40 0 16,-83 81-16,1 42 15,-287 163 1,-409 246 15,859-492-15</inkml:trace>
  <inkml:trace contextRef="#ctx0" brushRef="#br0" timeOffset="7204.8358">36898 11903 0,'82'0'125,"-82"41"-125,82 41 16,-41 0-1,490 245 17,-122-82-1,-327-245-31</inkml:trace>
  <inkml:trace contextRef="#ctx0" brushRef="#br0" timeOffset="7554.0861">37512 10962 0,'0'0'0,"122"123"47,-40 0-47,82 41 15,245 245 1,-246-164-16,-40-122 15,41 40-15,-82-81 16,-1 41-16,83 81 16,-123-163-1</inkml:trace>
  <inkml:trace contextRef="#ctx0" brushRef="#br0" timeOffset="7938.6144">38616 10676 0,'0'-41'0,"-41"-41"16,41 42-1,0-1-15,41 41 32,82 122-17,-41 42-15,286 204 16,-164-122 0,42 40-16,81 41 31,-122-41-16,-124-204-15,-40 0 16,41 0-16,0-82 31,-82-82-31</inkml:trace>
  <inkml:trace contextRef="#ctx0" brushRef="#br0" timeOffset="8220.8661">39843 10840 0,'0'0'0,"0"-82"0,-82 0 16,82 0-16,0 41 31,41 82-15,205 246-1,81 163 1,-81-82 0,-1 0-1,-204-164 1,41-40 0,-82-123-1</inkml:trace>
  <inkml:trace contextRef="#ctx0" brushRef="#br0" timeOffset="16855.7263">17754 4009 0,'0'-41'16,"-41"41"-16,41-41 16,0 82 15,0 204-16,0 246 17,0-368-1</inkml:trace>
  <inkml:trace contextRef="#ctx0" brushRef="#br0" timeOffset="17122.6607">17713 3886 0,'0'0'15,"0"-82"-15,0 0 0,81 41 16,124-40-1,-82 81 1,-82 81 0,-41 42-1,-82 41 1,-41-82 0,-41 40-1,83-40-15,-1 0 16</inkml:trace>
  <inkml:trace contextRef="#ctx0" brushRef="#br0" timeOffset="17478.0058">18694 3641 0,'0'0'0,"-40"-82"15,40 0 1,-41 82 15,41 41-15,-41 0-1,41 368 1,-82-41 0,82-41-1,0-163 1,164-42 0,-124-122-1</inkml:trace>
  <inkml:trace contextRef="#ctx0" brushRef="#br0" timeOffset="17972.0915">19144 4213 0,'0'-82'0,"-40"82"0,80 0 63,42 0-47,0 0-16,41-41 15,-41 41-15,-42 0 16,42 0-1,-123 82 32,0-82-47,-81 82 16,40 0 0,-41 0-1,41 0-15,82-42 47,41-40-16,41 0-31,-41 0 16,123 0 0,-1 0-1</inkml:trace>
  <inkml:trace contextRef="#ctx0" brushRef="#br0" timeOffset="18356.4255">20413 4131 0,'0'-41'15,"-82"123"64,41-41-64,-41 41-15,41-41 0,0 0 16,-41 82-1,82-83 17,123-40-17,-41 0 1,41 0-16,81 0 31,-163 0-31</inkml:trace>
  <inkml:trace contextRef="#ctx0" brushRef="#br0" timeOffset="19346.437">20903 4050 0,'0'-82'16,"41"82"0,-41-41-16,0 123 62,0-1-62,0 1 16,0 0-16,0 82 15,0-42 17,0-81-32,0 0 15</inkml:trace>
  <inkml:trace contextRef="#ctx0" brushRef="#br0" timeOffset="19655.5017">21190 3518 0,'82'123'47,"-1"-42"-47,42 1 16,-41 82-16,0-42 16,-82 42-1,122 82 1,-244-42-1,81-163-15,-41 0 16,0 41-16</inkml:trace>
  <inkml:trace contextRef="#ctx0" brushRef="#br0" timeOffset="19939.3924">22253 4459 0,'-41'0'16,"123"0"30,41 0-46,-41 0 16,41 0-16,-42 0 16,-40 0-1,0 0-15,41 0 16</inkml:trace>
  <inkml:trace contextRef="#ctx0" brushRef="#br0" timeOffset="20508.6305">23562 4050 0,'0'-82'0,"82"41"16,-82 82 31,41 204-32,41 328 17,-82-450-17,0-83 1</inkml:trace>
  <inkml:trace contextRef="#ctx0" brushRef="#br0" timeOffset="20779.3198">23767 4172 0,'0'0'0,"0"-82"16,0 1-1,41-42 1,0 123 0,122 0-1,-122 0-15,41 82 16,-82 0-16,0-1 16,0 83-1,-164-41 1,-40 40-1</inkml:trace>
  <inkml:trace contextRef="#ctx0" brushRef="#br0" timeOffset="21072.7088">24708 4050 0,'-41'-123'15,"41"82"1,-41 41 0,0 0-1,41 286 1,-82-40-1,82 40 1,41-81 0,82-124-1,81 1-15,-122-41 16,-41-41-16</inkml:trace>
  <inkml:trace contextRef="#ctx0" brushRef="#br0" timeOffset="21507.1634">25321 4172 0,'0'0'0,"41"0"62,41 0-46,41 0-16,0 0 15,-42 0-15,83 0 32,-123 41-17,-41 41 1,-82 0-1,-122 0 1,81 40 0,41-122-1,123 41 17,0-41-17,82 0 1,81 0-1</inkml:trace>
  <inkml:trace contextRef="#ctx0" brushRef="#br0" timeOffset="21905.6624">26917 4213 0,'-123'41'78,"82"41"-78,-82-41 0,42-41 16,40 123-16,-82-83 15,123 1 48,82-41-63,40 0 15,124 0 1,-42 0 0</inkml:trace>
  <inkml:trace contextRef="#ctx0" brushRef="#br0" timeOffset="22242.9163">27449 4418 0,'122'0'63,"1"0"-48,0 0-15,-1 0 16,-81 0-16</inkml:trace>
  <inkml:trace contextRef="#ctx0" brushRef="#br0" timeOffset="22555.7657">28308 4050 0,'0'40'78,"0"83"-63,0-41-15,0 0 16,0 0-16,0 122 16,0-40-1</inkml:trace>
  <inkml:trace contextRef="#ctx0" brushRef="#br0" timeOffset="22838.7291">28594 3722 0,'0'0'16,"0"-81"-16,41 81 15,82 81 1,-42 42-1,83 327 1,-164-205 0,0 42-1,-205-1 17,-40-122-32</inkml:trace>
  <inkml:trace contextRef="#ctx0" brushRef="#br0" timeOffset="36040.6867">16567 6422 0,'-82'0'0,"42"0"16,40 41-16,-41-41 15,82 0 32,-1 0-47,410 0 31,-368 0-31,41 0 16,-82 0 0</inkml:trace>
  <inkml:trace contextRef="#ctx0" brushRef="#br0" timeOffset="36191.021">16649 6790 0,'0'0'0,"-82"0"16,164 0 46,0 0-62,82 0 16</inkml:trace>
  <inkml:trace contextRef="#ctx0" brushRef="#br0" timeOffset="36556.9366">18694 6258 0,'0'-81'0,"0"-1"16,-81 123 15,81 41-15,0 163-1,0-81-15,0 40 16,0-122-1,0 0-15,0 0 16,0-42 0</inkml:trace>
  <inkml:trace contextRef="#ctx0" brushRef="#br0" timeOffset="36807.7457">18654 6013 0,'0'0'0,"-41"-82"0,41 41 16,0 0-1,204-40 1,-40 162 0,-123 42-1,-41 41 1,-123-42-1,-82 42 1,83-41 0</inkml:trace>
  <inkml:trace contextRef="#ctx0" brushRef="#br0" timeOffset="37077.9532">19267 5972 0,'0'0'0,"0"-123"16,0 246 31,-82 41-32,82-42-15,0 206 16,0-1 0,82-123 15,41-163-15</inkml:trace>
  <inkml:trace contextRef="#ctx0" brushRef="#br0" timeOffset="37507.5315">19881 6258 0,'-82'-81'15,"164"81"48,0 0-63,40 0 15,1 0-15,0 0 16,-41 0 0,-42 0-1,-40 81 1,0 1-1,-81-41-15,-83 82 16,41-41-16,82-41 16,-40 40-1,121-81 32,83 0-47,164-41 16,-165 41-1</inkml:trace>
  <inkml:trace contextRef="#ctx0" brushRef="#br0" timeOffset="37857.9864">21476 6218 0,'-41'0'15,"41"-41"-15,0 82 32,-82 40-17,1-40-15,-83 82 16,82 0-1,82-82 17,164-41-1,-1 0-15,-40 0-16,82 0 15,-164 0-15</inkml:trace>
  <inkml:trace contextRef="#ctx0" brushRef="#br0" timeOffset="38325.1334">22253 6054 0,'0'-82'0,"0"41"15,0 164 32,0-41-47,0 0 16,0-1-1,-81 165 1,81-124 0,0 1-16,0-82 15,40-41 1</inkml:trace>
  <inkml:trace contextRef="#ctx0" brushRef="#br0" timeOffset="38607.1072">22417 5931 0,'0'0'0,"-41"0"0,41-41 15,82 41 16,0 82-31,81 123 16,-122-42 0,-41 42 15,0 163-15,-204-123-1,163-204 1</inkml:trace>
  <inkml:trace contextRef="#ctx0" brushRef="#br0" timeOffset="39340.7234">23358 6463 0,'0'0'0,"82"0"78,40 0-63,1 0-15,0 0 16,-41 82 0,-1-82-16</inkml:trace>
  <inkml:trace contextRef="#ctx0" brushRef="#br0" timeOffset="39708.5893">24912 5849 0,'-82'0'16,"82"-41"15,123 41-15,-41 0-16,0 0 15,163 0 1</inkml:trace>
  <inkml:trace contextRef="#ctx0" brushRef="#br0" timeOffset="40040.8572">24912 5890 0,'0'0'0,"0"123"63,0-41-63,0 0 15,-82 204 1,82 82 0,0-82-1,0-163-15,0 41 16,0-123-16,41 81 16,0-122 15,82 0-16,41 0 1,-83-41 0</inkml:trace>
  <inkml:trace contextRef="#ctx0" brushRef="#br0" timeOffset="41825.091">27653 6422 0,'0'-123'15,"0"82"-15,0-40 16,0-1 0,-41 82 15,41 409 0,0-286-31,0 204 31,0-286-15,0-82 31,0-41-47</inkml:trace>
  <inkml:trace contextRef="#ctx0" brushRef="#br0" timeOffset="42057.5755">27653 6218 0,'0'0'0,"0"-123"0,0 82 16,0 0-1,41 41 17,0 0-32,82 82 15,-42 41 1,-81-1-1,-41-81-15,1 41 16,-42-41-16,41 41 16,0-82-16,-41 81 15</inkml:trace>
  <inkml:trace contextRef="#ctx0" brushRef="#br0" timeOffset="42357.9555">28308 6136 0,'0'0'16,"0"-82"-16,0 123 46,-82 82-30,82 81-16,-41 123 31,41-40-15,0-165-16,41 42 16,41-164-16,-82 41 15,122-41 1</inkml:trace>
  <inkml:trace contextRef="#ctx0" brushRef="#br0" timeOffset="42791.5123">28839 6422 0,'-81'-82'16,"162"82"46,1 0-62,41 0 16,-41 0 0,40 0-1,-81 0 1,-41 123-1,-122 0 1,-83-1 0,82 1-1,42-82 1,-1 0 0,123-41 15,0 0-31,-1 0 15,42 0-15,123 0 16,-82 0 0,-42 0-16</inkml:trace>
  <inkml:trace contextRef="#ctx0" brushRef="#br0" timeOffset="43258.4272">29617 6463 0,'0'-82'16,"40"82"77,42 82-93,0-82 16,0 82-16,0-82 16,40 41-1,-81 40 1,41-81-1,-164 0 32,41 41-31,1-41-16,-42 41 16,-82 41-1,164-41 1</inkml:trace>
  <inkml:trace contextRef="#ctx0" brushRef="#br0" timeOffset="43608.6638">30639 6299 0,'0'0'0,"0"82"63,0 0-63,0 41 15,0-82-15,0-1 16,0 1 0,0 123-1,0-82 1</inkml:trace>
  <inkml:trace contextRef="#ctx0" brushRef="#br0" timeOffset="43975.512">31007 5972 0,'0'0'0,"41"0"62,41 41-46,-82 41-16,82 0 0,-82 40 15,82 83 1,-82-1 0,-82-40-1,-82-82 1,123 41 0</inkml:trace>
  <inkml:trace contextRef="#ctx0" brushRef="#br0" timeOffset="44558.374">31662 5563 0,'0'-41'47,"82"41"-32,-41 0-15,0 0 32,40 0-32,1 0 31,-82 41-15,0 82-1,0 40 1,-41 124-1,41 122 1,0-164 0,41 82-1,-41-204 1,0-41 0,0-41-1,-204 82 1,81-83-1,-82-40 1,124 82 15,-1-82-31</inkml:trace>
  <inkml:trace contextRef="#ctx0" brushRef="#br0" timeOffset="52470.4091">16608 8590 0,'82'0'47,"41"-82"-31,122 82-16,-81-82 15</inkml:trace>
  <inkml:trace contextRef="#ctx0" brushRef="#br0" timeOffset="52642.5516">16813 8754 0,'82'0'31,"408"-41"0,-367 41-31</inkml:trace>
  <inkml:trace contextRef="#ctx0" brushRef="#br0" timeOffset="52912.8929">18122 8304 0,'-41'0'0,"41"81"47,0 42-47,0 41 16,0-41-16,0-1 15,0 83 1,0-42-1,0-81 1</inkml:trace>
  <inkml:trace contextRef="#ctx0" brushRef="#br0" timeOffset="53126.0745">18081 8508 0,'0'-204'0,"0"408"0,0-531 16,0 286-16,0-41 15,41 82-15,41-41 32,40 82-17,-81 82 1,-123 41 0,-40-42-1,40 1 1,0-82-1</inkml:trace>
  <inkml:trace contextRef="#ctx0" brushRef="#br0" timeOffset="53392.867">18735 8140 0,'0'0'0,"0"-82"16,-41 82 15,41 82-15,-40 204 0,40 123-1,0-122 1,204 122-1,-163-368 1</inkml:trace>
  <inkml:trace contextRef="#ctx0" brushRef="#br0" timeOffset="53809.093">19390 8672 0,'0'0'0,"0"-82"0,-41 82 16,123 0 31,40 0-32,83 0 1,-164 0-1,0 41 1,-41 0 0,-82 122-1,-41 1 1,1-41 0,81-82-1,82-41 16,122 0 1,1 0-17,-82 0-15</inkml:trace>
  <inkml:trace contextRef="#ctx0" brushRef="#br0" timeOffset="54142.2902">21026 8713 0,'-41'-82'16,"0"164"15,-40-41-16,40 40-15,-164 42 32,82 0-17,42-123 1,162 0 15,83 0-31,81 0 16,124 0-1,-329 0-15</inkml:trace>
  <inkml:trace contextRef="#ctx0" brushRef="#br0" timeOffset="54425.7276">22049 8590 0,'0'-41'15,"0"123"32,0 41-47,0-42 16,0 124-1,0-1 1,0-81 0,0-82-1</inkml:trace>
  <inkml:trace contextRef="#ctx0" brushRef="#br0" timeOffset="54692.4718">22335 8467 0,'0'-41'15,"82"41"1,0 0 15,41 123-15,-83 163-1,-40-40 1,0-123-16,-81 81 16,81-122-16,-82 0 15</inkml:trace>
  <inkml:trace contextRef="#ctx0" brushRef="#br0" timeOffset="55309.613">23317 9081 0,'0'0'0,"-82"0"0,41 0 15,164 0 16,41 0-31,81-41 16,410 41 15,-451 0-31</inkml:trace>
  <inkml:trace contextRef="#ctx0" brushRef="#br0" timeOffset="55610.8054">25158 8385 0,'0'-40'15,"82"40"32,-1 0-31,42 0-16,-41 0 16,-41 0-16,0 0 15</inkml:trace>
  <inkml:trace contextRef="#ctx0" brushRef="#br0" timeOffset="55893.2318">25076 8426 0,'0'0'0,"0"123"47,0 0-32,0 40-15,0 1 16,0 163 0,0 41-1,0-81 1,41-165 0,-41-40-1,123-82 1,122-41-1,0-40 1</inkml:trace>
  <inkml:trace contextRef="#ctx0" brushRef="#br0" timeOffset="57127.0591">26344 8876 0,'0'-81'15,"-41"40"1,41 82 31,0 81-32,0 124 1,41 163 15,-41-327-31,0-42 16,41-40-1</inkml:trace>
  <inkml:trace contextRef="#ctx0" brushRef="#br0" timeOffset="57375.6338">26753 9285 0,'0'-81'0,"41"81"47,41 0-31,41 0-16,-1 0 15,206 0 1,-83 0-1</inkml:trace>
  <inkml:trace contextRef="#ctx0" brushRef="#br0" timeOffset="57709.9276">28226 8917 0,'-41'0'0,"41"-41"15,0 82 32,0 41-31,0 0-16,0 41 15,0 40-15,-41 83 16,41-83 0,-82-122-1,164-41 1</inkml:trace>
  <inkml:trace contextRef="#ctx0" brushRef="#br0" timeOffset="57959.3534">28226 8958 0,'0'0'0,"0"-82"15,0-40 1,0 40 0,82 82-1,163 0 1,-204 204-1,-41-40 1,-123-41 0,-81-1-1,81 42 1</inkml:trace>
  <inkml:trace contextRef="#ctx0" brushRef="#br0" timeOffset="58243.0906">29003 8713 0,'0'0'0,"-41"-41"0,41-41 16,-41 164 15,41 81-15,-82 328-1,82-123 1,0-163 0,164-164-1,-123-41 1</inkml:trace>
  <inkml:trace contextRef="#ctx0" brushRef="#br0" timeOffset="58626.5545">29494 9040 0,'0'0'0,"-82"-41"15,123 41 17,41 0-17,163 0 1,-204 0-16,41 0 16,-82 41 15,-41 123-16,-41-124-15,-81 83 32,40 41-17,82-164 1,123 0 15,40 0-31,1 0 16,204-41-1</inkml:trace>
  <inkml:trace contextRef="#ctx0" brushRef="#br0" timeOffset="59026.5574">30967 8958 0,'-123'82'78,"82"0"-78,-41-41 16,0 40-16,-40-40 16,81-41-16,-41 82 15,82-41 17,82-41-17,40 0 1,124 0-16,-42 0 15,-122 0 1</inkml:trace>
  <inkml:trace contextRef="#ctx0" brushRef="#br0" timeOffset="61094.1883">31866 8917 0,'0'0'0,"0"-41"0,0-40 15,0 121 32,0 42-31,0 123-1,0 40 1,0-40 0,41-164-16,41 0 15</inkml:trace>
  <inkml:trace contextRef="#ctx0" brushRef="#br0" timeOffset="61426.9698">32276 8631 0,'0'0'0,"0"-82"15,0 0 1,40 82 15,1 0-15,164 246 0,-123 122-1,0-123 1,-123 1-1,-123 40 1,123-163 0,-41-82-1</inkml:trace>
  <inkml:trace contextRef="#ctx0" brushRef="#br0" timeOffset="70311.1769">32521 8222 0,'82'0'79,"41"0"-64,-83 0 1,42 0-1,0 0 17,0 123-1,41 408 0,-123-367-31,0 163 16,0-163-16,0 40 15,0 124 1,0-83 0,0 0-1,0-81 1,-41-82 0,-41-82-1,-164 0 16,83 0-15,81 0 0,41 41-1</inkml:trace>
  <inkml:trace contextRef="#ctx0" brushRef="#br0" timeOffset="71610.9756">17426 11658 0,'0'0'0,"-41"0"15,164 0 32,-41 0-31,41 0-16,-1 0 16,1 0-1</inkml:trace>
  <inkml:trace contextRef="#ctx0" brushRef="#br0" timeOffset="71760.8857">17385 12067 0,'41'0'31,"82"0"-15,0 0-1,-1-82-15</inkml:trace>
  <inkml:trace contextRef="#ctx0" brushRef="#br0" timeOffset="75445.1828">20494 11003 0,'0'-41'16,"0"123"140,-81 0-141,81 0-15,-41-82 16,41 41-16,-41-41 16,0 0-1,-41 0 1,41 0 0,41-123 15,0-41 0,123 164-31,0 82 31,-123 41-31,0 0 16,-82 204 0,-41-163-1,0-1 16,41-122-15,82-82 15,0-82-15,0 42 0,0-1-1,164 82 1,-41 41-1,-41 41 1,-41-42 0,40 83-1,1-123-15</inkml:trace>
  <inkml:trace contextRef="#ctx0" brushRef="#br0" timeOffset="75722.5034">20944 11126 0,'0'0'16,"0"82"30,0 41-46,0-42 16,0 1-16,0 82 16,0-41-1,0-83 1</inkml:trace>
  <inkml:trace contextRef="#ctx0" brushRef="#br0" timeOffset="75978.1604">20944 11167 0,'0'0'0,"0"-41"16,0 0-16,0-41 16,41 41-1,0 1 1,123 40-1,-82 122 1,-82-40 0,-41 82-1,-82-42 1,0-81 0</inkml:trace>
  <inkml:trace contextRef="#ctx0" brushRef="#br0" timeOffset="76294.8518">21517 11167 0,'0'0'15,"0"-82"-15,0 41 16,-41 164 31,41 0-31,0 40-16,0 83 31,0-42-16,82-122 1,41 0 0</inkml:trace>
  <inkml:trace contextRef="#ctx0" brushRef="#br0" timeOffset="76727.9755">22049 11249 0,'-82'-41'15,"123"41"48,0 0-63,41 0 15,-1 0-15,-40 0 16,41 0 0,-82 123 15,-41-42-15,-81 42-1,-1 0 1,0-41-1,123-1-15,-41-81 16,82 0 15,41 0-15,245 0 0,-40 0-1</inkml:trace>
  <inkml:trace contextRef="#ctx0" brushRef="#br0" timeOffset="77161.9684">23235 11372 0,'-82'81'93,"41"1"-93,-40-41 16,-1 41-16,41-41 16,0 0-1,-41-41 1,82 41 0,41-41-1,204 0 1,-40 0-1,-82 0 1</inkml:trace>
  <inkml:trace contextRef="#ctx0" brushRef="#br0" timeOffset="77494.8063">23849 11372 0,'0'0'0,"0"-82"15,-41 82-15,41-41 16,0 82 31,0 41-47,0 163 15,41-41 1,-41-40 0,41-164-1,40 0 1</inkml:trace>
  <inkml:trace contextRef="#ctx0" brushRef="#br0" timeOffset="77762.6924">24217 11290 0,'0'-82'16,"41"82"15,0 0-31,0 41 0,40 41 16,-40 40-1,-41 1-15,0 122 16,0-122 0,-122-41-16,-1 123 15,41-165 16,82 1-31</inkml:trace>
  <inkml:trace contextRef="#ctx0" brushRef="#br0" timeOffset="78061.7007">25240 11699 0,'0'0'0,"122"0"62,1 0-62,0 0 16,-1 0-16,-40 0 16,0 0-1,-41 0-15</inkml:trace>
  <inkml:trace contextRef="#ctx0" brushRef="#br0" timeOffset="78295.685">26508 11249 0,'0'123'63,"0"-42"-63,0 42 15,0 41-15,0-42 16,0 1 0,81-41-16,-81-41 15</inkml:trace>
  <inkml:trace contextRef="#ctx0" brushRef="#br0" timeOffset="78828.0097">18408 14030 0,'-41'0'16,"164"0"15,122 0 0,124 82-15</inkml:trace>
  <inkml:trace contextRef="#ctx0" brushRef="#br0" timeOffset="78978.6321">18654 14398 0,'0'0'0,"81"0"31,1 0-15,368-81 0,-245 81-1</inkml:trace>
  <inkml:trace contextRef="#ctx0" brushRef="#br0" timeOffset="79561.8552">20781 13785 0,'-41'0'31,"41"82"-15,-41-82-16,41 41 15,-41-41-15,-41 81 16,0-81 0,1 0-1,40 0 16,41-204-15,41 122 0,40 0-1,42 82 1,-41 82 0,-82 0-16,82 122 15,-82-81-15,-123 0 16,-41 122-1,-122-81 1,81-123 0,165-41-1,40-123 1,0-81 15,204 163-31,-122 41 16,41 0-1,-42 41-15,-40-1 16,41 42 0,41 0-1,-41-82-15</inkml:trace>
  <inkml:trace contextRef="#ctx0" brushRef="#br0" timeOffset="79795.4083">21476 13826 0,'-41'0'32,"41"82"-17,-82-41-15,82 40 16,-122 42-16,40 41 31,82-83-31,-41 1 16,41-41-16</inkml:trace>
  <inkml:trace contextRef="#ctx0" brushRef="#br0" timeOffset="79995.4378">21026 14112 0,'41'0'31,"82"0"-15,-82 82-16,0-41 16,-41 41-16,163 81 15,1-81 1</inkml:trace>
  <inkml:trace contextRef="#ctx0" brushRef="#br0" timeOffset="80395.7937">21967 14071 0,'0'-82'15,"0"1"1,-41 162 15,41 1-15,-82 0-16,82 163 16,0-40-1,123-82 16,-41-123-15,81-123 0,-81-82-1,-82-40 1,-41 122 0,-81 123-1,-1 0 1,82 41-16,-41 41 15,82 0 1</inkml:trace>
  <inkml:trace contextRef="#ctx0" brushRef="#br0" timeOffset="80695.2543">22581 14317 0,'0'81'31,"41"-121"0,-41-1-15,0 0-1,0 123 32,0-42-47,81-40 16</inkml:trace>
  <inkml:trace contextRef="#ctx0" brushRef="#br0" timeOffset="81212.5496">23235 14153 0,'0'-82'0,"0"41"16,0 0-16,0-40 16,-41 81-1,0 0 1,0 0-1,0 41 1,-40 81-16,81 1 16,0-41-1,81-41-15,42 81 16,-41-81 0,-82 41-1,0 41 1,0-82-1,-82-41 1,-41 0 0,83 0-1,-1-164 1,41 0 0,163 1-1,-40 40 1,-41 41-1,-82 1 1,-82 40 0,41 41-1,-82 0 1,123 81 0</inkml:trace>
  <inkml:trace contextRef="#ctx0" brushRef="#br0" timeOffset="81646.0901">23562 13989 0,'0'0'0,"0"-40"15,0-1-15,0 122 47,0 1-31,0 0-16,0-41 15,0 41-15,0-41 16,41 0 0,41-41-1,0 0-15,0-82 31,0-123-15,-82 123 0,0 42-1,0 121 1,0 1 0,-41 82-1,41-1 1,0 1-1,0-123 1</inkml:trace>
  <inkml:trace contextRef="#ctx0" brushRef="#br0" timeOffset="81895.5311">24176 13949 0,'0'-82'0,"0"123"63,0 40-63,0 42 15,0 0-15,0 0 16,0 163-1,0-245 1</inkml:trace>
  <inkml:trace contextRef="#ctx0" brushRef="#br0" timeOffset="82345.4951">24585 14071 0,'0'-82'15,"41"82"-15,0 0 16,0 0 0,41 82-1,-82-41-15,0 82 16,0-82-16,-82 41 15,41-42 1,-41-40 0,123-81 31,41 81-47,-41 0 31,40 41-16,1 163 1,-82-122 0,-122 0-1,-1-41 1,41-41-16,41 0 16,0 0-16,41-82 15</inkml:trace>
  <inkml:trace contextRef="#ctx0" brushRef="#br0" timeOffset="82787.6133">25240 14071 0,'0'0'0,"0"-122"0,0 81 31,0 122 0,0 1-15,0 82 0,0-82-1,40-1 1,-40-40-16,82-41 15,41-41 1,-123 1-16,82-83 16,-41-82-1,-41 164 1,0 123 15,0 41-15,0-41-1,-82 122 1,82-122-16,0 41 16</inkml:trace>
  <inkml:trace contextRef="#ctx0" brushRef="#br0" timeOffset="83028.6119">26630 14317 0,'41'0'47,"82"0"-31,0 0-16,-1 0 15,-40 0-15,0 0 16,-41 0 0</inkml:trace>
  <inkml:trace contextRef="#ctx0" brushRef="#br0" timeOffset="83278.4169">28594 13989 0,'0'0'0,"0"-81"16,0 122 31,0 40-47,0 124 31,0 81-16,0-40 1,-82-124-16</inkml:trace>
  <inkml:trace contextRef="#ctx0" brushRef="#br0" timeOffset="83829.1428">20126 16771 0,'-82'0'0,"1"-41"16,-1 41-16,0 0 15,246 0 48,122 0-63,164 0 15,-41 0-15,205-82 16,81 82-16,-41 0 16,-40 0-16,41 0 15,-124 0-15,-40 0 16,-82 0-1,205 0 17,-860 0-1,83 0-31,-42 0 0</inkml:trace>
  <inkml:trace contextRef="#ctx0" brushRef="#br0" timeOffset="84212.6134">20535 17180 0,'0'0'0,"-163"0"0,40 0 0,82 0 15,164 0 16,81 0-15,124-82 0,612 82-1,574-82 1,-573 82 0,-246 0-1,-368 0 1,-245 0-1,-82-41 32,0-40-15</inkml:trace>
</inkml:ink>
</file>

<file path=ppt/ink/ink19.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4-06-08T11:40:57.782"/>
    </inkml:context>
    <inkml:brush xml:id="br0">
      <inkml:brushProperty name="width" value="0.05292" units="cm"/>
      <inkml:brushProperty name="height" value="0.05292" units="cm"/>
      <inkml:brushProperty name="color" value="#FF0000"/>
    </inkml:brush>
  </inkml:definitions>
  <inkml:trace contextRef="#ctx0" brushRef="#br0">30476 6258 0,'0'-40'78,"-41"40"-31,82-82 78,0 82-109,40 0-16,1 0 15,41-41-15,0 41 16,-1 0 0,124 0-1,122 0 1,-123 0 0,-122 0 15,-82-82-16,-82 123 64,-41 0-64,0-41-15</inkml:trace>
  <inkml:trace contextRef="#ctx0" brushRef="#br0" timeOffset="516.4459">30598 6340 0,'0'0'0,"-81"0"0,-1 0 16,164 0 47,-1 0-63,42 0 15,0 0-15,40 0 16,246 0-1,164 0 1,-327 0 0,-205 0-1</inkml:trace>
  <inkml:trace contextRef="#ctx0" brushRef="#br0" timeOffset="2633.7185">4950 7976 0,'-41'0'0,"-82"0"15,82 0 1,82 0 46,41 0-46,41 0-16,40 0 16,1 0-16,245 0 15,0 0 1,-204 0 0,-83 0 15,-81 0-31</inkml:trace>
  <inkml:trace contextRef="#ctx0" brushRef="#br0" timeOffset="2934.0453">5604 8058 0,'0'0'0,"41"0"62,41 0-62,41 0 16,-1 0-16,1 0 15,0 0 1,0 0-16,122 0 16,-163 0-16</inkml:trace>
  <inkml:trace contextRef="#ctx0" brushRef="#br0" timeOffset="5749.9347">8304 9572 0,'-82'0'15,"123"0"157,0 0-172,41 0 0,0 0 16,0 0-16,40 0 15,42 0-15,-41 0 16,-1 0-16,-40 0 16,41 0-1,-82 0 17</inkml:trace>
  <inkml:trace contextRef="#ctx0" brushRef="#br0" timeOffset="6050.0141">8386 9694 0,'-41'0'15,"123"0"32,-41 0-31,41 0-16,-1 0 16,42 0-16,123 0 15,-42 0 1,-40 0-1</inkml:trace>
  <inkml:trace contextRef="#ctx0" brushRef="#br0" timeOffset="10035.7562">22499 8917 0,'-41'0'62,"-82"82"-46,41-41-1,-40 82 1,-124 163 15,205-204-31,-122 81 32,122-122-17,41 0 16</inkml:trace>
  <inkml:trace contextRef="#ctx0" brushRef="#br0" timeOffset="10433.5668">21640 9040 0,'0'-41'16,"41"41"46,40 82-62,1 41 0,-41-42 16,41 42-16,41 41 15,-1-123 1,-40 40 15,-41-81-15,-41 82-1</inkml:trace>
  <inkml:trace contextRef="#ctx0" brushRef="#br0" timeOffset="11001.162">22990 9367 0,'0'41'78,"41"41"-78,-41-41 16,81-41-1,-81 41-15,41-41 16,41 0 0,-41 0-1,123-82 1,-83-82 15,1 123-15,-41-40-1,-41 121 1,82 42 0,-82 41-1,0-41 1,0 41 0,0-42-1</inkml:trace>
  <inkml:trace contextRef="#ctx0" brushRef="#br0" timeOffset="11338.9257">24135 9122 0,'0'0'0,"0"-41"15,0 82 17,0 41-17,0 122 1,0-81-1,0 0 1,0-42 0,0-40-1</inkml:trace>
  <inkml:trace contextRef="#ctx0" brushRef="#br0" timeOffset="11650.768">24094 9204 0,'0'0'0,"0"-82"16,0 41-1,41 82 32,0 41-47,41-42 16,0 124-1,-1-41 1,42 0 0,-82-123-1,41 0 1,-41 0 0,0-41-1,-41-41 1,81-82-1,-81 123-15</inkml:trace>
  <inkml:trace contextRef="#ctx0" brushRef="#br0" timeOffset="11867.9455">24830 9204 0,'0'0'16,"-40"-82"-1,40 0-15,0 0 16,-41 82 0,41-82-1,0 123 16,0 0-31,0 41 16,0 82 0,0 122-1,0-204 17,0 40-17</inkml:trace>
  <inkml:trace contextRef="#ctx0" brushRef="#br0" timeOffset="12401.5112">25690 8795 0,'0'-82'15,"0"41"1,-41 41-1,41 123 17,-82-1-32,82 42 15,0 327 1,0-369 0,41 124-1,-41-205-15,41 0 16,81 40-1</inkml:trace>
  <inkml:trace contextRef="#ctx0" brushRef="#br0" timeOffset="13018.6032">26058 9735 0,'0'41'0,"81"-82"63,-81 0-63,41-40 15,-41 40-15,0-41 16,0 0-1,82-41-15,-82 1 16,0 81-16,0-41 16,-41 82 31,41 164-32,-41 40 1,41-81-1,0-41 1,82-82 0,0 0-1,-41 0 17,0-123-17,41-41 1,-82 123-1,0 0 1,0 164 31,0-41-47,0 0 16,-41 81-1,41-81-15,0-41 16,0 0-16</inkml:trace>
  <inkml:trace contextRef="#ctx0" brushRef="#br0" timeOffset="13334.6507">26835 9694 0,'0'0'0,"0"82"15,0-41 1,0-123 78,41 123-63,-41 0-31,0 41 16,0-41-16,0 0 15,0 41-15,-82-1 16</inkml:trace>
  <inkml:trace contextRef="#ctx0" brushRef="#br0" timeOffset="13818.417">27326 9326 0,'0'-41'15,"0"82"48,0 41-63,0-41 16,0 0-16,0 41 15,0 0 1,-41-82 31,-41 0-32,41-123 1,41 41 0,0 0-1,82 0 1,123 41-1,-124 41 1,83 0 0</inkml:trace>
  <inkml:trace contextRef="#ctx0" brushRef="#br0" timeOffset="14318.4413">27980 8876 0,'-41'0'0,"82"41"63,41 41-63,-41 0 0,41 491 46,-123-451-46,-286 205 32</inkml:trace>
  <inkml:trace contextRef="#ctx0" brushRef="#br0" timeOffset="15854.3437">27489 10063 0,'0'-41'391,"-81"41"-78</inkml:trace>
  <inkml:trace contextRef="#ctx0" brushRef="#br0" timeOffset="16821.9759">8345 6054 0,'-82'0'94</inkml:trace>
  <inkml:trace contextRef="#ctx0" brushRef="#br0" timeOffset="17444.9267">14277 6586 0,'40'0'109</inkml:trace>
  <inkml:trace contextRef="#ctx0" brushRef="#br0" timeOffset="20502.0886">32971 9858 0,'0'-123'0,"0"82"16,82-40 0,-82 40-16,41 0 0,-41-41 15,81 0-15,-81 0 16,41 1-16,-41-1 15,0-41 1,0 82-16,0-41 31,0 164 1,0 82-17,0-1 1,0 1-1,82-123 1,0-41 0,-41 0-1,82-41-15,-123-82 16,81 82 0,-81-122-1,0-42 1,0 83-1,0 162 17,0 42-32,0 41 15,0 81 1,0-122-16,82 41 16,-41-123-16,0 82 15,82-82 1</inkml:trace>
  <inkml:trace contextRef="#ctx0" brushRef="#br0" timeOffset="20686.4594">34116 9163 0,'82'0'31,"0"0"-15,0 0-16,-41 0 15</inkml:trace>
  <inkml:trace contextRef="#ctx0" brushRef="#br0" timeOffset="20853.6934">34075 9367 0,'0'0'0,"41"0"31,123 0 1,0 0-32</inkml:trace>
  <inkml:trace contextRef="#ctx0" brushRef="#br0" timeOffset="21135.8376">34894 8876 0,'0'0'0,"0"-81"16,0 162 46,0 42-62,0 0 16,0-1-16,0 42 31,0 41-15,0-83-16,0-81 0</inkml:trace>
  <inkml:trace contextRef="#ctx0" brushRef="#br0" timeOffset="21518.9018">35344 8999 0,'-41'0'31,"-41"82"-15,82 0-1,0-1-15,0 42 32,41-41-17,0-82-15,40 0 16,1 0-16,-41 0 15,82-82 1,-82-204 0,-41 163-1,-41 41 1,-164 41 0,42 41-1,122 123 1,-41-41-16</inkml:trace>
  <inkml:trace contextRef="#ctx0" brushRef="#br0" timeOffset="24135.9623">36898 9490 0,'-41'82'32,"41"-41"-32,-41 81 47,-41-203-1,82 40-30,0 0 0,0 82 15,0 0-15,-41-41-1,41-82 48,82 82-48,0 0 1,-82 82 0,41-42-1,-41 247 1,-82-246-16</inkml:trace>
  <inkml:trace contextRef="#ctx0" brushRef="#br0" timeOffset="24635.7351">37593 9040 0,'0'-82'15,"0"41"1,0 123 46,0 0-46,0 0-16,0-1 0,0 1 16,82 41-1,-82-82 1,-82-41 15,-40-82-15,81-82-1,-82-40 1,123 81 0,205 41 15,-42 82-15,1-81-1,40 81 1,-163 0-16</inkml:trace>
  <inkml:trace contextRef="#ctx0" brushRef="#br0" timeOffset="24887.9678">38412 8835 0,'81'0'32,"1"0"-17,0 0-15,0 82 16,81-82-1</inkml:trace>
  <inkml:trace contextRef="#ctx0" brushRef="#br0" timeOffset="25035.8596">38575 9204 0,'82'0'16,"0"0"-1,0 0-15,40 0 16,-40 0-16</inkml:trace>
  <inkml:trace contextRef="#ctx0" brushRef="#br0" timeOffset="25769.5503">40416 8876 0,'0'-81'0,"-82"-1"16,82 204 31,0 1-31,0 41-1,-123 572 16,123-572 1,-40-164-17,-83 0 1,82-123 0,-41 0-1,82 41 1,0 42-16</inkml:trace>
  <inkml:trace contextRef="#ctx0" brushRef="#br0" timeOffset="25985.449">40171 8958 0,'0'-82'16,"40"82"-1,-40-41-15,82 41 16,327-40 0,-81 40-1,-42 0 1,-163 0 0</inkml:trace>
  <inkml:trace contextRef="#ctx0" brushRef="#br0" timeOffset="26452.8546">40702 9285 0,'0'-41'0,"0"82"47,0 0-31,0 41-16,0-41 15,0 0-15,0 0 16,0 41-1,41-82 1,41 0 0,-41 0-1,0-123 1,41 41-16,-82 41 16,0 0-1,0-41-15,0 123 31,0 205-15,0 40 0,-41-81-1,41-164-15</inkml:trace>
  <inkml:trace contextRef="#ctx0" brushRef="#br0" timeOffset="26653.6511">41807 9326 0,'41'0'15,"81"0"1,-81 0-16,0 0 15,-41 41-15</inkml:trace>
  <inkml:trace contextRef="#ctx0" brushRef="#br0" timeOffset="26785.7579">41725 9694 0,'0'0'0,"41"0"46,123 0-46,40-81 16</inkml:trace>
  <inkml:trace contextRef="#ctx0" brushRef="#br0" timeOffset="27293.0744">42952 9040 0,'0'0'0,"-41"0"0,41-41 15,82 41 17,-41 0-32,41 0 15,-41 123 1,-41-41-1,-123 40 1,0 1 0,42-123-1,40 82 1,163-82 15,1 0-15,122 0-1,-163 0 1,-41 0 0,-41 82 93,-41-82-109</inkml:trace>
  <inkml:trace contextRef="#ctx0" brushRef="#br0" timeOffset="28577.4101">12272 11412 0,'0'-40'16,"0"162"31,0 42-47,0-1 15,0 42-15,0 327 31,0-369 1,0-204-1</inkml:trace>
  <inkml:trace contextRef="#ctx0" brushRef="#br0" timeOffset="28869.7626">12272 11617 0,'0'0'0,"0"-41"0,82 0 15,-82-41 1,41 82-16,41-81 16,-1 40-16,-40 41 15,82 0 1,0 163-1,-123 1 1,-82 81 0,-82-122-1,1 0 17,81-1-17</inkml:trace>
  <inkml:trace contextRef="#ctx0" brushRef="#br0" timeOffset="29202.7824">13499 11331 0,'0'0'0,"0"-41"16,-41 41-16,-40 0 63,81 122-63,-82 42 15,0 368 1,82-164-1,0-204-15,41 81 16,-41-163-16,41-41 16,41 41-1,40-42 1</inkml:trace>
  <inkml:trace contextRef="#ctx0" brushRef="#br0" timeOffset="29806.9694">14890 11576 0,'0'-82'0,"-123"123"15,42 0 1,-288 368 15,288-327-31,-83 122 31,82-163-15</inkml:trace>
  <inkml:trace contextRef="#ctx0" brushRef="#br0" timeOffset="30121.3484">13990 11576 0,'0'-82'16,"82"205"31,41-41-32,-41 0-15,-1 40 0,42-40 16,-41 0-16,81 122 31,-40-163-15,-82 82 0</inkml:trace>
  <inkml:trace contextRef="#ctx0" brushRef="#br0" timeOffset="30653.6047">15626 11781 0,'0'0'0,"-40"0"16,80 0 46,83 0-46,-41 40-16,0-40 16,0 41-16,-42-41 15,42 41 1,0-41 0,-41 0-1,-41 82 63,-82-82-78,0 41 0,41-41 16,-40 82 0,-1 41-1,-82-1 1,82 1-1</inkml:trace>
  <inkml:trace contextRef="#ctx0" brushRef="#br0" timeOffset="31053.5495">16649 11658 0,'0'-41'16,"0"123"62,0 0-78,82 40 16,-82 83-1,0 40 1,0-163-1,0 0 1,82-82 0</inkml:trace>
  <inkml:trace contextRef="#ctx0" brushRef="#br0" timeOffset="31553.3257">17058 11617 0,'0'-41'0,"0"0"15,82 41 1,-41 0 0,41 0-1,0 0 1,-82 123-1,0 0 1,-41-42 0,-41 1-1,82-123 48,41 41-63,41 0 15,40 0 1,-81 0 0,-41 82-1,41 82 1,-41-1 0,0-81-1,-82-41 1,-40-41-1,-1 0 1,82 0 0</inkml:trace>
  <inkml:trace contextRef="#ctx0" brushRef="#br0" timeOffset="31919.8694">17631 11412 0,'0'-40'0,"0"-42"31,123 82-15,-83 0 0,1 82-16,82 40 31,-82 124-15,-41-124-16,82 206 15,-82-165-15,0-40 16,-41 81-1,-82 42 1,82-164-16</inkml:trace>
  <inkml:trace contextRef="#ctx0" brushRef="#br0" timeOffset="33504.3893">19349 12190 0,'82'0'16,"0"0"-1,-42 0-15,1 0 16,82 0 0,-82 0-16,0 0 15</inkml:trace>
  <inkml:trace contextRef="#ctx0" brushRef="#br0" timeOffset="33686.621">19267 12353 0,'82'0'46,"41"82"-30,-1-82-16,1 82 16,0-82-16</inkml:trace>
  <inkml:trace contextRef="#ctx0" brushRef="#br0" timeOffset="37320.7442">24503 12558 0,'-41'0'31,"123"0"16,-41 0-32,0 0-15,123-82 16,-83 41 0,-81 0-1</inkml:trace>
  <inkml:trace contextRef="#ctx0" brushRef="#br0" timeOffset="45473.8209">23071 11862 0,'0'0'0,"-81"-81"16,81 162 31,0 42-47,41 41 15,-41 81 1,0-81 0,0-42-1,0 1 1</inkml:trace>
  <inkml:trace contextRef="#ctx0" brushRef="#br0" timeOffset="45754.7895">22949 11781 0,'0'0'0,"-41"-41"16,41-41-1,41 0 1,81 41-1,1 41 1,-41 0 0,-82 123-1,0 40 1,-164-40 0,1-41-1,81 0 1</inkml:trace>
  <inkml:trace contextRef="#ctx0" brushRef="#br0" timeOffset="46120.7339">23767 11699 0,'0'-82'0,"0"164"78,0 40-78,-82 42 16,82 0-16,0 286 31,0-328-31,41 124 16,0-164-16,-41-1 16,164 1-1,-124-82-15</inkml:trace>
  <inkml:trace contextRef="#ctx0" brushRef="#br0" timeOffset="46710.4209">25158 12026 0,'0'0'15,"82"0"-15,-82-82 16,-41 82 31,-41 41-32,41 82-15,-82-41 16,41-1 0,-368 492 15,410-491 0</inkml:trace>
  <inkml:trace contextRef="#ctx0" brushRef="#br0" timeOffset="47070.7058">24462 12190 0,'0'-41'15,"82"82"48,0 0-63,0 40 15,0-40-15,-1 41 16,42-41-16,0 82 16,-41-123-1,-82 81-15,41-81 16</inkml:trace>
  <inkml:trace contextRef="#ctx0" brushRef="#br0" timeOffset="47404.9272">25771 12394 0,'-41'0'0,"82"0"63,41 0-63,0 0 16,41 0-1,-82 0 1,81 0-1,-40 0-15</inkml:trace>
  <inkml:trace contextRef="#ctx0" brushRef="#br0" timeOffset="48071.6153">26630 12599 0,'0'-82'78,"82"0"-62,-82-41-1,0 82-15,0-40 16,0-1-16,0 41 16,0 0-1,0 82 32,0 0-31,0 41-16,0 81 15,0-122-15,0 0 16,41 41 0,123-82-1,-82 0 1,40-41-1,-81-82 1,-41 1 0,0 40-1,0 164 32,0-42-47,0 124 16,0-123-1,41 41 17,82 0-17</inkml:trace>
  <inkml:trace contextRef="#ctx0" brushRef="#br0" timeOffset="48538.8706">24667 13253 0,'0'0'0,"-82"0"0,41 0 15,164 0 32,81 0-47,42 0 16,40 0-16,41-41 15,328 41 1,245-82 15,-736 82 1,-164 82 14,-41-82-30,41 41-16</inkml:trace>
  <inkml:trace contextRef="#ctx0" brushRef="#br0" timeOffset="48938.3376">26262 13867 0,'0'41'47,"41"40"-32,-41-40-15,0 0 16,0 0-16,0 82 15,-82-82 17,41-41-17,-40 0 1,-1-82 0,164-123-1,122 165 1,42-83-1,-42 82 1,-122 41-16,0 0 16,0 0-16</inkml:trace>
  <inkml:trace contextRef="#ctx0" brushRef="#br0" timeOffset="49871.4273">28348 12353 0,'0'-82'0,"0"123"78,41-41-78,41 82 16,0-82-16,82 82 16,-1 0-1,-40-82 1,-82 0 0,-41 41 46,-82 40-46,0 42-1,-40-41 1,-83 41 0,123-41-1,82 40-15</inkml:trace>
  <inkml:trace contextRef="#ctx0" brushRef="#br0" timeOffset="50171.2723">29167 13130 0,'-41'0'63,"-41"0"-48,82 82-15,-82 0 16,-41 41-1,82-41 1,-40-1 0</inkml:trace>
  <inkml:trace contextRef="#ctx0" brushRef="#br0" timeOffset="51938.2934">28962 13417 0,'0'-82'0,"0"41"16,0-41 0,0 0 30,-164 287-14,42-1-1,122-122-15,122-82-1,1 0 1,-82-122-1,41-1 1,-82 0 0,0 82-1,-41 41 1,-82 164 0,41-1-1,82-40 1,41-123-1,82 0 1,0-123 15,-123 42-31,82 40 16,-82 0-16,0-82 16,0 82-1,-41 41 1,-82 82-1,0 82 1,123-123 0,41-41-16</inkml:trace>
  <inkml:trace contextRef="#ctx0" brushRef="#br0" timeOffset="52338.9703">30148 11944 0,'-81'-82'16,"81"41"-1,-41 41 17,41 164-17,0 0 1,0-42 15,0-40-31,0-41 16,0 0-16,0 41 0,81-82 31</inkml:trace>
  <inkml:trace contextRef="#ctx0" brushRef="#br0" timeOffset="52807.1112">30476 11862 0,'0'-41'0,"0"1"15,81 40-15,1-82 16,41 82-1,-82 41 17,-41 122-17,-82-40 1,-82 0 0,83-123-1,162 0 32,1 0-47,41 0 16,0 0-1,-82 122 1,-41 1 0,0-82-16,-82 0 15,0 82 1,41-123-16,-82 41 15,42-41 17,81-82-17</inkml:trace>
  <inkml:trace contextRef="#ctx0" brushRef="#br0" timeOffset="53088.731">31253 12231 0,'82'0'62,"-1"0"-62,1 0 16,123 0 0,-164 0-1,0 0 1</inkml:trace>
  <inkml:trace contextRef="#ctx0" brushRef="#br0" timeOffset="53538.7355">32398 12067 0,'0'-41'0,"-41"41"16,41-82-16,0 164 62,0 0-62,0 0 16,0-1-16,0 1 16,0 205-1,0-206 1,0-40-1</inkml:trace>
  <inkml:trace contextRef="#ctx0" brushRef="#br0" timeOffset="53938.5441">32807 12067 0,'0'-41'0,"0"82"47,0 0-31,0 82-16,0-83 16,0 42-16,0 41 15,82-82 1,0 0-1,41-41 17,-42-82-17,1 0 1,-82-41 0,0-40-1,-82 163 1,-40 0-1,-1 0 1,41 123 0,41-83-1</inkml:trace>
  <inkml:trace contextRef="#ctx0" brushRef="#br0" timeOffset="54438.7986">30517 13171 0,'0'0'0,"-82"0"0,164 0 79,81 0-64,83-41-15,-1 41 16,0 0-16,492 0 15,81 0 17,0 0-17,-736 0 1,-82-40 15,-82 40 16,0 0-47,0 0 16,-204 0-1</inkml:trace>
  <inkml:trace contextRef="#ctx0" brushRef="#br0" timeOffset="56205.7418">31866 13539 0,'0'0'0,"0"41"47,0 41-32,-122-41-15,81 41 16,0-82 31,41-41-32,0-41-15,0 41 16,0-163 15,164 245 1,-83 163-17,-122 42 16,-40-124-31,-1-81 16,-123 82 0,123-123-16,42 41 15,-42-41 1,82-82 0,0 0-1,41 82 1,40 0-1,42 0 1,41 0 0,-82 0-16,122 0 15,-163 0 1</inkml:trace>
  <inkml:trace contextRef="#ctx0" brushRef="#br0" timeOffset="56689.045">33748 11412 0,'0'0'0,"123"123"78,-123-41-78,123 41 15,163 777 17,-531 695 14,-83-1268-30</inkml:trace>
  <inkml:trace contextRef="#ctx0" brushRef="#br0" timeOffset="57323.4313">22622 16198 0,'-41'0'15,"163"0"16,-40 0-15,41 0-16,0 0 16,163 0-1</inkml:trace>
  <inkml:trace contextRef="#ctx0" brushRef="#br0" timeOffset="57457.3277">22744 16526 0,'0'0'0,"-41"0"15,82 0 17,41 0-32,82 0 15,163 0 1</inkml:trace>
  <inkml:trace contextRef="#ctx0" brushRef="#br0" timeOffset="57793.5682">24544 15830 0,'-41'-82'0,"41"41"16,0 82 31,0 82-32,0 41-15,0 81 16,0 1 0,0-42-1,0-81 1,0-82-1</inkml:trace>
  <inkml:trace contextRef="#ctx0" brushRef="#br0" timeOffset="58057.3356">24503 15953 0,'0'0'0,"0"-82"0,0 41 16,0-41 0,123 82-1,41 0 1,-124 0-16,42 123 16,-82 0-1,-82 40 16,-122-40-15,40-82 0,83 41-1</inkml:trace>
  <inkml:trace contextRef="#ctx0" brushRef="#br0" timeOffset="58456.9366">25321 15544 0,'0'-82'15,"0"123"17,-81 41-32,81 81 15,0 287 1,81 41-1,83-82 1,41-41 0,-83-327-1</inkml:trace>
  <inkml:trace contextRef="#ctx0" brushRef="#br0" timeOffset="59039.0232">26467 15830 0,'0'-82'0,"-123"82"15,205 0 48,41 0-63,-1 0 15,1 0-15,-41 0 16,0 0 0,40 41-1,-122 0 1,-122 123 0,-42-42-1,41-40-15,41 0 16,1 0-16,-1-41 0,41-41 15,0 82 1,41-1 47,41-81-63,0 0 15,41 0-15,163 0 16,-163 0-1,0 0 1,0 0-16,-1 0 0,1 0 0</inkml:trace>
  <inkml:trace contextRef="#ctx0" brushRef="#br0" timeOffset="59556.0366">28103 15871 0,'0'0'0,"-41"0"0,41-41 0,123 41 78,-41 0-78,-1 82 16,1-82-16,41 123 15,0-42 1,-1 1-1,1-82 1,-164 82 47,-41-82-63,42 41 15,-42-41-15,-82 205 16,0-83 15,83-40-15</inkml:trace>
  <inkml:trace contextRef="#ctx0" brushRef="#br0" timeOffset="63605.9624">29862 15830 0,'0'-82'0,"0"41"16,0 164 46,0 41-62,0-42 16,0 42 0,0 82 15,0-83-15</inkml:trace>
  <inkml:trace contextRef="#ctx0" brushRef="#br0" timeOffset="63943.7009">30148 16321 0,'41'0'47,"-41"-82"16,0 0-48,0 164 32,0-41-47,0 41 16,82-41-1</inkml:trace>
  <inkml:trace contextRef="#ctx0" brushRef="#br0" timeOffset="64206.845">30598 15748 0,'0'-41'16,"82"-40"31,-41 81-47,41 0 15,-41 0-15,41 0 16,-41 0 0,40 41-1</inkml:trace>
  <inkml:trace contextRef="#ctx0" brushRef="#br0" timeOffset="64556.8429">30680 15707 0,'0'0'0,"-41"0"0,41 82 16,0-41-1,-82 82 1,82-41 0,0-1-1,123-162 16,-82 81-15,0 0-16,82-41 16,-41 41-1,-1 122 1,-81-40 0,0 41-16,-41-82 31,-81 0-31,40-41 31,0 0-15</inkml:trace>
  <inkml:trace contextRef="#ctx0" brushRef="#br0" timeOffset="64889.929">31376 15585 0,'0'0'0,"0"-41"15,81 82 32,1 41-31,-41 122-1,41 123 1,-82-81 0,-123-1-1,41-122-15,-122 81 16,81-204-16</inkml:trace>
  <inkml:trace contextRef="#ctx0" brushRef="#br0" timeOffset="68290.5994">24053 19430 0,'-41'0'0,"0"0"16,1 0-16,-42 0 15,164 0 32,122 0-16,246 0-15</inkml:trace>
  <inkml:trace contextRef="#ctx0" brushRef="#br0" timeOffset="68507.6192">23971 19757 0,'0'0'0,"0"82"15,41-82 1,82 0 0,41 0-1,-82 0 1</inkml:trace>
  <inkml:trace contextRef="#ctx0" brushRef="#br0" timeOffset="68886.3597">25608 19266 0,'0'-123'15,"-41"123"1,41 41 31,0 0-32,0 41-15,41 41 16,-41 163 0,82-81-1,-82-83 1,0-40-16,0-41 16,0 0 15</inkml:trace>
  <inkml:trace contextRef="#ctx0" brushRef="#br0" timeOffset="69273.8202">26426 19716 0,'41'0'63,"41"0"-48,40 0-15,1 0 16,0 0-16,-41 0 16,-1 0-16,-40 0 15,0 0 1,0 0-1</inkml:trace>
  <inkml:trace contextRef="#ctx0" brushRef="#br0" timeOffset="69657.323">27980 19389 0,'-82'-82'15,"82"123"48,0 0-63,0 82 15,0-42-15,41 42 16,-41 41 0,0-42-1,0-81 1,41-41 15</inkml:trace>
  <inkml:trace contextRef="#ctx0" brushRef="#br0" timeOffset="69923.1839">27980 19266 0,'0'-41'16,"82"0"0,0 41-1,41 0 1,-42 41 0,-40 82-1,-41 0 1,-41-82-16,-81 81 15,40-81-15,41 41 16,0-41 0</inkml:trace>
  <inkml:trace contextRef="#ctx0" brushRef="#br0" timeOffset="70341.0834">29003 19184 0,'0'0'0,"-41"0"0,41-41 16,0-40-1,-41 122 32,41 40-47,0 1 0,0 164 31,0-124-31,0 1 16,0 82 0,123-1-1,-41-163 1,81 41-16</inkml:trace>
  <inkml:trace contextRef="#ctx0" brushRef="#br0" timeOffset="70924.2467">29453 19430 0,'0'0'0,"82"0"63,40 0-63,1 0 15,-41 0-15,-41 0 16,0 0-16,41 0 15,-82 41 32,-41 40-31,0-81-16,-82 164 16,0-123-1,1 41 16,81 0-15,41-41 0,41-41 31,40 0-32,42 0-15,-41 0 16,41 0-1,-1 0 1</inkml:trace>
  <inkml:trace contextRef="#ctx0" brushRef="#br0" timeOffset="71457.5352">30885 19512 0,'0'40'63,"-82"42"-48,0-82 1,-245 328 15,286-328-15,41 40 15,123-40-15,-42 0-16,42 0 15,0 0 1,-82 0 0,0 82-1,41-82-15</inkml:trace>
  <inkml:trace contextRef="#ctx0" brushRef="#br0" timeOffset="71841.0971">31539 19389 0,'0'0'0,"0"-41"15,0 82 48,0 41-48,0 122 1,41 83 15,-41-165-15,0-81-16,41-41 16</inkml:trace>
  <inkml:trace contextRef="#ctx0" brushRef="#br0" timeOffset="72156.7253">32071 19921 0,'0'-82'109,"0"123"-46,0 0-63,41 40 15</inkml:trace>
  <inkml:trace contextRef="#ctx0" brushRef="#br0" timeOffset="72440.1683">32685 19430 0,'41'0'63,"40"0"-63,1 0 15,0 0-15,-41 0 16,41 0-16,-41 0 16</inkml:trace>
  <inkml:trace contextRef="#ctx0" brushRef="#br0" timeOffset="72807.7751">32685 19430 0,'-82'0'0,"41"122"16,41-40 0,0-41-1,-82 0 1,82 41 0,0-41-1,41-41 1,0 0-1,0 0-15,41 0 16,-1 0 0,1 0-1,0 0 1,0 41-16,-82 0 16,0 40 15,-82-81-31,-41 41 31,-40 0-15</inkml:trace>
  <inkml:trace contextRef="#ctx0" brushRef="#br0" timeOffset="73174.1931">33339 19266 0,'0'-41'16,"82"41"0,-41 0-1,-41 41-15,82 41 16,-82 0 0,81 0-16,-81 163 15,82-122-15,-82-1 16,-122 124-1,-124-42 1,123-163-16</inkml:trace>
  <inkml:trace contextRef="#ctx0" brushRef="#br0" timeOffset="73807.4688">23971 22375 0,'0'0'0,"41"0"78,0 0-62,0 0-16,41-41 15,0 41 1,-41 0-16,0 0 16</inkml:trace>
  <inkml:trace contextRef="#ctx0" brushRef="#br0" timeOffset="73974.6001">23890 22702 0,'0'0'0,"81"0"47,1 0-31,41 0-16,0-41 16,-1 41-16</inkml:trace>
  <inkml:trace contextRef="#ctx0" brushRef="#br0" timeOffset="74338.0106">25403 22048 0,'0'0'0,"0"-82"16,0 123 31,0 41-31,0-1-16,0 83 15,41 41 16,-41 40-15,0-163 0,0 0-1</inkml:trace>
  <inkml:trace contextRef="#ctx0" brushRef="#br0" timeOffset="74707.2171">26589 22579 0,'0'0'0,"-40"0"16,121 0 31,42 0-31,41 0-16,122 0 15,-122 0 1,-164 41-1,0 0 32</inkml:trace>
  <inkml:trace contextRef="#ctx0" brushRef="#br0" timeOffset="87258.7225">28267 22334 0,'0'-123'0,"0"82"0,0-40 15,0 40-15,0-41 16,-82 82 31,82 41-32,-41 491 17,41-410-17,0-40 1,82-82 0,40 0-16,1 0 15,-41-82 1,-82 0-16,0-40 15,0-42 1,-82-40 0,82 163-16,-82 0 15,41 41 1,-40 41 0,81 0-1,-82 122 1,82-122-16</inkml:trace>
  <inkml:trace contextRef="#ctx0" brushRef="#br0" timeOffset="87558.8663">28839 22457 0,'82'0'16,"-82"-41"62,0 82-47,0 0-31,0 0 16,41-41-16,-41 81 16</inkml:trace>
  <inkml:trace contextRef="#ctx0" brushRef="#br0" timeOffset="88011.2293">29617 22170 0,'0'-81'15,"0"40"-15,0 0 16,-41 41 0,-41 0 15,0 41-16,41 163 1,41-163-16,0 82 16,0-82-1,41-41 1,82 0-16,-82 0 31,-41-82-31,0-41 16,0 41-1,41 82 1,-41 82 15,0 0-31,0 82 16,0 40 15,0-40-15,0-82-16,0-42 15</inkml:trace>
  <inkml:trace contextRef="#ctx0" brushRef="#br0" timeOffset="88525.8291">29862 22293 0,'0'-41'0,"0"-41"16,41 82-1,-41-41-15,41 41 16,82-81 15,-83 162-15,-40 1-1,0 41 1,-81-82 0,81 41-16,-41-82 15,41-41 17,122 0-17,-40 41 1,0 0-1,-41 82 1,-41 81 0,0-122-1,0 41 1,-123 0-16,82-82 16,-40 0-1,40 0 1,-41 0-16,82-41 15</inkml:trace>
  <inkml:trace contextRef="#ctx0" brushRef="#br0" timeOffset="89026.0661">30517 22252 0,'0'-82'16,"81"82"15,-40 0-15,41 0-1,0 41 1,-82 0-1,41 41 1,-41 41 0,-123-41-1,41-82 1,82 40-16,41-121 47,41 81-32,0 0 1,-41 81 0,-41 1-1,0 0 1,-123-41 15,41 41-15,41-82-1</inkml:trace>
  <inkml:trace contextRef="#ctx0" brushRef="#br0" timeOffset="89308.7359">31048 22293 0,'41'-82'0,"-41"41"16,82-40-16,-82 162 78,41 1-78,-41 0 16,0 0-16,0 0 15,0 40 1,0-81 0,0 41-1</inkml:trace>
  <inkml:trace contextRef="#ctx0" brushRef="#br0" timeOffset="89758.7931">31785 22170 0,'0'-81'0,"0"40"16,0 0 0,-164 82 30,164 40-30,-82 1 0,82 0-1,41-41 1,41-41 0,0 0-1,-41-41 1,40-123-1,-40 124 1,-41 121 15,0 1-31,0 82 16,0 40 15,0 124-15,-81-206-16</inkml:trace>
  <inkml:trace contextRef="#ctx0" brushRef="#br0" timeOffset="90265.9305">26958 24011 0,'-82'41'15,"41"-41"1</inkml:trace>
  <inkml:trace contextRef="#ctx0" brushRef="#br0" timeOffset="90659.4991">24626 24870 0,'-41'0'15,"82"0"32,82 0-47,-1 0 16,-40 0-16,41 0 15,-41 0 1</inkml:trace>
  <inkml:trace contextRef="#ctx0" brushRef="#br0" timeOffset="90826.246">24708 25156 0,'82'0'31,"40"0"-15,1 0-16,0 0 15,-41 0-15</inkml:trace>
  <inkml:trace contextRef="#ctx0" brushRef="#br0" timeOffset="91275.8383">26385 24666 0,'0'-82'16,"0"0"-1,-82 123 32,82 0-47,-41 41 16,41 40-16,0 42 15,0 204 1,82-327 0,41-41-1,-41 0 1,81-164-1,-81 42-15,-82-124 16,0 164 0,0-40-1,0 40-15,-123 82 16,-122 0 15,81 163-15,164-40-1</inkml:trace>
  <inkml:trace contextRef="#ctx0" brushRef="#br0" timeOffset="91609.1225">27080 25034 0,'82'0'15,"-41"0"32,-41-41-31,0-41-1,0 41 1,0 123 15,0 0-15,0 0 0</inkml:trace>
  <inkml:trace contextRef="#ctx0" brushRef="#br0" timeOffset="92046.4557">27612 24747 0,'0'-81'16,"-41"121"46,41 1-62,0 41 16,0 123 0,0-1-1,41-163 1,123 41-1,-82-123 1,-1-82 0,-81-40-1,0-1 1,0 123 0,0-41-1,-81 41-15,40 41 16,-41 0-1,-41 0 1,123 82 0,0 0-16</inkml:trace>
  <inkml:trace contextRef="#ctx0" brushRef="#br0" timeOffset="92526.7411">28594 24584 0,'0'0'15,"-41"0"32,0 41-31,41 40-1,-82 206 1,82 40 0,82-286-1,0 41 1,41-123-1,-1-82 1,-122 41-16,0-81 16,0 81-1,0 41-15,-81 41 32,-42 41-17,0 245 1,82-163-1</inkml:trace>
  <inkml:trace contextRef="#ctx0" brushRef="#br0" timeOffset="92960.4044">29289 24747 0,'0'-41'0,"0"1"15,-41 40 17,-40 81-17,81-40 1,-82 82-1,82 122 1,41 42 0,81-246-1,-81-41 1,41 0 0,41-123-1,-82-41 1,-41 123-1,-82 41 1,-41 41 0,41 82-1,42-41-15,40-41 16</inkml:trace>
  <inkml:trace contextRef="#ctx0" brushRef="#br0" timeOffset="93743.5725">30189 24747 0,'0'-81'16,"-41"81"0,-40 0 15,40 0-16,-41 122 1,82-40 0,82 41-1,40 0 1,1 81 15,-123-122-15,-41 0-1,-82-1 1,1-81 0,40 0-1,82-40 1,41-165 0,122 41-1,42-40 1,-205 122-1,82 41 1,-164 41 0,-82-41-1,123 82 1,1 82 15</inkml:trace>
  <inkml:trace contextRef="#ctx0" brushRef="#br0" timeOffset="94025.9237">30803 24788 0,'41'-41'16,"-41"123"31,0 0-31,0 0-16,0 0 15,0 40-15,0 42 16,0 81-1,0-122 1</inkml:trace>
</inkml:ink>
</file>

<file path=ppt/ink/ink2.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4-06-08T10:46:16.308"/>
    </inkml:context>
    <inkml:brush xml:id="br0">
      <inkml:brushProperty name="width" value="0.05292" units="cm"/>
      <inkml:brushProperty name="height" value="0.05292" units="cm"/>
      <inkml:brushProperty name="color" value="#FF0000"/>
    </inkml:brush>
  </inkml:definitions>
  <inkml:trace contextRef="#ctx0" brushRef="#br0">20290 12394 0,'41'0'62,"0"0"-46,163 0-1,-122 0-15,368 0 32,-327 0-17,163 0 17,-204 0-1,-164 0 0,41-82-15,-82 41-1,82 41 1,-40-81 0,-1 81-1,82-41 16,82 41-15,-41 0-16,-1 0 16,42 0-1,0 0-15,-82 82 16,0 40 0,-41-81-1,-82 82 1,1 40-1,40-163-15</inkml:trace>
  <inkml:trace contextRef="#ctx0" brushRef="#br0" timeOffset="3150.1467">19881 20861 0,'-82'0'15,"123"0"157,0 0-172,0 0 16,40 0-16,1 0 15,41 0-15,0 0 16,-1 0-16,1-40 16,0 40-16,41 0 15,-1 0 16,-122-41 1,-164 0-1,82 41-15,1 0-1,-42-82 1,0 82-1,82-41 1,82 0 15,-41 41-15,0 0-16,81 0 16,-122 41-16,41-41 15,-41 123 1,0-1-1,-204-40 1,163-41 0</inkml:trace>
  <inkml:trace contextRef="#ctx0" brushRef="#br0" timeOffset="3816.57">19840 19225 0,'-41'0'0,"41"-41"31,82 41-15,0 0-1,40 0-15,1 0 16,204-41 0,123 41 15,-286 0 0,-205-81 16,-41 81-31,0-41-1,123 41 17,41 0-17,-41 0 1,41 0-1,-82 41 1,0 40 0,-41 42-1,-41-41 1,0-82-16</inkml:trace>
  <inkml:trace contextRef="#ctx0" brushRef="#br0" timeOffset="14460.2499">44220 20902 0,'-41'0'16</inkml:trace>
  <inkml:trace contextRef="#ctx0" brushRef="#br0" timeOffset="15189.1103">46797 20575 0,'0'41'250</inkml:trace>
  <inkml:trace contextRef="#ctx0" brushRef="#br0" timeOffset="17820.4899">38575 12844 0,'41'0'407</inkml:trace>
  <inkml:trace contextRef="#ctx0" brushRef="#br0" timeOffset="18771.7681">38821 15053 0</inkml:trace>
  <inkml:trace contextRef="#ctx0" brushRef="#br0" timeOffset="36922.6919">42339 21311 0,'-41'0'16,"41"82"15,0 0-31,0 41 0,0-41 16,0 40-1,0 83 17,0-287 30,0 0-62,-41-163 16,41 40-1,0 164 1,0 0 0,0 82 15,0 41-15,-82 204-1,82-163 1,0-82-1,41-41 1,-41-41 0,41-82-1,-41-81 1,0 163 0,0 123 15,0 81-16,0 42 17,41-164-17,41 41 1</inkml:trace>
</inkml:ink>
</file>

<file path=ppt/ink/ink20.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4-06-08T11:47:07.420"/>
    </inkml:context>
    <inkml:brush xml:id="br0">
      <inkml:brushProperty name="width" value="0.05292" units="cm"/>
      <inkml:brushProperty name="height" value="0.05292" units="cm"/>
      <inkml:brushProperty name="color" value="#FF0000"/>
    </inkml:brush>
  </inkml:definitions>
  <inkml:trace contextRef="#ctx0" brushRef="#br0">37062 12803 0,'0'-41'15,"122"-81"1,-122 81-16,82-41 16,-41 0-16,-41 0 15,123-368 32,-123 287-16,0 204 1,0 122-17,-82 83 1,82-83-1,0 42 1,41-205 0,0 0-1,82 0 1,-42-123 0,-81 41-16,82 0 15,-82-40-15,0-1 16,0 0-16,0 41 15,82 42 17,-82 80-17,0 206 1,-41-1 0,41-81-1,0-123 1,82 41-16</inkml:trace>
  <inkml:trace contextRef="#ctx0" brushRef="#br0" timeOffset="200.613">38289 12231 0,'0'-41'15,"82"41"17,-1 0-32,1 0 15,-41 0 1</inkml:trace>
  <inkml:trace contextRef="#ctx0" brushRef="#br0" timeOffset="350.7195">38289 12353 0,'41'0'31,"0"0"-31,40 0 16,1 0-16,123 0 15</inkml:trace>
  <inkml:trace contextRef="#ctx0" brushRef="#br0" timeOffset="566.5404">39271 11862 0,'-41'0'0,"82"0"31,0 0-15,-1 0-16,42 0 15,-41 0-15</inkml:trace>
  <inkml:trace contextRef="#ctx0" brushRef="#br0" timeOffset="849.8757">39066 11821 0,'0'82'31,"0"0"-15,0 0 0,0 0-1,82-82 1,0 122-1,-82-40-15,82 0 16,-82-41 0,-41-41-16,41 41 15,-205 41 1,123-82 0</inkml:trace>
  <inkml:trace contextRef="#ctx0" brushRef="#br0" timeOffset="1250.3998">39802 12067 0,'0'-123'0,"0"82"16,0 123 31,0 0-32,0 0-15,-41 81 16,41 1 0,41-123-1,123-41 1,-41-41-1,-82-82 17,-41 1-17,-41-83 1,-41 164 0,-82 0-1,123 123 1,-40 0-1</inkml:trace>
  <inkml:trace contextRef="#ctx0" brushRef="#br0" timeOffset="1718.3751">40580 12067 0,'0'-41'15,"-82"123"48,82 0-48,-82-1-15,82 1 16,0 0-16,0 0 16,0 0-1,123-41 1,-41-41 0,-1 0-1,-40-164 1,-82-81 15,0 163-15,-122 82-1,122 0 1,-41 122 0</inkml:trace>
  <inkml:trace contextRef="#ctx0" brushRef="#br0" timeOffset="1966.8037">41439 12394 0,'0'82'47,"0"0"-47,-41 40 15,41-40-15,0 0 16,0 82 0,0-123-16</inkml:trace>
  <inkml:trace contextRef="#ctx0" brushRef="#br0" timeOffset="2176.2007">42298 12108 0,'0'-41'15</inkml:trace>
  <inkml:trace contextRef="#ctx0" brushRef="#br0" timeOffset="2750.1423">42339 12190 0,'0'41'47,"0"40"-47,0-40 16,0 0-16,0 0 15,0 41-15,0-41 16,0 0 0,-41-41 30,-41 0-30,82-41 0,-82-82-1,82 41 1,41 41-16,0 41 16,41-81-16,0 81 0,40 0 15,83-82 1,-164 82-16</inkml:trace>
  <inkml:trace contextRef="#ctx0" brushRef="#br0" timeOffset="3000.1165">43320 12108 0,'123'0'47,"-41"0"-32,0 41-15,-41-41 16</inkml:trace>
  <inkml:trace contextRef="#ctx0" brushRef="#br0" timeOffset="3150.9892">43279 12435 0,'41'0'47,"82"0"-47,-41 0 15,0-41-15,0 41 16</inkml:trace>
  <inkml:trace contextRef="#ctx0" brushRef="#br0" timeOffset="3350.1153">44343 11985 0,'0'-41'0,"82"41"47,0 0-47,0 0 16,-42 0-16,42 0 0</inkml:trace>
  <inkml:trace contextRef="#ctx0" brushRef="#br0" timeOffset="3650.4366">44302 11903 0,'0'0'0,"-82"0"31,82 82-31,0 41 16,0-82-1,41-41-15,0 82 16,-41-42-16,41-40 16,41 82-1,-82-41 17,-82-41-17,41 0-15,-82 41 16,83-41-1,-1 0-15</inkml:trace>
  <inkml:trace contextRef="#ctx0" brushRef="#br0" timeOffset="4000.7792">44752 11944 0,'0'82'47,"-41"0"-47,41 0 16,0-1-16,0 42 15,41-82 1,164 0 15,-164-41-31,81-41 16,-40-82-16,-82 82 15,0-40 1,0-42 0,-245 123-1,-1 0 1,124 0-16</inkml:trace>
  <inkml:trace contextRef="#ctx0" brushRef="#br0" timeOffset="7515.9895">8754 13908 0,'0'-82'15,"0"164"32,0 40-31,0 42-16,41 0 15,-41 81 1,0-40 0,0-42-1,0-122 1,0-123 15</inkml:trace>
  <inkml:trace contextRef="#ctx0" brushRef="#br0" timeOffset="7834.1211">8754 13703 0,'0'0'0,"0"-82"16,0 41-1,0-40 1,41 81 0,123 0-1,-1 81 1,-122 42-1,-41 0 1,0-82-16,0 81 16,-123 1-1,1-41-15,-165 122 16,165-163 0</inkml:trace>
  <inkml:trace contextRef="#ctx0" brushRef="#br0" timeOffset="8567.7201">10104 13580 0,'0'-81'0,"0"40"16,0 82 15,-41 81-31,41 42 16,0 286-1,41 327 17,-41-654-32,286-1 31</inkml:trace>
  <inkml:trace contextRef="#ctx0" brushRef="#br0" timeOffset="9008.2485">11740 13826 0,'-163'123'47,"122"-1"-47,-41 1 0,41 41 16,-41-83 0,41 42-1,-122 0 1</inkml:trace>
  <inkml:trace contextRef="#ctx0" brushRef="#br0" timeOffset="9250.8866">11127 13949 0,'0'0'0,"0"-41"0,0 82 62,41-1-62,40 83 16,124 123 0,-1-83-1,-40-40 1,0-41-1</inkml:trace>
  <inkml:trace contextRef="#ctx0" brushRef="#br0" timeOffset="9784.7519">12845 13908 0,'0'0'0,"0"-82"0,-41 82 15,41 41 32,82-41-31,-1 41-16,206 40 16,-124-81-1,-40 41 1,-82-41 15,0 0-15,-41 82 15,0-41-15,-164 82-1,83-82-15,-1 40 16,-41-40-16,41-41 0,41 123 15,-41-82 1,42-41-16</inkml:trace>
  <inkml:trace contextRef="#ctx0" brushRef="#br0" timeOffset="10350.817">14113 13908 0,'-41'0'0,"123"0"63,0 0-47,-1 0-16,1 0 15</inkml:trace>
  <inkml:trace contextRef="#ctx0" brushRef="#br0" timeOffset="10718.4149">13949 13867 0,'-41'0'0,"41"82"15,0-42 1,0 42-1,0 0 1,0 0 0,123-82 31,-82 0-47,82 0 15,-1 41 16,-40 41-15,-82-1 0,-82 1-1,-122 0 1,81-41 0</inkml:trace>
  <inkml:trace contextRef="#ctx0" brushRef="#br0" timeOffset="11467.512">14726 14112 0,'0'0'0,"0"-41"16,0 82 15,0 41-15,0 0-1,0 0-15,0 40 16,0-81-16,82-41 16,82 0-1,-41 0 1,-42-41-1,1-81 1,-82-83 0,-122 82-1,-42 82 1,82 41-16,-82 0 16,124 0-1,121 0 32,165 0-31,-83 0-1,-40 0 1,-41 0 0,-41 41-1,41 41 1,-82 41-1,0-41 1,41-1 0,40-40-1,42-41 1,-41 0 0,41-122-1,-123 40 1,0-82 15,-123 82-15,-41 82-1,1 0 1,40 164 0</inkml:trace>
  <inkml:trace contextRef="#ctx0" brushRef="#br0" timeOffset="11801.2448">16322 13785 0,'0'82'63,"82"40"-63,-82-40 15,81 0-15,-81 41 16,0-1-16,82 124 15,-245 40 1,-42-122 0,164-164-1</inkml:trace>
  <inkml:trace contextRef="#ctx0" brushRef="#br0" timeOffset="12068.6119">17508 14276 0,'41'0'47,"82"0"-47,-1 0 15,1 0-15,0 0 16</inkml:trace>
  <inkml:trace contextRef="#ctx0" brushRef="#br0" timeOffset="12219.3473">17672 14521 0,'122'0'31,"1"0"-31,0 0 16,122 0-1</inkml:trace>
  <inkml:trace contextRef="#ctx0" brushRef="#br0" timeOffset="13551.0086">20658 14112 0,'0'-82'15,"0"164"17,0 41-32,0 40 15,0 1-15,0-41 16,0 0-16,0-42 15,0 1-15,0-41 16,0 41 0</inkml:trace>
  <inkml:trace contextRef="#ctx0" brushRef="#br0" timeOffset="13851.3685">20658 14030 0,'0'0'0,"0"-81"0,0 40 16,0-41 0,82 82-1,0 0 1,81 82-1,-122 40 1,-41-81-16,0 82 16,-41-82-1,0 41-15,-81 40 16,-1-40 0,82-82-1</inkml:trace>
  <inkml:trace contextRef="#ctx0" brushRef="#br0" timeOffset="14168.2637">21681 13867 0,'0'0'0,"0"-41"0,0 0 15,0-41 1,-82 82 15,82 82-31,-41 41 16,41-1-16,-82 206 16,82-83-1,0-40-15,0 81 16,41-82 15,164-122-15,-124 0-1</inkml:trace>
  <inkml:trace contextRef="#ctx0" brushRef="#br0" timeOffset="14501.3233">22703 14358 0,'0'-41'16,"0"0"-16,0 0 15,0-41-15,0 41 31,-41 41-15,-40 82 0,-1 122-1,0 42 1,41 40 0,-41-163-1,0-82 1,42-41-1</inkml:trace>
  <inkml:trace contextRef="#ctx0" brushRef="#br0" timeOffset="14751.58">22172 14194 0,'40'82'62,"42"40"-62,-41-40 16,41 0-16,-41 0 16,82 122-1,-1-81 1</inkml:trace>
  <inkml:trace contextRef="#ctx0" brushRef="#br0" timeOffset="15000.9626">23194 14767 0,'-41'0'16,"82"0"31,41 0-47,0 0 15,0 0-15,-1 0 16,124 0-1</inkml:trace>
  <inkml:trace contextRef="#ctx0" brushRef="#br0" timeOffset="15651.9588">24094 14603 0,'41'0'78,"-41"-41"-63,41 41-15,-41-41 16,41-41 0,-41 1-16,0-42 15,0 0 1,0 41 0,0 205 15,0 0-16,0-1 1,0 83 0,0-123-16,0-41 15,0 41-15,123-82 32,-82 0-32,-1 0 15,42-123 1,-41-82-1,-41 42 1,0 122 0,0 82 15,0 81-31,0 42 16,0 0-1,0-42 16,41-81-15</inkml:trace>
  <inkml:trace contextRef="#ctx0" brushRef="#br0" timeOffset="15985.6084">22049 15626 0,'41'0'31,"81"0"-15,83 0-16,81 0 16,1 0-1,204-41 1,40 41 0,-408 0-1</inkml:trace>
  <inkml:trace contextRef="#ctx0" brushRef="#br0" timeOffset="16368.0123">23440 15871 0,'0'0'0,"0"82"47,0-41-47,0 0 16,0 0-16,0 40 16,0 1-1,-41-41 1,-41-41-1,-41 0 1,82-123 0,41-40-1,205 122 1,-42-82-16,83 123 16,-164-41-1,0 41-15,40 0 16</inkml:trace>
  <inkml:trace contextRef="#ctx0" brushRef="#br0" timeOffset="16885.5025">25240 14480 0,'0'-41'16,"0"82"31,40 41-32,42-82-15,41 82 16,-41-82-16,0 0 16,-41 41-16,40-41 15,1 0 1,-82 82-16,41-82 15,-82 0 32,-41 41-31,1 40 0,-124 124-1,123-123 16</inkml:trace>
  <inkml:trace contextRef="#ctx0" brushRef="#br0" timeOffset="17434.9817">26753 14439 0,'0'-41'31,"82"41"-31,82 0 32,81-40-17</inkml:trace>
  <inkml:trace contextRef="#ctx0" brushRef="#br0" timeOffset="17718.5907">26917 14358 0,'-82'0'16,"0"0"0,82 81-16,0 1 15,0 0 1,82 41 0,82-1-1,-42-40 16,-122-41-15,0 41 0,-163-82-1,40 0 1,82 0 0,-41 0-1</inkml:trace>
  <inkml:trace contextRef="#ctx0" brushRef="#br0" timeOffset="18402.6395">27530 14603 0,'0'-82'16,"0"164"30,-81-41-46,81 41 16,0 81 0,81-122-1,83 0 1,81-41 0,-204 0-16,0 0 15,-41-123 1,-41 83-16,-41-42 15,-81 0 1,-42 82 0,164-82-1,41 41 17,82 41-32,123-82 15,-164 82-15,81 0 31,-81 0-31,0 41 16,41 0 0,-82 41-1,41 0 1,-41 0 0,0 40-1,0-81 1,41-41-1,41 0-15,163 0 16,-163 0 0,-82-122-16,41 40 15,-41-41 1,-41 41 0,-245 82-1,163 0 16,41 0-15,82 82-16</inkml:trace>
  <inkml:trace contextRef="#ctx0" brushRef="#br0" timeOffset="18652.0574">28962 14644 0,'82'0'31,"0"0"-15,40 0-16,-40 0 15,-41 0 1,0-41-16</inkml:trace>
  <inkml:trace contextRef="#ctx0" brushRef="#br0" timeOffset="19214.2108">29903 14480 0,'0'-82'0,"123"82"16,40 0 0,1 0-16,-41 0 0</inkml:trace>
  <inkml:trace contextRef="#ctx0" brushRef="#br0" timeOffset="19502.7269">30107 14358 0,'0'0'0,"-122"81"16,122 1 0,286 82 30,-204-164-46,82 163 32,-164-81-32,-82-41 31,-82-41-15,0 82-1,124-82 1,40-41-16</inkml:trace>
  <inkml:trace contextRef="#ctx0" brushRef="#br0" timeOffset="20101.9576">31007 14480 0,'-40'0'31,"40"82"-31,0-41 16,-82 0 0,82 41-1,163 0 1,42-82 0,-164 0-1,41 0 1,-82-123-1,-41 41-15,-123-41 16,82 123 0,0 0-16,42-41 15,121 41 17,42 0-32,163-81 15,-163 81 16,-82 0-15,-41 122 0,0-40-1,-41 0 1,41 0 0,0-41-1,82-41 1,163 0-1,-122-123 1,-123 41 0,0 0-1,-123 82 1,-40 0 0,-83 41-1</inkml:trace>
  <inkml:trace contextRef="#ctx0" brushRef="#br0" timeOffset="20536.1054">28062 15585 0,'-82'0'16,"164"0"31,82 0-47,1717-205 47,124 1 0,-2005 163-1,-82 41-46,-41 0 16</inkml:trace>
  <inkml:trace contextRef="#ctx0" brushRef="#br0" timeOffset="20738.4702">29698 15748 0,'82'0'31,"41"0"-15,0 0-16,-1 0 16,1 0-1</inkml:trace>
  <inkml:trace contextRef="#ctx0" brushRef="#br0" timeOffset="21035.213">29617 15789 0,'0'0'0,"-41"0"0,0 0 32,41 123-17,0-41 1,0 0-1,41-82 1,40 122 0,1 1-1,0-82 1,-82 41 15,-164-82-15,83 0-1,40 0 1</inkml:trace>
  <inkml:trace contextRef="#ctx0" brushRef="#br0" timeOffset="21335.3561">30476 15912 0,'-82'41'16,"82"0"0,-82 0-1,82 122 1,82-40 0,122-41-1,-122-82 1,0-82-1,-82-41-15,0-40 16,-82 122 0,0-41-16,-40 82 15,40 0 1,41 0 0</inkml:trace>
  <inkml:trace contextRef="#ctx0" brushRef="#br0" timeOffset="21718.8829">32603 13867 0,'0'-41'0,"123"123"47,-83-1-32,42 42-15,-41 82 16,-41-1-16,82 42 16,-82 285-1,-41-40 1,-245-82 0,81-204-16,42-82 0</inkml:trace>
  <inkml:trace contextRef="#ctx0" brushRef="#br0" timeOffset="22281.8968">21558 18653 0,'82'0'47,"40"0"-47,-40 0 15,0 0-15,-41 0 16,-41 40 0</inkml:trace>
  <inkml:trace contextRef="#ctx0" brushRef="#br0" timeOffset="22419.3238">21353 19021 0,'123'-41'31,"368"0"1,-246-41-32</inkml:trace>
  <inkml:trace contextRef="#ctx0" brushRef="#br0" timeOffset="22702.7713">23358 18325 0,'0'0'0,"0"-81"0,0 40 15,-82 204 32,82-40-31,0 0-1,0 163 1,0-81 0,0-42-1,0-122 1,0 0 0</inkml:trace>
  <inkml:trace contextRef="#ctx0" brushRef="#br0" timeOffset="22936.2116">23276 18489 0,'0'-123'0,"-41"123"15,41-82-15,41 1 16,0 81-16,82-82 16,40 82-1,-81 123 16,-82 40-15,-286 83 0,122-124-1,123-40 1</inkml:trace>
  <inkml:trace contextRef="#ctx0" brushRef="#br0" timeOffset="23219.5071">24012 18366 0,'0'-82'16,"0"42"-16,0-42 31,-41 164-16,41 40 1,-81 205 0,81 123-1,41-163 1,122-124 0,-81-81-16</inkml:trace>
  <inkml:trace contextRef="#ctx0" brushRef="#br0" timeOffset="23636.1593">24871 18489 0,'-81'-41'16,"121"41"15,83 0-31,41 0 16,-1 0-16,-40 0 16,-41 0-1,-41 0 1,-41 41-1,-164 163 1,1 1 0,40-164-1,123 0 1,123-41 15,122 0 0,-81 0-31</inkml:trace>
  <inkml:trace contextRef="#ctx0" brushRef="#br0" timeOffset="24769.3269">28103 18448 0,'0'-82'0,"-82"82"15,82 82 32,-82 0-47,82 81 16,0-40 0,0-41-1,123 0 16,41-82-15,-123 0-16,40-41 16,1-82-16,-82 82 15,0-122 1,-82 40 0,-40 123-1,-42 41 1,82 82-1,82-83 1</inkml:trace>
  <inkml:trace contextRef="#ctx0" brushRef="#br0" timeOffset="25070.0494">29044 18203 0,'0'-82'15,"82"205"32,-41-83-31,40 42-16,1 205 15,-82 40 1,-41-41 0,-163 0-1,-83-122 1</inkml:trace>
  <inkml:trace contextRef="#ctx0" brushRef="#br0" timeOffset="33803.3415">26508 18489 0,'0'-41'47,"41"41"687,81 0-718,-40 41-1,0-41-15,0 123 16,-41-123-1,40 81-15,1-40 32,-164 41 46,42-82-63,-83 41-15,41-41 16,-41 164-16,-81-42 16,81-40-1</inkml:trace>
  <inkml:trace contextRef="#ctx0" brushRef="#br0" timeOffset="34303.7963">23399 20902 0,'-82'0'15,"123"0"1,286 0 15,-122 0-15</inkml:trace>
  <inkml:trace contextRef="#ctx0" brushRef="#br0" timeOffset="34437.0868">23235 21311 0,'123'0'16,"0"-41"-16,-1 41 15,42 0-15</inkml:trace>
  <inkml:trace contextRef="#ctx0" brushRef="#br0" timeOffset="34720.4289">24749 20698 0,'0'-41'15,"0"82"32,0 41-47,0 40 16,0-40-16,0 0 15,0 82 1,0-1 0,0-40-1</inkml:trace>
  <inkml:trace contextRef="#ctx0" brushRef="#br0" timeOffset="34954.199">25158 21107 0,'0'0'0,"-82"0"15,164 41 32,40-41-47,42 0 16,163-41 0</inkml:trace>
  <inkml:trace contextRef="#ctx0" brushRef="#br0" timeOffset="35270.8998">26589 20657 0,'0'41'62,"0"41"-46,0 40-16,0 1 0,0-41 16,0 163-1,0-81 1,0-123-1</inkml:trace>
  <inkml:trace contextRef="#ctx0" brushRef="#br0" timeOffset="35505.5265">26753 20657 0,'0'0'0,"0"-41"15,41 41 1,0 0 0,0 0-1,41 41-15,-41 82 16,-41-1 0,0-81-16,-82 41 15,-82-41 1,0 41-1</inkml:trace>
  <inkml:trace contextRef="#ctx0" brushRef="#br0" timeOffset="35805.264">27449 20657 0,'0'-41'15,"-41"164"32,41-1-31,-82 1-16,82 0 0,0 0 15,0 81 1,41 1 0,122-83-1</inkml:trace>
  <inkml:trace contextRef="#ctx0" brushRef="#br0" timeOffset="36220.9481">27817 21107 0,'0'-82'0,"-82"82"16,164 0 46,40 0-46,-40 0-16,0 0 16,-41 0-16,41 0 15,-82 41 32,-123 82-31,-82-1-1,83-81 1,81 41 0,41-41-1,82-41 1,122 0 0,-81-41-1</inkml:trace>
  <inkml:trace contextRef="#ctx0" brushRef="#br0" timeOffset="36570.493">29167 21025 0,'0'-41'0,"0"123"62,-82 0-46,0-41-16,41 40 16,-41-40-16,0-41 15,82 82-15,-81-82 16,162 82 15,42-82-15,245 0-1,-122-41 1</inkml:trace>
  <inkml:trace contextRef="#ctx0" brushRef="#br0" timeOffset="36987.7294">30026 21148 0,'-82'122'63,"82"-81"-48,0 41-15,0-41 16,0 0-16,82 41 16,-1-82-1,83 0 1,-41-41-1,-82-82 1,-41 0 0,0 1-1,-82 81-15,-41 41 16,41 0-16,-40 82 16,81-41-1</inkml:trace>
  <inkml:trace contextRef="#ctx0" brushRef="#br0" timeOffset="37270.4872">30639 20821 0,'0'0'0,"82"0"31,0 122-15,0-40-16,-82 41 16,82 245-1,-82-82 1,-205 1-1,0-206 1</inkml:trace>
  <inkml:trace contextRef="#ctx0" brushRef="#br0" timeOffset="47488.58">23890 23357 0,'-123'0'16,"41"0"-16,41-82 0,0 82 15,123 0 32,41-41-47,40 41 16,42 0 0,-123 0-1</inkml:trace>
  <inkml:trace contextRef="#ctx0" brushRef="#br0" timeOffset="47622.3376">23685 23643 0,'-41'0'0,"82"0"0,41 0 32,163 0-1,42-41-31</inkml:trace>
  <inkml:trace contextRef="#ctx0" brushRef="#br0" timeOffset="47872.3893">24953 22988 0,'0'0'0,"0"-40"15,-82-1-15,82 82 47,0 40-47,41 165 16,0-1 15,41-40-15,-41-164-16</inkml:trace>
  <inkml:trace contextRef="#ctx0" brushRef="#br0" timeOffset="48154.5855">25526 23398 0,'-41'0'15,"123"0"64,0 0-64,-41 0-15,-1 0 16,42 0-16,-41 0 15,123 0 1,-123 40-16</inkml:trace>
  <inkml:trace contextRef="#ctx0" brushRef="#br0" timeOffset="48588.2123">26549 23152 0,'0'-82'0,"-41"82"0,41 41 46,0 41-46,0 0 16,0 81 0,0-40-1,122-82 1,-40-41 0,0 0-16,-82-41 15,82 0-15,-82 0 16,0-40-16,0-83 15,-82 0 1,-82 164 0,42 123-1,81 41 17</inkml:trace>
  <inkml:trace contextRef="#ctx0" brushRef="#br0" timeOffset="48869.6366">27489 23275 0,'0'41'31,"41"-41"48,-41 41-48</inkml:trace>
  <inkml:trace contextRef="#ctx0" brushRef="#br0" timeOffset="49055.3768">28021 23029 0,'41'-81'31,"0"81"-15,41 0-16,0 0 16,-41 0-1</inkml:trace>
  <inkml:trace contextRef="#ctx0" brushRef="#br0" timeOffset="49339.1565">27898 23029 0,'0'0'0,"0"82"15,0 41 1,82 0 0,0-123-1,-41 81-15,123 42 16,-123-41-1,-41-41 1,-82-41 0,0 82-16,-82-82 15,42 0 17,81 0-32</inkml:trace>
  <inkml:trace contextRef="#ctx0" brushRef="#br0" timeOffset="49739.4358">24790 25443 0,'40'0'31,"42"0"-31,205 0 32,-287 41-32</inkml:trace>
  <inkml:trace contextRef="#ctx0" brushRef="#br0" timeOffset="49855.5726">24749 25934 0,'0'0'16,"81"-41"0,165 41-1,-82-41-15</inkml:trace>
  <inkml:trace contextRef="#ctx0" brushRef="#br0" timeOffset="50239.0756">25935 25320 0,'-41'0'0,"41"-41"16,-41 123 15,41 0-31,0 0 16,0-1-16,0 83 15,82-82 1,41 0 15,-42-82-15,42-164-1,-41-41 1,-164 42 0,0 81-1,-81 82 1,40 82 0,123 41-1</inkml:trace>
  <inkml:trace contextRef="#ctx0" brushRef="#br0" timeOffset="50460.2728">26630 25525 0,'41'-82'31,"-41"41"-15,82 41 31,-82 82-31</inkml:trace>
  <inkml:trace contextRef="#ctx0" brushRef="#br0" timeOffset="50655.2619">27039 25279 0,'0'-82'16,"123"82"-16,-82-81 15,0 81 1,123-41-1,-83 41 1</inkml:trace>
  <inkml:trace contextRef="#ctx0" brushRef="#br0" timeOffset="50922.3818">27039 25197 0,'0'0'0,"0"82"31,205 0-15,-41-41-1,-123 41 1,-41-41 15,-41-1-15,-41-40-1,0 82 1,-41 0 0,123-41-16</inkml:trace>
  <inkml:trace contextRef="#ctx0" brushRef="#br0" timeOffset="53139.5392">29657 25116 0,'-40'0'0,"-42"0"16,123 0 31,163 0-31,328-82 15,-287 82-16,-40-41 1,-123-41 0,0 82 15,-82-41-31,-41 41 31,0 0-15,0 0-1,0-41 1,-41 41 0,-41 0-1,42 0 1,122-82 31,40 82-47,1 0 15,41 41 1,-82 0 0,-41 41-1,0 0 1,-41-41 15,-82 41-15,41-1-1</inkml:trace>
  <inkml:trace contextRef="#ctx0" brushRef="#br0" timeOffset="55589.3702">14031 10553 0,'-123'0'15,"82"0"1,82 0 46,123 0-62,736 0 32,900-40-1,-1350 40-15,-246-82-1,-163 82 1,41-41-16,-123 41 62,-41 0-46,41 0 0,-81 0-16</inkml:trace>
  <inkml:trace contextRef="#ctx0" brushRef="#br0" timeOffset="56072.8383">15463 10390 0,'0'0'16,"-164"0"-16,1 0 0,-1 0 15,-163 0 1,245 0-1,164 0 32,81 0-31,124 0-16,449 0 16,-327 0-16,82 0 15,368 0 1,41 0-1,-82 0 1,-736 0 0,-82-82 46,-41 82-62,-41 0 16,0 0-1,41 0-15,1 0 16,-206 41 0,-122 0-1,-123-41 1</inkml:trace>
  <inkml:trace contextRef="#ctx0" brushRef="#br0" timeOffset="56505.5472">17222 10472 0,'-287'0'16,"574"0"-16,-819 0 0,-41 0 15,369 0-15,40 0 16,-163-41 0,286 41-1,82 0 17,532 0-17,408-82 1,83 82-1,-655 0-15,532 0 16,-573 0 0,-82 0-16,-40 0 15,-328 0 48,0 0-63,-41 0 15,-40 0 1,-205 0 0,-246 41-1,410-41 1,122 82 0,82-41 15,82-41-31,-1 0 15</inkml:trace>
  <inkml:trace contextRef="#ctx0" brushRef="#br0" timeOffset="57589.2136">42052 14808 0,'-41'-82'0,"-81"41"16,40 41 0,41 82-1,-41 531 16,123-531-31,286 41 32,-245-123-32,41 0 15,-82-41 1,41-205 0,-82 1-1,-82 0 1,-41 122-1,82 123 1,-41 0 0,-40 0-16,122 123 15,-41-83 1,41 124 0,163-123-16</inkml:trace>
  <inkml:trace contextRef="#ctx0" brushRef="#br0" timeOffset="57840.979">42870 15339 0,'41'-41'46,"-41"0"-30,0 1 0,0 80 31,0 42-32</inkml:trace>
  <inkml:trace contextRef="#ctx0" brushRef="#br0" timeOffset="58055.9152">43443 14889 0,'0'-41'15,"41"41"16,41 0-31,0 0 16,-1 0-16,42 0 16</inkml:trace>
  <inkml:trace contextRef="#ctx0" brushRef="#br0" timeOffset="58322.6909">43566 14930 0,'0'0'0,"-82"0"15,0 41 1,82 41 0,0-41-1,164 82 1,-1-42 0,-40 83-16,82-123 15,-205 0 16,-123-41-15,41 0-16,0 0 16,-81 82-16,122-82 15,-41 0-15</inkml:trace>
  <inkml:trace contextRef="#ctx0" brushRef="#br0" timeOffset="58589.6903">45448 15012 0,'0'0'0,"0"-123"0,-41 205 46,0 0-30,-41 41-16,-41 122 16,41-122 15,1-41-15</inkml:trace>
  <inkml:trace contextRef="#ctx0" brushRef="#br0" timeOffset="58789.9645">44998 15012 0,'0'0'0,"0"-41"16,81 123 15,124 122-15,-41-40-1,-42 41 1,1-164 0</inkml:trace>
  <inkml:trace contextRef="#ctx0" brushRef="#br0" timeOffset="59039.0519">46061 14930 0,'0'-41'16,"0"82"31,0 41-47,0 0 15,0 0-15,0 122 16,0 1-1,0-83 1,82-122 0</inkml:trace>
  <inkml:trace contextRef="#ctx0" brushRef="#br0" timeOffset="59639.9111">46716 15053 0,'0'0'0,"0"-41"15,-82 41 17,0 82-17,82 0-15,-41 81 16,41-122 0,164 41-1,-42-82 1,-81 0-1,41 0 1,-82-123-16,0 82 16,-41-40-16,-81 40 31,-42-41-15,164 41-1,123 41 1,163-82-1,-41 82 1,-204 0 0,0 0-16,-41 41 15,0 41-15,0-41 16,0 81 0,0-40-1,82 41 1,41-82-1,40-41 1,-40-123 0,-41-40-1,-82 122 1,0-82 0,-41 123-16,0-41 15,-82 41 1,-81 0-1,81 123 1</inkml:trace>
  <inkml:trace contextRef="#ctx0" brushRef="#br0" timeOffset="60106.5356">47943 14726 0,'0'0'0,"0"-82"15,82 0 1,-1 82-1,-40 41-15,368 695 32,-368 41 15,-163-654-47,-124 82 15,123-123-15</inkml:trace>
  <inkml:trace contextRef="#ctx0" brushRef="#br0" timeOffset="60724.6252">41725 14112 0,'-123'0'0,"82"-82"16,-40 82-16,40 41 15,-41 82-15,0 122 16,0 369-1,409 940 17,1392-899-1,-1392-655-15</inkml:trace>
  <inkml:trace contextRef="#ctx0" brushRef="#br0" timeOffset="61373.1042">49702 15135 0,'0'0'0,"-82"0"0,0-82 16,205 82 15,245 0 0,-204 82-31,81 0 16</inkml:trace>
  <inkml:trace contextRef="#ctx0" brushRef="#br0" timeOffset="61522.5814">49988 15462 0,'-82'0'0,"123"0"47,82 0-47,41 0 15,-1 0-15,1 0 16</inkml:trace>
  <inkml:trace contextRef="#ctx0" brushRef="#br0" timeOffset="61723.2456">51338 14889 0,'0'0'0,"0"-81"0,82 81 31,82 0-15,163 0 0,-204 0-1</inkml:trace>
  <inkml:trace contextRef="#ctx0" brushRef="#br0" timeOffset="62056.7076">51379 14808 0,'0'0'0,"-82"0"0,41 40 15,41 42 1,0-41-1,41 123 1,205-42 0,122 1-1,-164 0 1,-122-123-16,-82 41 31,-82-41-15,-40 82-1,-1-82-15,-123 0 16,83 41 0</inkml:trace>
  <inkml:trace contextRef="#ctx0" brushRef="#br0" timeOffset="62273.3606">52565 15217 0,'0'0'0,"0"-41"0,0-41 15,0 123 17,-41 0-17,41 204 1,41-204-1,-41 0-15,82-41 16</inkml:trace>
  <inkml:trace contextRef="#ctx0" brushRef="#br0" timeOffset="62415.9838">52647 15585 0,'-41'41'0,"41"0"0</inkml:trace>
  <inkml:trace contextRef="#ctx0" brushRef="#br0" timeOffset="63957.0482">52770 15298 0,'0'-41'0,"0"-40"16,0 40-1,-41 41-15,0 0 32,-41 245-1,82-81-31,0 163 31,82-286-15,0-41-1,0 0 1,163-41 0,-204-123-1,41 83 1,-123-124-1,-123 1 1,42 122-16,-83 41 16,123 41-16,-40 0 15,81 163 1,41-81-16</inkml:trace>
  <inkml:trace contextRef="#ctx0" brushRef="#br0" timeOffset="65373.7182">54488 15339 0,'0'-41'31,"-82"123"16,82 41-47,-82 81 16,1 124 0,-42-83-1,82-81 1,41-82-1</inkml:trace>
  <inkml:trace contextRef="#ctx0" brushRef="#br0" timeOffset="65573.8925">53915 15380 0,'0'0'0,"0"-41"16,0 0 0,0 123 15,0 82-31</inkml:trace>
  <inkml:trace contextRef="#ctx0" brushRef="#br0" timeOffset="65767.216">54570 16280 0,'0'-41'32,"0"-41"-17,0 164 32</inkml:trace>
  <inkml:trace contextRef="#ctx0" brushRef="#br0" timeOffset="66656.677">23399 11290 0,'-82'-82'16,"82"41"0,0 0 15,41 41-31,41 0 16,204-82 15,-245 82-16,-41 41 1,0 0-16</inkml:trace>
  <inkml:trace contextRef="#ctx0" brushRef="#br0" timeOffset="66973.8648">23481 11167 0,'0'0'0,"-41"0"15,0 0 1,41 82-1,-82 0 1,82-1 15,0-40-15,0 41 0,123-82-1,40 0 1,-81 0-1,-82 41 1,-41 0 0,-41-41-1,-81 82 1,40-41 0,82-41-1</inkml:trace>
  <inkml:trace contextRef="#ctx0" brushRef="#br0" timeOffset="67407.3801">24012 11372 0,'0'0'0,"0"-82"16,-41 82 31,41 41-32,0 81-15,0-81 16,0 0-16,0 0 16,82 82-1,-41-123-15,41 0 16,-41 0-1,123-164 1,-164 41 15,0 1-15,0-83 0,-123 164-16,41 41 15,0 0 1,0 41-1,82 41-15,-81 41 16,81-1-16</inkml:trace>
  <inkml:trace contextRef="#ctx0" brushRef="#br0" timeOffset="67673.5107">23317 12435 0,'0'0'0,"41"0"46,82 0-46,-1-41 16,124 0 0,-124 41-16</inkml:trace>
  <inkml:trace contextRef="#ctx0" brushRef="#br0" timeOffset="67857.6258">23562 12680 0,'0'0'0,"123"0"31,0-81-15,40 81-16,1 0 15,-41-82-15</inkml:trace>
</inkml:ink>
</file>

<file path=ppt/ink/ink2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4-06-08T11:51:55.679"/>
    </inkml:context>
    <inkml:brush xml:id="br0">
      <inkml:brushProperty name="width" value="0.05292" units="cm"/>
      <inkml:brushProperty name="height" value="0.05292" units="cm"/>
      <inkml:brushProperty name="color" value="#FF0000"/>
    </inkml:brush>
  </inkml:definitions>
  <inkml:trace contextRef="#ctx0" brushRef="#br0">24094 9817 0,'0'123'47,"-123"40"-47,42 1 15,-1 0-15,-327 327 47,368-369-47,-41-40 31</inkml:trace>
  <inkml:trace contextRef="#ctx0" brushRef="#br0" timeOffset="270.8293">23194 10267 0,'0'0'0,"0"-41"0,0-82 16,0 164 31,164 246-47,81 204 31,-40-164-15,81-41-1,-245-163 1,41-123-16</inkml:trace>
  <inkml:trace contextRef="#ctx0" brushRef="#br0" timeOffset="938.8504">25485 10840 0,'-123'-41'15,"82"41"1,123 0 31,41 0-32,41 0-15,285 0 16,1 0 0,-163-82-1,-246 82 1,0-41 15,-41-41-15,-41 82-1,-41-41 1,-41 41 0,82 0-16,-41-40 15,205 40 32,0 0-47,0 40 16,-82-40-16,-1 82 15,-40 0 1,0 0 0,-40 0-16,-83 40 15,0-81 1</inkml:trace>
  <inkml:trace contextRef="#ctx0" brushRef="#br0" timeOffset="1954.4766">28471 10922 0,'0'-41'62,"0"-41"-46,41 41 0,123-368 15,-164 327-31,0-122 31,0 122-15,-41 204 31,41 83-32,0-41 1,0-42-1,41-81 1,0-41 0,122-41-1,-122-122 1,41-1 0,-82 123-16,0-41 15,-41 123 32,41 41-47,0 82 16,0-82-16,0 40 15,0-81 1,82-41 0,0 0-16</inkml:trace>
  <inkml:trace contextRef="#ctx0" brushRef="#br0" timeOffset="2171.2082">29576 10308 0,'0'0'0,"81"0"46,1 0-30,41-41-16,-82 41 16,0 0-1</inkml:trace>
  <inkml:trace contextRef="#ctx0" brushRef="#br0" timeOffset="2304.6395">29576 10553 0,'0'0'0,"-41"0"15,163 0 17,-40 0-17,164 0 1</inkml:trace>
  <inkml:trace contextRef="#ctx0" brushRef="#br0" timeOffset="2605.1138">30721 9981 0,'0'-82'31,"0"123"16,0 82-47,0-42 15,0 83 1,0 41 0,0-124-16,0 42 15,0-82 1</inkml:trace>
  <inkml:trace contextRef="#ctx0" brushRef="#br0" timeOffset="3088.4361">32030 10553 0,'0'82'31,"0"-41"-16,0 41 1,0-205 47,0 82-48,0 0 1,0 82-1,0 0 1,0 41 0,0 0-1,-41 0 1,0-1 0,41 1-16</inkml:trace>
  <inkml:trace contextRef="#ctx0" brushRef="#br0" timeOffset="3988.4286">32030 10758 0,'0'41'16,"0"0"-1,-41-41 16,-41 0 1,41 0-1,41-41-15,0-82-1,82 205 16,-82-41-15,0 0 0,0 41-1,0-1 1,-82-81 0,82-41 15,0-40-31,0-1 15,41 0 1,0 82 0,41 205 15,-82-83-31,0 124 31,0-124-15,-82-40-16</inkml:trace>
  <inkml:trace contextRef="#ctx0" brushRef="#br0" timeOffset="4737.9686">33625 10103 0,'0'-81'0,"0"40"15,0 0-15,0 123 47,0 40-47,0 1 16,0 0-1,0-41 1,-122-123 46,122-41-62,-41 0 16,41 0-16,0-40 16,82 40 15,40 82-31,42-82 31,0 82-15,40 41-16</inkml:trace>
  <inkml:trace contextRef="#ctx0" brushRef="#br0" timeOffset="5071.4689">34771 10144 0,'41'0'62,"0"0"-46,122 0 0</inkml:trace>
  <inkml:trace contextRef="#ctx0" brushRef="#br0" timeOffset="5221.2268">34689 10553 0,'0'-40'31,"123"40"-15,286-41-1,-246-41-15</inkml:trace>
  <inkml:trace contextRef="#ctx0" brushRef="#br0" timeOffset="12172.2819">36530 9694 0,'0'41'31,"-82"-41"-31,82 82 16,-41 0 0,-204-41 15,204-123 0,164-163 0,-83 245-15,1 81 15,41 206-31,-82 40 32,0-204-32,-41 122 15,-41-204-15,1 41 16,-42 0-1,41-82 1,82-41 0,-82-164-1,123 83 1,41 122 0,41 0-1,-41 40-15,-1 83 16,1-123-1,-82 82-15,82-41 16,41-41 0,-82 0-1</inkml:trace>
  <inkml:trace contextRef="#ctx0" brushRef="#br0" timeOffset="13170.3388">24176 12721 0,'-41'-41'15,"41"1"1,-82 40 0,82-82 15,0 123-16,82 122 1,-41 1 15,-41-123-31,41 41 16,41-82-16,-41 0 16,0 0-1,40 0 1,-81-82-1,0-41 1,0 41 0,0 41-1,-41-81 1,41 203 15,0 1-31,0 164 16,0 122-1,0-82 1,0-204-16,0 41 31</inkml:trace>
  <inkml:trace contextRef="#ctx0" brushRef="#br0" timeOffset="13920.2466">25976 13090 0,'-82'-41'15,"41"41"1,82 0 31,450 41-16,163-41 16,-572 0 15,-123-41-30,-40 41-17,-42-41 1,0-41-1,82 82 1,123 0 31,-41 0-47,82 41 16,-42 41-1,-81 40 1,-81-40-1,40 82 1,-41-164-16,82 82 16</inkml:trace>
  <inkml:trace contextRef="#ctx0" brushRef="#br0" timeOffset="15105.1837">28798 13580 0,'0'-41'46,"0"-40"-30,0-1 0,82-82 15,-82 42-15,82-1-1,-82 0 1,0 41-1,-41 82 17,41 82-17,-41 41-15,41 122 16,0-122-16,0 0 16,0-1-1,41-122 1,82 0-1,-41 0 1,0-204 0,-1 81 15,-81-163-15,0 245-1,0 164 16,0-42-31,0 1 16,0 123 0,0-164-1,82-41 17,0 0-17,0 0 1</inkml:trace>
  <inkml:trace contextRef="#ctx0" brushRef="#br0" timeOffset="15555.9909">29780 13294 0,'41'0'31,"41"0"-15,-41 0-16,41 0 31,-1 0-31</inkml:trace>
  <inkml:trace contextRef="#ctx0" brushRef="#br0" timeOffset="15690.6761">29780 13499 0,'0'0'0,"82"0"62,0 0-46,163-82-16</inkml:trace>
  <inkml:trace contextRef="#ctx0" brushRef="#br0" timeOffset="15956.0782">30885 13130 0,'-82'0'16,"164"0"46,40 0-62,1 0 0,0 0 16,-41 0 0,40 0-16</inkml:trace>
  <inkml:trace contextRef="#ctx0" brushRef="#br0" timeOffset="16188.953">31662 12721 0,'0'-41'16,"0"123"46,0 0-62,0 0 0,0 41 16,0 40-16,82 83 15,-82-165 1</inkml:trace>
  <inkml:trace contextRef="#ctx0" brushRef="#br0" timeOffset="18406.3144">33421 13171 0,'0'41'16,"0"0"-16,0 41 16,0-123 77,-82-41-77,82 41 15,0 82 32,-41-41-32,0 0 0,41-41-31,0 0 16,0-40-1,41 81 32,-41 41-31,0 40 0,0-40-1,0-123 48,0-40-48,41 122 1,41 0 0,-82 41-16,82 40 15,-82 206 1,0-165-1,-123 165 1,41-246 0</inkml:trace>
  <inkml:trace contextRef="#ctx0" brushRef="#br0" timeOffset="18940.2361">34157 12926 0,'0'0'0,"0"-41"15,0 82 32,0 0-47,0 41 31,0-1-15,0 1 0,0 0-1,0-41 1,0 82-1,-41-82 1,0-41 15,1 0-15,40-41-16,-82-41 16,41-123-1,41 83 1,41 81-1,81-41 1,1 82 15,-41 0-31,0 0 16,0 0-16,-41 0 0</inkml:trace>
  <inkml:trace contextRef="#ctx0" brushRef="#br0" timeOffset="19372.1193">35180 12967 0,'82'0'141,"0"0"-141,-1 0 15,42 0-15</inkml:trace>
  <inkml:trace contextRef="#ctx0" brushRef="#br0" timeOffset="19589.0358">35180 13294 0,'0'0'16,"82"0"31,40 0-47,1 0 15</inkml:trace>
  <inkml:trace contextRef="#ctx0" brushRef="#br0" timeOffset="20106.7974">36325 12885 0,'0'-41'0,"-41"41"16,41-82-16,0 0 15,0-40 17,0 81-32,41 0 31,123 41-15,-82 0-16,0 41 15,-82 82 1,0 81-1,-123 42 1,0-1 0,0-41-1,123-40 1,0-82 0,123 82-1</inkml:trace>
  <inkml:trace contextRef="#ctx0" brushRef="#br0" timeOffset="20272.6123">36571 14235 0,'41'0'32,"-41"82"30,0-41-62,0-1 16</inkml:trace>
  <inkml:trace contextRef="#ctx0" brushRef="#br0" timeOffset="22153.8489">34362 13539 0,'0'82'47</inkml:trace>
  <inkml:trace contextRef="#ctx0" brushRef="#br0" timeOffset="22364.8862">35098 13989 0,'82'0'47,"-41"0"-32</inkml:trace>
  <inkml:trace contextRef="#ctx0" brushRef="#br0" timeOffset="24406.7852">17263 16157 0,'-82'-81'0,"82"-1"16,0 164 15,0 81-31,0 1 16,0 245-1,41-41 17,-41-327-1,0-82-16,0-123 1,0 1 15,0 40-31,0-81 16,-41 122-16,41 0 16,0-41-1,-41 0 1,41 42-1,82-1 1,122 82 0,42 0-1,-205 82 1,0 163 0,-246-40-1,-81-83 1,81-40-1,164-82 1</inkml:trace>
  <inkml:trace contextRef="#ctx0" brushRef="#br0" timeOffset="24823.0711">18776 16035 0,'-82'0'15,"82"-82"-15,-81 82 16,81-82 0,-41 82-16,0 123 31,41 654 0,0-82 0,204-572 1</inkml:trace>
  <inkml:trace contextRef="#ctx0" brushRef="#br0" timeOffset="25306.5514">19676 16157 0,'0'-41'0,"0"164"47,-82-41-32,41 0-15,-327 327 47,287-327 0</inkml:trace>
  <inkml:trace contextRef="#ctx0" brushRef="#br0" timeOffset="25557.4482">19104 16198 0,'81'0'47,"1"82"-32,41 0-15,-41 0 16,-41 40-16,163 42 16,-81 0-1,-41-123 1</inkml:trace>
  <inkml:trace contextRef="#ctx0" brushRef="#br0" timeOffset="25974.0019">20863 16239 0,'0'0'0,"0"-82"31,0 123 0,-41 0-15,-164 164 0,123-123-1,82-1 1,-82-81-1,123 41 1,205-41 15,-42 0-15,-40 0 0,-82 0-1,-41 0-15</inkml:trace>
  <inkml:trace contextRef="#ctx0" brushRef="#br0" timeOffset="26173.1745">20617 16975 0,'0'0'0,"-82"0"16,123 0 30,41 0-46,123-40 16,-42 40 15,1 0-31</inkml:trace>
  <inkml:trace contextRef="#ctx0" brushRef="#br0" timeOffset="26575.0511">21844 16607 0,'-41'-41'16,"164"41"30,0 0-30,0 0-16,-1 0 16,-40 0-16,-41 0 15,0 0 1</inkml:trace>
  <inkml:trace contextRef="#ctx0" brushRef="#br0" timeOffset="26940.7141">22785 16116 0,'0'-40'16,"0"-1"-1,0 122 32,0 1-31,0 0-1,41 41-15,-41 0 0,0-1 16,0 1 15,0-41-15</inkml:trace>
  <inkml:trace contextRef="#ctx0" brushRef="#br0" timeOffset="27290.1782">23112 15912 0,'0'0'0,"0"-82"16,82 123 31,41 123-31,0 40-1,-42 164 1,-81-122-1,-81-1 1,-42-81 0,82-123-1</inkml:trace>
  <inkml:trace contextRef="#ctx0" brushRef="#br0" timeOffset="28123.6275">24340 16485 0,'41'0'63,"40"0"-63,83 0 15,40 41 16</inkml:trace>
  <inkml:trace contextRef="#ctx0" brushRef="#br0" timeOffset="28306.577">24381 16771 0,'81'0'47,"1"0"-47,0 0 16,41 0-16,-1 0 15,-40 0-15</inkml:trace>
  <inkml:trace contextRef="#ctx0" brushRef="#br0" timeOffset="29552.8134">25853 16076 0,'0'-41'16,"0"0"0,0 82 15,0 40-15,0 42-16,41 409 31,-41-328-16,0-122 1,0 0 0</inkml:trace>
  <inkml:trace contextRef="#ctx0" brushRef="#br0" timeOffset="29874.1698">25935 16239 0,'0'0'0,"-41"-41"0,41-41 16,0 42 0,0-42-1,164 0 1,-1 0-1,-40 123 1,-82 82 0,0-41-1,-41-1-15,-82 1 16,0 0 0,-41-41-16,1 41 15,40 0 1</inkml:trace>
  <inkml:trace contextRef="#ctx0" brushRef="#br0" timeOffset="30274.1471">26958 16116 0,'0'0'0,"0"-81"16,0-1-1,0 0 1,0 123 15,0 41-15,-82 204 0,82 41-1,0 41 1,0-204-1,123-82-15,-1-41 16,-81-41-16</inkml:trace>
  <inkml:trace contextRef="#ctx0" brushRef="#br0" timeOffset="31174.1971">27612 16198 0,'0'-41'16,"0"0"0,0 123 46,0-41-62,0 41 16,82-41-1,82 123 17,-1-164-1,-122 0-16,-41-82-15,0-41 16,0 41-16,0 0 16,0-40-1,0 203 32,0 1-31,0 41-16,0 163 15,0-81 17,82-123-32,-41 81 15,-41-81-15</inkml:trace>
  <inkml:trace contextRef="#ctx0" brushRef="#br0" timeOffset="31659.6472">28676 16239 0,'-41'0'0,"41"-82"15,-41 82 17,123 41-1,0-41-31,-1 41 16,83 0-1,-41-41 1,-1 82-1,42-82 1,-123 0 0,-82 0 15,-41 41-15,-122 82-1,163-83-15,-123 83 16,123-82-1,41 41-15,-41-41 32</inkml:trace>
  <inkml:trace contextRef="#ctx0" brushRef="#br0" timeOffset="31973.8971">29617 16771 0,'0'0'0,"-41"0"62,-41 0-62,41 82 16,0-82-16,-41 82 15,-40 40 1,81-40 0,-41 0-1</inkml:trace>
  <inkml:trace contextRef="#ctx0" brushRef="#br0" timeOffset="32408.3655">30271 16239 0,'-41'-82'0,"82"82"47,41 0-32,0 0-15,0 0 16,-42 82-1,-40 41 1,-286 163 0,122-245-1,124-41 1,162 0 15,124 0-15,-1 0-1,-81 0 1,-123 0 0</inkml:trace>
  <inkml:trace contextRef="#ctx0" brushRef="#br0" timeOffset="32658.2387">31130 15830 0,'41'82'47,"41"0"-47,0 40 15,-82 1-15,0 164 16,0 40-1,-164 82 1,82-327 0</inkml:trace>
  <inkml:trace contextRef="#ctx0" brushRef="#br0" timeOffset="36795.3816">17549 18857 0,'0'-82'16,"0"123"15,0 82-15,0 0-16,0-42 15,82 247 16,-123-247-15,41 1 0</inkml:trace>
  <inkml:trace contextRef="#ctx0" brushRef="#br0" timeOffset="37074.564">17590 18898 0,'0'-41'15,"0"-41"-15,0 0 16,41 82 0,82-40-1,-42 40 1,1 204-1,-82-81 1,-163 81 0,40-122-1,82 0 1,0-41-16</inkml:trace>
  <inkml:trace contextRef="#ctx0" brushRef="#br0" timeOffset="37375.1113">18449 18734 0,'0'0'0,"0"-41"16,-82 123 31,82 0-32,0 41-15,0 286 16,0 41 0,41-164-1,41 41 1,82-286-1</inkml:trace>
  <inkml:trace contextRef="#ctx0" brushRef="#br0" timeOffset="37975.0613">19635 19021 0,'0'-123'0,"-41"123"46,41 82-46,-81 0 16,40-1-16,-41 1 16,-41 123-1,-81-1 17,204-163-17</inkml:trace>
  <inkml:trace contextRef="#ctx0" brushRef="#br0" timeOffset="38192.1179">19063 19103 0,'81'0'46,"-81"40"-46,123 1 16,-82-41 0,82 82-1,-1 123 1,42-164 0</inkml:trace>
  <inkml:trace contextRef="#ctx0" brushRef="#br0" timeOffset="38541.1549">20167 19389 0,'41'0'78,"0"0"-78,41 0 15,-41 0-15,0 0 16,-1 0 0,83 0-16</inkml:trace>
  <inkml:trace contextRef="#ctx0" brushRef="#br0" timeOffset="39848.3083">29248 10717 0,'0'-41'15,"0"82"48,0 41-47,0 41-16,0-42 15,0-40-15,0 0 16,0 41-1</inkml:trace>
  <inkml:trace contextRef="#ctx0" brushRef="#br0" timeOffset="40708.7866">33830 10390 0,'0'-82'0,"0"164"47,0 0-31,0-1-16,0 1 15,0-41-15,0 0 16,0 41 0,0 81 15,0-81-15</inkml:trace>
  <inkml:trace contextRef="#ctx0" brushRef="#br0" timeOffset="41675.0396">29535 13826 0,'0'-41'31,"0"0"-15,82 41-1,-42 0 1,-40 41 15,0 0-31,-81 82 31,-1 81-15,164-204 46,-1 0-46,-40 0 0,0-41-16,41 41 15,0 0-15</inkml:trace>
  <inkml:trace contextRef="#ctx0" brushRef="#br0" timeOffset="42625.3232">34648 13621 0,'0'-82'31,"41"82"0,41 41 1,-82 0-32,0 41 31,-286 164 0,204-206 0,327-40 1,-40 0-17,-83 0 1,-40 0 0,-82 41 15,-41-41-16</inkml:trace>
  <inkml:trace contextRef="#ctx0" brushRef="#br0" timeOffset="44175.1143">20903 19593 0,'0'-41'0,"82"-81"16,-82 40-1,41-41 1,-41 82 0,82-81-1,-82-42 17,0 287 30,-82-1-46,82 1-1,0-82 1,41 0-16,0-41 16,0 0-1,41-41 1,-1-41-1,-81 41 1,0-122 0,0 40-1,0 164 32,0 41-31,0 40-16,0 1 31,0-41-15,41-82-1,41 0-15</inkml:trace>
  <inkml:trace contextRef="#ctx0" brushRef="#br0" timeOffset="44375.5653">21681 19103 0,'0'40'47,"0"42"-31,0-41-16,0 0 15,0 41-15,0 41 31,0-83-31</inkml:trace>
  <inkml:trace contextRef="#ctx0" brushRef="#br0" timeOffset="44926.2092">19594 20002 0,'-81'0'0,"40"0"31,41-40-31,-41 40 47,82-41 16,40 41-63,42 0 15,41 0-15,122 0 16,1 0-16,326-82 16,-40 82-1,-123-82 1,-368 82 15,-41 0-15</inkml:trace>
  <inkml:trace contextRef="#ctx0" brushRef="#br0" timeOffset="45409.0662">20699 20330 0,'0'81'47,"0"-40"-31,0 41-16,0-41 15,0 41-15,0-41 16,-41-41-1,-41 0 17,0 0-17,82-82-15,0-82 16,0 42 0,205 40-1,-41 0 1,122 123 15,-163 41-15</inkml:trace>
  <inkml:trace contextRef="#ctx0" brushRef="#br0" timeOffset="45675.7749">21272 20575 0,'0'82'62,"0"-41"-62,0 0 16,0 41-16,0-1 15,0 1 1,0 82 0,0-42-1</inkml:trace>
  <inkml:trace contextRef="#ctx0" brushRef="#br0" timeOffset="46275.4175">23194 19307 0,'0'41'93,"-163"82"-77,122-82-16,-41-1 0,41-40 16,0 123-16,-41-123 31,82 41 0,246-41 0,-1 0 1</inkml:trace>
  <inkml:trace contextRef="#ctx0" brushRef="#br0" timeOffset="46509.0428">22785 20043 0,'0'0'0,"41"0"62,0 0-62,41 0 16,-41 0-16,0 0 15,-1 0-15,42 0 16</inkml:trace>
  <inkml:trace contextRef="#ctx0" brushRef="#br0" timeOffset="46942.4787">23971 19675 0,'0'-41'16,"-40"41"0,121 0 46,1 0-46,0 0-16,0 0 15,163 0 17,-204 0-17,0 0 1</inkml:trace>
  <inkml:trace contextRef="#ctx0" brushRef="#br0" timeOffset="47266.1239">24912 19307 0,'0'-82'0,"0"41"31,0 123 16,0 0-32,0 0-15,0 40 16,0-40-16,0 0 16,0 0-1,0 0 1,0 0-1,0-42-15</inkml:trace>
  <inkml:trace contextRef="#ctx0" brushRef="#br0" timeOffset="47642.653">25362 19716 0,'-41'0'0,"82"0"79,0 0-79,41 0 15,-41 0-15,0 0 16,0 0-16,81-41 31,-40 41-15</inkml:trace>
  <inkml:trace contextRef="#ctx0" brushRef="#br0" timeOffset="47975.4837">26221 19348 0,'0'-41'15,"0"82"48,0 41-63,0 0 15,0-1-15,0 1 16,0 82 0,0 40-1</inkml:trace>
  <inkml:trace contextRef="#ctx0" brushRef="#br0" timeOffset="48414.9315">24421 20534 0,'0'0'0,"-40"0"0,80 0 62,124 0-46,41-41-16,40 41 16,369 0-1,-328-82-15,123 82 16,-286 0 0,-41 0-16,-82 41 78</inkml:trace>
  <inkml:trace contextRef="#ctx0" brushRef="#br0" timeOffset="49492.2991">25894 20943 0,'-41'0'125,"41"41"-110,-82-41-15,41 0 31,1 0 48,-42 0-48,82-41-31,0 0 31,0-40-15,0 40 15,82 41-15,-1 0-1,1 0 1,0 163-1,-82-40 1,-41 81 0,-82-81-1,1-41 1,81-82 0,0 0-1,-41 0 16,82-82-15,41 41 0,0-41-1,82 82 1,-1 41 0,-81-41-1,82 41 1,40-41-1</inkml:trace>
  <inkml:trace contextRef="#ctx0" brushRef="#br0" timeOffset="49959.8629">26753 19348 0,'0'-41'16,"0"-41"-16,0 41 16,82 41 31,0 123-32,0-41-15,40 204 31,-122-163-31,82 245 16,-82-204-16,0 81 16,-123 205-1,42-164 1,40-204 0</inkml:trace>
  <inkml:trace contextRef="#ctx0" brushRef="#br0" timeOffset="50775.7092">28635 19839 0,'82'0'47,"-1"0"-31,1 0-16,0 0 15,-41 0-15</inkml:trace>
  <inkml:trace contextRef="#ctx0" brushRef="#br0" timeOffset="50926.5741">28635 20125 0,'123'0'31,"-42"0"-15,42 0-1,0-82-15</inkml:trace>
  <inkml:trace contextRef="#ctx0" brushRef="#br0" timeOffset="51242.8399">30107 19143 0,'0'0'16,"0"-81"-16,0 162 46,0 42-30,0 123 0,0-42-1,0-40 1,0-82 0,0-164 30</inkml:trace>
  <inkml:trace contextRef="#ctx0" brushRef="#br0" timeOffset="51459.2957">30067 19062 0,'0'0'0,"0"-41"0,0 0 16,0-82 0,0 82-1,40 41-15,83 0 31,-41 82-15,0 41 0,-82-41-1,-82 81 1,-123-40 0,124-82-16,40-41 15</inkml:trace>
  <inkml:trace contextRef="#ctx0" brushRef="#br0" timeOffset="51825.5032">30967 18857 0,'0'-41'0,"0"0"15,-82 123 48,82 82-63,0-1 15,0 1-15,0 409 16,82-164 0,40-123-1,1-204 1,0-41 0</inkml:trace>
  <inkml:trace contextRef="#ctx0" brushRef="#br0" timeOffset="52426.5045">31539 19062 0,'-41'0'16,"41"-82"-16,0 41 16,-82 0-1,82 0 16,41 82 1,-41 41-17,82 41 1,82 40 0,-41-122-1,-83-41 1,1 0-1,41 0 1,-82-123 0,0-40-1,0 122 1,0 0 0,-41 41-1,41 82 16,0 81-15,0 1 0,0 40-1,0-122-15,41 0 16</inkml:trace>
  <inkml:trace contextRef="#ctx0" brushRef="#br0" timeOffset="52693.5235">32316 19430 0,'0'-41'31,"41"41"-15,41 0 0,41 0-1,-41 0 1</inkml:trace>
  <inkml:trace contextRef="#ctx0" brushRef="#br0" timeOffset="53377.1693">32889 19552 0,'41'-81'63,"0"-1"-48,-41 0-15,82 41 16,-82-122-1,0 81-15,0 41 16,0 0-16,0-41 16,0 123 46,0 41-62,0 0 16,0 81-16,0-122 31,41 41-15,40-82-1,1 0 1,-41-41 0,-41-82-1,82-40 1,-82 122-1,0 123 32,0-1-47,0 1 16,41 41 0,41-123-1,0 0 16</inkml:trace>
  <inkml:trace contextRef="#ctx0" brushRef="#br0" timeOffset="53626.3453">33748 19143 0,'41'0'16,"-41"82"30,0 0-30,-41-41 0,-41 41-1,82-41 17,41-41-17,41 0-15,123 0 31,-1 0-15</inkml:trace>
  <inkml:trace contextRef="#ctx0" brushRef="#br0" timeOffset="53976.1586">32357 20043 0,'82'-41'78,"41"41"-78,81 0 15,1 0-15,-1 0 16,83-40 0,-83 40-1</inkml:trace>
  <inkml:trace contextRef="#ctx0" brushRef="#br0" timeOffset="54377.6762">32971 20371 0,'0'81'63,"0"-40"-47,0 0-1,0 0-15,0 41 16,-82-82-1,0 0 1,41 0 0,41-82-1,0 41 1,82-41 0,123 1-1,40 81 16,-122 0-15</inkml:trace>
  <inkml:trace contextRef="#ctx0" brushRef="#br0" timeOffset="54744.368">33544 20616 0,'81'0'47,"-40"41"-32,-41 41 1,0 40-1,-81-81 1,81 0 0,-123 41-1,164-82 32,0 0-31,40-41-16,-40 41 15,41-82-15</inkml:trace>
  <inkml:trace contextRef="#ctx0" brushRef="#br0" timeOffset="55309.8838">34444 19430 0,'0'-41'16,"0"82"62,41-41-78,40 82 16,1-82-16,-41 81 15,123 1 1,-42-82 0,-40 41-1,-123-41 48,-41 82-63,42-82 15,-42 123-15,41-82 16,-41 40-16,0 1 16,82 0-1</inkml:trace>
  <inkml:trace contextRef="#ctx0" brushRef="#br0" timeOffset="55526.4283">35098 20043 0,'41'0'16,"-41"82"31,-123 41-32,41-82-15,1 81 16,81-40 0</inkml:trace>
  <inkml:trace contextRef="#ctx0" brushRef="#br0" timeOffset="56395.457">35957 19184 0,'0'-81'16,"0"-1"0,123 0-1,41 82 17,-83 82-17,-122 327 16,1-287-31,-206 124 32,164-164-17,123-82 32,41 0-47,0 0 16,0-41-16,163 41 15,-163 0-15,0 0 16,81 0 0,-122 0-1</inkml:trace>
  <inkml:trace contextRef="#ctx0" brushRef="#br0" timeOffset="58043.7761">36898 19389 0,'82'0'79,"-41"0"-64,0 0-15,40 0 16,-40 0-16,41 0 31,123 0 0,-164 0 16,-41 41 16,0 0-48</inkml:trace>
  <inkml:trace contextRef="#ctx0" brushRef="#br0" timeOffset="59794.3721">37266 18980 0,'0'-82'15,"0"41"1,0 82 31,0 41-31,0 41-16,0 81 15,0 1 1,0-42-1,0-122 1,0 41 0,0 0-16</inkml:trace>
  <inkml:trace contextRef="#ctx0" brushRef="#br0" timeOffset="60059.9311">37921 19021 0,'0'-82'16,"0"123"30,0 82-46,0-42 16,0 1-16,0 82 16,0-1-1,0-40 1</inkml:trace>
  <inkml:trace contextRef="#ctx0" brushRef="#br0" timeOffset="60528.6803">36325 20493 0,'0'0'0,"-122"0"15,81 0-15,0 0 0,-41-41 16,164 41 46,41 0-62,122 0 16,328-81 0,-42 81-1,-122 0 1,-81-82 0,-124 82-1,-245 41 32,0 0-47,-122 40 16</inkml:trace>
  <inkml:trace contextRef="#ctx0" brushRef="#br0" timeOffset="60976.9458">37143 20943 0,'0'-82'16,"0"164"30,0 0-30,0-41-16,0 0 16,0 0-16,0 81 15,0-81 1,-40-41 0,-42-41 15,82 1-16,-82-83 1,82 41 0,123 0-1,81 0 1,-81 82 0,-41 0-1</inkml:trace>
  <inkml:trace contextRef="#ctx0" brushRef="#br0" timeOffset="61377.5101">37553 21230 0,'40'0'47,"1"0"-47,82 0 31,-123 40-31,0 83 16,-41 0-1,-82-82 1,42 41 0,122-82 46,40 0-62,1 0 16,82 0-1,-82-123-15</inkml:trace>
  <inkml:trace contextRef="#ctx0" brushRef="#br0" timeOffset="61897.301">38616 18366 0,'123'0'47,"81"164"-47,1 40 15,-1 1-15,42 286 16,-83 572 31,-653-40-16,367-941-15</inkml:trace>
  <inkml:trace contextRef="#ctx0" brushRef="#br0" timeOffset="63343.9115">20413 22416 0,'0'-41'15,"0"123"16,0 40-31,40 83 0,-40-123 16,0 245 15,0-122 1</inkml:trace>
  <inkml:trace contextRef="#ctx0" brushRef="#br0" timeOffset="63677.371">20453 22579 0,'0'0'0,"0"-81"0,0 40 15,0-82 1,123 41 0,-41 41-1,41 41 1,-123 123 15,0-82-31,0 0 0,0 41 16,-82 40-1,-82-40 1,123 0 0,-40-41-1</inkml:trace>
  <inkml:trace contextRef="#ctx0" brushRef="#br0" timeOffset="64010.9691">21517 22457 0,'0'0'16,"0"-82"-16,-82 123 62,82 41-62,0 40 16,0 287 0,0-122-1,41-1 1,0-163-1,41-82 1</inkml:trace>
  <inkml:trace contextRef="#ctx0" brushRef="#br0" timeOffset="65118.5213">22212 22743 0,'0'-82'16,"41"82"46,41 0-62,0 0 16,0 0 0,122 0 15,-204 41 0,-122 82 0,-42 40-15,41-40 0,82-41-1,-40 0 16,-1-82-15,123 0 15,0 0-15,163 0 0,-40 0-1,-123 0 1,0 0-1,-41 41 95</inkml:trace>
  <inkml:trace contextRef="#ctx0" brushRef="#br0" timeOffset="65694.0877">23603 22825 0,'0'-41'16,"-41"41"77,-40 82-93,40-41 0,-41 40 16,41-40-16,-41 41 16,0-41-1,82 0-15,-82-41 16,123 0 31,82 0-32,123 0 1,-42 0 0,-163 0-1,0 0 1</inkml:trace>
  <inkml:trace contextRef="#ctx0" brushRef="#br0" timeOffset="65994.7876">23235 23643 0,'-41'0'15,"123"0"32,0 0-31,0 0-16,-1 0 16,42 0-1,-41 0 1,-41 0-1</inkml:trace>
  <inkml:trace contextRef="#ctx0" brushRef="#br0" timeOffset="68524.5618">24667 23029 0,'-41'0'15,"0"0"32,82 0 31,0 0-62,41 0-16,-1 0 16,124-81-1,-123 81 1,0 0 0,-82 40 30,81-40-14</inkml:trace>
  <inkml:trace contextRef="#ctx0" brushRef="#br0" timeOffset="68861.6134">25567 22579 0,'0'-40'15,"0"-1"17,0 82 14,0 40-46,0 1 16,0 41-16,0 81 16,0-40-1,0-82 1,0 41 15,0-83-15</inkml:trace>
  <inkml:trace contextRef="#ctx0" brushRef="#br0" timeOffset="69245.0384">25812 22416 0,'0'-82'16,"41"82"15,41 0-31,0 41 16,-41 0-16,40 41 15,-40-41 1,41 163 0,-82-81-16,0 40 15,0-81-15,-41 0 16,-81 41 0,40-82-1,82 40 1</inkml:trace>
  <inkml:trace contextRef="#ctx0" brushRef="#br0" timeOffset="69511.318">27162 22907 0,'82'0'31,"0"0"-31,0 0 16,-1 0-16,1 0 15,-41 0 1</inkml:trace>
  <inkml:trace contextRef="#ctx0" brushRef="#br0" timeOffset="69678.0806">27285 23234 0,'82'0'31,"0"-41"-15,-1 41-16,1 0 15</inkml:trace>
  <inkml:trace contextRef="#ctx0" brushRef="#br0" timeOffset="70361.817">29412 22579 0,'0'-40'16,"0"121"30,0 42-46,0 0 16,41-1-16,-41 42 16,0 41 15,0-164 16,0-82-47</inkml:trace>
  <inkml:trace contextRef="#ctx0" brushRef="#br0" timeOffset="70645.1091">29453 22620 0,'0'-81'16,"0"-42"-1,0 82 1,82 0-1,0 41 1,40 0 0,-81 0-1,-41 41-15,0 82 16,-41 40 0,-41-81 15,-40 0-16,122-41 1</inkml:trace>
  <inkml:trace contextRef="#ctx0" brushRef="#br0" timeOffset="71011.188">30394 22498 0,'0'-82'15,"0"41"1,-82 41 15,0 123-15,82-42-1,0 165 1,0 81 0,0-204-16,41 0 15,0-42-15,0-40 16,82 41-1,-82-82-15</inkml:trace>
  <inkml:trace contextRef="#ctx0" brushRef="#br0" timeOffset="71595.1647">31171 22702 0,'-82'-41'16,"205"41"78,-41 0-79,40 0-15,-81 0 16,0 0-1,-41 41 32,0 41-31,0-41-16,-122 41 16,40-41-1,-41 163 1,41-204-1,82 82 1,0-41 15,82-41-15,0 0-16,0 0 16,-1 0-1</inkml:trace>
  <inkml:trace contextRef="#ctx0" brushRef="#br0" timeOffset="72128.0497">32398 22661 0,'-41'0'0,"41"-41"0,82 82 78,41-41-78,0 41 16,122 41-1,-122-82 1,-82 41-1,40-41-15,-121 0 63,-1 0-63,-123 82 31,41 40-15,1 42-1,40-82-15</inkml:trace>
  <inkml:trace contextRef="#ctx0" brushRef="#br0" timeOffset="72444.8769">33216 23275 0,'-41'41'47,"-40"0"-32,40 40-15,-41-40 16,41 41-16,0-82 16,-82 123-1,123-41 1</inkml:trace>
  <inkml:trace contextRef="#ctx0" brushRef="#br0" timeOffset="74028.2817">34035 22743 0,'0'-41'15,"0"-41"1,40 41 15,124 41-15,-123 164 15,-41-123-15,0 82-16,-82-82 15,0-41 1,123-41 46,0 41-62,0 0 16,82 0 0,-82 81-1,-41 42 1,0-41 0,-82 41-1,-41-82 1,0-41-1,83 0 1,-42-123 0</inkml:trace>
  <inkml:trace contextRef="#ctx0" brushRef="#br0" timeOffset="74361.9488">33953 23643 0,'0'0'0,"82"0"62,-1 0-46,42 0-16,0 0 16,0 0-16,-1 0 15,83 0 1</inkml:trace>
  <inkml:trace contextRef="#ctx0" brushRef="#br0" timeOffset="74811.8833">34157 24134 0,'0'82'62,"0"-41"-62,0-1 16,0 42-16,0-41 15,0 41 1,0-41 0,-41-41 15,-40 0-31,81-123 31,-41 41-31,41 1 16,81-42-1,83 41 1,82 82 0,-206 0-1,1 0 1</inkml:trace>
  <inkml:trace contextRef="#ctx0" brushRef="#br0" timeOffset="75195.3179">34485 24420 0,'81'0'47,"1"0"-31,-82 41-1,0 82-15,0-41 16,-123 40 15,42-40-15,162-82 31,42-82-32,-41 82-15,0 0 16,-41-41 0</inkml:trace>
  <inkml:trace contextRef="#ctx0" brushRef="#br0" timeOffset="75746.5607">35180 22293 0,'0'0'0,"0"-82"15,82 164 32,0-41-47,-1 41 0,42 0 16,-41 40-16,41 42 15,-42 0-15,-81-1 16,82 164-16,-82-122 16,-163 204-1,-206 0 16</inkml:trace>
  <inkml:trace contextRef="#ctx0" brushRef="#br0" timeOffset="81529.114">20944 26179 0,'0'-41'16,"0"0"-1,0 164 1,0 0 0,0-1-16,0 287 31,0-204-16,0-82 1,0-1 0</inkml:trace>
  <inkml:trace contextRef="#ctx0" brushRef="#br0" timeOffset="81812.9819">20903 26302 0,'0'0'0,"0"-82"0,0 41 15,123-82 1,0 123 0,81 0-1,-163 123 1,-41 82-1,-163-83 1,40 1 0,82-41-1,-41-41 1</inkml:trace>
  <inkml:trace contextRef="#ctx0" brushRef="#br0" timeOffset="82112.4898">22008 26097 0,'0'0'0,"0"-82"15,0 1-15,-82 81 47,82 163-47,-82 124 16,82 122-1,41-164 1,0-122 15,123-41-15,-82-82-16</inkml:trace>
  <inkml:trace contextRef="#ctx0" brushRef="#br0" timeOffset="82579.083">22540 26506 0,'0'-41'0,"82"41"63,-1 0-63,1-41 15,-41 41-15,41 0 16,0 0-1,-82 41 32,-41 0-47,0 41 16,-82 41 0,0 0-1,42-83 1,81 1-1,81-41 32,1 0-47,82 0 16,-1 0 0</inkml:trace>
  <inkml:trace contextRef="#ctx0" brushRef="#br0" timeOffset="83012.2499">23767 26384 0,'0'0'0,"-82"0"0,123 0 47,41 0-31,122 40-1,-122 1 1,41-41-1,-41 41 1,-82 41 31,-82 0-47,0 0 16,-41 40-1,42-40 1,-1 41-1,41-123-15,41 41 16</inkml:trace>
  <inkml:trace contextRef="#ctx0" brushRef="#br0" timeOffset="83262.8031">24381 26956 0,'-41'82'31,"-41"-41"-15,41-41-16,0 82 15,-41 0-15,0-1 16,82-40-1</inkml:trace>
  <inkml:trace contextRef="#ctx0" brushRef="#br0" timeOffset="83579.2224">25117 26343 0,'0'0'0,"0"-82"16,0 41-16,0 0 16,0 82 30,0 0-30,0 0-16,0 163 16,0-122-1,0 82-15,-41-82 16,41-1 0,0-40-16</inkml:trace>
  <inkml:trace contextRef="#ctx0" brushRef="#br0" timeOffset="83996.3925">25771 25729 0,'0'-41'0,"0"0"15,123 41 17,-41 82-32,0 0 15,81 327 1,-40 0 0,-123-164-1,-82 1 1,-41-123-16,-81 122 15</inkml:trace>
  <inkml:trace contextRef="#ctx0" brushRef="#br0" timeOffset="89363.5067">3723 21720 0,'0'0'0,"-82"0"0,0 0 16,41 41-16,0-41 15,123 0 48,286 0-48,614-81 1,736-165 0,-900 123-16,982-81 15,-859 81 1,-82 0-16,491-81 15,-164 40 1,0-81 0,-899 245-1,-246 0 17,-123 0-1,-41 0-31</inkml:trace>
  <inkml:trace contextRef="#ctx0" brushRef="#br0" timeOffset="90613.2501">3804 20207 0,'-81'-41'16,"244"-41"62,-40 0-62,0 42-16,163-165 15,655-572 17,-532 204 15,0 0-16,-286 410-31,40 40 15,-122 41-15,41 41 16,41-81 0,81-1-1,328-82 1,-41 42 0,-82 81-1,-164 0 1,-163 82-16,41-82 15,-41 82-15,0 0 16,40 0-16,124-40 16,40 40 15,41 0-15,1 0-1,-247 81 1,42-40-1,41 41 1,-41 41 0,-42-41-16,42 40 15,0-81-15,-41 41 16,163 41 0,0 122-1,124 1 1,-206-206-1,-122 42 1,41 0 0,-41-82 15,41 0-31,40 0 16,-81 0-16,41 0 15,0-41 1</inkml:trace>
  <inkml:trace contextRef="#ctx0" brushRef="#br0" timeOffset="91280.7414">5563 18775 0,'0'41'62,"0"82"-62,41 41 0,205 408 31,-83-122-15,-122 82 0,-41-287-1,0-40 1,0-164-1,0-82 17</inkml:trace>
  <inkml:trace contextRef="#ctx0" brushRef="#br0" timeOffset="91947.2597">5482 22539 0,'0'0'0,"0"40"0,-82-40 16,123 0 15,40 0-15,124 0-1,40-81 1</inkml:trace>
  <inkml:trace contextRef="#ctx0" brushRef="#br0" timeOffset="92146.9607">6136 22293 0,'0'41'62,"0"41"-46,82 41-16,-82-1 15,41-40-15,-41 0 16,82 41 0</inkml:trace>
  <inkml:trace contextRef="#ctx0" brushRef="#br0" timeOffset="92979.8979">11290 18121 0,'0'0'0,"0"-41"16,0 0-16,0-41 15,0 0 1,0 1 31,0 121-16,82 574 0,0 531-15,0-327 0,-82-327-1,82-82 1,-1-122 0</inkml:trace>
  <inkml:trace contextRef="#ctx0" brushRef="#br0" timeOffset="93380.1542">11495 22539 0,'-41'0'0,"41"122"63,0 1-47,0 0-16,41 245 31,0-205-16,-41-81-15</inkml:trace>
  <inkml:trace contextRef="#ctx0" brushRef="#br0" timeOffset="94080.8069">5195 20043 0,'0'-41'0,"-41"41"32,0 0-32,-81 82 15,-83 123-15,1-1 16,-42 1-16,1-1 15,-1 1-15,-40 40 16,245-204 31</inkml:trace>
  <inkml:trace contextRef="#ctx0" brushRef="#br0" timeOffset="94299.7657">5850 20330 0,'-82'0'0,"0"81"16,0-40-16,-40 82 15,-83 0-15,-286 245 16,41-82-1,205-122 1,204-41 0,123-123 15</inkml:trace>
  <inkml:trace contextRef="#ctx0" brushRef="#br0" timeOffset="94463.8921">5195 21025 0,'-41'0'16,"0"0"-1,-40 82-15,-1 0 16,-164 245 0,164-245-1</inkml:trace>
  <inkml:trace contextRef="#ctx0" brushRef="#br0" timeOffset="95097.2053">12558 18816 0,'-81'0'0,"-1"0"16,0-82-16,0 82 15,0 0-15,1 0 16,40 0-1,163 0 17,83-81-32,-1 81 15,451-41 17,-573 41-32,-41 0 15</inkml:trace>
  <inkml:trace contextRef="#ctx0" brushRef="#br0" timeOffset="95281.0101">11986 19880 0,'0'0'0,"122"-41"47,165-41-47,-1 0 15,-40 0-15,204 1 16</inkml:trace>
  <inkml:trace contextRef="#ctx0" brushRef="#br0" timeOffset="95447.0172">12681 20248 0,'0'0'0,"-82"82"15,1-82 1,121 0 0,247-82-1,-1-41 1,-163 123 0</inkml:trace>
  <inkml:trace contextRef="#ctx0" brushRef="#br0" timeOffset="95613.8873">12477 20698 0,'0'0'0,"81"0"32,83 0-17,327-82 1,41-41-1</inkml:trace>
  <inkml:trace contextRef="#ctx0" brushRef="#br0" timeOffset="96930.8056">28594 26588 0,'41'0'0,"41"0"15,-1 0-15</inkml:trace>
  <inkml:trace contextRef="#ctx0" brushRef="#br0" timeOffset="97098.0084">28798 26752 0,'0'0'0,"82"0"32,0 0-17,164 0-15</inkml:trace>
  <inkml:trace contextRef="#ctx0" brushRef="#br0" timeOffset="97403.3848">30189 26097 0,'-41'-122'16,"0"81"0,41 163 15,0 1-31,0 0 16,0-41-1,0 204 1,0-122-1</inkml:trace>
  <inkml:trace contextRef="#ctx0" brushRef="#br0" timeOffset="97631.5494">30107 25893 0,'0'0'0,"-81"-205"16,81 123-16,41 41 15,81-40 1,-40 81 0,0 81 15,-41 124-15,-41-123-16,-41 0 15,0-1-15,-41-40 0,41 41 16,0 0-1,-81-82 1</inkml:trace>
  <inkml:trace contextRef="#ctx0" brushRef="#br0" timeOffset="97948.219">31089 25770 0,'0'0'0,"-41"-82"15,41 0 1,-41 1 0,41 162-1,-81 42 1,81 41-1,0 245 1,41-205-16,81 83 16,-81-165-16,41-40 15,41 0 1,-42-82-16</inkml:trace>
  <inkml:trace contextRef="#ctx0" brushRef="#br0" timeOffset="98364.0922">31662 26015 0,'0'0'0,"0"-40"15,-82 40 1,164 0 15,0 0-15,81 0-1,-81 0-15,-41 0 16,41 0-16,-82 40 31,0 42-31,-41-41 16,-123 123-1,123-42 1,-81-81 0,204-41 31,-1 0-32,165 0 1,-123 0-16</inkml:trace>
  <inkml:trace contextRef="#ctx0" brushRef="#br0" timeOffset="98805.1485">33135 25852 0,'0'0'0,"-41"0"0,82 0 62,40 0-62,1 0 16,123 82 0,-123-82-1,-1 0 1,-81 41 15,-41-1-15,1-40-16,-83 123 15,-41-41 1,82 0 0,41 0-1</inkml:trace>
  <inkml:trace contextRef="#ctx0" brushRef="#br0" timeOffset="99030.7177">33748 26343 0,'-41'0'32,"0"41"-17,0 40-15,-40-40 16,-42 123-1,123-82 1</inkml:trace>
  <inkml:trace contextRef="#ctx0" brushRef="#br0" timeOffset="99498.0809">34362 25893 0,'0'-82'16,"82"82"-16,-82-41 16,81 41-16,-40 0 15,0 0-15,41 0 16,-82 123-1,-41-1 1,-82-81 0,42 41 15,162-82 16,1 0-47,0 0 15,0 0 1,-82 82 0,41 41-1,-82 40 1,-245-40 0,204-123-1,41 0 1,41-41-1</inkml:trace>
  <inkml:trace contextRef="#ctx0" brushRef="#br0" timeOffset="99781.105">35057 26097 0,'0'-82'0,"82"82"16,-82 41 31,0 41-47,0 0 15,0 41-15,0 40 16,0 328-1,-41-368 1</inkml:trace>
  <inkml:trace contextRef="#ctx0" brushRef="#br0" timeOffset="100164.8974">35712 26465 0,'0'82'31,"0"0"-15,0 0-16,0 0 15,0-41-15,0 122 16,0-81 0,-82-82 31,41-82-32,41 0 1,0-40-1,245 40 1,-40 41 0,-164-41-16</inkml:trace>
  <inkml:trace contextRef="#ctx0" brushRef="#br0" timeOffset="100564.6113">36162 26997 0,'82'0'31,"-1"0"-15,1 82-1,-82 0 1,0 0-16,0-42 16,-123 42-1,83 0 1,121-82 31,42 0-32,41 0 1,-1-123-16</inkml:trace>
  <inkml:trace contextRef="#ctx0" brushRef="#br0" timeOffset="100830.8319">37021 25729 0,'82'0'46,"81"123"-46,-81 0 16,0-1-16,-82 1 16,41 81-1,-82 369 1,-205-287 0,165-204-16</inkml:trace>
  <inkml:trace contextRef="#ctx0" brushRef="#br0" timeOffset="102148.5701">25894 28306 0,'0'-41'0,"0"0"16,0-41-16,82 42 15,-41 40 1,81 0-1,-81 204 17,-163 1-1,40-205 0,164 0 0,-1 0-15,1 81 15,-41 1-15,-41 0 0,-41 41-16,-41-82 15,1-41-15,-42 81 16,-41-81-1,123 0 1,-40-245 0</inkml:trace>
  <inkml:trace contextRef="#ctx0" brushRef="#br0" timeOffset="102464.1288">25690 29042 0,'-82'0'0,"123"0"78,40 0-63,1 0 1,-41 0 15</inkml:trace>
  <inkml:trace contextRef="#ctx0" brushRef="#br0" timeOffset="103098.3961">23153 28592 0,'0'0'0,"-41"0"0,41-81 16,0 162 30,123 42-30,-82 163 15,-41-204-31,0 82 16,0-123-16,0 41 16,0-41-1</inkml:trace>
  <inkml:trace contextRef="#ctx0" brushRef="#br0" timeOffset="103332.0137">23767 28838 0,'123'-41'32,"-82"41"-17,40 0 1,83 0 0,-82 0-16</inkml:trace>
  <inkml:trace contextRef="#ctx0" brushRef="#br0" timeOffset="103515.1817">23931 29001 0,'40'0'31,"42"0"-15,0 0-16,164 0 15,-165 0 1</inkml:trace>
  <inkml:trace contextRef="#ctx0" brushRef="#br0" timeOffset="104014.9222">25485 29370 0,'0'0'16,"-41"0"-16,-41 0 15,123 0 32,123 0-47,40 0 16,287-41 0,-245 41-1,-205 0 1,40 0-1</inkml:trace>
  <inkml:trace contextRef="#ctx0" brushRef="#br0" timeOffset="104415.192">25690 30065 0,'0'0'0,"0"82"47,0 0-47,0-1 16,0 83-1,0-82 1,0-41 15,-41-41-15,-123 0 0,164-164-1,0 1 1,123 40-1,163 41 1,-41 82 0,-204 0-16</inkml:trace>
  <inkml:trace contextRef="#ctx0" brushRef="#br0" timeOffset="104765.5049">26221 30270 0,'41'0'31,"82"0"-15,-82 0-1,41 122 1,-82-40 0,-82 41-1,0-82 1,41 0 0,164-41 30,-41-82-46,40 0 16</inkml:trace>
  <inkml:trace contextRef="#ctx0" brushRef="#br0" timeOffset="105031.9433">27735 29411 0,'0'-41'16,"82"41"15,40 0-16,1 0-15,0 0 32,-82 0-32</inkml:trace>
  <inkml:trace contextRef="#ctx0" brushRef="#br0" timeOffset="105182.3876">27735 29738 0,'0'0'0,"123"0"47,40 0-47,42 0 15,-83-123-15</inkml:trace>
  <inkml:trace contextRef="#ctx0" brushRef="#br0" timeOffset="105448.794">28185 29370 0,'0'0'0,"0"-41"15,0-41 1,41 82 0,-41-41-1,82 41 1,81 164-1,-163 81 1,0-81 0,-41 81-1,-41-122 1,42-41 0</inkml:trace>
  <inkml:trace contextRef="#ctx0" brushRef="#br0" timeOffset="105881.5541">29535 29370 0,'0'81'31,"0"1"-15,0-41-16,0 0 15,0 41 1,0-41 15,-82-41-31,-41 0 16,41 0-1,82-82 1,0 0 15,82-81-15,205-1 0,-83 164-1,-122 0 1,0 0-1,-41 0-15</inkml:trace>
  <inkml:trace contextRef="#ctx0" brushRef="#br0" timeOffset="106232.0353">30271 29820 0,'-41'0'16,"123"0"31,-41 0-47,0 0 0,41 81 15,-82-40 1,0 41-1,-82 41 1,-41-41 0,82-1-1,82-81 32,82-81-47,163-42 16</inkml:trace>
  <inkml:trace contextRef="#ctx0" brushRef="#br0" timeOffset="106431.4987">31335 29451 0,'81'0'32,"1"0"-17,0 0-15,-41 0 16</inkml:trace>
  <inkml:trace contextRef="#ctx0" brushRef="#br0" timeOffset="106582.2055">31335 29779 0,'0'0'0,"81"0"47,1 0-47,0-82 16,0 82-16</inkml:trace>
  <inkml:trace contextRef="#ctx0" brushRef="#br0" timeOffset="106981.7871">32153 29206 0,'0'-41'16,"41"41"-1,0-82 1,0 82-1,-41 41 1,0 82 15,0-82-31,0 0 16,0 41-16,0-42 16,40-40 15,42 41-16,41 41 1,-123 0 0,-41-41-1,-41 41 1,0-1 0,1-40-1</inkml:trace>
  <inkml:trace contextRef="#ctx0" brushRef="#br0" timeOffset="108048.7698">32807 28961 0,'0'0'0,"41"-41"16,-41-41-1,82 82-15,-82-82 16,0 41 0,-41 0-1,-82-81-15,42 122 16,-83-82-16,-163-41 15,-205 0 1,123 1 0,82 122 15,-205-82-15,205 82-1,81-41 1,82 41-1,-40 0 1,-164 82 0,163-41-1,164-41 1,-40 81 0,40 1-1,-41 0 1,0 41-1,-41 40 1,82-81 15,0-82-31,41 123 16,-81 0-16,81-83 16,0 124-1,0 0 1,0 40-1,81 1 1,42-42 0,0 42-1,81-82 1,124 40 0,-1-81-1,0 0 1,0 0-1,246-82 1,-82-41 15,-41 41-15,-41 0 0,-204-82-1,-1 41 1,1-123-1,40 1 1,1-1 0,-124 1-1,-81-1 1,41 41 0,-41-122-1,-41-42 1,-41-40-1,-204 123 1,-164 40 15,-123 0-31</inkml:trace>
  <inkml:trace contextRef="#ctx0" brushRef="#br0" timeOffset="109282.3555">5318 10063 0,'-41'0'0,"41"-41"16,-41-41 15,41 123 16,0 41-32,0-42-15,82 42 16,0-41 0,122-41-1,287-163 1,450-287-1,-327 163 1,-287 83 0,-123 81-1,-122 82 1,0 41 0,-123 41 30,0-41-46,-163 205 16,40-42 0</inkml:trace>
  <inkml:trace contextRef="#ctx0" brushRef="#br0" timeOffset="109748.7367">4909 10594 0,'0'0'0,"-41"0"0,41 164 78,0-82-62,82-82-1,40 41 1,206-123 0,531-286-1,41-164 1,-246 123-1,-367 163 1,-247 165 0,-40 40-1,-40 41 48,40 41-63,-82 40 15</inkml:trace>
  <inkml:trace contextRef="#ctx0" brushRef="#br0" timeOffset="151042.9988">31212 23602 0,'0'41'31</inkml:trace>
</inkml:ink>
</file>

<file path=ppt/ink/ink22.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4-06-08T11:58:15.606"/>
    </inkml:context>
    <inkml:brush xml:id="br0">
      <inkml:brushProperty name="width" value="0.05292" units="cm"/>
      <inkml:brushProperty name="height" value="0.05292" units="cm"/>
      <inkml:brushProperty name="color" value="#FF0000"/>
    </inkml:brush>
  </inkml:definitions>
  <inkml:trace contextRef="#ctx0" brushRef="#br0">34566 11740 0,'0'-82'16,"41"82"-16,-41-82 15,82 82-15,0 0 16,81 164 31,-244 81-16,-1-163-15,123-123 15,-41 0-15,204-163-1,-122 122 1,-82 0-1,0 0 1,0 41 0,0 123 31,0 0-47,0 81 15,-82 42 16,123-164-15,82-41 0,-41 0-1,0-41-15</inkml:trace>
  <inkml:trace contextRef="#ctx0" brushRef="#br0" timeOffset="199.807">35507 11821 0,'0'41'63,"0"82"-47,0-82-1,0 0-15,0 41 31,41 0-31</inkml:trace>
  <inkml:trace contextRef="#ctx0" brushRef="#br0" timeOffset="516.8571">35834 12108 0,'0'82'32,"0"-1"-17,0-121 48,0-42-48,82 82-15,-41 0 16,0 0 0,-41 41-1,82 40 1,-82 42 0</inkml:trace>
  <inkml:trace contextRef="#ctx0" brushRef="#br0" timeOffset="767.1065">36571 12149 0,'0'-123'0,"41"123"63,0 0-63,40 0 15,42 0-15,0 0 16,0 0-16</inkml:trace>
  <inkml:trace contextRef="#ctx0" brushRef="#br0" timeOffset="950.2118">38002 12026 0,'0'-41'15,"82"41"1,41 0 0,-82 0-1,245 0 16,-81 0-31</inkml:trace>
  <inkml:trace contextRef="#ctx0" brushRef="#br0" timeOffset="1133.0409">39393 11985 0,'82'0'46,"-41"0"-14</inkml:trace>
  <inkml:trace contextRef="#ctx0" brushRef="#br0" timeOffset="1433.9803">39516 11985 0,'-82'0'78,"82"-41"16,0 0-78,41 41-16,41 0 15,-41 0 1,0 41 0,-41 41-1,0 0 1,-82 0-16</inkml:trace>
  <inkml:trace contextRef="#ctx0" brushRef="#br0" timeOffset="2299.8303">40130 11617 0,'0'-41'0,"0"0"15,81 41 16,-40 0-15,41 0 0,0 205-1,-123-83 1,-41-81 0,0-41-1,123 0 16,0 0-31,82-163 16,-82 81 0,41-41-1,-82 82 1,-123 82 15,123 0-15,-41 82-1,41-41-15,0-1 16,0 1-16,0 0 16,82-82-1,0 0 1,40 0-16,-81 0 16,-41-41-16,41-41 15,-41 0 1,41 82-1,-41 82 1,0 0 0,0 0-1,0 0 1,123-82 15,-82 0-15,41-41-1,-41-82 1,-41 205 15,81-41-15,-40 0 0,0-41-1</inkml:trace>
  <inkml:trace contextRef="#ctx0" brushRef="#br0" timeOffset="3526.349">34239 12721 0,'0'41'47,"0"41"-32,0-41-15,0 0 16,164 41 15,-82-82-31,367-41 31,-326 41-15,82-123-16,122 41 31,-122 41-31,-42 41 0,-40 0 16,0 0-1,-1 0 1,-40 41 0,41 82-1,-41-41-15,81 41 16,-122-83-16,41 42 16,-82-41-1,0 41 16,0-123 16,0-82-31,41 123-16,41-81 16,0 40-1,-1 0 16,1 41-15,41 0 0,81 0-1,83 0 1,-42 82 0,-163-82-16,0 40 15,0-40-15,40 0 16,1 0-16,123 0 15,81 0 1,41 0 0,41 0-1,-164 0-15,124 0 16,-165 0 0,-40 0-16,81-81 31,-81 40-16,-164 0 32,-41 41-15</inkml:trace>
  <inkml:trace contextRef="#ctx0" brushRef="#br0" timeOffset="4450.2406">35916 14439 0,'41'-41'32,"41"1"-17,-41-42 1,41-82 0,-82 123-16,0-204 46,-41 327 1,41-1-47,0 1 16,0 82 0,41-123-1,0-41 1,40 0-1,1-164 1,-82 123-16,82-81 16,-82 81-1,0 0 1,-41 123 15,41-1-15,0 206-1,0-246-15</inkml:trace>
  <inkml:trace contextRef="#ctx0" brushRef="#br0" timeOffset="4783.3921">36980 14235 0,'0'-41'109,"41"41"-109,41 82 16,-82 0-1,0 81 1,-82 42 0,82-164-16</inkml:trace>
  <inkml:trace contextRef="#ctx0" brushRef="#br0" timeOffset="5167.555">37593 13949 0,'0'40'31,"0"1"-15,0 0-16,0 0 15,0 41 1,0 0 0,-40-41-1,-42-41 1,82-82-1,0-82 1,82 123-16,122-40 16,-122 81-1,0 0-15,122 0 16,-163 40 0,0-40-1</inkml:trace>
  <inkml:trace contextRef="#ctx0" brushRef="#br0" timeOffset="5325.7525">38943 14112 0,'-41'0'46,"41"41"-30</inkml:trace>
  <inkml:trace contextRef="#ctx0" brushRef="#br0" timeOffset="8733.905">34607 16935 0,'-82'-41'16,"82"-41"0,0 41-1,0 0 1,82 41 0,0 0-16,0 82 46,-164 163-14,41-245-17,82-82 17,164-40-17,-42 40 1,-122-41-1,-41 41 1,0 1 0,0 122 15,0 40-31,-82 83 16,82 163 15,0-245-16,41-82 1,82 0 0</inkml:trace>
  <inkml:trace contextRef="#ctx0" brushRef="#br0" timeOffset="8883.5582">35344 16935 0,'0'-41'15,"0"82"32,0 81-31,0-40-16,0 82 15,0-42 1</inkml:trace>
  <inkml:trace contextRef="#ctx0" brushRef="#br0" timeOffset="9134.1233">35712 17016 0,'-82'-81'0,"164"121"46,0-40-30,40 0-16,1 0 16,0 0-16,-41 0 15,-42 0-15</inkml:trace>
  <inkml:trace contextRef="#ctx0" brushRef="#br0" timeOffset="9351.0125">36080 16812 0,'-82'-82'0,"82"123"62,0 41-62,0 40 0,0-40 16,0 0-16,0 0 15,0 41 1,82-123-16</inkml:trace>
  <inkml:trace contextRef="#ctx0" brushRef="#br0" timeOffset="9568.3239">36571 16730 0,'0'-41'15,"122"41"1,1-82 0,41 82-1,-123 0 1,41 0-16</inkml:trace>
  <inkml:trace contextRef="#ctx0" brushRef="#br0" timeOffset="9834.4315">36775 16771 0,'-122'0'16,"122"82"15,40-82-16,1 82-15,0-82 16,41 81 0,-41-81-16,41 82 15,-82-41-15,0 0 16,-82 41 0,41-82-1,-123 0 1,124 0-1</inkml:trace>
  <inkml:trace contextRef="#ctx0" brushRef="#br0" timeOffset="10234.5373">37471 17303 0,'0'41'63,"0"40"-48,0-40 17,0-122 30,82-1-46,-1 123-1,-81 0 1,0 122 0,-41-122-16</inkml:trace>
  <inkml:trace contextRef="#ctx0" brushRef="#br0" timeOffset="10817.5419">38043 17098 0,'123'0'47,"-41"0"-47,0 0 16,-41-41-16</inkml:trace>
  <inkml:trace contextRef="#ctx0" brushRef="#br0" timeOffset="10967.4143">38698 17057 0,'82'0'31,"0"0"-16,81 0 1,1 0-16</inkml:trace>
  <inkml:trace contextRef="#ctx0" brushRef="#br0" timeOffset="11084.046">39434 17057 0,'82'0'31,"0"0"-15,-82-41-16</inkml:trace>
  <inkml:trace contextRef="#ctx0" brushRef="#br0" timeOffset="11467.834">40334 17016 0,'0'-81'156,"41"81"-140,-41 40 15,82 42-16,-82 164 1,-41-164 0</inkml:trace>
  <inkml:trace contextRef="#ctx0" brushRef="#br0" timeOffset="12384.4903">40948 16648 0,'41'-41'16,"0"41"0,40-81-16,-40 81 15,41 81 1,-82 1-16,0 0 15,0-41-15,0 82 16,-123-42 15,205-203 16,82-1-31,-123 0-1,41 1 1,-82 81 0,-41 82-1,41-1 1,-41 165 0,41-1-1,41-122 1,40-82-1,1 0 1,41 0 0,-41-122-1,-41 81 1,41 82 31,-82 81-32,0-81 1,40-41 31,42 0-47,0 0 16,-82-82-1,82 82 1,-82 41-1,0 0 1,0 0 0,41-41-1</inkml:trace>
  <inkml:trace contextRef="#ctx0" brushRef="#br0" timeOffset="12634.763">42584 16853 0,'-41'0'16,"123"0"15,41 0-15,-1 0-16,83 0 15,-123 0 1</inkml:trace>
  <inkml:trace contextRef="#ctx0" brushRef="#br0" timeOffset="12851.7077">42952 16526 0,'0'40'47,"0"42"-31,0 0-16,0 41 15,0-41-15,0 40 16,41-81 0</inkml:trace>
  <inkml:trace contextRef="#ctx0" brushRef="#br0" timeOffset="13034.7555">43402 16566 0,'41'-81'16,"41"81"-1,-41 0 1,41 0 0,-1 0-16</inkml:trace>
  <inkml:trace contextRef="#ctx0" brushRef="#br0" timeOffset="13267.311">43443 16444 0,'-82'0'16,"82"82"0,41-82-1,41 122 1,0-40-1,-41 0 1,-41 0 0,0-1-16,-164-40 15,82-41-15,0 0 16,1 0-16</inkml:trace>
  <inkml:trace contextRef="#ctx0" brushRef="#br0" timeOffset="14434.9843">35875 20084 0,'0'-82'62,"82"82"-62,-82-81 16,0-1-1,123-123 1,-123-40 0,82 40-1,-82 124 1,0 162 46,0 42-46,0-41-16,0 0 0,0 81 31,41-122-15,-41 0-1,41-41 1,122 0 0,-81-164-1,-82 83 1,0-83 0,0 41-1,0 42 1,0 162 31,0 1-47,-41 123 15,41-124 1,41 1 15,41 0-15,40-82-16</inkml:trace>
  <inkml:trace contextRef="#ctx0" brushRef="#br0" timeOffset="15584.3865">36898 19512 0,'41'0'625,"41"0"-610,-41 0 1,-41 40-16,0 42 16,81-41-16,-81 0 15,0 41-15,-40-41 16,-42 82-1,-82-83 17,246-40 15,0 0-47,40 0 15,42 0 1,-82 0-16,82 0 15,-42 0 1</inkml:trace>
  <inkml:trace contextRef="#ctx0" brushRef="#br0" timeOffset="16368.2832">42543 19266 0,'0'41'47,"0"41"-47,0-41 15,-41 0 1,41 40-16,-82-40 16,42-41 15,-42-81 0,123-124-15,0 164-16,122-41 15,-122 82 1,41 0-16,0 0 16,-41 41-1</inkml:trace>
  <inkml:trace contextRef="#ctx0" brushRef="#br0" timeOffset="16801.2151">43157 19552 0,'41'0'47,"81"0"-32,-122 41-15,0 0 16,-41 164 0,1-123-16,-124-41 15,164 40 1,164-122 31,81-40-32,-81 81 1,-123-41 0,40 41-1,-162 0 1,-1 0 0,0 0-1</inkml:trace>
  <inkml:trace contextRef="#ctx0" brushRef="#br0" timeOffset="21835.6361">37553 19225 0,'40'0'47,"1"0"-47,82 0 16,-41 0-16,-41 0 15,0 0-15</inkml:trace>
  <inkml:trace contextRef="#ctx0" brushRef="#br0" timeOffset="21984.9429">37553 19634 0,'81'0'31,"1"0"-15,164-41-1</inkml:trace>
  <inkml:trace contextRef="#ctx0" brushRef="#br0" timeOffset="22601.8427">38452 19716 0,'0'-41'16,"82"-41"-1,-82 41 1,41-81 0,41-42-1,-82 41-15,0 1 16,0 81-16,0 0 16,0-41-1,0 123 16,-41 123-15,41-1 0,0 83-1,41-165 1,0 1 0,0-82-1,41 0-15,-1 0 16,-81-122-1,41 40 1,-41-123 0,0 123-1,0 164 32,0 0-47,0 163 16,0-81-1,123-82 1,-82-82 0</inkml:trace>
  <inkml:trace contextRef="#ctx0" brushRef="#br0" timeOffset="22801.8294">39393 19430 0,'123'0'47,"-41"0"-47,0 0 16,40-82-16,1 82 15</inkml:trace>
  <inkml:trace contextRef="#ctx0" brushRef="#br0" timeOffset="23069.4126">39598 19103 0,'-41'0'15,"41"40"17,0 42-17,0 0-15,41 41 16,-41-41-16,0 81 16,0 83-1,41-246 1</inkml:trace>
  <inkml:trace contextRef="#ctx0" brushRef="#br0" timeOffset="23285.6809">40252 19266 0,'0'-41'0,"41"41"16,41-82-1,0 82-15,0 0 16,81-40 0</inkml:trace>
  <inkml:trace contextRef="#ctx0" brushRef="#br0" timeOffset="23553.3914">40293 19225 0,'0'82'32,"0"-41"-17,0 0 1,205-41-1,-123 123 1,-1-123 0,-81 40-1,-40 1 1,-42 41 0,-41-41-1</inkml:trace>
  <inkml:trace contextRef="#ctx0" brushRef="#br0" timeOffset="23901.8378">41152 19839 0,'0'-82'79,"0"123"-48,41 0-16,-41 0-15,0 41 16,0-1-16,0 1 16,-82 41-1,42-41 17,-42-82-32</inkml:trace>
  <inkml:trace contextRef="#ctx0" brushRef="#br0" timeOffset="24419.2922">44466 19389 0,'0'0'0,"82"0"63,40 0-47,-40 0-16,41 0 15</inkml:trace>
  <inkml:trace contextRef="#ctx0" brushRef="#br0" timeOffset="24585.7513">44425 19716 0,'82'0'31,"0"0"-15,40 0-16,83 0 15,-123 0 1</inkml:trace>
  <inkml:trace contextRef="#ctx0" brushRef="#br0" timeOffset="25944.1472">37880 14317 0</inkml:trace>
  <inkml:trace contextRef="#ctx0" brushRef="#br0" timeOffset="26137.6374">37880 14358 0</inkml:trace>
  <inkml:trace contextRef="#ctx0" brushRef="#br0" timeOffset="27570.8231">45448 19225 0,'0'-82'16,"0"123"15,0 41-16,0 41 1,0-41 0,0-1-1,-41-81 32,41-40-31,-82-83-1,82-41 1,0-40 0,123 81-1,81 123 1,-40 0 0,-1 0-1,1 41 1,-164 0-16</inkml:trace>
  <inkml:trace contextRef="#ctx0" brushRef="#br0" timeOffset="27794.0952">46552 19266 0</inkml:trace>
  <inkml:trace contextRef="#ctx0" brushRef="#br0" timeOffset="40690.9602">42420 20780 0,'-81'0'16,"-1"0"-16,0 0 15,41 0-15,-41 0 16,0 0 0,123 0 46,900-41-46,-450 41-1,1350-82 17,-1432 82-32,-164 0 15,124 0 1,-288-41-1</inkml:trace>
  <inkml:trace contextRef="#ctx0" brushRef="#br0" timeOffset="41104.5476">42993 21148 0,'0'0'0,"-123"0"15,1 0 1,81 0 0,82-41-1,736 0 1,41 41-1,-82 0 1,1 0 0,-410 0-16,-122 0 15,-42 0-15,-81 0 16,0 0-16,-164 0 47,0 0-32,-41 0 1,42 0 0</inkml:trace>
  <inkml:trace contextRef="#ctx0" brushRef="#br0" timeOffset="43419.4553">38698 20821 0</inkml:trace>
  <inkml:trace contextRef="#ctx0" brushRef="#br0" timeOffset="43839.4013">36039 20616 0,'-41'0'31,"82"0"31</inkml:trace>
  <inkml:trace contextRef="#ctx0" brushRef="#br0" timeOffset="44088.1142">39066 20452 0</inkml:trace>
  <inkml:trace contextRef="#ctx0" brushRef="#br0" timeOffset="46288.2334">20290 18816 0,'0'-41'16,"-82"41"-16,41-41 15,0 41 1,41 41 62,0 41-78,0-41 16,82 41-1,41 0-15,-41-82 16,613-287 15,82-163-15,123 0-1,-164 82 1,-367 246 0,-288 122-1,-162 40 63,-1 42-62,0 41-16,41-123 16,0 82-1</inkml:trace>
  <inkml:trace contextRef="#ctx0" brushRef="#br0" timeOffset="46871.7184">20331 19021 0,'-123'0'15,"82"0"-15,-41-41 16,41 41 0,82 41 77,82-41-77,0 41 0,40-41-16,42-82 15,613-245 1,-368 81-16,450-204 15,-450 246-15,0-1 16,41 1 0,-450 204-1,-82 81 63,0 1-62,41-41 0,-82 0-1</inkml:trace>
</inkml:ink>
</file>

<file path=ppt/ink/ink23.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4-06-08T11:59:36.731"/>
    </inkml:context>
    <inkml:brush xml:id="br0">
      <inkml:brushProperty name="width" value="0.05292" units="cm"/>
      <inkml:brushProperty name="height" value="0.05292" units="cm"/>
      <inkml:brushProperty name="color" value="#FF0000"/>
    </inkml:brush>
  </inkml:definitions>
  <inkml:trace contextRef="#ctx0" brushRef="#br0">9899 7117 0,'82'0'141,"41"0"-125,0 0-16,40 0 15,83 0-15,-42 0 16,1 0-16,-1 0 15,-40 0-15,41 0 0,204 0 32,41 0-17</inkml:trace>
  <inkml:trace contextRef="#ctx0" brushRef="#br0" timeOffset="450.9926">10390 7363 0,'0'0'0,"-122"0"0,-1 0 15,0 0 1,82 0 0,82 0 15,246 0-16,203 0 1,-40 0 0,-81 0-1,-247 0-15,124 0 16,-124 0 0,-40 0-16,41 0 31,-82 0-16,82 0-15</inkml:trace>
  <inkml:trace contextRef="#ctx0" brushRef="#br0" timeOffset="2100.653">11658 7690 0,'0'-41'78,"0"123"47,0-41-125,0 82 0,0-1 16,0 42-1,0 163 1,0-40-16,0-42 15,0-41 1,0-81 0,0-82-16,0 82 15,0-82 1,-40-164 93,40 41-93,-82 0 0,82 1-1,-41 81 1,41-82-1,0 0 1,0 164 47,0 0-48,41-1 1,41-40-1,-1 41 1,-40-82-16,0 0 16</inkml:trace>
  <inkml:trace contextRef="#ctx0" brushRef="#br0" timeOffset="3484.2164">25935 20698 0,'-41'0'16,"-41"0"-1,41 41 1,-40-41 0,40 0-1,-41 0 1,41 0-16,-41 0 47,123 0 31,82 0-78,40 0 16,83 0-16,-42 0 15,369-41 1,82 41-1,285 0 1,-326 0 0,-82 0-1,-41 0 1,-164 41 0,-204-41 15,-164 0-16,-41 0 1,41 0 0</inkml:trace>
  <inkml:trace contextRef="#ctx0" brushRef="#br0" timeOffset="3996.4574">26180 21189 0,'0'0'0,"-122"0"15,-1 0 1,-41 0-1,123 0 1,82 0 15,41 0-31,82 0 16,490 0 0,778-82-1,-450 82 1,-41 0-1,-205 41 1,-286-41 0,-246 0-1,-244 0 48</inkml:trace>
  <inkml:trace contextRef="#ctx0" brushRef="#br0" timeOffset="5417.6022">38002 20698 0,'-122'0'0,"81"0"16,0 0-16,0 0 16,-82 0-1,-81-41 16,-1 0 1,164 41 15,41-41-1,41 41-14,41 0-17,286 0 1,41 0 0,41 0-1,41 0 1,-286 41-16,245-41 15,-287 0 1,42 0-16,-1 0 16,-163 0-1,0 0 1,-82 0 31,-41 0-32,1 0 1,-1 0-16,-123 0 16,83 0-16,-1 0 15,-82 0 1,42 0 0,-83 0-1,83 0-15,-83 0 16,123 0-16,1 0 15,-42 0 1,123 0 0,41 41 15,0 0-15,82-41-1</inkml:trace>
  <inkml:trace contextRef="#ctx0" brushRef="#br0" timeOffset="6634.2882">8140 22252 0,'0'0'0,"-81"0"15,40 0-15,0 0 16,-41 0-16,41 0 16,0 0 15,82 0 31,41-41-62,204 0 16,1-40 0,-83 81-1,-122 0 1</inkml:trace>
  <inkml:trace contextRef="#ctx0" brushRef="#br0" timeOffset="6817.5224">7977 22457 0,'0'0'0,"-82"0"16,123 0 31,41-82-47,40 82 15,1 0-15,82-41 16,-123 41-16</inkml:trace>
  <inkml:trace contextRef="#ctx0" brushRef="#br0" timeOffset="16052.4133">30026 7199 0,'0'0'0,"0"-122"0,0 81 16,0 0-16,0-41 15,0 246 48,0 40-63,0 205 15,81 368 1,-81 0 15,0-531 1</inkml:trace>
  <inkml:trace contextRef="#ctx0" brushRef="#br0" timeOffset="17152.2144">29903 6708 0,'0'0'0,"0"-41"0,0 1 16,0-42-1,41 82 1,122-41 0,124-41-1,367 82 1,328 0-1,-450 0-15,654 0 16,-531 0 0,40 0-16,451 0 15,653 82 1,-530-82 15,-206 123-15,-245-42-1,-286 1 1,-450-82 47,-82 41-48,0 0 1,0 41-1,0 0 1,-41 40 0,41 124-1,0-83-15,0 451 16,41-328 0,-41 1-1,82 326 1,-82 83-1,0-369 1,0-123 0,-82-81-1,41-82 1,-123-41 0,82 0-16,-204 0 15,82 0-15,-83 0 16,-531-41-1,-818-82 1,490 42 0,-163-1-1,205 82 17,122-82-32,-327 82 31,573-123-16,245 82 1,123 41 0,245-82-1,41 82 1,41 0 0,-40 0-1,-1 0 1,0 0-1,41 0 1,-41 0 31,82-40-47,41 40 16</inkml:trace>
  <inkml:trace contextRef="#ctx0" brushRef="#br0" timeOffset="17918.7685">26917 8467 0,'41'0'31,"40"0"-15,42 0-16,82 0 0,122 0 15,368 0 1,860 0 15,-1432-41 0,-123-81 16,-41 122-47,-82 0 16,-41-41-1,-40 41 1,-1 0 0,42-41-1,244 41 32,1 0-47,0 0 16,41 0-1,-82 0-15,81 41 16,-40 81 0,-82-81-1,0 0-15,-163 164 32,-83-82-17,42-1-15</inkml:trace>
  <inkml:trace contextRef="#ctx0" brushRef="#br0" timeOffset="19214.4016">31335 7608 0,'0'-41'63,"41"41"-1</inkml:trace>
  <inkml:trace contextRef="#ctx0" brushRef="#br0" timeOffset="19455.8984">31539 7731 0</inkml:trace>
  <inkml:trace contextRef="#ctx0" brushRef="#br0" timeOffset="19618.9788">32153 7731 0,'41'0'16,"81"0"0,-81 0-1</inkml:trace>
  <inkml:trace contextRef="#ctx0" brushRef="#br0" timeOffset="19776.4094">33257 7772 0,'123'0'16</inkml:trace>
  <inkml:trace contextRef="#ctx0" brushRef="#br0" timeOffset="19934.061">33666 7813 0,'-41'0'15</inkml:trace>
  <inkml:trace contextRef="#ctx0" brushRef="#br0" timeOffset="20166.5086">32644 8508 0</inkml:trace>
  <inkml:trace contextRef="#ctx0" brushRef="#br0" timeOffset="21387.7698">41111 8754 0,'82'0'31,"82"0"-15,81 0-16,533 0 15,367 0 17,-981 0-32,-83 0 47,-162 0-32,40-41 1,-205-41-1,123 41 1,42 41 0,81-41-1,81 41 17,1 0-17,82 41 1,-164 82-1,0-1 1,-205-40 0,83 41-1,40-82 1</inkml:trace>
  <inkml:trace contextRef="#ctx0" brushRef="#br0" timeOffset="23106.1908">44670 8549 0,'0'-41'16,"41"41"-16,-41-41 0,82-41 31,41 82 0,-82 246 1,-41-42-1,0-244 31,0-1-46,0-41 0,0 0-1,41 82 1,-41-82-1,122 0 1,-122 41 0,41 41-1,41 0 17,-82 82-32,0 123 15,0-42 1,0-81-1,0 0 1</inkml:trace>
  <inkml:trace contextRef="#ctx0" brushRef="#br0" timeOffset="23502.6976">45979 8385 0,'0'-81'16,"0"162"46,-41-40-62,41 0 16,-122-41-16,81 123 16,0-123-16,-82 82 15,41 0 17,41-82-32,82 0 31,41 0-16,164 0 1,-42 81 0,-122-81-1</inkml:trace>
  <inkml:trace contextRef="#ctx0" brushRef="#br0" timeOffset="24002.4743">46716 8385 0,'0'-81'15,"81"81"1,-81-41-16,82 41 16,-41 0-1,-41 82 1,0 40 0,-123-40-1,42-82 1,122 0 31,-1 0-32,83 41 1,-82 82 0,-41-1-1,0-81 1,-82 41-1,-40 0 1,-42-82 0,82 0-1,0-41 1</inkml:trace>
  <inkml:trace contextRef="#ctx0" brushRef="#br0" timeOffset="24419.8969">47247 8426 0,'0'0'0,"41"0"15,-41 41 16,0 0-15,-41 123 0,41-1-1,0-122 1,41 0 0,82-41-1,41 0 1,-123-122-1,-41-1 1,-82-41 0,-82 123-1,82 82 17,-40 82-17,40-82-15</inkml:trace>
  <inkml:trace contextRef="#ctx0" brushRef="#br0" timeOffset="24739.3282">44261 10267 0,'0'0'15,"-82"0"-15,1 0 0,40 0 16,41 41 0,82-41-1,449-41 1,206-41 15,408 82-15,-490 0-1,-165 0 1,-244 0 0</inkml:trace>
  <inkml:trace contextRef="#ctx0" brushRef="#br0" timeOffset="25188.6231">44711 10553 0,'0'0'0,"-122"0"0,-1 0 15,-41 82 1,205-82-1,82 0 1,449 0 0,410 0-1,-82 0 1,-163 0 0,-369 0-1,-287 0 1,-81-41 31,-40 41-32,-1 0 48</inkml:trace>
  <inkml:trace contextRef="#ctx0" brushRef="#br0" timeOffset="56356.0728">34403 14521 0,'-41'0'16,"-41"0"-1,41 0 1,0 0 0,-41 0-1,41 0 16,123 0 16,41 0-31,122 0 0,860 0-1,-287 82 1,-82 0-1,-367-82 1,-206 0-16,1 82 16,-123-82-16,-82 0 78,-41 0-63,-41 0 1,41 0 0,42 0-16</inkml:trace>
  <inkml:trace contextRef="#ctx0" brushRef="#br0" timeOffset="56825.5745">34321 15053 0,'0'0'0,"-246"-41"15,-40 41-15,82 0 16,40 0-16,41 0 16,287 0 15,81 0-16,83 0-15,490 0 32,-450 0-32,491 0 15,-450 0-15,-41 0 16,205 0 0,-410 0-1,-203 0 16,-42 0-15,41 0 0,-41 0-1</inkml:trace>
  <inkml:trace contextRef="#ctx0" brushRef="#br0" timeOffset="58257.3901">49538 12599 0,'0'-41'0,"0"-41"0,0 0 15,0 41 1,246 41 31,122 123-16,-368 0-31,0 368 16,-41-246-16,-41 0 15,0 83 1,0-124-1,82-122-15,41 41 16,82-123-16,-82 81 16,82-81-1,-1 0 1,-81 0-16,41-40 16,-82-42-16,0 41 15,41-41-15,-41-82 16,-82 164 15,0 205-15,-81 204-1,163 82 1,0-82 0,0-82-1,41-204-15,-41 0 16,0-42-16,0 1 0,-41 0 15,-41-82 1,-82 41 0,-122 82-1,122-42 1</inkml:trace>
  <inkml:trace contextRef="#ctx0" brushRef="#br0" timeOffset="58723.1133">46675 17139 0,'0'0'0,"-205"0"0,1 0 16,-83 0-1,165 0 1,122 82 15,122-82-31,410 0 16,409 0 0,123 0-1,695 0 1,-859 0-1,-328 82 17,-408-82-17,-205 0 48,-41 0-48,0 0-15,-40 0 0,-1 0 16,0 0-16</inkml:trace>
  <inkml:trace contextRef="#ctx0" brushRef="#br0" timeOffset="59206.9501">47002 17548 0,'0'0'0,"-245"0"16,-1 41-16,83-41 16,40 82-1,205-82 1,81 0-1,492-41 1,326 41 0,288 0-1,612 0 1,-940 0 0,-532 0-1,-204 0 16,-246 0 48,-41 0-64,-41 0 1,82 0-16,1 0 15,-165 0 1</inkml:trace>
  <inkml:trace contextRef="#ctx0" brushRef="#br0" timeOffset="59525.3578">48393 17671 0,'0'0'0,"41"0"47,0 0-47,40 0 15,1 0-15,123 0 16,163 0 0,-82-41-1,-40 41 1,-124 0-16,-40 0 16</inkml:trace>
  <inkml:trace contextRef="#ctx0" brushRef="#br0" timeOffset="60618.4953">52034 14276 0,'0'-41'47,"-41"41"-47,41-82 78,0 41-47,0 123 16,0 0-47,0 0 16,0-1-16,0-40 15,0 41 1,0 0-1,0-123 48,0 0-47,0 0-1,0 0 16,0-41-15,0 42 15,0-1-15,0-41 15,0 41-15,0 0 15,0 0 32,41 41 30</inkml:trace>
</inkml:ink>
</file>

<file path=ppt/ink/ink24.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4-06-08T12:00:18.519"/>
    </inkml:context>
    <inkml:brush xml:id="br0">
      <inkml:brushProperty name="width" value="0.05292" units="cm"/>
      <inkml:brushProperty name="height" value="0.05292" units="cm"/>
      <inkml:brushProperty name="color" value="#FF0000"/>
    </inkml:brush>
  </inkml:definitions>
  <inkml:trace contextRef="#ctx0" brushRef="#br0">29412 8304 0,'-41'41'15,"0"-41"-15,0 0 0,-81 81 16,81-81-1,41 41 1,82-41 31,-1 0-31,533 0 15,-328 0-16,-122 0 1,-82 0 0,40 0-1,-203 0 17,40 0-32</inkml:trace>
  <inkml:trace contextRef="#ctx0" brushRef="#br0" timeOffset="731.883">30067 8508 0,'0'0'0,"-328"82"15,206-82 1,-1 82-16,-82-82 16,83 41 15,81-41-15,82 0-1,40 0 1,42 0-1,409 0 1,-205 0 0,-163 0-1,-1 0 1,-40 0 0,-205 0 77,41 0 1,41 41 219</inkml:trace>
  <inkml:trace contextRef="#ctx0" brushRef="#br0" timeOffset="3049.7552">39107 10553 0,'-41'-40'15,"41"-42"17,0 41 15,0 0-32,41 41 1,123-82-1,-83 82 1,1 0 15,0 0-15,-82 41-16,82-41 16,-82 123-16,0-82 0,41 0 15,-41 122 1,41-40-1,40 40 1,83-40 0,-41-41-1,40-82 1,42 0 0,-123-41-1,0 0 1,-82 0-1,0 0 1,-41 41 0,-123 82 15,82 245-15,82 82-1,0 41 1,0-81-1,205-42 1,-123-164 0,-1 1-1,-81-41 1,-40 122 0,-83-122-1,82-41 1,-41 0-1,0-1 1</inkml:trace>
  <inkml:trace contextRef="#ctx0" brushRef="#br0" timeOffset="5557.0854">33380 13090 0,'0'-41'78</inkml:trace>
  <inkml:trace contextRef="#ctx0" brushRef="#br0" timeOffset="6975.4974">40007 16689 0,'41'0'94</inkml:trace>
  <inkml:trace contextRef="#ctx0" brushRef="#br0" timeOffset="7217.0591">40825 16935 0,'41'0'31</inkml:trace>
  <inkml:trace contextRef="#ctx0" brushRef="#br0" timeOffset="7434.0863">41357 17016 0,'41'0'63</inkml:trace>
  <inkml:trace contextRef="#ctx0" brushRef="#br0" timeOffset="7625.8325">41316 17057 0,'-41'0'16</inkml:trace>
  <inkml:trace contextRef="#ctx0" brushRef="#br0" timeOffset="103348.6621">38289 11576 0,'0'-41'31,"82"41"16</inkml:trace>
</inkml:ink>
</file>

<file path=ppt/ink/ink25.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4-06-08T12:00:47.856"/>
    </inkml:context>
    <inkml:brush xml:id="br0">
      <inkml:brushProperty name="width" value="0.05292" units="cm"/>
      <inkml:brushProperty name="height" value="0.05292" units="cm"/>
      <inkml:brushProperty name="color" value="#FF0000"/>
    </inkml:brush>
  </inkml:definitions>
  <inkml:trace contextRef="#ctx0" brushRef="#br0">43484 5359 0,'-41'-82'16,"-41"82"-16,123 0 78,0 0-78,41 0 15,204 0 1,-81-41 0,-42 41-1,-163 41 17,-40 41-17,-42-1 1,-82 42-1,82-41-15,-40-41 16,40 41-16,-82 40 16,82-81-1,0 41 1,42 0 0,40-41 15,40-41-16,42 0 1,82 0 0,122 0-1,42-82-15</inkml:trace>
  <inkml:trace contextRef="#ctx0" brushRef="#br0" timeOffset="255.1734">44793 5768 0,'82'0'78,"0"0"-62,-41 0-16,40 0 15,42 0 1</inkml:trace>
  <inkml:trace contextRef="#ctx0" brushRef="#br0" timeOffset="399.6453">44752 5972 0,'0'0'0,"164"0"47,-42 0-31,1 0-16</inkml:trace>
  <inkml:trace contextRef="#ctx0" brushRef="#br0" timeOffset="1066.271">46143 5604 0,'0'-82'16,"-82"82"-16,82-82 16,0 41-1,82 41-15,0-40 16,41 40 15,-42 40-15,-81 83-1,-41 41 1,-40-82 0,-1-1-1,82-122 32,41-40-47,122-42 16,-122 0-1,41 82 1,-82-81 0,0 203 46,0 1-62,-123 41 16,123 41-1,0-1 1,0-122 0,123 41-1,122-82 1,-204-82-16</inkml:trace>
  <inkml:trace contextRef="#ctx0" brushRef="#br0" timeOffset="1756.1245">47288 5686 0,'-41'0'0,"123"0"62,41 0-46,0 0-16,-1 0 15,-40 0-15,0 0 16,-41 0-16,0 0 16</inkml:trace>
  <inkml:trace contextRef="#ctx0" brushRef="#br0" timeOffset="2533.3664">48597 5890 0,'0'-82'78,"82"1"-62,-82-42-1,0 82 1,0-82-16,0-40 16,0 40-1,0 164 32,-41 41-31,41 0-1,0 163 1,82-204 0,-41 0-1,41-41 1,81 0-1,-122 0 1,82-164 0,-123 41-1,0-40 1,0 81-16,0 164 47,-41 41-32,41-42 1,0 83 0,0-41-1,41-123 1,123 41 0,-82-41-16</inkml:trace>
  <inkml:trace contextRef="#ctx0" brushRef="#br0" timeOffset="3120.0704">46511 6790 0,'-123'0'15,"42"0"1,40 0 0,163 0 30,83 0-30,736-82 15,736-81 1,-1432 163-17,-163 0 1,-123 0 46,0 0-62</inkml:trace>
  <inkml:trace contextRef="#ctx0" brushRef="#br0" timeOffset="3667.2485">47043 7322 0,'-82'0'15,"82"-41"-15,0 123 63,0-41-63,0 41 0,-41 40 31,-82 42 0,42-246 0,162-286 1,165 286-17,-1 82 1,-40 0 0,-164 0-1</inkml:trace>
  <inkml:trace contextRef="#ctx0" brushRef="#br0" timeOffset="4073.6593">47738 6995 0,'0'-41'16,"0"164"62,0-42-78,0 42 15,0 0-15,0 40 16,0 83 0,-81-123-16,81-83 15,0 1-15,0 41 16</inkml:trace>
  <inkml:trace contextRef="#ctx0" brushRef="#br0" timeOffset="4450.2576">48147 7281 0,'0'0'0,"0"-41"0,0 82 62,0 0-62,0 41 16,0 0-16,0-1 15,0 42 1,0 41 0,-41-164 31,1 0-32,40-41-15,0 0 31,0 0-31</inkml:trace>
  <inkml:trace contextRef="#ctx0" brushRef="#br0" timeOffset="4683.186">48188 7199 0,'0'-41'16,"41"41"-1,0-41 1,245-40 0,-163 81-1,-41 0 1</inkml:trace>
  <inkml:trace contextRef="#ctx0" brushRef="#br0" timeOffset="5099.8867">48393 7486 0,'0'-41'0,"41"41"32,0 0-17,0 0 1,-41 81-16,0 1 16,0 41-1,0-82 16,40-123 1,-40 0-17,82-40 1,0 40 0,-41 123-1,41 81 1,-82-40-1,41 0-15,-41-41 16,41-41-16,-41 41 16,81-41-16</inkml:trace>
  <inkml:trace contextRef="#ctx0" brushRef="#br0" timeOffset="9233.9794">28553 6013 0,'0'-41'31,"-41"41"16,41 41 0,123-41-16,-82 0-31,41-82 32,-82 41-17,-41 41 32,-41 41-31,82 0-1,41-41 1,41 0 0,-1 0-1,-40-41 17,-41 0-17,0 0 1,-82 41-1,1 0 1,-1 0 0,82 41 15,41-41-15,0 0-1,40 0 1,-40 0-1,-82 0 32,-40 0-47,40 0 16,0 0 0,41 82-1,0-41 16,82-41-15,-1 0 0,-40 0-1,-41-41 17,-41 41-32,1 0 15,-83 0 1,82 0-1,-41 0 1,82 41 0,41-41-1,41 0 1,41 0 0,-83 0-1,-40-41 16,-81-41 1,40 82-32,-41 0 15,0 0 1,0 0 0,82 82-1,82-82 1,41 0-1,-41 0 1,-41 0 0,-41-41 15,0 0-15,-41 41-16,-82 0 15,82 0 1,-41 41 15,82 0-15,0 0-1,0 41 1,164-82 0,-123 0-1,0-41 1,-41 0-1,0 0 1,-82 0 0,0 41-1,0 0 1,82 41 15,41-41-15,82 0-1,-82 0 1,81 0 0,-40 0-1,-82-82 1,0 0 0,-82 82-1,1 0-15,-1 0 16,0 41-16,41 41 15,41 0 1,41 0 0,82-82-1,-1 0 1,-40 0 0,-41-41-1,-41 0 16,0-41-15,-41 0 0,-122 82-1,81 0 1,0 41 0,82 0-1,41 0 1,41-41-1,0 0-15,-1 0 16,-40 0 15,-41-41-15,0-41 0,-82 82-1,1 0-15,-1 0 31,0 41-15,82 82 0,0-41-16</inkml:trace>
  <inkml:trace contextRef="#ctx0" brushRef="#br0" timeOffset="14439.3533">29821 10553 0,'0'-81'0,"0"40"15,-41 0-15,41 0 16,-82 41 0,1 0-1,81 41 1,-82 82 0,164 81 15,245-40 0,-450-42 0,-81-122-15,-83 0 0,165 0-1</inkml:trace>
  <inkml:trace contextRef="#ctx0" brushRef="#br0" timeOffset="14934.2754">30435 10676 0,'41'0'47,"81"0"-47,1 0 15,0 0-15,-41 0 16,-1 0-1,42-41 1,-82 41 0,-41-82-1,-41 82 1,-82-40 0,42 40-1,-1 0 1,123 0 15,41 0-31,-1 0 16,1 40-1,-82 1 1,0 82 0,-123 0 15,42-41-31,40-42 0</inkml:trace>
  <inkml:trace contextRef="#ctx0" brushRef="#br0" timeOffset="15737.233">32194 10553 0,'0'-81'32,"0"40"-17,0-41 1,0 41 0,-82 41-1,0 82 1,41 41-1,41 40 1,123 42 0,0-124-1,-123 1 17,-41 0-17,0-82 1,-123 0-1,82 0 1,1 0 0</inkml:trace>
  <inkml:trace contextRef="#ctx0" brushRef="#br0" timeOffset="16984.9276">32889 10799 0,'0'0'0,"0"-41"15,0 0-15,0-82 16,0 82 0,-82-40-16,41 81 15,1 0 1,-1 0-1,41 41 1,-82 122 0,82 83-1,41-206 1,41-40 0,-1 0-1,1-81 1,-41-42-1,-41 0 1,0 41 0,0 123 31,0 41-47,82 0 31,-41 41-16,41-123 1,-1 0 0,83 0-1,-123-123 1,41 0 0,-82 82-16,0 0 15,0 82 16,41 41-15,-41 0 0,0 0-1,81-123 32,-81 0-31,41-82-1,41 82 1,-41 82 0,-41 0-1,0 41 1,41-41 0,41-41 15,-41 0-16,-41-41-15,41-41 16,-41 0 0,0 123 15,41-41-15,-41 123-16,0-41 31,81-41-16,-40-41 1,41 0-16,0 0 16,0-123-1,-82 41 1,0-81 0,-41-1-1,41-82 1,-82 165-1,82 122 17,0 122-32,0 83 15,0 408 1,0-327 0,0-40 15,0-165-16,0-203 17,41-1-17</inkml:trace>
  <inkml:trace contextRef="#ctx0" brushRef="#br0" timeOffset="17851.3791">34321 11290 0,'0'-287'16,"0"574"-16,0-696 15,0 327-15,41 82 16,41-41-1,-41 41 1,81 123 0,-122-42-1,-41 42 1,-81-82 15,81 41-31,0-82 16,-41 0-16,41 0 15,164 41 32,-82-41-31,81 0 0,42 0-1,-41-123 1,-41-41-1,-82 83-15,40-124 16,-40 82 0,0 1-16,0 40 15,0 41 17,0 123-17,0 41 1,0 40-1,0 42 1,0-124-16,0 42 16,0-82-1,82-41-15,-41 0 16,82 0 0,0-123-1,-123 82-15,81-81 16,-81 81-1,0 82 17,0 41-17,0-1 17,41-81-1,-41-41-16,0-81 1,0 81 0,-41-82-1,1 164 1,-1 123 0,41-83-16,0 83 15,0-82 1,122-82-1,-81 0 1</inkml:trace>
  <inkml:trace contextRef="#ctx0" brushRef="#br0" timeOffset="18551.538">36489 10635 0,'0'0'0,"0"-41"0,0-40 31,0-1-15,-41 82 0,41 82-16,-123-42 15,123 42-15,0 123 16,164-1 31,-41-163-16,-205-41-15,0 0-1,-41 0 1,42 0 0,81 41-1,40-41 1</inkml:trace>
  <inkml:trace contextRef="#ctx0" brushRef="#br0" timeOffset="18820.8275">36898 10553 0,'0'0'0,"0"-81"16,0-1-16,0-123 31,0 164-31,0 0 15,0 82 17,0 82-17,0 327 1,0-164 0,0-122-1,82-123 1,-41 0-1</inkml:trace>
  <inkml:trace contextRef="#ctx0" brushRef="#br0" timeOffset="18968.3376">36775 10840 0,'0'0'0,"0"-41"0,41 41 31,41-41-16,123 41 1,40 0-16</inkml:trace>
  <inkml:trace contextRef="#ctx0" brushRef="#br0" timeOffset="19767.9551">37634 10758 0,'0'-82'16,"0"0"0,0 41-1,-41 41-15,-40 0 16,40 0 0,0 82 15,41 0-31,0 41 15,0-41-15,0-1 16,0 1 0,41-82 15,-41-41-31,82 41 16,-82-82-16,81-40 15,-81 40-15,0 0 16,0 0-1,0 164 17,0 82-17,0-123 1,41 40 0,0-81 15,41 0-16,41-81 1,-82-42 0,-41 0-1,0 164 17,0 41-17,40 41 1,-40-42-1,82-81-15,0 0 47,0-122-31,-82 40-16,82 0 31,-41 82-15,-41 41-1,0 82 1,0-41 0,81-82-16,-81 40 15,82-40-15,-41 0 16,0-40 0</inkml:trace>
  <inkml:trace contextRef="#ctx0" brushRef="#br0" timeOffset="20318.5511">38739 10635 0,'41'0'0,"-41"-41"0,82 41 16,-42 0 15,-40 41-31,0-82 94,-81 41-78,-1 0-1,0 41-15,82 0 16,-41 82 0,41-41-16,0 40 15,0-40 1,41-82-1,0 0-15,41 0 16,0-82 0,-82-81-1,40-83 1,-40 83 15,0 122-31,0-82 16,0 82-16,0-82 15,0 205 17,-81 41-17,81 122 1,0 1 0,0-1-1,41-122 1,-1-123-16</inkml:trace>
  <inkml:trace contextRef="#ctx0" brushRef="#br0" timeOffset="21085.4374">39393 10717 0,'0'-82'15,"-81"0"1,40 42 0,0 40-1,-41 0 17,41 0-17,41 40-15,0 165 16,0-1-1,0-163 1,41 0 0,41-41-1,0-82 1,40-81 0,-122-1 15,41 1-16,-41 244 17,0 83-17,0-41 1,0-1 0,41-122-1,82-40 1,-123-42-1,41-82 1,-41-81 0,0 204-1,0 0 1,-41 41 15,41 41-15,0 41-1,82-82 1,-1 0 0,-81 81-1,0 83 1,0-41 0,0-1-1,0-81 1,41-41-1,41 0 1</inkml:trace>
  <inkml:trace contextRef="#ctx0" brushRef="#br0" timeOffset="22135.3247">40334 10676 0,'0'-82'15,"0"1"1,0-1-1,-41 82-15,-41 0 16,-40 245 15,122 82 16,0-245-31,41-82-1,81-41 1,-40-41-16,-41 1 16,-41-1-16,0-41 15,0-122 1,0-1 0,0 1-1,0 204 1,0 164-1,0-1 1,0 124 0,0-123-16,0 163 15,0-204 1,82-41-16</inkml:trace>
  <inkml:trace contextRef="#ctx0" brushRef="#br0" timeOffset="22702.5286">41234 10635 0,'0'-82'16,"0"42"-1,0-42 1,-41 82-16,-41-41 16,-40 41-1,40 82 1,82 81 15,0-81-31,0 0 16,0 0-16,82-82 15,40 0 1,-122-41 0,82-41-1,-41-204 1,41 40 0,-82 1-1,0 204 1,0-41-16,0 164 31,0 0-15,0-1-16,0 124 15,0 0 1,82 40 15,-41-204-15,0-41-1,40-41-15</inkml:trace>
  <inkml:trace contextRef="#ctx0" brushRef="#br0" timeOffset="23418.6924">41561 10431 0,'0'-41'15,"0"82"-15,0-123 16,0 164 31,0 0-32,41-1 1,0-81 0,41-41-1,-41-40 1,-41-1 15,0 41-15,-82-41-1,-41 123 1,123 123 0,0-1-1,0 1 1,0-123-16,82-41 16,-41 0-16,41 0 15,82-41 1,-124-82-1,42-81 1,-82 81 0,0 41-1,0 164 48,0 0-63,0-41 15,0 40 1,41 42 0,41-82-1,-41-41 1,41 0 0,-41-164-1,-41 1 1,0 81-16,0 0 15,0 123 17,0 41-17,0 0-15,0 81 16,0 83 15</inkml:trace>
  <inkml:trace contextRef="#ctx0" brushRef="#br0" timeOffset="23585.6564">43402 10513 0,'0'0'0,"0"-41"0,-82 82 31,82 40-15,-41 83-1,-81-82-15</inkml:trace>
  <inkml:trace contextRef="#ctx0" brushRef="#br0" timeOffset="24103.7069">35794 12599 0,'0'0'0,"-246"0"0,42 0 16,-246 0-1,163 0 1,124 0 0,81 0-1,205 0 32,654 0-31,450 0-1,696-82 1,-1 82 0,-981 0-1,-327-82 1,-573 82 0,-41-41-1,-41 41 16,-164 0-15,-204 123 0</inkml:trace>
  <inkml:trace contextRef="#ctx0" brushRef="#br0" timeOffset="24519.2436">36244 12926 0,'0'0'0,"-246"0"16,-204 0-1,368 0 1,123 0 0,123 0-1,899 0 1,246-41-1,246 41 1,-82 0 0,-942 0-16,-40 0 15,-409 0 1,-123 0 109,41 41-109</inkml:trace>
  <inkml:trace contextRef="#ctx0" brushRef="#br0" timeOffset="25922.1751">2823 8345 0,'0'-82'0,"-82"164"62,-82 81-46,-40 1-16,-1-1 15,-245 83 1,82-123 0,204-42-1,164-40 17,123-41-32,-41 0 15,122 82 1,-81 0-16,163 82 15,-163-1 1,-82-40-16,-41 122 16,0 1-1,-123 122 1,42-245 0,-124 163-1,82-122-15,1-42 16,-165 124-1,164-165 1,83-40-16,121-41 16,42 0-1,82 164 1,-1 163 0,42 205-1,-165-246-15,1 410 16,-82-369-1,0 0-15,-122 369 16,-124 367 0,42-163-1,122-41 1,0 0 15,164 41-15</inkml:trace>
  <inkml:trace contextRef="#ctx0" brushRef="#br0" timeOffset="26403.7053">1064 21802 0,'0'0'0,"-41"0"0,41 41 15,163-41 17,287-82-17,-327 82 1,41 0-16</inkml:trace>
  <inkml:trace contextRef="#ctx0" brushRef="#br0" timeOffset="26619.3533">1104 22129 0,'0'0'0,"82"-40"31,41 40-31,-41-41 16,122-41 0,-122 82-16,-41 0 15</inkml:trace>
  <inkml:trace contextRef="#ctx0" brushRef="#br0" timeOffset="27619.2377">5277 6627 0,'0'0'0,"0"-82"0,0 41 16,-82 41-16,82 163 31,0 1-15,0 41-16,0 326 31,0-408-16,82 0 1,41-123 0,40-123-1</inkml:trace>
  <inkml:trace contextRef="#ctx0" brushRef="#br0" timeOffset="27835.8394">4950 7363 0,'82'0'47,"-1"0"-32,42 0-15,0-82 16</inkml:trace>
  <inkml:trace contextRef="#ctx0" brushRef="#br0" timeOffset="28853.3413">6668 7363 0,'0'-41'16,"0"-41"0,0 0-1,-41 82-15,0-81 16,41 40-1,-41 41 1,-163 245 0,204-122-1,0-41 1,40-1 15,1-81-15,82-41-1,-41-122 1,0-1 0,-82-40-1,0-124 1,0 206-16,0-42 16,-41 123-16,41 164 62,0 0-62,0 204 16,0-41-1,41-122 1,0-41 15,0-123-15,40 0-1,1-123 1,-41 41-16,-41 41 16,0-41-16,82 1 15,-82 40 1,0 82 15,0 81-15,0 1-1,0-41 1,41 0 15,41-82-15,-82-82-16,41 0 31,40 0-15,-81-122-1,0 81 1,0 205 15,0-41-15,41 81 0,-41-81-16,82 41 15,-82 0 1,0-41-1,-82 0 1,41-41-16,-40 0 16</inkml:trace>
  <inkml:trace contextRef="#ctx0" brushRef="#br0" timeOffset="29019.7762">6995 6586 0,'0'41'31,"82"-1"-15,-82 42-16</inkml:trace>
  <inkml:trace contextRef="#ctx0" brushRef="#br0" timeOffset="29303.6004">7650 6545 0,'0'0'0,"0"-41"0,0 0 15,0-41 1,0 123 15,0 41-31,0 41 16,0-1-16,0 1 15,0 0-15,0-1 0,0-40 16,81 41 0,-40-41-1,0-82 1</inkml:trace>
  <inkml:trace contextRef="#ctx0" brushRef="#br0" timeOffset="29486.0566">7445 6831 0,'0'0'0,"0"-41"0,123-41 31,-1 82-15,206 0 0,-206 0-16</inkml:trace>
  <inkml:trace contextRef="#ctx0" brushRef="#br0" timeOffset="29885.8558">4704 8958 0,'0'0'0,"-163"41"0,40-41 16,41 0 0,287 0-1,163-41 1,450-122 0,82-1-1,-123 0 1,-327 123-1,-368 41-15,0-81 16,-205 81 31</inkml:trace>
  <inkml:trace contextRef="#ctx0" brushRef="#br0" timeOffset="30361.1272">4377 9654 0,'0'0'0,"-82"-41"15,246 0 32,122 41-47,573-246 16,328 83-1,367-42 1,-1063 123 15,-287 1-15,-204 121 156</inkml:trace>
  <inkml:trace contextRef="#ctx0" brushRef="#br0" timeOffset="35736.6683">25608 6463 0,'0'-123'0,"0"82"15,0 0-15,-41-40 16,41-1-16,0 123 31,0 122-15,-41 83-1,41 981 17,0-1023-32,0 1 15,0 122 1,0-245-16,0 41 15,-82-41 1,82-123 0,0-41-1</inkml:trace>
  <inkml:trace contextRef="#ctx0" brushRef="#br0" timeOffset="36931.2371">25608 5399 0,'0'-81'0,"82"81"47,40-41-47,83 41 15,81 0-15,0-123 16,451 123 0,-1-82-1,41-41 1,573 123-1,-532 0 1,-204-81 0,-205 81-1,-286 0 1,0 0 0,-42 0-1,-81 41 63,0-1-62,0 1-16,0 82 16,41 82-16,-41 285 15,123 206 1,-41 40-1,41-81 1,-42-83 0,-81-81-1,0-164 1,0-204 15,0-41-15,-41-41-1,1 41 1,-42-82 0,-123 41-1,-122 40 1,-369 1 0,-40-82-1,-41 82 1,-41 0-1,450-82-15,-451 82 16,370-82 0,80 0-16,-285 0 15,122 81 17,328-81-17,163 0 1,41 82 218</inkml:trace>
  <inkml:trace contextRef="#ctx0" brushRef="#br0" timeOffset="37486.1986">23808 9776 0,'-41'0'0,"123"0"31,40 0-15,83 0-16,572 0 31,-490 0-15,-206 0-16</inkml:trace>
  <inkml:trace contextRef="#ctx0" brushRef="#br0" timeOffset="37803.3186">24708 9694 0,'-82'-40'15,"-41"40"-15,41 0 16,42 0-16,-1 0 16,41-41 15,81 41-15,247-82-1,-1 0 1,-163 0-1,-83 0 1,-162 164 15,40-41-31,41 0 16,-164 164 0,164-124-16,-82 124 15,0-123 1,82-1-16</inkml:trace>
</inkml:ink>
</file>

<file path=ppt/ink/ink26.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4-06-08T12:06:01.838"/>
    </inkml:context>
    <inkml:brush xml:id="br0">
      <inkml:brushProperty name="width" value="0.05292" units="cm"/>
      <inkml:brushProperty name="height" value="0.05292" units="cm"/>
      <inkml:brushProperty name="color" value="#FF0000"/>
    </inkml:brush>
  </inkml:definitions>
  <inkml:trace contextRef="#ctx0" brushRef="#br0">38821 11453 0,'0'0'0,"-41"0"15,-82 0 1,123 82 47,41-82-63,0 0 0,41 0 15,490 41 32,-367-123-16,-123 41-15,-82 0 15,-41 41-15,41-40-1,-82 40-15,123 0 63,0 0-47,41 0-16,-42 0 15,-40 122 1,-40 1 15,-165 0-15,123-42-16,0-81 0</inkml:trace>
  <inkml:trace contextRef="#ctx0" brushRef="#br0" timeOffset="1733.9689">34280 13621 0,'0'0'0,"0"-41"16,-82 41-16,164 0 93,0 0-93,122-81 16,-40 81-16,40 0 0,42 0 16,40-82-16,-40 82 15,-1 0-15,-81 0 16,163-41 15,-286 41 16,-41-82-31,0 41 15,-82 41-15,82-41 30,82 41-14,-41 0-17,0 0 1,-41 82 15,0-41-31,-164 82 16,-81 81 15,163-204-31</inkml:trace>
  <inkml:trace contextRef="#ctx0" brushRef="#br0" timeOffset="3850.5918">34198 14808 0,'-82'0'15,"82"-41"1,-41 41 0,1 0 31,162 0 31,1 0-78,41-41 15,-1 41-15,-40 0 0,41 0 16,286-82 0,-164 82-1,-163 0-15,-1-82 16,-81 82-1,-41-41 1,0-41 62,-82 82-62,1-41-1,-1 41-15,0 0 16,0 0 0,0 0-1,41-40 1,82 40 31,41 0-47,82 0 31,-1 0-15,-122 0-1,-41 40 1,0 83 0,-204 0-1,-1-41 1,205 0-1,-82-82-15</inkml:trace>
  <inkml:trace contextRef="#ctx0" brushRef="#br0" timeOffset="5899.9028">33666 16689 0,'0'-41'16,"0"123"46,0 41-46,0-1-16,0 1 16,0-41-1,0 123 1,0-165-16,0 1 16,0 41-16,-81-82 46,-42 0-30,82 0-16,-82-41 16,41 0-1,-40 0 1,122-40 0,0 122 46,81-1-62,-40 1 16,41 41-1,41-41 1,-82 41 0,163-82-1,-40-41 1,0-41-1,-83 0-15,-40 1 16,0 81-16,-41 40 31</inkml:trace>
</inkml:ink>
</file>

<file path=ppt/ink/ink27.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4-06-08T12:06:28.474"/>
    </inkml:context>
    <inkml:brush xml:id="br0">
      <inkml:brushProperty name="width" value="0.05292" units="cm"/>
      <inkml:brushProperty name="height" value="0.05292" units="cm"/>
      <inkml:brushProperty name="color" value="#FF0000"/>
    </inkml:brush>
  </inkml:definitions>
  <inkml:trace contextRef="#ctx0" brushRef="#br0">29044 27161 0,'0'0'0,"-614"0"16,-449 0-1</inkml:trace>
</inkml:ink>
</file>

<file path=ppt/ink/ink28.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4-06-08T12:07:44.282"/>
    </inkml:context>
    <inkml:brush xml:id="br0">
      <inkml:brushProperty name="width" value="0.05292" units="cm"/>
      <inkml:brushProperty name="height" value="0.05292" units="cm"/>
      <inkml:brushProperty name="color" value="#FF0000"/>
    </inkml:brush>
  </inkml:definitions>
  <inkml:trace contextRef="#ctx0" brushRef="#br0">27244 6136 0,'0'0'0,"-82"0"0,-41 0 15,83 0-15,-1 0 16,0 0 15,123 0 47,40 0-62,124 0-16,572 0 16,205-82-1,40 82 1,287-82 0,-695 0 15,-287 0-16,-327 42 1,-82-42 31,0 82-31,-41 0-16,-82 41 15,42-41-15</inkml:trace>
  <inkml:trace contextRef="#ctx0" brushRef="#br0" timeOffset="450.206">27653 6340 0,'0'0'0,"-82"0"0,0 0 15,42 0 1,-42 0 0,164 82 15,40-82-31,410 0 16,450-41-1,163-82 1,-245 42-1,0 81 1,-573-82-16,164 82 16,-409 0-1,-82-41-15,-41-41 78,-41 82-62,41 0-16,1 0 16,-42 0-1,0 0 1</inkml:trace>
  <inkml:trace contextRef="#ctx0" brushRef="#br0" timeOffset="1259.605">30312 6545 0,'0'-82'16,"0"41"15,-82 41 422,82 41-453,-82-41 16,82 41-1</inkml:trace>
  <inkml:trace contextRef="#ctx0" brushRef="#br0" timeOffset="1650.259">29944 7036 0,'0'-82'0,"0"41"15,-82 82 32,82 122-47,0 369 16,41 695 15,-41-736 16,0-450-47,82-41 15,-82-41-15</inkml:trace>
  <inkml:trace contextRef="#ctx0" brushRef="#br0" timeOffset="2383.6888">29944 7322 0,'0'0'0,"0"-82"0,-41-122 16,41 122-1,0 0 1,41 82 15,41-41-31,163-41 16,1 82-16,81-122 15,368-1 1,-81 41 0,-246 82-1,-82 41 1,-245 163 0,-41-122-1,82 205 1,41 122-1,-1-41 1,42 123 0,0-82-1,-164-246-15,82 1 16,-82-123 0,0 0-16,0 41 0,0-42 31,-82 1-16,-205-41 1,-694 82 0,244 41-1,-40-41 1,123-82 0,81 82-1,368-82-15,1 0 16,122 0-16,123 0 78,41 0-62,0 0-1,-42 0 1,83-82-16</inkml:trace>
  <inkml:trace contextRef="#ctx0" brushRef="#br0" timeOffset="3852.0124">33135 7690 0,'0'0'0,"-82"0"0,0 0 15,41 0 1,0 0 15,123 0 32,0 0-48,81 0-15,287-41 16,-81 41-16,40 0 16,368-82-1,-204 82 1,-328 0-16,164-81 15,-286 81 1,-41 0-16,-42 0 16,-40-41 15,-81 41-15,40-82-1,0 82 1,-123 0-1,-81 0 1,122 0 0,82 0-1,123 0 17,0 0-17,0 0-15,81 0 16,-122 0-16,-41 82 15,82-1 1,-123 83 0,-123-82-1,124 0 1</inkml:trace>
  <inkml:trace contextRef="#ctx0" brushRef="#br0" timeOffset="4633.9558">37716 6749 0,'-82'-82'0,"1"82"15,81-40 1,-123-42 15,-327 409 16,245 368-16,287 1 0,286-410 1,-81-204-17,-42-82-15,0 0 16,-81 0-16,0 0 16,-42 0-16,83-41 31,0-164-16,-165 165-15,1-124 16,82 82-16,-123 0 16,41-122-1,-41-1 1,0 42 0,0-1-1,0 41-15,-41 1 16,-41 40-16,0 82 15,-163-82 1,-123 82 0,245 0-1,41 0 1,82 82 0,0 41 15</inkml:trace>
  <inkml:trace contextRef="#ctx0" brushRef="#br0" timeOffset="5295.7055">37839 7813 0,'0'-41'78,"41"41"-62,41 0-16,-1-82 0,1 82 16,41 0-1,-41 0 1,-82 41 31,-82-41-32,-123 41 1,83-41 0,81 0-1,123 0 17,-1 0-17,1 0-15,41 0 16,-41 0-1</inkml:trace>
  <inkml:trace contextRef="#ctx0" brushRef="#br0" timeOffset="10326.8121">38166 7772 0,'0'82'391,"0"-41"-360,-41-41-15,41 81 15,0 1-15,-41-82-1,41 164 1,-82-41 0,82-42-1,0 42 1,-40-82-1,40 82 1,-41-1 0,-41-81-1,41 0 17,-123 41-32,42 0 31,-83 0-16,82 40 1,1-40 0,-1-41-1,82 82-15,-82-41 16,82-82-16,-40 41 16,-83-41-1,-81 81 1,122-81-1,0 0 1,41 0 0,-40 0-1,-42 0 1,82-41-16,-163-40 31,81-1-31,41 82 16,-122-41-1,-41-41 1,81 41 0,41-41-1,1 1 1,-42-42 0,42 41-1,122 0-15,-41 0 16,0 82-16,82-40 15,-82-1 1,0-41 0,1 0-1,40 0 1,41 41 0,-41 41 15,-41-41-16,0 41 1,82-81 0,-41 81-1,41 40 95,0 83-95,0-82 1,0 0-16,0 164 16,0-124 15,0 1-16,0-41 1,0 0 0,0-82 31,0 0-32,0 0-15,0-163 16,0 81-1,0 0 1,0 41 0,0 1-1,82 40 1,-82-41 0,41 41 15,0 41-16,82 0 1,-42 41 0,-40-41-1,41 82 1,0-82 0,0 0-16,0 41 15,-42-41 48,-80 0 77,-42 0-124,41 0 0,0 0-1,-82 0 1,41 0-1,-40 0 1,-1 81 0,41-81-1,41 0 1,-41 0 15,42 0 16,-1 0 0,41 41-31,-41-41-1,41 41 16,41-41 188,-41 82-219,0-41 16,0 0-1,81 163 17,-40-122 30,-41 0-31,0-123 94,0 0-109,0-41-16,0-40 16,-41-1-16,41-82 15,0 83 1,0-42 15,41 82-15,0 82-1,-41-81 1,0 121 31,41 1-16,-41 0 0,82-41-31,-41 0 32,-41 82-17,41-82-15,0 0 0,81 41 16,-81-41 0,-41 82-1,82-82 1,0 82-1,-41-82 1,-41 40 0,-41-40 93,-41 0-109,41 0 16,0 0-16,-41 0 15,42 0-15,-42 0 16,-41 0 15,41 0-15,41 0-1,-40 0 1,81 41 203,0 41-204,0-41 1,0 0-16,0 82 16,0-82-1,40-41 79,-40-82-78,41 41-1,-41-41-15,0 0 0,0-122 16,0 40 15,0 41-15,41 42-1,-41 40 1,82 41 0,-41 0-1,-41 41 1,41 40 0,41 42-1,-82-82 1,0 0-1,41-41 1,-41 41 0,0 41-1,40-82 1,-80 0 140,-1-41-140,-41 41-16,41 0 15,0-41-15,-82 41 16,42 0 0,40 0-1,0 0 17,41 41-1,0 81-31,0-81 15,0 41 1,0-41 0,0-82 124</inkml:trace>
  <inkml:trace contextRef="#ctx0" brushRef="#br0" timeOffset="11085.7282">31785 9081 0,'0'0'0,"-328"0"15,83 0-15,40 163 16,-40-122 0,204-41 15,41 82 0,0-41 16</inkml:trace>
  <inkml:trace contextRef="#ctx0" brushRef="#br0" timeOffset="11279.3364">30680 9204 0</inkml:trace>
  <inkml:trace contextRef="#ctx0" brushRef="#br0" timeOffset="11468.2296">30803 7404 0,'0'0'0,"-164"-164"0,82 82 15,-40-122 1,-1 122 0</inkml:trace>
  <inkml:trace contextRef="#ctx0" brushRef="#br0" timeOffset="13784.5772">15708 6422 0,'0'0'16,"-122"0"-16,-1 0 0,82 0 16,-41 0-1,0 0 1,164 0 15,532 0 0,81-123-15,82 1 0,328 40-1,-614 82 1,-205 0 0,-204 0-1,-41 0 1,-82 0-1,-82 0 1</inkml:trace>
  <inkml:trace contextRef="#ctx0" brushRef="#br0" timeOffset="14248.5414">16485 6708 0,'0'0'0,"-122"0"16,-42 0-1,246 82 17,327-82-17,205-41 1,122 41-1,-41-82 1,-163 82 0,-82 0-1,-368-40 1</inkml:trace>
</inkml:ink>
</file>

<file path=ppt/ink/ink29.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4-06-08T12:09:02.796"/>
    </inkml:context>
    <inkml:brush xml:id="br0">
      <inkml:brushProperty name="width" value="0.05292" units="cm"/>
      <inkml:brushProperty name="height" value="0.05292" units="cm"/>
      <inkml:brushProperty name="color" value="#FF0000"/>
    </inkml:brush>
  </inkml:definitions>
  <inkml:trace contextRef="#ctx0" brushRef="#br0">19349 7281 0,'0'0'0,"-82"0"16,41 0-16,0 0 16,123 0 62,245 0-63,328 0 1,286 0 0,572-82-1,-613 82 1,0 0 0,0 0-1,-82 0 1,-81-122-1,-410 122-15,123 0 16,-327 0 0,-42-41-16,-162 41 93</inkml:trace>
  <inkml:trace contextRef="#ctx0" brushRef="#br0" timeOffset="448.0293">21394 7240 0,'0'0'0,"-122"0"16,40 0-16,41 0 16,41 41 15,82-41-16,204 0 1,328 0 0,122-41-1,123 41 1,123 0 0,-491-82-16,327 82 15,-491 0-15,0 0 16,41 0-1,-204 0 1,-123 0 31</inkml:trace>
  <inkml:trace contextRef="#ctx0" brushRef="#br0" timeOffset="1376.8979">36857 6872 0,'0'0'0,"-123"0"0,1-82 16,-1 82-16,41 0 0,0 0 31,-40-41 1,203 41 30,451 0-46,491 0-1,368-122 1,286 122 15,-1023 0-31,1 40 0,-123-40 16,-82 0-16,-82 0 15,82 0 1,-368 0 0,-123 0 31,-41 0-47,41 0 15,-41 0 1,-41 0-16</inkml:trace>
  <inkml:trace contextRef="#ctx0" brushRef="#br0" timeOffset="1881.343">38084 7117 0,'0'0'0,"-204"0"0,-1 0 16,-40 0-1,408 0 17,533-81-17,204 81 1,409-82-1,245 82 1,-327 0 0,-245 0-1,-654 0-15,-1 0 16,-286 0 0</inkml:trace>
  <inkml:trace contextRef="#ctx0" brushRef="#br0" timeOffset="3660.7601">23603 16444 0,'0'-41'0,"-41"-41"15,41 205 32,0 122-47,0 1 16,0 163-16,0-41 15,41 450 1,-41 327 15,0-736 0,82-409-15,-41-245 0</inkml:trace>
  <inkml:trace contextRef="#ctx0" brushRef="#br0" timeOffset="4411.9722">23521 16157 0,'0'0'0,"0"-41"0,-40-40 16,40-1-1,0 41 1,163-41-1,287-41 1,286 1 0,614 122-1,-204 0 1,-124 0 0,-122 204 15,-613-122-16,-246 0 1,-41-41 0,41 81-1,-41 83 1,0 368 0,81-42-1,1 42 1,-82 163-1,0-408 1,0-124 0,-123-40-1,-204-42 1,164-40 0,-83 0-1,-490 0-15,286 41 0,-409-42 31,-82-81-15,123 0 0,450 0-16,-246 0 15,410 0-15,81 0 16,41 0 0,164 0 30,0 0-30,40 0-16,124-81 16</inkml:trace>
  <inkml:trace contextRef="#ctx0" brushRef="#br0" timeOffset="5311.1963">29453 17507 0,'0'0'0,"-123"0"16,1 0-16,40-41 15,0 41-15,41 0 16,205 0 31,81 0-31,82 0-16,82-81 15,532 81 1,-82 0-1,-245-82 1,-369 82 0,-326-82 31,-42 82-32,0 0-15,0 0 16,-163-41-1,245 41 1,41-82 15,123 82-15,40 0-16,42 0 16,-123 82 15,-41 82-16,-41-83-15,-41 1 16,-41 0-16,-41 41 16,123-82-1</inkml:trace>
  <inkml:trace contextRef="#ctx0" brushRef="#br0" timeOffset="5860.9211">33912 16648 0,'0'0'0,"-82"-82"0,0 1 16,41 81 0,-41-82-16,-40 82 31,-42 0-16,0 163 1,124 124 0,-42 163-1,123 163 1,81-367-16,247 163 16,-206-246-16,83-40 15,285-41 1,-40-82-1,-204-41-15,285-245 16,-326 40 0,40 1-16,41-246 15,-245 205 1,-82 81 15,0 82-31,-82-122 16,-40 122-16,-1-81 15,-327-124 1,-368 124 0,245 122-1,164 123 1,205 164 0,122 40-1,82-122-15</inkml:trace>
  <inkml:trace contextRef="#ctx0" brushRef="#br0" timeOffset="7394.7086">36693 17098 0,'-81'0'0,"81"-41"47,41 41-32,40 0-15,42 0 16,123-122-16,449 122 15,-327 0 1,41-82-16</inkml:trace>
  <inkml:trace contextRef="#ctx0" brushRef="#br0" timeOffset="7945.0578">38616 16771 0,'0'0'0,"-164"0"0,-40 41 16,40-41-1,-286 82 1,0 40 0,246-40-1,163-82 1,41 41 0,204-41-1,165 0 1,40 82-1,-123-82 1,-245 82-16,-41-41 31,-123-41-31,-245 41 16,-82 40 15,0 1-15,450-41-1,82-41 1,286 0 0,82 0-1,-82 123 1,-286-123-16,-41 82 16,-41-1-1,-82-81-15,-41 41 16,-163 41-1,204-82 1,123 0 15,82 0-15,0 0-16</inkml:trace>
  <inkml:trace contextRef="#ctx0" brushRef="#br0" timeOffset="8767.341">39393 16812 0,'41'0'15,"-41"-82"-15,0 41 16,41 41 0,-41-41-1,82 41 1,-41 0 31,-164 0 62</inkml:trace>
  <inkml:trace contextRef="#ctx0" brushRef="#br0" timeOffset="9013.6897">39148 16648 0,'0'123'47,"0"41"-31,0 40-16,0 82 15,0 42-15,0 244 16,-41-204 15,41-163-15,41-164-1,0-82 1</inkml:trace>
  <inkml:trace contextRef="#ctx0" brushRef="#br0" timeOffset="9544.4173">39271 16771 0,'0'0'0,"0"-82"15,-41 41-15,41-41 16,82 82 0,40-122-16,246 122 15,1-82 1,-42 82-16,205 0 16,40 0 15,-408 0-16,-164 41 1,0 82 0,0 204-1,0 123 1,0-246-16,0 369 16,0-409-16,0-1 15,0 246 1,-82-122-1,-41-206 1,1 1 0,-206-82-1,-244-41 1,244 41 0,42-82-1,41 82-15,122 0 0,41 0 16,41 0-1,82 0 17,0 0-32</inkml:trace>
  <inkml:trace contextRef="#ctx0" brushRef="#br0" timeOffset="10028.5521">39925 17262 0,'0'-41'15,"0"0"1,82-41 15,-41 82 1,-41 41-1,0 0-16,0 41 1</inkml:trace>
  <inkml:trace contextRef="#ctx0" brushRef="#br0" timeOffset="10234.6794">40130 17671 0,'0'82'0</inkml:trace>
  <inkml:trace contextRef="#ctx0" brushRef="#br0" timeOffset="13462.4287">40089 18489 0,'0'-41'0,"0"82"47,0 41-47,-82 0 16,82-1-1,-41 1-15,41 41 16,-123 41-16,123-42 0,-82 1 16,1 122-1,-1-40 1,-123 81 0,42-122-1,-83-41 1,-40-1-1,-41 1 1,81-123-16,-122 123 16,164-1-1,-83-122-15,-245 82 16,1 0 15,-369 0-15,245 0-1,-81-82 1,163 81 0,41-81-1,246 0-15,-205 0 16,287 0-16,-42 0 16,-204 0-1,164-40 1,-82-1-1,163-41 1,41 82 0,42-41-1,-1-41 1,82 41 0,0 0 15,-41 41-16,1-81 1,-1-42 0,0 41-1,0 0 1,0 0 0,1 41-1,40-40 1,-41 40-16,82 0 31,-41 41-31,41-82 16,-41 41-1,41 0 32,0 82 219,0 41-251,0-41 17,0 0-17,0 0 17,0 40-17,0-40 1,0 0-16,0 82 15,0-41 1,0 0 0,0 40-1,0-81 1,0-123 140,0-40-140,0 81-16,0 0 15,0-82 1,-82 41 0,82 1-1,0 40 1,0-41 0,0 0 15,0 0-16,0 41 1,0 0 0,123 41 156,-41 0-157,-41 0 1,0 0-16,-1 0 15,83 0 1,41 0 0,-1 82-1,-40-82-15,41 41 16,-82-41-16,40 82 16,-81-82-1,-123 0 141,1 0-156,40 0 16,-41 0-16,41 0 16,-123 0-1,42-41 1,-1 41 0,82-41-1,-82 41-15,41 0 16,1 0-16,40 0 15,0 0 1,-41-82 0,41 82 249,0 0-218,41 41 94,0 0-126,0 0 1,0 0-16,0 41 16,0-41-16,0 40 15,0-40-15,0 41 16,0 0 0,0-41-1,0-123 79,0 0-78,0 0-16,-82 42 15,82-1-15,0-82 16,0 82-16,0-41 15,0 41 1,0 0 0,41 41 15,82 0-31,-41 0 16</inkml:trace>
  <inkml:trace contextRef="#ctx0" brushRef="#br0" timeOffset="14276.2131">39761 17998 0,'41'0'47</inkml:trace>
  <inkml:trace contextRef="#ctx0" brushRef="#br0" timeOffset="14458.8287">40048 18080 0,'0'-41'0,"41"41"47</inkml:trace>
  <inkml:trace contextRef="#ctx0" brushRef="#br0" timeOffset="14622.5752">40211 18121 0</inkml:trace>
  <inkml:trace contextRef="#ctx0" brushRef="#br0" timeOffset="14795.2764">40252 18325 0,'-81'0'15,"40"82"32,41-41-47,-82 41 16,41 0-16</inkml:trace>
  <inkml:trace contextRef="#ctx0" brushRef="#br0" timeOffset="16360.7591">40457 18162 0</inkml:trace>
  <inkml:trace contextRef="#ctx0" brushRef="#br0" timeOffset="16578.6543">40539 18039 0,'0'82'63</inkml:trace>
  <inkml:trace contextRef="#ctx0" brushRef="#br0" timeOffset="16774.2212">40498 18244 0</inkml:trace>
  <inkml:trace contextRef="#ctx0" brushRef="#br0" timeOffset="16947.2283">40539 18325 0,'-41'0'16,"0"0"-1,-41 0 1</inkml:trace>
  <inkml:trace contextRef="#ctx0" brushRef="#br0" timeOffset="17145.173">40457 18571 0,'0'41'31,"0"40"-16,0 1 1</inkml:trace>
  <inkml:trace contextRef="#ctx0" brushRef="#br0" timeOffset="17546.1625">33380 21884 0,'0'0'0,"-245"82"16,-42-82-16,1 82 15,-164-82 1,-82 0 0,246 0-16,-1 0 0</inkml:trace>
  <inkml:trace contextRef="#ctx0" brushRef="#br0" timeOffset="17950.7895">28389 20289 0</inkml:trace>
  <inkml:trace contextRef="#ctx0" brushRef="#br0" timeOffset="18230.4229">28512 20248 0,'0'41'78</inkml:trace>
  <inkml:trace contextRef="#ctx0" brushRef="#br0" timeOffset="68117.3987">25321 8181 0,'0'-82'0,"-41"82"16,41-41-16,-122-41 16,-410 42 30,-163 40-14,490 0-32,-122 40 15,81-40-15,124 41 16,-83 41 0,1 82-1,-83 40 1,164-40-1,42 0 1,-1 81 0,82-41-1,0-122-15,41 82 16,0-41 0,81 40-16,287 83 15,82-83 16,-163-163-31,449 82 16,-450-82-16,0 0 16,164 0-1,0-41 1,-246-204 0,42-82-1,-164 40 1,-42-122-1,-81 41 1,-163 123 0,-165 204-1,-162-82 1,-1 123 0,82 82-1,245 0-15</inkml:trace>
  <inkml:trace contextRef="#ctx0" brushRef="#br0" timeOffset="69151.1174">6259 16975 0,'0'0'0,"-82"0"0,0 0 15,41 0-15,-82 0 31,42 0 1,531 0-1,409-40-15,204 40-1,83-82 1,81-41-1,-654 123-15,367 0 16,-612-82-16,-1 82 16,41 0-1,-286 0 1,-205 0 15,0 0-15,-81 82-1,-369 82 1,164-83-16,-82-81 0</inkml:trace>
  <inkml:trace contextRef="#ctx0" brushRef="#br0" timeOffset="69551.5589">6504 17753 0,'0'0'15,"-163"0"-15,40 81 0,41-81 16,41 41 0,82-41 15,164 0-31,572 0 16,327-81-1,-81-83 1,204 0 15,-736 83-15,-286 81-1,-205-41 1,-41 41 0,-164 0-1,-122 0 1,-41 41-1,81-1 1,124 165 0</inkml:trace>
</inkml:ink>
</file>

<file path=ppt/ink/ink3.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4-06-08T10:47:06.764"/>
    </inkml:context>
    <inkml:brush xml:id="br0">
      <inkml:brushProperty name="width" value="0.05292" units="cm"/>
      <inkml:brushProperty name="height" value="0.05292" units="cm"/>
      <inkml:brushProperty name="color" value="#FF0000"/>
    </inkml:brush>
  </inkml:definitions>
  <inkml:trace contextRef="#ctx0" brushRef="#br0">24176 22375 0,'0'-82'0,"0"41"15,0-41 1,0 1 0,0-1-1,-41-41 17,-41 123-32,-122-123 46,40 82-46,-409-40 32,83 81-17,162 0 1,83 41 0,-42 81-1,1 1 1,41 41-1,122-42-15,0 42 16,41-82-16,82-41 16,-81 81-1,-1 83 1,82-42 0,41 1-1,122-41 1,42-41 15,40-1-15,-81 1-16,122-82 15,-163 0-15,0 0 16,163 0 0,246-41-1,-164-40 1,-82-42-1,-40 41 1,-83-82 0,42 123-1,-164-122-15,82 81 16,-123 0 0,41 41-16,-41-81 15,0-124 16,-123 42-15,-164 40 0,-203 82-1,-124 0 1,328 82-16,40 123 16,123-41-16,83-82 0</inkml:trace>
  <inkml:trace contextRef="#ctx0" brushRef="#br0" timeOffset="17652.4285">41398 5686 0,'0'82'62,"0"40"-46,0 1-16,0 0 0,-41 327 31,41-328-15,0-40 15</inkml:trace>
  <inkml:trace contextRef="#ctx0" brushRef="#br0" timeOffset="18151.5887">41357 5890 0,'0'-82'15,"0"42"-15,0-1 16,0-41-16,82 0 16,-41 82-1,40 0 1,42 82 0,-82 81 15,-41-81-31,0 82 15,-82-41-15,41-82 16,-41-1 0,42 42-1,40-123 17,81 0-17,42 41 1,-41 82-1,0-41-15,-41 82 16,-41-82 0,0 41-1,-41-82-15,-82 81 16,41-81 0,-41-41 15,42-204-31</inkml:trace>
  <inkml:trace contextRef="#ctx0" brushRef="#br0" timeOffset="19068.4955">42052 6299 0,'41'0'16,"-41"41"0,41-41-1,41 0 1,0 0-16,0 0 16,-82-41 15,0-122-16,0 122-15,0 0 16,-82-41-16,41 82 16,0 41-1,41 0 1,-82 123 0,82-42-16,41 1 15,-41-82-15,82 41 16,0-82-1,40 0 1,124-123 0,-205-41-1,81-81 1,-122 40 0,0-40 15,0 204-31,0 0 15,0-41-15,-40 82 16,40-81 0,-41 81-1,41 286 1,0 0 0,0-40-1,41-83 1,40-40-1,42-123 1,0-41 0,-82-41-1,81-122 1,-81-42 0,-41 42 15,0 122-16,0 0 1,0 0 0,-82 82-1,82 82 1,0 204 0,0 42-1,0-206-15,0 124 16,0-205-1,41 0-15,0 40 16</inkml:trace>
  <inkml:trace contextRef="#ctx0" brushRef="#br0" timeOffset="19585.3863">44384 6136 0,'0'-82'0,"41"82"16,-41-82-16,0 0 15,0 41 1,-82 82 31,0 41-32,82 41 1,82 0 0,41-83-1,-82 42 1,-41-41 0,-82-41-1,0 0 1,-82 0-1,83 0-15,40 0 16,0 0 0,41 41-16</inkml:trace>
  <inkml:trace contextRef="#ctx0" brushRef="#br0" timeOffset="20785.2288">44589 5808 0,'0'0'0,"0"-81"0,40 81 16,-40-82 0,0 41-1,0 0 1,0 123 15,0 0-31,0 40 16,0 83-1,0-82-15,0-42 16,0-40 0,82-41 30,-41-81-30,41-124 0,0 164-1,-41 41 17,-41 123-32,0 0 15,0-42 1,81 1-1,1-82 1,0-82 0,0-40-1,-41-1 1,0 123 15,-41 41-15,82-41-1,-82 123 1,0-83 0,0-80 15,0-42-15,-41 0-1,0 0 1,-41 82-1,0 123 1,82-41 0,0-1-1,0 1 1,41-82 0,0 0 15,0 0-16,-41-122 1,41 81 0,-41-41-16,0 164 31,0-41-15,0-1-1,122 124 1,-40-164-1,41-41 1,-82-122 0,41-124-1,-82 42 1,-41 40 0,41 164 15,-41-40-16,41 244 17,0 1-17,0 245 1,0 123 0,0-287-1,0 0 1,0-204-1</inkml:trace>
  <inkml:trace contextRef="#ctx0" brushRef="#br0" timeOffset="21152.6468">45734 6218 0,'0'-82'0,"0"41"16,82 0 15,-41 41-31,81 0 15,1 41 1,-82 82 0,-41-42-1,-82 1 1,-122 82 0,122-164 15,0 0-31</inkml:trace>
  <inkml:trace contextRef="#ctx0" brushRef="#br0" timeOffset="22007.0146">46184 6299 0,'82'0'31,"0"0"-15,-1 0 0,1 0-1,-82-81 1,41-1-1,-41 41-15,0 0 16,-41-82-16,-41 123 16,1 0-1,40 41 1,-41 164 0,82-83-1,82-40 1,81-41-1,1-41 1,204-123 0,-204 1-1,-164 81 1,0-41 15,0 41-31,0-41 16,0 41-1,-41 41 1,0-41 0,0 41-1,-41 0 1,-41 123 0,82 0-1,41 40 1,0-81-1,82-82 1,123 0 0,-82-122-1,-83-42 1,-40 41 0,0-204-1,0 163-15,0 42 16,0 40-1,0 0 1,-40 123 0,40 245-1,0 82 1,0 1 0,0-83-1</inkml:trace>
  <inkml:trace contextRef="#ctx0" brushRef="#br0" timeOffset="23385.7624">48393 5808 0,'0'-81'0,"0"-1"16,-41 82-1,41-41-15,-82 41 16,41 0-1,-41 0 1,82 123-16,0 327 31,287-246 1,-165-245-1,1-81-16,-82 40 1,-41-205 0,0 246-1,0 123 17,0 0-17,0 164 1,41-206-1,82 1 1,-41-41 0,-1-122-1,-81-1 1,0-41 0,0 82 15,0 1-16,0 203 1,0 83 0,0-41-1,41-124 1,41 83-16,0-123 16,0 0-1,-82-41-15,82 0 16,-82-122-1,0-42 1,0 123-16,0 41 16,-41 82 31,41 0-32,0 41-15,0 0 16,81-82-1,42-41 1,-123 0 0,41 41-1,-41-41 1,41 41 0,-41 41-1,0 41 1,0 0-16,0 0 15,0-1 1,0-40 0,82-41-1,0 0 1,-42 0-16,83-82 31,-123 42-31</inkml:trace>
  <inkml:trace contextRef="#ctx0" brushRef="#br0" timeOffset="23752.6397">50029 6013 0,'0'-82'15,"0"164"-15,0-246 16,0 83-16,0-1 16,0 41 15,0 164 0,0 81-15,0 1-1,82-83 1,-41-40 0,82-82-1,-42-123 1,1-40 0,-82-83 15,0 83-16,0 122 1,0 123 15,0-1-31,0 42 16,0 164 0,0-247-1</inkml:trace>
  <inkml:trace contextRef="#ctx0" brushRef="#br0" timeOffset="24119.5447">50847 5768 0,'0'40'31,"0"83"-16,41-123 1,41 0 0,-41-41-1,-41-81 1,0 81 0,0-82-1,-82 123 1,0 0-16,41 123 15,-40-1 1,81 1-16,40 0 16,42 0-1,123-123 1,-164-41 0</inkml:trace>
  <inkml:trace contextRef="#ctx0" brushRef="#br0" timeOffset="25485.9934">40007 16035 0,'-82'0'16,"123"0"62,123 0-78,163 0 16,491 0-1,409-82 1,1309-41 0,-817 0-1,-329 42 1,-162-1 15,-656 82-31,287-82 16,-572 82-16,-124-82 15,1 82 1,-123-82 0,0 82-1,81 0-15,-122-41 16</inkml:trace>
  <inkml:trace contextRef="#ctx0" brushRef="#br0" timeOffset="27464.4121">39802 14480 0,'82'-82'47,"-41"82"-31,82-163-1,81-42 17,-81 1-17,82-1 1,-83 42 0,1 40-1,-41 0 1,-82 82-16,164-81 15,-164 40 1,81 41-16,42-82 16,-41 0-1,41 1 1,-1-83 15,1 123-15,41-81-1,-42-42 1,-40 123-16,-41-40 16,41 81-16,-82 0 15,123-82 1,-42 1 0,83-1-1,0-41 1,-42 41-1,-81 1 1,164-42 0,-82 1 15,-42 81-31,1 0 31,0 0-15,-41 82-16,82-41 15,40-122-15,-81 163 16,123-41 0,-1-41-1,-40 41 1,-123 41-16,122-82 16,-122 82-1,0 0-15,123-41 16,81-41-1,-122 82 1,-41 0 0,-41 0-1,122 0 1,205 41 15,-122-41-15,-164 0-1,-41 0 1,81 82 0,1-82-1,327 41 1,-164 41 0,-163-41-1,-41 41 1,-41-42-1,82 42 1,40 41 0,42 0-1,-1 40 1,42 42 15,-124-82-15,1-1-1,41 42 1,-82-123 0,-1 82-1,1-42 1,41 1-16,-123-82 0,1023 1145 141,-1023-1104-141,122 0 15,-40 41-15,-41-41 16,41 41-16,-41-41 15,41 41-15,40-42 16,-40 42-16,0-82 16,0 41-16,0-41 0,-1 0 15,42 0-15</inkml:trace>
  <inkml:trace contextRef="#ctx0" brushRef="#br0" timeOffset="29936.3719">45448 10063 0,'0'-82'16,"-41"82"-16,41-41 31,0 82 78,0 0-93,0 40-16,0-40 0</inkml:trace>
  <inkml:trace contextRef="#ctx0" brushRef="#br0" timeOffset="30320.3229">45407 11044 0,'0'41'31,"0"0"-16,0 41 1,0-41 0</inkml:trace>
  <inkml:trace contextRef="#ctx0" brushRef="#br0" timeOffset="30488.0269">45448 11699 0,'0'41'47,"0"40"-31,0-40 0</inkml:trace>
  <inkml:trace contextRef="#ctx0" brushRef="#br0" timeOffset="30820.1655">45570 12190 0,'0'41'15,"0"-1"17,0 42-17,0 41 1,0-41-1,41 0 1,-41-42 0,82-40-1,-82 82-15,0 0 16,0-41 0,0 0-1,0 0 16,0 41-15</inkml:trace>
  <inkml:trace contextRef="#ctx0" brushRef="#br0" timeOffset="31304.5052">45611 13580 0,'0'41'15,"0"0"1,0 41 0,0 0-1,0 0 1,-82-1 0,82-40-1,0 82 1,0-41-1,0-41 1,0 0 0,0 40-1,0 42 17,0-82-17,0 41 1,0 82-1,0-83 1,0 1 0,0 41-1,0 81 1,0-122 0,0 0-1,0 0 1,0 0-1</inkml:trace>
  <inkml:trace contextRef="#ctx0" brushRef="#br0" timeOffset="32070.1536">45529 15707 0,'0'41'15,"0"0"1,0 0 46,41-41-15,0 0 0,-41-41 0,41 41-31,-41-41-16,0-40 15,-82 121 17,41 42-17,41-41 1,41-41 15,41 0-15,41-82-1,-123-40 1,0 81 0,0-41-1,-123 205 1,41-1-1,82-81 1,82-41 0,41-82-1,-82 1 17,41-42-17,-82 82 1,-123 82-1,82 82 1,-82-42 0,164-81-1,82 0 1,-82-40 0,41-42-1,-82 41 1,-82 41-1,0 41-15,41 81 16,41-81-16,0 0 16</inkml:trace>
  <inkml:trace contextRef="#ctx0" brushRef="#br0" timeOffset="33186.4063">45448 17098 0,'40'0'31,"-40"-123"-31,123 42 16,-123-1-16,82-41 15,-82 41-15,41-40 16,-41-1 15,0 82 16,0 123-31,0 81-1,0 1 1,0 0 0,41-123-1,41-41 1,81-82 0,-122-41-1,41-122 1,-82 204-1,0 82 32,-41 40-47,41 1 32,0 41-32,0-41 15,41 0 1,82-82-1,-41-82 1,-1 0-16</inkml:trace>
  <inkml:trace contextRef="#ctx0" brushRef="#br0" timeOffset="36650.6038">45448 10431 0,'0'41'94,"0"40"-79,0-40 1,0 41-16,0-41 0</inkml:trace>
  <inkml:trace contextRef="#ctx0" brushRef="#br0" timeOffset="37910.1133">45938 17385 0,'82'0'15</inkml:trace>
  <inkml:trace contextRef="#ctx0" brushRef="#br0" timeOffset="40470.6066">51011 10922 0,'0'40'141,"0"83"-125,0-82-16,82 82 15,-82-82-15,0 0 16,0 0-16,41-41 16,-41 122-16,0 1 15,0-82 1,-41-41 46,-41 0-46,82-82 0,0 0 15,0 41-31,0-40 15,0-83 1,41 41 0,-41 41-1,41-40 17,41 81-17,-42 41 1,42-82-16,0 82 15,0 0-15,0 0 16,122 0 0,-81-41-1,-41 41-15</inkml:trace>
  <inkml:trace contextRef="#ctx0" brushRef="#br0" timeOffset="41821.0792">51256 11003 0,'41'82'141,"-41"0"-125,41 41-1,-41-1 17,0-81-1,0 41-16,0-41 1,0 0 15,0 0-15,0 41 15,-41-82 32,-41 0-48,82-41 17,-40 0-17,40 0 1,0-41-1,-41 0 1,41 1 15,0-1-15,0 41 0,-82 41-1,82-41 1,41-82-1,0 82 1,-41 0 0,0 0 15,81 41-31,-81-81 16,82 40 15,-41 41-31,0 0 15,123 0 1</inkml:trace>
  <inkml:trace contextRef="#ctx0" brushRef="#br0" timeOffset="42420.6222">51256 11003 0,'41'82'110,"-41"-41"-95,0 41-15,0-41 16,41 0-16,-41 41 15,0-42-15,0 1 16</inkml:trace>
  <inkml:trace contextRef="#ctx0" brushRef="#br0" timeOffset="50123.0199">52647 10472 0,'0'-41'32,"0"0"-1,-41 41-15,41-82-16,-41 82 15,41-41 16,-122 41-31,81-41 32,-41-41-17,0 82 1,-41-41 0,1 41-1,40-40 1,-41 40-1,41 0 1,0-82 0,-40 82-1,-1 0 1,0 0 0,1 0-1,40 41-15,-82-41 16,123 81-1,-41-40 1,1 41 0,40 0-1,-82 0 1,41 81 0,0-40-1,-40-41 1,81 41-1,41-82-15,-82 81 16,82-40-16,0 0 16,-41 82-1,41 40 1,0-40 0,82 40-1,122-81 1,-122 0-1,164-1 1,-124-122 0,124 0-16,-123 0 15,-1 0 1,124-41 0,-42 1-1,1-42 1,-1-41-1,1 0 1,-42 1 0,1-1-1,-82 41-15,0-41 16,-82 82 0,122-81-16,-122 40 15,0-41 1,-40-40-1,-165-124 1,0 165 0,-122 40 15,0 82-15,122 82-16,42-1 0</inkml:trace>
  <inkml:trace contextRef="#ctx0" brushRef="#br0" timeOffset="50646.6065">50888 13662 0,'0'41'94</inkml:trace>
</inkml:ink>
</file>

<file path=ppt/ink/ink30.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4-06-08T12:10:58.935"/>
    </inkml:context>
    <inkml:brush xml:id="br0">
      <inkml:brushProperty name="width" value="0.05292" units="cm"/>
      <inkml:brushProperty name="height" value="0.05292" units="cm"/>
      <inkml:brushProperty name="color" value="#FF0000"/>
    </inkml:brush>
  </inkml:definitions>
  <inkml:trace contextRef="#ctx0" brushRef="#br0">10186 12967 0,'-41'0'0,"82"0"63,41-41-48,-1 41-15,124 0 16,163 0-1,-82 0 1,-81 0 15,-123 0-31,41 0 16,-42 0-16,-81-41 47,-41 41-32,1-41 1,-83 41 0,41 0-1,-41-82 1,41 82 0,82-41-1,41 41 32,82 0-47,82 0 16,-83 123 15,-122-41-15,-81 82-1,-124-42 1,164-40-1,0-41-15</inkml:trace>
  <inkml:trace contextRef="#ctx0" brushRef="#br0" timeOffset="1016.199">28430 12435 0,'0'-82'0,"0"0"16,-122 1-1,81 81-15,0-82 16,-41 82 0,-41 0-16,-245 0 47,-41 82-16,245 40-16,83 1 1,81 41 0,0-42-16,81 1 15,-40 0-15,82 0 16,82-42 0,40 1-1,0-82 1,-122 82-16,123-82 15,-124 0 1,-40-41-16,123-41 16,-83-40 15,1-42-15,-123 41-16,0-81 15,0 81-15,-41 82 16,-204-41-1,-164 0 1,122 82-16,-122 0 0</inkml:trace>
  <inkml:trace contextRef="#ctx0" brushRef="#br0" timeOffset="2067.5958">10881 14112 0,'41'0'47,"41"0"-47,41 0 0,81 82 16,451-82 15,-164 0 0,-410-41-31,-162 0 47,40 41-31,0 0-16,-41-82 15,0 82 1,82-41-16,-82 41 16,123 0 15,0 0-16,82 41 1,-82 0 0,-41 41-1,-82 41 1,0-82-16,-163 40 16</inkml:trace>
  <inkml:trace contextRef="#ctx0" brushRef="#br0" timeOffset="3267.3489">27817 13703 0,'-82'-82'16,"-41"41"-1,41 41-15,-245-122 31,245 122-15,-40 0-16,81 0 0,-82 0 31,-82 81-15,42 83 0,40 82-1,123-83 1,0 42-1,123-164 1,81 40 0,164 1-1,42 0 1,-165-82 0,-81 0-1,-1-41 1,-40-41-1,0-40 1,-1-1 0,-40 0 15,0-40-15,-82 81-16,0-82 15,-82 123-15,0 41 16,-286-123-1,-327 123 1,-1 41 0</inkml:trace>
  <inkml:trace contextRef="#ctx0" brushRef="#br0" timeOffset="4200.4831">10554 15421 0,'82'0'46,"0"0"-30,40 0-16,42 0 16,40 0-16,1 0 15,0 0 1,531 0 15,-695 0 0,-82-41-15,-41 41-16,-41-41 16,82 41-16,-40-82 15,40 82 1,0 0 0,41-40-1,123 40 1,40 0-1,-122 40 1,41 124 15,-246-41-15,42 0 0,81-123-16</inkml:trace>
  <inkml:trace contextRef="#ctx0" brushRef="#br0" timeOffset="5233.4042">28348 15135 0,'-81'-82'0,"-42"82"15,0-41-15,0 41 16,-40-82-16,-533 41 47,42 287-16,490-42-15,42 1-1,122 40 1,81-40 0,42-164-1,368 40 1,41-81 0,122 0-1,-40-81 1,-123-42-1,-205-41 1,-245 123 0,0-81-1,-41 81-15,0-41 16,-164-82 0,-204 42-1,-41 40 1,-82 82-1</inkml:trace>
  <inkml:trace contextRef="#ctx0" brushRef="#br0" timeOffset="6183.3335">12149 16771 0,'0'0'0,"-81"0"16,81 41-16,-82-41 16,41 0-16,-41 0 15,123 0 63,41 0-78,40 0 16,1 0 0,204 0-1,-163 0-15,-41 0 16,81 0 0,-122 0-1,-123 0 16,-41-82-15,41 82 0,1 0-16,-83-41 15,82 41 1,82 0 31,41 0-32,-82 41 1,0 82 0,0-82-16,-41 81 31,41-81-31</inkml:trace>
  <inkml:trace contextRef="#ctx0" brushRef="#br0" timeOffset="11484.4626">32153 4827 0,'0'-82'16,"0"41"-16,0 0 31,0 0 0,-123-81 0,0 40-15,42 41 0,-1 41-16,-123-82 15,123 82 1,1 0-16,-83-41 15,-41 41 1,124 0 0,-1 0-1,0 0-15,0 0 16,-41 0 0,42 82-1,-1 41 1,0-42-1,41 42 1,-41 41 0,41 40-1,41-122-15,0 123 16,0-83 0,0 1-16,0 122 15,123 1 1,-82-164-1,123 40-15,-42-81 16,1-41-16,123 82 31,40-82-15,123-41 0,-164-41-1,-81-81 1,-41 81-1,-1-41 1,1 1 0,-82 81-16,41-82 15,-41 82-15,-41-41 16,82-40 0,-82-247-1,-41 124 1,-123 40-1,41 42 1,-40 81 15,81 0-31,-164 82 16,124 0-16,-1 0 16,-122 41-1,122 82 1,41 40-16</inkml:trace>
  <inkml:trace contextRef="#ctx0" brushRef="#br0" timeOffset="12100.4938">30026 6749 0,'0'0'0,"-82"0"0,41 0 16,-41 0-16,41 0 31,123 0 16,41 0-31,81 0-1,451 0 1,654 0 0,-614-41-1,-327 41 1,-286 0-1,-123 0 48,-41 0-63,1 41 16,-42-41-16,-122 41 15,-1-41 1</inkml:trace>
  <inkml:trace contextRef="#ctx0" brushRef="#br0" timeOffset="12491.084">29985 6995 0,'0'0'0,"-123"0"0,82 0 15,0 0 1,82 0 15,82 0-31,40 0 16,328-41-1,246 41 1,572-82 0,-737 0-1,-449 82 1,-82 0-1,-82 0 79,-41 0-78</inkml:trace>
  <inkml:trace contextRef="#ctx0" brushRef="#br0" timeOffset="13225.5967">32439 6504 0,'-41'-82'0,"-41"41"16,42 41 0,40-82-1,0 123 32,0 0-31,0 41-1,0 41 1,0-82-16,0 81 16,0-81-1,0 0-15,-41 41 16,41 0-1,0-41 17</inkml:trace>
  <inkml:trace contextRef="#ctx0" brushRef="#br0" timeOffset="14552.0187">40907 11699 0,'0'0'0,"0"-41"0,0-41 16,0 41 0,0-41-16,-41-81 15,-123-1 17,42 369-1,244 122 16,-81-286-47,41 41 15,-82-1 1,-41-40 0,-163 41-1,-42-82 1,1 0-1,327 0 17,81 0-17,205-41 1</inkml:trace>
  <inkml:trace contextRef="#ctx0" brushRef="#br0" timeOffset="15552.1732">41030 11781 0,'0'0'0,"41"-82"16,-41 0-1,0 41-15,0-82 32,0 82-17,-82 41 1,0 41 0,41 82-16,41-41 15,-82 0-15,82-41 0,0 40 16,123 1-1,-41-82 1,0 0 0,-1-41-1,1-81 1,-82-42 0,0 123-1,0 123 16,0 41 1,0-83-17,0 1 1,41-41 0,41 0-1,-41-81 1,41-42-1,-82 82 1,40 41 0,-40 123-1,0-82 1,82 40 0,-41-40-1,0-41 1,0 0-1,41-82 1,-82 42 15,0 80 1,41-40-32,-41 41 15,41-41 1,40 0-1,83 0 1,-41-122 0,-41 81-1,-41 0 1,-41-41 0,0-82-1,0 1 1,0-83 15,0 165-31,0-1 16,-41 123 15,41 81-15,-82 165-1,82-124-15,0 165 16,0-165-16,0 42 15,0-1 1,0-81 0,0-41-1,82-82 1</inkml:trace>
  <inkml:trace contextRef="#ctx0" brushRef="#br0" timeOffset="16418.0343">42339 11740 0,'0'0'0,"0"-82"0,0 41 16,81 41 0,-40 0-1,0 0 1,82 0 0,-123 41-1,0 0 1,-123 41-1,82-82-15,-40 0 16,-1 0 0,123 40 15,0-40-15,245 0-1,-122-81 1,-124-42-1,83-82 17,-82-40-17,-41 122-15,0-40 16,0 81-16,0 0 16,0 41-1,-41 41 1,-41 246-1,1-1 1,81-40 0,0-83-1,40-40 1,-40 0-16,41-82 16,41 0-1,-41 0-15,41-41 16,-82-82-1,0 82 17,0 82-1,0 41-15,41-82-1,41 0 1,-1 0-1,-81-123 17,0 1-32,0 81 15,-41 0 1,-81 164 0,81 122-1,41-41 1,0-122-16,82-41 31,-1 41-31,1-82 16,164 0-1,-42 0-15</inkml:trace>
  <inkml:trace contextRef="#ctx0" brushRef="#br0" timeOffset="16752.7435">39884 12803 0,'0'0'0,"-163"0"16,367-41 15,123 41-15,532 0 0,0 0-1,-122 0 1,-328 0-1</inkml:trace>
  <inkml:trace contextRef="#ctx0" brushRef="#br0" timeOffset="16952.6686">40539 13376 0,'0'0'0,"-123"0"0,205 0 47,245 0-32,123 0 1,-82 0 0,-245 0-16</inkml:trace>
  <inkml:trace contextRef="#ctx0" brushRef="#br0" timeOffset="17913.3922">25403 8713 0,'0'41'16,"0"0"-1</inkml:trace>
</inkml:ink>
</file>

<file path=ppt/ink/ink3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4-06-08T12:12:04.347"/>
    </inkml:context>
    <inkml:brush xml:id="br0">
      <inkml:brushProperty name="width" value="0.05292" units="cm"/>
      <inkml:brushProperty name="height" value="0.05292" units="cm"/>
      <inkml:brushProperty name="color" value="#FF0000"/>
    </inkml:brush>
  </inkml:definitions>
  <inkml:trace contextRef="#ctx0" brushRef="#br0">40989 15748 0,'-41'0'0,"0"0"0,0 0 31,164 0 16,204 0-32,327 0 1,-326 0 15,-1 0-15,-204 0-1,-82 0 1,-41-41 15,-41 41-15,-82-40 0,0-83-1,41 123 1,42 0-1,121 0 32,42 0-47,82 0 32,-124 123-17,1-83 1,-82 124-1,-122-82 1,-1 41 0</inkml:trace>
  <inkml:trace contextRef="#ctx0" brushRef="#br0" timeOffset="2745.0623">21762 20984 0,'-40'0'15,"-1"0"1,-41 0 0,41 0 15,41-41 0,123 41 32,122 0-63,287 0 15,41 0 1,-1 0-1,42 0 1,-410 0 0,-163 0-1,-41-41 17,41 41-17,-82-81 32,0 81-31,-122 0-1,40-41 1,41 41 0,41 0-1,-81-82-15,81 82 16,82-41 46,40 41-62,288 0 32,-328 0-17,40 0 1,-81 82-1,0 40 1,0-40-16,0-41 16,-122 0-16,81 41 15</inkml:trace>
</inkml:ink>
</file>

<file path=ppt/ink/ink32.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4-06-08T12:12:27.577"/>
    </inkml:context>
    <inkml:brush xml:id="br0">
      <inkml:brushProperty name="width" value="0.05292" units="cm"/>
      <inkml:brushProperty name="height" value="0.05292" units="cm"/>
      <inkml:brushProperty name="color" value="#FF0000"/>
    </inkml:brush>
  </inkml:definitions>
  <inkml:trace contextRef="#ctx0" brushRef="#br0">32439 6463 0,'0'164'31,"0"40"-15,82 164-16,0 0 16,-82-40-16,123 40 15,-123-123-15,0 1 16,0-42-16,0-81 0,0 122 31,0 1 0</inkml:trace>
  <inkml:trace contextRef="#ctx0" brushRef="#br0" timeOffset="683.8744">32357 6667 0,'-41'-81'0,"41"40"16,82-41 15,41 82-16,368-123 1,286 41 0,123 1-1,286-1 1,-572 82 0,-328 0-1,-204 0 1,-41 0-16,-41 41 15,0 81 1,41-81-16,-41 164 31,82 163-15,0 205 0,204 286-1,-122-409 1,-83-41-1,42-123 1,-123-163-16,-82 40 16,41-81-1,-40-41-15,-124 41 16,-327-41 0,-245-41-1,409 0-15,-328 0 16,410 0-1,41 0-15,-124 0 16,206 0 15,245 0 1,-1-82-32</inkml:trace>
  <inkml:trace contextRef="#ctx0" brushRef="#br0" timeOffset="2483.6901">35875 8713 0,'-81'-41'0,"40"41"16,163 0 46,124 0-46,122-82-16,450 82 31,-327-164-31,1104 83 32,-1390 81-32,163-41 31,-368-41-31,0 41 31,-41 41-15,-41 0-16,-40-82 15,-42 82 1,82 0-16,-41 0 16,123-41 30,82 41-30,82 0-16,204 41 31,-327 41-15,41 41 0,-123-1-1,-82-81-15,-41 82 16,124-123-16,40 82 15</inkml:trace>
  <inkml:trace contextRef="#ctx0" brushRef="#br0" timeOffset="3779.1419">42789 8876 0</inkml:trace>
  <inkml:trace contextRef="#ctx0" brushRef="#br0" timeOffset="12185.2361">51706 9204 0,'41'0'15</inkml:trace>
  <inkml:trace contextRef="#ctx0" brushRef="#br0" timeOffset="68523.7523">7077 12599 0,'0'0'0,"0"-82"0,0 41 16,0 0 0,0 82 31,0 82-32,0 327 16,0-287-15,0-40 0</inkml:trace>
  <inkml:trace contextRef="#ctx0" brushRef="#br0" timeOffset="69107.684">7159 12517 0,'0'-41'16,"0"0"15,41 41 0,40 82-31,-40 0 16,41-1-1,0 1-15,-41 0 16,0-82 15,41-41-15,-82 0-1,40-81 1,42-83 0,0 41-1,-82 1 1,0 122 0,0 82 30,0 82-46,0 163 16,0 41 0,0 41 15,0-163-15,41-123-16,-41-42 15,82 42-15,0-82 16,-1-122 15</inkml:trace>
  <inkml:trace contextRef="#ctx0" brushRef="#br0" timeOffset="70524.0257">8263 13008 0,'0'41'62,"41"-41"-62,0 0 16,41 0 0,-41-82-1,-41 0 1,0 0-1,0 0 1,-82 41 0,41 41-1,-41 82 1,0 205 0,82-165-1,41 1 1,123-123-1,-41 0 1,-1-41 0,-122 0-1,82-81-15,0 40 16,-82 0 0,0-41-1,41 82 1,0 41-1,41 0 1,-82 41 0,0 41-1,41-82 32,-82-41-31,0 0-1,0 41 1,0-41 0,-41 41 15,41 123-15,41 82-1,0-124-15,0 1 16,0 0-16,41-82 15,0 0 1,41 0 0,-41-82-1,-41-41 1,0 42 0,0 40-1,0-41 1,0 123-1,0 41 1,0 40 0,0-40 15,41-82-15,40 0-1,1 0 1,-41-41-1,82-204 1,-123 163 0,41 0-1,-41 123 17,0 0-32,0 41 15,0 0 1,0-41-1,122-82 32,-81-123-31,-41 123 0,41 0-1,41 41 1,-41 82-1,-41 0 1,0 0 0,41-82-1,41 0 1,0-82 0,-1 0-1,-40 41 1,0 41-1,-41 41 1,82 0 0,-41 41-1</inkml:trace>
  <inkml:trace contextRef="#ctx0" brushRef="#br0" timeOffset="71041.5417">6750 14071 0,'0'0'0,"-82"0"0,41 0 15,-41 0 1,164 0 31,82 0-47,122 0 15,491-41 1,696-81 0,-696-1-1,-327 41 1,-368 82-1,0-41 1,-123 41 15,0 0-15,-41 0-16</inkml:trace>
  <inkml:trace contextRef="#ctx0" brushRef="#br0" timeOffset="71424.2664">7118 14398 0,'0'0'0,"-123"0"0,41 0 16,41 0-1,123 0 17,41-40-17,122 40 1,573-82 0,451 0-1,-779 0 1,-244 82-1,-246-41 1,82 41 0,-164 0 15</inkml:trace>
  <inkml:trace contextRef="#ctx0" brushRef="#br0" timeOffset="72324.8578">9368 12803 0,'0'-41'16,"0"0"31,0 123 0,81 0-47,-81 0 15,0 0-15,41 81 16,-41-40 0,0-82 15,0-82 31,0 0-62,82-41 16,-82 0-16,41-40 16,41 40-1,41 0 1,-82 82 0,-1 0-1,42 82 1,-82 0-1,0 40 1,41-40 0,-41-41 15,41-41-15,0 0-1,82-41-15</inkml:trace>
  <inkml:trace contextRef="#ctx0" brushRef="#br0" timeOffset="73041.6639">9286 12926 0,'0'-82'0,"-82"82"16,82-41 0,0 0-1,41 41 17,-41 82-17,0 0-15,41 82 16,-41 81-1,0-204 1,0 0 15,82-41 1,-82-41-17,81-123 1,1 42-1,0-1 1,-41-41 0,0 164-1,41 41 17,-82 41-17,41 204 1,-41-163-1,41-82 1,40-41 15,1 0-15,41-82 0</inkml:trace>
  <inkml:trace contextRef="#ctx0" brushRef="#br0" timeOffset="73708.0886">9286 12762 0,'0'-41'0,"0"164"63,0 0-63,0 81 16,0 1-1,0-164 1,0 41-1,82-123 17,-82 0-17,41-41 1,40-82 0,-81 83-16,82-83 15,-41 123-15,41-41 16,-82 123-1,0 0 1,41 123 0,-41-1-1,0-81 1,82 0 0,-1-82-1,-40-41 1</inkml:trace>
  <inkml:trace contextRef="#ctx0" brushRef="#br0" timeOffset="135780.7091">11658 9326 0,'-40'0'0,"-42"0"16,41 41-16,0-41 16,123 0 15,613-204 0,451-1 0,-942 205-31</inkml:trace>
  <inkml:trace contextRef="#ctx0" brushRef="#br0" timeOffset="136047.8096">11658 9899 0,'0'0'0,"-81"0"0,122 0 47,122 0-31,492-205-1,-164 83 1,-205 122-16</inkml:trace>
  <inkml:trace contextRef="#ctx0" brushRef="#br0" timeOffset="137497.6136">32726 9285 0,'0'-41'0,"-41"41"16,41 82 30,0 41-30,0 0-16,41 81 16,-1 1-1,-40-164 17,0 0-32,41-41 15,-41-41 16,0 0-15</inkml:trace>
  <inkml:trace contextRef="#ctx0" brushRef="#br0" timeOffset="138098.0293">33789 8672 0,'0'0'0,"0"-41"16,0 123 31,0 40-47,0 1 16,0 163-1,0-204 1,0-41-1,0-82 17,0-41-32,-82-204 15,82-41 17,0 122-17,0 164 1,205-40-1,-82 122 1,-83 81 0,-40 1-1,-81 0 1,-124 40 0,123-81-1,82 0 1</inkml:trace>
  <inkml:trace contextRef="#ctx0" brushRef="#br0" timeOffset="138448.1515">34035 9040 0,'0'0'0,"0"-41"0,-41 123 47,41 0-31,0 40-1,0-81 1,122-41 0,-40 0-1,0-41 1,-82-40-16,0-42 15,0 41 1,0 0-16,0 0 16,-123 82-1,1 82 17,122-41-17,40 41-15</inkml:trace>
  <inkml:trace contextRef="#ctx0" brushRef="#br0" timeOffset="138716.842">34403 8590 0,'0'0'0,"0"-82"16,0 41-16,-41 41 16,41-82-1,0 164 32,0 41-47,0 163 16,41 246-1,41-327 17,-82-83-17,0-40 1,40-82-1</inkml:trace>
  <inkml:trace contextRef="#ctx0" brushRef="#br0" timeOffset="138980.7967">34444 9081 0,'0'0'0,"0"-82"16,0 41-1,122 41 1,-40 0 0,0 0-1,-82 82 17,0 0-32,-41-82 15,0 82-15,-41-82 0,41 81 16,1 1-1,-42-82-15</inkml:trace>
  <inkml:trace contextRef="#ctx0" brushRef="#br0" timeOffset="140305.9539">36530 6749 0,'-82'0'16,"0"0"0,0 0 15,42 0 0,121-41 32,42 41-48,82-122-15,-1 81 16,369-123 0,777-122-1,-532 163 1,-205 0-1,-203 42 1,-42-42 0,-246 123-1,-81-41-15,41 41 16,-123 0 109</inkml:trace>
  <inkml:trace contextRef="#ctx0" brushRef="#br0" timeOffset="140781.2163">42134 4786 0,'0'0'0,"0"-41"16,0 0 15,0 82 0,-123 0-15,123 41-16,-41 81 31,-122 83-15,40-124-1,82-81 1,0 0-1,82-41 32,-41-41-47</inkml:trace>
  <inkml:trace contextRef="#ctx0" brushRef="#br0" timeOffset="141115.0351">41643 4868 0,'0'0'0,"0"-41"0,82 41 78,0 0-78,41 122 16,-83-40-16,1 0 16,82 41-1,-41 0 1,0-123-16,-41 81 16</inkml:trace>
  <inkml:trace contextRef="#ctx0" brushRef="#br0" timeOffset="141415.2568">42666 5154 0,'-41'0'0,"41"-41"16,0 123 62,0-41-78,0 0 15,0 41-15,0-42 16,0 1-16,0 123 16,0-41 15</inkml:trace>
  <inkml:trace contextRef="#ctx0" brushRef="#br0" timeOffset="142616.828">44261 5154 0,'0'0'0,"-122"0"15,40 0-15,41 0 16,0 0-16,-41 0 16,41 0-16,-82 0 47,246 0-16,368-82-16,-286 82-15,-1 0 16,42 0-16,-42 0 0,-40 0 16,122 0-1,-204 0 1,-41 0 0,-41-82-1,41 82 1,-82 0 31,0-41-47,0 41 15,-123 0 17,83 0-17,121-40 32,42 40-31,-41 0-16,0 0 15,0 0 1,82 0-16,-123 40 31,0 1-31,0 41 16,-123 41-1,123-41 1</inkml:trace>
  <inkml:trace contextRef="#ctx0" brushRef="#br0" timeOffset="143014.807">47084 4622 0,'-82'41'78,"0"0"-78,41 0 0,-41 41 16,42-41-1,-83 81 1,41 1-1,0-41 1,123-82 15</inkml:trace>
  <inkml:trace contextRef="#ctx0" brushRef="#br0" timeOffset="143281.5474">46511 4663 0,'0'-82'0,"41"82"63,0 0-48,41 82-15,-41 0 16,-41-41-16,163 41 15,-122-1 1,41 42 0,0 0-1,41-123-15</inkml:trace>
  <inkml:trace contextRef="#ctx0" brushRef="#br0" timeOffset="143515.1682">47534 5031 0,'0'-41'15,"0"82"48,0 0-48,0 41-15,0-41 0,0 0 16,0 41 0,0-1-1</inkml:trace>
  <inkml:trace contextRef="#ctx0" brushRef="#br0" timeOffset="144003.8294">46307 4418 0,'41'0'47,"81"0"-47,42 0 0,40 0 16,1 0-16,81 0 15,-122 0 32,-164 41 16</inkml:trace>
  <inkml:trace contextRef="#ctx0" brushRef="#br0" timeOffset="145432.0436">36407 7567 0,'41'0'94,"82"0"-78,40-81-16,124 81 15,81-123-15,41 123 16,82-164-16,0 164 16,-82-82-16,0 82 15,-123 0-15,-81 0 16,-42 0 0,246 0 15,82-40 0,-82-42-15,-327 82-1,0 0 1,0 0 0,-41 0-1,0 0-15,40-82 16,-121 82 62,-1 0-62,0 0-1,41-41 1,-164 41-1,123 0-15,0-41 16,-41 41-16,1 0 16,122 0 31,-1 0-32,1 0-15,82 0 16,-41 41-1,0 41 1,-82 41 0,-82-83-16,-82 83 31,123-41-31,-40 0 16</inkml:trace>
  <inkml:trace contextRef="#ctx0" brushRef="#br0" timeOffset="145782.386">43279 6708 0,'0'0'0,"-81"0"62,-1 123-62,41-82 16,-327 327 31,286-286-47,0-41 31</inkml:trace>
  <inkml:trace contextRef="#ctx0" brushRef="#br0" timeOffset="146032.322">42543 6667 0,'0'-40'16,"82"121"15,-41-40-15,41 0-16,-41 41 15,81 41 1,-40-41 0,0 40-1,0-122 1</inkml:trace>
  <inkml:trace contextRef="#ctx0" brushRef="#br0" timeOffset="146416.3848">43279 7199 0,'0'0'0,"0"-41"0,82 41 15,-41 0 1,0 0-1,41 0 1,-82 82 0,-41 0-1,41 0-15,-164 0 16,83-82-16,81 40 16,-41-40-1,122 0 32,1 0-47,0-81 16,41 81 15,-82 0-31</inkml:trace>
  <inkml:trace contextRef="#ctx0" brushRef="#br0" timeOffset="147189.3649">44875 6790 0,'0'0'0,"-41"0"0,-41 0 16,164 0 31,41 0-47,286-41 31,-287 41-31,165-82 47,-205 82-47,-205-40 78,41 40-62,41-82-1,41 41 17,41 41-17,41 0 1,41 41-1,-82 41 1,-41-1 0,0 1 15,-82 0-15,0 41-16,82-82 15</inkml:trace>
  <inkml:trace contextRef="#ctx0" brushRef="#br0" timeOffset="147532.1656">47452 6463 0,'0'-41'0,"0"82"47,-82 82-31,0-42-16,41 1 15,-40 41 1,-1-82 0,41 82-1,41-82 1</inkml:trace>
  <inkml:trace contextRef="#ctx0" brushRef="#br0" timeOffset="147765.6588">46838 6504 0,'41'0'31,"41"0"-15,-41 82-16,41-1 15,0-40 1,-1 164 0,-40-164-1</inkml:trace>
  <inkml:trace contextRef="#ctx0" brushRef="#br0" timeOffset="148149.8631">47779 6995 0,'41'-41'16,"0"41"0,41 0-1,-41 0 1,-41 41-1,0 41 1,0-1 0,-123 1-1,0 0 1,42 0 0,40-82-1,163 0 16,-40 0-15,0 0-16,82 0 31,-124 0-31,42-41 16</inkml:trace>
  <inkml:trace contextRef="#ctx0" brushRef="#br0" timeOffset="148498.81">46716 6218 0,'0'0'0,"-82"0"16,205 0 31,-1 0-31,1 0-1,286 0 1,-286 0-1,-41 0 1</inkml:trace>
  <inkml:trace contextRef="#ctx0" brushRef="#br0" timeOffset="149267.9267">41520 8181 0,'0'0'0,"0"-41"16,-81 41 15,-1 123 0,0-82-31,-41 81 16,82-40-16,41-41 15,-81 0 1,40 82 0,41-82-1</inkml:trace>
  <inkml:trace contextRef="#ctx0" brushRef="#br0" timeOffset="149499.6308">40948 8222 0,'0'-41'15,"82"41"17,-1 82-17,1-41-15,41 40 16,0 42-1,-42 0 1,42-82-16</inkml:trace>
  <inkml:trace contextRef="#ctx0" brushRef="#br0" timeOffset="149949.9339">41930 8590 0,'0'-82'0,"40"82"31,1 0-31,0 0 32,-41 123-17,0-82 1,0 82-1,0-42-15,-122-81 16,122 41-16,-82-41 16,164 0 15,-1 0-15,42 0-1,-82 41 1,-41 41-1,0 41 1,0-82 0,-82 40-1,0-81-15,1 82 0,-83-82 32,123 0-17,-82 0-15</inkml:trace>
  <inkml:trace contextRef="#ctx0" brushRef="#br0" timeOffset="151750.271">43934 8631 0,'-41'0'15,"-41"0"1,41 0 0,82 0 46,82 41-62,82-41 16,-1 0-16,1 0 0,40 82 15,532-41 32,-572-41-15,-164 0-17,-123 0 48,82-41-48,-82 41 1,82-82-16,-41 82 16,0-41-1,82 41 48,41 0-48,-41 0-15,0 0 16,0 0 0,-41 123-16,82-1 15,-82-81-15,0 41 16,-123 41-1,0-41 1</inkml:trace>
  <inkml:trace contextRef="#ctx0" brushRef="#br0" timeOffset="152049.6087">47043 8426 0,'0'0'0,"0"-41"0,-123 41 47,82 82-31,-81 82-1,81 40 1,-41-122 0,41 0-1,0 0 1,41-41-16</inkml:trace>
  <inkml:trace contextRef="#ctx0" brushRef="#br0" timeOffset="152267.198">46511 8467 0,'41'41'47,"41"0"-31,-41 41-16,41 41 15,40 40 1,1-40 0,-82-123-16</inkml:trace>
  <inkml:trace contextRef="#ctx0" brushRef="#br0" timeOffset="152666.4905">47411 8795 0,'0'0'16,"82"-41"-16,-41 41 16,41 0-1,40 41 1,-122 40 0,0-40-1,-81 41 1,-1 41-1,0-123 1,123 0 15,41 0-31,-41 0 16,40 0 0,-40 41-1,-41 40 1,0 1-1,-122 0 1,-1-82 0,-82 0 15,164 0-31</inkml:trace>
  <inkml:trace contextRef="#ctx0" brushRef="#br0" timeOffset="152966.4803">46429 8099 0,'0'-41'0,"123"41"47,0 0-47,40 0 16,1 0-1,204 0 1,-327 41-16</inkml:trace>
  <inkml:trace contextRef="#ctx0" brushRef="#br0" timeOffset="153666.4679">37471 9735 0,'-82'-81'0,"123"121"62,0 1-46</inkml:trace>
  <inkml:trace contextRef="#ctx0" brushRef="#br0" timeOffset="153818.3245">37716 9817 0,'41'0'47</inkml:trace>
  <inkml:trace contextRef="#ctx0" brushRef="#br0" timeOffset="154033.4455">38371 9817 0,'0'41'63,"0"0"-63,0 41 15</inkml:trace>
  <inkml:trace contextRef="#ctx0" brushRef="#br0" timeOffset="154199.1291">38371 10349 0,'0'82'32,"0"-41"-17</inkml:trace>
  <inkml:trace contextRef="#ctx0" brushRef="#br0" timeOffset="154366.444">38371 10962 0,'-82'41'15,"82"0"1,0 82-1,0-41 1</inkml:trace>
  <inkml:trace contextRef="#ctx0" brushRef="#br0" timeOffset="154516.0884">38289 11412 0,'-41'41'15,"41"0"32,0 41-31</inkml:trace>
  <inkml:trace contextRef="#ctx0" brushRef="#br0" timeOffset="155282.8556">39802 12558 0,'-41'0'47,"1"41"-47,-42 40 15,41 1-15,-41 41 16,41-41-16,-41-41 15,41 41-15,-40-42 16,81 1-16,-82-41 16,82 82-1</inkml:trace>
  <inkml:trace contextRef="#ctx0" brushRef="#br0" timeOffset="155499.9127">39148 12640 0,'0'0'0,"-82"-123"15,123 123 17,41 41-17,81 81 1,42 42-1,-41 41 1,-124-164 0</inkml:trace>
  <inkml:trace contextRef="#ctx0" brushRef="#br0" timeOffset="155950.3459">39925 13253 0,'0'-41'0,"0"0"16,0-40 0,123 81-1,-41 0 17,-82 122-17,0-40 1,-41 82-1,41-205 32,0-41-31,0 41-16,82-82 16,40 42-1,-40 81 1,-41 0-1,41 122 1,-82 1 15,0 41-15,0-83 0,0 1-16,41-82 15,0 0 1</inkml:trace>
  <inkml:trace contextRef="#ctx0" brushRef="#br0" timeOffset="156683.6846">42011 12967 0,'0'0'0,"-81"-41"0,-1 41 16,41 0-1,-41 0 1,164 0 15,81 0 1,287 0-17,-40 0 1,39 0-1,-80 0 1,-206 0 0,-40 0-16,0 0 15,-82 0 1,0 0 0,-41-41-1,-82 41 1,0 0-1,82-41 1,-164 41 0,82-82-1,82 41 17,164 41-17,0 0 1,-82 0-1,-42 82 1,-40 0 0,-122 0 15,-1 0-15,82 40-16</inkml:trace>
  <inkml:trace contextRef="#ctx0" brushRef="#br0" timeOffset="157050.0552">45652 12558 0,'0'-41'16,"0"123"15,-82-41-31,82 40 16,-122 42-1,81-41-15,-41 0 16,0 81 0,-41-81-1,41 0 1,42-82-16</inkml:trace>
  <inkml:trace contextRef="#ctx0" brushRef="#br0" timeOffset="157299.9046">44957 12599 0,'0'0'16,"0"-41"-16,41 41 16,40 0-1,42 82 1,-82-1-1,82 83 1,-1 0 0,-40-83-1,-41 42 1</inkml:trace>
  <inkml:trace contextRef="#ctx0" brushRef="#br0" timeOffset="157750.867">45734 13212 0,'0'-41'16,"41"41"0,0 0-1,-41 41 1,82 123-1,-82-41 1,0-42 0,0-40-1,0-82 17,0-40-32,0-1 15,0 0 1,40 82-16,42-82 15,-82 0 1,82 82-16,-41 0 31,41 82 1,-82 0-17,0 82 1,0-42-1,0-40 1,82-82 0</inkml:trace>
  <inkml:trace contextRef="#ctx0" brushRef="#br0" timeOffset="158167.1403">44629 12312 0,'82'0'31,"82"0"-15,-1 0-16,287-81 16,-122 81-1,-206 0 1,-81 0-1,-41 40 32,82-40-31</inkml:trace>
  <inkml:trace contextRef="#ctx0" brushRef="#br0" timeOffset="159883.1774">48638 4131 0,'0'-41'0,"0"1"16,82 40 0,-82-82-1,82 82-15,-41 0 16,122 0 31,-163 82-47,164 777 31,-164-655-31,0 82 16,0 246-1,-41-82 1,41 164-1,82-205 1,41-123 0,40-122-1,-40-82 1,-82-82 0,0 0 15,-41-82-31,0 0 15,-123 205 32,123-1-31,-123 42 0,42 654-1,81-123 1,0-163-1,0-82 1,-82-123 0,41 123-1,-41-122 1,0-1 0,-81 41-1,40 0 1,-123 123-1,124-287 1,-1-40 0</inkml:trace>
  <inkml:trace contextRef="#ctx0" brushRef="#br0" timeOffset="169387.7735">33789 9940 0,'0'-82'0,"0"123"94,0 41-94,0-41 15,0 40 1,0 124 0,0 286 15,0-123 0,0-245-15,0-82-1,-41 40 1,41 1 0,0-164 62,0 1-78,0-42 15,0 0-15,0 0 16,0 1-16,0-205 31,0 122-15,82 0 0,-82 165-1,0-124 1,-41 82-1,41 0 1,0 41 0,-41 41-1,0 0 63,-41 0-62,1 0 0,-1 123-1,0-82 1,82 41 0,-82 0-1,82-1 1,0-121 93,0-1-93,0-41-1,0 41 1,41 41-16,-41-82 31,41 41-15,41-41 0,122 42-1,-163 40 1,41 0-1,0 81 1,82 42 0,-83 41-1,1-123 1,-41 40 0,41-40-1,-41-41 1</inkml:trace>
  <inkml:trace contextRef="#ctx0" brushRef="#br0" timeOffset="170685.8299">33912 11331 0</inkml:trace>
  <inkml:trace contextRef="#ctx0" brushRef="#br0" timeOffset="172927.8073">42298 9367 0,'0'82'78,"-123"0"-78,123-41 16,-82-41-16,82 41 15,41-41 1376,82-41-1375,163-82-16</inkml:trace>
  <inkml:trace contextRef="#ctx0" brushRef="#br0" timeOffset="174182.5477">47084 5277 0</inkml:trace>
  <inkml:trace contextRef="#ctx0" brushRef="#br0" timeOffset="174980.0281">47779 7445 0</inkml:trace>
  <inkml:trace contextRef="#ctx0" brushRef="#br0" timeOffset="175374.7947">46593 11003 0</inkml:trace>
  <inkml:trace contextRef="#ctx0" brushRef="#br0" timeOffset="176705.1263">39148 16035 0,'0'0'0,"0"-41"16,0 0-16,0 0 16,0-41-16,0 41 15,0 0 1,-82 41-1,-122 164 17,122 163-1,164-204-15,-1-123-16,83 82 15,-123-41 1,41 40-1,-82 1 1,-41-82 0,-246 164-1,124-164 1,-1 0 0,123 0-1</inkml:trace>
  <inkml:trace contextRef="#ctx0" brushRef="#br0" timeOffset="177669.4628">39434 16444 0,'0'-123'0,"0"82"15,0-41-15,0 0 16,-82 82 15,1 41-15,81 41 0,0 82-1,0-1 1,0-122-1,81-41 1,42 0 0,-41-41-1,-82-40 1,0-42 0,0-41-1,0 123 1,41 82 15,-41 123-15,0 0-1,0-42 1,82-122 15,-1-82-15,-81 42-1,41-83 1,41 41 0,-41 123-1,-41 41 1,0 122 0,0-163-1,0 41 1,82-82 15,-82-82-15,41-41-1,41 1 1,-41 122 0,-41 41-1,40 81 1,-40-81-16,82 82 15,-82-82 1,82-82 0,0-82-1,-82 1 1,41-42 0,0 205 15,-41 0-16,0 0 1,0 40-16,82 1 16,-42-82-16,-40 123 15,82-123 1,0 0-16</inkml:trace>
  <inkml:trace contextRef="#ctx0" brushRef="#br0" timeOffset="177952.5251">40907 15789 0,'0'0'0,"0"-41"0,0 0 16,-41 41-16,41-81 16,0 122-1,0 245 1,0 205 15,0-41-15,82-41-1,-82-41 1,0-327 0,0-82-1</inkml:trace>
  <inkml:trace contextRef="#ctx0" brushRef="#br0" timeOffset="178168.624">40989 16566 0,'0'0'0,"0"-81"0,0 40 0,0-41 16,0 41 0,82 41-1,-1 41 1,1 82 15,-82-42-15,-123 42-1,-40-41 1,81-82-16</inkml:trace>
  <inkml:trace contextRef="#ctx0" brushRef="#br0" timeOffset="178484.8156">41316 15953 0,'0'0'0,"0"-82"16,0 0-1,0 164 17,82 41-17,-82 122 1,0 42 0,82-165-16,-82 1 15,40-123-15,-40 82 16,82-82-1,0-82 1</inkml:trace>
  <inkml:trace contextRef="#ctx0" brushRef="#br0" timeOffset="178769.0812">41684 16362 0,'0'0'0,"0"-41"16,0 82 0,0 41-1,0-41 16,82-41-31,-41-41 32,-41 0-17,0-41 1,0 41 0,-82 41-1,41 82 1,41 163-1,0-40 1,82-205 0,0 0-1</inkml:trace>
  <inkml:trace contextRef="#ctx0" brushRef="#br0" timeOffset="179270.763">42420 16362 0,'0'-82'31,"41"82"1</inkml:trace>
  <inkml:trace contextRef="#ctx0" brushRef="#br0" timeOffset="180052.423">42789 16321 0,'0'-82'15,"41"82"1,40 41-1,-40 0 1,41 245 15,-123-245 1,41-82-1,0-81-16,0-1 1,41 41 0,82 41-1,40 82 1,-163 82 0,0-41-1,0-1 1,0-40 15,0-122 0,0 40-31,0 0 16,82-123 0,82 41-1,-82 123 1,-82 82-1,0 82 1,0 81 0,0-122-1,41-123 1,40 0 0</inkml:trace>
  <inkml:trace contextRef="#ctx0" brushRef="#br0" timeOffset="181252.6908">43934 16362 0,'0'82'31,"0"0"-15,41-82-1,0 0 1,0-41-1,41-82 1,-82 0 0,-82 41-1,0 82 1,41 123 0,41 41-1,0 40 1,0-163 15,123 41-15,-1-82-16,83 0 15,-123-82-15,-41 41 16,41-163 0,-1-1-1,-40 82 1,41 164 15,-82 41-15,41-82-16,-41 82 15,0-41 1,41-41 0,-41-41 30,0-41-30,-41 82 0,0-82-1,-41 82 1,0 82 0,82 0-16,-40 163 15,40-122-15,0-41 16,0-41-1,40 41 1,83-82 0,-41-164-1,0-81 1,-82 40 0,0 82-1,0 164 16,0 41-15,0-41 0,0 123-1,0-42 1,122-122 0,-81 0-1,164-122 1,-164-1-1,-41-41 1,0 123 0,82 123 15,-82 82-15,0-1-1,0-81 1,41-41 15,40-123-15,-81 1-1,82-83 1,0 164 0,-41 41-1,-41 163 1,0-81-1,0-82 1,0 0 0</inkml:trace>
  <inkml:trace contextRef="#ctx0" brushRef="#br0" timeOffset="182052.6814">47738 15544 0,'0'-82'16,"0"41"-16,-41 41 16,41-82-16,-122 82 15,81 0 1,0 696 15,41-492-31,0 532 31,0-613-31,-164 123 32,82-165-17,1-81 1,-1-81 0</inkml:trace>
  <inkml:trace contextRef="#ctx0" brushRef="#br0" timeOffset="182535.4218">47125 16403 0,'0'0'0,"82"-82"0,-42 82 16,42-82 0,327 41-1,-286-41 1,-41 42-1,-82-42 48,-41 82-47,41 41-16,-41 40 15,41-40 1,0 123-16,0-123 15,0 0 1,0 0 0,41-41-1,41 0-15,40 0 16,-40 0 0,-82-82-16,0 41 15,0-82 1,0 82-1,-82-40-15,1 121 16,-1 1-16,82 41 16,-41 0-1</inkml:trace>
  <inkml:trace contextRef="#ctx0" brushRef="#br0" timeOffset="182819.4866">48434 15626 0,'0'0'16,"0"-82"-16,0 41 15,0 82 16,0 41-15,0 163 0,0-40-1,0 40 1,0-204 0</inkml:trace>
  <inkml:trace contextRef="#ctx0" brushRef="#br0" timeOffset="183052.7241">48843 15544 0,'0'-82'0,"0"41"15,0 82 32,0 82-47,0 286 16,0-82-1,0-122 1,0-165 0</inkml:trace>
  <inkml:trace contextRef="#ctx0" brushRef="#br0" timeOffset="183453.038">49088 16035 0,'-41'0'62,"41"81"-62,0 1 0,0-41 16,0 0-16,0 41 15,41-41 1,0-41 0,82-41-1,0-41 1,-123-41 15,0 1-15,-41 40-16,-41 41 15,0 41 1,0 0-16,82 82 16,-41 122-1,41-163-15</inkml:trace>
  <inkml:trace contextRef="#ctx0" brushRef="#br0" timeOffset="184456.4016">49579 16076 0,'0'0'0,"0"-82"16,0 41-1,0 82 32,0 81-31,0 1-1,0-82 1,0 0 0,41-41-16,41 0 15,-41 0 1,81-164-1,-81 1 1,-41 245 31,0-1-31,0 1-16,0-41 31,0-82 0,0-41-15,0 1-1,82 162 32,-82 1-31,41-82-1,0 41 1,41-41 0,0 0-1,-41-123 1,40-40 0,-81 40-1,-41 246 32,41-41-31,0 40-1,0-81 1,0 41 0,123-82-1,41-82 1,-82 0-1,-41-40 1,-41-1 0,0 0-1,-41 205 32,41-41-47,0 82 16,41-42 15,40-40-15,-40 41-1,-41-41 1,-41-41 0,0 0-16,-81 41 15,81-41 1</inkml:trace>
  <inkml:trace contextRef="#ctx0" brushRef="#br0" timeOffset="186371.5436">51379 16157 0,'0'-41'0,"0"-40"94,82 81-79,-82-41 1,41 41 31,41 0-32,-82 41 1,40 81 0,-40 1-1,0-41 1,0-123 46,41-41-62,-41 41 16,123-41-16,-123-40 16,41 81-1,41 0-15,-82 82 32,0 41-17,0-1-15,0 124 16,0-123 15,41-41-15,81-41-1,1-41 1,-41-82 0,-41 41-16,-41-122 15,0 163-15,0 0 16,0-41-1,0 164 17,0-41-32,0 82 15,0-1 1,0-40 0,41-82 15,41 0-16,-1-41 1,-81-82 0,0-40-1,-40 81 1,-1 41 0,-82 41-1,82 82 1,41 122-1,41-163 1,123 82 0,-42-123-1,124-123 1,-83 1 0,-163-42-1,0 0 1,-81 164 15,40 0-15,0 41-1,41 41 1,0-41 0,41 41-1,40 0 1,-40-1-1,-41 1 1,0 41 0,0-82-1,123-41 17,-82 0-17,0 0-15,82-164 31,-123 42-15,0 81 0,0 0-1,0 82 32,0 0-31,0 40-16,0-40 15,0 82 1,0-205 47,0 41-63,0-41 15,81 1-15,-81-1 31,41 41-15,41 41 0,-82 164-1,0-83 1,0 1 0,0-41-1,41-82 16,82-82-15,-1 1 0,-81 81-1,41-41 1,-82 164 0,0 41-1,0-1 1,-41-40 15,41 0-31</inkml:trace>
  <inkml:trace contextRef="#ctx0" brushRef="#br0" timeOffset="187086.2209">54283 15994 0,'0'0'0,"0"-82"15,0-41 1,0 82 0,-40 41-1,40-41 1,-82 41-16,0 0 31,0 205-15,82-1-1,0-81 1,0-82 0,41 41-16,0-82 15,41-82 1,40-41-1,-122 82-15,82-163 16,-82 81 0,0 164 31,0 41-47,0 0 15,-41 81 16,41-81-15,82-82 0,0 0-1,41-41 1,-82-163 0,40-1-1,-81-122 1,82 41-1,-82 204-15,0 41 16,-41 41 0,0 123-1,41 204 1,0 0 0,0-122-1,0-42 1</inkml:trace>
  <inkml:trace contextRef="#ctx0" brushRef="#br0" timeOffset="188419.6777">51379 18121 0,'-82'-123'0,"82"41"0,0 41 16,0 0 0,-41 41-16,41-81 0,-41 81 15,-163 41 32,122 245-16,82-204-15,82-82 0,0 0-1,0-41 1,-1-123-1,-40 82-15,-41-204 16,0 163-16,0 1 16,0 81-1,0-41 1,0 123 15,0 41-15,0-41-16,0 163 31,0-81-31,0 81 16,0-122-16,0 0 15,41-41 1,0-41 0,123-82-1,-42-41 1,-81-81-1,-41 81 1,0 82 0,0 123 15,0 0-15,0 0-16,0 81 15,0-40 16,0-41-15,41-82 0,123-41-1,-82-82 1,-82 82-16,122-41 16,-122 1-16,41-42 0,-41 82 15,0 0 1,0 82 31,0 82-32,0-82 1,0-1-16,82 42 16,41 0-1,-123 0-15,41-82 16,-41 41-1,-82-41 1,0 0 0,-122 0-1,122 0 1,82-41-16</inkml:trace>
  <inkml:trace contextRef="#ctx0" brushRef="#br0" timeOffset="188603.7633">51952 17180 0,'0'0'0,"0"-41"15,0 82 16,41-41-31</inkml:trace>
  <inkml:trace contextRef="#ctx0" brushRef="#br0" timeOffset="188919.4234">52524 17262 0,'0'-82'15,"0"41"1,0 123 15,0 0-15,0 40-16,0 124 16,0-1-1,0-163 1,0-41 15,82-41-15,82 0-1,-41-82 1</inkml:trace>
  <inkml:trace contextRef="#ctx0" brushRef="#br0" timeOffset="189120.3306">52524 17507 0,'123'0'47,"0"0"-47,0 0 15,-42 0-15,1 0 16</inkml:trace>
  <inkml:trace contextRef="#ctx0" brushRef="#br0" timeOffset="189653.0536">49743 19143 0,'0'0'0,"-82"0"0,-41 0 16,205 0 31,1063-40-16,533 40 16,-1637-41 0,-41 0-32</inkml:trace>
  <inkml:trace contextRef="#ctx0" brushRef="#br0" timeOffset="189955.6928">48843 19921 0,'0'0'0,"-287"0"16,83 0-16,490 0 31,42-41-16,122 41 1,409-82 0,122 82-1,-613 0 1,-327 0 0,-41-82-1</inkml:trace>
</inkml:ink>
</file>

<file path=ppt/ink/ink33.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4-06-08T12:15:53.799"/>
    </inkml:context>
    <inkml:brush xml:id="br0">
      <inkml:brushProperty name="width" value="0.05292" units="cm"/>
      <inkml:brushProperty name="height" value="0.05292" units="cm"/>
      <inkml:brushProperty name="color" value="#FF0000"/>
    </inkml:brush>
  </inkml:definitions>
  <inkml:trace contextRef="#ctx0" brushRef="#br0">23767 4745 0,'-41'0'0,"-41"0"16,0 0-1,41 0 1,-81-41 0,81 41-16,-82 0 15,82 0 32,164 0-16,1513 41 1,-859-41-17,-204 0 1,-287 0 0,-245 0-1,-82 0 1,-122 41-1</inkml:trace>
  <inkml:trace contextRef="#ctx0" brushRef="#br0" timeOffset="418.362">24012 4909 0,'0'0'0,"-41"0"15,82 0 17,82 0-17,368 0 1,204 0-1,696 0 1,-695 0 0,-492 0-1</inkml:trace>
  <inkml:trace contextRef="#ctx0" brushRef="#br0" timeOffset="2039.5526">49252 4254 0,'0'-82'16,"-82"0"-1,82 1 1,41 40 0,0 41 15,82 163 0,-123 124 0,0-246-15,-41 40-16,41-121 63,0-42-63,41 0 31,0-41-31,40 0 15,-81 83-15,82-42 16,0 0 0,-41 82-1,41 0 1,-41 164 0,-41 40-1,0-81 1,0 0-1,0-42-15,0 1 16,40-82 0</inkml:trace>
  <inkml:trace contextRef="#ctx0" brushRef="#br0" timeOffset="2550.9543">50479 4050 0,'41'0'78,"0"40"-78,0-40 16,41 0-16,-41 41 15,81-41 1,-40 0 0,-41 0-1,-41 41 32,-41 82-47,0-41 16,-41-41-1,1 41 1,-42 40 0,82-81-1</inkml:trace>
  <inkml:trace contextRef="#ctx0" brushRef="#br0" timeOffset="2867.0144">51134 4704 0,'0'-41'16,"-41"41"46,0 123-62,-41-82 0,41 0 16,-41 40 0,41 42-16,-40-82 31,-1 0-31</inkml:trace>
  <inkml:trace contextRef="#ctx0" brushRef="#br0" timeOffset="3434.0366">51379 4131 0,'41'0'0,"-41"-41"0,41 41 16,41-81 0,-41 81-1,-1 0 1,-40 41-1,0 40 1,0 1 0,-40 0-1,-42 0 1,0-82 0,123-41 15,0 41-16,0 0 1,40 0 0,-40 82-1,-41 40 1,0-40 15,0-41-15,-41-41-1,-81 0 1,-1 0 0,82 0-1,41-82-15</inkml:trace>
  <inkml:trace contextRef="#ctx0" brushRef="#br0" timeOffset="3867.6715">52034 4295 0,'0'-82'16,"0"164"46,-41-41-46,41 0-16,0 41 15,0-41-15,0-1 16,0 1 0,81 41-1,83-82 1,-82-82-1,-41-40 1,-41 40 0,0-41-1,-205 41 1,83 123 15,-1 123-15,41-1-16</inkml:trace>
  <inkml:trace contextRef="#ctx0" brushRef="#br0" timeOffset="4401.8515">49252 5931 0,'0'0'0,"-82"0"15,-82 0 1,124 0-1,162 0 48,42 0-63,0 0 16,81 0-16,-41 0 15,287 0 1,287 0-1,-533 0 1,-81-82 0,-83 82-1,1 0 1,-82-41 0,-122 82 46,81-41-46</inkml:trace>
  <inkml:trace contextRef="#ctx0" brushRef="#br0" timeOffset="4898.8238">48966 6136 0,'0'0'0,"-82"0"0,0 0 0,164 0 78,122 0-78,83 0 16,449-41 0,0 41-1,41 0 1,205 41 0,-736-41-1,-246 41 157,-41-41-156</inkml:trace>
  <inkml:trace contextRef="#ctx0" brushRef="#br0" timeOffset="7821.9469">6504 6095 0</inkml:trace>
  <inkml:trace contextRef="#ctx0" brushRef="#br0" timeOffset="10027.4891">19799 6095 0,'-41'0'16,"41"82"1468,0-1-1468</inkml:trace>
  <inkml:trace contextRef="#ctx0" brushRef="#br0" timeOffset="10913.8033">36080 6136 0,'-41'0'16</inkml:trace>
  <inkml:trace contextRef="#ctx0" brushRef="#br0" timeOffset="11511.8276">39475 6177 0,'0'41'313,"-123"-41"-298,-81 122-15,40-122 16</inkml:trace>
  <inkml:trace contextRef="#ctx0" brushRef="#br0" timeOffset="12935.1399">11822 7690 0,'-41'0'0,"0"0"31,-41 0 1,82 41 61,41-41-77,123 0-16,81 0 16,451 0-1,163 0 1,123 0 0,-1 0-1,-449 0-15,532 0 16,-532-41-1,-42 41-15,329 0 16,-247-82 0,-285 82-1,-369 0 79,0 0-94,0 0 16,-41 0-16,1 0 15,-42 0-15</inkml:trace>
  <inkml:trace contextRef="#ctx0" brushRef="#br0" timeOffset="13477.5637">14604 8222 0,'-246'123'16,"83"-123"-16,40 81 16,0-81-1,1 41 1,203-41 31,42 0-47,327-41 15,245 41 1,287-81 0,123-1-1,449 82 1,-654 0-1,-204 0 1,-328 0 0,-164 0-1,-245 0 173</inkml:trace>
  <inkml:trace contextRef="#ctx0" brushRef="#br0" timeOffset="16424.8577">11249 8672 0,'82'0'62,"-82"82"16</inkml:trace>
  <inkml:trace contextRef="#ctx0" brushRef="#br0" timeOffset="16814.047">12722 8590 0,'-41'0'16</inkml:trace>
  <inkml:trace contextRef="#ctx0" brushRef="#br0" timeOffset="17190.2146">13090 8549 0</inkml:trace>
  <inkml:trace contextRef="#ctx0" brushRef="#br0" timeOffset="17593.8562">15422 8222 0</inkml:trace>
  <inkml:trace contextRef="#ctx0" brushRef="#br0" timeOffset="17952.6443">19594 7854 0,'82'0'78,"-41"0"-62</inkml:trace>
  <inkml:trace contextRef="#ctx0" brushRef="#br0" timeOffset="19492.0126">21640 7895 0,'0'0'0,"0"41"406</inkml:trace>
  <inkml:trace contextRef="#ctx0" brushRef="#br0" timeOffset="23171.9333">11331 12067 0,'0'82'94,"0"-41"-78</inkml:trace>
  <inkml:trace contextRef="#ctx0" brushRef="#br0" timeOffset="23448.781">14154 11821 0</inkml:trace>
  <inkml:trace contextRef="#ctx0" brushRef="#br0" timeOffset="23763.6826">15954 11985 0,'41'0'31</inkml:trace>
  <inkml:trace contextRef="#ctx0" brushRef="#br0" timeOffset="27063.8046">27735 12190 0,'0'-41'141,"-41"41"-32,0 0 0,-41 0 1141,41 0-1234,0 0-16</inkml:trace>
  <inkml:trace contextRef="#ctx0" brushRef="#br0" timeOffset="32157.3335">24094 13989 0,'41'0'157</inkml:trace>
  <inkml:trace contextRef="#ctx0" brushRef="#br0" timeOffset="34004.0478">35834 13785 0,'0'0'0,"-81"0"0,-42 0 15,0 0-15,41 0 16,1 0-16,40 0 16,0 0-16,-41 0 15,0 0 1,164 0 31,654 0-32,-122 82 1,245 0 15,-41-82-15,-409 122-16,0-122 16,0 0-16,-122 82 0,-42-82 15,123 0 1,-286 0-1,-41 0 1,-82 0 31,0 0-31,-41 0-16,-40 0 15,-124 41-15,-286-41 16,164 0-1</inkml:trace>
  <inkml:trace contextRef="#ctx0" brushRef="#br0" timeOffset="34287.9672">36571 14194 0,'-655'0'16,"1310"0"-16,-1923 0 16,1145 0-16,82 0 15,164 0 1,40 0-1,492 0 1,163 0 0,164 0-1,-123 0 1,82 41 0,-737-41-1,-204 41 16,-82-41-15,-40 0-16,-42 0 0,-368 82 16</inkml:trace>
  <inkml:trace contextRef="#ctx0" brushRef="#br0" timeOffset="35821.0334">11536 15298 0,'-82'0'16,"0"0"-16,41 0 31,41 41-15,82-41 15,41 0-15,1554 0 15,286 0 16,-1431 0-47,-41 0 15,0 0-15,327 0 16,-82 0 0,-40-41-1,-83 41 1,-367 0-16,245 0 15,-287 0-15,-40 0 16,122 0 0,-81 0-1,-82 0 1,-1 0 0,-81 0 15,41 0-16,-41 0-15,0 0 16,41 0 0,81 0-1,-81 0-15,-41 0 16,82 0-16</inkml:trace>
  <inkml:trace contextRef="#ctx0" brushRef="#br0" timeOffset="36453.1852">15136 15585 0,'0'0'0,"-205"0"0,-40 0 15,81 0 1,82 0-16,41 0 16,123 0 15,82 0-31,122 0 15,491-41 1,737 41 0,-532 0-1,81 0 1,1 41 0,327 81-1,-778-122 1,-367 41-1,-165-41 1,-40 0 62,0 0-47,-41 82 48</inkml:trace>
  <inkml:trace contextRef="#ctx0" brushRef="#br0" timeOffset="38204.6702">29862 17057 0,'0'-41'16,"-41"41"15,0 41-31,-41 41 16,-122 164-1,-328 326 17,287-326-1,245-165-31</inkml:trace>
  <inkml:trace contextRef="#ctx0" brushRef="#br0" timeOffset="38422.4345">28798 17425 0,'0'0'0,"0"-81"16,41 122 15,41 40-31,0 42 15,41 163 1,40-40 0,83 40-1</inkml:trace>
  <inkml:trace contextRef="#ctx0" brushRef="#br0" timeOffset="38637.4542">30026 17998 0,'0'0'0,"0"-41"15,-41 41 1,41 41 0,0 41-1,0 82 1,0-1-1,0-122-15</inkml:trace>
  <inkml:trace contextRef="#ctx0" brushRef="#br0" timeOffset="38938.2611">28471 16730 0,'0'0'0,"-41"0"16,41-82-16,-41 82 15,82 0 1,287 0-1,203 0 1,42 0 0,-82 0-1,-327 0-15</inkml:trace>
  <inkml:trace contextRef="#ctx0" brushRef="#br0" timeOffset="39421.3502">29494 20002 0,'0'-40'16,"-123"121"15,82 42-31,-41 0 15,42-1-15,-42 1 16,41 0-16,-164 41 31</inkml:trace>
  <inkml:trace contextRef="#ctx0" brushRef="#br0" timeOffset="39637.6228">28758 20043 0,'40'0'31,"42"0"-15,41 82-16,-41 0 15,122 82 1,83 122-1,-246-286-15</inkml:trace>
  <inkml:trace contextRef="#ctx0" brushRef="#br0" timeOffset="39955.3923">29944 20575 0,'0'-41'0,"41"41"47,41 82-47,-82-41 16,0 41 0,-82 122-1,-82 1 1,82-164-1,164-41 17,204 0-17,-122-123 1,-82 0 0</inkml:trace>
  <inkml:trace contextRef="#ctx0" brushRef="#br0" timeOffset="40171.3434">28717 19716 0,'-82'0'0,"164"-41"31,40 41-31,369 0 16,0 0-1</inkml:trace>
  <inkml:trace contextRef="#ctx0" brushRef="#br0" timeOffset="40571.2974">29453 21598 0,'0'41'46,"0"0"-30,0 81-16,0 1 16</inkml:trace>
  <inkml:trace contextRef="#ctx0" brushRef="#br0" timeOffset="40704.897">29371 22334 0,'0'0'16,"0"41"15,41 41-15,-41 0-16,0 81 16</inkml:trace>
  <inkml:trace contextRef="#ctx0" brushRef="#br0" timeOffset="41204.0821">29371 23520 0,'0'-41'15,"-41"123"32,41 41-47,-82-41 16,82-1-16,-122 1 15,122 0-15,-82-41 16,82 0-16,-41 41 16,-41 40-1,0-122 1</inkml:trace>
  <inkml:trace contextRef="#ctx0" brushRef="#br0" timeOffset="41438.2638">28798 23684 0,'0'0'0,"82"41"47,-41 81-32,41-40-15,-41 0 16,41 0-16,-41 0 16,81 81-1,-40-163 1</inkml:trace>
  <inkml:trace contextRef="#ctx0" brushRef="#br0" timeOffset="41804.5342">29494 24093 0,'0'-82'15,"41"82"1,41 41 0,-82 0-1,81 82 1,-81-42-1,0 1 1,0-123 0,0-81-1,0-1 1,41 0 0,41 123-1,0 82 1,-41 163-1,-41-40 17,0-82-17,82-42-15</inkml:trace>
  <inkml:trace contextRef="#ctx0" brushRef="#br0" timeOffset="42105.0587">28103 23438 0,'82'-122'16,"122"122"-1,83-123 1,490 41 0,-123 82-1,-449 41-15,0-41 0</inkml:trace>
</inkml:ink>
</file>

<file path=ppt/ink/ink34.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4-06-08T12:16:48.438"/>
    </inkml:context>
    <inkml:brush xml:id="br0">
      <inkml:brushProperty name="width" value="0.05292" units="cm"/>
      <inkml:brushProperty name="height" value="0.05292" units="cm"/>
      <inkml:brushProperty name="color" value="#FF0000"/>
    </inkml:brush>
  </inkml:definitions>
  <inkml:trace contextRef="#ctx0" brushRef="#br0">21967 5481 0,'0'-82'15,"0"1"1,0 40-1,-41 41 1,41-41-16,-82 41 0,-40-82 31,-206 41 1,-490 41-1,450 0 0,286 0-31,0 0 16,-40 0-16,40 0 15,-41 82-15,-41 0 16,-122 0 0,123-1-1,-124 124 1,164-164-1,42 41 17,-1 40-17,41-40 1,0 82 0,-41-82-1,41 40 1,41-40-1,0 82 1,0-123 0,82 40-1,82 42 1,163 82 0,-163-205-16,163 122 15,-123-40 1,-40-82-16,163 82 31,-81 0-15,245-82-1,-205 0 1,164-41 0,41-41-1,-164 82 1,-41-82-1,-122 41 1,-41-40 0,-1-42-1,83-82 1,-82 1 0,-41 81-1,-82 41 1,0-40 15,0 81-31,-82-82 16,0 82-16,-82-82 15,-204-81 1,0 81 0,-246 123-1,287 41 1,0 163-1,122-122-15</inkml:trace>
  <inkml:trace contextRef="#ctx0" brushRef="#br0" timeOffset="511.6317">19799 7813 0,'0'41'47</inkml:trace>
  <inkml:trace contextRef="#ctx0" brushRef="#br0" timeOffset="3169.7445">35221 5563 0,'0'-82'0,"0"41"16,-41 0-1,-41-40 1,-122-42 15,-246 82 1,286 41-32,-572 0 31,572 0-16,0 0 1,-204 0 0,-123 205-1,246-83 1,-41 42 0,81-1-1,82 1 1,123-82-16,-82 82 15,82-42-15,0 1 16,0 81 0,41-40-1,164 122 1,40-81 0,124-82-1,203-1 16,-245-122-31,-81 0 16,81 0-16,-40 0 0,-1 0 16,327-41-1,-163-40 1,0-83 0,-81-122-1,-206 122 1,-40-40-1,41-42 1,-124 42 0,-40 122-16,0-82 15,0 41 1,0 42-16,-81-124 16,-83 42-1,-245 40 1,-164 41 15,82 82-15,164 123-1,245 40 1,1-40-16</inkml:trace>
  <inkml:trace contextRef="#ctx0" brushRef="#br0" timeOffset="3988.259">34157 7486 0,'0'0'0,"-41"0"62,164 0 329,82 0-376,81-82-15</inkml:trace>
  <inkml:trace contextRef="#ctx0" brushRef="#br0" timeOffset="5867.7691">45366 5277 0,'0'-41'15,"0"-41"1,0 41 15,-123 41-15,-163-41 15,-1 41-15,-122-82-1,-41 82 1,246 0-16,-205 0 16,286 0-1,0 41-15,-163 41 16,-123 82 0,163-42-1,1 42 1,204-41 15,-82 40-15,41 83-1,1-42 1,81-122-16,0 82 16,0-123-16,41 40 15,-1 1 1,42 0-1,123 82 1,-1-82 0,42-42-1,81-40 1,-81 0-16,122 0 16,-123 0-1,-40 0-15,122 0 16,123-40 15,-82-1-15,-163-82-16,40 41 15,-122 82-15,-41-82 16,40-40 0,1-1-1,41-123 1,-83 83-1,1-1 1,0 82 0,-82-81-1,-204-205 1,-83 40 0,42 247-1,-246-1 1,205 82-1,-1 0-15</inkml:trace>
  <inkml:trace contextRef="#ctx0" brushRef="#br0" timeOffset="7458.3655">43157 7077 0,'0'-41'0,"-123"41"16,82 0 15,123 0 1001,0 122-1017,40-122-15</inkml:trace>
  <inkml:trace contextRef="#ctx0" brushRef="#br0" timeOffset="7869.9074">45243 10308 0</inkml:trace>
  <inkml:trace contextRef="#ctx0" brushRef="#br0" timeOffset="11797.9012">47534 9858 0,'-41'0'62,"82"0"-15,0 82-31,41-82-16</inkml:trace>
  <inkml:trace contextRef="#ctx0" brushRef="#br0" timeOffset="12368.456">47452 9899 0,'0'0'0,"-123"0"0,82 0 16,123 0 30,205 0-30,-124 0-16,369-41 31,-491 41-31,0-82 32,-41 41-17,-41 0 1,-41 41-1,0 0 1,-81 0 0,40 0-1,164 0 32,41 0-31,-1 41-16,83-41 15,0 0 1,-123 0 0,-41 82 31,-123-41-32,0 41-15,-327 245 31,123-163-31</inkml:trace>
</inkml:ink>
</file>

<file path=ppt/ink/ink35.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4-06-08T12:17:27.942"/>
    </inkml:context>
    <inkml:brush xml:id="br0">
      <inkml:brushProperty name="width" value="0.05292" units="cm"/>
      <inkml:brushProperty name="height" value="0.05292" units="cm"/>
      <inkml:brushProperty name="color" value="#FF0000"/>
    </inkml:brush>
  </inkml:definitions>
  <inkml:trace contextRef="#ctx0" brushRef="#br0">35671 7486 0,'0'-123'0,"0"41"0,-82 82 15,82-41 1,-41 41-1,41 82 1,0 450 0,0 1268 15,0-778 0,0-736-15,-41-245-1,41-122 1</inkml:trace>
  <inkml:trace contextRef="#ctx0" brushRef="#br0" timeOffset="987.8385">35384 7281 0,'0'0'0,"0"-82"15,0 41 1,41-40 15,0 81-31,205-82 16,326 0 15,697 0-15,-574 82-1,82 41 1,123-41 0,-164 82-1,-40-82 1,-573 0 0,-123 82 46,0-41-46,0 81-1,0-81-15,0 164 32,0 326-17,81 42 1,83 41-1,-82-42 1,-82-81 0,0-327-1,0 81 1,-82-122 0,82-41-1,-41-82-15,0 41 16,-41 0-1,1-41-15,-165 81 16,-40-81 0,-410 82-1,83 0 17,-205 0-17,-41 0 1,409-82-16,81 0 15,42 0-15,-245 0 16,203 0 0,165 0-1,163 0 1,82 81 46</inkml:trace>
  <inkml:trace contextRef="#ctx0" brushRef="#br0" timeOffset="1933.4018">33666 9613 0,'0'0'0,"-81"0"15,-1 0-15,41-41 16,-41 41-16,41 0 15,164 0 48,122 0-63,1228 0 47,-1146-82-47,41 82 15,-40 0-15,-83 0 0,-81 0 16,40-82 0,-163 82-1,41 0 1,-82-41 0,0 0 15,-41 41-31,-41 0 15,0-82 1,-122 42 0,122 40-1,164 0 48,-41 0-63,41 0 15,-42 81 1,42 42 0,-204 123-1,-328 81 1,368-327-16</inkml:trace>
  <inkml:trace contextRef="#ctx0" brushRef="#br0" timeOffset="2555.7856">33871 8345 0,'0'-82'31,"-41"82"1,-82 163-17,-122 206 16,163-329-31,41 42 16,-41-82-16,41 82 16</inkml:trace>
  <inkml:trace contextRef="#ctx0" brushRef="#br0" timeOffset="2766.8732">33257 8631 0,'0'-123'0,"0"41"16,82 82 31,0 41-47,0 41 15,81 41 1,1 40-1,-41-40 1,-82-82 0</inkml:trace>
  <inkml:trace contextRef="#ctx0" brushRef="#br0" timeOffset="4867.7258">32153 11740 0,'-41'0'0,"82"-82"47,-41 0-32,41 41-15,-41-41 16,82-122 0,-42 40-1,42 1 1,-82 40 0,0 41-1,0 41 1,-41 41 31,41 41-32,-41 204-15,41-40 32,0-82-17,0-82 1,0 40-16,41-81 15,41 0 1,-41-81 0,41-42-1,-82 0 1,0-204 0,0 204-1,41 82 16,-41 82 1,0 41-32,0 163 31,0 1-15,0-123-1,41-82 1,81-41-1,-40 0-15</inkml:trace>
  <inkml:trace contextRef="#ctx0" brushRef="#br0" timeOffset="5501.6885">33216 11372 0,'0'40'16,"0"42"-1,0-41 1,-81-82 62,81-41-62,40 82 31,-40 41-32,0 41 17,-40-82-17,-1 0 1,41-41-1,0-41 1,0 42 0,0-42-1,81 82 1,-40 41 0,-41 122-1,0 42 1,0-42-1,0-122 1</inkml:trace>
  <inkml:trace contextRef="#ctx0" brushRef="#br0" timeOffset="6001.4794">33830 11085 0,'0'-41'0,"0"82"46,0 0-30,0 0-16,0 41 16,0-41-16,0 41 31,0-1-15,-41-40-1,0-41 1,0 0-1,-41-82 1,82-40 0,0-42-1,82 41 1,0 42 0,82-1-1,-42 82 1,-40 0-1,0 41 1</inkml:trace>
  <inkml:trace contextRef="#ctx0" brushRef="#br0" timeOffset="6207.6376">34812 11167 0,'0'82'31</inkml:trace>
  <inkml:trace contextRef="#ctx0" brushRef="#br0" timeOffset="8868.8967">41316 7526 0,'-41'0'15,"205"-40"64,-1-83-79,983-286 31,-42 204-16,-613 123-15</inkml:trace>
  <inkml:trace contextRef="#ctx0" brushRef="#br0" timeOffset="9167.9246">41561 8467 0,'164'-82'31,"0"1"-15,122-1-16,82 0 16,368 0-1,1-40 1</inkml:trace>
  <inkml:trace contextRef="#ctx0" brushRef="#br0" timeOffset="9404.9048">41111 9367 0,'0'0'0,"-327"164"0,164-82 15,326-123 16,124-41-31,81-41 16,450-122 0,-409 163-16,-82 0 15,-41 82-15</inkml:trace>
  <inkml:trace contextRef="#ctx0" brushRef="#br0" timeOffset="9618.1041">41439 9940 0,'0'0'0,"204"-123"16,123 0-1,123 1 1,573-124-1,-246 164-15</inkml:trace>
  <inkml:trace contextRef="#ctx0" brushRef="#br0" timeOffset="9835.0532">42011 10390 0,'0'0'0,"-245"123"16,122-123-16,123 40 16,532-162 15,409-83-15,41-81-1,-532 204-15</inkml:trace>
  <inkml:trace contextRef="#ctx0" brushRef="#br0" timeOffset="10501.9041">45652 6586 0,'0'-41'16,"-41"41"31</inkml:trace>
  <inkml:trace contextRef="#ctx0" brushRef="#br0" timeOffset="11263.3602">45611 10431 0,'0'41'16,"0"0"203</inkml:trace>
  <inkml:trace contextRef="#ctx0" brushRef="#br0" timeOffset="13751.6269">20617 18489 0,'0'-123'0,"0"41"16,0 1-1,-41 81-15,41-41 16,-41 41-16,0 0 15,41-41 1,-41 41 0,-204-82 15,-41 41 0,40 41 0,123 0-15,-40 0 15,122 0-15,-41 0 0,-81 0-1,-1 123 1,0-41-1,42 40 1,81-81 0,-41 82-1,41 41 1,0-42 0,-41 42-1,82-41 1,0-42-16,-41 42 15,41-82 1,0 41-16,0 41 16,-82 40 15,82-40-15,0 41-1,0-83 1,41 42-1,0 0 1,-41-41-16,41-42 16,-41 1-16,82 41 0,-82 0 15,41-41 1,0 41 0,82 0-1,40-42 1,-40 1-1,-41-41 1,0 0 0,-1 0 15,1 0-31,0 0 16,-41-41-16,41-40 15,40-1 1,-40 0-1,0-41 1,0 41 0,-41 1-1,41-1 1,-82 0 0,81 41-16,1-82 15,-82 83 1,82-42-16,-41 41 15,0-41 1,41-123 0,-41 83 15,-41 40-15,81-41-1,-81-122 1,41 81-1,-41 41 1,0 1 0,0-42-1,-245-81 1,122 163 0,41 41-1,0 41 1,1 41-1,81 0 1,0 82-16</inkml:trace>
  <inkml:trace contextRef="#ctx0" brushRef="#br0" timeOffset="14120.328">18490 21434 0,'-41'0'16,"82"0"46</inkml:trace>
  <inkml:trace contextRef="#ctx0" brushRef="#br0" timeOffset="15417.7315">23071 20821 0,'-40'81'16,"-42"-81"640,82-41-641,-41-40 1</inkml:trace>
  <inkml:trace contextRef="#ctx0" brushRef="#br0" timeOffset="17614.9022">26589 21311 0,'-40'0'0,"-1"0"47,-41 41 281,0 82-313,0-123-15,41 82 16</inkml:trace>
  <inkml:trace contextRef="#ctx0" brushRef="#br0" timeOffset="18732.6826">28021 21516 0,'0'-41'16,"41"41"-1,-41-82 126,0 41-79</inkml:trace>
  <inkml:trace contextRef="#ctx0" brushRef="#br0" timeOffset="24003.5518">45366 6258 0,'-41'0'31,"41"82"-15,-164 41-16,-81 245 31,204-286-15,-41-41-1</inkml:trace>
  <inkml:trace contextRef="#ctx0" brushRef="#br0" timeOffset="24236.5297">44793 6381 0,'0'0'0,"0"-41"0,0-41 15,82 164 32,41 82-31,-83-1 0,1-81-1,41 0 1,-82-41-1</inkml:trace>
  <inkml:trace contextRef="#ctx0" brushRef="#br0" timeOffset="24420.031">45488 6667 0,'0'41'62,"0"0"-62,0 41 16,0 0-16,0 0 0,0 0 15,0-1-15</inkml:trace>
  <inkml:trace contextRef="#ctx0" brushRef="#br0" timeOffset="24820.5139">44998 7690 0,'0'0'0,"0"-41"15,-82 123 32,0 0-31,0 0-16,41 40 15,-163 83 17,204-164-32</inkml:trace>
  <inkml:trace contextRef="#ctx0" brushRef="#br0" timeOffset="25019.862">44466 7731 0,'0'-41'0,"82"82"47,-1 41-32,-40 0-15,41-1 0,-41 1 16,41 41-16,-41-82 16</inkml:trace>
  <inkml:trace contextRef="#ctx0" brushRef="#br0" timeOffset="25303.0993">45243 8058 0,'0'0'0,"41"0"47,41 0-31,-82 41-16,0 0 16,0 0-16,0 41 15,-41-41-15,-41 0 16,41 40-1,82-81 32,164-41-31,-83 41 0</inkml:trace>
  <inkml:trace contextRef="#ctx0" brushRef="#br0" timeOffset="25796.6569">44793 8713 0,'0'0'0,"0"41"78</inkml:trace>
  <inkml:trace contextRef="#ctx0" brushRef="#br0" timeOffset="26003.7598">44875 8917 0,'0'41'32,"41"82"-1,-41-82-16</inkml:trace>
  <inkml:trace contextRef="#ctx0" brushRef="#br0" timeOffset="26169.5885">44916 9408 0,'0'41'0,"0"82"15,0-82-15,0 0 16,0-1 0,0 83-1,0 0-15</inkml:trace>
  <inkml:trace contextRef="#ctx0" brushRef="#br0" timeOffset="26269.9994">44916 10267 0,'0'0'0,"0"41"16,0 41 0</inkml:trace>
  <inkml:trace contextRef="#ctx0" brushRef="#br0" timeOffset="26587.2169">45161 10185 0,'0'0'0,"0"-41"16,0 0 0,-82 41 46,41 82-62,1 0 16,-42 0-1,-41 122 1,0-122 0,42 0-1</inkml:trace>
  <inkml:trace contextRef="#ctx0" brushRef="#br0" timeOffset="26786.8769">44589 10308 0,'0'0'0,"0"-41"16,40 41 15,83 0-15,-41 82-16,41 41 15,-1-42 1,1 42 15,0-41-31</inkml:trace>
  <inkml:trace contextRef="#ctx0" brushRef="#br0" timeOffset="27119.5463">45366 10513 0,'0'0'0,"0"-41"16,41 41-1,40 0 1,-81 41-16,0 81 16,0-40-1,0-164 32,41 41-47,82-40 31,-82 81-15,0 40 0,41 83-1,-82 0 1,0-41-1</inkml:trace>
  <inkml:trace contextRef="#ctx0" brushRef="#br0" timeOffset="27853.4543">46797 6790 0,'-40'0'0,"-42"0"16,123 0 31,40 0-47,42 0 15,245 0 1,82 0-1,-286 0-15,40-41 16,-122 41-16,-41 0 16,-41-41-1,0-40 17,-123 81-32,1 0 15,40-41 1,123 41 62,41 41-78,-41-41 16,81 245-1,-122-40 1,-163-83-1</inkml:trace>
  <inkml:trace contextRef="#ctx0" brushRef="#br0" timeOffset="28355.1871">46838 7649 0,'0'0'0,"82"0"63,82 0-63,-1 0 15,247 0 1,-1 82-1,-164-82 1,-122 0 0,-123-82 15,-82 82 0,41 0-15,41-41-16,-82 41 15,164 41 32,-41-41-31,82 41 0,-123 82-1,0 40 1,-123 1-16</inkml:trace>
  <inkml:trace contextRef="#ctx0" brushRef="#br0" timeOffset="28687.1119">47043 8917 0,'-41'0'0,"82"0"62,41 0-46,40 0-16,-40 0 15,0 82-15,41-82 16,40 0 0</inkml:trace>
  <inkml:trace contextRef="#ctx0" brushRef="#br0" timeOffset="29503.8217">46920 10103 0,'-41'0'16,"82"0"31,41 0-47,41 0 16,40-40-16,328 40 31,-327 0-16,-123 0 17,41-41-32,-123-41 31,-41 82-15,0-41-1,0 41 1,0 0-1,164 0 32,123 0-31,-164 0 0,0 82-1,-41 40 1,-82 1-1,-41-123 1</inkml:trace>
  <inkml:trace contextRef="#ctx0" brushRef="#br0" timeOffset="29970.5725">49293 5849 0,'-82'41'78,"41"0"-78,0 41 16,-82 123-1,-122 122 17</inkml:trace>
  <inkml:trace contextRef="#ctx0" brushRef="#br0" timeOffset="30154.7858">48884 6095 0,'0'-82'16,"82"164"31,-82-41-32,81 41-15,-81-42 16,205 83 0,-82-82-1,-123 41-15</inkml:trace>
  <inkml:trace contextRef="#ctx0" brushRef="#br0" timeOffset="30336.5187">49456 6422 0,'0'-82'0,"0"164"62,82 0-46,-82 0-16,0-1 16,0 124-1</inkml:trace>
  <inkml:trace contextRef="#ctx0" brushRef="#br0" timeOffset="30570.5644">48720 5686 0,'-82'0'0,"123"0"31,246 0-15,81 0 0,-246 0-16</inkml:trace>
  <inkml:trace contextRef="#ctx0" brushRef="#br0" timeOffset="30970.7076">49375 7322 0,'0'-41'0,"-82"82"16,82 0 0,-82 41-16,41 122 15,-123 1 17,164-164-1</inkml:trace>
  <inkml:trace contextRef="#ctx0" brushRef="#br0" timeOffset="31136.916">49006 7526 0,'0'41'31,"0"41"-15,123-82-16,-41 82 15,0-82 1</inkml:trace>
  <inkml:trace contextRef="#ctx0" brushRef="#br0" timeOffset="31403.6456">49497 7731 0,'41'0'31,"-41"41"-15,82 0-1,-82 122 1,-41-40 0,-82-82-1,123 0 1,41-41-1,41-41 1,82-41 0,-82 82-16</inkml:trace>
  <inkml:trace contextRef="#ctx0" brushRef="#br0" timeOffset="31620.0552">48761 7199 0,'0'0'0,"-41"0"0,82 0 15,82 0 1,245 0-1,-164 0-15</inkml:trace>
  <inkml:trace contextRef="#ctx0" brushRef="#br0" timeOffset="32037.0515">49211 9040 0,'0'41'47,"0"0"-47,0 0 15,0 40-15</inkml:trace>
  <inkml:trace contextRef="#ctx0" brushRef="#br0" timeOffset="32220.5405">49211 10022 0,'0'81'47,"0"1"-31</inkml:trace>
  <inkml:trace contextRef="#ctx0" brushRef="#br0" timeOffset="32520.7145">49211 10431 0,'-41'0'63,"-82"82"-48,82-42-15,-81 83 16,-42 41-1,82-82 17</inkml:trace>
  <inkml:trace contextRef="#ctx0" brushRef="#br0" timeOffset="32737.6982">48638 10553 0,'0'-81'0,"82"81"16,0 0 15,-41 81-31,41 1 16,-41 82-1,81-41 1,1-83-1</inkml:trace>
  <inkml:trace contextRef="#ctx0" brushRef="#br0" timeOffset="33120.3709">49252 10840 0,'41'0'16,"41"41"0,-82 0-1,0 81 1,0-81-16,0 0 16,0-123 30,0 0-30,81 42 0,1-42-1,0 82 1,-41 0 0,-41 82-16,82-42 15,-82 42-15,41 82 16</inkml:trace>
  <inkml:trace contextRef="#ctx0" brushRef="#br0" timeOffset="33370.7524">48720 10349 0,'41'0'31,"41"0"-15,41 0-16,81 0 15,164-82 1</inkml:trace>
  <inkml:trace contextRef="#ctx0" brushRef="#br0" timeOffset="37238.0787">39107 18571 0,'0'-82'0,"-82"123"32,0 41-17,41 40-15,-40 1 16,-1-41-16,-245 245 31,286-327-15,-41 0-1</inkml:trace>
  <inkml:trace contextRef="#ctx0" brushRef="#br0" timeOffset="37454.6534">38289 18489 0,'0'0'0,"-41"0"15,82 41 16,41 0-15,40 163 0,42 1-1,-123-164 1,163 81 0,-163-122-1</inkml:trace>
  <inkml:trace contextRef="#ctx0" brushRef="#br0" timeOffset="37722.6853">38248 18203 0,'0'0'0,"-41"0"16,82 0 15,82 0-31,81 0 16,246 0 0,164 0-1,-410 0 1</inkml:trace>
  <inkml:trace contextRef="#ctx0" brushRef="#br0" timeOffset="38388.1267">41398 18734 0,'0'0'0,"-41"0"0,123 0 47,40 0-47,42 0 16,0 0-16,40-81 16,164-1-1,-204 41 16</inkml:trace>
  <inkml:trace contextRef="#ctx0" brushRef="#br0" timeOffset="38570.579">42461 18448 0,'-81'-41'0,"162"82"0,-326-205 31,163 164-31,164 0 62,0 0-62,40 41 16,-40 41 0,-41 82-1,-41-82-15,-82 122 16,-40-122-16,81 0 16,0-82-16</inkml:trace>
  <inkml:trace contextRef="#ctx0" brushRef="#br0" timeOffset="39154.8171">44016 17753 0,'0'0'0,"0"-41"16,0-41 0,0 0-1,-82 82 1,0 0 0,-81 123-1,81-82-15,0 41 16,82-42-1,123-40 1,-42 0-16,42 82 16,-41 41-1,-82 0 1,-82-1 0,-81 1-1,-1-82 1,123-41-1,-82 0 1,82 0-16,123 0 31,-41 0-15,82 0 0,-41 205-1,-82 163 1,0 41-1,0-123 1,0-245-16,204-41 16,-122 0-16</inkml:trace>
  <inkml:trace contextRef="#ctx0" brushRef="#br0" timeOffset="39404.7466">45038 17916 0,'0'0'0,"0"-82"15,-81 123 32,81 41-47,-82 82 16,-164 286-1,124-246 1,81-122 0,0-82-16</inkml:trace>
  <inkml:trace contextRef="#ctx0" brushRef="#br0" timeOffset="39604.8383">44425 18039 0,'0'0'0,"0"-82"0,0 164 47,82 0-47,-41 0 16,40 81-1,1-40-15,41 0 16,-41-82-16</inkml:trace>
  <inkml:trace contextRef="#ctx0" brushRef="#br0" timeOffset="39805.0119">45161 18612 0,'0'-123'15,"0"82"1,0 82 31,0 82-47,0-1 15,0 1-15,0 0 16,82 122 0</inkml:trace>
  <inkml:trace contextRef="#ctx0" brushRef="#br0" timeOffset="40138.2657">45816 18775 0,'-41'0'16,"41"41"-1,0-82 64,0 0-64,82 123 16,-82 0-31,0 0 0,0 0 16,-82 81 0</inkml:trace>
  <inkml:trace contextRef="#ctx0" brushRef="#br0" timeOffset="40437.5981">44016 17630 0,'0'-82'31,"82"82"-15,163 0-1,82-41 1,-163 41 0</inkml:trace>
  <inkml:trace contextRef="#ctx0" brushRef="#br0" timeOffset="40772.8574">46757 18039 0,'-82'82'16,"82"0"-1,-82-1-15,82 1 16,-82 0-16,0 82 31,1-123-15,40-41-16</inkml:trace>
  <inkml:trace contextRef="#ctx0" brushRef="#br0" timeOffset="40954.5691">46184 18080 0,'0'41'16,"41"0"-1,0 0-15,41 40 16,81 1-16,42 123 16,-83-164-1,-81-41-15</inkml:trace>
  <inkml:trace contextRef="#ctx0" brushRef="#br0" timeOffset="41238.32">47002 18612 0,'0'-82'0,"82"82"16,0 0-1,-82 41 1,41 41-1,-41-1 1,-123 42 0,41 0-1,164-123 32,41 0-31,40 0-16,1 0 15,-1-82-15</inkml:trace>
  <inkml:trace contextRef="#ctx0" brushRef="#br0" timeOffset="41704.7293">48025 18407 0,'-82'0'0,"123"0"62,41 0-46,-1 0-16,42 0 15,-41 0 1,0 0 0,81 0-1,-122-82 1,123 82 0,0 0-1,-83 0 1,-40 0-1,0 0 17,0 0-17,-41-41-15,123 41 16,0 0-16,204 0 16,-245 0-1</inkml:trace>
  <inkml:trace contextRef="#ctx0" brushRef="#br0" timeOffset="41988.4501">49988 18284 0,'0'123'141,"-41"0"-125,41-82-16,0 0 15,-41 40-15,41 83 16,0-123-16,0 41 15</inkml:trace>
  <inkml:trace contextRef="#ctx0" brushRef="#br0" timeOffset="42271.6141">51502 17916 0,'0'0'0,"0"-82"16,-41 82 15,0 82-31,0-41 16,-204 164-1,81-123 1,41-1 15,41-81-15</inkml:trace>
  <inkml:trace contextRef="#ctx0" brushRef="#br0" timeOffset="42454.9344">50847 17794 0,'0'0'0,"0"-82"15,41 123 1,41-41 0,0 122-1,122 165 1,-81-83 0,-82-163-1</inkml:trace>
  <inkml:trace contextRef="#ctx0" brushRef="#br0" timeOffset="42788.6079">51543 18366 0,'0'0'0,"41"0"47,-41 41-31,0 41-16,0 41 15,0-205 64,40 0-79,-40 41 15,123 41-15,-82 0 16,0 0 15,-41 123-15,0-41-1</inkml:trace>
  <inkml:trace contextRef="#ctx0" brushRef="#br0" timeOffset="43005.0527">50479 17466 0,'0'0'0,"0"-41"0,123 41 47,81 0-47,246 0 31,-286-81-31</inkml:trace>
  <inkml:trace contextRef="#ctx0" brushRef="#br0" timeOffset="43204.5552">51911 17098 0,'41'41'63,"41"82"-63,-82 81 0,122 124 15,-122-83-15,0 246 16,-41 0 0,-204-164-1</inkml:trace>
  <inkml:trace contextRef="#ctx0" brushRef="#br0" timeOffset="51472.6667">28144 20902 0</inkml:trace>
  <inkml:trace contextRef="#ctx0" brushRef="#br0" timeOffset="58422.6827">31785 10431 0,'0'0'15,"-82"0"-15,123 0 94,0 0-78,0 0-1,245-41 17,246-82-1,-82 41-15,0-40-1,-41 40 1,-82 41-1,-163 41 1,-83 0-16,206 0 16,-124-82-1,42 82-15,122-82 16,-40 82 0,-206 0 15,-40 0-16,0 0 1,41 0 0,-41 0-1,-41-41 63,0 0-46,-82 41-32,41-81 15,-41 81 1,1-41-16,-1 41 16,-41 0 15,82-82-16,0 82 1,82 0 15,0 0-31,82 0 16,40 0 0,1 0-1,-82 0-15,41 41 16,-83 0-1,42 41-15,-123 81 16,-81-40 0,-83 40-1,123-163 1</inkml:trace>
  <inkml:trace contextRef="#ctx0" brushRef="#br0" timeOffset="61623.5834">50970 7772 0,'0'0'0,"-82"-164"0,0-40 15,1-123 1</inkml:trace>
  <inkml:trace contextRef="#ctx0" brushRef="#br0" timeOffset="62573.8148">48638 11331 0,'82'0'16,"0"0"-1,0 0-15,0-41 32,40-41-1,42-41-15</inkml:trace>
</inkml:ink>
</file>

<file path=ppt/ink/ink36.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4-06-08T12:19:13.770"/>
    </inkml:context>
    <inkml:brush xml:id="br0">
      <inkml:brushProperty name="width" value="0.05292" units="cm"/>
      <inkml:brushProperty name="height" value="0.05292" units="cm"/>
      <inkml:brushProperty name="color" value="#FF0000"/>
    </inkml:brush>
  </inkml:definitions>
  <inkml:trace contextRef="#ctx0" brushRef="#br0">10799 5890 0,'-40'41'0,"-42"-41"31,-82 41-31,123-41 15,0 0 17,123 0 15,41 0-32,572-82 16,-408 82-15,-206 0-16,1 0 16,0 0-16,0 0 0,-41 0 15,41 0 1,-42 0 0</inkml:trace>
  <inkml:trace contextRef="#ctx0" brushRef="#br0" timeOffset="384.9947">10840 6054 0,'0'0'0,"-122"0"0,40 0 15,0 0 1,205 0 31,40 0-31,83-41-16,245 41 15,-41-82 1,-164 82-1,-163 0 1</inkml:trace>
  <inkml:trace contextRef="#ctx0" brushRef="#br0" timeOffset="8652.319">39598 8917 0,'0'-122'93,"0"81"-93,0 0 16,82-82 0,40-245 15,-122 204 0,0 287 47,-41 0-78,41-1 16,0 124 0,0-164-16,0-41 15,0-1-15,82-40 31,-41 0-31,0 0 16,123-81 0,-42-124-1,-122 1 1,0 40 0,-40 123-1,-1 164 32,41-41-31,0 163-1,0-122-15,0-41 16,0-1-16,0 42 16,41-41-1,40-82 1</inkml:trace>
  <inkml:trace contextRef="#ctx0" brushRef="#br0" timeOffset="8877.9131">40784 8631 0,'123'0'63,"-41"0"-63,0 0 0,-42 0 15</inkml:trace>
  <inkml:trace contextRef="#ctx0" brushRef="#br0" timeOffset="9050.5005">40825 8876 0,'82'0'46,"41"0"-46,-42 0 16,1 0-16,0 0 0</inkml:trace>
  <inkml:trace contextRef="#ctx0" brushRef="#br0" timeOffset="9600.4676">41930 8345 0,'0'-41'0,"0"-41"16,0 0-1,0 41 1,-41 41-1,-41 0 1,0 0 0,41 82-1,41 0 1,0 0-16,0 40 16,0-81-1,41-41-15,41 0 16,0 0-1,-1 0 1,-81-163 0,82-1-1,-82 123 1,0 123 15,0 122-15,0 42 15,-41-123-31,41-42 16,0 1-16,0 0 0,0 0 15,0-41 1</inkml:trace>
  <inkml:trace contextRef="#ctx0" brushRef="#br0" timeOffset="10000.7202">42461 8426 0,'0'-81'16,"0"121"31,-41 42-47,41 0 15,0 0-15,0 0 16,0 81 0,0-81-1,205 0 1,0-82 0,-165 0-16,-40-82 15,41 41-15,-41 0 16,0-122-1,0-83 1,-41 124 0,-40 40-16,-1 41 15,0 41 1,82 41 0,-41 0-16,41 40 15</inkml:trace>
  <inkml:trace contextRef="#ctx0" brushRef="#br0" timeOffset="10350.8541">44179 8958 0,'-40'123'0,"40"-82"32,0-123 30,40 82-15,-40 41-47,82 41 16,-82-1-16,0 1 15,-41 123 1,41-123-16</inkml:trace>
  <inkml:trace contextRef="#ctx0" brushRef="#br0" timeOffset="11017.4527">45816 8263 0,'0'82'47,"0"-1"-47,0 1 16,0 0-16,0 0 15,0-41 1,-41 81 15,-41-122 0,-41-40-31,123-165 16,0 123 0,0 0-16,82-81 15,41 122 1,40-41 0,1 123-1,-82 0 1</inkml:trace>
  <inkml:trace contextRef="#ctx0" brushRef="#br0" timeOffset="11300.4323">46838 8508 0,'82'0'63,"0"0"-63,0 0 15,-41 0-15,0 0 16</inkml:trace>
  <inkml:trace contextRef="#ctx0" brushRef="#br0" timeOffset="11450.2958">46838 8835 0,'123'0'47,"-41"0"-31,0 0-16,0 0 15,-42 0-15</inkml:trace>
  <inkml:trace contextRef="#ctx0" brushRef="#br0" timeOffset="11750.653">47820 8140 0,'-41'-41'16,"41"164"46,41 0-46,-41-1-16,0 1 0,0 0 15,0 40 1,0 1 0,41-164-16</inkml:trace>
  <inkml:trace contextRef="#ctx0" brushRef="#br0" timeOffset="11975.559">48270 8304 0,'0'-82'0,"0"41"16,41 0-1,41 41 1,122 0 0,42 0-1,-164 0-15,-41 0 16</inkml:trace>
  <inkml:trace contextRef="#ctx0" brushRef="#br0" timeOffset="12234.434">48475 8140 0,'0'0'0,"-41"0"16,41 41-1,0 41 1,0-41 0,122 81-1,-40 1 1,0-82-1,-82 0 1,0 0-16,-41 41 16,-41-82-1,-40 0 1,40 0 0</inkml:trace>
  <inkml:trace contextRef="#ctx0" brushRef="#br0" timeOffset="14184.6356">50520 8754 0,'0'-41'16,"0"123"31,-41-42-47,41 42 15,-82 0 1,82 0-1,0 0 1,-41-41-16</inkml:trace>
  <inkml:trace contextRef="#ctx0" brushRef="#br0" timeOffset="14701.3952">50725 8467 0,'0'0'0,"0"-82"16,81 42 0,-40 40-1,41 0 1,-82 40-16,0 1 15,82 82 1,-82-82-16,-41 41 16,41-123 46,0 0-46,0-41-16,41-41 31,0 42-31,41-1 16,-82 41-16,41 41 31,-41 41-31,81 41 16,-81 122-1,0 83 1,0-165-1,0-40 1,0-41 0</inkml:trace>
  <inkml:trace contextRef="#ctx0" brushRef="#br0" timeOffset="14918.4189">51502 8549 0,'82'0'62,"-1"0"-62,1 0 16,0 0-16,-41 0 15,41 0-15</inkml:trace>
  <inkml:trace contextRef="#ctx0" brushRef="#br0" timeOffset="15084.7203">51461 8835 0,'0'0'16,"41"0"15,41-40-15,40 40-16,-40 0 15,0-41-15,-41 41 0</inkml:trace>
  <inkml:trace contextRef="#ctx0" brushRef="#br0" timeOffset="15701.352">52647 8140 0,'0'0'0,"0"41"62,0 41-30,-41-82-32,41 41 15,-41-41 1,0 0 0,41-123 15,0 82-31,0 0 15,41-41 1,82 41 0,-41 123-1,0 0 1,-82 123 0,-41-42-1,-82-40 1,-41-82 15,164-82 0,0-41-15,0 41 0,123 41-1,-41 0 1,-41 123-1,41-41 1,40 81 0</inkml:trace>
  <inkml:trace contextRef="#ctx0" brushRef="#br0" timeOffset="16184.3541">53179 8181 0,'0'-41'16,"0"-41"15,41 82-31,82-41 16,-42 41-1,-122 0 48,-40 0-48,40 0 1,0 82 0,-41-41-1,82 0 1,-41-41-1,41 82 1,41 122 0,123-81-1,-83-82 1,1 123 0,-82-83-1,0 1-15,-82 0 16,42-82-16,-42 0 15,-82 82 1,123-82-16</inkml:trace>
  <inkml:trace contextRef="#ctx0" brushRef="#br0" timeOffset="18482.4442">21599 7731 0,'-41'0'0,"-41"-41"16,41 41 0,-82-41 15,42 41 0,162 0 16,83 0-31,450 0-1,204 0 1,-41-123 0,41 123-1,-531 0 1,-124 0-1,-81 0 1</inkml:trace>
  <inkml:trace contextRef="#ctx0" brushRef="#br0" timeOffset="18937.7842">21844 7936 0,'0'0'0,"-163"0"0,40 0 16,82 0-16,164 0 47,40 0-47,83 0 16,122 0-16,409 0 15,-327 0 1,0-41-16,327 41 31,-490-82-31,-83 82 16,1 0-16,81-82 15,-245 82 1</inkml:trace>
  <inkml:trace contextRef="#ctx0" brushRef="#br0" timeOffset="19854.8197">35794 7608 0,'-41'0'31,"122"0"47</inkml:trace>
  <inkml:trace contextRef="#ctx0" brushRef="#br0" timeOffset="20117.1609">38984 7486 0</inkml:trace>
  <inkml:trace contextRef="#ctx0" brushRef="#br0" timeOffset="21039.3285">39516 11167 0,'-82'-41'15,"82"123"32,0 41-31,0 40-16,41-40 15,-41 0-15,0-1 0,0 1 16,0 82 15</inkml:trace>
  <inkml:trace contextRef="#ctx0" brushRef="#br0" timeOffset="21385.4085">39557 11126 0,'0'-41'16,"0"-41"0,41 41-1,0 41-15,122 0 16,-81 41 15,0 82-15,-82-41-1,-82 41 1,-41-1 0,-81 1-1,163-123 1</inkml:trace>
  <inkml:trace contextRef="#ctx0" brushRef="#br0" timeOffset="21768.4564">40661 10962 0,'0'-40'0,"0"121"78,0 42-78,0 0 15,0 40-15,0 42 0,0 40 16,41 205 0,0-409-1,41 41 1</inkml:trace>
  <inkml:trace contextRef="#ctx0" brushRef="#br0" timeOffset="22485.4995">43361 11167 0,'0'0'0,"-41"0"47,41 82-47,-81 0 15,-42 204 1,-123 82 15,83-245 0</inkml:trace>
  <inkml:trace contextRef="#ctx0" brushRef="#br0" timeOffset="22802.063">42625 11331 0,'41'81'47,"0"-40"-31,41 0-16,-41 41 15,40-41-15,1 82 16,41-1 0,-41-40-1,-41-82 16,-1 41-15</inkml:trace>
  <inkml:trace contextRef="#ctx0" brushRef="#br0" timeOffset="23244.7907">42257 10881 0,'0'-41'0,"-41"41"0,164 0 62,-42 0-62,42 0 16,0 0-16,0 0 16,122 0-1,-122 0 1,-82 0-1,-41 41 64,-41-41-64</inkml:trace>
  <inkml:trace contextRef="#ctx0" brushRef="#br0" timeOffset="24251.884">42175 11412 0,'-41'0'93,"0"123"-77,0-123-16,41 82 16,-163-41-16,122-41 15,0 123-15,82-123 63,41 0-48,-1 0-15,83 0 16,41 0 15</inkml:trace>
  <inkml:trace contextRef="#ctx0" brushRef="#br0" timeOffset="24534.8388">41807 12067 0,'-41'0'16,"82"0"31,0 0-47,41 0 16,-1 0-16,165 0 15,-164 0 1,-41 0-1,-1 0-15</inkml:trace>
  <inkml:trace contextRef="#ctx0" brushRef="#br0" timeOffset="25938.522">41030 11494 0,'0'-82'16,"0"42"15,-41 40 31,0 0-46,41 122 0,0-81-16,0 0 15,0 0 1,0 82 0,82-42-1,81 83 1,-163-123-1,0 0 1,-41-41 0,-163 82-1,122-82 1,41-41 0,41 0-1,0-41 16,123-41-31,0 42 16,-83 81-16,-40-82 16,82 0-1,-82-82 1,0 83 0,-41 81-1,0 0 1,1 0-1,-1 40 1,41 42 0</inkml:trace>
  <inkml:trace contextRef="#ctx0" brushRef="#br0" timeOffset="26198.1533">41439 11453 0,'81'-41'47,"-40"41"-32,0 0-15,41 0 16,0 0 0</inkml:trace>
  <inkml:trace contextRef="#ctx0" brushRef="#br0" timeOffset="26569.0452">41520 11412 0,'-81'0'16,"81"82"-1,-41-82 1,41 82 0,0-41-1,0 0 1,41-41-1,40 0 1,-40 0 0,0 0-1,41 82 1,-82-41 0,-82 40-1,0 1 16,-122-41-15,163-41 0</inkml:trace>
  <inkml:trace contextRef="#ctx0" brushRef="#br0" timeOffset="27236.5099">44220 11331 0,'-41'41'94,"-40"-41"-94,-165 204 31,205-163-15,82-41 31,41 0-47,0 0 15,163 0 1,-204 0 0</inkml:trace>
  <inkml:trace contextRef="#ctx0" brushRef="#br0" timeOffset="27452.7663">43811 11944 0,'41'0'46,"41"0"-30,0 0-16,41 0 16,-1-41-16,124 41 15</inkml:trace>
  <inkml:trace contextRef="#ctx0" brushRef="#br0" timeOffset="28002.295">45202 11372 0,'0'-82'0,"0"41"15,0 0 1,-41 41 15,-41 0-31,-40 0 16,40 82 0,82 40-1,0-81 16,41 41-15,0-82 0,40 0-1,-40-41 1,41-41 0,-82-40-1,41 40 1,-41 205 15,0-42-15,0 83-1,0-82-15,-82 122 16,82-163 0,0 0-16</inkml:trace>
  <inkml:trace contextRef="#ctx0" brushRef="#br0" timeOffset="28418.9338">45448 11249 0,'0'-41'16,"40"41"0,83 0-1,-82 0 1,41 123 0,-82-42-1,0-40 1,-82 82-1,82-82-15,-82 41 16,41-41 0,41 40-1,82-81 32,0 0-47,-41 0 16,82-40-1,-82 40-15,-1 0 16</inkml:trace>
  <inkml:trace contextRef="#ctx0" brushRef="#br0" timeOffset="28769.4056">46143 10922 0,'123'40'46,"-82"42"-46,40 0 16,-81 0-16,41 41 16,-41-1-16,0 1 15,0 0-15,0-1 16,-41 42-16,-81 0 16,-1 40-1,41-163 1</inkml:trace>
  <inkml:trace contextRef="#ctx0" brushRef="#br0" timeOffset="30993.2721">40621 14971 0,'0'-41'16,"-82"164"31,-41-41-47,0 81 15,-245 165 17,245-206-17,42-81 1,40-41 15</inkml:trace>
  <inkml:trace contextRef="#ctx0" brushRef="#br0" timeOffset="31316.3216">39680 15135 0,'0'-41'0,"41"123"47,81-41-32,-40 40-15,41-40 16,81 41-16,83 0 16,-124 0-1,-122-41 16,-41 40-15</inkml:trace>
  <inkml:trace contextRef="#ctx0" brushRef="#br0" timeOffset="31946.7385">39598 14808 0,'0'-82'125,"82"82"-32,-1 0-93,1 0 16,0 0-16,82-41 16,163 41-1,-82 0 1,-204 0 0,41 0 77</inkml:trace>
  <inkml:trace contextRef="#ctx0" brushRef="#br0" timeOffset="32455.9778">41480 15421 0,'0'-123'15,"0"205"48,0 0-32,81-82-15,1 41 15,164-164 0,-165-40-15,1 163 0,0 0 15,-82 81-31,0 1 15,0 41 1,0-41 0</inkml:trace>
  <inkml:trace contextRef="#ctx0" brushRef="#br0" timeOffset="32819.7404">43034 15012 0,'0'41'47,"0"41"-31,-41 40-16,41-40 15,0 0-15,0 41 16,0-41 0,0-164 46,0 0-62,0-41 16,0 41-16</inkml:trace>
  <inkml:trace contextRef="#ctx0" brushRef="#br0" timeOffset="33203.1068">42993 15053 0,'0'0'16,"0"-82"0,0 123-1,82 0 1,41 82-1,40 40 1,-40-40 0,-82-123-1,41 0 1,0 0 0,-82-41-1,40-82-15,-40 1 31,0-1-15,0 41 0,-40-41-1,40 246 32,0-41-47,0 0 16,0 204-1,0-122 1,40-123 0,1-41-1</inkml:trace>
  <inkml:trace contextRef="#ctx0" brushRef="#br0" timeOffset="33904.0897">44711 14644 0,'0'-41'0,"-41"41"47,41 123-47,-122 40 16,122 1-16,-41 0 15,41 163 1,41 245 15,40-490-31,42 41 31</inkml:trace>
  <inkml:trace contextRef="#ctx0" brushRef="#br0" timeOffset="35436.4855">45079 15585 0,'0'-41'31,"0"0"-16,82-41 1,-82 41 0,41-368 15,-41 286 0,0 164 0,0 164-15,0 40 0,0-81-1,41-123 1,123-41 15,-83 0-15,1-82-1,0-41 1,-82-40 0,0 40-1,0 82 1,0 82 0,0 0-1,0 41-15,0-1 16,0 1-16,0 41 15,0-41-15,0-41 16,41 0 0</inkml:trace>
  <inkml:trace contextRef="#ctx0" brushRef="#br0" timeOffset="35753.0304">46102 15462 0,'0'41'16,"0"0"-1,0-123 63,41 82-78,0 0 32,-41 82-17,0 0-15,0-1 16,0 1-16,0 0 16,-41-41-1</inkml:trace>
  <inkml:trace contextRef="#ctx0" brushRef="#br0" timeOffset="36203.3863">46716 15135 0,'0'-41'16,"0"82"31,0 0-47,0 40 15,0-40 1,0 41-1,0 0 1,0-41 0,-82-41-1,0 0 1,41-82 0,41-163-1,0 163-15,0 41 16,82 41-16,41-82 15,-42 82-15,83 0 16,-41 0 0,-82 0-1</inkml:trace>
  <inkml:trace contextRef="#ctx0" brushRef="#br0" timeOffset="36519.7511">47207 14767 0,'0'-41'31,"0"82"0,0 40-15,0 1-16,0 164 16,0 40-1,0-41 1,0-81 0,0-123 15</inkml:trace>
  <inkml:trace contextRef="#ctx0" brushRef="#br0" timeOffset="37237.0005">47697 15053 0,'0'82'47,"0"40"-31,0-40-16,41 0 15,-41 41-15,0-41 16,0 81 15,-81-163 0,-1 0-15,41 0 0,41-82 31</inkml:trace>
  <inkml:trace contextRef="#ctx0" brushRef="#br0" timeOffset="37453.6373">47738 15094 0,'0'-41'31,"41"41"-31,41 0 16,123-82-1,122 82 1,-245 0 0</inkml:trace>
  <inkml:trace contextRef="#ctx0" brushRef="#br0" timeOffset="37920.3056">48229 15380 0,'0'-82'15,"0"41"1,82 41 0,41 0-1,-123 82 1,41 82-1,-41-82 1,-82 40 0,123-203 46,41-42-46,-42 82-1,42-41-15,0 0 16,0 82 15,-82 82-31,0-41 16,0 41 0,41 82-1,0-164 1,41 0-1,-42-82-15</inkml:trace>
  <inkml:trace contextRef="#ctx0" brushRef="#br0" timeOffset="38304.6823">49252 14276 0,'0'-82'16,"82"205"46,-82 40-62,122 83 16,-122-83-16,123 83 0,-123-42 31,0 42-31,-163 449 31,122-572-31,-164 40 16</inkml:trace>
  <inkml:trace contextRef="#ctx0" brushRef="#br0" timeOffset="39453.1554">40621 17507 0,'0'-41'0,"-41"164"32,0 0-32,-82 40 0,0-40 15,1 123 1,-42 40 15,123-286-31,0 41 31</inkml:trace>
  <inkml:trace contextRef="#ctx0" brushRef="#br0" timeOffset="39702.9716">39925 17671 0,'0'0'0,"82"82"32,0-1-17,0 42-15,40-41 16,42 123-1,40-42 1,-122-122 0,-41 41-1</inkml:trace>
  <inkml:trace contextRef="#ctx0" brushRef="#br0" timeOffset="40142.1613">39434 17180 0,'0'-41'0,"123"-41"31,41 82-15,40 0-16,42 0 15,-42 0-15,246 0 31,-327 0-31,-41 0 16,-1 0-16,-81 41 78,-40-41-62</inkml:trace>
  <inkml:trace contextRef="#ctx0" brushRef="#br0" timeOffset="40803.9283">41930 17957 0,'0'82'63,"0"-41"-63,0 82 15,40-123 1,1 41 0,205-82 15,-1-246 0,-204 246 0,-41 164-15,0 0 0,0-41 15,0-1-16,0 1-15,123-82 16</inkml:trace>
  <inkml:trace contextRef="#ctx0" brushRef="#br0" timeOffset="41538.7824">43157 17671 0,'0'-41'0,"0"123"31,0 0-15,0-1-16,0 1 15,0 0 1,0 123-1,0-124 1,0-162 31,-82-1-47,82 0 16,0-123-1,41 42 1,-41 122-1,41-41-15,-41 205 63,82-41-63,-82-1 16,163 83-1,-122-123-15,0 41 16,82-41-1,-82 0 1,40-41-16,-40-41 16,-41-41-1,0 41 1,0-82 0,0 41-1,0 1-15,0 40 16,0-41-1,-81 0 1,81 123 31,0 123-47,0 81 31,40-81-15,-40-1-1,41-163-15</inkml:trace>
  <inkml:trace contextRef="#ctx0" brushRef="#br0" timeOffset="41920.7423">44466 17385 0,'0'-41'15,"0"0"1,0 82 15,0 40-15,-82 83-16,82 81 15,0 246 1,82-163 0,41-83-1,-42-81 1,-40-164-1</inkml:trace>
  <inkml:trace contextRef="#ctx0" brushRef="#br0" timeOffset="43022.2105">45243 17630 0,'0'-41'0,"0"0"15,-41 0 1,-41 41 15,41 0-15,0 0-16,-40 0 0,40 327 47,41-286-47,0 0 31,82-41-31,-42 0 16,42-41-1,0-40 1,-82 40-16,0-41 16,41 41-16,-41 0 15,0-41-15,0 164 47,0 0-47,0 41 16,0 122-1,0-81 1,41-83 15,-41-40-15</inkml:trace>
  <inkml:trace contextRef="#ctx0" brushRef="#br0" timeOffset="43405.117">45570 17794 0,'0'-82'0,"0"0"31,0 123-15,-41 41 0,41 81-1,0-40 1,0-41 15,82-41-15,0-41-1,82-123 1,-123 0 0,-41-40-1,0 40 1,-82 41 0,-82 82-1,82 41 1,82 0-16,-82 82 15</inkml:trace>
  <inkml:trace contextRef="#ctx0" brushRef="#br0" timeOffset="44073.9053">46429 18284 0,'-81'-40'109,"81"80"-46,0 1-48,0-122 63,0 40-62,40 41 15,-40 81-15,0 1-1,0-41 1,-40-41 31,40-41-47,0-41 31,40-40-15,42 122-1,-41 122 1,-41 1 0,0-41-16,0 0 15,-82 40-15</inkml:trace>
  <inkml:trace contextRef="#ctx0" brushRef="#br0" timeOffset="45987.2459">47370 17589 0,'-41'0'0,"41"82"46,0 0-30,0-1-16,0-40 0,0 0 16,0 41-16,41-41 15,-41 0-15,0 82 16,41-123 0</inkml:trace>
  <inkml:trace contextRef="#ctx0" brushRef="#br0" timeOffset="46220.8307">47861 17548 0,'-41'-82'0,"82"82"31,164 0-15,-42-41 0,-40 41-1</inkml:trace>
  <inkml:trace contextRef="#ctx0" brushRef="#br0" timeOffset="46554.6121">47861 17548 0,'0'41'15,"0"41"1,0-41 0,0 0-1,82-41 32,-41 0-31,41 0-16,-42 41 15,1-41 1,-41 81-16,0-40 16,0 0-1,-41-41 1,-40 82-1,-1-82 1,0 0-16</inkml:trace>
  <inkml:trace contextRef="#ctx0" brushRef="#br0" timeOffset="47005.3634">47329 18571 0,'-82'0'16,"164"0"62,123 0-78,-42 0 15,1-82-15,0 82 16,81-82-16,41 82 16,-204-82-1,-82 123 17,0 0-17,-41-41 1</inkml:trace>
  <inkml:trace contextRef="#ctx0" brushRef="#br0" timeOffset="47387.2774">47657 18980 0,'0'82'47,"0"-41"-31,0 40-16,40 1 16,-40 41-1,0 40 1,0-122-1,0 0 1,-81-41 15,-1 0-15,41 0 0,41-122-1,0-1 1</inkml:trace>
  <inkml:trace contextRef="#ctx0" brushRef="#br0" timeOffset="47571.1982">47657 18939 0,'0'-41'16,"81"0"-1,-40 41 1,123-82-1,40 41 1,-40 41 0,-123 0-1</inkml:trace>
  <inkml:trace contextRef="#ctx0" brushRef="#br0" timeOffset="47971.2637">48025 19225 0,'41'0'31,"-1"0"-31,1-82 16,41 82-1,-41 0 1,-41 123 0,0-82-16,-82 82 15,0-82-15,42 40 16,-42-40 0,41-41-1,123 0 32,-41 0-47,163-81 16,-81-1-1,-41 82-15</inkml:trace>
  <inkml:trace contextRef="#ctx0" brushRef="#br0" timeOffset="48153.9581">48638 19103 0,'0'-82'15,"41"82"17,41-41-32,0 41 15,-41 0-15,41-41 16</inkml:trace>
  <inkml:trace contextRef="#ctx0" brushRef="#br0" timeOffset="48404.738">48556 18980 0,'0'82'15,"0"-41"16,82-1-15,0-40-16,-41 0 16,41 123-1,-41-41 1,-41-41 0,-82-41-1,-41 41 1,41-41-1</inkml:trace>
  <inkml:trace contextRef="#ctx0" brushRef="#br0" timeOffset="48770.9465">49334 17180 0,'0'-41'15,"82"123"16,40 0-15,-40 40-16,0 83 16,-82-41-16,82 81 15,-82-81-15,0 40 16,-205 696 15,123-736-31,-122 81 16</inkml:trace>
  <inkml:trace contextRef="#ctx0" brushRef="#br0" timeOffset="49571.4482">42052 20943 0,'-82'41'32,"1"41"-32,40 41 15,-82 40-15,41-40 16,41-41-16,-41 41 15,42-42 1,-42-40-16,41 41 31</inkml:trace>
  <inkml:trace contextRef="#ctx0" brushRef="#br0" timeOffset="49837.9633">41357 21066 0,'41'41'63,"41"0"-63,-1 41 15,1-42-15,0 42 16,123 82 0,-42-82-1,-81 0 1</inkml:trace>
  <inkml:trace contextRef="#ctx0" brushRef="#br0" timeOffset="50276.1593">41193 20821 0,'-82'-82'16,"123"82"15,41 0-15,-41 0-16,0 0 15,123 0 1,245-41-1,-82-41 1,-245 82 0,0 0-1,-164 0 63</inkml:trace>
  <inkml:trace contextRef="#ctx0" brushRef="#br0" timeOffset="50755.353">42952 21230 0,'-41'0'0,"82"0"46,0 81-30,-41-40-16,123 0 16,-41 41-16,-41-82 31,40-41-31,1 0 16,41-82-1,-82 1 1,-41 81-1,41 41-15,81 41 32,-122 0-17,0 40-15,0 165 16,0-123 15,-40-123-31</inkml:trace>
  <inkml:trace contextRef="#ctx0" brushRef="#br0" timeOffset="51021.7366">44220 21066 0,'0'0'0,"0"41"47,0 0-31,0 0-16,0 40 15,0-40-15,0 0 0,0 82 32,0 0-32,0-164 31</inkml:trace>
  <inkml:trace contextRef="#ctx0" brushRef="#br0" timeOffset="51272.2396">44220 20943 0,'0'0'0,"0"41"47,82 41-47,0 0 15,41 40 1,-41-40-16,-42-82 16,1 41-16,41-41 15,0 0 1,-41-41 15,-41 0-15,0-81-16</inkml:trace>
  <inkml:trace contextRef="#ctx0" brushRef="#br0" timeOffset="51454.279">44875 20943 0,'0'0'16,"0"-82"-1,0 1-15,0 40 16,0 123 31,0 122-32,0-40 1,0-42 0,0-40-1</inkml:trace>
  <inkml:trace contextRef="#ctx0" brushRef="#br0" timeOffset="51989.0324">45652 20493 0,'0'0'0,"0"-41"16,-41 41 0,41-41-1,0 82 1,-41 41-16,41 368 31,0-286-31,82 245 31,0-327-15,0-82 0</inkml:trace>
  <inkml:trace contextRef="#ctx0" brushRef="#br0" timeOffset="52505.3963">46307 20984 0,'0'-82'16,"0"1"-1,0-1 1,0 41 0,-41 41-1,0 0 1,-41 0 0,82 41-1,-82 41-15,82-42 16,0 42-16,41-82 31,82 0-15,-41 0-1,-41-82 1,-41 1 0,81 40-1,-81 123 32,0-1-47,0 83 16,0 0-1,0-83-15,41-40 32,-41 0-32,41-41 15</inkml:trace>
  <inkml:trace contextRef="#ctx0" brushRef="#br0" timeOffset="52871.7963">46757 20943 0,'0'-122'16,"0"81"0,0 122 30,0-40-46,0 41 16,0 0-16,0 0 16,0 0-16,40-42 15,83-40 1,-82 0 0,41 0-1,82-163 1,-164-1-1,-41 42 1,-41 40 0,-82 82-1,82 41 1,1 40 0,81 1-1</inkml:trace>
  <inkml:trace contextRef="#ctx0" brushRef="#br0" timeOffset="53155.636">47575 21066 0,'0'-41'15,"0"123"32,-41 0-31,41-41-16,0 40 16,0 1-16,0 0 15,0 41 1</inkml:trace>
  <inkml:trace contextRef="#ctx0" brushRef="#br0" timeOffset="54187.9014">48270 20739 0,'0'-41'15,"0"-41"1,0 41 15,41 41-15,82 164 15,-123-42-15,-164 1-1,123-82 17,0-41-17,164 0 16,-82 0-15,41 0 0,0 82-1,-82 0 1,-41 81 0,-123-40-1,41-123 1,1 0-1,81-82 1,41 41-16</inkml:trace>
  <inkml:trace contextRef="#ctx0" brushRef="#br0" timeOffset="54455.375">48802 20575 0,'41'0'16,"41"0"0,-1 0-16,-40 82 15,41 163 1,0 164-1,-164-204 1,-163 40 0,-1-163-1</inkml:trace>
  <inkml:trace contextRef="#ctx0" brushRef="#br0" timeOffset="60905.4247">48843 11944 0,'-82'0'0,"41"-41"0,0 41 16,-41 0-16,1 0 15,-1-82-15,0 82 16,-41 0-16,-40 0 16,81 0 31,614 0-16,163-81-16,-368 81 1,-163 0 0,-41 0-1,-123-41 17,-41 41-17,-123 0 1,-122-82-1,245 82 1,0 0 0,41-41-1,41 41 17,82 0-17,-42 0 1,1 0-1,0 0 1,-41 0 0,41 0-1,-82 41 17,0 41-17,-41 0-15,-41 40 16,0-81-1</inkml:trace>
  <inkml:trace contextRef="#ctx0" brushRef="#br0" timeOffset="61388.7619">51175 11249 0,'0'-164'0,"-82"164"15,82-82-15,0 41 16,0-40 0,163 81-1,1 0 1,-82 41-1,-41-1-15,-41 1 16,0 41-16,-41 0 16,-41-41-16,-82 123 15,83-42 17,40-40-17,41-41 1,122 41-1,-40-82 1,-41 41 0,-41 0-1,0 40 1,0 1 0,0 41-1,0-41 1</inkml:trace>
  <inkml:trace contextRef="#ctx0" brushRef="#br0" timeOffset="61608.0177">51665 13212 0</inkml:trace>
  <inkml:trace contextRef="#ctx0" brushRef="#br0" timeOffset="63130.0862">35262 24011 0,'0'-123'0,"-82"82"16,82-40-16,-41 40 15,41 163 32,0 206-31,0 408 15,0-613-31,0-82 16,0 40-16</inkml:trace>
  <inkml:trace contextRef="#ctx0" brushRef="#br0" timeOffset="63422.9801">35139 23847 0,'0'-40'16,"0"-1"-16,0-41 15,82 82 1,81-82 0,83 82-1,-123 0-15,-82 41 16,-41 82 0,0-82-16,-164 122 15,0 42 1,1-42-1,163-122-15,-41 41 16</inkml:trace>
  <inkml:trace contextRef="#ctx0" brushRef="#br0" timeOffset="63738.7821">36407 23725 0,'-41'-82'15,"0"82"16,41 41-31,-81 82 16,81 40-16,-82 246 16,82-41 15,0-122-31,163 81 16,-81-286-16,0-41 0</inkml:trace>
  <inkml:trace contextRef="#ctx0" brushRef="#br0" timeOffset="65658.9536">40457 23847 0,'0'-40'15,"0"80"48,0 42-63,-246 286 31,1-163 0,204-123-15</inkml:trace>
  <inkml:trace contextRef="#ctx0" brushRef="#br0" timeOffset="65939.6375">39843 23970 0,'0'-82'16,"41"123"31,0 0-47,41 41 16,-41 0-16,41 0 15,-41-1-15,81 42 16,-81-123-1,41 82-15,0-82 16</inkml:trace>
  <inkml:trace contextRef="#ctx0" brushRef="#br0" timeOffset="66289.108">39557 23643 0,'0'0'0,"0"-41"0,-41 41 15,123 0 17,122 0-1,42 0-15,-1 0-1,-163 0-15,-41 0 16,0 0-16,41 0 15</inkml:trace>
  <inkml:trace contextRef="#ctx0" brushRef="#br0" timeOffset="66590.3087">40743 24134 0,'82'0'31,"0"0"-15,0 0-16,40-41 16,-40 41-1,0 0-15</inkml:trace>
  <inkml:trace contextRef="#ctx0" brushRef="#br0" timeOffset="67306.4322">41889 24052 0,'0'82'62,"0"0"-46,41-123 31,81-41-32,-122 41 1,41-41-16,-41-81 16,0-42 15,0 123-15,0 41-1,0 82 1,0 41-1,0 123 1,0-42 0,0-81-1,41 0 1,41-82 0,0 0-1,0-123 1,-42 0-1,42-40 1,-82 122 0,0 164 31,0-1-32,0-81 1,123 41-1,-82-82 1,41 0-16</inkml:trace>
  <inkml:trace contextRef="#ctx0" brushRef="#br0" timeOffset="67823.2103">40375 25034 0,'0'0'0,"-82"0"0,164 0 63,41 0-48,40 0-15,1-41 16,41 41-16,367-82 16,-122 82 15,-41-82-15,-245 82-1,-164-41 1,0 123 31,-41-82-47,41 41 15</inkml:trace>
  <inkml:trace contextRef="#ctx0" brushRef="#br0" timeOffset="68290.2029">40989 25484 0,'0'81'62,"0"-40"-62,0 0 16,41 41-16,-41-41 16,-41 82-1,0-123 1,-41 0-1,-41 0 1,82-82 0,41-41 15,0 82-31,82 0 16,0-81-16,41 122 15,81-82 1,-81 82-1</inkml:trace>
  <inkml:trace contextRef="#ctx0" brushRef="#br0" timeOffset="68573.6124">41520 25238 0,'0'-82'0,"-81"164"63,81-41-63,0 41 16,0 0-16,0 40 15,0 1 1,0 0-16,0 81 15,0-122-15,0 0 16,0-41 0</inkml:trace>
  <inkml:trace contextRef="#ctx0" brushRef="#br0" timeOffset="68923.7837">41848 25484 0,'0'-41'32,"0"82"-1,0 0-31,0-1 15,0 124 1,0 0 0,0-123-16,0 81 15,0-81 1,-82-41 15,41 0-15,0 0-1,-41 0 1</inkml:trace>
  <inkml:trace contextRef="#ctx0" brushRef="#br0" timeOffset="69129.8231">41807 25525 0,'0'-41'16,"82"41"0,-1 0-16,-40-82 15,82 82 1,-41 0 0,0 0-16,-41 0 15</inkml:trace>
  <inkml:trace contextRef="#ctx0" brushRef="#br0" timeOffset="69590.3347">42216 25688 0,'0'0'0,"0"-41"31,41 41 0,-41 41-15,0 82-1,0 0 1,0-82 0,0 40-1,0-122 16,41 1-31,41-83 16,-1 0 0,1 41 15,-82 205 0,0 41-15,0-83-1,0 1 1,123-82 0,-123-82-1,164-40-15</inkml:trace>
  <inkml:trace contextRef="#ctx0" brushRef="#br0" timeOffset="71873.9694">39230 24338 0,'41'0'0,"-41"-41"16,-41 41 31,-41 82-32,0-41-15,-41 41 16,-245 82 15,327-42-15,41-81-1,41-41 1,41 0 0,163 0-1,-81 0 1,-123 0 0,0 0-16</inkml:trace>
  <inkml:trace contextRef="#ctx0" brushRef="#br0" timeOffset="72108.6882">38412 25156 0,'40'0'47,"83"0"-47,0 0 16,41-40-16,-83 40 15,42 0 1,-82 0-16</inkml:trace>
  <inkml:trace contextRef="#ctx0" brushRef="#br0" timeOffset="73523.7913">36898 24052 0,'0'-41'16,"0"0"0,0 0-1,-82 41 1,0 0 0,-40 368 15,122-204 0,122-41 0,-81-82-15,41 0 0,0 40-1,-123-40 1,-82 41-1,41-41 1,42-41 0,-42 0-1,82-123 1,82-40 0,122-165-1,-122 165 1,-82-1-1,0 82 1,0 1 15,-82 121-15,82 1 0,-82 123-1,82-41 1</inkml:trace>
  <inkml:trace contextRef="#ctx0" brushRef="#br0" timeOffset="73756.9163">37143 24216 0,'41'0'32,"0"0"-32,41-41 15,0 41 1,41 0 0,-82 0-1</inkml:trace>
  <inkml:trace contextRef="#ctx0" brushRef="#br0" timeOffset="74106.9386">37184 24175 0,'0'41'0,"-41"40"16,41 1-1,0 0 1,0-41 15,41-41-15,41 0-1,0 0 1,-41 0 0,-41 82-1,0 0 1,0-42-1,-41 1 1,-82 41 0,82-82-1,-40 0 1</inkml:trace>
  <inkml:trace contextRef="#ctx0" brushRef="#br0" timeOffset="74462.6955">37553 24666 0,'81'0'78,"-40"0"-62,41 0-16,-41 0 0,0 0 31</inkml:trace>
  <inkml:trace contextRef="#ctx0" brushRef="#br0" timeOffset="74957.906">38084 24338 0,'0'0'15,"0"-41"-15,-41-40 31,-40 122 1,-1 40-17,82-40 1,-41 41-16,41 0 16,0-41-1,82-41 16,-41-82 1,-41 41-32,40 41 15,-40 82 32,0 0-31,0-1-16,0 83 15,-81-41 1,81-82 15,0 0-31</inkml:trace>
  <inkml:trace contextRef="#ctx0" brushRef="#br0" timeOffset="75357.8575">38125 24543 0,'0'-41'0,"0"123"78,-41 0-78,41-1 16,0 1-16,0 0 0,0-41 16,41 41 15,0-82-15,0 0-1,-41-41-15,82-41 16,-82 0-16,0 41 15,0-41 1,-41 1 0,41 40-16,-41 41 15,0 0 1,-41 82-16,82-42 16</inkml:trace>
  <inkml:trace contextRef="#ctx0" brushRef="#br0" timeOffset="75657.5272">36898 25565 0,'0'0'16,"41"0"15,82 0-31,40 0 16,-40-81-16,122 81 15,-81 0 1,-82 0-1</inkml:trace>
  <inkml:trace contextRef="#ctx0" brushRef="#br0" timeOffset="76106.8914">37307 25811 0,'0'0'0,"41"0"32,0-41-17,82 41 1,-82 0 0,-41 123-1,-123-1 1,82-40-1,0-82 17,41-41-17,82 0 1,41 41 0,-83 0-1,42 205 1,-82-82-1,-82-82 1,-40 81 0,-83-81-1,123-41 1,41-82 0</inkml:trace>
  <inkml:trace contextRef="#ctx0" brushRef="#br0" timeOffset="76973.9025">43729 24052 0,'-40'82'62,"-42"0"-62,-41-41 16,0 81 0,123-40 15,0-41-31,409-41 31,-327 0-15,0 0 15</inkml:trace>
  <inkml:trace contextRef="#ctx0" brushRef="#br0" timeOffset="77140.6384">43484 24829 0,'41'0'47,"41"0"-31,40 0-16,-81 0 15,0 0-15,41-82 16</inkml:trace>
  <inkml:trace contextRef="#ctx0" brushRef="#br0" timeOffset="77663.7914">44548 24134 0,'0'-123'0,"0"82"16,0-41 0,0 1-1,-82 81 1,41-82 0,0 82 15,41 82-31,-123-1 15,123 1-15,-41 0 16,41 0-16,0 0 0,0-41 31,0-1-15,41-40 0,82-40-1,-82-124 1,41 82-1,-82 0 1,0 123 31,0 41-47,0 123 16,0-1-1,0-122-15,0-41 16,0 81-1</inkml:trace>
  <inkml:trace contextRef="#ctx0" brushRef="#br0" timeOffset="78091.0886">44998 24093 0,'-41'-41'0,"41"-41"16,0 41 15,81 41-31,1 0 16,0 0-1,-82 82 1,-41 164 15,-82-83-15,42-122 0,81 0-1,41-41 16,40 0-15,42 0 0,-82-41-1,41 41-15</inkml:trace>
  <inkml:trace contextRef="#ctx0" brushRef="#br0" timeOffset="78357.3847">45611 24257 0,'41'0'62,"41"-41"-46,0 41-16,0 0 0,-1 0 15,1-41 1,-41 41-16</inkml:trace>
  <inkml:trace contextRef="#ctx0" brushRef="#br0" timeOffset="78891.048">46511 23888 0,'0'-81'15,"0"-1"-15,0 41 16,0 0 0,-41 41 15,-41 0-15,42 82-1,40 40 1,0-81-1,40-41 32,42 0-31,-41 0 0,41-81-1,-82 40 1,41 41-1,-41 41 1,0-1 0,0 165-1,0-123-15,-41 81 16,41-81 0,0 0-1,41-82 1</inkml:trace>
  <inkml:trace contextRef="#ctx0" brushRef="#br0" timeOffset="79241.5125">46961 23888 0,'0'0'0,"0"82"62,0 0-46,0 0-16,0 0 16,0-41-16,0 40 15,0-40 1,123-41 0,0-41-1,-42-204 1,1 81-1,-123 42 17,-81 40-17,-42 82 1,41 0-16,-81 122 16,204-81-16</inkml:trace>
  <inkml:trace contextRef="#ctx0" brushRef="#br0" timeOffset="79558.0011">45202 24993 0,'0'0'0,"-82"0"15,123 0 17,123 0-17,368-41 1,-246 41-16,123-82 15,-286 82-15,-82 0 16,0 0-16</inkml:trace>
  <inkml:trace contextRef="#ctx0" brushRef="#br0" timeOffset="80023.875">46143 25238 0,'-41'0'16,"82"0"15,82 0-15,-41 0-16,-42 0 15,1 0 1,41 82-1,-82 0 1,-82 0 0,-81-41-1,204-41 32,40 0-47,124 0 16,-164 0-1,0 0 17,-41 122-17,-41 42 1,-123-123 0,42-41-1,81 0 1,0-41-1</inkml:trace>
  <inkml:trace contextRef="#ctx0" brushRef="#br0" timeOffset="80558.6291">47329 23847 0,'0'-81'16,"82"40"15,0 41-16,41 0 17,122 572-1,-245-81-15,0-327-16,-41 163 15,0-204-15,-41 0 16,-40 122-1,-1-81 1</inkml:trace>
  <inkml:trace contextRef="#ctx0" brushRef="#br0" timeOffset="89493.7805">47493 4909 0,'0'0'15,"-41"0"-15,205 0 63,81-82-63,-81 82 15,-42 0 1,-122 82 15,0-1-31,-204 42 31,122-41-31,0-41 0,-40 41 16,40-82-16,82 81 16,-41-81-1,82 0 1,204 0 0,164-40-1</inkml:trace>
  <inkml:trace contextRef="#ctx0" brushRef="#br0" timeOffset="89692.1319">48761 5031 0,'41'0'31,"41"0"-15,40 0 0,83 0-16</inkml:trace>
  <inkml:trace contextRef="#ctx0" brushRef="#br0" timeOffset="89842.5459">48843 5277 0,'82'0'32,"40"-41"-32,1 41 15,123-82 1</inkml:trace>
  <inkml:trace contextRef="#ctx0" brushRef="#br0" timeOffset="90093.5614">50397 4704 0,'0'-82'16,"0"123"15,-82 0-31,42 0 15,-83 163 1,0-40 0,41-82-1</inkml:trace>
  <inkml:trace contextRef="#ctx0" brushRef="#br0" timeOffset="90292.4409">49906 4663 0,'0'0'0,"0"-41"0,123 164 47,0-41-47,40 40 15,1 42 1,0-123-1,-123 41 1</inkml:trace>
  <inkml:trace contextRef="#ctx0" brushRef="#br0" timeOffset="90526.3382">49825 4663 0,'0'0'0,"0"-41"15,40 41 17,42 0-32,82 0 15,245 0 1,-41 0-1</inkml:trace>
  <inkml:trace contextRef="#ctx0" brushRef="#br0" timeOffset="90775.735">51215 4909 0,'41'-41'47,"41"41"-47,0 0 16,41 0-16,-82 0 15</inkml:trace>
  <inkml:trace contextRef="#ctx0" brushRef="#br0" timeOffset="91209.2898">51706 4949 0,'0'-40'78,"41"40"-62,-41-41-1,41 0 1,-41-41-16,0 0 16,0 41-1,0-41 1,0 123 46,0 0-30,0 0-17</inkml:trace>
  <inkml:trace contextRef="#ctx0" brushRef="#br0" timeOffset="92158.9196">51829 5072 0,'0'-82'94,"0"1"-79,41 81-15,-41-123 16,0-163 15,0 204 16,0 286-16,0-163-31,0 0 16,0 41-16,41-41 31,41-41-15,-1 0-16,1-41 15,-41-41 1,-41-82 0,0 205 31,0 41-47,82 0 15,41 0 1,40-82-1</inkml:trace>
  <inkml:trace contextRef="#ctx0" brushRef="#br0" timeOffset="92442.1419">50234 5522 0,'-82'0'0,"123"0"31,122 0-15,83 0-16,40-82 0,123 82 31,41 0-15,-286 0-16</inkml:trace>
  <inkml:trace contextRef="#ctx0" brushRef="#br0" timeOffset="92776.4614">51584 5563 0,'-82'0'0,"82"123"31,0-82-15,0 81-16,0 1 15,0 0 1,0-41-1,-41-82 17,-41 0-32,41-41 15,41-41 1,0-82 0,164 1-1,122 81 1,164 82-1</inkml:trace>
  <inkml:trace contextRef="#ctx0" brushRef="#br0" timeOffset="93765.94">50602 4581 0,'-41'0'16,"0"0"0,-41 0-1,123 0 63,-41-81-62,0 40 0,-123 41-1,1 0 1,40 0 15,41 81-15,41 1-1,123 0 1,-1-82 0,-40-41-1,0 0 1,-82 0-1,0-40 1,-82 81 0,41 0-1,-41 0 1,82 40-16,41-40 16,41 82-1,-41-82-15,82 0 16,-41-41 15,-1 0-15,-81 1-1,-40 40 1,-83 0 0,41 0-1,82 81-15,0 1 16</inkml:trace>
  <inkml:trace contextRef="#ctx0" brushRef="#br0" timeOffset="96192.2659">39393 16975 0,'-41'0'31,"-40"0"-15,122 0 109,40 0-110,-40 0 1,41 0-16,82 82 16,81-82-1,1 0 1,-83 0 0,-81 0-16,41 0 15,-41 0 1,-42 0-16,42 0 31,0 0-15,-164 0 62,0 0-63,1 0 1,-1 0-16,0 0 16,-123 0-1,1 0 1,122 0-16,-82 0 16,124 0-1,-1 0-15,-82 41 31,41-41-15,164 0 31,41 0-31,-1 0-16,42 0 15,204-41 1,-41 41-1,-81 0 1,-82 0 0,-83 0-1,-122 0 48,-40 0-48,40 0 1,0 0 0</inkml:trace>
  <inkml:trace contextRef="#ctx0" brushRef="#br0" timeOffset="109664.0938">35916 27611 0,'-41'0'0,"41"41"32,0 40-32,0 451 31,0-409-15,-81 122 15,81-163-31,-41-82 31</inkml:trace>
  <inkml:trace contextRef="#ctx0" brushRef="#br0" timeOffset="109944.2176">35753 27815 0,'0'0'0,"0"-41"15,0-40-15,122-1 16,-81 82 0,164 0-1,-123 82 1,-41-1 0,-123 42-1,-82 41 16,82-123-31,-81 40 16,163 1-16,-41-82 16,41 41-16</inkml:trace>
  <inkml:trace contextRef="#ctx0" brushRef="#br0" timeOffset="110278.249">36939 27570 0,'-41'-123'0,"-41"205"47,82 41-47,-82-1 16,82 42-1,0 490 1,0-367 0,41-42-1,41-163 1,41 0-1</inkml:trace>
  <inkml:trace contextRef="#ctx0" brushRef="#br0" timeOffset="111261.479">37512 27897 0,'0'-41'31,"81"41"0,1-82-15,82 82 0,40 0-1</inkml:trace>
  <inkml:trace contextRef="#ctx0" brushRef="#br0" timeOffset="111523.4739">38452 27406 0,'82'0'47,"0"-82"-31,41 82-16,-41 0 16,-1 0-16,-40 0 15</inkml:trace>
  <inkml:trace contextRef="#ctx0" brushRef="#br0" timeOffset="111794.6893">38698 27365 0,'-123'0'0,"82"0"32,41 41-17,-41-41-15,41 41 31,0 41-15,82-82 0,0 41-16,41-41 15,-41 82-15,-1-1 16,-81-40 0,0 41-1,-122-41 1,81-41-16,-41 0 15</inkml:trace>
  <inkml:trace contextRef="#ctx0" brushRef="#br0" timeOffset="112027.3821">38002 28470 0,'123'0'31,"-41"0"-15,41 0-16,-1-41 15,42 41-15,122 0 16,-163 0-16,-41 0 15</inkml:trace>
  <inkml:trace contextRef="#ctx0" brushRef="#br0" timeOffset="112494.206">38575 28797 0,'82'0'32,"0"0"-32,0 0 15,-1 0 1,-81 82 0,-40 0-1,-83 40 1,41-122-1,123 0 48,41 0-63,0 0 16,-1 82-1,-81-41-15,0 82 31,-41-82-15,-81 40 0,-1-81-1,82 0 1,41-81 0</inkml:trace>
  <inkml:trace contextRef="#ctx0" brushRef="#br0" timeOffset="112927.3315">40580 27897 0,'0'0'0,"0"-82"16,81 82-1,-162 82 32,40-41-47,0 0 16,-123 82-1,1-1 1,122-40 0,0-82-1,82 41 17,40-41-32,124 0 31,-82-41-31,-1 41 15,1 0-15,-82 0 16,-41 41 0</inkml:trace>
  <inkml:trace contextRef="#ctx0" brushRef="#br0" timeOffset="113161.227">40171 28797 0,'-82'0'0,"123"0"63,81 0-63,1-41 0,0 41 15,0 0 1,40 0-1,-40 0-15</inkml:trace>
  <inkml:trace contextRef="#ctx0" brushRef="#br0" timeOffset="114044.9425">42339 27693 0,'-123'0'15,"82"0"-15,-41 0 16,41 0 0,164 0 30,82-82-30,-83 82-16,-40 0 16,0 0-16,-41 0 15,-41 41 32,-41 40-47,-41-40 0,0 82 31,-40 0-15,-1-41 0,82-1-1,82-81 17,0 0-17,204 0 1,-40 0-1,-1 0 1</inkml:trace>
  <inkml:trace contextRef="#ctx0" brushRef="#br0" timeOffset="114412.6839">44057 27693 0,'0'0'0,"-41"81"63,0-81-48,-82 82-15,41-41 16,1 41-16,-1-41 16,-82 81-1,205-122 32,82 0-31,327 0-1,-368 0-15</inkml:trace>
  <inkml:trace contextRef="#ctx0" brushRef="#br0" timeOffset="114613.6753">43729 28511 0,'-40'0'16,"121"0"15,1 0-31,164 0 16,81 0 0</inkml:trace>
  <inkml:trace contextRef="#ctx0" brushRef="#br0" timeOffset="115095.4758">45448 27365 0,'0'0'0,"0"-82"15,0 123 32,0 0-47,0 41 16,0 82-1,81 81 17</inkml:trace>
  <inkml:trace contextRef="#ctx0" brushRef="#br0" timeOffset="115844.962">45448 27570 0,'0'-82'16,"0"123"46,-82-41-31,82 41-31,-41-41 16,-82 0 0,82-41-1,0-41 1,41-41-1,41 1 1,82 81 0,0 41-1,-42 0 1,-81 82-16,82 40 16,-82-40-1,0 41 1,-41 81-1,-163 42 1,163-205 0,-82 40-1,123-162 17,0-1-17,41 82-15,41-41 16,0 41-1,40 41 1,42 82 0,-123-1-1,41-122 1</inkml:trace>
  <inkml:trace contextRef="#ctx0" brushRef="#br0" timeOffset="116095.369">45161 28674 0,'-41'0'0,"123"0"31,41-82-15,40 82-16,1 0 16,-41 0-16,122-40 15</inkml:trace>
  <inkml:trace contextRef="#ctx0" brushRef="#br0" timeOffset="116544.4023">45529 28961 0,'82'-82'31,"0"82"-31,41 0 16,-41 41-1,-82 40 1,-41 1 0,-82 41-1,41-123-15,41 41 16,0-41 0,41-41 15,41 41-16,164-41 1,-123 41 0,-82 82-1,0 41 1,-41-42 0,0 1-16,-123-41 15,82-41-15,41 0 16,0 0-1,-40-163 1</inkml:trace>
  <inkml:trace contextRef="#ctx0" brushRef="#br0" timeOffset="116911.8704">46470 26997 0,'0'-41'16,"123"123"15,-41 0-15,40 81-16,1 42 15,-82 0-15,41 163 16,0 245 15,-246-245-15,-40 41-1,81-327-15</inkml:trace>
  <inkml:trace contextRef="#ctx0" brushRef="#br0" timeOffset="117187.0786">48597 29656 0,'-41'0'16</inkml:trace>
  <inkml:trace contextRef="#ctx0" brushRef="#br0" timeOffset="117612.0693">48188 28592 0,'0'0'0,"-41"-40"16,41-1 31,82 41-47,82 0 15,-1 0-15,124 0 16</inkml:trace>
  <inkml:trace contextRef="#ctx0" brushRef="#br0" timeOffset="117778.4903">48311 29001 0,'123'0'47,"40"0"-47,83 0 16,-42 0-16,-40 0 15</inkml:trace>
  <inkml:trace contextRef="#ctx0" brushRef="#br0" timeOffset="181835.72">38739 14439 0,'0'-41'15,"0"123"48,0 0-63,0 41 0,0 0 15,41 204 1,122 368 0,-163-409-1,0-81 1,82-123 15,-82 0-15,0-123-1</inkml:trace>
  <inkml:trace contextRef="#ctx0" brushRef="#br0" timeOffset="183602.3468">38780 14276 0,'0'-41'16,"122"-41"78,1 82-94,-41 0 15,0 0-15,0 0 16,408-41 15,-408 41-31,409 0 31,-245 0-15,-1-82 0,123 82-1,-41-81 1,-40 81-1,122-41 1,-164-41 0,1 0-1,81 82 1,-163-41 0,40 41-1,-40 0 16,40 0-15,42-82 0,81 82-1,-122 0 1,40 0 0,0 0-1,-122 0-15,123 0 16,-124 0-16,1 0 15,82 0 1,-42 0 0,1 0-1,163-41 1,-163 41 0,-1 0-1,83 0 16,-164 0-31,122 0 16,-81 0-16,0 0 16,122 0-1,0-81 1,-81 81 0,-82 0-16,82 0 15,-83 0-15,1 0 16,82 0-1,-1 0 1,-40 0-16,0 0 16,-82 0-1,41 0-15,40 0 16,1 0 0,0 0-1,-1 0 16,-40 0-15,-41 0 0,0 0 15,41 0-15,0 0-1,-41 0 32,-41 122-31,0-40-16,0-41 15,0 82 1,0-1-16,0 124 16,0-123-1,0-42-15,0 124 16,41-123 15,-41 40-15,0-81-16,0 41 15,0 0-15,0-41 16,0 82 0,0-42-1,0 42 1,0 0-1,0-82 1,0 81 0,0-40-16,0 0 15,0 0 1,0 0 0,0 40-1,0-40 16,0 0-15,0 82 0,0-83-1,-41 1 1</inkml:trace>
  <inkml:trace contextRef="#ctx0" brushRef="#br0" timeOffset="185971.5726">39066 16689 0,'41'0'62,"0"-82"-46,41 82-1,0 0-15,204-41 32,205 41-1,-41-81 0,-287 81-15,1-41 15,0 41-15,-42 0-16,124 0 15,-124-82-15,1 82 16,123 0 0,-42-82-1,-81 82-15,81 0 16,-122 0-16,0 0 15,41 0 1,-41 0 0,81 0-1,-81 0-15,82 0 16,-83 0 0,42 0-16,41 0 15,-1 41 16,-81-41-31,123 0 16,-123 0-16,-1 0 16,42 41-1,82-41 1,-42 0 0,-122 0-16,123 0 15,-82 0-15,-41 0 16,122 0-1,-81 82 1,0-82-16,0 0 16,-1 0-1,1 41-15,123-41 16,-42 0 0,83 0-1,-82 0 16,40 0-15,1 0 0,-42 0-1,-81 0-15,123 0 16,-165 0-16,1 0 16,123 0-1,0 0 1,-1 0-1,164 0 1,-163 0 0,0 0-1,-1 0 1,-81 0-16,0 0 16,0 0-1,-41 0-15,0 0 31,40 0-15,83-82 0,-41 82-1,0 0 1,-42 0 0,42 0-1,-82 0 1,0 0-1,41 0 1,-1 0 0,1 0-16,-41 0 15,0 0 17,41 0-1,-41 0 0,0 0-15,41 0 46,-42 0-15,-40 41 0</inkml:trace>
</inkml:ink>
</file>

<file path=ppt/ink/ink37.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4-06-08T12:27:22.726"/>
    </inkml:context>
    <inkml:brush xml:id="br0">
      <inkml:brushProperty name="width" value="0.05292" units="cm"/>
      <inkml:brushProperty name="height" value="0.05292" units="cm"/>
      <inkml:brushProperty name="color" value="#FF0000"/>
    </inkml:brush>
  </inkml:definitions>
  <inkml:trace contextRef="#ctx0" brushRef="#br0">32316 5113 0,'0'0'0,"-122"0"0,40 0 16,123 0 46,82 0-46,40 0-16,124 0 16,1431-123 15,-941 42-16,-450 81 1,-286 0-16</inkml:trace>
  <inkml:trace contextRef="#ctx0" brushRef="#br0" timeOffset="344.7352">32685 5440 0,'0'0'0,"-82"0"16,0 0-16,205 0 47,40 0-47,124 0 15,326 0 1,246 0 0,-409-41-1,-245 41 1,-123 0-1,-41 0 1</inkml:trace>
  <inkml:trace contextRef="#ctx0" brushRef="#br0" timeOffset="1127.3284">48025 4459 0,'0'0'0,"-82"0"0,41 0 16,123 0 31,40 0-47,42 0 15,572-41 1,-122 41-1,-41 0 17,-369 0-32,83 0 15,-206 0-15</inkml:trace>
  <inkml:trace contextRef="#ctx0" brushRef="#br0" timeOffset="1378.0217">49006 4827 0,'0'0'0,"-81"0"0,40 0 15,123 0 32,245 0-31,205 0-1,-42 0-15</inkml:trace>
  <inkml:trace contextRef="#ctx0" brushRef="#br0" timeOffset="3711.6484">31785 12599 0,'0'0'0,"0"-82"31,-41 82-31,-41 0 16,-41 204 15,0 1-15,1-41 0,-1-42-1,41-40 1,82-41-1</inkml:trace>
  <inkml:trace contextRef="#ctx0" brushRef="#br0" timeOffset="3978.6446">31007 12721 0,'0'0'0,"0"-41"0,41 123 47,41-41-31,82 41 0,-42-41-16,124 123 15,-123-164-15,-1 81 16,42-40-1,-123 41 1</inkml:trace>
  <inkml:trace contextRef="#ctx0" brushRef="#br0" timeOffset="4394.3339">31048 12312 0,'0'0'0,"0"-41"0,-81 41 16,81-81-1,81 81 32,1 0-31,41 0-16,40 0 16,410-82-1,-450 82 1,-205 41 31,41-41-32,41 41 1</inkml:trace>
  <inkml:trace contextRef="#ctx0" brushRef="#br0" timeOffset="4861.8032">32930 12762 0,'0'82'47,"0"-41"-32,41-41-15,-41 41 16,41-41-1,0 0 1,41 0 0,-1-82-16,42-41 15,-41 42 1,-82 40 0,41 41-1,-41 327 1,0-123 15,0-40-15,41-164-16</inkml:trace>
  <inkml:trace contextRef="#ctx0" brushRef="#br0" timeOffset="5762.2993">34362 12640 0,'0'0'0,"0"-41"16,0 0-1,0 123 32,-82 40-47,82 328 47,0-409-47,0 0 16,41-41-1,-41-41 1,0 0 0,41-286-1,-41 122 1,0 124-1,0-1 1,0 164 15,82-41-15,-41 40-16,81 42 16,83 0-1,-42-82 1,-40-41 15,-123-82-15,0 0-1,0-82 1,-41-81 0,0 163-1,41 41 1,0 82-1,0 164 1,0-1 0,82 83-1,-82-206-15</inkml:trace>
  <inkml:trace contextRef="#ctx0" brushRef="#br0" timeOffset="6179.2022">35589 12271 0,'0'0'0,"0"-40"0,-41 40 15,41 40 1,0 83 0,0 286 15,164 164 0,-123-573-15</inkml:trace>
  <inkml:trace contextRef="#ctx0" brushRef="#br0" timeOffset="6927.8535">36407 13008 0,'0'-41'62,"0"0"-62,82-41 16,-41-327 31,-41 286-16,0 328 0,0 40 1,0-163-17,41-82 1,122-41 0,-122-41-1,41-81 1,-82-1 15,0 82-31,0 164 31,0 41-15,-41 40 0,123 1-1,-41-164-15</inkml:trace>
  <inkml:trace contextRef="#ctx0" brushRef="#br0" timeOffset="7211.8463">37307 12885 0,'0'41'0,"0"-123"78,82 82-47,-82 82-15,0 41-16,0-1 15,-41-40-15,-41-41 0</inkml:trace>
  <inkml:trace contextRef="#ctx0" brushRef="#br0" timeOffset="7962.2275">38166 12476 0,'0'-41'16,"0"82"31,0 41-31,0 0-16,0-42 15,0 1-15,0 41 16,-41-82-1,-41 0 17,-40-245-1,203 40 0,410 205 0,-409 0-31</inkml:trace>
  <inkml:trace contextRef="#ctx0" brushRef="#br0" timeOffset="8295.1751">39066 12231 0,'0'-41'15,"-41"41"16,41 81-15,0 1 0,-41 123-1,41 163 1,-82-123 0,82-163-1</inkml:trace>
  <inkml:trace contextRef="#ctx0" brushRef="#br0" timeOffset="8630.5681">39393 12640 0,'0'-41'15,"0"122"32,0 1-31,0-41-16,0 41 16,0-41-16,0 82 15,-41-42 1,1-81 15,-1 0-15,-41 0-1,82-40-15,0-1 16</inkml:trace>
  <inkml:trace contextRef="#ctx0" brushRef="#br0" timeOffset="8828.5773">39434 12640 0,'0'0'0,"0"-41"15,123 41 17,-41 0-32,81 0 15,1 0 1</inkml:trace>
  <inkml:trace contextRef="#ctx0" brushRef="#br0" timeOffset="9231.9304">39598 12967 0,'0'-41'0,"41"41"15,-41-41 1,82 41 0,-42 0-1,-40 205 1,0-124 0,-40 1-1,40-123 32,40-81-31,124-1-1,-123 82 1,0 41 0,-41 82-1,0 40 1,0 1-1,0-82 1,82-41-16,40 0 16,-40 0-16</inkml:trace>
  <inkml:trace contextRef="#ctx0" brushRef="#br0" timeOffset="9462.2381">40702 12271 0,'0'0'0,"-41"0"0,82 82 47,41 123-31,-82 81-1,0 41 1,-163-40-1,40-83-15</inkml:trace>
  <inkml:trace contextRef="#ctx0" brushRef="#br0" timeOffset="11745.8582">7813 15789 0,'0'0'0,"0"-41"16,0-40-16,0-42 15,0 0-15,-41 41 16,41 41-16,-82 41 15,1 0 1,-1 0 0,-41 491-1,205-164 17,0-327-17,0 0 1,40-122 15,-81-83-15,-41-81-1,0 450 17,0-42-17,0 83 1,0-42-1,164-163 1,-82 0 0,-1-204-1</inkml:trace>
  <inkml:trace contextRef="#ctx0" brushRef="#br0" timeOffset="11962.9169">8304 15298 0,'0'41'63,"123"82"-63,-123 41 0,41 40 16,-41 82-1,0-81 1,0-82-1,-164-123-15</inkml:trace>
  <inkml:trace contextRef="#ctx0" brushRef="#br0" timeOffset="12262.2632">6995 15380 0,'0'0'0,"-41"0"16,-82 123 15,123 41-31,0 122 16,0 246-1,164-1 1,0-367-16,163-41 16,-123-123-1,42 0-15,163-123 16</inkml:trace>
  <inkml:trace contextRef="#ctx0" brushRef="#br0" timeOffset="13528.9291">11699 15626 0,'0'-82'15,"0"41"-15,0 123 32,82 245-1,-41-204-31,-41-1 31,0-163 16,0 1-31,0-124-1,82-41 1,-41 83 0,82 122-1,-42 41 1,1 204-1,-41 41 1,-41-40 0,0-42-1,0-122 1,82-82 0</inkml:trace>
  <inkml:trace contextRef="#ctx0" brushRef="#br0" timeOffset="13712.7786">12763 16198 0,'0'-82'0,"82"82"31,0 0-15,40 0-16,-81 0 15,0 41 1</inkml:trace>
  <inkml:trace contextRef="#ctx0" brushRef="#br0" timeOffset="13862.1975">12804 16444 0,'82'0'31,"-1"0"-15,1-41-16,41 41 16,0-41-16</inkml:trace>
  <inkml:trace contextRef="#ctx0" brushRef="#br0" timeOffset="14295.9653">13745 15953 0,'0'0'0,"0"-82"16,0 41-16,0 0 16,-82 41 30,0 82-30,41 163 0,41 1-1,0-82 1,0-83 0,246-40-1,-205-41 1,40 0-1,-81-122 1,0-1 0,-81 123-1,-42 41 1,82 81 0,41-81-1</inkml:trace>
  <inkml:trace contextRef="#ctx0" brushRef="#br0" timeOffset="14729.7683">14317 15871 0,'0'0'0,"0"-82"0,0 41 15,-81 205 32,81-82-31,0 0-16,0-1 16,0 1-1,163-82 1,-40-41 15,-41-41-15,-41-81-1,-41 81-15,0 41 16,0 82 15,0 82-31,0-1 16,-41 124-1,41-1 1,122-245 0</inkml:trace>
  <inkml:trace contextRef="#ctx0" brushRef="#br0" timeOffset="14870.0548">15136 16444 0</inkml:trace>
  <inkml:trace contextRef="#ctx0" brushRef="#br0" timeOffset="15545.9126">10513 18530 0,'0'-82'0,"0"-41"16,0 164 30,0 450-30,0 123 15,0-533-15,0-40 0,0-82-1</inkml:trace>
  <inkml:trace contextRef="#ctx0" brushRef="#br0" timeOffset="15813.2722">10513 18653 0,'0'0'16,"0"-123"-16,0 82 16,0-41-1,82-41 1,41 123-1,-82 41 1,40 164 0,-122-42-1,-40 124 1,-42-124 0,41-122-1</inkml:trace>
  <inkml:trace contextRef="#ctx0" brushRef="#br0" timeOffset="16115.0971">11372 18407 0,'0'0'0,"0"-41"16,-41 41-16,0 0 31,-41 82-31,82 41 16,-81 572 15,122-327-31,40-163 31,42-42-15,0-163-1</inkml:trace>
  <inkml:trace contextRef="#ctx0" brushRef="#br0" timeOffset="30072.3385">12395 18775 0,'0'0'0,"0"-41"16,0-40-16,0-1 15,-41 82 1,-123 41 15,123 122 0,41-122-31,0 82 16,82-123 0,0 82-16,41 0 31,-41-42-16,-82 1 1,-82 82 0,-82-41-1,0-82 1,124 0 0,-1-82-1,122-82 1,83-40-1,-41 81 1,-82 41 0,-41 1-1,0-1 1,-123 82 0,0 41 15,123 40-31,0 1 15</inkml:trace>
  <inkml:trace contextRef="#ctx0" brushRef="#br0" timeOffset="30497.5819">12804 18775 0,'0'-82'32,"0"123"-1,0 0-31,0 41 0,0 123 31,0-42-31,0-122 31,82 0-15,-1-41 0,42-82-1,-82-40 1,-41-42 0,-82-41-1,-81 83 1,81 122-1,41 0 1,41 41 0</inkml:trace>
  <inkml:trace contextRef="#ctx0" brushRef="#br0" timeOffset="30731.8625">13336 18980 0,'0'0'0,"0"-82"62,0 41-46,0 82 15,0 0-15,0 41-16</inkml:trace>
  <inkml:trace contextRef="#ctx0" brushRef="#br0" timeOffset="31263.7733">13786 18816 0,'0'0'16,"0"-41"-16,0 0 15,0-81 1,-41 122 15,-41 41-31,82-1 16,0 83-1,41 41 1,41-82 0,-1-41-1,1-1 1,-82 42 0,-82-41 15,1-41-16,-1 0 1,0-41 0,82-122-1,164 40 1,-42 0 0,-40 41-1,-82 41 1,-41-40-1,-81 81 1,81 41 0,-41-1-1</inkml:trace>
  <inkml:trace contextRef="#ctx0" brushRef="#br0" timeOffset="31663.9881">15176 18653 0,'0'40'63,"-81"1"-63,40 41 15,-41-41-15,0 41 16,-82-41-1,164 41 1,0-1 0,82-81-1,41 0-15,122-40 16,-163 40-16,0 0 16,-41 0-1</inkml:trace>
  <inkml:trace contextRef="#ctx0" brushRef="#br0" timeOffset="31864.1923">14645 19512 0,'0'0'0,"0"-41"31,81 41-16,1 0 1,246-41 0,-165 41-16,-40 0 0</inkml:trace>
  <inkml:trace contextRef="#ctx0" brushRef="#br0" timeOffset="32164.4808">16690 18816 0,'-82'0'46,"41"41"-30,-41 82-16,42-41 16,-42-1-16,41 1 15,-41 41 1,41-41 0</inkml:trace>
  <inkml:trace contextRef="#ctx0" brushRef="#br0" timeOffset="32381.9952">16117 18857 0,'0'0'0,"-41"0"0,123 41 47,82 82-32,40-1 1,-40 1 0,-41-41-1,-41-82-15</inkml:trace>
  <inkml:trace contextRef="#ctx0" brushRef="#br0" timeOffset="32764.6176">15872 18448 0,'0'0'0,"-41"0"16,82 0 15,82 0-31,40 0 16,328 0-1,-286 0 1</inkml:trace>
  <inkml:trace contextRef="#ctx0" brushRef="#br0" timeOffset="33548.2007">17999 18653 0,'0'0'0,"0"40"47,-82 1-31,0 41-16,41-82 15,-40 82-15,40-82 16,-41 82-16,41 0 15,82-82 17,41 0-17,0 0-15,163 0 16,-122 41 0</inkml:trace>
  <inkml:trace contextRef="#ctx0" brushRef="#br0" timeOffset="33731.3251">17590 19471 0,'0'0'0,"82"0"46,0 0-46,40 0 16,42 0-16,-41 0 16</inkml:trace>
  <inkml:trace contextRef="#ctx0" brushRef="#br0" timeOffset="34314.9623">19022 18775 0,'0'0'0,"0"-82"16,0 1-1,-41 81 1,-82 0 0,41 81-1,82-40 1,0 0-16,0 41 0,82 0 31,-41-82-31,82 123 16,-82-42-1,0 1 1,-41-41 0,-123 41-1,82-82 1,-41-41 0,82-41-1,0 0-15,41-122 16,0 122-16,82-82 31,-123 83-31,0 40 0,0 0 16,-41 41 15,0 0-31,-82 41 16,123 163 15</inkml:trace>
  <inkml:trace contextRef="#ctx0" brushRef="#br0" timeOffset="34764.4339">19472 18653 0,'0'-41'15,"81"-41"1,1 82 0,0 0-1,-82 41-15,0 81 16,0-40 0,-123 41 15,42-82-16,162-41 32,-40 0-47,0 0 16,41 0 0,-41 0-1,-41 82 1,-41 81-1,0-163-15,-82 82 16,42-82 0,40 82-16,-41-82 15,41-41 1</inkml:trace>
  <inkml:trace contextRef="#ctx0" brushRef="#br0" timeOffset="35030.8589">20126 19062 0,'0'-41'0,"0"-41"31,0 41-16,0 0 1,0 82 15,0 41-15,82-41 0</inkml:trace>
  <inkml:trace contextRef="#ctx0" brushRef="#br0" timeOffset="35397.8376">20453 18693 0,'0'-40'0,"82"-1"16,0 41-1,0 0 1,-41 0-1,-41 81 17,0-40-32,0 82 15,-123-41 1,0 0 15,82-41-15,82-41 15,0 0-15,164 0-1,-123 0-15,40 0 16,-122-82-16</inkml:trace>
  <inkml:trace contextRef="#ctx0" brushRef="#br0" timeOffset="35648.5283">21108 18244 0,'0'-41'16,"41"-41"-1,41 82 1,-41 82-1,40-1 1,-40 83 0,-41-82-16,0 122 15,0-81-15,-82 0 16,1-41 0</inkml:trace>
  <inkml:trace contextRef="#ctx0" brushRef="#br0" timeOffset="40665.3793">32194 14889 0,'0'-81'0,"-82"81"47,41 81-47,-41 42 15,41 41 1,-245 408 15,245-449 1</inkml:trace>
  <inkml:trace contextRef="#ctx0" brushRef="#br0" timeOffset="40915.4797">31498 15012 0,'0'0'0,"-82"-82"16,123 123 15,0 0-16,164 164 1,-42-42 0,-40-40-1,0-41 1,-82 0 0,82-42-16</inkml:trace>
  <inkml:trace contextRef="#ctx0" brushRef="#br0" timeOffset="41371.7614">31171 14603 0,'-82'-82'16,"164"82"31,41-41-47,40 41 15,124 0-15,-42 0 16,1 0-16,245 0 31,-410 0-15,-162 0 15</inkml:trace>
  <inkml:trace contextRef="#ctx0" brushRef="#br0" timeOffset="41932.2399">33544 15257 0,'0'-81'0,"0"40"16,0 82 46,0 0-62,0 40 16,0-40-1,81-41 17,1 0-17,41-82 1,-41-40-1,0 81 1,-41 41 0,-41 41-1,0 122 1,0 42 0,0-123-1</inkml:trace>
  <inkml:trace contextRef="#ctx0" brushRef="#br0" timeOffset="42215.3609">34648 14930 0,'0'0'0,"0"-82"16,0 164 15,0 0-15,-82 163 0,82-163-16,0 0 15,0 0-15,0 82 16,0-124-1</inkml:trace>
  <inkml:trace contextRef="#ctx0" brushRef="#br0" timeOffset="42448.6226">34566 15135 0,'0'-82'16,"0"123"15,82 0-31,0 41 16,-41-42-16,-41 1 15,123 82 1,-1-41-16,1-41 16,-41-41-1,0 0-15,-41 0 16,-41-41-1</inkml:trace>
  <inkml:trace contextRef="#ctx0" brushRef="#br0" timeOffset="42665.5444">35384 14971 0,'0'0'0,"0"-82"16,-40 41-1,40-81 1,-82 122-1,82 41 1,0 81 0,0 124-1,41 81 1,-41-204 0</inkml:trace>
  <inkml:trace contextRef="#ctx0" brushRef="#br0" timeOffset="42948.2693">36284 14644 0,'0'0'0,"0"-82"0,-40 82 16,-42 82 15,82 41-15,0 286 0,0-82-1,204 0 1,-81-245-1</inkml:trace>
  <inkml:trace contextRef="#ctx0" brushRef="#br0" timeOffset="44951.5555">37266 14562 0,'0'0'0,"-41"-82"16,0 82 15,-40 0-15,-1 164-1,82 245 17,204-327-17,-81 0 1,-41-42-1,-82 42 1,0-41-16,-123 82 16,82-123-1,-41 0-15,41 0 16,-40 0 15,81-164-15,41 1-1,122-42 1,-81 42 0,-82 122-16,0-82 15,-41 41 1,-41 82 0,41 0-1,41 82 16</inkml:trace>
  <inkml:trace contextRef="#ctx0" brushRef="#br0" timeOffset="45300.1189">37634 14603 0,'0'-41'0,"0"0"16,82 41-1,-41 0-15,41 0 16,-82 41 0,82 164-1,-82-83-15,-123 165 16,41-206-1,41-40-15,0 41 16,82-82 31,41-41-47,82 41 31,-83-41-31</inkml:trace>
  <inkml:trace contextRef="#ctx0" brushRef="#br0" timeOffset="45632.7782">38452 15176 0,'0'122'15,"0"-40"1,0-164 47,0 41-63,0 1 15,82-1 1,-41 41-1,41 0 1,-82 204 0,0 123-1,0-122-15</inkml:trace>
  <inkml:trace contextRef="#ctx0" brushRef="#br0" timeOffset="46183.2704">39352 14562 0,'0'-82'0,"0"41"16,0 123 31,0 205-32,0 285 17,0-490-17,41-41 1</inkml:trace>
  <inkml:trace contextRef="#ctx0" brushRef="#br0" timeOffset="46538.9975">39639 14726 0,'0'-82'16,"0"41"-1,41-41-15,0 82 16,40 0 0,1 0-1,0 164 1,-82-1 0,-123 83-1,1-123 1,40-42-1,164-81 32,-1 0-47,124 0 32,-123-41-32,40 41 15</inkml:trace>
  <inkml:trace contextRef="#ctx0" brushRef="#br0" timeOffset="46949.4925">40621 14644 0,'0'-41'16,"-41"41"0,41 82 31,0 41-32,0 163 1,0-123-16,0-40 15,0 0-15,0-41 0,0 0 16,0-1 0,0-40-1,-41 0 1,0-41 15,-41 0-31,82 82 16</inkml:trace>
  <inkml:trace contextRef="#ctx0" brushRef="#br0" timeOffset="47665.0989">40702 14603 0,'0'0'0,"0"41"62,-81 82-46,81-42 0,0 1-16,0 41 0,0 491 47,0-492-47,0 124 31,0-165-16,0-40-15,0-122 94</inkml:trace>
  <inkml:trace contextRef="#ctx0" brushRef="#br0" timeOffset="49338.4642">41193 15094 0,'0'41'47,"0"81"-47,0 1 15,0 0-15,0 122 31,0-163 1,-82-41 15,42-41-32,-1 0 1</inkml:trace>
  <inkml:trace contextRef="#ctx0" brushRef="#br0" timeOffset="49666.0314">41234 14971 0,'0'0'0,"-41"0"0,82 0 47,82 0-32,0-41-15,81 41 16,82 0-1,-81-82 1,-205 123 31,0 82-31,0-82-16,-82-41 15</inkml:trace>
  <inkml:trace contextRef="#ctx0" brushRef="#br0" timeOffset="50066.0197">41807 15421 0,'-41'0'0,"41"-41"15,-82-41 1,41 164 15,-41 0-31,82 0 16,-41 41-16,41 40 16,0-81-1,0-41-15,0 0 16,123-41-1,-41-41 1,0 0 0,-82-41 15,-82 0-15,-82 123-1,123 41 1,41 0-16</inkml:trace>
  <inkml:trace contextRef="#ctx0" brushRef="#br0" timeOffset="50449.5081">42052 15462 0,'0'0'0,"0"-41"0,0-41 15,0 164 17,0 41-17,0-41-15,0 40 32,0-40-32,82-41 15,41-41-15,-41 0 16,-82-41-1,81-82 1,-81 42 0,0-42-1,0 164 17,0 82-32,0-42 15,0 165 1,0-164-1</inkml:trace>
  <inkml:trace contextRef="#ctx0" brushRef="#br0" timeOffset="50750.2215">42789 14603 0,'0'0'0,"0"-82"15,0 123 32,122 41-47,-122 41 0,82 40 16,0 205-1,-82 246 1,-205-287 0,-40-122-1</inkml:trace>
  <inkml:trace contextRef="#ctx0" brushRef="#br0" timeOffset="51450.1766">33666 17057 0,'-41'0'31,"1"82"-15,-42 41-16,41-41 15,-41 40-15,-41 83 16,-40 122 15,122-327-15</inkml:trace>
  <inkml:trace contextRef="#ctx0" brushRef="#br0" timeOffset="51666.0035">32971 17344 0,'123'41'47,"-42"40"-47,42-40 15,-41 41-15,0-41 16,41 82 0,-83-82-1</inkml:trace>
  <inkml:trace contextRef="#ctx0" brushRef="#br0" timeOffset="52002.2416">32562 16975 0,'0'-40'47,"41"40"-47,0 0 15,41 0-15,163 0 16,164 0 0,-245 0-1</inkml:trace>
  <inkml:trace contextRef="#ctx0" brushRef="#br0" timeOffset="52466.3974">34075 17425 0,'0'41'47,"41"0"-31,-41 41-1,41-82-15,0 0 31,0 0-15,41 0-16,-82-41 16,82-82-1,-41 83-15,-41-1 16,81 41 0,-81 41-1,0 245 1,0-123-1,0-81 1</inkml:trace>
  <inkml:trace contextRef="#ctx0" brushRef="#br0" timeOffset="52716.814">34894 17303 0,'0'-41'16,"0"82"15,0 0-31,0 40 16,0 42-16,0 41 15,0-42 1,-82-40-1</inkml:trace>
  <inkml:trace contextRef="#ctx0" brushRef="#br0" timeOffset="52950.5541">34812 17303 0,'0'0'0,"82"41"63,-42 40-63,1-40 15,123 41 1,-82 0 0,41-82-1,-42 0 1,-81-41-1</inkml:trace>
  <inkml:trace contextRef="#ctx0" brushRef="#br0" timeOffset="53116.4553">35425 17385 0,'0'0'0,"0"-82"16,-41 0-1,41 0 1,-40 82 0,40-41-1,0 82 16,0 41-31,0 41 16,0 81 0,0-122-16,0-41 0</inkml:trace>
  <inkml:trace contextRef="#ctx0" brushRef="#br0" timeOffset="53450.0391">36244 16894 0,'0'0'0,"0"-82"16,0 0-1,-41 82 1,41 41 15,0 41-31,-82 81 16,82 83 0,0-123-16,41-1 15,-41-40-15,82 0 16,-1 0-16,-40-82 15</inkml:trace>
  <inkml:trace contextRef="#ctx0" brushRef="#br0" timeOffset="53983.0578">36898 16935 0,'-41'-41'0,"41"0"15,-82 82 32,0 0-47,82 40 16,0-40-16,0 0 15,0 41-15,123 0 16,-41-82 0,-41 41-16,0 41 15,41-42 17,-123 1-17,-82 41 1,0-82-1,82-41 1,41-41 0,41-81-1,82 122 1,-82-41 0,-41-41-1,0 42 1,-82 81-1,0 0 1,82 40 0</inkml:trace>
  <inkml:trace contextRef="#ctx0" brushRef="#br0" timeOffset="54350.2979">37103 17057 0,'81'-82'15,"1"82"1,-82-81 0,123 81-1,-123 41-15,82 81 16,-82-40-1,0 0-15,-123 122 16,0-81 0,205-164 46,0 41-46,0 0-1,0-41 1,40 0 0</inkml:trace>
  <inkml:trace contextRef="#ctx0" brushRef="#br0" timeOffset="54601.3882">38002 17344 0,'0'41'62,"0"40"-46,0-40-16,0 0 15,0 123 1,0-42-16</inkml:trace>
  <inkml:trace contextRef="#ctx0" brushRef="#br0" timeOffset="59336.4209">38821 17057 0,'0'-41'31,"0"-40"-15,41 81-1,81-41 17,-81 41-17,-41 204 1,0-122-1,-82 0 1,1 0 0,121-82 31,-40-41-32,82 41-15,-41 0 16,0 0-1,41 41 1,-82 40 0,0-40 15,0 0-31,-82 41 16,41-82-16,-41 0 15,1 41 1,-42-41-1,123-41 1</inkml:trace>
  <inkml:trace contextRef="#ctx0" brushRef="#br0" timeOffset="59700.0433">39434 17057 0,'0'-41'31,"0"82"0,0 41-31,0 41 16,0 0-16,0 40 15,0 287 1,-82-245 0,82-124-1,0-40 1,41-41-1</inkml:trace>
  <inkml:trace contextRef="#ctx0" brushRef="#br0" timeOffset="60050.487">39843 17589 0,'0'0'0,"0"-41"16,82-41-16,-41 82 16,41 0-1,-82 41 1,0 82 0,0-41-1,-123 40 1,41-81-1,164-41 48,41 0-47,40 0-16,1 0 15,122-81-15</inkml:trace>
  <inkml:trace contextRef="#ctx0" brushRef="#br0" timeOffset="60350.8824">40539 17016 0,'-41'-41'16,"123"41"15,-1 82-15,42 41-16,0 41 16,-82-42-1,41 246 1,-1-245-16,-121 123 15,-42-83-15,0-40 16,-123 81 0</inkml:trace>
  <inkml:trace contextRef="#ctx0" brushRef="#br0" timeOffset="63635.0146">14849 21843 0,'0'0'0,"82"0"47,82-82-47,-42 82 16,1 0-16,0 0 15</inkml:trace>
  <inkml:trace contextRef="#ctx0" brushRef="#br0" timeOffset="63769.3527">14931 22048 0,'0'0'15,"0"41"-15,41-41 32,82 0-17,-1 0 1,247-41-16</inkml:trace>
  <inkml:trace contextRef="#ctx0" brushRef="#br0" timeOffset="66484.5325">17426 21189 0,'0'-41'0,"-41"-41"16,41 205 31,0 40-47,41 42 16,-41-82-16,0 245 31,0-246-16,0-163 17,0 1-32</inkml:trace>
  <inkml:trace contextRef="#ctx0" brushRef="#br0" timeOffset="66784.5327">17467 21148 0,'0'0'0,"0"-82"16,0 0-1,0 0 1,41 1 0,0 81-16,82-82 15,-41 82 1,-1 163-1,-81-40 1,-122 41 0,-1-1 15,82 42-15</inkml:trace>
  <inkml:trace contextRef="#ctx0" brushRef="#br0" timeOffset="67168.2712">18735 20861 0,'0'0'0,"-41"-81"16,1 81-1,-1 0 1,-41 286-1,82 328 1,0 40 0,0-81-1,82-328 1,122-81 0,-163-164-1</inkml:trace>
  <inkml:trace contextRef="#ctx0" brushRef="#br0" timeOffset="68217.8693">19553 21107 0,'0'-82'16,"0"0"-16,-81 82 15,40 0 1,0 0-1,-41 41 1,0 164 15,287-42 1,-42-81-1,-163 0-16,0 0 17,-122-41-17,40-41 1,0 0 0,41 0-1,82-205 1,82 82-1,-82 82 1,81-40 0,-122-1-1,-81-41 1,-1 123 0,0 0-1,82 82 1,0 0-1,0-41 1</inkml:trace>
  <inkml:trace contextRef="#ctx0" brushRef="#br0" timeOffset="68635.1508">19717 21107 0,'0'-41'16,"-41"41"15,41 41-15,0 41-16,0 40 15,0 83 1,41-164-1,41 41 17,0-82-32,-41-41 15,81-41 1,-40-41 0,-82 82-16,0-81 15,-41-42 1,-81 123-1,-1-41-15,41 82 16,0 0-16,41 123 16,41-82-1</inkml:trace>
  <inkml:trace contextRef="#ctx0" brushRef="#br0" timeOffset="69342.4104">16240 19348 0</inkml:trace>
  <inkml:trace contextRef="#ctx0" brushRef="#br0" timeOffset="76146.9392">20413 21434 0,'0'41'32,"0"-123"46,0 123-31,0 0-32</inkml:trace>
  <inkml:trace contextRef="#ctx0" brushRef="#br0" timeOffset="76719.1644">20740 21066 0,'0'-41'0,"0"0"15,0 0 1,-41 41 31,41 82-47,-82 82 15,82-42 1,41-40 0,82 0-1,-1-41 1,-81 41-1,-41-41 17,0 40-17,-122-81 1,40 0 0,41-40-1,41-83 1,0 41-1,82-41 1,0 1 0,-82 40-1,0 0 1,-41 82 0,-123 0-1,123 123 1,41-82-1</inkml:trace>
  <inkml:trace contextRef="#ctx0" brushRef="#br0" timeOffset="76985.4171">21149 21393 0,'82'0'63,"40"-41"-48,-40 41-15,-41 0 16,0 0-16,0 0 16,-41-41-16</inkml:trace>
  <inkml:trace contextRef="#ctx0" brushRef="#br0" timeOffset="77619.3307">22090 20902 0,'0'-41'15,"-82"1"1,41 40 15,0 0-15,41 40 0,-82 83-1,82 82 1,123-164-1,0 40 1,-41 1-16,-42-41 16,1-41-1,-41 41-15,0 41 16,-122-82 0,40 41-1,41-41 1,41-82 15,0 0-15,41 0-1,122-122 1,-163 122 0,0-41-1,0 82 1,-163 41-1,40 0 1,41 41 0,82 82-1</inkml:trace>
  <inkml:trace contextRef="#ctx0" brushRef="#br0" timeOffset="77986.3898">22294 21025 0,'0'0'0,"0"-41"0,0-41 16,82 82 0,0 0-1,0 0 1,-82 123-1,0 41 1,-41-1 0,-123 1-1,205-164 48,0 0-63,41 0 15,0 0-15,40 0 16</inkml:trace>
  <inkml:trace contextRef="#ctx0" brushRef="#br0" timeOffset="78559.583">19513 22375 0,'0'0'0,"-82"0"0,41 0 15,0 0 1,164 0 46,81 0-46,83-41-16,408-41 16,41 82-1,42-82 1,-206 82-1,-408-41 17</inkml:trace>
  <inkml:trace contextRef="#ctx0" brushRef="#br0" timeOffset="79452.2342">20822 22743 0,'0'0'0,"0"-82"47,41 82-47,81-41 15,-81 41-15,0 0 16,-41 123 15,0-82-31,0 41 0,-123-41 31,82 0 1,123-41-1,82 0 0,-164 81-15,0 1-1,-205 0 1,124 0 0,-42-82-1,82 0 1,41-41-1</inkml:trace>
  <inkml:trace contextRef="#ctx0" brushRef="#br0" timeOffset="79702.1191">21476 22743 0,'0'-82'15,"0"164"48,-82 82-63,82-42 0,0 1 16,0 41-16,-41 40 15,41-81 1,0-41-1</inkml:trace>
  <inkml:trace contextRef="#ctx0" brushRef="#br0" timeOffset="80036.1393">21640 23070 0,'41'0'15,"-41"-82"-15,122 82 16,-81-81-16,0 81 16,82 41-1,-123 40 1,0 1-16,-82 82 16,41-82-1,-41-1-15,-40 42 16,122-82 15,81-41 0,165-123-15,40 82 0,-204-40-16</inkml:trace>
  <inkml:trace contextRef="#ctx0" brushRef="#br0" timeOffset="80891.2304">23521 21393 0,'-40'0'0,"80"0"94</inkml:trace>
  <inkml:trace contextRef="#ctx0" brushRef="#br0" timeOffset="81219.1479">24012 21230 0,'0'-41'16,"-41"82"31,1-1-47,-42 42 15,-327 205 17,490-287 15,42 0-32,41-41-15,81 41 16,-81 0-1,-123 0 1</inkml:trace>
  <inkml:trace contextRef="#ctx0" brushRef="#br0" timeOffset="81419.4653">23603 22170 0,'41'-41'31,"82"41"-15,41-40-16,163-83 16,-245 123-1</inkml:trace>
  <inkml:trace contextRef="#ctx0" brushRef="#br0" timeOffset="81736.9882">25608 21025 0,'-41'0'15,"0"0"17,-41 82-17,82-41-15,-123 81 16,-81 42 15,163-41-15,41-82-16</inkml:trace>
  <inkml:trace contextRef="#ctx0" brushRef="#br0" timeOffset="81987.8445">24953 21107 0,'0'-82'15,"41"82"32,0 41-47,41 0 16,0 0-16,-1 41 15,1-42-15,41 83 32,-41-41-17</inkml:trace>
  <inkml:trace contextRef="#ctx0" brushRef="#br0" timeOffset="82303.0897">24503 20861 0,'0'-40'16,"41"40"15,41 0-31,41 0 16,163 0 0,41 0-1,-204 0-15,41 0 16</inkml:trace>
  <inkml:trace contextRef="#ctx0" brushRef="#br0" timeOffset="82669.1333">26221 21393 0,'82'0'47,"0"0"-47,41-41 16,-1 41-16,1 0 16</inkml:trace>
  <inkml:trace contextRef="#ctx0" brushRef="#br0" timeOffset="83269.9332">27039 21230 0,'0'81'15,"41"-81"1,0 0 0,0 0-1,-41-41-15,41 41 16,-41-40-16,82-42 16,-82 41-1,41-41-15,-41 0 16,0 0-1,0 42 17,0 80-1,0 42-15,0 41-16,0-41 15,0 0-15,0-42 0,0 42 16,41-41-1,41-41 1,-42 0 0,42-41-1,0-81 1,-82-1 0,0 0-1,-41 123 16,41 123-15,0-41 0,0 40-1,41-81 1,-41 41-16,82-82 16</inkml:trace>
  <inkml:trace contextRef="#ctx0" brushRef="#br0" timeOffset="83699.503">25158 22089 0,'0'0'0,"0"-41"16,122 41 31,1 0-47,164 0 15,326 0 1,42-82 0,-164 0-1,-246 82 1,-204 0-16,-41-41 16,-41 123 30</inkml:trace>
  <inkml:trace contextRef="#ctx0" brushRef="#br0" timeOffset="84136.6726">25935 22579 0,'0'123'63,"0"-41"-63,0-41 15,0 41-15,0-41 16,0-1 0,-41 42-1,-41-82 1,41 0 0,-40-82-1,81 42 1,0-42-1,0 0-15,0 41 16,81 41-16,42-82 16,-41 82-16,81 0 15,-122-82-15</inkml:trace>
  <inkml:trace contextRef="#ctx0" brushRef="#br0" timeOffset="84403.3515">26508 22416 0,'0'-41'0,"-82"41"32,82 41-1,0 41-31,0-1 15,0 165 1,-41-1 0,41-122-1,0-82-15,0 41 16</inkml:trace>
  <inkml:trace contextRef="#ctx0" brushRef="#br0" timeOffset="84769.8474">27080 22539 0,'0'-82'0,"0"164"62,0-1-46,-41 1-16,41 0 16,0-41-16,0 82 15,0-83-15,0 1 16,-40-41 15,-1 0-15,-41 0-1,82-41 17</inkml:trace>
  <inkml:trace contextRef="#ctx0" brushRef="#br0" timeOffset="84986.6163">26958 22416 0,'81'-41'15,"-40"41"-15,41 0 16,41 0-16,81 0 31,-40 0-15</inkml:trace>
  <inkml:trace contextRef="#ctx0" brushRef="#br0" timeOffset="85419.9862">27285 22743 0,'82'0'15,"-82"-41"1,82 41-16,-42 0 16,-40 123 15,0-41-16,0-41 1,0-82 31,41-41-31,123-82-1,-123 123 1,-41 82-1,0 0 1,0 123 0,41 81-1,-41-122 1,82-123 0,-82-41-1</inkml:trace>
  <inkml:trace contextRef="#ctx0" brushRef="#br0" timeOffset="86152.8415">29126 20984 0,'0'0'0,"-82"41"47,41 0-31,0 41-16,-82-41 15,1 40 1,81 42 15,327-123 0,82-41-15,-122 41 0</inkml:trace>
  <inkml:trace contextRef="#ctx0" brushRef="#br0" timeOffset="86370.0705">28839 21843 0,'0'0'0,"41"0"46,41 0-30,41 0-16,122-41 16,-40 0-1</inkml:trace>
  <inkml:trace contextRef="#ctx0" brushRef="#br0" timeOffset="86953.098">30557 20861 0,'0'0'15,"0"-40"-15,0-42 16,-40 82-1,-42-41 1,41 41 0,-41 0-1,0 123 1,82-83-16,82 83 16,-41-82-1,41-41-15,81 82 16,-122 41 15,-41 40-15,-41-122-1,-81-41 1,40 0 0,41 0-1,41-41-15,0-82 16,0 83-16,41-42 15,163-82 17,-163 82-32,-41 41 15,0-40 17,-82 81-32,-40 0 15,81 41 1,41 40-1</inkml:trace>
  <inkml:trace contextRef="#ctx0" brushRef="#br0" timeOffset="87437.0075">30967 20861 0,'0'-81'16,"40"40"-1,42 41 1,0 41 0,-82 40-16,0 1 15,0 41 1,-123 0-1,42-82 17,121-123 15,42 82-32,0 0 1,-41 82-1,-41-1 1,0-40 0,0 41-1,-123 0-15,82-82 16,-81 0 0,81 0-1,41-41 1</inkml:trace>
  <inkml:trace contextRef="#ctx0" brushRef="#br0" timeOffset="87709.7575">31416 21270 0,'0'-40'78,"0"-1"-62,41 41-16,0 0 46</inkml:trace>
  <inkml:trace contextRef="#ctx0" brushRef="#br0" timeOffset="88069.9115">31621 20943 0,'0'0'15,"0"-82"-15,41 42 16,41 40 0,-41 0 15,-41 40-15,0 1-16,0 123 15,-41-82 1,-41 40 15,82-40-15,0-41-1,41-41 17,41 0-17,40-82 1,-40 82-1</inkml:trace>
  <inkml:trace contextRef="#ctx0" brushRef="#br0" timeOffset="88336.6694">32235 21107 0,'41'0'47,"-1"0"-32,42 0-15,-41 0 16,0 0-16,0 0 15</inkml:trace>
  <inkml:trace contextRef="#ctx0" brushRef="#br0" timeOffset="88937.3868">33135 20780 0,'0'-82'16,"0"0"-1,-82 82 16,41 0-15,0 41-16,-41 82 16,82-42-1,82 42 1,41-41 0,-1-41-1,-122 41 1,0-41 15,0-1-15,-41-40-16,-81 0 15,40 0 1,82-40-16,0-1 16,0-82-1,123-41 1,-82 123-1,-1-81 1,-40 81 0,0 0-1,-40 41 1,-1 0 0,41 82-1</inkml:trace>
  <inkml:trace contextRef="#ctx0" brushRef="#br0" timeOffset="89303.3959">33503 20780 0,'41'0'31,"40"0"-15,-40 0-16,82 0 16,-123 81-1,0 83 1,0-41 0,-82 40-1,0-163-15,123-41 63,0 41-48,0 0 1,164-40 0,-83 40-1,-40 0 1</inkml:trace>
  <inkml:trace contextRef="#ctx0" brushRef="#br0" timeOffset="89870.4412">30394 21884 0,'-41'0'16,"164"0"46,81 0-62,205 0 16,0 0 0,0 0-16,82-41 15,327 41 1,-245 0 0,-532-123-1,41 123 1,-123 0 31,41 41-32,-123-41-15</inkml:trace>
  <inkml:trace contextRef="#ctx0" brushRef="#br0" timeOffset="90387.7375">31539 22416 0,'0'-82'16,"82"41"0,0 41-16,0 0 15,-41 41 1,-41 41-16,0 0 16,-41-1-1,0-40-15,-41 41 16,0-82 15,123 0 0,41 0-15,0 0 0,-1 0-1,-81 82 1,-40 0-1,-83 0 1,-41-82 0,123 0-1</inkml:trace>
  <inkml:trace contextRef="#ctx0" brushRef="#br0" timeOffset="90637.5398">32194 22457 0,'0'-41'16,"0"123"15,-41 40-15,41-40-16,0 41 15,-82 81 1,41 42 0,41-205-1</inkml:trace>
  <inkml:trace contextRef="#ctx0" brushRef="#br0" timeOffset="90970.2863">32480 22825 0,'0'0'0,"41"0"32,41 0-17,0 0-15,-1 0 16,-81 82-1,0 81 1,-122-40 0,81-41-1,0-82 1,164 0 31,-42-41-47,165-41 31,-164 82-31</inkml:trace>
  <inkml:trace contextRef="#ctx0" brushRef="#br0" timeOffset="91488.4288">34566 20534 0,'41'41'47,"41"0"-47,41 82 16,163 449 0,-286-122-1,0-286 1,-41 163-16,-122-122 15,-1-83 1,-122 165 0,163-246-16</inkml:trace>
  <inkml:trace contextRef="#ctx0" brushRef="#br0" timeOffset="92521.4127">16976 25565 0,'0'0'0,"82"0"32,41 0-17,0 0-15,81 0 32</inkml:trace>
  <inkml:trace contextRef="#ctx0" brushRef="#br0" timeOffset="92670.7597">17017 25975 0,'82'0'31,"0"0"-15,0-82-16,40 82 15,-40 0-15</inkml:trace>
  <inkml:trace contextRef="#ctx0" brushRef="#br0" timeOffset="106288.0945">19390 25116 0,'0'-41'16,"0"122"62,0 1-78,0 41 15,0 0-15,0-42 16,0 1-16,0 41 16,0-82-16,0 0 15,0 0 1,0-82 15</inkml:trace>
  <inkml:trace contextRef="#ctx0" brushRef="#br0" timeOffset="106621.8738">19431 24993 0,'0'0'0,"0"-82"15,0 41 1,41 41 0,122 0-1,-40 0 1,-41 0 0,-82 205-1,-164-83 1,-40 1-1,122-82 1,41 41 0</inkml:trace>
  <inkml:trace contextRef="#ctx0" brushRef="#br0" timeOffset="106971.8037">20617 24870 0,'0'0'0,"0"-82"15,-82 123 32,82 41-47,0 163 16,0 287 0,0-286-1,41-83 16,0-122-15,41 0-16</inkml:trace>
  <inkml:trace contextRef="#ctx0" brushRef="#br0" timeOffset="107724.1056">20985 25647 0,'-41'0'16,"123"0"46,0 0-46,0 0-16,122 0 31,-122 0-31,-41 0 16,0 0-16</inkml:trace>
  <inkml:trace contextRef="#ctx0" brushRef="#br0" timeOffset="108240.2575">22131 25320 0,'0'-41'16,"0"0"30,-82 41-14,82 41-32,0 41 15,-41 82 1,41-83-16,0 1 16,0 0-16,0 0 0,0-41 15,82-41 16,0 0-15,-1-41-16,-40-41 16,41-82-1,-82 1 1,-41-42 0,-41 83 15,1 81-16,-1 41 1,0 163 0,82 1-1</inkml:trace>
  <inkml:trace contextRef="#ctx0" brushRef="#br0" timeOffset="108539.9167">22662 25484 0,'0'81'0,"0"-121"78,0-42-62,0 164 31,0-1-32,41-40-15</inkml:trace>
  <inkml:trace contextRef="#ctx0" brushRef="#br0" timeOffset="109155.8919">23194 25238 0,'0'-82'0,"0"1"16,0-1-1,0 123 32,0 0-31,-82 122 0,82-81-16,0 0 15,0 0 1,123-82-16,-41 81 15,41-40 1,-42 0 0,-81 41 15,-40-82-15,-83 0-1,41 0 1,41 0-1,-41-82 1,82 41 0,0-40-1,164-124 1,-123 123 0,41 0-1,-82 42 1,0-1-16,-41-41 15,-41 82 1,-41 0 0,82 123-1,-41-42 1</inkml:trace>
  <inkml:trace contextRef="#ctx0" brushRef="#br0" timeOffset="110034.7155">24953 25156 0,'0'0'0,"0"-40"0</inkml:trace>
  <inkml:trace contextRef="#ctx0" brushRef="#br0" timeOffset="116879.8064">24749 25279 0,'0'-41'0,"0"82"125,-82 0-125,0-41 15,-82 164 1,124-123 0,-42-41-1,164 0 16,40 0-15,246 0 0,-245 0-16,0 0 15</inkml:trace>
  <inkml:trace contextRef="#ctx0" brushRef="#br0" timeOffset="117123.4059">24544 25811 0,'0'0'16,"82"0"30,0 0-46,0 0 16,40 0-16,42 0 16,-82 0-1</inkml:trace>
  <inkml:trace contextRef="#ctx0" brushRef="#br0" timeOffset="117873.6051">26344 25034 0,'-82'0'16,"41"0"0,82 0 30,41 0-30,286-82 0,-245 82-1,-41 0 1,-82 41 15,-41-41-15,-123 163-1,41-40 1,1 0 0,40-41-1,0-1 1,41-81 0,41 41-1,82-41 16,0 0-31,81 0 16,83 0 0,-42 0-1</inkml:trace>
  <inkml:trace contextRef="#ctx0" brushRef="#br0" timeOffset="118256.7709">27817 25238 0,'0'-41'0,"-82"123"78,0 0-63,0-41-15,0 41 16,1-82-16,40 81 31,41-40-15,41-41-1,286 0 1,-82 0 0,-122 0-1</inkml:trace>
  <inkml:trace contextRef="#ctx0" brushRef="#br0" timeOffset="118473.6662">27694 25770 0,'0'0'0,"41"0"63,41 0-48,-1 0-15,1 0 16</inkml:trace>
  <inkml:trace contextRef="#ctx0" brushRef="#br0" timeOffset="119123.8712">29085 25116 0,'0'-123'0,"0"82"16,0 0-1,-82 41 17,-82 164-1,164 40 0,0 1-15,0-124-1,82-40 1,-41-41-16,82 0 16,-82 0-16,0 0 15,40-81 1,-40-83 0,-163-122-1,-1 204 1,41 82-1,0 0 1,82 82 0,0 40-16</inkml:trace>
  <inkml:trace contextRef="#ctx0" brushRef="#br0" timeOffset="119372.8493">29535 25443 0,'82'0'47,"-82"-41"-31,0-41-1,0 123 17,0 0-17</inkml:trace>
  <inkml:trace contextRef="#ctx0" brushRef="#br0" timeOffset="119923.7936">30107 25034 0,'0'0'0,"0"-82"0,0 41 16,0 0 0,-122 41 15,81 123-16,41-41 1,0 40 0,123-40-1,-42 0 17,42-41-17,-82 41 1,-82-41-1,0-41 1,-82 0 0,83 0-1,-42 0 1,123-41 15,81-82-15,-40-41-1,-82 83 1,0-42 0,-82 123 15,-40 0-31,40 41 31,82 0-31</inkml:trace>
  <inkml:trace contextRef="#ctx0" brushRef="#br0" timeOffset="120207.0002">30476 24829 0,'0'0'0,"0"-82"31,41 82-15,40 0 0,1 82-16,-41 41 15,41 81 1,0 328 0,-82-327 15,-164-1-16,0-163-15</inkml:trace>
  <inkml:trace contextRef="#ctx0" brushRef="#br0" timeOffset="120890.5335">18654 27774 0,'0'-41'47,"122"41"-47,1 0 16,0 0-16,245 0 31</inkml:trace>
  <inkml:trace contextRef="#ctx0" brushRef="#br0" timeOffset="121041.1194">18776 28142 0,'82'-40'16,"-41"40"-16,41 0 16,204-41-1</inkml:trace>
  <inkml:trace contextRef="#ctx0" brushRef="#br0" timeOffset="121380.0263">20453 27652 0,'0'-41'16,"0"0"0,0 123 31,0-1-32,0 1-15,41 123 16,-41-42-1,0 1 1,0-123 0</inkml:trace>
  <inkml:trace contextRef="#ctx0" brushRef="#br0" timeOffset="121641.4866">20494 27529 0,'0'-82'0,"0"41"31,41 41-31,41-82 16,41 82 0,-82 0-1,0 82 1,-41 41-1,-41-82-15,-123 82 16,82-83 0,41 42-16,-40-41 15</inkml:trace>
  <inkml:trace contextRef="#ctx0" brushRef="#br0" timeOffset="122260.3008">22172 27324 0,'-41'0'0,"41"-41"16,-41 41 15,-82 205 0,123 245 1,0-286-17,164-1 1</inkml:trace>
  <inkml:trace contextRef="#ctx0" brushRef="#br0" timeOffset="122740.9428">22662 27488 0,'0'0'0,"-40"-82"0,121 82 62,42 0-46,0 0-16,-41 0 16,-1 0-16,-40 0 15,41 0 1,-123 41-1,-82 82 1,1-41 0,-1 40-1,0-40 17,123 0-17,0-41 1,123-41 15,82 0-15,-42 0-1</inkml:trace>
  <inkml:trace contextRef="#ctx0" brushRef="#br0" timeOffset="123159.3166">24503 27488 0,'-82'41'63,"42"0"-63,-42 41 16,-41-41-16,41 40 15,-81 1 1,81-82-1,164 0 32,40 0-47,165 0 16,40 0 15</inkml:trace>
  <inkml:trace contextRef="#ctx0" brushRef="#br0" timeOffset="123389.8435">24094 28347 0,'-123'0'0,"164"0"63,41 0-63,41-41 15,0 41-15,-1 0 16,83-82-16</inkml:trace>
  <inkml:trace contextRef="#ctx0" brushRef="#br0" timeOffset="123890.8948">25444 27611 0,'0'-41'0,"-82"41"16,82-82-16,-41 82 16,41-41-1,-41 41 17,-40 82-17,81 0 1,-41 81-1,41 1 1,0-123 0,122 0-1,42-41 1,-41-82 0,-82-41-1,-41 1 1,0-1-16,-82 41 15,41 41-15,0 41 16,-41-82-16,0 82 16,82 41-1,0 41 1</inkml:trace>
  <inkml:trace contextRef="#ctx0" brushRef="#br0" timeOffset="124175.1961">25812 27856 0,'41'0'31,"0"-82"0,-41 41-15,0 82 15,0 0-15,0 41-1</inkml:trace>
  <inkml:trace contextRef="#ctx0" brushRef="#br0" timeOffset="124707.8264">26385 27365 0,'0'0'0,"0"-41"0,-41 41 47,-41 41-31,82 41-16,-41 0 15,41 0 17,82-82-17,-41 82-15,82-82 16,-82 0-16,0 40 15,-1-40 1,-40 41 0,-40 41-1,-124-82 1,123 0 0,41-41-1,0-41 1,41 1-1,123-42 1,-83 41 0,-81 0-1,-41 0 17,-122 1-17,40 81 1,82 41-1,41-1-15</inkml:trace>
  <inkml:trace contextRef="#ctx0" brushRef="#br0" timeOffset="124974.3106">26671 27202 0,'0'-41'0,"82"41"47,-41 0-47,-41 41 16,123 40-16,-123 42 16,41-41-1,-41 163 1,0-40-1,-123 40 1,82-245 0</inkml:trace>
  <inkml:trace contextRef="#ctx0" brushRef="#br0" timeOffset="125491.1104">28226 27488 0,'0'0'0,"-41"0"16,82 0 15,81 0-31,328-41 31,-163 41-15,-205 0-16</inkml:trace>
  <inkml:trace contextRef="#ctx0" brushRef="#br0" timeOffset="125890.476">29494 27120 0,'0'0'0,"0"-41"32,0 123 15,0 40-47,41 124 15,-41-42 1,82-81-1,-82 0 1,0-205 15,0-41-15</inkml:trace>
  <inkml:trace contextRef="#ctx0" brushRef="#br0" timeOffset="126107.8523">29617 27038 0,'0'-82'16,"0"41"-1,40 41 1,83 0 0,-123 82-1,82 0 1,-82 41-1,-41 40 1,-82-122 0</inkml:trace>
  <inkml:trace contextRef="#ctx0" brushRef="#br0" timeOffset="127007.6778">30394 26915 0,'-41'0'47,"41"123"-31,0 0-16,0 40 15,0 42-15,0-1 16,0 1-16,0-41 15,0-42-15,123-40 16,-42 0 0,83-41-1</inkml:trace>
  <inkml:trace contextRef="#ctx0" brushRef="#br0" timeOffset="127491.3435">30885 27611 0,'82'0'63,"-1"0"-63,1 0 15,0 0-15,0 0 16,-82 122 15,0-81-15,-123 41-16,41 41 15,-81 0 17,163-42-17,41-81 16,81 0-15,83-41 0,-123 41-16</inkml:trace>
  <inkml:trace contextRef="#ctx0" brushRef="#br0" timeOffset="127940.5686">32276 27652 0,'0'-41'0,"-82"123"78,41-42-62,-82 1-16,82 41 15,-41-41-15,1 82 16,121-82 47,83-41-63,41 0 15,40 0 1,-122 0-16</inkml:trace>
  <inkml:trace contextRef="#ctx0" brushRef="#br0" timeOffset="128157.3386">31907 28347 0,'82'0'47,"0"0"-31,41 0-16,-41 0 16,-42-41-16</inkml:trace>
  <inkml:trace contextRef="#ctx0" brushRef="#br0" timeOffset="128464.5075">32726 27815 0,'-82'0'0,"164"0"63,-1 0-63,42 0 15,0 0-15,-41 0 16,40-41-16</inkml:trace>
  <inkml:trace contextRef="#ctx0" brushRef="#br0" timeOffset="129057.211">33666 27529 0,'0'-82'31,"-81"82"16,40 0-16,41 41 0,-41 41 0,41-41-31,0 81 16,0-40 0,0 41 15,0-82-31,204-41 31,-81-41-15,-82-82-1,41 41 1,-123-163 0,-82 204-1,0 41 1,1 0 0,122 123-16,0-82 15,0 41-15</inkml:trace>
  <inkml:trace contextRef="#ctx0" brushRef="#br0" timeOffset="129357.7778">34157 27733 0,'0'-40'78,"0"-42"-47,0 123 0,0 0-15,82-41-16,-82 40 16,41-40-16</inkml:trace>
  <inkml:trace contextRef="#ctx0" brushRef="#br0" timeOffset="129874.2667">34730 27243 0,'0'-41'0,"0"0"31,-41 41-31,-41 0 16,41 41-1,-40 81 1,81 1-1,40-41 1,165 0 0,-164-41 15,41-41-31,-82 41 16,0 40-16,-123-40 31,82-41-16,0 0 1,-41 0 0,82-82-1,82-40 1,41-1 0,-123 82-16,82-41 15,-82-40-15,0 40 16,-41 0-1,0 82 1,-82 41 15,41 41-31</inkml:trace>
  <inkml:trace contextRef="#ctx0" brushRef="#br0" timeOffset="130175.3309">34934 26915 0,'0'-81'0,"82"81"15,-82-41-15,41 41 31,41 41-15,-82 40-16,82 206 16,-82 40 15,0-82-15,-123 1-1,82-246-15</inkml:trace>
  <inkml:trace contextRef="#ctx0" brushRef="#br0" timeOffset="131051.8835">20494 29533 0,'41'0'31,"0"0"-15,41 0-16,41 0 16,-41 0-16,-1 0 15,1 0-15,-41 0 16</inkml:trace>
  <inkml:trace contextRef="#ctx0" brushRef="#br0" timeOffset="131208.9285">20535 29901 0,'82'0'31,"0"0"-16,163-81 1</inkml:trace>
  <inkml:trace contextRef="#ctx0" brushRef="#br0" timeOffset="131491.5299">21762 29370 0,'0'0'0,"0"41"63,0 40-63,0 1 15,0 41-15,0 0 16,0 81-1,0-81 1,-81-41 0</inkml:trace>
  <inkml:trace contextRef="#ctx0" brushRef="#br0" timeOffset="131742.2209">21681 29370 0,'0'-82'0,"41"41"16,40-41-1,-40 82 1,41 0 0,41 82-1,-82 0 1,-82 81-1,-123-40 1,41 0 0,42-123-1</inkml:trace>
  <inkml:trace contextRef="#ctx0" brushRef="#br0" timeOffset="132558.4202">22662 29124 0,'-81'82'47,"81"41"-47,-82 245 31,123 0 0,81-368-31,42 82 16</inkml:trace>
  <inkml:trace contextRef="#ctx0" brushRef="#br0" timeOffset="133024.6701">23071 29533 0,'0'-41'0,"-40"41"16,121 0 46,42 0-62,0 0 0,-41 0 16,-1 0-16,-203 41 62,81 41-46,0-41-16,-41 0 16,82 41-1,-164-1 1,164 42-1,41-123 32,41 0-47,82 0 16,-41-41-16</inkml:trace>
  <inkml:trace contextRef="#ctx0" brushRef="#br0" timeOffset="133357.7475">24176 29411 0,'-82'81'63,"41"-40"-48,0 41-15,-40-41 16,40 41 0,-41-41-1,164-41 16,40 0-31,165 0 16,-124 0 0</inkml:trace>
  <inkml:trace contextRef="#ctx0" brushRef="#br0" timeOffset="133574.9166">24012 30229 0,'82'0'47,"-41"-41"-32,0 41-15,41 0 0,-41-41 16,81 41-1</inkml:trace>
  <inkml:trace contextRef="#ctx0" brushRef="#br0" timeOffset="134057.8272">25076 29492 0,'0'-41'0,"-82"41"62,82 82-62,-82 0 16,82 0-16,0 0 16,0-1-16,0-40 15,0 0 17,123-41-32,0 0 15,-82 0-15,81-122 16,-122 81-1,0-82 1,0 41-16,-81-81 16,40 163-16,0 0 15,-82 0 1,82 40 0,41 83-1,0-82-15</inkml:trace>
  <inkml:trace contextRef="#ctx0" brushRef="#br0" timeOffset="134346.2254">25649 29697 0,'41'0'15,"40"0"64,-81-41-64,0 82 16,0 0-31,0 0 16</inkml:trace>
  <inkml:trace contextRef="#ctx0" brushRef="#br0" timeOffset="134875.2377">26303 29329 0,'0'-82'0,"-41"82"31,41-41-31,-82 41 16,41 123-1,-40-1 1,81 42-1,41-123 1,81-41 0,-81 41-1,41 41 17,-82-41-17,-41-41 1,-41 40-1,41-40 1,-81 0-16,122-40 31,41-42-15,81-41 0,-81 41-1,0 0-15,-41 1 16,0-42-1,-41 123 1,-41 0-16,41 0 31</inkml:trace>
  <inkml:trace contextRef="#ctx0" brushRef="#br0" timeOffset="135225.841">26630 28961 0,'82'40'62,"-82"42"-46,82 0-16,-82 0 16,0 41-1,0 204 1,0-123-1,-123-122 1,82-82 0</inkml:trace>
  <inkml:trace contextRef="#ctx0" brushRef="#br0" timeOffset="135732.4622">28226 28879 0,'163'-82'47,"-40"82"-47,0 0 16,-41 0-16</inkml:trace>
  <inkml:trace contextRef="#ctx0" brushRef="#br0" timeOffset="136075.5773">28389 28797 0,'0'82'62,"0"-41"-62,0 40 16,0 1-16,0 41 15,0 122 1,0 1 0,0-42-1,0-122-15,0 0 16,0-41-16,123-41 31,41-41-15,40-41-1</inkml:trace>
  <inkml:trace contextRef="#ctx0" brushRef="#br0" timeOffset="136791.8372">27776 29451 0,'0'0'0,"-41"0"15,-41 0 17,164 0 14,0 0-30,-1 0-16,-40 0 16,0 0-1,41 0 1,-123 0 15,-41 0-31,41 0 16,-81 0-1,81 0 1,-123 0 0,205 0 62,0 0-78,41 0 15,-41 0-15,0 0 16,40 0 0,-121 0 31,-42 0-32</inkml:trace>
  <inkml:trace contextRef="#ctx0" brushRef="#br0" timeOffset="137381.8328">29330 29165 0,'0'-82'16,"0"164"62,0 41-78,0 40 16,0-81-1,0 0 1,0 0-16,0-41 16</inkml:trace>
  <inkml:trace contextRef="#ctx0" brushRef="#br0" timeOffset="137992.3995">29903 29574 0,'0'0'0,"-41"0"16,82 0 15,82 0-16,163 0 1,-122 0 0</inkml:trace>
  <inkml:trace contextRef="#ctx0" brushRef="#br0" timeOffset="138408.8848">31007 29288 0,'0'-82'0</inkml:trace>
  <inkml:trace contextRef="#ctx0" brushRef="#br0" timeOffset="139091.8378">30926 29247 0,'0'-41'16,"0"0"15,0 123 16,0 0-47,0 40 0,0-40 16,0 41-1,0 0 1,0-82-1</inkml:trace>
  <inkml:trace contextRef="#ctx0" brushRef="#br0" timeOffset="139358.568">31007 29083 0,'0'0'0,"0"-82"15,82 82 1,0-40 0,41 40-1,-82 0 1,0 122 0,-41 1-1,-246 41 1,83-83-1,122-40 1</inkml:trace>
  <inkml:trace contextRef="#ctx0" brushRef="#br0" timeOffset="139642.78">31785 29042 0,'0'0'0,"0"-41"16,-82 123 31,82 0-47,-41 204 15,41-204-15,0 82 16,0-41-16,41-1 16,0-40-16,81-41 31,-81-41-31</inkml:trace>
  <inkml:trace contextRef="#ctx0" brushRef="#br0" timeOffset="140142.6988">32316 29329 0,'123'-82'63,"0"82"-48,-41 0-15,0 0 16,-42 0 0,-40 41-1,-40-41 1,-165 163 0,41-40-1,83-123-15,-1 41 16,123-41 31,40 0-47,165 0 31,-82 0-31</inkml:trace>
  <inkml:trace contextRef="#ctx0" brushRef="#br0" timeOffset="140492.002">33462 29083 0,'0'-82'15,"0"164"17,-82-41-17,41 41-15,-41-41 16,41 0 0,-40 41-1,81-41 1,40-41-1,124 0 1,82 0 0,-206 0-1</inkml:trace>
  <inkml:trace contextRef="#ctx0" brushRef="#br0" timeOffset="140675.9759">33298 29697 0,'41'0'63,"41"0"-63,0 0 15,0 0-15,-1 0 16</inkml:trace>
  <inkml:trace contextRef="#ctx0" brushRef="#br0" timeOffset="141125.4558">34403 29206 0,'0'0'0,"0"-41"16,-82 41-1,41 41 17,41 0-17,0 41 1,-82 245-1,82-286 1,41 41 0,82-82-1,-41 0 1,40-82 0,-122-82-1,-41 1 1,-81 122-1,-1 41 1,82 41 0,41 40-1</inkml:trace>
  <inkml:trace contextRef="#ctx0" brushRef="#br0" timeOffset="141409.1511">34812 29533 0,'0'0'0,"82"0"62,-82-82-46,0 42 0,0 80 15,0 1-15</inkml:trace>
  <inkml:trace contextRef="#ctx0" brushRef="#br0" timeOffset="141925.7864">35344 29083 0,'0'-41'16,"0"-40"-1,-123 81 16,123 81-15,-41-40-16,41 82 16,41-41 15,82 0-15,-83-1-1,83-81 1,-82 41-1,-41 0 17,-123-41-32,82 0 15,-40 0 1,-1 0 0,82-41-1,123-40 1,-42-83-1,1 123 1,-41-41 0,-41 0-16,0-40 31,-82 122-15,-40 0-1,81 0-15</inkml:trace>
  <inkml:trace contextRef="#ctx0" brushRef="#br0" timeOffset="142258.8406">35998 28838 0,'-82'-82'15,"164"164"32,-41-41-47,-41 41 16,82 40-16,-82-40 15,0 82 1,-41 81 0,-82-122-1,82-123 1</inkml:trace>
  <inkml:trace contextRef="#ctx0" brushRef="#br0" timeOffset="142793.2678">36325 28470 0,'0'0'0,"0"-41"16,82 41 15,41 0-15,-82 0-1,0 41 1,-41 41-1,0-42-15,0 1 16,0 41 0,0 41-16,0 0 0,0 122 31,0 0-15,81-40-1,-81-1 1,0-122-1,0 0 1,-122-41 0,-1-41-1,41 0-15,0 0 16,82 41-16,-81-41 16</inkml:trace>
  <inkml:trace contextRef="#ctx0" brushRef="#br0" timeOffset="143360.8492">37512 29288 0,'-41'0'15,"163"0"16,42 0-31,0 0 16,-1-41-16,-122 41 16</inkml:trace>
  <inkml:trace contextRef="#ctx0" brushRef="#br0" timeOffset="143508.9337">37593 29615 0,'0'0'0,"41"0"32,41 0-32,41-82 15,40 82-15,42-82 16</inkml:trace>
  <inkml:trace contextRef="#ctx0" brushRef="#br0" timeOffset="148009.2845">39557 28879 0,'0'41'47,"41"40"-47,-41 1 15,0 0-15,0 0 16,0 41-16,0-42 0,0 1 15,0 0-15,0-41 32</inkml:trace>
  <inkml:trace contextRef="#ctx0" brushRef="#br0" timeOffset="148760.7441">38943 28920 0,'0'-41'0,"0"82"47,0 40-31,0-40-16,-41 0 0,-40 41 15,40-82 17,0 0-1,41-82-31,0-40 31,0 81-15,0-41-16,123 82 15,-83 0 1,42 0-16,-82 82 16,0 81-1,-41 42 1,41-123-16,-204 122 15,163-163 1,0 0-16,-41 41 31,41-82-15,41-82 0,0 0-1,0 0 1,0 1-1,123 162 1,0 42 0,-41 0-1,-1-82 1</inkml:trace>
  <inkml:trace contextRef="#ctx0" brushRef="#br0" timeOffset="149394.049">39557 28961 0,'0'-82'16,"0"0"-1,0 41 1,82 0 0,81 41 15,-81 0-31,-41 123 47,-41 0-47,-286 40 31,204-163-31,0 123 16</inkml:trace>
  <inkml:trace contextRef="#ctx0" brushRef="#br0" timeOffset="149760.3791">40130 28756 0,'0'-82'15,"0"164"32,0 0-47,-82 41 16,82-1-16,0 1 15,0 41 1,82-1 0,-41-40-1,-1-123-15</inkml:trace>
  <inkml:trace contextRef="#ctx0" brushRef="#br0" timeOffset="150243.6053">40743 28961 0,'-41'-41'16,"123"41"31,0 0-32,41 0-15,-41 0 16,-42 0-16,42 0 31,-82 81-31,-122 1 16,-124 82 15,123-41-15,42-82-1,121-41 16,83 0-15,41 0 0,-82 0-1</inkml:trace>
  <inkml:trace contextRef="#ctx0" brushRef="#br0" timeOffset="150726.3794">42011 28961 0,'-41'40'63,"-40"42"-63,40-41 15,-82 41-15,82-41 16,0-41 0,123 0 30,245 0-30,-122 0 0</inkml:trace>
  <inkml:trace contextRef="#ctx0" brushRef="#br0" timeOffset="150927.0602">41766 29779 0,'82'0'47,"40"0"-47,-40 0 16,123-82-1,-164 82-15</inkml:trace>
  <inkml:trace contextRef="#ctx0" brushRef="#br0" timeOffset="151343.7698">42625 29001 0,'0'0'0,"0"-40"15,-41 121 48,41 1-63,0 41 0,0-41 16,0-41-1,0 81 1,41-122-1,123 0 1,-83-41 0,1-40-1,-82-42 1,-41 0-16,-81 0 16,81 123-1,0 0-15,-41 0 16,82 123-1,0-82 1</inkml:trace>
  <inkml:trace contextRef="#ctx0" brushRef="#br0" timeOffset="151593.3982">43116 29329 0,'41'0'47,"-41"-41"-47,0-41 16,0 123 30,0 41-46,0-41 16</inkml:trace>
  <inkml:trace contextRef="#ctx0" brushRef="#br0" timeOffset="152109.8427">43566 29042 0,'0'0'0,"0"-81"0,0-1 16,0 41 15,0 82 1,0 81-17,0-40-15,0 0 16,123 41-1,-1 0 1,-40-1 15,0-122-31,-123 0 32,-41 0-32,41 0 15,-81 0 1,81-82-1,41 42 1,0-1 0,81-41-1,1-41 1,-82 41-16,0 41 16,0 0-1,-122 41 16,81 0-31,0 0 16,-82 82 0</inkml:trace>
  <inkml:trace contextRef="#ctx0" brushRef="#br0" timeOffset="152493.8294">44016 28797 0,'0'-41'15,"82"41"48,-41 82-63,40-41 16,1 327 15,-164 0 0,1-327-31,40 41 16</inkml:trace>
  <inkml:trace contextRef="#ctx0" brushRef="#br0" timeOffset="153060.4362">45120 29206 0,'-122'0'16,"81"0"-1,122 0 32,42 0-31,41 0-16,40 0 16,-163 0-1,82 0-15</inkml:trace>
  <inkml:trace contextRef="#ctx0" brushRef="#br0" timeOffset="153309.6453">46061 28756 0,'0'0'0,"0"-82"16,0 123 31,0 82-32,0-41-15,0 40 16,0 165 0,0-124-1,0-81 1</inkml:trace>
  <inkml:trace contextRef="#ctx0" brushRef="#br0" timeOffset="153527.3737">46838 29083 0,'0'-82'0,"41"82"32,41 0-17,-41 0-15,82 41 16</inkml:trace>
  <inkml:trace contextRef="#ctx0" brushRef="#br0" timeOffset="153677.1382">46757 29370 0,'122'0'31,"-40"0"-31,0 0 16,0-82-16,-41 82 15</inkml:trace>
  <inkml:trace contextRef="#ctx0" brushRef="#br0" timeOffset="163511.798">48393 28879 0,'0'-41'0,"0"0"15,0-41-15,0 41 16,-82 82 46,82 41-46,-41-41 0,-82 41-1,42-82 1,40 0-1,41-82 1,0-41 0,163 41-1,-40 82 1,-41 0 0,-41 82-16,-41 123 15,0-124 1,-41 1-16,-123 123 15,-40-42 17,81-122-17,82-41 1,41-122 0,0-83-1,41 164 1,123 0-1,-83 82 1,-40 82 0,-41 0-1,82-82 1</inkml:trace>
  <inkml:trace contextRef="#ctx0" brushRef="#br0" timeOffset="163761.8155">48884 28715 0,'0'-41'0,"0"123"47,-41 0-32,41 0-15,-82 40 16,0-40-16,82 0 16,-123 163-1</inkml:trace>
  <inkml:trace contextRef="#ctx0" brushRef="#br0" timeOffset="163994.5909">48638 28838 0,'0'82'47,"123"-1"-31,-82-40-16,-41 0 15,82 41-15,0 41 16,-42-82 0,-40 0-16</inkml:trace>
  <inkml:trace contextRef="#ctx0" brushRef="#br0" timeOffset="164412.4559">49416 28838 0,'-41'-82'0,"41"41"31,-41 82 0,41 0-31,0 41 16,0 81 0,0-122-1,0 41-15,82-82 16,-1 0 0,42 0-1,-82-82 1,-41 0-1,0 1-15,-82-124 32,-41 205-17,83 0 1,-42 82 0,82-41-16,0 41 15</inkml:trace>
  <inkml:trace contextRef="#ctx0" brushRef="#br0" timeOffset="164696.0969">49825 28920 0,'0'41'31,"40"-41"48,-40-82-64,0 123 16,41-41-31</inkml:trace>
  <inkml:trace contextRef="#ctx0" brushRef="#br0" timeOffset="165061.7355">50070 28511 0,'0'0'0,"0"41"47,41-41-47,0 0 16,0 0 0,41-41-1,-1 41-15,-81-41 16,0 123 31,0-42-32,0 42-15,-41 82 16,41 40 0,0-122-1,41 0 1</inkml:trace>
  <inkml:trace contextRef="#ctx0" brushRef="#br0" timeOffset="165661.6806">50602 28715 0,'0'-82'16,"0"41"-1,-82 41 32,82 82-47,-41-41 16,41 0-16,0 82 15,123-82 17,40-41-17,-40 81 1,-82-40 0,-82 41-1,-41-82 1,-81 0-1,122 0 1,82-41 15,41 41-15,-42-41-16,1 41 16,-41-81-16,123 81 15,-123-123-15,41 0 16,-41 0 15,0 83-15,-123 40-1,1 81 1,122 83 0,0-123-16</inkml:trace>
  <inkml:trace contextRef="#ctx0" brushRef="#br0" timeOffset="166228.2148">51256 28674 0,'0'-82'15,"-81"82"48,81 41-63,0 41 16,0 0-1,122-41 1,1-41-1,-82 82 1,0-82-16,-41 41 16,-41 40 15,0-81-31,-41 0 16,0 0-1,82-41 16,123 1 1,0-83-17,-82 123-15,-41-82 16,41 82-16,-41-82 0,0 0 16,-41 82-1,-82-40 1,41 40-1,-41 122 1,123-81 0</inkml:trace>
  <inkml:trace contextRef="#ctx0" brushRef="#br0" timeOffset="166561.7005">51665 28674 0,'0'-82'0,"0"42"32,82 40 14,-82 40-30,0 42 0,41 0-1,-41 41 1,0-1 0,0 42-1,0 0 1</inkml:trace>
  <inkml:trace contextRef="#ctx0" brushRef="#br0" timeOffset="167162.5794">51993 28633 0,'0'0'0,"0"-81"16,0 40-1,0 122 32,0 1-31,0-41-16,41 41 15,-41 0-15,40-82 16,42 41 0,0-41 15,41-82-31,-123-164 31,0 328 16,0 123-31,0-42-1,0 1 1,0-82 0</inkml:trace>
  <inkml:trace contextRef="#ctx0" brushRef="#br0" timeOffset="167414.3553">52770 28879 0,'123'0'32,"-1"0"-17,1 0-15,-41 0 16,0 0-16,-41 0 16,40 0-1</inkml:trace>
  <inkml:trace contextRef="#ctx0" brushRef="#br0" timeOffset="167795.2848">53915 28429 0,'0'-41'16,"0"82"46,41 0-62,-41 41 0,0-1 16,0-40 0,0 41-16,0 82 15,41-83 1,-41 1 0,0-41-1</inkml:trace>
  <inkml:trace contextRef="#ctx0" brushRef="#br0" timeOffset="168328.6159">47411 30842 0,'-82'0'16,"164"0"31,41-82-47,0 82 15,-1 0-15,124 0 16,-205 0-1</inkml:trace>
  <inkml:trace contextRef="#ctx0" brushRef="#br0" timeOffset="168478.1564">47657 31047 0,'81'0'31,"1"0"-31,41 0 16,163-41 0</inkml:trace>
  <inkml:trace contextRef="#ctx0" brushRef="#br0" timeOffset="175562.8628">49211 30597 0,'0'-41'0,"0"-41"16,0 0-1,-41 82-15,-41 0 16,-81 123-1,122 286 32,286-41-15,1-409-1,-165-81-16,-81 81-15,0-82 16,0 82-16,-40-41 16,-83-81-1,41 163 1,-41 0 0,82 163-1,41-122 1</inkml:trace>
  <inkml:trace contextRef="#ctx0" brushRef="#br0" timeOffset="175876.0431">49988 30924 0,'0'41'16,"0"-82"46,0 0-46</inkml:trace>
  <inkml:trace contextRef="#ctx0" brushRef="#br0" timeOffset="176145.4992">50438 30638 0,'-41'-82'16,"41"41"15,41 41-16,0 0 1,123 0 0,-1 0-1,-122 0 1</inkml:trace>
  <inkml:trace contextRef="#ctx0" brushRef="#br0" timeOffset="176512.8442">50438 30515 0,'0'0'0,"-41"0"16,41 41-1,-41-41 1,41 204 0,0-163 15,41-41 16,82 0-32,-82 0 1,41 0 0,40 41-1,-40 0 1,-82 41-1,-163-82 1,40 41 0,82-41-16,-41 0 15</inkml:trace>
  <inkml:trace contextRef="#ctx0" brushRef="#br0" timeOffset="176929.5236">51256 30556 0,'41'0'62,"41"0"-62,-41 0 16,41 0 0,-82-41-1,41 41 32,-41 41-47,0 41 16,0-41-1,0 122 1,0-40 0,0 0-1</inkml:trace>
  <inkml:trace contextRef="#ctx0" brushRef="#br0" timeOffset="177099.6314">51215 30801 0,'41'-41'16,"41"41"-1,-41 0-15,41 0 16,81 0 0</inkml:trace>
  <inkml:trace contextRef="#ctx0" brushRef="#br0" timeOffset="177595.5842">51993 30351 0,'0'-41'31,"0"82"16,0 0-47,-82 41 16,82 82-1,0-1 1,0-81-1,82 0 1,-1-82 0,83-41-1,-123-41 1,-41 0 0,-41 41-1,0 41 1,-82 0-1,83 0-15,-42 0 16,82 123-16</inkml:trace>
  <inkml:trace contextRef="#ctx0" brushRef="#br0" timeOffset="178012.5459">52606 30392 0,'0'-82'0,"0"42"16,82 40 15,-41 0-16,0 0 1,41 122 0,-82-81-16,0 41 15,-82 0-15,41-41 16,-82 40 0,82-40-1,123-41 32,-41 0-31,0 0-16,41 0 15,204-122 1</inkml:trace>
  <inkml:trace contextRef="#ctx0" brushRef="#br0" timeOffset="178547.3204">53302 30270 0,'0'0'0,"0"-82"16,-123 82 30,82 0-30,41 82 0,41 40-1,123 1 1,-124-41 0,42-41-1,-82 40 16,0-40-15,-41-41 0,-81 0-1,81 0 1,41-122 0,41 81-1,81-82 1,-122 82-16,82-41 15,-82 41-15,0-40 16,0-1 0,-41 82-1,0 0-15,-40 0 16,40 82 0</inkml:trace>
  <inkml:trace contextRef="#ctx0" brushRef="#br0" timeOffset="178732.5664">54161 30556 0,'0'-41'16,"0"82"31</inkml:trace>
  <inkml:trace contextRef="#ctx0" brushRef="#br0" timeOffset="183912.1251">4868 11699 0,'0'0'0,"-123"-41"0,82 41 16,164-82 15,82 41-31,81-82 16,123-40-16,-82 40 16,41 41-16,-81 0 15</inkml:trace>
  <inkml:trace contextRef="#ctx0" brushRef="#br0" timeOffset="184130.1517">5441 11658 0,'0'0'0,"-123"0"16,41 0-16,41 0 46,982-327-14,-655 204-32</inkml:trace>
  <inkml:trace contextRef="#ctx0" brushRef="#br0" timeOffset="189464.7245">25649 8958 0,'-41'-82'32,"-82"82"-17,82 0-15,0 0 16,0 0-16,-41 0 15,1 0-15,-83 0 16,-245 41 15,-164 246 1,369 122 14,204-287-46,0 124 16,0-124-16,41 1 16,122 123-1,83-1 1,81-81 0,-41-83-1,-163-81-15,82 0 16,-83-40-16,1-1 15,163-82 1,-122-41 0,-82 83-16,0-42 15,-1 82 1,-81 0-16,82-123 31,0 1-15,-82 81-16,0-41 15,0 41-15,0-81 16,0-42 0,-164 42-1,1 40 1,40 123-16,-163-82 16,122 82-16,0 0 15,-286 0 1,41 164-1,369-1 1</inkml:trace>
  <inkml:trace contextRef="#ctx0" brushRef="#br0" timeOffset="189964.6002">24544 10390 0,'0'0'0,"-41"0"15,164 0 64,0 0-64,-1-41-15,83 0 16,-41 41-1,-83 0-15</inkml:trace>
  <inkml:trace contextRef="#ctx0" brushRef="#br0" timeOffset="190164.3218">24340 10717 0,'81'0'31,"42"0"-15,41 0-16,40-82 16,-40 82-16</inkml:trace>
  <inkml:trace contextRef="#ctx0" brushRef="#br0" timeOffset="208583.1063">32194 11903 0,'0'-41'31,"-82"41"-15,82-41-16,-205 41 31,164 0-31,-245-81 31,245 81-31,-163 0 32,-42 81-1,205 1-16,-40 41 1,-1-41-16,0 41 16,82-42-1,0 1-15,-41 123 32,41-42-17,0 165 1,82-247-1,0 42 1,40-82 0,1 82-1,41-82 1,-83-41 0,42 0-1,-82 0 1,123 0-1,-82 0 1,-42 0 0,1-82-1,41 41 1,0-41 15,-41 0-15,0 41-1,41 0 1,-1-40 0,-40-83-1,-41 82 1,82-41 0,-82 1-1,0 81-15,0-41 16,0-41-1,-41 42-15,-41-83 16,-40 41 0,-124-81 15,1 163-31,81 41 31,41 41-15,83 81-1,40-81-15</inkml:trace>
  <inkml:trace contextRef="#ctx0" brushRef="#br0" timeOffset="212133.3496">31539 11658 0,'0'-41'94,"-82"41"-63,82-41-16,0-41 1,0 41 0,0 0-1,41-40 1,0 40 0,-41 0-1,41-41 1,41 41-1,-41 0 1,41-41 0,-41 41-1,-1 1 17,42-42-17,-82 41-15,205-41 16,-164 82-16,0-41 15,81-41 1,1 41 0,0-40-1,-82 81-15,122-41 16,-81 41-16,41-82 16,81 82-1,-40-41 1,0 41-1,-83 0 1,42 0 0,0 0-1,204 0 17,-40 0-17,-42 82 1,0 0-1,-40-82 1,-41 41 0,-83 40-1,1-40 1,82 0 0,-82 41-1,-1-41 1,42 41-1,0-41 1,-41-1 0,122 124-1,-163-123 17,123 41-17,-42-41 1,-81 41-1,41-82 1,-82 40 0,41-40-1,-41 41 1,0 41 15,41-82-31,-41-41 94,82-41-78,-82 1-1,41-1 1,-41 41 15,0 0-15,0 0-16,0-41 15,0 41 17,0 123 46,0-41-63,0 0-15,0 0 16,0 82 0,0-82-1,0 81 1,-164 1-1,41 0 1,-81-42 0,122 1-1</inkml:trace>
  <inkml:trace contextRef="#ctx0" brushRef="#br0" timeOffset="213070.5472">32930 4540 0,'41'0'187</inkml:trace>
  <inkml:trace contextRef="#ctx0" brushRef="#br0" timeOffset="214697.9186">36407 12599 0,'0'-41'63,"0"0"-32,0 0-16,0-41-15</inkml:trace>
  <inkml:trace contextRef="#ctx0" brushRef="#br0" timeOffset="215701.4881">33871 4213 0,'41'82'593</inkml:trace>
  <inkml:trace contextRef="#ctx0" brushRef="#br0" timeOffset="216160.2722">33462 4663 0,'-82'0'16</inkml:trace>
  <inkml:trace contextRef="#ctx0" brushRef="#br0" timeOffset="216940.4983">36693 12640 0,'-40'0'172,"-42"0"-157</inkml:trace>
  <inkml:trace contextRef="#ctx0" brushRef="#br0" timeOffset="217967.7875">30680 13539 0,'41'82'406,"0"-82"-390</inkml:trace>
  <inkml:trace contextRef="#ctx0" brushRef="#br0" timeOffset="219522.7961">38902 12026 0</inkml:trace>
  <inkml:trace contextRef="#ctx0" brushRef="#br0" timeOffset="219722.1713">38902 12149 0,'-40'0'15</inkml:trace>
  <inkml:trace contextRef="#ctx0" brushRef="#br0" timeOffset="227784.937">16854 11903 0,'-41'-82'15,"41"123"32,0 41-31,0 0-16,0 41 0,-82 163 31,82 41 0,0-245 1,0-41-1,123-41-15,122 0-1,82-41 1,-40 41-1,-165 0 1,42-41-16,-123 41 16,0-82-1,-41 41 17,0-40-1,0 40-16,-82-41 1,0 82 0,-41-41-1,164 41 48,0 0-63,41 123 15,-41-82-15,41 81 16,-82 1 15,-82 82-15,-41-42 0,41-163-1</inkml:trace>
  <inkml:trace contextRef="#ctx0" brushRef="#br0" timeOffset="228250.7856">18531 12558 0,'0'-82'16,"0"41"0,-82 41 15,82 82-15,-82 81-1,82-40 1,41 0-1,82-41 1,0-82 0,-1 0-1,-40-164 1,-82 0 0,-41-40-1,-41 163 1,1 41-1,-42 0 1,123 205 15</inkml:trace>
  <inkml:trace contextRef="#ctx0" brushRef="#br0" timeOffset="228518.1318">19104 12762 0,'40'0'32,"42"0"30,-82-82-62,0 123 47,0 0-47,41-41 16</inkml:trace>
  <inkml:trace contextRef="#ctx0" brushRef="#br0" timeOffset="228968.7341">19799 12353 0,'0'0'0,"0"-82"16,0 1-1,0 40 1,-82 41-1,0 122 1,82 1 0,-41 123-1,41 40 1,123-82 0,0-122-1,0-41 1,40-123-1,-163-40 1,0-83 0,0 164-1,-41 0 1,-81 41-16,-1 82 16,41 0-1,82 0-15,-41 40 16,41-40-1,41-82 1</inkml:trace>
  <inkml:trace contextRef="#ctx0" brushRef="#br0" timeOffset="229651.6872">20372 12599 0,'0'-123'16,"-41"41"-1,41 41 1,0 0 15,0-40 0,0 40-15,0 0 0,-82 123 62,82-42-78,0 1 15,0 41-15,0 82 16,123-123 0,-1 40-1,-40 1 1,-82 41-16,0-41 16,0 0-1,0-41 1,-82-41-1,1 0 1,40-123 15,41 41-15,122-82 0,1-40-1,-41 81 1,-82 0-1,-41 83 1,-82 40 0,41 0-1,-40 204 1,122-163 0</inkml:trace>
  <inkml:trace contextRef="#ctx0" brushRef="#br0" timeOffset="233368.7614">20985 12640 0,'0'-41'0,"0"0"16,0-41-16,0 41 16,205 0 15,-83 409 0,-244-163 0,-1-42-15,41-122 0,82 41-16,41-164 46,41 82-30,82-41 0,40-40-1</inkml:trace>
  <inkml:trace contextRef="#ctx0" brushRef="#br0" timeOffset="233802.0094">21844 12558 0,'0'-82'16,"0"-41"-16,-41 82 15,0 41 1,1 0-1,-42 82 1,82 41 0,0 245-1,0-163 1,41-83 0,163-122-1,-163 0 1,41 0-1,-82-163 1,0 81 15,-41 82-15,-82 123 0,41-1-1</inkml:trace>
  <inkml:trace contextRef="#ctx0" brushRef="#br0" timeOffset="234322.9447">22581 12640 0,'0'-123'0,"-82"41"16,41 82 15,0 0-15,41 41-1,0 41 1,41 40 0,123-40-1,-1-41 1,-122-41-1,0 41 1,-82 41 0,-82-41-1,1-41 1,81 0 0,-41 0-1,82-41 1,82-164-1,81 1 1,-122 81 15,-41 82-15,-41 41 0,-40 0-1,-1 0 1,0 123-1</inkml:trace>
  <inkml:trace contextRef="#ctx0" brushRef="#br0" timeOffset="234651.5908">20535 14194 0,'0'0'0,"-41"0"0,82-41 46,82 41-30,82-41-16,40 41 16,532-163-1,-409 81-15,369 82 16,-533-82 0,-81 82-16</inkml:trace>
  <inkml:trace contextRef="#ctx0" brushRef="#br0" timeOffset="234919.1478">21026 14603 0,'0'0'0,"-82"82"15,123-123 17,82 0-32,409-123 15,40 1 1,83 81 0,-123-41-1</inkml:trace>
</inkml:ink>
</file>

<file path=ppt/ink/ink38.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4-06-08T12:30:02.804"/>
    </inkml:context>
    <inkml:brush xml:id="br0">
      <inkml:brushProperty name="width" value="0.05292" units="cm"/>
      <inkml:brushProperty name="height" value="0.05292" units="cm"/>
      <inkml:brushProperty name="color" value="#FF0000"/>
    </inkml:brush>
  </inkml:definitions>
  <inkml:trace contextRef="#ctx0" brushRef="#br0">12477 14153 0,'0'-41'15,"0"-41"32,-82 82-47,41 0 16,-41 0-16,-82 0 15,-408 0 17,-1-41-1,205 41-16,41 0 17,40 0-17,42 82 1,40 82 0,42-82-1,81-41 1,0 40-1,41-40 1,41 41 0,0-41-1,0 82 1,123 81 0,122-81-1,-81-41-15,286 40 16,-123-122-1,41 82-15,287-82 32,-42 0-17,-408 0-15,286-163 16,-287 81-16,42 0 16,163-41-1,-245 1 1,-83 40-1,1 0 1,-41-82 0,-41 83-1,0-83 1,-286 82 0,-82 82-1,40 0 1,83 41-1</inkml:trace>
</inkml:ink>
</file>

<file path=ppt/ink/ink39.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4-06-08T12:45:02.353"/>
    </inkml:context>
    <inkml:brush xml:id="br0">
      <inkml:brushProperty name="width" value="0.05292" units="cm"/>
      <inkml:brushProperty name="height" value="0.05292" units="cm"/>
      <inkml:brushProperty name="color" value="#FF0000"/>
    </inkml:brush>
  </inkml:definitions>
  <inkml:trace contextRef="#ctx0" brushRef="#br0">16567 10390 0,'0'-82'0,"0"41"31,0 0 0,-82 41-15,82 41 46</inkml:trace>
  <inkml:trace contextRef="#ctx0" brushRef="#br0" timeOffset="286.8472">16567 10144 0,'0'-41'15,"-82"41"-15,82-40 16,0 121 31,0 42-47,0 41 15,0-1-15,0 124 16,0-83 0,41-81-1,-41-82 1,41-41 15</inkml:trace>
  <inkml:trace contextRef="#ctx0" brushRef="#br0" timeOffset="593.9522">16485 10226 0,'0'-41'16,"-40"0"-16,40-40 15,0 40-15,0 0 16,40 41-1,42 0 1,123 0 0,-82 122-1,-123-40-15,0 0 16,0-41 0,0 41-16,-123 41 15,0-83 16,41 1-15</inkml:trace>
  <inkml:trace contextRef="#ctx0" brushRef="#br0" timeOffset="944.2023">17345 10063 0,'0'0'0,"0"-41"16,0-82 0,0 82-16,0 164 46,-82-1-30,82 42 0,0 163-1,41 205 1,40-327 0,1-124-1,82-40 1,-123-41-16</inkml:trace>
  <inkml:trace contextRef="#ctx0" brushRef="#br0" timeOffset="2727.5594">19104 10267 0,'0'41'47,"-82"41"-47,82 0 16,-41-1-16,41 1 15,-287 205 16,287-206-15</inkml:trace>
  <inkml:trace contextRef="#ctx0" brushRef="#br0" timeOffset="3011.1122">18531 10472 0,'0'0'0,"0"-41"16,82 123 31,-41-42-47,-1 1 15,83 82 1,82-41 0,-83 41-1</inkml:trace>
  <inkml:trace contextRef="#ctx0" brushRef="#br0" timeOffset="3394.5173">18244 10022 0,'-81'-41'15,"122"41"17,40 0-17,42 0-15,0 0 16,0 0-1,122 0 1,-40 0 0,-165 0-1,42 0 1</inkml:trace>
  <inkml:trace contextRef="#ctx0" brushRef="#br0" timeOffset="4577.7074">21599 10103 0,'0'0'0,"-41"0"0,82 0 78,41-40-62,-41 40-16,40 0 0,-40 0 16,0 0-1,-41 40 48,0 83-63,0-41 15,0 0-15,0 81 16,-82 1 0,82-123-1,-41 123 1</inkml:trace>
  <inkml:trace contextRef="#ctx0" brushRef="#br0" timeOffset="5010.7416">22253 10185 0,'0'0'0,"0"-41"0,-41 41 16,82 0 46,0 0-62,0 0 16,0-81 0,82 81-1,-82 0 17,-41 40-17,0 83 1,0 0-1,-41 81 1,41-122 0,0 82-1</inkml:trace>
  <inkml:trace contextRef="#ctx0" brushRef="#br0" timeOffset="5244.032">23071 10144 0,'0'0'0,"0"-81"31,41 81-16,41 0-15,-41-41 16,205 41 0,-206 0-1</inkml:trace>
  <inkml:trace contextRef="#ctx0" brushRef="#br0" timeOffset="5561.7531">23153 10063 0,'-41'0'16,"41"81"-1,0-40 1,0 41 0,0-41-1,123-41 1,-41 82-1,0 0-15,-41-1 16,-41-40 15,0 0-15,-41-41 0,-82 0-16,0 82 15,41-82 1</inkml:trace>
  <inkml:trace contextRef="#ctx0" brushRef="#br0" timeOffset="5894.3268">23767 9817 0,'0'0'16,"0"-41"-16,82 41 0,-82-41 15,41 41 17,-41 41-32,81 205 31,42 40-16,-41 123 1,-205-123 0,-40-81-1,40-82 1</inkml:trace>
  <inkml:trace contextRef="#ctx0" brushRef="#br0" timeOffset="8277.5508">40743 8917 0,'0'-41'15,"0"-40"1,0 40-16,82-41 16,41 0-1,-82-245 17,41 40-1,-123 369 16,41 0-32,0 41-15,0 81 16,0-122 0,0 0-1,122-82 1,42-82 15,-82-82-15,0 1-1,-82-1 1,0 42 0,0 81-16,0 122 31,-41 42-16,41 82 1,0-1 0,122-122-1,-40-82 1,41 0 0</inkml:trace>
  <inkml:trace contextRef="#ctx0" brushRef="#br0" timeOffset="8495.1535">42093 8181 0,'41'0'46,"82"0"-30,-41 0-16,-41 0 16,-41 41-16,40-41 15</inkml:trace>
  <inkml:trace contextRef="#ctx0" brushRef="#br0" timeOffset="8628.4115">42134 8508 0,'0'0'0,"123"0"62,0 0-62,40 0 16</inkml:trace>
  <inkml:trace contextRef="#ctx0" brushRef="#br0" timeOffset="9195.0114">43443 8017 0,'0'-41'0,"0"1"15,-123 40 32,82 0-47,1 0 16,40 81-1,0 42 1,122 0 0,-40-82-16,-41 40 15,0-81-15,-41 41 16,0 0-1,0 41 1,-164-82 0,42 0-1,81 0 1,41-41 0,41-41-1,40 82 1,83-163-1,-82 122-15,-41-41 16,0 0 0,-41 0-1,-41 42 1,-82 40 0,41 40-1,82 83 1,0-82-1</inkml:trace>
  <inkml:trace contextRef="#ctx0" brushRef="#br0" timeOffset="9594.8716">44057 7976 0,'-41'0'47,"41"41"-32,-123 41-15,123 0 16,0 0-16,0 0 16,0 40-1,164-40 1,-42-82-1,-81-41 1,41-82 0,-82 1-1,0 40-15,0 0 16,0 0 0,-82 82-16,-40 0 15,-1 0 16,82 164-15</inkml:trace>
  <inkml:trace contextRef="#ctx0" brushRef="#br0" timeOffset="9978.3258">44752 7976 0,'-82'0'31,"1"123"-15,81-41 0,0 41-16,-82 122 15,82-163-15,122 41 31,-81-123-31,0 0 16,82 0 0,0-123-1,-82-204 1,-41 122 0,-41 164-1,-82-41 1,82 123-16,-41-41 15,82 123-15,-82-82 16,82 41-16</inkml:trace>
  <inkml:trace contextRef="#ctx0" brushRef="#br0" timeOffset="10210.803">46102 8385 0,'0'123'31,"-41"0"-15,41 0-1,0-1-15,0 42 16,-41 0-1</inkml:trace>
  <inkml:trace contextRef="#ctx0" brushRef="#br0" timeOffset="10995.2644">48229 8099 0,'0'82'63,"0"0"-63,0-41 15,0 40-15,0-40 16,0 0-16,-41 41 16,-41-82-1,42 0 1,40-41 15,-41-163-15,327 81 15,123 41 0</inkml:trace>
  <inkml:trace contextRef="#ctx0" brushRef="#br0" timeOffset="11227.6304">49047 8263 0,'82'0'46,"0"0"-46,-41 0 16,0 0-16</inkml:trace>
  <inkml:trace contextRef="#ctx0" brushRef="#br0" timeOffset="11378.2782">49047 8590 0,'0'-41'31,"82"41"-15,0 0-16,41 0 15,-41-41-15</inkml:trace>
  <inkml:trace contextRef="#ctx0" brushRef="#br0" timeOffset="11978.1737">50070 8017 0,'0'-41'16,"0"1"0,0-42 15,0 123 16,0 0-32,0 40-15,0-40 16,0 82 0,0-41-1,0-41 1,41-41 15,0 0-31,82 0 31,40-205-15,-163 82 0,0 83-1,-41 121 17,41 1-17,0 82 1,0-1-1,0 83 1,0-164 0</inkml:trace>
  <inkml:trace contextRef="#ctx0" brushRef="#br0" timeOffset="12312.127">50847 7895 0,'0'0'0,"0"-41"16,-82 82 15,82 163-15,0-122 0,41 41-1,41-82 1,82-41-1,-82-82 1,-1-41 0,-81 0-1,-81 42 1,-124 40 0,1 163 15,163-81-31</inkml:trace>
  <inkml:trace contextRef="#ctx0" brushRef="#br0" timeOffset="13027.7928">46716 10022 0,'0'-82'16,"0"41"-1,41 41 32,-41 41-47,0 122 31,0-81-15,0 0 0,81-164 15,-81 0-15,41-81-1,41 81 1,-82 41-16,41 82 31,-41 82-31,0 122 16,0-40-1,123 40 1</inkml:trace>
  <inkml:trace contextRef="#ctx0" brushRef="#br0" timeOffset="13212.0094">47575 10103 0,'41'0'31,"40"0"-15,42 0-16,-82 0 15,0 0 1</inkml:trace>
  <inkml:trace contextRef="#ctx0" brushRef="#br0" timeOffset="13361.7832">47616 10349 0,'81'0'47,"1"0"-47,0 0 16,0 0-16</inkml:trace>
  <inkml:trace contextRef="#ctx0" brushRef="#br0" timeOffset="13611.2064">48393 9817 0,'0'0'0,"0"-41"15,0 123 32,0 0-47,0 41 16,0 163-1,0-41 1,0-81 0,0-82-16</inkml:trace>
  <inkml:trace contextRef="#ctx0" brushRef="#br0" timeOffset="13961.8982">48761 9981 0,'0'-41'0,"0"82"47,0 41-47,0-1 15,0 42-15,0-41 16,0-41-1,82 0 1,0-41 0,-1-41-1,-40 0 1,-41-41 0,-163 0-1,81 205 1,0 41-1,41-83 1</inkml:trace>
  <inkml:trace contextRef="#ctx0" brushRef="#br0" timeOffset="14762.3764">40252 11944 0,'0'0'0,"-81"0"32,40 123-17,-41-41-15,-82 40 0,41 42 16,-163 122-1,41 42 17,163-247-32,0 1 31</inkml:trace>
  <inkml:trace contextRef="#ctx0" brushRef="#br0" timeOffset="15045.066">39148 12394 0,'0'-82'16,"0"1"-1,123 162 16,-42-40-15,1 82-16,205 81 16,-83-40-1,-40-41 1,-42-82 0,-81-41-1</inkml:trace>
  <inkml:trace contextRef="#ctx0" brushRef="#br0" timeOffset="15518.2973">38534 11740 0,'0'0'0,"-41"0"0,41-41 31,41 41 0,41 0-15,204 0-1,83 0 1,81-82 0,-164 82-1,-286 41 79</inkml:trace>
  <inkml:trace contextRef="#ctx0" brushRef="#br0" timeOffset="16169.5882">41561 12517 0,'0'0'0,"0"-82"16,0 123 15,0 0-31,0 0 16,82 41-1,-41-82 1,0 0 15,123-41-31,-42-82 31,-81 41-15,-41 123 15,82 0-15,-82 123 0,0-83-16,0 1 15</inkml:trace>
  <inkml:trace contextRef="#ctx0" brushRef="#br0" timeOffset="16441.4054">42830 12149 0,'0'0'0,"0"41"47,0 40-47,0 1 16,0 0-1,0 123 1,0-165-16,0 42 16,0-123 30</inkml:trace>
  <inkml:trace contextRef="#ctx0" brushRef="#br0" timeOffset="16851.5161">42830 12312 0,'0'0'0,"-41"-41"15,41-40 1,41 81 31,81 81-32,-40 42 1,41 0 0,81 0-1,-81-83 1,-82-40 0,-41-40-1,82-124 1,-82 82-16,-41-81 15,0 40 1,41 82-16,-82-82 16,41 41-1,41 41 1,0 82 15,0 82-15,0 163-1,0-40 1,0-164-16,82 81 16</inkml:trace>
  <inkml:trace contextRef="#ctx0" brushRef="#br0" timeOffset="17145.7472">43934 11944 0,'0'0'0,"0"-82"16,0 41 0,-41 123 30,41 327-30,0 0 0,123-40-1,-41-165 1,-1-122-16</inkml:trace>
  <inkml:trace contextRef="#ctx0" brushRef="#br0" timeOffset="17995.8076">44998 12190 0,'0'0'0,"0"-82"16,0 0-1,0 41 1,-41 41 15,-41 0-15,82 123 15,204 0-15,-40-1-1,-82 1 1,-41-41 0,-123 0-1,-41-42 1,-40-40 0,122 0 15,-41-40-31,82-42 15,0 0-15,82 41 16,81-123 0,1 124-1,-123-165 1,-41 123 0,0 0-1,-82 82 1,-41 0-16,41 0 15,82 82 1,0 0 0</inkml:trace>
  <inkml:trace contextRef="#ctx0" brushRef="#br0" timeOffset="18412.3238">45570 11985 0,'0'0'0,"0"-41"15,0 82 32,0 41-47,0 122 16,0 42-1,0-123 1,123-83 0,-41-40-1,41-40 1,-83-42 0,-40-164 15,0 83-16,-204 40 1,122 123 0,-41 0-1,82 82 1,41 0 0,0-41-16</inkml:trace>
  <inkml:trace contextRef="#ctx0" brushRef="#br0" timeOffset="18812.5183">46184 12108 0,'0'41'47,"-41"41"-31,41-1-16,0 1 15,0 0-15,0-41 16,0 41 0,82-82-1,41 0 1,-83 0-1,42-328 1,-82 124 0,-41 122-1,-81 0 1,-42 123 15,82 123-15,82-123-16</inkml:trace>
  <inkml:trace contextRef="#ctx0" brushRef="#br0" timeOffset="19064.1558">46961 12353 0,'0'41'47,"0"41"-47,0 0 16,0 0-16,0 40 16,0-40-16,0 41 31</inkml:trace>
  <inkml:trace contextRef="#ctx0" brushRef="#br0" timeOffset="20431.6788">48106 11862 0,'0'-41'16,"0"1"-1,0-1 1,0-41 0,0 123 15,-122 163 0,40-81-15,82-82-1,41-41 32,0 0-47,0 0 16,81 0-1,1 0 1,-41 0 15,-82-82-15,0 0 0,-41 41-1,41 82 48,0 0-48,0 41-15,0 0 16,0 81 0,0-40-1,0-82 1</inkml:trace>
  <inkml:trace contextRef="#ctx0" brushRef="#br0" timeOffset="20829.4355">48556 11903 0,'0'0'0,"0"-41"15,0 82 32,0 41-31,0 41-16,0-41 16,82-1-1,0-40 1,0-41-1,0 0 1,0-163 0,-82-1-1,-41 41 1,-41 123 0,-41-41 15,82 82-31,0 82 15,-41-82-15,82 0 16</inkml:trace>
  <inkml:trace contextRef="#ctx0" brushRef="#br0" timeOffset="21229.3668">48066 12680 0,'-82'0'0,"123"0"47,40 0-31,42 0-16,0 0 15,0 0-15,-1 0 16,83 0 0,-1 0-1,-122-81 1,0 81-1,-82 41 17,-41-41-32</inkml:trace>
  <inkml:trace contextRef="#ctx0" brushRef="#br0" timeOffset="21630.1012">48311 13090 0,'-41'0'16,"41"81"46,0-40-62,0 41 16,0 0-16,0-41 16,0 41-16,0-1 15,-41-81 79,-41 0-94,41 0 16,41-41-1,0-40 1</inkml:trace>
  <inkml:trace contextRef="#ctx0" brushRef="#br0" timeOffset="21862.7487">48188 13049 0,'82'0'32,"41"0"-32,-41 0 15,40 0 1,124-41-1,-83 41 1,-122 0 0</inkml:trace>
  <inkml:trace contextRef="#ctx0" brushRef="#br0" timeOffset="22282.6521">48638 13335 0,'-82'0'0,"82"-82"16,0 123 140,0 0-141,0 0-15,0 41 16,0-41-16,0 40 16,0 42-1,0-82 1</inkml:trace>
  <inkml:trace contextRef="#ctx0" brushRef="#br0" timeOffset="22645.6394">48802 13294 0,'0'-41'0,"-82"41"46,82 82-46,-41 0 16,41 40 0,0-40-1,123-82 1,-41 0 15,0 0-15,-82-82-1,-82 82 1,0 0 0,0 123-1,0-41 1</inkml:trace>
  <inkml:trace contextRef="#ctx0" brushRef="#br0" timeOffset="22980.1467">49538 12026 0,'0'0'0,"0"-82"16,0 123 15,82 82-31,0-41 16,41 286-1,-42 0 1,-81-123-1,-81 1 1,-328 163 0</inkml:trace>
  <inkml:trace contextRef="#ctx0" brushRef="#br0" timeOffset="23896.915">40007 14971 0,'0'0'0,"0"-41"15,0-41 1,-41 82 0,-41 123-16,0 0 15,-40 81-15,-1-81 16,41 82-16,-41-83 15,1 124 1,81-83 15</inkml:trace>
  <inkml:trace contextRef="#ctx0" brushRef="#br0" timeOffset="24096.9712">39189 15339 0,'0'0'0,"0"-41"0,0 123 47,123 0-32,40 123 1,42-42-1,-42 1 1,-122-82-16</inkml:trace>
  <inkml:trace contextRef="#ctx0" brushRef="#br0" timeOffset="24502.5065">38534 15012 0,'-82'-82'0,"123"82"47,41-41-47,41 41 16,41 0-16,-1 0 16,287 0-1,-245 0 1,-164 0-1</inkml:trace>
  <inkml:trace contextRef="#ctx0" brushRef="#br0" timeOffset="25020.3823">40866 15339 0,'-41'0'16,"41"41"15,0 0-31,0 41 15,0-41-15,82-41 16,-82 41 0,286-41 15,-122-246 0,-41 164-15,-42 164 15,-81 0-15,0 0-16,0 122 15,0-122 1,0 41 0</inkml:trace>
  <inkml:trace contextRef="#ctx0" brushRef="#br0" timeOffset="25296.0881">42707 15094 0,'0'0'16,"-41"0"-16,41 82 31,0 81-15,0-40-1,0 0 1,0-82 15,0 0-31</inkml:trace>
  <inkml:trace contextRef="#ctx0" brushRef="#br0" timeOffset="25696.1986">42666 15053 0,'0'0'16,"41"0"15,0 41-31,41 41 16,40 40-1,83 1 1,-123-82 0,-1-41-1,-40-41 1,-41-123 15,0 42-15,-41-42-1,0 41 1,41 83 0,0 80 15,0 42-15,0 123-1,0 40 1,0-204-1</inkml:trace>
  <inkml:trace contextRef="#ctx0" brushRef="#br0" timeOffset="25996.3516">43852 14603 0,'0'0'0,"0"-41"15,0-41 1,0 164 15,0 41-31,0 40 16,0 328-1,0-82 1,164-81 0,-123-288-1</inkml:trace>
  <inkml:trace contextRef="#ctx0" brushRef="#br0" timeOffset="26896.7347">44507 15094 0,'0'0'0,"0"-41"0,0-41 16,82 41-16,-82-41 16,0 1-16,0-83 47,-82 164-16,82 41-16,-123 245 1,164-163 0,82 0-1,-42-42 1,1-40 0,-82 0-1,-122 41 1,40-82-1,-41 0 1,82-82 0,41-40-1,82-1 17,0 41-17,0 0 1,-82 0-16,0 42 15,-82-42 1,0 82-16,41 0 31,41 41-15</inkml:trace>
  <inkml:trace contextRef="#ctx0" brushRef="#br0" timeOffset="27637.6049">45079 14889 0,'0'-81'16,"-41"81"15,-40 0-16,81 40 1,-41 83 0,41-82-16,0 82 15,82-41 1,40-82 0,-40 0-1,0 0 1,-82-82-16,41-41 15,-41 41 1,0-40 0,-82 81-1,0 41-15,-41 0 16,205 0 31,0 0-32,41 0 1,-82 0 0,41 0-1,-1 81 1,-40 1 0,0-82-16,-41 164 15,0-123-15,0 0 16,0 40-1,82-81 17,0 0-32,0 0 15,-1-163 1,-81 81 15,0 0-31,0 0 16,-81 1-1,40 81-15,0 0 16,-82 0 0,82 0-1,-82 81-15,123 42 16</inkml:trace>
  <inkml:trace contextRef="#ctx0" brushRef="#br0" timeOffset="28096.661">46920 15176 0,'0'41'63,"0"40"-48,0 1-15,0 0 16,0 0-1,-82 81 1</inkml:trace>
  <inkml:trace contextRef="#ctx0" brushRef="#br0" timeOffset="30063.8846">47861 14767 0,'0'-41'15,"0"123"32,0-1-47,0 42 16,0-41-16,0 0 16,0-1-16,0-40 0,0 41 15,0-41 1</inkml:trace>
  <inkml:trace contextRef="#ctx0" brushRef="#br0" timeOffset="30397.3558">48066 14971 0,'0'0'16,"0"-82"-1,0 123 16,0 41-31,0 0 16,0 0 0,122-1 15,1-81-31,-41-40 31,0-124-15,-123 0-1,-82 123 1,41-40 0,-41 162-1,83 1 1,40 0 0</inkml:trace>
  <inkml:trace contextRef="#ctx0" brushRef="#br0" timeOffset="30663.9477">48679 14521 0,'0'0'0,"0"-41"15,82 123 32,-41 0-47,-41 41 16,123 163-1,-205 82 1,-245-82 0,245-204-16</inkml:trace>
  <inkml:trace contextRef="#ctx0" brushRef="#br0" timeOffset="32246.5726">17426 13539 0,'-81'0'15,"162"0"16,1 0-15,41 0-16,0 0 16,-42 0-16,-40 0 15</inkml:trace>
  <inkml:trace contextRef="#ctx0" brushRef="#br0" timeOffset="32380.569">17345 13785 0,'81'0'31,"42"0"-31,0 0 16</inkml:trace>
  <inkml:trace contextRef="#ctx0" brushRef="#br0" timeOffset="32697.4788">19022 13212 0,'0'0'0,"-123"-82"0,41 82 16,41-122-1,41 244 17,41 42-17,-41 81 1,41 83 0,-41-206-1,0-40 1</inkml:trace>
  <inkml:trace contextRef="#ctx0" brushRef="#br0" timeOffset="32947.8009">18858 13253 0,'0'0'0,"0"-82"15,0-40 1,0 81-1,82 0 1,82 41 0,-83 82-1,-40 163 1,-163-81 0,-83-42-1,82-81 1,123 0-16</inkml:trace>
  <inkml:trace contextRef="#ctx0" brushRef="#br0" timeOffset="33480.2822">19963 13049 0,'0'0'0,"0"-82"0,0 0 15,-82 246 32,82 81-47,0 573 31,204-532-15,-81-286 0</inkml:trace>
  <inkml:trace contextRef="#ctx0" brushRef="#br0" timeOffset="33780.8189">21149 13253 0,'0'-41'0,"-82"164"47,0 0-32,41 40-15,-81 1 16,40 0 0,41-83-1,0 42 17</inkml:trace>
  <inkml:trace contextRef="#ctx0" brushRef="#br0" timeOffset="34002.9535">20535 13580 0,'0'-81'16,"82"162"30,41-40-46,-41 41 16,-41-41-16,40 41 16,-81-41-16,82 41 0,0-42 15</inkml:trace>
  <inkml:trace contextRef="#ctx0" brushRef="#br0" timeOffset="34314.0903">20290 13049 0,'0'0'16,"-82"0"-16,82-41 16,82 41 15,81 0-15,206 0-1,-165 0 1,-122 41-1</inkml:trace>
  <inkml:trace contextRef="#ctx0" brushRef="#br0" timeOffset="34748.7261">21640 13662 0,'-123'0'0,"82"0"16,123 0 30,41 0-30,-1 0-16,1 0 16,0 0-16,-41 0 0</inkml:trace>
  <inkml:trace contextRef="#ctx0" brushRef="#br0" timeOffset="35347.6756">22417 13826 0,'41'0'31,"0"0"-16,-41-164 1,41 82 0,-41-81-1,0 40 17,0 0-17,0 82 1,0 123 15,0 0-31,0 0 16,0 163-1,82-204 1,-42 41 0,1-82-1,41-41 1,41 41-16,-82-123 15,-41 82 1,0-40-16,0-42 16,0 82-1,0 82 17,0 41-17,0 81 1,0-40-1,41-82 1</inkml:trace>
  <inkml:trace contextRef="#ctx0" brushRef="#br0" timeOffset="35769.3596">21190 14398 0,'-82'0'16,"41"0"-1,-41 0 1,123 0 31,82 0-47,245-40 16,82 40-1,0-82 1,-164 82-1,-163 0 1,-123 41 47</inkml:trace>
  <inkml:trace contextRef="#ctx0" brushRef="#br0" timeOffset="36197.8765">21312 14971 0,'0'0'0,"0"82"47,0 0-47,0-41 16,0 0-1,0 81 1,0-81-1,-122-41 1,81 0 0,41-41-1,0-81 1,82-1 0,163 82-1,-81 41 1,-123 0-1</inkml:trace>
  <inkml:trace contextRef="#ctx0" brushRef="#br0" timeOffset="36464.0725">21803 14767 0,'-41'0'47,"41"81"-47,0 42 16,0 0-16,0 245 16,0 0-1,0-163 1,0-42-1</inkml:trace>
  <inkml:trace contextRef="#ctx0" brushRef="#br0" timeOffset="36798.1826">22253 15217 0,'0'0'0,"0"-41"16,0 82 31,0 81-47,0-40 15,0 82 1,0-123-16,0 40 15,0 1 1,-81-82 0,-1 0 15,41-82-15,41-40-1,0 81-15</inkml:trace>
  <inkml:trace contextRef="#ctx0" brushRef="#br0" timeOffset="36947.2846">22172 15217 0,'0'0'16,"0"-82"-1,0 41 1,81 41 0,247-41-1,-206 41 1</inkml:trace>
  <inkml:trace contextRef="#ctx0" brushRef="#br0" timeOffset="37363.81">22458 15462 0,'0'-41'16,"41"0"0,82-41-1,-83 82-15,-40 41 32,82 41-32,-82 0 15,-41 41 1,41-82-1,0-82 17,41-41-17,-41 41-15,41-82 32,0 123-17,41 82 1,-82-41-1,41 82 1,41-82 0,-42-41-16</inkml:trace>
  <inkml:trace contextRef="#ctx0" brushRef="#br0" timeOffset="38913.9996">25526 13130 0,'-82'0'16,"123"0"31,41 0-47,0 0 15,-41 0-15,40-40 32,-40 40-17,-41 122 32,0-40-31,0 0-16,0 0 15,-41 122 1,41-81 0,0-82-1</inkml:trace>
  <inkml:trace contextRef="#ctx0" brushRef="#br0" timeOffset="39298.0044">26221 13130 0,'0'0'0,"0"-81"15,41 81 32,41 0-31,41 0-16,-41-41 16,-42 41-16,1 0 15,-82 82 32,41-42-31,-40 83-16,40 82 15,0-83 17,0 1-17</inkml:trace>
  <inkml:trace contextRef="#ctx0" brushRef="#br0" timeOffset="39681.6108">26999 13049 0,'0'-82'16,"0"41"-1,40 41 1,42 0-16,0-41 16,0 41 15,-82-82 0,-41 82 16,41 41 47</inkml:trace>
  <inkml:trace contextRef="#ctx0" brushRef="#br0" timeOffset="40080.955">26958 13008 0,'0'41'31,"-41"0"-15,41 40 0,0 42-1,0-82 1,82-41 46,-82-82-62,163 82 16,1 0 0,-123 123-1,-41-41 17,-41-1-17,-82 1 1,41-41-1,0-41 1</inkml:trace>
  <inkml:trace contextRef="#ctx0" brushRef="#br0" timeOffset="40315.0697">27571 13376 0,'41'-41'31,"0"41"-15,82 0-1,-41 0 1,-42 0-16</inkml:trace>
  <inkml:trace contextRef="#ctx0" brushRef="#br0" timeOffset="40831.4936">28471 12926 0,'-41'-82'0,"-41"82"32,42 0-17,-42 0 1,82 82 0,0 41-1,41-1 1,81 1-1,1 0 1,-123-41 0,0-1-1,-82 1 1,41-82 0,-122 0-1,163-41 1,0-122-1,41-42 1,81-81 0,-40 204-1,-82 0 17,-41 82-17,-81 0 1,81 0-16,-41 82 15,41 0-15,41-41 16</inkml:trace>
  <inkml:trace contextRef="#ctx0" brushRef="#br0" timeOffset="41248.0899">28839 12885 0,'0'0'0,"0"-41"31,0 82 1,0 0-17,0 123 1,0-83-1,0 1 1,41 0 0,82-82-1,-41-41 1,-41-123 0,-41 1-1,-82 40 1,-41 123-1,82 0 1,-41 41 0</inkml:trace>
  <inkml:trace contextRef="#ctx0" brushRef="#br0" timeOffset="41631.8574">29494 12680 0,'-41'41'47,"41"0"-47,-41 41 16,41 0-16,0 0 15,0 0-15,41 40 16,82-81 0,-1-41 15,-40-82-15,-41-81-1,-41-1 1,0 123-16,-123-41 15,82 82-15,1 0 16,-124 0 0,0 164-1,83-164-15</inkml:trace>
  <inkml:trace contextRef="#ctx0" brushRef="#br0" timeOffset="42082.4549">26221 14276 0,'0'0'0,"-82"-41"0,42 41 16,-42 0 0,123 0 15,163-82-15,328 82-1,613 0 1,-367 0-1,-287-82 1,-205 41 0,-245 41-1,0-41 1,-82 82 31,-41 0-47,0 41 15,-204-41 1</inkml:trace>
  <inkml:trace contextRef="#ctx0" brushRef="#br0" timeOffset="42365.0453">27612 14644 0,'-41'0'16,"41"-82"-16,0 123 47,0 41-47,0 0 15,0-1-15,0 1 16,0 123-1,82-123 1,-82-1 0</inkml:trace>
  <inkml:trace contextRef="#ctx0" brushRef="#br0" timeOffset="42682.1362">28062 14767 0,'-82'0'32,"82"41"-17,0 40 1,0 1 0,82 41-1,82-123 1,-42-41-1,-40-82 1,-82 41 0,0 42-16,-82-124 15,1 82-15,-1 82 16,-82 0 0,123 0-1,0 82 1</inkml:trace>
  <inkml:trace contextRef="#ctx0" brushRef="#br0" timeOffset="43314.9558">30721 12394 0,'41'41'94,"0"41"-94,82 81 16,-1 83-16,42 327 31,-82-123-15,-246 204-1,-204-245 1,0-82-1</inkml:trace>
  <inkml:trace contextRef="#ctx0" brushRef="#br0" timeOffset="44983.4609">18572 17507 0,'0'0'0,"-82"0"0,123-41 46,41 41-46,40-81 16,1 81-16,0 0 16,40 0-16</inkml:trace>
  <inkml:trace contextRef="#ctx0" brushRef="#br0" timeOffset="45133.4137">18531 17834 0,'-41'0'16,"123"0"0,0 0-1,286 0 1</inkml:trace>
  <inkml:trace contextRef="#ctx0" brushRef="#br0" timeOffset="45565.7288">20740 17385 0,'0'-82'16,"0"123"15,0 81-31,0 83 16,0-42-16,0-40 15,0 0 1,41 41 15</inkml:trace>
  <inkml:trace contextRef="#ctx0" brushRef="#br0" timeOffset="45781.5143">20699 17303 0,'0'0'0,"0"-82"16,0 0-1,41 41 1,82 41-16,163 0 15,-82 0 1,-163 205 0,-82-42 15,-204 42-15,122-164-16</inkml:trace>
  <inkml:trace contextRef="#ctx0" brushRef="#br0" timeOffset="46082.5511">21803 17180 0,'0'0'0,"0"-41"16,0 123 15,0 41-15,0 40 0,0 451-1,0-246 1,164-164-1,-123-122-15</inkml:trace>
  <inkml:trace contextRef="#ctx0" brushRef="#br0" timeOffset="46598.9659">22581 17671 0,'0'0'0,"0"-41"16,-41 41 0,123 0 30,-1 0-30,42 0-16,0 0 16,-1 0-1,-40 0 1,-82 41 31,-82 41-32,82-41-15,-163 122 16,-1 83 0,123-165 15,123-81 16,41 0-47,0 0 15,40 0 1,-81-40-16</inkml:trace>
  <inkml:trace contextRef="#ctx0" brushRef="#br0" timeOffset="48532.468">26017 17303 0,'0'-41'16,"0"82"46,-41-41-46,0 0-1,0 0 1,-41-41 15,82-82-15,0 82 0,41 41-1,41 41 1,0 82-1,-82 40 1,-82 42 0,0-164-16,-81 41 15,122-1-15,-41-81 16,82-40 15,0-1-31,41-82 16,41 41-1,81 82 1,-122 82 0,41 82 15,-82-42-15,41-81-1</inkml:trace>
  <inkml:trace contextRef="#ctx0" brushRef="#br0" timeOffset="48736.3397">26303 17712 0,'41'0'47,"-41"-41"-32,0 0 17</inkml:trace>
  <inkml:trace contextRef="#ctx0" brushRef="#br0" timeOffset="48949.1243">26671 17303 0,'0'0'0,"0"-41"15,82 41 17,0-82-32,82 82 15,-124 0 1,1 0-1</inkml:trace>
  <inkml:trace contextRef="#ctx0" brushRef="#br0" timeOffset="49232.123">26671 17303 0,'0'41'47,"0"40"-47,82-81 16,0 41-1,41 82 1,-82-82 0,-41 41-1,-41-41 16,-41-41-31,41 0 16,-41 81 0</inkml:trace>
  <inkml:trace contextRef="#ctx0" brushRef="#br0" timeOffset="49515.3789">27408 17098 0,'41'0'16,"-1"0"-1,42 0 1,0 41-16,-82 205 15,41-1 1,-123 287 0,-81-328 15,40-81-31</inkml:trace>
  <inkml:trace contextRef="#ctx0" brushRef="#br0" timeOffset="50248.9043">19594 20207 0,'123'0'62,"41"0"-62,-1-82 0,83 82 31</inkml:trace>
  <inkml:trace contextRef="#ctx0" brushRef="#br0" timeOffset="50415.1201">19676 20493 0,'0'0'0,"82"0"63,41 0-63,-41 0 16,-1 0-16,1 0 15</inkml:trace>
  <inkml:trace contextRef="#ctx0" brushRef="#br0" timeOffset="51882.664">25158 17466 0,'0'-81'31,"41"81"32,40 0-48,-40 0 1,-163 40 93,40-40-109,41 0 16,-41 0-16,41 0 16,-41 0-1,123 0 63,41 0-78,41 0 16,-82 0-16,41 0 31,-1 0-15,1 0 0,-123 0 46,0 0-46,0 0 15</inkml:trace>
  <inkml:trace contextRef="#ctx0" brushRef="#br0" timeOffset="53032.1788">36366 21393 0,'-82'0'0,"1"0"16,162 0 15,165 0-31,122-82 16,123-81-16,163 40 16,3519-245 15,-2496 327 0,-1636 41 0,-123 0 1,0 0-32,-40 0 0</inkml:trace>
  <inkml:trace contextRef="#ctx0" brushRef="#br0" timeOffset="54081.9405">36080 20371 0,'-41'0'16,"41"-82"31,82 82-32,-82-82-15,123 0 16,-83 41-16,1 0 16,41-40-16,-41 40 15,-41-41-15,123 41 16,-41-82-1,163-204 17,0 122-1,-81 42 0,-123 163-31,41-82 16,-41 41-1,41 41-15,-1-82 16,42 41 15,-82 41-31,123-41 16,-83 41-16,1 0 16,164-81-1,-83 81 1,1-82-1,-82 82-15,122 0 16,-122 0-16,0 41 16,122 41-1,165-42 1,-206 42 0,1-41-1,-1 41 1,165 123-1,-42-42 1,41 83 15,-163-124-15,0-81 0,-1 41-1,-81 41-15,123-41 16,-205-1-1</inkml:trace>
  <inkml:trace contextRef="#ctx0" brushRef="#br0" timeOffset="54905.3328">37184 19512 0,'0'-82'0,"-41"82"16,41-82 0,0 0-16,0 123 47,0 82-47,0-1 15,0 124 1,82 286 15,-82-205 0,0-245-15</inkml:trace>
  <inkml:trace contextRef="#ctx0" brushRef="#br0" timeOffset="55790.5406">39761 19021 0,'0'-41'31,"41"41"-15,-41-82 31,41 82-32,-41-41 1,0 82 93,0 41-109,0 0 16,0 40 0,0 124-16,123 81 15,-41 82 1,0-204-16,-41 40 15,-41-204 1,0 41-16,0-41 31</inkml:trace>
  <inkml:trace contextRef="#ctx0" brushRef="#br0" timeOffset="56815.8767">36693 21884 0,'-40'0'0,"-1"0"15,41 41 1,81-41 47,-40 0-63,123-41 31,-123 41-31</inkml:trace>
  <inkml:trace contextRef="#ctx0" brushRef="#br0" timeOffset="57183.2361">37143 21720 0,'0'-40'0,"0"-1"31,82 41-15,-41-82-1,0 82 1,-41 82 0,0 163-1,-41-81 1,-41-83-1,1 42 1,121-123 31,124-41-31,-123 41-16,0 0 15,0 0-15</inkml:trace>
  <inkml:trace contextRef="#ctx0" brushRef="#br0" timeOffset="57343.0508">37553 22048 0,'0'-41'16,"40"41"15</inkml:trace>
  <inkml:trace contextRef="#ctx0" brushRef="#br0" timeOffset="57515.9349">37880 21720 0,'82'-81'0,"-1"-1"16,1 82-1,0 0 1,-41-41-16</inkml:trace>
  <inkml:trace contextRef="#ctx0" brushRef="#br0" timeOffset="57784.0048">37880 21598 0,'0'0'0,"0"41"31,0 40-15,41 1-1,40-82-15,1 123 16,41-82-1,-82 0 1,-41 0 15,-164 40-15,82-81 0,1 0-1</inkml:trace>
  <inkml:trace contextRef="#ctx0" brushRef="#br0" timeOffset="59166.8165">40907 21557 0,'0'-41'328,"-41"41"-47,41-41-187,-41 41-78,41-82 15,0 41-16,82 41 1,-41 0 15,41 82-15,-82 41 0,-41 81-1,-82-81 1,41-82-1,41 0-15,164-41 63,-41 0-63,0 0 16,-1-41-1</inkml:trace>
  <inkml:trace contextRef="#ctx0" brushRef="#br0" timeOffset="64817.2661">40171 20861 0,'0'0'0,"81"0"47,1-40-47,41 40 16,81 0-1</inkml:trace>
  <inkml:trace contextRef="#ctx0" brushRef="#br0" timeOffset="78236.7414">40048 20739 0,'0'0'0,"-82"0"0,41 0 15,164 0 17,368 0-17,204-82 1,1 0 0,-83 0-1,-408 82 1,81 0-16,-204 0 15,-41 0-15,0-41 32,40 41-32</inkml:trace>
  <inkml:trace contextRef="#ctx0" brushRef="#br0" timeOffset="80619.2081">40089 22416 0,'-41'0'16,"-41"0"0,0 82-1,0-82-15,-40 122 16,-83-40-16,-81 41 15,-123 40-15,41-40 16,-82 0 0,81-41-16,-694 122 31,940-204-31,-163 82 31,327-164 157,-41 41-173,41-40 1,40-42 0,-40 41-1,-41 0 1,82 82-1,-82-41 1,0-41 15,-41 82-15,0 0 0,0 0-16,41 41 15,-40-41 1,-83 41-16,123 41 15,-82-82 1,41 82 0,41-41-16,-41 41 15,41-1 17,0-40-17,0 41 1,41 0-1,82-82 1,81 41 0,-81-41-16</inkml:trace>
  <inkml:trace contextRef="#ctx0" brushRef="#br0" timeOffset="87653.8893">20576 22579 0,'82'0'31,"-41"0"-15,0 0-16,82 0 15,-83 0 1</inkml:trace>
  <inkml:trace contextRef="#ctx0" brushRef="#br0" timeOffset="87805.3419">20658 22988 0,'0'0'0,"41"0"32,0 0-17,204 0 1</inkml:trace>
  <inkml:trace contextRef="#ctx0" brushRef="#br0" timeOffset="135240.3494">19922 10349 0,'81'0'0,"-81"-41"16,41 41-16,-41-41 16,82 41-16,0-82 0,0 41 31,0 0 0,-123 82 47,0 0-78,-82 82 16,0 0 0,1-41-1,40-1 1,82-40-1,41-41 48,41 0-47,-1 0-16,1 0 15,82 0 1,-1 0-1,-40 0 1,-82 0-16,41 0 16,-41 0-16,41 0 15</inkml:trace>
  <inkml:trace contextRef="#ctx0" brushRef="#br0" timeOffset="136224.7947">25035 13294 0,'-41'0'32,"-41"0"-17,0 82-15,1-82 16,-42 123-16,41-123 15,0 81-15,41-81 16,-40 41-16,40-41 31,41 123 1,204-123-1,533 0 0,-656 41-15</inkml:trace>
  <inkml:trace contextRef="#ctx0" brushRef="#br0" timeOffset="137141.8733">24176 17303 0,'41'0'0,"-82"41"62,-41 0-46,41 40-16,-41-40 16,-81 164-1,-1-83 1,123-81 0,-41 41-16,82-41 46,41-41-46,205 0 16,122-41 15,-163 41-15,-165 0-16</inkml:trace>
  <inkml:trace contextRef="#ctx0" brushRef="#br0" timeOffset="151076.1155">36939 20248 0,'-82'0'78,"-41"0"-78,-367 204 47,121-81-31,165 41-1,122-164 1,82 41 0,205-41-1,122 0 1,41-41-1,-286 41-15,-41 0 16,40 0-16,-81 82 63,-40-82-63,-124 122 15,-41 1 1,83 0 15,40-123-15,82 41-16,41-41 31,0 0-15,122-41-1,1 0 1,-82 41-1,-123 0 32,-82 0-31,0 82-16,-81-1 16,-42 1-1,206 0 1,-1-82-1,122 0 17,1 0-17,123-41 1,-1 0 0,-163 41-1,-82 0 79,82 0-47,0 0-47,41 0 15,-41 0-15</inkml:trace>
  <inkml:trace contextRef="#ctx0" brushRef="#br0" timeOffset="151460.1049">36734 21025 0,'0'-82'16,"0"41"-1,0-40 1,-41 81-16,-81 0 15,40 0 1,-123 0 0,42 40-1,122-40 1,41 41 0,82-82 15,40-40-31,206-83 15,-124 82 17,-286 82 15,1 41-47,-1 41 15,-123 41 1,123-1-1,82-81 1</inkml:trace>
  <inkml:trace contextRef="#ctx0" brushRef="#br0" timeOffset="156276.5657">22253 20289 0,'0'-82'0,"0"41"31,0 82 1,0 41-32,0 0 15,0 122 1,0 82 15,-41-204 0,41-123 1,0-40-32,0-42 15,0 0 1,0 0-1,0 1 17,0-1-17,123 41 1,0 41 0,-41 41-1,-82 82 16,0-41-31,-41 41 16,-123 81 0,123-40-1,-41-82 1</inkml:trace>
  <inkml:trace contextRef="#ctx0" brushRef="#br0" timeOffset="156576.2659">23194 20125 0,'0'-82'15,"0"1"1,-41 121 31,41 42-47,0 41 15,0 122 1,0-122-16,0 123 16,0-165-1,0-40-15,82 41 16,0-82-1</inkml:trace>
  <inkml:trace contextRef="#ctx0" brushRef="#br0" timeOffset="157043.2782">23726 20248 0,'82'0'79,"0"0"-79,-41 0 15,40 0-15,1 0 16,0-41-16,-41 41 15,0 0 1,-41 41 15,0 41-15,-123-1 0,82-81-1,-41 41 1,1 0-1,40 41 1,41-41 0,0 0-1,81-41 1,83 0 0,-82 0-1</inkml:trace>
  <inkml:trace contextRef="#ctx0" brushRef="#br0" timeOffset="157476.722">24585 20248 0,'0'-123'0,"0"164"78,82-41-62,0 0-16,-1 41 15,-40-41-15,82 82 16,-82-41 15,-41 40 32,-82-81-63,41 123 15,0-82-15,-40 0 16,-42 82-1,41-1 1,82-81 0</inkml:trace>
  <inkml:trace contextRef="#ctx0" brushRef="#br0" timeOffset="158094.8754">25567 20248 0,'0'0'0,"0"-82"125,41 0-94,0 82-15,-41-41 0,81 41-1,1 0-15,-41 0 16,-41 82 0,0 0-16,0-41 15,0 41 1,-163 40-1,122 1 1,-41-123 0,123 0 31,0 0-32,0 0 1,40 0-1,1 0 1</inkml:trace>
  <inkml:trace contextRef="#ctx0" brushRef="#br0" timeOffset="158320.3649">26099 20452 0,'40'0'47,"-40"-81"-31,41 81 0,41 0 30</inkml:trace>
  <inkml:trace contextRef="#ctx0" brushRef="#br0" timeOffset="158543.5106">26344 20166 0,'82'-41'16,"-41"-41"15,41 82-15,-1 0-16,1 0 16,0-41-1</inkml:trace>
  <inkml:trace contextRef="#ctx0" brushRef="#br0" timeOffset="158910.6821">26426 20043 0,'-82'41'16,"82"41"-1,0-41 1,41 0 0,0-41-1,0 0 1,41 82-16,-1-82 16,1 0-1,-41 41-15,0-41 16,-41 40 15,-41 83-15,-123-82-1,42 41 1,81-41 0,0-41-16</inkml:trace>
  <inkml:trace contextRef="#ctx0" brushRef="#br0" timeOffset="159210.1494">27367 19880 0,'0'41'32,"0"40"-17,82 1-15,-1 41 16,-40 41 0,82 81-1,-123 164 1,-327-41-1,122-204-15</inkml:trace>
  <inkml:trace contextRef="#ctx0" brushRef="#br0" timeOffset="159709.9627">22253 22416 0,'-41'-41'0,"41"0"16,-81-82 0,81 205-1,0 245 17,0-204-32,0 327 31,0-409-31,41 41 15</inkml:trace>
  <inkml:trace contextRef="#ctx0" brushRef="#br0" timeOffset="159943.5458">22826 22702 0,'82'0'47,"0"0"-32,81-41-15,-40 41 16,122 0-1</inkml:trace>
  <inkml:trace contextRef="#ctx0" brushRef="#br0" timeOffset="160232.0842">24299 22293 0,'0'0'0,"0"82"47,0 0-31,0 0-16,0-1 15,-41 247 1,41-288-1,-82 42 1</inkml:trace>
  <inkml:trace contextRef="#ctx0" brushRef="#br0" timeOffset="160477.3065">24135 22579 0,'0'0'0,"0"-163"16,0 122-1,0 0 1,82-82 0,0 41-1,40 82 1,-81 123 0,41-41-16,-82 0 15,0 0-15,-41-1 0,-81 1 16,-42 41-1,41-41 1,82-82 0</inkml:trace>
  <inkml:trace contextRef="#ctx0" brushRef="#br0" timeOffset="160760.5956">24871 22170 0,'0'0'0,"0"-41"16,-41 41 15,41 41-31,-81 82 15,81 0-15,0 0 16,0 40-16,0 1 16,0-1-16,41 42 15,40-123 1</inkml:trace>
  <inkml:trace contextRef="#ctx0" brushRef="#br0" timeOffset="161227.902">25444 22661 0,'-82'-41'0,"123"41"62,41 0-62,0 0 16,41 0-16,-1 0 16,-40 0-16,0-81 15,-41 81 1,-82 163 15,-123-40-15,1 0-1,40-83 1,123 42 0,41-82 15,41 0-16,122 0 1,-40-41 0</inkml:trace>
  <inkml:trace contextRef="#ctx0" brushRef="#br0" timeOffset="162061.7308">26958 22457 0,'-41'0'63,"0"0"-48,0 0-15,-123 204 31,164-163-15,41-41 15,164 0-15,-42 0 0,-122 41-1,41-41 1</inkml:trace>
  <inkml:trace contextRef="#ctx0" brushRef="#br0" timeOffset="162227.2764">26467 23152 0,'122'0'31,"42"-41"-15,-41 41-16,81-41 16</inkml:trace>
  <inkml:trace contextRef="#ctx0" brushRef="#br0" timeOffset="162844.0282">27694 22375 0,'0'41'31,"0"0"-15,-41-41 47,-41-41-48,82-41 1,0 41-16,0-41 15,41 82 17,41 0-17,0 123 1,-82 41 0,0 40-1,-41-163-15,-82 82 16,82-123-16,41 82 15,-82-82 1,82-82 31,41 82-31,0 0-1,41 41-15,-82 0 31,82 40-31,-82 1 16,41-82-16</inkml:trace>
  <inkml:trace contextRef="#ctx0" brushRef="#br0" timeOffset="163015.8053">28021 22702 0,'41'0'16,"41"0"15,-41 0-15</inkml:trace>
  <inkml:trace contextRef="#ctx0" brushRef="#br0" timeOffset="163244.2775">28348 22293 0,'82'-41'31,"-41"41"-31,123-82 16,40 41-1,-163 41 1,41 0 0</inkml:trace>
  <inkml:trace contextRef="#ctx0" brushRef="#br0" timeOffset="163510.99">28512 22211 0,'0'0'0,"-41"0"15,41 82 1,0 0 0,0 41-1,0-82 1,123 40 0,0 1-1,-123-41-15,81-41 16,-81 41-1,-81 0 1,-42 41 0,-41-1-1,123-81 1</inkml:trace>
  <inkml:trace contextRef="#ctx0" brushRef="#br0" timeOffset="163827.7138">29167 21966 0,'0'-41'0,"41"41"16,-1 0 0,83 82-1,-82 0-15,-41 40 16,82 246 0,-123-81-1,-123 81 16,1-204-31</inkml:trace>
  <inkml:trace contextRef="#ctx0" brushRef="#br0" timeOffset="164260.6508">24340 24379 0,'0'0'0,"-41"0"0,204-82 47,124 82-32,490-81 1,286-124-1,-40 41 1,41 83 0,-860 40-1</inkml:trace>
  <inkml:trace contextRef="#ctx0" brushRef="#br0" timeOffset="164694.1973">25526 24297 0,'0'0'0,"-205"0"0,83 0 16,40 0-16,205-40 47,122 40-47,409-82 15,246 0 1,409 0 0,-859 82-1,-409 0 1,-122 0 109</inkml:trace>
  <inkml:trace contextRef="#ctx0" brushRef="#br0" timeOffset="168824.9014">19676 24093 0,'-82'0'0,"1"0"16,-1 123-16,41-82 15</inkml:trace>
</inkml:ink>
</file>

<file path=ppt/ink/ink4.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4-06-08T10:50:32.769"/>
    </inkml:context>
    <inkml:brush xml:id="br0">
      <inkml:brushProperty name="width" value="0.05292" units="cm"/>
      <inkml:brushProperty name="height" value="0.05292" units="cm"/>
      <inkml:brushProperty name="color" value="#FF0000"/>
    </inkml:brush>
  </inkml:definitions>
  <inkml:trace contextRef="#ctx0" brushRef="#br0">36530 15626 0,'0'0'0,"0"-41"16,0 0 15,-82 204 0,82 287 0,0-368 1</inkml:trace>
  <inkml:trace contextRef="#ctx0" brushRef="#br0" timeOffset="416.5967">36448 15503 0,'0'41'31,"82"0"-15,-82 41-16,123-1 15,-1 42 1,-81-123-16,0 41 16,41-41-16,0 0 15,-41-41 1,-41 0 0,0-163-1,0-42 1,0 205-1,0-41 1,0 164 15,0 41-15,0 82 0,0-1-1,81-163 1,1 41-1,-41-82-15</inkml:trace>
  <inkml:trace contextRef="#ctx0" brushRef="#br0" timeOffset="966.7513">37307 15707 0,'0'82'31,"0"-41"-16,0 0-15,82 41 16,-41-82 0,41 0 15,-1-41-15,-40-123-1,-41 83-15,0 40 16,0 0-16,-122-41 15,81 82 1,-41 204 0,0-81-1,164 0 1,41-123 0,-1 0-1,1-82 1,0-122-1,-82 40 1,-41-41 0,0 83 15,0 81-15,-82 123 15,82 40-16,0 124 1,41 122 0,0-286-1,40-82 1</inkml:trace>
  <inkml:trace contextRef="#ctx0" brushRef="#br0" timeOffset="1150.8817">37716 15462 0,'82'0'32,"41"0"-17,40 0 1,83 0-16</inkml:trace>
  <inkml:trace contextRef="#ctx0" brushRef="#br0" timeOffset="2633.5712">39230 15626 0,'0'-82'16,"0"41"-1,0 0 1,-41 41 0,-82 0 15,82 327 0,82-163 0,0-164-15,82-82 0,-82-41-1,-41 82-15,0-122 16,0 81-1,0 123 17,0 41-17,0 0-15,0 40 32,81-81-17,1-41 1,41-41-1,-41 0-15,-41-81 16,-41-1-16,0 0 16,0-81-1,0 81 1,0 41 0,0 164 30,0 0-46,0 163 16,0-122 0,0 41-16,0-124 15,0 42 1,0-123 15,0 0-15,0-40-1,81-42 1,42 123 0,-41 41-1,-82 82-15,0-42 16,0 1 0,-82 0-1,41-82-15,0 0 16,-122-41-1,122 0 1,123 41 31,-82 41-31,81-41-1,83 0 1,-41 0-1,-82-204 1,41-83 0,-82 83-1,0 40 1,0 82 0,-41 41-1,41 164 16,0 0-15,0-1-16,0 206 16,0-42 15,81-245-15,1-41-1,0 0 1</inkml:trace>
  <inkml:trace contextRef="#ctx0" brushRef="#br0" timeOffset="2916.731">40416 15544 0,'0'0'0,"0"41"31,0 41-15,41-82 15,41 0-15,-41 0-1,-41-123 1,0 41-16,-41 82 16,0 0 15,-82 205-15,123-83-1,41 42 1,41-164-1,163-41 1</inkml:trace>
  <inkml:trace contextRef="#ctx0" brushRef="#br0" timeOffset="3633.521">42011 15217 0,'0'0'0,"0"-82"0,0 0 15,0 0-15,0 41 16,0 123 31,0 41-47,0 572 47,0-613-32,41-41 1,0-41-1,82-82-15,-41-41 16,-82 42-16,0 40 16,0 0-1,0 82 1,0 122 0,0 1-1,41-123 1,0-41-1,40 0 1,-40-123 0,-41 41 15,0 0-15,-41 82-16,41-40 15,-81 40-15,-42-82 16</inkml:trace>
  <inkml:trace contextRef="#ctx0" brushRef="#br0" timeOffset="3799.7319">41766 15257 0,'0'0'0,"41"0"31,82 0-31,286 0 15,-246 0 1</inkml:trace>
  <inkml:trace contextRef="#ctx0" brushRef="#br0" timeOffset="4283.2026">44466 15257 0,'0'0'0,"0"-122"15,0 81-15,0 0 16,0 205 15,-82-1-15,82 83-16,0 490 31,0-327-15,0-368-1,-41-41 1</inkml:trace>
  <inkml:trace contextRef="#ctx0" brushRef="#br0" timeOffset="4601.8199">43934 16076 0,'0'-82'15,"123"82"-15,-1-41 16,42 41-16,41-82 15,122 0 1,-164 41 0,-163-40-1,0 40 1,0 82 46,0 40-46,0 1-16,0 123 16,0-83 15,0-40-15</inkml:trace>
  <inkml:trace contextRef="#ctx0" brushRef="#br0" timeOffset="4738.0104">45079 15257 0,'0'41'32,"41"41"-32</inkml:trace>
  <inkml:trace contextRef="#ctx0" brushRef="#br0" timeOffset="5116.8916">45284 15707 0,'41'0'31,"-41"41"0,0 0-31,0 41 16,0 0 0,82-82 15,-1-123-15,-40 41-1,-41 1 1,0 40-1,41 82 1,-41-1-16,0 83 31,82-82-31,-82 41 16,82-82 0,0-41-16</inkml:trace>
  <inkml:trace contextRef="#ctx0" brushRef="#br0" timeOffset="5533.6585">46061 15707 0,'0'-40'16,"0"-1"15,-41-41-15,-41 82-1,1 82 1,81-41-16,-82 122 15,82-81 1,41 0 0,41-82 15,81-82-15,-81 0-1,-82-122 1,0-124-1,0-40 1,-82 205 0,82 244 15,0 42-31,0 82 16,0 204-1,0-246-15,41 124 16,41-246-1</inkml:trace>
  <inkml:trace contextRef="#ctx0" brushRef="#br0" timeOffset="6566.7909">46838 15585 0,'0'0'0,"0"-41"0,0-82 16,0 205 46,-81-41-62,81 41 16,0-1-16,0 1 15,40 0 1,42-82-16,0 0 16,-41 0-1,-41-41 1,123-41 0,-123-81-1,-41-42 1,-41 205-1,-82 41 1,164 82 0,0 122-1,82-204 1,41 41 0,-41-82-1,40-41 1,1-204-1,-123 163 1,0 41 0,0-41 15,0 123-15,0 41-1,0 41 1,0-42-1,82 1 1,-41-82 0,82 0-1,-42-82 1,-81-40 0,0 81-1,0 82 16,0 0-15,0 40-16,0-40 16,0 0 15,82-41-15,-41-41-1,82-81 1,-123-42-1,82 0-15,-82-122 16,0 163-16,-41 82 16,41-81-1,-41 122 1,41 81 0,0 165-1,0 81 1,41-41-1,0-40 1</inkml:trace>
  <inkml:trace contextRef="#ctx0" brushRef="#br0" timeOffset="6733.4113">47943 15217 0,'41'0'31,"81"0"-15,1 0-16,0 0 0</inkml:trace>
  <inkml:trace contextRef="#ctx0" brushRef="#br0" timeOffset="7168.2179">49579 15053 0,'0'123'31,"0"-1"-15,82 574 15,-82-369 0,0-368-15</inkml:trace>
  <inkml:trace contextRef="#ctx0" brushRef="#br0" timeOffset="7334.0372">49620 15053 0,'0'0'0,"0"-82"15,0 41-15,0-41 16,164 82-1,-42 82 1,-40 82 0,-164 40-1</inkml:trace>
  <inkml:trace contextRef="#ctx0" brushRef="#br0" timeOffset="8483.745">49743 15707 0,'41'-40'32,"0"40"-32,40-82 15,42-82 1,-41-40 0,-82-1-1,0 123 1,-41 82-1,0 41 1,0 0 15,41 0-15,123 41 0,-41-41-1,0 81 1,-82-40-1,0 0 1,0 0 0,81-82 15,-40 0-31,41-82 16,41-123-1,-123 124 1,0-1-1,0 123 17,0 81-17,-41-81 1,41 82 0,0-82-1,0 0 1,164-41-1,-83 0 1,1-123 0,-82-81-1,-41 40 1,-81 164 0,40 41-1,82 123 1,-82-42-1,205 1 1,-1-123 15,83 0-15,-41-164 0,-83 1-1,-40 81-15,-41-163 16,0 163-16,0 0 15,0 41 1,-41 41 0,-40 123-1,81 81 1,0 83 0,40-1-1,-40-163 1,0-82-1,41-82 17,-41-41-32,0-82 31,123 41-15,-82 123-1,82 41 1,-123 41-1,41 0 1,-82 0 0,-82-82-1,0 0 1,41 0 0</inkml:trace>
  <inkml:trace contextRef="#ctx0" brushRef="#br0" timeOffset="8669.7013">51911 15421 0,'0'-82'15,"0"123"16,0 41-15</inkml:trace>
  <inkml:trace contextRef="#ctx0" brushRef="#br0" timeOffset="10433.9745">38984 17180 0,'0'-41'0,"0"0"16,82-82-1,-41 123 1,0 123 15,41 123 1,-82-205-17,0-123 32,0-41-47,82-82 16,40 165 15,-81 40-15,-41 81-1,0 247 1,0-124-1,0-122 1,0-41 0</inkml:trace>
  <inkml:trace contextRef="#ctx0" brushRef="#br0" timeOffset="10733.7417">39761 17262 0,'0'0'0,"0"-41"0,0-41 0,0 164 47,-40 0-47,40 81 31,0-40-15,81-82 0,1-41-1,0 0 1,-41-205-1,-41 42 1,-164-1 0,82 164-1,42 41 1,-42 41 0</inkml:trace>
  <inkml:trace contextRef="#ctx0" brushRef="#br0" timeOffset="14951.5166">34321 17548 0,'-82'-41'0,"82"164"47,41 0-47,-41-1 15,0-40-15,123 82 31,-82-164-15,81-82 0,1-41 15,-41-163-15,-82 163-1,-41 164 16,41 82-15,0 0-16,0 40 16,0-81-16,0 0 15,82-82 17,40-82-17,-81 41-15,82-82 16,-41-40-1,-82-42 1,0 83 15,-41 244-15,41-40 0,0 0-1,41 81 1,123-40-1,-83-82 1,-81 0 15,-81-41-31,-42 0 16,-41 0 0,82-41-1,123 41 32,-41 41-31,82-41-1,0 0 1,41 0 0,-1 0-1,-81-82-15,41-81 16,-82 122-16,0 0 15,0-82 1,0 164 31,0 0-47,0 0 16,0 81-1,41-81 1,0-41-16,41 0 15,0 0 1,-42 0 0,-40-81-1,41 81 32,41 0-16,0 0 1,-41-41-17,0 41 1,41 0 15,-82 41-31,41-41 16,-1 0-1,42 0 1,0-41 15,0 0-15,-82 0 0,0 0-1,-41 41 1,-41 0-1,41 0 1,41 82 0,0-41-1,82-41 1,0 0 0,0 0-1,-82-41 1,0-41-1,-41 164 32,41 40-31,-41 247 0,41-124-16,0-40 15,0 40-15,0-40 0,0-83 16,0 42-1,-123-82 1,41-82 0,-40-164-1</inkml:trace>
  <inkml:trace contextRef="#ctx0" brushRef="#br0" timeOffset="15117.7084">35712 16853 0,'41'41'32,"-41"40"-32,81 1 15</inkml:trace>
  <inkml:trace contextRef="#ctx0" brushRef="#br0" timeOffset="16601.6398">40048 17794 0,'0'-41'0,"0"-41"16,0-41-1,163-163 32,-163 122-15,-122 205-1,122 0-31,0 0 15,0 41 1,41 0-16,122-82 16,-81 0-16,-41 0 15,41 0 1,-82 40 0,0 124-1,-41-41 1,41-82 15,41-41 0,82 0-15,-42-123 0,-81-82-1,41 83 1,-41 40-1,82 164 17,-82-41-32,0 0 15,41 122 1,-41-81 0,0-164 46,0 41-62,0 0 0,82-40 31,-41-1-15,81 123 0,-122 81-1,41-40-15,-41 82 16,0-123-1,0-82 32,0-41-47,82-41 16,-82-40 0,82 81-1,-41 82 1,41 123-16,-82 40 31,0-81-31,0 0 0,0 40 31,0-81-15,41-41-16</inkml:trace>
  <inkml:trace contextRef="#ctx0" brushRef="#br0" timeOffset="17185.1243">41970 17425 0,'0'-40'0,"0"-1"15,0-41 1,-40 82-16,-42 0 16,0 123-1,0 40 1,82 1-1,0-123 1,0 0 0,82-41-1,-41 0 1,0-41 0,-41-82-1,82-41 1,-82 1-1,0 204 1,0 81 0,0 1-1,0 0 1,40-123-16,42 41 16,-41-41-1,41 0-15,41-123 16,-82-122-1,-41-83 17,0 1-17,0 245 1,0 123 0,0 82-1,0 0-15,0 204 16,0-164-16,0-40 15,0 0 1</inkml:trace>
  <inkml:trace contextRef="#ctx0" brushRef="#br0" timeOffset="18284.7695">44220 17507 0,'0'-82'15,"0"1"1,0 40-1,-41 41-15,-81 0 16,81 0 0,0 82-1,41-42-15,-123 247 32,123-205-32,41-82 31,123 0-16,-42-123 1,-81 0 0,-41-122-1,0-164 1,0 327 0,0 41-1,0 123 16,0 40-31,0 247 32,82-165-17,-41-122 1,41 0 0,-41-82-1,41 0-15,-41-82 16,81 41-16,-122-41 15,0-40 1,0-1 0,-41 205 31,41-41-47,0-1 15,0 1-15,0 82 16,41-123-1,41 0 1,0 0 0,-41 0-1,41-82 1,-82-40-16,81 40 16,-81 0-16,0 41 15,-41 41 16,41 41-15,0 41-16,0 40 16,41-81-16,-41 41 15,82-41 1,-41 41 0,-41 0-1,-123-123 1,82-82-1</inkml:trace>
  <inkml:trace contextRef="#ctx0" brushRef="#br0" timeOffset="18634.785">45448 16730 0,'0'0'0,"0"-82"15,0 123 1,0 41 0,0 163-1,0 42 1,40-42 0,-40-122-1,0-41-15</inkml:trace>
  <inkml:trace contextRef="#ctx0" brushRef="#br0" timeOffset="18785.2347">45366 17262 0,'82'0'32,"-1"0"-17,1 0-15,0 0 16,0 0-16</inkml:trace>
  <inkml:trace contextRef="#ctx0" brushRef="#br0" timeOffset="18911.2026">45857 17221 0,'81'0'62</inkml:trace>
  <inkml:trace contextRef="#ctx0" brushRef="#br0" timeOffset="20635.8419">47493 17385 0,'0'-41'0,"0"0"16,0 0 0,-41 41-1,0 0 1,-41 41-1,82 41 1,-82 122 0,82-81-1,0-1 1,123-122 0,41-81-1,-82-1 1,-41-245-1,-41-42 17,0 124-17,0 204 1,0 0 0,0 82-1,0 41 1,0 204-1,0 82 1,0-163 0,163-123-1,-122 0 1,82-123 0,-1-82-1,-122 41-15,41-81 16,-41 81-1,0 0-15,0 41 16,0 123 31,0 41-31,0-1-1,0-40 1,82-82 15,0 0-31,41-123 16,-82 1-1,-41-83 1,0 164 0,-41 41 15,41 82-16,0-41 1,0 41 0,0-41-1,0 122 1,0 1 0,0-41-1,163-83 1,-40-40-1,82-163 1,-164 40 0,40-81-1,-81 163 1,0 123 46,0-42-46,41-40 31,-41-122-31,0 81-16,0 0 15,0 0 1,0-41-1,-41 123 1,-40 82 0,81 163-1,0-204 1,81 0 0,124-82-1,81-82 1,-204-41-1,-41-40 17,-41-1-17,0 123 1,41 41 31,-41 82-47,0 0 15,0-41 1,0-164 47,0 82-63,0-41 15,-41 82 16,41 82-15,-82-41 0,82 163-1,0-81 1,41-82 0,82-41-1,245-41 1</inkml:trace>
  <inkml:trace contextRef="#ctx0" brushRef="#br0" timeOffset="20885.2501">50234 17016 0,'0'0'0,"0"-81"15,0-1-15,0-41 16,0 82 0,0-41-1,0 123 32,0 205-47,0 81 31,0-123-15,0-40 0,0-123-16</inkml:trace>
  <inkml:trace contextRef="#ctx0" brushRef="#br0" timeOffset="21102.0803">50111 17057 0,'41'0'32,"41"0"-17,40 0-15,-40 0 16,41-82-16</inkml:trace>
  <inkml:trace contextRef="#ctx0" brushRef="#br0" timeOffset="21768.9994">50888 16730 0,'0'-82'15,"0"123"48,0 41-48,0 41-15,-82-1 16,82 1-16,0-41 16,0 82-1,0-83 1,41-40 0,0-41-1,123 0 1,-82-122-1,-82 81 1,0 82 47,0-1-63,41 83 15,-1-82 1,83-41-1,-41 0 1,-41 0 0,0-123-1,-41 82 1,0 123 31,0 0-47,-82 82 15,82 81 1,0 123 0,0-163-1,-123-83 1,1-122 0,-1 0-1,-164-245 1</inkml:trace>
  <inkml:trace contextRef="#ctx0" brushRef="#br0" timeOffset="22053.2091">48270 16280 0,'41'0'47</inkml:trace>
  <inkml:trace contextRef="#ctx0" brushRef="#br0" timeOffset="1.23424E6">35098 19839 0,'0'163'47,"0"42"-47,0-41 15,0-1-15,-41 42 32,41-1-1,0-286 0</inkml:trace>
  <inkml:trace contextRef="#ctx0" brushRef="#br0" timeOffset="1.23449E6">35016 20248 0,'0'-82'15,"0"41"-15,0-82 16,0-40 0,0 122-16,41 41 15,82 0 1,-41 0-16,-41 164 31,40 40-15,-81-122-16,-122 41 15,40-1-15,0-81 16,41 0 0</inkml:trace>
  <inkml:trace contextRef="#ctx0" brushRef="#br0" timeOffset="1.23479E6">35875 19962 0,'0'0'0,"0"-123"0,-41 82 16,-40 164 31,81-1-31,0 492-1,0-164 1,204-164-1,-122-245 1</inkml:trace>
  <inkml:trace contextRef="#ctx0" brushRef="#br0" timeOffset="1.23518E6">36693 20411 0,'0'0'0,"-81"-40"0,81-42 16,41 0 0,-1 82-1,124 0 1,-82 123-1,-41 122 1,-205-81 0,1-42-1,81-122 1,123 0 15,40 0-31,247 0 16,-42-40 15,-204 40-31</inkml:trace>
  <inkml:trace contextRef="#ctx0" brushRef="#br0" timeOffset="1.23551E6">38412 20289 0,'-82'41'47,"0"0"-47,41 40 16,0-40-16,-82 41 15,42-41 1,-42 82 0,164-82-1,0-41 1,81 0 0,328 0-1,-368 0-15</inkml:trace>
  <inkml:trace contextRef="#ctx0" brushRef="#br0" timeOffset="1.23586E6">39352 20330 0,'0'-82'0,"0"123"62,-81 0-62,-1 40 16,41-40-16,-41 0 16,82 41-16,-82 0 15,41 0 1</inkml:trace>
  <inkml:trace contextRef="#ctx0" brushRef="#br0" timeOffset="1.23604E6">38862 20248 0,'81'82'47,"1"-41"-32,0 40-15,0-40 0,-41 0 16,81 41-1,-81 0 1</inkml:trace>
  <inkml:trace contextRef="#ctx0" brushRef="#br0" timeOffset="1.23638E6">40211 20330 0,'0'-41'0,"0"82"63,-40 0-63,-1 40 15,-41-40-15,41 41 16,-82 41-1,82-82 1,82-41 15,41 0-31,123 0 16,-1 0 0,-81 0-1</inkml:trace>
  <inkml:trace contextRef="#ctx0" brushRef="#br0" timeOffset="1.23686E6">40948 20207 0,'0'0'0,"0"-41"15,41 41 1,41 0-16,-1 0 16,42 0-16,-82 123 15,-41-82 1,0 40-16,0 1 31,-123 0-15,82-82-1,123 0 17,0-41-32,0 41 15,-41 0 1,40 82-16,-81 0 15,0-41-15,-40 0 16,-124 40 0,0-40-1,1-41 1</inkml:trace>
  <inkml:trace contextRef="#ctx0" brushRef="#br0" timeOffset="1.2372E6">41766 19962 0,'0'-82'0,"41"82"31,41 41-15,-1 40-16,1 42 15,-82 41 1,41-1-16,-41 124 0,0-165 15,-41 1 1,-245 82 0,163-124-16</inkml:trace>
  <inkml:trace contextRef="#ctx0" brushRef="#br0" timeOffset="1.2445E6">29044 17221 0,'0'0'16,"-41"0"-16,-41 0 15,123 0 32</inkml:trace>
  <inkml:trace contextRef="#ctx0" brushRef="#br0" timeOffset="1.24468E6">28962 17221 0</inkml:trace>
</inkml:ink>
</file>

<file path=ppt/ink/ink40.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4-06-08T12:48:08.933"/>
    </inkml:context>
    <inkml:brush xml:id="br0">
      <inkml:brushProperty name="width" value="0.05292" units="cm"/>
      <inkml:brushProperty name="height" value="0.05292" units="cm"/>
      <inkml:brushProperty name="color" value="#FF0000"/>
    </inkml:brush>
  </inkml:definitions>
  <inkml:trace contextRef="#ctx0" brushRef="#br0">37757 5440 0,'0'-41'16,"-82"41"390,0 123-390,42-41-16,-42 0 15,41 0-15,-41-1 0,-41 42 16,41-41 0,1-41-16,-1 41 0,41-41 15,-82 40 32</inkml:trace>
  <inkml:trace contextRef="#ctx0" brushRef="#br0" timeOffset="442.5297">36980 5399 0,'-41'0'0,"41"-40"16,0 80 31,82 42-47,0-41 15,-1 41 1,165 82 0,81 40-1,-245-122 1,0 0 0,-82-41-1,0 0 79</inkml:trace>
  <inkml:trace contextRef="#ctx0" brushRef="#br0" timeOffset="990.1273">36612 5113 0,'0'0'0,"-82"0"16,82-82-1,-82 82 1,123 0 31,41 0-47,40 0 15,206 0 1,163-82 0,245 1-1,-450 81 1,-245 0-1,-41 41 95,0-1-95</inkml:trace>
  <inkml:trace contextRef="#ctx0" brushRef="#br0" timeOffset="1866.9483">39475 5686 0,'0'-82'31,"0"164"32,0 0-48,0-42-15,41 42 16,0-82 0,41 0-1,40 0 17,-40-82-17,41-81 1,-82 81-1,41 41 1,-41 82 0,-41 41-1,0 0 1,0 40 0,0-40-1,81 0 1,-40-82-1</inkml:trace>
  <inkml:trace contextRef="#ctx0" brushRef="#br0" timeOffset="2583.5178">40825 5195 0,'0'-41'16,"0"82"31,0 82-32,0 40-15,0-40 16,0 81 0,0 1-1,0-164 1,0 41 0</inkml:trace>
  <inkml:trace contextRef="#ctx0" brushRef="#br0" timeOffset="2866.3377">40825 5318 0,'0'-82'0,"41"82"47,41 41-31,-41 41-16,41-42 15,-1 124 1,42-41 0,82 40-1,-124-122 1</inkml:trace>
  <inkml:trace contextRef="#ctx0" brushRef="#br0" timeOffset="3200.3026">41480 5113 0,'0'0'0,"0"-41"0,-41-41 15,41 41 1,0 164 31,0 0-32,0 0-15,0 122 16,0-40 0,81-83-1,-40-81 17,41-41-32</inkml:trace>
  <inkml:trace contextRef="#ctx0" brushRef="#br0" timeOffset="3583.4449">42257 4990 0,'0'-122'15,"0"81"1,0 0 0,0 123 15,-82 40-16,82 1 1,0 0-16,41 163 16,-41-163-16,41-41 15,41 40 1,81-40 0</inkml:trace>
  <inkml:trace contextRef="#ctx0" brushRef="#br0" timeOffset="4235.2466">42911 5645 0,'0'41'32,"41"-82"-1,-41-41-15,82 41-16,-82 0 15,82-122 1,-82-1-1,0 41 1,0 82 0,0 82 31,0 41-32,-41 0-15,41 41 16,0-82-16,0-1 0,0 42 15,82-41 1,0-41 0,-42 0-1,83 0 1,-82-163 0,-41 40-1,0 41 1,0 41-1,0 123 32,0 0-47,0 81 32,0-81-17,82 0 1,-41-82-16</inkml:trace>
  <inkml:trace contextRef="#ctx0" brushRef="#br0" timeOffset="4550.0794">44016 5645 0,'0'0'0,"0"82"16,-41-123 47,41-41-48,41 82 16,-41 82-15,0 0 0,0-1-1,0 1 1</inkml:trace>
  <inkml:trace contextRef="#ctx0" brushRef="#br0" timeOffset="5017.971">44670 5195 0,'-41'0'0,"41"82"63,0-41-47,0 0-16,0-1 15,0 42-15,0 0 16,0-41 15,-40-41-15,-42 0-1,41-123 1,-41-40 0,82 122-1,82-41 1,81 0-1,42 82 1,-123 0-16,0 0 16</inkml:trace>
  <inkml:trace contextRef="#ctx0" brushRef="#br0" timeOffset="5350.6115">45202 5031 0,'0'-122'0,"0"81"16,0 122 62,0 1-78,0 41 16,0 0-16,0-1 15,0 165 1,0-1 0,0-245-1,0 0 1</inkml:trace>
  <inkml:trace contextRef="#ctx0" brushRef="#br0" timeOffset="5750.9053">45652 5277 0,'0'41'63,"0"40"-63,0 1 15,0 0-15,0 41 16,0-1-16,0 42 15,0-41 1,0-82 0,-82-41 46,0 0-62,82-82 16,0 41-1</inkml:trace>
  <inkml:trace contextRef="#ctx0" brushRef="#br0" timeOffset="5983.4316">45652 5277 0,'0'-41'47,"41"41"-47,82 0 16,-41-82-1,81 82 1,1 0-16</inkml:trace>
  <inkml:trace contextRef="#ctx0" brushRef="#br0" timeOffset="6484.5427">45898 5686 0,'0'-41'0,"0"0"15,0 0 17,81 41-32,-40 0 31,-41 41-15,41 82-1,-41-1 1,0-81-1,0 41 1,0-123 15,0 0-15,41-122 0,123-1-1,-123 82 1,81 0-16,-122 164 47,0-41-47,0 82 15,0 40 17,0-81-17,41-82 1</inkml:trace>
  <inkml:trace contextRef="#ctx0" brushRef="#br0" timeOffset="6734.9173">46961 4663 0,'0'0'0,"0"-41"31,41 82 1,-41 82-32,82 245 15,-82 123 1,-41-82 15,-164-123-15,1 1-1</inkml:trace>
  <inkml:trace contextRef="#ctx0" brushRef="#br0" timeOffset="10267.0669">29903 9899 0,'-82'0'0,"-41"0"15,82 0 1,123 0 46,41 0-46,0 0-16,245-41 16,-41 41-1,-81 0 17,-165 0-17,-121 0 16,-165 41-15,82-41-16</inkml:trace>
  <inkml:trace contextRef="#ctx0" brushRef="#br0" timeOffset="10553.9273">30271 9940 0,'0'123'63,"0"-42"-63,0 42 15,0 0-15,0 0 16,41 122-1,-41 0 1,0-122 0,0-82-1,0 41 1</inkml:trace>
  <inkml:trace contextRef="#ctx0" brushRef="#br0" timeOffset="10851.0878">31335 10594 0,'0'-81'16,"41"81"31,40 0-47,42 0 15,0 0-15,-41 0 16</inkml:trace>
  <inkml:trace contextRef="#ctx0" brushRef="#br0" timeOffset="11067.1575">31376 10799 0,'-41'0'16,"82"0"31,40-41-32,42 41-15,-41-82 16,0 82-16</inkml:trace>
  <inkml:trace contextRef="#ctx0" brushRef="#br0" timeOffset="12201.6995">34444 9654 0,'-41'0'31,"-82"0"-15,-41 0-1,-286 204 17,328-204-32,-165 164 31,328-164 0,164 0-15,40 0-1,-40 0 17,-83 0-17,-81 0 1,41 81-16,-123 1 15,0-82 1,-122 82 0,-42 0-1,-204 122 1,205-122 0,163-82-1,122 0 32,42 0-47,164 0 16,81-41 15,-82-40-15,-163 81-16</inkml:trace>
  <inkml:trace contextRef="#ctx0" brushRef="#br0" timeOffset="12584.6627">36039 10022 0,'0'-82'16,"-41"164"30,0-41-46,-41 40 16,-40-40-16,40 41 16,-82 41-1,1-82 1,122 41 0</inkml:trace>
  <inkml:trace contextRef="#ctx0" brushRef="#br0" timeOffset="12834.9782">35139 9940 0,'0'-41'15,"82"41"32,0 82-47,-1 0 16,42-42-16,-41 42 15,123 123 1,-42-123 0,-81-82-1</inkml:trace>
  <inkml:trace contextRef="#ctx0" brushRef="#br0" timeOffset="13101.4046">36325 10390 0,'0'-41'0,"0"0"31,0 82 0,41 0-15,-41 41-16,0-1 15,0 1 1,0 41 0,82-82-1,0-41 1</inkml:trace>
  <inkml:trace contextRef="#ctx0" brushRef="#br0" timeOffset="13384.6624">36571 10022 0,'0'81'0,"82"-121"62,-82-1-46,0 0 0,-82 41-16,82-82 15,-41 82-15,41 41 16,0 0-1,0 0-15,41 40 16</inkml:trace>
  <inkml:trace contextRef="#ctx0" brushRef="#br0" timeOffset="15884.2393">38493 4581 0,'0'-41'16,"0"1"-1,-81 40 1,81-82-16,-164 41 31,82 0-31,-82-41 31,-122 82-15,41 0 0,-1 0-1,83 0 1,-1 41-1,0 0 1,42 123 0,-1-42 15,0 42-15,-81 122-1,81-122 1,0 40-1,1 1 1,122-82-16,0-1 16,0 42-16,0-41 0,0-1 15,122 165 1,1-83 0,0-40-1,-82-123-15,81 81 16,-81-122-1,41 82-15,41 0 16,40-82 0,1 0-1,-82 0 1,81 0 0,-40 0-16,-41 0 15,82-41 1,-1 0-1,42-41 1,-123 42 0,40-42-1,1 0 1,0-123 0,-1 42-1,-40 81 1,0-82-1,41 42 1,0-124 0,-83 123 15,-40-81-15,82 40-1,-82 1 1,0-165-1,-41 42 1,-122 41 0,40 81-1,-122 0 1,40 164 0,-40 0-1,40 0 1,123 205-1,0-123-15</inkml:trace>
  <inkml:trace contextRef="#ctx0" brushRef="#br0" timeOffset="16327.8905">37921 6831 0,'0'41'63</inkml:trace>
  <inkml:trace contextRef="#ctx0" brushRef="#br0" timeOffset="16591.0527">37921 6913 0,'81'0'47</inkml:trace>
  <inkml:trace contextRef="#ctx0" brushRef="#br0" timeOffset="16897.7442">38575 7117 0,'0'82'47</inkml:trace>
  <inkml:trace contextRef="#ctx0" brushRef="#br0" timeOffset="17310.7573">37798 7158 0</inkml:trace>
  <inkml:trace contextRef="#ctx0" brushRef="#br0" timeOffset="18069.0564">46348 8140 0,'0'-82'0,"-82"82"47,0 123-47,0-82 16,0 41-16,-40 40 15,-42 42 1,0 0 15</inkml:trace>
  <inkml:trace contextRef="#ctx0" brushRef="#br0" timeOffset="18317.8907">45570 8181 0,'41'0'47,"82"82"-32,0-41 1,-42 40-16,1-40 16,82 82-1,-41-41 1</inkml:trace>
  <inkml:trace contextRef="#ctx0" brushRef="#br0" timeOffset="18618.3802">45284 7813 0,'0'0'0,"82"0"63,40 0-63,1 0 16,41 0-16,163 0 15,-81 0 1,-124 0-1</inkml:trace>
  <inkml:trace contextRef="#ctx0" brushRef="#br0" timeOffset="18868.8592">47125 8345 0,'-82'0'0,"123"0"32,41 0-32,40-41 15,83 41 1,-164 0-16</inkml:trace>
  <inkml:trace contextRef="#ctx0" brushRef="#br0" timeOffset="18984.9499">47084 8631 0,'123'-41'16,"40"41"-16,1-82 15</inkml:trace>
  <inkml:trace contextRef="#ctx0" brushRef="#br0" timeOffset="19285.4058">48925 7895 0,'0'0'0,"-82"0"16,41 0 0,41 41-1,-41 40 1,-82 83-1,41 81 1,42-163 0</inkml:trace>
  <inkml:trace contextRef="#ctx0" brushRef="#br0" timeOffset="19501.4589">48434 7936 0,'0'0'0,"41"0"31,0 0-15,-1 81-16,-40-40 15,123 0 1,41 164-1,-41-164 1</inkml:trace>
  <inkml:trace contextRef="#ctx0" brushRef="#br0" timeOffset="19718.4226">49252 8304 0,'0'0'0,"0"-41"15,0 82 32,0 0-47,0 40 16,0-40 0,0 164-1,41-205-15</inkml:trace>
  <inkml:trace contextRef="#ctx0" brushRef="#br0" timeOffset="20153.6321">49825 8099 0,'-41'0'16,"122"0"31,1 0-32,41 0-15,0 0 0,40 0 32</inkml:trace>
  <inkml:trace contextRef="#ctx0" brushRef="#br0" timeOffset="20368.8603">49988 7936 0,'0'-82'16,"0"164"15,0-42-15,0 42-16,0 0 16,0 0-16,0 0 15,41 122 1,0-163-1</inkml:trace>
  <inkml:trace contextRef="#ctx0" brushRef="#br0" timeOffset="20602.606">50847 8017 0,'0'-41'16,"-41"123"15,41-41-31,-41 41 16,41-41-16,-81 0 16,-42 41-1,123-1 1</inkml:trace>
  <inkml:trace contextRef="#ctx0" brushRef="#br0" timeOffset="20819.4559">50520 7976 0,'0'82'47,"0"0"-47,123 41 16,-82-82-16,40 40 15,42 1 1,-41-82-16</inkml:trace>
  <inkml:trace contextRef="#ctx0" brushRef="#br0" timeOffset="21102.3061">51052 8467 0,'0'-41'0,"41"41"16,41 0 0,-82 82 15,-41 41-16,0-123 1,-41 82 0,82-41-1,41-41 17,163 0-17,1-41 1</inkml:trace>
  <inkml:trace contextRef="#ctx0" brushRef="#br0" timeOffset="21318.273">51543 8263 0,'41'0'32,"40"0"-17,42 0-15,0 0 16,-41 0-16,-41 0 16</inkml:trace>
  <inkml:trace contextRef="#ctx0" brushRef="#br0" timeOffset="21552.4666">51665 8058 0,'0'-41'0,"0"82"47,0 0-47,0 0 15,0 123 1,0-42 0,82 42-1,0-164 1</inkml:trace>
  <inkml:trace contextRef="#ctx0" brushRef="#br0" timeOffset="21721.8381">52074 8304 0,'82'0'47,"-41"0"-47,0 0 16</inkml:trace>
  <inkml:trace contextRef="#ctx0" brushRef="#br0" timeOffset="22035.944">52484 8263 0,'81'0'15,"42"0"1,0 0-1,-41 0 1,-1 0 15,-40 0-15,0 0 46,82 0-46,-41 0-16,122 41 16,-81-41-16</inkml:trace>
  <inkml:trace contextRef="#ctx0" brushRef="#br0" timeOffset="22351.9898">53752 7854 0,'0'0'0,"-82"41"63,82 0-48,-41 40-15,41 42 16,-82-41-16,82 0 16,-82-41-16,82 40 15,0-40 1</inkml:trace>
  <inkml:trace contextRef="#ctx0" brushRef="#br0" timeOffset="22552.2954">53424 8017 0,'0'-41'15,"41"41"32,-41 41-47,82 41 16,0-41-16,-82 41 15,123-41-15,-82 41 16</inkml:trace>
  <inkml:trace contextRef="#ctx0" brushRef="#br0" timeOffset="22935.4874">53915 8304 0,'0'0'0,"0"-82"16,41 82-1,-41 41 1,0 81 0,0-81-1,0 41 1,0 0-1,0-41 1,41-123 31,-41 41-47,82-41 16,41-81-1,-82 163 16,-41 82-31,0 81 16,0 1 0,0-123-1,0 41 1,81-1-16,-40-81 0</inkml:trace>
  <inkml:trace contextRef="#ctx0" brushRef="#br0" timeOffset="23502.2479">49906 9244 0,'0'0'0,"-41"0"0,-81 0 16,81 0-16,-41 0 15,164-40 48,245 40-47,450-82-1,164 82 1,-450-82-16,491 82 15,-655 0 1,0 0-16,42-82 16,-329 82 15,-121 41 16,-1-41-32,41 82-15,-41-82 16</inkml:trace>
  <inkml:trace contextRef="#ctx0" brushRef="#br0" timeOffset="23953.8439">52115 9613 0,'0'81'32,"0"-40"-17,0 0-15,0 82 16,0-82-1,0 41 1,123-123 31,-41-41-31,-41 0-16,41 0 15,-1 41 1,-40 41-1,-41 164 1,82 122 15,-82-204-15,82-82 0,-41 0-16</inkml:trace>
  <inkml:trace contextRef="#ctx0" brushRef="#br0" timeOffset="26069.9684">29412 12435 0,'-41'0'0,"0"0"15,123 0 95,123 0-110,40 0 15,164 0-15,1759 0 32,-1309-41-17,1473-163 17,-1964 204-32,-82-82 15,-81 82 1,-205-41-1,-123 41 32,1 0-31,-42 0-16</inkml:trace>
  <inkml:trace contextRef="#ctx0" brushRef="#br0" timeOffset="26550.9668">30967 12680 0,'0'0'0,"-164"0"16,-122 0-1,245 0 1,0 0 0,123 82 15,163-82-31,696 0 16,286-82-1,123 82 1,-573 0-16,778-163 15,-1064 163 1,-82 0-16,0-82 16</inkml:trace>
  <inkml:trace contextRef="#ctx0" brushRef="#br0" timeOffset="45832.2476">38125 7077 0,'0'40'140</inkml:trace>
  <inkml:trace contextRef="#ctx0" brushRef="#br0" timeOffset="46955.0758">37716 6749 0,'82'0'94,"-82"41"-79,82 41 1,40 41 0,-40-41-16,-41-42 15,0 42-15,41 0 16,-41-41-16,-41 0 16,82-41-16,-1 82 15,-81-1 1,41-81 15,-41-40 32,0-1-48,-122 41-15,122-41 16,-82-41-1,0 0 1,-41-81 0,82 163-1,0-41 1,-40 0 0,40 41-1,41-41 1,-41 41-1,41-82-15,-82 82 16,82 41 78,0 0-79,0 0 1,0 0 0,0-82 46,0 0-46,41-41-1,-41 0 1,41 82 0,41-82-1,40 82 1,42 41 0,0 41-16</inkml:trace>
  <inkml:trace contextRef="#ctx0" brushRef="#br0" timeOffset="47632.4931">42502 6299 0,'-82'0'250</inkml:trace>
  <inkml:trace contextRef="#ctx0" brushRef="#br0" timeOffset="47942.5628">43361 6095 0,'41'0'79</inkml:trace>
  <inkml:trace contextRef="#ctx0" brushRef="#br0" timeOffset="48308.205">46225 5768 0</inkml:trace>
  <inkml:trace contextRef="#ctx0" brushRef="#br0" timeOffset="49936.4945">32726 14153 0,'-82'0'0,"0"0"15,41 0 1,82 41 31,41-41-47,204 0 31,82 0-15,-41 0-1</inkml:trace>
  <inkml:trace contextRef="#ctx0" brushRef="#br0" timeOffset="50208.1015">32971 14317 0,'0'81'78,"0"1"-78,0 41 16,0 0-16,0-1 16,0 124-1,0-42 1,0-81 0,82-41-1</inkml:trace>
  <inkml:trace contextRef="#ctx0" brushRef="#br0" timeOffset="50721.9921">33830 14930 0,'0'-82'0,"0"123"47,0 0-31,82 0-16,-82 41 15,41 41 1,0-82 0,40-41-1,1-41 1,0-82 0,82-41-1,-123 83 1,40 81 15,-81 40-15,41 124-1,-41-41 1,0-82 0,41 40-1</inkml:trace>
  <inkml:trace contextRef="#ctx0" brushRef="#br0" timeOffset="51004.8143">35262 14439 0,'0'-81'16,"0"121"15,0 42-15,0 0-16,0 0 16,0 0-16,0 0 15,0 81 1,0-81-1,0-41 1</inkml:trace>
  <inkml:trace contextRef="#ctx0" brushRef="#br0" timeOffset="51294.3761">35262 14398 0,'0'0'0,"0"-81"16,41 162 15,40-40-15,1 82-1,41 0 1,0 0-1,40-42 1,-122-81 0</inkml:trace>
  <inkml:trace contextRef="#ctx0" brushRef="#br0" timeOffset="51538.4998">35916 14317 0,'0'-41'16,"-82"41"-16,82-82 15,0 0 1,0 164 15,0 41-15,0 245-1,0-123 1,41-122 0,-41-82-1</inkml:trace>
  <inkml:trace contextRef="#ctx0" brushRef="#br0" timeOffset="51888.4974">36366 14194 0,'0'-82'0,"-41"41"32,41 82-17,0 82 1,-81 40-16,81 247 16,0-83-1,122 41 1,1-245 15,-123-82-31</inkml:trace>
  <inkml:trace contextRef="#ctx0" brushRef="#br0" timeOffset="53005.5291">36857 14685 0,'0'0'0,"0"-41"0,0-41 15,41 82 17,0 0-17,-41 41-15,123 204 31,-123-122-15,0-82 0,0-82 31,0 0-47,0-81 15,41-42 1,40 0 15,1 123-15,41 41-1,-41 205 1,-82-41 0,41-1-1,-41 42 1,0-124-1,41-81-15</inkml:trace>
  <inkml:trace contextRef="#ctx0" brushRef="#br0" timeOffset="53656.3102">37839 15135 0,'0'-41'16,"82"41"-16,-82-82 15,0 41-15,0-41 16,41 1 0,-41-206-1,40 164 1,-40 42 0,0 162 46,0 1-62,0 41 16,0 82-1,0-165 1,0 42-16,82-82 16,0 0-16,0 0 15,0-41 1,0-40-1,-82-42 1,0 0 0,0 0-1,0 205 32,0 0-31,0 0-16,0 122 31,40-122-15,42-82-16</inkml:trace>
  <inkml:trace contextRef="#ctx0" brushRef="#br0" timeOffset="53958.6602">38902 14930 0,'0'41'0,"0"0"15,0-82 48,0-41-48,41 82 1,0 0 0,-41 82-1,0 0 1,0 163 0,0-81-1</inkml:trace>
  <inkml:trace contextRef="#ctx0" brushRef="#br0" timeOffset="54922.246">39639 14439 0,'0'-81'0,"0"40"16,-41 122 30,41 1-30,0 41-16,0 0 16,0-1-16,0 165 31,0-246-15,-41-41 46,0 0-46,41-123-1,0 41-15</inkml:trace>
  <inkml:trace contextRef="#ctx0" brushRef="#br0" timeOffset="55105.8409">39475 14358 0,'0'-41'16,"41"41"-16,82-82 15,81 41 1,205 41 15,-245 0-31</inkml:trace>
  <inkml:trace contextRef="#ctx0" brushRef="#br0" timeOffset="55572.2105">40048 14767 0,'0'-82'16,"41"82"0,0 0-16,0 0 15,81 41 1,-122 122 0,-41-40-1,41-41 16,-41-82-31,41-41 47,0 0-47,41 0 16,41-82 0,82-40-1,-123 163 1,0 0-1,40 41 1,-81 81 0,0-81-16,0 82 15,0-41 1</inkml:trace>
  <inkml:trace contextRef="#ctx0" brushRef="#br0" timeOffset="55981.9377">41480 14562 0,'0'82'31,"0"0"-15,-41-41-16,41 81 15,0-81 1,0 41-16,0-41 16,-41-41 15,0 0-16,-41-41 1,82-41 0,0 0-1,0-40 1,123 81 0,40-41-1,-81 82-15,41-41 16,-82 41-16</inkml:trace>
  <inkml:trace contextRef="#ctx0" brushRef="#br0" timeOffset="56306.1405">42134 14112 0,'41'41'31,"41"41"-15,-82 0-16,41-1 15,-41 165 1,-123 163 0,41-205-16,-204 165 15,40-247 1</inkml:trace>
  <inkml:trace contextRef="#ctx0" brushRef="#br0" timeOffset="58772.815">52770 9572 0,'0'-41'16,"0"-41"15,-41 82-31,-41-41 31,41 41 0,-81-41 1,40-41-1,0 41-31,0 41 16,0 0-1,0 0 16,42 0-15,-42 0 0,41 0-1,0 41 1,41 123 0,-123-41-1,82-41 1,41-1-16,0 1 15,-41-82-15,41 82 16,0 0 0,0 40-1,0 1 1,0-41 0,41 41-1,0-1 16,123-81-15,-82 41 0,-1-82-1,83 41 1,-41-41 0,0 0-1,-1 0 1,-81-82-1,82 41 1,0 41-16,-82-41 16,-41 1-1,40 40-15,1-82 16,41 0 0,-41-82-1,41 42 16,-41 40-15,-41 0 0,0-82-1,0 42 1,-41 40 0,0 41-1,-123-41 1,83 82-1,-165 41 1,205-41 0</inkml:trace>
  <inkml:trace contextRef="#ctx0" brushRef="#br0" timeOffset="59237.7611">52320 10267 0</inkml:trace>
  <inkml:trace contextRef="#ctx0" brushRef="#br0" timeOffset="59469.6525">52279 10185 0,'-123'-41'141</inkml:trace>
  <inkml:trace contextRef="#ctx0" brushRef="#br0" timeOffset="60324.4896">45366 9040 0,'0'-41'93,"-41"41"-61,41-41 311,-41 41-327,-41 0 0,0 0-16</inkml:trace>
  <inkml:trace contextRef="#ctx0" brushRef="#br0" timeOffset="65283.7641">36080 15217 0</inkml:trace>
  <inkml:trace contextRef="#ctx0" brushRef="#br0" timeOffset="66370.1709">45366 5972 0,'0'41'515,"0"41"-499,0 0-1</inkml:trace>
  <inkml:trace contextRef="#ctx0" brushRef="#br0" timeOffset="67141.1268">40457 15912 0,'-41'0'0,"0"0"15,41 41 1,-41-41-16,41 41 16,0 41 46,0-42-46,0 42-1</inkml:trace>
</inkml:ink>
</file>

<file path=ppt/ink/ink4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4-06-08T12:48:39.702"/>
    </inkml:context>
    <inkml:brush xml:id="br0">
      <inkml:brushProperty name="width" value="0.05292" units="cm"/>
      <inkml:brushProperty name="height" value="0.05292" units="cm"/>
      <inkml:brushProperty name="color" value="#FF0000"/>
    </inkml:brush>
  </inkml:definitions>
  <inkml:trace contextRef="#ctx0" brushRef="#br0">8509 16689 0,'-41'0'0,"41"-82"16,0 123 15,0 41-31,0 82 16,0 40-16,163 1310 47,-163-819-16,0-531-16,0-123 1</inkml:trace>
  <inkml:trace contextRef="#ctx0" brushRef="#br0" timeOffset="1207.1524">8345 16485 0,'0'0'0,"-82"-82"0,41 41 16,82 41 31,82 0-32,777-82 1,-164 82 0,41-123-1,42 123 1,449 0-1,-573 0 1,-204 41 15,-123-41-15,-163 0 0,-124 0-16,83 0 15,-82 0-15,0 0 16,0 82-1,-42-41 1,42 41 15,-41 0-15,-41-1 0,82 1-16,-82-41 15,0 41-15,41 163 16,-41-122-1,82 41-15,40 204 32,1 41-17,-41 82 1,-82-246 0,0-40-1,0-42 1,-82-81-1,-81-41 1,-83-41 0,-122 0-1,-123 0 1,-573 205 0,287-124-1,41 1 1,0-82-1,122 82 17,328-82-32,-287 0 15,327 0-15,42 82 16,-41-82 0,122 0-1,0 0 1,123-41-1,-41 41 1,82 0 187,41 0-187,0 0-16</inkml:trace>
  <inkml:trace contextRef="#ctx0" brushRef="#br0" timeOffset="3157.6966">28267 16730 0,'-82'0'15,"82"-82"-15,-82 82 0,41 0 31,41-41-31,-41 41 47,82 0-15,41 0-32,163-41 15,-81 41-15,41 0 16,81 0-1,-163 0 1,-42 0 0,-121 0 31,-1 0-47,-41 0 15,41 0-15,-41 0 16,0 0-1,82 41-15,-82-41 16,42 0 15,-42 0 47,82 123-62,0 0-16,0-1 16,0 165-1,41-42 1,-41-122-16,0 41 16,0-124-1,0 42 1</inkml:trace>
  <inkml:trace contextRef="#ctx0" brushRef="#br0" timeOffset="3945.741">29453 17139 0,'0'-41'16,"0"0"15,0 82 110,0 41-126,82-82-15,-82 82 16,0-41 0,41 41-1,40-82 16,1-41-15,123-123 15,-123 123-15,-1-41 0,-40 82-1,-41 41 1,41 41-1,-41 0 17,82-82-32,-82 82 15,0-1-15,0 1 16,-41 0 0</inkml:trace>
  <inkml:trace contextRef="#ctx0" brushRef="#br0" timeOffset="5805.5904">31253 16975 0,'-41'0'0,"41"-81"15,0 122 32,0 81-31,0-40-16,0 0 15,0 286 17,0-286-1</inkml:trace>
  <inkml:trace contextRef="#ctx0" brushRef="#br0" timeOffset="6120.2915">31212 16975 0,'0'0'0,"0"-81"16,0 122 30,41-1-30,-41 1-16,163 82 16,-40 0-1,0 40 1,41-81 0,-124-82-1,1 0 1,-41-122 31</inkml:trace>
  <inkml:trace contextRef="#ctx0" brushRef="#br0" timeOffset="6367.8004">31826 16648 0,'0'-41'16,"0"123"47,0 0-63,0 41 15,0-1-15,40 1 0,-40 0 16,0 122-1,41-204 1</inkml:trace>
  <inkml:trace contextRef="#ctx0" brushRef="#br0" timeOffset="6801.68">32398 16566 0,'0'-40'15,"0"-1"17,0 122-1,-82 42-31,82 0 15,0 204 1,0-41 0,0-40-1,82-83 1,41-81 0</inkml:trace>
  <inkml:trace contextRef="#ctx0" brushRef="#br0" timeOffset="7667.8321">33053 17589 0,'-41'-41'46,"41"-41"-30,0 41 0,0 1-1,0-42 17,0 0-17,0 41 1,0 0 15,82-41-15,-41 82 15,-1 41-15,42 82-1,-82-41 1,0 40-1,0 1 17,0-41-17,0-123 32,0 0-47,0 0 16,0-81-1,41 40 1,41 0 0,-41 0-1,82 0 1,-82 82 0,-1 123-1,-40 41 1,0-1-1,0 164 1,0-245 15,0 0-15</inkml:trace>
  <inkml:trace contextRef="#ctx0" brushRef="#br0" timeOffset="8131.1454">33912 17303 0,'0'-82'16,"0"41"0,0 0 15,0-41-15,0 164 187</inkml:trace>
  <inkml:trace contextRef="#ctx0" brushRef="#br0" timeOffset="8818.044">33830 17998 0,'0'-123'31,"41"82"-31,-41 1 16,41-42-16,41-82 15,-82-122 17,0 163-17,0 82 1,0-41 0,-41 123 30,41 41-46,0-41 16,0 164 0,0-42-1,0-81 1,41-41 0,40-41-1,1-41 1,-82-41-1,82 0-15,-82 1 16,0 40 0,0-41-1,0 0 1,0 41 0,0 123 15,0 0-31,0 0 15,0 81 1,0-81 0,82-41-1,0-41 1,0 0 0,-42 0-1</inkml:trace>
  <inkml:trace contextRef="#ctx0" brushRef="#br0" timeOffset="9268.8778">34934 17834 0,'0'82'15,"0"-123"63,0-81-62,0 81-16,41 41 47,41 82-32,-164 245 17,-40-164-17</inkml:trace>
  <inkml:trace contextRef="#ctx0" brushRef="#br0" timeOffset="9938.3088">35671 17098 0,'0'-41'16,"0"82"31,0 205-32,0-1 16,-82-81 16,41-164-31,-41 0 0,0 0-1</inkml:trace>
  <inkml:trace contextRef="#ctx0" brushRef="#br0" timeOffset="10168.2775">35384 16935 0,'0'-41'16,"41"41"-16,0 0 15,41 0-15,164-82 32,-1 82-17,-81 0 1,-123 41-16</inkml:trace>
  <inkml:trace contextRef="#ctx0" brushRef="#br0" timeOffset="10668.1422">35875 17507 0,'0'-41'15,"0"-40"1,41 81 0,-41-41-1,82 41-15,-41 0 16,-41 122 0,0-40-1,0 0 1,0 41-1,0-164 32,0-41-47,41 41 16,123-123 0,-42 42-1,-81 122 1,-41 41-1,0 0 1,0 81 0,0-81-16,0 41 15,0 41 1,0-42 0</inkml:trace>
  <inkml:trace contextRef="#ctx0" brushRef="#br0" timeOffset="11069.6176">36980 17344 0,'0'41'31,"0"-1"-15,0 42-16,0 41 16,0-82-1,-82-41 17,41 0-1,41-41-31,0-41 15,0 0 1,0 41 0,123 1-1,81 40 1,-40 0 0,0-82-1</inkml:trace>
  <inkml:trace contextRef="#ctx0" brushRef="#br0" timeOffset="11401.9799">37798 16853 0,'-41'0'0,"82"0"47,41 82-31,-82-1-16,41 42 15,-41-41-15,0 286 32,-123-41-17,-122-40-15</inkml:trace>
  <inkml:trace contextRef="#ctx0" brushRef="#br0" timeOffset="40888.4133">20535 23357 0,'-41'-82'0,"-40"82"16,81 41 31,40 163-47,83 614 15,-41 82 17,-82-695-1,0-123-16,0-164 17,0 41-32,0-41 15</inkml:trace>
  <inkml:trace contextRef="#ctx0" brushRef="#br0" timeOffset="43121.9888">20494 23479 0,'0'0'0,"-41"0"15,41-41 1,82-40 31,41 81-32,41 0-15,122-82 16,368 0 0,83 0-1,-1 82 1,655-82-1,-573 1 1,-163 81 0,-124 0-1,369 0 1,-245-82 15,-1 82-15,-81-82-1,-82 82 1,-246 0-16,-81 0 16,0 0-16,-1 0 0,1 0 15,122 0 1,1 0 0,163 0-1,-246 0 1,-81 0-1,0 0 1,-42 0 0,-40 0-16,82 0 15,-82 0 1,0 0-16,82-82 16,-83 82 15,42 0-31,-82 41 62,0 41-46,0 0 0,0-1-16,0 83 15,0-82-15,0 0 16,41 204-1,-41 41 1,82-81 0,-82-83-1,0 1 1,0-82 0,0 81 15,0-122-16,0 0 1,-82-41 0,0 0-1,-40 82 1,81-82 0,-82 0-1,41 41 1,-41-41-1,83 0-15,-165 82 16,82-82 0,1 41-16,-165-41 15,-40 81 1,122-81 0,42 0 15,-1 0-16,-81 41 1,122-41-16,-82 0 16,83 0-16,40 0 15,0 0 1,-122 82 0,-287 0-1,41-82 1,82 0-1,40 0 1,1 0 0,204 0-16,1 0 15,-165 0 1,83 82-16,-164-82 31,40 0-15,42 0-1,122 0 1,-40 0 0,-42 0-1,1 0 1,122 41-16,41-41 16,1 0-16,-1 0 0,0 0 15,-82 81 1,83-81-1,-124 0 1,-40 0 0,81 0-1,82 0 1,-41 0 0,42 0 15,40 0-31,-82 0 15,41 0-15,0 0 16,-40 0 0,-42 0-1,82 41 1,-41-41 0,1 0-1,40 0 1,-41 82-1,82-82-15,-41 0 16,1 0 0,-1 0-1,0 0 1,41 0 0,-41 0-1,41 0 1,-40 0-1,40 0 1,0 0 0,-41 0-1,0 0 1,0 0 15,41 0-15,0 0-1,-40 0 17,40 0-17,0 0 17,-41 0 14,82 41-30</inkml:trace>
  <inkml:trace contextRef="#ctx0" brushRef="#br0" timeOffset="47722.5793">17713 23970 0,'0'0'0,"-41"0"16,0 0-16,0 0 15,-41 0 1,123 0 46,327 0-30,-41 82-17,205-82 1,-164-82 15,-122 82-15,-83-41-1,-40 41 1,-82 0 0,-41-41 15,-123 41 0,82 0-31,-40 0 16,-42-81-1,41 81 1,0 0 0,82-41-16,-122 41 15,81 0 1,41-41-16,41 41 62,81 0-46,-40 41 0,41 81-1,0 83 1,-83-82 0,-40 40-1,-40 124 1,-1-83-1</inkml:trace>
  <inkml:trace contextRef="#ctx0" brushRef="#br0" timeOffset="55239.6033">26712 22825 0,'0'-41'16,"-41"-41"-1,41 123 17,0 41-17,0 0-15,0 40 16,0 1-16,0-41 16,0 0-16,0 0 0,0-42 15,0 42 1,0-41-16,-41-41 62,-40 0-46,81-82-16,-82-40 31,0 81-15,41 41-16,41 41 62,82 0-46,-41-1 0,41-40-1,-1 82 1,42-82-1,-41 0-15,41 0 16</inkml:trace>
  <inkml:trace contextRef="#ctx0" brushRef="#br0" timeOffset="55973.0734">29739 23070 0,'0'-41'0,"0"-40"15,0 40-15,0 0 16,0-123 15,0 246 16,0 409-16,0-287 0,-82-285 32,42-1-47,-42 41-1,82 123 32,0-41-31,41-41 15,0 0-15,81 0-1,1 0 1,82 0-1</inkml:trace>
  <inkml:trace contextRef="#ctx0" brushRef="#br0" timeOffset="59716.8105">36039 23479 0</inkml:trace>
</inkml:ink>
</file>

<file path=ppt/ink/ink42.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4-06-08T12:49:48.132"/>
    </inkml:context>
    <inkml:brush xml:id="br0">
      <inkml:brushProperty name="width" value="0.05292" units="cm"/>
      <inkml:brushProperty name="height" value="0.05292" units="cm"/>
      <inkml:brushProperty name="color" value="#FF0000"/>
    </inkml:brush>
  </inkml:definitions>
  <inkml:trace contextRef="#ctx0" brushRef="#br0">43689 3763 0,'-41'0'953,"0"41"-937</inkml:trace>
  <inkml:trace contextRef="#ctx0" brushRef="#br0" timeOffset="2772.6241">23971 5399 0,'41'0'0,"-41"41"125</inkml:trace>
  <inkml:trace contextRef="#ctx0" brushRef="#br0" timeOffset="3378.4651">32807 5236 0,'0'41'125</inkml:trace>
  <inkml:trace contextRef="#ctx0" brushRef="#br0" timeOffset="4556.9565">40866 5359 0,'-41'0'515</inkml:trace>
  <inkml:trace contextRef="#ctx0" brushRef="#br0" timeOffset="5120.4234">42052 5031 0,'0'41'125</inkml:trace>
  <inkml:trace contextRef="#ctx0" brushRef="#br0" timeOffset="6957.3488">7445 6381 0,'41'0'110,"0"0"-95</inkml:trace>
  <inkml:trace contextRef="#ctx0" brushRef="#br0" timeOffset="7557.6185">14604 6954 0,'41'0'47</inkml:trace>
  <inkml:trace contextRef="#ctx0" brushRef="#br0" timeOffset="8936.602">32030 6627 0</inkml:trace>
  <inkml:trace contextRef="#ctx0" brushRef="#br0" timeOffset="9566.6931">39475 6708 0</inkml:trace>
  <inkml:trace contextRef="#ctx0" brushRef="#br0" timeOffset="12951.8177">45816 6954 0,'0'-41'1547,"-123"41"-1063,41 0-484,0 0 16,-122 41-16</inkml:trace>
  <inkml:trace contextRef="#ctx0" brushRef="#br0" timeOffset="14315.4327">4991 8222 0,'0'0'0,"-41"0"15,82 0 63,81 82-62,42-82-16,0 0 16,654 81 15,-573-81-16,-40 0 1,-205 41 93</inkml:trace>
  <inkml:trace contextRef="#ctx0" brushRef="#br0" timeOffset="15754.6365">23971 8467 0,'-81'-41'16,"40"41"-16,-41 0 16,82-81-1,-82 81-15,0 0 16,41 0 0,0 0 15,-122 0 0,245 0 32,40 0-63,42 0 15,81 0-15,165 0 16,162 0-1,42 0 17,-123 40-32,-41-40 31,-287 82-15,-122-82-1,-41 41 79,0 0-78</inkml:trace>
  <inkml:trace contextRef="#ctx0" brushRef="#br0" timeOffset="16166.9183">24340 8549 0,'0'0'0,"-82"0"0,41 0 15,41-41 1,82 41 15,245 0-15,205 0 0,40 0-1,-163 0 1,-286 0-16,0 0 15,-123 82 64,0-41-48</inkml:trace>
  <inkml:trace contextRef="#ctx0" brushRef="#br0" timeOffset="18163.7182">28144 11494 0,'41'0'15,"-41"-82"-15,41 82 0,-41-122 16,82 81-16,-82 0 16,40-41-16,-40 41 15,0-41-15,0-40 16,0-1-16,0 0 16,0-122 15,0 286 16,0 81-32,0 124 1,0-42 0,0-81-1,0-82 1,123-41-1,0 0 1,-41-82 0,0-41-1,-82 42-15,0-1 16,0-41-16,40 41 16,-40 41-16,0-40 15,0 162 32,0 1-31,0 41-1,0 41 1,0-42 0,0-81-16,0 41 15,41-82-15,-41 41 16,82-41-1</inkml:trace>
  <inkml:trace contextRef="#ctx0" brushRef="#br0" timeOffset="18363.2844">29248 10840 0,'82'-82'31,"0"82"-15,-41 0-1,82 0 1,-82 0-16</inkml:trace>
  <inkml:trace contextRef="#ctx0" brushRef="#br0" timeOffset="18513.9142">29330 11044 0,'82'0'31,"0"-41"-15,41 41-16,-1 0 15</inkml:trace>
  <inkml:trace contextRef="#ctx0" brushRef="#br0" timeOffset="19146.7033">30639 10390 0,'0'41'47,"0"41"-32,-82-82 17,1 0-32,40 0 15,-41 0 1,0-82-1,82 41 1,0-41 0,41 41-1,41 41 1,0 0 0,-41 123-1,-41 81 1,0-40-1,-41-41 1,-82-1 0,0-81-1,123-82 32,0 0-47,0-81 16,41 122 15,0 0-15,-41 41-1,82 40 1,122-40 0,-122-41-1,41 0 1</inkml:trace>
  <inkml:trace contextRef="#ctx0" brushRef="#br0" timeOffset="19496.5577">31007 10635 0,'0'-82'0,"0"164"0,0-286 15,0 163 1,0 82 15,0 122-15,-81 42-1,81-42 1,0-81 15,81-82-15,1 0 0,41-82-1,-41-40 1,-82-165-1,0 165 1,-82 122 0,-82 0-1,83 82 1,81-1-16,0 1 16</inkml:trace>
  <inkml:trace contextRef="#ctx0" brushRef="#br0" timeOffset="19729.5447">31703 10349 0,'41'-41'31,"0"41"-31,40 0 16,42 0 0,-41 0-16,0 0 15,-41 0 1</inkml:trace>
  <inkml:trace contextRef="#ctx0" brushRef="#br0" timeOffset="20046.875">31703 10349 0,'0'0'0,"-41"0"16,0 82 0,41 0-1,0-42 1,0 42 0,0 0-1,164-41 1,-83-41-1,-40 0-15,41 0 16,-41 82 0,41-41-16,-82 0 15,-82 40 1,41-81 0,-122 41-1,81 41 1</inkml:trace>
  <inkml:trace contextRef="#ctx0" brushRef="#br0" timeOffset="20347.6618">32889 11003 0,'0'-41'79,"0"1"-64,82 40 16,-82 81-15,0 1-16,0 0 16,0 123-1,0-124-15</inkml:trace>
  <inkml:trace contextRef="#ctx0" brushRef="#br0" timeOffset="20796.8997">34116 10635 0,'0'-41'15,"0"82"48,0 0-63,0 41 15,0-41-15,0 41 16,0-41 0,-41-41-1,1 0 1,40-41-1,-41 0 1,41-123 0,0 123-1,122 0 1,1 41 0,-41 0-16,82 0 15,-124 0 1,42 0-16</inkml:trace>
  <inkml:trace contextRef="#ctx0" brushRef="#br0" timeOffset="21046.8753">35016 10717 0,'82'0'47,"0"0"-32,0 0-15,0 0 16,-42 0-16</inkml:trace>
  <inkml:trace contextRef="#ctx0" brushRef="#br0" timeOffset="21196.918">35098 11044 0,'0'0'0,"41"0"31,82 0-16,-41 0-15,-1 0 16,42-41 0</inkml:trace>
  <inkml:trace contextRef="#ctx0" brushRef="#br0" timeOffset="21480.3431">35712 10390 0,'0'-41'15,"82"82"48,-82 41-63,0-1 0,0 42 15,0 41 1,0-1 0,0-40-1,0-82 1</inkml:trace>
  <inkml:trace contextRef="#ctx0" brushRef="#br0" timeOffset="21713.4921">36407 10390 0,'0'-82'0,"82"82"47,-41 0-32,0 0-15,41 0 16,-42 0-16,1 0 16,0 0-1</inkml:trace>
  <inkml:trace contextRef="#ctx0" brushRef="#br0" timeOffset="22030.4948">36448 10431 0,'-82'0'32,"82"82"-32,-41-82 15,41 81 1,0-40 0,41 41-1,164-82 1,-83 0-1,-81 0 1,-41 41 0,82 0-16,-82 41 15,0-41 1,-123-41-16,1 40 16,40-40-1,0 0 1</inkml:trace>
  <inkml:trace contextRef="#ctx0" brushRef="#br0" timeOffset="23351.3664">48966 8426 0,'-41'0'437,"-41"41"-421</inkml:trace>
  <inkml:trace contextRef="#ctx0" brushRef="#br0" timeOffset="24610.7214">13049 9940 0,'82'0'156</inkml:trace>
  <inkml:trace contextRef="#ctx0" brushRef="#br0" timeOffset="25442.7107">18122 9858 0</inkml:trace>
  <inkml:trace contextRef="#ctx0" brushRef="#br0" timeOffset="26441.2259">19553 10022 0,'0'41'125</inkml:trace>
  <inkml:trace contextRef="#ctx0" brushRef="#br0" timeOffset="37598.8266">15545 9490 0,'-41'0'16,"0"0"15,-41 0-15,41 0 30,164 0 17,-41 0-63,40 0 16,1 0-16,41 0 15,-1 0-15,124 0 31,-83 0-15,-163 0 0,41 0-1,0 0-15</inkml:trace>
  <inkml:trace contextRef="#ctx0" brushRef="#br0" timeOffset="37978.0107">15913 9654 0,'0'0'0,"-41"0"16,82 0 46,41 0-46,-1 0-16,1 0 0,0 0 15,0 0 1,81 0 0,-122 0-1,0 0-15</inkml:trace>
  <inkml:trace contextRef="#ctx0" brushRef="#br0" timeOffset="39082.6782">16240 9613 0,'41'122'110,"-41"-81"-110,0 41 15,41 123 1,-41-1 0,0-81-1,0-41 1,-82-164 140,82 41-140,-82 41-16,82-41 15,0 0 1,-41 41 0,41-82-1,0 41 32,0 123 31,0-41-46,82-41-17,0 0 1,0 0-1,0 0 1,-42 0 0</inkml:trace>
  <inkml:trace contextRef="#ctx0" brushRef="#br0" timeOffset="41720.2232">48475 9081 0,'0'-41'47,"-82"123"0,41 0-32,-82 40-15,0 42 16,-204 81-1,205-122-15,-42-82 16,164 82-16</inkml:trace>
  <inkml:trace contextRef="#ctx0" brushRef="#br0" timeOffset="41990.8049">47534 9326 0,'0'-41'16,"0"0"-1,41 41 1,41 82-1,40 82 1,-81 81 0,82-81-1,-82-82-15,0 0 16</inkml:trace>
  <inkml:trace contextRef="#ctx0" brushRef="#br0" timeOffset="42248.5812">48393 9940 0,'0'-82'16,"0"205"46,0-41-62,0-1 16,0 1-16,0 0 16,-41 0-16</inkml:trace>
  <inkml:trace contextRef="#ctx0" brushRef="#br0" timeOffset="42831.8989">48025 10881 0,'0'0'0,"0"81"47,-82 1-31,0 41-16,41-41 16,-41 0-16,41-1 15,-40 42-15,81-82 16,-41-41-16,41 82 15</inkml:trace>
  <inkml:trace contextRef="#ctx0" brushRef="#br0" timeOffset="43049.0493">47534 11085 0,'0'-82'16,"0"164"31,82 0-47,-41 0 15,40 0-15,-40 40 0,82 42 31,-41 0-31</inkml:trace>
  <inkml:trace contextRef="#ctx0" brushRef="#br0" timeOffset="43398.6474">48311 11617 0,'0'0'0,"0"-82"16,0 41 0,41 41-1,-41 41 1,0 41 0,0 0-16,-41 40 15,-123-40 1,83-82 15,81 82-15,40-82 15,1 0-31,41 0 16,41 0-1</inkml:trace>
  <inkml:trace contextRef="#ctx0" brushRef="#br0" timeOffset="43732.5773">47779 12476 0,'0'41'62,"0"41"-46,0-1-16</inkml:trace>
  <inkml:trace contextRef="#ctx0" brushRef="#br0" timeOffset="43917.0181">47697 13212 0,'0'41'31,"0"41"-15,0 41-1</inkml:trace>
  <inkml:trace contextRef="#ctx0" brushRef="#br0" timeOffset="44432.7043">47697 14562 0,'0'0'0,"-81"82"78,-1-41-78,41 41 0,0 40 15,-41-40-15,41 0 16,-41 0-16,82 0 16,-81-42-16,81 1 15,-82-41 1</inkml:trace>
  <inkml:trace contextRef="#ctx0" brushRef="#br0" timeOffset="44749.2996">47043 14726 0,'0'-82'0,"41"123"47,0 82-32,-41-1-15,122 1 16,-81 0-16,82 40 16,-41-40-1,0-82 1</inkml:trace>
  <inkml:trace contextRef="#ctx0" brushRef="#br0" timeOffset="45199.5522">47738 15176 0,'0'-41'0,"0"123"62,0-1-62,0-40 0,0 41 16,0-41-16,0 82 16,41-82-1,0-41 16,41 0-31,-41-123 16,-41 82-16,0-41 16,0 0-1,0 123 17,0 41-17,0 41 1,0 0-1,0-1 1,0-81 0</inkml:trace>
  <inkml:trace contextRef="#ctx0" brushRef="#br0" timeOffset="45666.1682">48352 15544 0,'0'-41'16,"0"0"0,0 0-1,0-41 1,-82 82-1,41 41 1,41 82 0,-82 0-1,82-82 1,82-1 0,-41-40-1,41-81 16,-82-42-15,41 82 0,-41 82 15,0 41-31,0 0 16,0 122-1,0-163-15,0 0 16,0 41-16</inkml:trace>
  <inkml:trace contextRef="#ctx0" brushRef="#br0" timeOffset="51299.7705">46797 8672 0,'0'-82'15,"-122"82"48,-1 123-63,41-41 15,-245 204 1,82-82 0,122-81 15,123-41-16,41 0 1,81-41 0,83 0-1,-164 40 1,41 206 0,-82-42-1,0 164 1,-82 0-1,-164 41 1,-81 123 0,164-369-1,122-40 1,0-123 0,41 82-1,0-42 16,0 124-15,0 81 0,0 41-1,0 246 1,-82-123 0,0 0-1,-41 41 1,-163 204-1,286-408 1,0-42 0,41-81-1,41-1 1,40-163 0,1 82-1,0-82-15,41 0 0,245-82 31,-205-40-31</inkml:trace>
  <inkml:trace contextRef="#ctx0" brushRef="#br0" timeOffset="51750.0905">45120 17180 0,'-82'0'16,"42"0"-1,80 0 17,288 0-17,40 0 17</inkml:trace>
  <inkml:trace contextRef="#ctx0" brushRef="#br0" timeOffset="53585.2493">40743 1963 0,'0'0'0,"0"-81"16,-82 81-1,1-41 1,40 41-16,0 0 15,-41-82-15,0 82 16,-81-82 0,-369 82 15,-205 0 0,615 0-31,-124 41 16,124 0-16,40-41 15,-82 82 1,0 0 0,42 122-1,40-81 1,0-41 0,41 81 15,41-40-16,-41-82-15,41 82 16,-81-83-16,81 1 16,0 82-1,0 0 1,122 122 0,42-122-1,-1 0 1,83-42-1,-82-81-15,40 82 16,-40-82-16,-1 0 16,42 82-16,40-82 15,-40 0 1,-82 0 0,81 0 15,-40-82-16,-1 0 1,1 1 0,-41-42-1,-82 123-15,81-82 16,-81-41-16,41 82 16,0-81-1,41-1 1,-42-41-1,-40 1 1,41-42 0,-82-40-1,0-1 1,-41 42 15,-163 163-15,-83 41-1,-40 0 1,41 123 0,286-41-1</inkml:trace>
  <inkml:trace contextRef="#ctx0" brushRef="#br0" timeOffset="69641.6715">42543 18203 0,'-41'-41'0,"-81"41"15,81-41 1,163 41 62,124 0-62,-1 0-1,-40 82 1,-164-82-16,-41 41 16</inkml:trace>
  <inkml:trace contextRef="#ctx0" brushRef="#br0" timeOffset="69851.9387">42911 18244 0,'-41'0'47,"41"81"-32,0 42 1,-40 122-1,40 42 1,0-42 0,0-163-1</inkml:trace>
  <inkml:trace contextRef="#ctx0" brushRef="#br0" timeOffset="70053.2027">43320 18816 0,'0'-82'16,"41"82"-16,41 0 15,-41 0 1,82 41-1,-82 41-15</inkml:trace>
  <inkml:trace contextRef="#ctx0" brushRef="#br0" timeOffset="70202.4711">43402 19021 0,'-82'0'15,"164"0"16,0 0-15,41 0-16,40 0 0</inkml:trace>
  <inkml:trace contextRef="#ctx0" brushRef="#br0" timeOffset="70467.7982">44916 18448 0,'0'0'0,"0"-82"15,-41 82 17,-41 123-17,-41 81 1,1-40-1,40 0 1,82-123-16,-41 40 16,-41-81-1</inkml:trace>
  <inkml:trace contextRef="#ctx0" brushRef="#br0" timeOffset="70701.8895">44425 18489 0,'0'0'0,"0"-82"0,82 164 47,0 0-31,-82 0-16,81 163 15,42-81 1,-82-123 0</inkml:trace>
  <inkml:trace contextRef="#ctx0" brushRef="#br0" timeOffset="70902.3359">45038 18775 0,'0'0'0,"0"-41"16,82 123 15,-82 0-15,0 0 0,0 0-16,0-41 15,0 40-15,0-40 16</inkml:trace>
  <inkml:trace contextRef="#ctx0" brushRef="#br0" timeOffset="71252.2915">45570 18734 0,'82'0'47,"41"0"-47,-41 0 15,-1 0-15,42 0 32</inkml:trace>
  <inkml:trace contextRef="#ctx0" brushRef="#br0" timeOffset="71451.9794">45898 18448 0,'0'82'63,"0"41"-48,0-1-15,0 1 16,0 0-16,0 81 16</inkml:trace>
  <inkml:trace contextRef="#ctx0" brushRef="#br0" timeOffset="71968.4131">46716 18980 0,'0'-41'0,"-41"41"15,123 41 16,-1-41-15,1 0-16,41 41 16</inkml:trace>
  <inkml:trace contextRef="#ctx0" brushRef="#br0" timeOffset="72134.9765">47411 19021 0,'82'0'47,"0"0"-31,40 0-16,1 0 16,0 0-16</inkml:trace>
  <inkml:trace contextRef="#ctx0" brushRef="#br0" timeOffset="72272.9898">48393 19021 0,'0'-41'31,"41"41"0</inkml:trace>
  <inkml:trace contextRef="#ctx0" brushRef="#br0" timeOffset="72538.792">48597 18857 0,'0'0'0,"-41"0"0,41-41 31,82 41-15,41 0-1,122 0 1,-81 0-1,-123 0-15</inkml:trace>
  <inkml:trace contextRef="#ctx0" brushRef="#br0" timeOffset="72784.9008">48966 18530 0,'0'0'0,"-82"-82"16,82 164 46,0 0-62,0 40 16,0 1 0,-41 204-1,41-163 1,0-82-16</inkml:trace>
  <inkml:trace contextRef="#ctx0" brushRef="#br0" timeOffset="73054.2651">50070 18653 0,'0'0'0,"0"-82"16,-41 164 15,-41-1-15,41 1 0,-40 0-16,-42 163 15,41-163-15,41 0 16,0 0-1,-81 0 1</inkml:trace>
  <inkml:trace contextRef="#ctx0" brushRef="#br0" timeOffset="73269.7294">49416 18653 0,'0'0'0,"40"0"47,1 122-47,123 83 15,-41-1 17,-42-122-17,1 123-15</inkml:trace>
  <inkml:trace contextRef="#ctx0" brushRef="#br0" timeOffset="73701.5815">50234 19103 0,'0'0'0,"0"-82"16,0 0-1,0 123 17,0 0-17,0 0-15,0 81 32,0 1-17,41-123 16,40 0-15,1-41-16,-82-41 16,41 41-1,-41 123 17,0 0-17,-82 286 1,82-204-1,0-82 1</inkml:trace>
  <inkml:trace contextRef="#ctx0" brushRef="#br0" timeOffset="74216.8849">50806 19471 0,'0'-41'15,"41"41"1,-41-41-1,0 0-15,0-41 32,-41 82-17,-81 41 17,81 82-17,41-41 1,0-42-1,41-40 1,40 0 0,1 0-1,0-122 1,-82 204 15,0-1-15,0 124-1,-41-82 1,41-82-16,0 40 16</inkml:trace>
  <inkml:trace contextRef="#ctx0" brushRef="#br0" timeOffset="75319.8438">12558 12599 0,'-122'0'0,"81"0"16,0 0-16,123 0 62,40 0-46,83 0-16,81 0 15,246 0 1,-409 41 0</inkml:trace>
  <inkml:trace contextRef="#ctx0" brushRef="#br0" timeOffset="75602.0535">13336 12680 0,'0'-40'0,"-41"40"47,41 40-32,0 42 1,0 0-16,0 41 15,0 122 1,0 42 0,0-83-1,0-122 1</inkml:trace>
  <inkml:trace contextRef="#ctx0" brushRef="#br0" timeOffset="75969.8077">14277 12353 0,'0'-41'0,"-41"41"31,-41 0-31,-41 532 31,246 941 16,163-1228-16</inkml:trace>
  <inkml:trace contextRef="#ctx0" brushRef="#br0" timeOffset="76653.0842">15095 13049 0,'0'0'0,"0"-41"16,-41 41-1,82 0 16,81 0-15,1 0-16,0 0 16,122 0 15,-327 0 31,42 0-46,-1 0 0,0 0 31,41 41-16,0 40-16,0 124 1,0-82-16,0-1 16,0 1-16,0 0 15,0-41-15,0 81 16,0-81-16,0-41 16,0 0-1</inkml:trace>
  <inkml:trace contextRef="#ctx0" brushRef="#br0" timeOffset="77724.6205">15054 13049 0,'0'-41'0,"82"41"109,40 0-109,1 0 16,0 0-16,-1 0 16,287 0-1,-286 0 1,-41 0-1,-123 0 32</inkml:trace>
  <inkml:trace contextRef="#ctx0" brushRef="#br0" timeOffset="78569.6175">13336 12885 0,'0'-82'16,"0"0"0,0 1-1,0 40 1,-82 41 0,41 163 30,41-40-30,0 654 15,0-490-31,0-124 32,0-122-17,0-82 1,0-41-1,0-81 1,0-83 0</inkml:trace>
  <inkml:trace contextRef="#ctx0" brushRef="#br0" timeOffset="78886.0472">13213 12885 0,'0'0'0,"0"-82"0,0 0 15,0 1 1,0-1 0,82-41 15,122 123-15,83 123-1,-246-1 1,-41-40-1,0 41 1,-82-82-16,0 41 16,0-41-16,-41 40 0,-40 1 15,81-41 1,82 41 0</inkml:trace>
  <inkml:trace contextRef="#ctx0" brushRef="#br0" timeOffset="79386.1773">12763 12640 0,'0'-41'0,"0"0"31,0-41-15,82 82-1,0-41 1,408 41 15,-408 0-31,41 0 16,-82 0-16,41 82 15,-82 0-15,0 40 16,0-81 0,-123 82-1,-163 41 1,122-42 0,82-40-1</inkml:trace>
  <inkml:trace contextRef="#ctx0" brushRef="#br0" timeOffset="81842.6886">17508 13049 0,'0'0'0,"0"-41"0,-41 82 63,0 0-48,-40-1-15,-42 42 16,41-41-16,0 41 16,0-41-16,-40-41 15,81 123-15,0-123 16,41 40 0,41-40 15,122 0-16,206 0 17,-329 0-32,83 41 15</inkml:trace>
  <inkml:trace contextRef="#ctx0" brushRef="#br0" timeOffset="82970.1477">18858 13171 0,'41'0'0,"-41"-81"15,0 40 1,0 0 0,0-41-1,-41 0 1,-163 0 15,81 164-15,82 82 15,-41-82-31,82 40 16,0-81-1,82-41-15,-41 0 16,0 0-1,41-82 1,-42 1 0,-40-1-1,41 41 1,-41 82 15,0 81-15,0 42-16,0 163 15,0-81 1,0-42 0,0-163-1</inkml:trace>
  <inkml:trace contextRef="#ctx0" brushRef="#br0" timeOffset="83586.8139">19553 13294 0,'0'0'0,"0"-82"0,82 41 16,-82-122-1,0 122 1,-82 41 15,42 0-15,-42 82 0,0 163-1,82-122 1,82-82-1,81 40 1,-81-40-16,0 0 16,-82 82-1,0-41 1,-41-82-16,-41 41 16,0-41-1,-40 0 1,122-41 15,41 0-31,81-164 16,1-81 15,-41 245-15,-82-41-1,0 1 1,0-1-1,-123 82 1,41 41 0,82 40-1</inkml:trace>
  <inkml:trace contextRef="#ctx0" brushRef="#br0" timeOffset="84070.8862">20372 13212 0,'0'-82'0,"0"42"16,-82 40 46,82 81-46,-41 1-16,41 0 15,0 41-15,0 40 16,0-122 0,0 41-1,164-82 1,40-41-1,-122-82 1,0-81 0,-82 40 15,0 1-15,-82 122-1,-41 41 1,0 82-1,83 81 1,40-122-16,0 0 16</inkml:trace>
  <inkml:trace contextRef="#ctx0" brushRef="#br0" timeOffset="84586.3389">21394 13090 0,'0'-41'16,"-41"41"31,-40 41-32,81-1 1,-41 42-16,41 82 16,-82-1-1,123-122 1,0 41-1,40-82 1,-40 0 0,164-41-16,-164 0 15,-41-40 1,82-124 0,-82 41-1,-123 42 1,41 122-1,-41 41 1,82 0 0</inkml:trace>
  <inkml:trace contextRef="#ctx0" brushRef="#br0" timeOffset="84953.7312">22212 12721 0,'0'-41'0,"82"41"78,0 82-78,0 41 16,-82-41-16,41 0 15,-41 40-15,-41 165 16,-164-1-1,-204 41 1,-82 0 0</inkml:trace>
  <inkml:trace contextRef="#ctx0" brushRef="#br0" timeOffset="85836.9558">22949 13335 0,'-82'0'0,"164"0"47,0 0-32,-1 41-15,1-41 16,41 41 0</inkml:trace>
  <inkml:trace contextRef="#ctx0" brushRef="#br0" timeOffset="86020.6551">22990 13744 0,'41'-41'47,"-1"41"-47,42 0 0,0 0 16,41 0-1,0 0-15</inkml:trace>
  <inkml:trace contextRef="#ctx0" brushRef="#br0" timeOffset="90520.6252">35794 20289 0,'-82'-82'0,"0"82"15,123 0 48,368 0-32,-205 0-31,533-82 31,-696 82-31</inkml:trace>
  <inkml:trace contextRef="#ctx0" brushRef="#br0" timeOffset="90803.929">36530 20207 0,'-41'0'16,"41"41"46,0 41-46,0-1-16,0 42 0,0-41 16,0 41-1,-82 163 1,82-163-16,0-1 15,0-81-15</inkml:trace>
  <inkml:trace contextRef="#ctx0" brushRef="#br0" timeOffset="91290.6507">37103 20739 0,'0'-41'16,"0"82"62,0 0-78,0 40 15,0-40-15,122-41 16,-81 0 0,41 0-1,82-41 1,-83-122-1,1 122 1,0-41 15,-41 164-15,-41 41 0,0 122-1,0-81 1</inkml:trace>
  <inkml:trace contextRef="#ctx0" brushRef="#br0" timeOffset="91987.6445">39312 20411 0,'0'-40'16,"-41"40"0,41-41-16,-82-41 15,82 41 17,-41 41-32,41 368 31,0 0 16,0-245-32,-82-41 1</inkml:trace>
  <inkml:trace contextRef="#ctx0" brushRef="#br0" timeOffset="92287.3143">39148 20452 0,'0'-41'16,"123"123"46,-42 0-62,-40 41 16,41-41-16,-41-1 16,82 42-1,-1-41 1,-81-82 0,41 0-1,-82-41 1</inkml:trace>
  <inkml:trace contextRef="#ctx0" brushRef="#br0" timeOffset="92470.6528">39884 20575 0,'0'0'0,"0"-41"0,0-41 16,0 41 0,0 123 30,0 0-46,0 123 16,0-42 15,0 1-31</inkml:trace>
  <inkml:trace contextRef="#ctx0" brushRef="#br0" timeOffset="92804.7442">40375 20411 0,'0'-122'16,"0"81"-1,-41 41 17,41 123-1,0 122-15,0 0-1,0 1 1,0-83-1,41-122-15</inkml:trace>
  <inkml:trace contextRef="#ctx0" brushRef="#br0" timeOffset="94103.9872">40866 20698 0,'0'-41'16,"0"-41"-1,41 82 32,0 123-16,-41-41-15,0-1 0,0 1-1,0-123 63,0-40-78,82 40 16,-82 0-16,41-41 0,40 0 31,-40 82-15,0 41 15,-41 123-15,0-1-1,0 1 1,0-1 0,0-81-1,82-82 1</inkml:trace>
  <inkml:trace contextRef="#ctx0" brushRef="#br0" timeOffset="94737.7657">41602 21189 0,'0'-123'63,"0"82"-63,41 0 15,-41-41-15,0 41 16,0-81 0,82 40-16,-82 41 15,0-41 1,0 123 31,-41 123-32,0 40 1,41-122 0,0 0-1,41-82 1,41 0-1,0-41 1,-41 0 0,0-82-1,-41-40 1,81 81 0,-81 41-1,0 82 16,-41 82-15,41 40-16,0 1 31,0-82-15,0-1-16</inkml:trace>
  <inkml:trace contextRef="#ctx0" brushRef="#br0" timeOffset="95054.6625">42339 21148 0,'0'41'16,"0"0"15,0-82 47,0 122-47,0-40-15,0 41-16,0 0 0,0 0 15,-41-41-15</inkml:trace>
  <inkml:trace contextRef="#ctx0" brushRef="#br0" timeOffset="95453.9314">42952 20780 0,'0'0'0,"0"-82"16,0 123 30,0 41-46,0 40 16,0 83 0,-82-42-1,82-40-15,-40-82 16,40 0 0,-82-41-1,41 0 1,0-82-1,41 0-15,0 0 16,0 1 0</inkml:trace>
  <inkml:trace contextRef="#ctx0" brushRef="#br0" timeOffset="95655.7164">42911 20739 0,'82'-41'15,"0"41"1,41 0-16,-42 0 16,83 0-1,0 0 1</inkml:trace>
  <inkml:trace contextRef="#ctx0" brushRef="#br0" timeOffset="96113.3244">43239 21107 0,'0'-82'16,"40"82"-16,1-41 16,0 41-1,-41 82 17,0 0-32,0 0 15,0 40 1,0-81-1,0-123 32,0 41-31,41-81 0,164 81-1,-205-82-15,82 123 16,-82 82-1,40-41 1,-40 82 0,0 40-1,0-122-15,0 41 16</inkml:trace>
  <inkml:trace contextRef="#ctx0" brushRef="#br0" timeOffset="96521.4482">44384 20943 0,'0'41'47,"0"0"-31,0 41-16,0-41 0,0 0 15,-41 40 1,-41-40 0,0-41-1,42 0 1,-42-163-1,82 40 17,82 82-17,-1-41-15,-40 82 16,41 0-16,164 0 16,-42 0-1,-163-41-15</inkml:trace>
  <inkml:trace contextRef="#ctx0" brushRef="#br0" timeOffset="96788.1062">45161 20534 0,'-41'0'15,"82"82"32,-41 0-47,0 41 16,0-42-16,0 42 16,0 41-1,-82 81 1,1-122-16,-124 0 15</inkml:trace>
  <inkml:trace contextRef="#ctx0" brushRef="#br0" timeOffset="98521.6431">7036 13335 0,'0'0'0,"0"-41"0,-41 41 15,0 0 1,123 0 47,368 0-48,245 0 1,83 0-1,-165 0 1,-122 0 0,-327 0-1,-123 0 1,-41-41 46,-41 41-62,-41 0 16,82-82 0,-82 82-1,-82-41 1,83 1 0,-1-42-1,0 41 1,41 41-1,41-82 17,82 82-17,82 0 1,-83 82-16,124 0 16,-123-1-1,-41-40-15,40 0 16,-40 82-1,-41 41 17,-163-83-17,-1 42 1,41-41 0,82 0-1,-40-41 1</inkml:trace>
  <inkml:trace contextRef="#ctx0" brushRef="#br0" timeOffset="98875.0307">10840 14930 0,'0'0'0,"0"-41"0,-41 41 16</inkml:trace>
  <inkml:trace contextRef="#ctx0" brushRef="#br0" timeOffset="132207.6905">35753 22293 0,'-41'0'0,"163"0"62,1 0-46,0 0-16,122 0 16,1 0 15,-205 0-16,-123 0 17,-41 0-17</inkml:trace>
  <inkml:trace contextRef="#ctx0" brushRef="#br0" timeOffset="132409.4412">36325 22293 0,'0'0'0,"-81"-82"16,81 164 62,0 41-78,0 40 15,0-40-15,0 123 16,0-42 0,-41 42 15,41-165-16</inkml:trace>
  <inkml:trace contextRef="#ctx0" brushRef="#br0" timeOffset="133175.0804">37553 22907 0,'0'-41'0,"0"82"47,0 0-47,0-1 16,0 83-1,81-123 17,1 0-32,-41-41 15,82-81 1,-41-1-1,-1 41 1,-40 82 15,-41 41-31,41 82 16,-41-1 0,0 1-1,0-41 16</inkml:trace>
  <inkml:trace contextRef="#ctx0" brushRef="#br0" timeOffset="133708.1452">39598 22293 0,'0'-41'16,"-82"41"15,0 123-15,82 122-16,-82 205 16,82 164 30,328-328-14</inkml:trace>
  <inkml:trace contextRef="#ctx0" brushRef="#br0" timeOffset="135059.0262">38821 22661 0,'0'-82'0,"-41"82"31,41 123 0,0 0-15,0 0-16,0-1 16,-41 206 15,41-288 0</inkml:trace>
  <inkml:trace contextRef="#ctx0" brushRef="#br0" timeOffset="135575.1868">38821 22784 0,'0'-41'0,"0"82"63,41 41-47,-41-41-16,0 0 15,40 40-15,-40 1 16,82-41-1,-41-41 1,0 0 0,-41-41 15,82 41-31,-82-163 16,0 40 15,0 82-31,0-41 15,0-41 1,0 1 0,0 81-1,-41 41-15,41 41 47,0 41-31,0 163-1,0 82 1,0-204 0</inkml:trace>
  <inkml:trace contextRef="#ctx0" brushRef="#br0" timeOffset="137892.7866">41561 22948 0,'-41'81'63,"41"-40"-63,-163 82 15,163-82-15,-82 0 16,0 82 15</inkml:trace>
  <inkml:trace contextRef="#ctx0" brushRef="#br0" timeOffset="138109.1063">41234 22988 0,'0'0'0,"0"-81"16,0 122 15,82 40-16,0 42 1,0 0 0,-1-82-1,1 41 1</inkml:trace>
  <inkml:trace contextRef="#ctx0" brushRef="#br0" timeOffset="138458.686">41807 23111 0,'0'-41'0,"0"0"15,82-40 17,-1 81-17,-40 40-15,-41 1 16,0 123-1,0-41 1,-122-1 0,40-122-16,41 41 15,164-41 63,-42 0-78,-40 0 16,0-81-16,41 81 16,-41 0-1</inkml:trace>
  <inkml:trace contextRef="#ctx0" brushRef="#br0" timeOffset="138858.7722">42461 22988 0,'0'-40'16,"-81"40"31,81 81-32,-41 42 1,41-41-1,0 0 1,41-82 0,40 0-1,1 0 1,-41 0 0,-41-164-1,0 0 1,-41 124-1,-82 40 1,1 40 0,122 42-1,0 0 1</inkml:trace>
  <inkml:trace contextRef="#ctx0" brushRef="#br0" timeOffset="139125.576">42993 23029 0,'0'-81'31,"82"81"-31,41 0 16,-1 0-1,-40-41 1</inkml:trace>
  <inkml:trace contextRef="#ctx0" brushRef="#br0" timeOffset="139408.979">42993 22988 0,'0'0'0,"0"82"32,0 0-17,82 41 1,0-41-1,0-41 1,-82 40 15,-41-81-15,0 0 0,-41 0-1,41 0 1</inkml:trace>
  <inkml:trace contextRef="#ctx0" brushRef="#br0" timeOffset="139942.0465">43648 23561 0,'0'41'172,"0"41"-125,-41-82-47,41-41 15,0-41 1,0 41-16,41-41 16,0 82-1,-1 0 1,42 82 15,-82 41-15,0-41-16,-41 40 15,-40-81-15,40 41 16</inkml:trace>
  <inkml:trace contextRef="#ctx0" brushRef="#br0" timeOffset="152210.6924">40089 22661 0,'0'-82'16,"0"42"0,-41 40 15,41 40-16,-41 288 17,41-206-17,0-81 17,41-41 30,0 0-62,81 0 16,-40 0-1,0 0 1,-41 0 15,-41-41-15,0-40 15,0 40-15,-82 41-1,82-41 1,0 82 15,0 40-15,0 1-1,0 82 1,0-82-16,41 40 16,-41-81-16</inkml:trace>
  <inkml:trace contextRef="#ctx0" brushRef="#br0" timeOffset="152760.474">40825 23070 0,'0'-82'16,"0"42"-1,0-1 1,0-41 0,0 41-1,-82 41 1,41 41 0,-40 82-1,81-83 1,0 42-1,40-82 1,1 0 15,0 0-15,-41-82 0,82 82-1,-82-81 1,0 122 15,0 40-15,0 206-1,0-83 1,-41-122 0</inkml:trace>
  <inkml:trace contextRef="#ctx0" brushRef="#br0" timeOffset="153881.5075">44793 22948 0,'0'-41'16,"0"0"-1,0 82 32,0 81-47,0 1 16,0 41-1,0-1 1,0-40 0,0-82-1,-41-41 48,41-82-63,-82 0 15,82 1 1,0-1 0</inkml:trace>
  <inkml:trace contextRef="#ctx0" brushRef="#br0" timeOffset="154161.4454">44875 22784 0,'0'-41'0,"82"41"31,-1 0-15,42 0-16,204 0 15,-40-82 17,-83 82-17,-163 0-15,-41 41 16</inkml:trace>
  <inkml:trace contextRef="#ctx0" brushRef="#br0" timeOffset="155314.5911">45366 23070 0,'-82'0'406,"41"82"-375,-41 0-15,41-41 15,41 41 63,82-82-79,-41 0 1,41 0 0,-41 0-1,41 0 1,-1-41 0,-81 0-1,0 0 16,-41 41-15,41-82 0,0 123 31,0 82-32,0-82-15,0 81 16,0-40-1,0 0 1</inkml:trace>
  <inkml:trace contextRef="#ctx0" brushRef="#br0" timeOffset="155810.9325">45816 23316 0,'0'-41'15,"0"-41"1,0 41 15,-82 41 16,41 0-31,41 82-16,0 0 31,0-41-15,82-41 15,-41-82-16,-41 41-15,82 41 16,-82-41 0,-41 82 46,41 41-62,0 40 16,0 83-1,0-164 1</inkml:trace>
  <inkml:trace contextRef="#ctx0" brushRef="#br0" timeOffset="156177.5949">46961 23234 0,'0'0'0,"0"-41"31,-41 41 0,-41 82-15,41-41 0,-81 81-1,-1 1 1,41-41-1</inkml:trace>
  <inkml:trace contextRef="#ctx0" brushRef="#br0" timeOffset="156460.2068">46470 23193 0,'82'0'63,"-82"123"-48,123-82-15,-123 0 16,82 81-1,-1-40 1,1 0 0,0-41-16</inkml:trace>
  <inkml:trace contextRef="#ctx0" brushRef="#br0" timeOffset="157068.5039">47779 23070 0,'0'-41'0,"0"164"79,-41-41-79,41 0 15,0-41 1,0 40-16,0-40 0,0 0 15,0 0 1</inkml:trace>
  <inkml:trace contextRef="#ctx0" brushRef="#br0" timeOffset="157277.0533">48106 23029 0,'0'-41'0,"82"1"31,-41 40-15,41 0-16,-41 0 16,0-82-1,41 82-15</inkml:trace>
  <inkml:trace contextRef="#ctx0" brushRef="#br0" timeOffset="157577.5005">48066 22988 0,'0'41'0,"-41"-41"15,41 41 1,0 0-1,81-41 1,42 0 0,0 82-1,-41 0 1,-82 0 0,0-1-1,-82 1 1,0-41-1,0-41 1</inkml:trace>
  <inkml:trace contextRef="#ctx0" brushRef="#br0" timeOffset="157843.9681">48679 22661 0,'0'0'0,"0"-82"15,41 82 1,0 0 0,82 123-1,-82 41 1,-41-1-1,0 206 1,-123-124 0,41-163-1</inkml:trace>
  <inkml:trace contextRef="#ctx0" brushRef="#br0" timeOffset="158712.2352">36244 24093 0,'-41'0'0,"-41"0"16,123 0 31,0 0-47,40 0 15,83 0 1,41-82 15,-165 82-15</inkml:trace>
  <inkml:trace contextRef="#ctx0" brushRef="#br0" timeOffset="158911.9637">36448 24052 0,'0'0'15,"0"41"48,0 82-48,0-82 1,0 245 0,0-163-1,0-42 1,0 1-16</inkml:trace>
  <inkml:trace contextRef="#ctx0" brushRef="#br0" timeOffset="159362.3759">36980 24543 0,'0'-123'0,"0"82"15,0 123 32,0-41-31,0 0-16,0 41 15,41-82 1,0 0 0,40 0-1,1-41 1,0 0-16,0-82 16,-82 82-16,41 41 15,-41-82 1,0 123-1,82 123 1,-82-82 0,0 0-1</inkml:trace>
  <inkml:trace contextRef="#ctx0" brushRef="#br0" timeOffset="159710.7588">38452 24093 0,'-81'123'47,"81"-42"-31,0 1-16,0-41 15,-41 41-15,41-41 16,0 0-1,-41 122 1</inkml:trace>
  <inkml:trace contextRef="#ctx0" brushRef="#br0" timeOffset="159944.2887">38289 24297 0,'0'-40'0,"41"40"47,41 81-32,-82 1 1,81 0 0,1 41-1,41-42 1,41 1-1,-124-82 1</inkml:trace>
  <inkml:trace contextRef="#ctx0" brushRef="#br0" timeOffset="160145.6174">38984 24297 0,'0'-40'0,"0"80"0,0-121 15,0-1-15,0 0 31,0 123 1,0 0-32,0 122 31,0 42-15,0-41-1,0-83 1</inkml:trace>
  <inkml:trace contextRef="#ctx0" brushRef="#br0" timeOffset="160595.4932">39639 24134 0,'0'0'0,"-41"0"0,41-82 15,-82 205 32,82-1-47,-82 287 47,328-245-16</inkml:trace>
  <inkml:trace contextRef="#ctx0" brushRef="#br0" timeOffset="173195.5385">40171 24257 0,'0'0'0,"0"-41"15,0 122 48,0 1-47,0 41-16,-41-41 15,41 81 1,0-81-1,0-41-15,0 41 16</inkml:trace>
  <inkml:trace contextRef="#ctx0" brushRef="#br0" timeOffset="173615.0655">40457 24379 0,'0'-82'16,"-41"205"31,41-41-32,0 0-15,0 0 16,0-1-16,0 1 15,0 0 1,41-82 0,-41 82-16,82-82 15,-41-41 1,-41-82 0,41 0-1,-41-40 1,0-1-1,-82 164 17,0 0-32,0 41 31,82 164-15</inkml:trace>
  <inkml:trace contextRef="#ctx0" brushRef="#br0" timeOffset="174113.2681">40866 24543 0,'0'-41'15,"0"-41"1,0 123 47,0 41-63,0 41 15,0-42-15,0-40 16,0 0-1,0 41-15,82 0 16,0-82 0,-1 0-1,-81-41-15,41 41 16,-41-205 0,0 42-1,0-1 1,0 123-1,-41 41 1,-40 82 15,40 41-15</inkml:trace>
  <inkml:trace contextRef="#ctx0" brushRef="#br0" timeOffset="174678.8641">41602 24461 0,'0'0'0,"0"-82"15,0 41 17,0 82 14,0 41-46,0 0 16,0 122 0,0-122-1,41-82 1,41 0 0,-82-41-1,82-81 1,-41-42-1,-41 82 1,0 41 15,0 123-15,0 82 0,0 40-1,-82-81 1,82-41-1,0-41-15</inkml:trace>
  <inkml:trace contextRef="#ctx0" brushRef="#br0" timeOffset="174913.3871">42257 24543 0,'0'-41'16,"0"-41"-1,123 82 1,-1 0 0,-81 0-1,82 0 1</inkml:trace>
  <inkml:trace contextRef="#ctx0" brushRef="#br0" timeOffset="175214.6851">42380 24461 0,'-41'0'15,"41"41"16,-82 41-31,82 0 16,41-1 15,81 1-15,-40 0 0,0-41-1,-123-41 16,-41 0-15,1 41 0,40-41-1</inkml:trace>
  <inkml:trace contextRef="#ctx0" brushRef="#br0" timeOffset="175496.292">42993 24870 0,'0'0'0,"0"-41"15,0 123 32,0-41-31,0 0-16,-123 41 15,83 40 1,40-40 0</inkml:trace>
  <inkml:trace contextRef="#ctx0" brushRef="#br0" timeOffset="179384.1726">43770 24257 0,'0'-41'0,"0"-41"16,0 164 30,0-1-30,0 288 15,-41-165-15,41-81 0</inkml:trace>
  <inkml:trace contextRef="#ctx0" brushRef="#br0" timeOffset="179763.2179">44098 24543 0,'0'-82'16,"0"41"-1,0 82 16,-41 0-15,41 82 0,0-1-1,0-81 1,41-41 0,0 0-1,81 0 1,-122-163-1,0 40 1,-41-82 0,-81 165-1,-42 80 1,164 124 0</inkml:trace>
  <inkml:trace contextRef="#ctx0" brushRef="#br0" timeOffset="179948.3222">44670 24461 0,'0'-82'15,"82"82"-15,0 0 16,-41-41-1,82 41 1,-83 0 0</inkml:trace>
  <inkml:trace contextRef="#ctx0" brushRef="#br0" timeOffset="180229.6989">44670 24379 0,'0'82'32,"0"0"-17,41-41 1,82 41 0,-82-82-1,0 40 1,-41 1 15,-41-41-31,-82 82 16,82-82-1,0 41 1</inkml:trace>
  <inkml:trace contextRef="#ctx0" brushRef="#br0" timeOffset="180466.2422">45284 24257 0,'0'0'0,"123"122"47,-82-40-47,-41 0 15,0 122 1,0-40 0,-164 41-1,41-124-15</inkml:trace>
  <inkml:trace contextRef="#ctx0" brushRef="#br0" timeOffset="183692.0845">44343 25156 0,'41'0'188</inkml:trace>
  <inkml:trace contextRef="#ctx0" brushRef="#br0" timeOffset="184223.628">44302 25238 0</inkml:trace>
  <inkml:trace contextRef="#ctx0" brushRef="#br0" timeOffset="186859.5339">24790 12967 0,'0'-41'31,"0"82"63,0 0-94,-41 81 16,41-40-16,0 82 15,0-1 1,0 1 15,0-82-15</inkml:trace>
  <inkml:trace contextRef="#ctx0" brushRef="#br0" timeOffset="187147.167">24830 13049 0,'0'0'0,"0"-41"0,0-41 16,0 41-16,41-82 15,123 82 1,-123 41-1,82 123 17,-123 0-17,-82-82-15,0 41 16,-41-1-16,41-40 0,-40 41 16,81 0-1,41-41 1</inkml:trace>
  <inkml:trace contextRef="#ctx0" brushRef="#br0" timeOffset="187481.0398">25976 12967 0,'0'-82'0,"0"41"16,-41 41 15,-41 0-15,0 82-1,82 41 1,0 367-1,0 42 1,41-286 0,82-83-1,0-122 1</inkml:trace>
  <inkml:trace contextRef="#ctx0" brushRef="#br0" timeOffset="188105.4131">26630 13090 0,'0'-41'0,"82"41"62,0 0-46,41-82-16,40 82 31,-40 0-15</inkml:trace>
  <inkml:trace contextRef="#ctx0" brushRef="#br0" timeOffset="188350.7411">26958 12967 0,'-41'0'0,"41"82"63,0-1-48,0-40-15,0 41 16,0 0-16,0 122 15,0-122 1,0 41 0,0-82-16,0 82 15</inkml:trace>
  <inkml:trace contextRef="#ctx0" brushRef="#br0" timeOffset="189002.2961">27694 13417 0,'0'-41'47,"41"41"94,82 0-141,-1 0 16,1 0-1,-41 0-15,0 0 16,-41 0-16,-1 0 15,-40 82 64</inkml:trace>
  <inkml:trace contextRef="#ctx0" brushRef="#br0" timeOffset="189780.7701">28717 13335 0,'0'-41'0,"0"-41"16,0 41 30,41 41-30,40 246 15,-81-205-15,0 40-16,0-40 16,0-163 62,0 81-78,41-41 15,-41 41-15,123 0 16,0-41 0,-82 1-1,0 162 32,-41 42-31,0-41-16,0 0 15,0 122 1,0-122 0,0 0-1,81-82 1</inkml:trace>
  <inkml:trace contextRef="#ctx0" brushRef="#br0" timeOffset="190397.4913">29617 13621 0,'0'-82'63,"40"82"-47,-40-81-16,41-1 0,-41 41 15,82 0 1,-82-123-16,0 83 15,0 122 64,0 40-79,0 42 15,0 41 1,0-42-1,41-81 1,0-41 0,123-82-1,-83 1 1,-81-83 0,0 82-16,0-40 15,0 203 48,0 42-63,0-41 15,0 41 1,0-83 0,82 1-1,0-41-15</inkml:trace>
  <inkml:trace contextRef="#ctx0" brushRef="#br0" timeOffset="190939.2902">27121 14030 0,'-41'0'0,"41"-81"16,41 81 62,82 0-78,41 0 0,367 40 31,206-40-15,81 0-1,-205 82 1,-449-82-16,-82 0 16</inkml:trace>
  <inkml:trace contextRef="#ctx0" brushRef="#br0" timeOffset="191463.6929">28267 14644 0,'0'0'0,"-41"0"16,41-41-1,0 82 17,0 41-17,0 0-15,0-1 16,0 1 15,0 0-15,-82-82-1,0 0 1,0-123 0,0-40-1,123 81 1,164 0-1,-1 82 1,-40 0 0,-123 0-16,82 0 15</inkml:trace>
  <inkml:trace contextRef="#ctx0" brushRef="#br0" timeOffset="191808.7412">28921 14562 0,'0'-41'0,"0"-41"31,0 123 0,-41 41-15,41 0-16,0 41 16,0 122-1,0 0 1,0-163-16,0 41 16,0-82-1</inkml:trace>
  <inkml:trace contextRef="#ctx0" brushRef="#br0" timeOffset="193130.9793">26917 14685 0,'0'-82'0,"-41"164"62,41 0-62,0 40 16,0-40-16,0 204 31,0-204 16,-41-82-31,0 0-1,41-41 1,0-40 15</inkml:trace>
  <inkml:trace contextRef="#ctx0" brushRef="#br0" timeOffset="193323.537">26999 14726 0,'0'-82'0,"0"0"16,81 82-1,83 0 1,-41 0 15,-1 41-15</inkml:trace>
  <inkml:trace contextRef="#ctx0" brushRef="#br0" timeOffset="193764.5758">27203 14971 0,'0'-41'15,"0"82"32,0 41-31,0-41-16,0 41 15,0 40 1,0-40 0,0-123 31,0-41-47,0 42 15,82-124 1,41 41-1,-82 41 1,-1 164 15,-40 0-31,0 82 16,0 40 0,0-163-1</inkml:trace>
  <inkml:trace contextRef="#ctx0" brushRef="#br0" timeOffset="194757.072">28717 14603 0,'41'0'31,"-41"-41"-31,0 82 63,0 0-48,0 41-15,0 81 16,0 1 15,81-205 16,1-41-31,-82-40-1,0-42 1,-41 82 0,-41 82-1,-40 123 1,40 122-1,82-40 1,0-164-16,41 0 16,0-41-1,0 0 1,-41-41-16,81-82 16,-81 41-1,0 0 1,0 41-1,-40 41 1,40 123 0,-41 245-1,41-327 1,0 41 0,81-164 15,-81 41-31,0 0 15,0-81 1,0 81 0,-40 123-1,40-42 1,-41-40-16,41 82 16</inkml:trace>
  <inkml:trace contextRef="#ctx0" brushRef="#br0" timeOffset="195431.424">31989 13499 0,'-82'81'63,"-40"-40"-63,40 41 0,-41-41 15,0 41-15,-163 41 16,204-42-1,0-81 1,82 41 15,205-41-15,40 0 0,1 0-1,-123 41 1,-83-41-1,-40 82-15</inkml:trace>
  <inkml:trace contextRef="#ctx0" brushRef="#br0" timeOffset="196515.5325">33339 13253 0,'0'0'0,"0"-41"0,0 0 15,0-40 1,-82 81 0,0 0 15,1 81-31,-42 124 31,123-164-15,41-41 15,41-41-15,-1 0-1,1-41 1,-82 0 0,82 82-1,-82-41-15,0 82 47,0 41-47,0 41 16,-41 122-1,41-122-15,0 122 16,0-122 0,0-82-16</inkml:trace>
  <inkml:trace contextRef="#ctx0" brushRef="#br0" timeOffset="197065.0971">33748 13376 0,'0'0'0,"0"-82"16,0 41-1,-41 41 32,-41 41-31,82 41-16,0 0 16,41-1-1,0-81 1,123 82-16,-82-41 15,-41-41 1,0 82 0,-41-41-1,0 0-15,-82-41 16,0 82-16,0-82 16,0 0-1,0-41 1,82-123-1,164 0 1,-123 42 0,41 81-1,-82-41 1,0 0-16,-123 82 16,82 0-1,-41 41 1,82 41-1,0-41 1</inkml:trace>
  <inkml:trace contextRef="#ctx0" brushRef="#br0" timeOffset="197481.7888">34280 13417 0,'0'-41'0,"-41"41"63,41 82-63,-41-1 16,41 42-16,0 41 15,0-41 16,41-42-31,41-81 16,0 0-16,0-41 16,-42 1-1,1-83 1,-41 82-16,0-41 16,0 0-16,0-122 15,-41 163 1,-81-41-1,40 82 1,41 0-16,41 123 16,0-82-1,0 0-15,82-41 16</inkml:trace>
  <inkml:trace contextRef="#ctx0" brushRef="#br0" timeOffset="197869.0365">34894 13458 0,'0'-82'0,"-41"82"47,-41 41-31,82 81-1,0 165 1,0-205 0,0-1-1,163-81 1,-81-122 0,0-1-1,-82 0 1,0 1 15,-41 81-15,-82-41-16,42 82 15,40 82 1,41-1 0</inkml:trace>
  <inkml:trace contextRef="#ctx0" brushRef="#br0" timeOffset="198281.5558">35466 13580 0,'41'0'47,"0"0"-47,0 0 16,41 0-16,-41 0 16,122-41-1,-122 41 1,-41 41 109</inkml:trace>
  <inkml:trace contextRef="#ctx0" brushRef="#br0" timeOffset="199364.5423">36653 13253 0,'-82'0'0,"82"-82"16,0 41-1,-41 82 32,41 41-31,0 286 15,0-286-31,0 0 16,0-41-16,0 0 0,0 41 15</inkml:trace>
  <inkml:trace contextRef="#ctx0" brushRef="#br0" timeOffset="199799.3076">36898 13294 0,'0'-41'15,"-41"123"32,41 0-47,0 40 16,0-40-16,0 41 15,0-41 1,0-41 0,41 0-16,0-41 15,41 0 1,-41 0-16,-41-82 15,122-123 1,-122 42 0,-41-1-1,-81 82 1,-1 82 0,41 0-1,82 82 1,0 0-16,0 0 15,41-1-15</inkml:trace>
  <inkml:trace contextRef="#ctx0" brushRef="#br0" timeOffset="200248.7994">37553 13335 0,'0'-41'0,"0"0"16,-41 41 31,41 41-47,0 0 15,-41 41-15,41 122 31,0-81-15,0-82 0,41-41-1,40 0 1,1 0 0,-41-205-1,-41 124 1,0-42-1,-123 41 1,1 82 0,40 0-1,0 164 1,82-123 0</inkml:trace>
  <inkml:trace contextRef="#ctx0" brushRef="#br0" timeOffset="200732.1321">38289 13253 0,'0'0'0,"0"-82"15,0 164 48,-41-41-48,41 41-15,0-41 16,0 0-16,0 40 16,0-40-1,41-41 1,41 0-1,-1 0-15,-40-41 16,0-40 0,41-42-1,-82 41 1,0 41 0,-41 123 30,41-41-46,0 123 16,0-1 0,0-40-1,0-82 1</inkml:trace>
  <inkml:trace contextRef="#ctx0" brushRef="#br0" timeOffset="200948.9317">38862 13171 0,'40'0'0,"-40"-41"15,82 41-15,0 0 0,-41 0 16,123 0-1,-123 0 1,81 0 0</inkml:trace>
  <inkml:trace contextRef="#ctx0" brushRef="#br0" timeOffset="201199.4906">38943 13212 0,'0'0'0,"-41"0"16,41 41-16,0 41 16,0 41-1,41-123 1,41 81 0,-41-81-16,41 41 15,-82 0-15,0 41 16,-123-41-1,-40-41 1,-83 82 0</inkml:trace>
  <inkml:trace contextRef="#ctx0" brushRef="#br0" timeOffset="201815.6198">33380 14562 0,'-41'0'15,"82"0"64,123 0-79,858 0 31,942-123 0,-164 123 0,-1637 0 1,-204 41 46</inkml:trace>
  <inkml:trace contextRef="#ctx0" brushRef="#br0" timeOffset="202549.4507">35057 14930 0,'0'-82'16,"0"42"-1,0 80 17,0 42-17,0 41-15,-41 122 16,41 42 15,0-205 0</inkml:trace>
  <inkml:trace contextRef="#ctx0" brushRef="#br0" timeOffset="202915.378">35466 14971 0,'-41'0'47,"41"41"-47,-41 82 16,41-41-16,0 40 15,0-81 1,82 82 0,-41-123-1,0 0-15,41 0 16,-41-41-16,41-82 15,-82 82 1,0-122 0,-41-42-1,-82 164 1,41 41 0,82 41-1,0 41 1</inkml:trace>
  <inkml:trace contextRef="#ctx0" brushRef="#br0" timeOffset="203115.8824">36489 14930 0,'164'0'47,"-42"0"-32,-40 0-15,-41 0 16,0 0-16</inkml:trace>
  <inkml:trace contextRef="#ctx0" brushRef="#br0" timeOffset="203431.8371">36407 15012 0,'0'0'0,"-82"0"0,82 82 47,0-41-32,0 41-15,82-1 31,82-40-15,-42 41 0,-81-82-1,0 41 1,-82 41 0,0-82-16,-122 0 15,40 0-15,82 41 16,0-41-1</inkml:trace>
  <inkml:trace contextRef="#ctx0" brushRef="#br0" timeOffset="203983.6599">40089 12517 0,'0'41'31,"0"41"-31,82 81 0,-1 1 16,-40 40-1,41 1-15,-82 40 0,0-40 16,-41 367-1,-654 247 17,531-738-32,-81 42 15</inkml:trace>
  <inkml:trace contextRef="#ctx0" brushRef="#br0" timeOffset="205953.7039">26671 13335 0</inkml:trace>
  <inkml:trace contextRef="#ctx0" brushRef="#br0" timeOffset="207329.1314">29248 13785 0,'-40'0'438,"40"41"-438</inkml:trace>
  <inkml:trace contextRef="#ctx0" brushRef="#br0" timeOffset="208864.6661">26958 15707 0</inkml:trace>
  <inkml:trace contextRef="#ctx0" brushRef="#br0" timeOffset="210233.0892">23603 16485 0,'0'0'0,"-41"0"0,0 0 16,1 0-1,40 41 16,40-41-15,42 0-16,286 81 31</inkml:trace>
  <inkml:trace contextRef="#ctx0" brushRef="#br0" timeOffset="210383.7321">23603 16894 0,'0'0'0,"41"0"47,41 0-47,0 0 16,204 0-1</inkml:trace>
  <inkml:trace contextRef="#ctx0" brushRef="#br0" timeOffset="210745.7332">25485 16403 0,'0'0'0,"0"-82"15,-41 82-15,41 41 32,0 41-17,0 163 1,0 1-1,0-42 1,0 1 0,0-164-1</inkml:trace>
  <inkml:trace contextRef="#ctx0" brushRef="#br0" timeOffset="211031.3816">25444 16648 0,'0'0'0,"0"-41"16,0-81 0,41 40-1,82 0 1,81 82-1,-163 0 1,41 123 0,-123-1-1,-123 42 1,83-123 0,-42 41-1,41 0-15</inkml:trace>
  <inkml:trace contextRef="#ctx0" brushRef="#br0" timeOffset="211366.7164">26630 16321 0,'0'-41'0,"0"0"15,-41 41 17,-81 82-17,122 41 1,-41 40-1,41 83-15,0 122 16,0-204-16,0-42 16,163 124-1,-40-124 1,-41-122 0</inkml:trace>
  <inkml:trace contextRef="#ctx0" brushRef="#br0" timeOffset="212395.5564">27326 16607 0,'-82'0'32,"123"0"-1,41 0-16,122-41 1,123 41 15,-204 0 1,-123 41 14,-41-41-30,0 82 0,-122-41-1,122 82 1,-41-41-16,0-42 16,41 83-1,-81-41 1,81-41-1,-41 41 1,164-82 47,-41 0-48,0 0-15,-1 0 16,83 0-1,0-41 1,-41 41 0,-1 0-1</inkml:trace>
  <inkml:trace contextRef="#ctx0" brushRef="#br0" timeOffset="219762.5381">27326 15094 0</inkml:trace>
  <inkml:trace contextRef="#ctx0" brushRef="#br0" timeOffset="222518.077">29167 16607 0,'-41'41'94,"0"0"-94,-41 41 0,-41 41 31,-40-1-15,122-40 0,82-41 31,40-41-47,1 0 15,82 82 1,-82-82-16,0 0 15,-1 0 1,1 0-16,0 41 16,-41-41 15,-41 41 0</inkml:trace>
  <inkml:trace contextRef="#ctx0" brushRef="#br0" timeOffset="233985.2968">30026 16975 0,'-41'0'16,"82"0"46,0 0-62,40 0 16,42 0-16,123 0 15,-124 0 1</inkml:trace>
  <inkml:trace contextRef="#ctx0" brushRef="#br0" timeOffset="234585.0296">31498 16730 0,'-41'0'46,"41"41"-30,-41-41-16,1 82 16,-42-82-1,82 41 17,-82-41-17,82-123 1,0 82-1,82-41 1,0 82 0,-1 0-1,-81 41-15,41 123 16,-41-123 0,0 40-16,-41 42 15,-163 82 1,-42-83-1,206-122 1,-1 0 0,41-40-1,81-124 17,1 164-17,0 0 1,0 0-1,-41 82 1,41-82 0,-82 41-16</inkml:trace>
  <inkml:trace contextRef="#ctx0" brushRef="#br0" timeOffset="234841.0382">31744 17180 0,'0'82'16,"0"-164"62,41 164-31</inkml:trace>
  <inkml:trace contextRef="#ctx0" brushRef="#br0" timeOffset="235286.6441">32153 16935 0,'0'0'0,"82"-41"0,40-41 15,-40 82 17,0 0-17,-82 41 1,0 41-1,-41-1 1,-41-40 0,41-41-1,164 0 48,-82 0-63,82 82 15,-82 41 1,-41-82 0,0 41-1,0-42 1,-123-40 0,41 82-1,0-82 1,82-41-1</inkml:trace>
  <inkml:trace contextRef="#ctx0" brushRef="#br0" timeOffset="235735.7699">32971 17098 0,'0'-123'15,"0"83"1,82 40 0,0 0-1,-42 0 1,-40 40 0,82 83-1,-123-41 1,-81 41-1,40-82 1,123-41 15,0 0-15,81-82 0,-40 82-1,-82 82 1,0-1-1,-82-40 1,1 41 0,-1-41-1,41-41 1</inkml:trace>
  <inkml:trace contextRef="#ctx0" brushRef="#br0" timeOffset="236265.8734">33503 16894 0</inkml:trace>
  <inkml:trace contextRef="#ctx0" brushRef="#br0" timeOffset="236869.7941">33503 16607 0,'0'-41'0,"41"1"32,0 40-32,-1 0 15,329 286 16,-247 0-15,-122-122-16,0-41 16,-41 204-16,-81-123 15,-165 42 1,165-164-16</inkml:trace>
</inkml:ink>
</file>

<file path=ppt/ink/ink43.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4-06-08T13:00:14.966"/>
    </inkml:context>
    <inkml:brush xml:id="br0">
      <inkml:brushProperty name="width" value="0.05292" units="cm"/>
      <inkml:brushProperty name="height" value="0.05292" units="cm"/>
      <inkml:brushProperty name="color" value="#FF0000"/>
    </inkml:brush>
  </inkml:definitions>
  <inkml:trace contextRef="#ctx0" brushRef="#br0">27653 6749 0,'0'0'0,"0"-41"16,-123 41-16,82 0 15,41-81 16,82 81 32,41 0-63,286 0 31,82 0-15,-246 0-16,369 40 15,-328-40-15,-40 0 16,81 0 0,-204 0-1,-41 0 1,-123 0 78,-41 82-94,41-82 15</inkml:trace>
  <inkml:trace contextRef="#ctx0" brushRef="#br0" timeOffset="470.8222">28308 6749 0,'0'0'0,"-82"0"16,204 0 31,1 0-47,41 0 15,368 0 1,-82 0-1,81 82 1,-367-82-16,-41 0 16,-41 0-1,-42 0 63,1 0-62</inkml:trace>
  <inkml:trace contextRef="#ctx0" brushRef="#br0" timeOffset="1558.6369">43198 6708 0,'0'0'15,"-82"0"-15,-41 0 0,41-41 16,41 41-16,123 0 78,0 0-62,41 0-16,122 0 15,1187 0 17,-818 0-1,-451 0-16,-122 0-15,41 0 16,-41 0 0,41 0 15,-82 82 0,-41-82-15</inkml:trace>
  <inkml:trace contextRef="#ctx0" brushRef="#br0" timeOffset="1941.4256">43566 6872 0,'0'0'0,"-123"0"0,0 0 16,82 0-16,164 0 63,41 0-63,40 0 15,451 0 1,-1 0-1,-163 41 1,-368-41-16,-82 41 16,-82 41 46,-82-41-46</inkml:trace>
  <inkml:trace contextRef="#ctx0" brushRef="#br0" timeOffset="3558.9144">16526 12558 0,'-41'0'0,"41"-123"62,0 82-62,82 0 16,41-163 0,-82-42-1,41 42 1,-82 40 0,0 123-1,0 0 1,-41 123 31,41 0-47,-82 204 15,82-81 1,0 81-16,0-245 16,41-41-1,41 82 1,0-82-1,-42 0-15,83-123 16,-41 41-16,-82-40 16,41-124-1,-41 83 1,0 40 0,0 82-1,0 82 16,0 41-15,0 286 0,0-164-1,0-81 17,82-82-17,0 0-15</inkml:trace>
  <inkml:trace contextRef="#ctx0" brushRef="#br0" timeOffset="3775.4511">17713 12108 0,'0'-41'15,"122"41"17,-40 0-17,-41 0-15,0 0 16</inkml:trace>
  <inkml:trace contextRef="#ctx0" brushRef="#br0" timeOffset="3925.1067">17672 12394 0,'122'0'47,"1"0"-47,0 0 15</inkml:trace>
  <inkml:trace contextRef="#ctx0" brushRef="#br0" timeOffset="4525.1178">19063 11821 0,'-41'0'32,"-41"41"-17,41 41 1,-41-82 0,0 0-1,1 0-15,81-41 31,-41-41-31,41 1 16,163 40 0,-81 41-1,41 82 1,-123 163 15,0 123-15,-123-245-1,-81 0 1,81-42 0,41-122-1,82-40 1,82-42 0,81 82-1,-81 41 1,0 0-1,0 41-15,-41 41 16,-41 0 0,82-42-16,-1 42 15</inkml:trace>
  <inkml:trace contextRef="#ctx0" brushRef="#br0" timeOffset="4694.8785">19390 12394 0,'0'-41'78,"41"41"-62</inkml:trace>
  <inkml:trace contextRef="#ctx0" brushRef="#br0" timeOffset="5125.9748">19676 11781 0,'0'-41'0,"0"122"47,0 1-32,0 0-15,0 41 16,0 0 0,82-83-1,41-40 1,-41-40-1,-82-124 1,40-82 0,-40 206-1,0 121 32,0 42-31,0 123-1,0-83 1,0 42 0,41-205-16</inkml:trace>
  <inkml:trace contextRef="#ctx0" brushRef="#br0" timeOffset="5458.5782">20740 12476 0,'0'41'16,"0"0"-16,0-82 78,0 0-78,0-41 15,0 123 17,41 82-32,-41-41 15,-41 204 1,0-122-1</inkml:trace>
  <inkml:trace contextRef="#ctx0" brushRef="#br0" timeOffset="5909.3388">21599 12231 0,'0'0'0,"0"-41"0,0 0 16,0 123 31,82-1-47,-82 83 15,0-82 1,-41 40 0,0-122-1,0 0 17,0 0-17,-41-327 1,123 41-1,41 245 1,41 41 0,-1 0-1,42 41 1</inkml:trace>
  <inkml:trace contextRef="#ctx0" brushRef="#br0" timeOffset="6192.8555">22949 12312 0,'82'0'47,"-42"0"-47,83 0 15,-41 0-15,41 0 16</inkml:trace>
  <inkml:trace contextRef="#ctx0" brushRef="#br0" timeOffset="6342.5269">22908 12640 0,'82'0'31,"40"0"-16,83 0-15,-82 0 16</inkml:trace>
  <inkml:trace contextRef="#ctx0" brushRef="#br0" timeOffset="6960.4787">24421 11781 0,'0'-82'15,"0"123"1,0 40 0,0-40-1,-122 123 1,40-82-1,41-82 1,0 0 0,-41-123-1,82 0 1,0 1 0,41 122-1,82-82 1,81 205-1,-204 40 1,0 42 0,-40-83-1,-83 1 17,-164 0-17,247-123 1,40-82-1,0 41 1,122-82 0,-81 123-1,0 41 1,41 41 0,-82-41-1,123 41 1,-1-82-1</inkml:trace>
  <inkml:trace contextRef="#ctx0" brushRef="#br0" timeOffset="7221.4465">24667 12394 0,'-41'0'16,"41"41"15,82-41 16,-41-41-31,-41 82 46</inkml:trace>
  <inkml:trace contextRef="#ctx0" brushRef="#br0" timeOffset="7460.888">25035 11821 0,'0'0'0,"41"-81"16,-41 162 31,0 1-47,82 82 16,-123 0-1,41 40 1,0-81-1</inkml:trace>
  <inkml:trace contextRef="#ctx0" brushRef="#br0" timeOffset="14249.9164">26221 10022 0,'41'0'641,"0"0"-625,-41-41-1</inkml:trace>
  <inkml:trace contextRef="#ctx0" brushRef="#br0" timeOffset="20064.765">38984 10144 0,'-41'0'594,"0"41"-578</inkml:trace>
  <inkml:trace contextRef="#ctx0" brushRef="#br0" timeOffset="21974.8936">20290 11167 0,'0'41'78</inkml:trace>
  <inkml:trace contextRef="#ctx0" brushRef="#br0" timeOffset="27048.6382">43689 11699 0,'0'-41'15,"-41"123"64,-41-1-64,82 1-15,-82 0 16,-82 41-1,42-41 1,-1 81 15,41-163-15</inkml:trace>
  <inkml:trace contextRef="#ctx0" brushRef="#br0" timeOffset="27395.1048">43034 11740 0,'0'-82'15,"41"82"32,-41 82-31,82-1-16,0 1 16,-42 0-16,42 41 15,-41-41 1,41-1-1,41-40 1,-123 41 0,41-82-1</inkml:trace>
  <inkml:trace contextRef="#ctx0" brushRef="#br0" timeOffset="27695.1893">44139 12271 0,'0'-81'16,"0"122"46,0 40-46,0-40-16,0 0 15,0 41-15,40 0 16,-40 0 0,0-42 15</inkml:trace>
  <inkml:trace contextRef="#ctx0" brushRef="#br0" timeOffset="28494.945">45243 12026 0,'-82'0'16,"164"0"62,41 0-78,40 0 16,124 0-1,-42 0 1,42 0 0,-247-82-1,42 82 1,0 0 0,-82-41 15,-41 0 0,0 41-15,0 0-1,41-81 1,-81 81 0,40 0-1,122 0 63,-40 81-78,0-81 16,-41 82-16,82-82 16,-82 82-16,0 0 15,0 0 1,-82-1 15,41 1-31,-40-82 0,40 41 16,0-41-16</inkml:trace>
  <inkml:trace contextRef="#ctx0" brushRef="#br0" timeOffset="29478.4972">43729 13294 0,'0'-41'15,"-40"41"32,-42 82-31,41-41-16,-82 122 16,-122 124 15,81-164 0</inkml:trace>
  <inkml:trace contextRef="#ctx0" brushRef="#br0" timeOffset="29711.729">43116 13335 0,'0'0'0,"41"0"47,41 82-31,-42 0-16,42-1 15,-41 1-15,82 82 16,0-123-1</inkml:trace>
  <inkml:trace contextRef="#ctx0" brushRef="#br0" timeOffset="30061.3523">44098 13621 0,'0'-41'0,"0"-40"31,0 121-15,0 1-1,0 41 1,-41 82 0,-41-41-1,41-42 1,82-81 62,41-41-62,0 41-16,40-40 15,1 40-15</inkml:trace>
  <inkml:trace contextRef="#ctx0" brushRef="#br0" timeOffset="30695.1589">44957 13499 0,'-41'0'0,"163"0"47,1 0-31,41 0-16,-1 0 15,1 0-15,-41 0 16,163 0 0,-81-41-1,-164 41 1,0 0 0,-41-82-1,0 41 16,-82 41-15,0 0 0,-41-41-1,41 41 1,41 0 0,123 0 30,0 0-46,0 0 16,-41 41 0,41 82-1,-82-1 1,-164 42 0,-81-41-1,163-123 1</inkml:trace>
  <inkml:trace contextRef="#ctx0" brushRef="#br0" timeOffset="31545.5612">43770 14930 0,'0'41'46,"-81"41"-30,-1 0 0,-82 163 15,82-204-15</inkml:trace>
  <inkml:trace contextRef="#ctx0" brushRef="#br0" timeOffset="31778.5396">43279 14971 0,'82'82'47,"-82"-41"-32,164 41-15,-164-41 16,82 40 0,0-40-1,40 41 1,-81-82-16</inkml:trace>
  <inkml:trace contextRef="#ctx0" brushRef="#br0" timeOffset="32163.9224">44139 15257 0,'81'-40'16,"1"40"0,0 0-1,-82 81 1,-41 42-1,-82-82 1,123 0 15,41-41 1,0 0-17,0 82 1,41-41-1,-82 40-15,-82 1 16,0-82-16,0 41 16,-81-41-1,-1 0 1,123-41 0</inkml:trace>
  <inkml:trace contextRef="#ctx0" brushRef="#br0" timeOffset="32762.1653">44998 15380 0,'-82'0'0,"123"0"47,81 0-47,-40 0 15,41 0-15,245 0 16,123 0 0,-123 0-1,-163 0 1,-205-41 15,0-41-15,-41 82 15,0 0-15,-41-40-1,41 40 1,0-41-1,123 41 48,-41 0-47,41 81-1,-82 42 1,0-82-16,-41 82 15,-123 0 1,-40-83 15,122 42-31</inkml:trace>
  <inkml:trace contextRef="#ctx0" brushRef="#br0" timeOffset="34740.6425">43729 16853 0,'0'-41'16,"0"82"78,0 0-94</inkml:trace>
  <inkml:trace contextRef="#ctx0" brushRef="#br0" timeOffset="34929.0821">43729 17548 0,'0'41'47,"0"41"-32,0 0-15</inkml:trace>
  <inkml:trace contextRef="#ctx0" brushRef="#br0" timeOffset="35079.1231">43811 18080 0,'-41'0'15,"41"41"1,0 0-1</inkml:trace>
  <inkml:trace contextRef="#ctx0" brushRef="#br0" timeOffset="35562.1191">43975 18775 0,'-41'0'47,"0"41"-47,-41 41 16,0 41-16,42-41 15,-42-1-15,41 1 16,-41 0-16,41-41 0,41 0 16,-82-41-1,82 82-15</inkml:trace>
  <inkml:trace contextRef="#ctx0" brushRef="#br0" timeOffset="35811.8059">43320 18980 0,'0'-41'16,"82"41"15,-41 0-15,41 82-16,-41 0 15,82 204 1,-1-123 0,1-81-1</inkml:trace>
  <inkml:trace contextRef="#ctx0" brushRef="#br0" timeOffset="36212.6255">44098 19430 0,'0'0'0,"0"-41"15,0-41-15,41 123 31,40 82 1,-81 40-17,-41-81 1,41 0 0,0-123 15,0-82-31,41 41 15,41-40 1,41 81 0,-82 82-1,-41 81 1,0 42 0,0 0-1,0-123 1</inkml:trace>
  <inkml:trace contextRef="#ctx0" brushRef="#br0" timeOffset="36929.5448">45693 19266 0,'-41'0'15,"-41"0"-15,41 0 16,0 0-16,1 0 16,-83 0-1,123-41 32,41 41-31,41 0-16,40 0 15,124 0 1,40 0 0,0 0-1,-163 0-15,123 0 16,-124 0 0,1-82-16,-41 82 15,-82-40 1,0-1 15,-41 41-15,-41 0-1,0 0 1,82-82-16,-82 82 16,123 0 30,41 0-30,-41 41-16,41 81 16,-82 1-1,-82 41 1,-122 40 0,40-40-1</inkml:trace>
  <inkml:trace contextRef="#ctx0" brushRef="#br0" timeOffset="41097.2821">40171 21352 0,'0'-41'0,"0"82"47,-41 82-32,41-41-15,-123 0 16,0 204 0,-40-82 15</inkml:trace>
  <inkml:trace contextRef="#ctx0" brushRef="#br0" timeOffset="41331.4276">39680 21434 0,'-41'0'15,"82"0"32,40 82-47,42-41 0,-82 41 16,41-1 0,41 124-1,-42-164 1,-81 41-16,82-82 0</inkml:trace>
  <inkml:trace contextRef="#ctx0" brushRef="#br0" timeOffset="41579.8781">40498 21884 0,'0'41'47,"0"41"-31,0 0-16,0-1 16,0 1-16,0 41 15,41 0 1,-41-82-1</inkml:trace>
  <inkml:trace contextRef="#ctx0" brushRef="#br0" timeOffset="41963.4174">41111 21966 0,'0'-41'0,"82"41"63,0 0-47,0 0-16,81-82 15,-40 82 1</inkml:trace>
  <inkml:trace contextRef="#ctx0" brushRef="#br0" timeOffset="42219.5057">41357 21639 0,'0'-41'16,"0"-41"0,0 123 31,0 82-47,41 81 15,-41 1 1,0-124-1,0 42-15,41-82 16</inkml:trace>
  <inkml:trace contextRef="#ctx0" brushRef="#br0" timeOffset="42529.9125">42134 21720 0,'0'0'0,"0"41"62,0 0-62,0 41 16,-82 41-16,82-41 16,-41-42-1,41 83 1,-41-123 0</inkml:trace>
  <inkml:trace contextRef="#ctx0" brushRef="#br0" timeOffset="42746.8724">41848 21639 0,'0'-41'0,"0"82"47,41-41-31,40 81-16,-81-40 15,82 41-15,0 123 32,41-124-32</inkml:trace>
  <inkml:trace contextRef="#ctx0" brushRef="#br0" timeOffset="43063.0881">42461 22129 0,'0'-81'16,"0"-1"0,82 82 15,0 82 0,-82-41-31,0 81 16,-123-40 15,82 0-15,82-82 31,82 0-47,-41-41 15,0 41-15</inkml:trace>
  <inkml:trace contextRef="#ctx0" brushRef="#br0" timeOffset="43313.1886">42993 21843 0,'82'0'47,"41"0"-47,-42 0 16,83 0-1,-123 0-15</inkml:trace>
  <inkml:trace contextRef="#ctx0" brushRef="#br0" timeOffset="43512.4454">43320 21557 0,'-81'0'0,"81"123"46,0-42-30,40 1-16,-40 0 16,0 41-16,0-42 15,41-40 1</inkml:trace>
  <inkml:trace contextRef="#ctx0" brushRef="#br0" timeOffset="43746.5466">44179 21966 0,'-81'0'16,"81"-41"-16,81 41 46,1 0-46,41 0 16,82 0 0</inkml:trace>
  <inkml:trace contextRef="#ctx0" brushRef="#br0" timeOffset="43907.3815">45284 21925 0,'41'0'47,"41"0"-31,-1 0-16,-40 0 0</inkml:trace>
  <inkml:trace contextRef="#ctx0" brushRef="#br0" timeOffset="44186.0928">46429 21802 0,'0'0'0,"41"0"78,0 0-78,0 0 15,41 0-15,0 0 16,40 0-16,-40-41 16,-41 41-16,41 0 15</inkml:trace>
  <inkml:trace contextRef="#ctx0" brushRef="#br0" timeOffset="44498.0018">46961 21639 0,'-82'0'15,"82"-41"-15,0-41 32,0 123 15,0 0-32,0 0-15,0 40 16,0 42-16,0 245 31,0-286-15</inkml:trace>
  <inkml:trace contextRef="#ctx0" brushRef="#br0" timeOffset="44746.9732">47738 21639 0,'-81'0'32,"81"81"-17,-164 83-15,82 0 16,0-42-1,0-81 17,1 0-32</inkml:trace>
  <inkml:trace contextRef="#ctx0" brushRef="#br0" timeOffset="44979.7479">47207 21680 0,'0'0'0,"0"-82"16,81 82-1,1 82 1,41 40 0,-41 83-1,-41-123 1,40-1-1,-81-40 1</inkml:trace>
  <inkml:trace contextRef="#ctx0" brushRef="#br0" timeOffset="45346.0661">47779 22129 0,'0'-40'16,"41"40"-16,41 0 31,-82 81-15,0 124-1,0-123 1,0 0 0,0-42 15,0-80-16,41-42 1,82-123 0,-42-40-1,1 245 1,-82 82 0,0-1-1,0 42 1,0-82-1,41-41 1</inkml:trace>
  <inkml:trace contextRef="#ctx0" brushRef="#br0" timeOffset="47165.0048">43811 11290 0,'-41'0'16,"41"-41"15,-41 41 0,-40 0 0,40 0-15,-41 0-16,0 0 31,0 0-31,0 0 16,1 0 15,40 0-15,-41 82-1,41-41 1,0-41 0,-41 40-1,41 42 1,1-41-1,40 41 1,-82-41 0,41 41-1,41 40 1,0-81-16,-82 0 16</inkml:trace>
  <inkml:trace contextRef="#ctx0" brushRef="#br0" timeOffset="52099.8109">33953 8426 0,'0'-41'16,"0"-40"-1,-41 81-15,41-82 16,-82 82-1,41-82-15,-123 0 16,-245 82 15,-204 123 1,367 122-1,165-40 0,40 163-15,41-123-1,0-81 1,163-41 0,42 40-1,-1-163 1,83 41-1,40-41 1,0-41 0,-40-81-1,-165 81 1,1-41 0,-41-41-1,0-81 16,-82-1-15,-82 1 0,-41 40-1,-81 82 1,122 41-16,-82 41 16,82 0-16,0 0 15,-81 41 1,81 82-1,41 41 1</inkml:trace>
  <inkml:trace contextRef="#ctx0" brushRef="#br0" timeOffset="53647.9772">36775 21557 0,'0'0'0,"-122"-82"0,-1 82 15,82 0-15,0 0 0,0 0 32,82 0 14,41 0-30,859 0 15,-614-41-15,-286 41 0,-123 0 15,0 0-31,-40 0 31,40 0-15,41 0-1,41 41 17,-41 0-32,41 41 15,0 122 1,-82 83-1,82-206-15,0 124 16,0-164 0,0 0-16,0 41 15</inkml:trace>
  <inkml:trace contextRef="#ctx0" brushRef="#br0" timeOffset="53864.438">38043 22129 0,'82'0'31,"0"0"-16,41 0-15,-41 0 16,-1 0 0</inkml:trace>
  <inkml:trace contextRef="#ctx0" brushRef="#br0" timeOffset="54030.6157">38084 22375 0,'82'0'32,"0"0"-17,0 0-15,40 0 16,-81 0 0</inkml:trace>
  <inkml:trace contextRef="#ctx0" brushRef="#br0" timeOffset="56140.0412">49334 22825 0</inkml:trace>
  <inkml:trace contextRef="#ctx0" brushRef="#br0" timeOffset="60348.1794">10390 14562 0,'0'0'0,"0"-41"0,0 0 15,0 164 32,0 41-47,0-1 16,0 164 0,-41-40-1,41-246 1,0 41-1</inkml:trace>
  <inkml:trace contextRef="#ctx0" brushRef="#br0" timeOffset="60614.9516">10349 14685 0,'0'0'0,"0"-82"0,0 41 15,0-41 1,123 0 0,-41 82-1,41 41 1,-82 41-16,40 0 16,-81 0-16,0-41 15,-81 81 1,-83 1-1,-41-82 1</inkml:trace>
  <inkml:trace contextRef="#ctx0" brushRef="#br0" timeOffset="60931.3719">11249 14480 0,'0'0'0,"0"-122"16,0 81-16,0-41 16,-122 164 30,122 40-46,-82 328 16,82-41 0,41-122-1,0-83 1,40-163 0,42-41-1</inkml:trace>
  <inkml:trace contextRef="#ctx0" brushRef="#br0" timeOffset="61215.2402">12108 14685 0,'0'0'0,"-40"0"16,162 0 47,42 0-63,0 0 15,-42 0-15,42 0 31,-123-41-15</inkml:trace>
  <inkml:trace contextRef="#ctx0" brushRef="#br0" timeOffset="61448.4963">12395 14644 0,'0'0'0,"0"123"47,0-42-32,0 42-15,0 82 16,0-1 0,0-122-16,0 82 15,0-83 1</inkml:trace>
  <inkml:trace contextRef="#ctx0" brushRef="#br0" timeOffset="64576.1564">13867 14889 0,'82'-41'16,"-123"41"93,41 41-93,-122 41-16,81-41 15,-82 82 1,-82 81 15,124-163 0,122 41 16,40-82-47,206 0 16,204 0 0,-328 0 15,-81 0 109</inkml:trace>
  <inkml:trace contextRef="#ctx0" brushRef="#br0" timeOffset="65381.919">15831 14808 0,'0'-41'0,"0"82"63,-41-41-63,41 81 15,-82-81-15,82 82 16,-41-82-1,-40 0 17,40-82-1,41 41-15,81-40-1,42 40 1,-82 41-16,41 0 15,-82 41-15,82 122 16,-82 42 0,0-42-1,-82-40 1,-82-41 0,42 0 15,81-82-16,-41 0 1,0 0 0,82-82-1,0 41 1,123 41 0,-82 0-1,40 0-15,42 82 16,-41-41-1,-82 0-15,82 40 16,40 1 0</inkml:trace>
  <inkml:trace contextRef="#ctx0" brushRef="#br0" timeOffset="65598.9732">16485 15094 0,'0'-82'0,"0"41"32,41 41-32,41 0 15,0 0-15,123 0 16,-124-82-1</inkml:trace>
  <inkml:trace contextRef="#ctx0" brushRef="#br0" timeOffset="65998.1718">16485 14930 0,'-40'41'15,"40"0"1,0 82 0,-82-123-1,82 82 1,0-42 0,41-40-1,40 0 1,42 0-1,-41 0 1,0 41 0,0 41-1,-82-41 1,0 0 0,-123 41 15,41-41-16,-41-41 1,82 0 0</inkml:trace>
  <inkml:trace contextRef="#ctx0" brushRef="#br0" timeOffset="66432.6725">17222 15176 0,'0'-82'15,"0"123"48,0 0-63,0 0 15,-82 40-15,82-40 16,0 0 0,41 82-1,82-123 1,-1 0 0,-40 0-16,41-41 15,-123-41-15,41 41 16,-41-81-1,0-1 1,-123 41 0,0 82-1,1 41 1,122 82 0</inkml:trace>
  <inkml:trace contextRef="#ctx0" brushRef="#br0" timeOffset="66765.5399">17958 14644 0,'82'0'31,"-41"0"-15,41 123-16,-41-42 0,81 165 31,-122-42-16,-122 83 1,-1-83 0,-164 1-1,206-205-15</inkml:trace>
  <inkml:trace contextRef="#ctx0" brushRef="#br0" timeOffset="72366.2047">19226 15217 0,'-82'0'0,"123"0"62,0 0-62,0 0 16,82 0-1,0 0 17</inkml:trace>
  <inkml:trace contextRef="#ctx0" brushRef="#br0" timeOffset="72549.2406">18981 15544 0,'0'0'0,"0"41"16,82-41 15,81 0-15,1 0 0,40-82-1</inkml:trace>
  <inkml:trace contextRef="#ctx0" brushRef="#br0" timeOffset="77165.9257">36775 23602 0,'0'0'0,"123"0"62,41 0-46,-42 0-16,1 0 16,-41 0-16,-41-41 15,0 41-15,41 0 16</inkml:trace>
  <inkml:trace contextRef="#ctx0" brushRef="#br0" timeOffset="77349.9065">37348 23561 0,'0'0'15,"-164"0"17,164 82 15,0 0-47,41-41 15,0 122 1,-41-40-1,41-82 1</inkml:trace>
  <inkml:trace contextRef="#ctx0" brushRef="#br0" timeOffset="77766.2216">37798 23970 0,'0'-82'16,"0"164"0,0 0-1,0 0 16,41-82-31,0 0 16,41 0 0,40-41-1,1-82 17,0 41-32,-82 82 15,0 0 1,40 0-1,-81 82 1,0-41 0,0 82-1,-41-82-15</inkml:trace>
  <inkml:trace contextRef="#ctx0" brushRef="#br0" timeOffset="78116.9325">39434 23807 0,'0'-123'15,"0"205"32,0 40-31,0-40-16,41 0 16,-41 41-1,0-41 1,0-123 15,0-41-15</inkml:trace>
  <inkml:trace contextRef="#ctx0" brushRef="#br0" timeOffset="78483.6621">39475 23970 0,'-41'-82'0,"82"164"0,-82-327 16,123 286 31,-41-41-32,82 81 1,-42-40 0,42 41-1,0-82 1,-82 0 0,-41-82-1,0 1 1,0-1-1,0-41 1,-82 82-16,82 0 16,0 123 31,0 0-32,0 81 1,41 1-1,-41-123 1,0 0-16</inkml:trace>
  <inkml:trace contextRef="#ctx0" brushRef="#br0" timeOffset="78783.1902">40580 23520 0,'0'0'0,"0"-41"16,0 123 15,0 0-16,0 0-15,0 0 16,0 122 0,41-40-1,40-42 1,42-122-16</inkml:trace>
  <inkml:trace contextRef="#ctx0" brushRef="#br0" timeOffset="79283.6192">40948 23807 0,'0'-41'16,"0"0"0,0-41-1,82 82 1,40 41 0,-40 122-1,-82 1 1,0-41-1,-41-82 1,41-82 31,0 0-47,82-164 31,0 164-15,41-40-1,-83 81 1,1 122 0,-41-40-1,0 82 1,82-123 0</inkml:trace>
  <inkml:trace contextRef="#ctx0" brushRef="#br0" timeOffset="79949.5547">41930 24134 0,'40'0'63,"-40"-82"-63,82 82 15,-82-82-15,0 41 0,82-41 16,-82-40 0,0 40-16,0 0 15,0 41 1,0 123 15,0 0-15,-41 0-1,41 163 1,41-204 0,0 41-1,41-82 1,41-41 0,-123-82-1,0-40 1,0 81-1,0 0 1,0 164 15,0 0-15,0-42-16,0 83 31,0-82-31,0 41 16,81-82-16</inkml:trace>
  <inkml:trace contextRef="#ctx0" brushRef="#br0" timeOffset="80266.3595">42830 24052 0,'0'41'0,"0"41"16,0 0 15,0-123 1,0 0-17,0-82 1,81 123-1,-40 82 1,-41 122 0,-41 1-1,0-1 1</inkml:trace>
  <inkml:trace contextRef="#ctx0" brushRef="#br0" timeOffset="81217.2076">43443 23643 0,'0'-41'16,"0"-41"15,0 123 1,0 123-17,0-82-15,0 245 31,0-286-31,0 0 16,-41-41 31,0 0-31,-41-41 15,82-82-16</inkml:trace>
  <inkml:trace contextRef="#ctx0" brushRef="#br0" timeOffset="81419.8113">43402 23561 0,'0'-41'15,"82"0"1,0 41 0,0 0-16,163 0 15,-81 0 17,-123 0-32</inkml:trace>
  <inkml:trace contextRef="#ctx0" brushRef="#br0" timeOffset="81867.4873">43770 24011 0,'0'-82'16,"41"82"-1,0 0 1,0 41 0,-41 0-1,0 41 1,0-41 0,0-82 46,0 0-62,123-41 16,-123 41-16,82 41 15,-1-41 1,-40 41 0,-41 41-1,82 41-15,-82 0 16,0-41-1,-41 41-15,41-41 16,0-1 0</inkml:trace>
  <inkml:trace contextRef="#ctx0" brushRef="#br0" timeOffset="82200.9875">44752 23888 0,'0'82'47,"0"0"-32,0-41 16,-82-41-31,41 0 16,1 0 0,40-164-1,0 82 1,245 42 15,-81 40-15,-1 0-16</inkml:trace>
  <inkml:trace contextRef="#ctx0" brushRef="#br0" timeOffset="82516.6038">45325 23643 0,'0'-82'0,"82"123"47,-82 0-47,81 82 16,-81-42-16,0 1 15,0 123 1,-40-1 0,-83 1-1,41-164-15</inkml:trace>
  <inkml:trace contextRef="#ctx0" brushRef="#br0" timeOffset="87734.5278">37389 25525 0,'-41'-41'0,"-41"41"16,164 0 46,0 0-62,41 0 16,-1 0 0,83 0-1,-246 0 32,0 81-47</inkml:trace>
  <inkml:trace contextRef="#ctx0" brushRef="#br0" timeOffset="87917.523">37675 25565 0,'-41'-40'16,"41"80"46,0 42-62,0 41 16,0 0-16,0 81 16,0 1-1,0-123 1</inkml:trace>
  <inkml:trace contextRef="#ctx0" brushRef="#br0" timeOffset="88350.4598">38043 25934 0,'41'0'47,"-41"41"-32,0-1-15,0 42 16,41 0 0,-41-41-1,82-41 1,41 0-1,-82 0-15,81 0 16,-122-82-16,82 0 16,-41-40-1,41 81 1,-82 82 0,41 81-1,-41 1 1,0 41-1,0-123 1</inkml:trace>
  <inkml:trace contextRef="#ctx0" brushRef="#br0" timeOffset="89117.3745">39721 25770 0,'0'82'47,"0"0"-31,0-1-16,0 42 15,0-41-15,0-41 16,0 0-16,-41-41 16,41 82-1,0-123 16,0-41-15,0-123 0,0 83-1,0 81 1,81 41 15,-40 0-15,-41 82-16,41-1 15,0 1 1,82-41 0,-82-41-1,41 0 17,-82-82-17,41 82 1,-41-82-1,0-40 1,-41-1 0,41 82-1,-41-41 1,41 164 15,0 0-15,0 82-1,0 40 1</inkml:trace>
  <inkml:trace contextRef="#ctx0" brushRef="#br0" timeOffset="89469.041">40866 25525 0,'0'-82'15,"0"41"1,0 164 31,0-1-32,0 42-15,0 0 16,0 122 0,0-163-16,0-1 15,82 1 1,41-123-1,-83 0-15</inkml:trace>
  <inkml:trace contextRef="#ctx0" brushRef="#br0" timeOffset="92184.9659">30148 12271 0,'0'-40'15,"0"-1"1,82 41 31,0 0-32,-82 122-15,0 1 32,0-82-17,0 41 1,0-164 31,41 41-47,-41 0 15,82-163 1,-41 163-16,40 0 16,-81-41-1,41 82-15,-41 82 16,41 41-1,-41 245 1,0-41 0,0-123 15,0-163-15,0 41-1</inkml:trace>
  <inkml:trace contextRef="#ctx0" brushRef="#br0" timeOffset="92403.1674">30885 12640 0,'0'-41'16,"41"41"-16,81-41 15,-81 41 1,0 0-16,123 0 16,-82 0-1,-42 0 1</inkml:trace>
  <inkml:trace contextRef="#ctx0" brushRef="#br0" timeOffset="92568.4999">31089 12803 0,'0'0'0,"41"0"63,82 0-63,-41 0 15,-1-41-15,-40 41 16</inkml:trace>
  <inkml:trace contextRef="#ctx0" brushRef="#br0" timeOffset="92836.704">31785 12312 0,'0'0'0,"0"-81"15,0 121 48,0 42-48,0 0-15,0 41 16,0 81 0,0-81-1,0-82 1</inkml:trace>
  <inkml:trace contextRef="#ctx0" brushRef="#br0" timeOffset="93568.705">32153 12353 0,'0'-41'16,"0"123"31,0-41-47,0 41 0,0-41 15,0 0 1,0 0 0,82-41-1,-1 0 1,1 0-1,-41-41 1,-41-41 0,0-41-1,-163 82 17,122 41-17,-41-41 1,164-40 15,-1 81-15,1 0-1,0 0 1,41 0 0,-82 40-1,0 1 1,-41 0-1,81 82 1,-81-41 0,0-41-1,41-41 1,0 0 0,41 0-1,-41 0 1,123-205-1,-164 123 1,0-40 0,0 81-1,-123 41 1,-123 122 0,206-40-1</inkml:trace>
  <inkml:trace contextRef="#ctx0" brushRef="#br0" timeOffset="94555.7101">44343 19266 0,'-41'0'16,"41"-41"-16,0 0 16,-41 41-1,41-41 1,0 82 31,0 41-47,0 41 15,0 245 17,0-327-32,-82 41 15</inkml:trace>
  <inkml:trace contextRef="#ctx0" brushRef="#br0" timeOffset="94952.5349">44466 19348 0,'0'82'46,"-82"40"-30,82-40-16,0-41 16,0 0-16,0 41 15,0 0 1,82-82 0,-41 0-16,81-41 15,-122 0 1,82 0-16,-82-82 15,0 1 1,0 81 0,-204 41-1,163 41 17,-41-1-17,164 1 1,163-41-1</inkml:trace>
  <inkml:trace contextRef="#ctx0" brushRef="#br0" timeOffset="95253.6761">44998 19430 0,'0'122'47,"0"-40"-47,0 0 15,0 0-15,0 41 16,40-42 0,83-81 15,41 0-15,-123-40-16,-41-83 15,0 41-15,0 41 16,0-41-1,-82 82 1,-123 0 0,164 41-16,41 0 15</inkml:trace>
  <inkml:trace contextRef="#ctx0" brushRef="#br0" timeOffset="96067.9237">48066 22007 0,'-82'0'16,"82"-82"0,-41 82-1,41 41 16,0 0-31,-82 368 32,82-82-1,0-286-15</inkml:trace>
  <inkml:trace contextRef="#ctx0" brushRef="#br0" timeOffset="96435.6954">48147 22252 0,'0'-41'16,"-41"41"15,41 41-15,0 41-16,-40-41 15,40 82 1,0-82 0,40-1-16,42-40 15,-41 0 1,82-40-1,-82-42 1,-41 41-16,0-82 16,0 82-1,-82-41 1,-41 82-16,41 41 16,82 41-1</inkml:trace>
  <inkml:trace contextRef="#ctx0" brushRef="#br0" timeOffset="96802.2632">48556 22170 0,'0'0'0,"0"-41"0,-40 41 31,-1 41-15,41 82 0,0 0 15,0-82-15,81 81-1,124-122 1,-123-122-1,0-1 1,-82 0 0,-123 123-1,0 0 1,-40 123 0,122-82-1</inkml:trace>
  <inkml:trace contextRef="#ctx0" brushRef="#br0" timeOffset="101385.5979">41848 25688 0,'41'0'62,"-82"82"16,0-41-47,0-41 1,-41 0-1,82-82-15,0-41-1,0 82 1,41 1-1,82 40 1,-82 0-16,81 245 31,-122-81-15,-81-1 0,-124 42-1,41-83 1,123-81-1,-40-41 1,81-81 0,0 40-1,81-82 1,42 41 0,-41 82-1,41 41 1,-82 123-1,0-42 1,40-122 15</inkml:trace>
  <inkml:trace contextRef="#ctx0" brushRef="#br0" timeOffset="101835.5943">42257 25934 0,'0'-41'0,"0"0"31,0 82 0,0 41-15,0-42-16,0 42 15,0 0 1,82-82 15,-1 0-15,1-41 0,0-41-1,-41-81 1,-41 81-1,0 41 1,0 82 15,0 41-31,0 40 16,0 124 0,0-123-1,0-83 1,0 1-1</inkml:trace>
  <inkml:trace contextRef="#ctx0" brushRef="#br0" timeOffset="102219.6551">42911 25934 0,'0'-41'0,"0"82"47,0 40-32,-81 1-15,81-41 16,0 0-16,40 41 16,42-41-1,0-41 1,0 0-1,0-123 1,-82-41 15,0 1-15,-123 122 0,82-41-16,-82 82 15,42 82 1,81 0-16,0 0 15,0-1 1</inkml:trace>
  <inkml:trace contextRef="#ctx0" brushRef="#br0" timeOffset="102552.6164">43443 26302 0,'0'-82'94,"41"41"-79,41 41 1,-41 82 15,-41-41-31,0 41 16,0 204 0,-82-204-1</inkml:trace>
  <inkml:trace contextRef="#ctx0" brushRef="#br0" timeOffset="102972.8098">44016 24461 0</inkml:trace>
  <inkml:trace contextRef="#ctx0" brushRef="#br0" timeOffset="104602.7589">44343 26138 0,'0'-41'0,"0"-41"16,0 1-1,0 162 32,-41 42-16,0-82-15,-41-41 0,42 0-1,40-82 1,0-40-1,40 81 1,42 0 0,0 41 15,0 286-15,-123-122-1,-82-1 1,1 1-1,81-123 1,0-41 0,41-41-1,0-41 1,0-41 0,122 123-1,-81 0-15,82 41 16,-82-41-1,41 0-15,0 0 16</inkml:trace>
  <inkml:trace contextRef="#ctx0" brushRef="#br0" timeOffset="104819.8342">44793 26056 0,'0'-41'0,"0"1"16,0-42-1,0 123 17,0 0-32,0 40 15,0 83 1,41 81 0,-41-163-1</inkml:trace>
  <inkml:trace contextRef="#ctx0" brushRef="#br0" timeOffset="105069.606">45366 25770 0,'0'-82'16,"0"123"15,41 123-15,-41-42-16,81 1 15,-81 0-15,0 163 16,0-122-16,0-41 16,-245 81-1,-123-40 1</inkml:trace>
  <inkml:trace contextRef="#ctx0" brushRef="#br0" timeOffset="106528.1787">20863 14603 0,'-41'0'16,"0"0"-1,41-41 17,41 41 124</inkml:trace>
  <inkml:trace contextRef="#ctx0" brushRef="#br0" timeOffset="106903.3615">20863 14848 0,'0'-40'15,"0"121"32,0 1-47,0 0 16,0 41-16,0-1 16,0 124-1,-82-164-15,82-41 16,0-82 31,0 0-32,0-41 1,0-123-16</inkml:trace>
  <inkml:trace contextRef="#ctx0" brushRef="#br0" timeOffset="107120.7427">20781 14889 0,'0'0'16,"0"-163"-1,0 81-15,41 41 32,0 41-32,40 0 15,124 0 1,-164 123 0,41 122-1,-164-122 1,-123 0-1,83-42 1,81-40 15</inkml:trace>
  <inkml:trace contextRef="#ctx0" brushRef="#br0" timeOffset="107469.5535">21640 14603 0,'0'-82'0,"0"41"31,0 0-31,-82 123 47,82 82-32,0 122 1,-82 532 0,82-245-1,164-287 1,-82-245-1,-1-41-15</inkml:trace>
  <inkml:trace contextRef="#ctx0" brushRef="#br0" timeOffset="107884.0094">22376 14767 0,'-82'0'0,"41"0"15,164 0 48,-41 0-48,41 0-15,122 0 16,-163 0-16,-41 0 31</inkml:trace>
  <inkml:trace contextRef="#ctx0" brushRef="#br0" timeOffset="108110.149">22622 14767 0,'-41'0'0,"-41"41"63,82-1-63,0 1 16,0 82-16,0 0 15,0 40-15,0 124 16,0-42-1,0-163 1,0 41-16</inkml:trace>
  <inkml:trace contextRef="#ctx0" brushRef="#br0" timeOffset="108385.9919">23153 15503 0,'0'-41'16,"-41"41"-16,123 0 62,0 0-62,41 0 16,-1 0-16,-40 0 15</inkml:trace>
  <inkml:trace contextRef="#ctx0" brushRef="#br0" timeOffset="109036.3574">24094 15298 0,'0'-41'16,"0"1"0,0-1-1,0-41 1,82 82 15,-82 41-31,41 0 16,-41 245-1,0-122 1,0-123 0,0-1-1,0-80 32,0-42-47,123-82 31,-42-40-15,42 122 0,-41 82 15,-82 41-16,0 163 1,0 123 0,-41-163-1,41-82 1</inkml:trace>
  <inkml:trace contextRef="#ctx0" brushRef="#br0" timeOffset="109736.0186">24749 15871 0,'41'-41'15,"-1"-41"1,-40 41-16,82-122 15,-41-164 1,-41 204 15,0 41-15,0 41 0,0 164 15,0 0-16,0 163 1,0-122 0,0-42-1,41-122 1,82-41 0,0-81-1,-42-42 1,-81-122-1,82 204 1,-82 41 15,0 82-15,-41 163 0,0-40-1,41-41 1,0-82-1,164-41 1,-82 0-16,0 0 16</inkml:trace>
  <inkml:trace contextRef="#ctx0" brushRef="#br0" timeOffset="110236.6648">22949 16444 0,'0'0'0,"-82"0"16,0 0-16,41-41 15,-41 41 1,205 0 46,0 0-62,40 0 16,451 0-16,736 0 47,-941 0-16,-368 0-15,-123 0 15,41 41-15</inkml:trace>
  <inkml:trace contextRef="#ctx0" brushRef="#br0" timeOffset="110736.1805">22908 17139 0,'0'-41'0,"-41"123"47,41 0-47,0 0 15,0 204 17,0-122-17,0-83 1,-41-81 31,-41-122-47,0 81 15,82-41 1,0 41 0</inkml:trace>
  <inkml:trace contextRef="#ctx0" brushRef="#br0" timeOffset="110921.5331">22867 17057 0,'0'-41'0,"123"41"16,-82 0-1,163 0 1,1 0 0,-124 0-16</inkml:trace>
  <inkml:trace contextRef="#ctx0" brushRef="#br0" timeOffset="111370.4196">23194 17425 0,'0'-40'0,"0"-42"16,82 82-1,0 0 17,-82 122-17,0 42 1,-82 0 0,41-164-1,82-82 32,-41 41-47,123-82 16,-1 82-1,-40-40 1,-82 121 0,82 124-1,-82-41 1,-41-1-1,41-81 1</inkml:trace>
  <inkml:trace contextRef="#ctx0" brushRef="#br0" timeOffset="111740.724">24258 17385 0,'0'40'32,"0"42"-32,0-41 15,0 41 1,0-41-1,-82-41-15,41 0 16,0-41 15,41-82-15,0-40 0,123 81-1,163 82 1,-204 0-1,0 0 1,-41 0-16</inkml:trace>
  <inkml:trace contextRef="#ctx0" brushRef="#br0" timeOffset="112420.2984">27203 15298 0,'0'0'0,"-41"0"47,-41 41-32,41 0-15,-40 41 16,-42-41-16,-41 82 16,82-82-1,1-41-15,81 40 16,81-40 15,42 0-31,204 0 31,-81 82-15,-123-82 0,-82 41-16</inkml:trace>
  <inkml:trace contextRef="#ctx0" brushRef="#br0" timeOffset="113219.9156">28553 15257 0,'0'0'0,"0"-81"15,41 162 48,-41 1-48,-41 0 1,-41-41 0,0-41-1,41 0 1,-40-41 0,81-82-1,0 42 1,163-42-1,-122 123 1,82 82 0,-82 122-1,-41 1 1,-41-83-16,-82 83 16,82-164-1,0-41-15,-40 41 16,40-41-1,41-41 17,0-82-17,41 41 1,40 82 0,83 123-1,-164-82-15,123 82 16,-41-123-16,-82 81 15,163-81 1</inkml:trace>
  <inkml:trace contextRef="#ctx0" brushRef="#br0" timeOffset="113386.9304">29167 15257 0,'0'0'0,"41"0"15,-41-40-15,122 40 16,42 0 15,-123 0-31</inkml:trace>
  <inkml:trace contextRef="#ctx0" brushRef="#br0" timeOffset="113670.0503">29167 15257 0,'0'82'16,"-41"-82"-16,41 41 0,0 0 15,41 0 1,81 164 0,1-42-1,-82-122 1,-41 0 15,-82-41-15,-41 0-1,83 0-15,-42 0 16,41 0-16</inkml:trace>
  <inkml:trace contextRef="#ctx0" brushRef="#br0" timeOffset="113870.7902">29698 15789 0,'0'-41'16,"82"41"-16,41 0 15,-41 0 1,81-81 0,1 40-1</inkml:trace>
  <inkml:trace contextRef="#ctx0" brushRef="#br0" timeOffset="114471.8731">29985 15339 0,'-41'-41'16,"41"-40"-1,-82 81-15,82-41 16,-41 41 0,0 0-1,-41 0 1,1 81-1,81-40 1,-41 164 0,41-82-1,81-42 1,83-81 0,82-40-1,-83-42 1,-122 41-1,-41-123 1,0 41 15,0 83-31,-82-42 16,0 82-16,42 0 16,-42 0-1,-41 41 1,123 122-1,41-122 1</inkml:trace>
  <inkml:trace contextRef="#ctx0" brushRef="#br0" timeOffset="114754.4191">30721 15462 0,'-82'0'15,"164"0"32,0 0-31,0 0-16,40 0 0,83-41 15</inkml:trace>
  <inkml:trace contextRef="#ctx0" brushRef="#br0" timeOffset="115504.8918">31416 15094 0,'0'0'0,"41"0"16,41 0-1,0 41 1,-82 0-1,0 122 1,0-40-16,-164 82 16,123-124-16,-40-81 15,40 82 1,123-123 15,122 0-15,42-40-1,-83 40 17,-40-164-17,-123 123 1,0-40 0,0 40-1,0 0 1,0 41-1,-82 82 17,82 0-17,0 82 1,0-83-16,0 83 16,0-82-1,82-41 16,0 0-31,40-286 16,-122 122 15,41 123-15,-41 82 15,0 41-15,0 122-1,-81 42 1,81-82 0,40-124-1</inkml:trace>
  <inkml:trace contextRef="#ctx0" brushRef="#br0" timeOffset="115887.3896">32644 15176 0,'0'0'0,"0"-41"15,0 123 48,-41 40-63,41 1 15,0-41-15,0 0 16,41-1 0,41-81-1,40-40 1,1-83 0,-82-123-1,-41 205 1,-123 41-1,-122 0 17,40 164-17,123-82-15</inkml:trace>
  <inkml:trace contextRef="#ctx0" brushRef="#br0" timeOffset="116321.9325">29003 16853 0,'0'0'0,"0"-41"0,-41 41 16,82-41 46,123 41-62,122-82 16,164 82-16,-41-82 15,532 82 1,-328 0 0,-285-81-1,-287 40 1,-123 41 15,0 0-31</inkml:trace>
  <inkml:trace contextRef="#ctx0" brushRef="#br0" timeOffset="116871.0194">31007 17057 0,'-81'0'0,"40"82"31,0 0-15,-41-41-16,41-41 31,41 41-31,-41-41 16,41-41 15,0 0-31,82-41 15,0 0 17,0 82-17,-1 41-15,-40 123 16,-41-82-16,0-1 16,-41 124-1,-81-82 1,40-42-16,-82-81 15,82 0 1,42-40 0,40-1-16,0 0 15,40 0 1,1-41-16,82 82 16,-82 0-1,41 41-15,-41 41 16,41 0-1,81-82 17,-122-41-32</inkml:trace>
  <inkml:trace contextRef="#ctx0" brushRef="#br0" timeOffset="117070.9518">31539 17262 0,'0'-82'0,"82"82"31,-82 41 0,0 82-31,0-1 16,0 42 0,0-82-1,41-82-15</inkml:trace>
  <inkml:trace contextRef="#ctx0" brushRef="#br0" timeOffset="117470.6433">33257 14562 0,'0'-41'15,"41"41"17,-41 82-32,82 82 15,82 245 1,-1 245 0,-163-122-1,0 41 1,-286-1-1,40-367 1</inkml:trace>
  <inkml:trace contextRef="#ctx0" brushRef="#br0" timeOffset="118186.9808">20617 19512 0,'123'0'47,"0"0"-31,-1 0-16,-40 0 0,0 0 15</inkml:trace>
  <inkml:trace contextRef="#ctx0" brushRef="#br0" timeOffset="118338.1915">20617 19962 0,'41'0'31,"41"0"-31,204 0 15</inkml:trace>
  <inkml:trace contextRef="#ctx0" brushRef="#br0" timeOffset="118655.3268">21967 19307 0,'0'-41'0,"0"0"16,0 82 15,-41 41-15,41 41-1,0 40-15,0 165 16,0-206-16,0 83 15,0-83 64,0-81-79</inkml:trace>
  <inkml:trace contextRef="#ctx0" brushRef="#br0" timeOffset="118903.7998">22090 19348 0,'0'-41'0,"-41"-41"0,41 41 15,0 0-15,82-40 32,-41 81-32,122 122 15,-81 1 1,-41 41-1,-123 40 17,-82-40-17,83-123-15,-1-41 16,0 82-16</inkml:trace>
  <inkml:trace contextRef="#ctx0" brushRef="#br0" timeOffset="119221.0639">23031 19389 0,'0'0'0,"0"-82"0,0 41 16,-41 41 15,-41 123 0,82 204-15,0 205 0,0-246-16,0-81 15,0-42-15,82-40 0,-82-82 16,81-41-1,1 0-15</inkml:trace>
  <inkml:trace contextRef="#ctx0" brushRef="#br0" timeOffset="120104.3123">23931 19634 0,'-41'-41'15,"82"41"48,81 0-63,1 0 15,0 0-15,-1 0 16,-40 0-16,-41 0 0,41 0 31,-82 82-15,-82 123 15,-286 122 0,163-163 1,124-83-32,162-81 62,42 0-62,0 0 16,0 0-16,40-41 15,-40 41 1</inkml:trace>
  <inkml:trace contextRef="#ctx0" brushRef="#br0" timeOffset="120504.4547">25812 19716 0,'-41'82'63,"0"-41"-48,-40 41-15,-1-41 16,0 40 0,0-40-16,0 0 15,41 41-15,164-82 32,41 0-17,-1 0 1,124 0-1,-205 0 1,-42 0 0,42 0-1</inkml:trace>
  <inkml:trace contextRef="#ctx0" brushRef="#br0" timeOffset="123204.9756">27449 19307 0,'0'-41'15,"-41"0"-15,41 82 47,0 82-31,0 40-1,0 247 17,0-288-17,0-81 1</inkml:trace>
  <inkml:trace contextRef="#ctx0" brushRef="#br0" timeOffset="123537.7936">27776 19593 0,'0'-81'15,"0"121"16,0 1-31,-82 41 16,82-41 0,0 0-16,0 41 15,41 0-15,41-82 16,40 0 0,-40-41-1,0-41 1,-82-41-1,0-122 1,0 40 0,-41 205-1,-163 246 1,122-42 0</inkml:trace>
  <inkml:trace contextRef="#ctx0" brushRef="#br0" timeOffset="123805.6875">28430 19430 0,'0'0'0,"0"-41"15,0 164 32,0-1-47,-82 1 16,1 245-1,-1-122 1,82-42 0</inkml:trace>
  <inkml:trace contextRef="#ctx0" brushRef="#br0" timeOffset="124122.4353">28512 20002 0,'41'0'16,"0"-81"-16,82 81 15,-42 81 1,-81 42 0,0-41-1,-122 41 1,40-42 0,41-40-1,123-41 16,41 0-15,-1 0 0,42-41-16,-82 41 0</inkml:trace>
  <inkml:trace contextRef="#ctx0" brushRef="#br0" timeOffset="124354.6863">29330 19962 0,'0'-41'16,"0"122"47,0 1-63,0 0 15,0 0-15,0 0 16,0-1-16,0 42 15</inkml:trace>
  <inkml:trace contextRef="#ctx0" brushRef="#br0" timeOffset="124622.7428">29739 19143 0,'0'0'0,"0"-81"15,82 81 17,-41 163-17,41 1-15,0 81 0,-82 83 16,0-165-1,0 1-15,-123 204 32,-82-123-32</inkml:trace>
  <inkml:trace contextRef="#ctx0" brushRef="#br0" timeOffset="125054.6229">24790 22866 0,'0'0'0,"-41"0"16,-123 0-1,41 0 1,42 0 0,-1 0-1,164 0 16,163 0-15,614-41 0,164-41-1,-532 82-15,286 0 16,-491 0 0,-163 0-16,-82-82 15</inkml:trace>
  <inkml:trace contextRef="#ctx0" brushRef="#br0" timeOffset="125330.7297">24953 23398 0,'0'0'0,"-163"0"16,-1 0-16,0 122 15,-40-81 1,286-41 15,163-41-31,410-122 16,326 40 0,165 41-1,-696 82-15,41 0 16,-410 0-1</inkml:trace>
  <inkml:trace contextRef="#ctx0" brushRef="#br0" timeOffset="130689.2738">21394 25565 0,'82'0'47,"-41"0"-32,123 0 1</inkml:trace>
  <inkml:trace contextRef="#ctx0" brushRef="#br0" timeOffset="131105.8884">21231 25116 0,'0'0'0,"0"-41"63,81 41-63,42 0 15,0 0-15,122 0 16,1 0 15,-164 0-31</inkml:trace>
  <inkml:trace contextRef="#ctx0" brushRef="#br0" timeOffset="131955.1915">23849 25034 0,'0'-82'15,"0"0"-15,-82 82 32,41 41-1,41 82-31,-82-41 15,82 163 1,41 82 15,205-286 1,-83-245 14,-122 122-46,-41-82 16,0 123-16,0-81 16,-123 40-1,1-41 1,-42 123 0,41 82-1,123 81 1,0-122-16</inkml:trace>
  <inkml:trace contextRef="#ctx0" brushRef="#br0" timeOffset="132305.9161">24299 25402 0,'82'41'31,"-82"41"-15,40-82 46,-40-41-46,0-82-16,0 205 47,0-41-47,0 0 16,0-1-1</inkml:trace>
  <inkml:trace contextRef="#ctx0" brushRef="#br0" timeOffset="132773.7746">24912 24911 0,'0'-82'0,"0"41"31,-41 41-15,0 0-1,1 41 1,40 41-16,-82 123 16,82-1-1,0-81 1,0-82-16,0 0 15,82 40-15,-42-81 16,83 41 0,-41-41-1,41-82 1,-123-81 0,0 81-1,-41 41 1,0 41-1,-82 0 1,0 123 0,42-41-1</inkml:trace>
  <inkml:trace contextRef="#ctx0" brushRef="#br0" timeOffset="133323.0399">25567 25034 0,'0'0'0,"0"-82"0,0 41 31,0-41-31,0 0 16,-82 82-1,41 0 1,0 123 0,41 41-1,0-1 16,0-122-15,41 41 0,0-82-1,41-41 1,-82-82 0,41 42-1,-41-1-15,0 41 16,0 164 31,0-42-47,0 165 15,0-1 1,0-81 0,82-123-1,-82 0 1</inkml:trace>
  <inkml:trace contextRef="#ctx0" brushRef="#br0" timeOffset="133672.9014">25935 24993 0,'0'-82'16,"0"41"-16,0 123 62,82 41-46,-82-42 0,0 83-1,0 81 1,0-204 0,0 0-16</inkml:trace>
  <inkml:trace contextRef="#ctx0" brushRef="#br0" timeOffset="134622.6788">26753 24747 0,'0'-41'0,"0"-40"16,-82 81 31,0 81-32,82-40-15,0 0 16,0 82 0,0-82-1,0-123 110,0 123-47,0 0-62,-40 41 0,40 40-1,-41-122-15,41 82 16,41-82 46,-1 0-62,83 0 16,-82 0 0,41 0-1,0 0 1,-41 0 0,0 0-1,-41-41 1,0-163-1,0 122 1,0 41 0,0 164 31,0-41-32,0-1-15,0 124 31,0-41-15,0-42 0</inkml:trace>
  <inkml:trace contextRef="#ctx0" brushRef="#br0" timeOffset="135073.0103">27489 25034 0,'0'-82'16,"0"41"0,0-41-1,-81 82 16,40 164-15,41-41 0,0 122-1,0-81 1,41-42 0,40-122-1,-40 0 1,41-41-1,-41-40-15,-41-1 16,0 41 15,-41 41-15,0 0-16,-41 41 16,1 122-1,81-122 1</inkml:trace>
  <inkml:trace contextRef="#ctx0" brushRef="#br0" timeOffset="135282.0665">28226 25770 0</inkml:trace>
</inkml:ink>
</file>

<file path=ppt/ink/ink44.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4-06-08T13:06:35.096"/>
    </inkml:context>
    <inkml:brush xml:id="br0">
      <inkml:brushProperty name="width" value="0.05292" units="cm"/>
      <inkml:brushProperty name="height" value="0.05292" units="cm"/>
      <inkml:brushProperty name="color" value="#FF0000"/>
    </inkml:brush>
  </inkml:definitions>
  <inkml:trace contextRef="#ctx0" brushRef="#br0">31621 5195 0,'0'123'31,"-41"81"-15,41 42-16,0 40 15,82 1596 17,-82-860-1,0-736-16,0-81 1,41-123-16,-41-41 16</inkml:trace>
  <inkml:trace contextRef="#ctx0" brushRef="#br0" timeOffset="1463.7976">31703 5318 0,'0'-82'0,"41"82"16,0 0-1,368-41 17,-246-41-32,778 82 31,-654 0-15,694 0 15,-326 0-16,245 41 1,-205-41 0,-40 82-1,-124-82 1,-367 0-16,41 0 16,-124 0-16,-40 0 15,41 0 1,-41 0 15,0 0 16,-41 82-31,0-41-1,0-1 1,0 42-1,0-41 1,0 286 0,0-204-1,-41 368 1,41-164 0,0 123-1,41 82 1,-41-328-16,82 328 15,0-327 1,-82-1-16,81 83 16,-81-83-1,-40-40 1,-1 40 0,41-122 15,-41 0-16,-41-41 1,41 0 0,-123-41-1,-40 0 1,-83 81 0,-203-81-1,162 0-15,-326 0 16,327 0-16,-1 0 15,-285 0 1,-83-40 0,-408-42-1,408 0 1,369 82 0,123 0 15,122 0-31,0 0 15,41 0 17,82-123 61,82 1-77</inkml:trace>
  <inkml:trace contextRef="#ctx0" brushRef="#br0" timeOffset="2585.7963">33421 4050 0,'-82'0'16,"82"-82"-16,0 204 47,0 1-47,0 41 15,41-1-15,-41-40 16,0 0-16,0-41 16,0-41-16,0-1 15</inkml:trace>
  <inkml:trace contextRef="#ctx0" brushRef="#br0" timeOffset="2835.1782">33380 4009 0,'0'0'0,"0"-41"15,0-41 1,41 0-1,41 82 1,-41 0-16,40 0 16,-40 123-1,-41-41 1,0-1-16,-204-40 16,204 41-1,-82 0-15,-41 41 31</inkml:trace>
  <inkml:trace contextRef="#ctx0" brushRef="#br0" timeOffset="3219.2261">33707 4418 0,'0'-41'0,"0"-41"16,-82 205 31,82-41-31,0-1-16,0 1 15,0 0 16,123-41-31,-41-41 16,0 0 0,-82-41-1,0 0-15,0 0 16,0-122 0,-82 40-1,0 123 1,82 41-1,0 0 1</inkml:trace>
  <inkml:trace contextRef="#ctx0" brushRef="#br0" timeOffset="3502.0409">34198 4131 0,'0'-41'0,"0"-81"0,0 40 16,0 41-1,0 205 17,0-1-17,0 246 1,0 82-1,0-123 1,0-245 0</inkml:trace>
  <inkml:trace contextRef="#ctx0" brushRef="#br0" timeOffset="6302.1055">34198 4663 0,'0'0'0,"0"-41"15,0 0 1,41-40 0,41 81-1,-41 0-15,82 0 16,-123 122-1,0-40 1,-41-82 0,-41 82-1,-82-41 1,123-41 0,82 0 30,41 0-30,0 0 0,0 0-1,-1-82 1,42 0 0,-41-81-1,-82 122 1,0-41-1,0 164 32,0-41-31,0 40-16,0 42 16,0 0-1,82-41 16,-41-82-15,163-41 0,-122-164-1,-82 164-15,0-122 16,0 81-16,0 0 16,0 0-1,0 123 16,0 41-31,0 41 16,0 40 0,0-122-1,0 41 1,164-82 15,-42-41-31,1-82 31,-82-40-15,-41-42 0,0-81-1,0 163 1,0 41 0,0 1-1,0 121 1,0 206-1,0 81 1,0-41 0,0-163-1,41-41 1,41-82 0,40-41-1,1-123 16,-123 1-15,82-1 0,-41 164-1,-41 82 1,82-41 0,-82 41-1,0-41 1,0-123 46,0 41-62,-41-41 16,0 0 0,-41 82-1,82 41 1,-82 164-1,82-42 1,0-122 0,0 41-1,41-82-15,0 0 16,41 0 0,41-123-1,-123 42-15,0 40 16,41-123-1,-41 82 1,0 123 15,0 0-31,0 41 16,0 0 0,81-1-16,-40-40 31,0-41-16,41 0 1,-82-41 0,41-163-1,41-42 1,-82 42 0,0 122-1,0-41 1,-41 83-1,41 121 17,-41 42-32,41 0 15,0 245 1,0-245 0,0-42 15,41-81-16,163 0 1,-122-40 0,-82-124-1,82 41 1,-82 205 31,0-41-47,0 0 15,0 82 1,0-83-16,0 1 16,41-41 15,0 0-31,41 0 31,-1-81-15,-81-42-1,0 82 1,41-41 0,-41 164-1,0 0 1,0 40 0,0-40-1,0-41 1,123-41-1,0 0 1,-82-82 0,40-40-1,-81 81 1,-40-205 0,-83 205 15,82 41-16,-82 0 1,82 123 0,41 0-1,82-41 1,0-82 0,82 0-1,-124-41 1,42-41-1,-41 0 1,-41-41 0,41 123-1,-41 41 17,82-41-17,-82 82 1,0 0-1,41-82-15,-41 82 16,41-82 0,40 0-1,-40 0 1,0 0 0,0 0 15,41 41-16,-82 40 1,41-81 0,41 0 15,0-40-31,-42-42 16,-40 41-1</inkml:trace>
  <inkml:trace contextRef="#ctx0" brushRef="#br0" timeOffset="6635.5137">36407 3886 0,'82'0'63,"41"-41"-48,40 41-15,83-82 16</inkml:trace>
  <inkml:trace contextRef="#ctx0" brushRef="#br0" timeOffset="6769.1455">37430 3681 0,'41'0'63</inkml:trace>
  <inkml:trace contextRef="#ctx0" brushRef="#br0" timeOffset="7968.7056">38821 6422 0,'0'0'0,"-82"0"16,41 0-1,0 0 16,-41 0 1,164 0 30,82 0-62,122 0 16,41-41-16,0 41 15,492-82 1,-83 82 0,-245 0-1,-246-41 1,-163 41 0,-82-81 62,-41 81-63,0-41 1,-41 41 0,42 0-16,-83-82 31,41 82-16,123 0 32,41 0-31,-41 0-16,40 41 16,-40 41-1,-41 40 1,-122 83-1,40-82 1</inkml:trace>
  <inkml:trace contextRef="#ctx0" brushRef="#br0" timeOffset="8919.7879">43198 5236 0,'0'0'0,"0"-82"16,-41 82-16,41-41 15,-41 41 1,0 0-1,-41 0 1,-163 41 15,-42 491 1,246-205-17,41 41 1,0 0-1,41 0 1,41-245-16,41 163 16,-41-122-1,0-41-15,40 0 16,83-83 0,-123-40-1,163 0 1,-81 0-16,81 0 15,41-40 1,-122-1 0,-41-41-1,-41 0-15,81-41 16,-81 82-16,-41-40 16,82-42-1,-1 41 1,1-163-1,0 40 1,-41 1 0,-41 40-1,-41-41 1,0 83-16,0-124 16,0 164-1,-123 1 1,-164-287-1,1 122 1,163 164-16,-245 41 16,123-40-16,81 81 15,-40 0 1,163 122 0,-41-122-16</inkml:trace>
  <inkml:trace contextRef="#ctx0" brushRef="#br0" timeOffset="10002.3034">43279 3968 0,'0'-82'0,"0"0"16,0 41-1,0 0 17,-40 41-17,-124 246 32,368-83-16,-163-81-15,41 82 0,-123-82-1,-122-82 1,-1 0-1,41 0 1,164 0 15</inkml:trace>
  <inkml:trace contextRef="#ctx0" brushRef="#br0" timeOffset="10902.5662">43729 4377 0,'0'-41'0,"0"0"15,-81-41 1,40 82 0,0 0 15,-41 41-16,82 0-15,0 82 16,0-41 0,41-82-1,0 0 1,0 0 0,41-41 15,-82-82-16,0 41 1,0 123 15,0 41-31,0-41 16,0 81 0,40-81-1,1-41 1,82 0-1,-82-81 1,41-42 0,-82 41-1,0 123 17,41 41-17,-41 0 1,0 40-1,0-81 1,82-41 15,-82-41-15,81-81 0,-40 40-16,-41 41 15,82 82 16,-82 41-31,0-42 16,0 1 0,41-41 15,41 0-15,0-81-1,-82-1 1,0 123-1,0 0 1,41-1 0,-41 124-1,40-164 1,42 0 0</inkml:trace>
  <inkml:trace contextRef="#ctx0" brushRef="#br0" timeOffset="11171.1464">44834 3845 0,'0'-82'0,"-41"123"47,41 41-47,0 41 15,0-1 1,0 574 0,0-164-1,0-246 1,0-163 0</inkml:trace>
  <inkml:trace contextRef="#ctx0" brushRef="#br0" timeOffset="11456.9482">44793 4704 0,'0'0'0,"0"-41"16,-41-41-1,82 82 32,0 0-47,41 0 16,-41 82-1,-41 41 1,0-41 0,-82-1-1,0-81 1</inkml:trace>
  <inkml:trace contextRef="#ctx0" brushRef="#br0" timeOffset="11736.1022">45161 4418 0,'0'-82'0,"0"41"0,0 0 15,0-41 1,0 205 31,0 0-47,0-1 16,0 124-1,0-1 1,0-163-16,41-41 15,41-41 1,0-82 0</inkml:trace>
  <inkml:trace contextRef="#ctx0" brushRef="#br0" timeOffset="12070.8509">45448 4622 0,'0'41'31,"0"41"-16,40-82 1,42 41 0,-41-41-1,-41-41 17,0-41-17,0 0 1,-82 82-1,82 41-15,-81 0 16,81 123 0,0-82-1,122 40 1,-40-122 0,123-82 15,81-122-16</inkml:trace>
  <inkml:trace contextRef="#ctx0" brushRef="#br0" timeOffset="12152.7623">46143 4745 0</inkml:trace>
  <inkml:trace contextRef="#ctx0" brushRef="#br0" timeOffset="13355.8292">43484 7772 0,'0'-41'16,"0"123"31,0 41-47,0 122 31,0-122-31,0 286 31,0-327-31,0-42 16,-123-121 46,123 40-62,-82 41 16,82-82-1,-40 82-15,40 82 63,0 0-47,81-1 15,-40-81-16,82 0 1,41 0 0,-83 0-16</inkml:trace>
  <inkml:trace contextRef="#ctx0" brushRef="#br0" timeOffset="14086.5026">43034 9817 0,'0'-41'0,"0"0"16,0-40 0,-41 81 15,0 40-31,-81 124 31,203 163 0,42-245-31,0 0 16,-123-41 0,0 41 15,-123-82-31,0 0 31,1 0-15,122-41-1,41 0-15</inkml:trace>
  <inkml:trace contextRef="#ctx0" brushRef="#br0" timeOffset="14936.7189">43525 10226 0,'0'0'0,"0"-82"0,0 1 31,0-1-31,-41 82 32,0 41-17,41 0-15,-41 122 16,41-81 15,0 0-15,41-82-1,0 0 1,41 0 0,-82-164-1,0 41 1,0 205 15,0 0-15,0 41-1,41-82 1,0-41 0,81-41-1,-40-41 1,-82-41 15,41 82-31,-41 123 31,0-41-15,0 0 0,0 41-1,82-82 17,0-41-17,-82 0-15,41 41 16,-41-82-16,41 82 15,-41-82-15,0 123 32,81-41-32,-81 82 15,0-41 1,41-41 15,0 0-15,82-41-1,-82-41 1,0 82 0,-41 41-1,0 0 1,82 41-16,-1-82 16,42 0-1,41-82 1</inkml:trace>
  <inkml:trace contextRef="#ctx0" brushRef="#br0" timeOffset="15176.61">44875 9654 0,'0'0'0,"0"-82"0,0 164 62,0 40-46,0 42-16,0-1 16,0 1-16,0 0 15,0 204 1,0-123 0</inkml:trace>
  <inkml:trace contextRef="#ctx0" brushRef="#br0" timeOffset="15436.5387">44916 10308 0,'0'0'0,"0"-82"0,-41 0 16,41 41-1,41 41 1,41 0-1,-42 82 1,42 41 0,-82 41-1,-82-164 1,-40 41 0,81-41-1</inkml:trace>
  <inkml:trace contextRef="#ctx0" brushRef="#br0" timeOffset="15702.5861">45284 9694 0,'0'-81'16,"0"122"46,0 81-62,0 42 16,0 163 0,82-122-1,-41-205 1</inkml:trace>
  <inkml:trace contextRef="#ctx0" brushRef="#br0" timeOffset="16003.1412">45570 10185 0,'0'0'16,"0"41"0,0 0-1,0 0 1,0 41-1,41-82 1,0 0 0,-41-82-1,0 41 1,-82 41 15,0 123-15,82-41-1,41 40 1,164-122 0,-164 0-1</inkml:trace>
  <inkml:trace contextRef="#ctx0" brushRef="#br0" timeOffset="16737.906">43198 11290 0,'0'-82'0,"0"41"16,0-41-1,-82 82 32,0 41-31,0 164-1,123-1 1,82-163 0,40 41-1,-122 41 1,-41-83-16,0 1 16,-41-41-16,1 0 15,-83 0 1,41 0-1,0 0 1,164-41 0</inkml:trace>
  <inkml:trace contextRef="#ctx0" brushRef="#br0" timeOffset="16986.6272">43729 11044 0,'0'0'0,"0"-82"0,0 1 16,0 40 0,-81 0-1,81 123 1,0 40 0,0 124-1,0 40 1,0-163-16,41 0 15,-41-42 1,40-81 0</inkml:trace>
  <inkml:trace contextRef="#ctx0" brushRef="#br0" timeOffset="17136.1091">43566 11617 0,'0'0'0,"-41"0"15,205-82 17,122 82-17,-204 0-15</inkml:trace>
  <inkml:trace contextRef="#ctx0" brushRef="#br0" timeOffset="18436.9339">44343 11699 0,'0'-123'15,"0"41"1,-41 82-16,-41-82 31,82 42-15,-41 121-1,-40 124 1,81-1 0,0-122-1,0-41 1,163-41 0,-122-123-1,41 1 1,-82-1-1,0 41 1,0 123 0,-41 164-1,41-42 1,0-40 0,41-82 15,123-41-16,-83-41 1,1-123 0,-82-204-1,0 205 1,-41 40 0,41 0-1,-41 123 16,41 164-15,0 40 0,0 123-1,0-81 1,41-246 15,41 82-15,82-123-1,-82-82 1,-82-122 0,0 204-1,0 82 32,0 81-31,0-40-16,0 41 15,0-41 1,81-82 0,-40 0-1,41-41 1,0-82 15,-82-41-15,0 83-1,0 162 17,0 1-17,0 41 1,0-41 0,41-82 15,41 0-16,-82-41-15,81-82 16,1 0 0,-82 83-1,0-1 17,0 82-17,0-1 1,0 83-1,0-41 1,0 0 0,0-41-1,-82-41 1,1 0 0,-1 0-1,0 0 1</inkml:trace>
  <inkml:trace contextRef="#ctx0" brushRef="#br0" timeOffset="19036.8421">45366 11617 0,'0'-41'15,"-41"41"16,0 0-15,41 41-16,-123 0 0,123 41 16,0 40-1,0-40-15,0-41 16,82 0-16,123 123 31,-205-123-31,0-1 31,-123-40-15,41 82 0,0-82-1</inkml:trace>
  <inkml:trace contextRef="#ctx0" brushRef="#br0" timeOffset="20136.2848">45734 11453 0,'0'0'0,"0"-41"0,0-40 16,0 40-1,0-41 17,0 123-1,-82 122-15,82 83-1,0 81 1,41-122-1,-41-124 1,0-40-16,41-41 16,41 0-1,-82-41-15,41 41 16,-41-204 0,81-82-1,-81 245 1,0 122 31,0 1-32,0-41-15,0 82 16,41-123 15,41 0-15,41-82-1,-123 41 1,82-82 0,-41 83-1,40-42 1,-40 123 0,-41 0-1,0-123 79,-81 82-94,81-82 16,-41 82-1,-41 41 1,0 82-1,82 81 1,0-40 0,41-82-1,41-82 1,40 0 0,-40-205-1,0 41 1,-41 42-16,-41 40 15,0 41 1,0 82 31,0 0-47,0 81 31,0 1-15,82-41-1,-82 0 1,-82-82 15,0 0-15</inkml:trace>
  <inkml:trace contextRef="#ctx0" brushRef="#br0" timeOffset="20337.0911">45570 11617 0,'0'-41'15,"41"41"-15,82 0 16,327-82-1,-286 0-15</inkml:trace>
  <inkml:trace contextRef="#ctx0" brushRef="#br0" timeOffset="20456.964">46511 11453 0</inkml:trace>
  <inkml:trace contextRef="#ctx0" brushRef="#br0" timeOffset="20786.842">44057 11412 0,'0'0'0,"-41"0"15,-41 0 1,164 0 31,41 0-47,81 0 0,42 0 16</inkml:trace>
  <inkml:trace contextRef="#ctx0" brushRef="#br0" timeOffset="22737.1359">44834 12844 0,'0'-82'15,"-41"82"1,-41 0 0,-40 246 15,-124 81 0,205-286-31,0 41 16,-41-41-16,42-1 15,-42 42-15,-41 41 16,-82-41 15,-40 0-15,-164 81-1,164-163 1,-1 0 0,-122 82-1,-205-82 1,246 0 0,0 0-1,-82-41 1,0-41-1,-41-122 1,204 81 0,1 0-1,81 42 1,-122-1 15,122-41-15,0-41-1,-122 42 1,163 40-16,42 82 16,-1-82-16,41 0 15,-41 41 1,41-40 0,-41-42-1,82 82 1,-81-41-16,-1 41 15,82-41 1,-41 82-16,41-40 16,-82-42-1,0-41 17,41 41-17,-41 0 1,82 41-1,-40-40 1,40 122 62,0 40-62,-82-40-16,82 82 15,0-41 1,0 0 0,41-41-16,-41-82 62,0 0-46,41-123-1,-41 82 1,81-40 0,-40 40-1,82 0 1,-41 82 0,41 82-1,-83 40 1,42-81-16,-82 41 15,123-41-15,0 41 16,40-41 0</inkml:trace>
  <inkml:trace contextRef="#ctx0" brushRef="#br0" timeOffset="23787.163">31744 10553 0,'0'-40'15,"-41"40"1,82 0 15,41-82-15,40 82-16,-40-41 15,0 41 1</inkml:trace>
  <inkml:trace contextRef="#ctx0" brushRef="#br0" timeOffset="24055.0562">31703 10513 0,'-82'0'16,"0"0"-1,41 0 1,41 81 15,0-40-31,0 82 16,0 41-1,0-42 1,0 1 0,41-123-1,82 0 1,0-82 15,-123 41-15</inkml:trace>
  <inkml:trace contextRef="#ctx0" brushRef="#br0" timeOffset="24220.8566">31498 10922 0,'-82'0'16,"123"0"15,41 0-31,41-82 15,41 82 1</inkml:trace>
  <inkml:trace contextRef="#ctx0" brushRef="#br0" timeOffset="24525.9148">31989 10758 0,'0'-82'0,"-41"82"16,0 0-1,-40 41 1,81 0 0,0 41-1,81 0 1,-40-82 0,82 40-1,-164 1 16,0-41-15,-122 0 0</inkml:trace>
  <inkml:trace contextRef="#ctx0" brushRef="#br0" timeOffset="25471.9691">32235 10799 0,'0'-41'0,"0"0"16,0-123-1,0 42 1,0 81 0,-82 123 15,82-1-31,0 1 15,0 205 1,0-206 0,0 1-1,82-82 1,40-41 15,-40-41-15,-82 1-1,0-1 1,0 123 15,0 0-15,0 40 0,0-40-1,41-41 16,0 0-15,-41-41-16,82 1 16,-82-1-1,0 82 32,41-1-31,0-40 31,40 0-32,1 0 1,0-81 0,-41-1-1,-41 123 16,0 0-31,41 40 16,41-81 31,-41 0-31,-41-40-1,40 40 1,42 0 15,-41 0 0,0 0-15,0 0 0,82 0-1,-41 0 1,-1-82-1</inkml:trace>
  <inkml:trace contextRef="#ctx0" brushRef="#br0" timeOffset="26121.0024">33912 10717 0,'0'-41'16,"-41"0"15,0 41 0,-41 0-15,0 123 0,82-41-16,0-41 15,-41 81 1,123-122 31,0-41-32,0-40-15,-82-1 32,0-41-17,0 164 16,0 0-15,0 41 0,0 0-1,41-1 1,41-81 0,40-41-1,1-81 1,-123-42-1,0 1 1,0-83 0,0 205-1,0 123 32,0 41-31,0 245-1,0-245 1,0-83 0,41-40-1</inkml:trace>
  <inkml:trace contextRef="#ctx0" brushRef="#br0" timeOffset="26453.4948">34403 10717 0,'0'41'47,"0"0"-31,41-41 15,0 0 0,-41-82-15,0 0-1,-41 82 17,-41 82-17,82 82 1,0-123 0,123 40-1,40-81 1,-122 0-1</inkml:trace>
  <inkml:trace contextRef="#ctx0" brushRef="#br0" timeOffset="26687.6533">34075 10431 0,'0'0'0,"-81"0"16,122 0 15,40 0-15,83 0 0,81 0-1</inkml:trace>
  <inkml:trace contextRef="#ctx0" brushRef="#br0" timeOffset="27021.2775">32071 10594 0,'41'0'62,"41"0"-46,0 0-16,-1 0 15,83 0-15,245-81 16</inkml:trace>
  <inkml:trace contextRef="#ctx0" brushRef="#br0" timeOffset="27671.5686">36080 10758 0,'-41'-82'0,"41"205"62,0 0-62,0-1 16,0 1-16,-82 41 15,82 81 1,0-163 0</inkml:trace>
  <inkml:trace contextRef="#ctx0" brushRef="#br0" timeOffset="27938.3635">35998 10840 0,'0'0'0,"0"-41"0,0 0 16,0-82-1,41 41 1,123 82-1,-42 41 1,-40 164 0,-123-82-1,-81-1 1,-42-40 0,82-82-1</inkml:trace>
  <inkml:trace contextRef="#ctx0" brushRef="#br0" timeOffset="28305.1342">36653 10922 0,'0'-41'16,"0"0"-1,0-41 16,-82 123-15,82 0 0,-41 81-1,41-40 1,82 0 0,-1-82-1,1 0 1,-41-41-1,-41-41 1,0 1 0,0 40-16,0-82 15,-82 123-15,1 0 32,-1 41-17,82 0-15</inkml:trace>
  <inkml:trace contextRef="#ctx0" brushRef="#br0" timeOffset="28555.4702">36980 10635 0,'0'-41'0,"0"0"15,0 1-15,0-42 16,0 41-1,0 123 17,0 40-17,0 1-15,0 204 32,0 123-17,0-286 1</inkml:trace>
  <inkml:trace contextRef="#ctx0" brushRef="#br0" timeOffset="29337.6896">37103 11085 0,'0'0'0,"0"-82"16,0 1-1,0 40 1,81 41 0,-40 0-1,82 122 17,-123-40-17,0 0 1,-41-41-1,-123-41 1,205 0 47,41 0-48,0 0-15,0-82 16,0 41-1,-1-41 1,-81 41 0,0-40 15,0 40-15,-40 41 15,40 163-16,0 1 1,0-123 0,40 41-1,1-82 1,41-82 0,-41 0-1,-41 0 1,0 0-1,0 42 1,0 121 0,0 83-1,0-123 17,0 41-32,82-82 15,0 0 1,-41 0-1</inkml:trace>
  <inkml:trace contextRef="#ctx0" brushRef="#br0" timeOffset="29528.1649">38125 10635 0,'0'-82'0,"-41"82"46,41 82-46,0 123 16,0 40 0,0-122-1,41-123 1,41 82 0</inkml:trace>
  <inkml:trace contextRef="#ctx0" brushRef="#br0" timeOffset="31038.5169">38534 10840 0,'0'0'0,"0"-82"15,0 41 17,-41 41-32,-40 0 15,-1 41 1,41 123-1,41-83 1,0 1 0,0-41-16,41-41 15,41 0 1,-1-41 0,-81-41-1,41 1 1,-41-1-1,0 0 1,0 123 15,0 0-31,0 122 16,0-122 0,0 82-1,82-123 1,0 0-1,0-164 1,-41 42 0,-41-83-1,0 82 17,0-40-17,0 204 1,-41 41-1,41 40 1,0 124 0,0-165-16,0 42 15,0-41 1,41-82 0,40 0-1,1 0 1,-82-123-16,41 41 15,-41 1 1,0 40 0,0 82 31,0 40-32,0 1 1,0-41-1,0 41 1,82-82 0,0 0-1,-41-41 1,-41-41 0,0 0-16,0 164 46,0-41-30,0 82 0,41-123 15,40 0-15,1-41-1,-82-41 1,0-41-1,0 83 1,-82-42 0,1 82-1,40 41 1,41 81 0,0-40-1,0 0 1,204-82-1,-122 0 1,-41-41 0,41-123-1,-82 83 17,82 40-17,-82 82 1,0 40-1,0 1 1,40-82 15,1 0-15,41 0 0,0 0-1,-41 0 1,-41 41-1,41-41 1,41 0 0,40 0-1,-81 0 1,-41-82-16,82 1 0,-82 40 16,0-82-16</inkml:trace>
  <inkml:trace contextRef="#ctx0" brushRef="#br0" timeOffset="31237.7175">38943 10717 0,'-81'0'16,"81"-41"-1,81 41-15,42 0 16,0-82-16</inkml:trace>
  <inkml:trace contextRef="#ctx0" brushRef="#br0" timeOffset="31376.0295">39557 10594 0,'41'0'62</inkml:trace>
  <inkml:trace contextRef="#ctx0" brushRef="#br0" timeOffset="32004.554">33175 12026 0,'0'-41'15,"-81"41"1,81 82-1,0 41-15,0-1 0,0 1 16,-41 245 15</inkml:trace>
  <inkml:trace contextRef="#ctx0" brushRef="#br0" timeOffset="32271.4444">33053 11903 0,'0'0'0,"0"-82"0,0 42 16,0-1-1,163-41 1,-81 82 0,-41 41-1,-41 41 1,0 40-1,-82-81-15,0 41 16,82 0 0,-81-82-16,81 41 31</inkml:trace>
  <inkml:trace contextRef="#ctx0" brushRef="#br0" timeOffset="33571.1288">33625 11985 0,'0'0'0,"0"-82"16,0 0-1,0 42 1,0-42 0,-81 82 30,81 41-46,-82 81 16,82 42 0,0-123-1,41 0 1,0-41 0,0 0-1,40 0 1,-81-82-1,41 0-15,-41-41 16,0 83-16,0 121 47,0 42-31,0-82-16,0 0 15,0 0-15,41-41 31,41 0-15,0-164 0,-41 82-1,-41-40 17,0 40-17,-41 82 16,41 123-31,0-83 16,0 1 0,41-41-1,0 0 1,0 0 0,40 0-1,-81 41 16,0 0-31,41 82 16,-41-82 0,41 41-1,82-82 17,-41-41-17,40-123 1,-81 41-1,-41 42 1,41 81-16,-41-82 16,82 123-1,-82 40 1,0-40 0,0-82 77,-41 41-93,-41-81 16,41 81 0,-40 41-1,81 40 1,-41 83-1,41-123-15,0 41 16,0 0-16,41-82 31,81-41-15,-81-41 0,-41 0-1,0 41-15,0-82 16,0 164 31,0 41-47,0 41 31,0-41-15,41-82-1,82 0 1</inkml:trace>
  <inkml:trace contextRef="#ctx0" brushRef="#br0" timeOffset="34054.9227">34812 11903 0,'0'0'15,"0"-41"1,0 82 15,0 0-31,0 41 16,0-41-16,0 0 15,0 41 1,0-123 31,0 0-31,41 0-16,40-82 15,-40 41 1,41 123 15,-82 41-15,0-41-16,0 41 15,41-82 32,0 0-31,-41-82-16,41-41 15,-41 205 32,0-41-31,0 82 0,0-82-1,82-41-15</inkml:trace>
  <inkml:trace contextRef="#ctx0" brushRef="#br0" timeOffset="35255.1119">35466 11985 0,'0'41'15,"0"-82"48,41 41-63,-41-41 15,0 0 1,0-41 0,-41 82-1,41 41 1,-82 164-1,82-82 1,0-82 0,41 40-1,123-122 1,-82-40 0,0-42-1,-82 0 1,0 41-16,0 1 15,0-1-15,0 41 16,0-41 0,-41 205 31,41 40-32,0 1 1,0-41-1,0-82 1,41-41-16,40 0 16,-40-41-16,-41-41 15,82 0 1,-41 0 0,-41 123 30,0 0-30,0 0 15,41-41-15,41-41 0,-82-41-1,41 0 1,-41 1-1,-82 162 17,82-40-17,-82 123 1,82-82-16,0 0 16,0-41-1,82-41 1,0 0-1,122-82 1,-163 0 0,41-41 15,-82 41-15,-41 82 15,41 41 16,41 0-32,-41 0-15,41-41 16,-41 164 0,0-82-1,0 40 1,82-122 15,-1-122-15,-40 81-16,41-164 15</inkml:trace>
  <inkml:trace contextRef="#ctx0" brushRef="#br0" timeOffset="35454.1318">35589 11576 0,'82'0'31,"41"0"-31,81 0 16,1 0-16,-83 0 15</inkml:trace>
  <inkml:trace contextRef="#ctx0" brushRef="#br0" timeOffset="37355.6028">34934 10308 0,'-40'0'16,"40"-41"-16,-41 0 31,0-41-16,-82 41 17,82 41-32,-245-122 47,122 122-32,-40-82 1,163 82-1,-41-41-15,0 41 16,-41-82 0,1 82-1,81 0-15,-41 0 16,0 0-16,-82 0 16,83 0-1,40 0-15,-41 0 16,-41 0-1,-40 0 1,-1 0 0,41 0-1,41 0 17,-122 41-17,-42 82 1,42-123-1,163 41 1,-41-41 0,41 41-1,-122 81 1,122-81 0,-41 41-1,0 41 1,0-82-1,-81 81 1,40-40 0,82 0 15,-82 0-15,82 41-16,41-1 15,0-40-15,0 0 16,0 0-1,0 40 1,0 1 0,82-82-1,41 41 1,41-41 0,-1 0-1,-40-41-15,245 81 16,-204-81-1,-1 0-15,124 0 16,-1 0 0,-163 0-1,122 0 1,-122 0-16,-41 0 16,122-81-1,-40 40 1,-41 41-1,-42 0-15,83-82 16,-82 41-16,0 41 16,122-82-1,-81 0 1,-41 1-16,-41-1 16,41 82-1,-82-41-15,81-41 16,1 0-1,0-81 1,41 81 0,-82 41-1,-41-41-15,40 0 16,-40 1 0,0-1-1,0 0 1,-81 82-1,-124 0 1,-40 0 0</inkml:trace>
  <inkml:trace contextRef="#ctx0" brushRef="#br0" timeOffset="38738.7631">30721 11658 0,'-82'0'16,"0"0"0,1 0-16,-697 245 47,247-81-32,244-82-15,-326 81 16,326-81-16,42-82 15,-82 82 1,81-41 0,123 41-1,42-82 1,81-82 281,41 82-282,-41-41 1,40 41-16,1-41 31,-41-41 32,-245 328-32,81-124 0,164 1 1,123-82-17,41-41 1,-42 82-1,-40-82 1,41 41 0</inkml:trace>
  <inkml:trace contextRef="#ctx0" brushRef="#br0" timeOffset="40518.1982">26549 13580 0,'-41'0'16,"41"-41"15,-41 41 1266</inkml:trace>
  <inkml:trace contextRef="#ctx0" brushRef="#br0" timeOffset="46719.9555">25321 16607 0</inkml:trace>
  <inkml:trace contextRef="#ctx0" brushRef="#br0" timeOffset="47169.4534">28308 16485 0,'0'-41'15,"40"41"64</inkml:trace>
  <inkml:trace contextRef="#ctx0" brushRef="#br0" timeOffset="48492.051">20044 17998 0</inkml:trace>
  <inkml:trace contextRef="#ctx0" brushRef="#br0" timeOffset="49284.2462">21394 18162 0,'0'41'47</inkml:trace>
  <inkml:trace contextRef="#ctx0" brushRef="#br0" timeOffset="50473.0104">24053 16198 0,'-82'0'0,"-40"0"15,40 0-15,41 0 0,0 0 16,-82 0-1,123-41-15,-41 41 47,205 0 0,327 0-31,245 0-1,82 0 1,41 0 0,-490 0-1,-247 0 1,-81 0 0,-41-81-1,-41 81 16,-81 0-15,-1 40-16</inkml:trace>
  <inkml:trace contextRef="#ctx0" brushRef="#br0" timeOffset="50963.9119">25117 16321 0,'0'0'0,"-164"0"0,1 0 16,-83 0 0,123 0-1,246 0 32,82 0-31,81 0-16,369 0 15,244 0 1,-571-41 15,-165 41-15,-163 41 171</inkml:trace>
</inkml:ink>
</file>

<file path=ppt/ink/ink45.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4-06-08T13:07:41.521"/>
    </inkml:context>
    <inkml:brush xml:id="br0">
      <inkml:brushProperty name="width" value="0.05292" units="cm"/>
      <inkml:brushProperty name="height" value="0.05292" units="cm"/>
      <inkml:brushProperty name="color" value="#FF0000"/>
    </inkml:brush>
  </inkml:definitions>
  <inkml:trace contextRef="#ctx0" brushRef="#br0">6177 6995 0,'0'0'0,"0"-82"16,-82 123 47,0 0-48,-81 81-15,-1 1 16,-81 0-16,-1 0 15,42-42-15,81 1 16,41 0 0,0-41 15,246-41 0,-41 0-15,-42 82-1,1 40 1,0 1 0,0-82-1,-82 204 1,-123-40 0,0-41-1,-40 81 1,-42-122 15,164-41-31,-40-42 16,121-40 15,42 0-15,0 287-1,41 122 1,-123 123-1,82-1 1,-82-203 0,0 40-1,0-205 1,81-81 0,124-41-1</inkml:trace>
  <inkml:trace contextRef="#ctx0" brushRef="#br0" timeOffset="813.135">8263 15667 0,'-41'0'0,"0"0"0,82 0 46,123 0-46,163-41 16,0 41-16,1-82 16,-1 82-16</inkml:trace>
  <inkml:trace contextRef="#ctx0" brushRef="#br0" timeOffset="993.4784">9081 16076 0,'0'0'15,"-41"-41"-15,123 0 16,41 41 0,81-123-16,83 123 15</inkml:trace>
  <inkml:trace contextRef="#ctx0" brushRef="#br0" timeOffset="3983.8418">18163 15748 0,'0'-41'15,"-41"41"-15,41-40 16,-41 40 31,41 122-31,0 1-16,0 81 15,0 1310 16,0-164 1,0-1064-17,0-122 1</inkml:trace>
  <inkml:trace contextRef="#ctx0" brushRef="#br0" timeOffset="5890.6855">18122 15707 0,'122'0'110,"42"-40"-110,0 40 15,1186 0 17,40 0-1,-1062 0-15,-1 0-16,287 0 15,-328 0 1,-41 0-16,164 0 31,-81 0-15,244 0-1,-244 40 1,-124-40 0,-163 0 15,-41-40-16,0 80 126,0 1-110,0 0-31,0 0 16,0 164 0,0 163-1,0-123 1,0 42-1,0-42 1,82 123 0,-82-204-16,82 163 15,-82-204 1,82-1-16,-82 83 16,40-41-1,-40-42 1,0-40 15,0-41-15,-40 0-1,-42 41 17,41-41-17,-41-41 1,0 41-1,-122 81 1,-1-122 0,-40 41-1,-246-41 1,-123 82 0,287-82-16,-246 0 15,287 0 1,0 0-16,-164 0 31,0 0-15,-164 0-1,164 82 1,123-82 0,0 0-1,122 0 1,123 0-16,41 0 15,-41 0-15,42 0 16,-83 82 0,82-82-1,-41 40 1,-41-40 0,82 0-1,1 0 1,80 0 93,1 0-109,41 0 16</inkml:trace>
  <inkml:trace contextRef="#ctx0" brushRef="#br0" timeOffset="12361.7515">21558 15094 0,'0'-41'16,"0"-41"0,0 164 62,0-41-63,0 0-15,0 41 16,41 122 0,-41-40-1,0-123-15,41 81 16,-41-81-16,0 41 15,0 41 1,0-82 0,0 40 15,-41-81 156,-41 0-171,41 0 15,41-81-15,-41 81 0,41-41-16,-41 41 46,41-41-30,0 82 62,82 0-62,0 40-1,-41-40 1,0-41 0,41 82-1,-1-82 1,1-41 0,0 0-1,-41-40 16,41 40-15,-82-41 0</inkml:trace>
  <inkml:trace contextRef="#ctx0" brushRef="#br0" timeOffset="15196.8229">21435 17998 0,'0'82'516,"0"0"-501</inkml:trace>
  <inkml:trace contextRef="#ctx0" brushRef="#br0" timeOffset="16968.3013">24708 17221 0,'-82'0'16,"41"0"0,0 0 15,123 0 63,41 0-94,81-41 15,1 41-15,204 0 31,-41 0-15,-82 0 0,82 0-1,-204 0 1,0-82 0,-123 82-1,40 0-15,-81-41 141,-40 41-141,-83-82 15,82 82 1,41-40 0,41 40 62,41 0-78,-41 40 0,40 42 15,-81-41 1,0 82 0,-163 41-1,-83-124 1</inkml:trace>
  <inkml:trace contextRef="#ctx0" brushRef="#br0" timeOffset="18385.4642">28389 16362 0,'0'-41'16,"-81"41"-16,40 0 16,0 0 15,-123 0 0,-40 41 0,-1 204 1,82-81-17,42 40 1,-1-40-1,82 41 1,0-83-16,0 1 16,0 0-16,0 40 15,82 42-15,40 40 16,42 42 0,40-83-1,83 1 1,-124-123 15,42-82-15,-1 0-1,42 0 1,-164 0-16,122-82 16,-81 41-16,-82 41 15,82-82 1,-1 82-1,42-123 1,-41 1 0,-1 40-1,-40 0 1,41-41 0,-123 82-1,82-81-15,0 81 16,-82-41-1,81-41 1,-40 0 0,41-40-1,-82 40 1,41 41 0,-41-40-1,0 40 1,0-82-1,0 82 1,-41-40 0,0 40-1,-41 0 1,-40 0 0,-124-40-1,1-1 16,40 41-15,82 0-16,-122 82 16,122-41-16,1 41 15,-206 0 1,83 41 0,-41 164-1,163-42 1</inkml:trace>
  <inkml:trace contextRef="#ctx0" brushRef="#br0" timeOffset="19658.8732">29985 17916 0,'-41'0'0,"123"0"63,40 0-63,83 0 15,-1 82-15,533 164 32,-492-246-1,123 40-16,-204-40 1,-41 0 0,-123-40 46,-41 40-46,41-82-16,-82 82 15,-41-82 1,41 82 0,42-82-1,-1 82 1,82 0 31,-1 0-32,1 0 1,82 41 0,0 82-1,-123-41 1,-82 81 0,-41-81-1,41-82-15,42 41 16,-1-41-1</inkml:trace>
  <inkml:trace contextRef="#ctx0" brushRef="#br0" timeOffset="23057.6978">33585 18244 0,'0'-82'63,"0"41"93,81 41-15,-81-41 1577,-41 41-1686</inkml:trace>
  <inkml:trace contextRef="#ctx0" brushRef="#br0" timeOffset="27386.149">33503 18162 0,'-41'0'31,"41"-41"-15,-41 41 78,41 123 46,0-42-124,0 1-16,41 41 15,-41-41-15,0-1 16,0 42 0,0-82-1,0 41 1,0 0 0,-41-82-1</inkml:trace>
  <inkml:trace contextRef="#ctx0" brushRef="#br0" timeOffset="27952.953">33994 18366 0,'0'-82'16,"0"1"-1,0 40 1,0 0 0,-41 41-1,0 0 16,0 0-15,41 82-16,-82 122 16,82 1-1,0-42 1,0-122-16,123 82 31,-82-123-31,0 0 16,81 0-1,-40 0 1,0-82 0,-82-41-1,0 42 1,0-1 0,-82 82-1,-122 41 1,163 40-1,41 42 1,41-41 0,0-82-16,40 0 15</inkml:trace>
  <inkml:trace contextRef="#ctx0" brushRef="#br0" timeOffset="28487.0844">34934 18244 0,'0'-82'15,"0"41"1,0 0-1,0-41 1,-40 82 15,-42 82-15,82 0 0,-82 40-16,82 83 31,0-123-31,0 40 15,0-40 1,82-82-16,0 41 16,-1-41-1,1 0 1,0-41 0,-82-81-1,-41 40 1,-41 82-1,41 0-15,-81 122 16,122-81 0,-82 0-16,82 41 15,41 0 1,41-82 0</inkml:trace>
  <inkml:trace contextRef="#ctx0" brushRef="#br0" timeOffset="29354.1606">35425 18653 0,'0'0'0,"0"-82"16,0-41 0,0 82-1,-41 41 1,-40 0-1,-1 82 1,82 0 0,0 40-1,41-40 1,81-41 15,-40-41-15,0 0-1,-41-41 1,41-41 0,-82-40-1,41 122 32,41 82-31,-82-42-1,0 1 1,40-41 47,42 0-48,-82-81 1,82-1-1,0 82 1,-41 0 0,-41 41-1,41-41 1,41 0 46,-1 0-46,-40-82 0,41 82 15,-82 41 0,41-41 0,41 0-15,0-41 0,81 0-1,-81 41 1,-82-82-16</inkml:trace>
  <inkml:trace contextRef="#ctx0" brushRef="#br0" timeOffset="29936.0741">33094 19798 0,'0'0'16,"-123"0"-16,0 0 0,82 0 15,164 0 32,0-41-31,81 41-16,410-82 16,1759 0 30,-1637 1-14,-695 40-1,-123 41 47,41 0-78,-41 0 16,0 41-16</inkml:trace>
  <inkml:trace contextRef="#ctx0" brushRef="#br0" timeOffset="30361.3458">33216 20043 0,'0'0'0,"-81"0"15,-1-41-15,245 41 63,124 0-63,81 0 15,164-81-15,572 81 16,-204 0 0,-286-82-1,-410 41 1,-163 41 0,-41-82 15,-41 82 63,-41 0-94</inkml:trace>
  <inkml:trace contextRef="#ctx0" brushRef="#br0" timeOffset="30969.9624">32889 17957 0,'0'0'0,"0"-41"0,0-41 15,0 246 48,-82 82-63,82 653 31,0-612-15,0-83-1,0-163 1,0 41 0,0-123-1,0 0 1</inkml:trace>
  <inkml:trace contextRef="#ctx0" brushRef="#br0" timeOffset="31636.7044">32889 17875 0,'0'0'0,"41"-41"15,82 41 1,-41-81-16,40 81 15,165 0 1,-1 0-16,491 0 16,-368 0-1,41-82-15,368 0 16,-204 82 0,-409 0-1,-1 0 1,-122 0-16,-41 0 15,-41 82 32,0 0-31,0-41-16,0 40 16,82 206-1,-41 81 1,40 0-1,-81-245-15,0 122 16,0-122 0,0-41-16,0 40 15,-41 1 1,-40-123 0,-1 82-1,-41-41-15,82-41 16,-41 0-1,-122 82 1,81-1-16,0-81 16,-81 41-16,-123-41 15,40 82 1,83-82 0,122 0-1</inkml:trace>
  <inkml:trace contextRef="#ctx0" brushRef="#br0" timeOffset="34296.9117">34689 19839 0,'0'41'63,"0"41"-48,0-42-15,0 42 16,-82 41-16,82-41 15,-41 0-15,41-1 16,-81 1-16,81 0 16,-123 41-16,0 40 15,-368 246 32,-450 123-16,532-368-15,41-1 0,-164 42-1,82-41 1,-81-83 0,81 1-1,0-82 1,41 0-1,-410 82 1,410-82 0,-122 0-1,-206-123 1,205 123 15,42-82-15,285-40-1,82 40 1,82-41 0,-163-40-1,163 40 1,-41 0 0,41-40-1,-82 40 1,1 0-1,-1 0 1,82 1 0,-41 40-1,41 82-15,41-41 16,0 0 0,-40 41-16,-1-82 31,-41 41-16,82 0 1,-41 41 0,41 41 62,-82 41-63,82 0 1,0-41-16,0 0 16,0 41-1,0-1 1,0-40 15,41-41-31,-41 41 16,0-82 31,41-41-32,-41 1-15,0-1 16,82-82 0,-41 123-1,40-40 1,42-1-16,-82 82 15,0 0-15,41 0 16,-41 0-16,81 41 16,1 40-1,-41-40 1,0 41 15,-82 41-15,41-82-1</inkml:trace>
  <inkml:trace contextRef="#ctx0" brushRef="#br0" timeOffset="36209.6045">23521 20248 0,'0'41'93</inkml:trace>
  <inkml:trace contextRef="#ctx0" brushRef="#br0" timeOffset="36391.1414">23521 20371 0</inkml:trace>
  <inkml:trace contextRef="#ctx0" brushRef="#br0" timeOffset="36556.62">23603 20411 0</inkml:trace>
  <inkml:trace contextRef="#ctx0" brushRef="#br0" timeOffset="37770.9698">23603 20002 0,'0'-40'16,"0"121"46,0 1-62,0 41 16,82 0-16,-82 81 16,0-122-1,0 0 17,0 0-17,41-82 16</inkml:trace>
  <inkml:trace contextRef="#ctx0" brushRef="#br0" timeOffset="38835.7716">34116 19757 0</inkml:trace>
  <inkml:trace contextRef="#ctx0" brushRef="#br0" timeOffset="39838.7086">24053 20043 0,'0'-81'16,"0"40"-1,0 0 17,-41 41 14,-40 0-30,40 286 15,41-122-15,0-42 0,41-81-1,40 0 1,1-41-1,0 0 1,-41-41 0,-41 0-1,0-40 17,-41 40-17,-41 41 1,0 0-1,41 41 1,-40 40 0,81-40-1</inkml:trace>
  <inkml:trace contextRef="#ctx0" brushRef="#br0" timeOffset="41287.2405">24421 19921 0,'-40'0'0,"80"-82"78,1 82-78,0 0 16,82-41 0,-82 41-1,-82 0 32,0 0-31,-41 0-16,41 0 15,-40 0 17,-1 82-17,82-41 1,0 0-1,0 40-15,0-40 47,41-41 0,0 0-31,40 0-1,1 0 1,-41 41 0,-41 0-1,0 0 1,0 41 0,-123-82-1,1 41 1,40-41-1,82 41-15</inkml:trace>
  <inkml:trace contextRef="#ctx0" brushRef="#br0" timeOffset="42071.0961">24871 19839 0,'0'-82'0,"0"41"16,0-41 0,-41 82-1,-40-82 1,-42 1-1,-41 40 1,1 41 0,-42 0-1,82 0-15,-163 122 16,163-122-16,1 82 16,-42 41-1,41 0 1,41-1-16,42 1 15,40-41 1,0 0-16,0 122 16,0-40-1,0-41 17,163-1-17,-81-40 1,41-41-1,-1-41 1,-40 0-16,164 0 16,-124 0-16,42-41 15,82-41 1,-42 1 0,-40-83-1,-1-41 1,-40 42-1,-41-42 1,-41 83 0,-41 81-1,0-82-15,0 82 16,-82-41 0,-41 0-1,-81 82 1,122 0-16,0 0 15,0 0-15,41 0 0,41 123 16,0-41 0</inkml:trace>
  <inkml:trace contextRef="#ctx0" brushRef="#br0" timeOffset="42970.4002">25158 20002 0,'0'-40'16,"0"-42"-1,-41 82 16,0 0-15,-41 41-16,0 81 16,82-81-1,0 82 1,0-41 0,0-41-1,82-41 1,41 0-16,-41 0 15,-1 0 1,-40-82-16,41 0 16,0-41-1,-41 82 17,41 41-17,0 0 1,-82 82-1,40 0 1,-40-41 0,0-82 46,41-41-46,41 0-1,-41 82 17,-41 123-1,0-82-15,82-123 62,-82 0-63,41 42-15,-41-1 16,82 41-16,-42-82 16,42 123-1,-41 81 1,-41-40-1,0 41 1,0-82-16,0 41 16,82-82 15</inkml:trace>
  <inkml:trace contextRef="#ctx0" brushRef="#br0" timeOffset="44121.5737">22867 18939 0,'0'-82'16,"0"0"-1,-82 82 1,82 41 15,41 41-15,0 41-16,123 163 16,40 0 15,-163-163 0,-41-41-15,0-123 62,0-41-63,0 41 1,0-41 0,-82 1-1,41-83 1,-41 41 0,42 1-1,-42 40 1,82 0-1,-41 82 17,41 41-17,-41 41 1,41 0 0,-82-42-1,82-80 79,41-1-78,0-41-1</inkml:trace>
  <inkml:trace contextRef="#ctx0" brushRef="#br0" timeOffset="45138.382">23194 20698 0,'0'0'0,"0"-41"16,-82 164 31,1-1-47,-42 1 15,-82 163 1,-40 1-1,81-124 1,82-81 0,82-123 31,0-41-32,0 1 1,41-42-1,-41 82 1,41 41 0,-41-41-1,-41 41 17,-81 41-17,122 0 1,-82 41-1,82 0-15,-41 40 16,41-40-16,0-41 16,41 0-1,82-41 1,-83 0-16,124 0 16,-82 0-1,-41 0-15</inkml:trace>
  <inkml:trace contextRef="#ctx0" brushRef="#br0" timeOffset="46571.1862">24299 20371 0,'0'0'0,"-41"0"15,41-41-15,-123 41 16,41 0 0,-204 41 15,204 122 0,82-81-31,164-82 16,-82 0-1,40 0-15,83-123 16,204-81 0,-286 40 15,-83-81-15,-80-1-1,-206 164 1,42 82-16,-1 82 15,1 82-15,-83 122 16,287-40 0,41-124-1,245 42 1,1-164 0,-42-41-1,-122-82 1,0-40-1,-42 81-15,-40-41 16,-41 1-16,0 81 16,-81 41 15,-1 81-15,-41 124-1,123-123 1,123 0-1,163-82 1,0-41 0,-81-41-1,-41-123 1,-123-40 0,-41 122-1,-82 123 1,-82 164-1,82-1 1,82-40 0,41-41-1,123-82 1,40 0 0,-40 0-16,-41 0 0,-42 0 15,42-41 1,-41-123-1,-41-81 1,-82 204 0,-82 0-1,-245 123 1,41 163 0,245-122-1,41-41-15,41 0 16,41-82-1,0 82-15,123-82 16,-1-41 0,-81-82 15,-82-41-15,-41 123-1,-163-40 1,-205 203-1,163 1-15,-245 163 16,369-122-16,-1 0 16,-41 40-1</inkml:trace>
  <inkml:trace contextRef="#ctx0" brushRef="#br0" timeOffset="47145.0928">20863 22293 0,'0'-82'0,"-41"82"16,41-82-16,-41 164 62,41 41-62,0 245 32,0-245-32,0 0 15,0-42-15,0 1 16</inkml:trace>
  <inkml:trace contextRef="#ctx0" brushRef="#br0" timeOffset="47538.8938">21312 22334 0,'0'-82'16,"-40"82"-1,-42 0 1,82 41 0,-41 82-1,41 163 1,0-204 0,0-41-1,163-41 1,-81 0-1,0 0 1,-82-82-16,0 0 16,-82 0-1,0 82 1,42 41 0,-83 82-1,123 0 1,0-41-1,41-82-15</inkml:trace>
  <inkml:trace contextRef="#ctx0" brushRef="#br0" timeOffset="47921.7259">21885 22375 0,'0'-82'15,"-82"82"32,82 41-47,-81 0 16,81 123 0,0-42-1,40-40 1,83-82-1,-41 0 1,0 0 0,-82-41-1,0-41 1,-123 164 15,123-41-31,-41 82 16,41-41-1</inkml:trace>
  <inkml:trace contextRef="#ctx0" brushRef="#br0" timeOffset="48621.6914">22335 22498 0,'0'-41'31,"-41"41"0,41 122-31,0-81 16,0 41-16,0-41 16,41 41-1,41-41 1,41-41-1,-1-123 1,-40 41 0,-41 0 15,0 82-15,41 41-1,-82 0 1,0 123-1,0-123 1,0-82 15,41 41-15,41-164 0,-1 82-1,-40 82 1,0 82-1,-41 0 1,0-41 0,82-41 31,-41-41-32,41-82 1,-41 82-1,0 41 1,-41 41 0,81 41-1,-81-41 1</inkml:trace>
  <inkml:trace contextRef="#ctx0" brushRef="#br0" timeOffset="48955.1078">20863 23847 0,'0'0'0,"-82"0"0,204 0 63,165 0-63,245-40 15,163-42 1,-204 0-1,-368 0-15,-42 82 16,1 0 0</inkml:trace>
  <inkml:trace contextRef="#ctx0" brushRef="#br0" timeOffset="49244.8945">20863 24297 0,'-205'82'16,"82"-82"-16,82 0 16,82 0 30,123 0-46,40-41 16,1 41-16,449-81 16,42-42 15,-410 41-31,-40 82 16,-205 0-1</inkml:trace>
  <inkml:trace contextRef="#ctx0" brushRef="#br0" timeOffset="49471.9135">21681 24747 0,'0'0'0,"-123"0"15,41 0-15,82-41 31,41 41-31,82-81 16,327-1 0,-287 82 15,-122 0-31</inkml:trace>
  <inkml:trace contextRef="#ctx0" brushRef="#br0" timeOffset="50889.2217">12599 8672 0,'0'0'0,"-81"-41"0,-1 41 16,-41 0-16,41 0 15,0 0-15,41 0 16,1 0-1,162 0 32,1065 0-15,326 0-17,-654 0 1,-286 0-1,-410 0 1,-203 0 62,-42 0-62,41 0-16</inkml:trace>
  <inkml:trace contextRef="#ctx0" brushRef="#br0" timeOffset="51316.8599">13458 8999 0,'0'0'0,"-204"0"0,122 0 15,287 0 32,204-41-47,0 41 16,532 0 0,-573 0-16,450 0 15,-532 0 1,-122 0-16,-82-82 15,-82 164 126,41-41-125,-41 0-16</inkml:trace>
  <inkml:trace contextRef="#ctx0" brushRef="#br0" timeOffset="52164.9552">35466 19512 0,'0'40'46</inkml:trace>
  <inkml:trace contextRef="#ctx0" brushRef="#br0" timeOffset="52375.7092">35794 19675 0</inkml:trace>
  <inkml:trace contextRef="#ctx0" brushRef="#br0" timeOffset="53163.1943">35794 19675 0,'0'-82'31,"-41"82"578,0 0-609,0 0 16,41 41-16,-41-41 15,-82 0 1</inkml:trace>
  <inkml:trace contextRef="#ctx0" brushRef="#br0" timeOffset="53409.1001">35098 19798 0,'0'-41'16,"0"82"46</inkml:trace>
  <inkml:trace contextRef="#ctx0" brushRef="#br0" timeOffset="53634.8436">35262 19839 0,'0'41'94</inkml:trace>
  <inkml:trace contextRef="#ctx0" brushRef="#br0" timeOffset="53905.2534">35262 19962 0,'0'40'94,"-41"-40"-78,41 41-1,-82-41 17,82 41-32,0 41 31,-41-82-31</inkml:trace>
  <inkml:trace contextRef="#ctx0" brushRef="#br0" timeOffset="56289.9505">24830 22007 0,'0'-41'203,"0"0"-125,0-41 63,-81 82 203,81 41-329,0 41-15,-41-82 16</inkml:trace>
  <inkml:trace contextRef="#ctx0" brushRef="#br0" timeOffset="58106.3268">23603 21966 0,'0'-41'16,"0"0"0,0 0-1,0-41 17,-82 82-17,1-41 1,-1 1-1,0-42 17,-41 82-32,-40 0 31,40-41-31,0 41 16,82 0-16,0 0 15,-81-82 1,-1 82-1,82 0-15,-41 0 16,0 0-16,1 0 16,-83 0-1,0 0 1,42 41-16,81-41 16,0 0-16,0 0 15,-41 41-15,-82 82 16,1-123-1,122 40 1,-41-40 0,0 41-1,82 41-15,-122-82 16,40 41 0,0 123-1,-41-83 1,41 1-16,42-41 15,-42-41-15,82 82 16,-82 41 0,41-1-1,-82 124 1,123-83 0,0 1-1,0-41 1,0 0-1,0-1 1,82 1 0,0-41 15,82 0-15,-124-82-16,124 81 15,-82-40-15,0-41 16,122 82-1,-40-41 1,-82 41-16,204-41 16,-163-41-1,-1 82-15,206-82 16,-124 81 0,1-81-1,40-41 1,-40 1-1,-42-83 1,-40 82 0,-41-41 15,0 82-31,0-82 16,-1 0-16,-40 82 15,41-81 1,0-42-1,0 82-15,0 41 16,-82-41-16,40 41 16,1-82-1,41-81 1,-82 122-16,82-82 16,-41 41-1,-41 41-15,82-40 16,-82-1-1,41-41 1,-41-41 0,0 83 15,0-42-15,0 41-1,0 0-15,0-40 16,-164-1-16,123 41 15,-123 41 1,-81-41 0,-82 82-1,81 41 1,164-41 0</inkml:trace>
  <inkml:trace contextRef="#ctx0" brushRef="#br0" timeOffset="58772.7638">19513 18775 0,'0'41'109,"0"0"-93</inkml:trace>
  <inkml:trace contextRef="#ctx0" brushRef="#br0" timeOffset="59419.3063">20822 23929 0,'0'82'250,"-41"-41"-250,41 41 16,-123-82-16</inkml:trace>
  <inkml:trace contextRef="#ctx0" brushRef="#br0" timeOffset="60839.6654">11699 8917 0,'123'0'78,"-41"0"-78,41 0 15,40 0-15,42 0 16,122 0 0,287 0-1</inkml:trace>
  <inkml:trace contextRef="#ctx0" brushRef="#br0" timeOffset="61045.3251">12272 9081 0,'-82'41'0</inkml:trace>
  <inkml:trace contextRef="#ctx0" brushRef="#br0" timeOffset="62139.37">20372 8713 0,'-41'0'0,"0"0"0,0 0 16,-41 0 15,123 0 47,41 0-78,0 0 16,204 0-1,205 0 1,-205 0-16,287 0 16,-328 0-16,-81 0 15,81 0 1,-122 0 0,-41 0-1,-41 0 1</inkml:trace>
  <inkml:trace contextRef="#ctx0" brushRef="#br0" timeOffset="63317.1999">20535 8958 0,'0'0'0,"-245"0"0,40 0 15,-81 0 1,204 0-16,41 0 16,-41 0-1,82 41-15,41-41 31,41 0-31,409 0 16,-123 0 0,450-41-1,-409-41-15,-40 82 16,285 0 0,-245-81-1,-286 81-15,-82 0 16,41 0-16,-123 0 281,0 0-250,0 0 1,-41 0-1,123 0 375,41 0-390</inkml:trace>
  <inkml:trace contextRef="#ctx0" brushRef="#br0" timeOffset="69033.9339">23971 23888 0,'0'-81'94,"0"40"-32,0 0 48</inkml:trace>
  <inkml:trace contextRef="#ctx0" brushRef="#br0" timeOffset="79091.8053">24585 16689 0,'-41'0'0,"-41"0"16,82-41 46,82 0-46,1391-695 15,327 41 1,-1105 449-17,-490 124 1,-205 81-1,-41 0 17,0 41-32,0 0 15,-82 0 1,82 0-16,-163 0 16,122 0-1,0 0-15,-82 0 16,42 0 15,163 0-15,0 0-1,40-82 1,165 41 0,-42 41-1,-81 41 1,-123 82-1,-41 40 1,-204 124 0,245-247-1,41-40 1</inkml:trace>
  <inkml:trace contextRef="#ctx0" brushRef="#br0" timeOffset="79691.9332">29780 13867 0,'0'0'0,"0"-41"16,0-41-16,0 41 15,0 0-15,0-41 16,0 1-16,-41 81 16,-41 0-1,-40 0 1,-165 163 0,83 164-1,-42 164 1,165 82 15,203-246-15,42-245-16,0 0 15,81-82-15,41 0 0,-40 0 16,367-82 0,83-163-1,-83-328 1,-531 205-1,0 41 1,-82 81 0,-41 1-1,-204 40 1,163 164-16,-204-41 16,122 82-1,0 0-15,-245 41 16,123 246 15,245-83-15,0-163-16</inkml:trace>
  <inkml:trace contextRef="#ctx0" brushRef="#br0" timeOffset="80064.7453">32480 13499 0,'-41'0'16</inkml:trace>
  <inkml:trace contextRef="#ctx0" brushRef="#br0" timeOffset="80658.5457">32316 13458 0,'-40'0'0,"-42"0"16,41 0-16,-41 0 16,164 0 15,245 0-16,287-164 1,81 0 0,-327 83-1,-204-42-15,-82 123 16,-82-41-16,0 0 31,-41 41-15,-82 0-16,-163 0 31,122 0-15,0 0-1,205 0 17,0 0-17,41 0-15,164 0 16,-124 0-16,-40 0 15,41 0 1,-287 164 15,41-123-15,1 40-16,-165 42 16,206-41-1,81-41 1,163-41-1</inkml:trace>
  <inkml:trace contextRef="#ctx0" brushRef="#br0" timeOffset="81558.8376">35548 12476 0,'0'-82'0,"0"0"15,0 41 17,0 123-1,0 41-31,0 286 31,0-82 0,0-286-31,0 0 16</inkml:trace>
  <inkml:trace contextRef="#ctx0" brushRef="#br0" timeOffset="82023.8732">36325 12271 0,'0'0'0,"0"-40"0,0-42 15,-41 82 1,1 0-1,-1 0 1,-41 163 0,41 83-1,41-124-15,0-40 16,0-41-16,0 41 16,41-41-1,82-41 1,-83 0-16,83-41 31,0-164-15,-123 124-1,0 40 1,-82 41 0,-41 82-1,82-1-15,41 83 16,0-123-1</inkml:trace>
  <inkml:trace contextRef="#ctx0" brushRef="#br0" timeOffset="82558.1177">36898 12353 0,'0'0'16,"0"-41"-16,0 0 0,0-40 31,0-1-15,-41 82-1,-41 0 1,41 123 0,41 40-1,123-40 1,0-82-1,-41 41-15,-41-82 16,-1 40-16,-40 42 16,0-41-1,-40-41 1,-165 164 0,82-164-1,41 0 1,82-82 15,82-41-15,-41 41-16,82-122 15,-41 122-15,-82 41 16,41-81 0,-41-1-1,0 41 1,-164 82-1,82 41 1</inkml:trace>
  <inkml:trace contextRef="#ctx0" brushRef="#br0" timeOffset="83308.093">37389 12394 0,'0'-41'16,"-41"41"15,-41 41-15,82 82-1,-82-41 1,123 40 0,41-122-1,0 0 1,0 0 0,40-122-1,-122 40-15,82 0 31,-82 41-31,82 41 0,-82-82 0,82 82 32,0 0-32,-41 123 15,-41-82-15,0 41 16,0 0 0,0-42-1,40-40 16,42-40-15,-41-83 0,41 0-1,-41 123 1,0 82 15,-41-41-15,82-41 15,-41 0-15,40-82-1,-81 41 1,82 0 0,-82 82-1,82 123 1,-82-1-1,41-81 1,-41 0 0</inkml:trace>
  <inkml:trace contextRef="#ctx0" brushRef="#br0" timeOffset="83958.7176">38780 12476 0,'41'0'0,"-41"-82"16,0 0-1,0 1 1,0 40-1,-41-123 1,-164 0 0,-40 42-1,-1 40 1,-163-41 0,-82 41-1,-163 82 1,368 0-16,-287 0 31,368 41-31,-40-41 16,-123 287-1,-123 203 1,450-81 0,41 82-1,204-123 1,369-163-1,-246-205-15,410 82 16,-451-82-16,-81 0 16,245-123-1,-82-122 1,-41-164 0,-245-123-1,-82 82 1,-205 123-1,-204 163 17,82 164-17,41 123 1</inkml:trace>
  <inkml:trace contextRef="#ctx0" brushRef="#br0" timeOffset="85224.9243">35262 12231 0,'-82'-41'0,"41"41"16,41-82-16,-123 0 16,82 41-16,0-41 15,-204-81 1,-696-124 15,-450 206 0,778 81-15,-83 0 0,-163 0-1,-122 81 1,-42 247 0,450-165-1,41 42 1,1-1 15,-1 1-15,327-123-16,-204 81 15,246-122-15,-1 41 16,-41 41 0,1-1-1,-42 165 1,124-124-1,-1-81 1,0 41 0,41-41-1,82-1-15,0-40 32,0-82 14,0-81-30,164-1 0,-82 0-1,0-81 1,0 40 0,-42 41-1,-40 83 1,-81 80 15,-83 124-15,41 41-1,-40-1 1,40 1 0,82-124-1,41 42 16,41-123-15,204 0 0,205-82-1,287-40 1,-615 122-16</inkml:trace>
  <inkml:trace contextRef="#ctx0" brushRef="#br0" timeOffset="89657.1015">10677 11576 0,'0'0'0,"-41"0"0,-41 0 16,0 0-1,0 0-15,41 0 16,41 41 1124</inkml:trace>
  <inkml:trace contextRef="#ctx0" brushRef="#br0" timeOffset="91913.0755">10268 11699 0,'-82'0'0,"41"0"16,0 0-16,0 0 15,-41 0-15,0 0 16,82 82 62,41-82-78,82 0 16,82 0-16,449 0 15,-204 0-15,0 0 16,450 0 0,-41 0-1,41-41 1,-614 41 0,-81 0-1,-123 0 16,-41 0-15</inkml:trace>
  <inkml:trace contextRef="#ctx0" brushRef="#br0" timeOffset="92533.1224">11781 11821 0,'0'0'0,"-245"0"16,-123 0-1,163 0 1,123 0 0,41 0-1,82 82 32,82-82-47,122 0 16,492 0-1,-328 0-15,409 0 16,-491 0 0,-40 0-16,244 0 15,-122-41 1,-81 41 0,-287 0-1,-1 0 141</inkml:trace>
  <inkml:trace contextRef="#ctx0" brushRef="#br0" timeOffset="93697.3347">15872 9899 0,'-123'-82'0,"41"82"15,1-82-15,-42 82 16,0-122-16,0 122 16,-81-41-16,-1 41 15</inkml:trace>
  <inkml:trace contextRef="#ctx0" brushRef="#br0" timeOffset="95210.5341">21476 11985 0,'-123'0'0,"82"-82"31,41 41 0,82-40 16,-41 81-31,41 0-16,204 0 31,-81 0-15,-1-41 15,83-41-16,81 82 1,-41 0 0,164 0-1,-41 0-15</inkml:trace>
  <inkml:trace contextRef="#ctx0" brushRef="#br0" timeOffset="95520.6239">31253 11412 0,'82'0'109</inkml:trace>
  <inkml:trace contextRef="#ctx0" brushRef="#br0" timeOffset="95729.559">33585 11372 0</inkml:trace>
  <inkml:trace contextRef="#ctx0" brushRef="#br0" timeOffset="96171.2777">41684 11412 0,'82'0'16</inkml:trace>
  <inkml:trace contextRef="#ctx0" brushRef="#br0" timeOffset="96427.7038">42175 11453 0,'41'0'32,"-41"82"-32</inkml:trace>
  <inkml:trace contextRef="#ctx0" brushRef="#br0" timeOffset="100343.4224">20944 23479 0,'0'0'0,"-41"0"16,-40 0-16,40 0 15,0 0-15,-41 0 16,205 0 31,81 0-47,1269-41 31,-123-40 16,-982-1-32,-286 82 1,-123 0 0,-82 0-1,-122 0 1,-83 41 0,-367 41-1,368-82 1,-41 40-1,40-40 1,-81 82 0,246-82-1,244 0 32,83 0-31,450-41-1,-1-40 1,-122 81 0,-245-82-1,-328 82 1,-41 0 0,-245 41-1,0 40 1,0-81-1,286 41-15,41-41 16,123 0 15</inkml:trace>
  <inkml:trace contextRef="#ctx0" brushRef="#br0" timeOffset="101544.33">20576 26179 0,'0'0'0,"0"41"47,0 82-47,0 40 0,0 1 16,0 245 15,0-368-16</inkml:trace>
  <inkml:trace contextRef="#ctx0" brushRef="#br0" timeOffset="101777.0601">20576 26261 0,'0'0'0,"0"-123"0,82 82 31,82-81-16,-42 122 1,-81 40 0,-41 83-1,-245 204 1,40-122 0,123-82-1,82-82 1</inkml:trace>
  <inkml:trace contextRef="#ctx0" brushRef="#br0" timeOffset="102110.8805">21026 26588 0,'-41'41'31,"41"0"-15,-82 41 0,82 122-1,82-122 1,0-82 0,0 0-1,0-164 1,-82 1-1,-123 40 1,0 41 0,41 123-1,1 246 1,122-247 0</inkml:trace>
  <inkml:trace contextRef="#ctx0" brushRef="#br0" timeOffset="102377.453">21476 26343 0,'0'0'0,"0"-82"16,0 41-16,0-41 16,-82 205 15,82 0-16,0 163 1,0 205 0,0-287-1,0-81 1,0-82 0</inkml:trace>
  <inkml:trace contextRef="#ctx0" brushRef="#br0" timeOffset="102611.5758">21394 26711 0,'0'0'0,"0"-82"16,41 0 0,0 82-1,123 0 1,-1 41-1,-163 0-15,0 82 16,0-82 0,-41 0-16,-163 81 15,81-122 1</inkml:trace>
  <inkml:trace contextRef="#ctx0" brushRef="#br0" timeOffset="102826.8786">22049 26752 0,'0'-41'16,"0"-41"-1,0 41 1,0 82 15,0 41-15,41-41-1</inkml:trace>
  <inkml:trace contextRef="#ctx0" brushRef="#br0" timeOffset="103180.5468">22785 26220 0,'-41'0'16,"41"41"15,0 82-31,0-1 16,0 1-16,0 0 15,0-1 1,0-40-16,0 82 15,0-123-15</inkml:trace>
  <inkml:trace contextRef="#ctx0" brushRef="#br0" timeOffset="103411.5287">22744 26261 0,'0'0'0,"0"-41"16,0-41-16,41 82 15,41-41 1,122 41 0,-163 123-1,-41 0 1,0-82 0,-163 81-16,81-40 15,0-82 1,41 41-1</inkml:trace>
  <inkml:trace contextRef="#ctx0" brushRef="#br0" timeOffset="104561.5977">23317 26384 0,'0'-82'16,"0"-41"-1,0 41 1,-41 82 0,-41 0-1,0 205 1,82-42 0,0 1 15,0-123-16,164-41 1,-82-41 0,-41-82-1,-41 1 1,0-42 0,0 205-1,0 82 1,0 40-1,0-122 1,0 41 0,122-82-1,1-41 1,-41-123 0,-82-40 15,41-1-16,-82 287 1,41-41 0,0 0-1,0 41 1,41-82 0,41 0-1,-41-41 1,-41 82-1,0 122 1,0-40 0,0-41-1,41 0 1,81-164 15,-40 0-15,0-122-1,41 40 1,-82 123 0,-1 41-16,-40 82 31,0 0-15,0-41-1,0-164 48,0 82-63,0-41 15,-40 82 1,-83 123 0,41 40-1,82-40 16,41-82-15,41-41 0,0-82-1,-1 0 1,-81 1-16,0 122 31,0 40-31,41 42 16,-41 123-1,0-206 1,123 1 0</inkml:trace>
  <inkml:trace contextRef="#ctx0" brushRef="#br0" timeOffset="109411.7065">24626 26343 0,'0'-41'0,"0"82"47,0 0-47,41 40 15,-41-40-15,0 82 16,0-82 31,0-164-16,123-40 0,-83 81-31,42 123 32,-82 40-17,0 1 1,0-41-1,41-41 1,41 0 0,41-123-1,-41 1 1,-82 81 15,0 123-15,81-1-1,-81 1 1,41 82 0,0-164-1,82 0 1,-82-41 0,82-82-1,-123 41 1,0 1-16,0 162 31,0 1-15,0 0-16,40-82 31,1-41 0,-41-41-15,0 41-1,-41 1 1,1-42 0,-42 164-1,41 122 1,41-81-16,41 40 16,0-40-16,40-82 15,-40-41-15,82 82 16,-41-164-1,41-41 1,-1-122 0,-122 81-16,82-163 15,-82 123 1,0 40-16,41 41 31,-82 205 0,41 0-15,-82 204 0,82-40-1,0-1 1,164-163 0,-82 0-1,40-164 1,-40 0-1,-82 0-15,82-81 16,-82 81 0,0 123 15,0 0-15,0 40-16,0-40 15,0 41 1,41-82-1,0 0 1,0 0 0,-41-164-1,0 124 1,0-42 0,-82 82-1,-41 82 1,123-1-16,-82 124 15,82-123 1,0 0-16,0-42 16,205-40-1,-164 0 1,123-122 0,-83-1 15,1-82-16,0 83 1,-41 40 0,-41 123 15,0 0-15,0 0-1,41-41 1,0 0-1,41 41 1,-82 204 0,0-40-1,0-165 1,40-40 15,124-40-15,-41-83-1,-123-41-15</inkml:trace>
  <inkml:trace contextRef="#ctx0" brushRef="#br0" timeOffset="109628.2203">25649 26097 0,'0'-41'0,"41"41"31,40 0-31,165-81 16,122 81 15,-164 0-31,-40 0 0</inkml:trace>
  <inkml:trace contextRef="#ctx0" brushRef="#br0" timeOffset="110211.3676">29494 25770 0,'0'-41'32,"-123"164"-17,82 81 1,41-40-16,0 0 15,123 367 17,41-490-17,-83-41-15</inkml:trace>
  <inkml:trace contextRef="#ctx0" brushRef="#br0" timeOffset="110698.2836">30353 25893 0,'0'-41'0,"0"-41"31,0 41 1,0 123 140,0 0-157,0 0-15,0 40 16,0 1-16,0 0 15,-41-42 1,41 1-16,0-41 16,0 41-16</inkml:trace>
  <inkml:trace contextRef="#ctx0" brushRef="#br0" timeOffset="111077.8046">30803 26056 0,'0'-41'32,"-82"82"-1,82 41-16,-82 0-15,82 41 16,0-1 0,41-81-1,41-41 1,0 0 0,0 0-1,-82-41 1,0-40-1,-164 81 1,164 81 0,-41-40-1</inkml:trace>
  <inkml:trace contextRef="#ctx0" brushRef="#br0" timeOffset="111311.8068">31457 26015 0,'0'-81'16,"0"40"15,41 41-31,0 0 16,41 0-16,123-82 15,-165 82 1</inkml:trace>
  <inkml:trace contextRef="#ctx0" brushRef="#br0" timeOffset="111561.9835">31376 25934 0,'0'0'0,"0"41"16,0 40-1,40-81 1,83 41 0,-41 41-1,41 0 1,-123-41 0,0 41-1,-123-42 1,0-40-1,41 0 1</inkml:trace>
  <inkml:trace contextRef="#ctx0" brushRef="#br0" timeOffset="111778.8984">32071 26261 0,'82'0'32,"-82"-41"-1,0 0-15,41 41 30,-41 82-46</inkml:trace>
  <inkml:trace contextRef="#ctx0" brushRef="#br0" timeOffset="112361.4884">32726 25934 0,'40'0'47,"83"-41"-47,-41 41 15,0 0-15,0-82 16</inkml:trace>
  <inkml:trace contextRef="#ctx0" brushRef="#br0" timeOffset="112596.9976">32726 25893 0,'0'0'0,"-41"0"16,41 82-16,0-1 15,0-40 1,81-41 0,1 82-1,0 0 1,-82-41-1,0 0 1,-123 40 0,82-81-1</inkml:trace>
  <inkml:trace contextRef="#ctx0" brushRef="#br0" timeOffset="112792.9004">33380 26302 0,'0'0'0,"0"82"47,0-42-32,0 42-15,0 0 16,-82 41-16,41 0 15</inkml:trace>
  <inkml:trace contextRef="#ctx0" brushRef="#br0" timeOffset="113311.6925">34403 25770 0,'0'123'32,"0"-1"-17,-41 1-15,41 0 16,0-41-16,0 40 15,41-81 17</inkml:trace>
  <inkml:trace contextRef="#ctx0" brushRef="#br0" timeOffset="113664.8977">34975 25811 0,'-41'0'47,"-40"123"-47,40-42 16,41 1-16,-82 0 15,82 82 1,0-123-16,82 40 15,-41-81-15,40 0 16,1 0 0,0-122-1,-82-1 1,-82 82 15,0 41-15,1 123-1,40-41-15,41-42 16</inkml:trace>
  <inkml:trace contextRef="#ctx0" brushRef="#br0" timeOffset="114061.6599">35589 25975 0,'0'-82'0,"0"41"16,-41 41 31,0 41-47,-41 81 15,41 42 1,-40 0-1,81-42 1,81-40 0,83-82-1,0-41 1,-123 0 0,-41-163-1,0 163 1,-205 41-1,123 204 1,41-81 0</inkml:trace>
  <inkml:trace contextRef="#ctx0" brushRef="#br0" timeOffset="114344.9972">35957 26384 0,'0'40'31,"-41"-40"-15,41 41-16,41-163 62,-41 40-62,41 82 31,41 0-15</inkml:trace>
  <inkml:trace contextRef="#ctx0" brushRef="#br0" timeOffset="114911.8789">36612 25893 0,'-41'0'0,"41"-41"15,0 123 48,0-1-63,0 1 15,-82 41-15,82-82 16,0 0-16,-41 0 31,123-41 0,-41 0-15,81 0 0,-40 0-1,0 0-15,0 0 16,-41-82 0,-41 41-1,41 0 1,-41-41-1,0-40 1,0 203 31,0 1-31,-41 0-16,41 82 15,-82-42-15,82-40 16,0 41-1</inkml:trace>
  <inkml:trace contextRef="#ctx0" brushRef="#br0" timeOffset="115146.0552">37471 25647 0,'0'0'0,"0"-41"15,82 41 1,-1 123 15,-81 123-31,0 122 16,-204 123 15,-83-123-15,124-246-16</inkml:trace>
  <inkml:trace contextRef="#ctx0" brushRef="#br0" timeOffset="115647.0474">30926 28020 0,'-123'0'0,"41"0"16,0 0-16,0 0 15,-40 41 1,81-41 0,82 0 15,245 0-15,900-82-1,492 82 1,408 82-1,-1227-82 1,-450 0 0,-491 0 31,-82 0-32,-81 0-15,-123 0 16,82 0-16,-1 0 0</inkml:trace>
  <inkml:trace contextRef="#ctx0" brushRef="#br0" timeOffset="116095.6745">31621 28592 0,'0'0'0,"-205"0"0,-163 82 15,409-82 17,205 0-17,940 0-15,655-163 16,0 40 15,-451 123-15,-694-82-1,-492 82-15,-163-41 16,-82 41 125,0 0-126,-40 0-15,40 0 16,0 0-16</inkml:trace>
  <inkml:trace contextRef="#ctx0" brushRef="#br0" timeOffset="118672.6761">34035 24911 0,'-41'-82'0,"41"41"31,0 0-15,41 123 78,-41 0-79,0-41-15,0 0 16,40 41-16,-40-1 15,0-40 17,0-82 155,-81-40-187,81 40 16,0-41-16,0 0 15,0 0-15,0-40 16,0 81 0,0-82-1,0 82 17,0 0-32,0 0 15,0-41 16,0 123 48,0 0-79,0 41 15,0 0-15,0 0 16,0-1-16,0 165 15,0-82 1,41-124 0,-41 42-1,-41-82 79,-41 0-78,82-82-1,-82 82-15,82-81 16,-82-1 0,82 0-1,-82 82 1,82-41-1,0 82 64,0 41-79,0-41 15,41 81 1,0-81-1,41-41 1,-41 0 0,41 0-1,40 0 1,-81-41 0,41-163-1,-82 163 1,0-41-1,0 123 126</inkml:trace>
  <inkml:trace contextRef="#ctx0" brushRef="#br0" timeOffset="122079.1952">16690 7281 0,'-41'0'15,"41"-123"-15,-82 82 16,0-40 0,-204-1 15,82-82 0,122 164-31,-164-163 16,124 163-1,-1-123-15,-204 41 32,-1 0-17,83 82-15,-205-122 16,205 40-16,81 82 15,-204 0 1,-82 0 0,-246 82-1,328 40 1,82 1 0,40 0-1,42 40 1,40-81-16,-122 164 15,204-206 1,41 1-16,-41 82 16,41 82-1,41 40 17,82-81-17,82-1 1,0-40-1,-83-41-15,1-82 16,0 82-16,41-82 0,-42 40 16,83 42-1,41-41 1,81 82 0,-122-123-16,40 123 15,-40-123-15,-1 0 16,42 0-16,204 0 15,0-41 1,-82 41 0,205-164-1,-164 82 17,-122 0-17,40-40 1,-204 40-16,82-41 15,-42 82-15,-40-40 16,123-83 0,-83 0-1,-122-40 1,-163-369 0,-287 0-1,-205 83 1,-40 408-1,-451 82 1,451 327 0,245 164-1</inkml:trace>
  <inkml:trace contextRef="#ctx0" brushRef="#br0" timeOffset="125179.3634">12477 11494 0,'-82'41'0,"41"-41"15,-41 0 1,-41 41 0,82-41-1,1 0 1,80 0 62,410 0-62,123 0-1,163-41 1,1-41-1,-492 82-15,164 0 16,-286 0 0,-82-41-16,-82 41 62,-41 0-46,-41 0-16,42 82 15,-1-82 1,-123 0-16</inkml:trace>
  <inkml:trace contextRef="#ctx0" brushRef="#br0" timeOffset="125594.0403">13336 11781 0,'0'0'0,"-82"0"0,0 81 15,41-81 1,-41 0 0,164 0-1,204 0 17,328 0-17,81 0 1,369 0-1,-573 0 1,-205 0 0,-245 0-1,-82 0 126</inkml:trace>
  <inkml:trace contextRef="#ctx0" brushRef="#br0" timeOffset="126523.5324">15422 11944 0,'0'-41'16,"-41"41"-1,41 41 32,0 41-31,0 0-16,0 41 16,0-1-16,0 83 15,0 40-15,0-81 16,0-1-16,0-40 15,0 41-15,-82 81 16,82 42 15,0-247 16,-41-40-16,0 0-15,-40 0 0,40-40-1,-41-83 1,82 82 0,-41 0-16,41-41 15,-82 41 1,123 82 62,-41 41-78,41 41 16,-41-82-16,82 0 15,-41 81 1,40-81-1,-40-41 1,0 0 0,164-204-1,-164 122 1,41 82 0,-42 0-1</inkml:trace>
  <inkml:trace contextRef="#ctx0" brushRef="#br0" timeOffset="235925.1694">28430 26465 0,'-41'0'15,"41"41"17,41-41-32,41 0 15,123 0 1,-42 0-1,-40-41 1,-82 41-16</inkml:trace>
  <inkml:trace contextRef="#ctx0" brushRef="#br0" timeOffset="236157.8987">28962 26343 0,'0'0'0,"-41"0"16,123 0 78,-82 41-94,41-1 15,-41 42 1,0 0-16</inkml:trace>
  <inkml:trace contextRef="#ctx0" brushRef="#br0" timeOffset="237755.2744">37839 27202 0,'41'0'94</inkml:trace>
  <inkml:trace contextRef="#ctx0" brushRef="#br0" timeOffset="239630.9228">32848 28224 0,'82'0'31</inkml:trace>
</inkml:ink>
</file>

<file path=ppt/ink/ink46.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4-06-08T13:11:26.228"/>
    </inkml:context>
    <inkml:brush xml:id="br0">
      <inkml:brushProperty name="width" value="0.05292" units="cm"/>
      <inkml:brushProperty name="height" value="0.05292" units="cm"/>
      <inkml:brushProperty name="color" value="#FF0000"/>
    </inkml:brush>
  </inkml:definitions>
  <inkml:trace contextRef="#ctx0" brushRef="#br0">11249 14808 0,'0'-82'16,"0"0"0,-41 82-16,41-41 0,-81 41 31,-1 41-31,82 82 15,-82 40-15,82 124 16,0 285 0,82-204 15,245-490 0,-81-246 0,-246 122-15,0 123 0,0 42 15,0 162-15,0 124-1,0 40 1,0-122-1,0-82 1,122-41 0,-40 0-1,0-41 1,-82-41-16,41-40 16,-41 40-1,-82 0-15,-41-41 16,-81 82-1,163 123 1,41 82 15,123-1-31</inkml:trace>
  <inkml:trace contextRef="#ctx0" brushRef="#br0" timeOffset="430.4481">12027 15421 0,'0'0'0,"0"-82"0,0 0 15,0 1 1,0 122 0,81 81-1,-81 206 1,0-124-1,0-163 1,0 0 15,41-82-15,-41-41 0,123-163-1,-41-1 1,0 205-1,0 41 1,-82 82 0,40 82-1,-40-1 1,0 1 0,82-164 15</inkml:trace>
  <inkml:trace contextRef="#ctx0" brushRef="#br0" timeOffset="1083.2059">12886 14848 0,'0'0'0,"0"-122"0,0-1 15,-41 0 1,-41 41-1,82 123 1,0 123 0,0 409-1,0 204 1,41-368 0,-41-245-1,41-124 1,41-40-1,40-122 17,-81-165-17,-41 42 1,0 81 0,-163 123-1,81-40 1,0 81-1,82-41 1,204-123 0,1 123-1,-123 41 1,-82-41 0,0-41-1,0 42 16,0 121 32,0 42-63,0-41 16,82 82-1,-82-42 1,0-81-1,0 41-15</inkml:trace>
  <inkml:trace contextRef="#ctx0" brushRef="#br0" timeOffset="1225.0443">13295 15135 0,'0'-41'0,"0"82"31,41 0-15</inkml:trace>
  <inkml:trace contextRef="#ctx0" brushRef="#br0" timeOffset="3232.8336">13704 15462 0,'0'-41'16,"0"0"-16,0-41 31,0 41-15,-41 41-16,-41 82 15,82 82 1,0 40 15,0-122-15,0 0 0,82-82-1,0-41 1,0-82-1,-1-81 1,-81-246 0,-41 245-1,1 42 1,40 81 0,0 123 15,0 163-16,0 83 17,0-83-32,40 1 15,-40-82-15,41-1 16,-41-40 0,41-82-1,123 0 1,-164-123-1,0 42-15,41-83 16,-41 82-16,0 0 16,0 164 15,0-41-31,0 0 16,82 41-1,-82 0 1,41-82-1,-41-41 1,40 41 0,-40-123-1,0 41-15,0 0 16,-40 41 0,-42 41-1,82 123 1,0 41-1,0-1 1,0-122 0,82 0-1,-1-41 1,1-41 0,0-122-1,-82-42 1,0 82-1,0 164 17,0 41-17,0-41 1,0 82 0,0-41-16,41-42 15,-41 42-15,82-82 47,-41-163-31,40-1-1,1 123 1,-41 82 15,-41 41-31,0 0 16,0 40-1,0-81 17,82-41-17,82-82 1,40-163 0,-40 0-1,-123 204 1,-41-41-1,0 164 17,0-41-17,0-1 1,81-40 0,-81-40 46,-40-42-46,-1 82-1,0 0 1,-82 82 0,82 81-1,41 83 1,0-165-1,41-81 1,123 0 0,163 0-1,-164-122-15,-122-1 16,41 41 0,-82-41-16,0 83 15,0-42 1,0 123 31,0 0-47,0 81 31,0-81-15,0 41-16,41-82 31,0-41-16,-41-41-15,0 0 16,0-163 0,0 204-1,-82 123 1,82 41 0,-82 122-1,82-122-15,0-41 16,82-82-1,0 0 1,-41 0-16,0-82 16</inkml:trace>
  <inkml:trace contextRef="#ctx0" brushRef="#br0" timeOffset="4650.2301">17876 14930 0,'-82'-41'16,"164"41"15,0 0-31,41 0 16,81 0 0,-81 0-1,-82 0-15,-41-81 47,-82 81-47,0 0 31,41 0-15,1 0 0,40 40-1,0 83 1,0 41-1,0-82-15,0 122 16,0-163-16,0 0 16,0 0-1,0 41 1,-82-82 0,0 0-1,-41-41 1,123-41-1,0 123 17,0 0-17,82-41 1,41 0 0,-1-41-1,1-82 1,-41 0-1,0 1 1,-82 81 0,0 123 15,0-1-31,0 1 16,0 0-1,41-82 16,-41-41-31,82-41 16,-1-122 15,1 163-15,-41 41 0,-41 163-1,82 1 1,-82-123-1,41 41 1,82-164 0,-42-41-1,1-81 1,-82 81-16</inkml:trace>
  <inkml:trace contextRef="#ctx0" brushRef="#br0" timeOffset="4819.6549">19267 14767 0,'0'0'0,"0"-123"16,-41 164 46,41 41-62,0-1 16,0 83 0,0 41-1,41-83 1,0-40-1</inkml:trace>
  <inkml:trace contextRef="#ctx0" brushRef="#br0" timeOffset="5487.3218">19431 15135 0,'0'41'31,"0"0"-16,41-41 1,0 0 15,40-41-15,-81-82 0,0 0-1,-81 123 16,81 82-31,-41 0 16,41 81 0,0-40-1,41-41 1,81-82 0,83-41-1,-82-82 1,-123 42-1,40-165-15,-40 205 16,0 0 0,-40 41 15,-42 0-15,82 41-1,0 0 1,0 0-1,82-41 1,-42 82 0,1 0-1,-41-1 1,0 42 0,0 0-1,82-123 16,41 0-15,-41-41 0,163-82-1,-122 1-15</inkml:trace>
  <inkml:trace contextRef="#ctx0" brushRef="#br0" timeOffset="6450.5318">20453 15094 0,'0'-82'16,"0"123"15,0 0-15,0 41-16,82-1 15,-41 83 1,82-82 15,41-164 0,-83-82-15,-81-40 0,0 81-1,0 205 17,0 0-32,0 81 15,0 1 1,0-82-1</inkml:trace>
  <inkml:trace contextRef="#ctx0" brushRef="#br0" timeOffset="7050.5946">21312 15380 0,'0'0'16,"0"-82"-16,0 41 15,0-40 1,-40-1-1,40 0 1,-41 82 0,-82 41-1,82 82 1,41-1 0,0-40-1,0 0 1,123-82-1,-82-41 17,-41-82-17,81 1 1,-81 81 0,0 123 15,0 40-31,0-40 15,0 0 1,41 0 0,123-123-1,0-123 1,-83-40 0,1-246-1,-82 163 1,0 246-1,-82 164 17,82 82-17,-81 367 1,81-367 0,122-41-1,-40-124 1</inkml:trace>
  <inkml:trace contextRef="#ctx0" brushRef="#br0" timeOffset="7414.2309">18858 14808 0,'82'0'31,"0"0"-15,81 0-16,1 0 16,0 0-16,-1 0 15,-40 0-15</inkml:trace>
  <inkml:trace contextRef="#ctx0" brushRef="#br0" timeOffset="7916.5434">15013 16403 0,'-82'0'16,"41"0"-16,-41 0 15,82-41 1,205 41 15,245-82-15,654 82 0,164 0-1,-163 41 1,-287-41-1,-736 0 1</inkml:trace>
  <inkml:trace contextRef="#ctx0" brushRef="#br0" timeOffset="24431.9194">26017 15994 0,'0'-82'15,"-41"41"1,41-41 15,-41 41-15,-41-40 15,0 81 0,41 0-15,1 81-1,-83 42 1,82 245 0,41-245-1,41-41 1,41-82 0,81 0-1,-122-82 1,41-41 15,0 0-15,-82 83-16,0-1 15,0-82-15,0 82 16,0 0 15,0 123 0,0 122-15,0 83 0,0 40-1,0-122 1,0-165-16,0 1 16,0 41-1</inkml:trace>
  <inkml:trace contextRef="#ctx0" brushRef="#br0" timeOffset="25356.161">26549 15994 0,'0'-41'0,"-82"41"31,82-82 63,82 82-79,-1 0-15,-40-41 16,0 41-16,82 0 16,-82 0 15,-82 0 0,-41 0-15,-41 0 15,42 0-15,40 0-1,41 41 1,-82-41 0,41 123 15,41-1-16,-82-81-15,82 82 16,0-82 0,0 0-1,41-41 32,41 0-31,-41-82-1,41 82 1,-1 0 0,1 41-1,-41 41 1,-41 41 0,0-1-1,-123 1 1,42 0-1,-1-123 1</inkml:trace>
  <inkml:trace contextRef="#ctx0" brushRef="#br0" timeOffset="25736.0717">27735 16198 0,'0'-82'15,"0"123"48,-123 82-47,123-41-16,-82 0 15,82 0-15,-122 81 0,40 1 16,41-42 15,41-81-15</inkml:trace>
  <inkml:trace contextRef="#ctx0" brushRef="#br0" timeOffset="26002.0978">27285 16035 0,'0'0'0,"-41"0"32,41-41 14,41 41-14,0 0-17,-41 82-15,123 40 16</inkml:trace>
  <inkml:trace contextRef="#ctx0" brushRef="#br0" timeOffset="26256.597">27858 16812 0,'0'-41'78,"0"82"-31,40 41-47</inkml:trace>
  <inkml:trace contextRef="#ctx0" brushRef="#br0" timeOffset="28786.4899">24299 18939 0,'0'0'0,"0"-41"0,-82 41 16,82-82-16,-82 82 15,-41 246 32,42 776-16,162-776-31,83-1 16,-123-204-16,0-41 16,41 0-16</inkml:trace>
  <inkml:trace contextRef="#ctx0" brushRef="#br0" timeOffset="30740.4599">27898 15789 0,'0'-82'0,"0"42"31,0-1 0,-40 41-15,-42-82-1,41 0 1,0 82 0,41-41-16,-82 41 15,-41-82-15,83 82 16,-83-41-1,0 41 1,0-41 0,82 41-16,-81 0 15,40 0 1,0 0-16,-82 0 16,42 0-1,81 0 16,-82 0-15,-41 41 0,42 41-1,-1 41 1,82-82-16,-82 41 16,83-1-16,-1-81 15,-41 82 1,0 0-1,0-41 1,0 41-16,1 81 16,81-122-1,-41 0-15,41 82 16,0-41 0,0 81-1,0-122 16,0 164-15,0-42 0,0-81-1,122 82 1,1-41 0,41-42-1,-1-40 1,-81-41-16,164 82 15,-165-82 1,1 82-16,41-82 16,81 0-1,-40 0 1,-82 0-16,82 0 16,-83-41-1,-40 41-15,123-41 31,0-41-15,40-122 0,-81 122-1,-1 0 1,-81-41 0,41 1-1,82-42 1,-123 41-1,-41 1 1,82-165 0,-42 124-1,-40 40 1,-81-41 0,-83 42-1,-327-1 16,246 123-15,204 0 0</inkml:trace>
  <inkml:trace contextRef="#ctx0" brushRef="#br0" timeOffset="31114.3936">28144 16321 0</inkml:trace>
  <inkml:trace contextRef="#ctx0" brushRef="#br0" timeOffset="32939.112">26385 17712 0</inkml:trace>
  <inkml:trace contextRef="#ctx0" brushRef="#br0" timeOffset="33912.106">26303 17834 0,'-41'0'63,"41"-40"108,41 40 142,41 0-297,-41 0-16,0 81 0</inkml:trace>
  <inkml:trace contextRef="#ctx0" brushRef="#br0" timeOffset="34581.1117">25076 19103 0,'-82'-41'16,"41"122"31,41 42-32,-82 573 17,82-574-17,0-40 1</inkml:trace>
  <inkml:trace contextRef="#ctx0" brushRef="#br0" timeOffset="35053.4826">25567 19389 0,'0'0'0,"0"-41"15,0 0 1,-41 41 15,-82 41 0,41 41-31,41 163 16,41 42 0,0-165-1,0-40 1,123-41-16,-41-41 16,-41 0-1,41 0 1,0-82-1,-82-122 1,0 40 0,-41 164-1,-82 0 1,0 164 0,123-42-1,0-40-15,41-82 0</inkml:trace>
  <inkml:trace contextRef="#ctx0" brushRef="#br0" timeOffset="35520.1957">26385 19348 0,'0'0'0,"0"-123"16,0 82 0,-41 41 31,41 41-32,-123 82-15,123 0 16,-82 81-1,82 42 1,0-165-16,0-40 16,0 41-1,82-82-15,0 0 16,41-82 0,-123-81 15,0 40-16,-41 82 1,-41 41 0,0 0-1,82 41-15,0 0 16,0 82-16</inkml:trace>
  <inkml:trace contextRef="#ctx0" brushRef="#br0" timeOffset="35853.7298">26712 19716 0,'0'82'31,"0"-123"63,0-41-79,0 123 16,0 41-15,82-82 0</inkml:trace>
  <inkml:trace contextRef="#ctx0" brushRef="#br0" timeOffset="40739.2209">26344 19307 0,'41'-41'78,"0"41"-62,41-41-16,-1 41 15,288-82 17</inkml:trace>
  <inkml:trace contextRef="#ctx0" brushRef="#br0" timeOffset="41254.0284">26508 19225 0,'-41'0'0,"-41"0"31,41 41 1,41 82-17,-82-41 1,82 122-1,-41 83 1,41-165 0,0-81-1,0-123 32,82 1-31,-41-1-1,41 0 1,-41 82 0,41 41-1,-82 0 1,40-41-16,-40 163 16,0-122 15,0 41-31,-40 0 15,-42-82-15,0 82 16,-41-82 0,0 41-1</inkml:trace>
  <inkml:trace contextRef="#ctx0" brushRef="#br0" timeOffset="41622.4578">27612 19307 0,'0'0'0,"0"-41"16,0 0 15,41 41-15,0 0-16,82-82 15,81 82 1,-163 0 0,0 0-1</inkml:trace>
  <inkml:trace contextRef="#ctx0" brushRef="#br0" timeOffset="41903.7283">27612 19184 0,'-82'0'15,"82"41"1,0 41 0,0 41-1,0-82 1,82 40 0,0-81-16,82 0 15,-124 82-15,42-82 16,-82 82-1,-41 0 1,-81 0 0,-1-82-1,82 0 1,-41 0 0</inkml:trace>
  <inkml:trace contextRef="#ctx0" brushRef="#br0" timeOffset="42137.8566">28594 19716 0,'0'41'46,"0"0"-30,0 82-16,-82-42 16,82 1-16,0 82 15,0-82 1</inkml:trace>
  <inkml:trace contextRef="#ctx0" brushRef="#br0" timeOffset="42437.1593">29085 19143 0,'0'0'0,"0"-40"15,0-1-15,0 122 47,0 1-47,0 82 32,0-1-32,0 1 31,0-123-31</inkml:trace>
  <inkml:trace contextRef="#ctx0" brushRef="#br0" timeOffset="42839.9285">29657 19103 0,'0'-41'0,"0"-41"16,-40 82 31,-1 82-31,41 40-16,-82 246 31,123-245-16,41-41 1,-1-82 0,42-41-1,-82-123 1,-41 83 0,-41 81-1,-82 0 1,1 41-1,122 40-15,-41 1 16</inkml:trace>
  <inkml:trace contextRef="#ctx0" brushRef="#br0" timeOffset="43421.3185">30394 19103 0,'0'-41'16,"0"0"0,0-41-1,-41 123 32,-41 163-31,0 42-1,82-42 1,41-163 0,-41 0-16,82-41 15,0 0-15,0 0 16,-82-41-1,0-82 1,-41 83 0,-82 40-1,41 122 1,82 1 15</inkml:trace>
  <inkml:trace contextRef="#ctx0" brushRef="#br0" timeOffset="43677.6424">30680 19675 0,'0'-41'62,"82"-41"-30,-82 123 15,0 82-32</inkml:trace>
  <inkml:trace contextRef="#ctx0" brushRef="#br0" timeOffset="44138.1807">31212 19266 0,'0'0'0,"-82"-82"15,82 41-15,0 1 16,0-42 0,0 164 15,0-1-31,0 83 31,0-41-15,41-42-1,82-81 1,-41 0 0,-1-122-1,-81 40 1,0-82 0,0 205 15,0 41-16,0 82 1,0 81 0,0-122-1,0-82 1</inkml:trace>
  <inkml:trace contextRef="#ctx0" brushRef="#br0" timeOffset="44404.6136">32030 18734 0,'0'-81'16,"0"121"-1,123 165 1,-41 40 0,-82 1-1,0-1 1,-409 164 0</inkml:trace>
  <inkml:trace contextRef="#ctx0" brushRef="#br0" timeOffset="54172.5412">25771 18080 0,'-41'0'16,"1"0"0,-1 0-1,-41 0 16,0 0-15,41 0 0,123 0 62,82 0-78,81-41 15,0 41-15,83 0 16,-42-82-16,246 82 16,-123 0-1,-41 0 1,-204 0 15</inkml:trace>
  <inkml:trace contextRef="#ctx0" brushRef="#br0" timeOffset="54455.4994">26139 18284 0,'0'0'0,"-122"0"16,-1 0-16,82 0 16,82 0 15,82-40-31,40 40 16,369-82-1,-205-41-15,-40 123 16,122-82-1,-205 82-15</inkml:trace>
  <inkml:trace contextRef="#ctx0" brushRef="#br0" timeOffset="56189.1221">25117 17016 0,'0'-81'16,"-41"40"15,-82 41 0,-163 0 1,-205 122-1,327-81-16,-40 41 1,-42 0 0,124-41-1,-1 122 17,-41-40-17,-40 82 1,-42-42-1,165-81-15,-83 41 16,82 0-16,-41-42 16,1 83-1,-1 204 1,41-122 0,0-42-1,82-40 1,41-1-1,0-40-15,0 0 16,-41-82 0,123 40-16,-41-40 15,-1 41 17,83 41-17,0-41 1,40-82-1,-81 41 1,0-41 0,-83 0-16,83 0 15,-41-82 1,0 82 0,-82-41-16,0 0 46,0 0-30,-82-82 15,41 82-15,-41-40 0,41 81-1,0-41 1,1 41-1,-42 0 1,41 0 0,82 41 62,41-41-78,-42 41 15,1-41-15,82 40 16,-82 165 0,-41-41-1,-205 163 17,-163 82-17,123-123 1,204-204-16,-41-82 0</inkml:trace>
  <inkml:trace contextRef="#ctx0" brushRef="#br0" timeOffset="73624.4235">38289 12926 0,'0'-82'16,"0"205"47,0 0-48,0-1-15,0 83 16,0-83-1,0 1 1,0-82 0</inkml:trace>
  <inkml:trace contextRef="#ctx0" brushRef="#br0" timeOffset="74273.2379">38698 13049 0,'0'-41'63,"0"0"30,-82 41-30,41 82-47,41-1-16,0 1 15,0 41-15,0 41 16,0-124-1,0 42 1,82-82 0,0 0-1,0-41 1,-1-40 0,-81-1-1,0-41 1,0 82-1,0-41-15,-40 82 32,40-81 15</inkml:trace>
  <inkml:trace contextRef="#ctx0" brushRef="#br0" timeOffset="76841.4074">24626 23847 0,'0'-81'16,"0"-1"-16,0-41 15,0 41-15,-82 41 16,82-40-16,0 162 31,0 165-31,0 940 31,-82 123 1,82-982-1</inkml:trace>
  <inkml:trace contextRef="#ctx0" brushRef="#br0" timeOffset="77595.8179">24299 23234 0,'0'-41'16,"0"0"0,122 41-1,42 0 1,204-164-16,655 83 15,-328 81 1,901-123-16,-1024 123 16,-163 0-16,573-82 31,-368 82-15,-491 0-1,-123 82 32,0 41-31,0 81-16,0 369 15,-41 81 1,41 1 0,0-164-1,41 0 1,-41-328-1,-41-122 1,-205 0 15,-122-41-15,41 0-16,-450 0 16,286 0-16,-41 0 15,-654 123 1,204-123-1,164 41 1,572-41 0,287 0 77,41 0-77,0-41-16,-41-41 16</inkml:trace>
  <inkml:trace contextRef="#ctx0" brushRef="#br0" timeOffset="78274.6218">27367 24011 0,'0'0'0,"0"82"31,0 41-15,0 122-16,0-81 15,0 204 17,0-286-1,0-123-31</inkml:trace>
  <inkml:trace contextRef="#ctx0" brushRef="#br0" timeOffset="78463.8114">27367 24093 0,'0'-123'0,"0"246"0,0-450 16,0 286 0,0 0-1,122 41 1,-81 82 0,-41 81-1,-122 1 1,-1-41-16,-41-1 15,164-40 1</inkml:trace>
  <inkml:trace contextRef="#ctx0" brushRef="#br0" timeOffset="78824.1042">27735 24379 0,'0'-41'0,"-82"41"16,41 41 15,41 41-15,0-41 0,0 41-1,41 40 1,41-122-1,-41-40 1,-41-83 0,0 82-16,0-123 15,-41 42-15,0 122 16,-82-41 0,82 163-1,123 124 1,0-246-1</inkml:trace>
  <inkml:trace contextRef="#ctx0" brushRef="#br0" timeOffset="79074.956">28144 24216 0,'0'0'0,"0"-123"0,0 0 15,-41 0 1,41 42-1,0 162 1,0 42 0,0 286-1,0-41 1,0 1 0,41-288-1,0-81 1</inkml:trace>
  <inkml:trace contextRef="#ctx0" brushRef="#br0" timeOffset="81442.051">28144 24461 0,'0'-41'0,"0"0"16,0 0-1,41 41 1,82 0-16,-1 0 15,-81 0 1,-41 123 0,0-82-16,-41 41 15,-245 0 1,204-82 0,123 0 30,0 0-46,41 0 0,0 0 16,-1 0 0,-40 0-1,41-82 1,-41-82 0,-41 41-1,0 42 1,0 162 31,0 1-47,0 82 15,0-123 1,0 41 0,82-82-1,0-82 1,-1-41-1,-81 0 1,0 42 15,0 162 1,0 83-17,0-123 1,41 41-1,0-82 1,82 0 0,-41-123-1,-41-122 1,-41-1 0,0 82-1,0 124 1,0 80 15,0 42-31,0 164 31,0-42-15,0-122 0,82 0-1,-1-82 1,1-82-1,-41-41 1,-41 42 0,82-1-1,-41 123 17,-41 40-17,0-40-15,-41-122 78,-41-1-62,41 123 15,-41 122-15,82-81-1,0 0 1,41-41 0,0-41-1,0-123 1,41 0 0,-82 42-1,0 40 1,0 82 15,0-1-31,0 42 31,0 41-15,41-123 0,0 0-1,81-82 1,-81-81-1,-41-124 1,0 83 0,0 163-1,0 0 1,-41 123 0,41 81-1,0 1 1,0 40-1,0-81 17,41-82-17,0-41 1,41-41 0,0-82-1,-82 42 1,0-1-1,0 164 17,0-41-32,0-1 15,0 124 1,0-123 0,41-41-1,0 0 1,40-41-1,-40-82 1,-41 82 15,0 82 1,0 0-17,0 82 1,82-82-1,-41-41 1,-41-82 15,0 0-31,0 0 16,0 1 0,-41 40-1,-82 82 1,123 40-1,0 42 1,41-82 15,123-41-15,-41-41 0,-1-82-1,-81 1 1,0 81-1,-41-41 1,0 164 0,0 0-1,0-41 1,82-41 31,-41 0-16,0 0-15,-41 40-1,41-40 1,82 0 0,-42-40-1,-40-1 1,-41-41-16</inkml:trace>
  <inkml:trace contextRef="#ctx0" brushRef="#br0" timeOffset="81641.0271">29617 23929 0,'40'0'16,"42"-41"0,41 41-1,245-81 1,-163 81-16</inkml:trace>
  <inkml:trace contextRef="#ctx0" brushRef="#br0" timeOffset="81763.4355">30517 23807 0,'0'40'47</inkml:trace>
  <inkml:trace contextRef="#ctx0" brushRef="#br0" timeOffset="82075.2975">27858 25156 0,'0'0'16,"-41"0"-16,-41 0 16,82 82-16,41-82 31,122 0-31,124 0 16,163 0-16,368-122 15,-450 122 1,-82-82-16,-163 82 15</inkml:trace>
  <inkml:trace contextRef="#ctx0" brushRef="#br0" timeOffset="82139.3947">30353 24993 0,'-82'0'31,"41"0"-15</inkml:trace>
  <inkml:trace contextRef="#ctx0" brushRef="#br0" timeOffset="82493.1579">27612 25565 0,'0'0'0,"-123"0"0,1 0 15,204 0 16,245-40-31,450-42 16,-82 82 15,-122-82-15,-409 82 0,-246 0 15,0 0-31,0 0 15,0 0 1,-40 0 0</inkml:trace>
  <inkml:trace contextRef="#ctx0" brushRef="#br0" timeOffset="83924.8914">30639 23111 0,'0'0'0,"-82"0"0,42 0 16,162-163 15,124 40-15,122-41-16,409-122 15,164 0 1,-327 204-1,-410-41 1,-245 164 47,0-41-63,0 123 15,-122-1-15</inkml:trace>
  <inkml:trace contextRef="#ctx0" brushRef="#br0" timeOffset="84275.2268">30967 23520 0,'-82'0'0,"123"-82"62,81 82-46,83-81-16,81-1 15,41 82-15,42-164 16,285 82 0,123 82-1,-695 0 1,-41 0 0</inkml:trace>
  <inkml:trace contextRef="#ctx0" brushRef="#br0" timeOffset="84574.8015">31498 23684 0,'0'0'0,"-41"0"16,123 0 31,123-41-47,408-41 15,42 0 1,408 1 0,-653 81-1,-370 40 1</inkml:trace>
  <inkml:trace contextRef="#ctx0" brushRef="#br0" timeOffset="84808.8144">31703 24338 0,'163'0'47,"124"0"-31,-1-41-16,41 41 16,1 0-16,326 0 15,-163 0 1</inkml:trace>
  <inkml:trace contextRef="#ctx0" brushRef="#br0" timeOffset="85060.2787">31457 25238 0,'0'0'0,"0"41"16,82-41 15,82 0-31,409-41 16,81-41 0,-40 82-1,-492 0-15</inkml:trace>
  <inkml:trace contextRef="#ctx0" brushRef="#br0" timeOffset="85259.5235">31826 25647 0,'0'0'0,"-123"0"15,41 41-15,123-41 47,163 0-47,451 0 16,81-41-1,-327 41 1</inkml:trace>
  <inkml:trace contextRef="#ctx0" brushRef="#br0" timeOffset="85475.3147">31785 26138 0,'0'0'0,"-123"0"0,41 82 16,0 0 0,123-41-1,246-41 1,326 0-1,-122 0 1,-164 0 0</inkml:trace>
  <inkml:trace contextRef="#ctx0" brushRef="#br0" timeOffset="85660.6917">32153 26793 0,'0'0'16,"-82"0"-16,82 41 0,41-41 31,204 0-15,410 0 0,-287 0-16,287 0 15</inkml:trace>
  <inkml:trace contextRef="#ctx0" brushRef="#br0" timeOffset="86860.5315">34648 21720 0,'0'-81'0,"-41"-1"15,41 123 48,0 0-48,0 40-15,0 83 32,41-41-32,-41-82 15</inkml:trace>
  <inkml:trace contextRef="#ctx0" brushRef="#br0" timeOffset="87409.7484">34689 22825 0,'0'-41'0,"0"0"16,41 41 0,-41-41-1,82 41-15,-41 0 16,-41 82 15,0 122 16,-82-204-16,205 0-15,81 0 0,-81 0-16</inkml:trace>
  <inkml:trace contextRef="#ctx0" brushRef="#br0" timeOffset="87911.1999">35098 23438 0,'41'0'31,"41"0"-31,-41 0 16,0 0-16,-41 41 47,-41-41-32,-41 82-15,41-82 16,82 0 31,-41 41-32,123-41-15,-82 41 16,-41 41 15,-82-41-15,-41 40 0,41-81-16,0 0 15</inkml:trace>
  <inkml:trace contextRef="#ctx0" brushRef="#br0" timeOffset="94142.5978">34485 26015 0,'-82'0'0,"82"41"62,0 0 1</inkml:trace>
  <inkml:trace contextRef="#ctx0" brushRef="#br0" timeOffset="94447.8994">34198 27202 0,'0'41'109</inkml:trace>
  <inkml:trace contextRef="#ctx0" brushRef="#br0" timeOffset="96293.387">34934 27365 0,'-40'0'32,"40"82"-32,0 0 0,0 0 15,0 81 1,40 1 15</inkml:trace>
  <inkml:trace contextRef="#ctx0" brushRef="#br0" timeOffset="96580.3353">35180 27652 0,'-82'81'31,"82"1"-15,82 0-1,-41-82 1,82 0 0,-83-82-1,42-81 1,-164 81 0,-122 0-1,122 82 1</inkml:trace>
  <inkml:trace contextRef="#ctx0" brushRef="#br0" timeOffset="97020.536">35548 27447 0,'-41'41'32,"41"0"-32,0 41 15,0 0 1,82-82 0,0 0-1,0 0 1,-1-41-16,-81 0 15,0 0 17,-40 41-17,-42 0 1,-41 0 0,82 0-1,82 0 16,41 0-31,0 0 16,-1 0 0,1 0-1</inkml:trace>
  <inkml:trace contextRef="#ctx0" brushRef="#br0" timeOffset="97544.4489">36080 27406 0,'0'-41'0,"-41"41"16,0-82-1,-82 1 1,-40-1 0,-83 0-1,124 82-15,-247 123 16,206-41 0,40 81-16,0 205 15,42-40 1,244-83 15,1-122-31,163-41 16,-122-82-16,-42 0 15,83-82 1,40-123 0,-81-122-1,-205 163 1,0 1-1,-82 81 1,-205 41 0,-163 41-1,409 82 1,41 41 0</inkml:trace>
  <inkml:trace contextRef="#ctx0" brushRef="#br0" timeOffset="97890.0951">35466 28552 0,'-41'0'16,"82"0"62</inkml:trace>
  <inkml:trace contextRef="#ctx0" brushRef="#br0" timeOffset="111315.1009">29044 18325 0,'0'-41'16,"-41"41"77,41 82-77,-82 0-16,82-41 16,-41 82 15,0-123-16,41-41 64,0 0-64,41 41 1,-41-41-1,82-41 17,-41 82-1,-41-41-15,41 41 15</inkml:trace>
  <inkml:trace contextRef="#ctx0" brushRef="#br0" timeOffset="186551.9278">28553 16444 0,'-41'0'62,"82"0"16,0-41-62,41 41-16,0 0 16,40 0-16,83-82 15,-42 82 16,-81 0-15,-41 0 0,0 0-1,-82 0 32,0 0-47,0 0 16,-81-41-1,40 41 1,0 0 0,82-41 15,82 41 0,0 0-15,-41 0-16,122 0 31,-163 41-15,0 41-1,0-41 1,-123 41 0,42-41-1</inkml:trace>
  <inkml:trace contextRef="#ctx0" brushRef="#br0" timeOffset="191319.7398">20044 20657 0,'0'0'0,"-41"0"15,1 0 1,121 0 62,83 0-78,81 0 16,410-123-1,-41 123 1,-328-41 0,-163-41-1,-123 42 32,-82 40-31,-82 0-1,1 0 1,122 0 0,0 0-1,163 0 32,1 0-31,-82 0-1,0 0 1,-41 81 0,-82 83-1,-41-41 1,1-41-1</inkml:trace>
  <inkml:trace contextRef="#ctx0" brushRef="#br0" timeOffset="191924.6249">28798 16975 0</inkml:trace>
  <inkml:trace contextRef="#ctx0" brushRef="#br0" timeOffset="194002.5353">28103 16771 0,'0'41'109</inkml:trace>
  <inkml:trace contextRef="#ctx0" brushRef="#br0" timeOffset="194489.7924">36489 15217 0</inkml:trace>
  <inkml:trace contextRef="#ctx0" brushRef="#br0" timeOffset="194903.4589">36489 15217 0,'0'-41'16,"0"0"-1,0-41 1,-41-82 0,41 83 15,-82 81-15,41 286 15,41 123-16,0-205 1,0-122-16,41 0 16,41-82-16,0 41 15,41-41 1,-1-123 0,-81 41-1,-41-245 1,-41 123-1,-41 122 1,-40 0 0,81 82-16,0 41 15,-41 82-15,82 40 16</inkml:trace>
  <inkml:trace contextRef="#ctx0" brushRef="#br0" timeOffset="195099.8904">36980 15544 0,'82'-82'94</inkml:trace>
  <inkml:trace contextRef="#ctx0" brushRef="#br0" timeOffset="195537.2594">37593 15339 0,'0'0'16,"0"-41"-16,0 0 16,0-40-1,0-1-15,0 0 16,-40 82-16,-42 0 31,-41 82-15,123-41-1,0 41-15,0-1 16,41-81 0,0 0-1,41 0 1,-41 0 0,40-41-16,-81-40 31,0 40-16,0 123 17,0 122-17,0 42 1,0-42 0,41-163-1</inkml:trace>
  <inkml:trace contextRef="#ctx0" brushRef="#br0" timeOffset="195737.0443">38125 15012 0,'0'-41'0,"82"41"47,41 0-47,-41 0 15,-1-82-15,1 82 16,-41 0 0</inkml:trace>
  <inkml:trace contextRef="#ctx0" brushRef="#br0" timeOffset="195987.0021">38207 14930 0,'0'0'0,"-82"41"15,82 0-15,0 41 16,0-41-16,82 81 16,-41-122-1,82 41-15,-42 41 16,1-41 0,-41 0-1,-41 0 16,-123 41-15,-40-41 0,81-41-16</inkml:trace>
  <inkml:trace contextRef="#ctx0" brushRef="#br0" timeOffset="196570.1239">38698 14767 0,'0'0'0,"0"-123"0,0 41 15,0 0 1,-164-122 15,-40 40-31,-246 1 31,82 163-15,-205 0 0,-204 163-1,409 123 1,163 124 0,123 39-1,123 165 1,205-205-1,122-163 1,82-42 0,0-122-1,163-82 1,-122-205 0,-82-40 15,-163-1-16,-165 124-15,1-124 16,0 83-16,-82 40 16,-41-163-1,-163-42 1,-83 42 0,-531 82-1,205 285 1,81 165-1</inkml:trace>
  <inkml:trace contextRef="#ctx0" brushRef="#br0" timeOffset="197220.7125">30639 19675 0,'0'-41'78,"0"82"47</inkml:trace>
</inkml:ink>
</file>

<file path=ppt/ink/ink47.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4-06-08T13:14:59.101"/>
    </inkml:context>
    <inkml:brush xml:id="br0">
      <inkml:brushProperty name="width" value="0.05292" units="cm"/>
      <inkml:brushProperty name="height" value="0.05292" units="cm"/>
      <inkml:brushProperty name="color" value="#FF0000"/>
    </inkml:brush>
  </inkml:definitions>
  <inkml:trace contextRef="#ctx0" brushRef="#br0">26589 20248 0,'0'0'0,"-122"41"0,40-41 15,-41 0 1,82 0-16,0 82 31,82-42 16,491-40-16,286 0-15,82-40 0,327-42-1,-531 82 1,-205 0 0,-205 0-1,-245 0 1,-123 0 31,0 0-47,-40 0 15</inkml:trace>
  <inkml:trace contextRef="#ctx0" brushRef="#br0" timeOffset="452.4549">27817 20657 0,'0'0'0,"-123"0"0,82 0 16,-41 0-1,82 82-15,-41-82 16,123 0 31,82 0-32,449-82-15,246 82 32,-40-123-17,121 41 1,-571 1-1,-124 81-15,41-82 16,-245 82 0,-41 41 62,0 0-63</inkml:trace>
</inkml:ink>
</file>

<file path=ppt/ink/ink48.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4-06-08T13:16:43.261"/>
    </inkml:context>
    <inkml:brush xml:id="br0">
      <inkml:brushProperty name="width" value="0.05292" units="cm"/>
      <inkml:brushProperty name="height" value="0.05292" units="cm"/>
      <inkml:brushProperty name="color" value="#FF0000"/>
    </inkml:brush>
  </inkml:definitions>
  <inkml:trace contextRef="#ctx0" brushRef="#br0">16117 8999 0,'0'-41'15,"0"0"1,0-41 0,0 42-1,-41 40 1,0-41-1,-122 122 32,40 206-31,123-165 0,41 1-1,41-123 1,0 0-1,-82-41-15,122-41 16,-40 42-16,-82-42 16,82-82-1,-82 82 1,0 123 31,0 41-47,0 163 15,0 42 1,0 40 0,0-163 15,0-123-15,0 40-16</inkml:trace>
  <inkml:trace contextRef="#ctx0" brushRef="#br0" timeOffset="233.8301">16813 9163 0,'0'0'0,"0"-41"16,0 0-1,122 41 1,83-82 15,0 82-15,-165 0-16</inkml:trace>
  <inkml:trace contextRef="#ctx0" brushRef="#br0" timeOffset="583.1388">16935 9040 0,'-40'0'16,"40"41"0,0 0-1,0 0-15,0 81 16,0-40-1,81 0 1,83-82 15,0 41-15,-164 41 0,0 0-1,-123-1 1,82-81-1,-123 41 1,123-41 0,-40 0-1</inkml:trace>
  <inkml:trace contextRef="#ctx0" brushRef="#br0" timeOffset="883.1408">18244 9244 0,'0'0'0,"-81"82"62,40 0-46,-41 41-16,41-41 15,-41-1-15,41 83 16,0-82 0,-40 0-1</inkml:trace>
  <inkml:trace contextRef="#ctx0" brushRef="#br0" timeOffset="1083.6409">17713 9204 0,'0'-41'0,"41"41"47,-41 41-32,81-1-15</inkml:trace>
  <inkml:trace contextRef="#ctx0" brushRef="#br0" timeOffset="1350.2224">18163 9981 0,'0'-41'32,"41"0"-17,-41-41 1,0 123 31,0 41-32,0-41-15</inkml:trace>
  <inkml:trace contextRef="#ctx0" brushRef="#br0" timeOffset="1716.9833">19799 9367 0,'82'0'62,"0"0"-62,-1 0 16,42-41-16,82 41 15</inkml:trace>
  <inkml:trace contextRef="#ctx0" brushRef="#br0" timeOffset="1883.63">19840 9654 0,'82'0'63,"40"0"-47,165 0-1</inkml:trace>
  <inkml:trace contextRef="#ctx0" brushRef="#br0" timeOffset="2399.6569">22008 9122 0,'0'0'0,"0"-82"0,0 0 15,0 164 32,0 41-31,0-1-16,0 328 31,0-368-31,0 0 16,0 0-1</inkml:trace>
  <inkml:trace contextRef="#ctx0" brushRef="#br0" timeOffset="3100.0082">22458 9285 0,'0'-41'15,"0"82"16,0 41-15,-82 0-16,82 123 16,0-124-1,82-40 1,0-41 0,0 0-16,-42 0 15,1-41-15,41-40 16,-82-42-1,-82-41 1,-40 82 15,-42 41-15,123 41 0,82 0 15,41-40-31,0 40 15,122 0 1,-122 0 0,41 0-1,-82 40 1,-41 83 0,0 0-1,0 0 1,0-82-1,0 40 1,81 1 0,42-82-1,-82 0-15,0 0 16,41-82 0,-41 1-1,-41-124 1,-41 41-1,-123 123 1,82 41 0,0 0-1,82 41-15,0 82 16</inkml:trace>
  <inkml:trace contextRef="#ctx0" brushRef="#br0" timeOffset="3406.8899">23890 8999 0,'0'-82'16,"-82"82"-1,41 0 1,41 82 0,-41 163-1,41 1 1,0-1 0,82-81-1,-41-82-15,81-41 16</inkml:trace>
  <inkml:trace contextRef="#ctx0" brushRef="#br0" timeOffset="3707.3469">24258 9285 0,'0'-41'16,"0"-40"-16,0 40 16,0-41-1,0 205 32,0-1-31,0 1-16,41 82 15,-41-42 1,0-81 0,0-41-16</inkml:trace>
  <inkml:trace contextRef="#ctx0" brushRef="#br0" timeOffset="3966.3744">24871 9531 0,'0'-82'46,"41"82"-46,41 0 16,0 0-16,0 0 16,40 0-1,1 0-15</inkml:trace>
  <inkml:trace contextRef="#ctx0" brushRef="#br0" timeOffset="4456.9434">26180 9244 0,'0'-40'0,"0"-42"16,-41 164 62,41 40-78,-40-40 15,40 0-15,-82 0 16,0 122 0,0-122-1,-41 0 1,83-82-1,40-82 1,0 0 0,0-40-1,40 81 1,42-41 0,0 123-1,0 81 1,-41 1-1,41-41 1,-42-82 0,1 0-1</inkml:trace>
  <inkml:trace contextRef="#ctx0" brushRef="#br0" timeOffset="4750.3815">26508 9040 0,'0'-41'16,"0"0"-16,81 41 31,-40 41-15,82 286-1,-41-40 1,-82-42 0,-41-40 15,0-83-15,-41-122-16</inkml:trace>
  <inkml:trace contextRef="#ctx0" brushRef="#br0" timeOffset="5067.5027">27980 9040 0,'0'0'0,"0"41"62,0 0-46,0 41-16,-82 40 16,82 1-16,-40 0 15,-83 81 1,41-40-1,82-123-15,-41 0 16,0-41-16</inkml:trace>
  <inkml:trace contextRef="#ctx0" brushRef="#br0" timeOffset="5301.5075">27571 9163 0,'0'-82'16,"0"41"-16,0 0 31,0 82 0,41 0-15,82 163-1,-123-163-15</inkml:trace>
  <inkml:trace contextRef="#ctx0" brushRef="#br0" timeOffset="5517.0704">28103 9940 0,'0'0'0,"0"-41"16,41 41-16,-41-41 16,82 0 15,-82 82 0,-41-41-31,41 82 16</inkml:trace>
  <inkml:trace contextRef="#ctx0" brushRef="#br0" timeOffset="9752.5409">20413 11372 0,'40'0'32,"83"-82"-17,0 82-15,0 0 16,-42 0-16,-40 0 16,0 0-1</inkml:trace>
  <inkml:trace contextRef="#ctx0" brushRef="#br0" timeOffset="9901.0231">20617 11658 0,'41'0'32,"41"0"-32,41 0 15,81-41 1</inkml:trace>
  <inkml:trace contextRef="#ctx0" brushRef="#br0" timeOffset="11267.9398">17508 11331 0,'-41'-41'0,"41"-41"16,-41 82-1,-40 0 1,40 82 15,41 490 0,81-490-15,1-41 0,0-41-1,-41 0 1,41-164-1,-82 124 1,0-83 0,0 0-16,-82 41 15,0-40 1,0 122 0,41 41-1,41 40 1</inkml:trace>
  <inkml:trace contextRef="#ctx0" brushRef="#br0" timeOffset="11517.3433">17999 11781 0,'0'-41'78,"0"-41"-62,0 123 15,0 0-31,0 0 16</inkml:trace>
  <inkml:trace contextRef="#ctx0" brushRef="#br0" timeOffset="11967.1561">18613 11372 0,'0'-41'16,"0"0"-16,0-41 15,-82 0 1,41 82 0,-41 0-1,0 164 1,41-1 0,41-81-1,123 0 1,41-82-1,-123-41 1,40-41 0,-81-122-1,0 163 1,0 82 15,0 41-15,0 40-16,0 83 15,0-83-15,0 83 32,0-123-32,0-41 15</inkml:trace>
  <inkml:trace contextRef="#ctx0" brushRef="#br0" timeOffset="12167.9438">19226 11249 0,'0'0'15,"0"-82"-15,82 82 32,-41 0-32,163-41 15,-163 41 1,0 0-1</inkml:trace>
  <inkml:trace contextRef="#ctx0" brushRef="#br0" timeOffset="12434.566">19226 11249 0,'0'0'0,"0"41"15,0 41 16,41-42-31,0-40 16,82 82 0,-41 41-1,-42-41 1,-40 0 0,-40-1-16,-124 1 15,123-82 1,-41 0-16,-40 0 15</inkml:trace>
  <inkml:trace contextRef="#ctx0" brushRef="#br0" timeOffset="12968.8744">23112 11331 0,'0'-41'15,"0"123"32,0 40-47,0 1 16,0 0-16,0 122 15,0-81 17,0-123-17</inkml:trace>
  <inkml:trace contextRef="#ctx0" brushRef="#br0" timeOffset="13186.5168">23726 11903 0,'82'0'31,"41"0"-16,-1 0-15,206 0 32</inkml:trace>
  <inkml:trace contextRef="#ctx0" brushRef="#br0" timeOffset="13635.7189">25649 11658 0,'-82'0'47,"82"82"-47,-82 40 15,41-40 1,-82 82 0,1-41-1,-1-1 1,41-122 0,41 0-1,41-82 1,0-40-1,82-1 1,-41 123-16,0 0 16,41 0-16,-41 0 0,-1 41 15,42 82 1,-41-82 0,82 81-1</inkml:trace>
  <inkml:trace contextRef="#ctx0" brushRef="#br0" timeOffset="13779.1643">25935 12312 0</inkml:trace>
  <inkml:trace contextRef="#ctx0" brushRef="#br0" timeOffset="14435.0734">21435 13662 0,'0'0'0,"0"123"31,-82 0-31,41-1 16,-40 1-16,-1 0 15,41-82-15,0 0 16,-41 40 0,41-81 15,41-286 0,0 204-31,41-81 16,0 122-16,41 41 15,0 41 1,0 122 0,40 124-1,-40-83 1,0-122-1,0-82 1</inkml:trace>
  <inkml:trace contextRef="#ctx0" brushRef="#br0" timeOffset="14618.1587">22253 14194 0,'123'0'31,"0"-41"-31,0 41 16,-42 0-16</inkml:trace>
  <inkml:trace contextRef="#ctx0" brushRef="#br0" timeOffset="14751.5091">22335 14398 0,'123'0'16,"0"0"0,-1-40-16</inkml:trace>
  <inkml:trace contextRef="#ctx0" brushRef="#br0" timeOffset="15167.9582">23849 14030 0,'0'-41'15,"-41"41"1,-41 82 15,82 0-15,-41 245 0,41-286-1,82 0 1,41-41-1,-1-82 1,-81-81 0,-82-42-1,-81 42 1,40 122 0,0 82-1,82 81 1,0-81-1</inkml:trace>
  <inkml:trace contextRef="#ctx0" brushRef="#br0" timeOffset="15406.5176">24299 14235 0,'0'-82'79,"0"123"-48,0 41-16</inkml:trace>
  <inkml:trace contextRef="#ctx0" brushRef="#br0" timeOffset="15801.6095">24708 14071 0,'0'-41'0,"0"-40"15,-82 162 32,82 1-47,0 41 16,0 0 0,0-42-1,82-81 1,40 0-1,-40-81 17,-82-42-17,0 0 1,-163 41 0,81 82-1,41 41 1,41 41-1</inkml:trace>
  <inkml:trace contextRef="#ctx0" brushRef="#br0" timeOffset="16035.1333">25403 13949 0,'0'-41'16,"0"-41"15,82 82-15,0 0-16,0 0 16,40 0-1,-40 0 1</inkml:trace>
  <inkml:trace contextRef="#ctx0" brushRef="#br0" timeOffset="16284.9704">25362 13989 0,'0'0'0,"-82"0"16,82 82 15,82 0-16,-41-82-15,123 123 32,-41-82-17,-123 40 1,-82 1 0,0-82-1,-82 41 1,1 41-1</inkml:trace>
  <inkml:trace contextRef="#ctx0" brushRef="#br0" timeOffset="16673.8391">20985 15585 0,'0'0'0,"-82"0"0,1 0 15,40 0 1,82 0 15,409 41-15,327-41-1,82 0 1,82 0 0,-123 0-1,-695 0 1</inkml:trace>
  <inkml:trace contextRef="#ctx0" brushRef="#br0" timeOffset="16884.7039">21967 16035 0,'0'0'16,"82"0"15,81 0-31,42 0 16,40 0-16,369 0 16,-287-41-1,1 41-15</inkml:trace>
  <inkml:trace contextRef="#ctx0" brushRef="#br0" timeOffset="17751.5135">34444 7936 0,'163'0'46,"1"0"-30,122 0-16,41 0 16,123 0-16,41 0 15,41 0-15,41 0 16,-1 0-16,410 0 16,532 0 15,-1269 0 16,-245 81-32,-82-81 1,1 0 0,-83 41-16</inkml:trace>
  <inkml:trace contextRef="#ctx0" brushRef="#br0" timeOffset="18165.0324">35589 8181 0,'0'0'0,"-286"0"16,81 0-16,41 0 0,1 0 15,286 82 17,81-82-17,164 0 1,982 82 0,-327-82-1,0 0 1,-369 0-1,-245 0 1,-327 0-16</inkml:trace>
  <inkml:trace contextRef="#ctx0" brushRef="#br0" timeOffset="43288.0576">20085 13539 0,'0'82'31,"0"41"-31,0 41 16,0 40-16,0 1 15,0 122 1,-82 41 15</inkml:trace>
  <inkml:trace contextRef="#ctx0" brushRef="#br0" timeOffset="44104.2965">19881 13294 0,'0'-82'0,"0"0"31,82 82-31,40 0 16,83 0 0,81-81-16,450 81 15,-286 0-15,0 0 16,655 0-1,654 0 1,-900 0 0,-327 0-1,-410 0 1,-40 0 15,-123 122 32,41-81-48,0 41-15,0 41 16,0 327 0,164 41-1,0 40 1,-83-122-1,-81-286-15,0 41 16,-81-123 0,40-41-16,-123 81 15,-368 1 1,-122-82 0,-287 0 15,-82 0-16,-40 0 1,204 0 0,409 82-16,-287-82 15,492 0-15,-1 82 16,42-82 0,245 0 30,41 0-30,-1 0-16,1 0 16,-41 82-1,41-82-15</inkml:trace>
  <inkml:trace contextRef="#ctx0" brushRef="#br0" timeOffset="44530.5763">18776 16485 0,'0'-41'94</inkml:trace>
  <inkml:trace contextRef="#ctx0" brushRef="#br0" timeOffset="45087.2593">16772 15217 0,'0'0'0,"0"-41"0,0 0 16,-41-41-16,41 41 15,0 82 48,0 0-63,245 122 47,369-244-16,-123-206-15,-41 1-1,-164 163 1,-204 82-16,-123 82 78,0-41-78,0 82 16,-41-82-16,-40 123 15</inkml:trace>
  <inkml:trace contextRef="#ctx0" brushRef="#br0" timeOffset="45550.1274">15749 15707 0,'0'0'0,"-82"-40"16,82 121 46,0 1-46,0 41-16,0-82 16,41 0-16,0 40 15,491-81 1,327-327 0,123-82 15,-246 82-16,-368 204 1,-286 123-16,-123 0 78,41 41-62,0 0-1</inkml:trace>
</inkml:ink>
</file>

<file path=ppt/ink/ink49.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4-06-08T13:19:03.009"/>
    </inkml:context>
    <inkml:brush xml:id="br0">
      <inkml:brushProperty name="width" value="0.05292" units="cm"/>
      <inkml:brushProperty name="height" value="0.05292" units="cm"/>
      <inkml:brushProperty name="color" value="#FF0000"/>
    </inkml:brush>
  </inkml:definitions>
  <inkml:trace contextRef="#ctx0" brushRef="#br0">36325 25484 0,'0'-82'15,"-81"82"-15,81-41 16,-82 41-16,82-41 16,-41 41-16,41-41 15,-41 41-15,-41-82 16,0 82-1,-81-122 17,81 122-32,-286-41 31,286-41-31,0 82 16,-82 0-1,83 41 1,-1 0-1,41 163 1,41 1 0,-82 40-1,41-40 1,41-123 0,0 81-1,0-40-15,0-82 16,164 81-1,-42-81 1,1-41-16,164 0 16,-124 0-16,1 0 15,163 0 1,-163 0 0,-1-204-1,1 40 1,-164 42-1,0-1 1,-82 0 0,-163-41-1,-1 124 1,83-42 0</inkml:trace>
  <inkml:trace contextRef="#ctx0" brushRef="#br0" timeOffset="2329.6724">37225 20861 0</inkml:trace>
  <inkml:trace contextRef="#ctx0" brushRef="#br0" timeOffset="4150.1296">10390 16321 0,'0'0'0,"-41"-82"16,41 41-16,0-41 16,0 205 15,0 859 0,82 818 0,41-1350-31,-41 122 16,-82-408-16,0-41 16,0-82-1</inkml:trace>
  <inkml:trace contextRef="#ctx0" brushRef="#br0" timeOffset="4602.2748">7363 19962 0,'0'0'0,"-82"0"0,1 40 15,40 42 1,123-41-1,408-41 1,1228-82 0,-122-40 15,-42-42-15,328-81-1,-450 122 1,-982 0-16,-82 123 15,-123 0-15,-163 0 0,-164 0 47,1 41-47,-165 41 16</inkml:trace>
  <inkml:trace contextRef="#ctx0" brushRef="#br0" timeOffset="5916.7918">6218 19348 0,'123'-82'47,"-42"0"-47,42-40 15,0-1-15,0-41 16,-42 123-16,-40-40 16,41 40-16,-41-41 15,41 0 1,409-409 15,-82 164 0,-123 122-15,-81 83 0,81-1-1,-41 41 1,-81 0-1,0 1 1,-42-1-16,83 0 16,-82 82-1,-1-123-15,206 82 32,40 41-17,-41-81 1,0 81-1,41 0 1,-40 40 0,-1 1-1,-245-41-15,41 82 16,-42 0-16,-40-82 16,123 82-1,531 204 1,-122-81-1,-287-83 1,-122 1 0,0-41-1,-42 81 17,-40-122-17,0-41 1,0 82-1,0-82 1,-1 0 0,1 0-1,41 41 1,-82-41 0,-41 82-1,0 0 1</inkml:trace>
  <inkml:trace contextRef="#ctx0" brushRef="#br0" timeOffset="6455.6511">13704 17303 0,'0'-82'15,"0"123"48,0 82-63,0-1 16,123 615 15,204 612 16,-286-1103-16,-41-287 47,0 0-47</inkml:trace>
  <inkml:trace contextRef="#ctx0" brushRef="#br0" timeOffset="7407.2154">14726 18284 0,'-122'-81'16,"81"81"-1,41-41-15,-450 41 47,327 0 0,1105-123-16,-655 123 1,-327 82-1,-245 41-16,122-42-15,-82-40 16,83-41-16,-1 123 16,82-123-16,41 41 31,41-41-15,409 0-1,41 0 1,-246-41-1,-122 41 1,-123 82 15,-164-41-15,-286 122 0,41 1-1,287-164 1,163 0 15,163 0-31,369-41 16,-205 41-1,-327-82 17,0 82-32,-123 82 31,0-41-16,-204 82 1,245-123 0,82 0 31,0 0-47,41 81 15</inkml:trace>
  <inkml:trace contextRef="#ctx0" brushRef="#br0" timeOffset="9289.8648">14767 19225 0,'123'0'78,"0"-41"-78</inkml:trace>
  <inkml:trace contextRef="#ctx0" brushRef="#br0" timeOffset="9478.133">15381 19143 0,'41'0'62,"82"0"-46</inkml:trace>
  <inkml:trace contextRef="#ctx0" brushRef="#br0" timeOffset="9665.2254">15913 19143 0,'41'0'47</inkml:trace>
  <inkml:trace contextRef="#ctx0" brushRef="#br0" timeOffset="10634.7864">14154 20616 0,'-41'0'0,"0"0"16,-41 0-1,0 0 1,123 0 31,41 0-31,41-41-16,286-41 31,-368 123-16,-41 0 1,-82 164 0,-41-124 15,1 42-15,81-41-1,-41 0 1,82-41-16,0 40 31,41-81-15,41 0-1,163-40 1,-81-1 0,-83-82-1</inkml:trace>
  <inkml:trace contextRef="#ctx0" brushRef="#br0" timeOffset="11052.6193">15381 20780 0,'0'41'31,"-41"-1"-31,41 42 16,-164 41-1,1 81 1,40-163 0,82 41-1,41-123 16,0-41-31,0-40 16,0 40 0,82 82 15,-41 0-31,41 123 16,0-42-16,-1 42 15,1-41 1,-82 0-1,82-82 1</inkml:trace>
  <inkml:trace contextRef="#ctx0" brushRef="#br0" timeOffset="11701.2642">15790 20575 0,'0'0'0,"0"-82"16,-82 82-16,82-82 15,-122 82-15,-42-81 16,-409-83 15,1 164 0,490 41-31,-82 123 16,164-42 0,-82 42-16,82 286 15,123 82 17,-41-369-32,122 83 15,-122-165-15,82 1 16,122-82-1,0 0 1,1-204 0,-164-1-16,163-286 15,-204 246-15,-1 81 16,-81-122 0,0 122-1,-409 123 1,-41 41-1,0 41 1,369-82 0</inkml:trace>
</inkml:ink>
</file>

<file path=ppt/ink/ink5.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4-06-08T10:51:28.548"/>
    </inkml:context>
    <inkml:brush xml:id="br0">
      <inkml:brushProperty name="width" value="0.05292" units="cm"/>
      <inkml:brushProperty name="height" value="0.05292" units="cm"/>
      <inkml:brushProperty name="color" value="#FF0000"/>
    </inkml:brush>
  </inkml:definitions>
  <inkml:trace contextRef="#ctx0" brushRef="#br0">10799 6545 0</inkml:trace>
  <inkml:trace contextRef="#ctx0" brushRef="#br0" timeOffset="277.6125">13867 6545 0,'0'0'0</inkml:trace>
  <inkml:trace contextRef="#ctx0" brushRef="#br0" timeOffset="2345.6619">19022 19062 0,'0'0'0,"-41"0"16,0 0-16,82 0 62,82 0-46,40 0-16,123 0 15,2251 0 17,490 0-1,-1227 0 0,-778 0-15,-81-41-1,-245 41 1,-287 0 0,-287-82-16,83 82 15,-164 0 1,-41-41 0</inkml:trace>
  <inkml:trace contextRef="#ctx0" brushRef="#br0" timeOffset="4026.6887">18122 18080 0,'0'-41'62,"82"-41"-30,-42 82-32,1-41 15,41 41-15,0-41 16,123-163 0,-124 122 15,83-41-16,0 1 1,-123 81-16,40-41 16,-40 41-16,0-41 0,41 41 15,41-81 1,-82-1 0,81 0-1,83-40 1,-123 40-1,40 0 1,1-41 0,0 42-1,40-42 1,-81 123 15,41-163-15,122 81-1,164-82 1,-245 83 0,122-1-1,-40-41 1,-164 124-16,81-42 16,-81 82-16,41-82 15,-41 82-15,40-41 16,-81-41-1,41 82 1,164-123 0,-1 83-1,123 40 1,-81-82 15,40 82-15,-164 0-16,83 0 15,-123 0-15,-83 0 16,83 0 0,41 0-1,-1 0 1,-81 0 0,41 82-1,41-42 1,81 42-1,-81-41-15,81 41 16,-122-82 0,0 82-16,40-41 15,-40 122 1,81 1 15,-40-41-15,0-1-1,-1 1 1,-40-41-16,0 41 16,-1-42-16,1 42 0,-41-41 15,163 122 1,42 1 0,-42-41-1,123-1 1,-163 1-1,40-1 1,1 1 0,122 0-1,82 40 1,-82-40 0,-82-82 15,42-1-16,-1-81 1</inkml:trace>
  <inkml:trace contextRef="#ctx0" brushRef="#br0" timeOffset="7860.7055">24176 18898 0,'0'-82'0,"0"41"16,0 123 47,0 41-63,-41 368 31,41-450-16,0 40 1,41-122 15,-41-81-15,0-124 15,0 42-15,0 286 15,0-1-15,0 83-1,0-41 1,0-82 0,0 40-1,-82-81-15</inkml:trace>
  <inkml:trace contextRef="#ctx0" brushRef="#br0" timeOffset="8543.3833">23890 20821 0,'0'-123'62,"0"0"-62,0 82 16,81 0-16,-81 0 15,41-40-15,-41-83 16,0 82 0,82-81-1,-82 244 32,-41 42-47,41 0 16,0 81-1,0-122 1,0-41 0,82-41-1,0-41 1,0-82-1,-41 1 1,-41-42 0,0 82-16,0 41 15,0 82 17,0 41-17,0 41 1,0 40-1,0-81 1,0 0 0,204-123-1</inkml:trace>
  <inkml:trace contextRef="#ctx0" brushRef="#br0" timeOffset="9310.1365">24626 19962 0,'0'-82'15,"-41"82"-15,41-82 16,-82 41-1,0-41 1,1 82-16,-83 0 16,0 0-1,1 0 1,-83 205 15,205 40-15,-81 123-1,122 123 1,41-286 0,81-1-1,42-81 1,40-82 0,-40-41-1,82-82 1,-42-82-1,-81-40 1,-1-1 0,-40-122-1,-82 123 1,0 40 15,-82 0-15,-40 83-1,-165 81 1,124 40 0,122 124-1,-41 0 1</inkml:trace>
  <inkml:trace contextRef="#ctx0" brushRef="#br0" timeOffset="9966.4558">24094 21598 0,'0'41'63,"0"40"-48,-82 42-15,82-41 16,0 0-16,0 163 16,-41-163-1,41-41 1,0-82 31,0 0-47,-81-41 15,-1 41 1,82 0 0,-41 41 15,41 41 0,41 41-15,0-41-1,0-41 1,122 0 0,-81 0-1,0 0 1</inkml:trace>
  <inkml:trace contextRef="#ctx0" brushRef="#br0" timeOffset="11090.5649">23808 23070 0,'-41'0'734</inkml:trace>
  <inkml:trace contextRef="#ctx0" brushRef="#br0" timeOffset="29561.9588">16035 9531 0,'0'0'0,"-40"0"0,80 0 32,83 0-17,41 0-15,81 0 16,1 0-16,40 0 15,-40-82-15,-83 82 16,1 0-16,-1 0 16,-40 0-16,0 0 15,-41 0 1,-1 0 15,-121 0 0,-42 0-15,0 0-16,41 0 16,-41 82-16,0-82 15</inkml:trace>
  <inkml:trace contextRef="#ctx0" brushRef="#br0" timeOffset="29867.7127">16690 9613 0,'82'0'16,"81"-82"0,1 0-16,82 82 15,163-82 1,-246 82-16,42 0 16,-164 0-1,40 0 1</inkml:trace>
</inkml:ink>
</file>

<file path=ppt/ink/ink50.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4-06-08T13:17:57.835"/>
    </inkml:context>
    <inkml:brush xml:id="br0">
      <inkml:brushProperty name="width" value="0.05292" units="cm"/>
      <inkml:brushProperty name="height" value="0.05292" units="cm"/>
      <inkml:brushProperty name="color" value="#FF0000"/>
    </inkml:brush>
  </inkml:definitions>
  <inkml:trace contextRef="#ctx0" brushRef="#br0">4582 4786 0,'0'-82'16,"0"0"-1,0-40 1,-41 122-16,-41-41 31,-41 531 16,123-367-31,0-41-1,41-82 1,82-82-1,-123 41-15,82-81 16,-42 81-16,-40-41 16,0-41-1,0 82 1,0 82 0,0 123-1,0-1 1,82-81-1,0-41 1,0-41 0</inkml:trace>
  <inkml:trace contextRef="#ctx0" brushRef="#br0" timeOffset="216.7187">5113 4500 0,'0'122'63,"41"-40"-63,-41 41 0,0-1 16,0 1-1,0 0-15,-82 122 16,-81-204-1</inkml:trace>
  <inkml:trace contextRef="#ctx0" brushRef="#br0" timeOffset="500.2617">3886 4540 0,'-41'-81'0,"41"203"47,0 1-47,0 0 15,0 40-15,41 165 16,82-206-1,0-40 1,-1-82 0</inkml:trace>
  <inkml:trace contextRef="#ctx0" brushRef="#br0" timeOffset="1233.5758">6668 4377 0,'0'0'16,"0"-82"-16,0 0 15,-41 82-15,41-41 16,-82 41-16,-41 0 15,82 368 32,41-204-15,82-82-17,-41-164 1,0 0-1,41 0 1,-82 1-16,0 40 16,0 0-16,0 82 31,0 81-31,0 1 16,0 204-1,0-163-15,0 81 16,0-163-1,41-41 1</inkml:trace>
  <inkml:trace contextRef="#ctx0" brushRef="#br0" timeOffset="1633.5641">7077 4622 0,'0'0'0,"-41"-41"15,41-40 1,-41 121 31,41 42-31,0 0-16,0 163 15,0-81 1,82-123-1,0-41 1,0 0 0,40-41-16,-81-41 15,-41 41 1,41-122 0,-41-83-1,-204 83 1,122 163-1,-41 82 1,123 40 0,0-81-1</inkml:trace>
  <inkml:trace contextRef="#ctx0" brushRef="#br0" timeOffset="1883.7173">8345 4295 0,'0'0'0,"0"-41"32,-82 82-17,41 82 1,-122 204-1,122-41 1,41 1 0</inkml:trace>
  <inkml:trace contextRef="#ctx0" brushRef="#br0" timeOffset="2066.9165">7690 4540 0,'0'-40'16,"82"80"0,0 42-1</inkml:trace>
  <inkml:trace contextRef="#ctx0" brushRef="#br0" timeOffset="2250.9054">8386 5072 0,'0'-41'15,"82"82"48</inkml:trace>
  <inkml:trace contextRef="#ctx0" brushRef="#br0" timeOffset="3683.2381">14849 8263 0,'-82'0'16,"41"0"-1,82 0 63,41 0-62,41 0-16,0 0 16,40 0-1,287-82 1,327 82 0,-286 0-1,82 0 1,-82 0-1,-41 0 1,41-82 0,-205 82-1,-40 0 1,-1 0 0,82 0-1,-163 0-15,163 0 16,-81-82-1,-42 82-15,123 0 16,1 0 15,-206 0-31,124 0 16,-123 0-16,40 0 16,164 0-1,-40 0 1,40 0-1,-163 0 1,40 0 0,-122 0-1,-41-41 1</inkml:trace>
  <inkml:trace contextRef="#ctx0" brushRef="#br0" timeOffset="5500.2005">14481 7036 0,'41'0'78,"-41"-82"-62,82 82-16,40-123 16,42-41 15,82-81 0,-124 163 0,-40 0-15,-41 1 0,41-1-1,0-82 1,-1 41-1,83 42 1,-82 40 0,41-41-1,-42 41 1,1-41 0,123 0-1,-42-40 1,83-42-1,-83 82 1,1 41 15,-41-40-15,40 40 0,-81 41-1,0-41 1,123 41-1,-42-82 1,-81 82-16,82 0 16,-42 0-16,-40 0 15,82-41 1,40 41 0,83 0-1,-83 0 1,-40 0-1,-1 82 1,165-41 15,-83-41-15,-40 82 0,-1-42-1,-40-40 1,40 82-1,-40-41 1,-41 41 0,-1-41-1,-40 41 1,82-41 0,0 40-1,-83 1 1,42 41-1,0-41 1,-41 0 15,81-42-15,-40 1 0,41 41-1,-123-82-15,-1 82 16,42-82-16,-82 41 15,164 41 1,-82-41 0,81 0-1,-122 40 1,164-40 0,-83 41-1,-40-41 1,0-41-16,-41 82 15,0-82 1,41 0 0</inkml:trace>
  <inkml:trace contextRef="#ctx0" brushRef="#br0" timeOffset="6796.0169">16199 5686 0,'0'-41'15,"0"82"63,0 0-78,0 40 0,0 124 32,0 122-17,0 41 1,0 41-1,0-163 1,0-1 0,-82 42-1,82-83 1,0-122-16,0 82 16,0-124-1,0 1 1,82-122 78</inkml:trace>
  <inkml:trace contextRef="#ctx0" brushRef="#br0" timeOffset="7762.588">21844 5563 0,'0'82'94,"0"0"-79,0 40-15,0 42 16,0 490 15,0-367-15,0-42 0,0-81-1,0-41 1,0-42-1,0-40 95</inkml:trace>
  <inkml:trace contextRef="#ctx0" brushRef="#br0" timeOffset="10424.5319">19349 5318 0,'-41'0'15,"41"-82"48,82-41-48,0 82 1,-1-82-16,83 83 0,-41-42 16,163-82-1,205-163 16,-327 245 16,-246 82 47,0 0-78,41 0-16,0 0 15,-81 0 1,-1 0 0,82 0-1,82 0 63,41 0-78,-41 0 16,40 0-16,-40 0 16,82-82-1,0 82 1,-82 0-1,-41 41 1,0 82 0,-123 0-1,82-1 1,-41-122-16,82 82 16</inkml:trace>
  <inkml:trace contextRef="#ctx0" brushRef="#br0" timeOffset="10984.9042">21231 4131 0,'0'0'0,"0"-81"15,0 121 63,0 1-78,-82 0 16,82 41-16,0-41 16,0 0-16,41 41 31,41-82-15,-1 0-1,-40 0 1,-41-41-1,0-41 1,0 0 0,0 0-1,-82 41 1,1 41 0,-1 0-1,41 41 1,41 0-1,82 41 1</inkml:trace>
  <inkml:trace contextRef="#ctx0" brushRef="#br0" timeOffset="11288.2333">21517 4213 0,'0'41'47,"0"0"-15,0-123 14,0 41-30,0 164 31,82-123-31</inkml:trace>
  <inkml:trace contextRef="#ctx0" brushRef="#br0" timeOffset="11767.562">21967 4090 0,'0'-40'16,"0"-42"-1,0 41 16,-41 41-31,-41 0 16,41 0 0,0 82 15,41-1-15,0 42-1,0-82 1,41-41-1,41 0 17,-82-82-32,0 41 15,41 0 1,-41 82 31,0 0-32,0 41-15,0 41 16,0 0 15,0-83-15</inkml:trace>
  <inkml:trace contextRef="#ctx0" brushRef="#br0" timeOffset="12201.3687">22253 4090 0,'0'-81'0,"0"122"62,0-1-62,0 1 16,0 41-16,0-41 16,0 0-1,0 0 1,82-41 0,0 0-1,0 0 1,-82-123-1,82-40 1,-123-42 0,0 205-1,-123 0 1,41 164 0,123-1-1</inkml:trace>
  <inkml:trace contextRef="#ctx0" brushRef="#br0" timeOffset="16401.4162">21844 7322 0,'0'123'109,"0"-42"-93,0-40 0,0 164 15,0-123-15,0 0-1,0-42 63,0-121 63,-82 122-63,82-1-62,0 1-1,41-41 32,0 0-31,0 0-1,-41-41 1,0-40 0,-41 81 31,41 81-32,-82-40 1,164-41 31,-41 0-16,-41-81-15,0 40-1,-41 41-15,0 0 31,-40 81-15,81-40 0,0 41-1,40-82 17,42 0-17,0 0 1,-82-41-1,0-41 1,-41 82 15,0 0-15,41 41-16,0 0 16,-41 0-1,123-41 16,0 0 1,-82-41-17,0-41 1,0 42 0,-41 40-1,-41 0 1,82 40-1,0 1 1,0 41 0,41-82-1,41-41 1,-41 41 0,-41-41-1,0-40 1,0 40-1,-123 41 17,82 0-17,41 81-15,-41-40 16,82-41 31,41 0-16,-82-41-15,-41 41 15,0 0 0,41 41-15,82-41 62,-82-41-62,-41 41-1,0 0 16,0 0 1,41 41-17</inkml:trace>
  <inkml:trace contextRef="#ctx0" brushRef="#br0" timeOffset="17256.8475">21762 8713 0,'-40'0'0,"121"-41"78,-40 41-62,41-41-16,-41 41 15,82 0 1,-123 41 31,0 41-31,-82 40-1,0 1 1,0-82-1,0 82 17,42-42-32,-1 1 15,82-82 63,-1 0-62,42 0-16,-41 0 16,0 0-16,41 0 15,0 0 1</inkml:trace>
  <inkml:trace contextRef="#ctx0" brushRef="#br0" timeOffset="18413.1934">21517 8917 0,'41'0'172,"-41"-41"-156,82 41-16,0-41 16,-42 41-1,206-81 16,-246 40 1,0 123 108,-41-42-124,0 1 0,-41 41-1,41 0 1,-40 0-1,40-41 1,82-41 93,81 0-93,-81 0-16,41 0 16,-41 0-1,82 0 1,-82 0 0</inkml:trace>
  <inkml:trace contextRef="#ctx0" brushRef="#br0" timeOffset="19245.0179">21599 8876 0,'-82'0'0,"123"0"62,41 0-46,-41 0-1,0-41 1,81 41 0,42-81-1,-123 81 1,-41 41 15,0-1-15,0 1-1,-41 82 1,-41-41 0,0 0-1,-40-1-15,81-40 16,-41 41 15,164-82 32,-41 0-63,-1-82 15,83 82 1,0-41-1,-41 41 1,-41 0 0</inkml:trace>
  <inkml:trace contextRef="#ctx0" brushRef="#br0" timeOffset="21301.4315">6218 6872 0,'0'-41'15,"0"-41"1,0 0-1,0 123 17,-41 82-17,-164 409 17,205-450-32,-163 163 31,163-204-31,-41-41 31,0-41-15,-41-82-1,82 42-15,-41-124 16,41 123 0,41 0-1,0 42-15,82 40 16,-82 40-1,40 42-15,-40 41 16,41 41 15,41-83-15,-82 1 0</inkml:trace>
  <inkml:trace contextRef="#ctx0" brushRef="#br0" timeOffset="21518.8189">6545 7199 0,'41'0'31,"41"0"-15,-41 0-16,41 0 15,40 0-15</inkml:trace>
  <inkml:trace contextRef="#ctx0" brushRef="#br0" timeOffset="21684.6959">6504 7567 0,'41'0'31,"0"0"-15,41 0-16,122 0 15</inkml:trace>
  <inkml:trace contextRef="#ctx0" brushRef="#br0" timeOffset="25569.229">7813 6831 0,'0'-41'16,"-41"41"31,0 0-32,41 41 1,-41 41-16,41 0 16,0 368 15,0-328-16,41-81 1,41-41 0,82-41-1,-82-122 1,-82 81 0,0-82-1,0-40 1,-123 81 15,0 41-15,82 82-1,0 0 1,-40 123 0,121-41-1,42 0 1</inkml:trace>
  <inkml:trace contextRef="#ctx0" brushRef="#br0" timeOffset="26045.6812">8468 7117 0,'0'41'16,"0"-82"78,0-40 62,0 162-109,0-40-31</inkml:trace>
  <inkml:trace contextRef="#ctx0" brushRef="#br0" timeOffset="26502.5653">8877 6831 0,'0'-41'15,"0"-41"1,0 123 31,0 82-32,0-41-15,0 122 16,0-40 0,0-123-16,0 41 15,0-1 1,0-121 15,0-1-15</inkml:trace>
  <inkml:trace contextRef="#ctx0" brushRef="#br0" timeOffset="27102.7881">9245 6872 0,'0'0'0,"0"-41"16,0-41 15,0 164 78,0 0-109,0 0 16,0 0-16,0-1 15,0 83 1,41-123 0,0 0-1,81-41 1,1 0 0,-41-123-1,-82 41 1,41-81 15,-41 122-15,0-41-1,-123 0 1,82 82-16,-122 0 16,122 0-16,0 0 15,-41 41 1,82 0-1,0 41-15</inkml:trace>
  <inkml:trace contextRef="#ctx0" brushRef="#br0" timeOffset="29286.618">14522 6708 0</inkml:trace>
  <inkml:trace contextRef="#ctx0" brushRef="#br0" timeOffset="30136.6314">14154 6667 0,'0'0'0,"-82"0"16,82-40-16,82 121 63,-41 1-48,41-41-15,-1 41 16,1-41-16,0 41 15,41-41-15,-42 40 16,42-40 0,41 41 15,-164-123 0,0 0 0,-41 0-15,-41-40 0,41 40-1,41-41 17,0 164 46,82-82-63,-82 81-15,82-40 16,-82 41 0,0 0-1,0-41 1,-82-41-1,0 41 1,0-41 0</inkml:trace>
  <inkml:trace contextRef="#ctx0" brushRef="#br0" timeOffset="31169.7738">23071 6545 0,'-40'0'31,"121"-82"31,1 82-46,82-123-16,-1 41 16,1 82-16,41-81 15,40-1 1,-81 82 0,-123-41-1,-164 41 79,82 0-78,0 82-16</inkml:trace>
  <inkml:trace contextRef="#ctx0" brushRef="#br0" timeOffset="31586.0054">23112 6340 0,'-41'0'63,"1"41"-17,40 41-46,0-41 0,-82 0 16,82 41 0,0-42-1,41-40 1,81 0 0,-81 0-1,205 0 1,-164-40-16</inkml:trace>
  <inkml:trace contextRef="#ctx0" brushRef="#br0" timeOffset="32534.0131">7200 8181 0</inkml:trace>
  <inkml:trace contextRef="#ctx0" brushRef="#br0" timeOffset="33503.365">14154 7077 0,'0'40'109</inkml:trace>
  <inkml:trace contextRef="#ctx0" brushRef="#br0" timeOffset="34641.1079">25485 7363 0,'-41'0'578</inkml:trace>
  <inkml:trace contextRef="#ctx0" brushRef="#br0" timeOffset="35653.4271">25076 5849 0,'0'-41'0,"0"-40"31,-82 122 32,82 40-48,0 1-15,-41 123 16,41-83 0,0-40-1,41-41 16,123-41-15,-42 0 0,-81-41-16,41-81 15,-82 81-15,0 0 16,0-123 0,0 82-1,-123-81 1,1 163-1,40 0 1,41 0 0,41 122-1,0-40 1</inkml:trace>
  <inkml:trace contextRef="#ctx0" brushRef="#br0" timeOffset="36060.4339">25649 6095 0,'0'41'0,"0"0"31,41-41 1,-41-41 15,40 41 93</inkml:trace>
  <inkml:trace contextRef="#ctx0" brushRef="#br0" timeOffset="36770.3558">26058 5931 0,'0'-82'31,"0"164"47,0-41-78,-82 41 16,82 0-1,0 81 17,123-122-1,40-41 0,-122-82-15,-41-40-1,0 40 1,0-41 15,-41 41-31,-41 82 16,41 0 15,1 0-15,40 41-1</inkml:trace>
  <inkml:trace contextRef="#ctx0" brushRef="#br0" timeOffset="37036.603">26753 5727 0,'41'0'47,"41"-82"-47,-41 82 16,0 0-16,0 0 15,40-41 1,-40 41 0</inkml:trace>
  <inkml:trace contextRef="#ctx0" brushRef="#br0" timeOffset="37386.9106">26712 5686 0,'-82'0'15,"82"41"-15,-41 40 16,-40-40 0,81 41 15,41-82-16,40 0 1,1 0 0,0 0-1,0 0 1,-41 82 0,-41 0-1,0-41 1,-82-41-1,0 41 1,-41-41 0,42 0-1</inkml:trace>
  <inkml:trace contextRef="#ctx0" brushRef="#br0" timeOffset="38436.8462">13213 5808 0,'-41'-81'16,"-41"81"0,41 0-1,41 41 1,-41 122-1,41 124 17,164-247-1,-82-40-15,0-81-1,-41-1 1,-41 41-1,0-82-15,-41 82 16,-41-41 0,41 82-16,-41 0 15,0 0 1,82 41-16,0 0 16,0 41-1,41-82-15</inkml:trace>
  <inkml:trace contextRef="#ctx0" brushRef="#br0" timeOffset="38736.5901">13581 5931 0,'0'41'0,"82"-41"15,-82-82 64,0 164-33,0-41-46</inkml:trace>
  <inkml:trace contextRef="#ctx0" brushRef="#br0" timeOffset="39171.0156">13949 5727 0,'0'-41'0,"-82"41"62,82 41-62,0 40 0,0 42 16,0-41-1,41 0 1,41 0 0,0-82-1,82 0 1,-123-41 0,-41-41-1,0-123 1,0 124-1,-41-1-15,-82 41 16,82 41 0,0 0-1,-41 0 1,82 41-16</inkml:trace>
  <inkml:trace contextRef="#ctx0" brushRef="#br0" timeOffset="39404.3756">14358 5440 0,'0'-41'16,"82"41"-16,-41 0 15,0-81-15,41 81 16,0 0 0,-1-41-1</inkml:trace>
  <inkml:trace contextRef="#ctx0" brushRef="#br0" timeOffset="39670.3444">14440 5440 0,'0'0'0,"0"41"15,0 41 17,123-82-17,0 41 1,-83-41-1,1 0 1,-41 82 0,-41-41-1,-81 40 1,-1 1 0</inkml:trace>
  <inkml:trace contextRef="#ctx0" brushRef="#br0" timeOffset="47906.1366">3232 10390 0,'0'-82'0,"0"123"47,0 41-32,0 0-15,0 40 16,0 1-16,0 0 15,0 204 17,0-286-1</inkml:trace>
  <inkml:trace contextRef="#ctx0" brushRef="#br0" timeOffset="48221.7843">3232 10349 0,'0'-82'16,"0"0"-1,0 0 1,81 82-16,83-40 15,0 40 1,-164 122 15,0-81-31,-41 164 16,-41-123-16,0 40 31,82-81-31,-123 41 0,123 0 31</inkml:trace>
  <inkml:trace contextRef="#ctx0" brushRef="#br0" timeOffset="48538.6473">4213 10022 0,'0'-82'15,"-40"82"17,-42 0-17,82 82-15,-41 163 31,41 164-15,41-123 0,122-40-1,42-123 1,-164-123-16</inkml:trace>
  <inkml:trace contextRef="#ctx0" brushRef="#br0" timeOffset="49124.3133">4991 10226 0,'-82'0'15,"0"0"1,123 0 31,82 0-32,-42 0-15,83 0 16,41-41 15,-205 82 32,-41-41-48,-164 246 1,123-124 0,1-40-1,40 0 1,41-41 0,122-41 30,-81 0-46,0 0 16,82 0 0</inkml:trace>
  <inkml:trace contextRef="#ctx0" brushRef="#br0" timeOffset="49671.8109">6218 10144 0,'0'0'0,"-41"0"16,-41 0-1,123 0 32,0 0-31,0 0-16,41 82 15,40-82 1,42 0 0,-41 41-1,-82-41 1,-41 41 31,-41-41-32,-41 82-15,0 0 16,-41 40 0,42 1-1,40-41 1</inkml:trace>
  <inkml:trace contextRef="#ctx0" brushRef="#br0" timeOffset="49979.0374">6995 10676 0,'-82'41'63,"41"0"-47,-40 41-16,40-41 15,-41 0-15,41 40 16,-41-40-1,82 41-15,-82-41 16</inkml:trace>
  <inkml:trace contextRef="#ctx0" brushRef="#br0" timeOffset="50855.4216">7690 10185 0,'-81'0'16,"122"0"30,40 0-46,42 0 16,-82-82-16,82 82 31,-123 41 1,0 0-32,0 82 31,-41 0-16,41-82-15,-82 81 16,41-40-16,41-41 16,-82 0-1,82 0 1,123-41 15,-82 0-31,41-82 16,204-41-1,-163 123-15</inkml:trace>
  <inkml:trace contextRef="#ctx0" brushRef="#br0" timeOffset="51288.76">8836 10308 0,'0'41'63,"0"41"-63,0-41 16,-82 0-16,0 81 15,-81 124 1,81-205-1,82-82 32,-82-41-47,82 0 16,0 41 0,0-41-1,41 41-15,82 41 16,-1 0-1,-81 123 1,41 0 0,0-41-1,41-1 1,-82-81-16</inkml:trace>
  <inkml:trace contextRef="#ctx0" brushRef="#br0" timeOffset="51546.7394">9286 10267 0,'0'-41'0,"-41"123"47,41 0-32,0 41-15,-82-1 0,82 1 16,-82 41 0,82 81-1,0-40 1</inkml:trace>
  <inkml:trace contextRef="#ctx0" brushRef="#br0" timeOffset="51937.9272">9449 10758 0,'0'-41'31,"82"41"-15,-41 0-16,41 0 15,-82 123 1,0 40 0,-82 42-1,-81-41 1,81-124-1,164-40 32,-1 0-31,1 0-16,123-81 16,-42 40-1</inkml:trace>
  <inkml:trace contextRef="#ctx0" brushRef="#br0" timeOffset="52305.1152">10104 10063 0,'41'81'63,"41"1"-63,0 41 15,40 41-15,-40-42 16,-82 165 0,0 40-1,-245 0 1,163-327 0</inkml:trace>
  <inkml:trace contextRef="#ctx0" brushRef="#br0" timeOffset="52572.5944">11127 10676 0,'122'0'47,"1"0"-47,0-82 16,-41 82-16,-41 0 15,40 41 1</inkml:trace>
  <inkml:trace contextRef="#ctx0" brushRef="#br0" timeOffset="52724.5309">11249 11126 0,'0'0'0,"82"0"47,41-82-47,-41 82 15,81-82 1</inkml:trace>
  <inkml:trace contextRef="#ctx0" brushRef="#br0" timeOffset="57339.7048">12886 10553 0,'0'-40'16,"0"-1"-1,0-41 1,0 41 15,-41 41 0,-41 82 1,82 0-32,0 122 15,0-40 1,41-1-1,0-81 1,81-82 0,1-41-1,0-82 1,-123 83 0,41-42-16,-41 41 15,0-82 1,-41-40-1,-41 40 1,0 82 0,41 0-1,-40 41 1,-1 123 0,82 40-1,0-122-15,0 0 16,41-41-16</inkml:trace>
  <inkml:trace contextRef="#ctx0" brushRef="#br0" timeOffset="57639.9434">13540 10758 0,'0'-41'79,"0"0"-64,0 0 1,0 82 15,0 41-15,0 0-1</inkml:trace>
  <inkml:trace contextRef="#ctx0" brushRef="#br0" timeOffset="58121.9461">13990 10472 0,'0'-41'16,"0"0"15,-41 41-15,-41 0-1,82 123 1,0 40 0,0 42-1,41-164 1,41 40 15,0-81-15,82 0-1,-42-81 1,-122-1 0,41-82-1,-41 41 1,-122 83 0,40 40-1,0 0 1,41 0-1,41 40 1</inkml:trace>
  <inkml:trace contextRef="#ctx0" brushRef="#br0" timeOffset="58405.5178">14767 10390 0,'41'0'62,"0"0"-46,0 0-16,41-41 0,-41 41 16,0 0-16,41 0 15</inkml:trace>
  <inkml:trace contextRef="#ctx0" brushRef="#br0" timeOffset="58755.3565">14604 10390 0,'0'0'0,"0"82"15,0-41-15,0 40 32,0-40-32,41-41 62,40 0-46,-81-41-16,123 41 15,0 0 1,-82 41 0,41 123 15,-123-41-16,-82-42 1,-41 42 0,42-123-16</inkml:trace>
  <inkml:trace contextRef="#ctx0" brushRef="#br0" timeOffset="60006.176">22540 9040 0,'0'82'62,"-82"-41"-62,82 0 16,-41 40-16,41-40 16,-41-41-16,41 82 15,-82-82-15,82 82 16,-41-82-16,0 0 47,41-41-47,0-123 31,0 123-15,41 41-1,41 0 17,-82 41-32,41 41 31,0 0-16,41 0 1,-41-82 0,41 0-16</inkml:trace>
  <inkml:trace contextRef="#ctx0" brushRef="#br0" timeOffset="60256.2244">22867 9122 0,'0'-41'16,"0"-41"0,-41 164 31,41 0-32,0-1-15,-41 1 16,41 123-1,-82-82 1,82-83 0,0 42-16</inkml:trace>
  <inkml:trace contextRef="#ctx0" brushRef="#br0" timeOffset="60673.1362">22990 9449 0,'0'-82'0,"81"82"62,42 41-46,-82 0 0,-41 0-1,0 82 1,-41-123-16,-41 81 16,1-40-1,-1 41 1,123-82 31,40 0-32,42 0-15,82-41 16,-42-41 0</inkml:trace>
  <inkml:trace contextRef="#ctx0" brushRef="#br0" timeOffset="60848.025">23849 9654 0,'41'0'62</inkml:trace>
  <inkml:trace contextRef="#ctx0" brushRef="#br0" timeOffset="79609.5529">6341 5849 0,'-41'0'16,"82"0"62,81-81-78,1 81 16,82-41-16,122-41 15,82 0 1,-164 82-1,-204 0 1</inkml:trace>
  <inkml:trace contextRef="#ctx0" brushRef="#br0" timeOffset="79858.3052">6872 5890 0,'-81'0'0,"162"0"62,1-41-62,41 41 16,0-41-16,40 41 15,42-81-15,-83 81 16</inkml:trace>
  <inkml:trace contextRef="#ctx0" brushRef="#br0" timeOffset="83826.2196">19104 8222 0,'0'-41'16,"0"-41"-1,0 123 32,0 0-31,0 82-1,0-42 17,0-162-1,0-83 0,0 82-15,-82 123 31,82 41-32,0 0-15,0 0 16,41-82 31,0 0-32,-41-164 1,0 82 0,-41 0-1,0 82 1,-41 41-1,82 41 1,0 0 0,41-82 15,0 0-15,0-41-1,40-41 1,-81 0-1,0 1 1,-40 81-16,-42 0 16,82 40-1,0 42 1,0 0 0,41-82-1,0 0 16,-41-82-15,0 41 0,0 0-1,-82 41 17,82 82-1,0 0-16,41-82 32,-41-41-47,0 0 16,41 41 0,-41-41-1,-82 41 32,82 41-31,0 41 15,41-82 0,-41-41-15,41 0-1,-41 0 1,-82 41 31,82 41-31,0 0-1,41-41 48,-41-41 140</inkml:trace>
  <inkml:trace contextRef="#ctx0" brushRef="#br0" timeOffset="84328.5538">19022 7976 0,'-41'0'344,"0"0"-329,-41 0 1</inkml:trace>
  <inkml:trace contextRef="#ctx0" brushRef="#br0" timeOffset="85168.4613">16322 8508 0,'0'-41'78</inkml:trace>
  <inkml:trace contextRef="#ctx0" brushRef="#br0" timeOffset="86187.5439">21926 7813 0</inkml:trace>
  <inkml:trace contextRef="#ctx0" brushRef="#br0" timeOffset="88075.2791">22990 6749 0,'-41'0'47,"41"-41"-16,41 41-15,40-81-16,1 81 15,0-82-15</inkml:trace>
  <inkml:trace contextRef="#ctx0" brushRef="#br0" timeOffset="88333.1407">23931 6177 0,'-41'0'63,"-41"0"-48</inkml:trace>
  <inkml:trace contextRef="#ctx0" brushRef="#br0" timeOffset="88578.7884">22949 6504 0,'41'0'0,"81"0"16</inkml:trace>
  <inkml:trace contextRef="#ctx0" brushRef="#br0" timeOffset="89531.5237">15013 7486 0</inkml:trace>
  <inkml:trace contextRef="#ctx0" brushRef="#br0" timeOffset="92096.5973">24012 6054 0</inkml:trace>
  <inkml:trace contextRef="#ctx0" brushRef="#br0" timeOffset="92472.6571">25608 6340 0</inkml:trace>
  <inkml:trace contextRef="#ctx0" brushRef="#br0" timeOffset="92777.9208">27244 6299 0</inkml:trace>
  <inkml:trace contextRef="#ctx0" brushRef="#br0" timeOffset="93311.3153">12149 7649 0</inkml:trace>
  <inkml:trace contextRef="#ctx0" brushRef="#br0" timeOffset="99115.1927">22662 9858 0</inkml:trace>
  <inkml:trace contextRef="#ctx0" brushRef="#br0" timeOffset="99920.132">25158 6954 0,'82'0'79</inkml:trace>
  <inkml:trace contextRef="#ctx0" brushRef="#br0" timeOffset="109394.807">4009 12721 0,'0'-41'16,"0"1"-1,0 80 32,0 83-31,0 0 0,0 0-16,82 122 15,-82-122 1,0 40-16,0-81 15,0-41 1</inkml:trace>
  <inkml:trace contextRef="#ctx0" brushRef="#br0" timeOffset="109728.4312">4582 13253 0,'40'0'47,"42"0"-31,41 0-16,-41-41 15,-41 41-15,41 0 16,122 0-1,-40-82-15</inkml:trace>
  <inkml:trace contextRef="#ctx0" brushRef="#br0" timeOffset="110061.7429">5768 12762 0,'0'-41'0,"-41"0"16,41 82 46,0 41-62,0 41 16,0 122-1,0-81 1,41-41 0,-41-82-1,41-41 17,-41-41-32</inkml:trace>
  <inkml:trace contextRef="#ctx0" brushRef="#br0" timeOffset="110310.7055">5686 12599 0,'0'-82'16,"0"41"0,0 0-1,41 41 1,41 0-16,122 0 15,-163 41 1,0 41 0,-41 40-1,-123 1 1,-81 82 0</inkml:trace>
  <inkml:trace contextRef="#ctx0" brushRef="#br0" timeOffset="110627.5206">6300 12476 0,'0'-82'0,"0"41"16,-41 41-16,41-41 16,-41 82 15,41 41-15,0 0-16,0 204 15,0 82 1,123-40-1,-123-247 17,40-40-32</inkml:trace>
  <inkml:trace contextRef="#ctx0" brushRef="#br0" timeOffset="111327.8665">6872 12762 0,'-41'0'0,"1"0"16,-1 0-16,-41 0 15,164 0 32,40 0-31,247 0 15,-288 0-31,1 0 16,-82 41 15,-41 0-31,0 0 16,-81 164-1,-42-42 1,82-81-1,41-82 1,123 0 31,0 0-31,41 0-16,122 0 15,-122 0 1</inkml:trace>
  <inkml:trace contextRef="#ctx0" brushRef="#br0" timeOffset="111677.8385">8345 12803 0,'0'-82'16,"0"123"62,-41 0-62,-41 41-16,41-41 0,-40 0 15,40 41-15,0-41 16,41 40 15,41-81 0,204 0-15,-81 0 0,-82 0-1</inkml:trace>
  <inkml:trace contextRef="#ctx0" brushRef="#br0" timeOffset="111896.0335">8140 13458 0,'0'0'16,"41"0"30,41 0-46,0 0 16,0 0-16,0 0 16,-1 0-1</inkml:trace>
  <inkml:trace contextRef="#ctx0" brushRef="#br0" timeOffset="112527.6227">8795 12803 0,'-41'0'15,"82"0"64,41 0-79,41 0 0,-83 0 15,1-82-15,41 82 16,-41 0-1,-41 41 17,-41 41-17,-204 286 17,163-286-17,41 0 1,41-41 15,82-41-31,122 0 16,83-41-1,-165 0-15</inkml:trace>
  <inkml:trace contextRef="#ctx0" brushRef="#br0" timeOffset="112926.5047">9818 13130 0,'41'0'16,"-41"41"46,0 41-62,-123-41 16,123 0-16,-82 41 15,41 0 1,-41-1 0,41-122 31,41-40-32,0 40-15,0 0 16,82 41 15,0 0-15,-82 82-1,41-1 1,41-81-16,-41 0 16</inkml:trace>
  <inkml:trace contextRef="#ctx0" brushRef="#br0" timeOffset="113161.243">10104 13130 0,'0'-40'0,"0"121"63,0 1-48,0 41-15,0-41 16,0-1-16,-82 42 16,82 0-1,0 0 1,0-82-16</inkml:trace>
  <inkml:trace contextRef="#ctx0" brushRef="#br0" timeOffset="113495.1204">10227 13458 0,'41'-41'31,"81"41"-15,-40 0-1,-82 82 1,0-42 0,-82 124-1,-40 0 1,40-82 0,123-82 30,41 0-46,-1-41 16,42-41 0</inkml:trace>
  <inkml:trace contextRef="#ctx0" brushRef="#br0" timeOffset="113827.5771">10636 12558 0,'0'-41'15,"82"82"32,-1 41-47,42-1 16,-82 1-16,41 205 15,-41 40 1,-82-82 0,41-122-16,-82 41 31,0-164-31</inkml:trace>
  <inkml:trace contextRef="#ctx0" brushRef="#br0" timeOffset="114061.8517">12027 13171 0,'0'0'0,"0"-41"0,81 41 31,1 0-31,0 0 16,123 0 0</inkml:trace>
  <inkml:trace contextRef="#ctx0" brushRef="#br0" timeOffset="114227.7033">12027 13539 0,'41'0'16,"40"0"-1,1 0-15,0 0 16,41-40-1</inkml:trace>
  <inkml:trace contextRef="#ctx0" brushRef="#br0" timeOffset="115061.8274">13417 12803 0,'0'-82'0,"0"41"16,-81 41 31,40 41-32,41 82 1,-82 0-16,123 286 31,41-327-15,-41-82-16,40 0 16,1-41-1,0-82 1,-82-41-1,0 1 1,-41 81 0,-82 41-16,82 41 15,1 82 1,40-41 0,0 0-16,40-41 15</inkml:trace>
  <inkml:trace contextRef="#ctx0" brushRef="#br0" timeOffset="115345.5153">13949 13130 0,'0'41'15,"0"-82"63,0 1-78,0-42 0,0 164 47,0 40-31,82-40-1</inkml:trace>
  <inkml:trace contextRef="#ctx0" brushRef="#br0" timeOffset="115762.1636">14440 12885 0,'0'-41'16,"-82"82"31,82 0-47,0 41 16,0 40-16,0 83 15,41-82 16,41-42-15,82-81 0,-42-122-1,-81-1 1,-41-81 0,-41 40-1,-163 82 1,122 82-1,41 82 1,41-41 0,0 41-16</inkml:trace>
  <inkml:trace contextRef="#ctx0" brushRef="#br0" timeOffset="115945.2868">15136 12762 0,'0'0'0,"0"-41"15,122-40 1,1 81 0,-41 0-1</inkml:trace>
  <inkml:trace contextRef="#ctx0" brushRef="#br0" timeOffset="116228.4584">15013 12844 0,'-41'41'15,"41"41"1,0 41-1,82-123 1,0 40 0,81 42-1,-40-41 1,-123 0 0,-82 41-1,-122-82 1,81 41-16,0-41 15,41 82 1</inkml:trace>
  <inkml:trace contextRef="#ctx0" brushRef="#br0" timeOffset="116992.6695">5727 15380 0,'0'0'0,"0"-41"16,-82 164 31,82 0-47,0-1 15,0 83 1,0-82-16,0 40 15,0-122 1</inkml:trace>
  <inkml:trace contextRef="#ctx0" brushRef="#br0" timeOffset="117295.6528">5686 15503 0,'0'0'0,"-82"0"0,82-82 16,-41 41-1,41 0 1,82-41 0,41 82-1,0 41 1,-83 82-1,-40 0 1,-122-41 0,40-1-16,0-40 15,0 82 1,82-82 0</inkml:trace>
  <inkml:trace contextRef="#ctx0" brushRef="#br0" timeOffset="117578.6371">6341 15094 0,'0'0'0,"-41"-41"16,0 41-1,-41 0 1,0 204 0,41 42-1,41 163 1,123-41 0,-41-204-1,40 40-15,-40-204 16</inkml:trace>
  <inkml:trace contextRef="#ctx0" brushRef="#br0" timeOffset="118028.4202">6954 15667 0,'-82'-41'16,"123"41"31,0 0-47,41 0 15,0 0-15,0 0 16,-41 0-1,40 0 1,-81 81 0,-41-40-1,-122 82 1,40 0 0,41-41-1,0-42 1,164 42 15,0-82-15,0 0-16,82 0 15,-83-41 1</inkml:trace>
  <inkml:trace contextRef="#ctx0" brushRef="#br0" timeOffset="118379.1078">7936 15707 0,'-41'41'63,"0"41"-48,-41-41-15,41 0 0,0 41 16,-40 40 0,40-122-16,41 41 15,82-41 16,40 0-15,124 0 0,-83 0-16</inkml:trace>
  <inkml:trace contextRef="#ctx0" brushRef="#br0" timeOffset="118578.946">7731 16485 0,'82'0'47,"0"0"-47,41 0 15,-82 0-15,81-82 16</inkml:trace>
  <inkml:trace contextRef="#ctx0" brushRef="#br0" timeOffset="119063.7532">8795 15830 0,'-41'-41'0,"164"41"78,0 0-78,-1 0 0,-40 0 16,-41 0 0,41 0-1,-123 41 17,-82 82-17,41 0 1,1-83-1,-1 42 1,82 0-16,0-41 31,122-41-15,1 0-16,0-41 16,-41 41-1,81-41-15</inkml:trace>
  <inkml:trace contextRef="#ctx0" brushRef="#br0" timeOffset="119430.486">9777 16035 0,'0'0'0,"-41"41"78,41 40-62,-41-40-16,0 41 0,41-41 16,-123 82-1,41-82 1,42-41 0,-1-41-1,41-41 1,0-41 15,41 123-15,40 0-1,42 82 1,-82-41 0,41 41-16,41-82 15</inkml:trace>
  <inkml:trace contextRef="#ctx0" brushRef="#br0" timeOffset="119679.1839">10063 15994 0,'0'82'46,"0"-1"-30,0 1-16,-41 82 16,41-1-1,-82 206 1,82-288 0</inkml:trace>
  <inkml:trace contextRef="#ctx0" brushRef="#br0" timeOffset="119995.1015">10349 16444 0,'0'-41'0,"0"-41"31,82 82-16,0 0 1,-41 41 0,-41 163-1,-123 1 1,82-123 0,-40 0-1,121-82 16,165 0-15,-82-246 0</inkml:trace>
  <inkml:trace contextRef="#ctx0" brushRef="#br0" timeOffset="120312.6073">10963 15830 0,'0'-41'31,"82"41"-15,0 41-1,122 82 1,-81 245 0,-123-123-1,-41 1 1,0-123 0</inkml:trace>
  <inkml:trace contextRef="#ctx0" brushRef="#br0" timeOffset="120528.3695">12599 15994 0,'41'0'47,"41"0"-47,0 0 16,0 0-16,-1 0 15</inkml:trace>
  <inkml:trace contextRef="#ctx0" brushRef="#br0" timeOffset="120679.1056">12640 16321 0,'82'0'47,"0"0"-47,41 0 16,-1-82 0</inkml:trace>
  <inkml:trace contextRef="#ctx0" brushRef="#br0" timeOffset="121597.3424">14031 15544 0,'0'-82'16,"-123"164"46,123 41-62,0-42 16,0 42-16,0 0 15,0-41-15,0-42 16,41 1-16,41-41 16,-41 0-1,164-122 16,-83-42-15,-122 0 0,-82 1-1,-40-1 1,81 164-16,-41 0 16,41 0-1,-41 0-15,41 123 31,123 0-15</inkml:trace>
  <inkml:trace contextRef="#ctx0" brushRef="#br0" timeOffset="121920.8742">14686 15707 0,'0'-40'110,"0"80"-48,0 1-46</inkml:trace>
  <inkml:trace contextRef="#ctx0" brushRef="#br0" timeOffset="123714.322">15381 15503 0,'0'0'0,"0"-82"32,0 41 233,0 0 688,-123 41-906,41 0-15,42 41-17,40 82 1,0 41 15,40-164-15,42 0-1,-41-41 1,41-82 0,-82 41 15,0 0-16,0 164 32,0 0-47,0 0 16,0 122 0,0-81-1,0-82 1,0 41-1</inkml:trace>
  <inkml:trace contextRef="#ctx0" brushRef="#br0" timeOffset="123996.3952">15667 15421 0,'0'-82'0,"164"82"62,-82-41-46,40 41-16,-40 0 15,0 0-15</inkml:trace>
  <inkml:trace contextRef="#ctx0" brushRef="#br0" timeOffset="124363.0195">15708 15421 0,'-41'0'16,"41"82"0,0-41-1,0 0 1,41-41 46,41 0-46,0 0 0,0 0-1,-1 41 1,-81 40 0,0 1-16,0 0 15,-122 41 16,81-82-15,-41-41-16</inkml:trace>
  <inkml:trace contextRef="#ctx0" brushRef="#br0" timeOffset="149499.0253">9122 18121 0,'-82'0'15,"42"0"1,121 0 46,1 0-46,41-41-16,122 41 31,-81 0-15,-164 41-1,-41 0 1,-82 81 0,-40 1-1,122 0 1,-82-41 0,123-41-1,41-41 16,0 0-31,82 0 16,122 0 0</inkml:trace>
  <inkml:trace contextRef="#ctx0" brushRef="#br0" timeOffset="149898.8841">10186 18325 0,'0'41'63,"0"41"-63,0-41 15,-82 41-15,0 40 16,-41-40-1,83 0-15,-1-41 16,-41-41 0,41-82 15,41 41-15,0 0-1,0-40 1,82 81-1,40 40 1,1 83 0,-41-82-16,-41 41 15,41-82-15</inkml:trace>
  <inkml:trace contextRef="#ctx0" brushRef="#br0" timeOffset="150348.7182">10554 18407 0,'0'-41'32,"0"82"171,-82 41-203,82 0 15,-41 81-15,41-81 16,-82 0 0,82 41-1,-40-1 1,40-81-16,40 41 15</inkml:trace>
  <inkml:trace contextRef="#ctx0" brushRef="#br0" timeOffset="150699.2585">10677 18775 0,'41'-82'16,"40"82"-1,1 0-15,-41 0 32,0 0-32,-41 123 15,0-41-15,0-41 16,-123 82-1,82-82 1,-40 40 0,122-81 15,40-41-31,-40 41 16,164-81-1,-83 40-15</inkml:trace>
  <inkml:trace contextRef="#ctx0" brushRef="#br0" timeOffset="150915.279">11658 18612 0,'-40'-41'0,"121"41"47,1 0-47,0 0 15,0 0-15,-41 0 16</inkml:trace>
  <inkml:trace contextRef="#ctx0" brushRef="#br0" timeOffset="151049.1982">11658 18857 0,'-40'0'0,"121"0"31,1 0-15,82-41-16</inkml:trace>
  <inkml:trace contextRef="#ctx0" brushRef="#br0" timeOffset="151622.6661">12845 18121 0,'0'0'0,"41"-41"15,-41 0 17,0 164 15,0-1-47,0 1 15,41 41 1,-41-1-1,0 1 1,81-164 0</inkml:trace>
  <inkml:trace contextRef="#ctx0" brushRef="#br0" timeOffset="151936.995">13254 18571 0,'41'0'16,"-41"41"-1,0-82 79,0 82-47,0 0-31,82-41-1</inkml:trace>
  <inkml:trace contextRef="#ctx0" brushRef="#br0" timeOffset="152382.459">13908 18203 0,'0'0'0,"0"-82"16,0 41-1,-41 41 1,-40 0 0,81 41-1,-82 163 1,82-81 0,0 41-1,82 40 1,81-122-1,-40-82 1,-41-123 0,-82-40 15,0 40-15,0 82-1,-123 41 1,41 41-1,-40 123 1,81-42 0,41-81-1</inkml:trace>
  <inkml:trace contextRef="#ctx0" brushRef="#br0" timeOffset="152898.8641">14563 18121 0,'0'0'0,"0"-82"15,0 41 16,0 82 16,0 41-47,0 0 16,0 40 0,0-81-1,41 41 1,0-82-1,40-41 1,1-122 0,-82 81-1,0 41 17,0 82-1,0 81-31,0 1 15,-41 123 1,41 163 0,41-246-1</inkml:trace>
  <inkml:trace contextRef="#ctx0" brushRef="#br0" timeOffset="153165.8707">15340 18162 0,'0'-82'15,"82"82"32,0 0-47,0-41 16,-1 41-16,-40 0 15,41 0 1</inkml:trace>
  <inkml:trace contextRef="#ctx0" brushRef="#br0" timeOffset="153483.7475">15299 18284 0,'-41'0'15,"41"41"-15,0 41 16,0-41 0,41-41 15,82 0-16,0 0 1,-82 0 0,-1 123-1,42-41 1,-123 40 0,-122 1-1,-42-82 1,42-41-1,122 0 1</inkml:trace>
  <inkml:trace contextRef="#ctx0" brushRef="#br0" timeOffset="153692.5049">16076 19225 0,'0'41'62</inkml:trace>
  <inkml:trace contextRef="#ctx0" brushRef="#br0" timeOffset="154632.6365">8590 17998 0,'0'-82'0,"0"205"47,0 41-47,0-1 16,0 42 0,0 122-1,0 0 1,0-245-16,0 0 15,0-41-15,0 0 0,41-41 32,-41-41-17</inkml:trace>
  <inkml:trace contextRef="#ctx0" brushRef="#br0" timeOffset="155716.5543">8590 17794 0,'0'-82'16,"82"82"31,41 0-32,82 0-15,122-82 16,82 82-16,82-82 16,613 0-1,492 82 1,-778 0 0,-368 0-1,-205 0 1,123 0-1,-40 0 1,122-81 0,-164 81 15,-123-82-31,-81 82 16,-41 0-16,0-41 15,41 41 16,-41 0 48,-41 41-79,0 0 15,41 40-15,-41 1 16,82 41-16,-1 163 15,-40 82 1,-41-122 0,82 40 15,-82-122-15,0-82-1,-41 40 1,0-81-1,-163 41 1,-42-41 0,-81 41-1,-41 0 1,-287-1 0,124 1-1,-42 0 1,-123 0-1,-81 0 1,327-82-16,-245 81 16,286-81-1,82 82-15,-164-82 32,122 0-17,165 0 1,163 0-1,123 82 110,41-123-125</inkml:trace>
  <inkml:trace contextRef="#ctx0" brushRef="#br0" timeOffset="169917.5864">29412 4254 0,'0'-41'0,"0"-41"15,0 1 1,-82 81-1,82 40 17,0 370-1,0-206-15,0-81-1,0-41 1,0-123 15,0-82-15,0 41-1,0 0 1,41-40 0,82 122-1,-82 81 1,41 42-1,-82-41 1,0-41-16,-41 82 16,-82-42-16,82-81 15,0 41 1,41-82 0</inkml:trace>
  <inkml:trace contextRef="#ctx0" brushRef="#br0" timeOffset="170183.8144">29821 4254 0,'0'82'47,"41"0"-47,-41 0 16,82-1-16,-82 42 15,0-41-15,0 41 16,-41-1-16,0-40 16,-41-41-16,41 41 15</inkml:trace>
  <inkml:trace contextRef="#ctx0" brushRef="#br0" timeOffset="170484.1571">28717 4254 0,'0'-82'0,"-41"82"16,41 41-1,-82 82 1,82 41-16,0 122 16,0 0-1,123 1 1,-1-206-16,165 1 15,-83-82 1,42 0-16</inkml:trace>
  <inkml:trace contextRef="#ctx0" brushRef="#br0" timeOffset="174038.2481">40621 9285 0,'-123'0'0,"82"0"32,41 41 30,41-41-46,41 0-1,81 0-15,1024 82 32,-860-82-32,655 0 31,-123 0-16,613-41 1,-572-41 0,-123 1-1,-163-1 1,163 82 0,-490 0-1,-165 0 1,-81 0 15,41 0-15</inkml:trace>
  <inkml:trace contextRef="#ctx0" brushRef="#br0" timeOffset="175868.8658">39843 8017 0,'123'-122'62,"-82"40"-62,41 41 16,-41 0-16,163-286 31,1-41 16,-123 245-31,-42 0-1,42 41 1,-41 1-1,123-1 1,-82 0 0,-1-41-1,1-40 1,0 122 0,41-82-1,-82 41 1,163-81-1,-122 81 1,0 41 15,0-41-15,-82 0-16,41 82 16,-41-82-16,122 42 15,-40-42 1,41 0-1,0 41 1,40-41 0,1 41-1,-82 41 1,40-41 0,1-40-1,163 40 1,-122 41-1,-41-82 1,-1 82 15,83 0-15,-41 0 0,-83 0-1,83 0 1,-123 0-1,82 0 1,81 41 0,1-41-1,-1 41 1,246 40 0,-327-81-1,-82 41 1,82-41-1,40 82 1,205 82 15,-163-82-15,-82-41 0,-82 40-1,-1-40 1,42 0-1,0 82 1,123-41 0,-1 81-1,42 1 1,-124-82 0,1 40-1,0 1 1,122 82-1,-81-83 17,-41-40-17,-1 41 1,1 0 0,41-42-1,-83 1 1,1-41-1,-41-41 1,0 0 0</inkml:trace>
  <inkml:trace contextRef="#ctx0" brushRef="#br0" timeOffset="176889.2911">42175 5481 0,'0'82'93,"0"41"-77,0 40-16,0 1 16,0 81-16,0-40 15,0 40-15,0-40 0,0-41 16,0 122 0,0 287 15,0-124 16,41-80-16,-41-288-15,0 42-1,82-82 1,-82 0-1,0-82 32,0-82-47</inkml:trace>
  <inkml:trace contextRef="#ctx0" brushRef="#br0" timeOffset="177788.373">47002 5604 0,'0'41'31,"0"0"-31,0 41 16,0 122-1,0 287 17,82 204-1,-82-245-16,82-204-15,-82 81 16,0-163-16,0-42 16,0 42-1,0 40 1,0-163 0</inkml:trace>
  <inkml:trace contextRef="#ctx0" brushRef="#br0" timeOffset="178402.1974">44384 5399 0,'-41'41'31,"-41"41"-31,-81 41 16,-1 40-1,-41 1-15,-40 41 0,0-1 16,-42 1-1,-245 245 17</inkml:trace>
  <inkml:trace contextRef="#ctx0" brushRef="#br0" timeOffset="178701.9621">45570 6054 0,'0'41'46,"-82"-41"-46,-81 163 16,-1-40-16,-81 41 16,-328 245-1,-286 204 1,654-449 0,205-123-1</inkml:trace>
  <inkml:trace contextRef="#ctx0" brushRef="#br0" timeOffset="178968.0385">45775 6831 0,'0'41'31,"0"41"-31,-123 41 16,-122 163-1,-124 123 1,1-82 0,205-163-16,40-1 15,82-81-15,41 0 16,0 0-16</inkml:trace>
  <inkml:trace contextRef="#ctx0" brushRef="#br0" timeOffset="180134.7484">44916 4050 0,'0'0'0,"0"-82"0,0 41 16,0 0-1,0 82 32,0 409-31,0 0-1,0-205 17,0-122-17,0-41 1,0-123 31,0-82-32,0 41-15,0-40 16,0-247 0,0 247-1</inkml:trace>
  <inkml:trace contextRef="#ctx0" brushRef="#br0" timeOffset="180551.9594">44916 4009 0,'0'0'0,"0"-123"0,0 82 16,0 0 15,-82 41-15,41 0-1,-41 82 1,0 122 0,1-81-1,40-41 1,41-123 15,0 0-15,82-122-1,-1-1 1,42 41 0,-41 82-1,-41 41 16,-41 41-31,41 123 32,40-41-17,-81-42 1,41-40 0,41-41-16</inkml:trace>
  <inkml:trace contextRef="#ctx0" brushRef="#br0" timeOffset="181069.2218">44629 2782 0,'0'-82'16,"-40"82"-1,40-41 1,-41 41 0,41 123 15,0-42-31,0 42 15,0 41 1,81-42 0,1-81-1,0-41 1,-41 0 0,82-204-1,-123 163-15,0-164 16,0 124-1,-41 40-15,-41-41 32,41 82-17,-41 0 1,41 82 0,41-41-1,0 40-15</inkml:trace>
  <inkml:trace contextRef="#ctx0" brushRef="#br0" timeOffset="181336.3503">45202 2863 0,'41'0'16,"-41"41"-1,41-41 17,-41-41-17,0 0 1,0 82 31,0 0-32</inkml:trace>
  <inkml:trace contextRef="#ctx0" brushRef="#br0" timeOffset="181552.7752">45652 2577 0,'0'-41'15,"82"0"17,-41 41-17,0 0-15,0 0 16,40 0 0</inkml:trace>
  <inkml:trace contextRef="#ctx0" brushRef="#br0" timeOffset="182135.6113">45652 2495 0,'-41'0'109,"-41"0"-62,82 41-31,0 41-16,-41-82 15,41 123 1,0-82 0,0 40-1,0 1 1,82-82-16,-41 0 16,41-41-1,41-41 1,-123 42-1,0-42-15,41-82 32,-41 82-17,0 123 17,0 0-17,0 82 1,0 81-1,-41 1 1,41-82 0,0-42-1</inkml:trace>
  <inkml:trace contextRef="#ctx0" brushRef="#br0" timeOffset="182385.4135">46307 2618 0,'0'-41'15,"81"-41"16,42 82-15,-82 0-16,41 0 16,-82-41-1</inkml:trace>
  <inkml:trace contextRef="#ctx0" brushRef="#br0" timeOffset="182652.5077">46348 2536 0,'-82'0'16,"82"41"0,0 0-1,41 41 1,81-41 0,-40 40-1,41 42 1,-123-41-1,0 0 1,-123 0 0,41-1-1</inkml:trace>
  <inkml:trace contextRef="#ctx0" brushRef="#br0" timeOffset="184252.772">47247 9122 0,'0'-82'0,"-40"41"31,40-41-15,-82 41 15,0 41-15,0 123-1,82-41 1,0 41-1,0-83 17,164-40-17,-123 0 1,40-163 0,-81 122-16,0 0 15,0-41-15,0 0 16,-81 82-1,-1 82 1,82 41 0,0-41-1,41-82 1,41 0 0,-1 0-1,-81-41 1,0-82-1,0 41-15,-41 82 32,-81 123-17,122-82 1,0 0 0,0 41-1,82-82 1,-1 0-1,-40 0 1,-41-82 0,-41-123-1,0 205 1,-122 41 0,122 123-1,41-82 1,82-1-1,0-81 17,-1 0-17,-81-40-15,0-42 16,0 0-16,0 0 16,-41 82 15,-81 82-31,122 0 15,0 0 1,0-1 0,82-81 15,-82-41-31,40-40 16,-40 40-1,-122 82 32,122 40-31</inkml:trace>
  <inkml:trace contextRef="#ctx0" brushRef="#br0" timeOffset="185669.4695">48188 6995 0,'-41'0'0,"-40"0"15,-1 0 1,123 0 15,40-123-15,369-82-1,0-40 1,123 0 0,-409 163-1,-123 82 1,-41-41-1,-41 41 32,-82 0-31,41 0-16,41 0 16,-122 82-1,81-82 1,164 0 62,0 0-78,-42 0 16,42 0-16,-41 0 15,41 0 1,0 82-1,-82-1 1,-41 1 0,-82 41-1,41-41 1</inkml:trace>
  <inkml:trace contextRef="#ctx0" brushRef="#br0" timeOffset="187802.4574">40457 6381 0,'0'0'0,"0"-41"16,-41 41-16,123 82 62,0-41-62,-1 41 16,1-41 0,164 40-1,-205 42 1,81-82-1,-81-41 189,-41-41-142,0-41-15,0 123 31,0 0-62,0 41 15,0-41-15,-122-41-16</inkml:trace>
  <inkml:trace contextRef="#ctx0" brushRef="#br0" timeOffset="188918.9762">33994 4459 0,'0'-82'15,"0"164"32,0 40-47,-82 1 16,82 0-16,-205 245 16,-40-82 30,204-327-14,41-122-17,0-1 1,0 82 0,41 0-1,-41 42-15,123 40 16,-42 0-16,-40 81 15,82 83 1,0 41 0,-41-1-1,-42-163 1,1-41 0</inkml:trace>
  <inkml:trace contextRef="#ctx0" brushRef="#br0" timeOffset="189102.7861">34566 5195 0,'123'-41'31,"0"41"-15,-82 0-16,40 0 15,-40 0 1</inkml:trace>
  <inkml:trace contextRef="#ctx0" brushRef="#br0" timeOffset="189236.6868">34607 5481 0,'82'0'31,"0"0"-31,0-41 16,40 41-16</inkml:trace>
  <inkml:trace contextRef="#ctx0" brushRef="#br0" timeOffset="190002.5853">35916 4949 0,'0'-122'16,"0"81"-16,-82 0 15,82-41-15,-40 82 47,-1 164-16,41 408 1,163-449-1,-40-164-16,-82-81 1,0-42 0,-41-41-1,-41 42 1,-41 40 0,0 123-1,0 0-15,42 41 16,40 123 15,122-42-15,-40-122-16</inkml:trace>
  <inkml:trace contextRef="#ctx0" brushRef="#br0" timeOffset="190253.8093">36530 5113 0,'0'-82'109,"0"123"-62,0 0-31,41-41-16,-41 123 15</inkml:trace>
  <inkml:trace contextRef="#ctx0" brushRef="#br0" timeOffset="190668.9977">36857 4909 0,'0'0'0,"-41"-82"16,41 41-1,-41 41 32,41 82-47,0 40 16,0 1-1,0 123 1,0-165-16,41 1 16,0-41-1,0-41 1,82-123 0,-41-40-1,-82-1 1,0 0-1,0 83-15,0 40 16,-164 41 0,123 82-1,-41-1 1,82 1 0</inkml:trace>
  <inkml:trace contextRef="#ctx0" brushRef="#br0" timeOffset="190869.4353">37430 4868 0,'0'-82'16,"82"41"-1,-1 41 1,1 0-16,82 0 15,-123-41 1,41 41 0</inkml:trace>
  <inkml:trace contextRef="#ctx0" brushRef="#br0" timeOffset="191136.1677">37471 4868 0,'-41'41'0,"41"40"32,0 1-17,163 0-15,-40-82 16,41 123 0,-42-82-1,-122 0 1,-81-41-1,-1 81 1,-82-40 0,123-41-16</inkml:trace>
  <inkml:trace contextRef="#ctx0" brushRef="#br0" timeOffset="192203.7359">41152 8754 0,'82'0'297</inkml:trace>
  <inkml:trace contextRef="#ctx0" brushRef="#br0" timeOffset="192952.2304">47738 7772 0,'0'41'110</inkml:trace>
  <inkml:trace contextRef="#ctx0" brushRef="#br0" timeOffset="193446.6443">41152 8917 0,'41'0'94,"41"0"-78</inkml:trace>
  <inkml:trace contextRef="#ctx0" brushRef="#br0" timeOffset="194826.5283">48679 8099 0,'0'41'1000,"-41"-41"-1000</inkml:trace>
  <inkml:trace contextRef="#ctx0" brushRef="#br0" timeOffset="196305.4458">50438 5359 0,'0'-82'15,"0"41"1,0 0 15,-82 41 0,1 0 1,-1 164-17,82 81 1,0-122-16,41-1 15,-41-81-15,81-41 16,42 82 0,-41-82-1,-41 0-15,41-41 16,-41-41 0,-41 41-16,0-81 15,0-83 1,0 83 15,-82-1-15,-123 123-1,164 0 1,-40 41 0,81 41-16,0-42 15</inkml:trace>
  <inkml:trace contextRef="#ctx0" brushRef="#br0" timeOffset="196619.6157">51011 5604 0,'0'82'31,"82"-82"1,-82-41-1,0-82-15,0 41-1,0 123 16,0 82-15,0-82 0</inkml:trace>
  <inkml:trace contextRef="#ctx0" brushRef="#br0" timeOffset="197136.2807">51665 5195 0,'0'-41'16,"-41"41"46,41 41-62,-40 0 16,40 41-16,0-1 16,0 165-1,0-205 1,81-41 0,-40 0-1,41 0 16,41 0-15,-82-164 0,-41 41-1,0 1 1,0 81 0,-82 41-1,-41 0 1,82 0-1,0 0 1,41 82 0</inkml:trace>
  <inkml:trace contextRef="#ctx0" brushRef="#br0" timeOffset="197519.6518">52361 5154 0,'0'-41'32,"41"41"-17,41 0 1,-1 0-1,-40 123 1,-41 0 0,-82 40-1,-81 1 1,81-164 0,82 41-1,41-41 16,82 0-15,-42 0 0,1 0-16,82-82 15,-82 82-15,0-41 16</inkml:trace>
  <inkml:trace contextRef="#ctx0" brushRef="#br0" timeOffset="197722.0738">53179 5154 0,'0'0'0,"0"-41"16,82 41 31,0 0-32,-1 0 1</inkml:trace>
  <inkml:trace contextRef="#ctx0" brushRef="#br0" timeOffset="197987.1623">53056 5154 0,'0'41'31,"41"0"-15,41 82 0,0-42-1,-41 42 1,-41-82 0,-41-41 15,-41 0-16,-82 0 1,42 0-16</inkml:trace>
  <inkml:trace contextRef="#ctx0" brushRef="#br0" timeOffset="199004.7116">39721 5399 0,'-41'-81'0,"41"40"16,-82 41-1,82-41 1,-41 82 15,0 41-31,41 245 32,0-245-32,41-42 15,41-40 1,40 0-1,-40-81 1,41 40 0,-123-123-1,0 82 1,-123-40 0,82 81-1,-40 41 16,-1 0-15,82 122 0</inkml:trace>
  <inkml:trace contextRef="#ctx0" brushRef="#br0" timeOffset="199281.4795">40089 5440 0,'0'41'172,"41"-41"-172</inkml:trace>
  <inkml:trace contextRef="#ctx0" brushRef="#br0" timeOffset="199737.1128">40375 5277 0,'0'-82'16,"-41"164"46,41-41-62,0 40 16,0 1-16,0-41 15,0 41 1,0 0 0,41-82-1,41 0 1,0 0-1,-41-41-15,-41-41 16,0-41 0,0 82-16,0 1 15,0-42 1,-82 41 0,0 41 15,41 41-16,41 41 1</inkml:trace>
  <inkml:trace contextRef="#ctx0" brushRef="#br0" timeOffset="200120.6689">40661 5236 0,'0'-41'0,"41"41"16,-41-82-1,82 82-15,0 0 16,0 41 0,-82 82-1,0-82 1,0 0-1,-41 122 1,0-122 0,82-41 46,41 0-46,-41 0-16,0 0 15,40 0-15,1-41 16,-41 41-16</inkml:trace>
  <inkml:trace contextRef="#ctx0" brushRef="#br0" timeOffset="200304.3351">41316 5072 0,'0'-82'16,"0"41"15,123 41-31,-82 0 16,-1-40-16,42 40 16</inkml:trace>
  <inkml:trace contextRef="#ctx0" brushRef="#br0" timeOffset="200553.3612">41357 4868 0,'-82'0'15,"82"41"-15,-41-41 16,41 81-16,41 1 16,41-41-1,41 41 16,-83 0-15,42-82 0,-82 41-16,-41 40 15,-40-81 1,-124 82 0,82-41-1</inkml:trace>
  <inkml:trace contextRef="#ctx0" brushRef="#br0" timeOffset="201320.4783">28839 7404 0,'0'-82'0,"0"164"31,0 40-15,0 369 15,0-286 1,0-164-32</inkml:trace>
  <inkml:trace contextRef="#ctx0" brushRef="#br0" timeOffset="201590.8912">28839 7608 0,'0'0'0,"0"-41"0,0 0 15,0-40-15,82-1 31,123 0-15,-164 82 0,40 82-1,-81 41 1,-81 122 0,-42-122-1,0-41 1</inkml:trace>
  <inkml:trace contextRef="#ctx0" brushRef="#br0" timeOffset="201903.5123">29862 7322 0,'0'-82'16,"-82"82"15,41 41-15,41 41 0,0 204-1,0 41 1,0 1-1,41-247-15,41 42 16,-82-41 0,82-82-1,-41 0-15,0 0 0</inkml:trace>
  <inkml:trace contextRef="#ctx0" brushRef="#br0" timeOffset="202371.956">30435 7486 0,'-41'0'0,"-41"0"31,82-41-31,41 41 47,0 0-47,163 0 15,-81 0 1,-41 0 0,-123 41 30,-41 122-30,-41 1 0,42-41-1,40-42 1,0-81 0,41 41-16,41-41 31,81 0-31,-40 0 15,41 0 1,-41 0-16</inkml:trace>
  <inkml:trace contextRef="#ctx0" brushRef="#br0" timeOffset="202804.0713">31335 7404 0,'-41'-82'0,"41"123"47,41-41-32,0 41-15,81-41 16,-40 82-16,164-42 16,-83 42-1,-81-82 1,-41 41 0,-82-41 46,-41 82-62,0-41 16,-40 82-1,81-1 1,-41-81 0,82 0-16</inkml:trace>
  <inkml:trace contextRef="#ctx0" brushRef="#br0" timeOffset="203671.351">32276 8099 0,'-82'41'31,"82"41"-15,-82-41-16,41 0 16,41 40-16,-123 42 15,82-123 17</inkml:trace>
  <inkml:trace contextRef="#ctx0" brushRef="#br0" timeOffset="204187.3557">32603 7281 0,'0'0'0,"0"82"78,41 0-62,41-82-16,-1 0 16,-40 0-16,82 0 31,-82-41-31,-41 82 62,0 40-62,-82-40 16,41 123 0,-163 41-1,122-165 1,82 83-1,41-123 32,41 0-47,163 0 16,-41 0 0,-163-41-1</inkml:trace>
  <inkml:trace contextRef="#ctx0" brushRef="#br0" timeOffset="204604.5688">33625 7731 0,'-40'82'62,"40"0"-46,-41-41-16,41-1 15,-82 42-15,41 0 16,-41 0 0,41-82 15,41-41 0,0-41-31,0 41 16,41 0-1,0 41 1,41 0 0,0 82-1,-41 0 1,40-82-1,1 0 1</inkml:trace>
  <inkml:trace contextRef="#ctx0" brushRef="#br0" timeOffset="204838.4359">34035 7772 0,'0'-82'0,"0"123"47,0 0-47,0 0 16,0 41-16,0 40 15,-82 124 1,82-1 0,0-81-1,41-123 1</inkml:trace>
  <inkml:trace contextRef="#ctx0" brushRef="#br0" timeOffset="205138.2851">34157 8304 0,'0'-82'15,"41"82"1,-41-82-1,123 82 1,-41 41 0,-82 82-1,-41 40 1,-82-40 0,82-82-1,82-41 32,41 0-47,0 0 16,0-123-16</inkml:trace>
  <inkml:trace contextRef="#ctx0" brushRef="#br0" timeOffset="205471.1987">34444 7281 0,'0'-41'15,"41"41"16,-1 0-31,1 41 16,82 82-16,-82 163 16,82 82-1,-123-122 1,0-42 0,0 42-1,-82-205 16</inkml:trace>
  <inkml:trace contextRef="#ctx0" brushRef="#br0" timeOffset="205687.8524">35712 7854 0,'82'0'31,"40"0"-31,1 0 16,0 0-16,-41 0 15</inkml:trace>
  <inkml:trace contextRef="#ctx0" brushRef="#br0" timeOffset="205855.4629">35916 8099 0,'0'0'0,"41"0"31,0 0-15,41-41-16,82 41 15</inkml:trace>
  <inkml:trace contextRef="#ctx0" brushRef="#br0" timeOffset="206605.0133">37062 7363 0,'-41'-41'16,"41"0"-1,-82 41 1,41 82 0,41 0-1,0-1-15,0 42 16,123 164 31,-1-328-16,-40-41-15,-82-82-1,0 1 1,-122-1 0,81 164-1,-41 0-15,41 0 16,41 82-16,0-41 15,82 81 1</inkml:trace>
  <inkml:trace contextRef="#ctx0" brushRef="#br0" timeOffset="206863.7681">37512 7731 0,'0'-82'79,"0"164"-17,81-41-62</inkml:trace>
  <inkml:trace contextRef="#ctx0" brushRef="#br0" timeOffset="207271.0656">37962 7486 0,'0'-82'16,"0"204"47,0-40-48,-82 0-15,82 0 16,0-41-16,0 82 15,82-83 1,40-40 0,-40 0-1,41-40 1,-123-206 15,0 123-15,-82 42-1,0 81 1,-41 81 0,83 42-1</inkml:trace>
  <inkml:trace contextRef="#ctx0" brushRef="#br0" timeOffset="207654.9902">38493 7445 0,'0'-82'16,"0"0"0,82 82-1,-41 0 1,41 82-1,-82-41 1,0 81 0,0 83-1,-123-82 1,82-41 0,82-82 30,0 0-30,41 0-16,41-41 16,81 41-1,-163-41 1</inkml:trace>
  <inkml:trace contextRef="#ctx0" brushRef="#br0" timeOffset="207839.1172">39107 7363 0,'0'-82'16,"82"82"0,-41 0-1,41 0 1,-1 0-1</inkml:trace>
  <inkml:trace contextRef="#ctx0" brushRef="#br0" timeOffset="208104.4133">39066 7281 0,'0'41'15,"-41"0"1,41 41-1,41 40 1,82-40 0,-82 0-1,-41 0 1,0-41 15,-82 0-15,41-41-16,-82 81 15,82-40 1</inkml:trace>
  <inkml:trace contextRef="#ctx0" brushRef="#br0" timeOffset="208888.5776">26999 10185 0,'0'-82'16,"-41"82"-16,41-40 15,0 80 17,0 83-17,0 0-15,0 122 16,0 287 15,0-491-15</inkml:trace>
  <inkml:trace contextRef="#ctx0" brushRef="#br0" timeOffset="209104.9864">27367 10676 0,'0'-41'32,"82"41"-17,40 0-15,1 0 16,0 0-16,-1 0 15,1 0-15</inkml:trace>
  <inkml:trace contextRef="#ctx0" brushRef="#br0" timeOffset="209604.8076">28348 10267 0,'0'-82'16,"-40"82"15,40 41 1,0 41-32,0 41 15,0 122 1,0 123-1,0-286 1,0-164 31,0 0-47,0-163 16,0 0 15,0 40-16,0 82 1,81 1 0,42 122-1,-82 41 1,0 40 0,-41 1-16,0-41 15,0 41-15,-41 41 16,-164-82-1,165 40 1</inkml:trace>
  <inkml:trace contextRef="#ctx0" brushRef="#br0" timeOffset="209954.4758">29208 10063 0,'0'0'0,"0"-41"16,0-41-1,-41 82 32,41 82-31,0 40-16,0 124 15,0-1 1,41 82 0,122-204 15,-122-41-31</inkml:trace>
  <inkml:trace contextRef="#ctx0" brushRef="#br0" timeOffset="210421.5424">29576 10390 0,'0'0'0,"-82"0"0,123 0 47,81-41-31,-40 41-16,0 0 15,-41 0 1,41 0 0,-41 0-1,-41 123 1,-123-1 0,0-40-1,41 0-15,42 0 16,121-82 31,1 0-32,41 0-15,41 0 16</inkml:trace>
  <inkml:trace contextRef="#ctx0" brushRef="#br0" timeOffset="210772.2094">30762 10431 0,'0'-41'16,"-123"123"46,41-41-46,-40 40-16,81-40 16,0-41-16,41 82 15,0-41 16,123-41-15,40 0 0,-40 0-16,0 0 15,-41 0-15,-42 0 0</inkml:trace>
  <inkml:trace contextRef="#ctx0" brushRef="#br0" timeOffset="210971.8328">30557 11085 0,'0'0'0,"82"0"47,0 0-32,0 0 1,122 0-1,-81-41-15</inkml:trace>
  <inkml:trace contextRef="#ctx0" brushRef="#br0" timeOffset="211455.235">31457 10390 0,'82'0'63,"41"0"-63,0 0 15,-42 0-15,-40 0 16,0 0 0,-82 0 15,0 82-16,-122 122 1,40-122 0,123 0-1,41-82 32,204 0-31,1 0-16</inkml:trace>
  <inkml:trace contextRef="#ctx0" brushRef="#br0" timeOffset="211855.2491">32480 10594 0,'0'0'0,"0"82"63,-41-41-48,41 41-15,-82 0 0,1-1 16,40 1-16,-41 0 31,41-82-15,41-41 15,41-82-15,0 83-1,0 40 1,0 0 0,-41 40-16,81 1 15,-81 0-15,41-41 16,-41 123-16,41-123 15</inkml:trace>
  <inkml:trace contextRef="#ctx0" brushRef="#br0" timeOffset="212088.3855">32766 10635 0,'0'-41'16,"0"123"31,0 0-47,0 41 15,0-1-15,-81 42 16,81 81 0,-82-40-1,82-164 1</inkml:trace>
  <inkml:trace contextRef="#ctx0" brushRef="#br0" timeOffset="212421.799">32971 11126 0,'41'0'31,"41"0"-15,-41 0 0,-41 82-1,0-41-15,0 82 16,0-83-16,-82 1 16,82 41-1,-82-82 1,164 0-1,122 0 1,42-41 0,-124 0-1,-40 41 1,-82-81 0</inkml:trace>
  <inkml:trace contextRef="#ctx0" brushRef="#br0" timeOffset="214572.5153">32112 8385 0,'0'-81'0,"0"40"16,0-41-1,82 82 17,-123 0 14,0 123-30,41-42 0,0-40-1,82-41 32,0-81-47,-82 40 16,0-41 15,-82 82 0,41 82-31,-41-1 16,41 1 15,41-41-15,41-41-1,0 0 1,82 0 0,-82-82-1,-41-81 1,0-1 0,-82 164 15,82 41-31,-82 0 15,82 0-15,0 41 16,0-41-16,0-1 16,82-40 15,0 0-15,-1-40-1,-81-1 1,0-41-1,0 0 1,-41 82 0,1 0-1,-1 0-15,-41 41 16,82 41 0,0 0-1</inkml:trace>
  <inkml:trace contextRef="#ctx0" brushRef="#br0" timeOffset="215578.0938">33503 10267 0,'0'-82'15,"0"41"1,122 123 46,-40-41-62,0 41 16,41 82-16,0-1 16,-83 246-1,-80 287 17,-83-533-32,-41 42 31</inkml:trace>
  <inkml:trace contextRef="#ctx0" brushRef="#br0" timeOffset="215972.3893">34894 10676 0,'0'0'0,"-41"0"0,122 0 47,42 0-47,164-82 31,-247 82-16</inkml:trace>
  <inkml:trace contextRef="#ctx0" brushRef="#br0" timeOffset="216121.9767">35016 10962 0,'123'-40'46,"41"40"-46,81 0 16,-81-41-16,-82 41 0</inkml:trace>
  <inkml:trace contextRef="#ctx0" brushRef="#br0" timeOffset="217505.6261">36775 10390 0,'0'-41'0,"0"0"16,-82 41-1,1 82 1,81 245 15,0-41 0,81-286-31,42 0 16,-41 0 0,-41 0-16,41-41 15,0-122 1,-82-42 15,-82 42-15,-41 81-1,0 0 1,41 205 0,82-82-16,0 0 15</inkml:trace>
  <inkml:trace contextRef="#ctx0" brushRef="#br0" timeOffset="217806.9579">37348 10922 0,'0'-41'47,"0"0"-31,0-41-1,0 0 1,0 123 15,41 41-15,41-41 0</inkml:trace>
  <inkml:trace contextRef="#ctx0" brushRef="#br0" timeOffset="218238.8258">37798 10390 0,'0'-41'15,"-41"41"-15,41-82 16,-41 82-1,41 41 1,-82 82 0,82 122-1,0-122 1,82 40 0,0-81-1,0-82 1,0 0-1,-1-41-15,1-81 16,-82 81 0,0-41-16,0-123 15,-123 1 1,83 204 15,-42 0-15,-41 123-1,123-82 1,82-41-16</inkml:trace>
  <inkml:trace contextRef="#ctx0" brushRef="#br0" timeOffset="218589.0738">38330 10390 0,'0'-41'15,"0"0"1,82 41 0,-42 0-16,42 0 15,0 123 1,-82 40 0,-41 42 15,-122-42-16,163-122 1,40-41 31,42 0-31,0 0-16,82-81 15,-42 40 1</inkml:trace>
  <inkml:trace contextRef="#ctx0" brushRef="#br0" timeOffset="218755.8895">39066 10431 0,'0'0'0,"0"-41"31,123-41-16,-41 41 1,40 41 0</inkml:trace>
  <inkml:trace contextRef="#ctx0" brushRef="#br0" timeOffset="219005.7554">39025 10349 0,'0'0'0,"0"41"15,-41-41-15,41 41 16,0 41 0,82 40-1,82 1 1,-123-41 15,-41-41-15,0 0-1,-164 81 1,0-81 0,83-41-16,-1 0 15</inkml:trace>
  <inkml:trace contextRef="#ctx0" brushRef="#br0" timeOffset="219656.1073">29576 12885 0,'0'0'16,"0"-82"-16,0 0 15,-82 82-15,82 123 47,0 0-31,41 0-16,-41 40 15,0 1 17,41-123-1</inkml:trace>
  <inkml:trace contextRef="#ctx0" brushRef="#br0" timeOffset="219922.2968">29617 12885 0,'0'0'0,"0"-41"16,-41-41 0,41-40-1,0 81 1,41-41 0,122 0-1,-81 164 1,-41 0-1,-41 40 1,-123 1 0,82-82-1,0-41-15,-81 82 16</inkml:trace>
  <inkml:trace contextRef="#ctx0" brushRef="#br0" timeOffset="220206.1871">30353 12558 0,'0'-82'15,"0"41"1,-82 82 31,82 41-47,0 0 15,-41 40-15,41 124 16,0-1 15,0-163-31,123 82 16,-82-164-16,0 40 0</inkml:trace>
  <inkml:trace contextRef="#ctx0" brushRef="#br0" timeOffset="220656.1072">30844 12762 0,'0'-41'16,"-41"41"0,123 0 31,0 0-32,-1 0-15,1 0 16,-41 0-1,-41 82 17,-41 0-17,-82 41 1,83-41 0,-83 40-1,82-122 1,123 0 31,0 0-47,40 0 15,165 0-15,-165 0 16</inkml:trace>
  <inkml:trace contextRef="#ctx0" brushRef="#br0" timeOffset="221039.3009">32276 12803 0,'0'-82'0,"-41"82"62,0 41-62,0-41 16,-41 82-16,41 0 16,-41-41-1,41 0-15,-40 41 16,121-82 15,42 0-31,41 0 16,204 0-1,-286 0 1,41 40-16</inkml:trace>
  <inkml:trace contextRef="#ctx0" brushRef="#br0" timeOffset="221223.3522">32112 13458 0,'0'0'0,"-82"0"0,164 0 47,82-41-31,-42 41-16,-40-82 15,-41 82-15</inkml:trace>
  <inkml:trace contextRef="#ctx0" brushRef="#br0" timeOffset="221723.0856">32889 13008 0,'-123'-82'15,"164"82"32,41 0-31,0 0-16,0 0 15,0 0-15,40 0 16,-163 0 31,0 164-47,41-124 15,-163 124 1,81-82 0,41-41-1,82-41 32,41 0-31,122 0-1,42-41 1</inkml:trace>
  <inkml:trace contextRef="#ctx0" brushRef="#br0" timeOffset="222106.6667">33625 13294 0,'-40'0'63,"40"82"-48,-82 0 1,82-41-16,-82-1 0,-41 42 31,82-41-15,41-123 15,0 1-15,82-1-1,-41 82 1,41 82 0,-41-1-1,0-40 1,81 41-1,-40-82 1</inkml:trace>
  <inkml:trace contextRef="#ctx0" brushRef="#br0" timeOffset="222338.9041">34035 13253 0,'0'-82'15,"0"123"32,0 0-47,0 0 0,0 41 16,-82 41 0,82-1-16,-41 83 15,41-82 1</inkml:trace>
  <inkml:trace contextRef="#ctx0" brushRef="#br0" timeOffset="222672.588">34362 13539 0,'0'-40'16,"41"40"0,0 0-1,40 0 1,-40 40 0,-41 83-1,-81 0 1,40-82-16,-41 41 15,164-82 32,-1 0-31,83-41 0,-82-41-16</inkml:trace>
  <inkml:trace contextRef="#ctx0" brushRef="#br0" timeOffset="222958.101">35057 12885 0,'0'0'0,"41"0"63,41 82-63,-82 41 15,82-1-15,-82 83 16,0 81 15,0-81-15,-82-124-1</inkml:trace>
  <inkml:trace contextRef="#ctx0" brushRef="#br0" timeOffset="223173.4084">36080 13335 0,'0'-41'16,"41"41"0,0 0-16,41 0 15,40 0-15,1 0 16,-41 0 0</inkml:trace>
  <inkml:trace contextRef="#ctx0" brushRef="#br0" timeOffset="223340.0294">36203 13458 0,'81'0'47,"1"0"-47,-41 0 15,41 0-15,-41 0 16</inkml:trace>
  <inkml:trace contextRef="#ctx0" brushRef="#br0" timeOffset="225173.7565">37757 12844 0,'-41'-41'15,"41"-41"1,-82 82 0,41 0 15,-40 82-31,-1 123 31,82 122-15,0-245-1,41 40 1,41-122 0,81 0-1,-40-122 1,-82 40 0,81-163-1,-122 81 1,-40 0-1,-124 123 1,82 41 0,0 0-16,41 41 15,41 41 1,0 0 0</inkml:trace>
  <inkml:trace contextRef="#ctx0" brushRef="#br0" timeOffset="225456.6185">38248 13130 0,'41'0'46,"-41"-40"-30,0-1 0,0 82 46,0-1-62,0 42 16</inkml:trace>
  <inkml:trace contextRef="#ctx0" brushRef="#br0" timeOffset="226006.9095">38902 12885 0,'0'-82'15,"0"0"1,0 1 0,-40 81-1,-42 0 1,-41 40-1,0 206 1,123-82 0,0-124-1,123 1 1,-41-41 0,0-41-1,-41-40 1,-41-42-1,81 0 1,-81 82 0,0 82 15,0 41-15,-41-41-1,41 82 1,-40 122-1,40-122 1,0-41 0</inkml:trace>
  <inkml:trace contextRef="#ctx0" brushRef="#br0" timeOffset="226424.0058">39393 12721 0,'-122'-41'16,"163"41"30,40 0-30,42 0-16,-41 0 16,0 0-16,-41 0 15,40 0 1,-81-81 0,0 122 30,0-1-46,-41 83 16,41 82 0,0 40-1,0 41 1,0-204 0</inkml:trace>
  <inkml:trace contextRef="#ctx0" brushRef="#br0" timeOffset="226690.1872">40293 12926 0,'0'-41'0,"82"41"47,0 0-47,0 0 16,0 0-16,-1 0 31,1 0-31</inkml:trace>
  <inkml:trace contextRef="#ctx0" brushRef="#br0" timeOffset="227073.241">40252 12926 0,'0'41'31,"-41"-41"-31,41 123 16,-81-42 0,81 1-1,41-82 17,-1 0-17,1 0-15,82-41 16,-82 41-16,41 0 15,41 41 1,-83 41 0,-40 41-1,0-42 1,-122 42 0,81-123-1,-41 0 1</inkml:trace>
  <inkml:trace contextRef="#ctx0" brushRef="#br0" timeOffset="227262.6678">41398 13989 0,'41'0'47</inkml:trace>
  <inkml:trace contextRef="#ctx0" brushRef="#br0" timeOffset="239023.9671">33994 14808 0,'-41'0'0,"0"0"15,-41 0 16,164 0 16,327-41-31,-123 41 0,-163-82-1,-123 164 32,-41-1-47,-82 42 16,-40 41 15,-1 40-15,41-81-1,164-123 32,41 0-47,41 0 16,0-41-16,40 41 15,-81-41-15</inkml:trace>
  <inkml:trace contextRef="#ctx0" brushRef="#br0" timeOffset="239425.0405">35384 15094 0,'-40'0'47,"40"82"-32,-82-41-15,82-1 16,-123 42-16,41-41 16,-41 41-1,42 0 1,40-82 0,41-82-1,41-123 1,40 165-1,42-42 1,41 204 0,-41 1 15,-83 0-15,83-41-16</inkml:trace>
  <inkml:trace contextRef="#ctx0" brushRef="#br0" timeOffset="239692.8713">35834 15094 0,'0'-41'15,"0"123"48,-81 40-63,81 1 15,-41 0-15,41 0 16,0-1 0,-82 206-1,82-288 1</inkml:trace>
  <inkml:trace contextRef="#ctx0" brushRef="#br0" timeOffset="240041.9822">35998 15421 0,'0'-41'31,"41"41"-15,0 0-16,123 41 31,-124 41-15,-40 82-1,-122-1 1,40-122-1,0 41 1,164-82 15,41 0-15,122-123 0</inkml:trace>
  <inkml:trace contextRef="#ctx0" brushRef="#br0" timeOffset="240276.0107">37184 15339 0,'0'0'0,"41"0"47,41 0-47,0 0 16,0 0-16,40 0 15,-81 0-15</inkml:trace>
  <inkml:trace contextRef="#ctx0" brushRef="#br0" timeOffset="240425.1878">37307 15503 0,'82'0'47,"41"0"-47,-1 0 16,1 0-16</inkml:trace>
  <inkml:trace contextRef="#ctx0" brushRef="#br0" timeOffset="240841.4449">38412 14767 0,'0'81'62,"0"1"-62,0 0 16,0 41-16,0-1 16,0 1-16,0 41 15,0-82 1</inkml:trace>
  <inkml:trace contextRef="#ctx0" brushRef="#br0" timeOffset="241124.9869">38821 15339 0,'0'41'31,"41"-123"47,-41 1-78,0 121 31,0 1-15,0 0-16,0 0 16</inkml:trace>
  <inkml:trace contextRef="#ctx0" brushRef="#br0" timeOffset="241591.5921">39516 14930 0,'0'0'0,"0"-41"15,0 0 1,0-81 0,-82 40-16,41 82 15,-40 41 1,-42 122-1,123 1 1,0-123 0,41 41 15,81-82-15,1 0-1,-41-82 1,-41-41-1,-41 82-15,0-40 16,0 121 0,0 1-1,0 123 1,0 122 0,0-122-1,0-123 1</inkml:trace>
  <inkml:trace contextRef="#ctx0" brushRef="#br0" timeOffset="242024.9558">40089 14889 0,'0'-81'16,"0"40"-1,-82 41 17,82 81-17,-82 124 1,82-1-1,82-81 1,41-82 0,-42-41 15,-40 0-15,-41-82-16,0 0 15,0 42 1,-81 40-1,40 0 1,-82 163 0,123-122-1,41-41-15</inkml:trace>
  <inkml:trace contextRef="#ctx0" brushRef="#br0" timeOffset="242175.1371">40866 15503 0,'-41'0'62</inkml:trace>
  <inkml:trace contextRef="#ctx0" brushRef="#br0" timeOffset="242858.5707">33462 14644 0,'0'0'0,"-82"123"47,82 40-47,0 83 16,0-42-16,0 42 16,0-42-16,0-81 15,0 0-15,0 40 16,0-81 15</inkml:trace>
  <inkml:trace contextRef="#ctx0" brushRef="#br0" timeOffset="244041.376">33503 14398 0,'-41'-81'0,"41"-1"16,0 41 15,82 41-15,81-82-1,83 82-15,367-82 16,-285 82 0,572 0-16,-328-81 15,-40 81-15,409 122 32,-164-122-17,205 82 1,-450-82-1,-82 0 1,-123 0 0,-163 0-1,-83 0 1,-40 0 15,-41-41-31,82 41 16,-41 0-1,-41 41 64,0 41-64,0-41-15,0 41 16,41-1-16,-41 42 15,82 204 1,40 123 0,-122-204-1,0-42 1,0-122 0,0 0-1,-41 0 1,-81-41-1,-83 81 1,-40-122 0,-410 82 15,164-82-15,-40 0-1,-247 0 1,-367 0-1,450-41 1,122 41 0,123-82-1,164 82 1,-83 0 0,124 0-1,81 0 1,42 82-1,40-82 1,-41 0 0,0 0 15,42 0-15,40 0-1,-41 41 1,41-41 15,123 0 32</inkml:trace>
  <inkml:trace contextRef="#ctx0" brushRef="#br0" timeOffset="247043.3969">31498 3927 0,'0'0'0,"0"-123"0,0 82 16,0 0-16,-82 41 15,82-41-15,-40 41 16,-42 0 0,82 82-1,-41 0-15,41 163 16,0-163 15,163-123 16,-81 0-31,-82-122-1,0 122 1,0 123-1,0 0 1,0 163 0,0 41-1,0-122 1,0-123 0</inkml:trace>
  <inkml:trace contextRef="#ctx0" brushRef="#br0" timeOffset="247259.3571">31948 3886 0,'0'0'0,"0"-82"16,0 41 15,41 41-31,41 0 15,123-41 1,-83 41 0</inkml:trace>
  <inkml:trace contextRef="#ctx0" brushRef="#br0" timeOffset="247542.2103">32030 3845 0,'-41'0'16,"41"123"-16,0-82 16,0 0-1,82 40 1,-41-81 0,163 0-1,-122 123 1,-82-41-1,0 0 1,-163 81 0,122-163-1,-41 0 1</inkml:trace>
  <inkml:trace contextRef="#ctx0" brushRef="#br0" timeOffset="247793.076">33053 3845 0,'0'-82'0,"0"164"31,0 0-16,-82 122 1,41 83 0,41-42-1,-82-40 1,82-124 0</inkml:trace>
  <inkml:trace contextRef="#ctx0" brushRef="#br0" timeOffset="247989.0337">32726 3681 0,'0'0'0,"40"82"62,-40-41-46</inkml:trace>
  <inkml:trace contextRef="#ctx0" brushRef="#br0" timeOffset="248168.6915">33175 4254 0,'0'41'63,"0"41"-47,41-82-16</inkml:trace>
  <inkml:trace contextRef="#ctx0" brushRef="#br0" timeOffset="546806.7994">23031 17671 0,'0'-41'15,"0"0"17,0-41-17,-82 82 17,41 123-1,41 163-16,0 42 1,41-288 0,81 42-1,42-82 1,0-41 0,-82-122-16</inkml:trace>
  <inkml:trace contextRef="#ctx0" brushRef="#br0" timeOffset="547107.0153">23726 17630 0,'0'-82'16,"0"41"-16,123 82 47,-82 41-47,40 0 16,1 163-1,-82 1 1,0-83-1,-245 83 1</inkml:trace>
  <inkml:trace contextRef="#ctx0" brushRef="#br0" timeOffset="547523.6217">22622 17507 0,'-41'0'16,"41"-41"-16,-82 41 15,0 0 1,41 82 0,41 0-16,0 41 15,0 40-15,0 83 16,41-83-1,368 328 17,-204-491-17</inkml:trace>
  <inkml:trace contextRef="#ctx0" brushRef="#br0" timeOffset="692790.4771">41357 21230 0,'-82'0'16,"0"0"-1,164 0 48,41 0-63,122 0 15,492 0 1,1962-123 15,-653 41 0,40-122 1,-1391 204-17,-163 0 1,-245 0 0,-165 0 15,-81 0-16,41 0-15,-41 0 47,-41-82-15</inkml:trace>
  <inkml:trace contextRef="#ctx0" brushRef="#br0" timeOffset="695139.3761">41152 20411 0,'0'-40'0,"-81"40"15,81-41 1,40-82 0,124-41 15,-41 83-15,-41-42-1,81-82 1,-40 83-1,0-83 1,-1 41 0,1-40-1,0 40 1,-123 82 0,204-81-1,-163 122-15,-41 0 16,82-82-1,123-40 1,-124 40 0,1 41-1,41-41 1,-41 42 0,-41 40-16,81-82 15,-40 41-15,-41 41 16,123-81-1,-123 81 1,40-123 0,-40 123-1,41-41 1,41 1 0,81-1 15,-122 82-31,82-123 15,-41 82-15,-42 41 16,42-82 0,0 41-1,-41 1 1,40 40 0,42-123-1,41 82 1,-1-41-1,-122 82-15,82-41 16,-83 41 0,42 0-16,41 0 15,81-82 1,-81 82 0,163 0-16,-163 0 15,-42 0 1,124 0-1,-1 0 1,82 41 0,-204-41-1,0 0-15,204 41 16,-163-41-16,40 82 16,42 0-1,40-41 1,-81 81-1,-42 1 1,83 0 0,-83 0-1,124 81 17,-124-81-32,1 0 31,0 40-16,40 42 1,1-42 0,-1 83-1,-40-83 1,-41 1 0,163 81-1,-122-122 1,40 41-1,-163-123 1,-41 122 0</inkml:trace>
  <inkml:trace contextRef="#ctx0" brushRef="#br0" timeOffset="696255.1449">25362 17098 0,'0'-41'15,"0"0"-15,0-40 16,0 40-16,0 0 15,-82 41 1,1 0-16,-1 0 16,41 122-1,-41 328 17,123-368-1,82-82-31,-41 0 15,-42-82-15,42 1 16,0-42 0,-82-41-1,0 287 17,0 163-1,0 82-16,0-122 1,0-164 0,41-82-16</inkml:trace>
  <inkml:trace contextRef="#ctx0" brushRef="#br0" timeOffset="696721.8128">26139 17262 0,'0'-41'0,"0"-41"16,0 41 0,0-41-16,0 1 31,-163-1-16,81 82 1,0 163 0,82 1-1,0 0 1,41-123 0,41-41-1,0-41 1,0-82-1,-82 41 1,0 0 0,40 164-1,-40 204 1,0 123 0,0-40 15,0-247-31,0-81 15,0 0-15</inkml:trace>
  <inkml:trace contextRef="#ctx0" brushRef="#br0" timeOffset="697005.2361">26999 17344 0,'0'-123'0,"0"82"16,0 0-1,-123 123 17,0 327-1,41 0-16,41-82 1,41-204 0</inkml:trace>
  <inkml:trace contextRef="#ctx0" brushRef="#br0" timeOffset="697188.1725">26385 17180 0,'0'-41'15,"0"82"17,82 82-17,-82-82-15</inkml:trace>
  <inkml:trace contextRef="#ctx0" brushRef="#br0" timeOffset="697359.758">26917 17875 0,'0'-41'15,"0"82"32</inkml:trace>
  <inkml:trace contextRef="#ctx0" brushRef="#br0" timeOffset="698543.7429">50234 20861 0,'-41'-40'0,"0"40"32,164 0 30,40-82-46,83 82-16,-42 0 15,83-82-15,326 82 16,42 0 0,40 0-1,-122 0 1,-41 0 0,-328 0 15,-122 0-16,-41 0 1</inkml:trace>
  <inkml:trace contextRef="#ctx0" brushRef="#br0" timeOffset="700172.5954">43893 15994 0,'0'-82'0,"0"0"15,0 123 32,0 82-31,0 40-16,0 165 15,41 1471 17,41-1021-17,-82 203 1,0-490-1,0-123 1,0-245 0,0-82-1</inkml:trace>
  <inkml:trace contextRef="#ctx0" brushRef="#br0" timeOffset="701012.4243">50070 16280 0,'0'-41'15,"0"123"32,0 82-31,0 40-16,0 205 15,0 1186 17,245-204-1,-163-1064 16,-82-286-47,-82-41 62</inkml:trace>
  <inkml:trace contextRef="#ctx0" brushRef="#br0" timeOffset="702764.2573">50520 20452 0,'0'-81'16,"0"40"0,-82 82 31,82 40-47,-41 1 15,41 0-15,0 82 31,82-205 1,0-41-17,-82-41 17,0 0-17,0 83 1,-82 40-16,-41 81 15,82 83 1,-40 0 0,81-123-1,122-1 1,-40-80 0,0-42-1,-82-41 1,0 82-1,0 0-15,-41 41 16,-41 41 0,41 41-16,41-41 15,0 0 17,0-82 30,-122 41-31</inkml:trace>
  <inkml:trace contextRef="#ctx0" brushRef="#br0" timeOffset="703789.9665">46797 15748 0,'-40'-81'15,"40"203"32,0 1-31,0 0-16,0 122 15,81 1 32,-81-165-47,-81-81 110,40-81-95,-41 40 1,-41-41-1,123 123 64,0 41-79,41-42 0,0 42 15,41-82 1,-41 0-1,40 0 17,-40 0-17,82 0 1,-41-41 0</inkml:trace>
  <inkml:trace contextRef="#ctx0" brushRef="#br0" timeOffset="704556.3286">46757 14235 0,'-41'0'16,"41"-41"-16,-82 41 47,82 82-32,0 0 1,0-1-16,0 83 15,0-123 1,82 41 0,-41-82-16,40 0 15,42-82 1,-41-41 15,-82 0-15,-82 1-1,-41-1 1,42 123-16,-1-41 16,41 82-1,41 0-15,-82 41 16,82 81 0,41-163-16</inkml:trace>
  <inkml:trace contextRef="#ctx0" brushRef="#br0" timeOffset="704805.5663">47166 14562 0,'41'0'47,"-41"-41"-16,0-41-15,0 123 31,0 0-32</inkml:trace>
  <inkml:trace contextRef="#ctx0" brushRef="#br0" timeOffset="705241.18">47534 14317 0,'0'-123'15,"0"41"1,-41 0-16,0 82 15,41-41 1,-41 41 0,41 41-1,-82 0-15,82 82 16,0-82-16,0 41 16,41-82-1,0 0 1,0 0-1,41-41 1,-82-41 0,0 0-1,0 164 32,0 0-31,0 122-1,0 1 1,0-164-16,41 41 16</inkml:trace>
  <inkml:trace contextRef="#ctx0" brushRef="#br0" timeOffset="705690.6848">47943 14235 0,'0'0'0,"0"-82"0,0 0 15,0 0 1,-41 42 15,-41 40-15,41 81-1,41 42 1,0-82 0,0 0-1,41-41 1,0 0 0,-41-41-1,82-41 1,-82 0-1,0 164 17,0 0-17,0 41-15,0 40 16,0-40 15,0-41-31</inkml:trace>
  <inkml:trace contextRef="#ctx0" brushRef="#br0" timeOffset="706740.3717">28144 18775 0,'0'0'0,"0"-82"16,-41 287 15,41-82-15,-41-41-1,-41 81-15,-163 205 32,204-286-17,41-123 1,-82-82-1,82-40 1,0 40 0,0 41-1,82 82 17,0 82-17,40 82 1,1-1-1,41 1 1,-123-164 0</inkml:trace>
  <inkml:trace contextRef="#ctx0" brushRef="#br0" timeOffset="706956.4539">28676 19389 0,'0'-41'31,"41"41"-31,40 0 16,1-41-1,41 41 1,-82 0-16</inkml:trace>
  <inkml:trace contextRef="#ctx0" brushRef="#br0" timeOffset="707122.4559">28717 19593 0,'41'0'46,"40"0"-30,1 0-16,0 0 16,-41 0-16</inkml:trace>
  <inkml:trace contextRef="#ctx0" brushRef="#br0" timeOffset="708006.2591">30067 18898 0,'0'-41'0,"0"-41"16,-41 82 15,41 41-15,-82 41-16,82 0 0,0 41 15,0 81 1,123 1 15,-1-205 0,-40-41-15,-82-41-16,0 0 16,0 41-1,0-82-15,-82-40 32,-40-1-17,81 164 1,0 82-1,41 41 1,0-41 0,41-82-16</inkml:trace>
  <inkml:trace contextRef="#ctx0" brushRef="#br0" timeOffset="708290.4206">30762 19225 0,'0'0'0,"0"41"16,0-123 62,0 1-63,0 121 32,0 42-47,0-41 16,41 0-16</inkml:trace>
  <inkml:trace contextRef="#ctx0" brushRef="#br0" timeOffset="708723.9169">31212 18939 0,'0'0'16,"0"-82"-16,0 41 16,-82 82 30,82 41-30,0 163 0,0-81-1,0-82 1,82 0 0,0-82-1,0-82 1,-42 0-1,42 0-15,-82 0 16,0 1-16,0-1 16,-41 0-16,-81 0 15,40 82 1,-41 41 15,123 82-15,0-1-1,82-122-15</inkml:trace>
  <inkml:trace contextRef="#ctx0" brushRef="#br0" timeOffset="708974.522">31948 18734 0,'0'0'0,"0"-41"16,0-40-1,0 162 48,0 42-63,0 0 16,0 163-1,0-40 1,0-83-1,0-122 1</inkml:trace>
  <inkml:trace contextRef="#ctx0" brushRef="#br0" timeOffset="710099.4752">51215 19512 0</inkml:trace>
  <inkml:trace contextRef="#ctx0" brushRef="#br0" timeOffset="711590.3318">41848 18857 0,'0'-41'15,"-82"41"1,164 0 31,-41 0-32,40 123-15,1-82 16,41 41-16,-41-41 16,122 122 15,-163-122-31,41-41 62,-82-41 1,-41 41-63,41-82 15,-41 82-15,41-41 16,-41 41 0,123 0 77,0 41-77,0-41 0,-82 41-1,41 0 1,-41 41 0,-123-41-1,41 0 1,0-41-1</inkml:trace>
  <inkml:trace contextRef="#ctx0" brushRef="#br0" timeOffset="712406.4251">40334 18039 0,'0'0'16,"0"-82"-16,0 41 0,-82 41 16,41 0 15,1 328 0,80-124 0,124-204-15,-41-41 0,-41-82-1,-82 42 1,-41-42-1,-123 0 1,82 123 0,82 82-1,0-41 1</inkml:trace>
  <inkml:trace contextRef="#ctx0" brushRef="#br0" timeOffset="712707.327">40825 18121 0,'41'0'32,"-41"-82"30,0 0-46,0 41-1,0 82 17,0 41-17,41 0 1</inkml:trace>
  <inkml:trace contextRef="#ctx0" brushRef="#br0" timeOffset="713109.5984">41234 17671 0,'0'0'0,"0"-41"15,-82 41 1,82 41 0,-41 41-16,41 40 15,0 42 17,0-41-17,164-82 1,-82-41-1,0-41 1,-1-82 0,-81 0-1,-122-163 1,-1 245 0,41 41-1,41 0 1,41 123-1,0-82-15,0 40 16</inkml:trace>
  <inkml:trace contextRef="#ctx0" brushRef="#br0" timeOffset="713423.9427">41848 17425 0,'0'-40'15,"0"-42"32,82 41-31,-1 41-16,1-41 15,-41 41-15,41 0 32</inkml:trace>
  <inkml:trace contextRef="#ctx0" brushRef="#br0" timeOffset="713710.5745">41889 17344 0,'-41'0'0,"41"41"31,0-1 0,41-40-31,40 0 16,42 0-1,-41 41 1,-41 82 0,-41-82-1,-41 41 1,-82-41 15,1 40-15,81-81-16,-41 41 15</inkml:trace>
  <inkml:trace contextRef="#ctx0" brushRef="#br0" timeOffset="714741.8086">51543 18734 0,'0'-41'15,"41"-40"1,-1 40 0,83-41-16,-41 41 15,0-41-15,122-40 32,205-165-1,-286 164 0,-205 123 0,1 0-15,-42 0 0,82 0-1,82 0 32,41 0-47,81 0 16,1 0 15,-82 0-15,-82 123-1,-41 0 1,-123 0-1,123-82-15,41-1 16</inkml:trace>
  <inkml:trace contextRef="#ctx0" brushRef="#br0" timeOffset="715157.1336">53874 17425 0,'0'-40'31,"-41"121"0,41 1-31,0 0 16,0 0-1,0 40 1,123-40 0,41-123-1,-1-81 1,-81 40 0,-82 0-16,0 0 15,-41 0-15,0 42 16,-122-1-1,40 41 1,82 163 0,41-40-1</inkml:trace>
  <inkml:trace contextRef="#ctx0" brushRef="#br0" timeOffset="715439.8696">54733 17425 0,'0'41'94</inkml:trace>
  <inkml:trace contextRef="#ctx0" brushRef="#br0" timeOffset="716341.0085">54938 17180 0,'0'-41'16,"0"0"0,-41 41 46,41 82-62,-41 41 16,41 163 15,0-163-15,82-82-1,0-41 1,0 0-1,-1-164 1,-81 123-16,0-122 16,-41 81-16,41 0 15,-81 0 1,40 41 0,-82 41-1,82 287 1</inkml:trace>
  <inkml:trace contextRef="#ctx0" brushRef="#br0" timeOffset="716724.0379">55306 17180 0,'0'-82'15,"0"0"1,0 164 31,0 0-47,0 0 16,-41 0-16,41 81 15,41-122-15,0 0 31,0-41-15,41 0-16,0 0 16,-1-164 15,-81 42-15,0-42-1,-81 123 1,40 41-1,0 82 1</inkml:trace>
  <inkml:trace contextRef="#ctx0" brushRef="#br0" timeOffset="716923.9193">55756 16975 0,'41'0'15,"-41"-81"1,41 81-16,-41-41 31</inkml:trace>
  <inkml:trace contextRef="#ctx0" brushRef="#br0" timeOffset="717191.5478">55674 16853 0,'-41'0'0,"41"82"31,-41-82-15,41 81 0,0-40-1,123 82 1,0-82-1,-123 41 17,0-41-1,-41 0-15,-82 81-1,41-81-15</inkml:trace>
  <inkml:trace contextRef="#ctx0" brushRef="#br0" timeOffset="718245.3356">54693 17507 0,'0'-41'31,"40"41"78,-40-81-93,0 40 0,-81 41 31,81 122-32,0-81 1,41-41 15</inkml:trace>
  <inkml:trace contextRef="#ctx0" brushRef="#br0" timeOffset="720241.2411">25567 21393 0,'-82'-41'16,"82"164"15,0 0-15,0 204 15,41-204-16,-41-1 1,41-122 0</inkml:trace>
  <inkml:trace contextRef="#ctx0" brushRef="#br0" timeOffset="720524.7039">25567 21557 0,'0'0'0,"-123"-41"0,123-41 16,0-41 0,82 82 15,41-40-15,-42 122-1,1 81 1,-82-81-16,0 82 15,0-82-15,-82 0 16,-40 41 0,81-1-1</inkml:trace>
  <inkml:trace contextRef="#ctx0" brushRef="#br0" timeOffset="720791.1955">26221 21270 0,'0'0'0,"0"-40"16,-41-1-16,41 0 16,0-41-1,-41 82 1,41 41-1,-81 450 1,81-164 0,81 0-1,-40-204 1,164-41 0</inkml:trace>
  <inkml:trace contextRef="#ctx0" brushRef="#br0" timeOffset="721241.6173">26876 21598 0,'0'0'0,"-41"0"16,41-41-1,123 41 48,-1 0-63,83 0 16,-164 0-1,41 0 1,-123 123 15,41-83-15,-164 124-16,82-82 15,0 0 17,205-82 14,-41 0-46,82-41 16,-42 41 0</inkml:trace>
  <inkml:trace contextRef="#ctx0" brushRef="#br0" timeOffset="721674.9811">27858 21475 0,'0'-41'16,"-41"41"0,122 41 30,-40-41-30,41 41-16,82 41 16,-41 0-1,-83-82 1,-40 40 0,0 42 46,-81-82-62,40 82 16,-41-82-16,-41 245 31,123-204-15,0 0-16</inkml:trace>
  <inkml:trace contextRef="#ctx0" brushRef="#br0" timeOffset="722274.1201">28839 21557 0,'-41'0'0,"41"-41"31,-40 41-31,121 0 32,492-82 14,-532 164-14,-286 245 15,204-286-47,-41 82 31,164-123 0,81 0-15,83 0-1,-124 0-15</inkml:trace>
  <inkml:trace contextRef="#ctx0" brushRef="#br0" timeOffset="722640.8648">29944 21843 0,'0'-82'16,"0"164"31,0-41-31,0 0-16,0 41 15,-41 0 1,-82-42-1,82 42 1,0-82 0,41-41-1,-41 41 1,41-81-16,0 40 16,123 41 15,-82 0-16,-41 41-15,123 40 16,40-40 0,-122-41-1</inkml:trace>
  <inkml:trace contextRef="#ctx0" brushRef="#br0" timeOffset="722842.6141">30271 21925 0,'0'-82'15,"-41"164"48,41 0-63,0 40 16,-41-40-16,41 0 15,0 82 1,0-82-16,0-1 15</inkml:trace>
  <inkml:trace contextRef="#ctx0" brushRef="#br0" timeOffset="723124.1268">30435 22129 0,'0'0'0,"0"-81"16,82 81-16,-42 0 15,1 0 1,-41 41 15,0 40-31,0-40 16,0 82 0,-81-82-1,162-41 32,1 0-31,82-41-16</inkml:trace>
  <inkml:trace contextRef="#ctx0" brushRef="#br0" timeOffset="723424.9762">30926 21352 0,'0'-41'16,"163"82"15,-81 41-16,0 0-15,0 0 0,-41 40 16,-41 206 0,-41-83-1,-41-81 17,82-82-32</inkml:trace>
  <inkml:trace contextRef="#ctx0" brushRef="#br0" timeOffset="724175.7459">32357 21720 0,'-41'0'0,"82"0"63,82 0-63,245-40 31,-286 40-31</inkml:trace>
  <inkml:trace contextRef="#ctx0" brushRef="#br0" timeOffset="724324.7326">32521 21884 0,'0'0'0,"82"0"47,0 0-47,40 0 15,-40 0-15</inkml:trace>
  <inkml:trace contextRef="#ctx0" brushRef="#br0" timeOffset="724741.4377">33789 21516 0,'0'0'0,"-41"-82"16,41 41 15,-41 41-15,41 41-1,-41 41 1,41 122 0,0-81-1,123 0 1,0-123-1,0-41 1,-42-41 0,-81-122 15,-41 122-15,-122-82-1,-1 82 1,82 82-1,82 41-15,0 82 16,41-82-16</inkml:trace>
  <inkml:trace contextRef="#ctx0" brushRef="#br0" timeOffset="724944.128">34525 21598 0,'41'-41'16,"-41"0"-1,0 123 48</inkml:trace>
  <inkml:trace contextRef="#ctx0" brushRef="#br0" timeOffset="725375.3523">35057 21475 0,'0'0'0,"0"-82"15,0 41-15,0 0 16,-41 41 15,41 82-15,0-41 0,0 205-1,0-124 1,41-81-1,41 41 1,-41-82-16,82-41 16,-82-82-1,-41 82-15,0 1 16,0-124 0,-41 123-16,41 0 15,-82 41-15,0 0 16,-41 0-1,123 123 1</inkml:trace>
  <inkml:trace contextRef="#ctx0" brushRef="#br0" timeOffset="725775.1304">35589 21475 0,'0'0'0,"0"-41"15,0-41 1,-82 82-16,41 82 47,41-41-47,0 123 15,0-83-15,0 1 16,0-41 0,0 0-16,41-41 15,41 0 1,0 0 0,41-164-1,-123 42 1,0-1-1,-41 82 1,-123 41 0,123 0-1,0 0 1</inkml:trace>
  <inkml:trace contextRef="#ctx0" brushRef="#br0" timeOffset="726008.0685">36121 21311 0,'41'-81'31,"0"81"-31,81 0 15,-40 0 1,0 0-16,41 0 16,-42 0-16</inkml:trace>
  <inkml:trace contextRef="#ctx0" brushRef="#br0" timeOffset="726275.3101">36284 21352 0,'0'41'32,"0"0"-17,41 82-15,82-41 32,-82-41-17,41-1 1,-41-40-1,-41 82-15,-82-82 16,41 41-16,-41-41 16,-81 82-1,122-41 1</inkml:trace>
  <inkml:trace contextRef="#ctx0" brushRef="#br0" timeOffset="727574.9372">27080 23357 0,'-81'-41'0,"81"-41"47,-41 82-16,41 41 31,0 82-46,0-42-16,0 206 31,0-165-15,0-81-1,0 0 1,0-123 47,0 41-63,0-81 15,81 40 1</inkml:trace>
  <inkml:trace contextRef="#ctx0" brushRef="#br0" timeOffset="727858.5255">27039 23520 0,'0'-41'0,"0"-40"31,0-1-15,0 41-1,0 0 1,41 41-1,0 0 1,82 0 0,-82 82-1,-41 0 1,0 40 0,-123-81-1,0 0 1,83 82-1,40-82 1</inkml:trace>
  <inkml:trace contextRef="#ctx0" brushRef="#br0" timeOffset="730225.809">27858 23316 0,'-41'-82'0,"0"82"32,0 0-17,41 82-15,-82 163 32,82 369-1,164-451-16</inkml:trace>
  <inkml:trace contextRef="#ctx0" brushRef="#br0" timeOffset="731009.3206">24953 23398 0,'0'-82'16,"0"204"15,0 1-15,0 0-16,0 40 15,0 1 1,0 122 15</inkml:trace>
  <inkml:trace contextRef="#ctx0" brushRef="#br0" timeOffset="731192.5178">25608 23888 0,'82'0'47,"-1"0"-47,1 0 15,41 0-15,-41 0 16</inkml:trace>
  <inkml:trace contextRef="#ctx0" brushRef="#br0" timeOffset="733319.4761">25321 23847 0,'0'-81'16,"-41"81"-16,41-41 15,0 0 1,-40 41-16,-42-82 16,0 82-1,-164 123 16,206-1-15,80-40 15,124 41-15,82-123 0,-1-41-1,-81-41 1,-164 0-16,41 82 15,-41-204 1,-82 204-16,-41-82 16,-41 82-1,-40 164 1,204 40 0,41-40-1,204-123 1,1-41-1,-124 0-15,1 0 16,-82-41 0,41 0-1,-82-82 1,-41 1 0,-205-1-1,42 123 1,81 123-1,82 40 1,41-81 0,41 0-16,82-82 15,-82 0-15,0 0 16,41 0 0</inkml:trace>
  <inkml:trace contextRef="#ctx0" brushRef="#br0" timeOffset="734092.8997">28062 23561 0,'-82'0'16,"123"0"31,41 0-32,41-41-15,-1 41 16,83 0 15,-205 41 0,-82 41-31,0 0 16,-81 40 0,40-81-16,82 0 15,-41 41-15,123-82 32,41 0-17,245 0 1,-122 0-1</inkml:trace>
  <inkml:trace contextRef="#ctx0" brushRef="#br0" timeOffset="734442.2927">29494 23520 0,'0'0'0,"0"41"62,-82 41-46,0-41-16,0 0 15,-40 41-15,81-1 32,-41-40-17,123-41 1,82 0 0,204 0-1,-204 0-15,-42 0 0</inkml:trace>
  <inkml:trace contextRef="#ctx0" brushRef="#br0" timeOffset="735026.6092">30067 23398 0,'-41'0'0,"-41"-41"15,123 41 32,41 0-47,-1 0 16,1 0-16,41 0 15,-123 81 32,0 1-31,-41-41-16,-123 123 16,83-123-16,40 40 15,41-40 16,41-41-15,204 0 0,0 0-1,-163 0-15</inkml:trace>
  <inkml:trace contextRef="#ctx0" brushRef="#br0" timeOffset="735426.2536">31007 23643 0,'0'0'0,"0"82"78,0-41-63,-122 81-15,81-40 16,-41 0-16,41-41 16,0 41-1,-41-41 1,82-82 15,41-41-15,-41 0-16,82 41 15,-41 41 1,0 0 0,-41 41-16,82-41 15,40 82 1,-40 0 0,-41-82-16</inkml:trace>
  <inkml:trace contextRef="#ctx0" brushRef="#br0" timeOffset="735658.8529">31294 23684 0,'0'0'0,"0"41"63,0 0-63,0 40 15,-82 1-15,82 41 16,0 0-16,-41 122 31,41-40-15,0-164-16</inkml:trace>
  <inkml:trace contextRef="#ctx0" brushRef="#br0" timeOffset="736009.5565">31498 24093 0,'0'-82'0,"82"82"46,-41 0-30,41 0-16,-41 0 16,0 41-1,-41 82 1,-41-1 0,-82-81-1,82 41 1,41 0-1,82-82 1,0 0 0,81-82-1</inkml:trace>
  <inkml:trace contextRef="#ctx0" brushRef="#br0" timeOffset="736309.0078">32071 23438 0,'0'0'0,"0"-81"0,-41 81 16,41-41-1,123 82 16,-41 0-31,-1 40 16,1 287 0,41-245-16,-123 123 15,0-124-15,-82 42 16,0-41 0,41-42-1</inkml:trace>
  <inkml:trace contextRef="#ctx0" brushRef="#br0" timeOffset="736576.536">33053 23888 0,'82'0'47,"-1"0"-31,42 0-16,-41 41 15</inkml:trace>
  <inkml:trace contextRef="#ctx0" brushRef="#br0" timeOffset="736725.9498">33135 24257 0,'81'0'31,"-40"0"-31,0 0 16,123 0-1,-123 0 1</inkml:trace>
  <inkml:trace contextRef="#ctx0" brushRef="#br0" timeOffset="737828.4007">34812 23398 0,'0'-41'0,"0"-82"16,-82 82-1,41 41 1,0 41-1,-41 204 1,82 246 31,0-450-47,123-41 31,0-41-15,-41 0-16,-82 0 15,40-163 1,-40 122-16,0 0 16,0 0-16,-81 1 15,40-1-15,0 41 16,-82 41 0,82 82-1,123 163 1</inkml:trace>
  <inkml:trace contextRef="#ctx0" brushRef="#br0" timeOffset="738097.9472">35262 23725 0,'0'-41'94,"0"82"-47,0 0-32,41 40-15</inkml:trace>
  <inkml:trace contextRef="#ctx0" brushRef="#br0" timeOffset="738543.461">35998 23316 0,'0'0'0,"0"-41"15,0 0-15,0-41 16,-82 41 0,41 41-1,-40 82 1,40 41 0,41 81-1,0-122 1,41-82-16,-41 41 15,40-41 1,1 0-16,0 0 16,-41-82-1,0 41 1,82-81 0,-82-1-1,0 41 1,0 123-1,0 163 1,0-81-16,0 163 16,0-122-1,0-41-15,0 0 16</inkml:trace>
  <inkml:trace contextRef="#ctx0" brushRef="#br0" timeOffset="739026.1638">36653 23561 0,'0'0'0,"0"-82"15,0 41 1,0-40-1,0 40 1,-41 41 0,-123 0-1,123 163 1,-82 83 0,123-205-1,41 0 1,0-41-1,123 0 17,-82-164-17,-82 82 1,0 41 0,0-41-1,0 164 1,0 123-1,-41 40 1,41 42 0,0-165-1</inkml:trace>
  <inkml:trace contextRef="#ctx0" brushRef="#br0" timeOffset="739243.2648">37184 23602 0,'0'-41'0,"0"0"31,41 41-31,41 0 16,82 0-1,-123 0 1,40 0-16</inkml:trace>
  <inkml:trace contextRef="#ctx0" brushRef="#br0" timeOffset="739544.2603">37021 23602 0,'-41'0'16,"41"41"-16,0 0 31,82 41-15,81-1 0,42-40-1,-82 82 1,-123-82-1,-41 0 1,-123 41 0,0-41-1,1 40 1</inkml:trace>
  <inkml:trace contextRef="#ctx0" brushRef="#br0" timeOffset="758561.6602">40048 24911 0,'-82'0'0,"123"0"78,82 0-78,-42-41 15,1 41 1,41 0 0,-82 0-1,-41 41 1,-82 82 0,-82-1-1,42-40 1,81 41-1,123-123 48,-1 0-63,1 0 16,41 0-16,0 0 15</inkml:trace>
  <inkml:trace contextRef="#ctx0" brushRef="#br0" timeOffset="758995.575">41193 25116 0,'0'-41'15,"0"82"32,0-1-47,-41 1 16,41 41-16,-81-41 16,40 41-16,-82 0 15,82-82 1,41-82 31,0-41-32,123 123 17,-41 0-17,-1 123 1,1-82-1,41 163 1,-41-204-16</inkml:trace>
  <inkml:trace contextRef="#ctx0" brushRef="#br0" timeOffset="759228.716">41602 25197 0,'-41'0'47,"41"82"-47,0 41 16,-41 163 0,41-40-1,0-1 1,0-122-1</inkml:trace>
  <inkml:trace contextRef="#ctx0" brushRef="#br0" timeOffset="759528.6995">41766 25647 0,'0'0'0,"0"-41"16,41 41 0,82 0-1,-83 0 1,42 164 0,-123 41-1,0-124-15,-81 83 16,40-123-1,123-41 17,163-82-17,1 0 1</inkml:trace>
  <inkml:trace contextRef="#ctx0" brushRef="#br0" timeOffset="759746.3725">42584 25402 0,'41'0'31,"82"0"-15,-1 0-16,42 0 16</inkml:trace>
  <inkml:trace contextRef="#ctx0" brushRef="#br0" timeOffset="759896.7659">42707 25647 0,'-82'0'0,"164"0"32,0 0-32,-1 0 15,83-41 1</inkml:trace>
  <inkml:trace contextRef="#ctx0" brushRef="#br0" timeOffset="760461.4821">43893 24911 0,'0'-41'15,"0"82"16,0 41-31,0 0 16,-123-82 0,82 81-1,-40-81 1,-1 0 0,41-40-1,41-124 1,123 123-1,-1-41 1,1 164 0,-41 163-1,-82-40 1,-82 40 0,-122-81-1,81-164 16,123-82-15,0-41 0,82 83-1,-41 40 1,81 0-16,-40 40 16,-82 1-16,41-41 15,0 82 1,41 0-1</inkml:trace>
  <inkml:trace contextRef="#ctx0" brushRef="#br0" timeOffset="760624.0562">44261 25361 0,'82'0'63</inkml:trace>
  <inkml:trace contextRef="#ctx0" brushRef="#br0" timeOffset="760845.8777">44548 25034 0,'0'0'0,"0"-41"15,81 0 17,1 41-32,82 0 31,-123-41-16</inkml:trace>
  <inkml:trace contextRef="#ctx0" brushRef="#br0" timeOffset="761129.0206">44548 24952 0,'-41'0'0,"41"82"31,0-41-16,0 0 1,82 40 0,-42-81-16,42 41 15,41 41 1,-82-82 0,-82 41 30,-41-41-30,0 82 0</inkml:trace>
  <inkml:trace contextRef="#ctx0" brushRef="#br0" timeOffset="761813.7184">45038 24993 0,'0'0'0,"41"0"62,0-82-62,41 82 16,41 0 0,-41-41-1,-82 82 32,0 0-47,0 82 16,-41 122-1,41-122 1,0-1 0</inkml:trace>
  <inkml:trace contextRef="#ctx0" brushRef="#br0" timeOffset="762001.5348">45611 25116 0,'82'-82'31,"0"82"-16,0 0-15,-41-41 16,40 41-16</inkml:trace>
  <inkml:trace contextRef="#ctx0" brushRef="#br0" timeOffset="762262.0545">45611 25116 0,'0'0'0,"-41"0"0,41 40 31,0 1-15,41 41-1,0-82 1,82 123 0,-82-82-1,-41 0 1,-82 40-1,-82-40 1,-40 41 0,122-41-1</inkml:trace>
  <inkml:trace contextRef="#ctx0" brushRef="#br0" timeOffset="771265.2122">39557 24543 0,'0'0'0,"-41"0"0,41-41 16,-82 0-1,82-41 1,-41 82 0,41 41 15,0 941 0,0-532-15,0-164-1,0-163 1,41-82 0</inkml:trace>
  <inkml:trace contextRef="#ctx0" brushRef="#br0" timeOffset="772613.4316">39352 24420 0,'0'0'0,"-40"0"0,40-41 16,81 41-1,42-82 1,450-40-1,1104-165 1,-491 165 0,-163 40-1,122 0 1,-204 82 0,-245 0 15,-492 0-16,-122 0 1,-82-41 0,0 82 46,0 0-46,0 0-16,82 122 15,-82-40-15,122 123 16,-81 81 0,41 41-1,0 0 1,-82-245 0,0 122-16,0-163 15,0-41 1,0 0-1,-164 82 1,83-42-16,-206 42 16,124-123-16,-83 123 15,-245-41 1,-122-1 0,-287 42-1,-532 0 1,614 0-1,81-1 1,328-122 0,246 0-16,-83 41 15,205-41 1,1 0 0,-42 0 30,0 0-30,41 0 0,0 0-1,-82 0 1,42 0-16,-1 0 16,0 0-1,0 0 1,41 0-1,41-82 126,-41 82-125,41-40 15,-82-1 0,82-41 0,-40 82-31,40-41 16,-41-82 0,-41-40-1,41 40 1,-41-82 15,82 42-31,41 122 31,0 41-15,0 0-16</inkml:trace>
  <inkml:trace contextRef="#ctx0" brushRef="#br0" timeOffset="985340.2988">39843 16157 0,'0'82'78</inkml:trace>
  <inkml:trace contextRef="#ctx0" brushRef="#br0" timeOffset="1.63768E6">13745 19921 0,'-41'0'16,"-41"0"171,82 41 1345</inkml:trace>
  <inkml:trace contextRef="#ctx0" brushRef="#br0" timeOffset="1.63929E6">31948 4949 0</inkml:trace>
  <inkml:trace contextRef="#ctx0" brushRef="#br0" timeOffset="1.64159E6">39434 16526 0,'-41'0'234,"41"40"797,-41-40-1031,41 41 16,-122-41-16,40 82 15</inkml:trace>
  <inkml:trace contextRef="#ctx0" brushRef="#br0" timeOffset="1.64327E6">26958 18693 0,'-41'0'16,"-41"0"155,123 0 611,82 0-767,-83 0-15</inkml:trace>
</inkml:ink>
</file>

<file path=ppt/ink/ink5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4-06-08T13:20:15.291"/>
    </inkml:context>
    <inkml:brush xml:id="br0">
      <inkml:brushProperty name="width" value="0.05292" units="cm"/>
      <inkml:brushProperty name="height" value="0.05292" units="cm"/>
      <inkml:brushProperty name="color" value="#FF0000"/>
    </inkml:brush>
  </inkml:definitions>
  <inkml:trace contextRef="#ctx0" brushRef="#br0">27162 20411 0,'0'-40'0,"-41"40"63,41 81-63,0 1 16,0 0-1,0 163 16,0-204-15,0 0 0,0-82 31,0 0-47,0-40 15,0-1-15,0-82 16,0 123-16,0-41 15,0 42 1,-41-42 0,-40 82 31,81 82-32,-82-42 1,0 83-1,41-82 1,41 41-16,-41-82 16,82-82 46,0 82-46,41-123-16,-41 42 0,-41 40 15,122 0 1,-81-82-16,0 123 47,41 82-31,-41 41-1,-41-83 1,82 83-1,-41-82 1,-41 41 0,0 0-1,41-82 48</inkml:trace>
  <inkml:trace contextRef="#ctx0" brushRef="#br0" timeOffset="1658.9718">24544 21270 0,'-41'0'0,"-41"0"15,42 0 1,80 0 62,83 0-78,0 0 16,40-40-16,1 40 15,82 0-15,81 0 16,-204 0-1,-1 0-15,42 0 16,-41 0 0,-83-41-1,-121 41 32,40 0-31,-41 0-1,0 0-15,-81 0 16,40 0-16,41 0 16,-123 0-1,-40 0 1,0 41 0,81-41-1,123 0 1,0 0-1,164 0 32,0 0-31,40 0-16,287-41 31,164-41-15,-287 82-1,-286 0 1,-164 0 15,0 0-15,-163 41 0,-41-41-1,0 41 1,122-41-1,123 81 1,123-81 31,41-40-47,41 40 16,122-41-1,-81 41-15,-41 0 16,122 0-1,-41 0 1,-163 0-16</inkml:trace>
  <inkml:trace contextRef="#ctx0" brushRef="#br0" timeOffset="2679.1985">28389 21107 0,'0'0'0,"-81"0"0,40 0 0,0 0 16,0 0-16,-41 0 16,41 0-16,0 0 15,-41 0-15,1 0 16,40 0-16,0 0 16,123 0 46,40 0-46,287-41-1,287-41 1,-410 82 0,-204 0-1,-123 0 48,0 0-48,-82 0-15,1 41 0,-83-41 16,-368 82 0,205 0 15,123-41-16,204-41 1,164 0 15,327-41-15,81-41 0,-244 82-1,-164 0-15,-1 0 16,-81 0-16,-123 0 78,-40 0-78,-1 0 16,0 41-1,-40-41 1,122 0-1,41 41 17</inkml:trace>
  <inkml:trace contextRef="#ctx0" brushRef="#br0" timeOffset="5350.1022">24667 21189 0,'41'0'297</inkml:trace>
  <inkml:trace contextRef="#ctx0" brushRef="#br0" timeOffset="6900.9851">29167 20780 0,'-41'0'562,"41"81"-62</inkml:trace>
  <inkml:trace contextRef="#ctx0" brushRef="#br0" timeOffset="94418.1917">33175 23766 0,'0'-82'31,"0"41"16,-40 0-16,-1 41-15,-41-82 15,41 82-15,0 0 0,-82-41-1,82 41 1,-40 0-1,-83-81 1,82 81 0,0 0-1,1 0 1,-42 0 0,41 0-1,-82 40 1,83-40-1,-1 41 1,0-41 0,0 41-16,41 41 15,-82-41 1,42-41 0,-1 82-1,0-41 1,82 0-1,-82 81 1,41-40 0,41-41-16,-81 41 15,81 0-15,0-41 16,0 40 0,0 1-1,40 0 1,83 0-1,0 0 1,0-82 0,-42 40-1,124-40 17,-82 0-32,122 0 15,-163 0-15,0 0 16,0 0-1,40 0 1,42-81 0,-41 40-1,-82-41 1,81 41 0,1 0-1,-41 41-15,-41-82 16,40 41 15,1-40-15,-41 40-1,-41 0 1,82 41 0,-82-41-1,0-41 1,0 41-16,0-41 15,-41 1 1,-41-42 0,0 123-16,1-41 15,-83-41 1,-204 82 0,204 0-1,-40 41 1,-42 82-1,124-41-15,81-1 16,41-40-16,0 0 16</inkml:trace>
  <inkml:trace contextRef="#ctx0" brushRef="#br0" timeOffset="95909.1722">6954 24625 0,'41'0'94,"41"-41"-94,41 41 16,-1 0-16,1 0 15,0 0-15,-1 0 16,1 0-16,-41 0 16</inkml:trace>
  <inkml:trace contextRef="#ctx0" brushRef="#br0" timeOffset="97934.3094">32316 2372 0</inkml:trace>
  <inkml:trace contextRef="#ctx0" brushRef="#br0" timeOffset="98735.7248">32726 1391 0,'-41'0'16,"41"-41"-16,-82 41 0,41 0 15,-41 0-15,41 0 16,0 0-16,-41 0 15,1 0 1,40 0 15,-41-41 1,-41-41-17,41 82 1,1 0-1,-42 41 1,41 0 0,-41 82-1,1-1 17,122-40-17,-41 123 1,41-123-1,0 81 1,122-40 0,42-41-1,0-82 1,163 81 0,-82-121-1,42-124 1,-124 41-1,-40-40 1,-82 40 0,-82 41 15,-82-41-15,1 123-1,-124 41 1</inkml:trace>
  <inkml:trace contextRef="#ctx0" brushRef="#br0" timeOffset="607723.119">37553 30147 0,'0'-41'31,"0"123"16,0 0-47,0 40 15,0 165 1,0-124 0,0-40-1,0-41 1,0-164 46,0 41-62,0 0 0,0-82 16,0-40 15,0-1-15,0 1 0,-82 122-16,82-41 15,0 0 1,-41 82-1,41-41 1,-41 41 15,-41 41 110,82 0-141,-41 41 16,41 0-16,-82 40 15,-40 1 1,122-82-1,0-82 17,0-41-32,81 0 15,42-122 1,0-1 0,-41 164-1,-82 0 1,41 41 15,40 82-31,1 82 31,-41-41-15,-41-42 0,82 1-1,-82-41 1,0-82 62,0-81-62,-41 40-1,41 41-15,-41 0 16,-122-82 15,81 82-15,-41 41-1,41 0 1,0 0 0,82 82-16,-41-41 15</inkml:trace>
  <inkml:trace contextRef="#ctx0" brushRef="#br0" timeOffset="608787.7203">35180 31169 0,'-41'0'15,"0"0"17,-41 0-17,41-40 1,-40 40-1,40 0 1,-41 0 0,123 0 46,41 40-62,163-40 16,164 0-1,-82 0 17,-122-40-17,-123 40 1,-41 0 0,-123 0 15,0 0-31,-41 40 15,-81-40 1,-124 0 0,165 0-1,-1 0 1,123 0 0,0 0-1,82 0 48,41 0-63,0 0 15,122 0 1,42 0 0,-123 0-1,-82 0 1,-82 41-1</inkml:trace>
  <inkml:trace contextRef="#ctx0" brushRef="#br0" timeOffset="609521.3938">39271 31210 0,'-82'0'0,"0"0"15,41 0-15,-41 0 16,41 0-16,-40 0 31,-83 0 1,205 0 14,327 0-30,246-41 0,-410 41-1,-122 0 1,-164 0 31,0 0-32,-40 41-15,-124-41 16,1 41 15,-123 41-15,408-82 31,83 0-47,41 0 15,-41-41-15,-1 41 16</inkml:trace>
  <inkml:trace contextRef="#ctx0" brushRef="#br0" timeOffset="614047.2296">37103 30924 0</inkml:trace>
  <inkml:trace contextRef="#ctx0" brushRef="#br0" timeOffset="627441.0741">46348 21925 0,'0'0'0,"-123"0"0,82 0 16,0 0-16,123 0 62,818 0-30,-164-123-17,-81 41 1</inkml:trace>
  <inkml:trace contextRef="#ctx0" brushRef="#br0" timeOffset="627673.5782">48229 21639 0,'0'0'0,"-82"0"0,41 0 15,164 0 32,-41 41-47,41 122 31,-123-81-15,-123 122 0,0-122-16</inkml:trace>
  <inkml:trace contextRef="#ctx0" brushRef="#br0" timeOffset="628316.0258">44466 23193 0,'0'41'63</inkml:trace>
  <inkml:trace contextRef="#ctx0" brushRef="#br0" timeOffset="629290.1319">43770 31374 0,'0'0'0,"-81"0"0,40 0 16,0 0-1,82 0 17,81 0-17,206-82 1,285-122-1,124 40 1,-615 123 0</inkml:trace>
  <inkml:trace contextRef="#ctx0" brushRef="#br0" timeOffset="629706.489">45529 30924 0,'-81'82'0,"-42"-82"15,-164 82-15,-40 40 31,0 1-15,163-82 0,1-41-1,122 0 1,123 0 15,-1-41-31,42 0 16,0-41-16,163-40 15,-163 122 1,-41-41-16,-41 41 16,-123 41 15,-41-41-31,-204 204 16,81-163-1,1 0 16,204-41-15,164 0 0,81-82-1,124 0 1,-42-40-16</inkml:trace>
  <inkml:trace contextRef="#ctx0" brushRef="#br0" timeOffset="630370.313">44711 31374 0</inkml:trace>
  <inkml:trace contextRef="#ctx0" brushRef="#br0" timeOffset="630616.1419">44875 31374 0,'41'0'110</inkml:trace>
  <inkml:trace contextRef="#ctx0" brushRef="#br0" timeOffset="630813.546">44957 31374 0,'-82'0'0,"41"0"15</inkml:trace>
  <inkml:trace contextRef="#ctx0" brushRef="#br0" timeOffset="631007.5437">45038 31333 0,'-81'0'0,"40"0"15,0 0 1,82 0 46,41 0-62</inkml:trace>
  <inkml:trace contextRef="#ctx0" brushRef="#br0" timeOffset="631158.469">45079 31374 0,'-81'0'16,"121"0"31</inkml:trace>
  <inkml:trace contextRef="#ctx0" brushRef="#br0" timeOffset="631392.0259">44916 31374 0,'0'-41'31,"41"41"0</inkml:trace>
  <inkml:trace contextRef="#ctx0" brushRef="#br0" timeOffset="631554.628">45120 31374 0,'-82'0'0</inkml:trace>
</inkml:ink>
</file>

<file path=ppt/ink/ink52.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4-06-08T13:31:43.570"/>
    </inkml:context>
    <inkml:brush xml:id="br0">
      <inkml:brushProperty name="width" value="0.05292" units="cm"/>
      <inkml:brushProperty name="height" value="0.05292" units="cm"/>
      <inkml:brushProperty name="color" value="#FF0000"/>
    </inkml:brush>
  </inkml:definitions>
  <inkml:trace contextRef="#ctx0" brushRef="#br0">13377 11740 0,'-82'0'15,"0"0"1,0 0 0,123 0 46,0 0-62,368-41 31,205-41 1,-410 82-17,1 0 1,-124 0-1</inkml:trace>
  <inkml:trace contextRef="#ctx0" brushRef="#br0" timeOffset="250.7571">13499 11944 0,'0'0'16,"-41"0"-16,123 0 63,0 0-63,0 0 15,41 0-15,327 0 16,40 0 15,-203 0-31</inkml:trace>
  <inkml:trace contextRef="#ctx0" brushRef="#br0" timeOffset="1685.951">39189 10063 0,'0'0'0,"-41"0"0,0 0 16,-41 0-16,41 0 0,0 0 15,-40 0 1,-42 40 15,82-40-31,82 0 47,163 0-31,42 0-1,81 0 1,82 0 0,-245 0-16,-42 0 15,-40-81 1,-123 40 15,0 41-31,-81-82 16,-1 82-1,0-41 17,82 41-17,123 0 32,-41 0-31,0 0-16,82 82 15,-82-41 1,-41 122 0,-82 42-1,-41-41 1,123-83-16,-82-40 16</inkml:trace>
  <inkml:trace contextRef="#ctx0" brushRef="#br0" timeOffset="2284.5237">41152 9940 0,'-81'-82'0,"121"82"47,42 0-31,0 0-16,41 0 16,81-41-1,-163 41 1,-41 41 15,0 41-31,-163 81 16,-42 42-1,82-123 1,123 0 0,0-41 15,41-41-31,123 0 15,40 0 17,-40 0-17,-41 0-15,-82 0 0</inkml:trace>
  <inkml:trace contextRef="#ctx0" brushRef="#br0" timeOffset="3201.6044">42748 10144 0,'0'-122'16,"0"40"-16,0 41 16,0 0-16,0-41 15,0 123 32,0 41-31,82 0-16,-1 81 31,83-81 0,-82-205 1,-82-204-1,0 245-16,0 164 17,0 0-17,0 163 1,0 1 0,82-246-1</inkml:trace>
  <inkml:trace contextRef="#ctx0" brushRef="#br0" timeOffset="4268.1292">43811 9899 0,'0'0'0,"0"-41"15,0-41 1,-41 82-1,0-82 1,1 42 0,-42 40-1,41 122 1,41 83 0,0-42-1,0-122 1,0 0-1,41-41 1,41 0-16,-42-41 16,-40 0-1,82-163 1,-82 40 0,0 42-1,0 203 32,0-40-47,0 82 16,0 0-1,41-82 1,41-1 0,82-40-1,-83-81 1,-81-83 15,0-40-15,0 40-1,0 82-15,0-82 16,0 124 0,0 80 15,-81 83-31,81 123 15,0-1 1,81-40 0,-40-83-1,41-81 1,0-41-16,0 0 16,41-41-1,-123-41 1,0-40-16,40-42 15,-40 82 17,0 123-1,0 123-15,0-1-1,82-122 1,-41-41-1,0 0 1,41 0 0,0-122-16,-82-1 15,0 41 1,0 41-16,0-41 31,0 123-15,0 0-16,0 41 15,0 0 1,0 0-16,41-82 16,-1 0-16</inkml:trace>
  <inkml:trace contextRef="#ctx0" brushRef="#br0" timeOffset="4567.5235">45284 9776 0,'41'0'47,"0"0"-16,-41-41-15,0 0-1,0-40 1,-41 81-1,-82 81 1,123 42 0,0 82-1,0-164-15,82 40 16,41-81-16,-1 0 16,1-81-16</inkml:trace>
  <inkml:trace contextRef="#ctx0" brushRef="#br0" timeOffset="12251.882">25362 24502 0,'0'0'0,"0"-82"16,0 41-1,0 123 17,0 123-32,0 81 0,0 859 31,0-327-15,0-163-1,0-532 16,0-164-15,0-123-16</inkml:trace>
  <inkml:trace contextRef="#ctx0" brushRef="#br0" timeOffset="13710.0512">25280 23970 0,'0'-82'0,"0"1"32,41 81-17,82 0 1,245 0 0,450 0-1,410-82 1,244 82-1,42-123 1,-246 123 0,-777 0-16,450-82 15,-491 0 1,-82 82-16,409-81 16,-450 81-1,-245 0 1,0 0-1,-41 0 79,-41 122-94,0-81 16,41 82-16,-41 0 15,0-1-15,0 247 16,0-124 0,0 41-16,0 164 15,82-41 1,-1-122 0,-81-165-1,0 83-15,0-82 16,0-83-1,0 42 1,0 41 0,0-41-1,-81 41 1,81 81 0,-41-122-1,-82 41 1,82-42-1,0 1 1,0 41 0,-41-41-1,82 0-15,-122-1 16,-1-81 0,41 82-16,-163 41 15,-42 0 1,42-123-1,-1 81 1,1-81-16,0 0 0,-1 82 16,-286-82-1,-81 0 1,-1 0 0,287 0-16,-328 0 15,410 0-15,-41 0 16,-205 0-1,41 0 1,0 0 0,245 0-16,-368 82 15,328 0 1,41-82-16,-124 82 16,165-82-1,122 0 16,-41 41-15,41-41 15,0 0-15,-82 81 0,42-81-1,81 41 1,-164 41-1,164-123 95</inkml:trace>
  <inkml:trace contextRef="#ctx0" brushRef="#br0" timeOffset="15936.4983">26999 26506 0,'40'0'1359</inkml:trace>
  <inkml:trace contextRef="#ctx0" brushRef="#br0" timeOffset="18840.8384">27980 26424 0</inkml:trace>
  <inkml:trace contextRef="#ctx0" brushRef="#br0" timeOffset="21106.1064">30394 26670 0,'-82'0'375,"41"0"-297,123 0 156,-41 0-218,41 0-1,-41 0 1,40 0 0,-40 0 15,-41 82-31,-82-41 47,1-41-32,-42 0 1,41 0 0,41 0-1,-41 0 16,164 0 48,-41 0-79,0 0 15,41 0-15,0 0 16,81 0-1,-81 0 1,-41 0 0,-82 0 46,-41 0-62,41 0 16,0 0-1,-81 41 1,163-41 78,0 0-79,-1-41-15</inkml:trace>
  <inkml:trace contextRef="#ctx0" brushRef="#br0" timeOffset="22419.8503">42380 10267 0,'0'-41'15,"-41"41"48,41 41-63,-41 41 16,41-41-16,-164 122 46,82-81-30,41-82 0,41-41-1,0-81 1,0 81 0,0-41-1,164 205 1,-123 40-1,41-40 1,-41-41 0,0-82-1,40 0 1</inkml:trace>
  <inkml:trace contextRef="#ctx0" brushRef="#br0" timeOffset="22603.3435">42666 10513 0,'0'0'15,"0"40"17,-123 42-17,123 0 1,-41 204 0,-41-122-1,82 0 1</inkml:trace>
  <inkml:trace contextRef="#ctx0" brushRef="#br0" timeOffset="22929.1345">42707 10922 0,'0'0'0,"41"0"0,0 40 63,-41 1-63,0 0 15,0 82-15,-41-41 16,-82 41 0,82-42-1,82-81 16,41 0-31,163 0 16,-81 0 0,-82 0-1</inkml:trace>
  <inkml:trace contextRef="#ctx0" brushRef="#br0" timeOffset="28203.0181">22867 7854 0,'82'0'0,"-82"82"15,0-42 1,0 1 0,0 41-16,-41 82 31,0-82-15,-41-164 15,82-41-16,0-41 1,82 1 0,163 40-1,83 123 1,-206 41 0,-122 0-1</inkml:trace>
  <inkml:trace contextRef="#ctx0" brushRef="#br0" timeOffset="28954.0841">23603 7649 0,'0'-82'16,"-41"41"0,-40-40-1,-42 81 1,41-41-1,-409 41 17,205 122-1,122 656 16,164-410-32,164-164 1,40-122 0,246 0-1,-163-246 1,-1-40 0,-122-83-1,-83 42 1,-203-82-1,-124 245 1,-163 41 0,82 41-1,41 82 1,286 122 0,0-40-1</inkml:trace>
  <inkml:trace contextRef="#ctx0" brushRef="#br0" timeOffset="30833.2545">22867 9204 0,'-82'0'1110,"0"40"-1110,41-40 15,41 41-15,-81-41 16</inkml:trace>
  <inkml:trace contextRef="#ctx0" brushRef="#br0" timeOffset="35120.4992">36407 4786 0,'-123'0'16,"83"0"-1,40 41-15,-123-41 16,164 0 31,409-205-16,-246 83-31,-40 40 16,40 41-16,-40-41 15,-41 0-15,40 41 16,-163-41 0,0 1-1,-122 81 1,-83 0 0,82 41 15,82-1-16,41 1 1,41-41 0,205 82-1,-1-41 1,-204 164 0,-41-83-1,-204 1 1,81-82-1,123 0-15</inkml:trace>
  <inkml:trace contextRef="#ctx0" brushRef="#br0" timeOffset="35671.7658">38534 4050 0,'-82'-41'16,"82"0"-1,41 41 16,0 0-31,41 0 16,-41 122 0,-41 1-1,-41-41 1,-41 0 15,82-123 0,82-41-15,123-122 0,-83 81-1,-122 82 1,0 0 0,-81 82-1,40 41 1,-41 204-1,82-163 1,123-41 0,81-82-1,-122 0 1</inkml:trace>
  <inkml:trace contextRef="#ctx0" brushRef="#br0" timeOffset="36069.7612">38330 3722 0,'0'0'0,"-41"0"16,-41 0-16,205 0 47,81-41-47,287-40 15,-204 81 1,-206-82 15,-81 123 79,41-41-95</inkml:trace>
  <inkml:trace contextRef="#ctx0" brushRef="#br0" timeOffset="37254.9689">39925 4336 0,'0'-41'188,"0"0"-48,0 0-124,41 41 15,-41 82-15,82 0 0,-82-41-1,-82 0 16,41 40-31</inkml:trace>
  <inkml:trace contextRef="#ctx0" brushRef="#br0" timeOffset="38138.1217">41480 3722 0,'0'-41'0,"0"1"15,40-42-15,-40 41 0,0 0 16,-40 41 31,-124 204-16,164-122-31,41 123 31,41-123-31,-41-82 16,-1 0-16,-40 40 16,-40 42-1,-83-82 1,-163 82-1,81 0 1,123-41 0</inkml:trace>
  <inkml:trace contextRef="#ctx0" brushRef="#br0" timeOffset="38987.5891">41807 3436 0,'0'0'0,"0"-82"0,0 41 16,0-41 0,0 1-1,-82-1 1,0 41-1,41 41-15,-245-82 32,163 82-17,-245 205 17,286-124-32,41 42 15,-81 245 1,122-204-16,0 0 15,0-1-15,0-40 16,0-41-16,81 40 16,1-122-16,82 123 15,204-123 1,287-163 0,-165-83-1,-162-40 1,-165 40-1,-163 124-15,0-42 16,0 82-16,-41-81 16,-163 81-1,-164 0 17,-41 82-32,40 164 31,288 81-16,81-204-15</inkml:trace>
  <inkml:trace contextRef="#ctx0" brushRef="#br0" timeOffset="39604.3705">41275 4827 0,'-82'0'16,"41"0"-1,164 0 48,41 0-63,81-82 0,-81 82 15,40-82-15,42 0 16,-164 82 15,-123 0-15,-82 82-1,-368 0 1,205 41 0,204-82-1,164-41 17,81 0-17,1 0 1,-123 0-1</inkml:trace>
  <inkml:trace contextRef="#ctx0" brushRef="#br0" timeOffset="41264.9699">16608 8181 0,'0'-82'15,"0"41"1,0-41-1,-41 82 1,41 82 15,0 41-15,0 41-16,82 122 31,-82-82-15,41-40-1,-41-123 1,0-123 31,-82 41-47,0-81 16,41 122-1,41-41 1,0 122 46,82-40-15,-41-41-31,0 0-1,0 0-15,41 0 16</inkml:trace>
  <inkml:trace contextRef="#ctx0" brushRef="#br0" timeOffset="42137.9144">17345 9204 0,'0'-41'110,"0"0"-95,0-41 1,0 0-16,0 41 15,81 0-15,-81-40 16,0-1 0,0-41 15,0 164 0,-41 123 0,41-42-15,0-40 0,0-41-1,82-41 1,0 0 15,82-82-15,-164-41-1,0 1 1,41 81 0,-41 0-16,0 82 47,0 41-47,0-41 15,0 40 1,0 83-1,0-123 1,81-41 0</inkml:trace>
  <inkml:trace contextRef="#ctx0" brushRef="#br0" timeOffset="42405.9811">18244 9040 0,'0'-82'16,"0"123"46,0 0-62,0 0 16,0 0-16,0 41 0,0-42 16,0 42-1</inkml:trace>
  <inkml:trace contextRef="#ctx0" brushRef="#br0" timeOffset="43005.7646">18858 8590 0,'0'41'47,"0"0"-47,0 122 31,0 1 0,-41-164-15,0-41-1,0 41 1,41-123-16,0 42 16,0-1-1,41 82 1,205-123-1,81 41 1,-123 0-16</inkml:trace>
  <inkml:trace contextRef="#ctx0" brushRef="#br0" timeOffset="44304.041">17794 9490 0,'0'-82'218,"0"41"-186</inkml:trace>
  <inkml:trace contextRef="#ctx0" brushRef="#br0" timeOffset="45030.3645">19308 9163 0,'0'-41'32,"-82"41"15,82-41-1,-41 41 1,-40 82 203</inkml:trace>
  <inkml:trace contextRef="#ctx0" brushRef="#br0" timeOffset="47902.3473">33748 27652 0,'0'41'172,"-41"-41"15,-81 0-171,81 0-1</inkml:trace>
  <inkml:trace contextRef="#ctx0" brushRef="#br0" timeOffset="48923.5451">23112 26056 0,'0'0'0,"-81"0"0,-42-41 31,246 41 32,40 0-63,696-163 31,-572 163-15,-83-41-1,-163 41 17,-41-41-17,-123-41 1,-40 82-1,-42-41 1,82-41 0,42 82-16,162 0 47,42 41-32,82 0 1,-123 82-1,-82 0 1,-164 81 0,0-40-1,82-123 1,42 41 0</inkml:trace>
  <inkml:trace contextRef="#ctx0" brushRef="#br0" timeOffset="49922.6929">41030 25606 0,'0'-81'16,"0"-1"-1,81 82 1,-40 0-1,0 0 1,41 82-16,-82-1 16,0 1-16,0-41 15,0 0 1,0 41-16,0-41 31,0-82-15,0-82-1,41-41 1,-41 1 0,82 122-1,0-41 1,-42 82 0,42 41-16,-82 123 15,41-83-15,-41 1 16,0 123-1,0-123 1,0-41 0,82-41 15</inkml:trace>
  <inkml:trace contextRef="#ctx0" brushRef="#br0" timeOffset="50324.5685">42011 25443 0,'-41'-41'16,"1"41"-16,40 41 62,81-41-62,-40 41 16,41-41-16,123 0 16,-42 81 15,-122-81-15,41 0-1,-82 41 16,-82 41-15,0-82 0,1 41-1,-42 82 1,82-41 0,41-41-1</inkml:trace>
  <inkml:trace contextRef="#ctx0" brushRef="#br0" timeOffset="50822.4213">43198 25320 0,'0'0'0,"0"-82"15,41 82 1,40-41 0,1 41-1,0 0 1,-82 41 0,0 82-1,-123 0 1,82-82-1,0-41 1,123-41 15,0 41-15,0 0 0,-41 0-1,0 163 1,-41-122-1,0 41 1,-123 0 0,-41 0-1,42-82 1,81-41 0,41-41-16</inkml:trace>
  <inkml:trace contextRef="#ctx0" brushRef="#br0" timeOffset="51189.4721">44179 25525 0,'0'0'0,"0"-41"15,-81 82 32,81 81-47,-41-40 16,41 0-1,0 41 1,82-123 0,81 0-1,-40-82 1,-41-41-1,-82-81 1,-164 163 0,-40 41 15,81 122-15,82-40-16</inkml:trace>
  <inkml:trace contextRef="#ctx0" brushRef="#br0" timeOffset="51939.5553">42052 27120 0,'0'41'31,"0"41"-15,0-1-16,0 1 0,0-41 16,0 41-16,-82-82 15,82 82 1,-40-82 15,-83-246 0,164 83-15,81 122 0,83 41 15,-164 0-15,123 0-16</inkml:trace>
  <inkml:trace contextRef="#ctx0" brushRef="#br0" timeOffset="53160.0261">41398 27815 0</inkml:trace>
  <inkml:trace contextRef="#ctx0" brushRef="#br0" timeOffset="54340.0185">42789 27570 0,'81'0'78,"42"0"-78,-41 0 16,-41 0-16,82 0 31</inkml:trace>
  <inkml:trace contextRef="#ctx0" brushRef="#br0" timeOffset="54523.4958">42911 27815 0,'0'0'0,"-81"0"15,203 0 32,83 0-31,-42-41-16,-40 41 15</inkml:trace>
  <inkml:trace contextRef="#ctx0" brushRef="#br0" timeOffset="55539.7862">44098 27488 0,'0'-41'31,"0"0"-15,0-41 0,-82 82-16,41 0 15,41 41 1,-41 123 15,82-82 0,0-82-15,0 0 0,41 0-1,-82-123 1,0 82-1,0 123 1,0 163 0,0 205 15,40-122-15,42-1-1,-82-245-15,0-42 16,-41-40-1,-81 0 1,40-286 0,82-41-1,82 0 1,40 204 0,83 0-1,-164 41 1,41 1-1,-82-1 1,0 41 0,0 0 15,0 0-15,-41 82 15,41 82-16,0 40 1,41 1 0,0-123-1</inkml:trace>
  <inkml:trace contextRef="#ctx0" brushRef="#br0" timeOffset="55678.5349">44589 27120 0,'0'82'47</inkml:trace>
  <inkml:trace contextRef="#ctx0" brushRef="#br0" timeOffset="56089.1936">44793 27488 0,'0'-41'0,"0"82"46,0 0-46,0 41 16,0-41-16,123 40 16,-82-40-16,0 41 15,40-82 17,-40-82-17,41-122 1,-82 40-1,0 82 1,0 41 0,0 82-1,0 205 1,0-164 0,0-41-1</inkml:trace>
  <inkml:trace contextRef="#ctx0" brushRef="#br0" timeOffset="56689.6999">45284 27447 0,'0'-82'15,"82"82"17,-41 0-17,-41 41 1,41-41-1,-41-41 17,0 0-17,-41 41 1,-41 0 0,82 41-1,0 123 1,41-82-1,0-82 1,40 0 0,-40 0-16,41 0 15,0-123 1,-82 41 0,82 41-1,-41 41 1,-41 41-1,0 41 1,82 0 0,-42-82 15,1-41-15,82-82-1,-82 123 16,-41 82-31,0-41 16,41 41 0,0-82-1,82 0 17,-123-123-32</inkml:trace>
  <inkml:trace contextRef="#ctx0" brushRef="#br0" timeOffset="57323.1324">36284 27652 0,'0'0'0,"-81"0"0,81-82 16,0 205 15,0 40-15,0-40-16,0 0 15,0-1-15,0 1 16,0-82-16,0 41 31</inkml:trace>
  <inkml:trace contextRef="#ctx0" brushRef="#br0" timeOffset="57561.025">36203 27529 0,'0'0'0,"0"-41"0,0 0 16,0-41-1,41 0 1,40 82-1,1 82 1,-82 82 0,-82 40-1,41-122-15,-81 41 16,81-82 0</inkml:trace>
  <inkml:trace contextRef="#ctx0" brushRef="#br0" timeOffset="57957.3647">36530 27693 0,'0'0'0,"0"-41"15,0 0 1,-82 41 15,82 122-15,0 42-1,0-123 1,41 41 0,41-82-1,122 0 1,-163-164-1,-41 41 1,-82-81 0,1 204-1,-42-41 1,41 82-16,82 0 16,0 41-1,41-41-15</inkml:trace>
  <inkml:trace contextRef="#ctx0" brushRef="#br0" timeOffset="58189.7447">36939 27652 0,'0'-41'0,"0"-41"16,0 0-1,0 123 16,0 82-31,0-1 16,0 410 0,82-327 15,-82-164-15,0 40-16</inkml:trace>
  <inkml:trace contextRef="#ctx0" brushRef="#br0" timeOffset="58456.3">36939 27529 0,'0'0'16,"-41"-41"-16,41 0 0,0-41 15,0 0 1,123 82-1,-41 0 17,-82 123-32,0 0 31,-41 41-15,-41-124-16,0 42 15,82-41-15</inkml:trace>
  <inkml:trace contextRef="#ctx0" brushRef="#br0" timeOffset="58639.0501">37225 27774 0,'0'-41'31,"41"41"16</inkml:trace>
  <inkml:trace contextRef="#ctx0" brushRef="#br0" timeOffset="59007.161">37839 27570 0,'0'-82'0,"0"0"15,0 0 1,0 41 0,-41 41-1,-41 164 1,0 0-1,82-82 1,82-1-16,0-81 0,-41 82 16,0-82-16,41 41 31,-82 41-15,-82-82-1,41 41 1,-82-41-1,82 0 1,0 0 0</inkml:trace>
  <inkml:trace contextRef="#ctx0" brushRef="#br0" timeOffset="59257.0133">38125 27243 0,'0'0'0,"0"-41"0,0-41 16,0 123 31,0 204-32,0 1 1,82-42-1,-82-40 1</inkml:trace>
  <inkml:trace contextRef="#ctx0" brushRef="#br0" timeOffset="59406.8833">38002 27693 0,'123'0'32,"0"0"-32,-41-82 15</inkml:trace>
  <inkml:trace contextRef="#ctx0" brushRef="#br0" timeOffset="59590.4515">38452 27856 0,'0'0'0,"41"0"47,0 0-47,0 0 16</inkml:trace>
  <inkml:trace contextRef="#ctx0" brushRef="#br0" timeOffset="60158.9382">39025 27733 0,'0'-40'62,"-41"40"-46,-41 0-1,1 0 1,40 122 0,41-40-1,0-41 1,0 0 0,0 0-16,122-41 15,-81 0 1,82 0-1,-41-246 1,-82 83 0,0-1-1,0-40 1,0 122 0,-82 41-1,82 123 1,-41 122-1,41 42 17,0-1-17,82 41 1</inkml:trace>
  <inkml:trace contextRef="#ctx0" brushRef="#br0" timeOffset="60923.2013">39312 27897 0,'40'0'47,"83"0"-32,-41 0-15,-82-41 16,41 0-1,-41-41 1,0 1 0,-41-1 15,-41 123-15,0 81-1,82-81-15,0 82 16,0-82-16,0 82 15,41-123 1,82 0 0,0-41-1,-1-82 1,-81 41 0,-41 0-1,0-81 1,0 122-1,0 123 64,0-41-64,0 40-15,0-40 16,0 0-16,82 41 15,-82-41 1,41 0 0,0-41-1,41-82 1,-41-82 0,-41 83-16,0-1 15,0 0-15,0 0 16,0 164 15,0 41-15,0 40-1,0-40 1,0-41-16</inkml:trace>
</inkml:ink>
</file>

<file path=ppt/ink/ink53.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4-06-08T13:33:14.429"/>
    </inkml:context>
    <inkml:brush xml:id="br0">
      <inkml:brushProperty name="width" value="0.05292" units="cm"/>
      <inkml:brushProperty name="height" value="0.05292" units="cm"/>
      <inkml:brushProperty name="color" value="#FF0000"/>
    </inkml:brush>
  </inkml:definitions>
  <inkml:trace contextRef="#ctx0" brushRef="#br0">9695 11658 0,'0'0'0,"0"-41"0,0 0 15,0-41-15,0 41 16,-41 0-1,-41 123 17,0 368-1,164-204 0,0-246-31,41 81 16,-123-40-1,0 82 1,-82 0 0,0-123-16,-122 41 15,40-41 1,41-41 0,82-82-1,41 82 1</inkml:trace>
  <inkml:trace contextRef="#ctx0" brushRef="#br0" timeOffset="316.9022">9940 11781 0,'0'0'0,"0"-82"16,0 41-16,0 0 16,0-41-1,0 164 17,0 163-17,41 1 1,41-42 15,-82-122-15,41 0-1,82-82 1,-82-82-16</inkml:trace>
  <inkml:trace contextRef="#ctx0" brushRef="#br0" timeOffset="900.096">10390 11985 0,'0'41'16,"0"0"0,0 41-1,41-82 1,41 0 15,-41-41-15,-41 0-16,0-82 31,-82 41-15,0 82-1,1 82 1,40 82 0,41-1-1,41-81-15,81-41 16,-40-41-16,-41 0 15,164-41 1,-42-81 0,-40-165-1,-123 124 1,0 40 0,0 82-1,0-41 16,0 41-31,-41 41 16,41 82 0,0 41-1,0 163 1,0 246 0,0-287-1,82 1 1,-82-164-1</inkml:trace>
  <inkml:trace contextRef="#ctx0" brushRef="#br0" timeOffset="1150.4073">11086 11985 0,'0'0'0,"0"-82"16,41 41 0,40 41-1,124 0 1,-164 82 0,-41 41-1,0-41 1,-205 81-1,83-163 1</inkml:trace>
  <inkml:trace contextRef="#ctx0" brushRef="#br0" timeOffset="1467.8215">9899 11903 0,'-40'0'0,"-42"0"15,82-41 1,82 41 15,163 0-15,82 0 0,-163 0-1</inkml:trace>
  <inkml:trace contextRef="#ctx0" brushRef="#br0" timeOffset="1834.8563">12395 11821 0,'-41'0'0,"41"-40"16,0 121 46,0 1-62,0 41 16,0 0-16,0-1 15,0 42 1,0 40 0</inkml:trace>
  <inkml:trace contextRef="#ctx0" brushRef="#br0" timeOffset="2296.5267">9490 13294 0,'0'0'15,"-163"0"-15,-1 0 16,-81 0 0,-1 82-1,205-82-15,82 0 47,491 0-31,409-41-1,41-82 1,122 123 0,-449 0-1,-533 0 16,-203 0 16,-1 0-47</inkml:trace>
  <inkml:trace contextRef="#ctx0" brushRef="#br0" timeOffset="2717.0123">9204 13989 0,'0'0'15,"-204"0"-15,-1 82 0,82-41 31,164-41-15,164 0 0,163 0-1,82-41-15,532-122 16,-492 40-16,-80 41 16,-1 0-1,-368 41 1,-123 41 31,82 82-16</inkml:trace>
  <inkml:trace contextRef="#ctx0" brushRef="#br0" timeOffset="12819.3034">14113 12476 0,'-82'-82'0,"123"82"63,0 0-48,41 0-15,0 0 16,327 0 15,-164 0-15,-81 0-1,-123 0 1,-41-41 31,-82 41-32,41 0-15,0-82 16,-41 82 0,0-40-1,164 40 48,0 0-48,-41 0-15,-41 40 16,82 1 0,-82 82-1,-82 82 1,0-124 0</inkml:trace>
  <inkml:trace contextRef="#ctx0" brushRef="#br0" timeOffset="15271.19">19185 12231 0,'0'-82'15,"0"41"1,0 0-1,41 41 1,123 82 15,-41 163 1,-123-204-17,-41 82 1,-41-123-16,82 41 15,0-82 17,0-41-17,82-82 1,40 42 0,-81 40-1,41 0 1,-82 0-16,0 41 31,-41 41-15,0 82-1,41 0-15,-82 122 16,82 83 0,82-165 15,0-81-16,41-41 1,-82 0-16,81 0 16</inkml:trace>
  <inkml:trace contextRef="#ctx0" brushRef="#br0" timeOffset="15703.1332">19144 11740 0,'-40'0'16,"121"0"46,1 0-62,0 0 16,41 0-16,-1 0 15,-40 0-15,0 0 16,-41 0 15,-41 41 1</inkml:trace>
  <inkml:trace contextRef="#ctx0" brushRef="#br0" timeOffset="15986.292">20699 12149 0,'-41'0'0,"82"0"47,0 0-31,41 0 0,122 0-16,-163 41 31</inkml:trace>
  <inkml:trace contextRef="#ctx0" brushRef="#br0" timeOffset="16119.0575">20740 12476 0,'41'0'47,"41"0"-47,40-41 15</inkml:trace>
  <inkml:trace contextRef="#ctx0" brushRef="#br0" timeOffset="16786.2224">21885 11944 0,'0'0'0,"-82"-82"0,82 41 15,0 1 1,0-42 0,-41 82-1,41 82 32,0-1-31,0 42-16,0 41 15,0-42 1,0-81 0,41-41 30,41 0-30,0 0 0,-82-81-16,82 81 15,-41 0-15,-41-41 16,41 41 0,-41-41 15,0 0-16,0-41 1,-41 82-16,41-82 16,-41 41-1,41 82 17,0 123-1,0 40-16,82-40 1,-82-82-16,0 122 16,0-163-16</inkml:trace>
  <inkml:trace contextRef="#ctx0" brushRef="#br0" timeOffset="17135.6485">22581 12476 0,'0'-41'78,"0"0"-63,0-41 1,0 123 15,0 0-15,0 82-1,81-123-15</inkml:trace>
  <inkml:trace contextRef="#ctx0" brushRef="#br0" timeOffset="17568.7868">23399 12026 0,'0'0'0,"0"-82"16,0 41-1,0-81 1,-82 81 0,0 41-1,41 163 1,41-81-16,0 164 15,0-165 1,0 1-16,0 0 16,0 0-1,123-82 1,81-41 0,-163-41 15,-41-41-16,0 82 1,-163 41 0,81 41-1,0 82 1,82-82 0</inkml:trace>
  <inkml:trace contextRef="#ctx0" brushRef="#br0" timeOffset="18036.2966">23685 11944 0,'0'-41'0,"82"-81"15,-82 81 1,41 41-1,41 0 1,-82 41 0,0 122-1,0 1 1,0-82-16,-123-1 16,123-40-16,0-82 62,123 41-46,-1 0-1,-81 0 1,-41 41-16,0 41 16,0 0-1,-41 0 1,0-82-16,1 41 15,-124-41 1,82 0 0,0 81-16</inkml:trace>
  <inkml:trace contextRef="#ctx0" brushRef="#br0" timeOffset="20803.0571">8550 11003 0,'0'0'0,"-123"0"16,41 0-16,0 0 31,82-41 16,123 41-31,695-81-1,-245 81 1,-82 0 0,-246 41 15,-163-41-31,82 0 15,-124 40-15,42-40 16,-41 0 0,-41 41-1</inkml:trace>
  <inkml:trace contextRef="#ctx0" brushRef="#br0" timeOffset="21103.0746">8795 11208 0,'0'0'0,"-123"0"16,41 0-16,164 0 31,41 0-16,368 0 1,122 0 0,-122 0-1,-163 0 1,-328 41 15,0 41-15</inkml:trace>
  <inkml:trace contextRef="#ctx0" brushRef="#br0" timeOffset="21771.6415">18817 13171 0,'-82'0'15,"41"0"48</inkml:trace>
  <inkml:trace contextRef="#ctx0" brushRef="#br0" timeOffset="21981.7152">19185 13171 0,'0'-41'31,"123"41"16</inkml:trace>
  <inkml:trace contextRef="#ctx0" brushRef="#br0" timeOffset="22236.9326">19758 13049 0,'-82'0'15,"82"41"63</inkml:trace>
  <inkml:trace contextRef="#ctx0" brushRef="#br0" timeOffset="22417.5342">19594 13130 0</inkml:trace>
  <inkml:trace contextRef="#ctx0" brushRef="#br0" timeOffset="22590.0956">19635 13253 0,'82'0'47</inkml:trace>
  <inkml:trace contextRef="#ctx0" brushRef="#br0" timeOffset="24104.9978">30394 12435 0,'0'-41'16,"0"82"47,0 0-32,0-82 31,41 41 1,-41 41 93,0 0-140,-82-82 62,82 0-78,0-41 15,41 41 1,41 41 0,-1 82-1,1 41 1,-82 40 0,-41 42-1,-40-82 1</inkml:trace>
  <inkml:trace contextRef="#ctx0" brushRef="#br0" timeOffset="25146.5337">17754 9367 0,'-41'0'31,"41"-41"32</inkml:trace>
  <inkml:trace contextRef="#ctx0" brushRef="#br0" timeOffset="25381.3945">17754 9326 0,'81'0'94</inkml:trace>
  <inkml:trace contextRef="#ctx0" brushRef="#br0" timeOffset="25596.2309">19144 9244 0</inkml:trace>
  <inkml:trace contextRef="#ctx0" brushRef="#br0" timeOffset="25783.5732">19635 9244 0</inkml:trace>
  <inkml:trace contextRef="#ctx0" brushRef="#br0" timeOffset="26821.1505">32235 12026 0,'0'0'0,"0"-41"16,0 123 15,0 0-31,81 0 16,-81-1-16,0-40 15,0 0-15,0 41 16,-81-41 15,-83-123 16,41-163-31,164 122-1,164 0 1,81 123 0,-40-41-1,-124 41 1,-40 0 0</inkml:trace>
  <inkml:trace contextRef="#ctx0" brushRef="#br0" timeOffset="27053.6972">33462 12067 0,'82'0'32,"-1"0"-32,1 0 15,41 0 1</inkml:trace>
  <inkml:trace contextRef="#ctx0" brushRef="#br0" timeOffset="27202.793">33503 12394 0,'0'0'0,"82"0"31,-1 0-15,1 0-16</inkml:trace>
  <inkml:trace contextRef="#ctx0" brushRef="#br0" timeOffset="27653.6196">34485 11862 0,'0'-81'0,"0"40"16,-82 122 46,82 1-46,0 0-16,0 41 16,0-41-1,41 40 1,40-122-1,42 0 1,0 0 0,-41-122-1,-41-83 1,-123 41 0,-41 83-1,41 81 1,41 0-1,-40 0-15,81 122 16,0-81 0,40-41-16</inkml:trace>
  <inkml:trace contextRef="#ctx0" brushRef="#br0" timeOffset="27934.7285">35466 11985 0,'0'-82'110,"0"164"-79</inkml:trace>
  <inkml:trace contextRef="#ctx0" brushRef="#br0" timeOffset="28170.6044">35834 11740 0,'0'-82'31,"82"82"-16,0 0-15,41 0 16,81 0 0,-163 41-1</inkml:trace>
  <inkml:trace contextRef="#ctx0" brushRef="#br0" timeOffset="28537.2703">35794 11821 0,'0'0'0,"0"41"16,0 41-1,0 0 1,0-41 0,0 41 15,81-82 0,-81-41-31,82 41 16,0 0-1,0 41 1,0 41 15,-164-1-15,-41-40-1,0 41 1,42-82 0</inkml:trace>
  <inkml:trace contextRef="#ctx0" brushRef="#br0" timeOffset="28953.4757">36775 11821 0,'0'0'0,"0"-81"0,0-1 16,0 123 31,0 0-32,0 163 1,0-122 0,0-41-1,82-41 1,41 0-16,-82 0 16,0 0-16,40-123 15,-81 41-15,82-40 16,-82 40-1,0 164 1,-41 122 0,-40 42-1,81-1 17,0-163-32</inkml:trace>
  <inkml:trace contextRef="#ctx0" brushRef="#br0" timeOffset="30441.6449">21640 9367 0,'41'0'15</inkml:trace>
  <inkml:trace contextRef="#ctx0" brushRef="#br0" timeOffset="40955.8272">43034 12640 0,'0'-82'16,"0"0"-1,-41 82 1,41 41 31,0 41-47,0-1 0,-41 83 31,-41 82-15,82-206-16</inkml:trace>
  <inkml:trace contextRef="#ctx0" brushRef="#br0" timeOffset="41461.9808">43607 12271 0,'0'-81'15,"0"40"1,0 0 0,41 41-1,40 0-15,-40 41 32,0 122-17,-41-81 1,0 0-1,0-123 17,0 0-17,0-41 1,0-40 0,82 40-1,123 82 1,-124 0-1,1 163 1,-82 1 0,0 0-1,0 40 17</inkml:trace>
  <inkml:trace contextRef="#ctx0" brushRef="#br0" timeOffset="41656.1244">44793 12231 0,'82'0'31,"-41"0"-15,0 0 0,81 0-16</inkml:trace>
  <inkml:trace contextRef="#ctx0" brushRef="#br0" timeOffset="41807.7226">44670 12476 0,'0'0'0,"41"0"47,82 0-47,163-41 16</inkml:trace>
  <inkml:trace contextRef="#ctx0" brushRef="#br0" timeOffset="42038.0704">45570 12026 0,'0'-41'47,"82"41"-47,0 0 15,41-82-15,-42 82 16,42 0 0,-123-41-1</inkml:trace>
  <inkml:trace contextRef="#ctx0" brushRef="#br0" timeOffset="42339.2528">45652 11944 0,'0'0'0,"-82"0"15,41 0 17,41 82-32,0 0 15,0 0 17,41-1-17,123-81 1,-41 41-1,-82 41 1,-41-41 0,0 0-1,-205 41 1,123-82 0,82-82-1</inkml:trace>
  <inkml:trace contextRef="#ctx0" brushRef="#br0" timeOffset="42687.9267">46388 12108 0,'0'82'62,"0"-1"-46,0 1-16,0 41 16,0-82-16,82-41 15,123 41 1,-42-123 0,-81 0-1,-82-122 1,0 81-1,-41 123-15,-122-41 16,81 41 0,0 0-16,41 82 31,-82-82-31</inkml:trace>
  <inkml:trace contextRef="#ctx0" brushRef="#br0" timeOffset="43838.8737">8959 15544 0,'0'-82'0,"0"0"15,0 0-15,-82 41 16,41 41 15,-41 82-15,0 205 15,573-42 0,-368-81 0,-246-42-15,-40-122 0,-1 41-1,0-41 1,123 0 0,41-82-1</inkml:trace>
  <inkml:trace contextRef="#ctx0" brushRef="#br0" timeOffset="44088.8972">9531 15012 0,'0'0'0,"0"-41"16,-82 41-1,82-41 1,0 123-1,0 41 1,0 122 0,0 82-1,41-40 1,0-205 0</inkml:trace>
  <inkml:trace contextRef="#ctx0" brushRef="#br0" timeOffset="44655.4256">9654 15707 0,'0'41'16,"0"41"0,41-82-1,41 0 1,-41 0-1,-41-82 1,0 41 0,0-40-1,-41-1 1,-41 82 0,41 245-1,41-40 1,0-123-1,164-82 1,40 0 0,42-123 15,-124-163-15,-122 40-1,0 42 1,0 81-1,0 82 1,-81 82 15,81 82-31,0 40 16,0 42-16,0 40 16,0-40-16,81 163 15,-81-164 1,82-40-1,-82-205 17</inkml:trace>
  <inkml:trace contextRef="#ctx0" brushRef="#br0" timeOffset="44888.8119">10513 15871 0,'0'0'0,"0"-82"15,0 41-15,0 0 16,41 41 0,82 0-1,-1 41 1,-122 82 0,-81 0-1,-42-1 1,82-122-16,-41 82 15,41-82 1</inkml:trace>
  <inkml:trace contextRef="#ctx0" brushRef="#br0" timeOffset="45172.0543">9368 15544 0,'-82'-41'16,"123"41"15,81 0-31,1-82 16,41 82-16,204-82 15</inkml:trace>
  <inkml:trace contextRef="#ctx0" brushRef="#br0" timeOffset="45758.6529">11740 15135 0,'0'41'31,"0"40"-15,-41-40 0,41 0-16,-41 41 0,41-41 15,-81-41 17,40 0-17,41-41 1,0-123-1,0 1 1,41 122 0,122 41-1,-81 245 1,-82 1 0,-82 122-1,-81-41 1,81-286-16,0-41 15,82 41-15,-41-41 16,41-41 0,0-82-1,41 82 17,164 41-17,-124 0 1,42 205-1,-41-82 1</inkml:trace>
  <inkml:trace contextRef="#ctx0" brushRef="#br0" timeOffset="46088.7645">8836 17057 0,'0'0'0,"-123"0"0,0 0 16,287 0 30,450 0-30,122-41 0,164 41-1,-450-81 1,-246 81 0,-163 0-16</inkml:trace>
  <inkml:trace contextRef="#ctx0" brushRef="#br0" timeOffset="46705.9782">13499 15667 0,'0'0'0,"-82"0"15,42 0-15,-42 0 16,82-82 15,41 82-15,286 0 0,287 0-1,-410 0 1,-327-41 31,1 41-47,40 0 15,41-82 1,82 82 15,82 0-31,122 0 16,-204 82-1,-41 41 1,0 40 15,-82-40-31,-82-41 16,83 40-16,81-81 0,-82-41 16</inkml:trace>
  <inkml:trace contextRef="#ctx0" brushRef="#br0" timeOffset="48638.7604">21231 15667 0,'0'0'0,"-41"0"16,123 122 46,81-122-62,83 0 16,-42 0-16,1 0 15,-42 0 1,-163-41 15,-41 0-15,-40 41 0,-42-40-1,41 40 1,82-82-16,41 82 47,82 0-32,-41 41 1,-82 163 0,-82-81-1,-41-41 1,123-1-1</inkml:trace>
  <inkml:trace contextRef="#ctx0" brushRef="#br0" timeOffset="49489.5711">23194 15380 0,'0'0'0,"0"-41"0,0-41 16,0 42-16,-82-83 16,-81 82 31,-1 286-16,164-122-31,0 245 31,0-286-31,82-82 16,0 0-1,-41-41 1,40-41 0,1 1-1,-82-42 1,0 205 31,0 40-32,0-40 1,0 204 0,0-163-16,0 123 15,0-165-15,0-40 16,82-41-1</inkml:trace>
  <inkml:trace contextRef="#ctx0" brushRef="#br0" timeOffset="49889.1237">23726 16076 0,'0'40'16,"0"1"-1,0-82 48,0 1-48,0-42-15,0 123 63,0 40-63,82-81 16,-82 41-16,0 0 31,41-41-16</inkml:trace>
  <inkml:trace contextRef="#ctx0" brushRef="#br0" timeOffset="50639.1101">24258 15503 0,'0'-82'15,"-41"82"-15,82 0 32,82-41-17,163 41 1,-204 0 15</inkml:trace>
  <inkml:trace contextRef="#ctx0" brushRef="#br0" timeOffset="50957.2882">24462 15380 0,'-122'0'16,"81"0"-16,41 41 15,0 41 1,0-41-16,0 82 15,0-83-15,0 1 16,0 0 0,82-82 31,-42 41-47,83-41 15,-41 41 1,41 82-1,-123-41-15,0 41 16,0 0 0,0-41-16,-164 81 31,123-122-15,-41 0-1</inkml:trace>
  <inkml:trace contextRef="#ctx0" brushRef="#br0" timeOffset="51257.4403">25567 15544 0,'0'0'0,"0"-41"16,-123 123 31,0 81-31,1 124-1,81-83 1,41-122-1</inkml:trace>
  <inkml:trace contextRef="#ctx0" brushRef="#br0" timeOffset="51439.2651">24912 15626 0,'0'0'0,"0"-82"0,0 41 16,41 82 15,0 41-15,0-82-16</inkml:trace>
  <inkml:trace contextRef="#ctx0" brushRef="#br0" timeOffset="51683.4877">25649 16280 0,'81'0'93,"-40"0"-77</inkml:trace>
  <inkml:trace contextRef="#ctx0" brushRef="#br0" timeOffset="52289.9551">29044 15339 0,'82'0'47,"81"0"-47,42 0 15,163 0 1,-204 0 0</inkml:trace>
  <inkml:trace contextRef="#ctx0" brushRef="#br0" timeOffset="52456.6545">29371 15585 0,'0'0'0,"41"0"47,41 0-32,0 0 1,163 0 0,-122-41-16,81 0 15</inkml:trace>
  <inkml:trace contextRef="#ctx0" brushRef="#br0" timeOffset="52695.2129">30189 15339 0,'-122'-82'0,"81"1"31,41 40-15,81 82 31,42 0-47,-82 163 15,41-40 1,-164 40 0,-41-122-1,1 82 1</inkml:trace>
  <inkml:trace contextRef="#ctx0" brushRef="#br0" timeOffset="53123.6826">31907 15135 0,'-41'41'47,"41"40"-47,-81 1 16,-1 0-16,41 0 0,-123 41 31,42-1-15,-1-40-1,41-164 16,82 41-31,0-40 16,41-83 0,41 123-1,81 41 1,-40 123 0,-41 40-1,0 1 1,-82-123-16,122-41 15</inkml:trace>
  <inkml:trace contextRef="#ctx0" brushRef="#br0" timeOffset="53339.469">32398 15626 0,'-41'0'16,"82"0"15,41 0-31,0 0 16,82 0 0</inkml:trace>
  <inkml:trace contextRef="#ctx0" brushRef="#br0" timeOffset="53472.9824">32316 15871 0,'0'0'0,"41"0"16,82-41 0,41 41-1,40-41-15</inkml:trace>
  <inkml:trace contextRef="#ctx0" brushRef="#br0" timeOffset="56290.0316">23890 16116 0,'0'0'0,"0"-40"16,-82 80 31,41 83-47,-41 0 15,0 0 1,41 81-1,41-81 1,41-123 31,-41-123-31,0-40-1,0 81 1,-82 123 31,82 122-47,0-81 31,0-41-15,82-41-1,0 0 1,-82-164-1,0 83 1,0-83 0,-41 205 15,41 0-15,0 0-16,0 0 15,41-41 1,41 0-1,-41-41 1,-41-82 15,0-41-15,-82 1 0,-41 244-1,123 1 1,-41 123-1,41-123 1,41 40 0,164-122-1</inkml:trace>
  <inkml:trace contextRef="#ctx0" brushRef="#br0" timeOffset="57089.3533">33666 15298 0,'0'0'0,"0"-41"15,0-40-15,0-1 16,0 164 31,-81 245-32,121-41 32,165-286-15,-82-122-17,-82-1 1,-41-41-1,-82-81 1,41 122-16,-41 82 16,0 41-16,-40 0 15,122 123 1,0 40 0,40-122-16</inkml:trace>
  <inkml:trace contextRef="#ctx0" brushRef="#br0" timeOffset="57389.7461">34525 15421 0,'0'-41'78,"0"-41"-62,0 41 0,0 82 15,0 0-31,0 82 15,41-82 1</inkml:trace>
  <inkml:trace contextRef="#ctx0" brushRef="#br0" timeOffset="57806.4939">35016 15176 0,'0'0'0,"0"-41"16,0-41 0,-41 82 15,-40 82-15,81 81-1,0 42 1,40-82-1,42-42 1,41-81 15,0-81-15,-41-1-16,-82 41 16,81-41-16,-81-41 0,0 42 15,0-83 1,-81 123-1,-42-41 1,82 82-16,-82 41 16,123 41-16,0-41 15,0 0 1</inkml:trace>
  <inkml:trace contextRef="#ctx0" brushRef="#br0" timeOffset="58057.1259">36121 15053 0,'-82'-41'0,"164"41"46,0 0-30,-1 0-16,42 0 16,-82 0-16,0 0 15</inkml:trace>
  <inkml:trace contextRef="#ctx0" brushRef="#br0" timeOffset="58406.2686">35998 15012 0,'0'0'0,"-41"0"16,41 82-1,-41-82 1,41 123 0,0-83-1,41-40 1,82 0-1,-41 0 1,0 0 0,-1 0-1,1 123 1,0-41 0,-82 0-1,0 0 1,0-41-16,-164 40 15,123-81 1,1 0-16,-42 0 16</inkml:trace>
  <inkml:trace contextRef="#ctx0" brushRef="#br0" timeOffset="59823.8949">38739 15707 0,'0'41'31,"0"0"-15,-82-41 62,82-82-63,0 123 48,0 41-48,-41-82 64,41-41-79,0 0 31,0 0 94,82 41-94,-82 82-15,41 0-16,-41 0 15,0 0-15,0 122 16,0-163 0</inkml:trace>
  <inkml:trace contextRef="#ctx0" brushRef="#br0" timeOffset="61073.836">39393 15176 0,'-81'0'0,"40"0"16,82 0 31,81 0-47,42 0 15,368 0 1</inkml:trace>
  <inkml:trace contextRef="#ctx0" brushRef="#br0" timeOffset="61273.7445">39516 15298 0,'0'0'0,"-41"0"16,41 82 0,41-82-1,41 0 1,81 0-1,-40 0 1,-41-41-16</inkml:trace>
  <inkml:trace contextRef="#ctx0" brushRef="#br0" timeOffset="61507.3019">39843 15257 0,'-41'0'0,"0"0"15,-40-81 1,81 40 15,81 41-15,-40 0-1,82 0 1,-41 204 0,-41-163-16,-41 82 15,0-82-15,-41 41 16,-123 40-1,82-122-15</inkml:trace>
  <inkml:trace contextRef="#ctx0" brushRef="#br0" timeOffset="62790.5729">41766 15012 0,'-41'0'0,"123"-82"78,41 82-62,-1 0-16,1 0 15,0 0-15,-41 0 16,-1 0-16,-81 41 47,-81 82-47,40-41 15,41-1 1,-246 124 15,246-123-31,-82-41 32,41-41-17,123 0 16,-41 0-31,0 0 16,245 0 0,42-82-1</inkml:trace>
  <inkml:trace contextRef="#ctx0" brushRef="#br0" timeOffset="63206.7109">43198 15257 0,'0'-81'15,"-41"162"17,0-40-17,-41 0-15,82 41 0,-82 0 16,0-41-1,1 122 1,-1-163 0,82-40 31,0-1-47,0-82 15,0 82 1,82 41-1,81 123 1,-122-1 15,41 1-15,0-41 0,0-82-1</inkml:trace>
  <inkml:trace contextRef="#ctx0" brushRef="#br0" timeOffset="63458.2499">43525 15462 0,'0'0'0,"0"-41"0,-123 82 63,123 41-48,-41 81-15,41-40 16,-82 163-16,82-163 31,0-41-15,123-41 0</inkml:trace>
  <inkml:trace contextRef="#ctx0" brushRef="#br0" timeOffset="63840.501">43729 15748 0,'0'-81'16,"41"81"-1,41 0 1,-82 122-1,0-40 17,-82 41-17,41-41-15,-40-82 16,81 40-16,-41-40 0,123 0 47,40 0-47,83-81 15,40 40 1,-204 41 0</inkml:trace>
  <inkml:trace contextRef="#ctx0" brushRef="#br0" timeOffset="73224.4458">45202 15176 0,'123'-41'47,"0"41"-31,-42 0-16,1-41 16,123 41 15</inkml:trace>
  <inkml:trace contextRef="#ctx0" brushRef="#br0" timeOffset="73392.7214">45161 15462 0,'41'0'47,"0"0"-32,82 0-15,-41 0 0,40-82 32</inkml:trace>
  <inkml:trace contextRef="#ctx0" brushRef="#br0" timeOffset="73658.82">46143 14930 0,'0'-82'16,"0"164"62,0 0-78,0 41 0,0-41 15,0 40 1,0 83 0,0-164-16</inkml:trace>
  <inkml:trace contextRef="#ctx0" brushRef="#br0" timeOffset="73943.3725">46388 15380 0,'0'-82'94,"0"-40"-79,0 81 1,0 123 15,41 40-15,41-40 0</inkml:trace>
  <inkml:trace contextRef="#ctx0" brushRef="#br0" timeOffset="74458.9759">47084 14971 0,'0'-82'16,"0"41"-1,-41 41 1,-82 0-1,82 0 1,0 0 0,-40 123-1,81-41 1,-82 41 0,82-42-1,82-81 1,-1 0-1,42-81 1,-82-124 0,-41 164-1,0-41 1,0 123 31,0 41-32,0 0-15,0 163 32,0-40-17,0-1 1,0-163 0,82-41-16</inkml:trace>
  <inkml:trace contextRef="#ctx0" brushRef="#br0" timeOffset="74908.5679">47861 14767 0,'0'-82'16,"-41"41"-1,0 41 1,-41 0 0,82 41-1,-81 82-15,40 40 16,41-81-16,0 41 16,0 40-1,82-40 1,40-123-1,-40 0 1,41-82 0,-41-41-1,-82-81 1,-41 122 0,-82 123-1,-41 82 1,42 245-1,122-245 17,41-123-32</inkml:trace>
  <inkml:trace contextRef="#ctx0" brushRef="#br0" timeOffset="75124.2446">48516 15585 0</inkml:trace>
  <inkml:trace contextRef="#ctx0" brushRef="#br0" timeOffset="76491.4259">9736 19266 0,'0'0'0,"0"-82"0,0 1 15,0-1-15,0 41 16,0-82 0,0 41 15,-123 287 0,164 327 0,-41-492-31,123 42 16,-82-82-16,40 41 16,-40-41-16,41 123 15,-82-41 1,-41 40 15,-81-40-15,-1 0-1,41-82 1,-41-82 0,41-81-1,82 81 1,82 0-16</inkml:trace>
  <inkml:trace contextRef="#ctx0" brushRef="#br0" timeOffset="76758.1687">10390 19143 0,'0'-81'0,"-41"-1"16,41 0-1,0 123 32,0 204-31,0 123 0,0-40-1,0-124 1,82-122-1,-41-82-15</inkml:trace>
  <inkml:trace contextRef="#ctx0" brushRef="#br0" timeOffset="77108.5775">10922 19675 0,'0'82'31,"0"-41"-15,41-41 0,41 0 15,-82-82-15,0 41-1,-41-41 1,0 1-1,-41 162 1,82 124 0,0-82-1,41-1 1,41-122 0,41 0-1,-1-81 1</inkml:trace>
  <inkml:trace contextRef="#ctx0" brushRef="#br0" timeOffset="77374.8423">11454 19348 0,'0'0'0,"0"-41"16,0-41 0,-82 82-1,82-41-15,-41 164 47,41 0-47,0 286 16,0 0-1,0-41 1,0-163 0,0-165-16,0 1 15,82-122 16</inkml:trace>
  <inkml:trace contextRef="#ctx0" brushRef="#br0" timeOffset="77608.756">11413 20084 0,'-82'-82'0,"82"1"15,0-1 1,82 82-1,0 0 1,0 0-16,-41 123 16,40-83-16,-81 1 15,0 82 1,-204 0 0,81-82-1,41-41 1</inkml:trace>
  <inkml:trace contextRef="#ctx0" brushRef="#br0" timeOffset="77875.8997">10022 19675 0,'0'-41'16,"82"41"15,82 0-15,-1-82-16,83 82 15,204-81 1</inkml:trace>
  <inkml:trace contextRef="#ctx0" brushRef="#br0" timeOffset="78341.8954">12477 19348 0,'0'-41'0,"0"-41"15,41 82 32,-41 41-31,0 41-1,0 82 1,-82-1 0,0-122-1,123-41 32,41-82-47,-41 82 16,81 82-1,-81 82 1,-82-42 0,-122 1-1,-1-41 1,-81-82 0,163-41-1</inkml:trace>
  <inkml:trace contextRef="#ctx0" brushRef="#br0" timeOffset="78685.7471">10186 20902 0,'0'0'16,"82"0"15,122 0-15,123 0-16,369-81 16,-83-1-1,-244 82 1,-288 0 15,1 0 16</inkml:trace>
  <inkml:trace contextRef="#ctx0" brushRef="#br0" timeOffset="85709.7526">18122 15339 0,'0'-41'0,"0"0"15,0 1-15,-41-83 16,-123 164 15,82 613 16,246-245-16,81-368-15,42-245 0,-205 122-16</inkml:trace>
  <inkml:trace contextRef="#ctx0" brushRef="#br0" timeOffset="85984.1853">18899 15748 0,'0'-41'62,"0"1"-46,0 121 62,82-81-62</inkml:trace>
  <inkml:trace contextRef="#ctx0" brushRef="#br0" timeOffset="86308.9119">19390 15421 0,'-82'-82'0,"82"123"47,0 41-47,0 0 16,-41 0-1,41 163 1,0-163-16,0 41 16,41-123 30,41 0-46,0 0 16,245-41 0,-204-41-1</inkml:trace>
  <inkml:trace contextRef="#ctx0" brushRef="#br0" timeOffset="86764.7235">20044 15667 0,'0'-41'250,"0"82"-188</inkml:trace>
  <inkml:trace contextRef="#ctx0" brushRef="#br0" timeOffset="87526.8278">18408 19021 0,'0'-82'16,"-82"41"-1,41 41 1,0 0 0,-81 123-1,40 204 1,123 123 15,82-450-31,245 41 31,-286-82-31</inkml:trace>
  <inkml:trace contextRef="#ctx0" brushRef="#br0" timeOffset="87810.0584">19144 19389 0,'0'41'157,"82"41"-142,0-82-15</inkml:trace>
  <inkml:trace contextRef="#ctx0" brushRef="#br0" timeOffset="88392.8631">19635 19103 0,'0'0'0,"82"0"78,41-41-78,0 41 0,-1-82 16,-40 82-16,-41 0 16,0 0-1,-82 0 32,0 0-47,-41 0 16,41 0 15,41 41-31,0 122 16,0-81-16,0 0 15,0 82 1,0-1 0,0-40-1,0-41 1,-81-82-1,40 0 1,0 0 0,0 0-16,82 0 62,81 0-46,-40 0-1,82 0 1,40-41 0</inkml:trace>
  <inkml:trace contextRef="#ctx0" brushRef="#br0" timeOffset="88626.7373">21681 19389 0,'-41'0'16,"41"82"62,0-41-63</inkml:trace>
  <inkml:trace contextRef="#ctx0" brushRef="#br0" timeOffset="89543.1979">25403 19143 0,'-82'0'0,"82"-40"15,0-42 1,82 82 0,0 0-16,0 0 15,81 82 1,-163 163 15,-286 41 0,286-368 1,82-40-17,122-42-15,-122 41 16,-41 42-1,41-42 1,-41 82 0,-41 0-1,-82 123 17,82 0-17,0 122 1,0-122-16,0 82 15,41-123 1,0-41-16,82 81 16,-1-162-1</inkml:trace>
  <inkml:trace contextRef="#ctx0" brushRef="#br0" timeOffset="89877.3392">25076 18816 0,'0'-82'0,"-41"82"15,123 0 32,41 0-47,-1 0 16,1 0-16,163 0 16,-122 0-1,-123 0 16,0 41-15</inkml:trace>
  <inkml:trace contextRef="#ctx0" brushRef="#br0" timeOffset="90493.718">27408 19062 0,'-41'0'0,"0"0"16,0 0-16,-41 0 15,123 0 48,41 0-63,41 0 0,-1 0 16,165 0 15,-287-82-31</inkml:trace>
  <inkml:trace contextRef="#ctx0" brushRef="#br0" timeOffset="90694.0435">27735 18775 0,'-41'-41'15,"-41"41"32,82 82-47,0 41 16,0 0-16,0-1 15,41 1 1,-41-41-16,82 81 16</inkml:trace>
  <inkml:trace contextRef="#ctx0" brushRef="#br0" timeOffset="90959.8228">27285 19716 0,'82'0'47,"40"-41"-31,-40 41-16,0 0 15,0 0-15,-41 0 16,81 0 0,-81 0-1</inkml:trace>
  <inkml:trace contextRef="#ctx0" brushRef="#br0" timeOffset="93894.4569">29248 19143 0,'-40'0'0,"40"-81"16,-41 81 0,41-41-16,41 0 46,40 41-46,1 0 16,0 0 0,0 0-1,0 0 1,-82 82 0,-41 40-1,41-81 1,-164 82-1,82-82-15,41 41 16,41-41-16,-81 40 16,-1-40-1,82 0 32,41-41-47,163 0 31,42 0-15,-165-82-16</inkml:trace>
  <inkml:trace contextRef="#ctx0" brushRef="#br0" timeOffset="94276.7531">30026 19389 0,'0'0'0,"0"-41"15,0 82 32,0 0-47,0 41 16,0-1-16,-82 42 16,0-41-1,41-82 16,0 0-15,41-41 0,-82-41-1,82-41 1,41 83 0,41 40-16,0 0 15,0 81-15,-82-40 16,82 82-1,-42-41 1,42-41 0</inkml:trace>
  <inkml:trace contextRef="#ctx0" brushRef="#br0" timeOffset="94510.5814">30435 19348 0,'-82'0'47,"82"82"-31,0 40-16,0 42 16,0 0-16,-41-42 15,41 83 1,0-82-1,0-42 1</inkml:trace>
  <inkml:trace contextRef="#ctx0" brushRef="#br0" timeOffset="94827.3735">30557 19839 0,'0'-41'16,"41"41"-16,41 0 16,0 0-1,-41 82 1,-41 81 0,0 1-1,-164 40 1,123-122-1,123-82 32,0 0-47,0-82 16,41 82-16,-1-81 16</inkml:trace>
  <inkml:trace contextRef="#ctx0" brushRef="#br0" timeOffset="95394.2086">32071 19307 0,'0'82'31,"0"41"-15,0-42-1,-82-40 1,41-41-1,-41 0 17,1-163-1,122 81-15,163 82 15,42 0-16,-42-82 1,-163 82-16</inkml:trace>
  <inkml:trace contextRef="#ctx0" brushRef="#br0" timeOffset="95710.3047">31744 20084 0,'0'0'0,"41"0"47,81 0-31,42 0-16,0 0 15,122 0 1,-122 0 0,-123 0-16,-1 41 0</inkml:trace>
  <inkml:trace contextRef="#ctx0" brushRef="#br0" timeOffset="96060.5181">32194 20534 0,'-82'0'15,"82"123"32,0-41-31,0 0-16,0-1 0,0 1 15,0 123 1,0-42 0,0-122-1,-82-41 1,41 0-1,0 0-15,-81 0 16,40 0 0,82-82-1,0 41 1,0 1-16</inkml:trace>
  <inkml:trace contextRef="#ctx0" brushRef="#br0" timeOffset="96244.1272">32276 20575 0,'0'-41'15,"122"41"17,-40 0-17,41 0-15,-41 0 16,-1 0-16,83 0 15</inkml:trace>
  <inkml:trace contextRef="#ctx0" brushRef="#br0" timeOffset="96660.1608">32480 20984 0,'41'0'32,"0"0"-17,41 0 1,-82 41 0,0 164-1,-41-124 1,41-122 31,0-40-47,123-83 15,-42 41 1,1 123 15,-82 82-15,0 41-1,0 0 1,41-42 0</inkml:trace>
  <inkml:trace contextRef="#ctx0" brushRef="#br0" timeOffset="97045.403">34853 19552 0,'41'0'46,"40"0"-30,42 0-16,0 0 16,0 0-16,-42 0 15</inkml:trace>
  <inkml:trace contextRef="#ctx0" brushRef="#br0" timeOffset="97244.5646">35016 19921 0,'-41'0'15,"82"0"1,41 0 0,41 0-16,-41 0 15,122-41 1</inkml:trace>
  <inkml:trace contextRef="#ctx0" brushRef="#br0" timeOffset="97477.0953">35303 19430 0,'0'0'0,"-82"0"0,82-41 16,41 41-1,0 0 1,122 41 0,-40 81-1,-41 165 1,-123-42 0,-164 1-1,42-165 1</inkml:trace>
  <inkml:trace contextRef="#ctx0" brushRef="#br0" timeOffset="97961.7476">33625 19021 0,'0'-41'16,"0"82"15,82 81-31,82 369 31,-246 1227 16,-368-1431-31</inkml:trace>
  <inkml:trace contextRef="#ctx0" brushRef="#br0" timeOffset="98710.7212">24340 18284 0,'-41'-81'15,"-82"203"32,123 1-47,-123 82 16,123 81-1,-82 655 1,82-450 0,164-164-1,82-123 1,122-81 0,-164-123-16</inkml:trace>
  <inkml:trace contextRef="#ctx0" brushRef="#br0" timeOffset="99578.7254">38493 18571 0,'0'-123'0,"0"41"15,0 0 1,-81 246 15,81 0-31,-82 695 31,82 491 1,122-1105-17,1-204 1,-41-41 0</inkml:trace>
  <inkml:trace contextRef="#ctx0" brushRef="#br0" timeOffset="100278.9434">39312 18734 0,'0'-81'16,"0"40"-1,-41 41 48,41 81-63,-82-40 16,82 0-16,-82 41 15,0 41 1,0-41-1,82-41 1,82-41 15,0 0-31,0 0 16,41 0 15,-83 0-15,42-82-1,-82 41 1,0 0 15,-41 41 1,41 41-17,0 163 1,0-40-1,0-41 1,0-1 0</inkml:trace>
  <inkml:trace contextRef="#ctx0" brushRef="#br0" timeOffset="100556.4254">39761 19266 0,'0'41'31,"0"-82"32,0-41-48,41 164 32,0-41-31</inkml:trace>
  <inkml:trace contextRef="#ctx0" brushRef="#br0" timeOffset="100961.2033">40416 18898 0,'0'-82'16,"-41"82"-1,-41 0 1,41 123-1,41 41 1,-81 40 0,81-122-16,40 0 15,-40-41-15,82-41 16,-82 40-16,123-40 16,-41 0 15,0-81-16,-41-42 1,-41 41 0,-41 82-1,-41 0 1,-41 82 0,123-41-16,0 0 15</inkml:trace>
  <inkml:trace contextRef="#ctx0" brushRef="#br0" timeOffset="101410.9277">40989 18980 0,'0'0'0,"0"-82"0,0 41 16,0 0-1,41-41 1,40 82 0,-81 82-16,82-41 15,-82 0-15,0 82 16,-41-1 0,-40-81-1,81-82 32,40 41-31,42 0-16,0 0 15,-41 0 1,-41 82 15,0 41-15,-82-82-1,0 0 1,1-41-16,-1 0 16,82-41-16</inkml:trace>
  <inkml:trace contextRef="#ctx0" brushRef="#br0" timeOffset="101711.7286">42052 19062 0,'41'0'62,"41"0"-46,41 0-16,-41 0 15,81 0 1,-122 0 0,41 0-16</inkml:trace>
  <inkml:trace contextRef="#ctx0" brushRef="#br0" timeOffset="101927.8262">42502 18939 0,'-41'-82'16,"41"123"31,0 41-47,0 0 15,0-1 1,0 83 0,0-41-1</inkml:trace>
  <inkml:trace contextRef="#ctx0" brushRef="#br0" timeOffset="102244.1597">42216 19716 0,'41'0'63,"41"0"-63,-1-41 15,42 41-15,0 0 16,-41 0 0,-41 0-16,-41 41 62</inkml:trace>
  <inkml:trace contextRef="#ctx0" brushRef="#br0" timeOffset="103378.9974">44016 18898 0,'0'82'62,"0"41"-62,0-1 16,0 1 0,0 286 15</inkml:trace>
  <inkml:trace contextRef="#ctx0" brushRef="#br0" timeOffset="103660.206">44261 19389 0,'0'-41'94,"0"0"-78,0 82 31,82 0-32</inkml:trace>
  <inkml:trace contextRef="#ctx0" brushRef="#br0" timeOffset="104147.2283">44916 19103 0,'0'-82'16,"0"41"0,-82 0-1,0 41 1,41 0-1,0 41 1,41 41 0,-81 81-1,81-81 1,40 0 0,42-82-1,0-41 1,0-41-1,-82 0 1,41-40-16,-41 203 63,0-40-63,0 41 15,0 82 1,0-42-16,0-40 15,0 41 1</inkml:trace>
  <inkml:trace contextRef="#ctx0" brushRef="#br0" timeOffset="104553.2718">45488 19103 0,'0'-82'15,"0"41"1,0 0 0,-81 41-1,40 82 1,41 0-1,-82 81 1,82-81-16,0 82 16,82-124-1,0-40 1,-42 0 0,1 0-1,-41-81 1,0-1-1,-81 82 1,40 0 0,41 82-16,-82 40 15</inkml:trace>
  <inkml:trace contextRef="#ctx0" brushRef="#br0" timeOffset="104830.6709">46716 19021 0,'-41'41'31,"41"40"-15,-82-40-16,41 82 16,-82-41-1,42 0 1,40-41 15</inkml:trace>
  <inkml:trace contextRef="#ctx0" brushRef="#br0" timeOffset="105060.9846">46307 19103 0,'41'0'31,"40"81"-16,-40 1-15,0 0 16,82 41 0,-41-82-1,-41-41 1</inkml:trace>
  <inkml:trace contextRef="#ctx0" brushRef="#br0" timeOffset="105845.619">47452 18857 0,'0'-41'16,"-82"82"31,82 41-47,-82 0 0,82 122 31,0-40 0,82-164-31,41 0 32,-82 0-17,-41-82 1,82 0-16,-82-81 15,0 81 1,-41 41-16,0-41 16,-41 82-1,41 41 1,-82 123 15,123-83-31</inkml:trace>
  <inkml:trace contextRef="#ctx0" brushRef="#br0" timeOffset="106144.433">47943 19225 0,'0'0'0,"0"41"0,0 41 15,0-123 64,0-41-64,0 41 1,41 41-1,0 82 1</inkml:trace>
  <inkml:trace contextRef="#ctx0" brushRef="#br0" timeOffset="106361.6593">48434 18980 0,'0'-82'47,"122"82"-31,1 0 0,0 0-1,41-41 1,-42-41-16</inkml:trace>
  <inkml:trace contextRef="#ctx0" brushRef="#br0" timeOffset="106678.3122">48638 18857 0,'-41'0'15,"41"41"1,0 41-1,0-41 1,41-41 15,0 0-31,82 41 16,-41 40 15,-82 1-15,0 0-1,0-41 1,-41 41-16,-82-82 16,82 0-16,-41-41 15,82-41 1</inkml:trace>
  <inkml:trace contextRef="#ctx0" brushRef="#br0" timeOffset="107127.9953">49375 18898 0,'0'0'0,"0"-41"31,0 82 16,-82 0-47,82 0 15,0 82 1,0-42 0,82-81-1,40 0 1,-81-41-1,41-81 1,0-42 0,-82 246 31,-41 0-32,41 40-15,-41 165 16,41-205-16,0-1 15</inkml:trace>
  <inkml:trace contextRef="#ctx0" brushRef="#br0" timeOffset="107445.3102">47616 19962 0,'-41'0'16,"163"0"30,124 0-46,81 0 16,0 0-16,42-41 16,81 41-1,-328 0 1,-81 0 0</inkml:trace>
  <inkml:trace contextRef="#ctx0" brushRef="#br0" timeOffset="107662.3204">48393 20452 0,'0'0'0,"123"0"46,81-41-46,-40 41 16,81 0 0,-204-40-1</inkml:trace>
  <inkml:trace contextRef="#ctx0" brushRef="#br0" timeOffset="108012.0202">48434 20452 0,'0'0'0,"-41"0"16,0 41 15,41 41-31,0 0 31,0 0-31,0 0 16,82-82-16,0 0 15,-1 0 1,42 40 0,-82 42-1,-41-41 1,0 0 0,-82 41-1,-41-82 1,42 0-1,81-41 1</inkml:trace>
  <inkml:trace contextRef="#ctx0" brushRef="#br0" timeOffset="108361.5067">49293 20452 0,'0'82'31,"0"-41"-15,0 82-16,0-41 16,0-1-1,0 1-15,82 0 16,-1-82-1,-40 0-15,-41-41 16,123-82 0,-123 42-16,0-124 15,-41 205 1,0-82-16,-122 82 31,81 0-15,82 41-16</inkml:trace>
  <inkml:trace contextRef="#ctx0" brushRef="#br0" timeOffset="108712.303">50234 18693 0,'0'0'0,"-41"0"16,41-81 0,0 122 15,122 81-16,-81 124 1,82 122 0,-123 41-1,-123 327 1,-122-245 0,-41-205-1</inkml:trace>
  <inkml:trace contextRef="#ctx0" brushRef="#br0" timeOffset="158466.5603">38739 22252 0,'0'-82'16,"0"41"-1,-82 41 16,-41 82-31,123 491 32,0-82-17,0-205 1,82-163-16,-41 0 16,41-123-16,0 81 15,-1-81-15</inkml:trace>
  <inkml:trace contextRef="#ctx0" brushRef="#br0" timeOffset="159033.4835">39598 22375 0,'0'0'0,"0"-82"0,0 41 16,0 0 0,0 0-1,0 123 17,0 0-17,-41 0-15,0 81 16,41-81-1,-82-41 1,82 0-16,41-41 16,0 0-1,41 0 1,122 0 0,-122-82-1,-41 82 1,-41-41-1,0 0 1,0 1 0,0-42-16,0 123 62,0 40-62,0 165 16,0-1 15,0-81-15</inkml:trace>
  <inkml:trace contextRef="#ctx0" brushRef="#br0" timeOffset="159300.4364">40416 22743 0,'41'0'47,"-41"-123"-16,0 164 0,0 0-15,0 0-16,0 41 15,0-41 1</inkml:trace>
  <inkml:trace contextRef="#ctx0" brushRef="#br0" timeOffset="159734.1928">41234 22457 0,'0'-82'0,"0"0"16,-41 82 30,41 41-30,-82 204 0,82 1-1,0-42 1,41-81 0,41-123-1,41 0 1,0-123-1,-123 42 1,0-42 0,-41 123-1,-82 41 1,0 122 0,123 1-1,-41-123 1</inkml:trace>
  <inkml:trace contextRef="#ctx0" brushRef="#br0" timeOffset="160184.1034">41930 22620 0,'0'-41'16,"-82"123"46,82-41-46,0 41-16,0 0 15,0 40 1,0-40 0,41-82-1,81 0 1,-81-41 0,41-81-1,0-42 1,-82 82-16,-41 0 15,-82 82-15,82 0 16,-40 0 0,-42 0-1,123 82 1</inkml:trace>
  <inkml:trace contextRef="#ctx0" brushRef="#br0" timeOffset="160717.3831">42420 22539 0,'0'-41'0,"0"0"15,-40 82 48,40 0-48,-82 81-15,82-81 16,0 0-16,41 82 16,81-82-1,1 0 1,-123 81 15,0-81-15,-123-41-1,42 0 1,40 0 0,41-163-1,41-42 1,81 41-1,-81 42 1,-41 40 0,0 41-1,-82 41 1,-40 0 0,81 82-1</inkml:trace>
  <inkml:trace contextRef="#ctx0" brushRef="#br0" timeOffset="161418.813">43402 23111 0,'0'41'0,"0"0"187,0-123-124,0 41-32,0 82 16,0 41-32,0-164 48,0 41-63,82 0 16,-41 41-1,41 41 1,-82 0-1,0 164 1,-123 40 0,41-81-16</inkml:trace>
  <inkml:trace contextRef="#ctx0" brushRef="#br0" timeOffset="176786.0882">44548 22334 0,'0'-82'16,"0"41"15,-41 41-31,41 82 47,0 0-31,-41 163 15,-41-122-16,82-41 1,82-82 0,-41 0-1,41 0 1,40-41 0,-81 41-1,-41-41 1,82-41-1,-82 41 1,0-40 0,0 40-1,0 82 32,0 40-31,0 1-1,-41 286 1,41-245 0,0-82-16</inkml:trace>
  <inkml:trace contextRef="#ctx0" brushRef="#br0" timeOffset="177085.0775">45202 22948 0,'0'-41'63,"0"0"-48,0 0-15,0 82 47,0 0-31,41 81 0,41-81-1</inkml:trace>
  <inkml:trace contextRef="#ctx0" brushRef="#br0" timeOffset="177502.0732">45857 22498 0,'0'-82'15,"-41"123"32,41 0-47,-82 40 16,82 42-16,0 0 15,0 81 1,0-122 0,123 0-1,-82-82-15,81 0 16,-81 0-16,-41-41 15,82-82 1,-82 42 0,-41-1-1,-82 82 1,1 82 0,122-1 15,0-40-31,41 41 15</inkml:trace>
  <inkml:trace contextRef="#ctx0" brushRef="#br0" timeOffset="177736.3376">46675 22457 0,'0'-41'32,"82"41"-1,40 0-15,-81 0-16,0 0 0,0 0 31,41 0-31</inkml:trace>
  <inkml:trace contextRef="#ctx0" brushRef="#br0" timeOffset="178002.6123">46797 22416 0,'0'0'0,"-81"0"32,81 123-17,41-42 1,40 42-1,-40-41 1,41 0 0,0-41-1,-82-1 17,-123-40-32,41 82 31,1-82-16</inkml:trace>
  <inkml:trace contextRef="#ctx0" brushRef="#br0" timeOffset="178320.0353">47657 22416 0,'0'-41'0,"0"123"62,0 0-62,-41-1 16,41 1-16,0 0 16,0 41-1,0-42 1,0 1-16</inkml:trace>
  <inkml:trace contextRef="#ctx0" brushRef="#br0" timeOffset="178736.214">48270 21925 0,'123'41'47,"81"82"-47,-81-1 16,82 165-1,-205 40 1,0-164 0,-246 206-16,83-288 15,-42 83-15,-163 41 16</inkml:trace>
  <inkml:trace contextRef="#ctx0" brushRef="#br0" timeOffset="179753.7701">39148 24584 0,'-82'0'0,"41"0"16,205 41 78,40-41-79,124 0-15,531 0 16,-246 0-16,124 0 16,940 0-1,-982 0-15,451 0 16,-696 0-16,-123-41 15,-82 41 1,-286 0 47,0 0-63,-40 0 15,40 0 1,-41 0-1,-123 0 1</inkml:trace>
  <inkml:trace contextRef="#ctx0" brushRef="#br0" timeOffset="180218.1582">39598 24788 0,'0'0'0,"-123"0"16,41 0-16,123 0 47,327 82-32,491-82 1,287 0-1,204-82 1,818 82 0,-1595-82-1,449 1 1,-940 81 0,-82-41 62,-41 41-16</inkml:trace>
</inkml:ink>
</file>

<file path=ppt/ink/ink54.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4-06-08T13:40:41.771"/>
    </inkml:context>
    <inkml:brush xml:id="br0">
      <inkml:brushProperty name="width" value="0.05292" units="cm"/>
      <inkml:brushProperty name="height" value="0.05292" units="cm"/>
      <inkml:brushProperty name="color" value="#FF0000"/>
    </inkml:brush>
  </inkml:definitions>
  <inkml:trace contextRef="#ctx0" brushRef="#br0">22867 8508 0,'-41'0'15,"41"41"79</inkml:trace>
  <inkml:trace contextRef="#ctx0" brushRef="#br0" timeOffset="18792.1595">11290 12803 0,'0'-82'15,"0"41"-15,0-40 16,-41 81 0,-40 0 15,-1 409 0,82-287-31,82 42 16,-1-41-1,-40-82-15,41 0 16,-41 40 15,-82-40-15,-123 41 0,-81-82-1,81 0 1,124-41-1,40 0-15,0-41 16</inkml:trace>
  <inkml:trace contextRef="#ctx0" brushRef="#br0" timeOffset="19674.1922">11822 12721 0,'0'-41'0,"0"1"16,0-83 0,0 205 15,0 40-15,0 1-1,0 368 1,0-287-1,41-163 1,-41 0 0,82-41-16,0-41 15,-82-81 1,0-124 0,0 124-1,41 244 16,-41 1 1,40-41-17,83 0 1,-123-123 0,0-41-1,0-41 1,-82 82-1,41-41 1,41 123 0,-81 41-1,81 41 1,41-82 0,-41 41-16,40-82 15,83 0 1,-82 0-16,82 0 15,0-82 17,-83-41-17,42 41-15,-82-122 16,0 163-16,0 0 16,0-41-1,-41 0 1,41 123 15,0 205-15,0 204-1,0-82 1,82-41 0,-82-286-1,0 0 1,0-123 15</inkml:trace>
  <inkml:trace contextRef="#ctx0" brushRef="#br0" timeOffset="19907.97">12681 13212 0,'0'0'0,"0"-41"15,0-40-15,0 40 31,82 41-15,82 81 0,-83 42-1,-40-82-15,-41 82 16,0-82 0,-82 40-16,-40-40 15,40 41 1,0-82-1</inkml:trace>
  <inkml:trace contextRef="#ctx0" brushRef="#br0" timeOffset="20158.43">11495 13008 0,'0'0'0,"0"-41"0,-82 41 15,123 0 17,41 0-32,40 0 15,42 0-15,286 0 16,-245 0-1,-42 0-15</inkml:trace>
  <inkml:trace contextRef="#ctx0" brushRef="#br0" timeOffset="20458.1147">13786 12803 0,'0'0'0,"-82"-41"16,82 164 31,0 0-32,0-1-15,0 206 16,0-165 0,41 165-1,-41-206-15,0-40 0</inkml:trace>
  <inkml:trace contextRef="#ctx0" brushRef="#br0" timeOffset="20870.3052">11086 14521 0,'0'0'0,"-123"0"0,41 0 15,41-41-15,246 41 63,81 0-47,82 0-16,82-82 15,409 82 1,-81 0-1,-369 0 1,-368 0 0,-82 41 46</inkml:trace>
  <inkml:trace contextRef="#ctx0" brushRef="#br0" timeOffset="21296.6483">11208 15012 0,'0'0'0,"-40"0"16,40-41-16,81 41 47,83 0-47,409 0 15,122 0 1,-40-82-1,-205 82 17,-328 0-32,-81 0 15</inkml:trace>
  <inkml:trace contextRef="#ctx0" brushRef="#br0" timeOffset="24654.5757">48434 6667 0,'-41'0'16,"0"0"15</inkml:trace>
  <inkml:trace contextRef="#ctx0" brushRef="#br0" timeOffset="28726.4613">29289 8017 0,'-41'0'0,"1"0"16,-83 0-1,205 0 63,40 0-62,83-81-16,-1 81 16,574 0-1,-124 0 1,42 0 0,-287 0-1,-287 0 1,-203 0 62</inkml:trace>
  <inkml:trace contextRef="#ctx0" brushRef="#br0" timeOffset="29146.7414">29576 8099 0,'0'0'0,"-82"0"0,41 0 16,-41 0 15,123 0-15,82 0-1,40 0 1,83 0-16,449-41 16,-327 41-16,1 0 15,285 0 1,-204 0-1,-409 0 1,-41-41 0,41 41 77</inkml:trace>
  <inkml:trace contextRef="#ctx0" brushRef="#br0" timeOffset="31125.5588">19022 13335 0,'0'-41'0,"0"-41"15,82 41 1,-1 41 0,124 0-1,-123 0-15,-41 328 31,-41-247-31,-164 124 32,123-123-1,41-164 0,41 41-31,82-164 16,-82 124-1,40-83 1,1 82-16,-82 41 16,82-40-1,-123 81 32,41 81-31,-82 1-16,82 41 15,0 122 1,0 1 0,123-205-1,-41-41 1,122-41 0,-122-123-1</inkml:trace>
  <inkml:trace contextRef="#ctx0" brushRef="#br0" timeOffset="31476.7879">19104 12803 0,'-41'0'15,"0"0"1,123 0 31,-1 0-32,42 0-15,0 0 16,122-41 0,-40 41-1,-83 0 1,-40 0-16</inkml:trace>
  <inkml:trace contextRef="#ctx0" brushRef="#br0" timeOffset="31759.7773">20781 13376 0,'0'0'16,"41"0"31,40 0-47,42 0 16,123 0-1,-206 0-15</inkml:trace>
  <inkml:trace contextRef="#ctx0" brushRef="#br0" timeOffset="31942.4818">20863 13744 0,'40'0'31,"42"0"-16,0 0 1,41 0 0</inkml:trace>
  <inkml:trace contextRef="#ctx0" brushRef="#br0" timeOffset="32552.6919">22376 12967 0,'0'0'0,"-82"-82"15,82 164 32,0 41-31,0-1-16,0 42 16,0 245 15,0-286-16</inkml:trace>
  <inkml:trace contextRef="#ctx0" brushRef="#br0" timeOffset="33009.2423">22744 13049 0,'0'-82'0,"0"164"63,-82 40-48,82-40-15,0 82 16,0-1-16,41 42 15,0-164 1,41 82 0,41-123-1,-82 0-15,-41-41 16,81 0-16,-81 0 16,82-82-16,-82-81 15,0-1 1,0 82 15,-163 82-15,-42 41-1,82 0 1,83 0 0,-42 164-1,164-41 1</inkml:trace>
  <inkml:trace contextRef="#ctx0" brushRef="#br0" timeOffset="33842.4855">25690 13539 0,'0'41'31,"0"0"-31,0 41 16,0 123 15,0-246 16,0 0-32,0 0 1,0 0-16,0 82 47,0 0-16,0-123 32,0 0-63,0 41 15,0 0-15,81 41 16,1 0-1,0 123 1,-82 123 0,-123 203-1,41-408 1</inkml:trace>
  <inkml:trace contextRef="#ctx0" brushRef="#br0" timeOffset="34442.5098">27449 13376 0,'0'0'0,"0"-82"0,40 0 16,1 82-1,0 0 1,41 82-1,-82 82 17,0-123-32,0 81 31,0-204 16,41-40-32,41-83 1,-41 123 0,0 42-1,81 80 1,-122 1-16,82 82 16,-82 0-1,41 40-15,-41 1 16,0 0 15,0-1-15,0-122-16</inkml:trace>
  <inkml:trace contextRef="#ctx0" brushRef="#br0" timeOffset="34643.0083">28512 13294 0,'82'0'47,"0"0"-47,0 0 16,40 0-16,-81 0 15</inkml:trace>
  <inkml:trace contextRef="#ctx0" brushRef="#br0" timeOffset="34792.8453">28594 13703 0,'41'0'47,"41"0"-47,-1-41 15,1 41-15</inkml:trace>
  <inkml:trace contextRef="#ctx0" brushRef="#br0" timeOffset="35392.1374">29985 13008 0,'0'41'47,"-82"-41"-32,82 41 1,-41-41-1,0 0 1,41-123 15,0 41-15,0 41 0,82 41-16,0 0 15,-41 41 1,-41 123 15,0 81-15,-123 0-1,-41-122 1,1-82 0,122-41-1,41-82 1,0-40-1,82-42 1,-1 164 0,42 82-1,-82 40 1,0-40 0,41 0 15,-82-41-31,82-41 0</inkml:trace>
  <inkml:trace contextRef="#ctx0" brushRef="#br0" timeOffset="35592.9612">30517 12844 0,'0'0'0,"0"-41"46,122 41-30,-40 0-16,82 0 16,-123 0-1,40 0-15</inkml:trace>
  <inkml:trace contextRef="#ctx0" brushRef="#br0" timeOffset="35880.7501">30476 12844 0,'-82'0'16,"82"82"-1,0-41 1,41 0 0,41-41-1,40 0 1,-40 122-1,41 1 1,-123 41 0,0-123-1,-123 40 1,41 42-16,0-82 16,1-41-1</inkml:trace>
  <inkml:trace contextRef="#ctx0" brushRef="#br0" timeOffset="36227.371">32153 13458 0,'0'-41'110,"41"41"-95,0 0 1,-41 41 0,0 0-1,0 163 1,0-122 0</inkml:trace>
  <inkml:trace contextRef="#ctx0" brushRef="#br0" timeOffset="37026.6693">33994 13090 0,'0'-41'0,"0"122"47,0 1-32,0 0-15,-82 0 16,82 41 15,-82-123 16,0 0-31,82-41-1,-41 0-15,41-82 16,0 82-16,0-41 16,205 41-1,286-122 1,-369 163 0,1 0-1,-82 0 1,-41 41-16</inkml:trace>
  <inkml:trace contextRef="#ctx0" brushRef="#br0" timeOffset="37592.8617">36121 13212 0,'0'-82'16,"123"82"-1,-42 0 1,1 0-16,0 0 16</inkml:trace>
  <inkml:trace contextRef="#ctx0" brushRef="#br0" timeOffset="37727.1993">36039 13580 0,'41'-41'31,"163"41"-15,1-40 0</inkml:trace>
  <inkml:trace contextRef="#ctx0" brushRef="#br0" timeOffset="38429.8413">37266 12803 0,'0'41'46,"0"0"-30,0 41-16,-123 0 16,83-82 15,-1 0 0,41-41-15,0-41-16,0 0 15,81 0 1,1 82 0,41 41-1,-82 123 1,-41-1-16,-41 165 16,-41-206-1,0-40-15,41 82 16,-81-123 15,122-123-15,0 0-1,0 41 1,122-41 0,-81 41-16,0 41 15,82 0-15,-123 41 16,123 41-1,-1 0 1,1 0 0,-41-82-1,-41 0 1,-41 41 62</inkml:trace>
  <inkml:trace contextRef="#ctx0" brushRef="#br0" timeOffset="39411.3701">11004 16403 0,'0'-82'15,"0"0"-15,0 0 16,0 1-16,0-1 15,0 41-15,0 0 16,0 82 15,-123 122-15,82 369 15,123-409-15,82 0-1,-123-123-15,-41 41 16,41-41-16,-41 40 16,0 42-1,-41-82-15,-164 41 16,1-41 0,-83 0-1,246 0 16,82-82-31</inkml:trace>
  <inkml:trace contextRef="#ctx0" brushRef="#br0" timeOffset="40260.1365">11495 16116 0,'0'0'15,"0"-81"-15,0 40 16,0 163 31,0-40-31,0 41-16,41 204 15,0 0 16,40-204-15,-40-82 0,0-82-1,-41-41 1,0-122 0,82-1-1,-41 205 16,41 82 1,-82-41-17,41-41 32,-41-82-31,0-40-1,0 40 1,-82 82 0,82 41-1,-41 286 1,41-123 0,41-163-1,123 41 1,-83-123-1,1 41-15,41-163 16,-123 81-16,82-41 16,-82-41-1,0 1 1,0 40 0,-82 82-1,41 123 16,41 0-15,0 204 0,41 123-1,-41-122 1,0-42 0,0-122-1</inkml:trace>
  <inkml:trace contextRef="#ctx0" brushRef="#br0" timeOffset="40526.8359">12395 16935 0,'0'0'0,"0"-82"15,0 0 1,82 82 15,40 0-15,-40 164-1,-82-83 1,-41 42 0,-41-123-16,1 82 15,-1-82-15,41 0 16,0 0-1</inkml:trace>
  <inkml:trace contextRef="#ctx0" brushRef="#br0" timeOffset="40743.9026">11372 16648 0,'0'-41'16,"123"41"15,40 0-31,42 0 16,81-81-16,-122 81 15</inkml:trace>
  <inkml:trace contextRef="#ctx0" brushRef="#br0" timeOffset="41326.5349">13458 16280 0,'0'-41'15,"0"123"17,0-41-17,0 0-15,-41 82 16,41-83 15,-40-40 0,40-122-15,0 40 0,0 0-1,81 82 1,1 41 0,0 123-1,-82-1 16,-164 164-15,42-163 0,81-164-1,0 0 1,41-41 0,0-41-1,82 82 1,40 82-1,1 41 1,41 41 0,-82-164-1</inkml:trace>
  <inkml:trace contextRef="#ctx0" brushRef="#br0" timeOffset="41680.1029">10881 17794 0,'0'0'0,"-82"0"16,205 0 31,41 0-47,327 0 15,81 0 1,246 0 0,-531 0-1,-205 0 16,-41 0-15,40 0 0</inkml:trace>
  <inkml:trace contextRef="#ctx0" brushRef="#br0" timeOffset="42426.671">17467 16362 0,'0'0'0,"0"-82"16,0 41 0,-82 41-1,42 0-15,-124 164 47,82 40-16,82-163-31,41-41 16,0 0-16,41 0 16,0 0-1,-82-82 1,81-40-1,-81 81-15,41-82 16,-41 82-16,0 123 47,0 0-47,0 163 16,0 123-1,0-81 16,0-205-15,0-42-16</inkml:trace>
  <inkml:trace contextRef="#ctx0" brushRef="#br0" timeOffset="42660.1938">18040 16403 0,'0'-41'16,"82"41"0,0-82-1,-1 82-15,83 0 31,-123 0-31</inkml:trace>
  <inkml:trace contextRef="#ctx0" brushRef="#br0" timeOffset="42943.9469">17999 16403 0,'0'0'0,"0"123"31,0-42-15,123 1 0,-1 0-1,-40 41 1,-41-82 0,-41 122-1,0-81 1,-123 0-1,42-82-15,40 0 16,-41 41 0,0-41-16</inkml:trace>
  <inkml:trace contextRef="#ctx0" brushRef="#br0" timeOffset="43210.4763">19226 16485 0,'0'0'16,"-82"0"15,82 41-15,-81 81-1,-1 83 1,-41 40 0,123-122-16,-41 0 15,-41-123-15</inkml:trace>
  <inkml:trace contextRef="#ctx0" brushRef="#br0" timeOffset="43394.3664">18735 16485 0,'0'0'0,"-41"0"0,123 41 47,-41 40-47</inkml:trace>
  <inkml:trace contextRef="#ctx0" brushRef="#br0" timeOffset="43561.254">19144 17221 0,'0'-41'16</inkml:trace>
  <inkml:trace contextRef="#ctx0" brushRef="#br0" timeOffset="43910.1029">20372 16607 0,'0'0'0,"0"-81"15,-41 40 1,0 41 15,0 0-15,0 0-16,-41 204 15,82 1 1,41 40 0,82-163-1,40-82 16,-40-41-31</inkml:trace>
  <inkml:trace contextRef="#ctx0" brushRef="#br0" timeOffset="44243.7959">21026 16485 0,'-123'0'0,"123"41"62,0 40-46,0-40-16,0 41 16,0 0-16,0 122 15,-40-163 16,40 41-15,81-82 0,42 0-1,0 0 1,-1 0 0</inkml:trace>
  <inkml:trace contextRef="#ctx0" brushRef="#br0" timeOffset="44711.0108">23971 16648 0,'-81'0'15,"122"0"16,40 0-15,1 0-16,41 0 16,81 0-1</inkml:trace>
  <inkml:trace contextRef="#ctx0" brushRef="#br0" timeOffset="44860.5472">24012 16894 0,'41'-41'31,"41"41"-31,41-41 16,0 41-16,122-82 16</inkml:trace>
  <inkml:trace contextRef="#ctx0" brushRef="#br0" timeOffset="45093.5619">24544 16485 0,'0'0'0,"-123"0"0,123-82 16,-40 82 0,80 0 15,1 0-31,41 41 15,-41 81 1,41 247 0,-123-165-1,-82-40 1</inkml:trace>
  <inkml:trace contextRef="#ctx0" brushRef="#br0" timeOffset="45610.4475">26180 16526 0,'0'-41'15,"-41"41"32,-40 0-47,40 81 0,41 1 16,-164 245 0,82-122-1,1-82 16,-1-41-15,0-82 0,41 0-1,41-164 1,0-82 0,123 1-1,-41 204 1,-1 41-1,1 82 1,0 82 0,0-1-1,-82-81-15,41 41 16,40-41 0</inkml:trace>
  <inkml:trace contextRef="#ctx0" brushRef="#br0" timeOffset="45810.6156">26467 16853 0,'0'0'0,"82"0"46,40 0-46,1 0 16,-41 0-16,-41 0 16</inkml:trace>
  <inkml:trace contextRef="#ctx0" brushRef="#br0" timeOffset="45961.0545">26549 17139 0,'81'0'32,"42"0"-32,0 0 15,-82 0-15</inkml:trace>
  <inkml:trace contextRef="#ctx0" brushRef="#br0" timeOffset="46710.3147">27858 16566 0,'0'-81'16,"-41"81"0,-82 0-1,82 0 1,-41 122 0,123 451 15,123-368 0,-82-165-31,40-40 31,1-122-15,-123 40-16,41-164 16,-41 1 15,-41 163-31,-82 0 15,123 1-15,-82 81 16,42 0 0,-83 41-1,123 204 1</inkml:trace>
  <inkml:trace contextRef="#ctx0" brushRef="#br0" timeOffset="46961.4215">28430 17016 0,'0'-41'32,"0"1"-1,0-42-16,0 41 1,0 82 0,0 0-1,123 40-15</inkml:trace>
  <inkml:trace contextRef="#ctx0" brushRef="#br0" timeOffset="47360.424">28962 16771 0,'0'0'0,"0"-41"0,0 0 15,0-41 1,-41 82 0,0 82-1,41 82 16,0 163-15,0-245 0,82-41-1,0-41 1,82-82 0,-83-82-1,-81-40 1,-41 40-1,-40 123 1,-1 41-16,0 0 16,82 41-1,-41-41-15,41 123 16,0-82 0</inkml:trace>
  <inkml:trace contextRef="#ctx0" brushRef="#br0" timeOffset="47527.9538">29698 16648 0,'0'-82'0,"41"82"32,0 0-32,41-81 15,123 81 1,-124 41-1</inkml:trace>
  <inkml:trace contextRef="#ctx0" brushRef="#br0" timeOffset="47827.4879">29739 16648 0,'-82'0'0,"82"41"31,0 41-15,82-82 0,41 82-1,0 40 1,-41-81 0,-82 0-1,0 0 1,-164 41-1,82-82 1,41 82 0</inkml:trace>
  <inkml:trace contextRef="#ctx0" brushRef="#br0" timeOffset="48577.9722">31989 17385 0,'-41'0'78,"-41"0"-31,82-82-47,0 0 31,41 82-15,0 41 0,-41 41 30,0-123 1,0 0-31,0-41 0,82 82-1,0 0-15,0 41 16,-82 123-1,0-1 1,-41 1 0,-82-164-16</inkml:trace>
  <inkml:trace contextRef="#ctx0" brushRef="#br0" timeOffset="49310.3133">33666 16566 0,'0'0'0,"-41"-40"16,123 40 46,-41 0-62,82 0 16,0 0 0,-1-82-16,-81 82 15,-41 41 16,-41 0-15,-245 204 0,122-81-1,83-124 1,81 83 0,40-123 15,165-41-16,40 41 1,-122 0-16</inkml:trace>
  <inkml:trace contextRef="#ctx0" brushRef="#br0" timeOffset="49727.8742">34689 16730 0,'0'82'47,"0"0"-47,-41-1 15,41 1-15,-82 41 16,41-82-16,-81 0 16,81 41-1,41-123 32,0 0-31,0 0-1,123 41 1,-42 0 0,83 82-1,-82 81 1,0-122-16</inkml:trace>
  <inkml:trace contextRef="#ctx0" brushRef="#br0" timeOffset="50178.5676">31089 16730 0,'164'0'63,"-41"0"-63,40-82 15,1 82-15,-41 0 16,-42 0-1,1 0-15</inkml:trace>
  <inkml:trace contextRef="#ctx0" brushRef="#br0" timeOffset="50360.5165">31376 17016 0,'40'0'47,"1"0"-32,82-41-15,0 41 16,0 0-16,81 0 16</inkml:trace>
  <inkml:trace contextRef="#ctx0" brushRef="#br0" timeOffset="50678.469">31785 16444 0,'0'-41'0,"-82"41"15,82-82-15,0 41 16,-41 41-1,82 0 32,82 82-47,81 163 16,-122-40 0,0 40-1,-82-163-15,0 0 0,-123 82 31,0-124-15,82 42-16</inkml:trace>
  <inkml:trace contextRef="#ctx0" brushRef="#br0" timeOffset="51244.455">31866 17589 0,'0'0'0,"0"-41"15,0 82 48,0 41-63,0-41 15,0 0-15,41-41 16,41 81 0,41-81-1,-82-40 1,41-83 0,-82 41-1,-41-82 1,-41 164-1,41 41 1,-41 164 0,82-164-1,41 41 1,0-82 0,82-41-1,-123 0 16,-41-41-15,0 41 0,0 41-1,41 41-15,-82 41 16,82 40 0,41-122-16</inkml:trace>
  <inkml:trace contextRef="#ctx0" brushRef="#br0" timeOffset="51861.7533">35057 16894 0,'-41'0'0,"-41"0"31,82 81-31,-81 42 16,81 0-16,0 0 15,-82-1-15,82 1 16,0 286 15</inkml:trace>
  <inkml:trace contextRef="#ctx0" brushRef="#br0" timeOffset="52160.7603">35098 17425 0,'0'-40'16,"82"40"15,41 0-15,-123 40-16,81 124 15,-81-82 1,-122 0 0,81-1-1,-41-81 1,123 0 15,82 0-31,163 0 31,0-40-31</inkml:trace>
  <inkml:trace contextRef="#ctx0" brushRef="#br0" timeOffset="52361.386">36121 17180 0,'123'0'31,"-83"0"-15,42 0-16,41 0 16</inkml:trace>
  <inkml:trace contextRef="#ctx0" brushRef="#br0" timeOffset="52511.701">36203 17385 0,'0'0'0,"41"0"32,40 0-32,42 0 15,-41 0-15</inkml:trace>
  <inkml:trace contextRef="#ctx0" brushRef="#br0" timeOffset="56811.9963">37593 16894 0,'0'41'63,"0"40"-63,0 1 15,0 0-15,0 123 16,0-124-1,0 1 1,-40-41 0</inkml:trace>
  <inkml:trace contextRef="#ctx0" brushRef="#br0" timeOffset="57083.1762">37880 17303 0,'82'0'62,"-82"-41"-46,0 82 31,0 0-47,0 40 15</inkml:trace>
  <inkml:trace contextRef="#ctx0" brushRef="#br0" timeOffset="57528.2633">38493 17016 0,'0'0'0,"0"-81"0,-41-1 16,1 0 15,-42 82-15,0 82-1,82-41-15,-82 122 16,82-40 0,0-41-1,82-82 17,0 0-32,40-123 31,-81 41-16,0 0 1,-41 123 15,0 164-15,-82 40 0,42 1-1,-42-124 1,123-122-1</inkml:trace>
  <inkml:trace contextRef="#ctx0" brushRef="#br0" timeOffset="57894.7817">38984 16894 0,'0'-41'15,"0"82"17,0 40-17,0 42-15,-82 0 16,82 81 0,0-122-16,123 0 15,-41-82-15,-41 0 16,41-41-1,-41-41 1,-41 1-16,0 40 16,-123 41-1,-82 122 1,83 42 15,81-41-15</inkml:trace>
  <inkml:trace contextRef="#ctx0" brushRef="#br0" timeOffset="58961.3654">11127 20166 0,'0'-41'0,"0"-41"15,0 41 1,0 1-16,0-42 0,0 0 16,0 41-1,-41 41 17,-123 123-17,41 531 16,246-613-15,0 41 0,-41-41-1,-82 0 1,-82 122 15,-82-81-15,-40 0-1,40-82 1,123 0 0,41-123-1,123 82-15</inkml:trace>
  <inkml:trace contextRef="#ctx0" brushRef="#br0" timeOffset="59796.4179">11495 20125 0,'0'0'0,"0"-41"0,0 0 0,0-40 16,0-1 15,0 164 0,0-1-15,0 206-1,0 163 1,0-287 0,0-81-1,82-82 1,-82-41-16,81 0 16,-40-41-16,41-40 15,-82 40-15,41-41 16,-41 41-1,0 164 17,0 41-17,82-82 1,-41-41 15,0 0-15,-41-41-1,0 0 1,0-41 0,-123 0-1,82 123 1,41 164 0,0-1-1,41-81 1,82-82-1,-82-41-15,81-41 16,-81-41 0,41 0-16,-41-81 15,41-42 17,-82-40-17,0 122 1,0 82-1,-82 82 17,82 245-17,0 42 1,0 122 0,41-123-1,-41-204 1,0-42-1,0-121 1</inkml:trace>
  <inkml:trace contextRef="#ctx0" brushRef="#br0" timeOffset="60028.3087">12313 20902 0,'0'-81'16,"0"40"-16,0 0 15,0-41-15,82 82 16,0-41 0,-1 82-1,42 41 1,-123 40 0,0-81-16,-82 82 15,1-82-15,40-41 16,-82 82-1</inkml:trace>
  <inkml:trace contextRef="#ctx0" brushRef="#br0" timeOffset="60278.6328">11086 20452 0,'0'0'0,"-41"0"0,164 0 47,-1 0-32,206-81 1,-165 81-16</inkml:trace>
  <inkml:trace contextRef="#ctx0" brushRef="#br0" timeOffset="60728.8823">12845 20330 0,'0'-41'16,"0"-41"0,82 82 15,-1 0-15,-81 41-16,0 41 15,0 204 1,-81-122-1,-1-123 1,123-123 15,40 41 1,42 0-17,-41 82 1,-82 122-1,-82 124 1,-81-165 0,-1-81-1,-41-41 1,165 0-16</inkml:trace>
  <inkml:trace contextRef="#ctx0" brushRef="#br0" timeOffset="61030.8198">11127 21884 0,'163'0'31,"42"-41"-15,-1 41-16,42-82 16,286 82-1,286-81 1,-655 81 0,-122 0 15</inkml:trace>
  <inkml:trace contextRef="#ctx0" brushRef="#br0" timeOffset="61696.3333">18040 20411 0,'0'-81'16,"0"40"-1,0 0-15,-41-41 16,-41 82 0,-41 0-1,1 327 1,122 164 31,122-450-32,1 41 1,-41-82 0,41-41-16</inkml:trace>
  <inkml:trace contextRef="#ctx0" brushRef="#br0" timeOffset="61967.4065">18776 20452 0,'0'-41'31,"82"-40"0,0 81-31,41 0 16,-1-41 0,1 41-16,-41 0 15,-41 0 1</inkml:trace>
  <inkml:trace contextRef="#ctx0" brushRef="#br0" timeOffset="62312.2871">19390 20289 0,'-41'0'15,"-41"0"17,82 41-32,0 40 15,0 1-15,41 82 16,0-82 0,-41 40-1,0 42 1,0-123-1,-41 123 1,-82-164 0,-81 0-1,122 0 1,82 40 0,0 1-1,41-41 16,82 0-31,-1 0 16,206-81 0</inkml:trace>
  <inkml:trace contextRef="#ctx0" brushRef="#br0" timeOffset="62484.769">19840 21189 0,'0'41'78,"82"-41"-62</inkml:trace>
  <inkml:trace contextRef="#ctx0" brushRef="#br0" timeOffset="63079.8232">24217 19962 0,'-41'0'31,"41"163"-31,-205 1146 31,205-777-15,164-123 0,0-327-1</inkml:trace>
  <inkml:trace contextRef="#ctx0" brushRef="#br0" timeOffset="63612.4342">24994 20902 0,'0'0'0,"-82"0"0,82-81 15,41 81-15,41-82 16,0 82 0,-41 0-16,41 41 15,-82 81 1,-41 165 15,-82-246-15,82 40-1,41-162 1,41-83 0,163-41-1,-122 83 1,-82 40 0,82 82-1,-123-82 1,-41 164-1,41 82 1,41-1 0,0-40-1,41-123-15,82 123 32,-41-123-32,0-41 0</inkml:trace>
  <inkml:trace contextRef="#ctx0" brushRef="#br0" timeOffset="63878.9798">24953 20411 0,'0'0'0,"-41"0"16,123-40 15,0 40-15,41 0-16,122 0 31,-163-82-31</inkml:trace>
  <inkml:trace contextRef="#ctx0" brushRef="#br0" timeOffset="64162.8581">26303 20739 0,'0'0'0,"123"0"47,0 0-31,40 0-16,-40 0 15,41-82-15</inkml:trace>
  <inkml:trace contextRef="#ctx0" brushRef="#br0" timeOffset="64378.8109">26794 20371 0,'0'0'0,"-82"-41"0,82 122 47,0 1-47,0 82 16,41 81 15,-41-40-31</inkml:trace>
  <inkml:trace contextRef="#ctx0" brushRef="#br0" timeOffset="64596.0188">26508 21434 0,'-41'0'15,"123"0"32,40 0-31,1 0-16,82-82 15,-124 82 1</inkml:trace>
  <inkml:trace contextRef="#ctx0" brushRef="#br0" timeOffset="65779.481">28226 20493 0,'-82'-82'0,"164"82"31,40-40-15,1 40-16,41 0 16,81 0 15,-367 81-16,40-40 1,0 82 0,0-41-16,-41 81 15,42-81 1,162-82 15,124-41-15,163-40-1</inkml:trace>
  <inkml:trace contextRef="#ctx0" brushRef="#br0" timeOffset="66129.8365">29371 20698 0,'0'82'46,"0"-41"-30,0 40-16,-82 1 16,-40 82-1,81-82 1,0-82-16,41-82 31,0 41-31,0-41 16,0-41-1,41 82 1,122 41 0,-81 123-1,-41-41 1,-41 0 15,82-82-31</inkml:trace>
  <inkml:trace contextRef="#ctx0" brushRef="#br0" timeOffset="66345.33">29780 20739 0,'0'-41'0,"-82"82"47,82 41-32,-41 40-15,-40 165 16,81 40 0,0-123-1,0-122 1</inkml:trace>
  <inkml:trace contextRef="#ctx0" brushRef="#br0" timeOffset="66646.6417">29862 21311 0,'0'-81'16,"41"81"0,41 0-1,0 0 1,-82 81-16,0 165 15,-41-83 1,-82 1 0,41-123-1,164-41 32,41-41-31,40-41-16</inkml:trace>
  <inkml:trace contextRef="#ctx0" brushRef="#br0" timeOffset="67045.9438">30803 20698 0,'0'41'47,"0"41"-32,0-1-15,0-40 16,0 82-1,-82-82 1,41-41 0,0 0-1,-41-123 1,123 0 0,82 83-1,-41-42-15,41 82 16,-1 0-16,-40 0 15,41 0-15,-82 0 16</inkml:trace>
  <inkml:trace contextRef="#ctx0" brushRef="#br0" timeOffset="67345.777">30476 21598 0,'0'0'0,"81"0"31,42 0-15,41 0-16,408 0 15,-449 0 1</inkml:trace>
  <inkml:trace contextRef="#ctx0" brushRef="#br0" timeOffset="67695.42">31089 21966 0,'-41'0'0,"41"82"47,0-1-47,0 1 16,0 0-16,0 41 15,0-41-15,0 81 32,0-122-17,-81 0-15,40-41 16,-41 0-16,0 0 31,82-82-31,0 41 16,0-122-16</inkml:trace>
  <inkml:trace contextRef="#ctx0" brushRef="#br0" timeOffset="67862.3015">30967 21966 0,'0'-41'16,"81"41"-16,-40 0 16,0 0-16,205-82 15,-42 82 17,-122 0-32</inkml:trace>
  <inkml:trace contextRef="#ctx0" brushRef="#br0" timeOffset="68251.9307">31335 22211 0,'41'0'31,"-1"-41"-31,1 41 16,41 0-1,-82 41-15,0 82 16,-41 0 0,41-82-16,0-123 62,41 0-46,0 41-16,41 0 15,-41-41-15,0 82 16,-41 82 15,0-41-31,0 41 16,0-41-16,0 41 16,82-82-1</inkml:trace>
  <inkml:trace contextRef="#ctx0" brushRef="#br0" timeOffset="68562.2307">32316 20166 0,'0'-82'16,"41"82"-16,0 0 16,123 123-1,-123 0 1,41 286 0,-82 122-1,-82-40 1,82-286-16,-164 122 15,82-245 1,82 0-16,-41-82 16</inkml:trace>
  <inkml:trace contextRef="#ctx0" brushRef="#br0" timeOffset="68796.4718">33216 21107 0,'0'-41'16,"123"41"0,-82 0-1,41 0-15,122 0 16,-122 82-1,-82-41-15</inkml:trace>
  <inkml:trace contextRef="#ctx0" brushRef="#br0" timeOffset="68929.3703">33421 21598 0,'82'0'46,"40"-41"-46,-81 41 16,41-41-16,0 41 16</inkml:trace>
  <inkml:trace contextRef="#ctx0" brushRef="#br0" timeOffset="70346.778">36080 20493 0,'0'-122'0,"0"40"15,0 204 48,0 1-63,0 123 15,0 40 17,82-245-1</inkml:trace>
  <inkml:trace contextRef="#ctx0" brushRef="#br0" timeOffset="70713.0842">36530 20575 0,'0'-41'0,"0"82"62,0 41-62,0 41 16,0-42-1,0-40-15,0 0 0,0 41 16,82-82 0,40-41-1,1-41 17,-82-81-17,-41-1 1,-123 0-1,41 164 1,-40 0 0,81 41-1,41 0-15,82 41 16</inkml:trace>
  <inkml:trace contextRef="#ctx0" brushRef="#br0" timeOffset="70997.6817">38043 20657 0,'-81'0'0,"121"0"47,124 0-47,82 0 16,81-82 0,-123 82-1</inkml:trace>
  <inkml:trace contextRef="#ctx0" brushRef="#br0" timeOffset="71214.1897">38534 20289 0,'0'82'62,"0"-1"-46,0 1-16,0 41 15,0-41-15,41 0 16</inkml:trace>
  <inkml:trace contextRef="#ctx0" brushRef="#br0" timeOffset="71462.9217">38248 21148 0,'-41'0'0,"123"0"47,81-41-47,1 41 0,41 0 15,-83 0 1,1 0 0,-82 0-1</inkml:trace>
  <inkml:trace contextRef="#ctx0" brushRef="#br0" timeOffset="72146.8343">39966 20248 0,'0'41'31,"0"41"-15,0 40-16,0 1 16,0 204 15,0-245-16</inkml:trace>
  <inkml:trace contextRef="#ctx0" brushRef="#br0" timeOffset="72432.7188">40334 20821 0,'0'40'156,"123"42"-140</inkml:trace>
  <inkml:trace contextRef="#ctx0" brushRef="#br0" timeOffset="72863.3063">41111 20452 0,'0'0'0,"0"-41"0,0-40 16,0-1-16,-81 41 15,40 41 17,-41 0-17,0 41-15,82 82 16,-41-42-16,41 42 15,0-41 1,82-41 0,0-41-1,41-41 1,-83-82 0,-40 0-1,0 164 32,0 41-47,0 164 16,0-42-1,0-81 17,0-41-32</inkml:trace>
  <inkml:trace contextRef="#ctx0" brushRef="#br0" timeOffset="73263.4757">41561 20534 0,'0'-123'15,"0"83"1,0 121 15,0 42-15,-81 0-16,81 122 15,0-122 17,40-82-17,83-41 1,0-41-1,-82-82 1,-41 41 0,-41 82-1,0 0 1,-82 123 0,82 41-1</inkml:trace>
  <inkml:trace contextRef="#ctx0" brushRef="#br0" timeOffset="73530.3275">43157 20452 0,'-41'0'32,"0"0"-17,41 41-15,-205 123 16,124 0 0,-1-42-1,82-40 1,-41-82-1</inkml:trace>
  <inkml:trace contextRef="#ctx0" brushRef="#br0" timeOffset="73781.1822">42625 20493 0,'82'0'47,"41"82"-47,-42 0 16,1 0-16,41 0 16,-41 81-1,-1-40 1</inkml:trace>
  <inkml:trace contextRef="#ctx0" brushRef="#br0" timeOffset="74776.321">43689 20493 0,'0'-41'15,"81"41"1</inkml:trace>
  <inkml:trace contextRef="#ctx0" brushRef="#br0" timeOffset="75242.6322">43975 20411 0,'0'-81'31,"82"81"0,-41 0-31,0 0 0,81 41 16,-122-1-1,0 206 1,-122-82 0,-1-42-1,82-81 17,-41-41-17,123 0 1,82 0-1,81 0 1,42-82 0,-124 82-16,1 0 15,-82 0-15,0 0 16</inkml:trace>
  <inkml:trace contextRef="#ctx0" brushRef="#br0" timeOffset="75580.3146">43975 21475 0,'0'0'0,"-41"0"15,164-82 17,40 82-17,287-82 1,-41 82 0,-163 0-1,-164 0 1,-123 0 15,0 82-15</inkml:trace>
  <inkml:trace contextRef="#ctx0" brushRef="#br0" timeOffset="78197.7087">44139 21884 0,'0'-41'282,"0"123"139,0 41-405,0-1-16,0-40 16,-41 41-16,41-41 15,0-41-15,-41 40 16,41-40 0,-41-41-1,-123 0 16,82 0 1,82-81-32,0-42 15</inkml:trace>
  <inkml:trace contextRef="#ctx0" brushRef="#br0" timeOffset="78431.1157">44343 21720 0,'0'-40'16,"82"-42"0,0 82-1,245-41 1,-41 41-1,-122 0 1</inkml:trace>
  <inkml:trace contextRef="#ctx0" brushRef="#br0" timeOffset="78797.4623">44589 22129 0,'-41'0'0,"41"-40"31,41 40-15,81 0-1,1 40 1,-123 42-1,-82 41 1,-81 0 0,40-41-1,205-82 32,-1 0-47,1 0 16,123-82-1,-164 82-15</inkml:trace>
  <inkml:trace contextRef="#ctx0" brushRef="#br0" timeOffset="78964.0086">45079 22129 0,'41'0'15,"41"-40"1,0 40-16,41 0 16,81-82-1</inkml:trace>
  <inkml:trace contextRef="#ctx0" brushRef="#br0" timeOffset="79247.2588">45161 22089 0,'0'40'31,"41"42"-15,0-82-16,41 0 15,-41 41 1,0 41-1,81-41 1,-122 0 0,-122 41-1,-1-41 1,82-41-16,0 0 16</inkml:trace>
  <inkml:trace contextRef="#ctx0" brushRef="#br0" timeOffset="79534.359">46470 19798 0,'0'0'0,"0"-41"16,41 41 0,-41 41-1,327 572 1,-327-81 0,0 205-1,-245-124 1,40-367-16,-40-42 15,40-40-15</inkml:trace>
  <inkml:trace contextRef="#ctx0" brushRef="#br0" timeOffset="80282.0262">35712 19880 0,'-41'0'16,"-41"0"-1,0 82 1,-41 122-16,42 82 16,81 42-16,-82 81 15,82 0-15,163 286 16,410-40 15,-491-655-31</inkml:trace>
  <inkml:trace contextRef="#ctx0" brushRef="#br0" timeOffset="80664.3064">34444 24584 0,'0'0'0,"-82"0"0,0 0 15,41 0 1,82 0 0,286 0 15,614-41-16</inkml:trace>
  <inkml:trace contextRef="#ctx0" brushRef="#br0" timeOffset="80864.2274">34689 25116 0,'0'0'0,"-164"0"15,42 0-15,244-82 32,287-41-1,-40 82-15,-288 41-16</inkml:trace>
  <inkml:trace contextRef="#ctx0" brushRef="#br0" timeOffset="85689.142">23971 12599 0,'-81'0'47,"122"0"31</inkml:trace>
</inkml:ink>
</file>

<file path=ppt/ink/ink55.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4-06-08T13:42:47.373"/>
    </inkml:context>
    <inkml:brush xml:id="br0">
      <inkml:brushProperty name="width" value="0.05292" units="cm"/>
      <inkml:brushProperty name="height" value="0.05292" units="cm"/>
      <inkml:brushProperty name="color" value="#FF0000"/>
    </inkml:brush>
  </inkml:definitions>
  <inkml:trace contextRef="#ctx0" brushRef="#br0">25280 14235 0,'0'0'0,"-40"0"16,40 123 31,0 81-47,0 42 31,0 203 0,0-408-31</inkml:trace>
  <inkml:trace contextRef="#ctx0" brushRef="#br0" timeOffset="333.2571">25690 14439 0,'0'-81'0,"0"121"31,-82 83-15,82 0-16,0 41 15,0-83 16,0 1-31,163-82 16,-81 0-16,-41-82 16,41 41-1,-41-122 1,-41 40 0,-164 0-1,82 123-15,-40 0 16,81 0-1,41 41 1,41-41-16,40 0 16</inkml:trace>
  <inkml:trace contextRef="#ctx0" brushRef="#br0" timeOffset="683.1419">26385 14317 0,'-41'0'62,"41"81"-62,0 42 16,0 0-16,0-41 16,0 81-1,82-122 1,81-41-1,-81 0 1,0-82 0,-82-81-1,-41-1 1,-163 123 0,40 41-1,123 164 1,82-41-1</inkml:trace>
  <inkml:trace contextRef="#ctx0" brushRef="#br0" timeOffset="934.134">27735 14194 0,'0'0'0,"-82"0"0,41 0 31,0 41-15,41 41-16,-122 204 16,40-163-1,82-1-15,-123 124 31,-41-1-15</inkml:trace>
  <inkml:trace contextRef="#ctx0" brushRef="#br0" timeOffset="1122.8479">26958 14480 0,'0'0'0,"81"41"63,-40 82-63,-41-82 16</inkml:trace>
  <inkml:trace contextRef="#ctx0" brushRef="#br0" timeOffset="1350.0267">27735 15339 0,'0'-82'15,"0"123"32,0 82-31,0-41-16,0-41 15,0 0-15</inkml:trace>
  <inkml:trace contextRef="#ctx0" brushRef="#br0" timeOffset="1834.5508">24708 16526 0,'-123'0'0,"123"40"47,0 1-31,82-41-1,41 0-15,81 0 16,492-41 0,981-286 15,-286 82 0,-1310 245 0,-122 41-15,-163 0 0</inkml:trace>
  <inkml:trace contextRef="#ctx0" brushRef="#br0" timeOffset="2223.5559">24381 17344 0,'-41'0'0,"0"0"0,41 41 16,82-41 15,40 0-31,42 0 15,818-205 1,-123 41 0,-82 83-1,-327-83 1,-246 164 0,-122 0-1,-82 41 16,0 0-15,-41-41 0</inkml:trace>
  <inkml:trace contextRef="#ctx0" brushRef="#br0" timeOffset="2899.3053">24421 14358 0,'0'0'0,"0"-41"16,-40-41-16,40 41 16,-41 41-1,-41 123 16,82 449-15,245 1024 15,1-819 1,-205-777-17</inkml:trace>
  <inkml:trace contextRef="#ctx0" brushRef="#br0" timeOffset="3533.5176">24708 14235 0,'0'0'0,"0"-41"0,-82 41 15,82-41 1,0-41 0,204-81-1,42 40-15,449-123 16,-327 124 0,205-1-16,654-245 15,-245 122 16,-246 83-15,-654 163 0,-82 41 15,0 81-31,-41-40 16,41 164-1,0 81 1,82 82-1,82 41 1,122 409 0,-81-368-1,-123-205 1,-82-81 0,-82-42 15,-286 42-16,-123-82 1,-41 40 0,-204 83-1,367-124-15,-367 124 16,368-164-16,163-82 16,1 81-1,204-122 1</inkml:trace>
  <inkml:trace contextRef="#ctx0" brushRef="#br0" timeOffset="5000.9728">8345 7445 0,'0'-41'16,"0"-41"0,0 41 15,0-41 0,0-40 0,0 81-15,-41-41 0,-41 41-1,-40 0 1,-83-82 0,0 41 15,42 82-16,-1 0 1,42 0-16,40 0 16,-41 41-16,41 41 15,-41 41 1,1 41 0,40-1-1,-123 246 1,83-82-1,122-122 1,-82 40 0,82-40-1,0-82 1,41-42-16,41 42 16,-42-123-1,83 41-15,41-41 31,122 82-15,-81-82 0,-42 0-1,-81 0 1,82-41 0,-82 41-16,122-41 15,-122-82-15,0 82 16,122-81-1,-81-1 1,0-41 0,-82 42-1,-41-1 1,0-82 0,0-40 15,0 81-31,0-81 15,-82 122-15,82 41 16,-123-40 0,-163 122-1,-287 163 1,409 1 0</inkml:trace>
</inkml:ink>
</file>

<file path=ppt/ink/ink56.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4-06-08T13:44:22.550"/>
    </inkml:context>
    <inkml:brush xml:id="br0">
      <inkml:brushProperty name="width" value="0.05292" units="cm"/>
      <inkml:brushProperty name="height" value="0.05292" units="cm"/>
      <inkml:brushProperty name="color" value="#FF0000"/>
    </inkml:brush>
  </inkml:definitions>
  <inkml:trace contextRef="#ctx0" brushRef="#br0">19104 12680 0,'0'-81'0,"-41"-1"16,0 82-1,-41 0 1,0 0-1,0 123 1,0 490 15,328-367 1,40-246-1,-163-41-31,-82 0 15</inkml:trace>
  <inkml:trace contextRef="#ctx0" brushRef="#br0" timeOffset="700.0757">19963 12680 0,'-41'0'15,"41"-40"-15,-82 40 0,123 0 47,81 0-31,1-41-16,82 41 31,-164-82-15,0 82-1,-82 0 17,0 0-17,41 41 1,0 81 0,0 42-1,0 0 1,41-1-1,-41-40 1,0-82 0,-82-41-1,-41 82 1,82-82 0,-82 0-1,83 0 1,40 41 15,81-41-15,-40 0-1,287 0 1,-206-82-16</inkml:trace>
  <inkml:trace contextRef="#ctx0" brushRef="#br0" timeOffset="1517.0669">21394 12599 0,'0'0'0,"0"-82"0,0 41 16,0 0-1,0 164 48,0-1-63,0 1 16,0 123-1,-41-124-15,41 42 16,0-82-1,0-205 32,0-41-31,0 42-16,0-206 31,0 1-15,0 286-1,0 0 1,-81 123 15,-1 0-15,0 123 0,82-165-16,-41 42 15,41-41-15,0-82 47,41-122-31,41-42-1,0 42 1,-82 122 15,40 0-31,1 41 16,41 0 15,-82 41-31,82 0 16,-41 163-1,41-81 1,-82-41 0,41-42-1,-41 42 1,41-82-1</inkml:trace>
  <inkml:trace contextRef="#ctx0" brushRef="#br0" timeOffset="2491.2204">20044 12599 0,'0'-82'0,"82"82"15,-41 0 32</inkml:trace>
  <inkml:trace contextRef="#ctx0" brushRef="#br0" timeOffset="3566.2501">20208 12517 0,'0'-41'156,"0"82"297,0 41-453,0-41 16,0 40-16,0 42 15,0-41-15,0 122 16,0-81 15,0-41 0,0-41 32,0 0-32,41-41 0,41 0-31,-41 0 16,122 0 0,-122 0-1,41 0 1,0-41-1,-123 41 32,0 0-31</inkml:trace>
  <inkml:trace contextRef="#ctx0" brushRef="#br0" timeOffset="4052.1691">20372 12680 0,'0'-81'0,"-82"81"16,82-82-16,-41 164 78,41-1-78,0 42 15,0 0-15,-82 0 16,82 122 0,-41-40-1,41-165 1,0 42-1,82-82 17,82 0-17,-42-41 1,-40 0 0,0-40-1</inkml:trace>
  <inkml:trace contextRef="#ctx0" brushRef="#br0" timeOffset="4561.5281">20372 12680 0,'0'0'0,"-41"-40"0,41-83 16,-41 123 0,41-41-1,0 123 48,-82 40-63,82 83 15,0-41-15,-82 81 16,82-122 15,0-41-31,0-42 16,41-40 15,82 0-15,40-40-1,-40 40 1,-41-41 0,-41 41-1,-41 41 48</inkml:trace>
  <inkml:trace contextRef="#ctx0" brushRef="#br0" timeOffset="5101.4151">20290 12721 0,'0'-41'0,"0"-40"32,-82 81-17,82 41 1,-41 40 0,41 206-1,-82 40 1,82 0-1,0-245 1,0 0 0,82-82-1,0 0 1,204-164 0,-204 82-1,0 82 1,-123 0 62,41 41-78</inkml:trace>
  <inkml:trace contextRef="#ctx0" brushRef="#br0" timeOffset="5686.3276">20249 12517 0,'0'0'0,"0"-82"0,0 41 16,-41 41-1,41 41 16,0 82-15,-82-1 0,82 42-16,-82 204 15,82-245-15,-41 0 16,41 40 0,-81-122-1,122-41 16,40 0-31,165-41 16,-83 0 0,-40 41-1,-123-41 1,0 82 78</inkml:trace>
  <inkml:trace contextRef="#ctx0" brushRef="#br0" timeOffset="6232.1901">20372 12762 0,'-82'-41'0,"0"164"47,82-41-31,0 41-16,0-1 15,-41 42-15,41-41 16,-82 204-1,82-286 1,0 0 0,82-41 15,123 0-31,-124-82 31,1 41-15,-41 41-1,0 0 17</inkml:trace>
  <inkml:trace contextRef="#ctx0" brushRef="#br0" timeOffset="6727.0531">20290 12844 0,'0'0'0,"0"-41"16,-41 41-16,41 82 47,-82 163-32,82 83 1,-82-1-1,82-204 1,0-42 0,82-81 15,41-40-15,122-42-1,-163 0 1,-41 82-1,-41 41 48</inkml:trace>
  <inkml:trace contextRef="#ctx0" brushRef="#br0" timeOffset="10001.0204">26385 12926 0,'0'-41'15,"0"0"-15,0-41 16,41 41 0,-41 123 15,0 41-31,-82 122 31,82-204-15,0 41-1,164-82 1,-42-123 0,-81 42-1,41-1 1,-82 41-16,-41 82 31,0 81-15,-41-40-1,82-123 32,0 0-31,0-40 0,41 81 15,41 81-16,0-40 1,0-41 0,0 0-1,-1 0 1,1-122 0,-82 40-1,0-41 1,0 164 15,0 164-15,0-83-1,123 1 17,-41-123-17,0 0 1,-41-123-1,-41-40 1,0 122 0,0 163 15,0 1-15,81 0-1,-40-82 1,0-41-1</inkml:trace>
  <inkml:trace contextRef="#ctx0" brushRef="#br0" timeOffset="10134.5078">27530 12599 0,'41'81'16,"0"-40"-1</inkml:trace>
  <inkml:trace contextRef="#ctx0" brushRef="#br0" timeOffset="10618.3708">28021 13008 0,'0'-41'16,"0"0"-16,-41 41 15,41-82 1,-41 82-16,-40 0 16,-1 123-1,82 0 17,0-1-17,41-81 1,40 41-1,1-164 1,82-41 0,-123-122-1,-41 122-15,0-122 16,-41 122 0,41 0-16,-41 83 15,-41 121 16,82 42-31,0 122 16,41 42 0,-41-83-1,41-40 17,0-164-32,-41 41 15,82-41-15,0-41 16,-82-41-16</inkml:trace>
  <inkml:trace contextRef="#ctx0" brushRef="#br0" timeOffset="10819.0856">28471 12599 0,'0'0'0,"0"-41"16,0-41-16,0 41 16,0 123 30,0 41-46,41 122 16,-41 0 0,0-81-1,0-82 1</inkml:trace>
  <inkml:trace contextRef="#ctx0" brushRef="#br0" timeOffset="11316.8965">28226 12844 0,'41'0'31,"81"0"-31,42 0 16,-41 0-16,-1-41 16,206-122-1,-246 81 1,-82-41-1,0 41 1,-82-40 0,82 203 15,0 1-15,0 41-1,0 122 1,0 1-1,0-205 1,0 40 0,41-81-1,81-286 1,1 163 0,-82 123-1,-41 41 1,0 41-1,0 0-15,82 82 16,-82-83 0,82-81-16,-1 41 15,206-204 1</inkml:trace>
  <inkml:trace contextRef="#ctx0" brushRef="#br0" timeOffset="12200.9754">31866 12312 0,'0'0'0,"-40"0"31,40 82-31,-82 41 16,82 0-1,0-42-15,0 42 0,0-82 16,0 0 0,82-41-16,81-123 31,-245-327 0,1 368-31,-1 42 16,82 80 15,41-40-15,204 82-1,41-82 1,-163 0-1,-41-163 1,-82 40 0,-41-82-1,41 124 1,0 121 0,0 124-1,0 245 1,0 41-1,0 205 1,82-328 0,0-286-1,-41-123 17,-41-123-32,81-163 15,-81 246-15,0 40 16,0 0-1,-122 41 1,40 41 0,41 0-1,246-123 1,-1 1-16</inkml:trace>
  <inkml:trace contextRef="#ctx0" brushRef="#br0" timeOffset="12543.3958">34280 12271 0,'0'-40'0,"0"80"31,0 42-31,0 41 15,0-41 1,0 40-16,0-40 16,82-41-16</inkml:trace>
  <inkml:trace contextRef="#ctx0" brushRef="#br0" timeOffset="13067.293">34648 12435 0,'0'41'63,"0"41"-63,0-41 15,82 122 32,122-326-16,-163-42 1,41 287-1,-82 82-16,41-42 1,0-81 0,82-41-1,-1-123 1</inkml:trace>
  <inkml:trace contextRef="#ctx0" brushRef="#br0" timeOffset="13234.651">35466 11903 0,'0'0'16,"0"-245"-1,0 204-15,0 164 32,0 40-17,0 205 1,0-81 0,0-83-1</inkml:trace>
  <inkml:trace contextRef="#ctx0" brushRef="#br0" timeOffset="13385.8495">35262 12190 0,'-82'0'16,"205"0"15,-1 0-15,42 0-16,-41 0 15,-82 0-15</inkml:trace>
  <inkml:trace contextRef="#ctx0" brushRef="#br0" timeOffset="14283.926">35753 12231 0,'0'40'0,"0"1"15,41-41 1,-41 82-1,163-82 1,-122-41 0,-41-81-1,0-1 17,-123 123-17,1 82 1,40 81-1,82 1 1,41-41 0,122-83-1,1-40 1,0-122 0,-1-124-1,-163 83 1,0 40-1,0 82 1,-41 41 0,0 0-1,41 205 17,41-124-17,41 1 1,-41 0-1,-41-41-15,0 41 16,82 0-16,-82-42 16,82-40 15,-41 0-31,-1 0 16,83-204-1,-123 40 1,0 1-1,0 204 32,0 0-47,0 81 32,0-40-17,41-41 1,41-41-1,41 0 1,-42 0 0,-81-82-1,0-41-15,0 1 16,-40 122 31,40 82-47,0-1 15,0 165 1,122-164 0</inkml:trace>
  <inkml:trace contextRef="#ctx0" brushRef="#br0" timeOffset="14902.1081">37634 12271 0,'0'0'16,"-41"0"-16,41-81 15,-40 81 1,-42 0 0,82 81-1,-82-40-15,82 82 16,0-41-1,0-41-15,0 0 16,41-41 15,82 0-31,-83-41 16,42 0-16,-41-41 0,-41 41 16,82-163-1,-82 81 1,-41 123-1,41 123 1,0 40 0,0-81-1,0 0 1,82-82 0,81-82-1,-122-82 1,82-122-1,-123-41 1,0 204 0,-41-81-16,41 163 15,-41 41 1,41 41 0,-82 40-1,82 328 1,0 205-1,41-409 1,82-124 0</inkml:trace>
  <inkml:trace contextRef="#ctx0" brushRef="#br0" timeOffset="15368.428">40089 11944 0,'-41'0'16,"41"82"15,0 0-15,0 0-16,0 40 16,0 1-1,0-82 1</inkml:trace>
  <inkml:trace contextRef="#ctx0" brushRef="#br0" timeOffset="16567.7724">40252 11862 0,'0'0'0,"0"-81"16,41 81 15,-41 40-15,82 206 31,-41-246-16,-41-41-31,164-204 31,-123 245-15,-1 81 15,-40 83-15,0-41-1,82-82 1,0-41-1,41-41 1,-82-82 0,122-163-1,-81 245 1,-41 41 0,41 41-1,-82 81 1,41-122-1,-41-41 32,0-40-31,-82 40 0,0 41-1,41 82 1,-41 163-1,82-122 1,82-82 0,41-41-1,41-41 1,-42 0-16,-40-82 16,-82 41-1,0 0-15,0-81 16,0 204 31,0 81-47,0-40 15,0-41 17,123-41-17,-41 0 1,-82-82-1,0 1 1,0-1 0,0 123 15,-82 81-15,82-40-1,0-41 1,41-41-1,41 82 1,40-41 0,-81 41 15</inkml:trace>
  <inkml:trace contextRef="#ctx0" brushRef="#br0" timeOffset="17917.3119">42216 11903 0,'0'0'0,"41"0"94,0 0-63,-41-82-15,0 1 0,-41 81 15,41 41-16,-82 81 1,82-40 0,41 0-1,82-41 1,-42-41 0,1-41-16,82-41 15,-164 41 1,0 0-16,0-122 15,0 122 1,0 0-16,-82 41 63,82 82-48,0-1 1,41 42-1,0-82 1,-123-41 125,82 41-126,0 41 1,0-41 0,82-41 15,-82-41-16,41-41 1,0-41 0,-41 82-16,0-40 15,0-1 1,0 123 46,0 0-62,0-1 16,0 1-16,0 41 16,0 0 15,82-41-15,-1-41-1,-40 0 1,123-205-1,-123 83 1,-41 81 0,0 82 46,0 0-62,0-1 16,0 42-16,0 0 15,0-41 1,0 0 31,-41-41-31,41 82-1,-82-82 1,41 0-1,82 0 17,41-41-32</inkml:trace>
  <inkml:trace contextRef="#ctx0" brushRef="#br0" timeOffset="18234.7257">43648 12026 0,'0'-82'0,"0"41"31,81 41 16,-40 0-31,0-41 0,-41-40 15,0 40-16,-82 41-15,1 0 16,40 81 0,0 42-1,41 0 1,41-41 0,491-82-1,-410 0 1</inkml:trace>
  <inkml:trace contextRef="#ctx0" brushRef="#br0" timeOffset="18752.0241">33953 15053 0,'0'0'0,"0"-123"15,0 41-15,0 42 16,-82 40 0,-123 736 15,205 82 0,246-614-15</inkml:trace>
  <inkml:trace contextRef="#ctx0" brushRef="#br0" timeOffset="19018.819">34607 15380 0,'0'-82'0,"0"41"16,0 1-16,0-1 15,0 82 17,-41 245-17,41 41 1,0 0-1,82-204 1</inkml:trace>
  <inkml:trace contextRef="#ctx0" brushRef="#br0" timeOffset="19385.2017">35098 15462 0,'0'-82'0,"0"41"16,-82 164 31,41-41-47,41 163 15,0-40 1,41-164-1,164-41 1,-42-41 0,-122-82 15,-41 0-15,-81 82-1,40 41-15,-164 41 16,164 41-16,41 0 15,0 82 1</inkml:trace>
  <inkml:trace contextRef="#ctx0" brushRef="#br0" timeOffset="19736.088">35794 15462 0,'0'0'0,"0"-41"16,-123 41-1,123 41 1,-82 164 0,82-1-1,41-40 1,82-123-1,40-41 1,-40-205 0,-41 41-1,-164 1 1,-123 122 0,1 82-1,204 82 1</inkml:trace>
  <inkml:trace contextRef="#ctx0" brushRef="#br0" timeOffset="19956.814">36980 15789 0,'82'82'47,"-82"0"-47,0 0 15,0-1-15,0 1 16,-41 164 0</inkml:trace>
  <inkml:trace contextRef="#ctx0" brushRef="#br0" timeOffset="20402.2243">38289 15053 0,'0'-82'15,"0"0"-15,0 164 47,0 41-47,0 40 0,0 206 31,0-42-15</inkml:trace>
  <inkml:trace contextRef="#ctx0" brushRef="#br0" timeOffset="20868.2749">38780 15176 0,'0'0'0,"0"-41"0,0 0 16,-41 41 15,-41 123-15,41 81 0,82-81-1,82-41 1,81-41-1,-204-1 1,0 42 0,-82-82-1,-40 0 1,81 0 0,41-41-1,123-122 1,81-1-1,-163 0 1,-41 124 15,-123-42-31,-40 82 32,122 0-17,41 163 1,82-81-1</inkml:trace>
  <inkml:trace contextRef="#ctx0" brushRef="#br0" timeOffset="21201.9132">39516 15257 0,'0'0'16,"0"-40"-16,0-42 0,0 41 16,0 0-1,0 0 1,-82 82-1,82 163 1,0 1 15,82-82-15,82-41 0,-42-123-1,-40-123 1,-82 0-1,-123 1 1,-40 122 0,40 123-1,82-1 1,41 1 0</inkml:trace>
  <inkml:trace contextRef="#ctx0" brushRef="#br0" timeOffset="21452.1726">39966 14726 0,'0'-82'0,"0"0"16,123 82 15,-1 246-16,-40 122 1,-82-41 0,0 41-1,-327 0 1,245-327-16</inkml:trace>
  <inkml:trace contextRef="#ctx0" brushRef="#br0" timeOffset="21885.501">34894 17180 0,'-123'0'15,"0"0"-15,0 0 0,42 0 16,40 0 0,41-41 15,818-123-15,491 42-1,532-83 1,-1064 205-16,286 0 15,-735 0 1,-124 0-16,-163-41 16,-123 41 62,-40 0-78,40 0 15,0 0-15,-41 0 0</inkml:trace>
  <inkml:trace contextRef="#ctx0" brushRef="#br0" timeOffset="22251.9837">36980 16935 0,'0'0'0,"-82"0"15,-41 0-15,82 0 16,123 0 15,450 0-15,409 0 0,245-82-1,-40 0 1,-574-41-1,-613 123 48,-40 0-47,40 0-16,41 41 15,-82-41-15,0 41 16,0-41-1</inkml:trace>
  <inkml:trace contextRef="#ctx0" brushRef="#br0" timeOffset="23470.9748">36653 14112 0,'0'-41'0,"0"0"47,-82 41 15,82 368-31,0-245-15,0-82 0,0 41-1,-41-82 17,-41-41-17,0-41 1,-40 0-1,81 41 1,41 123 47,0-41-63,0 0 15,81 41 1,1 0-1,0-82 1,41 0-16,-1-41 16,-81-41-16,41 41 15,-123 41 32</inkml:trace>
  <inkml:trace contextRef="#ctx0" brushRef="#br0" timeOffset="23890.8755">35384 15257 0,'41'0'15,"0"0"-15,41 0 16</inkml:trace>
  <inkml:trace contextRef="#ctx0" brushRef="#br0" timeOffset="24092.1054">38534 15135 0</inkml:trace>
  <inkml:trace contextRef="#ctx0" brushRef="#br0" timeOffset="30739.8299">34771 16894 0,'41'0'47,"81"0"-47,-40 0 16,41 0-16,41 0 15,40 0-15,205 0 16</inkml:trace>
  <inkml:trace contextRef="#ctx0" brushRef="#br0" timeOffset="30985.8609">38084 16730 0,'-82'0'32,"42"0"-17,-1 41 1,-41 41 0,-41-82-1</inkml:trace>
  <inkml:trace contextRef="#ctx0" brushRef="#br0" timeOffset="32619.9416">15258 13662 0,'-82'-82'16,"1"82"0,203 0 46,42 0-46,81 0-16,328 0 31,-246 0-31,164 0 16,-286 0-16,-82 0 15,-1-41 1,-81 41-1,-41-40 17,-82-42-17,41 82-15,-40 0 16,40-41 0,-41 41-16,0 0 15,82-82 16,82 82 1,0 0-17,81 41 1,-163 123 0,0-1-1,-122 1 1,81-82-16</inkml:trace>
  <inkml:trace contextRef="#ctx0" brushRef="#br0" timeOffset="33336.7447">12436 13744 0,'0'-82'15,"0"0"1,-41 82-16,41-81 16,-82 81-16,41 0 15,0 0 1,-163 204 15,163 42 0,82-246-15,40 0 0,-40-82-1,41-41 1,-41 41 0,-41-41-1,0 83 1,0 121 15,0 42-31,0 245 31,0 164-15,0-164 0,0-286-16</inkml:trace>
  <inkml:trace contextRef="#ctx0" brushRef="#br0" timeOffset="33586.9023">12804 13989 0,'0'-40'16,"0"-1"0,163 41-1,1-82 1,-41 82 0,-82 0-16</inkml:trace>
  <inkml:trace contextRef="#ctx0" brushRef="#br0" timeOffset="33853.0162">12845 14071 0,'0'82'31,"82"-82"-15,-42 0-16,42 82 15,-41-82-15,41 82 16,-82 81 15,0-81-15,-164 41 0,42-41-1,81-82-15</inkml:trace>
  <inkml:trace contextRef="#ctx0" brushRef="#br0" timeOffset="34619.4677">13867 13785 0,'0'-82'15,"-40"-41"1,40 1 0,-41 81-1,-41-82 1,-41-41-1,0 42 1,-122-1 0,-1 41-1,124 41-15,-124 41 16,124 0 0,-1 41-16,-204 123 15,122 81 1,1 1-1,-42 204 1,164-123 15,0 82-15,82 164 0,82-410-16,41 164 15,0-245-15,-41 41 16,81-82-1,124 82 1,40-123 0,164-164-1,-164-41 1,-41 1 0,-122-42-1,-82 124-15,-41-205 16,-41 204-1,0-41-15,0-122 32,0 81-17,0 124-15,-123-42 16,82 123-16,-41 0 16,-122 0-1,122 0 1,0 0-16</inkml:trace>
  <inkml:trace contextRef="#ctx0" brushRef="#br0" timeOffset="35319.9298">12068 16280 0,'0'0'15,"-82"0"-15,82 41 0,-41-41 16,82 0 31,41-41-32,-1 41-15,1-41 16,0 41-16</inkml:trace>
  <inkml:trace contextRef="#ctx0" brushRef="#br0" timeOffset="35553.1294">12027 16362 0,'0'0'0,"-82"41"0,0-41 16,0 41-16,41-41 15,-41 82 1,164-82 15,0-41-31,245-123 31,42 0-31</inkml:trace>
  <inkml:trace contextRef="#ctx0" brushRef="#br0" timeOffset="35737.3917">12027 16607 0,'0'0'0,"-41"0"16,82 0 15,40 0-15</inkml:trace>
  <inkml:trace contextRef="#ctx0" brushRef="#br0" timeOffset="38732.951">9818 10022 0,'-82'0'16,"123"81"109,41-81-110,-42 0 1,329 0 15,-247 0-31,574-40 31,-492 40-31,1 0 16,204 0 0,-205 0-16,246 0 15,-286 0 1,41 0-16,122 0 16,0 0-1,0 0 1,-163 0-1,81 0 1,-122 0-16,0 0 0,122 0 31,1 0-15,-124 0-16,165 0 16,-164 0-16,-1 40 15,124-40 1,-1 0-1,1 0 1,81 41 0,-123-41-1,42 82 1,-1-82 0,-81 0-16,163 0 15,-163 0 1,-1 41-16,83-41 15,40 0 1,41 0 15,-122 0-31,245 0 16,-205 0-16,-40 0 16,245 0-1,-82 82 1,41-82-1,-82 82 1,123-82 0,-122 0-1,81 0 1,-246 0-16,165 0 16,-165 0-1,1 0-15,122 0 16,41 0-1,287 0 17,-164 0-17,-41 0 1,-82 0 0,-40-41-1,81 41 1,-123 0-1,1 0 1,-1-41 0,82 41-1,-204 0 1,-41-82 0</inkml:trace>
  <inkml:trace contextRef="#ctx0" brushRef="#br0" timeOffset="40487.5102">26549 9572 0,'0'82'63,"0"-1"-48,-41-40-15,41 0 16,-82 41-16,41 0 16,-41-82-1,82 41-15,0-123 63,41 0-32,41 82 0,0 82-15,-41 0 0,-1-82-1</inkml:trace>
  <inkml:trace contextRef="#ctx0" brushRef="#br0" timeOffset="40670.0797">26917 9776 0,'0'0'0,"0"-82"32,0 164-1,-41 0-31,41 0 15,0 81 1,-82 124 0,82-246-1</inkml:trace>
  <inkml:trace contextRef="#ctx0" brushRef="#br0" timeOffset="40987.7238">27080 10063 0,'0'0'0,"0"-82"0,41 82 47,0 0-32,-41 82-15,0-42 16,-82 165-1,1-123 1,81-41 0,40-41 15,42-41-31,164 0 16,-83-41-1,-122 82 1</inkml:trace>
  <inkml:trace contextRef="#ctx0" brushRef="#br0" timeOffset="41837.7439">27080 8999 0,'0'0'0,"0"-41"15,-41-41-15,41 41 16,0 1 0,-40 40 15,40 122-16,0-40 17,0-41-17,81-41 1,1 0 0,0 0-1,-82-41 1,-41 41-1,-82 0 1,82 82 0,-40 41-1,81-42 1,0 1 0,41-82-1,40-41 1,1 0-1,-82-40 17,-82 81-17,41 0 1,-40 0 0,-1 81-1,82-40 1,82-41-1,-1 0 1,1-41 0,-41 0-1,-41 1 1,0-42-16,0 41 16,-82 41-1,1 0 1,40 82 15,41-1-31,0-40 31,41-41-15,40 0 0,-40 0-16</inkml:trace>
  <inkml:trace contextRef="#ctx0" brushRef="#br0" timeOffset="42971.8666">36407 10185 0,'0'0'0,"-163"41"0,40-41 16,0 0-16,0 0 16,42 0-16,-83 82 15,205-82 48,82 0-63,408-41 15,328-41 17,123-40-17,409 40 1,613-41 0,-940 41-1,-246 82 1,-409 0-1,-368 0 1,-82 0 31,-41 0-31,41 41-16,-204-41 15</inkml:trace>
  <inkml:trace contextRef="#ctx0" brushRef="#br0" timeOffset="43880.7194">36898 10635 0,'0'0'0,"-368"0"15,-328 0 1,124 0 0,163 41-1,245-41 1,287 0 31,40 0-47,328 0 15,859 0 1,-41-82 15,123-40-15,-164 122 0,-736-82-16,245 82 15,-572 0-15,-83 0 16,-40 0-1,-41 0 1,-123 0 437,41 0-422</inkml:trace>
  <inkml:trace contextRef="#ctx0" brushRef="#br0" timeOffset="75957.8759">13908 14276 0,'0'-82'16,"-41"41"0,1 41-1,-1 0 1,-82 164-1,-41 286 1,-40 122 15,204-490-15</inkml:trace>
  <inkml:trace contextRef="#ctx0" brushRef="#br0" timeOffset="76174.9852">13336 14480 0,'0'0'0,"0"-82"15,-41 82-15,41-81 16,0 40-1,82 41 1,-82 82 0,81-42-16,-40 124 15</inkml:trace>
  <inkml:trace contextRef="#ctx0" brushRef="#br0" timeOffset="76408.4938">13827 15217 0,'0'-41'16,"0"-41"-1,0 123 32,122 41-47,-122-42 16</inkml:trace>
  <inkml:trace contextRef="#ctx0" brushRef="#br0" timeOffset="77307.9518">14358 14726 0,'0'0'0,"0"-82"0,0 0 16,0 0 0,-81-122 15,-165-246 31,-204-164-15,-123 205-15,369 409-32,-246-82 31,368 123-31,41 0 15,-82 82 1,1 41 0,81-42-16,-123 124 15,164-83 1,-123 42-16,123 122 16,-40 41 15,40 0-16,0-163 1,0-42 0,204 1-1,1-41 1,-83-123-16,124 82 16,-83-82-16,42 0 15,122-41 1,-40-82-1,81-122 1,-164-1 0,-163-40-1,82-82 1,-123-82 0,-41 204-16,-123-122 31,1 245-31,-1-40 15,-204-42 1,41 205 0,-82 41-1,286 164 1</inkml:trace>
  <inkml:trace contextRef="#ctx0" brushRef="#br0" timeOffset="77691.3124">12354 15871 0,'-41'0'16,"41"-41"-1,123 41 1,736-286 0,-287 204-1,-203 82 1</inkml:trace>
  <inkml:trace contextRef="#ctx0" brushRef="#br0" timeOffset="77893.3302">13540 15994 0,'0'0'0,"-123"0"0,83 0 16,80 0-1,83 0 1,368 0-1,164-82 1</inkml:trace>
  <inkml:trace contextRef="#ctx0" brushRef="#br0" timeOffset="79958.58">3068 6218 0,'0'0'16,"-41"0"-16,-41 0 31,123 0 32,0 0-63,41 0 15,491 0 1,-82-41 0,-1 41-1,-326 0 1,0-82-16,-123 82 16,-41-41 15,-41 41-16,0 0 1,-41 0-16,0-82 16,0 82-16,41 0 15,-81-41 1,81 41 0,82 0 15,40 0-16,124 0 1,-82 0 0,-123 82-1,-82 41 1,0-41 0</inkml:trace>
  <inkml:trace contextRef="#ctx0" brushRef="#br0" timeOffset="80591.7247">3436 7322 0,'-123'0'0,"42"0"16,122 0 31,204 0-32,696-82 17,-205 0-1,-654 82-31,0-81 15,-82 40 17,-41 41-32,41-41 15,-164-41 1,1 41 15,204 41 16,-1 0-47,42 0 16,0 123-1,-41 40 1,-205 1 0,83-82-16,-42 0 15</inkml:trace>
  <inkml:trace contextRef="#ctx0" brushRef="#br0" timeOffset="81824.7477">16649 18162 0,'0'-41'0,"0"0"16,0-41-16,82 41 15,0 41 1,81 0-1,42 205 17,-532 245-1,286-409-15,41-82 15,41 0-31,40-82 15,369-204 1,-204 81 0,-205 124-1,-41 40 17,-41 82-17,-82 0 1,0 123-1,42 122 1,81-122-16,0-1 16,122-81-16,-81-41 0,41 82 15,123-82 1,-124 0-16</inkml:trace>
  <inkml:trace contextRef="#ctx0" brushRef="#br0" timeOffset="82091.6115">16404 17589 0,'41'0'47,"40"0"-47,83 0 15,0 0-15,40 0 16,205-82 0,-245 82-16,-41 0 15</inkml:trace>
  <inkml:trace contextRef="#ctx0" brushRef="#br0" timeOffset="82458.9461">18981 17916 0,'0'0'0,"-123"0"0,82 0 16,82 0 31,82 0-32,81 0-15,287-82 16,-204 82 0</inkml:trace>
  <inkml:trace contextRef="#ctx0" brushRef="#br0" timeOffset="82708.4876">19553 17425 0,'0'0'0,"-40"0"0,40-40 16,0 121 15,0 42-15,0 0-16,0 122 15,81 123 1,-81-286 0</inkml:trace>
  <inkml:trace contextRef="#ctx0" brushRef="#br0" timeOffset="82942.7297">19267 18857 0,'123'0'47,"40"0"-47,42 0 16,-41 0-16,-1-82 15,1 82-15,-41 0 16</inkml:trace>
  <inkml:trace contextRef="#ctx0" brushRef="#br0" timeOffset="85108.3089">21231 17630 0,'-41'0'0,"41"-82"16,82 41 31,-1 41-47,1 0 15,123 0 32,-287 287-16,0-165-31,-41 83 16,42-123-16,81-41 16,-41 40-1,163-81 17,83 0-17,40-122 1</inkml:trace>
  <inkml:trace contextRef="#ctx0" brushRef="#br0" timeOffset="85475.043">22376 17875 0,'0'-41'16,"0"1"-1,0 80 32,-82 1-47,41 41 0,-40 0 16,40 0-1,-123 41 1,123-83 0,41-121 15,0 40-16,0 0-15,82-41 16,0 82 0,0 0-1,-82 41-15,122 82 16,42 40 15,-123-163-31</inkml:trace>
  <inkml:trace contextRef="#ctx0" brushRef="#br0" timeOffset="85709.0357">22908 17916 0,'0'0'0,"0"-82"15,0 123 16,0 41-31,0 82 16,0 81 0,-82-40-1,82-42 1,0-122 0</inkml:trace>
  <inkml:trace contextRef="#ctx0" brushRef="#br0" timeOffset="85992.5131">23071 18325 0,'0'0'0,"0"-41"16,41 41 0,41 0-1,0 41 1,-82 41-1,-41 82 1,-123-42 0,124-81-1,121-41 17,42 0-17,41-41 1,163 41-16</inkml:trace>
  <inkml:trace contextRef="#ctx0" brushRef="#br0" timeOffset="86458.7268">24503 17589 0,'0'-41'0,"0"123"31,0 0-16,0 81 1,0-81-16,0-41 16,0 0-16,0 0 0,0 41 15,-41-82 1,-40 0 0,-1 0-1,-41-205 1,164-40-1,204 81 1,1 82 0,40 82-1,-163 0 1,-41 0-16,-41 0 16</inkml:trace>
  <inkml:trace contextRef="#ctx0" brushRef="#br0" timeOffset="86729.0008">24258 18489 0,'41'0'31,"122"0"-31,1 0 16,40 0-16,287-41 31,-41-41-15</inkml:trace>
  <inkml:trace contextRef="#ctx0" brushRef="#br0" timeOffset="87109.0531">24830 19062 0,'0'0'0,"0"81"47,0 42-31,41 0-16,-41 0 15,0-1-15,0 1 16,82 41-1,-82-123 1,-41-1-16,0-40 16,-81 0-1,81 0 1,-41-81 0,0 40-1,82 0-15</inkml:trace>
  <inkml:trace contextRef="#ctx0" brushRef="#br0" timeOffset="87275.8226">24871 18857 0,'0'-41'0,"0"0"16,123 41-1,-41 0 1,41 0-1,204 0 1,-245 0-16</inkml:trace>
  <inkml:trace contextRef="#ctx0" brushRef="#br0" timeOffset="87675.1443">25199 19389 0,'0'-82'0,"41"82"31,-41 41-15,81 0-1,-81 163 1,0-122-16,0 41 15,0-41 1,41-82 15,41-123-31,0-82 16,41-40 0,-42 204-1,-40 123 1,-41 0-1,0 163 1,0-122 0,0-41-1</inkml:trace>
  <inkml:trace contextRef="#ctx0" brushRef="#br0" timeOffset="88379.0004">22540 17139 0,'-41'-82'16,"-41"82"-1,41-41-15</inkml:trace>
  <inkml:trace contextRef="#ctx0" brushRef="#br0" timeOffset="90169.2718">16035 10349 0,'82'0'641,"-82"123"-625,82-82-16,-41 40 0,41-81 15</inkml:trace>
  <inkml:trace contextRef="#ctx0" brushRef="#br0" timeOffset="91100.9767">22008 19021 0,'-41'0'78,"0"41"-63,0-41 1,41 41 187,-82 40-187</inkml:trace>
  <inkml:trace contextRef="#ctx0" brushRef="#br0" timeOffset="94643.2335">25853 19675 0,'0'82'140,"0"-41"-124</inkml:trace>
  <inkml:trace contextRef="#ctx0" brushRef="#br0" timeOffset="94845.0212">25771 19880 0,'-41'0'16,"41"82"47</inkml:trace>
  <inkml:trace contextRef="#ctx0" brushRef="#br0" timeOffset="95011.3924">25730 20043 0</inkml:trace>
  <inkml:trace contextRef="#ctx0" brushRef="#br0" timeOffset="95191.5837">25690 20084 0</inkml:trace>
  <inkml:trace contextRef="#ctx0" brushRef="#br0" timeOffset="95386.2815">25690 20084 0</inkml:trace>
  <inkml:trace contextRef="#ctx0" brushRef="#br0" timeOffset="95594.9991">25690 20084 0</inkml:trace>
  <inkml:trace contextRef="#ctx0" brushRef="#br0" timeOffset="100243.7091">32807 6013 0,'41'82'79,"0"-82"-64,41 0-15,41 0 16,-42 0-16,42 0 15,123 0 1,163-41 15,-287 41 1,-122-41 14,-40 41-30,-1 0-16,-123 0 16,41 0-1,-40-82 17,81 82-17,123 0 48,0 0-48,40 0-15,1 0 16,0 0-16,0 0 16,82 0-1,-83 41 1,-81 0 15,0 0 0,-81 41-15,-83 0 0,123-1-1,0 1 1</inkml:trace>
  <inkml:trace contextRef="#ctx0" brushRef="#br0" timeOffset="102526.8619">24667 18489 0,'0'41'16,"-41"41"46</inkml:trace>
  <inkml:trace contextRef="#ctx0" brushRef="#br0" timeOffset="104226.9099">32521 7567 0,'82'0'46,"41"0"-46,-1 0 16,1 0-16,122 0 16,42-41-16,-83 41 15,42-81-15,-1 81 16,-40-82-16,-42 82 0,83-82 31,-205 41 0,-205 41 1,-122 0-1,245 0-15,-41 0-1,164 0 16,0 0-31,122 0 16,-122 41 0,-82 123 15,-41-1-15,-286 83-1,122-124-15</inkml:trace>
</inkml:ink>
</file>

<file path=ppt/ink/ink57.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3-11-18T14:13:49.943"/>
    </inkml:context>
    <inkml:brush xml:id="br0">
      <inkml:brushProperty name="width" value="0.05292" units="cm"/>
      <inkml:brushProperty name="height" value="0.05292" units="cm"/>
      <inkml:brushProperty name="color" value="#FF0000"/>
    </inkml:brush>
  </inkml:definitions>
  <inkml:trace contextRef="#ctx0" brushRef="#br0">36980 7117 0</inkml:trace>
</inkml:ink>
</file>

<file path=ppt/ink/ink58.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3-11-18T13:52:27.087"/>
    </inkml:context>
    <inkml:brush xml:id="br0">
      <inkml:brushProperty name="width" value="0.05292" units="cm"/>
      <inkml:brushProperty name="height" value="0.05292" units="cm"/>
      <inkml:brushProperty name="color" value="#FF0000"/>
    </inkml:brush>
  </inkml:definitions>
  <inkml:trace contextRef="#ctx0" brushRef="#br0">19840 11249 0</inkml:trace>
</inkml:ink>
</file>

<file path=ppt/ink/ink59.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3-11-18T13:52:27.087"/>
    </inkml:context>
    <inkml:brush xml:id="br0">
      <inkml:brushProperty name="width" value="0.05292" units="cm"/>
      <inkml:brushProperty name="height" value="0.05292" units="cm"/>
      <inkml:brushProperty name="color" value="#FF0000"/>
    </inkml:brush>
  </inkml:definitions>
  <inkml:trace contextRef="#ctx0" brushRef="#br0">19840 11249 0</inkml:trace>
</inkml:ink>
</file>

<file path=ppt/ink/ink6.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4-06-08T10:52:25.583"/>
    </inkml:context>
    <inkml:brush xml:id="br0">
      <inkml:brushProperty name="width" value="0.05292" units="cm"/>
      <inkml:brushProperty name="height" value="0.05292" units="cm"/>
      <inkml:brushProperty name="color" value="#FF0000"/>
    </inkml:brush>
  </inkml:definitions>
  <inkml:trace contextRef="#ctx0" brushRef="#br0">27489 26220 0,'-40'0'15,"40"41"345,-82-41-360</inkml:trace>
  <inkml:trace contextRef="#ctx0" brushRef="#br0" timeOffset="1947.2714">26917 15257 0,'-41'0'63,"41"41"-48,-82-41-15,41 0 16,0 0-1,-82 0-15,83 0 16,-42 41-16,0-41 16,-82 0-1,-286 123 17,287-123-1,40 0 16,82 0-47,0 0 15,41 41-15,-82-41 16,-40 0 0,-1 0-1,-41 0 1,82 82-1,1-82 1,-1 0 0,0 0-1,0 0 17,82-41 61,41 41-93,0-41 32,0 41-17,41-41 1,-41 41-1,0-82 1,40 41 0,-81-41-1,41 82 1,-41-40 0,41 40-1,-41-41 16,0-41 48,-41 82-48,-41 0 0,82 41-31,-81-41 0,81 41 16,-82 0-1,0 40 1,41-40 0,41 0-1,-82 41 1,82-41 15,0 0-15,41 41-1,0-82 1,41 41 0,0-1-1,122 42 1</inkml:trace>
  <inkml:trace contextRef="#ctx0" brushRef="#br0" timeOffset="4314.2982">27367 15257 0,'-41'0'15,"-41"0"1,82-81 78,41 81-94,41 0 15,-41 0 1,81 0 0,42 0-1,0 0 1,-1 0 0,42 0-1,40 0 1,-122 0-1,-41 0 1,0 0 0,40 0-1,-40 0 1,0 0 0,-41 0-1,0 0 16,41 0-15,-42 0 0,1 0-1,41 0 1,-41 0 0,0 0-1,0 0 1,41 0-1,-41 0 1,-1 0 31,-40-41 78,-40 41-109,-83-41-1,41 41 1,82-82-16,-41 82 15,0 0 1,41-41 0,-82 41-1,123 0 126,82 0-125,-82 0-16,0 0 15,82 82 1,-83-82-1,-40 41 1,82 0 0,-82 81-1,-122-40 1,-1 41 0,41-41-1</inkml:trace>
  <inkml:trace contextRef="#ctx0" brushRef="#br0" timeOffset="7414.9092">36980 13008 0,'82'0'109,"-1"-123"-93,-81 41-1,0 0-15,0 1 16,0-1-16,0 41 16,0-41-16,0 41 15,0-41 1,0 123 31,-40 41-47,40 163 31,0-40-15,40-82-1,1-41 1,0-82 0,164-82-1,-123-41 1,-41-41-1,40 42 1,-81 40 0,0 41-1,0 82 32,0 41-47,0 81 31,0 1-15,0 0 0,41-124-1,41 1 1</inkml:trace>
  <inkml:trace contextRef="#ctx0" brushRef="#br0" timeOffset="7681.3919">38125 12844 0,'-41'0'0,"123"0"47,0 0-47,0 0 16,0 0-16,40 0 16,42 0-1</inkml:trace>
  <inkml:trace contextRef="#ctx0" brushRef="#br0" timeOffset="8197.7214">39312 12721 0,'0'-41'16,"0"82"62,0 0-78,0 41 16,0-41-16,0 0 0,0 41 31,0-41-15,-41-41 15,-41-41-15,0-41-1,82 41-15,0 0 31,0-82-15,0 42 0,41-1-1,123 82 1,-42 0 0,83 41-1,-164-41-15</inkml:trace>
  <inkml:trace contextRef="#ctx0" brushRef="#br0" timeOffset="8531.3794">40007 12926 0,'0'41'63,"0"41"-48,0-1-15,0-40 16,0 0-16,0 82 16,-41 0-1</inkml:trace>
  <inkml:trace contextRef="#ctx0" brushRef="#br0" timeOffset="9231.7971">40539 13090 0,'0'-41'47,"0"-41"-31,0 0 0,0 41-1,122-41 1,-81 0-1,-41-40 1,0-1 0,0 164 31,0 0-32,0 0-15,0 122 16,0-81-1,41 0 1,41-41 0,-41-41-1,41 0 1,-41-82 0,41-41-1,-82 82 1,0 1-1,0-1-15,0-41 0,0 123 47,0 41-31,0-1 0,0 42-1,40-82 1,1 41-1,82-82 1</inkml:trace>
  <inkml:trace contextRef="#ctx0" brushRef="#br0" timeOffset="9497.821">41520 12721 0,'-81'0'0,"81"41"47,81-41-32,1 0-15,0 0 16,41 0-16,0 0 15,-83 0 1,42 0-16</inkml:trace>
  <inkml:trace contextRef="#ctx0" brushRef="#br0" timeOffset="9748.4327">41725 12599 0,'-41'0'0,"41"-41"16,0-41 0,0 123 31,0 0-47,0 41 15,41 245 1,0-164-1,0-40 1,-41-41 0</inkml:trace>
  <inkml:trace contextRef="#ctx0" brushRef="#br0" timeOffset="10216.1912">42257 12803 0,'0'-82'0,"0"123"78,0 41-78,0 0 15,0 0 1,0-41 15,-41-41-15,-41-41-1,82 0 1,0-41 0,0 0-1,0 0-15,123 82 32,-41 0-32,-41 0 15,81 0 1,-81 0-1</inkml:trace>
  <inkml:trace contextRef="#ctx0" brushRef="#br0" timeOffset="10514.7604">42789 12312 0,'41'0'62,"40"82"-62,-81 0 16,82 163-1,-82 1 1,-41 40 0,-286-122-1</inkml:trace>
  <inkml:trace contextRef="#ctx0" brushRef="#br0" timeOffset="11082.1271">36489 12067 0,'0'-41'16,"-82"41"-1,0 41 1,82 82-16,-81 122 16,81 205-1,40-245-15,451 490 32,-368-613-17,286 0 1</inkml:trace>
  <inkml:trace contextRef="#ctx0" brushRef="#br0" timeOffset="12164.598">43975 12885 0,'-82'0'0,"41"0"15,-41 0 1,41 0-16,82 0 47,41 0-32,41 0-15,81 0 16,42 0-16,122 0 16,-163 0-1,-42 82 1,42-82-1,-83 0 1,-81 0 0,-41-41 31,-81-41-32,-1 82 1,0-41-1,0 41 1,123 0 47,41 0-63,-41 0 15,41 41-15,-42 123 31,-40-82-15,-122 40 0,-1 1-1,82-123 1,41 41-16</inkml:trace>
  <inkml:trace contextRef="#ctx0" brushRef="#br0" timeOffset="13247.9028">47370 12476 0,'0'-41'16,"-41"41"-1,-41 0 16,42 0-15,-83 41-16,41 163 16,41-81-1,41 0-15,0 122 16,0-122 0,164-82-1,-42-41 16,-40 0-15,-41-82 0,-41 0-16,0 1 15,0-1-15,0 41 0,-82-41 16,1 82 0,40 41-1,-41 82 1,0 122-1,164-204 1,41 41 0</inkml:trace>
  <inkml:trace contextRef="#ctx0" brushRef="#br0" timeOffset="13799.0971">48025 12640 0,'0'-82'0,"0"0"15,-82 82 17,41 0-17,-82 41 1,123 41-1,0 40 1,205 1 0,-1 41-1,-163-82 1,-41 40 0,0-40-1,-163-82 16,81 0-15,0-41 0,82 0-1,41-122 1,245-42 0,-204 82-1,-41 42 1,-41-1-1,-82 82 1,-41 0 0,82 82-1,-40 122 1,122-122 0</inkml:trace>
  <inkml:trace contextRef="#ctx0" brushRef="#br0" timeOffset="14098.5426">49334 12762 0,'0'-41'16,"-41"41"15,0 82-31,-41 0 16,41 123-1,-82-83-15,123 124 16,-40-205 0,40-1-16,0 42 15,-41-82 16</inkml:trace>
  <inkml:trace contextRef="#ctx0" brushRef="#br0" timeOffset="14303.587">48925 12680 0,'-41'0'0,"41"-40"16,0 121 31,41 1-31,-41 0-16,41 41 15</inkml:trace>
  <inkml:trace contextRef="#ctx0" brushRef="#br0" timeOffset="14514.481">49252 13662 0,'41'-41'31,"-41"-41"-15,82 82-16,-82 41 47,0 41-47,0 0 15</inkml:trace>
  <inkml:trace contextRef="#ctx0" brushRef="#br0" timeOffset="24266.5684">37389 15257 0,'123'-122'15,"-82"81"-15,40 0 16,-81-41 0,123-327 15,-123 205 0,0 285 16,0 1-31,0 41-16,0 122 15,0-163 1,0 0 0,41-82-1,82-41 1,-123 0-1,81-41 1,-81-40-16,41-42 16,-41 82-16,0 0 15,0 41 1,0 123 15,0 0-31,0 123 16,0-1-1,0-122 1,41-41 0,41-41-16</inkml:trace>
  <inkml:trace contextRef="#ctx0" brushRef="#br0" timeOffset="24465.8441">38371 14767 0,'-41'0'0,"82"0"32,0 0-17,40 0-15,1 0 16,41 0-16,-41 0 15</inkml:trace>
  <inkml:trace contextRef="#ctx0" brushRef="#br0" timeOffset="25017.7764">39352 14439 0,'0'41'16,"0"41"-1,0-41 1,-81-41 15,-1 0-15,0 0-1,0-123 1,82 41 0,41 1-1,82 81 1,-41 0 0,40 204-16,-122-122 15,0 0 1,0 163-1,-163-40 1,40-123-16,0-1 16,123-40-16,-41-41 15,41-82 1,0 1 0,41-83-1,82 123 1,-41 41-1,-41 123 1,41-41 0,-82-1-16,40 1 15</inkml:trace>
  <inkml:trace contextRef="#ctx0" brushRef="#br0" timeOffset="25416.9864">39966 14848 0,'0'-40'0,"0"80"31,0 1-15,0 0-16,0 41 16,-82-41-16,41 41 15,-41-82 1,42 0 0,-1-41 15,41-123-16,81 42 1,1 40 0,123 82-1,-164 0-15,0 41 16,40-41-16</inkml:trace>
  <inkml:trace contextRef="#ctx0" brushRef="#br0" timeOffset="25767.0381">40743 15094 0,'0'41'62,"0"0"-62,0 40 16,0-40-16,0 0 15,-41 82 1,-40 0 0</inkml:trace>
  <inkml:trace contextRef="#ctx0" brushRef="#br0" timeOffset="26416.6197">41234 15176 0,'0'-41'31,"41"-41"-15,-41 41-1,41-41-15,41-40 16,-82-42 0,0 41-1,41-122 1,-41 204-16,0 123 47,0 40-32,0 1-15,0 123 16,0-165-16,0 1 16,0 0-1,41-82 1,40 0-1,42-82 1,-82-41 0,41-81-1,-82 122 1,0 0 0,0 123 30,0 0-30,0 41-16,-41 82 16,41-42-16,0-40 15,0 82 1,82-123 0</inkml:trace>
  <inkml:trace contextRef="#ctx0" brushRef="#br0" timeOffset="26666.5277">42011 14889 0,'41'0'47,"41"0"-47,0 0 16,0 0-16,0 0 15,40 0 1,-122-81-16</inkml:trace>
  <inkml:trace contextRef="#ctx0" brushRef="#br0" timeOffset="26899.2853">42420 14480 0,'0'82'63,"-81"0"-63,81 0 0,0 0 15,0-1 1,41 124 0,-41-82-1</inkml:trace>
  <inkml:trace contextRef="#ctx0" brushRef="#br0" timeOffset="27483.6687">43034 14439 0,'0'41'31,"0"0"-31,0 0 15,0 41 1,0 0 0,-41-82-1,0 0 1,0-41 0,-40-82-1,81-41 1,81 124-1,1 40 1,0 40 0,-41 83-16,-41 41 15,0-41 1,0-42-16,-82 83 16,-122-123 15,163 41-16,0-123 1,41-82 0,41 0-1,81 123 1,-40 41 0,0 41-1,-82 41 1,41-41-1</inkml:trace>
  <inkml:trace contextRef="#ctx0" brushRef="#br0" timeOffset="27851.3462">43770 14562 0,'0'41'47,"0"0"-47,0 41 16,0-41-16,0 0 15,0 40 1,-81-81-16,40 0 31,0 0-15,41-81-16,-82-1 15,123-41 1,122 123 15,-81 0-15,41 0-1,-82 82-15</inkml:trace>
  <inkml:trace contextRef="#ctx0" brushRef="#br0" timeOffset="28166.0456">44220 14194 0,'0'0'0,"-41"0"16,41-41-16,41 82 47,41 41-32,41 204 1,-82 82 0,-41-81-1,-246 122 1,83-328-16</inkml:trace>
  <inkml:trace contextRef="#ctx0" brushRef="#br0" timeOffset="28900.6582">37184 14153 0,'0'-82'32,"-81"82"15,-1 123-32,-41 245 16,123-82-31,0 205 16,0-327-16,82 0 16,204-1-1,82-81 1</inkml:trace>
  <inkml:trace contextRef="#ctx0" brushRef="#br0" timeOffset="29949.516">45652 15012 0,'-82'0'0,"0"0"16,1 0-1,203 82 63,1-82-78,41 0 16,40 0-16,124 0 16,-83-41-1,-122 0 1,-123-41 15,0 0 0,-41 82-31,-41-40 32,41 40-17,82 0 32,41 0-31,-82 81-1,0 42 1,0-41 0,0 41-1,-41-123 1</inkml:trace>
  <inkml:trace contextRef="#ctx0" brushRef="#br0" timeOffset="30500.6575">48270 14603 0,'0'-41'16,"0"-41"0,-82 41-1,82 0 1,-82 41 0,42 0-1,-42 0-15,-41 82 16,123 0-1,0-41-15,0 0 16,123 41 0,-41-82-1,-1 0 1,1-41 15,-41-41-15,-41 0-1,0 0 1,0 164 15,0 82-15,0-1 0,0 83-1,0-123 1,0-83-1,41 42 1</inkml:trace>
  <inkml:trace contextRef="#ctx0" brushRef="#br0" timeOffset="30699.6454">49006 14317 0,'0'0'0,"82"0"31,0 0-15,82 0 0,-42 0-1</inkml:trace>
  <inkml:trace contextRef="#ctx0" brushRef="#br0" timeOffset="31016.7588">49047 14317 0,'0'0'0,"-41"0"31,41 81-15,0 42-1,0-41 1,123 0 0,41-41-1,40 41 1,-163-1 0,-41 1-1,0 0 1,-122-41-1,-1-41 1,41 0 0,41-41-1</inkml:trace>
  <inkml:trace contextRef="#ctx0" brushRef="#br0" timeOffset="31270.2485">50070 14480 0,'0'0'0,"0"-41"16,0 123 31,0 0-47,0 0 15,-82 163 1,41-122-16,41 0 16,-82-82-1</inkml:trace>
  <inkml:trace contextRef="#ctx0" brushRef="#br0" timeOffset="31450.2182">49865 14276 0,'41'0'47,"-41"82"-47,41-42 16</inkml:trace>
  <inkml:trace contextRef="#ctx0" brushRef="#br0" timeOffset="31647.2659">50193 15012 0,'0'123'78,"0"-41"-62</inkml:trace>
  <inkml:trace contextRef="#ctx0" brushRef="#br0" timeOffset="33800.9943">37921 17466 0,'0'-122'16,"0"81"0,0 0-16,81-123 31,-40 1-15,-41 81-1,0 0 1,0 205 31,0-1-32,0-40-15,0 123 16,0-164 15,0 40-15,41-81-1,41 0 1,0-81 0,0-42-1,-82-41 1,0 42-16,0-1 16,0 205 30,0-1-46,-41 124 16,41-82 0,0-1-1,0-40 1</inkml:trace>
  <inkml:trace contextRef="#ctx0" brushRef="#br0" timeOffset="34016.5906">38739 17262 0,'0'41'31,"41"-41"-15,0 0-16,122 0 16,42 0-1</inkml:trace>
  <inkml:trace contextRef="#ctx0" brushRef="#br0" timeOffset="34467.2751">39475 16935 0,'0'-41'16,"0"-41"0,164 82-1,-123 0 1,40 82-1,-81-1 1,-40 1 0,-83 0-1,41 0 1,82-123 15,41-41-15,82 82-1,-42 0 1,1 82 0,-82 0-1,-41 41 1,-122-1 0,40-122-1,0 0 1</inkml:trace>
  <inkml:trace contextRef="#ctx0" brushRef="#br0" timeOffset="34867.1636">40211 17221 0,'41'0'31,"-41"41"-15,0 41-1,0-1 1,0-40-16,0 41 15,-81-82 17,40-82-17,41 41 1,0-122-16,122-1 31,1 164-15,-41 0-1,41 41 1,-123 41 0</inkml:trace>
  <inkml:trace contextRef="#ctx0" brushRef="#br0" timeOffset="35166.6985">40948 17671 0,'-41'0'0,"41"41"62,0 0-46,0 40-16,0-40 15,0 0-15,0 0 16,0 41-16</inkml:trace>
  <inkml:trace contextRef="#ctx0" brushRef="#br0" timeOffset="35801.4487">41643 17344 0,'0'41'16,"41"-82"47,-41 0-63,41-41 15,-41-41 1,82 41-16,-82-122 15,0 40 1,0 246 47,0-41-63,0 41 15,0 81 1,0-40-1,0-82-15,41-41 16,-41 41-16,41-41 16,40 0-1,42-82 1,-82-41 0,-41-81-1,0 122 1,0 164 15,0 0-31,0-1 16,0 124-1,0-41 17,41-123-32</inkml:trace>
  <inkml:trace contextRef="#ctx0" brushRef="#br0" timeOffset="36000.712">42461 17016 0,'-41'0'16,"123"0"15,0 0-31,0 0 15,0 0-15,81 0 16,-122 0 0</inkml:trace>
  <inkml:trace contextRef="#ctx0" brushRef="#br0" timeOffset="36233.5322">42748 16689 0,'-41'0'0,"41"82"47,0 0-31,0 0-16,0-1 15,0 42-15,0-41 16,0 82-1</inkml:trace>
  <inkml:trace contextRef="#ctx0" brushRef="#br0" timeOffset="36650.8165">43116 16689 0,'82'0'31,"-41"0"-15,-1 0-16,42 41 15,-82 0 1,0 41 0,-41 40-1,-40-40 1,40-82-1,82 0 17,-1-41-17,42 82 17,0 0-17,-82 123 1,-82-1-1,-81-81 1,-42-82 0,123 0-1,82-204 1</inkml:trace>
  <inkml:trace contextRef="#ctx0" brushRef="#br0" timeOffset="37083.9488">43729 17016 0,'0'-41'16,"41"41"31,-41 123-32,0-82 1,0 41 0,0-41-1,-41-82 32,41 0-47,0-123 16,41 1-1,123 122 17,-41 41-17,-82 0 1,40 0-16</inkml:trace>
  <inkml:trace contextRef="#ctx0" brushRef="#br0" timeOffset="37384.3902">44179 16566 0,'0'-40'16,"41"40"-1,0 0 1,0 122 0,-41 1-1,82 0 1,-82 245-1,-41-123 1,-123-40 0,83-123-16</inkml:trace>
  <inkml:trace contextRef="#ctx0" brushRef="#br0" timeOffset="37935.3045">37798 16321 0,'-82'0'0,"41"0"31,41 41-31,-82 82 16,82 245 0,41 532 15,368-369 0</inkml:trace>
  <inkml:trace contextRef="#ctx0" brushRef="#br0" timeOffset="38734.4793">46797 16894 0,'0'0'0,"-122"0"0,40 0 16,41 0-16,82 0 78,82 0-78,40 0 16,1 0-16,204-41 15,-245 41 1,0 0-16,-83 0 15</inkml:trace>
  <inkml:trace contextRef="#ctx0" brushRef="#br0" timeOffset="38951.1211">47697 16771 0,'0'0'16,"0"-41"-16,-204-41 15,81 41 17,82 41-17,0-81 1,82 81-1,82 0 1,82 122 0,-124 42-1,-81 40 1,-163 1 0,40-164-1,123 41-15</inkml:trace>
  <inkml:trace contextRef="#ctx0" brushRef="#br0" timeOffset="39417.7108">49293 16730 0,'0'-82'0,"0"41"16,-41-40 0,-41 40-1,41 41 1,-41 0 0,-40 122-1,81 1 1,41 0-1,82-123 17,-1 0-17,1 0-15,-41-82 32,-41-82-17,0 83 1,0 121-1,0 83 1,0 0-16,0 122 16,0-122-16,0 0 15,0-1 1,0-81 0</inkml:trace>
  <inkml:trace contextRef="#ctx0" brushRef="#br0" timeOffset="39818.5898">49865 16648 0,'0'0'0,"0"-41"0,0 0 16,0 1-1,0-83 1,-81 123-1,-42 41 1,41 163 0,82-81-1,0-82 1,123 41 0,0-123-1,-83-41 1,83-41-1,-123 82-15,41 41 16,-41 82 15,0 41-31,-41 163 32,41-40-17,0-124 1</inkml:trace>
  <inkml:trace contextRef="#ctx0" brushRef="#br0" timeOffset="40018.5475">50520 17016 0,'-41'0'16,"41"-41"15</inkml:trace>
  <inkml:trace contextRef="#ctx0" brushRef="#br0" timeOffset="40417.9197">50888 16648 0,'-82'-163'0,"41"163"31,82 0 0,41 0-15,0 0-16,-41 0 0,41 0 16,-41 0-1,0 0 1,-41 122 31,0 1-32,0 41 1,0-1 0,0 1-1,0-82 1,-41-82-16</inkml:trace>
  <inkml:trace contextRef="#ctx0" brushRef="#br0" timeOffset="40584.6422">50888 16975 0,'41'-40'16,"41"40"0,0 0-1,81 0 1,83 0-1</inkml:trace>
  <inkml:trace contextRef="#ctx0" brushRef="#br0" timeOffset="40867.4592">52074 16607 0,'-81'41'47,"81"41"-47,-82 0 16,82 41 0,-41-1-16,41 1 15,-82 163 1,41-122-1,-41-123 1</inkml:trace>
  <inkml:trace contextRef="#ctx0" brushRef="#br0" timeOffset="41016.7122">51747 16566 0,'0'0'0,"0"41"32,82 41-17</inkml:trace>
  <inkml:trace contextRef="#ctx0" brushRef="#br0" timeOffset="41234.4796">52320 17425 0,'0'-40'0,"0"-1"16,41 41 15,-41 41 0,0-1-15</inkml:trace>
  <inkml:trace contextRef="#ctx0" brushRef="#br0" timeOffset="42367.776">53302 12721 0,'41'-41'16,"-41"-40"15,40 81-31,42 0 31,0 0-15,82 81 0,-42 42-1,-122 164 1,0 326-1,-81-81 1,81-164 0,0-41-1,81-163 17,42-1-17,-41-163 1,0 0-1,-41-81 1,-41 122 31,-41 122-47,41 1 16,-41 286-1,41 163 1,0 83-1,0-287 1,0-123 0,-164 82-1,42-122 1,-1-83 15,82-122-15,0-41-1,41 41-15,-123-41 16,123 82-16,-82-82 16</inkml:trace>
  <inkml:trace contextRef="#ctx0" brushRef="#br0" timeOffset="55886.8414">49497 12517 0,'0'-41'16,"-41"41"-16,41-82 15,-40 82-15,40-41 16,-205-41 15,0-40 0,42 40-15,-1 41 15,82 41-15,-40-82 0,-42 41-1,41 41 1,41 0-1,-81 0 1,-1 0 0,-81 123-1,81-123 1,82 82 0,-40-41-1,-1 41 1,-41-1-1,42-40 17,40 41-32,41 41 31,41-41-31,-82-1 16,41 1-16,41-41 15,-41 82 1,41-41-1,0 40 1,0 42 0,41-82-1,41 40 1,82 1 0,-83-41-16,83 0 15,-82-82 1,41 82-16,40-82 15,42 81 1,81-81 0,123 0 15,-82 0-15,-81 0-1,-42 0 1,42-40-1,-42-1 1,-40-41 0,0 0-1,-83 0 1,42 0 0,-82 1-1,41-83 1,0 41-1,-1 41 1,-40 1 0,-41-83 15,0 41-15,-122-204-1,-124-82 1,42 368-1,-42 41 1,-40 41 0,122-41-16</inkml:trace>
  <inkml:trace contextRef="#ctx0" brushRef="#br0" timeOffset="58103.7496">50397 14153 0,'0'-82'0,"-82"41"31,1-40-15,-1 40-1,-41-41 1,0 82 0,82-41-16,-245-41 31,204 82-31,-204-41 31,-123 41 0,245 0-15,1 0 0,-1 82 15,41-82-31,41 41 16,1 82-16,-1-1 15,82-81 1,-82 82-1,-41 0 1,-40 40 0,81 1-1,0 40 1,82-40 0,0-82-16,0 81 15,82-40 1,41-41-16,40 123 15,1-42 1,40-122 15,-40 82-31,122-82 16,-163-41-16,41 0 16,163 0-1,0 0 1,-204 0-16,122 0 15,-163 0-15,0-123 16,82 41 0,81 0-1,1 1 1,-42-124 0,-81 82-1,-41 1 1,40-42-1,-40 82-15,0-204 16,-82 163 0,0 0-16,82-40 31,-164 40-15,-163 0-1,-492 1 1,205 40-1,287 82-15</inkml:trace>
  <inkml:trace contextRef="#ctx0" brushRef="#br0" timeOffset="60270.6442">51952 16198 0,'0'-82'16,"0"42"30,0-1-14,-41 41-17,0-82 1,-82 82 0,0-41-1,1 41 1,40 0-1,0-82 1,41 82 0,-41 0-1,-40 0 1,-165 0 0,165-41-1,-1 41 1,41 0-1,41 0-15,-82 0 16,1 0 0,40 0-1,-82 0 1,1 0 0,-1 0-1,123 0-15,-82 82 16,83-82-16,-1 41 15,-82 82 1,-82 40 0,83-40-1,-83 0 1,123-82 0,0 122-1,-40 42 1,-1 81-1,123-122 1,0-1 15,0 42-15,82-123-16,81 122 16,-81-163-16,41 41 15,82 82 1,163 40-1,41-40 1,-246-164-16,246 41 16,-204-41-16,-41 0 15,163 0 1,41 0 0,-204 0-16,122 0 15,-163 0 1,-1-82-16,42 82 15,-41-41 1,-41-41 15,81 0-15,-81 41 0,0-81-1,41-42 1,-82 41-1,40 1 1,-81 40 0,41-41-1,-41 0 1,82-245 0,-82 123-1,-41 81 1,-122-163-1,-83 204 1,-204 0 15,164 123-31</inkml:trace>
  <inkml:trace contextRef="#ctx0" brushRef="#br0" timeOffset="61588.8126">47084 19593 0</inkml:trace>
  <inkml:trace contextRef="#ctx0" brushRef="#br0" timeOffset="68547.9173">7813 4377 0,'82'0'141</inkml:trace>
  <inkml:trace contextRef="#ctx0" brushRef="#br0" timeOffset="68964.0967">9531 4418 0,'82'0'93</inkml:trace>
  <inkml:trace contextRef="#ctx0" brushRef="#br0" timeOffset="70477.0786">26344 4581 0,'-41'0'32,"0"0"14,0 0-30,-41 0 0,1 0 15,-1 0 0,0 0-15,205 0 62,81 41-62,1-41-16,40 0 15,1 0-15,81 0 16,368 0-1,-163 0 1,164 82 0,-410-82-1,-163 0 1</inkml:trace>
  <inkml:trace contextRef="#ctx0" brushRef="#br0" timeOffset="71009.1019">27449 4745 0,'0'0'0,"-123"0"0,41 0 16,0 0-16,-41-82 15,83 82 1,121 0 46,42 0-62,41 0 16,449 0 0,-81 0-1,-82 0 1,-41 0-1,-204 41 1,-164-41 0,-41 41 109</inkml:trace>
  <inkml:trace contextRef="#ctx0" brushRef="#br0" timeOffset="75464.7668">7527 6177 0,'41'0'141</inkml:trace>
  <inkml:trace contextRef="#ctx0" brushRef="#br0" timeOffset="228455.264">39393 20248 0,'0'82'47,"0"81"-31,0 42-16,0 81 15,0 123 17,0-368-17</inkml:trace>
  <inkml:trace contextRef="#ctx0" brushRef="#br0" timeOffset="228720.9218">39271 20248 0,'0'-41'0,"0"0"16,0-82-16,41 82 15,40 41 1,124 0 0,-82 82-1,-123 41 1,0-82-16,-82 122 16,-41-122-1,41 41-15,-81 41 16,81-82-1</inkml:trace>
  <inkml:trace contextRef="#ctx0" brushRef="#br0" timeOffset="229403.5164">40825 19962 0,'0'0'0,"0"-82"15,0 0-15,0 41 16,0 82 15,0 572 0,-82-367-31,123 654 32,-41-777-32,123-42 15,-41-81-15</inkml:trace>
  <inkml:trace contextRef="#ctx0" brushRef="#br0" timeOffset="230421.0364">41807 20861 0,'0'-40'31,"82"-83"-15,-82 82 0,122-164 15,-122 124-31,0 40 15,0 0-15,0 0 16,-41 41 15,41 82-15,0-1-16,0 83 16,0-123-1,0 41-15,0-41 16,41-41-1,41 0 17,0 0-32,0-123 15,-82 82-15,0 0 16,0-122 0,0 122-1,0 0-15,0 123 31,0-1-31,0-40 16,0 82 0,0-41-1,41-41 1,41-41 0</inkml:trace>
  <inkml:trace contextRef="#ctx0" brushRef="#br0" timeOffset="230757.0206">43034 20289 0,'0'-41'16,"41"41"-16,-82 41 62,0-41-46,-41 122-16,41-122 0,1 82 16,-42-82-1,82 41-15,41-41 47,40 0-31</inkml:trace>
  <inkml:trace contextRef="#ctx0" brushRef="#br0" timeOffset="231244.9624">42870 20371 0,'0'0'0,"-81"0"0,162 0 78,1 0-78,41 0 16,-41 0-16,0 0 16,40 0-1,-81 0-15</inkml:trace>
  <inkml:trace contextRef="#ctx0" brushRef="#br0" timeOffset="231637.0716">44098 20330 0,'0'-82'15,"0"164"17,0-1-32,0 1 15,0-41-15,0 41 16,0 0-1,0-41 17,-41-41-17,-41 0 1,41-164 0,41-40-1,123 40 1,40 123-1,-81 41-15,82 0 16,-82 0-16,-41 0 16,-1 0-16</inkml:trace>
  <inkml:trace contextRef="#ctx0" brushRef="#br0" timeOffset="232086.9962">45529 20043 0,'0'-41'15,"41"41"-15,-123 82 63,42-41-63,-1 41 15,-41-41-15,-82 122 47,246-163-31,41 0 0,122 0-1,-40 0 1,-164 0-1</inkml:trace>
  <inkml:trace contextRef="#ctx0" brushRef="#br0" timeOffset="232271.4879">45366 20821 0,'0'0'0,"82"0"47,40 0-47,42 0 16,40-41-1,-81 41-15,0 0 16</inkml:trace>
  <inkml:trace contextRef="#ctx0" brushRef="#br0" timeOffset="233388.6598">47207 20043 0,'0'-81'0,"-41"121"47,0 42-31,-41 0-16,41 0 15,-41 81 1,41-122 0,0 82-1</inkml:trace>
  <inkml:trace contextRef="#ctx0" brushRef="#br0" timeOffset="233587.7815">46716 20125 0,'0'0'0,"0"-41"16,41 82 31,122 82-31,1 40-1,40-40 1,-163-123-16</inkml:trace>
  <inkml:trace contextRef="#ctx0" brushRef="#br0" timeOffset="233904.4799">48106 20043 0,'0'0'0,"0"-41"16,-81 82 31,40 41-31,-82 41-1,41 0 1,41-83-1,82-40 1,164 0 0,40 0-1,-122 0 1</inkml:trace>
  <inkml:trace contextRef="#ctx0" brushRef="#br0" timeOffset="234087.9075">47902 20780 0,'0'0'0,"41"0"32,82 0-32,-1 0 15,83 0 1,-1 0-1</inkml:trace>
  <inkml:trace contextRef="#ctx0" brushRef="#br0" timeOffset="234687.3764">48884 20739 0,'0'-41'47,"0"-41"-32,82 41 1,-82 0-16,40-82 15,-40-40 1,0 81-16,0 41 16,0-41-1,0 164 17,0-41-32,0 82 31,0-41-31,0 40 31,82-122-15,0 0-1,0-82 1,-82 42 0,41-83-1,-41-82 1,0 164-1,0 123 1,0 0 0,0 82-1,0-83 1,41 1-16,81-41 16,-81-41-1</inkml:trace>
  <inkml:trace contextRef="#ctx0" brushRef="#br0" timeOffset="234937.8029">49784 20289 0,'0'0'0,"41"0"62,81 0-46,42 0-16,0 0 16,-42 0-16,42 0 15</inkml:trace>
  <inkml:trace contextRef="#ctx0" brushRef="#br0" timeOffset="235188.3381">50193 20002 0,'0'-40'0,"0"162"63,0-40-48,0 0-15,0 0 16,0-1-16,0 124 16,41-164-1</inkml:trace>
  <inkml:trace contextRef="#ctx0" brushRef="#br0" timeOffset="235554.858">50725 20289 0,'0'41'31,"0"0"-15,0 40-16,0-40 16,0 41-1,0-41 1,-41-41 0,0 0-1,41-82 1,0-81 15,0 122-31,41-41 16,40 82-16,-40 0 15,123 0 1,-41 0 0</inkml:trace>
  <inkml:trace contextRef="#ctx0" brushRef="#br0" timeOffset="235837.5121">51134 19839 0,'0'0'0,"41"0"47,40 41-47,-81 81 15,82 42-15,-82-41 16,0 204 0,-41-41-1,-163-40 1,122-205-16</inkml:trace>
  <inkml:trace contextRef="#ctx0" brushRef="#br0" timeOffset="239323.3889">51993 20616 0,'-82'0'15,"41"0"1,164 0 15,-42 0-31,1 0 16,0 0 0,41 0-1</inkml:trace>
  <inkml:trace contextRef="#ctx0" brushRef="#br0" timeOffset="239472.2415">51870 20902 0,'41'0'31,"0"0"-31,41 0 16,-1 0-1,124 0-15</inkml:trace>
  <inkml:trace contextRef="#ctx0" brushRef="#br0" timeOffset="239938.5597">53302 20248 0,'0'-123'0,"0"41"15,0 1 1,-82 81 15,0 163-15,41 83 15,41 40-15,0-122-1,41-42 1,41-122 0,81-41-1,-81-163 1,-82 122-1,0 0 1,-82 82 0,42 0-1,-42 164 1,82-1 0,41-163-1</inkml:trace>
  <inkml:trace contextRef="#ctx0" brushRef="#br0" timeOffset="240456.5252">53915 20207 0,'0'0'0,"0"-41"0,0-41 15,-41 82 1,-40 0-1,81 41 1,-82 123 0,82-123-1,122 40 1,-40 1 0,0-41-1,-82 123 16,0-82-31,-164-1 32,83-40-17,-42-41 1,123-81 0,123-42-1,40 0 1,-81 0-1,0 42 1,-41-1-16,-41 0 16,0-41-1,-82 123 1,0 0-16,0 0 16,1 205-1,40-123 1</inkml:trace>
  <inkml:trace contextRef="#ctx0" brushRef="#br0" timeOffset="240723.0283">53015 21352 0,'82'0'47,"41"0"-47,40-41 16,1 41-16,82-81 15,-83 81-15,42-41 16,-164 41-1</inkml:trace>
  <inkml:trace contextRef="#ctx0" brushRef="#br0" timeOffset="241005.6854">53097 21761 0,'0'-41'16,"0"123"31,0 0-32,0 41-15,0-1 16,0 1-16,0-41 15,0 82 1,0-123 0</inkml:trace>
  <inkml:trace contextRef="#ctx0" brushRef="#br0" timeOffset="241588.7745">53465 21925 0,'0'-41'15,"-122"123"17,122 0-17,-41-1-15,41 1 0,0-41 16,41 82 0,40-123-1,1 0 1,0-123 15,-82 0-15,-41-40-1,-41 81 1,0 82 0,42 0-1,80 0 1,165-41-1,-123 41 1,-41 0 0,-41 82-1,0-41 1,0 0-16,0 81 16,0-81-1,82 41 1,-42-82-16,165 0 31,-164-82-15,41-40-1,-82-1 1,0 82 0,-123 41-1,82 0-15,-123 41 16,124-41-16,40 82 15</inkml:trace>
  <inkml:trace contextRef="#ctx0" brushRef="#br0" timeOffset="243155.686">41111 23520 0,'-40'0'0,"40"-82"16,0 164 15,0 41-31,0 0 0,0 204 31,0-204-15,0-82-1,0 40-15</inkml:trace>
  <inkml:trace contextRef="#ctx0" brushRef="#br0" timeOffset="243439.5494">41071 23684 0,'0'0'0,"0"-41"0,0 0 16,0-41 0,0 0-16,40 82 15,42-40-15,-41 40 0,0 0 16,41 0-1,-41 163 1,-41-81 0,0 0-16,-205 40 15,164-122 1,0 41-16,-40-41 16</inkml:trace>
  <inkml:trace contextRef="#ctx0" brushRef="#br0" timeOffset="243721.9487">42052 23234 0,'0'0'0,"0"-41"15,-82 41 17,82 82-32,0 163 15,-81 205 1,81-41 0,41-122-1,81-206 1,1-40-1</inkml:trace>
  <inkml:trace contextRef="#ctx0" brushRef="#br0" timeOffset="244287.9351">43198 23888 0,'0'-81'31</inkml:trace>
  <inkml:trace contextRef="#ctx0" brushRef="#br0" timeOffset="245371.8543">42830 24257 0,'0'-41'0,"0"-41"15,0 0 17,0-327-1,0 286-31,0-81 31,0 286 0,0 122-15,0 1 0,0-83-1,81-81 1,1-41 0,0 0-1,41-41-15,-82 0 16,-41 0-16,81-122 31,-81-1-15,0 42-1,0 203 17,0 42-32,0 41 15,0 81 1,0-81-1,82-123 1</inkml:trace>
  <inkml:trace contextRef="#ctx0" brushRef="#br0" timeOffset="245556.9182">43607 23725 0,'82'0'47,"-42"0"-31,1 0-16,41 0 0,0 0 15</inkml:trace>
  <inkml:trace contextRef="#ctx0" brushRef="#br0" timeOffset="246122.0322">44507 23438 0,'0'41'47,"0"0"-47,0 41 16,0 0-1,-82-82 1,41 0 0,0-41-1,41-82 1,0 82-1,0-40-15,0 40 16,82-82 0,-41 123-16,82 0 15,-83 123 1,-40 122 0,-81 123-1,-42-204 1,0-123 15,82-41-15,-41 0-1,82-123 1,82 82 0,41-41-1,-41 123 1,0 41-1,81 0 1,-122-82 0</inkml:trace>
  <inkml:trace contextRef="#ctx0" brushRef="#br0" timeOffset="246472.8026">45161 23684 0,'0'41'31,"0"0"-31,0 0 16,0-1 0,0 83-16,0-82 15,-82 0 1,41-41-1,1-41 1,40 0 0,40-245-1,124 204 1,0 82 0,-82 0-1,-1 0 16</inkml:trace>
  <inkml:trace contextRef="#ctx0" brushRef="#br0" timeOffset="246872.5705">46266 23520 0,'0'-82'15,"0"123"32,-82 82-31,-41 0-1,0-1 1,83-122 0,40 41-1,40-41 1,42 0-16,164 0 15,-124 0-15,-40 0 16</inkml:trace>
  <inkml:trace contextRef="#ctx0" brushRef="#br0" timeOffset="247039.3214">46061 24257 0,'-41'0'0,"82"0"32,41 0-17,0 0-15,0 0 16,81 0 0</inkml:trace>
  <inkml:trace contextRef="#ctx0" brushRef="#br0" timeOffset="247356.5748">47534 23479 0,'0'0'0,"0"-41"16,-41 82 31,41 0-47,-82 41 16,-41 82-1,42-42 1,-1-40-1</inkml:trace>
  <inkml:trace contextRef="#ctx0" brushRef="#br0" timeOffset="247556.0722">47166 23479 0,'122'82'47,"-40"-41"-32,0 41-15,41 0 16,-1 122 0,-81-163-1</inkml:trace>
  <inkml:trace contextRef="#ctx0" brushRef="#br0" timeOffset="247888.882">48556 23479 0,'0'-41'31,"0"82"0,-40 0-15,-42 123-1,-41 40 1,82-163 0,-41 0-16,123-41 31,41 0-16,82 0 1,-1 0 0,-122 0-1</inkml:trace>
  <inkml:trace contextRef="#ctx0" brushRef="#br0" timeOffset="248072.832">48270 24338 0,'0'0'0,"0"41"47,82-41-31,163 0-1,-81-41 1</inkml:trace>
  <inkml:trace contextRef="#ctx0" brushRef="#br0" timeOffset="248939.5432">49252 24052 0,'-41'0'16,"82"-82"47,-41 41-63,41-41 0,-41 1 15,82-287 16,-82 327-15,0 0 0,0 82-1,-41 122 1,41 42 0,0 40-1,0-204 1,0 41-1,0-41-15,82-41 16,-42 0 0,42-123-1,-82-41 1,0-81 0,0 163-1,0 41 1,0 82-1,0 82 1,0 0 0,82 40-1,-41-122 1,41 0 0</inkml:trace>
  <inkml:trace contextRef="#ctx0" brushRef="#br0" timeOffset="249123.0339">49784 23725 0,'41'0'31,"40"-82"-15,1 82-16,0 0 15,82 0 1,-123-41 0</inkml:trace>
  <inkml:trace contextRef="#ctx0" brushRef="#br0" timeOffset="249340.0245">49988 23316 0,'0'82'47,"0"-1"-31,0 1-16,0 0 0,0 41 15,41 81 1,41-81-1</inkml:trace>
  <inkml:trace contextRef="#ctx0" brushRef="#br0" timeOffset="249873.1451">50643 23398 0,'-41'0'63,"41"40"-63,-82-40 15,0 0 1,41 0-1,41-81 1,0-1-16,41 41 16,0 41-1,41 82 1,0 81 0,-82-40-1,-41 122-15,41-163 16,-123 0-1,-41 41 1,83-123 0,81-82-1,41-82 1,81 83 0,-81 81-1,41 40 1,0 83-16,-82 0 15,0-82-15,41 41 16,41-41 0</inkml:trace>
  <inkml:trace contextRef="#ctx0" brushRef="#br0" timeOffset="250222.612">51256 23561 0,'-41'41'31,"41"82"-31,0-82 16,0 0 0,0-1-1,-40 42 1,-42-82-1,0-41 1,82-81 0,82 40-1,40 0 1,1 82 0,123-82-1,-206 41 16,42 41-31</inkml:trace>
  <inkml:trace contextRef="#ctx0" brushRef="#br0" timeOffset="250506.9479">51706 23193 0,'82'41'31,"-41"41"-15,-41 40-1,82-40-15,-82 41 0,0 245 31,0-82-15,-123-40 0,41-246-1</inkml:trace>
  <inkml:trace contextRef="#ctx0" brushRef="#br0" timeOffset="250739.6704">52606 23725 0,'-41'0'0,"82"0"31,41 0-15,0 0-16,0 0 15,-41 0 1</inkml:trace>
  <inkml:trace contextRef="#ctx0" brushRef="#br0" timeOffset="250857.0193">52647 24093 0,'82'0'16,"0"-82"-1,0 82-15,-1 0 16</inkml:trace>
  <inkml:trace contextRef="#ctx0" brushRef="#br0" timeOffset="251346.0085">53711 23561 0,'0'-41'15,"0"0"1,0-40 0,0-1-1,-41 82 1,0 0-1,-82 122 1,82 1 0,41-82-1,0 41 1,82-82 0,0 0-16,-41 0 31,-41-41-31,0 0 15,0-82 1,0 164 31,0 0-31,0 123-1,0 81 1,0-122-16,41 0 15</inkml:trace>
  <inkml:trace contextRef="#ctx0" brushRef="#br0" timeOffset="251541.6501">53997 23438 0,'0'-81'0,"123"81"32,-82 0-32,41 0 15,40 0 1,-81 0 0</inkml:trace>
  <inkml:trace contextRef="#ctx0" brushRef="#br0" timeOffset="251823.1478">54079 23398 0,'-41'0'0,"41"40"16,0 42 0,0 0-1,41 41 1,82-41-1,-82-82 1,-1 40 0,-40 42-1,-40-82 1,-42 41-16,0 0 16,0-41-16,41 82 15</inkml:trace>
  <inkml:trace contextRef="#ctx0" brushRef="#br0" timeOffset="251999.3644">53547 24297 0</inkml:trace>
  <inkml:trace contextRef="#ctx0" brushRef="#br0" timeOffset="252292.0626">53506 24297 0,'-41'0'16,"41"41"-16,-82-41 31,123 0 47,41 0-78,41 0 16,41 0-16,40 0 15,-40 0-15,204 0 31,-204 0-31,-1 0 16,-40 0-16,-82 0 0,-82 0 47,-82 82-31</inkml:trace>
  <inkml:trace contextRef="#ctx0" brushRef="#br0" timeOffset="252606.5585">53793 24747 0,'-82'0'15,"82"41"17,0 41-17,0 0-15,0 0 16,0-41-16,0 0 16,0 40-1,41-81 1,40 0-1,-81-81 1</inkml:trace>
  <inkml:trace contextRef="#ctx0" brushRef="#br0" timeOffset="253191.1364">53956 24829 0,'0'0'0,"0"-82"16,0 123 15,0 41-15,0-41-1,0 41 1,0 41 0,41-83-1,41-40 1,41 0 0,-1-81-1,-122-1 1,0 41-1,-41 41 1,-122-82 0,81 82-1,82-41 17,41 41-32,163-82 31,-122 82-16,0 0 1,-82 41-16,82 0 16,-82 41-1,0 0-15,0 0 16,0-41 0,41-41-1,82 0 1,40 0-1,-122-41 1,0-123 0,-41 123-16,0 0 15,-41 41 1,0 0 0,-41 0-16,-163 123 31</inkml:trace>
  <inkml:trace contextRef="#ctx0" brushRef="#br0" timeOffset="259506.7699">24912 17344 0,'0'41'156,"41"-41"-156,41 0 16,-41 81-1,0-81-15,41 41 0,-41-41 16,122 123-1,410 122 17,-205-204-1,-245-41 16,-164 0 15,0-41-62,-41-40 16,0 81 0,82-41-1,-41 41 1,123 0 62,41 122-62,-82-81-16,-41 0 31,0 82-16,-164-41 1,41-41 0</inkml:trace>
  <inkml:trace contextRef="#ctx0" brushRef="#br0" timeOffset="262274.5822">54324 19839 0,'0'0'0,"0"-123"15,-81 123-15,81-41 16,-164 41 0,82-41-1</inkml:trace>
  <inkml:trace contextRef="#ctx0" brushRef="#br0" timeOffset="262930.9748">54161 21557 0,'-82'0'16,"41"-41"-1</inkml:trace>
  <inkml:trace contextRef="#ctx0" brushRef="#br0" timeOffset="266575.6605">38739 19634 0,'0'-41'31,"-41"41"-15,-41 0-1,-41 41 1,1 41-16,-287 164 31,409-206-15,-82 42 15,123-41-31,368 123 31,-287-42-31,-40-40 16,123 205 0,-205-42-1,-123 164 1,-41-123 0,83-163-1,-1-41 1,82-41-1,82-41 17,40 0-32,83 0 15,-41 82 1,-1 245 15,-163-82-15,0 83-1,0 40 1,0-41 0,0-163-16,-41 163 15,41-204-15,0-42 16,41 124 0,123-42-1,163 1 1</inkml:trace>
</inkml:ink>
</file>

<file path=ppt/ink/ink7.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4-06-08T10:57:35.513"/>
    </inkml:context>
    <inkml:brush xml:id="br0">
      <inkml:brushProperty name="width" value="0.05292" units="cm"/>
      <inkml:brushProperty name="height" value="0.05292" units="cm"/>
      <inkml:brushProperty name="color" value="#FF0000"/>
    </inkml:brush>
  </inkml:definitions>
  <inkml:trace contextRef="#ctx0" brushRef="#br0">45079 6013 0,'41'-82'31,"0"-41"-15,41 1 0,-41-246 15,-41 245 0,0 205 16,0 40-31,0 124-1,0-1 1,0-204-1,0 41 1,41-82 0,41 0-1,-1-164 1,-40 42 0,-41-1-1,41 123 1,-41 82 15,0 40 0,0-40-15,0 0 0,0 0-16,205-41 15</inkml:trace>
  <inkml:trace contextRef="#ctx0" brushRef="#br0" timeOffset="231.9132">46020 5931 0,'82'0'47,"-41"0"-32,164 0 1,81 0 0</inkml:trace>
  <inkml:trace contextRef="#ctx0" brushRef="#br0" timeOffset="732.6333">47820 5931 0,'0'-82'16,"-82"82"-16,82 41 31,0 41-31,0-41 16,0 0-1,0 123 1,0-124-1,-41-40 1,1 0 0,-42 0-1,82-81 1,0-1 0,0 41-1,82-82 1,163 82-1,-81 41 17,-1 0-17,1 0 1</inkml:trace>
  <inkml:trace contextRef="#ctx0" brushRef="#br0" timeOffset="1499.3456">48925 5359 0,'0'0'0,"0"-41"0,122 41 47,165 0-31,40 41 0,41-41-16,0 0 15</inkml:trace>
  <inkml:trace contextRef="#ctx0" brushRef="#br0" timeOffset="3416.3015">49620 5359 0,'-82'0'0,"-40"0"16,40 0-1,0 0 1,41 0 15,123 0 16,204 0-31,164 0-1,-245 0-15,367 0 16,-367 0-1,81-82-15,164 82 32,-245 0-17,-83-41 1,-81 41 15,-41-82 0,-122 41 1,40 41-17,41 0-15,0 0 16,-164-82 0,42 82-1,81 0 1,41 0 15,-41-41-15,123 41 15,82 0-15,81-41-1,83 41 1,-164 41-1,-83 41 1,1 0 0,-41 0-1,-163 122 1,-42-81 0,-40 0-1,204-41 1,0-42-1</inkml:trace>
  <inkml:trace contextRef="#ctx0" brushRef="#br0" timeOffset="4282.8916">50315 6299 0,'0'0'0,"-81"0"0,40 0 15,82 0 32,81 0-31,83-41-16,81 41 16,287-81-1,81-1 1,-367 82-1,-124 0 1,-203 0 15,-42 0-31,-205 41 16,-163 41 0,0-82-1,0 81 1,82-40-1,450-41 32,123 0-31,81-82 0,614 1-1,-450 81 1,-246-41-1</inkml:trace>
  <inkml:trace contextRef="#ctx0" brushRef="#br0" timeOffset="5299.4565">37143 12762 0,'0'0'0,"-81"0"0,-1 0 16,41 0-16,-41 0 15,82 41 32,82-41-47,82 0 0,163 0 16,2945-123 31,696 1-32,-2290 122 17,-615 0-17,-122 0 1,-859 0 0,-123 0 30,-41 0-46</inkml:trace>
  <inkml:trace contextRef="#ctx0" brushRef="#br0" timeOffset="6567.0408">37062 11740 0,'0'-41'0,"-41"41"15,82 0 48,40-82-63,247-163 31,81-1-15,163 1-1,-122-1 1,-122 42-1,-165 81-15,124-82 16,-165 83-16,42 40 16,41-82-1,81 1 1,123-42 0,-204 42-1,81 40 1,123-82 15,205 1-15,-410 122-1,1 0 1,-83 41 0,124-41-1,122 82 1,-123 0-1,1 0 1,122 41 0,0 41-1,-204-82-15,204 123 16,-245 0 0,40-42-16,124 124 15,-83-41 1,83 81 15,-83-40-15,41 81-1,42-82 1,-42 1 0,-122-123-16,163 40 15,-204-81-15,41-41 16,40 82-1,83-82 1,81-82 0</inkml:trace>
  <inkml:trace contextRef="#ctx0" brushRef="#br0" timeOffset="7249.7389">40457 9694 0,'-82'164'47,"82"122"-32,0 42-15,0 40 16,123 1145 15,-123-981-15,0-246-1,82-122 1,-82-123 0,41-41-16,-41-82 0</inkml:trace>
  <inkml:trace contextRef="#ctx0" brushRef="#br0" timeOffset="7966.6118">46102 9163 0,'-41'0'0,"0"-82"16,41 123 15,0 81-31,-82 83 16,123 1472 15,-41-859 0,82-654-15,-82-123-1,0 0-15,0 40 16</inkml:trace>
  <inkml:trace contextRef="#ctx0" brushRef="#br0" timeOffset="8933.5995">40457 14480 0,'0'-41'16,"-41"41"-1,41-81-15,0-1 16,164-164 15,-164 165 16,0 203-31,-41-40-1,41 0 1,0 0-16,0-41 16,0 40-16,41-81 15,40 0 1,-40-41-1,-41 1 1,164-124 0,-164 0-1,-41 246 17,41 0-17,0 0 1,0 81-1,0-122-15,82-41 16</inkml:trace>
  <inkml:trace contextRef="#ctx0" brushRef="#br0" timeOffset="9116.5157">41111 14235 0,'82'0'47,"0"0"-47,41 0 16,-41 0-16</inkml:trace>
  <inkml:trace contextRef="#ctx0" brushRef="#br0" timeOffset="9450.3586">41848 14112 0,'0'41'31,"0"0"-15,0 0-16,0 41 15,-41-1 1,41 1 0,-41-82-1,0 0-15,0 0 16,41-41 0,-82 0-16,123-122 15,164 81 1,81 41 15,-163 41-15,-82 0-16</inkml:trace>
  <inkml:trace contextRef="#ctx0" brushRef="#br0" timeOffset="10483.7229">45693 14194 0,'0'-41'47,"41"-41"-31,-41 41-1,41-40-15,41-1 16,-82-82 15,0 82-15,0 123 31,0 41-47,0 41 15,0 40 1,0-40-1,0-82 1,81-41 0,42-82-1,0-41 1,-123 1 0,0 40-16,0 0 15,0 123 16,0 41-15,0 0 0,0 40-1,41 1 1,0-123-16</inkml:trace>
  <inkml:trace contextRef="#ctx0" brushRef="#br0" timeOffset="10666.7321">46429 13949 0,'0'0'0,"41"0"32,41 0-32,82-41 15,-1-41 1</inkml:trace>
  <inkml:trace contextRef="#ctx0" brushRef="#br0" timeOffset="10850.1129">46675 13662 0,'0'0'0,"0"82"47,0 0-47,0 0 16,0 40-16,0-40 15,0 0-15,0-41 16</inkml:trace>
  <inkml:trace contextRef="#ctx0" brushRef="#br0" timeOffset="11200.6038">47370 13785 0,'-41'0'0,"41"41"31,0 0-31,0 0 16,-41 40-1,41 1-15,-81-82 16,81 41 0,-41-41-16,41-41 31,0-41-31,0-122 16,286 81-1,-122 123 1,-83 0 15,1 0-15,0 0-16</inkml:trace>
  <inkml:trace contextRef="#ctx0" brushRef="#br0" timeOffset="15767.3714">43770 12476 0,'-41'123'63,"41"-82"-63,0-1 0,-81 42 16,122-164 46,-41-40-46,0 40-16,0-82 15,0 205 32,0 41-47,0 41 31,0-82-31,0 40 16,0-121 15,0-42-15,0 0 0,0 41-1</inkml:trace>
  <inkml:trace contextRef="#ctx0" brushRef="#br0" timeOffset="16383.9194">43607 13989 0,'0'-40'62,"0"-42"-46,0 41-16,0-82 15,0-41 1,0 42 0,0 40-1,0 164 17,0 0-17,0-1-15,0 42 31,0-41-15,41-82 0,122 0-1,-40-123 1,-82 0 0,0 42-1,-41-42 1,0 164 15,0 0-31,-41 41 16,41-1-16,0 83 15,0-82 1,41-82 0,41 0-1</inkml:trace>
  <inkml:trace contextRef="#ctx0" brushRef="#br0" timeOffset="23639.8011">42870 9981 0,'0'-41'46,"0"-41"-30,0-41 0,0-204 15,0-123 16,0 327-47,0-81 15,0 81-15,0 0 16,0-204 0,0 123-1,0-42 1,0 124 0,0-1-1,0 82 1,0-123-1,0 123 1,-40 41 0,40-81-1,0 40 79,-82 41-63,123 41 141,-41 40-156</inkml:trace>
  <inkml:trace contextRef="#ctx0" brushRef="#br0" timeOffset="32935.6042">20535 8508 0,'82'0'47,"-41"0"-32,0 41-15,41-41 16,0 0-16,-42 0 16</inkml:trace>
  <inkml:trace contextRef="#ctx0" brushRef="#br0" timeOffset="38436.5133">14113 10922 0,'0'0'0,"0"-41"16,-41 0-16,41-41 15,-82 82 32,82 123-31,41 572 15,-41-368-15,0-122-1,0-164 1,0 0-16,41-41 16</inkml:trace>
  <inkml:trace contextRef="#ctx0" brushRef="#br0" timeOffset="38932.7103">14808 11576 0,'-82'0'15,"123"0"48,41 0-63,41 0 15,0 0-15,-1 0 16,1 0-16,0 0 16,-41 0-16,-41 0 15</inkml:trace>
  <inkml:trace contextRef="#ctx0" brushRef="#br0" timeOffset="39386.1593">16485 11085 0,'-81'0'0,"81"-41"16,0 82 31,0 82-31,0 0-16,0-1 15,41 1-15,-41 82 16,0-42 15,0-204 0,0-122-15,81-83 15,-81 124-31</inkml:trace>
  <inkml:trace contextRef="#ctx0" brushRef="#br0" timeOffset="39578.117">16526 11044 0,'0'0'15,"0"-82"-15,0 42 16,0-42-16,0 41 16,41 41-1,82 0 1,82 0 0,-124 123-1,-81-42 1,-41 83-1,-163-82 1,163 0-16,0-82 16</inkml:trace>
  <inkml:trace contextRef="#ctx0" brushRef="#br0" timeOffset="40237.9342">17835 10635 0,'-41'0'15,"-40"82"32,81 41-47,0-1 16,0 42-1,0 41-15,0 163 16,0-246-16,0-40 16,81 41-1,1-123 1,-41 0-16</inkml:trace>
  <inkml:trace contextRef="#ctx0" brushRef="#br0" timeOffset="41227.3247">18572 11372 0,'-41'0'16,"82"0"46,41 0-62,-1 0 16,1 0-16,0 0 15,0 0-15,41 0 16,-83 0-16</inkml:trace>
  <inkml:trace contextRef="#ctx0" brushRef="#br0" timeOffset="41986.0876">18613 11862 0,'0'-81'15,"0"-1"1,0 41-16,0-41 16,0 0-16,81 0 15,-81-40-15,82-1 16,-82-41 31,-41 205-16,0 287 0,41-124-15,0-40 0,82-164-1,82 0 1,-123-41-1,41-164 1,-82 42 0,0-42-1,0 123 1,0 123 31,0 0-32,0 164 1,0-1 0,0-40-1,163-82 1</inkml:trace>
  <inkml:trace contextRef="#ctx0" brushRef="#br0" timeOffset="42202.7342">19513 11535 0,'-82'0'0,"164"0"31,-1 0-15,206 0 0,-1-82-1</inkml:trace>
  <inkml:trace contextRef="#ctx0" brushRef="#br0" timeOffset="42576.3244">20658 11249 0,'0'41'32,"0"0"-32,0 0 15,0 40 1,0-40-1,0 41-15,0-41 16,-82-41 0,0 0-1,1 0 1,81-41-16,-41-82 16,41-40-1,204 122 1,-40-41-1,40 82 1,-122 0-16,41 41 16</inkml:trace>
  <inkml:trace contextRef="#ctx0" brushRef="#br0" timeOffset="42936.4923">22212 11167 0,'0'0'0,"0"-82"0,-40 123 63,-1 0-63,-82 41 15,41-41-15,-41 41 16,123-1-16,164-81 47,-41 0-32,-1 0 1,83 41 0</inkml:trace>
  <inkml:trace contextRef="#ctx0" brushRef="#br0" timeOffset="43136.3948">21762 12026 0,'0'0'0,"0"-41"47,123 41-47,0 0 16,0 0-16,163 0 31,-163-41-31</inkml:trace>
  <inkml:trace contextRef="#ctx0" brushRef="#br0" timeOffset="43922.802">23767 11044 0,'-41'41'47,"-41"0"-47,-41 164 16,-40 81 31,40-204-16</inkml:trace>
  <inkml:trace contextRef="#ctx0" brushRef="#br0" timeOffset="44120.3713">23153 11085 0,'82'82'47,"0"-41"-31,0 41-16,0 0 15,-1-1-15,83 83 16,-41-164 0</inkml:trace>
  <inkml:trace contextRef="#ctx0" brushRef="#br0" timeOffset="44654.3948">24749 11208 0,'0'-41'16,"-82"82"31,41 0-47,-41 41 15,0-41-15,41 40 16,1-40 15,530-41 16,-244 41-31</inkml:trace>
  <inkml:trace contextRef="#ctx0" brushRef="#br0" timeOffset="44821.6015">24503 11944 0,'0'0'0,"82"0"46,0 0-46,163 0 16,-40-41 0</inkml:trace>
  <inkml:trace contextRef="#ctx0" brushRef="#br0" timeOffset="45420.6608">25608 11862 0,'0'-41'63,"82"41"-48,-82-122-15,0 81 16,81-41-16,-81-163 16,0-1-1,0 164 17,0 123-1,0 41-16,0 0 1,0 163 0,41-163-1,0 0 1,41-82 0,41-41-1,-82-123 1,-41-40-1,0 40 1,81 164 0,-81 82 15,0 0-31,0 82 31,0-42-15,123-40-1,-82-82-15</inkml:trace>
  <inkml:trace contextRef="#ctx0" brushRef="#br0" timeOffset="45654.149">26508 11290 0,'0'0'0,"-41"0"16,82 0 31,40 0-47,42 0 16,0 0-1,-41 0-15,122 0 16,-122 0-16</inkml:trace>
  <inkml:trace contextRef="#ctx0" brushRef="#br0" timeOffset="45887.6088">26835 11003 0,'0'0'0,"0"-41"16,0 123 31,0 0-32,0 0-15,41 245 16,0-163 15</inkml:trace>
  <inkml:trace contextRef="#ctx0" brushRef="#br0" timeOffset="46286.7065">27653 11208 0,'0'41'31,"0"0"-15,0 41-16,0-42 15,0 42 1,-82-82 0,82 41-1,-41-41 1,-40 0-16,-1-41 15,82-41-15,0 42 16,0-83 0,41 41-1,122 41 1,124 41 0,-165 0-1,1 0 1</inkml:trace>
  <inkml:trace contextRef="#ctx0" brushRef="#br0" timeOffset="46586.4733">28103 10758 0,'0'-41'0,"82"82"63,-41 82-48,41-1-15,-82 42 16,81 81-16,-81 124 15,-122-1 1,-165 0 0,-40-164-1</inkml:trace>
  <inkml:trace contextRef="#ctx0" brushRef="#br0" timeOffset="61044.3703">41602 4581 0,'-82'0'0,"164"0"62,-41 0-62,0 0 16</inkml:trace>
  <inkml:trace contextRef="#ctx0" brushRef="#br0" timeOffset="61491.6272">45857 4540 0</inkml:trace>
  <inkml:trace contextRef="#ctx0" brushRef="#br0" timeOffset="66148.2247">40989 10513 0,'0'-41'422,"0"0"-391,41 41 47,-41 82-78,0-123 94</inkml:trace>
  <inkml:trace contextRef="#ctx0" brushRef="#br0" timeOffset="66600.0779">41030 10553 0,'41'0'94</inkml:trace>
  <inkml:trace contextRef="#ctx0" brushRef="#br0" timeOffset="66800.9871">41152 10553 0</inkml:trace>
  <inkml:trace contextRef="#ctx0" brushRef="#br0" timeOffset="69569.7902">40784 13908 0</inkml:trace>
  <inkml:trace contextRef="#ctx0" brushRef="#br0" timeOffset="71196.0721">41193 11044 0,'0'82'953</inkml:trace>
  <inkml:trace contextRef="#ctx0" brushRef="#br0" timeOffset="73236.3921">40580 12844 0</inkml:trace>
  <inkml:trace contextRef="#ctx0" brushRef="#br0" timeOffset="74022.4874">47002 12885 0,'-41'0'47,"41"82"16,-41-82-63</inkml:trace>
  <inkml:trace contextRef="#ctx0" brushRef="#br0" timeOffset="76041.3771">38739 11126 0,'0'-82'16,"-123"164"46,0 0-62,42 41 16,-1-1-16,-41-40 15,-245 286 1,82-245 0,163-41-1,41-41 1,123-41-1</inkml:trace>
  <inkml:trace contextRef="#ctx0" brushRef="#br0" timeOffset="76340.9081">40416 11249 0,'-41'0'31,"-41"0"-15,-40 82-16,40-41 16,-41 81-16,-41-40 15,1 82-15,-246 122 16,204-204-1,82 41-15,-40-1 32,204-122-17</inkml:trace>
  <inkml:trace contextRef="#ctx0" brushRef="#br0" timeOffset="76639.9985">40007 11862 0,'0'-41'16,"41"41"-16,-82 41 62,-41 0-46,0 0-16,0 41 15,-245 123 1,-123 122 0,41-123-1,246-163-15</inkml:trace>
  <inkml:trace contextRef="#ctx0" brushRef="#br0" timeOffset="76990.722">39189 11126 0,'0'-41'16,"-41"123"15,-41 0-15,-82 81-16,-40 42 15,-328 204 1,-204 41 0,490-368-1,246-41 1</inkml:trace>
  <inkml:trace contextRef="#ctx0" brushRef="#br0" timeOffset="77758.4599">46716 10922 0,'-123'0'16,"123"-41"-16,41 41 46,82-82-30,81 82-16,287 0 16,245 0 15,-654 0-31</inkml:trace>
  <inkml:trace contextRef="#ctx0" brushRef="#br0" timeOffset="77940.5694">47125 11576 0,'0'0'0,"0"-41"16,122 41-1,83-123 1,245 83-1,-246 40-15,206 0 16,-329 0-16</inkml:trace>
  <inkml:trace contextRef="#ctx0" brushRef="#br0" timeOffset="78124.7303">47370 11903 0,'0'0'0,"164"-82"16,-1 82-1,42-40 1,449 40 0,-367-82-16</inkml:trace>
  <inkml:trace contextRef="#ctx0" brushRef="#br0" timeOffset="78307.317">47738 12435 0,'123'0'16,"41"-82"-1,122 82-15,41-82 0,369 1 16</inkml:trace>
  <inkml:trace contextRef="#ctx0" brushRef="#br0" timeOffset="86189.157">46920 11453 0</inkml:trace>
  <inkml:trace contextRef="#ctx0" brushRef="#br0" timeOffset="87607.6899">14236 13826 0,'-82'-123'15,"82"205"32,0 82-47,0-1 16,0-40-1,41 204 1,-41-245 0,0 0-1,0-41 1,41-41-16</inkml:trace>
  <inkml:trace contextRef="#ctx0" brushRef="#br0" timeOffset="87858.5171">14767 14071 0,'41'41'47,"41"-41"-47,41 0 16,0 0-16,40-41 15,164 41 1,-204-41-16</inkml:trace>
  <inkml:trace contextRef="#ctx0" brushRef="#br0" timeOffset="88578.6471">44179 10553 0,'0'0'0,"0"-81"16,0-42-1</inkml:trace>
  <inkml:trace contextRef="#ctx0" brushRef="#br0" timeOffset="89391.3765">44179 10308 0,'0'-82'47,"82"82"-32,-82-82-15,82-122 16,123-451 0,-42 246-1,-81 0 1,41 164-1,-123 40 17,0 124-32,0 40 15,0 0-15,0-41 16,0 0 0,0 41-1,-41 41 32,41 82-47,0-41 31,-41-41-31,41 82 16,0-41 0,-41 40-1,0-40 16,-41-41-15,41 0 0,1 0-1,80-41 110,42-81-109,41 40 0,-82 82-16,82-41 15,-1-41 1,-40 82 15,0 0-15,-41 164-1,-41-41 1,0-1 0,0-81-1</inkml:trace>
  <inkml:trace contextRef="#ctx0" brushRef="#br0" timeOffset="89875.7742">45775 7608 0,'0'0'0,"0"-41"31,0 123 32,0 0-63,0 0 0,0-41 15,0 81 1,0-81 0,82-41-1,-1 0 1,-40 0 0,-41-122-1,0-1 1,0-41 15,0 123-15,-81 41-1,81 41 1,0 41 0,0-41-16</inkml:trace>
  <inkml:trace contextRef="#ctx0" brushRef="#br0" timeOffset="90138.7282">46307 7895 0,'81'-41'78,"-81"0"-62,0 0 15,0 82 0</inkml:trace>
  <inkml:trace contextRef="#ctx0" brushRef="#br0" timeOffset="90558.8318">46716 7772 0,'0'-82'16,"0"0"-1,0-40 1,0 162 31,-41 42-32,41 82 1,-82 40 0,82-122-1,164 41 1,-83-123-1,-40 0 1,-41-82 0,41 0-1,-41 41-15,0 1 16,-41 40 15,-41 0-15,82 81-1,0 1 1,0 0 0</inkml:trace>
  <inkml:trace contextRef="#ctx0" brushRef="#br0" timeOffset="91058.6083">47329 7731 0,'0'0'0,"0"-41"16,0 0 0,-82 41 31,82 41-16,82 41-16,0-41 1,0 41 0,-82-41-1,0-1 1,0 42 0,-82-41-1,0-41 1,41 0-1,41-41 1,82-204 0,0 40-1,0 123 1,-82 42 0,-41-42-1,-123 82 1,1 82 15,-1-42-31</inkml:trace>
  <inkml:trace contextRef="#ctx0" brushRef="#br0" timeOffset="92442.0687">16690 14030 0,'0'-41'15,"0"-40"-15,0-1 16,0 41-1,-41 41 17,-41 41-17,82 41 1,-41 204 0,41-82 15,164-163 0,-41-82-15,-41-81-1,-42-83 1,-40-40 0,-40 40-1,-42 164 1,-82 41-1,123 41-15,-41 123 16,82-82-16</inkml:trace>
  <inkml:trace contextRef="#ctx0" brushRef="#br0" timeOffset="92725.5955">17181 14112 0,'0'-41'63,"0"-41"-48,0 123 17,0 41-17</inkml:trace>
  <inkml:trace contextRef="#ctx0" brushRef="#br0" timeOffset="93141.9847">17713 13867 0,'0'0'0,"0"-41"0,0-41 16,0 41 0,0-41-1,-41 82 1,0 82-1,41 0 1,-82 245 0,82-122-1,41-83 1,41-81 0,0 41-1,-42-82 1,42-164 15,-82 83-15,0 40-1,-204 41 1,163 82 0,-41-42-1,123 42-15</inkml:trace>
  <inkml:trace contextRef="#ctx0" brushRef="#br0" timeOffset="93642.007">18244 13744 0,'0'0'0,"0"-41"0,0 0 16,0-41-1,-40 123 17,40 41-17,0 41 1,40 0 0,83-83-1,0 165 1,-41-164-1,-82 0 1,-41 41 0,-82-82-1,0 0 1,42-123 0,81 0-1,122-40 16,1-42-15,-41 164 0,-82-82-1,-41 42 1,-41 81 0,-41 40-1,82 42-15,-40 41 0</inkml:trace>
  <inkml:trace contextRef="#ctx0" brushRef="#br0" timeOffset="94308.6734">15749 15953 0,'0'-82'16,"0"41"-1,-82 82 32,82 41-31,-41 409 15,41-409-15,123-1-1,0-81 1,0-81 0,-83-42-1,42-164 1,-204 83 0,81 163-1,-41 41 1,41 327 15,205-163-15</inkml:trace>
  <inkml:trace contextRef="#ctx0" brushRef="#br0" timeOffset="94642.0927">16567 16239 0,'41'0'47,"-41"-41"16,0-41-48,0 164 32,0 0-47,0-41 16,0 0 0,0 41-1</inkml:trace>
  <inkml:trace contextRef="#ctx0" brushRef="#br0" timeOffset="95225.194">17181 16076 0,'0'0'0,"-41"0"0,41-41 16,0 0-1,82 41 1,41 0 0,-83 41-1,-40 122 1,0-81 0,-81 0-1,-1-41 1,82-82 31,123-41-32,-83 82 1,42 41 0,0 41-16,-82 0 15,0-1-15,0 1 16,-41 0-1,-82-41 1,-40-41 0,163-164-1,82 1 1</inkml:trace>
  <inkml:trace contextRef="#ctx0" brushRef="#br0" timeOffset="95525.6257">17876 16035 0,'41'0'15,"0"0"1,41 0 0,-82 81-1,0-40 1,-41 246-1,0-246 1,-41 40 0,123-40 15,0-41-31,205 0 16,163-122-1,-246 122 1</inkml:trace>
  <inkml:trace contextRef="#ctx0" brushRef="#br0" timeOffset="95875.9439">14604 16280 0,'-41'0'0,"41"-41"15,82 0 17,40 41-17,42-82 1,122 82-16</inkml:trace>
  <inkml:trace contextRef="#ctx0" brushRef="#br0" timeOffset="96025.787">14399 16648 0,'41'0'16,"82"0"-16,0 0 15,-1-82-15,1 82 16</inkml:trace>
  <inkml:trace contextRef="#ctx0" brushRef="#br0" timeOffset="96525.7746">11904 14194 0,'41'0'15,"0"0"1,41 0-16,122 0 16,164 0 15</inkml:trace>
  <inkml:trace contextRef="#ctx0" brushRef="#br0" timeOffset="96692.6016">12027 14767 0,'41'-41'31,"81"41"-16,165-41 1,-165 41-16</inkml:trace>
  <inkml:trace contextRef="#ctx0" brushRef="#br0" timeOffset="97158.4559">12027 12108 0,'81'-41'32,"1"41"-17,0 0-15,41 0 16,0 0-16,-83 0 15</inkml:trace>
  <inkml:trace contextRef="#ctx0" brushRef="#br0" timeOffset="97309.6984">12190 12394 0,'82'0'31,"41"0"-15,204-82 0</inkml:trace>
</inkml:ink>
</file>

<file path=ppt/ink/ink8.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4-06-08T10:59:29.543"/>
    </inkml:context>
    <inkml:brush xml:id="br0">
      <inkml:brushProperty name="width" value="0.05292" units="cm"/>
      <inkml:brushProperty name="height" value="0.05292" units="cm"/>
      <inkml:brushProperty name="color" value="#FF0000"/>
    </inkml:brush>
  </inkml:definitions>
  <inkml:trace contextRef="#ctx0" brushRef="#br0">17263 19225 0,'-82'0'0,"41"0"15,0-41 17,-41 41-17,41 0 48,164 0 46,-41 0-109,41 0 16,40 0-16,42 0 15,122-41 1,123 41 0,-41 0-1,-163 0 1,-42 0-1,1 0 1,-83-40 0,1 40-1,-82 0 1,-82 0 46</inkml:trace>
  <inkml:trace contextRef="#ctx0" brushRef="#br0" timeOffset="448.1805">17631 19266 0,'0'0'0,"-82"0"0,-82 0 15,124 0 1,80 0 31,83 0-32,163 0 1,205-41 0,0 41-1,205 0 1,-287-82 0,-246 82-1,-204 0 48</inkml:trace>
  <inkml:trace contextRef="#ctx0" brushRef="#br0" timeOffset="1897.4075">19472 17548 0,'0'-82'15,"0"41"1,-82 41-16,82-40 15,-41 40-15,-41-41 16,-122-82 15,-369 41 16,409 82-31,1 0-1,-42-41 1,41 41 0,83 0-16,-42 0 15,41 0-15,0 0 16,-122 82 0,40-41-1,41 41 1,1 0-1,-1-1 1,41 1 0,0 41-16,41-123 15,41 82 1,-81-41-16,-1 81 16,82-40-1,-41 0 1,-41 122-1,82-81 1,0-41 0,0 41-1,0-1 1,82-81-16,-41 0 16,41 41-16,-41-41 0,40 41 15,165-41 1,40 81-1,287-40 1,-246-82 0,41 0-1,-81-82 1,-1-40 0,-41-42 15,-122 82-31,0-122 15,-123 122-15,82 0 16,-41-82 0,-41-122-1,0 122 1,-82 1 0,-82 122-1,1-41 1,40 82-1,123 41-15,-41 0 16</inkml:trace>
  <inkml:trace contextRef="#ctx0" brushRef="#br0" timeOffset="3637.1174">26221 17262 0,'-41'0'62,"41"41"-62,0 81 16,0-81-1,0 0-15,0 41 16,0 0-16,0 41 16,0-42-16,0 206 15,82 81 16,-41 0 1,-41-245-17,0-41-15,0 81 16,0-122 0,0 0-16,0 82 31,0 81-16,0-122 1,0 41 0,0-1-1,0 42 1,0-123-16,0 41 16,82-41-16,-82 40 0,0 42 15,0-41 1,0 0-1,0 81 1,0-40 0,0-41-1,0 0 1,0 40 15,0-81-31,0 41 16,0 0-1,0 0 1,0 0 0,0 81-1,0-40 1,0-41 0,0 0-1,0 40 1,0-40-1,0 0 1,0 0 0,0 0-1,0-1 17,0 1-32,0 0 31,0-41-16,0 0 1,0 41 0,0-164 77,0 41-93,82-123 0</inkml:trace>
  <inkml:trace contextRef="#ctx0" brushRef="#br0" timeOffset="4347.9329">26099 17507 0,'-41'0'15,"41"-82"1,41 82 93,-41-40-93,0-1 0,-41 41 15,-41 81-31,41 1 16,-41 0-1</inkml:trace>
  <inkml:trace contextRef="#ctx0" brushRef="#br0" timeOffset="5976.2845">20944 18653 0,'0'0'0,"-41"0"0,41 40 16,-40-40-16,121 82 172,-40-82-157,82 0 1,-82 0-16,41 0 0,40-41 16,-40 41-16,41 0 15,0 0-15,122-81 31,205 81 1,-409 0-32,0 0 31,-82 0 125,-41 0-156,0 0 16,-40 0-16,-42 40 15,-81-40 1,81 0 0,82 0-1,-41 0 1,42 0 0,162 0 77,1 0-77,-41 0-16,41 0 16,0 0-1,286-40 1,-204 40-1,-124 0 1,-80 0 47,-1 0-63,-41 0 15,0 0-15,-82 40 16,42-40-1,40 0 1,41 82 297,41-41-298</inkml:trace>
  <inkml:trace contextRef="#ctx0" brushRef="#br0" timeOffset="9965.0778">24953 11658 0,'0'0'0,"-41"-41"16,0 41-16,-40 0 16,40 0-16,0 0 15,-41 0 1,123 0 15,41 41-15,1308 41 15,-571-82-15,-1 0-1,-123 0 1,-286-41-1,-163 41 1,-328 82 31,0-82-31,0 0-16</inkml:trace>
  <inkml:trace contextRef="#ctx0" brushRef="#br0" timeOffset="10395.6305">24871 12108 0,'0'0'0,"-122"0"0,40 0 16,41 0-16,0 0 15,164 0 32,40-41-47,942-41 16,-328 0 15,-122 82-15,-83-82-1,-367 82 1,-123 0 93,-41 0-109,40-81 16</inkml:trace>
  <inkml:trace contextRef="#ctx0" brushRef="#br0" timeOffset="15680.2065">25976 11740 0,'41'0'16,"0"0"31</inkml:trace>
  <inkml:trace contextRef="#ctx0" brushRef="#br0" timeOffset="17299.2294">31703 22988 0,'0'-40'0,"0"-42"31,0 0 1</inkml:trace>
  <inkml:trace contextRef="#ctx0" brushRef="#br0" timeOffset="17540.7926">31621 20943 0,'-41'-41'0,"-41"41"31,82-81-16,82-1 1,-41 41 0</inkml:trace>
  <inkml:trace contextRef="#ctx0" brushRef="#br0" timeOffset="17684.5643">31621 20084 0,'0'-82'16,"0"42"-1</inkml:trace>
  <inkml:trace contextRef="#ctx0" brushRef="#br0" timeOffset="17865.988">31621 19225 0,'0'-41'16,"0"-40"-16,0 40 31</inkml:trace>
  <inkml:trace contextRef="#ctx0" brushRef="#br0" timeOffset="18750.1738">31826 17875 0,'0'-41'0,"0"-40"16,0-1-1,0 0 1,0 0 0,0 0-1</inkml:trace>
  <inkml:trace contextRef="#ctx0" brushRef="#br0" timeOffset="19365.1358">32071 15176 0,'0'-82'32,"0"41"-1,0 0-15,0 0 15</inkml:trace>
  <inkml:trace contextRef="#ctx0" brushRef="#br0" timeOffset="19632.8038">32071 14358 0,'-41'0'15,"41"-82"-15,0 41 32,0 0-17,0 0 1</inkml:trace>
  <inkml:trace contextRef="#ctx0" brushRef="#br0" timeOffset="19916.0482">31785 12844 0,'-41'-82'15,"0"41"17,41 0-1,0-40 0,0 40-15</inkml:trace>
  <inkml:trace contextRef="#ctx0" brushRef="#br0" timeOffset="20166.7024">31703 11944 0,'0'-41'0,"0"0"32,0-40-1,0 40-16,0 0 1,0-41-16,0-82 16</inkml:trace>
  <inkml:trace contextRef="#ctx0" brushRef="#br0" timeOffset="20444.6476">31498 10349 0,'0'-82'31,"0"41"0</inkml:trace>
  <inkml:trace contextRef="#ctx0" brushRef="#br0" timeOffset="20669.2363">31580 9981 0,'0'0'0,"0"-41"15,0-41 16,41 82-31,-41-41 32</inkml:trace>
  <inkml:trace contextRef="#ctx0" brushRef="#br0" timeOffset="21099.3583">31621 9244 0,'0'-40'32,"-82"-83"-17,82 82 1,0 0-1,0 0 17,0-41-17,0 41 1,0 1 0,0-42 15,-41 41-16,41 0 1,41 41 0,-41-82-1,0 0 1,0 41 0,0 0-1</inkml:trace>
  <inkml:trace contextRef="#ctx0" brushRef="#br0" timeOffset="22117.2783">31744 8017 0,'0'-41'15,"0"1"17,0-1-17,0-41 16,0 41-15,0 0 0,0-41 15,0 41 0,0 0-15,0 0 31,0-40-16,0 40 16,0 0-16,0-41 0,0 41-15,0 0 15,0 0 16,0-40 31,0 40 110</inkml:trace>
  <inkml:trace contextRef="#ctx0" brushRef="#br0" timeOffset="22850.0433">25035 11821 0,'0'-40'47,"41"40"-15,41 0-17</inkml:trace>
  <inkml:trace contextRef="#ctx0" brushRef="#br0" timeOffset="23055.5435">25690 11781 0,'-41'0'0,"41"-41"16,41 41 46</inkml:trace>
  <inkml:trace contextRef="#ctx0" brushRef="#br0" timeOffset="23233.1269">25812 11699 0</inkml:trace>
</inkml:ink>
</file>

<file path=ppt/ink/ink9.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4-06-08T11:00:27.280"/>
    </inkml:context>
    <inkml:brush xml:id="br0">
      <inkml:brushProperty name="width" value="0.05292" units="cm"/>
      <inkml:brushProperty name="height" value="0.05292" units="cm"/>
      <inkml:brushProperty name="color" value="#FF0000"/>
    </inkml:brush>
  </inkml:definitions>
  <inkml:trace contextRef="#ctx0" brushRef="#br0">24626 5522 0</inkml:trace>
  <inkml:trace contextRef="#ctx0" brushRef="#br0" timeOffset="748.4415">26058 5399 0,'0'41'141,"-41"-41"93</inkml:trace>
  <inkml:trace contextRef="#ctx0" brushRef="#br0" timeOffset="2653.5387">41234 5481 0,'82'0'171</inkml:trace>
  <inkml:trace contextRef="#ctx0" brushRef="#br0" timeOffset="7183.2169">18122 7281 0,'-41'0'15,"164"0"79,-1 0-94,83-82 0,408 82 31,124 0-15,-205-82 0,-369 82-16</inkml:trace>
  <inkml:trace contextRef="#ctx0" brushRef="#br0" timeOffset="7499.7634">19308 7281 0,'0'0'0,"-82"0"16,0 0-16,42 0 15,121 0 32,83-41-31,40 41-16,124 0 16,-1 0-16,0 0 15,41-82-15,-122 82 0</inkml:trace>
  <inkml:trace contextRef="#ctx0" brushRef="#br0" timeOffset="12486.8382">28471 7936 0,'0'-41'16,"0"0"-1,0 82 48,0 40-63,0 124 31,0-41-15,0-1-1,0-81 1,0-41 0</inkml:trace>
  <inkml:trace contextRef="#ctx0" brushRef="#br0" timeOffset="12915.1692">27530 8917 0,'-81'0'0,"121"41"47,42-41-31,82 0-16,81 0 15,-40 0-15,81 0 16,205 0 0,41 0-1,-491 0 1,-82 82 62,0-82-78</inkml:trace>
  <inkml:trace contextRef="#ctx0" brushRef="#br0" timeOffset="13518.793">27735 9735 0,'0'-81'0,"0"162"63,0 42-63,0 41 16,0-1-16,0 1 15,0-41-15,41 40 16,-41-81-16,0 0 15,0-41-15,0 0 16,-41-41 0,0 0 15,-204 0 0,122 0-31,82-82 16,41 41-16,0 0 15</inkml:trace>
  <inkml:trace contextRef="#ctx0" brushRef="#br0" timeOffset="13934.7252">27653 9531 0,'164'-41'62,"40"41"-62,83 0 16,40 0-16,-41 0 15,1-82-15,285 82 16,-40-82 0,-327 82-1,-165 0 17,-80 0 30,40 82-46,-82-82-16</inkml:trace>
  <inkml:trace contextRef="#ctx0" brushRef="#br0" timeOffset="14700.8057">28144 10144 0,'0'-81'0,"0"121"62,0 42-46,0-41 0,-41-41-1,0 0 32,41-41-31,0-81-1,0 40 1,0 0 0,41 82-1,41 82 1,0 204 0,-123-122-1,-82-1 1,82-40-1,-123-82 1,124-82 15,40 0-31,0-122 16,0 81 0,81 82-1,42 122 16,-41-40-15,0 0 0,40-82-1,1 0-15</inkml:trace>
  <inkml:trace contextRef="#ctx0" brushRef="#br0" timeOffset="14955.2412">28635 10349 0,'0'0'0,"0"-82"32,0 41-17,0 82 48,0 41-48,0 122 1,0-81-16,0 0 16,0-82-16,41 41 15,0-82 1</inkml:trace>
  <inkml:trace contextRef="#ctx0" brushRef="#br0" timeOffset="15184.0473">28921 10390 0,'0'-82'0,"0"164"47,0 0-32,0-1-15,0 42 16,0 41-1,0-123 1,41 40 0</inkml:trace>
  <inkml:trace contextRef="#ctx0" brushRef="#br0" timeOffset="15417.9183">28430 10226 0,'0'0'0,"82"0"32,0 0-17,0 0 1,163-41-1,1 41 1,-124 0-16</inkml:trace>
  <inkml:trace contextRef="#ctx0" brushRef="#br0" timeOffset="15851.4123">29739 10349 0,'0'41'47,"0"0"-32,0 41-15,0-42 16,0 1-16,0 0 16,-41 82-1,-40-82 1,40-41 15,41-41-31,-41-123 16,41 42-1,0 81 1,0-82-16,41 123 16,81-41-16,-40 41 15,0 0-15,41 0 16,-41-82 0</inkml:trace>
  <inkml:trace contextRef="#ctx0" brushRef="#br0" timeOffset="16234.7873">30312 9817 0,'82'0'47,"-41"0"-47,41 0 16,-82 123 15,0 0-15,-123-83-1,41-40 1,164 0 15,81 0-15,1 0 0,-82 0-1</inkml:trace>
  <inkml:trace contextRef="#ctx0" brushRef="#br0" timeOffset="17259.8501">28962 8958 0,'-41'0'15,"82"0"95,41 0-95,41 0-15,-1 0 16,42 0-16,204 82 16,82-82 15,-204 0-16,-165 0 1,-81 82 78</inkml:trace>
  <inkml:trace contextRef="#ctx0" brushRef="#br0" timeOffset="18201.6223">32030 8549 0,'-41'0'16,"41"41"15,0 0-15,41-41 15,41 0-15,0-82-1,-82 0 1,0 0 0,-41 42-1,-82 40 1,41 81 0,0 124 15,1-41-31,81 81 15,41-122-15,-1-82 16,124 40 0,41-81-1,-42-81-15</inkml:trace>
  <inkml:trace contextRef="#ctx0" brushRef="#br0" timeOffset="19644.7791">32889 7608 0,'-82'0'15,"123"0"95,0 0-95,41 0-15,-41 0 16,122-41 15,-81 41 47</inkml:trace>
  <inkml:trace contextRef="#ctx0" brushRef="#br0" timeOffset="20051.4913">33994 6954 0,'0'-41'0,"-82"-41"31,41 82-15,41 41 0,-41 41-1,41 122 1,0 124 0,0 122-1,0-205 1,82 41-1,0-245 1,-1-41 0</inkml:trace>
  <inkml:trace contextRef="#ctx0" brushRef="#br0" timeOffset="21418.0795">34525 7077 0,'0'-41'31,"41"41"-15,123 0 15,-82 163 1,-123-81-1,-41 0-16,0 0 1,82-123 0,0-41-1,0 0 1,123 82-16,-41-82 16,-82 1-16,41 81 15,-41-41 1,0-41 15,0 123 0,-82-41-15,82 122-16,0-40 31,0-41-31,41 41 16,-41-41-16,82-41 15,40 0 1,-81 0-16</inkml:trace>
  <inkml:trace contextRef="#ctx0" brushRef="#br0" timeOffset="21701.9674">35384 7158 0,'82'0'62,"0"0"-62,0 0 16,0 0-16,40 0 15,-40-81-15</inkml:trace>
  <inkml:trace contextRef="#ctx0" brushRef="#br0" timeOffset="22351.3324">36162 7199 0,'41'0'62,"-41"-41"-46,0-40-1,0-1 1,81 0 0,-81 41-1,0 164 63,0-82-62,0 0-16,0 40 16,0 1-1,0-41 1,41-41-1,41 0 1,41 0 0,-123-82-16,41 0 15,-41 1-15,0 40 16,0 0 0,0-41-1,0 123 1,-82 82-1,82-42 1,0-40 0,41 41-1,163-82 1,-122 0 0</inkml:trace>
  <inkml:trace contextRef="#ctx0" brushRef="#br0" timeOffset="22815.318">34730 7649 0,'0'0'0,"-82"0"16,123 0 31,41 0-32,818-41 17,-164 0-1,-613 41-31,-82 0 15</inkml:trace>
  <inkml:trace contextRef="#ctx0" brushRef="#br0" timeOffset="23468.3004">35548 7976 0,'0'41'63,"-82"41"-48,82 0 1,-41-82-16,0 0 31,-40 0 0,81-41-15,0-41-16,0 0 16,0 1-16,81 81 15,1-41 1,0 41 0,0 122-1,-82 1 1,-41 0-1,-41 0 1,-41-83 0,42 42-16,40-82 15,-41 0 1,82-82 15,0 42-15,82 40-1,40 40 1,-81-40 0,41 41-1,0 0 1,0-41-16</inkml:trace>
  <inkml:trace contextRef="#ctx0" brushRef="#br0" timeOffset="23722.9769">36162 7976 0</inkml:trace>
  <inkml:trace contextRef="#ctx0" brushRef="#br0" timeOffset="24653.6577">36080 8181 0,'0'41'62,"0"41"-46,0-1-1,0-40-15,0 0 16,-41 41-16,41-41 16,-41-41-1,0-41 16,41-123-15,0 83 0,41 40-1,123-41 1,-123 82 15,40 41-15,-40 0-1</inkml:trace>
  <inkml:trace contextRef="#ctx0" brushRef="#br0" timeOffset="25002.3235">36489 8017 0,'0'-81'0,"0"40"16,82 41-1,-41 0 1,0 0 15,-41 41-15,0 122-1,-82-122 1,164-41 31,-42 0-31,42 0-16,0 0 15,0 0-15</inkml:trace>
  <inkml:trace contextRef="#ctx0" brushRef="#br0" timeOffset="25620.9279">36816 6749 0,'0'82'47,"0"-41"-32,82 0-15,-82 41 16,0-41-16,0 81 16,-41 83 15,-82-205-15</inkml:trace>
  <inkml:trace contextRef="#ctx0" brushRef="#br0" timeOffset="26286.8181">34525 6913 0,'0'-41'15,"0"0"16,-40 41-31,-42 0 32,41 0-17,41 82 1,0 0 0,0 204-1,123-163 1,-1-41-1,-81-42-15</inkml:trace>
  <inkml:trace contextRef="#ctx0" brushRef="#br0" timeOffset="27002.1121">37062 6586 0,'41'0'31,"-1"0"-15,42 0 0,-82 41-16,41 122 46,-123-122-14,123-41 15,0 0-47,123 0 15,-41 0-15</inkml:trace>
  <inkml:trace contextRef="#ctx0" brushRef="#br0" timeOffset="27519.6107">37962 6790 0,'0'-82'0,"-41"82"16,41 82 31,122 0-32,-40 450 17,-82-123-17,-123 245 1,-122-408-1</inkml:trace>
  <inkml:trace contextRef="#ctx0" brushRef="#br0" timeOffset="30759.5302">38821 9490 0,'-123'0'0,"164"0"47,82 0-31,40 0-16,1 0 15,-41 0-15,-1 0 0,-40 82 16,-41-82-16</inkml:trace>
  <inkml:trace contextRef="#ctx0" brushRef="#br0" timeOffset="30936.308">38943 9981 0,'-41'0'15,"123"0"16,123 0-15,-1-41 0,-40 41-16</inkml:trace>
  <inkml:trace contextRef="#ctx0" brushRef="#br0" timeOffset="32319.7897">40580 8181 0,'0'-41'15,"-41"41"1,41 41 15,0 41-15,0 40-16,0 1 15,0 409 17,0-450-32,-82 40 31,82-162 0,82-1-31,-41-123 16,-41 82-1</inkml:trace>
  <inkml:trace contextRef="#ctx0" brushRef="#br0" timeOffset="32619.2127">40948 8508 0,'0'0'16,"82"-41"-1,-164 41 32,41 0-47,0 0 16,-82 164 0,41-123-1,82 41 1,0-41-1,0 40-15,0-40 16,41-41 0,41 82-16,0-41 15,123 123 1,-83-83 15,-122 42-15</inkml:trace>
  <inkml:trace contextRef="#ctx0" brushRef="#br0" timeOffset="33519.5778">42543 8549 0,'0'41'16,"0"41"-16,0 41 31,164-123 0,-41-164 0,-164-41 16,-41 164-31,-41 82-1,0 164 1,123-1 0,0-81-16,0 41 15,0-123-15,123 81 16,-82-122 0,123 0-1,-1-41 1,-122 41-1</inkml:trace>
  <inkml:trace contextRef="#ctx0" brushRef="#br0" timeOffset="35186.6288">44179 7404 0,'0'-82'0,"0"0"16,0 0 0,-40 82-1,-42 0 1,0 0-1,0 123 1,82-82 0,-82 0-16,82 41 15,0-1-15,41-81 16,41 0 0,0 0-1,0-81 1,-1-1-1,-81 0 1,0 41 0,0 82 31,-40 82-32,40-41 1,0 81-1,0 83 1,0-165 0</inkml:trace>
  <inkml:trace contextRef="#ctx0" brushRef="#br0" timeOffset="35736.8364">44384 7608 0,'0'-41'16,"41"41"-1,0 0 1,41 0-1,-1 0 1,-81 82 0,0-41-1,-40 41-15,-42 0 16,82-123 31,0-41-32,122 0 1,-81 0 0,-41 41-1,0-40 17,-41 162 14,41-40-46,0 0 16,0 0 0,0 41-16,0-41 15,0 41-15,41-82 16,41 0 0,0 0-1</inkml:trace>
  <inkml:trace contextRef="#ctx0" brushRef="#br0" timeOffset="36070.1705">44998 7117 0,'0'-40'0,"40"40"31,42-41-15,-41 41 0,-41 81-1,0 42 1,-41-41 0,-41 0-1,164-82 32,0 0-47,204 0 16,-163 0-1</inkml:trace>
  <inkml:trace contextRef="#ctx0" brushRef="#br0" timeOffset="36353.4134">45775 7690 0,'82'0'63,"-1"0"-63,1 0 15,0 0-15,0 0 16,0 0-16,81-41 16</inkml:trace>
  <inkml:trace contextRef="#ctx0" brushRef="#br0" timeOffset="36654.5208">46757 7281 0,'0'-82'15,"-41"41"1,41 82 31,0 0-47,0 41 16,0 122-1,0-40 1,-41 0-1,41-123-15,0 40 16</inkml:trace>
  <inkml:trace contextRef="#ctx0" brushRef="#br0" timeOffset="37039.6362">47043 7445 0,'0'-41'15,"82"41"1,-82-82 0,82 82-1,-1 41 1,-81 82-1,0-1 1,-81 1 0,-42-41-1,82-82 1,82 0 31,0 0-47,122 0 15,83 0 1</inkml:trace>
  <inkml:trace contextRef="#ctx0" brushRef="#br0" timeOffset="37553.7916">47861 7649 0,'0'0'15,"0"-41"-15,41 41 32,41 0-17,0 0 16,-82 82-31,-82-41 16,0 41 0,164-82 46,-41 0-62,40-123 16,42 0-1,-41 1 1,-123 122 15,0 0-15,41 81 0,0 1-1,0 0 1,82-41-1,0-41 1</inkml:trace>
  <inkml:trace contextRef="#ctx0" brushRef="#br0" timeOffset="37820.424">48802 7486 0,'41'0'31,"41"0"-31,122 0 15,42 0 1,-83-41 0</inkml:trace>
  <inkml:trace contextRef="#ctx0" brushRef="#br0" timeOffset="38120.9975">49252 7158 0,'-82'0'0,"82"41"78,41 0-62,-41 0-16,0 82 16,0-41-16,0 163 15,0-81 17,0-123-17,41-1-15</inkml:trace>
  <inkml:trace contextRef="#ctx0" brushRef="#br0" timeOffset="38437.0936">49825 7158 0,'0'-81'16,"0"40"0,0 122 31,0 1-32,0 164 1,0-124-1,0-40 1,0 0 0,0 0-16</inkml:trace>
  <inkml:trace contextRef="#ctx0" brushRef="#br0" timeOffset="38903.4002">50152 7117 0,'0'-40'15,"41"40"17,-41-82-32,82 82 15,-1 41 1,-81 81-1,0-40 1,-122 82 0,40-164-1,164 0 48,-1 0-48,-40 0-15,0 0 0,82 0 16,-82 82 0,-41-1-1,0 42 1,0-82 0,-82-41-1,0 41 1,0-41-1,1 0-15</inkml:trace>
  <inkml:trace contextRef="#ctx0" brushRef="#br0" timeOffset="39203.5548">51093 6872 0,'82'0'47,"-1"82"-47,-40 0 15,82 163 1,-123 41-1,-82-40 1,-81 40 0,-42-122-1,0-164-15</inkml:trace>
  <inkml:trace contextRef="#ctx0" brushRef="#br0" timeOffset="39904.0175">43116 7036 0,'0'-82'0,"0"0"31,-82 82 1,41 245-17,41 451 32,0-410-31,123-204-1,-41-82-15</inkml:trace>
  <inkml:trace contextRef="#ctx0" brushRef="#br0" timeOffset="42061.0418">31294 6586 0</inkml:trace>
  <inkml:trace contextRef="#ctx0" brushRef="#br0" timeOffset="42437.5856">34771 6422 0</inkml:trace>
  <inkml:trace contextRef="#ctx0" brushRef="#br0" timeOffset="51191.425">41561 10717 0,'-81'0'16,"121"0"187,1 0-188</inkml:trace>
  <inkml:trace contextRef="#ctx0" brushRef="#br0" timeOffset="51904.079">40089 10594 0,'-123'0'0,"41"0"16,123 0 46,82 0-46,40 0-16,83 0 15,1104-41 17,-900 41-32,1554 41 31,-1595-41-16,-41 0-15,82 82 16,-286-82 15,-164 41-15,-41-41 46,0 0-46</inkml:trace>
  <inkml:trace contextRef="#ctx0" brushRef="#br0" timeOffset="52691.5642">40702 10922 0,'0'0'0,"-81"0"0,40 0 16,82 0 31,40 0-32,83 0-15,81 0 16,369-82 0,1063 82-1,-490 0 1,-206 41 0,-244-41-1,-287 81 1,-369-81-16,-81 41 422</inkml:trace>
  <inkml:trace contextRef="#ctx0" brushRef="#br0" timeOffset="53224.5098">44711 11167 0,'-82'0'157</inkml:trace>
  <inkml:trace contextRef="#ctx0" brushRef="#br0" timeOffset="53428.0574">44507 11085 0,'-82'0'15</inkml:trace>
  <inkml:trace contextRef="#ctx0" brushRef="#br0" timeOffset="56772.3113">41234 8304 0,'-82'-41'16,"82"-41"-1,-41 0 1,-163-81 15,122 163-31,-286-41 31,286 82-31,0 40 16,-122 83 0,122 163-1,41 246 1,41-246-1,205 0 1,81-122 15,164-164-15,-205-41 0,-40-123-1,-42-41 1,1-122-1,-82-123 1,-82 41 0,-82 41-1,-163-41 1,-42 204 0,124 164-16,-246 0 15,245 82 1,0 81-16,42-40 15</inkml:trace>
  <inkml:trace contextRef="#ctx0" brushRef="#br0" timeOffset="58455.7729">30967 7936 0,'0'0'0,"-123"-82"16,123 41-16,-82 41 16,82-82-16,-82 82 15,0-82 1,-122-81 15,-83 40 0,165 82-31,-165 41 16,83-82-16,40 82 16,-122 0-1,40 0 1,83 0 0,40 41-1,0 41 1,1 41-1,-1 40 1,-41 164 15,1-81-15,-42-1 0,82-40-1,1 40 1,-1-40-1,82-42 1,-41 42 0,41 40-1,-81 123 1,122-122 0,-82-42-1,82 42 1,163 81-1,1-122 1,0-83 15,40 1-15,-40 0 0,163-1-1,-81 1 1,-42-82-1,-40-41 1,122 0 0,-122 0-1,-42-41 1,42-41 0,-41 41-1,-82-40-15,122-42 16,-81 123-1,-41-82-15,82-41 16,-1 42 15,1 40-15,-41 0 0,0-41-1,0 0 1,40-41-1,-40-40 1,0 40 0,0 0-1,0 1 1,40-124 0,-122 124-1,82-42 1,0-41-1,-41-40 1,82-123 15,-123 204-15,0 1 0,0-42-1,-164-163 1,41 123-1,41 163 1,-81 82 0,-1 82-1,-40 40 1</inkml:trace>
  <inkml:trace contextRef="#ctx0" brushRef="#br0" timeOffset="60989.1897">18490 6872 0,'-82'0'15,"164"0"48,41 0-63,286-82 31,-164 82-15</inkml:trace>
  <inkml:trace contextRef="#ctx0" brushRef="#br0" timeOffset="61756.8747">28308 6749 0,'81'0'32,"42"0"-32,41 0 15</inkml:trace>
  <inkml:trace contextRef="#ctx0" brushRef="#br0" timeOffset="62969.7518">33830 8181 0,'41'41'94,"0"-41"-78</inkml:trace>
  <inkml:trace contextRef="#ctx0" brushRef="#br0" timeOffset="71962.5962">42461 7322 0,'-41'-41'0,"1"41"15,-1 0 1,-41 0-1,41 0 32,41 41-15,82-41-17,0 0 1,40 0 15,-40 0-15,-82 41-1,-41-41 48,-41 0-48,41 0 1,1 0 0,-1 0 15</inkml:trace>
  <inkml:trace contextRef="#ctx0" brushRef="#br0" timeOffset="78307.9206">37430 13785 0,'0'0'0,"82"0"31,40 0-15,83 0 0,-123 0-16</inkml:trace>
  <inkml:trace contextRef="#ctx0" brushRef="#br0" timeOffset="78440.4607">37593 14030 0,'123'0'47,"0"0"-31,0 0-16,-42-41 15</inkml:trace>
  <inkml:trace contextRef="#ctx0" brushRef="#br0" timeOffset="79175.1695">40007 13335 0,'0'-41'0,"0"0"16,0-41-16,0 41 16,-41 1-16,41-42 0,-82 82 15,82-41-15,-41 41 16,-41 0-1,-81 327 17,204-41-1,0-286-15,40 0-1,1-122 16,-82 40-15,0-164 0,0 369 15,0 41-15,0-42-1,0 42-15,0 245 16,0-245-16,0-42 15,0-81 1,82 41-16</inkml:trace>
  <inkml:trace contextRef="#ctx0" brushRef="#br0" timeOffset="79623.8624">40211 13867 0,'0'-41'16,"82"41"-16,0 0 15,-41 0 1,41 0 0,-82 163-1,0 1 1,-82 0-1,41-164-15,41-41 47,82-41-47,41-41 16,-82 41-16,40 42 16,-81-42-1,0 41-15,-81 123 47,81-1-31,-41 83-1,41-82-15,0 0 16,81-1-16,1-81 16,82 41-1,40-122-15</inkml:trace>
  <inkml:trace contextRef="#ctx0" brushRef="#br0" timeOffset="79941.8661">41111 13294 0,'0'-41'16,"41"-41"-1,41 82 1,0 0 0,-41 0-1,-41 123 1,-41-41 0,0 0-16,-41-41 15,41-41-15,41 40 0,41-40 47,82 0-31,204 0-1</inkml:trace>
  <inkml:trace contextRef="#ctx0" brushRef="#br0" timeOffset="80224.9268">41930 14030 0,'0'0'0,"81"0"63,42 0-63,41 0 15,-42 0-15,124 0 16,-164 0-16</inkml:trace>
  <inkml:trace contextRef="#ctx0" brushRef="#br0" timeOffset="80508.2503">42911 13417 0,'0'-41'15,"0"123"48,0 40-63,82 42 15,-82-41-15,0-1 16,0 1-16,0 82 16,0-164-1</inkml:trace>
  <inkml:trace contextRef="#ctx0" brushRef="#br0" timeOffset="80858.0097">43443 13580 0,'0'0'16,"0"-81"-16,41 81 15,41-82 1,41 82 0,-83 163-1,-40 42 1,-122 40 0,-1-122-1,82-123 1,123 0 46,0 0-62,40 0 16,83 0 0,0 0-1</inkml:trace>
  <inkml:trace contextRef="#ctx0" brushRef="#br0" timeOffset="81360.6817">44220 13908 0,'0'-41'15,"0"-41"1,41 82 0,82 0-1,-41 41 1,-82 82 0,0-42-1,-41 1 1,-41-41-1,82-82 1,41 41 0,82-163-1,-82 122-15,40-41 16,-81 41-16,82 0 16,-82-41-16,0 0 15,-41 82 16,-40 82-15,81-41 0,0 123-1,0-82 1,40 40 0,124-122-1</inkml:trace>
  <inkml:trace contextRef="#ctx0" brushRef="#br0" timeOffset="81591.8997">45448 13662 0,'81'0'31,"42"0"-31,-41 0 16,41 0-1,122 0 1,1 0 0</inkml:trace>
  <inkml:trace contextRef="#ctx0" brushRef="#br0" timeOffset="81874.8328">45857 13253 0,'0'-41'16,"-82"123"46,82 41-62,0-1 16,0 1-16,0 0 15,0 122 1,41-81 0,-41-123-1,41-41-15</inkml:trace>
  <inkml:trace contextRef="#ctx0" brushRef="#br0" timeOffset="82124.3665">46879 13294 0,'-41'0'0,"41"123"47,0-1-32,0-40-15,0 41 0,0 0 16,0-41 0,0 40-1</inkml:trace>
  <inkml:trace contextRef="#ctx0" brushRef="#br0" timeOffset="82841.5471">47329 13376 0,'0'-82'0,"0"41"16,0 0 0,0 0-1,164 41 32,-82 164-16,-205 0 1,41-83-17,82-122 32,41 41-47,41-40 16,41 40-1,-1 81 1,-81 42 0,-41 41-1,-122-1 16,-42-81-15,82-82-16,-41 0 16,82-82-1,41 1-15,41 81 16</inkml:trace>
  <inkml:trace contextRef="#ctx0" brushRef="#br0" timeOffset="83024.8458">48925 14398 0,'41'0'46</inkml:trace>
  <inkml:trace contextRef="#ctx0" brushRef="#br0" timeOffset="96470.7091">41684 14726 0</inkml:trace>
  <inkml:trace contextRef="#ctx0" brushRef="#br0" timeOffset="97455.6653">42789 15094 0</inkml:trace>
  <inkml:trace contextRef="#ctx0" brushRef="#br0" timeOffset="97641.7966">42911 15012 0</inkml:trace>
  <inkml:trace contextRef="#ctx0" brushRef="#br0" timeOffset="97838.258">43157 14971 0</inkml:trace>
  <inkml:trace contextRef="#ctx0" brushRef="#br0" timeOffset="97997.7841">43198 14930 0</inkml:trace>
  <inkml:trace contextRef="#ctx0" brushRef="#br0" timeOffset="98759.9325">34239 14276 0</inkml:trace>
  <inkml:trace contextRef="#ctx0" brushRef="#br0" timeOffset="98925.8612">34198 14276 0,'-41'0'16</inkml:trace>
  <inkml:trace contextRef="#ctx0" brushRef="#br0" timeOffset="118464.317">38166 17425 0,'0'0'0,"-41"-40"16,123 40 30,41 0-30,245 0 0,-327 0-1</inkml:trace>
  <inkml:trace contextRef="#ctx0" brushRef="#br0" timeOffset="118629.3143">38207 17671 0,'82'0'47,"0"0"-31,163 0-1,-122 0-15</inkml:trace>
  <inkml:trace contextRef="#ctx0" brushRef="#br0" timeOffset="139664.0326">40334 16935 0,'0'-41'31,"0"0"0,0-41 0,0 41 1,-41 41-32,0-41 31,0 41-15,-40 0-1,40 0 1,-41 41-1,82 0 1,-82 245 0,82-204-1,0 41 1,41-82 0,41-41-1,41 0 1,-42-123-1,1 41 1,-41 0 15,-41 1-15,0 40 0,0-41-1,0 41 1,0 123 31,0 0-32,0-1-15,0 42 16,0 245 0,0-204-1,0-41 1,0-1-1</inkml:trace>
  <inkml:trace contextRef="#ctx0" brushRef="#br0" timeOffset="140081.0194">40948 16526 0,'0'0'0,"0"-41"16,0-41 15,-41 82 1,82 941 14,-41-287-14,163-572-1</inkml:trace>
  <inkml:trace contextRef="#ctx0" brushRef="#br0" timeOffset="141182.7494">41725 17221 0,'0'-41'16,"0"0"-1,0 0 1,82-41-1,0 123 1,-41 82 0,-41 122 15,-205-40 0,246-246 0,-41-41-31,123-40 16,-1-1 15,1-82-15,-41 83 0,-82 81-1,0-41 1,0 41-1,-41 41 1,-41 0 0,82 164-1,0-1 1,0 83 0,41-205-1,0 40 1,41 1-1,0-82 1,-1-41 15</inkml:trace>
  <inkml:trace contextRef="#ctx0" brushRef="#br0" timeOffset="141726.8352">42625 16607 0,'0'-122'16,"0"81"-1,41 41 17,-41 41-17,41 40 1,-41 83 0,-41-123-1,-82 41 1,82-41-1,82-41 32,41 0-47,0 0 16,204 0 0,-204 0-1,0 0 1</inkml:trace>
  <inkml:trace contextRef="#ctx0" brushRef="#br0" timeOffset="142456.0805">43484 17385 0,'-82'0'0,"41"0"16,164 0 46,-41 0-62,41 0 16,-42 0-16,1 0 15,41-41 1,-41 41 15</inkml:trace>
  <inkml:trace contextRef="#ctx0" brushRef="#br0" timeOffset="144931.3204">44670 16771 0,'0'0'0,"0"-82"15,0 41-15,0 0 32,0 82 30,0 82-46,0-41-1,-81 0 1,81-1 0,40-81 46,42 0-46,-41 0-16,0 0 15,41 0-15,0-81 16,-41 81 15,81 0-15,-122-41 0,0 0-1,0-41 1,-41 82-1,41-41 1,-41 41-16,41 41 47,0 0-31,0 82-16,0 40 15,0-122 1,0 41-16,0 41 15,0-82 17,0-1-32</inkml:trace>
  <inkml:trace contextRef="#ctx0" brushRef="#br0" timeOffset="145231.2702">44548 17712 0,'41'0'47,"-1"0"-31,124-41-16,-41 41 15,-1 0 1,124-41 0,-123 41-16,-82 0 0</inkml:trace>
  <inkml:trace contextRef="#ctx0" brushRef="#br0" timeOffset="145764.9218">44793 18039 0,'-41'0'15,"164"-41"32,-41 41-47,-41 0 16,-1 0 0,-40 41-1,0 41 1,-81 0-1,-83-1 1,123 1 0,82-123 15,123 0-15,-123 41-1,40 82 1,1 0-1,-82 41 17,0-82-32,-123 81 15,42-122-15,-1 0 16,-82 0 0,42 0-1,81-41 1,41-40-16</inkml:trace>
  <inkml:trace contextRef="#ctx0" brushRef="#br0" timeOffset="146364.7639">45775 17221 0,'0'-123'16,"0"82"-1,41 41-15,0 0 16,81 0-1,-40 41 1,-82 82 0,-82 0-1,-40-42 1,163-121 31,-1-42-32,42 41-15,82-82 16,-123 0 15,41 82-15,-82-40 0,-41 81-1,-41 41 1,41 81-1,41 1-15,0-41 16,0-41-16,41 81 16,0-122-1,82 41 1,-42-41 0,1 0-16</inkml:trace>
  <inkml:trace contextRef="#ctx0" brushRef="#br0" timeOffset="147647.6482">46961 17016 0,'-41'-41'31,"-41"41"0,123 0 32,0 0-63,0 0 15,41 0-15,122-81 16,-81 81 0,-82 0-1,41 0 1,-82-41-1</inkml:trace>
  <inkml:trace contextRef="#ctx0" brushRef="#br0" timeOffset="147932.7531">47247 16648 0,'-81'0'0,"81"-41"0,0 123 63,0 0-48,0 0-15,0 40 16,0 1-16,0 41 15,0-123 17,81 122-17</inkml:trace>
  <inkml:trace contextRef="#ctx0" brushRef="#br0" timeOffset="148239.0241">47984 16648 0,'0'0'0,"0"-82"16,0 164 46,0-41-46,0 82-16,0-41 15,0 81 1,0-81 0,0 0-16,0 0 15</inkml:trace>
  <inkml:trace contextRef="#ctx0" brushRef="#br0" timeOffset="148731.4424">48188 16771 0,'0'-82'16,"82"41"-1,0 41 1,0-82-16,-41 82 31,40 123-15,-81 0 0,0-41-1,-163-41 1,81-41-1,164 0 32,-41-82-47,0 82 16,122 0 0,-122 82-1,-41 81 1,0-81-1,0-41 17,-41-41-32,-81 82 15,81-82-15,0 0 16,-41 0 0,41 0-16</inkml:trace>
  <inkml:trace contextRef="#ctx0" brushRef="#br0" timeOffset="149048.2725">47861 17712 0,'82'0'47,"0"0"-31,40-41 0,1 41-16,163-41 15,-204 41-15,0 0 16,-41 0-1,0 0 1</inkml:trace>
  <inkml:trace contextRef="#ctx0" brushRef="#br0" timeOffset="149564.7869">48516 18244 0,'0'-41'16,"0"0"0,-41 41-1,41-41 1,-41 41-1,-41 0-15,0 0 16,0 82-16,82-1 16,0 1-1,82-82 32,0 0-31,-82-41-16,41-81 15,-41 81 17,82 0-17,-82 82 17,0 41-17,0 81 1,0 1-1,0-1 1,0-122 0</inkml:trace>
  <inkml:trace contextRef="#ctx0" brushRef="#br0" timeOffset="150098.5608">49088 16526 0,'0'-41'16,"82"41"46,0 81-46,0 42-16,-41 41 16,163 777 15,-204 81 0,-123-776-15,-40-124-1,40-40 1</inkml:trace>
  <inkml:trace contextRef="#ctx0" brushRef="#br0" timeOffset="212221.8182">39434 21025 0,'82'0'62,"41"0"-62,-1 0 16,-40 0-16</inkml:trace>
  <inkml:trace contextRef="#ctx0" brushRef="#br0" timeOffset="212871.5538">40539 20411 0,'0'-81'16,"0"-1"-1,0 0 1,0 41 0,-123 41-1,0 41 32,123 0-47,-82 0 16,82 41-16,0-1 0,0-40 15,82 0 1,0-41 0,82 0-1,-82-41 1,-42-40 0,-40-83-1,0 82 1,0 164 15,0 0-15,0 0-16,82 204 31,-82 41-15,0-204-1</inkml:trace>
  <inkml:trace contextRef="#ctx0" brushRef="#br0" timeOffset="213222.365">39352 20616 0,'-40'0'0,"-1"0"31,41-82-31,41 82 47,81 0-47,42 0 16,122-82-1,-122 82 1,-123 0 0</inkml:trace>
  <inkml:trace contextRef="#ctx0" brushRef="#br0" timeOffset="213887.9214">42707 19839 0,'-82'-123'0,"82"41"16,-41 82 0,41-41-1,-41 41-15,41 82 16,-82 205-1,82 1021 17,0-898-17,164 244 17,-164-572-32,205-82 31,-165 0-31</inkml:trace>
  <inkml:trace contextRef="#ctx0" brushRef="#br0" timeOffset="214537.9595">43198 20657 0,'-41'0'0,"41"-41"15,0-41 1,0 41 0,122 41-1,-81 0-15,0 0 16,41 123 0,-82-82-1,-41 41 1,-41 0-1,164-205 48,-41 41-63,41 41 16,0-41-1,-82 41 1,0 0-1,-41 41 1,0 0 0,0 123-1,41 0 1,0-41 0,164 40-1,-83-122 1,1 0-1,-82-40 1</inkml:trace>
  <inkml:trace contextRef="#ctx0" brushRef="#br0" timeOffset="214855.1921">43893 20043 0,'0'-41'0,"-41"41"16,41-81-16,0 40 16,41 41-1,0 0 1,-41 41 0,41 40-16,-41 1 15,0 0 1,0-41-16,-41 0 15,123-41 32,0 0-31,81 0 0,1 0-16</inkml:trace>
  <inkml:trace contextRef="#ctx0" brushRef="#br0" timeOffset="215138.1777">44548 20657 0,'0'0'16,"-123"0"-16,205 0 63,0 0-63,40 0 15,83-41 1,-83 0-1</inkml:trace>
  <inkml:trace contextRef="#ctx0" brushRef="#br0" timeOffset="215655.2333">45407 20125 0,'0'-82'15,"0"41"1,0 123 46,0 0-46,0-41-16,0 41 16,81 0-1,-40-82 1,-41 40 0,82-40-1,0-81 1,-82-83-1,0 41 1,0 164 31,0 41-31,0 123-1,0 81 1,0-204-1</inkml:trace>
  <inkml:trace contextRef="#ctx0" brushRef="#br0" timeOffset="215908.0028">45488 21066 0,'-40'0'0,"80"0"47,42 0-47,0-41 16,41 41-16,40-41 15,42 41 1</inkml:trace>
  <inkml:trace contextRef="#ctx0" brushRef="#br0" timeOffset="216371.5902">45734 21393 0,'82'0'47,"-41"0"-47,0 0 16,-41 82-1,0-41 1,-41 123-1,0-164 1,41-41 15,41-41-15,0 82 0,40 0-1,1 0 1,-82 245-1,-82-81 1,-40-82 0,-1-82 15,82 0-15,-41-123-1,82 41-15</inkml:trace>
  <inkml:trace contextRef="#ctx0" brushRef="#br0" timeOffset="216888.8027">46225 20739 0,'0'-82'0,"82"82"47,-41 0-47,40 0 16,-81 41-1,0 41 1,-41 40-1,1-40 1,40-164 15,0 41-15,81-81 0,42-83-1,-123 164 1,0 123 31,-41-41-47,41 123 31,0-123-15,0 40-1,41-81 1,41 0-16</inkml:trace>
  <inkml:trace contextRef="#ctx0" brushRef="#br0" timeOffset="220091.5263">47125 20739 0,'-41'0'16,"82"0"77,0 0-77,81 0 0,83-41 15,-164 41-31,163-41 31,-163 41-15,0 0 15</inkml:trace>
  <inkml:trace contextRef="#ctx0" brushRef="#br0" timeOffset="220455.5479">47575 20411 0,'0'0'0,"-82"0"16,82-40 15,0 80 16,0 42-31,0-41-16,0 0 15,0 82 1,41-41-1,-41-1-15,0-40 16,41 0 0,-41 41-1</inkml:trace>
  <inkml:trace contextRef="#ctx0" brushRef="#br0" timeOffset="221060.5074">45652 20657 0</inkml:trace>
  <inkml:trace contextRef="#ctx0" brushRef="#br0" timeOffset="221231.6961">45816 20616 0</inkml:trace>
  <inkml:trace contextRef="#ctx0" brushRef="#br0" timeOffset="221585.4957">45898 22089 0</inkml:trace>
  <inkml:trace contextRef="#ctx0" brushRef="#br0" timeOffset="224538.5394">48556 20207 0,'0'-41'0,"0"82"62,-40 0-46,40 0-16,-41 81 15,41-81 1,-82-41 0,82 41 15,82-41 0,-1 0-15,42 0-1,-41 0 1,-41 0 0,-41-41 15,0-40 31,0 40 173,0 122 984,0-40-1188,-41-41 0</inkml:trace>
  <inkml:trace contextRef="#ctx0" brushRef="#br0" timeOffset="226240.6673">48802 20452 0</inkml:trace>
  <inkml:trace contextRef="#ctx0" brushRef="#br0" timeOffset="226939.9769">48802 20452 0,'0'82'125,"-82"-82"-109,41 0-1,0 0 17,41-41-17,0 0 1,0 0-1,0 1 17,0-42-17,41 41 1,41-41 0,-41 82-1,0 41 1,-41 41-1,82 40 1,-82 1 0,-41 41-1,-82-41-15,0-1 16,82-122 0,41 41-16,-81-41 15,40 0 16,41-82-15,41 41 0,-1 41-1,-40-40 1,41 40 0,82 0-16,0 81 15,-41 42-15,-41-82 16,40 0-1,-40 41 1,41-82 0</inkml:trace>
  <inkml:trace contextRef="#ctx0" brushRef="#br0" timeOffset="227207.3546">48434 21434 0,'82'0'46,"-1"0"-46,42 0 16,0-41-16,0 41 16,-1 0-1</inkml:trace>
  <inkml:trace contextRef="#ctx0" brushRef="#br0" timeOffset="227673.1745">48679 21720 0,'41'0'32,"41"0"-17,-41 0 1,0 41-1,-41 41 1,0 41 0,-41-41-1,-41-82-15,41 41 16,123-41 46,-41 0-46,0 0-16,41 40 16,-82 1-1,0 41 1,0 41-16,-41-41 16,-41-82-16,41 82 15,-82-82 1,0 0-1,83-82 1,40-41 0</inkml:trace>
  <inkml:trace contextRef="#ctx0" brushRef="#br0" timeOffset="228207.8304">48352 20452 0,'0'-81'0,"0"-1"15,0 41 16,-41 41 1,41-41-17,-41 41 1,-41 123 0,82 122-1,0 1-15,0 40 16,0-41-16,41 42 0,-41-1 15,82 164 1,0-205 0,-41-122-1,41-123-15,-42 41 16</inkml:trace>
  <inkml:trace contextRef="#ctx0" brushRef="#br0" timeOffset="228739.8554">49170 20739 0,'0'-123'0,"0"41"16,0 0-1,41 82 1,-41-41 0,245 246 15,-245 245 0,0-205-15,-81 124-1,81-206-15,0 83 16,-82-124-16,82-40 16,0 82-1,-41-82 1,0-1 0,-41-122-1</inkml:trace>
  <inkml:trace contextRef="#ctx0" brushRef="#br0" timeOffset="229206.8453">49579 20207 0,'82'-82'16,"-41"82"-1,-41-41 1,41 41-16,-41 123 31,0-82-15,0 82-1,0-83 1,0 42-16,82-82 62,-42 0-62,1 0 16,82 0 0,-82 0 15</inkml:trace>
  <inkml:trace contextRef="#ctx0" brushRef="#br0" timeOffset="229723.6445">50643 21066 0,'-82'0'0,"41"0"16,82 0 62,41 0-78,0-41 15,40 41-15,1 0 16,-41-41-16,-41 41 16</inkml:trace>
  <inkml:trace contextRef="#ctx0" brushRef="#br0" timeOffset="230293.2961">51502 20534 0,'41'0'16,"-41"82"31,0 0-32,0-41 1,-82-41 15,41 0-31,41-123 31,0 82-31,0-82 32,0 42-17,82 81-15,-41 0 16,0 204 0,-41-40-1,0 40 1,-123 42-1,41-205 1,41-41 0,41-41-1,0 0 1,0-41 0,123 82-1,-41 0 1,40 0-1,-40 82 17</inkml:trace>
  <inkml:trace contextRef="#ctx0" brushRef="#br0" timeOffset="230540.1377">51215 21680 0,'41'0'15,"0"0"1,41 0-16,41-82 0,-1 82 15,206-41 1</inkml:trace>
  <inkml:trace contextRef="#ctx0" brushRef="#br0" timeOffset="231024.3742">51584 22048 0,'81'0'32,"-40"0"-17,41 0 1,-82 81 15,0 1-15,-123 0-1,82-82 1,123 0 31,-41 0-32,41 0-15,-82 41 16,41 82 0,-41-41-1,-41-1 1,-41 1-16,41-82 16,0 0-16,0 0 15,-40 0-15,40 0 16,0 0-1</inkml:trace>
  <inkml:trace contextRef="#ctx0" brushRef="#br0" timeOffset="231640.4273">51175 20411 0,'0'-40'15,"0"-1"1,0-41 0,0 164 46,0 40-46,0-40-16,0 205 15,0 122 17,122 81-17,-122-285-15,82 163 16,0-122-16,-82-83 16,82 42-1,-1-124 1,42-40-16</inkml:trace>
  <inkml:trace contextRef="#ctx0" brushRef="#br0" timeOffset="232114.6576">51993 20821 0,'0'0'0,"0"-82"15,81 164 48,-81 40-63,82 42 0,-82 40 15,82 83 1,0 735 15,-82-776-31,0 122 32</inkml:trace>
  <inkml:trace contextRef="#ctx0" brushRef="#br0" timeOffset="232590.7986">52238 20452 0,'0'0'0,"0"-81"16,0-1-1,0 0 1,0 41-1,164 41 1,-123 41 0,40 123-1,-81-83 1,-81 1-16,40-82 16,0 82-16,-41-82 15,164 0 32,204 0-31,-122 0-1,-41 0 1</inkml:trace>
  <inkml:trace contextRef="#ctx0" brushRef="#br0" timeOffset="233075.3645">53261 21066 0,'-41'0'0,"82"0"62,41 0-62,-1 0 16,1 0 0,205 0 15</inkml:trace>
  <inkml:trace contextRef="#ctx0" brushRef="#br0" timeOffset="233357.3816">53424 20739 0,'0'82'78,"0"-1"-78,0 1 16,0 41-16,82 0 15,-82 40 1,41-81 0,-41 0-16</inkml:trace>
  <inkml:trace contextRef="#ctx0" brushRef="#br0" timeOffset="233639.8845">54079 20780 0,'0'-82'15,"0"41"1,0 123 46,0 40-62,0 1 16,0 0-16,0 0 16,0 81-1,0-163 1</inkml:trace>
  <inkml:trace contextRef="#ctx0" brushRef="#br0" timeOffset="234042.0093">54283 20821 0,'0'-82'15,"0"41"1,82 41-1,-41 0 32,-41 41-31,0 41-16,0-1 16,0-40-16,-82-41 15,82 41 1,41-41 15,0 0-15,41 82-1,-82 0-15,82-41 16,-82 40 0,0 1-1,0-41 1,-41-41-16,-41 0 15,-41 0 17</inkml:trace>
  <inkml:trace contextRef="#ctx0" brushRef="#br0" timeOffset="234257.1723">53956 21884 0,'-82'0'0,"164"0"31,41 0-15,0 0-16,-1 0 15,1 0-15,123 0 16</inkml:trace>
  <inkml:trace contextRef="#ctx0" brushRef="#br0" timeOffset="234707.613">54447 22498 0,'0'-82'31,"-41"82"-31,41-41 16,-41 41-1,-41 0 1,1 123 0,-1-42-1,82 42 1,0-82 15,82-41-15,-1-41-1,-81-41-15,82 1 16,-82-1-16,0 41 16,0 123 15,0 81-16,0 42 1,0-1 0,0-163-1,41-41 1</inkml:trace>
  <inkml:trace contextRef="#ctx0" brushRef="#br0" timeOffset="235107.7053">54815 20043 0,'0'-41'16,"41"41"15,0 0-15,82 82-16,-82 41 15,40 81 1,-81 1-16,123 490 16,-123-367-16,0-1 15,0 327 1,-204-81 0,81-450-1</inkml:trace>
  <inkml:trace contextRef="#ctx0" brushRef="#br0" timeOffset="237333.8938">43525 22948 0,'0'40'63,"41"42"-48,-41-41-15,82 0 16,-1 82 31,-40-123-47,0 0 31,41 0-31,0 0 31,82-41-15,-1-41-1,-40 82 1,-82-41 0,82-41-1,40 82 1,-81 0-16,0 0 16,0 0-1,-42 0-15,42 41 16,-41 41 15,41 0-15,-41-82-1,0 82 1,-41 0 0,0-42-1,0-121 110,0 40-109,82 0-16,-41-41 15,40 82 17,1-41-17,41 41 1,122 0 0,-40 0-1,-41 0 1,-42 0-1,-40 0 1,82 0 0,-83 82-1,42-82 1,0 41 0,122-41-1,-122 82 16,0-82-15,81 0 0,83 0-1,-165 0-15,124 0 16,-123 0-16,-1 0 16,83 0-1,-82-41 1,-83 0-1,1 41 1,41-41 0,-41-41-1,41 41 1,-41-82-16,-41 83 16,0 121 327,-123-81-327</inkml:trace>
  <inkml:trace contextRef="#ctx0" brushRef="#br0" timeOffset="238108.6046">39884 24706 0,'0'0'0,"-82"0"0,41 0 15,82 0 17,164-40-1,-82 40-31,40 0 31</inkml:trace>
  <inkml:trace contextRef="#ctx0" brushRef="#br0" timeOffset="238241.261">39802 25034 0,'0'0'0,"82"0"31,41-41-31,0 41 16,163-123-1</inkml:trace>
  <inkml:trace contextRef="#ctx0" brushRef="#br0" timeOffset="238828.147">41561 24461 0,'0'-41'16,"0"-41"-1,0 41 1,0 1 0,-81 40-1,40-82 1,0 82-1,41 41 1,-164 122 0,164-81-1,0 0 1,82-82 0,41-41-1,-42-41 1,1 0-1,-82-40 1,41 122 0,-41 41 31,0 40-32,0 1-15,0 327 31,0-163-15,-41-1 0,41-122-1</inkml:trace>
  <inkml:trace contextRef="#ctx0" brushRef="#br0" timeOffset="239641.2723">43034 23888 0,'0'0'0,"0"-81"15,-41 81 1,-41 40-1,41 451 17,82 573-1,41-696-31,41 205 16,-82-369-16,41-81 15,81 41 1,-81-164-1</inkml:trace>
  <inkml:trace contextRef="#ctx0" brushRef="#br0" timeOffset="240441.656">44343 24461 0,'0'-123'16,"0"82"15,82 41-31,0 41 16,-82 41 0,0 82-1,0-82-15,-82 81 31,82-122-31,-41-41 32,246-164-1,-83 1-15,-81 40-1,-41 41 1,0 41 15,0 1-15,0 80 15,-41 83-15,41 123-1,-82-42 1,82-81-1,123 0 1,-82-123-16,41 0 16,0 0-1,-41-82-15</inkml:trace>
  <inkml:trace contextRef="#ctx0" brushRef="#br0" timeOffset="240774.6009">45448 24706 0,'-82'0'0,"164"0"63,-1 0-48,1 0-15,0 0 16,0 0-16,0-40 15,-1 40-15</inkml:trace>
  <inkml:trace contextRef="#ctx0" brushRef="#br0" timeOffset="241407.4271">46429 24338 0,'0'82'62,"0"-41"-46,-81 0-1,-1-41 1,41 0 0,41-41 15,0-41-15,0-40-1,82 81 1,-1-41-1,-40 164 1,0-1 0,-41 124-1,0-1 1,-122-81 0,81-41-1,-82-41-15,123 41 16,-41-82-16,41-82 47,41 41-32,-41 0-15,82 41 16,0 0-16,-1 0 16,1 41-1,-41-41 1,164 82-1</inkml:trace>
  <inkml:trace contextRef="#ctx0" brushRef="#br0" timeOffset="241691.2869">46184 25484 0,'-41'0'0,"82"0"47,82 0-32,-1 0-15,1 0 16,0-82-16,40 82 16,42-82-1</inkml:trace>
  <inkml:trace contextRef="#ctx0" brushRef="#br0" timeOffset="242208.8611">46675 25729 0,'82'0'47,"-42"0"-31,1 0-16,0 0 15,-41 41 17,-41 41-17,-40-82 1,40 82-16,-41-1 16,82-121 30,41 40-30,0-82 0,40 82-1,-40 0-15,0 0 16,-41 41 0,82 40-16,-82-40 15,0 0 1,0 41-16,-82-41 15,41-41-15,-40 0 16,-1 0 0,0 0-1,41 0-15</inkml:trace>
  <inkml:trace contextRef="#ctx0" brushRef="#br0" timeOffset="242809.1522">47247 24338 0,'0'-41'15,"0"1"1,82 40 15,-41 81-15,41 42-16,0 0 0,81 531 31,-163-245 0,0-122-15,-122-83 0,81-163-16,-82-41 15</inkml:trace>
  <inkml:trace contextRef="#ctx0" brushRef="#br0" timeOffset="243491.4926">44139 24216 0,'0'-41'15,"-82"41"-15,0 0 47,0 82-31,0 1104 15,205-614-15,41-163-1,-1-204 1,1-123 0,-41-82-1,-42 0-15</inkml:trace>
  <inkml:trace contextRef="#ctx0" brushRef="#br0" timeOffset="244324.1925">47738 23807 0,'0'-41'0,"0"0"31,41 41-31,41 0 16,82 0 15,-164 82-16,41-1-15,-41 1 16,-41-82 0,-41 82-16,0 0 15,123-82 48,0 0-63,82 0 15,-42 0 1,165 0 0,-123-41-1,-83 41 1</inkml:trace>
  <inkml:trace contextRef="#ctx0" brushRef="#br0" timeOffset="251331.132">48475 24952 0,'-41'0'15,"0"0"16,123 0 32,-41 0-63,-1 0 16,42 0-16,-41 0 15,41 0-15,0 0 16,-41 0-16,41 0 15,-42 0 1</inkml:trace>
  <inkml:trace contextRef="#ctx0" brushRef="#br0" timeOffset="251728.0824">48679 24625 0,'0'-41'0,"-41"0"15,41 82 64,0 81-79,0 42 15,0-41-15,0-41 16,0 40-1,0-40 1,0 0-16,0-41 16</inkml:trace>
  <inkml:trace contextRef="#ctx0" brushRef="#br0" timeOffset="252159.3244">49702 24584 0,'0'0'0,"0"-82"16,0 41 31,0 123-32,0 0 1,0 81 0,0 1-1,0-41 1,0-82 0,0 81-1</inkml:trace>
  <inkml:trace contextRef="#ctx0" brushRef="#br0" timeOffset="252759.6458">50315 24093 0,'41'0'219,"-41"41"-203,82 0-16,-82 41 15,41 40-15,-41 124 16,82 81 0,-41 41-1,-41-204-15,-82 204 16,-41-205 0,1 42-16,-165 81 15,1-81 1</inkml:trace>
  <inkml:trace contextRef="#ctx0" brushRef="#br0" timeOffset="287032.4701">16322 17303 0,'0'-41'16,"0"0"-16,0 82 62,0 82-62,0 40 16,0 123 0,0-40-1,0-82 1,0-42 0,0-81-1,0-82 32,0 0-47,0-122 16,82-42 15,40 82-15,1 1-1,-82 40 1,41-41-1,-82 82 1,41 41 0,-123 82 15,41 41-31,-41-82 16,-81 81-1,81-40 1,82-41-1,0 41 17,41-82-17,0 41 1,81 41 0,42 163-1,-82-122 1,0-82-1,-42 41 1</inkml:trace>
  <inkml:trace contextRef="#ctx0" brushRef="#br0" timeOffset="288062.933">17876 17957 0,'-82'0'15,"82"41"32,41-41-31,123 0 15,-82-41-15,-41-41-1,-41-40 1,-41 81-1,-82 41 1,41 0 0,-40 245 15,122 1-15,40-83-1,42-122 1,41 0-1,-82-41-15,82 0 16,-82-41-16,-1 41 16,-40-82-16</inkml:trace>
  <inkml:trace contextRef="#ctx0" brushRef="#br0" timeOffset="288487.4876">18654 16812 0,'-82'-41'15,"123"41"64,40 0-79,42 0 15,0 0-15,-41 0 16,-41 0-16,40 0 15</inkml:trace>
  <inkml:trace contextRef="#ctx0" brushRef="#br0" timeOffset="289379.3407">20167 15707 0,'0'-40'0,"0"-42"16,-82 82-1,41 0 1,41 122-16,-81 42 15,81 0 1,0-1-16,0 696 31,0-695-31,163 40 32,-122-204-32,41 0 15,-41 0-15</inkml:trace>
  <inkml:trace contextRef="#ctx0" brushRef="#br0" timeOffset="289962.6343">20658 16076 0,'0'-82'0,"0"-41"16,0 82 0,82 41-1,0 82 1,-41 41-1,-41-42 1,-82 42 0,0-41 15,82-123-15,0-41-1,123-40 1,-42 40-1,42 0 1,-123 0 0,0 41-1,-41 41 17,41 41-17,-82 123 1,82-82-16,0 81 15,0-122 1,164 41 0,-123-82-16,82 0 31,-42-41-31</inkml:trace>
  <inkml:trace contextRef="#ctx0" brushRef="#br0" timeOffset="290663.2076">19553 15953 0,'0'-82'0,"0"41"16,0 0 15,-81 41 0,40 0-31,41 41 16,-41 205 31,41-165-31,41-81-1,0 0-15,0 0 16,-41-122-1,0-1 1,0 41 0,0 164 31,81 41-32,-81 81 1,0-81-16,0 122 15,0-163 1</inkml:trace>
  <inkml:trace contextRef="#ctx0" brushRef="#br0" timeOffset="291313.7977">21476 16035 0,'123'0'62,"-82"0"-46,41 0-16,-42 0 16,1 0-16,0 0 15</inkml:trace>
  <inkml:trace contextRef="#ctx0" brushRef="#br0" timeOffset="291696.6432">22090 15748 0,'0'-41'16,"82"1"0,-42 40-1,42 0 1,-82 40-1,0 206 1,-82-83 0,-40-81-1,81-41 1,82-41 31,41 0-32,-1 0-15,83 0 16,-41-82 0,-82 82-1</inkml:trace>
  <inkml:trace contextRef="#ctx0" brushRef="#br0" timeOffset="292298.344">21067 16730 0,'-41'0'16</inkml:trace>
  <inkml:trace contextRef="#ctx0" brushRef="#br0" timeOffset="293080.3255">22376 16648 0,'-82'0'16,"41"0"0,0 0 15,82 0 31,164 0-46,-1-82 0,-40 82-1</inkml:trace>
  <inkml:trace contextRef="#ctx0" brushRef="#br0" timeOffset="293563.6821">22376 16894 0,'0'0'0,"41"-41"47,0 41-32,41 0-15,0 0 16,-1 0 0,-81 41-1,-41 122 1,-81-40 0,40 0-1,82-164 16,0 0-31,41-41 32,82 0-32,-42 82 31,-81 41-15,41 164-1,-82-83 1,-40-40-1,-124-82 1,123 0 0,0-82-1</inkml:trace>
  <inkml:trace contextRef="#ctx0" brushRef="#br0" timeOffset="293963.4576">22908 15953 0,'-41'-82'0,"123"123"63,-41 41-63,0 0 16,40 40-16,-81 1 15,123 82-15,-82 81 16,-41 41-1,0-122 1,-82-42 15,0-81-31,1-82 16,-1 0-16</inkml:trace>
  <inkml:trace contextRef="#ctx0" brushRef="#br0" timeOffset="294381.2471">23235 15585 0,'0'0'16,"0"-82"-16,0 41 15,41 41 1,0 0 0,41 0-1,-41 41 1,-41 41-1,-41 40 1,-82-40 0,123-41-16,-41-41 15,123 0 17,41 0-32,-1 0 15,165 0 1</inkml:trace>
  <inkml:trace contextRef="#ctx0" brushRef="#br0" timeOffset="294681.1863">23971 16157 0,'-40'0'0,"121"0"47,1 0-47,0 0 16,0 0-16,41 0 15,40 0-15,-40 0 16</inkml:trace>
  <inkml:trace contextRef="#ctx0" brushRef="#br0" timeOffset="294930.089">24421 15912 0,'0'-82'0,"0"41"31,0 82 1,0 0-32,0 82 15,0-1-15,0 124 16,0-82-1,0-83 1,41 1 0</inkml:trace>
  <inkml:trace contextRef="#ctx0" brushRef="#br0" timeOffset="295215.0378">25035 15912 0,'0'-82'16,"0"123"31,0 123-32,0-1 1,0 1 0,82 0 15,-82-124-31</inkml:trace>
  <inkml:trace contextRef="#ctx0" brushRef="#br0" timeOffset="295846.937">25526 15298 0,'0'0'0,"41"-41"31,41 41-16,-1 0 1,-40 0 0,41 0 15,-82 123-15,0 82-1,0-42 1,0-40-16,0 0 15,0 40-15,0 124 16,0-1 15,0-81-15,0-1 0,0 1-1,0-124 1,0-40-1,-41 41 1,-122-41 0,81-41-16,-123 41 15,123-41-15,1 0 16,-1 0-16</inkml:trace>
  <inkml:trace contextRef="#ctx0" brushRef="#br0" timeOffset="296532.7667">19840 15380 0,'41'-41'63,"81"41"-47,-81 0-1,82 0 16</inkml:trace>
  <inkml:trace contextRef="#ctx0" brushRef="#br0" timeOffset="297081.3955">19799 15339 0,'0'82'78,"0"41"-62,0-82-16,0 0 16,0 0-1,0 122 1,0 1-1,0 81 1,0-163 0,0 41-1,0-41 1,0 40 0,0-81-16,0 41 15,0 0 1,0 0-1,0-1 1,0 42 0,0 0-16,0 0 31,0-42-15,0 42-1,0 0 1,0-82-16,82 40 15,-82-40 1,41-41 0,40 0-1,83 0 1</inkml:trace>
  <inkml:trace contextRef="#ctx0" brushRef="#br0" timeOffset="297897.0841">15872 20493 0,'-82'0'15,"123"0"1,0 0 0,286 0-1,-286 82 1</inkml:trace>
  <inkml:trace contextRef="#ctx0" brushRef="#br0" timeOffset="298013.5783">15872 20821 0,'0'0'0,"-41"81"47,82-81-32,204-41 1,-122 41-16</inkml:trace>
  <inkml:trace contextRef="#ctx0" brushRef="#br0" timeOffset="305207.6978">25076 16689 0,'0'41'94</inkml:trace>
  <inkml:trace contextRef="#ctx0" brushRef="#br0" timeOffset="305363.1438">25117 16771 0</inkml:trace>
  <inkml:trace contextRef="#ctx0" brushRef="#br0" timeOffset="305529.7797">25117 16894 0</inkml:trace>
  <inkml:trace contextRef="#ctx0" brushRef="#br0" timeOffset="305693.6206">25117 16935 0</inkml:trace>
  <inkml:trace contextRef="#ctx0" brushRef="#br0" timeOffset="305882.1927">25117 16975 0</inkml:trace>
  <inkml:trace contextRef="#ctx0" brushRef="#br0" timeOffset="306060.5963">25158 16975 0</inkml:trace>
  <inkml:trace contextRef="#ctx0" brushRef="#br0" timeOffset="306229.317">25158 17098 0,'0'-41'0</inkml:trace>
  <inkml:trace contextRef="#ctx0" brushRef="#br0" timeOffset="306459.3273">24994 17180 0,'0'41'47</inkml:trace>
  <inkml:trace contextRef="#ctx0" brushRef="#br0" timeOffset="306742.6745">24994 17221 0</inkml:trace>
  <inkml:trace contextRef="#ctx0" brushRef="#br0" timeOffset="307397.2527">24994 17180 0,'0'-82'0,"0"41"62,82 41 110</inkml:trace>
  <inkml:trace contextRef="#ctx0" brushRef="#br0" timeOffset="309164.8203">17794 20125 0,'0'-82'15,"0"41"1,0 82 31,0 368-16,0-40-15,0-165-1,0-122 1,0-123 31,0-41-47,82-41 15,-82 1 1,123-246 0,-41 286-1,0 0 1,-82 164 46,0 0-62,0-42 16,-123 1 0,41 41-1,82 41-15,-41-82 16,82 0 62,41 41-62,-41-42-16,0-40 0,41 123 15,-42-41-15,83 41 16,-82-82-1,-41 40 1</inkml:trace>
  <inkml:trace contextRef="#ctx0" brushRef="#br0" timeOffset="309664.4024">18899 20780 0,'0'41'63,"41"-41"-48,41 0 1,-41 0-16,0-82 16,-41-41-1,0 82 1,0-82-1,-41 82 1,-41 41 0,0 82-1,41 164 1,41-124-16,0 42 16,0-82-1,82 0 1,0-82-16,40 0 15,-40-41 1</inkml:trace>
  <inkml:trace contextRef="#ctx0" brushRef="#br0" timeOffset="310188.7149">19676 20125 0,'-82'0'16,"82"-82"-1,82 82 48,0 0-63,0 0 15,122 0 1,-81 0 0,-41 0 15</inkml:trace>
  <inkml:trace contextRef="#ctx0" brushRef="#br0" timeOffset="310882.6127">20985 19675 0,'0'-41'0,"0"0"31,0-40-16,0 40 17,-41 41-17,-40 0 1,-42 163 15,123-122-31,0 0 16,0 41-1,82-82 32,-41-41-31,-41-41 0,81 0-1,-81-40 1,41 81-1,-41 123 17,0 40-32,0-40 15,0 82 1,0 40 0,0-163-1</inkml:trace>
  <inkml:trace contextRef="#ctx0" brushRef="#br0" timeOffset="311915.5952">21476 19307 0,'0'-41'0,"0"-41"16,0 1-16,0 40 15,-41 41 1,41-41-1,-82 82 17,82 204-17,0 0-15,0 614 32,0-736-17,0 0-15,41 122 16,82-163-1</inkml:trace>
  <inkml:trace contextRef="#ctx0" brushRef="#br0" timeOffset="312531.3346">21885 19307 0,'0'-82'16,"0"41"0,41 41-1,41 0 1,-41 82 0,0 41-1,-41 40 1,-82-40-1,-41-41 1,123-123 15,82-41-31,-41 41 16,123-163 0,-83 163-1,-40-41 1,-41 0-1,-41 123 32,41 41-31,-81 82 0,81-83-1,0 1 1,122 0-1,1-82 1</inkml:trace>
  <inkml:trace contextRef="#ctx0" brushRef="#br0" timeOffset="312748.7232">22581 19552 0,'41'0'47,"-1"0"-47,42 0 15,41 0 1</inkml:trace>
  <inkml:trace contextRef="#ctx0" brushRef="#br0" timeOffset="313129.2472">23235 19634 0,'0'-41'78,"0"0"-62,0 1 31</inkml:trace>
  <inkml:trace contextRef="#ctx0" brushRef="#br0" timeOffset="313532.4539">23399 19021 0,'0'-41'16,"82"0"-1,-42 41 1,42 0 0,-82 82-1,0-41 1,0 40-16,-122 124 31,40-205-15,82 41-1,82-41 1,-1 0 0,124 0-1,81-41 1,-204 41-1,0 0-15</inkml:trace>
  <inkml:trace contextRef="#ctx0" brushRef="#br0" timeOffset="313748.2071">23235 19962 0,'0'0'0,"123"0"47,0 0-31,-1 0-16,1-41 15,163-41 1</inkml:trace>
  <inkml:trace contextRef="#ctx0" brushRef="#br0" timeOffset="314199.0376">23644 20289 0,'0'-41'31,"41"41"-31,0 0 16,0-41-16,41 41 15,-41 0 1,-41 123 0,-82-1-1,-41 1 1,41-123-1,82-41 17,123 41-17,-41-82-15,0 82 16,-1 41 0,-81 82-1,0-41 1,-40-41-16,-124 122 31,41-163-15,82 0-1,0-204-15</inkml:trace>
  <inkml:trace contextRef="#ctx0" brushRef="#br0" timeOffset="314538.8745">24217 18939 0,'0'-82'16,"0"41"-1,41 41-15,0 0 32,81 123-17,-122 0-15,123 327 16,-123-287-16,82 42 16,-82 122-1,-41-123 1,-41 1-1,0-205-15,1 41 16</inkml:trace>
  <inkml:trace contextRef="#ctx0" brushRef="#br0" timeOffset="314949.2704">24585 18734 0,'0'-81'15,"41"81"1,41 0-1,-41 0 1,40 0 0,-81 122-1,0-40-15,-122 0 16,81-82 0,41 41-1,41-41 16,41 0-31,81 0 32,1 0-17</inkml:trace>
  <inkml:trace contextRef="#ctx0" brushRef="#br0" timeOffset="317432.4068">25771 20371 0,'-41'0'16,"41"40"-16,0 1 15,82-41 32,-41 0-31,0 0-16,82-81 16,-82-42 15,-41 41-16,-41 41-15,0 41 16,-41 0-16,0 41 16,0 82-1,1 40 1,81 1 0,0-41-1,41-123-15,81 41 16,-81-41-1,0 0 1,123-82 0,-123 0-16</inkml:trace>
  <inkml:trace contextRef="#ctx0" brushRef="#br0" timeOffset="317778.6646">26180 19512 0,'82'0'63,"0"0"-48,0 0-15,0 0 16,-1-82-16,1 82 15,0 0-15</inkml:trace>
  <inkml:trace contextRef="#ctx0" brushRef="#br0" timeOffset="318416.6154">27449 19184 0,'0'-81'0,"0"40"16,0 0-1,-41-41 1,0 41 0,-41 41-1,41 0 1,0 82 0,41-41-1,0 0-15,0 40 31,0-40-31,41-41 32,0 0-17,0-41 1,-41-40 0,82 40-1,-82 0 1,0 164 46,0-83-62,0 83 16,0-41-16,0 82 16,0-83-1,0 42 1,0 0 15,0-82-31</inkml:trace>
  <inkml:trace contextRef="#ctx0" brushRef="#br0" timeOffset="321545.7996">25649 21025 0,'0'41'16,"-82"0"15,0-41-15</inkml:trace>
  <inkml:trace contextRef="#ctx0" brushRef="#br0" timeOffset="322188.8664">16404 23316 0,'-41'0'0,"123"0"62,-1 0-62,1 0 16,0 0-16,0 0 0</inkml:trace>
  <inkml:trace contextRef="#ctx0" brushRef="#br0" timeOffset="322317.2771">16404 23725 0,'0'0'0,"41"0"47,81 0-47,1 0 15</inkml:trace>
  <inkml:trace contextRef="#ctx0" brushRef="#br0" timeOffset="323170.6093">18122 22907 0,'0'-82'16,"0"205"30,0-1-46,0 1 16,0 122 0,-82-122-1,82-41 1,0-164 46,41 0-62,-41-40 16,204-165 0,-40 124-1,-123 122 1,-41 0 0,0 123 15,-164 40-16,82 1 1,1-82 0,81 0-16,41-41 31,-41 41-15,81-41-16,-40 123 15,41-42 16,-41-81-31,-41 82 16,82 0-16</inkml:trace>
  <inkml:trace contextRef="#ctx0" brushRef="#br0" timeOffset="323566.3446">18899 23193 0,'0'82'15,"82"-82"32,-82-41-31,41 41-16,-41-41 15,0 0 1,0-41 0,-82 82 15,0 82-15,82-41-16,0 0 15,0 123 1,0-124-16,41 1 15,41-41 1,-41 0-16,0 0 16,81-41-1</inkml:trace>
  <inkml:trace contextRef="#ctx0" brushRef="#br0" timeOffset="323883.2468">19267 22702 0,'82'0'79,"0"-41"-79,40 41 15,-40 0-15,41-82 16</inkml:trace>
  <inkml:trace contextRef="#ctx0" brushRef="#br0" timeOffset="324399.5876">20208 22252 0,'0'-41'0,"0"0"16,0-40 15,-82 81-31,41 0 31,-41 40-15,1 83-1,81-82-15,0 41 16,41 0 0,40-82-1,-40-41 1,41-82-1,-82 82 1,0 123 31,0 41-47,0 122 16,0 1-1,0-206 16</inkml:trace>
  <inkml:trace contextRef="#ctx0" brushRef="#br0" timeOffset="325333.2959">20494 22007 0,'0'-82'0,"0"0"15,0 0 1,-81 1 0,40 81-1,0-41-15,-164 41 31,-163-82-15,204 82 0,-81 0-1,-123 41 1,163 41 0,1 40-1,40 42 1,-40 40-1,-1-40 1,41 163 0,83-163-1,40 40 1,-41-40 0,82-41-16,0 122 15,41-122 1,-41-41-16,204 122 31,42 42-15,-42-124-1,-40-81 1,40-41 0,42 82-1,-1-82 1,-81 0-16,163-41 15,-163-82 1,-41 123-16,40-163 16,1 81-1,-41-41 1,40-81 0,-81 122-1,0-82 1,41 1 15,-42 40-15,-81 41-1,0-122 1,0 81 0,0 41-16,0 0 15,0 1-15,-41-1 0,-40 41 16,-124-82-1,-81 41 1,-1 0 0,165 82-16,-83 123 15,123-41 1,41-41-16</inkml:trace>
  <inkml:trace contextRef="#ctx0" brushRef="#br0" timeOffset="326432.8234">23481 22866 0,'-82'82'0,"123"-82"32,40 0-17,-40 0-15,0-41 16,123-82 15,-164 82-15,-82-41-1,0 82 1,0 0-16,1 0 16,-1 82-1,41 41-15,-82 122 16,123 123 0,123-286-1,41-41 16,-1-41-15,-40-123 0,-41 42-16</inkml:trace>
  <inkml:trace contextRef="#ctx0" brushRef="#br0" timeOffset="326799.78">24012 22048 0,'0'0'0,"-81"0"0,162 0 62,42 0-46,0 0-16,0 0 15,-1 0 1,-40 0 0</inkml:trace>
  <inkml:trace contextRef="#ctx0" brushRef="#br0" timeOffset="327401.0154">25444 21557 0,'0'0'0,"0"-82"16,0 41-1,0 0 1,0-41 15,-41 82-31,-82 0 31,42 123-15,-1 0 0,82-82-16,0 81 15,0-81 1,123-41 0,-42-41-1,1-40 1,-41 40-1,-41-41 1,0 123 31,0 0-47,0 163 16,0 1-1,0-83 16,0 1-31</inkml:trace>
  <inkml:trace contextRef="#ctx0" brushRef="#br0" timeOffset="328099.941">25894 21311 0,'0'0'0,"0"-81"31,-41 81 16,41 40-47,0 83 16,-82 82-1,82 163 1,0 0 0,41-123-1,41-122 1,0-123-16,-41 82 16</inkml:trace>
  <inkml:trace contextRef="#ctx0" brushRef="#br0" timeOffset="328751.3135">26303 21598 0,'-41'-41'0,"41"-82"16,0 41-1,41 82-15,82-41 31,-41 41-15,-1 0 0,-81 164-1,-40 0 1,-83-83 0,205-162 46,-41 81-62,-1-41 16,42 41-16,-41-82 15,41 41 1,-82-82 0,0 82 15,-41 41-16,0 0 1,41 123 0,0-41-1,-82 0 1,123 40 0,41-40-1,82-82 1</inkml:trace>
  <inkml:trace contextRef="#ctx0" brushRef="#br0" timeOffset="329033.8695">27244 21557 0,'-41'0'16,"82"0"31,41 0-47,0 0 15,40 0-15,-81-82 16</inkml:trace>
  <inkml:trace contextRef="#ctx0" brushRef="#br0" timeOffset="329500.1117">27735 21311 0,'0'0'0,"0"-41"15,0 1 1,41 40 0,41-41-1,-1 41 1,-81 163 0,0-40 15,-122-82-16,40 82 1,123-123 31,41 0-47,-1 0 16,165 0-1,-123-41-15</inkml:trace>
  <inkml:trace contextRef="#ctx0" brushRef="#br0" timeOffset="330134.0401">27939 22007 0,'-41'0'15,"82"0"32,0 0-31,41-82-16,0 82 16,41 0-16,-42-41 0,1 41 15,-41 0-15</inkml:trace>
  <inkml:trace contextRef="#ctx0" brushRef="#br0" timeOffset="330583.7406">27939 22375 0,'0'-41'31,"82"41"-15,0 0-16,-41 0 15,41 0 1,-82 41 15,-82-41-31,0 123 31,0-82-15,123-41 0,0 0-1,0 0 1,41 0 0,0 0-1,-82 81 1,0-40-1,-41 41 1,-123 41 0,41-123-1,123-41 1</inkml:trace>
  <inkml:trace contextRef="#ctx0" brushRef="#br0" timeOffset="330918.8661">28389 21066 0,'41'123'47,"41"-42"-32,-41 42-15,41 0 0,-82 41 16,82 285 0,-82-162-1,-82-124 16,0-40-15,0-82-16</inkml:trace>
  <inkml:trace contextRef="#ctx0" brushRef="#br0" timeOffset="331350.6608">28717 20698 0,'0'0'0,"0"-41"0,0-41 16,0 0-1,41 82 1,-1 0 0,1 0-1,-41 123 1,0-82 0,0 0-16,-41 41 15,41-1-15,82-81 47,164 0-31,-42-40-1,-81-1 1,-82 41 0</inkml:trace>
  <inkml:trace contextRef="#ctx0" brushRef="#br0" timeOffset="334050.6716">35589 9122 0,'0'-41'0,"0"82"47,0 0-32,-41 81 1,-123 124 15,83-42-15,-124 1-1,123-82 1,-81 122 0,40-81-1,0-42 1,-40 206-1,40-42 1,-41-41 0,42 123-1,-165 205 1,124-164 0,40 0 15,41-41-16,82-204-15,-123 41 16,123-42-16,-122 164 16,40-81-1,-41-1 1,41 123 0,-163 164-1,122-123 1,41 41-1,-81-82 1,40 0 0,41-163-16,-41 204 15,123-204 1,-122 40-16,-1 164 16,-41 82-1,1 0 16,40-246-15,0-40 0,41-1-1,1-40 1,-1-1 0,0-40-1,41-82 1,-41 123-1,0-1 1,1-81 0,40-41-1,-41 82 1,41-41 0,-41-42 15,82 42-16,-41-82 32,0 0-31,0 0 15,41-41-15,-81 0-1,40 1 1,41-42 0,0 0-1,0 41 1,0 82 62,0 41-62,-82-41-16,82 0 15,0 40-15,0-40 16,0 82 0,164-41-1,40-82 1,-40-82-1,40-82 1,-40-122 0</inkml:trace>
  <inkml:trace contextRef="#ctx0" brushRef="#br0" timeOffset="335217.1028">35671 8876 0,'0'-41'0,"-82"41"47,41 0-31,-41 0-16,41 41 15,-81 41 1,-1 41 0,-41 40-1,42-81 1,162-164 31,42 42-32,-41 40-15,82-123 16,-41 82 0,122 0-1,-122 41 1,0-82 0,0 82 15,-41 41-16,-41 205 1,41-83 0,-41 83-1,81-42 1,-40-163-16</inkml:trace>
  <inkml:trace contextRef="#ctx0" brushRef="#br0" timeOffset="336872.963">49620 25688 0,'41'0'78</inkml:trace>
  <inkml:trace contextRef="#ctx0" brushRef="#br0" timeOffset="337051.0827">49579 25729 0,'0'0'0</inkml:trace>
  <inkml:trace contextRef="#ctx0" brushRef="#br0" timeOffset="337211.3635">49620 25729 0,'-41'0'0</inkml:trace>
  <inkml:trace contextRef="#ctx0" brushRef="#br0" timeOffset="337399.1079">49702 25729 0,'-41'0'16,"41"82"31</inkml:trace>
  <inkml:trace contextRef="#ctx0" brushRef="#br0" timeOffset="339567.188">27285 19716 0,'0'41'16,"0"41"93</inkml:trace>
  <inkml:trace contextRef="#ctx0" brushRef="#br0" timeOffset="340173.3423">17958 23193 0,'0'41'47</inkml:trace>
  <inkml:trace contextRef="#ctx0" brushRef="#br0" timeOffset="345535.2001">24994 26547 0,'0'41'15,"0"-82"32,0-41-47,41 41 16,41-40-16,-82-42 16,82-41-1,-1 83-15,-81-42 16,82-123-1,-82 165 1,0 40 0,0 163 15,-82 1-15,82 204-1,0-204-15,0 41 16,0-83-1,82-81 17,0-122-17,0-42 1,-82 1 0,82-1 15,-82-41-16,0 164-15,0 164 47,0 0-47,0 0 16,-41 245 0,41-205-1,0-122 1,82 0-1</inkml:trace>
  <inkml:trace contextRef="#ctx0" brushRef="#br0" timeOffset="345801.5773">26139 26015 0,'82'0'31,"0"0"-31,82-40 15,-123 40 1</inkml:trace>
  <inkml:trace contextRef="#ctx0" brushRef="#br0" timeOffset="345969.0346">26180 26261 0,'-41'0'0,"82"0"31,41 0-15,41 0-16,0 0 15,122 0 1,-204-82-16</inkml:trace>
  <inkml:trace contextRef="#ctx0" brushRef="#br0" timeOffset="346885.4116">31130 25893 0,'82'41'31,"-82"0"-31,0 40 16,0 1 15,0-123 31,-41-41-46,0 123 46,0-41 1,41-41-47,0-40-1,0-1 1,82 82 15,-82 82-15,82 81-1,-82-81 1,-82 41 0,0 40 15,82-122-31</inkml:trace>
  <inkml:trace contextRef="#ctx0" brushRef="#br0" timeOffset="347338.5249">31785 25484 0,'0'81'31,"0"-40"-31,0 41 16,0 0-1,-41 0 1,0 0 0,0-82-1,-41-41 1,82-82 0,0 82-1,0-82 1,164 42-1,40 40 1,42 41 0,-124 0-1,1 81 1</inkml:trace>
  <inkml:trace contextRef="#ctx0" brushRef="#br0" timeOffset="347584.7902">32480 25729 0,'41'0'47,"41"0"-47,-41 0 15,0 0-15</inkml:trace>
  <inkml:trace contextRef="#ctx0" brushRef="#br0" timeOffset="347720.0351">32439 26056 0,'41'0'15,"0"0"1,41-41-16,0 1 16,-1-42-16</inkml:trace>
  <inkml:trace contextRef="#ctx0" brushRef="#br0" timeOffset="552650.9643">36080 7649 0,'0'-41'16,"0"0"15</inkml:trace>
  <inkml:trace contextRef="#ctx0" brushRef="#br0" timeOffset="552937.2241">36080 7404 0</inkml:trace>
  <inkml:trace contextRef="#ctx0" brushRef="#br0" timeOffset="553783.6838">27530 22416 0</inkml:trace>
  <inkml:trace contextRef="#ctx0" brushRef="#br0" timeOffset="559708.1989">27612 25688 0,'0'-82'0,"-41"82"16,41-41-16,0-40 16,82 40-1,82 41 17,-83 0-32,1 245 46,-82-204-46,-122 205 32,-1-124-17,41-40 1,123-82 31,41-41-32,-41 41-15,81 0 16,83 0 0,-82 0-1</inkml:trace>
  <inkml:trace contextRef="#ctx0" brushRef="#br0" timeOffset="559957.8197">27612 26711 0,'0'0'0,"-41"0"15,82 0 32,0 0-47,82 0 16,286 0-1,-327 0 1</inkml:trace>
  <inkml:trace contextRef="#ctx0" brushRef="#br0" timeOffset="560459.3448">27898 26997 0,'123'0'62,"-41"0"-62,0 0 16,-41 0-16,-41 82 31,-82 41-15,41-123-16,0 81 16,-82-40-1,164-41 48,0 0-63,41 0 15,-41 0 1,-41 123 0,0 0-1,-41 40 1,-41-122-16,0 82 15,1-123-15,40 0 16,0 0 0,41-41-1,0-41-15</inkml:trace>
  <inkml:trace contextRef="#ctx0" brushRef="#br0" timeOffset="562772.2754">33339 20902 0,'0'-81'15,"0"121"48,0 83-48,0 0-15,0-41 16,0-1-16,0 83 16,0-82-1,0 0 1,0 0-1</inkml:trace>
  <inkml:trace contextRef="#ctx0" brushRef="#br0" timeOffset="563058.6841">32766 21802 0,'-81'0'16,"122"0"31,81 0-47,1 0 16,41 0-16,40 0 15,1 0-15,204 0 16,-123 0 15,-204 0-15,-41 0-16</inkml:trace>
  <inkml:trace contextRef="#ctx0" brushRef="#br0" timeOffset="563758.5882">33257 22375 0,'-41'0'15,"41"82"1,-81 0 0,40-42-1,0 42 1,-82-82-1,82 0 1,41-122 0,0-1-1,0 82 1,41 0 0,41 41-1,0 0-15,-41 205 31,-41-42-15,-41 42 0,-82-42-1,82-122-15,-82 41 16,82-82 0,41-41-1,-81 0-15,81-41 16,0-40-1,81 81-15,1 41 16,0 0 0,0 41-1,-82 0-15,82 40 16,-41 83 0,-1-123 15,124-41-31</inkml:trace>
  <inkml:trace contextRef="#ctx0" brushRef="#br0" timeOffset="564140.8517">33666 22702 0,'0'82'31,"0"-41"-31,0 0 16,0 41-16,0-42 15,0 42 1,0-41 0,-81-41-1,40 0 1,0-82 15,41 1-15,0-1-1,163 41 1,1-41 0,-41 82-1,-1 0 1</inkml:trace>
  <inkml:trace contextRef="#ctx0" brushRef="#br0" timeOffset="564475.8498">34157 22252 0,'82'0'47,"-41"0"-47,0 0 16,-41 82 0,0-41-1,0 41 1,-123 0-1,41-82-15,164 0 47,-41 0-47,41 0 16,122 0 0</inkml:trace>
  <inkml:trace contextRef="#ctx0" brushRef="#br0" timeOffset="564725.1788">35221 21884 0,'0'0'0,"0"-41"0,82 41 47,81 0-31,-122 82 0</inkml:trace>
  <inkml:trace contextRef="#ctx0" brushRef="#br0" timeOffset="564875.0935">35221 22252 0,'0'0'0,"41"0"16,41-41 0,163-41-1,-163 82-15</inkml:trace>
  <inkml:trace contextRef="#ctx0" brushRef="#br0" timeOffset="565391.5819">36407 21270 0,'0'0'0,"0"-81"0,0-1 16,0 41-1,-41 41 17,-81 0-17,81 0 1,-41 123-1,0-82-15,82 81 16,41-40 0,82-82-1,-42 0-15,42 0 16,-82-123 0,0 1-1,-41 81 1,82 0 15,-82 82 0,0 41-15,-41 163 0,41 0-1,0 83 1,0-165-1</inkml:trace>
  <inkml:trace contextRef="#ctx0" brushRef="#br0" timeOffset="568110.1152">32194 24911 0,'-82'-41'0,"82"0"16,0-41 15,41 82-31,41 0 16,-1 0 15,-81 205 0,-81-164 0,-42 82-15,123-83 0,41-40-1,0 0 1,204 0 0,42-40-1</inkml:trace>
  <inkml:trace contextRef="#ctx0" brushRef="#br0" timeOffset="568825.1904">33666 25197 0,'0'-41'0,"0"123"63,0 41-48,0-41-15,82 204 32,-82-163-17,0-41-15</inkml:trace>
  <inkml:trace contextRef="#ctx0" brushRef="#br0" timeOffset="569091.5764">33175 26302 0,'0'0'0,"82"0"46,41 0-46,41 0 16,40-82 0,123 82-1,-204 0-15,41 0 16,-82 0-16</inkml:trace>
  <inkml:trace contextRef="#ctx0" brushRef="#br0" timeOffset="569443.3508">33380 26874 0,'-41'0'16,"41"-40"15,0 80 1,0 83-17,0 0-15,0 0 0,41 81 16,-41 1-1,0-83 1,41-122 0</inkml:trace>
  <inkml:trace contextRef="#ctx0" brushRef="#br0" timeOffset="569975.181">33953 27079 0,'0'-41'15,"0"0"1,0-41 0,-82 82-1,0 0 1,82 82-1,-82 41 1,82-41-16,0 40 16,41-81-1,41-41-15,0 164 16,0-123 0,-41 41-1,-82-41 16,-82-1-15,41-40 0,0 0-1,82-40-15,0-42 16,41 0-16,0 0 16,164-82-1,-164 42 1,81 40-1,-163 0 1,-40 82 0,-83 0-1,123 123 1,-41-123-16</inkml:trace>
  <inkml:trace contextRef="#ctx0" brushRef="#br0" timeOffset="570742.5681">31335 29615 0,'0'82'47,"0"0"-47,0 81 31,-82 42 1,41-164-17,0-41 1,-41-41 0,0-205-1,82 42 1,123 122-1,-41 0 1,0 82 0,0 0-1,-42 41 1,124 0 0</inkml:trace>
  <inkml:trace contextRef="#ctx0" brushRef="#br0" timeOffset="570959.3876">32194 29656 0,'-41'0'15,"82"0"17,81 0-32,1 0 15,-41 0-15,-41 0 16</inkml:trace>
  <inkml:trace contextRef="#ctx0" brushRef="#br0" timeOffset="571094.5261">32153 29942 0,'0'0'0,"41"0"31,81 0-15,206-122 0</inkml:trace>
  <inkml:trace contextRef="#ctx0" brushRef="#br0" timeOffset="571424.8541">33503 29247 0,'0'0'0,"-82"-82"0,82 0 32,0 164 15,0 41-32,0 0-15,0-42 16,41 206-1,-41-165 1</inkml:trace>
  <inkml:trace contextRef="#ctx0" brushRef="#br0" timeOffset="571708.4857">34198 29247 0,'0'0'0,"-82"0"16,41 0 15,41 41-31,-81 163 16,-1 83-1,0-42 1,82-40 0,0-1-1</inkml:trace>
  <inkml:trace contextRef="#ctx0" brushRef="#br0" timeOffset="572010.4151">34403 29533 0,'0'41'47,"0"41"-31,0 0-16,0 81 15,0-40 1,0 0 0,0-41-1,0-41 1</inkml:trace>
  <inkml:trace contextRef="#ctx0" brushRef="#br0" timeOffset="572625.5044">34321 29738 0,'-82'0'15,"82"-41"1,0 0-1,41 41 1,82-82 0,-1 82-1,-81 82 1,-41 122 0,-122 1-1,-42 40 1,82-163-1,123-123 32,0 41-47,82-81 16,-82-1 0,40 82-1,1 122 1,-41 124 15,-41-205-15,-123 41-1,1-1 1,40-81 0,41 0-1</inkml:trace>
  <inkml:trace contextRef="#ctx0" brushRef="#br0" timeOffset="573058.5848">35057 29738 0,'0'-82'16,"-41"123"31,41 0-32,0 41-15,0 40 16,0 1-16,0 122 16,0-40-1,0-123 1,0 0-16,0-42 16,-82-40 15,1 0-16,81-81 1,0 40 0,0 0-16</inkml:trace>
  <inkml:trace contextRef="#ctx0" brushRef="#br0" timeOffset="573259.54">35098 29738 0,'0'-41'0,"0"-41"16,41 82-1,-41-41-15,205 41 16,-124 0 0,1 41-1,-41 41 1</inkml:trace>
  <inkml:trace contextRef="#ctx0" brushRef="#br0" timeOffset="573592.532">35344 30188 0,'0'-82'31,"40"82"-16,1 0-15,41 0 16,0 82 15,-82-41-31,-41 81 16,-82 42 0,1 0 15,122-124-16,81-80 1,1 40 0,0-82-1,41 41 1,-41 41 0</inkml:trace>
  <inkml:trace contextRef="#ctx0" brushRef="#br0" timeOffset="573755.3567">36121 30556 0</inkml:trace>
  <inkml:trace contextRef="#ctx0" brushRef="#br0" timeOffset="575009.157">7036 8754 0,'0'41'62,"0"-1"-46,0 1-16,0 41 15,0-41-15,123-41 16,-1 0 0,83 0-16,122-123 15,1596-654 17,-1228 532-1,-695 286 63,-82 40-79,82-40-15,-40 41 16,40-41-16</inkml:trace>
  <inkml:trace contextRef="#ctx0" brushRef="#br0" timeOffset="575513.3396">7404 9081 0,'0'0'0,"-41"0"0,-41 0 16,82-41-16,-40 41 15,-1 0 17,41 123-1,81-42-16,1-81 1,205 0 0,326-163-1,205-164 1,-40-1 0,-1 42-1,-532 204-15,-40 0 16,-123 82 78,-42 0-63,1 0-31,41 0 15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8712200" cy="56673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11387138" y="0"/>
            <a:ext cx="8712200" cy="566738"/>
          </a:xfrm>
          <a:prstGeom prst="rect">
            <a:avLst/>
          </a:prstGeom>
        </p:spPr>
        <p:txBody>
          <a:bodyPr vert="horz" lIns="91440" tIns="45720" rIns="91440" bIns="45720" rtlCol="0"/>
          <a:lstStyle>
            <a:lvl1pPr algn="r">
              <a:defRPr sz="1200"/>
            </a:lvl1pPr>
          </a:lstStyle>
          <a:p>
            <a:fld id="{C2D26156-1E55-426E-94E0-E36D76254A53}" type="datetimeFigureOut">
              <a:rPr lang="en-IN" smtClean="0"/>
              <a:t>08-06-2024</a:t>
            </a:fld>
            <a:endParaRPr lang="en-IN"/>
          </a:p>
        </p:txBody>
      </p:sp>
      <p:sp>
        <p:nvSpPr>
          <p:cNvPr id="4" name="Slide Image Placeholder 3"/>
          <p:cNvSpPr>
            <a:spLocks noGrp="1" noRot="1" noChangeAspect="1"/>
          </p:cNvSpPr>
          <p:nvPr>
            <p:ph type="sldImg" idx="2"/>
          </p:nvPr>
        </p:nvSpPr>
        <p:spPr>
          <a:xfrm>
            <a:off x="6659563" y="1414463"/>
            <a:ext cx="6784975" cy="381635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2009775" y="5441950"/>
            <a:ext cx="16084550" cy="4454525"/>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10742613"/>
            <a:ext cx="8712200" cy="56673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11387138" y="10742613"/>
            <a:ext cx="8712200" cy="566737"/>
          </a:xfrm>
          <a:prstGeom prst="rect">
            <a:avLst/>
          </a:prstGeom>
        </p:spPr>
        <p:txBody>
          <a:bodyPr vert="horz" lIns="91440" tIns="45720" rIns="91440" bIns="45720" rtlCol="0" anchor="b"/>
          <a:lstStyle>
            <a:lvl1pPr algn="r">
              <a:defRPr sz="1200"/>
            </a:lvl1pPr>
          </a:lstStyle>
          <a:p>
            <a:fld id="{DEF0FD8B-910D-4C67-8461-FD3B0947316A}" type="slidenum">
              <a:rPr lang="en-IN" smtClean="0"/>
              <a:t>‹#›</a:t>
            </a:fld>
            <a:endParaRPr lang="en-IN"/>
          </a:p>
        </p:txBody>
      </p:sp>
    </p:spTree>
    <p:extLst>
      <p:ext uri="{BB962C8B-B14F-4D97-AF65-F5344CB8AC3E}">
        <p14:creationId xmlns:p14="http://schemas.microsoft.com/office/powerpoint/2010/main" val="18061192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I want to analyze the height of people for</a:t>
            </a:r>
            <a:r>
              <a:rPr lang="en-US" baseline="0" dirty="0" smtClean="0"/>
              <a:t> clothing store to know which size of clothes require more?</a:t>
            </a:r>
            <a:endParaRPr lang="en-IN" dirty="0"/>
          </a:p>
        </p:txBody>
      </p:sp>
      <p:sp>
        <p:nvSpPr>
          <p:cNvPr id="4" name="Slide Number Placeholder 3"/>
          <p:cNvSpPr>
            <a:spLocks noGrp="1"/>
          </p:cNvSpPr>
          <p:nvPr>
            <p:ph type="sldNum" sz="quarter" idx="10"/>
          </p:nvPr>
        </p:nvSpPr>
        <p:spPr/>
        <p:txBody>
          <a:bodyPr/>
          <a:lstStyle/>
          <a:p>
            <a:fld id="{4B5FC294-51BE-4B5F-808B-6FBD755E30F3}" type="slidenum">
              <a:rPr lang="en-IN" smtClean="0"/>
              <a:t>2</a:t>
            </a:fld>
            <a:endParaRPr lang="en-IN"/>
          </a:p>
        </p:txBody>
      </p:sp>
    </p:spTree>
    <p:extLst>
      <p:ext uri="{BB962C8B-B14F-4D97-AF65-F5344CB8AC3E}">
        <p14:creationId xmlns:p14="http://schemas.microsoft.com/office/powerpoint/2010/main" val="5039207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b="0" dirty="0"/>
          </a:p>
        </p:txBody>
      </p:sp>
      <p:sp>
        <p:nvSpPr>
          <p:cNvPr id="4" name="Slide Number Placeholder 3"/>
          <p:cNvSpPr>
            <a:spLocks noGrp="1"/>
          </p:cNvSpPr>
          <p:nvPr>
            <p:ph type="sldNum" sz="quarter" idx="10"/>
          </p:nvPr>
        </p:nvSpPr>
        <p:spPr/>
        <p:txBody>
          <a:bodyPr/>
          <a:lstStyle/>
          <a:p>
            <a:fld id="{DEF0FD8B-910D-4C67-8461-FD3B0947316A}" type="slidenum">
              <a:rPr lang="en-IN" smtClean="0"/>
              <a:t>36</a:t>
            </a:fld>
            <a:endParaRPr lang="en-IN"/>
          </a:p>
        </p:txBody>
      </p:sp>
    </p:spTree>
    <p:extLst>
      <p:ext uri="{BB962C8B-B14F-4D97-AF65-F5344CB8AC3E}">
        <p14:creationId xmlns:p14="http://schemas.microsoft.com/office/powerpoint/2010/main" val="25620836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Why are we so concerned with averages? </a:t>
            </a:r>
          </a:p>
          <a:p>
            <a:r>
              <a:rPr lang="en-US" sz="1200" dirty="0" smtClean="0"/>
              <a:t>Two reasons are that they give us a middle ground for comparison and they are easy to calculate.</a:t>
            </a:r>
            <a:endParaRPr lang="en-IN" sz="1200" dirty="0" smtClean="0"/>
          </a:p>
        </p:txBody>
      </p:sp>
      <p:sp>
        <p:nvSpPr>
          <p:cNvPr id="4" name="Slide Number Placeholder 3"/>
          <p:cNvSpPr>
            <a:spLocks noGrp="1"/>
          </p:cNvSpPr>
          <p:nvPr>
            <p:ph type="sldNum" sz="quarter" idx="10"/>
          </p:nvPr>
        </p:nvSpPr>
        <p:spPr/>
        <p:txBody>
          <a:bodyPr/>
          <a:lstStyle/>
          <a:p>
            <a:fld id="{DEF0FD8B-910D-4C67-8461-FD3B0947316A}" type="slidenum">
              <a:rPr lang="en-IN" smtClean="0"/>
              <a:t>39</a:t>
            </a:fld>
            <a:endParaRPr lang="en-IN"/>
          </a:p>
        </p:txBody>
      </p:sp>
    </p:spTree>
    <p:extLst>
      <p:ext uri="{BB962C8B-B14F-4D97-AF65-F5344CB8AC3E}">
        <p14:creationId xmlns:p14="http://schemas.microsoft.com/office/powerpoint/2010/main" val="35474497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Why are we so concerned with averages? </a:t>
            </a:r>
          </a:p>
          <a:p>
            <a:r>
              <a:rPr lang="en-US" sz="1200" dirty="0" smtClean="0"/>
              <a:t>Two reasons are that they give us a middle ground for comparison and they are easy to calculate.</a:t>
            </a:r>
            <a:endParaRPr lang="en-IN" sz="1200" dirty="0" smtClean="0"/>
          </a:p>
        </p:txBody>
      </p:sp>
      <p:sp>
        <p:nvSpPr>
          <p:cNvPr id="4" name="Slide Number Placeholder 3"/>
          <p:cNvSpPr>
            <a:spLocks noGrp="1"/>
          </p:cNvSpPr>
          <p:nvPr>
            <p:ph type="sldNum" sz="quarter" idx="10"/>
          </p:nvPr>
        </p:nvSpPr>
        <p:spPr/>
        <p:txBody>
          <a:bodyPr/>
          <a:lstStyle/>
          <a:p>
            <a:fld id="{DEF0FD8B-910D-4C67-8461-FD3B0947316A}" type="slidenum">
              <a:rPr lang="en-IN" smtClean="0"/>
              <a:t>40</a:t>
            </a:fld>
            <a:endParaRPr lang="en-IN"/>
          </a:p>
        </p:txBody>
      </p:sp>
    </p:spTree>
    <p:extLst>
      <p:ext uri="{BB962C8B-B14F-4D97-AF65-F5344CB8AC3E}">
        <p14:creationId xmlns:p14="http://schemas.microsoft.com/office/powerpoint/2010/main" val="19400465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Why are we so concerned with averages? </a:t>
            </a:r>
          </a:p>
          <a:p>
            <a:r>
              <a:rPr lang="en-US" sz="1200" dirty="0" smtClean="0"/>
              <a:t>Two reasons are that they give us a middle ground for comparison and they are easy to calculate.</a:t>
            </a:r>
            <a:endParaRPr lang="en-IN" sz="1200" dirty="0" smtClean="0"/>
          </a:p>
        </p:txBody>
      </p:sp>
      <p:sp>
        <p:nvSpPr>
          <p:cNvPr id="4" name="Slide Number Placeholder 3"/>
          <p:cNvSpPr>
            <a:spLocks noGrp="1"/>
          </p:cNvSpPr>
          <p:nvPr>
            <p:ph type="sldNum" sz="quarter" idx="10"/>
          </p:nvPr>
        </p:nvSpPr>
        <p:spPr/>
        <p:txBody>
          <a:bodyPr/>
          <a:lstStyle/>
          <a:p>
            <a:fld id="{DEF0FD8B-910D-4C67-8461-FD3B0947316A}" type="slidenum">
              <a:rPr lang="en-IN" smtClean="0"/>
              <a:t>41</a:t>
            </a:fld>
            <a:endParaRPr lang="en-IN"/>
          </a:p>
        </p:txBody>
      </p:sp>
    </p:spTree>
    <p:extLst>
      <p:ext uri="{BB962C8B-B14F-4D97-AF65-F5344CB8AC3E}">
        <p14:creationId xmlns:p14="http://schemas.microsoft.com/office/powerpoint/2010/main" val="10124185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b="0" dirty="0"/>
          </a:p>
        </p:txBody>
      </p:sp>
      <p:sp>
        <p:nvSpPr>
          <p:cNvPr id="4" name="Slide Number Placeholder 3"/>
          <p:cNvSpPr>
            <a:spLocks noGrp="1"/>
          </p:cNvSpPr>
          <p:nvPr>
            <p:ph type="sldNum" sz="quarter" idx="10"/>
          </p:nvPr>
        </p:nvSpPr>
        <p:spPr/>
        <p:txBody>
          <a:bodyPr/>
          <a:lstStyle/>
          <a:p>
            <a:fld id="{DEF0FD8B-910D-4C67-8461-FD3B0947316A}" type="slidenum">
              <a:rPr lang="en-IN" smtClean="0"/>
              <a:t>45</a:t>
            </a:fld>
            <a:endParaRPr lang="en-IN"/>
          </a:p>
        </p:txBody>
      </p:sp>
    </p:spTree>
    <p:extLst>
      <p:ext uri="{BB962C8B-B14F-4D97-AF65-F5344CB8AC3E}">
        <p14:creationId xmlns:p14="http://schemas.microsoft.com/office/powerpoint/2010/main" val="1774975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b="0" dirty="0"/>
          </a:p>
        </p:txBody>
      </p:sp>
      <p:sp>
        <p:nvSpPr>
          <p:cNvPr id="4" name="Slide Number Placeholder 3"/>
          <p:cNvSpPr>
            <a:spLocks noGrp="1"/>
          </p:cNvSpPr>
          <p:nvPr>
            <p:ph type="sldNum" sz="quarter" idx="10"/>
          </p:nvPr>
        </p:nvSpPr>
        <p:spPr/>
        <p:txBody>
          <a:bodyPr/>
          <a:lstStyle/>
          <a:p>
            <a:fld id="{DEF0FD8B-910D-4C67-8461-FD3B0947316A}" type="slidenum">
              <a:rPr lang="en-IN" smtClean="0"/>
              <a:t>46</a:t>
            </a:fld>
            <a:endParaRPr lang="en-IN"/>
          </a:p>
        </p:txBody>
      </p:sp>
    </p:spTree>
    <p:extLst>
      <p:ext uri="{BB962C8B-B14F-4D97-AF65-F5344CB8AC3E}">
        <p14:creationId xmlns:p14="http://schemas.microsoft.com/office/powerpoint/2010/main" val="24712903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b="0" dirty="0"/>
          </a:p>
        </p:txBody>
      </p:sp>
      <p:sp>
        <p:nvSpPr>
          <p:cNvPr id="4" name="Slide Number Placeholder 3"/>
          <p:cNvSpPr>
            <a:spLocks noGrp="1"/>
          </p:cNvSpPr>
          <p:nvPr>
            <p:ph type="sldNum" sz="quarter" idx="10"/>
          </p:nvPr>
        </p:nvSpPr>
        <p:spPr/>
        <p:txBody>
          <a:bodyPr/>
          <a:lstStyle/>
          <a:p>
            <a:fld id="{DEF0FD8B-910D-4C67-8461-FD3B0947316A}" type="slidenum">
              <a:rPr lang="en-IN" smtClean="0"/>
              <a:t>48</a:t>
            </a:fld>
            <a:endParaRPr lang="en-IN"/>
          </a:p>
        </p:txBody>
      </p:sp>
    </p:spTree>
    <p:extLst>
      <p:ext uri="{BB962C8B-B14F-4D97-AF65-F5344CB8AC3E}">
        <p14:creationId xmlns:p14="http://schemas.microsoft.com/office/powerpoint/2010/main" val="42287766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b="0" dirty="0"/>
          </a:p>
        </p:txBody>
      </p:sp>
      <p:sp>
        <p:nvSpPr>
          <p:cNvPr id="4" name="Slide Number Placeholder 3"/>
          <p:cNvSpPr>
            <a:spLocks noGrp="1"/>
          </p:cNvSpPr>
          <p:nvPr>
            <p:ph type="sldNum" sz="quarter" idx="10"/>
          </p:nvPr>
        </p:nvSpPr>
        <p:spPr/>
        <p:txBody>
          <a:bodyPr/>
          <a:lstStyle/>
          <a:p>
            <a:fld id="{DEF0FD8B-910D-4C67-8461-FD3B0947316A}" type="slidenum">
              <a:rPr lang="en-IN" smtClean="0"/>
              <a:t>51</a:t>
            </a:fld>
            <a:endParaRPr lang="en-IN"/>
          </a:p>
        </p:txBody>
      </p:sp>
    </p:spTree>
    <p:extLst>
      <p:ext uri="{BB962C8B-B14F-4D97-AF65-F5344CB8AC3E}">
        <p14:creationId xmlns:p14="http://schemas.microsoft.com/office/powerpoint/2010/main" val="39729388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b="0" dirty="0"/>
          </a:p>
        </p:txBody>
      </p:sp>
      <p:sp>
        <p:nvSpPr>
          <p:cNvPr id="4" name="Slide Number Placeholder 3"/>
          <p:cNvSpPr>
            <a:spLocks noGrp="1"/>
          </p:cNvSpPr>
          <p:nvPr>
            <p:ph type="sldNum" sz="quarter" idx="10"/>
          </p:nvPr>
        </p:nvSpPr>
        <p:spPr/>
        <p:txBody>
          <a:bodyPr/>
          <a:lstStyle/>
          <a:p>
            <a:fld id="{DEF0FD8B-910D-4C67-8461-FD3B0947316A}" type="slidenum">
              <a:rPr lang="en-IN" smtClean="0"/>
              <a:t>52</a:t>
            </a:fld>
            <a:endParaRPr lang="en-IN"/>
          </a:p>
        </p:txBody>
      </p:sp>
    </p:spTree>
    <p:extLst>
      <p:ext uri="{BB962C8B-B14F-4D97-AF65-F5344CB8AC3E}">
        <p14:creationId xmlns:p14="http://schemas.microsoft.com/office/powerpoint/2010/main" val="8579274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EF0FD8B-910D-4C67-8461-FD3B0947316A}" type="slidenum">
              <a:rPr lang="en-IN" smtClean="0"/>
              <a:t>58</a:t>
            </a:fld>
            <a:endParaRPr lang="en-IN"/>
          </a:p>
        </p:txBody>
      </p:sp>
    </p:spTree>
    <p:extLst>
      <p:ext uri="{BB962C8B-B14F-4D97-AF65-F5344CB8AC3E}">
        <p14:creationId xmlns:p14="http://schemas.microsoft.com/office/powerpoint/2010/main" val="637478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B9CCB30-0B0A-4EE9-8D53-5E2A09CF0CFA}" type="slidenum">
              <a:rPr lang="en-IN" smtClean="0"/>
              <a:t>10</a:t>
            </a:fld>
            <a:endParaRPr lang="en-IN"/>
          </a:p>
        </p:txBody>
      </p:sp>
    </p:spTree>
    <p:extLst>
      <p:ext uri="{BB962C8B-B14F-4D97-AF65-F5344CB8AC3E}">
        <p14:creationId xmlns:p14="http://schemas.microsoft.com/office/powerpoint/2010/main" val="27027969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(4.480,4.780)</a:t>
            </a:r>
            <a:endParaRPr lang="en-IN" dirty="0"/>
          </a:p>
        </p:txBody>
      </p:sp>
      <p:sp>
        <p:nvSpPr>
          <p:cNvPr id="4" name="Slide Number Placeholder 3"/>
          <p:cNvSpPr>
            <a:spLocks noGrp="1"/>
          </p:cNvSpPr>
          <p:nvPr>
            <p:ph type="sldNum" sz="quarter" idx="10"/>
          </p:nvPr>
        </p:nvSpPr>
        <p:spPr/>
        <p:txBody>
          <a:bodyPr/>
          <a:lstStyle/>
          <a:p>
            <a:fld id="{DEF0FD8B-910D-4C67-8461-FD3B0947316A}" type="slidenum">
              <a:rPr lang="en-IN" smtClean="0"/>
              <a:t>65</a:t>
            </a:fld>
            <a:endParaRPr lang="en-IN"/>
          </a:p>
        </p:txBody>
      </p:sp>
    </p:spTree>
    <p:extLst>
      <p:ext uri="{BB962C8B-B14F-4D97-AF65-F5344CB8AC3E}">
        <p14:creationId xmlns:p14="http://schemas.microsoft.com/office/powerpoint/2010/main" val="32778185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b="0" dirty="0"/>
          </a:p>
        </p:txBody>
      </p:sp>
      <p:sp>
        <p:nvSpPr>
          <p:cNvPr id="4" name="Slide Number Placeholder 3"/>
          <p:cNvSpPr>
            <a:spLocks noGrp="1"/>
          </p:cNvSpPr>
          <p:nvPr>
            <p:ph type="sldNum" sz="quarter" idx="10"/>
          </p:nvPr>
        </p:nvSpPr>
        <p:spPr/>
        <p:txBody>
          <a:bodyPr/>
          <a:lstStyle/>
          <a:p>
            <a:fld id="{DEF0FD8B-910D-4C67-8461-FD3B0947316A}" type="slidenum">
              <a:rPr lang="en-IN" smtClean="0"/>
              <a:t>71</a:t>
            </a:fld>
            <a:endParaRPr lang="en-IN"/>
          </a:p>
        </p:txBody>
      </p:sp>
    </p:spTree>
    <p:extLst>
      <p:ext uri="{BB962C8B-B14F-4D97-AF65-F5344CB8AC3E}">
        <p14:creationId xmlns:p14="http://schemas.microsoft.com/office/powerpoint/2010/main" val="7499537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b="0" dirty="0"/>
          </a:p>
        </p:txBody>
      </p:sp>
      <p:sp>
        <p:nvSpPr>
          <p:cNvPr id="4" name="Slide Number Placeholder 3"/>
          <p:cNvSpPr>
            <a:spLocks noGrp="1"/>
          </p:cNvSpPr>
          <p:nvPr>
            <p:ph type="sldNum" sz="quarter" idx="10"/>
          </p:nvPr>
        </p:nvSpPr>
        <p:spPr/>
        <p:txBody>
          <a:bodyPr/>
          <a:lstStyle/>
          <a:p>
            <a:fld id="{DEF0FD8B-910D-4C67-8461-FD3B0947316A}" type="slidenum">
              <a:rPr lang="en-IN" smtClean="0"/>
              <a:t>72</a:t>
            </a:fld>
            <a:endParaRPr lang="en-IN"/>
          </a:p>
        </p:txBody>
      </p:sp>
    </p:spTree>
    <p:extLst>
      <p:ext uri="{BB962C8B-B14F-4D97-AF65-F5344CB8AC3E}">
        <p14:creationId xmlns:p14="http://schemas.microsoft.com/office/powerpoint/2010/main" val="41750024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b="0" dirty="0"/>
          </a:p>
        </p:txBody>
      </p:sp>
      <p:sp>
        <p:nvSpPr>
          <p:cNvPr id="4" name="Slide Number Placeholder 3"/>
          <p:cNvSpPr>
            <a:spLocks noGrp="1"/>
          </p:cNvSpPr>
          <p:nvPr>
            <p:ph type="sldNum" sz="quarter" idx="10"/>
          </p:nvPr>
        </p:nvSpPr>
        <p:spPr/>
        <p:txBody>
          <a:bodyPr/>
          <a:lstStyle/>
          <a:p>
            <a:fld id="{DEF0FD8B-910D-4C67-8461-FD3B0947316A}" type="slidenum">
              <a:rPr lang="en-IN" smtClean="0"/>
              <a:t>73</a:t>
            </a:fld>
            <a:endParaRPr lang="en-IN"/>
          </a:p>
        </p:txBody>
      </p:sp>
    </p:spTree>
    <p:extLst>
      <p:ext uri="{BB962C8B-B14F-4D97-AF65-F5344CB8AC3E}">
        <p14:creationId xmlns:p14="http://schemas.microsoft.com/office/powerpoint/2010/main" val="35814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B5FC294-51BE-4B5F-808B-6FBD755E30F3}" type="slidenum">
              <a:rPr lang="en-IN" smtClean="0"/>
              <a:t>11</a:t>
            </a:fld>
            <a:endParaRPr lang="en-IN"/>
          </a:p>
        </p:txBody>
      </p:sp>
    </p:spTree>
    <p:extLst>
      <p:ext uri="{BB962C8B-B14F-4D97-AF65-F5344CB8AC3E}">
        <p14:creationId xmlns:p14="http://schemas.microsoft.com/office/powerpoint/2010/main" val="42225670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P(</a:t>
            </a:r>
            <a:r>
              <a:rPr lang="el-GR" dirty="0" smtClean="0"/>
              <a:t>α </a:t>
            </a:r>
            <a:r>
              <a:rPr lang="en-US" dirty="0" smtClean="0"/>
              <a:t>&lt;</a:t>
            </a:r>
            <a:r>
              <a:rPr lang="el-GR" dirty="0" smtClean="0"/>
              <a:t> </a:t>
            </a:r>
            <a:r>
              <a:rPr lang="en-IN" dirty="0" smtClean="0"/>
              <a:t>Z) = 0.05</a:t>
            </a:r>
            <a:endParaRPr lang="en-IN" dirty="0"/>
          </a:p>
        </p:txBody>
      </p:sp>
      <p:sp>
        <p:nvSpPr>
          <p:cNvPr id="4" name="Slide Number Placeholder 3"/>
          <p:cNvSpPr>
            <a:spLocks noGrp="1"/>
          </p:cNvSpPr>
          <p:nvPr>
            <p:ph type="sldNum" sz="quarter" idx="10"/>
          </p:nvPr>
        </p:nvSpPr>
        <p:spPr/>
        <p:txBody>
          <a:bodyPr/>
          <a:lstStyle/>
          <a:p>
            <a:fld id="{4B9CCB30-0B0A-4EE9-8D53-5E2A09CF0CFA}" type="slidenum">
              <a:rPr lang="en-IN" smtClean="0"/>
              <a:t>21</a:t>
            </a:fld>
            <a:endParaRPr lang="en-IN"/>
          </a:p>
        </p:txBody>
      </p:sp>
    </p:spTree>
    <p:extLst>
      <p:ext uri="{BB962C8B-B14F-4D97-AF65-F5344CB8AC3E}">
        <p14:creationId xmlns:p14="http://schemas.microsoft.com/office/powerpoint/2010/main" val="7362314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B5FC294-51BE-4B5F-808B-6FBD755E30F3}" type="slidenum">
              <a:rPr lang="en-IN" smtClean="0"/>
              <a:t>24</a:t>
            </a:fld>
            <a:endParaRPr lang="en-IN"/>
          </a:p>
        </p:txBody>
      </p:sp>
    </p:spTree>
    <p:extLst>
      <p:ext uri="{BB962C8B-B14F-4D97-AF65-F5344CB8AC3E}">
        <p14:creationId xmlns:p14="http://schemas.microsoft.com/office/powerpoint/2010/main" val="38396744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rgbClr val="111111"/>
                </a:solidFill>
                <a:latin typeface="SourceSansPro"/>
              </a:rPr>
              <a:t>Fatter tails allows to higher dispersion of variables, as there is more uncertainty. i.e. </a:t>
            </a:r>
            <a:r>
              <a:rPr lang="en-US" sz="1200" b="0" i="0" kern="1200" dirty="0" smtClean="0">
                <a:solidFill>
                  <a:schemeClr val="tx1"/>
                </a:solidFill>
                <a:effectLst/>
                <a:latin typeface="+mn-lt"/>
                <a:ea typeface="+mn-ea"/>
                <a:cs typeface="+mn-cs"/>
              </a:rPr>
              <a:t>T-distributions have a greater chance for extreme values than normal distributions</a:t>
            </a:r>
            <a:endParaRPr lang="en-US" sz="1200" dirty="0" smtClean="0">
              <a:solidFill>
                <a:srgbClr val="111111"/>
              </a:solidFill>
              <a:latin typeface="SourceSansPro"/>
            </a:endParaRPr>
          </a:p>
        </p:txBody>
      </p:sp>
      <p:sp>
        <p:nvSpPr>
          <p:cNvPr id="4" name="Slide Number Placeholder 3"/>
          <p:cNvSpPr>
            <a:spLocks noGrp="1"/>
          </p:cNvSpPr>
          <p:nvPr>
            <p:ph type="sldNum" sz="quarter" idx="10"/>
          </p:nvPr>
        </p:nvSpPr>
        <p:spPr/>
        <p:txBody>
          <a:bodyPr/>
          <a:lstStyle/>
          <a:p>
            <a:fld id="{4B5FC294-51BE-4B5F-808B-6FBD755E30F3}" type="slidenum">
              <a:rPr lang="en-IN" smtClean="0"/>
              <a:t>25</a:t>
            </a:fld>
            <a:endParaRPr lang="en-IN"/>
          </a:p>
        </p:txBody>
      </p:sp>
    </p:spTree>
    <p:extLst>
      <p:ext uri="{BB962C8B-B14F-4D97-AF65-F5344CB8AC3E}">
        <p14:creationId xmlns:p14="http://schemas.microsoft.com/office/powerpoint/2010/main" val="21878806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smtClean="0">
              <a:solidFill>
                <a:srgbClr val="111111"/>
              </a:solidFill>
              <a:latin typeface="SourceSansPro"/>
            </a:endParaRPr>
          </a:p>
        </p:txBody>
      </p:sp>
      <p:sp>
        <p:nvSpPr>
          <p:cNvPr id="4" name="Slide Number Placeholder 3"/>
          <p:cNvSpPr>
            <a:spLocks noGrp="1"/>
          </p:cNvSpPr>
          <p:nvPr>
            <p:ph type="sldNum" sz="quarter" idx="10"/>
          </p:nvPr>
        </p:nvSpPr>
        <p:spPr/>
        <p:txBody>
          <a:bodyPr/>
          <a:lstStyle/>
          <a:p>
            <a:fld id="{4B5FC294-51BE-4B5F-808B-6FBD755E30F3}" type="slidenum">
              <a:rPr lang="en-IN" smtClean="0"/>
              <a:t>26</a:t>
            </a:fld>
            <a:endParaRPr lang="en-IN"/>
          </a:p>
        </p:txBody>
      </p:sp>
    </p:spTree>
    <p:extLst>
      <p:ext uri="{BB962C8B-B14F-4D97-AF65-F5344CB8AC3E}">
        <p14:creationId xmlns:p14="http://schemas.microsoft.com/office/powerpoint/2010/main" val="33266060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B5FC294-51BE-4B5F-808B-6FBD755E30F3}" type="slidenum">
              <a:rPr lang="en-IN" smtClean="0"/>
              <a:t>27</a:t>
            </a:fld>
            <a:endParaRPr lang="en-IN"/>
          </a:p>
        </p:txBody>
      </p:sp>
    </p:spTree>
    <p:extLst>
      <p:ext uri="{BB962C8B-B14F-4D97-AF65-F5344CB8AC3E}">
        <p14:creationId xmlns:p14="http://schemas.microsoft.com/office/powerpoint/2010/main" val="2952154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B5FC294-51BE-4B5F-808B-6FBD755E30F3}" type="slidenum">
              <a:rPr lang="en-IN" smtClean="0"/>
              <a:t>28</a:t>
            </a:fld>
            <a:endParaRPr lang="en-IN"/>
          </a:p>
        </p:txBody>
      </p:sp>
    </p:spTree>
    <p:extLst>
      <p:ext uri="{BB962C8B-B14F-4D97-AF65-F5344CB8AC3E}">
        <p14:creationId xmlns:p14="http://schemas.microsoft.com/office/powerpoint/2010/main" val="8660860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507807" y="3505898"/>
            <a:ext cx="17088486" cy="2374963"/>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3015615" y="6333236"/>
            <a:ext cx="14072870" cy="2827337"/>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3750" b="0" i="0">
                <a:solidFill>
                  <a:schemeClr val="bg1"/>
                </a:solidFill>
                <a:latin typeface="Calibri"/>
                <a:cs typeface="Calibri"/>
              </a:defRPr>
            </a:lvl1pPr>
          </a:lstStyle>
          <a:p>
            <a:pPr marL="12700">
              <a:lnSpc>
                <a:spcPts val="4490"/>
              </a:lnSpc>
            </a:pPr>
            <a:r>
              <a:rPr spc="575" dirty="0"/>
              <a:t>0</a:t>
            </a:r>
            <a:r>
              <a:rPr spc="-545" dirty="0"/>
              <a:t>1</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6/8/2024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7250" b="0" i="0">
                <a:solidFill>
                  <a:schemeClr val="bg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defRPr sz="3750" b="0" i="0">
                <a:solidFill>
                  <a:schemeClr val="bg1"/>
                </a:solidFill>
                <a:latin typeface="Calibri"/>
                <a:cs typeface="Calibri"/>
              </a:defRPr>
            </a:lvl1pPr>
          </a:lstStyle>
          <a:p>
            <a:pPr marL="12700">
              <a:lnSpc>
                <a:spcPts val="4490"/>
              </a:lnSpc>
            </a:pPr>
            <a:r>
              <a:rPr spc="575" dirty="0"/>
              <a:t>0</a:t>
            </a:r>
            <a:r>
              <a:rPr spc="-545" dirty="0"/>
              <a:t>1</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6/8/2024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7250" b="0" i="0">
                <a:solidFill>
                  <a:schemeClr val="bg1"/>
                </a:solidFill>
                <a:latin typeface="Trebuchet MS"/>
                <a:cs typeface="Trebuchet MS"/>
              </a:defRPr>
            </a:lvl1pPr>
          </a:lstStyle>
          <a:p>
            <a:endParaRPr/>
          </a:p>
        </p:txBody>
      </p:sp>
      <p:sp>
        <p:nvSpPr>
          <p:cNvPr id="3" name="Holder 3"/>
          <p:cNvSpPr>
            <a:spLocks noGrp="1"/>
          </p:cNvSpPr>
          <p:nvPr>
            <p:ph sz="half" idx="2"/>
          </p:nvPr>
        </p:nvSpPr>
        <p:spPr>
          <a:xfrm>
            <a:off x="1005205" y="2601150"/>
            <a:ext cx="8745284" cy="7464171"/>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10353611" y="2601150"/>
            <a:ext cx="8745284" cy="7464171"/>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3750" b="0" i="0">
                <a:solidFill>
                  <a:schemeClr val="bg1"/>
                </a:solidFill>
                <a:latin typeface="Calibri"/>
                <a:cs typeface="Calibri"/>
              </a:defRPr>
            </a:lvl1pPr>
          </a:lstStyle>
          <a:p>
            <a:pPr marL="12700">
              <a:lnSpc>
                <a:spcPts val="4490"/>
              </a:lnSpc>
            </a:pPr>
            <a:r>
              <a:rPr spc="575" dirty="0"/>
              <a:t>0</a:t>
            </a:r>
            <a:r>
              <a:rPr spc="-545" dirty="0"/>
              <a:t>1</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6/8/2024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7250" b="0" i="0">
                <a:solidFill>
                  <a:schemeClr val="bg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defRPr sz="3750" b="0" i="0">
                <a:solidFill>
                  <a:schemeClr val="bg1"/>
                </a:solidFill>
                <a:latin typeface="Calibri"/>
                <a:cs typeface="Calibri"/>
              </a:defRPr>
            </a:lvl1pPr>
          </a:lstStyle>
          <a:p>
            <a:pPr marL="12700">
              <a:lnSpc>
                <a:spcPts val="4490"/>
              </a:lnSpc>
            </a:pPr>
            <a:r>
              <a:rPr spc="575" dirty="0"/>
              <a:t>0</a:t>
            </a:r>
            <a:r>
              <a:rPr spc="-545" dirty="0"/>
              <a:t>1</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6/8/2024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3750" b="0" i="0">
                <a:solidFill>
                  <a:schemeClr val="bg1"/>
                </a:solidFill>
                <a:latin typeface="Calibri"/>
                <a:cs typeface="Calibri"/>
              </a:defRPr>
            </a:lvl1pPr>
          </a:lstStyle>
          <a:p>
            <a:pPr marL="12700">
              <a:lnSpc>
                <a:spcPts val="4490"/>
              </a:lnSpc>
            </a:pPr>
            <a:r>
              <a:rPr spc="575" dirty="0"/>
              <a:t>0</a:t>
            </a:r>
            <a:r>
              <a:rPr spc="-545" dirty="0"/>
              <a:t>1</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6/8/2024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2635250" cy="749300"/>
          </a:xfrm>
          <a:custGeom>
            <a:avLst/>
            <a:gdLst/>
            <a:ahLst/>
            <a:cxnLst/>
            <a:rect l="l" t="t" r="r" b="b"/>
            <a:pathLst>
              <a:path w="2635250" h="749300">
                <a:moveTo>
                  <a:pt x="2634895" y="0"/>
                </a:moveTo>
                <a:lnTo>
                  <a:pt x="0" y="0"/>
                </a:lnTo>
                <a:lnTo>
                  <a:pt x="0" y="749191"/>
                </a:lnTo>
                <a:lnTo>
                  <a:pt x="2096009" y="749191"/>
                </a:lnTo>
                <a:lnTo>
                  <a:pt x="2634895" y="0"/>
                </a:lnTo>
                <a:close/>
              </a:path>
            </a:pathLst>
          </a:custGeom>
          <a:solidFill>
            <a:srgbClr val="0D2A3C"/>
          </a:solidFill>
        </p:spPr>
        <p:txBody>
          <a:bodyPr wrap="square" lIns="0" tIns="0" rIns="0" bIns="0" rtlCol="0"/>
          <a:lstStyle/>
          <a:p>
            <a:endParaRPr/>
          </a:p>
        </p:txBody>
      </p:sp>
      <p:pic>
        <p:nvPicPr>
          <p:cNvPr id="17" name="bg object 17"/>
          <p:cNvPicPr/>
          <p:nvPr/>
        </p:nvPicPr>
        <p:blipFill>
          <a:blip r:embed="rId7" cstate="print"/>
          <a:stretch>
            <a:fillRect/>
          </a:stretch>
        </p:blipFill>
        <p:spPr>
          <a:xfrm>
            <a:off x="0" y="0"/>
            <a:ext cx="2412806" cy="1317446"/>
          </a:xfrm>
          <a:prstGeom prst="rect">
            <a:avLst/>
          </a:prstGeom>
        </p:spPr>
      </p:pic>
      <p:sp>
        <p:nvSpPr>
          <p:cNvPr id="2" name="Holder 2"/>
          <p:cNvSpPr>
            <a:spLocks noGrp="1"/>
          </p:cNvSpPr>
          <p:nvPr>
            <p:ph type="title"/>
          </p:nvPr>
        </p:nvSpPr>
        <p:spPr>
          <a:xfrm>
            <a:off x="7896064" y="4966284"/>
            <a:ext cx="4311970" cy="1133475"/>
          </a:xfrm>
          <a:prstGeom prst="rect">
            <a:avLst/>
          </a:prstGeom>
        </p:spPr>
        <p:txBody>
          <a:bodyPr wrap="square" lIns="0" tIns="0" rIns="0" bIns="0">
            <a:spAutoFit/>
          </a:bodyPr>
          <a:lstStyle>
            <a:lvl1pPr>
              <a:defRPr sz="7250" b="0" i="0">
                <a:solidFill>
                  <a:schemeClr val="bg1"/>
                </a:solidFill>
                <a:latin typeface="Trebuchet MS"/>
                <a:cs typeface="Trebuchet MS"/>
              </a:defRPr>
            </a:lvl1pPr>
          </a:lstStyle>
          <a:p>
            <a:endParaRPr/>
          </a:p>
        </p:txBody>
      </p:sp>
      <p:sp>
        <p:nvSpPr>
          <p:cNvPr id="3" name="Holder 3"/>
          <p:cNvSpPr>
            <a:spLocks noGrp="1"/>
          </p:cNvSpPr>
          <p:nvPr>
            <p:ph type="body" idx="1"/>
          </p:nvPr>
        </p:nvSpPr>
        <p:spPr>
          <a:xfrm>
            <a:off x="1005205" y="2601150"/>
            <a:ext cx="18093690" cy="7464171"/>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71250" y="10567782"/>
            <a:ext cx="513080" cy="607695"/>
          </a:xfrm>
          <a:prstGeom prst="rect">
            <a:avLst/>
          </a:prstGeom>
        </p:spPr>
        <p:txBody>
          <a:bodyPr wrap="square" lIns="0" tIns="0" rIns="0" bIns="0">
            <a:spAutoFit/>
          </a:bodyPr>
          <a:lstStyle>
            <a:lvl1pPr>
              <a:defRPr sz="3750" b="0" i="0">
                <a:solidFill>
                  <a:schemeClr val="bg1"/>
                </a:solidFill>
                <a:latin typeface="Calibri"/>
                <a:cs typeface="Calibri"/>
              </a:defRPr>
            </a:lvl1pPr>
          </a:lstStyle>
          <a:p>
            <a:pPr marL="12700">
              <a:lnSpc>
                <a:spcPts val="4490"/>
              </a:lnSpc>
            </a:pPr>
            <a:r>
              <a:rPr spc="575" dirty="0"/>
              <a:t>0</a:t>
            </a:r>
            <a:r>
              <a:rPr spc="-545" dirty="0"/>
              <a:t>1</a:t>
            </a:r>
          </a:p>
        </p:txBody>
      </p:sp>
      <p:sp>
        <p:nvSpPr>
          <p:cNvPr id="5" name="Holder 5"/>
          <p:cNvSpPr>
            <a:spLocks noGrp="1"/>
          </p:cNvSpPr>
          <p:nvPr>
            <p:ph type="dt" sz="half" idx="6"/>
          </p:nvPr>
        </p:nvSpPr>
        <p:spPr>
          <a:xfrm>
            <a:off x="1005205" y="10517696"/>
            <a:ext cx="4623943" cy="565467"/>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6/8/2024</a:t>
            </a:fld>
            <a:endParaRPr lang="en-US"/>
          </a:p>
        </p:txBody>
      </p:sp>
      <p:sp>
        <p:nvSpPr>
          <p:cNvPr id="6" name="Holder 6"/>
          <p:cNvSpPr>
            <a:spLocks noGrp="1"/>
          </p:cNvSpPr>
          <p:nvPr>
            <p:ph type="sldNum" sz="quarter" idx="7"/>
          </p:nvPr>
        </p:nvSpPr>
        <p:spPr>
          <a:xfrm>
            <a:off x="14474953" y="10517696"/>
            <a:ext cx="4623943" cy="565467"/>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NULL"/><Relationship Id="rId5" Type="http://schemas.openxmlformats.org/officeDocument/2006/relationships/customXml" Target="../ink/ink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5.xml"/><Relationship Id="rId6" Type="http://schemas.openxmlformats.org/officeDocument/2006/relationships/image" Target="NULL"/><Relationship Id="rId5" Type="http://schemas.openxmlformats.org/officeDocument/2006/relationships/customXml" Target="../ink/ink10.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2.png"/><Relationship Id="rId1" Type="http://schemas.openxmlformats.org/officeDocument/2006/relationships/slideLayout" Target="../slideLayouts/slideLayout5.xml"/><Relationship Id="rId5" Type="http://schemas.openxmlformats.org/officeDocument/2006/relationships/image" Target="NULL"/><Relationship Id="rId4" Type="http://schemas.openxmlformats.org/officeDocument/2006/relationships/customXml" Target="../ink/ink11.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NULL"/><Relationship Id="rId1" Type="http://schemas.openxmlformats.org/officeDocument/2006/relationships/slideLayout" Target="../slideLayouts/slideLayout5.xml"/><Relationship Id="rId6" Type="http://schemas.openxmlformats.org/officeDocument/2006/relationships/image" Target="NULL"/><Relationship Id="rId5" Type="http://schemas.openxmlformats.org/officeDocument/2006/relationships/customXml" Target="../ink/ink12.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4.png"/><Relationship Id="rId1" Type="http://schemas.openxmlformats.org/officeDocument/2006/relationships/slideLayout" Target="../slideLayouts/slideLayout5.xml"/><Relationship Id="rId5" Type="http://schemas.openxmlformats.org/officeDocument/2006/relationships/image" Target="NULL"/><Relationship Id="rId4" Type="http://schemas.openxmlformats.org/officeDocument/2006/relationships/customXml" Target="../ink/ink13.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5.jpeg"/><Relationship Id="rId1" Type="http://schemas.openxmlformats.org/officeDocument/2006/relationships/slideLayout" Target="../slideLayouts/slideLayout5.xml"/><Relationship Id="rId5" Type="http://schemas.openxmlformats.org/officeDocument/2006/relationships/image" Target="NULL"/><Relationship Id="rId4" Type="http://schemas.openxmlformats.org/officeDocument/2006/relationships/customXml" Target="../ink/ink14.xml"/></Relationships>
</file>

<file path=ppt/slides/_rels/slide16.xml.rels><?xml version="1.0" encoding="UTF-8" standalone="yes"?>
<Relationships xmlns="http://schemas.openxmlformats.org/package/2006/relationships"><Relationship Id="rId3" Type="http://schemas.openxmlformats.org/officeDocument/2006/relationships/customXml" Target="../ink/ink15.xml"/><Relationship Id="rId2" Type="http://schemas.openxmlformats.org/officeDocument/2006/relationships/image" Target="../media/image4.png"/><Relationship Id="rId1" Type="http://schemas.openxmlformats.org/officeDocument/2006/relationships/slideLayout" Target="../slideLayouts/slideLayout5.xml"/><Relationship Id="rId4" Type="http://schemas.openxmlformats.org/officeDocument/2006/relationships/image" Target="NULL"/></Relationships>
</file>

<file path=ppt/slides/_rels/slide17.xml.rels><?xml version="1.0" encoding="UTF-8" standalone="yes"?>
<Relationships xmlns="http://schemas.openxmlformats.org/package/2006/relationships"><Relationship Id="rId3" Type="http://schemas.openxmlformats.org/officeDocument/2006/relationships/customXml" Target="../ink/ink16.xml"/><Relationship Id="rId2" Type="http://schemas.openxmlformats.org/officeDocument/2006/relationships/image" Target="../media/image4.png"/><Relationship Id="rId1" Type="http://schemas.openxmlformats.org/officeDocument/2006/relationships/slideLayout" Target="../slideLayouts/slideLayout5.xml"/><Relationship Id="rId4" Type="http://schemas.openxmlformats.org/officeDocument/2006/relationships/image" Target="NULL"/></Relationships>
</file>

<file path=ppt/slides/_rels/slide18.xml.rels><?xml version="1.0" encoding="UTF-8" standalone="yes"?>
<Relationships xmlns="http://schemas.openxmlformats.org/package/2006/relationships"><Relationship Id="rId3" Type="http://schemas.openxmlformats.org/officeDocument/2006/relationships/customXml" Target="../ink/ink17.xml"/><Relationship Id="rId2" Type="http://schemas.openxmlformats.org/officeDocument/2006/relationships/image" Target="../media/image4.png"/><Relationship Id="rId1" Type="http://schemas.openxmlformats.org/officeDocument/2006/relationships/slideLayout" Target="../slideLayouts/slideLayout5.xml"/><Relationship Id="rId4" Type="http://schemas.openxmlformats.org/officeDocument/2006/relationships/image" Target="NULL"/></Relationships>
</file>

<file path=ppt/slides/_rels/slide19.xml.rels><?xml version="1.0" encoding="UTF-8" standalone="yes"?>
<Relationships xmlns="http://schemas.openxmlformats.org/package/2006/relationships"><Relationship Id="rId3" Type="http://schemas.openxmlformats.org/officeDocument/2006/relationships/customXml" Target="../ink/ink18.xml"/><Relationship Id="rId2" Type="http://schemas.openxmlformats.org/officeDocument/2006/relationships/image" Target="../media/image4.png"/><Relationship Id="rId1" Type="http://schemas.openxmlformats.org/officeDocument/2006/relationships/slideLayout" Target="../slideLayouts/slideLayout5.xml"/><Relationship Id="rId4" Type="http://schemas.openxmlformats.org/officeDocument/2006/relationships/image" Target="NUL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5.xml"/><Relationship Id="rId6" Type="http://schemas.openxmlformats.org/officeDocument/2006/relationships/image" Target="NULL"/><Relationship Id="rId5" Type="http://schemas.openxmlformats.org/officeDocument/2006/relationships/customXml" Target="../ink/ink2.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customXml" Target="../ink/ink19.xml"/><Relationship Id="rId2" Type="http://schemas.openxmlformats.org/officeDocument/2006/relationships/image" Target="../media/image4.png"/><Relationship Id="rId1" Type="http://schemas.openxmlformats.org/officeDocument/2006/relationships/slideLayout" Target="../slideLayouts/slideLayout5.xml"/><Relationship Id="rId4" Type="http://schemas.openxmlformats.org/officeDocument/2006/relationships/image" Target="NUL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5.xml"/><Relationship Id="rId5" Type="http://schemas.openxmlformats.org/officeDocument/2006/relationships/image" Target="NULL"/><Relationship Id="rId4" Type="http://schemas.openxmlformats.org/officeDocument/2006/relationships/customXml" Target="../ink/ink20.xml"/></Relationships>
</file>

<file path=ppt/slides/_rels/slide22.xml.rels><?xml version="1.0" encoding="UTF-8" standalone="yes"?>
<Relationships xmlns="http://schemas.openxmlformats.org/package/2006/relationships"><Relationship Id="rId3" Type="http://schemas.openxmlformats.org/officeDocument/2006/relationships/customXml" Target="../ink/ink21.xml"/><Relationship Id="rId2" Type="http://schemas.openxmlformats.org/officeDocument/2006/relationships/image" Target="../media/image4.png"/><Relationship Id="rId1" Type="http://schemas.openxmlformats.org/officeDocument/2006/relationships/slideLayout" Target="../slideLayouts/slideLayout5.xml"/><Relationship Id="rId4" Type="http://schemas.openxmlformats.org/officeDocument/2006/relationships/image" Target="NUL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4.png"/><Relationship Id="rId1" Type="http://schemas.openxmlformats.org/officeDocument/2006/relationships/slideLayout" Target="../slideLayouts/slideLayout5.xml"/><Relationship Id="rId6" Type="http://schemas.openxmlformats.org/officeDocument/2006/relationships/image" Target="NULL"/><Relationship Id="rId5" Type="http://schemas.openxmlformats.org/officeDocument/2006/relationships/customXml" Target="../ink/ink22.xml"/><Relationship Id="rId4" Type="http://schemas.openxmlformats.org/officeDocument/2006/relationships/image" Target="../media/image17.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NUL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customXml" Target="../ink/ink23.xml"/><Relationship Id="rId5" Type="http://schemas.openxmlformats.org/officeDocument/2006/relationships/image" Target="../media/image4.png"/><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5.xml"/><Relationship Id="rId6" Type="http://schemas.openxmlformats.org/officeDocument/2006/relationships/image" Target="NULL"/><Relationship Id="rId5" Type="http://schemas.openxmlformats.org/officeDocument/2006/relationships/customXml" Target="../ink/ink24.xml"/><Relationship Id="rId4" Type="http://schemas.openxmlformats.org/officeDocument/2006/relationships/image" Target="../media/image18.png"/></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5.xml"/><Relationship Id="rId6" Type="http://schemas.openxmlformats.org/officeDocument/2006/relationships/image" Target="NULL"/><Relationship Id="rId5" Type="http://schemas.openxmlformats.org/officeDocument/2006/relationships/customXml" Target="../ink/ink25.xml"/><Relationship Id="rId4" Type="http://schemas.openxmlformats.org/officeDocument/2006/relationships/image" Target="NULL"/></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19.png"/></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5.xml"/><Relationship Id="rId5" Type="http://schemas.openxmlformats.org/officeDocument/2006/relationships/image" Target="NULL"/><Relationship Id="rId4" Type="http://schemas.openxmlformats.org/officeDocument/2006/relationships/customXml" Target="../ink/ink3.xml"/></Relationships>
</file>

<file path=ppt/slides/_rels/slide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customXml" Target="../ink/ink26.xml"/><Relationship Id="rId2" Type="http://schemas.openxmlformats.org/officeDocument/2006/relationships/image" Target="../media/image4.png"/><Relationship Id="rId1" Type="http://schemas.openxmlformats.org/officeDocument/2006/relationships/slideLayout" Target="../slideLayouts/slideLayout5.xml"/><Relationship Id="rId4" Type="http://schemas.openxmlformats.org/officeDocument/2006/relationships/image" Target="../media/image20.emf"/></Relationships>
</file>

<file path=ppt/slides/_rels/slide3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4.png"/><Relationship Id="rId1" Type="http://schemas.openxmlformats.org/officeDocument/2006/relationships/slideLayout" Target="../slideLayouts/slideLayout5.xml"/><Relationship Id="rId5" Type="http://schemas.openxmlformats.org/officeDocument/2006/relationships/image" Target="../media/image22.emf"/><Relationship Id="rId4" Type="http://schemas.openxmlformats.org/officeDocument/2006/relationships/customXml" Target="../ink/ink27.xml"/></Relationships>
</file>

<file path=ppt/slides/_rels/slide3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customXml" Target="../ink/ink28.xml"/><Relationship Id="rId2" Type="http://schemas.openxmlformats.org/officeDocument/2006/relationships/image" Target="../media/image4.png"/><Relationship Id="rId1" Type="http://schemas.openxmlformats.org/officeDocument/2006/relationships/slideLayout" Target="../slideLayouts/slideLayout5.xml"/><Relationship Id="rId4" Type="http://schemas.openxmlformats.org/officeDocument/2006/relationships/image" Target="../media/image23.emf"/></Relationships>
</file>

<file path=ppt/slides/_rels/slide35.xml.rels><?xml version="1.0" encoding="UTF-8" standalone="yes"?>
<Relationships xmlns="http://schemas.openxmlformats.org/package/2006/relationships"><Relationship Id="rId3" Type="http://schemas.openxmlformats.org/officeDocument/2006/relationships/customXml" Target="../ink/ink29.xml"/><Relationship Id="rId2" Type="http://schemas.openxmlformats.org/officeDocument/2006/relationships/image" Target="../media/image4.png"/><Relationship Id="rId1" Type="http://schemas.openxmlformats.org/officeDocument/2006/relationships/slideLayout" Target="../slideLayouts/slideLayout5.xml"/><Relationship Id="rId4" Type="http://schemas.openxmlformats.org/officeDocument/2006/relationships/image" Target="../media/image24.emf"/></Relationships>
</file>

<file path=ppt/slides/_rels/slide3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5.xml"/><Relationship Id="rId6" Type="http://schemas.openxmlformats.org/officeDocument/2006/relationships/image" Target="../media/image26.emf"/><Relationship Id="rId5" Type="http://schemas.openxmlformats.org/officeDocument/2006/relationships/customXml" Target="../ink/ink30.xml"/><Relationship Id="rId4" Type="http://schemas.openxmlformats.org/officeDocument/2006/relationships/image" Target="../media/image25.png"/></Relationships>
</file>

<file path=ppt/slides/_rels/slide37.xml.rels><?xml version="1.0" encoding="UTF-8" standalone="yes"?>
<Relationships xmlns="http://schemas.openxmlformats.org/package/2006/relationships"><Relationship Id="rId3" Type="http://schemas.openxmlformats.org/officeDocument/2006/relationships/customXml" Target="../ink/ink31.xml"/><Relationship Id="rId2" Type="http://schemas.openxmlformats.org/officeDocument/2006/relationships/image" Target="../media/image4.png"/><Relationship Id="rId1" Type="http://schemas.openxmlformats.org/officeDocument/2006/relationships/slideLayout" Target="../slideLayouts/slideLayout5.xml"/><Relationship Id="rId4" Type="http://schemas.openxmlformats.org/officeDocument/2006/relationships/image" Target="../media/image28.emf"/></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29.emf"/><Relationship Id="rId5" Type="http://schemas.openxmlformats.org/officeDocument/2006/relationships/customXml" Target="../ink/ink32.xml"/><Relationship Id="rId4" Type="http://schemas.openxmlformats.org/officeDocument/2006/relationships/image" Target="../media/image4.png"/></Relationships>
</file>

<file path=ppt/slides/_rels/slide3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5.xml"/><Relationship Id="rId5" Type="http://schemas.openxmlformats.org/officeDocument/2006/relationships/image" Target="../media/image30.emf"/><Relationship Id="rId4" Type="http://schemas.openxmlformats.org/officeDocument/2006/relationships/customXml" Target="../ink/ink33.xml"/></Relationships>
</file>

<file path=ppt/slides/_rels/slide4.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media/image4.png"/><Relationship Id="rId1" Type="http://schemas.openxmlformats.org/officeDocument/2006/relationships/slideLayout" Target="../slideLayouts/slideLayout5.xml"/><Relationship Id="rId6" Type="http://schemas.openxmlformats.org/officeDocument/2006/relationships/image" Target="NULL"/><Relationship Id="rId5" Type="http://schemas.openxmlformats.org/officeDocument/2006/relationships/customXml" Target="../ink/ink4.xml"/><Relationship Id="rId4" Type="http://schemas.openxmlformats.org/officeDocument/2006/relationships/image" Target="../media/image7.png"/></Relationships>
</file>

<file path=ppt/slides/_rels/slide40.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33.emf"/><Relationship Id="rId2" Type="http://schemas.openxmlformats.org/officeDocument/2006/relationships/notesSlide" Target="../notesSlides/notesSlide12.xml"/><Relationship Id="rId1" Type="http://schemas.openxmlformats.org/officeDocument/2006/relationships/slideLayout" Target="../slideLayouts/slideLayout5.xml"/><Relationship Id="rId6" Type="http://schemas.openxmlformats.org/officeDocument/2006/relationships/customXml" Target="../ink/ink34.xml"/><Relationship Id="rId5" Type="http://schemas.openxmlformats.org/officeDocument/2006/relationships/image" Target="../media/image32.png"/><Relationship Id="rId4" Type="http://schemas.openxmlformats.org/officeDocument/2006/relationships/image" Target="../media/image31.png"/></Relationships>
</file>

<file path=ppt/slides/_rels/slide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5.xml"/><Relationship Id="rId5" Type="http://schemas.openxmlformats.org/officeDocument/2006/relationships/image" Target="../media/image35.png"/><Relationship Id="rId4" Type="http://schemas.openxmlformats.org/officeDocument/2006/relationships/image" Target="../media/image34.png"/></Relationships>
</file>

<file path=ppt/slides/_rels/slide42.xml.rels><?xml version="1.0" encoding="UTF-8" standalone="yes"?>
<Relationships xmlns="http://schemas.openxmlformats.org/package/2006/relationships"><Relationship Id="rId3" Type="http://schemas.openxmlformats.org/officeDocument/2006/relationships/image" Target="NULL"/><Relationship Id="rId7" Type="http://schemas.openxmlformats.org/officeDocument/2006/relationships/image" Target="../media/image38.emf"/><Relationship Id="rId2" Type="http://schemas.openxmlformats.org/officeDocument/2006/relationships/image" Target="../media/image4.png"/><Relationship Id="rId1" Type="http://schemas.openxmlformats.org/officeDocument/2006/relationships/slideLayout" Target="../slideLayouts/slideLayout5.xml"/><Relationship Id="rId6" Type="http://schemas.openxmlformats.org/officeDocument/2006/relationships/customXml" Target="../ink/ink35.xml"/><Relationship Id="rId5" Type="http://schemas.openxmlformats.org/officeDocument/2006/relationships/image" Target="../media/image37.png"/><Relationship Id="rId4" Type="http://schemas.openxmlformats.org/officeDocument/2006/relationships/image" Target="../media/image36.png"/></Relationships>
</file>

<file path=ppt/slides/_rels/slide4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5.xml"/><Relationship Id="rId6" Type="http://schemas.openxmlformats.org/officeDocument/2006/relationships/image" Target="../media/image42.emf"/><Relationship Id="rId5" Type="http://schemas.openxmlformats.org/officeDocument/2006/relationships/customXml" Target="../ink/ink36.xml"/><Relationship Id="rId4" Type="http://schemas.openxmlformats.org/officeDocument/2006/relationships/image" Target="../media/image41.png"/></Relationships>
</file>

<file path=ppt/slides/_rels/slide4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5.xml"/><Relationship Id="rId6" Type="http://schemas.openxmlformats.org/officeDocument/2006/relationships/image" Target="../media/image43.emf"/><Relationship Id="rId5" Type="http://schemas.openxmlformats.org/officeDocument/2006/relationships/customXml" Target="../ink/ink37.xml"/><Relationship Id="rId4" Type="http://schemas.openxmlformats.org/officeDocument/2006/relationships/image" Target="NULL"/></Relationships>
</file>

<file path=ppt/slides/_rels/slide4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5.jpeg"/><Relationship Id="rId1" Type="http://schemas.openxmlformats.org/officeDocument/2006/relationships/slideLayout" Target="../slideLayouts/slideLayout5.xml"/><Relationship Id="rId5" Type="http://schemas.openxmlformats.org/officeDocument/2006/relationships/image" Target="../media/image45.emf"/><Relationship Id="rId4" Type="http://schemas.openxmlformats.org/officeDocument/2006/relationships/customXml" Target="../ink/ink38.xml"/></Relationships>
</file>

<file path=ppt/slides/_rels/slide4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5.xml"/><Relationship Id="rId5" Type="http://schemas.openxmlformats.org/officeDocument/2006/relationships/image" Target="../media/image47.emf"/><Relationship Id="rId4" Type="http://schemas.openxmlformats.org/officeDocument/2006/relationships/customXml" Target="../ink/ink39.xml"/></Relationships>
</file>

<file path=ppt/slides/_rels/slide4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48.emf"/><Relationship Id="rId5" Type="http://schemas.openxmlformats.org/officeDocument/2006/relationships/customXml" Target="../ink/ink40.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image" Target="../media/image4.png"/><Relationship Id="rId1" Type="http://schemas.openxmlformats.org/officeDocument/2006/relationships/slideLayout" Target="../slideLayouts/slideLayout5.xml"/><Relationship Id="rId4" Type="http://schemas.openxmlformats.org/officeDocument/2006/relationships/image" Target="NULL"/></Relationships>
</file>

<file path=ppt/slides/_rels/slide50.xml.rels><?xml version="1.0" encoding="UTF-8" standalone="yes"?>
<Relationships xmlns="http://schemas.openxmlformats.org/package/2006/relationships"><Relationship Id="rId8" Type="http://schemas.openxmlformats.org/officeDocument/2006/relationships/image" Target="../media/image53.emf"/><Relationship Id="rId3" Type="http://schemas.openxmlformats.org/officeDocument/2006/relationships/image" Target="NULL"/><Relationship Id="rId7" Type="http://schemas.openxmlformats.org/officeDocument/2006/relationships/customXml" Target="../ink/ink41.xml"/><Relationship Id="rId2" Type="http://schemas.openxmlformats.org/officeDocument/2006/relationships/image" Target="../media/image4.png"/><Relationship Id="rId1" Type="http://schemas.openxmlformats.org/officeDocument/2006/relationships/slideLayout" Target="../slideLayouts/slideLayout5.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9.png"/></Relationships>
</file>

<file path=ppt/slides/_rels/slide5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5.xml"/><Relationship Id="rId6" Type="http://schemas.openxmlformats.org/officeDocument/2006/relationships/image" Target="../media/image55.emf"/><Relationship Id="rId5" Type="http://schemas.openxmlformats.org/officeDocument/2006/relationships/customXml" Target="../ink/ink42.xml"/><Relationship Id="rId4" Type="http://schemas.openxmlformats.org/officeDocument/2006/relationships/image" Target="../media/image54.png"/></Relationships>
</file>

<file path=ppt/slides/_rels/slide52.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58.emf"/><Relationship Id="rId2" Type="http://schemas.openxmlformats.org/officeDocument/2006/relationships/notesSlide" Target="../notesSlides/notesSlide18.xml"/><Relationship Id="rId1" Type="http://schemas.openxmlformats.org/officeDocument/2006/relationships/slideLayout" Target="../slideLayouts/slideLayout5.xml"/><Relationship Id="rId6" Type="http://schemas.openxmlformats.org/officeDocument/2006/relationships/customXml" Target="../ink/ink43.xml"/><Relationship Id="rId5" Type="http://schemas.openxmlformats.org/officeDocument/2006/relationships/image" Target="../media/image57.png"/><Relationship Id="rId4" Type="http://schemas.openxmlformats.org/officeDocument/2006/relationships/image" Target="../media/image56.png"/></Relationships>
</file>

<file path=ppt/slides/_rels/slide5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5.jpeg"/><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59.emf"/><Relationship Id="rId5" Type="http://schemas.openxmlformats.org/officeDocument/2006/relationships/customXml" Target="../ink/ink44.xml"/><Relationship Id="rId4" Type="http://schemas.openxmlformats.org/officeDocument/2006/relationships/image" Target="../media/image4.png"/></Relationships>
</file>

<file path=ppt/slides/_rels/slide55.xml.rels><?xml version="1.0" encoding="UTF-8" standalone="yes"?>
<Relationships xmlns="http://schemas.openxmlformats.org/package/2006/relationships"><Relationship Id="rId3" Type="http://schemas.openxmlformats.org/officeDocument/2006/relationships/customXml" Target="../ink/ink45.xml"/><Relationship Id="rId2" Type="http://schemas.openxmlformats.org/officeDocument/2006/relationships/image" Target="../media/image4.png"/><Relationship Id="rId1" Type="http://schemas.openxmlformats.org/officeDocument/2006/relationships/slideLayout" Target="../slideLayouts/slideLayout5.xml"/><Relationship Id="rId4" Type="http://schemas.openxmlformats.org/officeDocument/2006/relationships/image" Target="../media/image61.emf"/></Relationships>
</file>

<file path=ppt/slides/_rels/slide5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3" Type="http://schemas.openxmlformats.org/officeDocument/2006/relationships/customXml" Target="../ink/ink46.xml"/><Relationship Id="rId2" Type="http://schemas.openxmlformats.org/officeDocument/2006/relationships/image" Target="../media/image4.png"/><Relationship Id="rId1" Type="http://schemas.openxmlformats.org/officeDocument/2006/relationships/slideLayout" Target="../slideLayouts/slideLayout5.xml"/><Relationship Id="rId4" Type="http://schemas.openxmlformats.org/officeDocument/2006/relationships/image" Target="../media/image62.emf"/></Relationships>
</file>

<file path=ppt/slides/_rels/slide5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5.xml"/><Relationship Id="rId5" Type="http://schemas.openxmlformats.org/officeDocument/2006/relationships/image" Target="../media/image64.emf"/><Relationship Id="rId4" Type="http://schemas.openxmlformats.org/officeDocument/2006/relationships/customXml" Target="../ink/ink47.xml"/></Relationships>
</file>

<file path=ppt/slides/_rels/slide5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5.xml"/><Relationship Id="rId5" Type="http://schemas.openxmlformats.org/officeDocument/2006/relationships/image" Target="NULL"/><Relationship Id="rId4" Type="http://schemas.openxmlformats.org/officeDocument/2006/relationships/customXml" Target="../ink/ink6.xml"/></Relationships>
</file>

<file path=ppt/slides/_rels/slide60.xml.rels><?xml version="1.0" encoding="UTF-8" standalone="yes"?>
<Relationships xmlns="http://schemas.openxmlformats.org/package/2006/relationships"><Relationship Id="rId3" Type="http://schemas.openxmlformats.org/officeDocument/2006/relationships/customXml" Target="../ink/ink48.xml"/><Relationship Id="rId2" Type="http://schemas.openxmlformats.org/officeDocument/2006/relationships/image" Target="../media/image4.png"/><Relationship Id="rId1" Type="http://schemas.openxmlformats.org/officeDocument/2006/relationships/slideLayout" Target="../slideLayouts/slideLayout5.xml"/><Relationship Id="rId4" Type="http://schemas.openxmlformats.org/officeDocument/2006/relationships/image" Target="../media/image66.emf"/></Relationships>
</file>

<file path=ppt/slides/_rels/slide61.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4.png"/><Relationship Id="rId1" Type="http://schemas.openxmlformats.org/officeDocument/2006/relationships/slideLayout" Target="../slideLayouts/slideLayout5.xml"/><Relationship Id="rId5" Type="http://schemas.openxmlformats.org/officeDocument/2006/relationships/image" Target="../media/image75.emf"/><Relationship Id="rId4" Type="http://schemas.openxmlformats.org/officeDocument/2006/relationships/customXml" Target="../ink/ink49.xml"/></Relationships>
</file>

<file path=ppt/slides/_rels/slide62.xml.rels><?xml version="1.0" encoding="UTF-8" standalone="yes"?>
<Relationships xmlns="http://schemas.openxmlformats.org/package/2006/relationships"><Relationship Id="rId3" Type="http://schemas.openxmlformats.org/officeDocument/2006/relationships/customXml" Target="../ink/ink50.xml"/><Relationship Id="rId2" Type="http://schemas.openxmlformats.org/officeDocument/2006/relationships/image" Target="../media/image4.png"/><Relationship Id="rId1" Type="http://schemas.openxmlformats.org/officeDocument/2006/relationships/slideLayout" Target="../slideLayouts/slideLayout5.xml"/><Relationship Id="rId4" Type="http://schemas.openxmlformats.org/officeDocument/2006/relationships/image" Target="../media/image76.emf"/></Relationships>
</file>

<file path=ppt/slides/_rels/slide63.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4.png"/><Relationship Id="rId1" Type="http://schemas.openxmlformats.org/officeDocument/2006/relationships/slideLayout" Target="../slideLayouts/slideLayout5.xml"/><Relationship Id="rId5" Type="http://schemas.openxmlformats.org/officeDocument/2006/relationships/image" Target="../media/image79.emf"/><Relationship Id="rId4" Type="http://schemas.openxmlformats.org/officeDocument/2006/relationships/customXml" Target="../ink/ink51.xml"/></Relationships>
</file>

<file path=ppt/slides/_rels/slide64.xml.rels><?xml version="1.0" encoding="UTF-8" standalone="yes"?>
<Relationships xmlns="http://schemas.openxmlformats.org/package/2006/relationships"><Relationship Id="rId3" Type="http://schemas.openxmlformats.org/officeDocument/2006/relationships/image" Target="../media/image80.gif"/><Relationship Id="rId2" Type="http://schemas.openxmlformats.org/officeDocument/2006/relationships/image" Target="../media/image4.png"/><Relationship Id="rId1" Type="http://schemas.openxmlformats.org/officeDocument/2006/relationships/slideLayout" Target="../slideLayouts/slideLayout5.xml"/><Relationship Id="rId6" Type="http://schemas.openxmlformats.org/officeDocument/2006/relationships/image" Target="../media/image82.emf"/><Relationship Id="rId5" Type="http://schemas.openxmlformats.org/officeDocument/2006/relationships/customXml" Target="../ink/ink52.xml"/><Relationship Id="rId4" Type="http://schemas.openxmlformats.org/officeDocument/2006/relationships/image" Target="../media/image81.png"/></Relationships>
</file>

<file path=ppt/slides/_rels/slide6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5.xml"/><Relationship Id="rId5" Type="http://schemas.openxmlformats.org/officeDocument/2006/relationships/image" Target="../media/image83.emf"/><Relationship Id="rId4" Type="http://schemas.openxmlformats.org/officeDocument/2006/relationships/customXml" Target="../ink/ink53.xml"/></Relationships>
</file>

<file path=ppt/slides/_rels/slide66.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image" Target="../media/image4.png"/><Relationship Id="rId1" Type="http://schemas.openxmlformats.org/officeDocument/2006/relationships/slideLayout" Target="../slideLayouts/slideLayout5.xml"/><Relationship Id="rId5" Type="http://schemas.openxmlformats.org/officeDocument/2006/relationships/image" Target="../media/image85.emf"/><Relationship Id="rId4" Type="http://schemas.openxmlformats.org/officeDocument/2006/relationships/customXml" Target="../ink/ink54.xml"/></Relationships>
</file>

<file path=ppt/slides/_rels/slide67.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image" Target="../media/image4.png"/><Relationship Id="rId1" Type="http://schemas.openxmlformats.org/officeDocument/2006/relationships/slideLayout" Target="../slideLayouts/slideLayout5.xml"/><Relationship Id="rId5" Type="http://schemas.openxmlformats.org/officeDocument/2006/relationships/image" Target="../media/image87.emf"/><Relationship Id="rId4" Type="http://schemas.openxmlformats.org/officeDocument/2006/relationships/customXml" Target="../ink/ink55.xml"/></Relationships>
</file>

<file path=ppt/slides/_rels/slide68.xml.rels><?xml version="1.0" encoding="UTF-8" standalone="yes"?>
<Relationships xmlns="http://schemas.openxmlformats.org/package/2006/relationships"><Relationship Id="rId3" Type="http://schemas.openxmlformats.org/officeDocument/2006/relationships/customXml" Target="../ink/ink56.xml"/><Relationship Id="rId2" Type="http://schemas.openxmlformats.org/officeDocument/2006/relationships/image" Target="../media/image4.png"/><Relationship Id="rId1" Type="http://schemas.openxmlformats.org/officeDocument/2006/relationships/slideLayout" Target="../slideLayouts/slideLayout5.xml"/><Relationship Id="rId4" Type="http://schemas.openxmlformats.org/officeDocument/2006/relationships/image" Target="../media/image88.emf"/></Relationships>
</file>

<file path=ppt/slides/_rels/slide69.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customXml" Target="../ink/ink7.xml"/><Relationship Id="rId2" Type="http://schemas.openxmlformats.org/officeDocument/2006/relationships/image" Target="../media/image4.png"/><Relationship Id="rId1" Type="http://schemas.openxmlformats.org/officeDocument/2006/relationships/slideLayout" Target="../slideLayouts/slideLayout5.xml"/><Relationship Id="rId4" Type="http://schemas.openxmlformats.org/officeDocument/2006/relationships/image" Target="NULL"/></Relationships>
</file>

<file path=ppt/slides/_rels/slide7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0.png"/><Relationship Id="rId1" Type="http://schemas.openxmlformats.org/officeDocument/2006/relationships/slideLayout" Target="../slideLayouts/slideLayout4.xml"/><Relationship Id="rId5" Type="http://schemas.openxmlformats.org/officeDocument/2006/relationships/image" Target="../media/image50.emf"/><Relationship Id="rId4" Type="http://schemas.openxmlformats.org/officeDocument/2006/relationships/customXml" Target="../ink/ink57.xml"/></Relationships>
</file>

<file path=ppt/slides/_rels/slide7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5.xml"/><Relationship Id="rId5" Type="http://schemas.openxmlformats.org/officeDocument/2006/relationships/image" Target="NULL"/><Relationship Id="rId4" Type="http://schemas.openxmlformats.org/officeDocument/2006/relationships/customXml" Target="../ink/ink58.xml"/></Relationships>
</file>

<file path=ppt/slides/_rels/slide7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5.xml"/><Relationship Id="rId5" Type="http://schemas.openxmlformats.org/officeDocument/2006/relationships/image" Target="../media/image92.png"/><Relationship Id="rId4" Type="http://schemas.openxmlformats.org/officeDocument/2006/relationships/image" Target="../media/image91.png"/></Relationships>
</file>

<file path=ppt/slides/_rels/slide7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5.xml"/><Relationship Id="rId5" Type="http://schemas.openxmlformats.org/officeDocument/2006/relationships/image" Target="NULL"/><Relationship Id="rId4" Type="http://schemas.openxmlformats.org/officeDocument/2006/relationships/customXml" Target="../ink/ink59.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5.xml"/><Relationship Id="rId5" Type="http://schemas.openxmlformats.org/officeDocument/2006/relationships/image" Target="NULL"/><Relationship Id="rId4" Type="http://schemas.openxmlformats.org/officeDocument/2006/relationships/customXml" Target="../ink/ink8.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png"/><Relationship Id="rId1" Type="http://schemas.openxmlformats.org/officeDocument/2006/relationships/slideLayout" Target="../slideLayouts/slideLayout5.xml"/><Relationship Id="rId5" Type="http://schemas.openxmlformats.org/officeDocument/2006/relationships/image" Target="NULL"/><Relationship Id="rId4" Type="http://schemas.openxmlformats.org/officeDocument/2006/relationships/customXml" Target="../ink/ink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034072"/>
            <a:ext cx="8265507" cy="2532614"/>
          </a:xfrm>
          <a:prstGeom prst="rect">
            <a:avLst/>
          </a:prstGeom>
        </p:spPr>
      </p:pic>
      <p:grpSp>
        <p:nvGrpSpPr>
          <p:cNvPr id="3" name="object 3"/>
          <p:cNvGrpSpPr/>
          <p:nvPr/>
        </p:nvGrpSpPr>
        <p:grpSpPr>
          <a:xfrm>
            <a:off x="0" y="10427105"/>
            <a:ext cx="20104100" cy="882015"/>
            <a:chOff x="0" y="10427105"/>
            <a:chExt cx="20104100" cy="882015"/>
          </a:xfrm>
        </p:grpSpPr>
        <p:pic>
          <p:nvPicPr>
            <p:cNvPr id="4" name="object 4"/>
            <p:cNvPicPr/>
            <p:nvPr/>
          </p:nvPicPr>
          <p:blipFill>
            <a:blip r:embed="rId3" cstate="print"/>
            <a:stretch>
              <a:fillRect/>
            </a:stretch>
          </p:blipFill>
          <p:spPr>
            <a:xfrm>
              <a:off x="1368587" y="10427105"/>
              <a:ext cx="18735513" cy="881450"/>
            </a:xfrm>
            <a:prstGeom prst="rect">
              <a:avLst/>
            </a:prstGeom>
          </p:spPr>
        </p:pic>
        <p:sp>
          <p:nvSpPr>
            <p:cNvPr id="5" name="object 5"/>
            <p:cNvSpPr/>
            <p:nvPr/>
          </p:nvSpPr>
          <p:spPr>
            <a:xfrm>
              <a:off x="0" y="10427105"/>
              <a:ext cx="1530350" cy="882015"/>
            </a:xfrm>
            <a:custGeom>
              <a:avLst/>
              <a:gdLst/>
              <a:ahLst/>
              <a:cxnLst/>
              <a:rect l="l" t="t" r="r" b="b"/>
              <a:pathLst>
                <a:path w="1530350" h="882015">
                  <a:moveTo>
                    <a:pt x="895974" y="0"/>
                  </a:moveTo>
                  <a:lnTo>
                    <a:pt x="0" y="0"/>
                  </a:lnTo>
                  <a:lnTo>
                    <a:pt x="0" y="881450"/>
                  </a:lnTo>
                  <a:lnTo>
                    <a:pt x="1529998" y="881450"/>
                  </a:lnTo>
                  <a:lnTo>
                    <a:pt x="895974" y="0"/>
                  </a:lnTo>
                  <a:close/>
                </a:path>
              </a:pathLst>
            </a:custGeom>
            <a:solidFill>
              <a:srgbClr val="0D2A3C"/>
            </a:solidFill>
          </p:spPr>
          <p:txBody>
            <a:bodyPr wrap="square" lIns="0" tIns="0" rIns="0" bIns="0" rtlCol="0"/>
            <a:lstStyle/>
            <a:p>
              <a:endParaRPr/>
            </a:p>
          </p:txBody>
        </p:sp>
      </p:grpSp>
      <p:sp>
        <p:nvSpPr>
          <p:cNvPr id="6" name="object 6"/>
          <p:cNvSpPr txBox="1">
            <a:spLocks noGrp="1"/>
          </p:cNvSpPr>
          <p:nvPr>
            <p:ph type="title"/>
          </p:nvPr>
        </p:nvSpPr>
        <p:spPr>
          <a:xfrm>
            <a:off x="1027064" y="1485300"/>
            <a:ext cx="6586586" cy="1520609"/>
          </a:xfrm>
          <a:prstGeom prst="rect">
            <a:avLst/>
          </a:prstGeom>
        </p:spPr>
        <p:txBody>
          <a:bodyPr vert="horz" wrap="square" lIns="0" tIns="17780" rIns="0" bIns="0" rtlCol="0">
            <a:spAutoFit/>
          </a:bodyPr>
          <a:lstStyle/>
          <a:p>
            <a:pPr marL="12700">
              <a:lnSpc>
                <a:spcPts val="5745"/>
              </a:lnSpc>
              <a:spcBef>
                <a:spcPts val="140"/>
              </a:spcBef>
            </a:pPr>
            <a:r>
              <a:rPr lang="en-US" sz="6600" b="1" dirty="0" smtClean="0">
                <a:latin typeface="+mj-lt"/>
                <a:ea typeface="Roboto Medium" panose="02000000000000000000" pitchFamily="2" charset="0"/>
                <a:cs typeface="Calibri" panose="020F0502020204030204" pitchFamily="34" charset="0"/>
              </a:rPr>
              <a:t>Normal Distribution</a:t>
            </a:r>
            <a:endParaRPr sz="6600" dirty="0">
              <a:latin typeface="+mj-lt"/>
              <a:ea typeface="Roboto Medium" panose="02000000000000000000" pitchFamily="2" charset="0"/>
              <a:cs typeface="Calibri" panose="020F0502020204030204" pitchFamily="34" charset="0"/>
            </a:endParaRPr>
          </a:p>
        </p:txBody>
      </p:sp>
      <p:sp>
        <p:nvSpPr>
          <p:cNvPr id="7" name="object 7"/>
          <p:cNvSpPr txBox="1"/>
          <p:nvPr/>
        </p:nvSpPr>
        <p:spPr>
          <a:xfrm>
            <a:off x="1269721" y="4962509"/>
            <a:ext cx="6564630" cy="2475678"/>
          </a:xfrm>
          <a:prstGeom prst="rect">
            <a:avLst/>
          </a:prstGeom>
        </p:spPr>
        <p:txBody>
          <a:bodyPr vert="horz" wrap="square" lIns="0" tIns="13335" rIns="0" bIns="0" rtlCol="0">
            <a:spAutoFit/>
          </a:bodyPr>
          <a:lstStyle/>
          <a:p>
            <a:pPr marL="26034">
              <a:lnSpc>
                <a:spcPct val="100000"/>
              </a:lnSpc>
              <a:spcBef>
                <a:spcPts val="105"/>
              </a:spcBef>
            </a:pPr>
            <a:r>
              <a:rPr lang="en-US" sz="4000" dirty="0"/>
              <a:t>It is also known by other names such as- </a:t>
            </a:r>
            <a:r>
              <a:rPr lang="en-US" sz="4000" b="1" dirty="0"/>
              <a:t>Gaussian Distribution</a:t>
            </a:r>
            <a:r>
              <a:rPr lang="en-US" sz="4000" dirty="0"/>
              <a:t>, </a:t>
            </a:r>
            <a:r>
              <a:rPr lang="en-US" sz="4000" b="1" dirty="0"/>
              <a:t>Bell shaped Distribution</a:t>
            </a:r>
            <a:r>
              <a:rPr lang="en-US" sz="4000" dirty="0"/>
              <a:t>.</a:t>
            </a:r>
            <a:endParaRPr sz="2800" dirty="0">
              <a:latin typeface="Roboto" panose="02000000000000000000" pitchFamily="2" charset="0"/>
              <a:ea typeface="Roboto" panose="02000000000000000000" pitchFamily="2" charset="0"/>
              <a:cs typeface="Trebuchet MS"/>
            </a:endParaRPr>
          </a:p>
        </p:txBody>
      </p:sp>
      <p:sp>
        <p:nvSpPr>
          <p:cNvPr id="11" name="object 11"/>
          <p:cNvSpPr txBox="1">
            <a:spLocks noGrp="1"/>
          </p:cNvSpPr>
          <p:nvPr>
            <p:ph type="ftr" sz="quarter" idx="5"/>
          </p:nvPr>
        </p:nvSpPr>
        <p:spPr>
          <a:xfrm>
            <a:off x="271249" y="10567782"/>
            <a:ext cx="998471" cy="577081"/>
          </a:xfrm>
          <a:prstGeom prst="rect">
            <a:avLst/>
          </a:prstGeom>
        </p:spPr>
        <p:txBody>
          <a:bodyPr vert="horz" wrap="square" lIns="0" tIns="0" rIns="0" bIns="0" rtlCol="0">
            <a:spAutoFit/>
          </a:bodyPr>
          <a:lstStyle/>
          <a:p>
            <a:pPr marL="12700">
              <a:lnSpc>
                <a:spcPts val="4490"/>
              </a:lnSpc>
            </a:pPr>
            <a:r>
              <a:rPr spc="575" dirty="0">
                <a:latin typeface="Roboto" panose="02000000000000000000" pitchFamily="2" charset="0"/>
                <a:ea typeface="Roboto" panose="02000000000000000000" pitchFamily="2" charset="0"/>
                <a:cs typeface="Calibri" panose="020F0502020204030204" pitchFamily="34" charset="0"/>
              </a:rPr>
              <a:t>0</a:t>
            </a:r>
            <a:r>
              <a:rPr spc="-545" dirty="0">
                <a:latin typeface="Roboto" panose="02000000000000000000" pitchFamily="2" charset="0"/>
                <a:ea typeface="Roboto" panose="02000000000000000000" pitchFamily="2" charset="0"/>
                <a:cs typeface="Calibri" panose="020F0502020204030204" pitchFamily="34" charset="0"/>
              </a:rPr>
              <a:t>1</a:t>
            </a:r>
          </a:p>
        </p:txBody>
      </p:sp>
      <p:pic>
        <p:nvPicPr>
          <p:cNvPr id="12" name="Picture 11" descr="A picture containing text, clipart&#10;&#10;Description automatically generated">
            <a:extLst>
              <a:ext uri="{FF2B5EF4-FFF2-40B4-BE49-F238E27FC236}">
                <a16:creationId xmlns:a16="http://schemas.microsoft.com/office/drawing/2014/main" id="{1FCEB63D-4D9D-4854-AA24-920757E7F3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373654" y="396875"/>
            <a:ext cx="1203158" cy="609600"/>
          </a:xfrm>
          <a:prstGeom prst="rect">
            <a:avLst/>
          </a:prstGeom>
        </p:spPr>
      </p:pic>
      <mc:AlternateContent xmlns:mc="http://schemas.openxmlformats.org/markup-compatibility/2006" xmlns:p14="http://schemas.microsoft.com/office/powerpoint/2010/main">
        <mc:Choice Requires="p14">
          <p:contentPart p14:bwMode="auto" r:id="rId5">
            <p14:nvContentPartPr>
              <p14:cNvPr id="8" name="Ink 7"/>
              <p14:cNvContentPartPr/>
              <p14:nvPr/>
            </p14:nvContentPartPr>
            <p14:xfrm>
              <a:off x="9042120" y="2532960"/>
              <a:ext cx="4698000" cy="1884960"/>
            </p14:xfrm>
          </p:contentPart>
        </mc:Choice>
        <mc:Fallback xmlns="">
          <p:pic>
            <p:nvPicPr>
              <p:cNvPr id="8" name="Ink 7"/>
              <p:cNvPicPr/>
              <p:nvPr/>
            </p:nvPicPr>
            <p:blipFill>
              <a:blip r:embed="rId6"/>
              <a:stretch>
                <a:fillRect/>
              </a:stretch>
            </p:blipFill>
            <p:spPr>
              <a:xfrm>
                <a:off x="9032760" y="2523600"/>
                <a:ext cx="4716720" cy="1903680"/>
              </a:xfrm>
              <a:prstGeom prst="rect">
                <a:avLst/>
              </a:prstGeom>
            </p:spPr>
          </p:pic>
        </mc:Fallback>
      </mc:AlternateContent>
    </p:spTree>
    <p:extLst>
      <p:ext uri="{BB962C8B-B14F-4D97-AF65-F5344CB8AC3E}">
        <p14:creationId xmlns:p14="http://schemas.microsoft.com/office/powerpoint/2010/main" val="7254421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3" cstate="print"/>
          <a:stretch>
            <a:fillRect/>
          </a:stretch>
        </p:blipFill>
        <p:spPr>
          <a:xfrm>
            <a:off x="0" y="1034072"/>
            <a:ext cx="8265507" cy="2532614"/>
          </a:xfrm>
          <a:prstGeom prst="rect">
            <a:avLst/>
          </a:prstGeom>
        </p:spPr>
      </p:pic>
      <p:grpSp>
        <p:nvGrpSpPr>
          <p:cNvPr id="3" name="object 3"/>
          <p:cNvGrpSpPr/>
          <p:nvPr/>
        </p:nvGrpSpPr>
        <p:grpSpPr>
          <a:xfrm>
            <a:off x="0" y="10427105"/>
            <a:ext cx="20104100" cy="882015"/>
            <a:chOff x="0" y="10427105"/>
            <a:chExt cx="20104100" cy="882015"/>
          </a:xfrm>
        </p:grpSpPr>
        <p:pic>
          <p:nvPicPr>
            <p:cNvPr id="4" name="object 4"/>
            <p:cNvPicPr/>
            <p:nvPr/>
          </p:nvPicPr>
          <p:blipFill>
            <a:blip r:embed="rId4" cstate="print"/>
            <a:stretch>
              <a:fillRect/>
            </a:stretch>
          </p:blipFill>
          <p:spPr>
            <a:xfrm>
              <a:off x="1368587" y="10427105"/>
              <a:ext cx="18735513" cy="881450"/>
            </a:xfrm>
            <a:prstGeom prst="rect">
              <a:avLst/>
            </a:prstGeom>
          </p:spPr>
        </p:pic>
        <p:sp>
          <p:nvSpPr>
            <p:cNvPr id="5" name="object 5"/>
            <p:cNvSpPr/>
            <p:nvPr/>
          </p:nvSpPr>
          <p:spPr>
            <a:xfrm>
              <a:off x="0" y="10427105"/>
              <a:ext cx="1530350" cy="882015"/>
            </a:xfrm>
            <a:custGeom>
              <a:avLst/>
              <a:gdLst/>
              <a:ahLst/>
              <a:cxnLst/>
              <a:rect l="l" t="t" r="r" b="b"/>
              <a:pathLst>
                <a:path w="1530350" h="882015">
                  <a:moveTo>
                    <a:pt x="895974" y="0"/>
                  </a:moveTo>
                  <a:lnTo>
                    <a:pt x="0" y="0"/>
                  </a:lnTo>
                  <a:lnTo>
                    <a:pt x="0" y="881450"/>
                  </a:lnTo>
                  <a:lnTo>
                    <a:pt x="1529998" y="881450"/>
                  </a:lnTo>
                  <a:lnTo>
                    <a:pt x="895974" y="0"/>
                  </a:lnTo>
                  <a:close/>
                </a:path>
              </a:pathLst>
            </a:custGeom>
            <a:solidFill>
              <a:srgbClr val="0D2A3C"/>
            </a:solidFill>
          </p:spPr>
          <p:txBody>
            <a:bodyPr wrap="square" lIns="0" tIns="0" rIns="0" bIns="0" rtlCol="0"/>
            <a:lstStyle/>
            <a:p>
              <a:endParaRPr/>
            </a:p>
          </p:txBody>
        </p:sp>
      </p:grpSp>
      <p:sp>
        <p:nvSpPr>
          <p:cNvPr id="6" name="object 6"/>
          <p:cNvSpPr txBox="1">
            <a:spLocks noGrp="1"/>
          </p:cNvSpPr>
          <p:nvPr>
            <p:ph type="title"/>
          </p:nvPr>
        </p:nvSpPr>
        <p:spPr>
          <a:xfrm>
            <a:off x="1027064" y="1485300"/>
            <a:ext cx="6586586" cy="1479892"/>
          </a:xfrm>
          <a:prstGeom prst="rect">
            <a:avLst/>
          </a:prstGeom>
        </p:spPr>
        <p:txBody>
          <a:bodyPr vert="horz" wrap="square" lIns="0" tIns="17780" rIns="0" bIns="0" rtlCol="0">
            <a:spAutoFit/>
          </a:bodyPr>
          <a:lstStyle/>
          <a:p>
            <a:pPr marL="12700">
              <a:lnSpc>
                <a:spcPts val="5745"/>
              </a:lnSpc>
              <a:spcBef>
                <a:spcPts val="140"/>
              </a:spcBef>
            </a:pPr>
            <a:r>
              <a:rPr lang="en-US" sz="7200" b="1" dirty="0" smtClean="0">
                <a:latin typeface="+mj-lt"/>
              </a:rPr>
              <a:t>Standard Normal Distribution</a:t>
            </a:r>
            <a:endParaRPr sz="6600" b="1" dirty="0">
              <a:latin typeface="+mj-lt"/>
              <a:ea typeface="Roboto Medium" panose="02000000000000000000" pitchFamily="2" charset="0"/>
              <a:cs typeface="Calibri" panose="020F0502020204030204" pitchFamily="34" charset="0"/>
            </a:endParaRPr>
          </a:p>
        </p:txBody>
      </p:sp>
      <p:sp>
        <p:nvSpPr>
          <p:cNvPr id="11" name="object 11"/>
          <p:cNvSpPr txBox="1">
            <a:spLocks noGrp="1"/>
          </p:cNvSpPr>
          <p:nvPr>
            <p:ph type="ftr" sz="quarter" idx="5"/>
          </p:nvPr>
        </p:nvSpPr>
        <p:spPr>
          <a:xfrm>
            <a:off x="271249" y="10567782"/>
            <a:ext cx="998471" cy="577081"/>
          </a:xfrm>
          <a:prstGeom prst="rect">
            <a:avLst/>
          </a:prstGeom>
        </p:spPr>
        <p:txBody>
          <a:bodyPr vert="horz" wrap="square" lIns="0" tIns="0" rIns="0" bIns="0" rtlCol="0">
            <a:spAutoFit/>
          </a:bodyPr>
          <a:lstStyle/>
          <a:p>
            <a:pPr marL="12700">
              <a:lnSpc>
                <a:spcPts val="4490"/>
              </a:lnSpc>
            </a:pPr>
            <a:r>
              <a:rPr spc="575" dirty="0">
                <a:latin typeface="Roboto" panose="02000000000000000000" pitchFamily="2" charset="0"/>
                <a:ea typeface="Roboto" panose="02000000000000000000" pitchFamily="2" charset="0"/>
                <a:cs typeface="Calibri" panose="020F0502020204030204" pitchFamily="34" charset="0"/>
              </a:rPr>
              <a:t>0</a:t>
            </a:r>
            <a:r>
              <a:rPr spc="-545" dirty="0">
                <a:latin typeface="Roboto" panose="02000000000000000000" pitchFamily="2" charset="0"/>
                <a:ea typeface="Roboto" panose="02000000000000000000" pitchFamily="2" charset="0"/>
                <a:cs typeface="Calibri" panose="020F0502020204030204" pitchFamily="34" charset="0"/>
              </a:rPr>
              <a:t>1</a:t>
            </a:r>
          </a:p>
        </p:txBody>
      </p:sp>
      <p:pic>
        <p:nvPicPr>
          <p:cNvPr id="12" name="Picture 11" descr="A picture containing text, clipart&#10;&#10;Description automatically generated">
            <a:extLst>
              <a:ext uri="{FF2B5EF4-FFF2-40B4-BE49-F238E27FC236}">
                <a16:creationId xmlns:a16="http://schemas.microsoft.com/office/drawing/2014/main" id="{1FCEB63D-4D9D-4854-AA24-920757E7F39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373654" y="396875"/>
            <a:ext cx="1203158" cy="609600"/>
          </a:xfrm>
          <a:prstGeom prst="rect">
            <a:avLst/>
          </a:prstGeom>
        </p:spPr>
      </p:pic>
    </p:spTree>
    <p:extLst>
      <p:ext uri="{BB962C8B-B14F-4D97-AF65-F5344CB8AC3E}">
        <p14:creationId xmlns:p14="http://schemas.microsoft.com/office/powerpoint/2010/main" val="224730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text, clipart&#10;&#10;Description automatically generated">
            <a:extLst>
              <a:ext uri="{FF2B5EF4-FFF2-40B4-BE49-F238E27FC236}">
                <a16:creationId xmlns:a16="http://schemas.microsoft.com/office/drawing/2014/main" id="{1FCEB63D-4D9D-4854-AA24-920757E7F3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73654" y="396875"/>
            <a:ext cx="1203158" cy="609600"/>
          </a:xfrm>
          <a:prstGeom prst="rect">
            <a:avLst/>
          </a:prstGeom>
        </p:spPr>
      </p:pic>
      <p:sp>
        <p:nvSpPr>
          <p:cNvPr id="2" name="Rectangle 1"/>
          <p:cNvSpPr/>
          <p:nvPr/>
        </p:nvSpPr>
        <p:spPr>
          <a:xfrm>
            <a:off x="2051050" y="1387475"/>
            <a:ext cx="16992600" cy="5632311"/>
          </a:xfrm>
          <a:prstGeom prst="rect">
            <a:avLst/>
          </a:prstGeom>
        </p:spPr>
        <p:txBody>
          <a:bodyPr wrap="square">
            <a:spAutoFit/>
          </a:bodyPr>
          <a:lstStyle/>
          <a:p>
            <a:r>
              <a:rPr lang="en-US" sz="3600" b="1" dirty="0"/>
              <a:t> </a:t>
            </a:r>
            <a:r>
              <a:rPr lang="en-US" sz="3600" b="1" i="1" dirty="0"/>
              <a:t>z </a:t>
            </a:r>
            <a:r>
              <a:rPr lang="en-US" sz="3600" b="1" dirty="0"/>
              <a:t>score</a:t>
            </a:r>
          </a:p>
          <a:p>
            <a:endParaRPr lang="en-US" sz="3600" i="1" dirty="0" smtClean="0"/>
          </a:p>
          <a:p>
            <a:r>
              <a:rPr lang="en-US" sz="3600" i="1" dirty="0" smtClean="0"/>
              <a:t>x</a:t>
            </a:r>
            <a:r>
              <a:rPr lang="en-US" sz="3600" dirty="0"/>
              <a:t> = individual value</a:t>
            </a:r>
          </a:p>
          <a:p>
            <a:r>
              <a:rPr lang="en-US" sz="3600" dirty="0"/>
              <a:t>μ = mean</a:t>
            </a:r>
          </a:p>
          <a:p>
            <a:r>
              <a:rPr lang="en-US" sz="3600" dirty="0"/>
              <a:t>σ = standard deviation</a:t>
            </a:r>
          </a:p>
          <a:p>
            <a:endParaRPr lang="en-US" sz="3600" b="1" dirty="0" smtClean="0">
              <a:solidFill>
                <a:srgbClr val="1B2B68"/>
              </a:solidFill>
              <a:latin typeface="Gilmer"/>
            </a:endParaRPr>
          </a:p>
          <a:p>
            <a:endParaRPr lang="en-US" sz="3600" b="1" dirty="0">
              <a:solidFill>
                <a:srgbClr val="1B2B68"/>
              </a:solidFill>
              <a:latin typeface="Gilmer"/>
            </a:endParaRPr>
          </a:p>
          <a:p>
            <a:endParaRPr lang="en-US" sz="3600" b="1" dirty="0" smtClean="0">
              <a:solidFill>
                <a:srgbClr val="1B2B68"/>
              </a:solidFill>
              <a:latin typeface="Gilmer"/>
            </a:endParaRPr>
          </a:p>
          <a:p>
            <a:endParaRPr lang="en-US" sz="3600" b="1" dirty="0">
              <a:solidFill>
                <a:srgbClr val="1B2B68"/>
              </a:solidFill>
              <a:latin typeface="Gilmer"/>
            </a:endParaRPr>
          </a:p>
          <a:p>
            <a:endParaRPr lang="en-IN" sz="3600" b="1" i="0" dirty="0">
              <a:solidFill>
                <a:srgbClr val="1B2B68"/>
              </a:solidFill>
              <a:effectLst/>
              <a:latin typeface="Gilmer"/>
            </a:endParaRPr>
          </a:p>
        </p:txBody>
      </p:sp>
      <p:pic>
        <p:nvPicPr>
          <p:cNvPr id="3" name="Picture 2"/>
          <p:cNvPicPr>
            <a:picLocks noChangeAspect="1"/>
          </p:cNvPicPr>
          <p:nvPr/>
        </p:nvPicPr>
        <p:blipFill>
          <a:blip r:embed="rId4"/>
          <a:stretch>
            <a:fillRect/>
          </a:stretch>
        </p:blipFill>
        <p:spPr>
          <a:xfrm>
            <a:off x="3422650" y="4892675"/>
            <a:ext cx="3598495" cy="1638337"/>
          </a:xfrm>
          <a:prstGeom prst="rect">
            <a:avLst/>
          </a:prstGeom>
        </p:spPr>
      </p:pic>
      <mc:AlternateContent xmlns:mc="http://schemas.openxmlformats.org/markup-compatibility/2006" xmlns:p14="http://schemas.microsoft.com/office/powerpoint/2010/main">
        <mc:Choice Requires="p14">
          <p:contentPart p14:bwMode="auto" r:id="rId5">
            <p14:nvContentPartPr>
              <p14:cNvPr id="5" name="Ink 4"/>
              <p14:cNvContentPartPr/>
              <p14:nvPr/>
            </p14:nvContentPartPr>
            <p14:xfrm>
              <a:off x="2164680" y="1752480"/>
              <a:ext cx="14962680" cy="8364600"/>
            </p14:xfrm>
          </p:contentPart>
        </mc:Choice>
        <mc:Fallback xmlns="">
          <p:pic>
            <p:nvPicPr>
              <p:cNvPr id="5" name="Ink 4"/>
              <p:cNvPicPr/>
              <p:nvPr/>
            </p:nvPicPr>
            <p:blipFill>
              <a:blip r:embed="rId6"/>
              <a:stretch>
                <a:fillRect/>
              </a:stretch>
            </p:blipFill>
            <p:spPr>
              <a:xfrm>
                <a:off x="2155320" y="1743120"/>
                <a:ext cx="14981400" cy="8383320"/>
              </a:xfrm>
              <a:prstGeom prst="rect">
                <a:avLst/>
              </a:prstGeom>
            </p:spPr>
          </p:pic>
        </mc:Fallback>
      </mc:AlternateContent>
    </p:spTree>
    <p:extLst>
      <p:ext uri="{BB962C8B-B14F-4D97-AF65-F5344CB8AC3E}">
        <p14:creationId xmlns:p14="http://schemas.microsoft.com/office/powerpoint/2010/main" val="328090237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08250" y="854075"/>
            <a:ext cx="16459200" cy="2862322"/>
          </a:xfrm>
          <a:prstGeom prst="rect">
            <a:avLst/>
          </a:prstGeom>
        </p:spPr>
        <p:txBody>
          <a:bodyPr wrap="square">
            <a:spAutoFit/>
          </a:bodyPr>
          <a:lstStyle/>
          <a:p>
            <a:pPr fontAlgn="base"/>
            <a:r>
              <a:rPr lang="en-US" sz="3600" b="1" dirty="0">
                <a:solidFill>
                  <a:srgbClr val="273239"/>
                </a:solidFill>
                <a:latin typeface="urw-din"/>
              </a:rPr>
              <a:t>Standard Normal Distribution –</a:t>
            </a:r>
            <a:endParaRPr lang="en-US" sz="3600" dirty="0">
              <a:solidFill>
                <a:srgbClr val="273239"/>
              </a:solidFill>
              <a:latin typeface="urw-din"/>
            </a:endParaRPr>
          </a:p>
          <a:p>
            <a:pPr fontAlgn="base"/>
            <a:r>
              <a:rPr lang="en-US" sz="3600" dirty="0">
                <a:solidFill>
                  <a:srgbClr val="273239"/>
                </a:solidFill>
                <a:latin typeface="urw-din"/>
              </a:rPr>
              <a:t>In the General Normal Distribution, if the Mean is set to 0 and the Standard Deviation is set to 1, then the corresponding distribution obtained is called the Standard Normal Distribution.</a:t>
            </a:r>
            <a:br>
              <a:rPr lang="en-US" sz="3600" dirty="0">
                <a:solidFill>
                  <a:srgbClr val="273239"/>
                </a:solidFill>
                <a:latin typeface="urw-din"/>
              </a:rPr>
            </a:br>
            <a:r>
              <a:rPr lang="en-US" sz="3600" dirty="0">
                <a:solidFill>
                  <a:srgbClr val="273239"/>
                </a:solidFill>
                <a:latin typeface="urw-din"/>
              </a:rPr>
              <a:t>The Probability Density function now becomes-</a:t>
            </a:r>
            <a:endParaRPr lang="en-US" sz="3600" b="0" i="0" dirty="0">
              <a:solidFill>
                <a:srgbClr val="273239"/>
              </a:solidFill>
              <a:effectLst/>
              <a:latin typeface="urw-din"/>
            </a:endParaRPr>
          </a:p>
        </p:txBody>
      </p:sp>
      <p:pic>
        <p:nvPicPr>
          <p:cNvPr id="3" name="Picture 2"/>
          <p:cNvPicPr>
            <a:picLocks noChangeAspect="1"/>
          </p:cNvPicPr>
          <p:nvPr/>
        </p:nvPicPr>
        <p:blipFill>
          <a:blip r:embed="rId2"/>
          <a:stretch>
            <a:fillRect/>
          </a:stretch>
        </p:blipFill>
        <p:spPr>
          <a:xfrm>
            <a:off x="4794250" y="4359275"/>
            <a:ext cx="5023415" cy="1228748"/>
          </a:xfrm>
          <a:prstGeom prst="rect">
            <a:avLst/>
          </a:prstGeom>
        </p:spPr>
      </p:pic>
      <p:pic>
        <p:nvPicPr>
          <p:cNvPr id="4" name="Picture 3" descr="A picture containing text, clipart&#10;&#10;Description automatically generated">
            <a:extLst>
              <a:ext uri="{FF2B5EF4-FFF2-40B4-BE49-F238E27FC236}">
                <a16:creationId xmlns:a16="http://schemas.microsoft.com/office/drawing/2014/main" id="{1FCEB63D-4D9D-4854-AA24-920757E7F3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73654" y="396875"/>
            <a:ext cx="1203158" cy="609600"/>
          </a:xfrm>
          <a:prstGeom prst="rect">
            <a:avLst/>
          </a:prstGeom>
        </p:spPr>
      </p:pic>
      <mc:AlternateContent xmlns:mc="http://schemas.openxmlformats.org/markup-compatibility/2006" xmlns:p14="http://schemas.microsoft.com/office/powerpoint/2010/main">
        <mc:Choice Requires="p14">
          <p:contentPart p14:bwMode="auto" r:id="rId4">
            <p14:nvContentPartPr>
              <p14:cNvPr id="5" name="Ink 4"/>
              <p14:cNvContentPartPr/>
              <p14:nvPr/>
            </p14:nvContentPartPr>
            <p14:xfrm>
              <a:off x="5198400" y="4506120"/>
              <a:ext cx="6686280" cy="3387240"/>
            </p14:xfrm>
          </p:contentPart>
        </mc:Choice>
        <mc:Fallback xmlns="">
          <p:pic>
            <p:nvPicPr>
              <p:cNvPr id="5" name="Ink 4"/>
              <p:cNvPicPr/>
              <p:nvPr/>
            </p:nvPicPr>
            <p:blipFill>
              <a:blip r:embed="rId5"/>
              <a:stretch>
                <a:fillRect/>
              </a:stretch>
            </p:blipFill>
            <p:spPr>
              <a:xfrm>
                <a:off x="5189040" y="4496760"/>
                <a:ext cx="6705000" cy="3405960"/>
              </a:xfrm>
              <a:prstGeom prst="rect">
                <a:avLst/>
              </a:prstGeom>
            </p:spPr>
          </p:pic>
        </mc:Fallback>
      </mc:AlternateContent>
    </p:spTree>
    <p:extLst>
      <p:ext uri="{BB962C8B-B14F-4D97-AF65-F5344CB8AC3E}">
        <p14:creationId xmlns:p14="http://schemas.microsoft.com/office/powerpoint/2010/main" val="15510729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mu"/>
          <p:cNvSpPr>
            <a:spLocks noChangeAspect="1" noChangeArrowheads="1"/>
          </p:cNvSpPr>
          <p:nvPr/>
        </p:nvSpPr>
        <p:spPr bwMode="auto">
          <a:xfrm>
            <a:off x="3702050" y="-4763"/>
            <a:ext cx="152400" cy="17145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 name="AutoShape 3" descr="\sigma ^2"/>
          <p:cNvSpPr>
            <a:spLocks noChangeAspect="1" noChangeArrowheads="1"/>
          </p:cNvSpPr>
          <p:nvPr/>
        </p:nvSpPr>
        <p:spPr bwMode="auto">
          <a:xfrm>
            <a:off x="4781550" y="-4763"/>
            <a:ext cx="238125"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AutoShape 4" descr="Z = \frac{X-\mu}{\sigma}"/>
          <p:cNvSpPr>
            <a:spLocks noChangeAspect="1" noChangeArrowheads="1"/>
          </p:cNvSpPr>
          <p:nvPr/>
        </p:nvSpPr>
        <p:spPr bwMode="auto">
          <a:xfrm>
            <a:off x="6983413" y="-4763"/>
            <a:ext cx="990600" cy="33337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mc:AlternateContent xmlns:mc="http://schemas.openxmlformats.org/markup-compatibility/2006" xmlns:a14="http://schemas.microsoft.com/office/drawing/2010/main">
        <mc:Choice Requires="a14">
          <p:sp>
            <p:nvSpPr>
              <p:cNvPr id="6" name="Rectangle 5"/>
              <p:cNvSpPr/>
              <p:nvPr/>
            </p:nvSpPr>
            <p:spPr>
              <a:xfrm>
                <a:off x="2660650" y="930275"/>
                <a:ext cx="14935200" cy="1997983"/>
              </a:xfrm>
              <a:prstGeom prst="rect">
                <a:avLst/>
              </a:prstGeom>
            </p:spPr>
            <p:txBody>
              <a:bodyPr wrap="square">
                <a:spAutoFit/>
              </a:bodyPr>
              <a:lstStyle/>
              <a:p>
                <a:pPr lvl="0" eaLnBrk="0" fontAlgn="base" hangingPunct="0">
                  <a:spcBef>
                    <a:spcPct val="0"/>
                  </a:spcBef>
                  <a:spcAft>
                    <a:spcPct val="0"/>
                  </a:spcAft>
                </a:pPr>
                <a:r>
                  <a:rPr lang="en-US" sz="3600" dirty="0">
                    <a:solidFill>
                      <a:srgbClr val="273239"/>
                    </a:solidFill>
                    <a:latin typeface="+mj-lt"/>
                  </a:rPr>
                  <a:t>If X is a normal random variable with E(X)= </a:t>
                </a:r>
                <a14:m>
                  <m:oMath xmlns:m="http://schemas.openxmlformats.org/officeDocument/2006/math">
                    <m:r>
                      <a:rPr lang="en-IN" sz="3600" i="1">
                        <a:latin typeface="Cambria Math" panose="02040503050406030204" pitchFamily="18" charset="0"/>
                      </a:rPr>
                      <m:t>𝜇</m:t>
                    </m:r>
                    <m:r>
                      <a:rPr lang="en-IN" sz="3600" i="1">
                        <a:latin typeface="Cambria Math" panose="02040503050406030204" pitchFamily="18" charset="0"/>
                      </a:rPr>
                      <m:t> </m:t>
                    </m:r>
                  </m:oMath>
                </a14:m>
                <a:r>
                  <a:rPr lang="en-US" sz="3600" dirty="0">
                    <a:solidFill>
                      <a:srgbClr val="273239"/>
                    </a:solidFill>
                    <a:latin typeface="+mj-lt"/>
                  </a:rPr>
                  <a:t>  and V(X)=   </a:t>
                </a:r>
                <a:r>
                  <a:rPr lang="en-IN" sz="3600" dirty="0">
                    <a:latin typeface="+mj-lt"/>
                  </a:rPr>
                  <a:t> </a:t>
                </a:r>
                <a14:m>
                  <m:oMath xmlns:m="http://schemas.openxmlformats.org/officeDocument/2006/math">
                    <m:r>
                      <a:rPr lang="en-IN" sz="3600" i="1">
                        <a:latin typeface="Cambria Math" panose="02040503050406030204" pitchFamily="18" charset="0"/>
                      </a:rPr>
                      <m:t>𝜎</m:t>
                    </m:r>
                  </m:oMath>
                </a14:m>
                <a:r>
                  <a:rPr lang="en-US" sz="3600" dirty="0">
                    <a:latin typeface="+mj-lt"/>
                  </a:rPr>
                  <a:t> </a:t>
                </a:r>
                <a:r>
                  <a:rPr lang="en-US" sz="3600" dirty="0">
                    <a:solidFill>
                      <a:srgbClr val="273239"/>
                    </a:solidFill>
                    <a:latin typeface="+mj-lt"/>
                  </a:rPr>
                  <a:t> , the random variable   </a:t>
                </a:r>
                <a14:m>
                  <m:oMath xmlns:m="http://schemas.openxmlformats.org/officeDocument/2006/math">
                    <m:r>
                      <a:rPr lang="en-IN" sz="3600" i="1">
                        <a:latin typeface="Cambria Math" panose="02040503050406030204" pitchFamily="18" charset="0"/>
                      </a:rPr>
                      <m:t>𝑍</m:t>
                    </m:r>
                    <m:r>
                      <a:rPr lang="en-IN" sz="3600">
                        <a:latin typeface="Cambria Math" panose="02040503050406030204" pitchFamily="18" charset="0"/>
                      </a:rPr>
                      <m:t>=</m:t>
                    </m:r>
                    <m:f>
                      <m:fPr>
                        <m:ctrlPr>
                          <a:rPr lang="en-IN" sz="3600" i="1">
                            <a:latin typeface="Cambria Math" panose="02040503050406030204" pitchFamily="18" charset="0"/>
                          </a:rPr>
                        </m:ctrlPr>
                      </m:fPr>
                      <m:num>
                        <m:r>
                          <a:rPr lang="en-IN" sz="3600" i="1">
                            <a:latin typeface="Cambria Math" panose="02040503050406030204" pitchFamily="18" charset="0"/>
                          </a:rPr>
                          <m:t>𝑋</m:t>
                        </m:r>
                        <m:r>
                          <a:rPr lang="en-IN" sz="3600">
                            <a:latin typeface="Cambria Math" panose="02040503050406030204" pitchFamily="18" charset="0"/>
                          </a:rPr>
                          <m:t>−</m:t>
                        </m:r>
                        <m:r>
                          <a:rPr lang="en-IN" sz="3600" i="1">
                            <a:latin typeface="Cambria Math" panose="02040503050406030204" pitchFamily="18" charset="0"/>
                          </a:rPr>
                          <m:t>𝜇</m:t>
                        </m:r>
                      </m:num>
                      <m:den>
                        <m:r>
                          <a:rPr lang="en-IN" sz="3600" i="1">
                            <a:latin typeface="Cambria Math" panose="02040503050406030204" pitchFamily="18" charset="0"/>
                          </a:rPr>
                          <m:t>𝜎</m:t>
                        </m:r>
                      </m:den>
                    </m:f>
                  </m:oMath>
                </a14:m>
                <a:r>
                  <a:rPr lang="en-US" sz="3600" dirty="0">
                    <a:solidFill>
                      <a:srgbClr val="273239"/>
                    </a:solidFill>
                    <a:latin typeface="+mj-lt"/>
                  </a:rPr>
                  <a:t>     is a normal random variable with E(Z)=0 and V(Z)=1. That is, Z is a standard normal random variable.</a:t>
                </a:r>
                <a:r>
                  <a:rPr lang="en-US" sz="3600" dirty="0">
                    <a:latin typeface="+mj-lt"/>
                  </a:rPr>
                  <a:t> </a:t>
                </a:r>
                <a:endParaRPr lang="en-US" sz="3600" dirty="0">
                  <a:solidFill>
                    <a:srgbClr val="273239"/>
                  </a:solidFill>
                  <a:latin typeface="+mj-lt"/>
                </a:endParaRPr>
              </a:p>
            </p:txBody>
          </p:sp>
        </mc:Choice>
        <mc:Fallback xmlns="">
          <p:sp>
            <p:nvSpPr>
              <p:cNvPr id="6" name="Rectangle 5"/>
              <p:cNvSpPr>
                <a:spLocks noRot="1" noChangeAspect="1" noMove="1" noResize="1" noEditPoints="1" noAdjustHandles="1" noChangeArrowheads="1" noChangeShapeType="1" noTextEdit="1"/>
              </p:cNvSpPr>
              <p:nvPr/>
            </p:nvSpPr>
            <p:spPr>
              <a:xfrm>
                <a:off x="2660650" y="930275"/>
                <a:ext cx="14935200" cy="1997983"/>
              </a:xfrm>
              <a:prstGeom prst="rect">
                <a:avLst/>
              </a:prstGeom>
              <a:blipFill rotWithShape="0">
                <a:blip r:embed="rId2"/>
                <a:stretch>
                  <a:fillRect l="-1224" t="-4893" b="-11009"/>
                </a:stretch>
              </a:blipFill>
            </p:spPr>
            <p:txBody>
              <a:bodyPr/>
              <a:lstStyle/>
              <a:p>
                <a:r>
                  <a:rPr lang="en-IN">
                    <a:noFill/>
                  </a:rPr>
                  <a:t> </a:t>
                </a:r>
              </a:p>
            </p:txBody>
          </p:sp>
        </mc:Fallback>
      </mc:AlternateContent>
      <p:pic>
        <p:nvPicPr>
          <p:cNvPr id="8" name="Picture 7" descr="A picture containing text, clipart&#10;&#10;Description automatically generated">
            <a:extLst>
              <a:ext uri="{FF2B5EF4-FFF2-40B4-BE49-F238E27FC236}">
                <a16:creationId xmlns:a16="http://schemas.microsoft.com/office/drawing/2014/main" id="{1FCEB63D-4D9D-4854-AA24-920757E7F3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73654" y="396875"/>
            <a:ext cx="1203158" cy="609600"/>
          </a:xfrm>
          <a:prstGeom prst="rect">
            <a:avLst/>
          </a:prstGeom>
        </p:spPr>
      </p:pic>
      <p:pic>
        <p:nvPicPr>
          <p:cNvPr id="2" name="Picture 1"/>
          <p:cNvPicPr>
            <a:picLocks noChangeAspect="1"/>
          </p:cNvPicPr>
          <p:nvPr/>
        </p:nvPicPr>
        <p:blipFill>
          <a:blip r:embed="rId4"/>
          <a:stretch>
            <a:fillRect/>
          </a:stretch>
        </p:blipFill>
        <p:spPr>
          <a:xfrm>
            <a:off x="4782820" y="3902075"/>
            <a:ext cx="10439400" cy="5381133"/>
          </a:xfrm>
          <a:prstGeom prst="rect">
            <a:avLst/>
          </a:prstGeom>
        </p:spPr>
      </p:pic>
      <mc:AlternateContent xmlns:mc="http://schemas.openxmlformats.org/markup-compatibility/2006" xmlns:p14="http://schemas.microsoft.com/office/powerpoint/2010/main">
        <mc:Choice Requires="p14">
          <p:contentPart p14:bwMode="auto" r:id="rId5">
            <p14:nvContentPartPr>
              <p14:cNvPr id="7" name="Ink 6"/>
              <p14:cNvContentPartPr/>
              <p14:nvPr/>
            </p14:nvContentPartPr>
            <p14:xfrm>
              <a:off x="9999360" y="2282400"/>
              <a:ext cx="5979240" cy="6509160"/>
            </p14:xfrm>
          </p:contentPart>
        </mc:Choice>
        <mc:Fallback xmlns="">
          <p:pic>
            <p:nvPicPr>
              <p:cNvPr id="7" name="Ink 6"/>
              <p:cNvPicPr/>
              <p:nvPr/>
            </p:nvPicPr>
            <p:blipFill>
              <a:blip r:embed="rId6"/>
              <a:stretch>
                <a:fillRect/>
              </a:stretch>
            </p:blipFill>
            <p:spPr>
              <a:xfrm>
                <a:off x="9990000" y="2273040"/>
                <a:ext cx="5997960" cy="6527880"/>
              </a:xfrm>
              <a:prstGeom prst="rect">
                <a:avLst/>
              </a:prstGeom>
            </p:spPr>
          </p:pic>
        </mc:Fallback>
      </mc:AlternateContent>
    </p:spTree>
    <p:extLst>
      <p:ext uri="{BB962C8B-B14F-4D97-AF65-F5344CB8AC3E}">
        <p14:creationId xmlns:p14="http://schemas.microsoft.com/office/powerpoint/2010/main" val="125602963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text, clipart&#10;&#10;Description automatically generated">
            <a:extLst>
              <a:ext uri="{FF2B5EF4-FFF2-40B4-BE49-F238E27FC236}">
                <a16:creationId xmlns:a16="http://schemas.microsoft.com/office/drawing/2014/main" id="{1FCEB63D-4D9D-4854-AA24-920757E7F3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73654" y="396875"/>
            <a:ext cx="1203158" cy="609600"/>
          </a:xfrm>
          <a:prstGeom prst="rect">
            <a:avLst/>
          </a:prstGeom>
        </p:spPr>
      </p:pic>
      <p:pic>
        <p:nvPicPr>
          <p:cNvPr id="4" name="Picture 3"/>
          <p:cNvPicPr>
            <a:picLocks noChangeAspect="1"/>
          </p:cNvPicPr>
          <p:nvPr/>
        </p:nvPicPr>
        <p:blipFill>
          <a:blip r:embed="rId3"/>
          <a:stretch>
            <a:fillRect/>
          </a:stretch>
        </p:blipFill>
        <p:spPr>
          <a:xfrm>
            <a:off x="4337050" y="1006475"/>
            <a:ext cx="8384146" cy="5486400"/>
          </a:xfrm>
          <a:prstGeom prst="rect">
            <a:avLst/>
          </a:prstGeom>
        </p:spPr>
      </p:pic>
      <mc:AlternateContent xmlns:mc="http://schemas.openxmlformats.org/markup-compatibility/2006" xmlns:p14="http://schemas.microsoft.com/office/powerpoint/2010/main">
        <mc:Choice Requires="p14">
          <p:contentPart p14:bwMode="auto" r:id="rId4">
            <p14:nvContentPartPr>
              <p14:cNvPr id="2" name="Ink 1"/>
              <p14:cNvContentPartPr/>
              <p14:nvPr/>
            </p14:nvContentPartPr>
            <p14:xfrm>
              <a:off x="2253240" y="7127280"/>
              <a:ext cx="11913840" cy="2489040"/>
            </p14:xfrm>
          </p:contentPart>
        </mc:Choice>
        <mc:Fallback xmlns="">
          <p:pic>
            <p:nvPicPr>
              <p:cNvPr id="2" name="Ink 1"/>
              <p:cNvPicPr/>
              <p:nvPr/>
            </p:nvPicPr>
            <p:blipFill>
              <a:blip r:embed="rId5"/>
              <a:stretch>
                <a:fillRect/>
              </a:stretch>
            </p:blipFill>
            <p:spPr>
              <a:xfrm>
                <a:off x="2243880" y="7117920"/>
                <a:ext cx="11932560" cy="2507760"/>
              </a:xfrm>
              <a:prstGeom prst="rect">
                <a:avLst/>
              </a:prstGeom>
            </p:spPr>
          </p:pic>
        </mc:Fallback>
      </mc:AlternateContent>
    </p:spTree>
    <p:extLst>
      <p:ext uri="{BB962C8B-B14F-4D97-AF65-F5344CB8AC3E}">
        <p14:creationId xmlns:p14="http://schemas.microsoft.com/office/powerpoint/2010/main" val="308393086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4850" y="549275"/>
            <a:ext cx="16230600" cy="9671662"/>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A picture containing text, clipart&#10;&#10;Description automatically generated">
            <a:extLst>
              <a:ext uri="{FF2B5EF4-FFF2-40B4-BE49-F238E27FC236}">
                <a16:creationId xmlns:a16="http://schemas.microsoft.com/office/drawing/2014/main" id="{1FCEB63D-4D9D-4854-AA24-920757E7F3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73654" y="396875"/>
            <a:ext cx="1203158" cy="609600"/>
          </a:xfrm>
          <a:prstGeom prst="rect">
            <a:avLst/>
          </a:prstGeom>
        </p:spPr>
      </p:pic>
      <mc:AlternateContent xmlns:mc="http://schemas.openxmlformats.org/markup-compatibility/2006" xmlns:p14="http://schemas.microsoft.com/office/powerpoint/2010/main">
        <mc:Choice Requires="p14">
          <p:contentPart p14:bwMode="auto" r:id="rId4">
            <p14:nvContentPartPr>
              <p14:cNvPr id="2" name="Ink 1"/>
              <p14:cNvContentPartPr/>
              <p14:nvPr/>
            </p14:nvContentPartPr>
            <p14:xfrm>
              <a:off x="191520" y="176760"/>
              <a:ext cx="16199280" cy="9925560"/>
            </p14:xfrm>
          </p:contentPart>
        </mc:Choice>
        <mc:Fallback xmlns="">
          <p:pic>
            <p:nvPicPr>
              <p:cNvPr id="2" name="Ink 1"/>
              <p:cNvPicPr/>
              <p:nvPr/>
            </p:nvPicPr>
            <p:blipFill>
              <a:blip r:embed="rId5"/>
              <a:stretch>
                <a:fillRect/>
              </a:stretch>
            </p:blipFill>
            <p:spPr>
              <a:xfrm>
                <a:off x="182160" y="167400"/>
                <a:ext cx="16218000" cy="9944280"/>
              </a:xfrm>
              <a:prstGeom prst="rect">
                <a:avLst/>
              </a:prstGeom>
            </p:spPr>
          </p:pic>
        </mc:Fallback>
      </mc:AlternateContent>
    </p:spTree>
    <p:extLst>
      <p:ext uri="{BB962C8B-B14F-4D97-AF65-F5344CB8AC3E}">
        <p14:creationId xmlns:p14="http://schemas.microsoft.com/office/powerpoint/2010/main" val="402886682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text, clipart&#10;&#10;Description automatically generated">
            <a:extLst>
              <a:ext uri="{FF2B5EF4-FFF2-40B4-BE49-F238E27FC236}">
                <a16:creationId xmlns:a16="http://schemas.microsoft.com/office/drawing/2014/main" id="{1FCEB63D-4D9D-4854-AA24-920757E7F3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73654" y="396875"/>
            <a:ext cx="1203158" cy="609600"/>
          </a:xfrm>
          <a:prstGeom prst="rect">
            <a:avLst/>
          </a:prstGeom>
        </p:spPr>
      </p:pic>
      <p:sp>
        <p:nvSpPr>
          <p:cNvPr id="2" name="TextBox 1"/>
          <p:cNvSpPr txBox="1"/>
          <p:nvPr/>
        </p:nvSpPr>
        <p:spPr>
          <a:xfrm>
            <a:off x="2813050" y="1235075"/>
            <a:ext cx="4800600" cy="5078313"/>
          </a:xfrm>
          <a:prstGeom prst="rect">
            <a:avLst/>
          </a:prstGeom>
          <a:noFill/>
        </p:spPr>
        <p:txBody>
          <a:bodyPr wrap="square" rtlCol="0">
            <a:spAutoFit/>
          </a:bodyPr>
          <a:lstStyle/>
          <a:p>
            <a:r>
              <a:rPr lang="en-US" sz="3600" dirty="0" smtClean="0"/>
              <a:t>P(Z&lt;1) = </a:t>
            </a:r>
          </a:p>
          <a:p>
            <a:endParaRPr lang="en-US" sz="3600" dirty="0"/>
          </a:p>
          <a:p>
            <a:endParaRPr lang="en-US" sz="3600" dirty="0" smtClean="0"/>
          </a:p>
          <a:p>
            <a:endParaRPr lang="en-US" sz="3600" dirty="0"/>
          </a:p>
          <a:p>
            <a:endParaRPr lang="en-US" sz="3600" dirty="0" smtClean="0"/>
          </a:p>
          <a:p>
            <a:endParaRPr lang="en-US" sz="3600" dirty="0"/>
          </a:p>
          <a:p>
            <a:endParaRPr lang="en-US" sz="3600" dirty="0" smtClean="0"/>
          </a:p>
          <a:p>
            <a:r>
              <a:rPr lang="en-US" sz="3600" dirty="0" smtClean="0"/>
              <a:t>P(Z&lt;0.87) = </a:t>
            </a:r>
          </a:p>
          <a:p>
            <a:endParaRPr lang="en-IN" sz="3600" dirty="0"/>
          </a:p>
        </p:txBody>
      </p:sp>
      <mc:AlternateContent xmlns:mc="http://schemas.openxmlformats.org/markup-compatibility/2006" xmlns:p14="http://schemas.microsoft.com/office/powerpoint/2010/main">
        <mc:Choice Requires="p14">
          <p:contentPart p14:bwMode="auto" r:id="rId3">
            <p14:nvContentPartPr>
              <p14:cNvPr id="4" name="Ink 3"/>
              <p14:cNvContentPartPr/>
              <p14:nvPr/>
            </p14:nvContentPartPr>
            <p14:xfrm>
              <a:off x="1634760" y="1428480"/>
              <a:ext cx="5522760" cy="5006880"/>
            </p14:xfrm>
          </p:contentPart>
        </mc:Choice>
        <mc:Fallback xmlns="">
          <p:pic>
            <p:nvPicPr>
              <p:cNvPr id="4" name="Ink 3"/>
              <p:cNvPicPr/>
              <p:nvPr/>
            </p:nvPicPr>
            <p:blipFill>
              <a:blip r:embed="rId4"/>
              <a:stretch>
                <a:fillRect/>
              </a:stretch>
            </p:blipFill>
            <p:spPr>
              <a:xfrm>
                <a:off x="1625400" y="1419120"/>
                <a:ext cx="5541480" cy="5025600"/>
              </a:xfrm>
              <a:prstGeom prst="rect">
                <a:avLst/>
              </a:prstGeom>
            </p:spPr>
          </p:pic>
        </mc:Fallback>
      </mc:AlternateContent>
    </p:spTree>
    <p:extLst>
      <p:ext uri="{BB962C8B-B14F-4D97-AF65-F5344CB8AC3E}">
        <p14:creationId xmlns:p14="http://schemas.microsoft.com/office/powerpoint/2010/main" val="257119180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text, clipart&#10;&#10;Description automatically generated">
            <a:extLst>
              <a:ext uri="{FF2B5EF4-FFF2-40B4-BE49-F238E27FC236}">
                <a16:creationId xmlns:a16="http://schemas.microsoft.com/office/drawing/2014/main" id="{1FCEB63D-4D9D-4854-AA24-920757E7F3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73654" y="396875"/>
            <a:ext cx="1203158" cy="609600"/>
          </a:xfrm>
          <a:prstGeom prst="rect">
            <a:avLst/>
          </a:prstGeom>
        </p:spPr>
      </p:pic>
      <p:sp>
        <p:nvSpPr>
          <p:cNvPr id="2" name="TextBox 1"/>
          <p:cNvSpPr txBox="1"/>
          <p:nvPr/>
        </p:nvSpPr>
        <p:spPr>
          <a:xfrm>
            <a:off x="2813050" y="1235075"/>
            <a:ext cx="4800600" cy="6740307"/>
          </a:xfrm>
          <a:prstGeom prst="rect">
            <a:avLst/>
          </a:prstGeom>
          <a:noFill/>
        </p:spPr>
        <p:txBody>
          <a:bodyPr wrap="square" rtlCol="0">
            <a:spAutoFit/>
          </a:bodyPr>
          <a:lstStyle/>
          <a:p>
            <a:r>
              <a:rPr lang="en-US" sz="3600" dirty="0" smtClean="0"/>
              <a:t>P(Z&lt; - 1) = </a:t>
            </a:r>
          </a:p>
          <a:p>
            <a:endParaRPr lang="en-US" sz="3600" dirty="0"/>
          </a:p>
          <a:p>
            <a:endParaRPr lang="en-US" sz="3600" dirty="0" smtClean="0"/>
          </a:p>
          <a:p>
            <a:endParaRPr lang="en-US" sz="3600" dirty="0"/>
          </a:p>
          <a:p>
            <a:endParaRPr lang="en-US" sz="3600" dirty="0" smtClean="0"/>
          </a:p>
          <a:p>
            <a:endParaRPr lang="en-US" sz="3600" dirty="0"/>
          </a:p>
          <a:p>
            <a:endParaRPr lang="en-US" sz="3600" dirty="0" smtClean="0"/>
          </a:p>
          <a:p>
            <a:r>
              <a:rPr lang="en-US" sz="3600" dirty="0" smtClean="0"/>
              <a:t>P(Z&gt;1.5) =</a:t>
            </a:r>
          </a:p>
          <a:p>
            <a:endParaRPr lang="en-US" sz="3600" dirty="0"/>
          </a:p>
          <a:p>
            <a:endParaRPr lang="en-US" sz="3600" dirty="0" smtClean="0"/>
          </a:p>
          <a:p>
            <a:r>
              <a:rPr lang="en-US" sz="3600" dirty="0" smtClean="0"/>
              <a:t> </a:t>
            </a:r>
          </a:p>
          <a:p>
            <a:endParaRPr lang="en-IN" sz="3600" dirty="0"/>
          </a:p>
        </p:txBody>
      </p:sp>
      <mc:AlternateContent xmlns:mc="http://schemas.openxmlformats.org/markup-compatibility/2006" xmlns:p14="http://schemas.microsoft.com/office/powerpoint/2010/main">
        <mc:Choice Requires="p14">
          <p:contentPart p14:bwMode="auto" r:id="rId3">
            <p14:nvContentPartPr>
              <p14:cNvPr id="4" name="Ink 3"/>
              <p14:cNvContentPartPr/>
              <p14:nvPr/>
            </p14:nvContentPartPr>
            <p14:xfrm>
              <a:off x="1987920" y="1310760"/>
              <a:ext cx="13519440" cy="8187840"/>
            </p14:xfrm>
          </p:contentPart>
        </mc:Choice>
        <mc:Fallback xmlns="">
          <p:pic>
            <p:nvPicPr>
              <p:cNvPr id="4" name="Ink 3"/>
              <p:cNvPicPr/>
              <p:nvPr/>
            </p:nvPicPr>
            <p:blipFill>
              <a:blip r:embed="rId4"/>
              <a:stretch>
                <a:fillRect/>
              </a:stretch>
            </p:blipFill>
            <p:spPr>
              <a:xfrm>
                <a:off x="1978560" y="1301400"/>
                <a:ext cx="13538160" cy="8206560"/>
              </a:xfrm>
              <a:prstGeom prst="rect">
                <a:avLst/>
              </a:prstGeom>
            </p:spPr>
          </p:pic>
        </mc:Fallback>
      </mc:AlternateContent>
    </p:spTree>
    <p:extLst>
      <p:ext uri="{BB962C8B-B14F-4D97-AF65-F5344CB8AC3E}">
        <p14:creationId xmlns:p14="http://schemas.microsoft.com/office/powerpoint/2010/main" val="97369839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text, clipart&#10;&#10;Description automatically generated">
            <a:extLst>
              <a:ext uri="{FF2B5EF4-FFF2-40B4-BE49-F238E27FC236}">
                <a16:creationId xmlns:a16="http://schemas.microsoft.com/office/drawing/2014/main" id="{1FCEB63D-4D9D-4854-AA24-920757E7F3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73654" y="396875"/>
            <a:ext cx="1203158" cy="609600"/>
          </a:xfrm>
          <a:prstGeom prst="rect">
            <a:avLst/>
          </a:prstGeom>
        </p:spPr>
      </p:pic>
      <p:sp>
        <p:nvSpPr>
          <p:cNvPr id="2" name="TextBox 1"/>
          <p:cNvSpPr txBox="1"/>
          <p:nvPr/>
        </p:nvSpPr>
        <p:spPr>
          <a:xfrm>
            <a:off x="2813050" y="1235075"/>
            <a:ext cx="4800600" cy="6740307"/>
          </a:xfrm>
          <a:prstGeom prst="rect">
            <a:avLst/>
          </a:prstGeom>
          <a:noFill/>
        </p:spPr>
        <p:txBody>
          <a:bodyPr wrap="square" rtlCol="0">
            <a:spAutoFit/>
          </a:bodyPr>
          <a:lstStyle/>
          <a:p>
            <a:r>
              <a:rPr lang="en-US" sz="3600" dirty="0" smtClean="0"/>
              <a:t>P(Z&gt; - 1) = </a:t>
            </a:r>
          </a:p>
          <a:p>
            <a:endParaRPr lang="en-US" sz="3600" dirty="0"/>
          </a:p>
          <a:p>
            <a:endParaRPr lang="en-US" sz="3600" dirty="0" smtClean="0"/>
          </a:p>
          <a:p>
            <a:endParaRPr lang="en-US" sz="3600" dirty="0"/>
          </a:p>
          <a:p>
            <a:endParaRPr lang="en-US" sz="3600" dirty="0" smtClean="0"/>
          </a:p>
          <a:p>
            <a:endParaRPr lang="en-US" sz="3600" dirty="0"/>
          </a:p>
          <a:p>
            <a:endParaRPr lang="en-US" sz="3600" dirty="0" smtClean="0"/>
          </a:p>
          <a:p>
            <a:r>
              <a:rPr lang="en-US" sz="3600" dirty="0" smtClean="0"/>
              <a:t>P(Z&gt; -1.56) =</a:t>
            </a:r>
          </a:p>
          <a:p>
            <a:endParaRPr lang="en-US" sz="3600" dirty="0"/>
          </a:p>
          <a:p>
            <a:endParaRPr lang="en-US" sz="3600" dirty="0" smtClean="0"/>
          </a:p>
          <a:p>
            <a:r>
              <a:rPr lang="en-US" sz="3600" dirty="0" smtClean="0"/>
              <a:t> </a:t>
            </a:r>
          </a:p>
          <a:p>
            <a:endParaRPr lang="en-IN" sz="3600" dirty="0"/>
          </a:p>
        </p:txBody>
      </p:sp>
      <mc:AlternateContent xmlns:mc="http://schemas.openxmlformats.org/markup-compatibility/2006" xmlns:p14="http://schemas.microsoft.com/office/powerpoint/2010/main">
        <mc:Choice Requires="p14">
          <p:contentPart p14:bwMode="auto" r:id="rId3">
            <p14:nvContentPartPr>
              <p14:cNvPr id="4" name="Ink 3"/>
              <p14:cNvContentPartPr/>
              <p14:nvPr/>
            </p14:nvContentPartPr>
            <p14:xfrm>
              <a:off x="2724480" y="1413720"/>
              <a:ext cx="12620880" cy="9233280"/>
            </p14:xfrm>
          </p:contentPart>
        </mc:Choice>
        <mc:Fallback xmlns="">
          <p:pic>
            <p:nvPicPr>
              <p:cNvPr id="4" name="Ink 3"/>
              <p:cNvPicPr/>
              <p:nvPr/>
            </p:nvPicPr>
            <p:blipFill>
              <a:blip r:embed="rId4"/>
              <a:stretch>
                <a:fillRect/>
              </a:stretch>
            </p:blipFill>
            <p:spPr>
              <a:xfrm>
                <a:off x="2715120" y="1404360"/>
                <a:ext cx="12639600" cy="9252000"/>
              </a:xfrm>
              <a:prstGeom prst="rect">
                <a:avLst/>
              </a:prstGeom>
            </p:spPr>
          </p:pic>
        </mc:Fallback>
      </mc:AlternateContent>
    </p:spTree>
    <p:extLst>
      <p:ext uri="{BB962C8B-B14F-4D97-AF65-F5344CB8AC3E}">
        <p14:creationId xmlns:p14="http://schemas.microsoft.com/office/powerpoint/2010/main" val="332018378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text, clipart&#10;&#10;Description automatically generated">
            <a:extLst>
              <a:ext uri="{FF2B5EF4-FFF2-40B4-BE49-F238E27FC236}">
                <a16:creationId xmlns:a16="http://schemas.microsoft.com/office/drawing/2014/main" id="{1FCEB63D-4D9D-4854-AA24-920757E7F3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73654" y="396875"/>
            <a:ext cx="1203158" cy="609600"/>
          </a:xfrm>
          <a:prstGeom prst="rect">
            <a:avLst/>
          </a:prstGeom>
        </p:spPr>
      </p:pic>
      <p:sp>
        <p:nvSpPr>
          <p:cNvPr id="2" name="TextBox 1"/>
          <p:cNvSpPr txBox="1"/>
          <p:nvPr/>
        </p:nvSpPr>
        <p:spPr>
          <a:xfrm>
            <a:off x="2813050" y="1235075"/>
            <a:ext cx="4800600" cy="6186309"/>
          </a:xfrm>
          <a:prstGeom prst="rect">
            <a:avLst/>
          </a:prstGeom>
          <a:noFill/>
        </p:spPr>
        <p:txBody>
          <a:bodyPr wrap="square" rtlCol="0">
            <a:spAutoFit/>
          </a:bodyPr>
          <a:lstStyle/>
          <a:p>
            <a:r>
              <a:rPr lang="en-US" sz="3600" dirty="0" smtClean="0"/>
              <a:t>P(- 1&lt; Z &lt; 1) = </a:t>
            </a:r>
          </a:p>
          <a:p>
            <a:endParaRPr lang="en-US" sz="3600" dirty="0"/>
          </a:p>
          <a:p>
            <a:endParaRPr lang="en-US" sz="3600" dirty="0" smtClean="0"/>
          </a:p>
          <a:p>
            <a:endParaRPr lang="en-US" sz="3600" dirty="0"/>
          </a:p>
          <a:p>
            <a:endParaRPr lang="en-US" sz="3600" dirty="0" smtClean="0"/>
          </a:p>
          <a:p>
            <a:endParaRPr lang="en-US" sz="3600" dirty="0"/>
          </a:p>
          <a:p>
            <a:endParaRPr lang="en-US" sz="3600" dirty="0" smtClean="0"/>
          </a:p>
          <a:p>
            <a:endParaRPr lang="en-US" sz="3600" dirty="0"/>
          </a:p>
          <a:p>
            <a:endParaRPr lang="en-US" sz="3600" dirty="0" smtClean="0"/>
          </a:p>
          <a:p>
            <a:r>
              <a:rPr lang="en-US" sz="3600" dirty="0" smtClean="0"/>
              <a:t> </a:t>
            </a:r>
          </a:p>
          <a:p>
            <a:endParaRPr lang="en-IN" sz="3600" dirty="0"/>
          </a:p>
        </p:txBody>
      </p:sp>
      <mc:AlternateContent xmlns:mc="http://schemas.openxmlformats.org/markup-compatibility/2006" xmlns:p14="http://schemas.microsoft.com/office/powerpoint/2010/main">
        <mc:Choice Requires="p14">
          <p:contentPart p14:bwMode="auto" r:id="rId3">
            <p14:nvContentPartPr>
              <p14:cNvPr id="4" name="Ink 3"/>
              <p14:cNvContentPartPr/>
              <p14:nvPr/>
            </p14:nvContentPartPr>
            <p14:xfrm>
              <a:off x="5905440" y="1251720"/>
              <a:ext cx="9866880" cy="4933440"/>
            </p14:xfrm>
          </p:contentPart>
        </mc:Choice>
        <mc:Fallback xmlns="">
          <p:pic>
            <p:nvPicPr>
              <p:cNvPr id="4" name="Ink 3"/>
              <p:cNvPicPr/>
              <p:nvPr/>
            </p:nvPicPr>
            <p:blipFill>
              <a:blip r:embed="rId4"/>
              <a:stretch>
                <a:fillRect/>
              </a:stretch>
            </p:blipFill>
            <p:spPr>
              <a:xfrm>
                <a:off x="5896080" y="1242360"/>
                <a:ext cx="9885600" cy="4952160"/>
              </a:xfrm>
              <a:prstGeom prst="rect">
                <a:avLst/>
              </a:prstGeom>
            </p:spPr>
          </p:pic>
        </mc:Fallback>
      </mc:AlternateContent>
    </p:spTree>
    <p:extLst>
      <p:ext uri="{BB962C8B-B14F-4D97-AF65-F5344CB8AC3E}">
        <p14:creationId xmlns:p14="http://schemas.microsoft.com/office/powerpoint/2010/main" val="25763981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text, clipart&#10;&#10;Description automatically generated">
            <a:extLst>
              <a:ext uri="{FF2B5EF4-FFF2-40B4-BE49-F238E27FC236}">
                <a16:creationId xmlns:a16="http://schemas.microsoft.com/office/drawing/2014/main" id="{1FCEB63D-4D9D-4854-AA24-920757E7F3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73654" y="396875"/>
            <a:ext cx="1203158" cy="609600"/>
          </a:xfrm>
          <a:prstGeom prst="rect">
            <a:avLst/>
          </a:prstGeom>
        </p:spPr>
      </p:pic>
      <p:pic>
        <p:nvPicPr>
          <p:cNvPr id="2" name="Picture 1"/>
          <p:cNvPicPr>
            <a:picLocks noChangeAspect="1"/>
          </p:cNvPicPr>
          <p:nvPr/>
        </p:nvPicPr>
        <p:blipFill>
          <a:blip r:embed="rId4"/>
          <a:stretch>
            <a:fillRect/>
          </a:stretch>
        </p:blipFill>
        <p:spPr>
          <a:xfrm>
            <a:off x="10712782" y="1125735"/>
            <a:ext cx="8248481" cy="7391400"/>
          </a:xfrm>
          <a:prstGeom prst="rect">
            <a:avLst/>
          </a:prstGeom>
        </p:spPr>
      </p:pic>
      <p:graphicFrame>
        <p:nvGraphicFramePr>
          <p:cNvPr id="5" name="Table 4"/>
          <p:cNvGraphicFramePr>
            <a:graphicFrameLocks noGrp="1"/>
          </p:cNvGraphicFramePr>
          <p:nvPr>
            <p:extLst/>
          </p:nvPr>
        </p:nvGraphicFramePr>
        <p:xfrm>
          <a:off x="2355850" y="976630"/>
          <a:ext cx="7620000" cy="7689610"/>
        </p:xfrm>
        <a:graphic>
          <a:graphicData uri="http://schemas.openxmlformats.org/drawingml/2006/table">
            <a:tbl>
              <a:tblPr firstRow="1" bandRow="1">
                <a:tableStyleId>{5C22544A-7EE6-4342-B048-85BDC9FD1C3A}</a:tableStyleId>
              </a:tblPr>
              <a:tblGrid>
                <a:gridCol w="3810000">
                  <a:extLst>
                    <a:ext uri="{9D8B030D-6E8A-4147-A177-3AD203B41FA5}">
                      <a16:colId xmlns:a16="http://schemas.microsoft.com/office/drawing/2014/main" val="4053848860"/>
                    </a:ext>
                  </a:extLst>
                </a:gridCol>
                <a:gridCol w="3810000">
                  <a:extLst>
                    <a:ext uri="{9D8B030D-6E8A-4147-A177-3AD203B41FA5}">
                      <a16:colId xmlns:a16="http://schemas.microsoft.com/office/drawing/2014/main" val="2756121248"/>
                    </a:ext>
                  </a:extLst>
                </a:gridCol>
              </a:tblGrid>
              <a:tr h="768961">
                <a:tc>
                  <a:txBody>
                    <a:bodyPr/>
                    <a:lstStyle/>
                    <a:p>
                      <a:r>
                        <a:rPr lang="en-US" sz="3600" dirty="0" smtClean="0"/>
                        <a:t>Name </a:t>
                      </a:r>
                      <a:endParaRPr lang="en-IN" sz="3600" dirty="0"/>
                    </a:p>
                  </a:txBody>
                  <a:tcPr/>
                </a:tc>
                <a:tc>
                  <a:txBody>
                    <a:bodyPr/>
                    <a:lstStyle/>
                    <a:p>
                      <a:r>
                        <a:rPr lang="en-US" sz="3600" dirty="0" smtClean="0"/>
                        <a:t>Height</a:t>
                      </a:r>
                      <a:endParaRPr lang="en-IN" sz="3600" dirty="0"/>
                    </a:p>
                  </a:txBody>
                  <a:tcPr/>
                </a:tc>
                <a:extLst>
                  <a:ext uri="{0D108BD9-81ED-4DB2-BD59-A6C34878D82A}">
                    <a16:rowId xmlns:a16="http://schemas.microsoft.com/office/drawing/2014/main" val="2301912768"/>
                  </a:ext>
                </a:extLst>
              </a:tr>
              <a:tr h="768961">
                <a:tc>
                  <a:txBody>
                    <a:bodyPr/>
                    <a:lstStyle/>
                    <a:p>
                      <a:r>
                        <a:rPr lang="en-US" sz="3600" dirty="0" smtClean="0"/>
                        <a:t>Bob</a:t>
                      </a:r>
                      <a:endParaRPr lang="en-IN" sz="3600" dirty="0"/>
                    </a:p>
                  </a:txBody>
                  <a:tcPr/>
                </a:tc>
                <a:tc>
                  <a:txBody>
                    <a:bodyPr/>
                    <a:lstStyle/>
                    <a:p>
                      <a:r>
                        <a:rPr lang="en-US" sz="3600" dirty="0" smtClean="0"/>
                        <a:t>6.2</a:t>
                      </a:r>
                      <a:endParaRPr lang="en-IN" sz="3600" dirty="0"/>
                    </a:p>
                  </a:txBody>
                  <a:tcPr/>
                </a:tc>
                <a:extLst>
                  <a:ext uri="{0D108BD9-81ED-4DB2-BD59-A6C34878D82A}">
                    <a16:rowId xmlns:a16="http://schemas.microsoft.com/office/drawing/2014/main" val="281869317"/>
                  </a:ext>
                </a:extLst>
              </a:tr>
              <a:tr h="768961">
                <a:tc>
                  <a:txBody>
                    <a:bodyPr/>
                    <a:lstStyle/>
                    <a:p>
                      <a:r>
                        <a:rPr lang="en-US" sz="3600" dirty="0" err="1" smtClean="0"/>
                        <a:t>Samay</a:t>
                      </a:r>
                      <a:endParaRPr lang="en-IN" sz="3600" dirty="0"/>
                    </a:p>
                  </a:txBody>
                  <a:tcPr/>
                </a:tc>
                <a:tc>
                  <a:txBody>
                    <a:bodyPr/>
                    <a:lstStyle/>
                    <a:p>
                      <a:r>
                        <a:rPr lang="en-US" sz="3600" dirty="0" smtClean="0"/>
                        <a:t>5.7</a:t>
                      </a:r>
                      <a:endParaRPr lang="en-IN" sz="3600" dirty="0"/>
                    </a:p>
                  </a:txBody>
                  <a:tcPr/>
                </a:tc>
                <a:extLst>
                  <a:ext uri="{0D108BD9-81ED-4DB2-BD59-A6C34878D82A}">
                    <a16:rowId xmlns:a16="http://schemas.microsoft.com/office/drawing/2014/main" val="2353918223"/>
                  </a:ext>
                </a:extLst>
              </a:tr>
              <a:tr h="768961">
                <a:tc>
                  <a:txBody>
                    <a:bodyPr/>
                    <a:lstStyle/>
                    <a:p>
                      <a:r>
                        <a:rPr lang="en-US" sz="3600" dirty="0" smtClean="0"/>
                        <a:t>Raj</a:t>
                      </a:r>
                      <a:endParaRPr lang="en-IN" sz="3600" dirty="0"/>
                    </a:p>
                  </a:txBody>
                  <a:tcPr/>
                </a:tc>
                <a:tc>
                  <a:txBody>
                    <a:bodyPr/>
                    <a:lstStyle/>
                    <a:p>
                      <a:r>
                        <a:rPr lang="en-US" sz="3600" dirty="0" smtClean="0"/>
                        <a:t>4.6</a:t>
                      </a:r>
                      <a:endParaRPr lang="en-IN" sz="3600" dirty="0"/>
                    </a:p>
                  </a:txBody>
                  <a:tcPr/>
                </a:tc>
                <a:extLst>
                  <a:ext uri="{0D108BD9-81ED-4DB2-BD59-A6C34878D82A}">
                    <a16:rowId xmlns:a16="http://schemas.microsoft.com/office/drawing/2014/main" val="2509908422"/>
                  </a:ext>
                </a:extLst>
              </a:tr>
              <a:tr h="768961">
                <a:tc>
                  <a:txBody>
                    <a:bodyPr/>
                    <a:lstStyle/>
                    <a:p>
                      <a:r>
                        <a:rPr lang="en-US" sz="3600" dirty="0" err="1" smtClean="0"/>
                        <a:t>Radha</a:t>
                      </a:r>
                      <a:endParaRPr lang="en-IN" sz="3600" dirty="0"/>
                    </a:p>
                  </a:txBody>
                  <a:tcPr/>
                </a:tc>
                <a:tc>
                  <a:txBody>
                    <a:bodyPr/>
                    <a:lstStyle/>
                    <a:p>
                      <a:r>
                        <a:rPr lang="en-US" sz="3600" dirty="0" smtClean="0"/>
                        <a:t>5.4</a:t>
                      </a:r>
                      <a:endParaRPr lang="en-IN" sz="3600" dirty="0"/>
                    </a:p>
                  </a:txBody>
                  <a:tcPr/>
                </a:tc>
                <a:extLst>
                  <a:ext uri="{0D108BD9-81ED-4DB2-BD59-A6C34878D82A}">
                    <a16:rowId xmlns:a16="http://schemas.microsoft.com/office/drawing/2014/main" val="2295399228"/>
                  </a:ext>
                </a:extLst>
              </a:tr>
              <a:tr h="768961">
                <a:tc>
                  <a:txBody>
                    <a:bodyPr/>
                    <a:lstStyle/>
                    <a:p>
                      <a:r>
                        <a:rPr lang="en-US" sz="3600" dirty="0" err="1" smtClean="0"/>
                        <a:t>Tarun</a:t>
                      </a:r>
                      <a:endParaRPr lang="en-IN" sz="3600" dirty="0"/>
                    </a:p>
                  </a:txBody>
                  <a:tcPr/>
                </a:tc>
                <a:tc>
                  <a:txBody>
                    <a:bodyPr/>
                    <a:lstStyle/>
                    <a:p>
                      <a:r>
                        <a:rPr lang="en-US" sz="3600" dirty="0" smtClean="0"/>
                        <a:t>5.9</a:t>
                      </a:r>
                      <a:endParaRPr lang="en-IN" sz="3600" dirty="0"/>
                    </a:p>
                  </a:txBody>
                  <a:tcPr/>
                </a:tc>
                <a:extLst>
                  <a:ext uri="{0D108BD9-81ED-4DB2-BD59-A6C34878D82A}">
                    <a16:rowId xmlns:a16="http://schemas.microsoft.com/office/drawing/2014/main" val="1763587323"/>
                  </a:ext>
                </a:extLst>
              </a:tr>
              <a:tr h="768961">
                <a:tc>
                  <a:txBody>
                    <a:bodyPr/>
                    <a:lstStyle/>
                    <a:p>
                      <a:r>
                        <a:rPr lang="en-US" sz="3600" dirty="0" err="1" smtClean="0"/>
                        <a:t>Ananya</a:t>
                      </a:r>
                      <a:endParaRPr lang="en-IN" sz="3600" dirty="0"/>
                    </a:p>
                  </a:txBody>
                  <a:tcPr/>
                </a:tc>
                <a:tc>
                  <a:txBody>
                    <a:bodyPr/>
                    <a:lstStyle/>
                    <a:p>
                      <a:r>
                        <a:rPr lang="en-US" sz="3600" dirty="0" smtClean="0"/>
                        <a:t>4.3</a:t>
                      </a:r>
                      <a:endParaRPr lang="en-IN" sz="3600" dirty="0"/>
                    </a:p>
                  </a:txBody>
                  <a:tcPr/>
                </a:tc>
                <a:extLst>
                  <a:ext uri="{0D108BD9-81ED-4DB2-BD59-A6C34878D82A}">
                    <a16:rowId xmlns:a16="http://schemas.microsoft.com/office/drawing/2014/main" val="3413721457"/>
                  </a:ext>
                </a:extLst>
              </a:tr>
              <a:tr h="768961">
                <a:tc>
                  <a:txBody>
                    <a:bodyPr/>
                    <a:lstStyle/>
                    <a:p>
                      <a:r>
                        <a:rPr lang="en-US" sz="3600" dirty="0" err="1" smtClean="0"/>
                        <a:t>Aman</a:t>
                      </a:r>
                      <a:endParaRPr lang="en-IN" sz="3600" dirty="0"/>
                    </a:p>
                  </a:txBody>
                  <a:tcPr/>
                </a:tc>
                <a:tc>
                  <a:txBody>
                    <a:bodyPr/>
                    <a:lstStyle/>
                    <a:p>
                      <a:r>
                        <a:rPr lang="en-US" sz="3600" dirty="0" smtClean="0"/>
                        <a:t>5.1</a:t>
                      </a:r>
                      <a:endParaRPr lang="en-IN" sz="3600" dirty="0"/>
                    </a:p>
                  </a:txBody>
                  <a:tcPr/>
                </a:tc>
                <a:extLst>
                  <a:ext uri="{0D108BD9-81ED-4DB2-BD59-A6C34878D82A}">
                    <a16:rowId xmlns:a16="http://schemas.microsoft.com/office/drawing/2014/main" val="4100800944"/>
                  </a:ext>
                </a:extLst>
              </a:tr>
              <a:tr h="768961">
                <a:tc>
                  <a:txBody>
                    <a:bodyPr/>
                    <a:lstStyle/>
                    <a:p>
                      <a:r>
                        <a:rPr lang="en-US" sz="3600" dirty="0" smtClean="0"/>
                        <a:t>Paras</a:t>
                      </a:r>
                      <a:endParaRPr lang="en-IN" sz="3600" dirty="0"/>
                    </a:p>
                  </a:txBody>
                  <a:tcPr/>
                </a:tc>
                <a:tc>
                  <a:txBody>
                    <a:bodyPr/>
                    <a:lstStyle/>
                    <a:p>
                      <a:r>
                        <a:rPr lang="en-US" sz="3600" dirty="0" smtClean="0"/>
                        <a:t>5.2</a:t>
                      </a:r>
                      <a:endParaRPr lang="en-IN" sz="3600" dirty="0"/>
                    </a:p>
                  </a:txBody>
                  <a:tcPr/>
                </a:tc>
                <a:extLst>
                  <a:ext uri="{0D108BD9-81ED-4DB2-BD59-A6C34878D82A}">
                    <a16:rowId xmlns:a16="http://schemas.microsoft.com/office/drawing/2014/main" val="3721094756"/>
                  </a:ext>
                </a:extLst>
              </a:tr>
              <a:tr h="768961">
                <a:tc>
                  <a:txBody>
                    <a:bodyPr/>
                    <a:lstStyle/>
                    <a:p>
                      <a:r>
                        <a:rPr lang="en-US" sz="3600" dirty="0" err="1" smtClean="0"/>
                        <a:t>Sarita</a:t>
                      </a:r>
                      <a:endParaRPr lang="en-IN" sz="3600" dirty="0"/>
                    </a:p>
                  </a:txBody>
                  <a:tcPr/>
                </a:tc>
                <a:tc>
                  <a:txBody>
                    <a:bodyPr/>
                    <a:lstStyle/>
                    <a:p>
                      <a:r>
                        <a:rPr lang="en-US" sz="3600" dirty="0" smtClean="0"/>
                        <a:t>4.9</a:t>
                      </a:r>
                      <a:endParaRPr lang="en-IN" sz="3600" dirty="0"/>
                    </a:p>
                  </a:txBody>
                  <a:tcPr/>
                </a:tc>
                <a:extLst>
                  <a:ext uri="{0D108BD9-81ED-4DB2-BD59-A6C34878D82A}">
                    <a16:rowId xmlns:a16="http://schemas.microsoft.com/office/drawing/2014/main" val="2473137658"/>
                  </a:ext>
                </a:extLst>
              </a:tr>
            </a:tbl>
          </a:graphicData>
        </a:graphic>
      </p:graphicFrame>
      <mc:AlternateContent xmlns:mc="http://schemas.openxmlformats.org/markup-compatibility/2006" xmlns:p14="http://schemas.microsoft.com/office/powerpoint/2010/main">
        <mc:Choice Requires="p14">
          <p:contentPart p14:bwMode="auto" r:id="rId5">
            <p14:nvContentPartPr>
              <p14:cNvPr id="3" name="Ink 2"/>
              <p14:cNvContentPartPr/>
              <p14:nvPr/>
            </p14:nvContentPartPr>
            <p14:xfrm>
              <a:off x="7127640" y="4373640"/>
              <a:ext cx="9719640" cy="3564000"/>
            </p14:xfrm>
          </p:contentPart>
        </mc:Choice>
        <mc:Fallback xmlns="">
          <p:pic>
            <p:nvPicPr>
              <p:cNvPr id="3" name="Ink 2"/>
              <p:cNvPicPr/>
              <p:nvPr/>
            </p:nvPicPr>
            <p:blipFill>
              <a:blip r:embed="rId6"/>
              <a:stretch>
                <a:fillRect/>
              </a:stretch>
            </p:blipFill>
            <p:spPr>
              <a:xfrm>
                <a:off x="7118280" y="4364280"/>
                <a:ext cx="9738360" cy="3582720"/>
              </a:xfrm>
              <a:prstGeom prst="rect">
                <a:avLst/>
              </a:prstGeom>
            </p:spPr>
          </p:pic>
        </mc:Fallback>
      </mc:AlternateContent>
    </p:spTree>
    <p:extLst>
      <p:ext uri="{BB962C8B-B14F-4D97-AF65-F5344CB8AC3E}">
        <p14:creationId xmlns:p14="http://schemas.microsoft.com/office/powerpoint/2010/main" val="428984366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0" y="-138499"/>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3" name="AutoShape 2" descr="^2"/>
          <p:cNvSpPr>
            <a:spLocks noChangeAspect="1" noChangeArrowheads="1"/>
          </p:cNvSpPr>
          <p:nvPr/>
        </p:nvSpPr>
        <p:spPr bwMode="auto">
          <a:xfrm>
            <a:off x="7086600" y="46038"/>
            <a:ext cx="85725" cy="1333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 name="Rectangle 3"/>
          <p:cNvSpPr/>
          <p:nvPr/>
        </p:nvSpPr>
        <p:spPr>
          <a:xfrm>
            <a:off x="1670050" y="1120852"/>
            <a:ext cx="16992600" cy="2862322"/>
          </a:xfrm>
          <a:prstGeom prst="rect">
            <a:avLst/>
          </a:prstGeom>
        </p:spPr>
        <p:txBody>
          <a:bodyPr wrap="square">
            <a:spAutoFit/>
          </a:bodyPr>
          <a:lstStyle/>
          <a:p>
            <a:pPr lvl="0" eaLnBrk="0" fontAlgn="base" hangingPunct="0">
              <a:spcBef>
                <a:spcPct val="0"/>
              </a:spcBef>
              <a:spcAft>
                <a:spcPct val="0"/>
              </a:spcAft>
            </a:pPr>
            <a:r>
              <a:rPr lang="en-US" sz="3600" b="1" dirty="0">
                <a:solidFill>
                  <a:srgbClr val="273239"/>
                </a:solidFill>
                <a:latin typeface="urw-din"/>
              </a:rPr>
              <a:t>Example –</a:t>
            </a:r>
            <a:r>
              <a:rPr lang="en-US" sz="3600" dirty="0">
                <a:solidFill>
                  <a:srgbClr val="273239"/>
                </a:solidFill>
                <a:latin typeface="urw-din"/>
              </a:rPr>
              <a:t> Suppose that the current measurements in a strip of wire are assumed to follow a normal distribution with a mean of 10 </a:t>
            </a:r>
            <a:r>
              <a:rPr lang="en-US" sz="3600" dirty="0" err="1">
                <a:solidFill>
                  <a:srgbClr val="273239"/>
                </a:solidFill>
                <a:latin typeface="urw-din"/>
              </a:rPr>
              <a:t>milliamperes</a:t>
            </a:r>
            <a:r>
              <a:rPr lang="en-US" sz="3600" dirty="0">
                <a:solidFill>
                  <a:srgbClr val="273239"/>
                </a:solidFill>
                <a:latin typeface="urw-din"/>
              </a:rPr>
              <a:t> and a variance of four (</a:t>
            </a:r>
            <a:r>
              <a:rPr lang="en-US" sz="3600" dirty="0" err="1" smtClean="0">
                <a:solidFill>
                  <a:srgbClr val="273239"/>
                </a:solidFill>
                <a:latin typeface="urw-din"/>
              </a:rPr>
              <a:t>milliamperes</a:t>
            </a:r>
            <a:r>
              <a:rPr lang="en-US" sz="3600" dirty="0" smtClean="0">
                <a:solidFill>
                  <a:srgbClr val="273239"/>
                </a:solidFill>
                <a:latin typeface="urw-din"/>
              </a:rPr>
              <a:t>)</a:t>
            </a:r>
            <a:r>
              <a:rPr lang="en-US" sz="3600" baseline="30000" dirty="0" smtClean="0">
                <a:solidFill>
                  <a:srgbClr val="273239"/>
                </a:solidFill>
                <a:latin typeface="urw-din"/>
              </a:rPr>
              <a:t>2</a:t>
            </a:r>
            <a:r>
              <a:rPr lang="en-US" sz="3600" dirty="0">
                <a:solidFill>
                  <a:srgbClr val="273239"/>
                </a:solidFill>
                <a:latin typeface="urw-din"/>
              </a:rPr>
              <a:t> . What is the probability that a measurement exceeds 13 </a:t>
            </a:r>
            <a:r>
              <a:rPr lang="en-US" sz="3600" dirty="0" err="1">
                <a:solidFill>
                  <a:srgbClr val="273239"/>
                </a:solidFill>
                <a:latin typeface="urw-din"/>
              </a:rPr>
              <a:t>milliamperes</a:t>
            </a:r>
            <a:r>
              <a:rPr lang="en-US" sz="3600" dirty="0">
                <a:solidFill>
                  <a:srgbClr val="273239"/>
                </a:solidFill>
                <a:latin typeface="urw-din"/>
              </a:rPr>
              <a:t>?</a:t>
            </a:r>
          </a:p>
          <a:p>
            <a:pPr lvl="0" eaLnBrk="0" fontAlgn="base" hangingPunct="0">
              <a:spcBef>
                <a:spcPct val="0"/>
              </a:spcBef>
              <a:spcAft>
                <a:spcPct val="0"/>
              </a:spcAft>
            </a:pPr>
            <a:endParaRPr lang="en-US" sz="3600" dirty="0">
              <a:solidFill>
                <a:srgbClr val="273239"/>
              </a:solidFill>
              <a:latin typeface="urw-din"/>
            </a:endParaRPr>
          </a:p>
        </p:txBody>
      </p:sp>
      <p:pic>
        <p:nvPicPr>
          <p:cNvPr id="5" name="Picture 4" descr="A picture containing text, clipart&#10;&#10;Description automatically generated">
            <a:extLst>
              <a:ext uri="{FF2B5EF4-FFF2-40B4-BE49-F238E27FC236}">
                <a16:creationId xmlns:a16="http://schemas.microsoft.com/office/drawing/2014/main" id="{1FCEB63D-4D9D-4854-AA24-920757E7F3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73654" y="396875"/>
            <a:ext cx="1203158" cy="609600"/>
          </a:xfrm>
          <a:prstGeom prst="rect">
            <a:avLst/>
          </a:prstGeom>
        </p:spPr>
      </p:pic>
      <mc:AlternateContent xmlns:mc="http://schemas.openxmlformats.org/markup-compatibility/2006" xmlns:p14="http://schemas.microsoft.com/office/powerpoint/2010/main">
        <mc:Choice Requires="p14">
          <p:contentPart p14:bwMode="auto" r:id="rId3">
            <p14:nvContentPartPr>
              <p14:cNvPr id="6" name="Ink 5"/>
              <p14:cNvContentPartPr/>
              <p14:nvPr/>
            </p14:nvContentPartPr>
            <p14:xfrm>
              <a:off x="1708200" y="2164680"/>
              <a:ext cx="13916880" cy="7098120"/>
            </p14:xfrm>
          </p:contentPart>
        </mc:Choice>
        <mc:Fallback xmlns="">
          <p:pic>
            <p:nvPicPr>
              <p:cNvPr id="6" name="Ink 5"/>
              <p:cNvPicPr/>
              <p:nvPr/>
            </p:nvPicPr>
            <p:blipFill>
              <a:blip r:embed="rId4"/>
              <a:stretch>
                <a:fillRect/>
              </a:stretch>
            </p:blipFill>
            <p:spPr>
              <a:xfrm>
                <a:off x="1698840" y="2155320"/>
                <a:ext cx="13935600" cy="7116840"/>
              </a:xfrm>
              <a:prstGeom prst="rect">
                <a:avLst/>
              </a:prstGeom>
            </p:spPr>
          </p:pic>
        </mc:Fallback>
      </mc:AlternateContent>
    </p:spTree>
    <p:extLst>
      <p:ext uri="{BB962C8B-B14F-4D97-AF65-F5344CB8AC3E}">
        <p14:creationId xmlns:p14="http://schemas.microsoft.com/office/powerpoint/2010/main" val="246991385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3" name="AutoShape 2" descr="E[x] = 0"/>
          <p:cNvSpPr>
            <a:spLocks noChangeAspect="1" noChangeArrowheads="1"/>
          </p:cNvSpPr>
          <p:nvPr/>
        </p:nvSpPr>
        <p:spPr bwMode="auto">
          <a:xfrm>
            <a:off x="1127125" y="0"/>
            <a:ext cx="933450" cy="2667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 name="AutoShape 3" descr="V[x] = 1"/>
          <p:cNvSpPr>
            <a:spLocks noChangeAspect="1" noChangeArrowheads="1"/>
          </p:cNvSpPr>
          <p:nvPr/>
        </p:nvSpPr>
        <p:spPr bwMode="auto">
          <a:xfrm>
            <a:off x="679450" y="274638"/>
            <a:ext cx="914400" cy="2667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AutoShape 4" descr="= 1"/>
          <p:cNvSpPr>
            <a:spLocks noChangeAspect="1" noChangeArrowheads="1"/>
          </p:cNvSpPr>
          <p:nvPr/>
        </p:nvSpPr>
        <p:spPr bwMode="auto">
          <a:xfrm>
            <a:off x="1346200" y="549275"/>
            <a:ext cx="361950" cy="1809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7" name="Picture 6" descr="A picture containing text, clipart&#10;&#10;Description automatically generated">
            <a:extLst>
              <a:ext uri="{FF2B5EF4-FFF2-40B4-BE49-F238E27FC236}">
                <a16:creationId xmlns:a16="http://schemas.microsoft.com/office/drawing/2014/main" id="{1FCEB63D-4D9D-4854-AA24-920757E7F3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73654" y="396875"/>
            <a:ext cx="1203158" cy="609600"/>
          </a:xfrm>
          <a:prstGeom prst="rect">
            <a:avLst/>
          </a:prstGeom>
        </p:spPr>
      </p:pic>
      <p:sp>
        <p:nvSpPr>
          <p:cNvPr id="8" name="Rectangle 7"/>
          <p:cNvSpPr/>
          <p:nvPr/>
        </p:nvSpPr>
        <p:spPr>
          <a:xfrm>
            <a:off x="1870004" y="1006475"/>
            <a:ext cx="16535400" cy="5078313"/>
          </a:xfrm>
          <a:prstGeom prst="rect">
            <a:avLst/>
          </a:prstGeom>
        </p:spPr>
        <p:txBody>
          <a:bodyPr wrap="square">
            <a:spAutoFit/>
          </a:bodyPr>
          <a:lstStyle/>
          <a:p>
            <a:r>
              <a:rPr lang="en-US" sz="3600" dirty="0" smtClean="0"/>
              <a:t>GATE ME 2014</a:t>
            </a:r>
          </a:p>
          <a:p>
            <a:endParaRPr lang="en-US" sz="3600" dirty="0"/>
          </a:p>
          <a:p>
            <a:r>
              <a:rPr lang="en-US" sz="3600" dirty="0"/>
              <a:t>A nationalized bank has found that the daily balance available in its saving bank accounts follows a normal distribution with a mean of </a:t>
            </a:r>
            <a:r>
              <a:rPr lang="en-US" sz="3600" dirty="0" err="1"/>
              <a:t>Rs</a:t>
            </a:r>
            <a:r>
              <a:rPr lang="en-US" sz="3600" dirty="0"/>
              <a:t>. 500 and a standard deviation of </a:t>
            </a:r>
            <a:r>
              <a:rPr lang="en-US" sz="3600" dirty="0" err="1"/>
              <a:t>Rs</a:t>
            </a:r>
            <a:r>
              <a:rPr lang="en-US" sz="3600" dirty="0"/>
              <a:t>. 50. The percentage of savings account holders who maintain an average daily balance more than </a:t>
            </a:r>
            <a:r>
              <a:rPr lang="en-US" sz="3600" dirty="0" err="1"/>
              <a:t>Rs</a:t>
            </a:r>
            <a:r>
              <a:rPr lang="en-US" sz="3600" dirty="0"/>
              <a:t>. 500 is _______________.</a:t>
            </a:r>
            <a:endParaRPr lang="en-US" sz="3600" dirty="0" smtClean="0"/>
          </a:p>
          <a:p>
            <a:pPr marL="742950" indent="-742950">
              <a:buAutoNum type="alphaLcParenBoth"/>
            </a:pPr>
            <a:endParaRPr lang="en-US" sz="3600" dirty="0"/>
          </a:p>
          <a:p>
            <a:endParaRPr lang="en-US" sz="3600" dirty="0" smtClean="0"/>
          </a:p>
          <a:p>
            <a:r>
              <a:rPr lang="en-US" sz="3600" dirty="0" smtClean="0"/>
              <a:t>Answer: 50 </a:t>
            </a:r>
            <a:endParaRPr lang="en-IN" sz="3600" dirty="0"/>
          </a:p>
        </p:txBody>
      </p:sp>
      <mc:AlternateContent xmlns:mc="http://schemas.openxmlformats.org/markup-compatibility/2006" xmlns:p14="http://schemas.microsoft.com/office/powerpoint/2010/main">
        <mc:Choice Requires="p14">
          <p:contentPart p14:bwMode="auto" r:id="rId4">
            <p14:nvContentPartPr>
              <p14:cNvPr id="6" name="Ink 5"/>
              <p14:cNvContentPartPr/>
              <p14:nvPr/>
            </p14:nvContentPartPr>
            <p14:xfrm>
              <a:off x="3063240" y="3710880"/>
              <a:ext cx="16582320" cy="5625720"/>
            </p14:xfrm>
          </p:contentPart>
        </mc:Choice>
        <mc:Fallback xmlns="">
          <p:pic>
            <p:nvPicPr>
              <p:cNvPr id="6" name="Ink 5"/>
              <p:cNvPicPr/>
              <p:nvPr/>
            </p:nvPicPr>
            <p:blipFill>
              <a:blip r:embed="rId5"/>
              <a:stretch>
                <a:fillRect/>
              </a:stretch>
            </p:blipFill>
            <p:spPr>
              <a:xfrm>
                <a:off x="3053880" y="3701520"/>
                <a:ext cx="16601040" cy="5644440"/>
              </a:xfrm>
              <a:prstGeom prst="rect">
                <a:avLst/>
              </a:prstGeom>
            </p:spPr>
          </p:pic>
        </mc:Fallback>
      </mc:AlternateContent>
    </p:spTree>
    <p:extLst>
      <p:ext uri="{BB962C8B-B14F-4D97-AF65-F5344CB8AC3E}">
        <p14:creationId xmlns:p14="http://schemas.microsoft.com/office/powerpoint/2010/main" val="2955689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icture containing text, clipart&#10;&#10;Description automatically generated">
            <a:extLst>
              <a:ext uri="{FF2B5EF4-FFF2-40B4-BE49-F238E27FC236}">
                <a16:creationId xmlns:a16="http://schemas.microsoft.com/office/drawing/2014/main" id="{1FCEB63D-4D9D-4854-AA24-920757E7F3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73654" y="396875"/>
            <a:ext cx="1203158" cy="609600"/>
          </a:xfrm>
          <a:prstGeom prst="rect">
            <a:avLst/>
          </a:prstGeom>
        </p:spPr>
      </p:pic>
      <p:sp>
        <p:nvSpPr>
          <p:cNvPr id="3" name="Rectangle 2"/>
          <p:cNvSpPr/>
          <p:nvPr/>
        </p:nvSpPr>
        <p:spPr>
          <a:xfrm>
            <a:off x="1974850" y="1006475"/>
            <a:ext cx="16763762" cy="6186309"/>
          </a:xfrm>
          <a:prstGeom prst="rect">
            <a:avLst/>
          </a:prstGeom>
        </p:spPr>
        <p:txBody>
          <a:bodyPr wrap="square">
            <a:spAutoFit/>
          </a:bodyPr>
          <a:lstStyle/>
          <a:p>
            <a:pPr fontAlgn="base"/>
            <a:r>
              <a:rPr lang="en-US" sz="3600" b="1" dirty="0">
                <a:solidFill>
                  <a:srgbClr val="273239"/>
                </a:solidFill>
                <a:latin typeface="sofia-pro"/>
              </a:rPr>
              <a:t>GATE CS 2008 </a:t>
            </a:r>
            <a:endParaRPr lang="en-US" sz="3600" b="1" dirty="0" smtClean="0">
              <a:solidFill>
                <a:srgbClr val="273239"/>
              </a:solidFill>
              <a:latin typeface="sofia-pro"/>
            </a:endParaRPr>
          </a:p>
          <a:p>
            <a:pPr fontAlgn="base"/>
            <a:r>
              <a:rPr lang="en-US" sz="3600" dirty="0" smtClean="0">
                <a:solidFill>
                  <a:srgbClr val="273239"/>
                </a:solidFill>
                <a:latin typeface="var(--font-din)"/>
              </a:rPr>
              <a:t>Let </a:t>
            </a:r>
            <a:r>
              <a:rPr lang="en-US" sz="3600" dirty="0">
                <a:solidFill>
                  <a:srgbClr val="273239"/>
                </a:solidFill>
                <a:latin typeface="var(--font-din)"/>
              </a:rPr>
              <a:t>X be a random variable following normal distribution with mean +1 and variance 4. Let Y be another normal variable with mean -1 and variance unknown If P(X &lt;=-1) = P(Y &gt;=2). the standard deviation of Y is</a:t>
            </a:r>
            <a:br>
              <a:rPr lang="en-US" sz="3600" dirty="0">
                <a:solidFill>
                  <a:srgbClr val="273239"/>
                </a:solidFill>
                <a:latin typeface="var(--font-din)"/>
              </a:rPr>
            </a:br>
            <a:r>
              <a:rPr lang="en-US" sz="3600" b="1" dirty="0">
                <a:solidFill>
                  <a:srgbClr val="273239"/>
                </a:solidFill>
                <a:latin typeface="var(--font-din)"/>
              </a:rPr>
              <a:t>(A)</a:t>
            </a:r>
            <a:r>
              <a:rPr lang="en-US" sz="3600" dirty="0">
                <a:solidFill>
                  <a:srgbClr val="273239"/>
                </a:solidFill>
                <a:latin typeface="var(--font-din)"/>
              </a:rPr>
              <a:t> 3</a:t>
            </a:r>
            <a:br>
              <a:rPr lang="en-US" sz="3600" dirty="0">
                <a:solidFill>
                  <a:srgbClr val="273239"/>
                </a:solidFill>
                <a:latin typeface="var(--font-din)"/>
              </a:rPr>
            </a:br>
            <a:r>
              <a:rPr lang="en-US" sz="3600" b="1" dirty="0">
                <a:solidFill>
                  <a:srgbClr val="273239"/>
                </a:solidFill>
                <a:latin typeface="var(--font-din)"/>
              </a:rPr>
              <a:t>(B)</a:t>
            </a:r>
            <a:r>
              <a:rPr lang="en-US" sz="3600" dirty="0">
                <a:solidFill>
                  <a:srgbClr val="273239"/>
                </a:solidFill>
                <a:latin typeface="var(--font-din)"/>
              </a:rPr>
              <a:t> 2</a:t>
            </a:r>
            <a:br>
              <a:rPr lang="en-US" sz="3600" dirty="0">
                <a:solidFill>
                  <a:srgbClr val="273239"/>
                </a:solidFill>
                <a:latin typeface="var(--font-din)"/>
              </a:rPr>
            </a:br>
            <a:r>
              <a:rPr lang="en-US" sz="3600" b="1" dirty="0">
                <a:solidFill>
                  <a:srgbClr val="273239"/>
                </a:solidFill>
                <a:latin typeface="var(--font-din)"/>
              </a:rPr>
              <a:t>(C)</a:t>
            </a:r>
            <a:r>
              <a:rPr lang="en-US" sz="3600" dirty="0">
                <a:solidFill>
                  <a:srgbClr val="273239"/>
                </a:solidFill>
                <a:latin typeface="var(--font-din)"/>
              </a:rPr>
              <a:t> </a:t>
            </a:r>
            <a:r>
              <a:rPr lang="en-US" sz="3600" dirty="0" err="1">
                <a:solidFill>
                  <a:srgbClr val="273239"/>
                </a:solidFill>
                <a:latin typeface="var(--font-din)"/>
              </a:rPr>
              <a:t>sqrt</a:t>
            </a:r>
            <a:r>
              <a:rPr lang="en-US" sz="3600" dirty="0">
                <a:solidFill>
                  <a:srgbClr val="273239"/>
                </a:solidFill>
                <a:latin typeface="var(--font-din)"/>
              </a:rPr>
              <a:t>(2)</a:t>
            </a:r>
            <a:br>
              <a:rPr lang="en-US" sz="3600" dirty="0">
                <a:solidFill>
                  <a:srgbClr val="273239"/>
                </a:solidFill>
                <a:latin typeface="var(--font-din)"/>
              </a:rPr>
            </a:br>
            <a:r>
              <a:rPr lang="en-US" sz="3600" b="1" dirty="0">
                <a:solidFill>
                  <a:srgbClr val="273239"/>
                </a:solidFill>
                <a:latin typeface="var(--font-din)"/>
              </a:rPr>
              <a:t>(D)</a:t>
            </a:r>
            <a:r>
              <a:rPr lang="en-US" sz="3600" dirty="0">
                <a:solidFill>
                  <a:srgbClr val="273239"/>
                </a:solidFill>
                <a:latin typeface="var(--font-din)"/>
              </a:rPr>
              <a:t> </a:t>
            </a:r>
            <a:r>
              <a:rPr lang="en-US" sz="3600" dirty="0" smtClean="0">
                <a:solidFill>
                  <a:srgbClr val="273239"/>
                </a:solidFill>
                <a:latin typeface="var(--font-din)"/>
              </a:rPr>
              <a:t>1</a:t>
            </a:r>
          </a:p>
          <a:p>
            <a:pPr fontAlgn="base"/>
            <a:endParaRPr lang="en-US" sz="3600" dirty="0" smtClean="0">
              <a:solidFill>
                <a:srgbClr val="273239"/>
              </a:solidFill>
              <a:latin typeface="var(--font-din)"/>
            </a:endParaRPr>
          </a:p>
          <a:p>
            <a:pPr fontAlgn="base"/>
            <a:r>
              <a:rPr lang="en-US" sz="3600" dirty="0">
                <a:solidFill>
                  <a:srgbClr val="273239"/>
                </a:solidFill>
                <a:latin typeface="var(--font-din)"/>
              </a:rPr>
              <a:t/>
            </a:r>
            <a:br>
              <a:rPr lang="en-US" sz="3600" dirty="0">
                <a:solidFill>
                  <a:srgbClr val="273239"/>
                </a:solidFill>
                <a:latin typeface="var(--font-din)"/>
              </a:rPr>
            </a:br>
            <a:r>
              <a:rPr lang="en-US" sz="3600" b="1" dirty="0">
                <a:solidFill>
                  <a:srgbClr val="273239"/>
                </a:solidFill>
                <a:latin typeface="var(--font-din)"/>
              </a:rPr>
              <a:t>Answer:</a:t>
            </a:r>
            <a:r>
              <a:rPr lang="en-US" sz="3600" dirty="0">
                <a:solidFill>
                  <a:srgbClr val="273239"/>
                </a:solidFill>
                <a:latin typeface="var(--font-din)"/>
              </a:rPr>
              <a:t> </a:t>
            </a:r>
            <a:r>
              <a:rPr lang="en-US" sz="3600" b="1" dirty="0">
                <a:solidFill>
                  <a:srgbClr val="273239"/>
                </a:solidFill>
                <a:latin typeface="var(--font-din)"/>
              </a:rPr>
              <a:t>(A)</a:t>
            </a:r>
            <a:endParaRPr lang="en-US" sz="3600" b="0" i="0" dirty="0">
              <a:solidFill>
                <a:srgbClr val="273239"/>
              </a:solidFill>
              <a:effectLst/>
              <a:latin typeface="var(--font-din)"/>
            </a:endParaRPr>
          </a:p>
        </p:txBody>
      </p:sp>
      <mc:AlternateContent xmlns:mc="http://schemas.openxmlformats.org/markup-compatibility/2006" xmlns:p14="http://schemas.microsoft.com/office/powerpoint/2010/main">
        <mc:Choice Requires="p14">
          <p:contentPart p14:bwMode="auto" r:id="rId3">
            <p14:nvContentPartPr>
              <p14:cNvPr id="4" name="Ink 3"/>
              <p14:cNvContentPartPr/>
              <p14:nvPr/>
            </p14:nvContentPartPr>
            <p14:xfrm>
              <a:off x="1251720" y="3224880"/>
              <a:ext cx="13062600" cy="7819920"/>
            </p14:xfrm>
          </p:contentPart>
        </mc:Choice>
        <mc:Fallback xmlns="">
          <p:pic>
            <p:nvPicPr>
              <p:cNvPr id="4" name="Ink 3"/>
              <p:cNvPicPr/>
              <p:nvPr/>
            </p:nvPicPr>
            <p:blipFill>
              <a:blip r:embed="rId4"/>
              <a:stretch>
                <a:fillRect/>
              </a:stretch>
            </p:blipFill>
            <p:spPr>
              <a:xfrm>
                <a:off x="1242360" y="3215520"/>
                <a:ext cx="13081320" cy="7838640"/>
              </a:xfrm>
              <a:prstGeom prst="rect">
                <a:avLst/>
              </a:prstGeom>
            </p:spPr>
          </p:pic>
        </mc:Fallback>
      </mc:AlternateContent>
    </p:spTree>
    <p:extLst>
      <p:ext uri="{BB962C8B-B14F-4D97-AF65-F5344CB8AC3E}">
        <p14:creationId xmlns:p14="http://schemas.microsoft.com/office/powerpoint/2010/main" val="4151632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icture containing text, clipart&#10;&#10;Description automatically generated">
            <a:extLst>
              <a:ext uri="{FF2B5EF4-FFF2-40B4-BE49-F238E27FC236}">
                <a16:creationId xmlns:a16="http://schemas.microsoft.com/office/drawing/2014/main" id="{1FCEB63D-4D9D-4854-AA24-920757E7F3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73654" y="396875"/>
            <a:ext cx="1203158" cy="609600"/>
          </a:xfrm>
          <a:prstGeom prst="rect">
            <a:avLst/>
          </a:prstGeom>
        </p:spPr>
      </p:pic>
      <p:sp>
        <p:nvSpPr>
          <p:cNvPr id="3" name="Rectangle 2"/>
          <p:cNvSpPr/>
          <p:nvPr/>
        </p:nvSpPr>
        <p:spPr>
          <a:xfrm>
            <a:off x="1974850" y="1006475"/>
            <a:ext cx="16763762" cy="9510296"/>
          </a:xfrm>
          <a:prstGeom prst="rect">
            <a:avLst/>
          </a:prstGeom>
        </p:spPr>
        <p:txBody>
          <a:bodyPr wrap="square">
            <a:spAutoFit/>
          </a:bodyPr>
          <a:lstStyle/>
          <a:p>
            <a:pPr fontAlgn="base"/>
            <a:r>
              <a:rPr lang="en-US" sz="3600" dirty="0" smtClean="0">
                <a:solidFill>
                  <a:srgbClr val="000000"/>
                </a:solidFill>
                <a:latin typeface="-apple-system"/>
              </a:rPr>
              <a:t>The </a:t>
            </a:r>
            <a:r>
              <a:rPr lang="en-US" sz="3600" dirty="0">
                <a:solidFill>
                  <a:srgbClr val="000000"/>
                </a:solidFill>
                <a:latin typeface="-apple-system"/>
              </a:rPr>
              <a:t>distribution of marks scored by a large class in an exam can be represented as a normal distribution with mean </a:t>
            </a:r>
            <a:r>
              <a:rPr lang="en-US" sz="3600" dirty="0"/>
              <a:t>μ</a:t>
            </a:r>
            <a:r>
              <a:rPr lang="en-US" sz="3600" dirty="0" smtClean="0">
                <a:solidFill>
                  <a:srgbClr val="000000"/>
                </a:solidFill>
                <a:latin typeface="-apple-system"/>
              </a:rPr>
              <a:t> </a:t>
            </a:r>
            <a:r>
              <a:rPr lang="en-US" sz="3600" dirty="0">
                <a:solidFill>
                  <a:srgbClr val="000000"/>
                </a:solidFill>
                <a:latin typeface="-apple-system"/>
              </a:rPr>
              <a:t>and standard </a:t>
            </a:r>
            <a:r>
              <a:rPr lang="en-US" sz="3600" dirty="0" smtClean="0">
                <a:solidFill>
                  <a:srgbClr val="000000"/>
                </a:solidFill>
                <a:latin typeface="-apple-system"/>
              </a:rPr>
              <a:t>deviation </a:t>
            </a:r>
            <a:r>
              <a:rPr lang="en-US" sz="3600" dirty="0"/>
              <a:t>σ</a:t>
            </a:r>
            <a:r>
              <a:rPr lang="en-US" sz="3600" dirty="0" smtClean="0">
                <a:solidFill>
                  <a:srgbClr val="000000"/>
                </a:solidFill>
                <a:latin typeface="-apple-system"/>
              </a:rPr>
              <a:t> . </a:t>
            </a:r>
            <a:r>
              <a:rPr lang="en-US" sz="3600" dirty="0">
                <a:solidFill>
                  <a:srgbClr val="000000"/>
                </a:solidFill>
                <a:latin typeface="-apple-system"/>
              </a:rPr>
              <a:t>In a follow-up exam in the same class, everyone scored 5 marks more than their respective score in the earlier exam. For this follow-up exam. the distribution of marks can be represented as a normal distribution with mean </a:t>
            </a:r>
            <a:r>
              <a:rPr lang="en-US" sz="3600" dirty="0" smtClean="0"/>
              <a:t>μ</a:t>
            </a:r>
            <a:r>
              <a:rPr lang="en-US" sz="3600" baseline="-25000" dirty="0" smtClean="0"/>
              <a:t>2</a:t>
            </a:r>
            <a:r>
              <a:rPr lang="en-US" sz="3600" dirty="0" smtClean="0">
                <a:solidFill>
                  <a:srgbClr val="000000"/>
                </a:solidFill>
                <a:latin typeface="-apple-system"/>
              </a:rPr>
              <a:t> </a:t>
            </a:r>
            <a:r>
              <a:rPr lang="en-US" sz="3600" dirty="0">
                <a:solidFill>
                  <a:srgbClr val="000000"/>
                </a:solidFill>
                <a:latin typeface="-apple-system"/>
              </a:rPr>
              <a:t>and standard deviation </a:t>
            </a:r>
            <a:r>
              <a:rPr lang="en-US" sz="3600" dirty="0" smtClean="0"/>
              <a:t>σ</a:t>
            </a:r>
            <a:r>
              <a:rPr lang="en-US" sz="3600" baseline="-25000" dirty="0" smtClean="0"/>
              <a:t>2</a:t>
            </a:r>
            <a:r>
              <a:rPr lang="en-US" sz="3600" dirty="0" smtClean="0">
                <a:solidFill>
                  <a:srgbClr val="000000"/>
                </a:solidFill>
                <a:latin typeface="-apple-system"/>
              </a:rPr>
              <a:t>. </a:t>
            </a:r>
            <a:r>
              <a:rPr lang="en-US" sz="3600" dirty="0">
                <a:solidFill>
                  <a:srgbClr val="000000"/>
                </a:solidFill>
                <a:latin typeface="-apple-system"/>
              </a:rPr>
              <a:t>Which one of the following is correct?</a:t>
            </a:r>
            <a:endParaRPr lang="en-IN" sz="3600" dirty="0"/>
          </a:p>
          <a:p>
            <a:pPr fontAlgn="base"/>
            <a:endParaRPr lang="en-US" sz="3600" dirty="0" smtClean="0">
              <a:solidFill>
                <a:srgbClr val="273239"/>
              </a:solidFill>
              <a:latin typeface="var(--font-din)"/>
            </a:endParaRPr>
          </a:p>
          <a:p>
            <a:pPr fontAlgn="base"/>
            <a:endParaRPr lang="en-US" sz="3600" dirty="0" smtClean="0">
              <a:solidFill>
                <a:srgbClr val="273239"/>
              </a:solidFill>
              <a:latin typeface="var(--font-din)"/>
            </a:endParaRPr>
          </a:p>
          <a:p>
            <a:pPr fontAlgn="base"/>
            <a:endParaRPr lang="en-US" sz="3600" dirty="0">
              <a:solidFill>
                <a:srgbClr val="273239"/>
              </a:solidFill>
              <a:latin typeface="var(--font-din)"/>
            </a:endParaRPr>
          </a:p>
          <a:p>
            <a:pPr fontAlgn="base"/>
            <a:endParaRPr lang="en-US" sz="3600" dirty="0" smtClean="0">
              <a:solidFill>
                <a:srgbClr val="273239"/>
              </a:solidFill>
              <a:latin typeface="var(--font-din)"/>
            </a:endParaRPr>
          </a:p>
          <a:p>
            <a:pPr fontAlgn="base"/>
            <a:endParaRPr lang="en-US" sz="3600" dirty="0">
              <a:solidFill>
                <a:srgbClr val="273239"/>
              </a:solidFill>
              <a:latin typeface="var(--font-din)"/>
            </a:endParaRPr>
          </a:p>
          <a:p>
            <a:pPr fontAlgn="base"/>
            <a:endParaRPr lang="en-US" sz="3600" dirty="0" smtClean="0">
              <a:solidFill>
                <a:srgbClr val="273239"/>
              </a:solidFill>
              <a:latin typeface="var(--font-din)"/>
            </a:endParaRPr>
          </a:p>
          <a:p>
            <a:pPr fontAlgn="base"/>
            <a:endParaRPr lang="en-US" sz="3600" dirty="0">
              <a:solidFill>
                <a:srgbClr val="273239"/>
              </a:solidFill>
              <a:latin typeface="var(--font-din)"/>
            </a:endParaRPr>
          </a:p>
          <a:p>
            <a:pPr fontAlgn="base"/>
            <a:endParaRPr lang="en-US" sz="3600" dirty="0" smtClean="0">
              <a:solidFill>
                <a:srgbClr val="273239"/>
              </a:solidFill>
              <a:latin typeface="var(--font-din)"/>
            </a:endParaRPr>
          </a:p>
          <a:p>
            <a:pPr fontAlgn="base"/>
            <a:endParaRPr lang="en-US" sz="3600" dirty="0">
              <a:solidFill>
                <a:srgbClr val="273239"/>
              </a:solidFill>
              <a:latin typeface="var(--font-din)"/>
            </a:endParaRPr>
          </a:p>
          <a:p>
            <a:pPr fontAlgn="base"/>
            <a:r>
              <a:rPr lang="en-US" sz="3600" dirty="0">
                <a:solidFill>
                  <a:srgbClr val="273239"/>
                </a:solidFill>
                <a:latin typeface="var(--font-din)"/>
              </a:rPr>
              <a:t/>
            </a:r>
            <a:br>
              <a:rPr lang="en-US" sz="3600" dirty="0">
                <a:solidFill>
                  <a:srgbClr val="273239"/>
                </a:solidFill>
                <a:latin typeface="var(--font-din)"/>
              </a:rPr>
            </a:br>
            <a:r>
              <a:rPr lang="en-US" sz="3600" b="1" dirty="0">
                <a:solidFill>
                  <a:srgbClr val="273239"/>
                </a:solidFill>
                <a:latin typeface="var(--font-din)"/>
              </a:rPr>
              <a:t>Answer:</a:t>
            </a:r>
            <a:r>
              <a:rPr lang="en-US" sz="3600" dirty="0">
                <a:solidFill>
                  <a:srgbClr val="273239"/>
                </a:solidFill>
                <a:latin typeface="var(--font-din)"/>
              </a:rPr>
              <a:t> </a:t>
            </a:r>
            <a:r>
              <a:rPr lang="en-US" sz="3600" b="1" dirty="0" smtClean="0">
                <a:solidFill>
                  <a:srgbClr val="273239"/>
                </a:solidFill>
                <a:latin typeface="var(--font-din)"/>
              </a:rPr>
              <a:t>(D)</a:t>
            </a:r>
            <a:endParaRPr lang="en-US" sz="3600" b="0" i="0" dirty="0">
              <a:solidFill>
                <a:srgbClr val="273239"/>
              </a:solidFill>
              <a:effectLst/>
              <a:latin typeface="var(--font-din)"/>
            </a:endParaRPr>
          </a:p>
        </p:txBody>
      </p:sp>
      <p:pic>
        <p:nvPicPr>
          <p:cNvPr id="5" name="Picture 4"/>
          <p:cNvPicPr>
            <a:picLocks noChangeAspect="1"/>
          </p:cNvPicPr>
          <p:nvPr/>
        </p:nvPicPr>
        <p:blipFill>
          <a:blip r:embed="rId3"/>
          <a:stretch>
            <a:fillRect/>
          </a:stretch>
        </p:blipFill>
        <p:spPr>
          <a:xfrm>
            <a:off x="2355850" y="4892675"/>
            <a:ext cx="8621884" cy="990600"/>
          </a:xfrm>
          <a:prstGeom prst="rect">
            <a:avLst/>
          </a:prstGeom>
        </p:spPr>
      </p:pic>
      <p:pic>
        <p:nvPicPr>
          <p:cNvPr id="6" name="Picture 5"/>
          <p:cNvPicPr>
            <a:picLocks noChangeAspect="1"/>
          </p:cNvPicPr>
          <p:nvPr/>
        </p:nvPicPr>
        <p:blipFill>
          <a:blip r:embed="rId4"/>
          <a:stretch>
            <a:fillRect/>
          </a:stretch>
        </p:blipFill>
        <p:spPr>
          <a:xfrm>
            <a:off x="2355850" y="6111875"/>
            <a:ext cx="8621884" cy="1317757"/>
          </a:xfrm>
          <a:prstGeom prst="rect">
            <a:avLst/>
          </a:prstGeom>
        </p:spPr>
      </p:pic>
      <mc:AlternateContent xmlns:mc="http://schemas.openxmlformats.org/markup-compatibility/2006" xmlns:p14="http://schemas.microsoft.com/office/powerpoint/2010/main">
        <mc:Choice Requires="p14">
          <p:contentPart p14:bwMode="auto" r:id="rId5">
            <p14:nvContentPartPr>
              <p14:cNvPr id="4" name="Ink 3"/>
              <p14:cNvContentPartPr/>
              <p14:nvPr/>
            </p14:nvContentPartPr>
            <p14:xfrm>
              <a:off x="7215840" y="4137840"/>
              <a:ext cx="9587520" cy="3475800"/>
            </p14:xfrm>
          </p:contentPart>
        </mc:Choice>
        <mc:Fallback xmlns="">
          <p:pic>
            <p:nvPicPr>
              <p:cNvPr id="4" name="Ink 3"/>
              <p:cNvPicPr/>
              <p:nvPr/>
            </p:nvPicPr>
            <p:blipFill>
              <a:blip r:embed="rId6"/>
              <a:stretch>
                <a:fillRect/>
              </a:stretch>
            </p:blipFill>
            <p:spPr>
              <a:xfrm>
                <a:off x="7206480" y="4128480"/>
                <a:ext cx="9606240" cy="3494520"/>
              </a:xfrm>
              <a:prstGeom prst="rect">
                <a:avLst/>
              </a:prstGeom>
            </p:spPr>
          </p:pic>
        </mc:Fallback>
      </mc:AlternateContent>
    </p:spTree>
    <p:extLst>
      <p:ext uri="{BB962C8B-B14F-4D97-AF65-F5344CB8AC3E}">
        <p14:creationId xmlns:p14="http://schemas.microsoft.com/office/powerpoint/2010/main" val="2931396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3" cstate="print"/>
          <a:stretch>
            <a:fillRect/>
          </a:stretch>
        </p:blipFill>
        <p:spPr>
          <a:xfrm>
            <a:off x="0" y="1006475"/>
            <a:ext cx="9975850" cy="2532614"/>
          </a:xfrm>
          <a:prstGeom prst="rect">
            <a:avLst/>
          </a:prstGeom>
        </p:spPr>
      </p:pic>
      <p:grpSp>
        <p:nvGrpSpPr>
          <p:cNvPr id="3" name="object 3"/>
          <p:cNvGrpSpPr/>
          <p:nvPr/>
        </p:nvGrpSpPr>
        <p:grpSpPr>
          <a:xfrm>
            <a:off x="0" y="10427105"/>
            <a:ext cx="20104100" cy="882015"/>
            <a:chOff x="0" y="10427105"/>
            <a:chExt cx="20104100" cy="882015"/>
          </a:xfrm>
        </p:grpSpPr>
        <p:pic>
          <p:nvPicPr>
            <p:cNvPr id="4" name="object 4"/>
            <p:cNvPicPr/>
            <p:nvPr/>
          </p:nvPicPr>
          <p:blipFill>
            <a:blip r:embed="rId4" cstate="print"/>
            <a:stretch>
              <a:fillRect/>
            </a:stretch>
          </p:blipFill>
          <p:spPr>
            <a:xfrm>
              <a:off x="1368587" y="10427105"/>
              <a:ext cx="18735513" cy="881450"/>
            </a:xfrm>
            <a:prstGeom prst="rect">
              <a:avLst/>
            </a:prstGeom>
          </p:spPr>
        </p:pic>
        <p:sp>
          <p:nvSpPr>
            <p:cNvPr id="5" name="object 5"/>
            <p:cNvSpPr/>
            <p:nvPr/>
          </p:nvSpPr>
          <p:spPr>
            <a:xfrm>
              <a:off x="0" y="10427105"/>
              <a:ext cx="1530350" cy="882015"/>
            </a:xfrm>
            <a:custGeom>
              <a:avLst/>
              <a:gdLst/>
              <a:ahLst/>
              <a:cxnLst/>
              <a:rect l="l" t="t" r="r" b="b"/>
              <a:pathLst>
                <a:path w="1530350" h="882015">
                  <a:moveTo>
                    <a:pt x="895974" y="0"/>
                  </a:moveTo>
                  <a:lnTo>
                    <a:pt x="0" y="0"/>
                  </a:lnTo>
                  <a:lnTo>
                    <a:pt x="0" y="881450"/>
                  </a:lnTo>
                  <a:lnTo>
                    <a:pt x="1529998" y="881450"/>
                  </a:lnTo>
                  <a:lnTo>
                    <a:pt x="895974" y="0"/>
                  </a:lnTo>
                  <a:close/>
                </a:path>
              </a:pathLst>
            </a:custGeom>
            <a:solidFill>
              <a:srgbClr val="0D2A3C"/>
            </a:solidFill>
          </p:spPr>
          <p:txBody>
            <a:bodyPr wrap="square" lIns="0" tIns="0" rIns="0" bIns="0" rtlCol="0"/>
            <a:lstStyle/>
            <a:p>
              <a:endParaRPr/>
            </a:p>
          </p:txBody>
        </p:sp>
      </p:grpSp>
      <p:sp>
        <p:nvSpPr>
          <p:cNvPr id="6" name="object 6"/>
          <p:cNvSpPr txBox="1">
            <a:spLocks noGrp="1"/>
          </p:cNvSpPr>
          <p:nvPr>
            <p:ph type="title"/>
          </p:nvPr>
        </p:nvSpPr>
        <p:spPr>
          <a:xfrm>
            <a:off x="796925" y="1692275"/>
            <a:ext cx="9372600" cy="748923"/>
          </a:xfrm>
          <a:prstGeom prst="rect">
            <a:avLst/>
          </a:prstGeom>
        </p:spPr>
        <p:txBody>
          <a:bodyPr vert="horz" wrap="square" lIns="0" tIns="17780" rIns="0" bIns="0" rtlCol="0">
            <a:spAutoFit/>
          </a:bodyPr>
          <a:lstStyle/>
          <a:p>
            <a:pPr marL="12700">
              <a:lnSpc>
                <a:spcPts val="5745"/>
              </a:lnSpc>
              <a:spcBef>
                <a:spcPts val="140"/>
              </a:spcBef>
            </a:pPr>
            <a:r>
              <a:rPr lang="en-GB" sz="7200" b="1" dirty="0" smtClean="0">
                <a:latin typeface="+mn-lt"/>
                <a:ea typeface="Roboto Medium" panose="02000000000000000000" pitchFamily="2" charset="0"/>
                <a:cs typeface="Calibri" panose="020F0502020204030204" pitchFamily="34" charset="0"/>
              </a:rPr>
              <a:t>T  Distribution</a:t>
            </a:r>
            <a:endParaRPr sz="7200" dirty="0">
              <a:latin typeface="+mn-lt"/>
              <a:ea typeface="Roboto Medium" panose="02000000000000000000" pitchFamily="2" charset="0"/>
              <a:cs typeface="Calibri" panose="020F0502020204030204" pitchFamily="34" charset="0"/>
            </a:endParaRPr>
          </a:p>
        </p:txBody>
      </p:sp>
      <p:pic>
        <p:nvPicPr>
          <p:cNvPr id="12" name="Picture 11" descr="A picture containing text, clipart&#10;&#10;Description automatically generated">
            <a:extLst>
              <a:ext uri="{FF2B5EF4-FFF2-40B4-BE49-F238E27FC236}">
                <a16:creationId xmlns:a16="http://schemas.microsoft.com/office/drawing/2014/main" id="{1FCEB63D-4D9D-4854-AA24-920757E7F39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373654" y="396875"/>
            <a:ext cx="1203158" cy="609600"/>
          </a:xfrm>
          <a:prstGeom prst="rect">
            <a:avLst/>
          </a:prstGeom>
        </p:spPr>
      </p:pic>
      <p:sp>
        <p:nvSpPr>
          <p:cNvPr id="8" name="Rectangle 7"/>
          <p:cNvSpPr/>
          <p:nvPr/>
        </p:nvSpPr>
        <p:spPr>
          <a:xfrm>
            <a:off x="1974850" y="4516461"/>
            <a:ext cx="16398804" cy="3970318"/>
          </a:xfrm>
          <a:prstGeom prst="rect">
            <a:avLst/>
          </a:prstGeom>
        </p:spPr>
        <p:txBody>
          <a:bodyPr wrap="square">
            <a:spAutoFit/>
          </a:bodyPr>
          <a:lstStyle/>
          <a:p>
            <a:r>
              <a:rPr lang="en-US" sz="3600" dirty="0" smtClean="0"/>
              <a:t>The </a:t>
            </a:r>
            <a:r>
              <a:rPr lang="en-US" sz="3600" dirty="0"/>
              <a:t>t-distribution is used in statistics to estimate the population parameters for small sample sizes or undetermined variances. </a:t>
            </a:r>
            <a:endParaRPr lang="en-US" sz="3600" dirty="0" smtClean="0"/>
          </a:p>
          <a:p>
            <a:r>
              <a:rPr lang="en-US" sz="3600" dirty="0" smtClean="0"/>
              <a:t>It </a:t>
            </a:r>
            <a:r>
              <a:rPr lang="en-US" sz="3600" dirty="0"/>
              <a:t>is also referred to as the Student’s t-distribution</a:t>
            </a:r>
            <a:r>
              <a:rPr lang="en-US" sz="3600" dirty="0" smtClean="0"/>
              <a:t>.</a:t>
            </a:r>
          </a:p>
          <a:p>
            <a:endParaRPr lang="en-US" sz="3600" dirty="0" smtClean="0">
              <a:solidFill>
                <a:srgbClr val="111111"/>
              </a:solidFill>
              <a:latin typeface="SourceSansPro"/>
            </a:endParaRPr>
          </a:p>
          <a:p>
            <a:r>
              <a:rPr lang="en-US" sz="3600" dirty="0" smtClean="0">
                <a:solidFill>
                  <a:srgbClr val="111111"/>
                </a:solidFill>
                <a:latin typeface="SourceSansPro"/>
              </a:rPr>
              <a:t>The </a:t>
            </a:r>
            <a:r>
              <a:rPr lang="en-US" sz="3600" dirty="0">
                <a:solidFill>
                  <a:srgbClr val="111111"/>
                </a:solidFill>
                <a:latin typeface="SourceSansPro"/>
              </a:rPr>
              <a:t>t-distribution is similar to the normal distribution, but generally has fatter tails.</a:t>
            </a:r>
          </a:p>
          <a:p>
            <a:endParaRPr lang="en-IN" sz="3600" dirty="0"/>
          </a:p>
        </p:txBody>
      </p:sp>
      <mc:AlternateContent xmlns:mc="http://schemas.openxmlformats.org/markup-compatibility/2006" xmlns:p14="http://schemas.microsoft.com/office/powerpoint/2010/main">
        <mc:Choice Requires="p14">
          <p:contentPart p14:bwMode="auto" r:id="rId6">
            <p14:nvContentPartPr>
              <p14:cNvPr id="7" name="Ink 6"/>
              <p14:cNvContentPartPr/>
              <p14:nvPr/>
            </p14:nvContentPartPr>
            <p14:xfrm>
              <a:off x="2812680" y="2311920"/>
              <a:ext cx="16199640" cy="5772960"/>
            </p14:xfrm>
          </p:contentPart>
        </mc:Choice>
        <mc:Fallback xmlns="">
          <p:pic>
            <p:nvPicPr>
              <p:cNvPr id="7" name="Ink 6"/>
              <p:cNvPicPr/>
              <p:nvPr/>
            </p:nvPicPr>
            <p:blipFill>
              <a:blip r:embed="rId7"/>
              <a:stretch>
                <a:fillRect/>
              </a:stretch>
            </p:blipFill>
            <p:spPr>
              <a:xfrm>
                <a:off x="2803320" y="2302560"/>
                <a:ext cx="16218360" cy="5791680"/>
              </a:xfrm>
              <a:prstGeom prst="rect">
                <a:avLst/>
              </a:prstGeom>
            </p:spPr>
          </p:pic>
        </mc:Fallback>
      </mc:AlternateContent>
    </p:spTree>
    <p:extLst>
      <p:ext uri="{BB962C8B-B14F-4D97-AF65-F5344CB8AC3E}">
        <p14:creationId xmlns:p14="http://schemas.microsoft.com/office/powerpoint/2010/main" val="10984662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text, clipart&#10;&#10;Description automatically generated">
            <a:extLst>
              <a:ext uri="{FF2B5EF4-FFF2-40B4-BE49-F238E27FC236}">
                <a16:creationId xmlns:a16="http://schemas.microsoft.com/office/drawing/2014/main" id="{1FCEB63D-4D9D-4854-AA24-920757E7F3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73654" y="396875"/>
            <a:ext cx="1203158" cy="609600"/>
          </a:xfrm>
          <a:prstGeom prst="rect">
            <a:avLst/>
          </a:prstGeom>
        </p:spPr>
      </p:pic>
      <p:pic>
        <p:nvPicPr>
          <p:cNvPr id="2" name="Picture 1"/>
          <p:cNvPicPr>
            <a:picLocks noChangeAspect="1"/>
          </p:cNvPicPr>
          <p:nvPr/>
        </p:nvPicPr>
        <p:blipFill>
          <a:blip r:embed="rId4"/>
          <a:stretch>
            <a:fillRect/>
          </a:stretch>
        </p:blipFill>
        <p:spPr>
          <a:xfrm>
            <a:off x="2889250" y="1463675"/>
            <a:ext cx="12954000" cy="7347428"/>
          </a:xfrm>
          <a:prstGeom prst="rect">
            <a:avLst/>
          </a:prstGeom>
        </p:spPr>
      </p:pic>
      <mc:AlternateContent xmlns:mc="http://schemas.openxmlformats.org/markup-compatibility/2006" xmlns:p14="http://schemas.microsoft.com/office/powerpoint/2010/main">
        <mc:Choice Requires="p14">
          <p:contentPart p14:bwMode="auto" r:id="rId5">
            <p14:nvContentPartPr>
              <p14:cNvPr id="3" name="Ink 2"/>
              <p14:cNvContentPartPr/>
              <p14:nvPr/>
            </p14:nvContentPartPr>
            <p14:xfrm>
              <a:off x="10485360" y="2989440"/>
              <a:ext cx="4418280" cy="3151440"/>
            </p14:xfrm>
          </p:contentPart>
        </mc:Choice>
        <mc:Fallback xmlns="">
          <p:pic>
            <p:nvPicPr>
              <p:cNvPr id="3" name="Ink 2"/>
              <p:cNvPicPr/>
              <p:nvPr/>
            </p:nvPicPr>
            <p:blipFill>
              <a:blip r:embed="rId6"/>
              <a:stretch>
                <a:fillRect/>
              </a:stretch>
            </p:blipFill>
            <p:spPr>
              <a:xfrm>
                <a:off x="10476000" y="2980080"/>
                <a:ext cx="4437000" cy="3170160"/>
              </a:xfrm>
              <a:prstGeom prst="rect">
                <a:avLst/>
              </a:prstGeom>
            </p:spPr>
          </p:pic>
        </mc:Fallback>
      </mc:AlternateContent>
    </p:spTree>
    <p:extLst>
      <p:ext uri="{BB962C8B-B14F-4D97-AF65-F5344CB8AC3E}">
        <p14:creationId xmlns:p14="http://schemas.microsoft.com/office/powerpoint/2010/main" val="296894788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text, clipart&#10;&#10;Description automatically generated">
            <a:extLst>
              <a:ext uri="{FF2B5EF4-FFF2-40B4-BE49-F238E27FC236}">
                <a16:creationId xmlns:a16="http://schemas.microsoft.com/office/drawing/2014/main" id="{1FCEB63D-4D9D-4854-AA24-920757E7F3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73654" y="396875"/>
            <a:ext cx="1203158" cy="609600"/>
          </a:xfrm>
          <a:prstGeom prst="rect">
            <a:avLst/>
          </a:prstGeom>
        </p:spPr>
      </p:pic>
      <p:sp>
        <p:nvSpPr>
          <p:cNvPr id="5" name="Rectangle 4"/>
          <p:cNvSpPr/>
          <p:nvPr/>
        </p:nvSpPr>
        <p:spPr>
          <a:xfrm>
            <a:off x="1898650" y="1006475"/>
            <a:ext cx="17678162" cy="3416320"/>
          </a:xfrm>
          <a:prstGeom prst="rect">
            <a:avLst/>
          </a:prstGeom>
        </p:spPr>
        <p:txBody>
          <a:bodyPr wrap="square">
            <a:spAutoFit/>
          </a:bodyPr>
          <a:lstStyle/>
          <a:p>
            <a:pPr lvl="0">
              <a:defRPr/>
            </a:pPr>
            <a:r>
              <a:rPr lang="en-US" sz="3600" dirty="0" smtClean="0">
                <a:solidFill>
                  <a:srgbClr val="111111"/>
                </a:solidFill>
                <a:latin typeface="SourceSansPro"/>
              </a:rPr>
              <a:t>Fatter </a:t>
            </a:r>
            <a:r>
              <a:rPr lang="en-US" sz="3600" dirty="0">
                <a:solidFill>
                  <a:srgbClr val="111111"/>
                </a:solidFill>
                <a:latin typeface="SourceSansPro"/>
              </a:rPr>
              <a:t>tails allows to higher dispersion of variables, as there is more uncertainty</a:t>
            </a:r>
            <a:r>
              <a:rPr lang="en-US" sz="3600" dirty="0" smtClean="0">
                <a:solidFill>
                  <a:srgbClr val="111111"/>
                </a:solidFill>
                <a:latin typeface="SourceSansPro"/>
              </a:rPr>
              <a:t>.</a:t>
            </a:r>
          </a:p>
          <a:p>
            <a:pPr lvl="0">
              <a:defRPr/>
            </a:pPr>
            <a:r>
              <a:rPr lang="en-US" sz="3600" dirty="0" smtClean="0">
                <a:solidFill>
                  <a:srgbClr val="111111"/>
                </a:solidFill>
                <a:latin typeface="SourceSansPro"/>
              </a:rPr>
              <a:t> </a:t>
            </a:r>
            <a:r>
              <a:rPr lang="en-US" sz="3600" dirty="0">
                <a:solidFill>
                  <a:srgbClr val="111111"/>
                </a:solidFill>
                <a:latin typeface="SourceSansPro"/>
              </a:rPr>
              <a:t>i.e. </a:t>
            </a:r>
            <a:r>
              <a:rPr lang="en-US" sz="3600" dirty="0"/>
              <a:t>T-distributions have a greater chance for extreme values than normal </a:t>
            </a:r>
            <a:r>
              <a:rPr lang="en-US" sz="3600" dirty="0" smtClean="0"/>
              <a:t>distributions</a:t>
            </a:r>
          </a:p>
          <a:p>
            <a:pPr lvl="0">
              <a:defRPr/>
            </a:pPr>
            <a:endParaRPr lang="en-US" sz="3600" dirty="0" smtClean="0">
              <a:solidFill>
                <a:srgbClr val="111111"/>
              </a:solidFill>
              <a:latin typeface="SourceSansPro"/>
            </a:endParaRPr>
          </a:p>
          <a:p>
            <a:pPr lvl="0">
              <a:defRPr/>
            </a:pPr>
            <a:endParaRPr lang="en-US" sz="3600" dirty="0" smtClean="0">
              <a:solidFill>
                <a:srgbClr val="111111"/>
              </a:solidFill>
              <a:latin typeface="SourceSansPro"/>
            </a:endParaRPr>
          </a:p>
          <a:p>
            <a:pPr lvl="0">
              <a:defRPr/>
            </a:pPr>
            <a:r>
              <a:rPr lang="en-US" sz="3600" dirty="0" smtClean="0">
                <a:solidFill>
                  <a:srgbClr val="111111"/>
                </a:solidFill>
                <a:latin typeface="SourceSansPro"/>
              </a:rPr>
              <a:t>n – size of sample space</a:t>
            </a:r>
          </a:p>
          <a:p>
            <a:pPr lvl="0">
              <a:defRPr/>
            </a:pPr>
            <a:r>
              <a:rPr lang="en-US" sz="3600" dirty="0" smtClean="0">
                <a:solidFill>
                  <a:srgbClr val="111111"/>
                </a:solidFill>
                <a:latin typeface="SourceSansPro"/>
              </a:rPr>
              <a:t>(n-1) – degree of freedom</a:t>
            </a:r>
            <a:endParaRPr lang="en-US" sz="3600" dirty="0">
              <a:solidFill>
                <a:srgbClr val="111111"/>
              </a:solidFill>
              <a:latin typeface="SourceSansPro"/>
            </a:endParaRPr>
          </a:p>
        </p:txBody>
      </p:sp>
    </p:spTree>
    <p:extLst>
      <p:ext uri="{BB962C8B-B14F-4D97-AF65-F5344CB8AC3E}">
        <p14:creationId xmlns:p14="http://schemas.microsoft.com/office/powerpoint/2010/main" val="38881829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text, clipart&#10;&#10;Description automatically generated">
            <a:extLst>
              <a:ext uri="{FF2B5EF4-FFF2-40B4-BE49-F238E27FC236}">
                <a16:creationId xmlns:a16="http://schemas.microsoft.com/office/drawing/2014/main" id="{1FCEB63D-4D9D-4854-AA24-920757E7F3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73654" y="396875"/>
            <a:ext cx="1203158" cy="609600"/>
          </a:xfrm>
          <a:prstGeom prst="rect">
            <a:avLst/>
          </a:prstGeom>
        </p:spPr>
      </p:pic>
      <mc:AlternateContent xmlns:mc="http://schemas.openxmlformats.org/markup-compatibility/2006" xmlns:a14="http://schemas.microsoft.com/office/drawing/2010/main">
        <mc:Choice Requires="a14">
          <p:sp>
            <p:nvSpPr>
              <p:cNvPr id="3" name="Rectangle 2"/>
              <p:cNvSpPr/>
              <p:nvPr/>
            </p:nvSpPr>
            <p:spPr>
              <a:xfrm>
                <a:off x="2219254" y="396875"/>
                <a:ext cx="16154400" cy="8975086"/>
              </a:xfrm>
              <a:prstGeom prst="rect">
                <a:avLst/>
              </a:prstGeom>
            </p:spPr>
            <p:txBody>
              <a:bodyPr wrap="square">
                <a:spAutoFit/>
              </a:bodyPr>
              <a:lstStyle/>
              <a:p>
                <a:pPr fontAlgn="base"/>
                <a:r>
                  <a:rPr lang="en-US" sz="3600" b="1" dirty="0" smtClean="0">
                    <a:solidFill>
                      <a:srgbClr val="273239"/>
                    </a:solidFill>
                  </a:rPr>
                  <a:t>Student’s t distribution </a:t>
                </a:r>
                <a:r>
                  <a:rPr lang="en-US" sz="3600" dirty="0" smtClean="0">
                    <a:solidFill>
                      <a:srgbClr val="273239"/>
                    </a:solidFill>
                  </a:rPr>
                  <a:t>is </a:t>
                </a:r>
                <a:r>
                  <a:rPr lang="en-US" sz="3600" dirty="0">
                    <a:solidFill>
                      <a:srgbClr val="273239"/>
                    </a:solidFill>
                  </a:rPr>
                  <a:t>the sampling distribution of the t-statistic. </a:t>
                </a:r>
                <a:endParaRPr lang="en-US" sz="3600" dirty="0" smtClean="0">
                  <a:solidFill>
                    <a:srgbClr val="273239"/>
                  </a:solidFill>
                </a:endParaRPr>
              </a:p>
              <a:p>
                <a:pPr fontAlgn="base"/>
                <a:endParaRPr lang="en-US" sz="3600" dirty="0">
                  <a:solidFill>
                    <a:srgbClr val="273239"/>
                  </a:solidFill>
                </a:endParaRPr>
              </a:p>
              <a:p>
                <a:pPr fontAlgn="base"/>
                <a:r>
                  <a:rPr lang="en-US" sz="3600" dirty="0" smtClean="0">
                    <a:solidFill>
                      <a:srgbClr val="273239"/>
                    </a:solidFill>
                  </a:rPr>
                  <a:t>The </a:t>
                </a:r>
                <a:r>
                  <a:rPr lang="en-US" sz="3600" dirty="0">
                    <a:solidFill>
                      <a:srgbClr val="273239"/>
                    </a:solidFill>
                  </a:rPr>
                  <a:t>values of the t-statistic is given by: </a:t>
                </a:r>
                <a:endParaRPr lang="en-US" sz="3600" dirty="0" smtClean="0">
                  <a:solidFill>
                    <a:srgbClr val="273239"/>
                  </a:solidFill>
                </a:endParaRPr>
              </a:p>
              <a:p>
                <a:pPr fontAlgn="base"/>
                <a14:m>
                  <m:oMathPara xmlns:m="http://schemas.openxmlformats.org/officeDocument/2006/math">
                    <m:oMathParaPr>
                      <m:jc m:val="centerGroup"/>
                    </m:oMathParaPr>
                    <m:oMath xmlns:m="http://schemas.openxmlformats.org/officeDocument/2006/math">
                      <m:r>
                        <a:rPr lang="en-IN" sz="3600" i="1">
                          <a:latin typeface="Cambria Math" panose="02040503050406030204" pitchFamily="18" charset="0"/>
                        </a:rPr>
                        <m:t>𝑡</m:t>
                      </m:r>
                      <m:r>
                        <a:rPr lang="en-IN" sz="3600">
                          <a:latin typeface="Cambria Math" panose="02040503050406030204" pitchFamily="18" charset="0"/>
                        </a:rPr>
                        <m:t>=</m:t>
                      </m:r>
                      <m:f>
                        <m:fPr>
                          <m:ctrlPr>
                            <a:rPr lang="en-IN" sz="3600" i="1">
                              <a:latin typeface="Cambria Math" panose="02040503050406030204" pitchFamily="18" charset="0"/>
                            </a:rPr>
                          </m:ctrlPr>
                        </m:fPr>
                        <m:num>
                          <m:acc>
                            <m:accPr>
                              <m:chr m:val="̅"/>
                              <m:ctrlPr>
                                <a:rPr lang="en-IN" sz="3600" i="1">
                                  <a:latin typeface="Cambria Math" panose="02040503050406030204" pitchFamily="18" charset="0"/>
                                </a:rPr>
                              </m:ctrlPr>
                            </m:accPr>
                            <m:e>
                              <m:r>
                                <a:rPr lang="en-IN" sz="3600" i="1">
                                  <a:latin typeface="Cambria Math" panose="02040503050406030204" pitchFamily="18" charset="0"/>
                                </a:rPr>
                                <m:t>𝑥</m:t>
                              </m:r>
                            </m:e>
                          </m:acc>
                          <m:r>
                            <a:rPr lang="en-IN" sz="3600">
                              <a:latin typeface="Cambria Math" panose="02040503050406030204" pitchFamily="18" charset="0"/>
                            </a:rPr>
                            <m:t>−</m:t>
                          </m:r>
                          <m:r>
                            <a:rPr lang="en-IN" sz="3600" i="1">
                              <a:latin typeface="Cambria Math" panose="02040503050406030204" pitchFamily="18" charset="0"/>
                            </a:rPr>
                            <m:t>𝜇</m:t>
                          </m:r>
                        </m:num>
                        <m:den>
                          <m:f>
                            <m:fPr>
                              <m:type m:val="lin"/>
                              <m:ctrlPr>
                                <a:rPr lang="en-IN" sz="3600" i="1">
                                  <a:latin typeface="Cambria Math" panose="02040503050406030204" pitchFamily="18" charset="0"/>
                                </a:rPr>
                              </m:ctrlPr>
                            </m:fPr>
                            <m:num>
                              <m:r>
                                <a:rPr lang="en-IN" sz="3600" i="1">
                                  <a:latin typeface="Cambria Math" panose="02040503050406030204" pitchFamily="18" charset="0"/>
                                </a:rPr>
                                <m:t>𝑠</m:t>
                              </m:r>
                            </m:num>
                            <m:den>
                              <m:rad>
                                <m:radPr>
                                  <m:degHide m:val="on"/>
                                  <m:ctrlPr>
                                    <a:rPr lang="en-IN" sz="3600" i="1">
                                      <a:latin typeface="Cambria Math" panose="02040503050406030204" pitchFamily="18" charset="0"/>
                                    </a:rPr>
                                  </m:ctrlPr>
                                </m:radPr>
                                <m:deg/>
                                <m:e>
                                  <m:r>
                                    <a:rPr lang="en-IN" sz="3600" i="1">
                                      <a:latin typeface="Cambria Math" panose="02040503050406030204" pitchFamily="18" charset="0"/>
                                    </a:rPr>
                                    <m:t>𝑛</m:t>
                                  </m:r>
                                </m:e>
                              </m:rad>
                            </m:den>
                          </m:f>
                        </m:den>
                      </m:f>
                    </m:oMath>
                  </m:oMathPara>
                </a14:m>
                <a:endParaRPr lang="en-US" sz="3600" b="0" i="0" dirty="0">
                  <a:solidFill>
                    <a:srgbClr val="273239"/>
                  </a:solidFill>
                  <a:effectLst/>
                </a:endParaRPr>
              </a:p>
              <a:p>
                <a:pPr fontAlgn="base"/>
                <a:endParaRPr lang="en-US" altLang="en-US" sz="3600" dirty="0" smtClean="0">
                  <a:solidFill>
                    <a:srgbClr val="273239"/>
                  </a:solidFill>
                </a:endParaRPr>
              </a:p>
              <a:p>
                <a:pPr fontAlgn="base"/>
                <a:r>
                  <a:rPr lang="en-US" altLang="en-US" sz="3600" dirty="0" smtClean="0">
                    <a:solidFill>
                      <a:srgbClr val="273239"/>
                    </a:solidFill>
                  </a:rPr>
                  <a:t>where</a:t>
                </a:r>
                <a:r>
                  <a:rPr lang="en-US" altLang="en-US" sz="3600" dirty="0">
                    <a:solidFill>
                      <a:srgbClr val="273239"/>
                    </a:solidFill>
                  </a:rPr>
                  <a:t>, </a:t>
                </a:r>
                <a:endParaRPr lang="en-US" altLang="en-US" sz="3600" dirty="0" smtClean="0">
                  <a:solidFill>
                    <a:srgbClr val="273239"/>
                  </a:solidFill>
                </a:endParaRPr>
              </a:p>
              <a:p>
                <a:pPr fontAlgn="base"/>
                <a:r>
                  <a:rPr lang="en-US" altLang="en-US" sz="3600" dirty="0" smtClean="0">
                    <a:solidFill>
                      <a:srgbClr val="273239"/>
                    </a:solidFill>
                  </a:rPr>
                  <a:t>t </a:t>
                </a:r>
                <a:r>
                  <a:rPr lang="en-US" altLang="en-US" sz="3600" dirty="0">
                    <a:solidFill>
                      <a:srgbClr val="273239"/>
                    </a:solidFill>
                  </a:rPr>
                  <a:t>= t score </a:t>
                </a:r>
                <a:endParaRPr lang="en-US" altLang="en-US" sz="3600" dirty="0" smtClean="0">
                  <a:solidFill>
                    <a:srgbClr val="273239"/>
                  </a:solidFill>
                </a:endParaRPr>
              </a:p>
              <a:p>
                <a:pPr fontAlgn="base"/>
                <a14:m>
                  <m:oMath xmlns:m="http://schemas.openxmlformats.org/officeDocument/2006/math">
                    <m:acc>
                      <m:accPr>
                        <m:chr m:val="̅"/>
                        <m:ctrlPr>
                          <a:rPr lang="en-IN" sz="3600" i="1">
                            <a:latin typeface="Cambria Math" panose="02040503050406030204" pitchFamily="18" charset="0"/>
                          </a:rPr>
                        </m:ctrlPr>
                      </m:accPr>
                      <m:e>
                        <m:r>
                          <a:rPr lang="en-IN" sz="3600" i="1">
                            <a:latin typeface="Cambria Math" panose="02040503050406030204" pitchFamily="18" charset="0"/>
                          </a:rPr>
                          <m:t>𝑥</m:t>
                        </m:r>
                      </m:e>
                    </m:acc>
                  </m:oMath>
                </a14:m>
                <a:r>
                  <a:rPr lang="en-US" altLang="en-US" sz="3600" dirty="0" smtClean="0">
                    <a:solidFill>
                      <a:srgbClr val="273239"/>
                    </a:solidFill>
                  </a:rPr>
                  <a:t> = </a:t>
                </a:r>
                <a:r>
                  <a:rPr lang="en-US" altLang="en-US" sz="3600" dirty="0">
                    <a:solidFill>
                      <a:srgbClr val="273239"/>
                    </a:solidFill>
                  </a:rPr>
                  <a:t>sample mean, </a:t>
                </a:r>
                <a:endParaRPr lang="en-US" altLang="en-US" sz="3600" dirty="0" smtClean="0">
                  <a:solidFill>
                    <a:srgbClr val="273239"/>
                  </a:solidFill>
                </a:endParaRPr>
              </a:p>
              <a:p>
                <a:pPr fontAlgn="base"/>
                <a:r>
                  <a:rPr lang="en-US" altLang="en-US" sz="3600" dirty="0" smtClean="0">
                    <a:solidFill>
                      <a:srgbClr val="273239"/>
                    </a:solidFill>
                  </a:rPr>
                  <a:t>μ </a:t>
                </a:r>
                <a:r>
                  <a:rPr lang="en-US" altLang="en-US" sz="3600" dirty="0">
                    <a:solidFill>
                      <a:srgbClr val="273239"/>
                    </a:solidFill>
                  </a:rPr>
                  <a:t>= population mean, </a:t>
                </a:r>
                <a:endParaRPr lang="en-US" altLang="en-US" sz="3600" dirty="0" smtClean="0">
                  <a:solidFill>
                    <a:srgbClr val="273239"/>
                  </a:solidFill>
                </a:endParaRPr>
              </a:p>
              <a:p>
                <a:pPr fontAlgn="base"/>
                <a:r>
                  <a:rPr lang="en-US" altLang="en-US" sz="3600" dirty="0" smtClean="0">
                    <a:solidFill>
                      <a:srgbClr val="273239"/>
                    </a:solidFill>
                  </a:rPr>
                  <a:t>s </a:t>
                </a:r>
                <a:r>
                  <a:rPr lang="en-US" altLang="en-US" sz="3600" dirty="0">
                    <a:solidFill>
                      <a:srgbClr val="273239"/>
                    </a:solidFill>
                  </a:rPr>
                  <a:t>= standard deviation of the sample, </a:t>
                </a:r>
                <a:endParaRPr lang="en-US" altLang="en-US" sz="3600" dirty="0" smtClean="0">
                  <a:solidFill>
                    <a:srgbClr val="273239"/>
                  </a:solidFill>
                </a:endParaRPr>
              </a:p>
              <a:p>
                <a:pPr fontAlgn="base"/>
                <a:r>
                  <a:rPr lang="en-US" altLang="en-US" sz="3600" dirty="0" smtClean="0">
                    <a:solidFill>
                      <a:srgbClr val="273239"/>
                    </a:solidFill>
                  </a:rPr>
                  <a:t>n </a:t>
                </a:r>
                <a:r>
                  <a:rPr lang="en-US" altLang="en-US" sz="3600" dirty="0">
                    <a:solidFill>
                      <a:srgbClr val="273239"/>
                    </a:solidFill>
                  </a:rPr>
                  <a:t>= sample size</a:t>
                </a:r>
                <a:r>
                  <a:rPr lang="en-US" altLang="en-US" sz="3600" dirty="0"/>
                  <a:t> </a:t>
                </a:r>
                <a:endParaRPr lang="en-US" altLang="en-US" sz="3600" dirty="0" smtClean="0"/>
              </a:p>
              <a:p>
                <a:pPr fontAlgn="base"/>
                <a:endParaRPr lang="en-US" sz="3600" dirty="0" smtClean="0"/>
              </a:p>
              <a:p>
                <a:pPr fontAlgn="base"/>
                <a:r>
                  <a:rPr lang="en-US" sz="3600" dirty="0" smtClean="0"/>
                  <a:t>As </a:t>
                </a:r>
                <a:r>
                  <a:rPr lang="en-US" sz="3600" dirty="0"/>
                  <a:t>z table we have t table also, we will discuss that in statistics.</a:t>
                </a:r>
                <a:endParaRPr lang="en-IN" sz="3600" dirty="0"/>
              </a:p>
              <a:p>
                <a:pPr fontAlgn="base"/>
                <a:endParaRPr lang="en-US" altLang="en-US" sz="3600" dirty="0"/>
              </a:p>
              <a:p>
                <a:pPr fontAlgn="base"/>
                <a:endParaRPr lang="en-US" sz="3600" b="0" i="0" dirty="0">
                  <a:solidFill>
                    <a:srgbClr val="273239"/>
                  </a:solidFill>
                  <a:effectLst/>
                </a:endParaRPr>
              </a:p>
            </p:txBody>
          </p:sp>
        </mc:Choice>
        <mc:Fallback xmlns="">
          <p:sp>
            <p:nvSpPr>
              <p:cNvPr id="3" name="Rectangle 2"/>
              <p:cNvSpPr>
                <a:spLocks noRot="1" noChangeAspect="1" noMove="1" noResize="1" noEditPoints="1" noAdjustHandles="1" noChangeArrowheads="1" noChangeShapeType="1" noTextEdit="1"/>
              </p:cNvSpPr>
              <p:nvPr/>
            </p:nvSpPr>
            <p:spPr>
              <a:xfrm>
                <a:off x="2219254" y="396875"/>
                <a:ext cx="16154400" cy="8975086"/>
              </a:xfrm>
              <a:prstGeom prst="rect">
                <a:avLst/>
              </a:prstGeom>
              <a:blipFill>
                <a:blip r:embed="rId4"/>
                <a:stretch>
                  <a:fillRect l="-1132" t="-1019"/>
                </a:stretch>
              </a:blipFill>
            </p:spPr>
            <p:txBody>
              <a:bodyPr/>
              <a:lstStyle/>
              <a:p>
                <a:r>
                  <a:rPr lang="en-IN">
                    <a:noFill/>
                  </a:rPr>
                  <a:t> </a:t>
                </a:r>
              </a:p>
            </p:txBody>
          </p:sp>
        </mc:Fallback>
      </mc:AlternateContent>
      <mc:AlternateContent xmlns:mc="http://schemas.openxmlformats.org/markup-compatibility/2006" xmlns:p14="http://schemas.microsoft.com/office/powerpoint/2010/main">
        <mc:Choice Requires="p14">
          <p:contentPart p14:bwMode="auto" r:id="rId5">
            <p14:nvContentPartPr>
              <p14:cNvPr id="2" name="Ink 1"/>
              <p14:cNvContentPartPr/>
              <p14:nvPr/>
            </p14:nvContentPartPr>
            <p14:xfrm>
              <a:off x="368280" y="1752480"/>
              <a:ext cx="17465760" cy="6214320"/>
            </p14:xfrm>
          </p:contentPart>
        </mc:Choice>
        <mc:Fallback xmlns="">
          <p:pic>
            <p:nvPicPr>
              <p:cNvPr id="2" name="Ink 1"/>
              <p:cNvPicPr/>
              <p:nvPr/>
            </p:nvPicPr>
            <p:blipFill>
              <a:blip r:embed="rId6"/>
              <a:stretch>
                <a:fillRect/>
              </a:stretch>
            </p:blipFill>
            <p:spPr>
              <a:xfrm>
                <a:off x="358920" y="1743120"/>
                <a:ext cx="17484480" cy="6233040"/>
              </a:xfrm>
              <a:prstGeom prst="rect">
                <a:avLst/>
              </a:prstGeom>
            </p:spPr>
          </p:pic>
        </mc:Fallback>
      </mc:AlternateContent>
    </p:spTree>
    <p:extLst>
      <p:ext uri="{BB962C8B-B14F-4D97-AF65-F5344CB8AC3E}">
        <p14:creationId xmlns:p14="http://schemas.microsoft.com/office/powerpoint/2010/main" val="274760915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text, clipart&#10;&#10;Description automatically generated">
            <a:extLst>
              <a:ext uri="{FF2B5EF4-FFF2-40B4-BE49-F238E27FC236}">
                <a16:creationId xmlns:a16="http://schemas.microsoft.com/office/drawing/2014/main" id="{1FCEB63D-4D9D-4854-AA24-920757E7F3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73654" y="396875"/>
            <a:ext cx="1203158" cy="609600"/>
          </a:xfrm>
          <a:prstGeom prst="rect">
            <a:avLst/>
          </a:prstGeom>
        </p:spPr>
      </p:pic>
      <p:pic>
        <p:nvPicPr>
          <p:cNvPr id="2" name="Picture 1"/>
          <p:cNvPicPr>
            <a:picLocks noChangeAspect="1"/>
          </p:cNvPicPr>
          <p:nvPr/>
        </p:nvPicPr>
        <p:blipFill rotWithShape="1">
          <a:blip r:embed="rId4"/>
          <a:srcRect t="1781" b="19334"/>
          <a:stretch/>
        </p:blipFill>
        <p:spPr>
          <a:xfrm>
            <a:off x="2813050" y="92074"/>
            <a:ext cx="14706600" cy="11163377"/>
          </a:xfrm>
          <a:prstGeom prst="rect">
            <a:avLst/>
          </a:prstGeom>
        </p:spPr>
      </p:pic>
    </p:spTree>
    <p:extLst>
      <p:ext uri="{BB962C8B-B14F-4D97-AF65-F5344CB8AC3E}">
        <p14:creationId xmlns:p14="http://schemas.microsoft.com/office/powerpoint/2010/main" val="291682504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158875"/>
            <a:ext cx="9975850" cy="2532614"/>
          </a:xfrm>
          <a:prstGeom prst="rect">
            <a:avLst/>
          </a:prstGeom>
        </p:spPr>
      </p:pic>
      <p:grpSp>
        <p:nvGrpSpPr>
          <p:cNvPr id="3" name="object 3"/>
          <p:cNvGrpSpPr/>
          <p:nvPr/>
        </p:nvGrpSpPr>
        <p:grpSpPr>
          <a:xfrm>
            <a:off x="0" y="10427105"/>
            <a:ext cx="20104100" cy="882015"/>
            <a:chOff x="0" y="10427105"/>
            <a:chExt cx="20104100" cy="882015"/>
          </a:xfrm>
        </p:grpSpPr>
        <p:pic>
          <p:nvPicPr>
            <p:cNvPr id="4" name="object 4"/>
            <p:cNvPicPr/>
            <p:nvPr/>
          </p:nvPicPr>
          <p:blipFill>
            <a:blip r:embed="rId3" cstate="print"/>
            <a:stretch>
              <a:fillRect/>
            </a:stretch>
          </p:blipFill>
          <p:spPr>
            <a:xfrm>
              <a:off x="1368587" y="10427105"/>
              <a:ext cx="18735513" cy="881450"/>
            </a:xfrm>
            <a:prstGeom prst="rect">
              <a:avLst/>
            </a:prstGeom>
          </p:spPr>
        </p:pic>
        <p:sp>
          <p:nvSpPr>
            <p:cNvPr id="5" name="object 5"/>
            <p:cNvSpPr/>
            <p:nvPr/>
          </p:nvSpPr>
          <p:spPr>
            <a:xfrm>
              <a:off x="0" y="10427105"/>
              <a:ext cx="1530350" cy="882015"/>
            </a:xfrm>
            <a:custGeom>
              <a:avLst/>
              <a:gdLst/>
              <a:ahLst/>
              <a:cxnLst/>
              <a:rect l="l" t="t" r="r" b="b"/>
              <a:pathLst>
                <a:path w="1530350" h="882015">
                  <a:moveTo>
                    <a:pt x="895974" y="0"/>
                  </a:moveTo>
                  <a:lnTo>
                    <a:pt x="0" y="0"/>
                  </a:lnTo>
                  <a:lnTo>
                    <a:pt x="0" y="881450"/>
                  </a:lnTo>
                  <a:lnTo>
                    <a:pt x="1529998" y="881450"/>
                  </a:lnTo>
                  <a:lnTo>
                    <a:pt x="895974" y="0"/>
                  </a:lnTo>
                  <a:close/>
                </a:path>
              </a:pathLst>
            </a:custGeom>
            <a:solidFill>
              <a:srgbClr val="0D2A3C"/>
            </a:solidFill>
          </p:spPr>
          <p:txBody>
            <a:bodyPr wrap="square" lIns="0" tIns="0" rIns="0" bIns="0" rtlCol="0"/>
            <a:lstStyle/>
            <a:p>
              <a:endParaRPr/>
            </a:p>
          </p:txBody>
        </p:sp>
      </p:grpSp>
      <p:sp>
        <p:nvSpPr>
          <p:cNvPr id="6" name="object 6"/>
          <p:cNvSpPr txBox="1">
            <a:spLocks noGrp="1"/>
          </p:cNvSpPr>
          <p:nvPr>
            <p:ph type="title"/>
          </p:nvPr>
        </p:nvSpPr>
        <p:spPr>
          <a:xfrm>
            <a:off x="603250" y="1654746"/>
            <a:ext cx="8382000" cy="809902"/>
          </a:xfrm>
          <a:prstGeom prst="rect">
            <a:avLst/>
          </a:prstGeom>
        </p:spPr>
        <p:txBody>
          <a:bodyPr vert="horz" wrap="square" lIns="0" tIns="17780" rIns="0" bIns="0" rtlCol="0">
            <a:spAutoFit/>
          </a:bodyPr>
          <a:lstStyle/>
          <a:p>
            <a:pPr marL="12700">
              <a:lnSpc>
                <a:spcPts val="5745"/>
              </a:lnSpc>
              <a:spcBef>
                <a:spcPts val="140"/>
              </a:spcBef>
            </a:pPr>
            <a:r>
              <a:rPr lang="en-GB" sz="7200" b="1" dirty="0" smtClean="0">
                <a:latin typeface="+mn-lt"/>
                <a:ea typeface="Roboto Medium" panose="02000000000000000000" pitchFamily="2" charset="0"/>
                <a:cs typeface="Calibri" panose="020F0502020204030204" pitchFamily="34" charset="0"/>
              </a:rPr>
              <a:t>Basics of Statistics</a:t>
            </a:r>
            <a:endParaRPr sz="7200" dirty="0">
              <a:latin typeface="+mn-lt"/>
              <a:ea typeface="Roboto Medium" panose="02000000000000000000" pitchFamily="2" charset="0"/>
              <a:cs typeface="Calibri" panose="020F0502020204030204" pitchFamily="34" charset="0"/>
            </a:endParaRPr>
          </a:p>
        </p:txBody>
      </p:sp>
      <p:pic>
        <p:nvPicPr>
          <p:cNvPr id="12" name="Picture 11" descr="A picture containing text, clipart&#10;&#10;Description automatically generated">
            <a:extLst>
              <a:ext uri="{FF2B5EF4-FFF2-40B4-BE49-F238E27FC236}">
                <a16:creationId xmlns:a16="http://schemas.microsoft.com/office/drawing/2014/main" id="{1FCEB63D-4D9D-4854-AA24-920757E7F3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373654" y="396875"/>
            <a:ext cx="1203158" cy="609600"/>
          </a:xfrm>
          <a:prstGeom prst="rect">
            <a:avLst/>
          </a:prstGeom>
        </p:spPr>
      </p:pic>
    </p:spTree>
    <p:extLst>
      <p:ext uri="{BB962C8B-B14F-4D97-AF65-F5344CB8AC3E}">
        <p14:creationId xmlns:p14="http://schemas.microsoft.com/office/powerpoint/2010/main" val="19185096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text, clipart&#10;&#10;Description automatically generated">
            <a:extLst>
              <a:ext uri="{FF2B5EF4-FFF2-40B4-BE49-F238E27FC236}">
                <a16:creationId xmlns:a16="http://schemas.microsoft.com/office/drawing/2014/main" id="{1FCEB63D-4D9D-4854-AA24-920757E7F3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73654" y="396875"/>
            <a:ext cx="1203158" cy="609600"/>
          </a:xfrm>
          <a:prstGeom prst="rect">
            <a:avLst/>
          </a:prstGeom>
        </p:spPr>
      </p:pic>
      <p:pic>
        <p:nvPicPr>
          <p:cNvPr id="3" name="Picture 2"/>
          <p:cNvPicPr>
            <a:picLocks noChangeAspect="1"/>
          </p:cNvPicPr>
          <p:nvPr/>
        </p:nvPicPr>
        <p:blipFill>
          <a:blip r:embed="rId3"/>
          <a:stretch>
            <a:fillRect/>
          </a:stretch>
        </p:blipFill>
        <p:spPr>
          <a:xfrm>
            <a:off x="3422650" y="2301875"/>
            <a:ext cx="8839200" cy="6537869"/>
          </a:xfrm>
          <a:prstGeom prst="rect">
            <a:avLst/>
          </a:prstGeom>
        </p:spPr>
      </p:pic>
      <p:sp>
        <p:nvSpPr>
          <p:cNvPr id="5" name="TextBox 4"/>
          <p:cNvSpPr txBox="1"/>
          <p:nvPr/>
        </p:nvSpPr>
        <p:spPr>
          <a:xfrm>
            <a:off x="2241550" y="984250"/>
            <a:ext cx="7962900" cy="646331"/>
          </a:xfrm>
          <a:prstGeom prst="rect">
            <a:avLst/>
          </a:prstGeom>
          <a:noFill/>
        </p:spPr>
        <p:txBody>
          <a:bodyPr wrap="square" rtlCol="0">
            <a:spAutoFit/>
          </a:bodyPr>
          <a:lstStyle/>
          <a:p>
            <a:r>
              <a:rPr lang="en-US" sz="3600" dirty="0" smtClean="0"/>
              <a:t>2 Bedroom apartment price in Noida </a:t>
            </a:r>
            <a:endParaRPr lang="en-IN" sz="3600" dirty="0"/>
          </a:p>
        </p:txBody>
      </p:sp>
      <mc:AlternateContent xmlns:mc="http://schemas.openxmlformats.org/markup-compatibility/2006" xmlns:p14="http://schemas.microsoft.com/office/powerpoint/2010/main">
        <mc:Choice Requires="p14">
          <p:contentPart p14:bwMode="auto" r:id="rId4">
            <p14:nvContentPartPr>
              <p14:cNvPr id="2" name="Ink 1"/>
              <p14:cNvContentPartPr/>
              <p14:nvPr/>
            </p14:nvContentPartPr>
            <p14:xfrm>
              <a:off x="7466400" y="1855440"/>
              <a:ext cx="11604600" cy="6612120"/>
            </p14:xfrm>
          </p:contentPart>
        </mc:Choice>
        <mc:Fallback xmlns="">
          <p:pic>
            <p:nvPicPr>
              <p:cNvPr id="2" name="Ink 1"/>
              <p:cNvPicPr/>
              <p:nvPr/>
            </p:nvPicPr>
            <p:blipFill>
              <a:blip r:embed="rId5"/>
              <a:stretch>
                <a:fillRect/>
              </a:stretch>
            </p:blipFill>
            <p:spPr>
              <a:xfrm>
                <a:off x="7457040" y="1846080"/>
                <a:ext cx="11623320" cy="6630840"/>
              </a:xfrm>
              <a:prstGeom prst="rect">
                <a:avLst/>
              </a:prstGeom>
            </p:spPr>
          </p:pic>
        </mc:Fallback>
      </mc:AlternateContent>
    </p:spTree>
    <p:extLst>
      <p:ext uri="{BB962C8B-B14F-4D97-AF65-F5344CB8AC3E}">
        <p14:creationId xmlns:p14="http://schemas.microsoft.com/office/powerpoint/2010/main" val="339421507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60650" y="854075"/>
            <a:ext cx="16535400" cy="2308324"/>
          </a:xfrm>
          <a:prstGeom prst="rect">
            <a:avLst/>
          </a:prstGeom>
        </p:spPr>
        <p:txBody>
          <a:bodyPr wrap="square">
            <a:spAutoFit/>
          </a:bodyPr>
          <a:lstStyle/>
          <a:p>
            <a:pPr fontAlgn="base"/>
            <a:r>
              <a:rPr lang="en-US" sz="3600" b="1" dirty="0" smtClean="0">
                <a:solidFill>
                  <a:srgbClr val="273239"/>
                </a:solidFill>
                <a:latin typeface="sofia-pro"/>
              </a:rPr>
              <a:t>GATE DA Sample Paper 2024</a:t>
            </a:r>
          </a:p>
          <a:p>
            <a:pPr fontAlgn="base"/>
            <a:endParaRPr lang="en-US" sz="3600" b="1" dirty="0" smtClean="0">
              <a:solidFill>
                <a:srgbClr val="273239"/>
              </a:solidFill>
              <a:latin typeface="sofia-pro"/>
            </a:endParaRPr>
          </a:p>
          <a:p>
            <a:pPr fontAlgn="base"/>
            <a:r>
              <a:rPr lang="en-US" sz="3600" dirty="0"/>
              <a:t>X is a uniform distribution random variable with support in [-2, 2] U [99.5, 100.5]. The mean of X is _______ </a:t>
            </a:r>
            <a:endParaRPr lang="en-US" sz="3600" b="0" i="0" dirty="0">
              <a:solidFill>
                <a:srgbClr val="273239"/>
              </a:solidFill>
              <a:effectLst/>
              <a:latin typeface="var(--font-din)"/>
            </a:endParaRPr>
          </a:p>
        </p:txBody>
      </p:sp>
      <p:pic>
        <p:nvPicPr>
          <p:cNvPr id="3" name="Picture 2" descr="A picture containing text, clipart&#10;&#10;Description automatically generated">
            <a:extLst>
              <a:ext uri="{FF2B5EF4-FFF2-40B4-BE49-F238E27FC236}">
                <a16:creationId xmlns:a16="http://schemas.microsoft.com/office/drawing/2014/main" id="{1FCEB63D-4D9D-4854-AA24-920757E7F3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73654" y="396875"/>
            <a:ext cx="1203158" cy="609600"/>
          </a:xfrm>
          <a:prstGeom prst="rect">
            <a:avLst/>
          </a:prstGeom>
        </p:spPr>
      </p:pic>
    </p:spTree>
    <p:extLst>
      <p:ext uri="{BB962C8B-B14F-4D97-AF65-F5344CB8AC3E}">
        <p14:creationId xmlns:p14="http://schemas.microsoft.com/office/powerpoint/2010/main" val="309133761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text, clipart&#10;&#10;Description automatically generated">
            <a:extLst>
              <a:ext uri="{FF2B5EF4-FFF2-40B4-BE49-F238E27FC236}">
                <a16:creationId xmlns:a16="http://schemas.microsoft.com/office/drawing/2014/main" id="{1FCEB63D-4D9D-4854-AA24-920757E7F3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73654" y="396875"/>
            <a:ext cx="1203158" cy="609600"/>
          </a:xfrm>
          <a:prstGeom prst="rect">
            <a:avLst/>
          </a:prstGeom>
        </p:spPr>
      </p:pic>
      <p:sp>
        <p:nvSpPr>
          <p:cNvPr id="3" name="Rectangle 2"/>
          <p:cNvSpPr/>
          <p:nvPr/>
        </p:nvSpPr>
        <p:spPr>
          <a:xfrm>
            <a:off x="2051050" y="1006475"/>
            <a:ext cx="16611600" cy="5078313"/>
          </a:xfrm>
          <a:prstGeom prst="rect">
            <a:avLst/>
          </a:prstGeom>
        </p:spPr>
        <p:txBody>
          <a:bodyPr wrap="square">
            <a:spAutoFit/>
          </a:bodyPr>
          <a:lstStyle/>
          <a:p>
            <a:pPr fontAlgn="base"/>
            <a:r>
              <a:rPr lang="en-US" sz="3600" b="1" dirty="0" smtClean="0">
                <a:solidFill>
                  <a:srgbClr val="40424E"/>
                </a:solidFill>
                <a:latin typeface="urw-din"/>
              </a:rPr>
              <a:t>Population</a:t>
            </a:r>
            <a:r>
              <a:rPr lang="en-US" sz="3600" b="1" dirty="0">
                <a:solidFill>
                  <a:srgbClr val="40424E"/>
                </a:solidFill>
                <a:latin typeface="urw-din"/>
              </a:rPr>
              <a:t>:</a:t>
            </a:r>
          </a:p>
          <a:p>
            <a:pPr fontAlgn="base"/>
            <a:endParaRPr lang="en-US" sz="3600" b="1" dirty="0" smtClean="0">
              <a:solidFill>
                <a:srgbClr val="40424E"/>
              </a:solidFill>
              <a:latin typeface="urw-din"/>
            </a:endParaRPr>
          </a:p>
          <a:p>
            <a:pPr fontAlgn="base"/>
            <a:r>
              <a:rPr lang="en-US" sz="3600" b="1" dirty="0" smtClean="0">
                <a:solidFill>
                  <a:srgbClr val="40424E"/>
                </a:solidFill>
                <a:latin typeface="urw-din"/>
              </a:rPr>
              <a:t>Population </a:t>
            </a:r>
            <a:r>
              <a:rPr lang="en-US" sz="3600" b="1" dirty="0">
                <a:solidFill>
                  <a:srgbClr val="40424E"/>
                </a:solidFill>
                <a:latin typeface="urw-din"/>
              </a:rPr>
              <a:t>is the entire group you want to draw conclusions about.</a:t>
            </a:r>
            <a:endParaRPr lang="en-US" sz="3600" dirty="0">
              <a:solidFill>
                <a:srgbClr val="40424E"/>
              </a:solidFill>
              <a:latin typeface="urw-din"/>
            </a:endParaRPr>
          </a:p>
          <a:p>
            <a:pPr fontAlgn="base"/>
            <a:endParaRPr lang="en-US" sz="3600" dirty="0" smtClean="0">
              <a:solidFill>
                <a:srgbClr val="40424E"/>
              </a:solidFill>
              <a:latin typeface="urw-din"/>
            </a:endParaRPr>
          </a:p>
          <a:p>
            <a:pPr fontAlgn="base"/>
            <a:r>
              <a:rPr lang="en-US" sz="3600" dirty="0" smtClean="0">
                <a:solidFill>
                  <a:srgbClr val="40424E"/>
                </a:solidFill>
                <a:latin typeface="urw-din"/>
              </a:rPr>
              <a:t>Examples</a:t>
            </a:r>
            <a:endParaRPr lang="en-US" sz="3600" dirty="0">
              <a:solidFill>
                <a:srgbClr val="40424E"/>
              </a:solidFill>
              <a:latin typeface="urw-din"/>
            </a:endParaRPr>
          </a:p>
          <a:p>
            <a:pPr marL="742950" indent="-742950" fontAlgn="base">
              <a:buFont typeface="+mj-lt"/>
              <a:buAutoNum type="arabicPeriod"/>
            </a:pPr>
            <a:r>
              <a:rPr lang="en-US" sz="3600" dirty="0">
                <a:solidFill>
                  <a:srgbClr val="40424E"/>
                </a:solidFill>
                <a:latin typeface="urw-din"/>
              </a:rPr>
              <a:t>The number of citizens living in the State of Rajasthan </a:t>
            </a:r>
            <a:endParaRPr lang="en-US" sz="3600" dirty="0" smtClean="0">
              <a:solidFill>
                <a:srgbClr val="40424E"/>
              </a:solidFill>
              <a:latin typeface="urw-din"/>
            </a:endParaRPr>
          </a:p>
          <a:p>
            <a:pPr marL="742950" indent="-742950" fontAlgn="base">
              <a:buFont typeface="+mj-lt"/>
              <a:buAutoNum type="arabicPeriod"/>
            </a:pPr>
            <a:r>
              <a:rPr lang="en-US" sz="3600" dirty="0" smtClean="0">
                <a:solidFill>
                  <a:srgbClr val="40424E"/>
                </a:solidFill>
                <a:latin typeface="urw-din"/>
              </a:rPr>
              <a:t>All the chess players who have FIDE rating </a:t>
            </a:r>
          </a:p>
          <a:p>
            <a:pPr marL="742950" indent="-742950" fontAlgn="base">
              <a:buFont typeface="+mj-lt"/>
              <a:buAutoNum type="arabicPeriod"/>
            </a:pPr>
            <a:r>
              <a:rPr lang="en-US" sz="3600" dirty="0" smtClean="0">
                <a:solidFill>
                  <a:srgbClr val="40424E"/>
                </a:solidFill>
                <a:latin typeface="urw-din"/>
              </a:rPr>
              <a:t>the number of planets in the entire universe </a:t>
            </a:r>
          </a:p>
          <a:p>
            <a:pPr marL="742950" indent="-742950" fontAlgn="base">
              <a:buFont typeface="+mj-lt"/>
              <a:buAutoNum type="arabicPeriod"/>
            </a:pPr>
            <a:r>
              <a:rPr lang="en-US" sz="3600" dirty="0" smtClean="0">
                <a:solidFill>
                  <a:srgbClr val="40424E"/>
                </a:solidFill>
                <a:latin typeface="urw-din"/>
              </a:rPr>
              <a:t>The types of candies and chocolates are made in India.</a:t>
            </a:r>
            <a:endParaRPr lang="en-US" sz="3600" b="0" i="0" dirty="0">
              <a:solidFill>
                <a:srgbClr val="40424E"/>
              </a:solidFill>
              <a:effectLst/>
              <a:latin typeface="urw-din"/>
            </a:endParaRPr>
          </a:p>
        </p:txBody>
      </p:sp>
      <mc:AlternateContent xmlns:mc="http://schemas.openxmlformats.org/markup-compatibility/2006">
        <mc:Choice xmlns:p14="http://schemas.microsoft.com/office/powerpoint/2010/main" Requires="p14">
          <p:contentPart p14:bwMode="auto" r:id="rId3">
            <p14:nvContentPartPr>
              <p14:cNvPr id="2" name="Ink 1"/>
              <p14:cNvContentPartPr/>
              <p14:nvPr/>
            </p14:nvContentPartPr>
            <p14:xfrm>
              <a:off x="11913840" y="4093920"/>
              <a:ext cx="2400480" cy="2268000"/>
            </p14:xfrm>
          </p:contentPart>
        </mc:Choice>
        <mc:Fallback>
          <p:pic>
            <p:nvPicPr>
              <p:cNvPr id="2" name="Ink 1"/>
              <p:cNvPicPr/>
              <p:nvPr/>
            </p:nvPicPr>
            <p:blipFill>
              <a:blip r:embed="rId4"/>
              <a:stretch>
                <a:fillRect/>
              </a:stretch>
            </p:blipFill>
            <p:spPr>
              <a:xfrm>
                <a:off x="11904480" y="4084560"/>
                <a:ext cx="2419200" cy="2286720"/>
              </a:xfrm>
              <a:prstGeom prst="rect">
                <a:avLst/>
              </a:prstGeom>
            </p:spPr>
          </p:pic>
        </mc:Fallback>
      </mc:AlternateContent>
    </p:spTree>
    <p:extLst>
      <p:ext uri="{BB962C8B-B14F-4D97-AF65-F5344CB8AC3E}">
        <p14:creationId xmlns:p14="http://schemas.microsoft.com/office/powerpoint/2010/main" val="394940345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text, clipart&#10;&#10;Description automatically generated">
            <a:extLst>
              <a:ext uri="{FF2B5EF4-FFF2-40B4-BE49-F238E27FC236}">
                <a16:creationId xmlns:a16="http://schemas.microsoft.com/office/drawing/2014/main" id="{1FCEB63D-4D9D-4854-AA24-920757E7F3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73654" y="396875"/>
            <a:ext cx="1203158" cy="609600"/>
          </a:xfrm>
          <a:prstGeom prst="rect">
            <a:avLst/>
          </a:prstGeom>
        </p:spPr>
      </p:pic>
      <p:sp>
        <p:nvSpPr>
          <p:cNvPr id="3" name="Rectangle 2"/>
          <p:cNvSpPr/>
          <p:nvPr/>
        </p:nvSpPr>
        <p:spPr>
          <a:xfrm>
            <a:off x="1874579" y="7102475"/>
            <a:ext cx="16959669" cy="2308324"/>
          </a:xfrm>
          <a:prstGeom prst="rect">
            <a:avLst/>
          </a:prstGeom>
        </p:spPr>
        <p:txBody>
          <a:bodyPr wrap="square">
            <a:spAutoFit/>
          </a:bodyPr>
          <a:lstStyle/>
          <a:p>
            <a:pPr fontAlgn="base"/>
            <a:r>
              <a:rPr lang="en-US" sz="3600" b="1" dirty="0" smtClean="0">
                <a:solidFill>
                  <a:srgbClr val="40424E"/>
                </a:solidFill>
                <a:latin typeface="urw-din"/>
              </a:rPr>
              <a:t>Sample</a:t>
            </a:r>
            <a:r>
              <a:rPr lang="en-US" sz="3600" b="1" dirty="0">
                <a:solidFill>
                  <a:srgbClr val="40424E"/>
                </a:solidFill>
                <a:latin typeface="urw-din"/>
              </a:rPr>
              <a:t>:</a:t>
            </a:r>
          </a:p>
          <a:p>
            <a:pPr fontAlgn="base"/>
            <a:endParaRPr lang="en-US" sz="3600" dirty="0" smtClean="0">
              <a:solidFill>
                <a:srgbClr val="40424E"/>
              </a:solidFill>
              <a:latin typeface="urw-din"/>
            </a:endParaRPr>
          </a:p>
          <a:p>
            <a:pPr fontAlgn="base"/>
            <a:r>
              <a:rPr lang="en-US" sz="3600" dirty="0" smtClean="0">
                <a:solidFill>
                  <a:srgbClr val="40424E"/>
                </a:solidFill>
                <a:latin typeface="urw-din"/>
              </a:rPr>
              <a:t>The </a:t>
            </a:r>
            <a:r>
              <a:rPr lang="en-US" sz="3600" dirty="0">
                <a:solidFill>
                  <a:srgbClr val="40424E"/>
                </a:solidFill>
                <a:latin typeface="urw-din"/>
              </a:rPr>
              <a:t>sample is an unbiased subset of the population in which we represent the whole data.</a:t>
            </a:r>
            <a:endParaRPr lang="en-US" sz="3600" b="0" i="0" dirty="0">
              <a:solidFill>
                <a:srgbClr val="40424E"/>
              </a:solidFill>
              <a:effectLst/>
              <a:latin typeface="urw-din"/>
            </a:endParaRPr>
          </a:p>
        </p:txBody>
      </p:sp>
      <p:pic>
        <p:nvPicPr>
          <p:cNvPr id="6" name="Picture 5"/>
          <p:cNvPicPr>
            <a:picLocks noChangeAspect="1"/>
          </p:cNvPicPr>
          <p:nvPr/>
        </p:nvPicPr>
        <p:blipFill>
          <a:blip r:embed="rId3"/>
          <a:stretch>
            <a:fillRect/>
          </a:stretch>
        </p:blipFill>
        <p:spPr>
          <a:xfrm>
            <a:off x="1898650" y="905788"/>
            <a:ext cx="9829800" cy="5390892"/>
          </a:xfrm>
          <a:prstGeom prst="rect">
            <a:avLst/>
          </a:prstGeom>
        </p:spPr>
      </p:pic>
      <mc:AlternateContent xmlns:mc="http://schemas.openxmlformats.org/markup-compatibility/2006">
        <mc:Choice xmlns:p14="http://schemas.microsoft.com/office/powerpoint/2010/main" Requires="p14">
          <p:contentPart p14:bwMode="auto" r:id="rId4">
            <p14:nvContentPartPr>
              <p14:cNvPr id="2" name="Ink 1"/>
              <p14:cNvContentPartPr/>
              <p14:nvPr/>
            </p14:nvContentPartPr>
            <p14:xfrm>
              <a:off x="9852120" y="9777960"/>
              <a:ext cx="604080" cy="360"/>
            </p14:xfrm>
          </p:contentPart>
        </mc:Choice>
        <mc:Fallback>
          <p:pic>
            <p:nvPicPr>
              <p:cNvPr id="2" name="Ink 1"/>
              <p:cNvPicPr/>
              <p:nvPr/>
            </p:nvPicPr>
            <p:blipFill>
              <a:blip r:embed="rId5"/>
              <a:stretch>
                <a:fillRect/>
              </a:stretch>
            </p:blipFill>
            <p:spPr>
              <a:xfrm>
                <a:off x="9842760" y="9768600"/>
                <a:ext cx="622800" cy="19080"/>
              </a:xfrm>
              <a:prstGeom prst="rect">
                <a:avLst/>
              </a:prstGeom>
            </p:spPr>
          </p:pic>
        </mc:Fallback>
      </mc:AlternateContent>
    </p:spTree>
    <p:extLst>
      <p:ext uri="{BB962C8B-B14F-4D97-AF65-F5344CB8AC3E}">
        <p14:creationId xmlns:p14="http://schemas.microsoft.com/office/powerpoint/2010/main" val="395891489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text, clipart&#10;&#10;Description automatically generated">
            <a:extLst>
              <a:ext uri="{FF2B5EF4-FFF2-40B4-BE49-F238E27FC236}">
                <a16:creationId xmlns:a16="http://schemas.microsoft.com/office/drawing/2014/main" id="{1FCEB63D-4D9D-4854-AA24-920757E7F3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73654" y="396875"/>
            <a:ext cx="1203158" cy="609600"/>
          </a:xfrm>
          <a:prstGeom prst="rect">
            <a:avLst/>
          </a:prstGeom>
        </p:spPr>
      </p:pic>
      <p:sp>
        <p:nvSpPr>
          <p:cNvPr id="2" name="Rectangle 1"/>
          <p:cNvSpPr/>
          <p:nvPr/>
        </p:nvSpPr>
        <p:spPr>
          <a:xfrm>
            <a:off x="1746250" y="1022350"/>
            <a:ext cx="15773400" cy="1856919"/>
          </a:xfrm>
          <a:prstGeom prst="rect">
            <a:avLst/>
          </a:prstGeom>
        </p:spPr>
        <p:txBody>
          <a:bodyPr wrap="square">
            <a:spAutoFit/>
          </a:bodyPr>
          <a:lstStyle/>
          <a:p>
            <a:pPr>
              <a:spcAft>
                <a:spcPts val="800"/>
              </a:spcAft>
            </a:pPr>
            <a:r>
              <a:rPr lang="en-US" sz="3600" b="1" dirty="0" smtClean="0">
                <a:solidFill>
                  <a:srgbClr val="000000"/>
                </a:solidFill>
                <a:latin typeface="Calibri" panose="020F0502020204030204" pitchFamily="34" charset="0"/>
              </a:rPr>
              <a:t>Random </a:t>
            </a:r>
            <a:r>
              <a:rPr lang="en-US" sz="3600" b="1" dirty="0">
                <a:solidFill>
                  <a:srgbClr val="000000"/>
                </a:solidFill>
                <a:latin typeface="Calibri" panose="020F0502020204030204" pitchFamily="34" charset="0"/>
              </a:rPr>
              <a:t>Sample: </a:t>
            </a:r>
            <a:r>
              <a:rPr lang="en-US" sz="3600" dirty="0">
                <a:solidFill>
                  <a:srgbClr val="000000"/>
                </a:solidFill>
                <a:latin typeface="Calibri" panose="020F0502020204030204" pitchFamily="34" charset="0"/>
              </a:rPr>
              <a:t>When each number/member from the population has an equal chance of being selected. </a:t>
            </a:r>
            <a:endParaRPr lang="en-US" sz="3600" dirty="0" smtClean="0">
              <a:solidFill>
                <a:srgbClr val="000000"/>
              </a:solidFill>
              <a:latin typeface="Calibri" panose="020F0502020204030204" pitchFamily="34" charset="0"/>
            </a:endParaRPr>
          </a:p>
          <a:p>
            <a:pPr>
              <a:spcAft>
                <a:spcPts val="800"/>
              </a:spcAft>
            </a:pPr>
            <a:endParaRPr lang="en-US" sz="3600" dirty="0">
              <a:solidFill>
                <a:srgbClr val="000000"/>
              </a:solidFill>
              <a:latin typeface="Calibri" panose="020F0502020204030204" pitchFamily="34" charset="0"/>
            </a:endParaRPr>
          </a:p>
        </p:txBody>
      </p:sp>
    </p:spTree>
    <p:extLst>
      <p:ext uri="{BB962C8B-B14F-4D97-AF65-F5344CB8AC3E}">
        <p14:creationId xmlns:p14="http://schemas.microsoft.com/office/powerpoint/2010/main" val="101263394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text, clipart&#10;&#10;Description automatically generated">
            <a:extLst>
              <a:ext uri="{FF2B5EF4-FFF2-40B4-BE49-F238E27FC236}">
                <a16:creationId xmlns:a16="http://schemas.microsoft.com/office/drawing/2014/main" id="{1FCEB63D-4D9D-4854-AA24-920757E7F3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73654" y="396875"/>
            <a:ext cx="1203158" cy="609600"/>
          </a:xfrm>
          <a:prstGeom prst="rect">
            <a:avLst/>
          </a:prstGeom>
        </p:spPr>
      </p:pic>
      <p:sp>
        <p:nvSpPr>
          <p:cNvPr id="3" name="Rectangle 2"/>
          <p:cNvSpPr/>
          <p:nvPr/>
        </p:nvSpPr>
        <p:spPr>
          <a:xfrm>
            <a:off x="1974850" y="1006475"/>
            <a:ext cx="16230600" cy="6740307"/>
          </a:xfrm>
          <a:prstGeom prst="rect">
            <a:avLst/>
          </a:prstGeom>
        </p:spPr>
        <p:txBody>
          <a:bodyPr wrap="square">
            <a:spAutoFit/>
          </a:bodyPr>
          <a:lstStyle/>
          <a:p>
            <a:r>
              <a:rPr lang="en-US" sz="3600" b="1" dirty="0"/>
              <a:t>The Branches of Statistics </a:t>
            </a:r>
            <a:endParaRPr lang="en-US" sz="3600" b="1" dirty="0" smtClean="0"/>
          </a:p>
          <a:p>
            <a:r>
              <a:rPr lang="en-US" sz="3600" dirty="0" smtClean="0"/>
              <a:t>Two </a:t>
            </a:r>
            <a:r>
              <a:rPr lang="en-US" sz="3600" dirty="0"/>
              <a:t>branches, descriptive statistics and inferential statistics, comprise the field of statistics. </a:t>
            </a:r>
            <a:endParaRPr lang="en-US" sz="3600" dirty="0" smtClean="0"/>
          </a:p>
          <a:p>
            <a:endParaRPr lang="en-US" sz="3600" dirty="0"/>
          </a:p>
          <a:p>
            <a:r>
              <a:rPr lang="en-US" sz="3600" b="1" dirty="0" smtClean="0"/>
              <a:t>Descriptive </a:t>
            </a:r>
            <a:r>
              <a:rPr lang="en-US" sz="3600" b="1" dirty="0"/>
              <a:t>Statistics</a:t>
            </a:r>
            <a:r>
              <a:rPr lang="en-US" sz="3600" dirty="0"/>
              <a:t> </a:t>
            </a:r>
            <a:endParaRPr lang="en-US" sz="3600" dirty="0" smtClean="0"/>
          </a:p>
          <a:p>
            <a:r>
              <a:rPr lang="en-US" sz="3600" dirty="0" smtClean="0"/>
              <a:t>The </a:t>
            </a:r>
            <a:r>
              <a:rPr lang="en-US" sz="3600" dirty="0"/>
              <a:t>branch of statistics that focuses on collecting, summarizing, and presenting a set of data. </a:t>
            </a:r>
            <a:endParaRPr lang="en-US" sz="3600" dirty="0" smtClean="0"/>
          </a:p>
          <a:p>
            <a:endParaRPr lang="en-US" sz="3600" dirty="0"/>
          </a:p>
          <a:p>
            <a:r>
              <a:rPr lang="en-US" sz="3600" b="1" dirty="0" smtClean="0"/>
              <a:t>EXAMPLES</a:t>
            </a:r>
          </a:p>
          <a:p>
            <a:r>
              <a:rPr lang="en-US" sz="3600" dirty="0" smtClean="0"/>
              <a:t>The </a:t>
            </a:r>
            <a:r>
              <a:rPr lang="en-US" sz="3600" dirty="0"/>
              <a:t>average age of citizens who voted for the winning candidate in the last presidential election, the average length of all books about statistics, the variation in the weight of 100 boxes of cereal selected from a factory’s production line.</a:t>
            </a:r>
            <a:endParaRPr lang="en-IN" sz="3600" dirty="0"/>
          </a:p>
        </p:txBody>
      </p:sp>
      <mc:AlternateContent xmlns:mc="http://schemas.openxmlformats.org/markup-compatibility/2006">
        <mc:Choice xmlns:p14="http://schemas.microsoft.com/office/powerpoint/2010/main" Requires="p14">
          <p:contentPart p14:bwMode="auto" r:id="rId3">
            <p14:nvContentPartPr>
              <p14:cNvPr id="2" name="Ink 1"/>
              <p14:cNvContentPartPr/>
              <p14:nvPr/>
            </p14:nvContentPartPr>
            <p14:xfrm>
              <a:off x="5492880" y="2046960"/>
              <a:ext cx="8586000" cy="1458000"/>
            </p14:xfrm>
          </p:contentPart>
        </mc:Choice>
        <mc:Fallback>
          <p:pic>
            <p:nvPicPr>
              <p:cNvPr id="2" name="Ink 1"/>
              <p:cNvPicPr/>
              <p:nvPr/>
            </p:nvPicPr>
            <p:blipFill>
              <a:blip r:embed="rId4"/>
              <a:stretch>
                <a:fillRect/>
              </a:stretch>
            </p:blipFill>
            <p:spPr>
              <a:xfrm>
                <a:off x="5483520" y="2037600"/>
                <a:ext cx="8604720" cy="1476720"/>
              </a:xfrm>
              <a:prstGeom prst="rect">
                <a:avLst/>
              </a:prstGeom>
            </p:spPr>
          </p:pic>
        </mc:Fallback>
      </mc:AlternateContent>
    </p:spTree>
    <p:extLst>
      <p:ext uri="{BB962C8B-B14F-4D97-AF65-F5344CB8AC3E}">
        <p14:creationId xmlns:p14="http://schemas.microsoft.com/office/powerpoint/2010/main" val="142025505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text, clipart&#10;&#10;Description automatically generated">
            <a:extLst>
              <a:ext uri="{FF2B5EF4-FFF2-40B4-BE49-F238E27FC236}">
                <a16:creationId xmlns:a16="http://schemas.microsoft.com/office/drawing/2014/main" id="{1FCEB63D-4D9D-4854-AA24-920757E7F3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73654" y="396875"/>
            <a:ext cx="1203158" cy="609600"/>
          </a:xfrm>
          <a:prstGeom prst="rect">
            <a:avLst/>
          </a:prstGeom>
        </p:spPr>
      </p:pic>
      <p:sp>
        <p:nvSpPr>
          <p:cNvPr id="2" name="Rectangle 1"/>
          <p:cNvSpPr/>
          <p:nvPr/>
        </p:nvSpPr>
        <p:spPr>
          <a:xfrm>
            <a:off x="1898650" y="1311275"/>
            <a:ext cx="16992600" cy="4524315"/>
          </a:xfrm>
          <a:prstGeom prst="rect">
            <a:avLst/>
          </a:prstGeom>
        </p:spPr>
        <p:txBody>
          <a:bodyPr wrap="square">
            <a:spAutoFit/>
          </a:bodyPr>
          <a:lstStyle/>
          <a:p>
            <a:r>
              <a:rPr lang="en-US" sz="3600" b="1" dirty="0"/>
              <a:t>Inferential Statistics </a:t>
            </a:r>
            <a:endParaRPr lang="en-US" sz="3600" b="1" dirty="0" smtClean="0"/>
          </a:p>
          <a:p>
            <a:r>
              <a:rPr lang="en-US" sz="3600" dirty="0" smtClean="0"/>
              <a:t>The </a:t>
            </a:r>
            <a:r>
              <a:rPr lang="en-US" sz="3600" dirty="0"/>
              <a:t>branch of statistics that analyzes sample data to draw conclusions about a population. </a:t>
            </a:r>
            <a:endParaRPr lang="en-US" sz="3600" dirty="0" smtClean="0"/>
          </a:p>
          <a:p>
            <a:endParaRPr lang="en-US" sz="3600" dirty="0"/>
          </a:p>
          <a:p>
            <a:r>
              <a:rPr lang="en-US" sz="3600" dirty="0" smtClean="0"/>
              <a:t>EXAMPLE </a:t>
            </a:r>
            <a:r>
              <a:rPr lang="en-US" sz="3600" dirty="0"/>
              <a:t>A survey that sampled 2,001 full- or part-time workers ages 50 to 70, conducted by the American Association of Retired Persons (AARP), discovered that 70% of those polled planned to work past the traditional mid60s retirement age. </a:t>
            </a:r>
            <a:endParaRPr lang="en-US" sz="3600" dirty="0" smtClean="0"/>
          </a:p>
          <a:p>
            <a:r>
              <a:rPr lang="en-US" sz="3600" dirty="0" smtClean="0"/>
              <a:t>Inferential </a:t>
            </a:r>
            <a:r>
              <a:rPr lang="en-US" sz="3600" dirty="0"/>
              <a:t>statistic could be used to draw conclusions about the population of all workers ages 50 to 70. </a:t>
            </a:r>
            <a:endParaRPr lang="en-IN" sz="3600" dirty="0"/>
          </a:p>
        </p:txBody>
      </p:sp>
      <mc:AlternateContent xmlns:mc="http://schemas.openxmlformats.org/markup-compatibility/2006">
        <mc:Choice xmlns:p14="http://schemas.microsoft.com/office/powerpoint/2010/main" Requires="p14">
          <p:contentPart p14:bwMode="auto" r:id="rId3">
            <p14:nvContentPartPr>
              <p14:cNvPr id="3" name="Ink 2"/>
              <p14:cNvContentPartPr/>
              <p14:nvPr/>
            </p14:nvContentPartPr>
            <p14:xfrm>
              <a:off x="2106000" y="2385720"/>
              <a:ext cx="14078880" cy="5551920"/>
            </p14:xfrm>
          </p:contentPart>
        </mc:Choice>
        <mc:Fallback>
          <p:pic>
            <p:nvPicPr>
              <p:cNvPr id="3" name="Ink 2"/>
              <p:cNvPicPr/>
              <p:nvPr/>
            </p:nvPicPr>
            <p:blipFill>
              <a:blip r:embed="rId4"/>
              <a:stretch>
                <a:fillRect/>
              </a:stretch>
            </p:blipFill>
            <p:spPr>
              <a:xfrm>
                <a:off x="2096640" y="2376360"/>
                <a:ext cx="14097600" cy="5570640"/>
              </a:xfrm>
              <a:prstGeom prst="rect">
                <a:avLst/>
              </a:prstGeom>
            </p:spPr>
          </p:pic>
        </mc:Fallback>
      </mc:AlternateContent>
    </p:spTree>
    <p:extLst>
      <p:ext uri="{BB962C8B-B14F-4D97-AF65-F5344CB8AC3E}">
        <p14:creationId xmlns:p14="http://schemas.microsoft.com/office/powerpoint/2010/main" val="114421467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text, clipart&#10;&#10;Description automatically generated">
            <a:extLst>
              <a:ext uri="{FF2B5EF4-FFF2-40B4-BE49-F238E27FC236}">
                <a16:creationId xmlns:a16="http://schemas.microsoft.com/office/drawing/2014/main" id="{1FCEB63D-4D9D-4854-AA24-920757E7F3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73654" y="396875"/>
            <a:ext cx="1203158" cy="609600"/>
          </a:xfrm>
          <a:prstGeom prst="rect">
            <a:avLst/>
          </a:prstGeom>
        </p:spPr>
      </p:pic>
      <p:sp>
        <p:nvSpPr>
          <p:cNvPr id="3" name="Rectangle 2"/>
          <p:cNvSpPr/>
          <p:nvPr/>
        </p:nvSpPr>
        <p:spPr>
          <a:xfrm>
            <a:off x="1898650" y="1006475"/>
            <a:ext cx="16154400" cy="8956298"/>
          </a:xfrm>
          <a:prstGeom prst="rect">
            <a:avLst/>
          </a:prstGeom>
        </p:spPr>
        <p:txBody>
          <a:bodyPr wrap="square">
            <a:spAutoFit/>
          </a:bodyPr>
          <a:lstStyle/>
          <a:p>
            <a:r>
              <a:rPr lang="en-US" sz="3600" dirty="0"/>
              <a:t>Example </a:t>
            </a:r>
            <a:endParaRPr lang="en-US" sz="3600" dirty="0" smtClean="0"/>
          </a:p>
          <a:p>
            <a:r>
              <a:rPr lang="en-US" sz="3600" dirty="0" smtClean="0"/>
              <a:t>Consider </a:t>
            </a:r>
            <a:r>
              <a:rPr lang="en-US" sz="3600" dirty="0"/>
              <a:t>event of tossing dice. The dice is rolled 100 times and the results are forming the sample data</a:t>
            </a:r>
            <a:r>
              <a:rPr lang="en-US" sz="3600" dirty="0" smtClean="0"/>
              <a:t>.</a:t>
            </a:r>
          </a:p>
          <a:p>
            <a:r>
              <a:rPr lang="en-US" sz="3600" dirty="0" smtClean="0"/>
              <a:t>Descriptive </a:t>
            </a:r>
            <a:r>
              <a:rPr lang="en-US" sz="3600" dirty="0"/>
              <a:t>statistics is used to grouping the sample data to the following </a:t>
            </a:r>
            <a:r>
              <a:rPr lang="en-US" sz="3600" dirty="0" smtClean="0"/>
              <a:t>table</a:t>
            </a:r>
          </a:p>
          <a:p>
            <a:endParaRPr lang="en-US" sz="3600" dirty="0"/>
          </a:p>
          <a:p>
            <a:endParaRPr lang="en-US" sz="3600" dirty="0" smtClean="0"/>
          </a:p>
          <a:p>
            <a:endParaRPr lang="en-US" sz="3600" dirty="0"/>
          </a:p>
          <a:p>
            <a:endParaRPr lang="en-US" sz="3600" dirty="0" smtClean="0"/>
          </a:p>
          <a:p>
            <a:endParaRPr lang="en-US" sz="3600" dirty="0"/>
          </a:p>
          <a:p>
            <a:endParaRPr lang="en-US" sz="3600" dirty="0" smtClean="0"/>
          </a:p>
          <a:p>
            <a:endParaRPr lang="en-US" sz="3600" dirty="0"/>
          </a:p>
          <a:p>
            <a:endParaRPr lang="en-US" sz="3600" dirty="0" smtClean="0"/>
          </a:p>
          <a:p>
            <a:endParaRPr lang="en-US" sz="3600" dirty="0"/>
          </a:p>
          <a:p>
            <a:endParaRPr lang="en-US" sz="3600" dirty="0" smtClean="0"/>
          </a:p>
          <a:p>
            <a:endParaRPr lang="en-US" sz="3600" dirty="0"/>
          </a:p>
          <a:p>
            <a:r>
              <a:rPr lang="en-US" sz="3600" dirty="0"/>
              <a:t>Inferential statistics can now be used to verify whether the dice is a fair or not.</a:t>
            </a:r>
            <a:endParaRPr lang="en-IN" sz="3600" dirty="0"/>
          </a:p>
        </p:txBody>
      </p:sp>
      <p:pic>
        <p:nvPicPr>
          <p:cNvPr id="5" name="Picture 4"/>
          <p:cNvPicPr>
            <a:picLocks noChangeAspect="1"/>
          </p:cNvPicPr>
          <p:nvPr/>
        </p:nvPicPr>
        <p:blipFill>
          <a:blip r:embed="rId4"/>
          <a:stretch>
            <a:fillRect/>
          </a:stretch>
        </p:blipFill>
        <p:spPr>
          <a:xfrm>
            <a:off x="2965450" y="3749675"/>
            <a:ext cx="11430000" cy="3810001"/>
          </a:xfrm>
          <a:prstGeom prst="rect">
            <a:avLst/>
          </a:prstGeom>
        </p:spPr>
      </p:pic>
      <mc:AlternateContent xmlns:mc="http://schemas.openxmlformats.org/markup-compatibility/2006">
        <mc:Choice xmlns:p14="http://schemas.microsoft.com/office/powerpoint/2010/main" Requires="p14">
          <p:contentPart p14:bwMode="auto" r:id="rId5">
            <p14:nvContentPartPr>
              <p14:cNvPr id="2" name="Ink 1"/>
              <p14:cNvContentPartPr/>
              <p14:nvPr/>
            </p14:nvContentPartPr>
            <p14:xfrm>
              <a:off x="3652200" y="1516680"/>
              <a:ext cx="12120120" cy="4624200"/>
            </p14:xfrm>
          </p:contentPart>
        </mc:Choice>
        <mc:Fallback>
          <p:pic>
            <p:nvPicPr>
              <p:cNvPr id="2" name="Ink 1"/>
              <p:cNvPicPr/>
              <p:nvPr/>
            </p:nvPicPr>
            <p:blipFill>
              <a:blip r:embed="rId6"/>
              <a:stretch>
                <a:fillRect/>
              </a:stretch>
            </p:blipFill>
            <p:spPr>
              <a:xfrm>
                <a:off x="3642840" y="1507320"/>
                <a:ext cx="12138840" cy="4642920"/>
              </a:xfrm>
              <a:prstGeom prst="rect">
                <a:avLst/>
              </a:prstGeom>
            </p:spPr>
          </p:pic>
        </mc:Fallback>
      </mc:AlternateContent>
    </p:spTree>
    <p:extLst>
      <p:ext uri="{BB962C8B-B14F-4D97-AF65-F5344CB8AC3E}">
        <p14:creationId xmlns:p14="http://schemas.microsoft.com/office/powerpoint/2010/main" val="818314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text, clipart&#10;&#10;Description automatically generated">
            <a:extLst>
              <a:ext uri="{FF2B5EF4-FFF2-40B4-BE49-F238E27FC236}">
                <a16:creationId xmlns:a16="http://schemas.microsoft.com/office/drawing/2014/main" id="{1FCEB63D-4D9D-4854-AA24-920757E7F3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73654" y="396875"/>
            <a:ext cx="1203158" cy="609600"/>
          </a:xfrm>
          <a:prstGeom prst="rect">
            <a:avLst/>
          </a:prstGeom>
        </p:spPr>
      </p:pic>
      <p:sp>
        <p:nvSpPr>
          <p:cNvPr id="2" name="Rectangle 1"/>
          <p:cNvSpPr/>
          <p:nvPr/>
        </p:nvSpPr>
        <p:spPr>
          <a:xfrm>
            <a:off x="1861820" y="1539875"/>
            <a:ext cx="16475004" cy="6186309"/>
          </a:xfrm>
          <a:prstGeom prst="rect">
            <a:avLst/>
          </a:prstGeom>
        </p:spPr>
        <p:txBody>
          <a:bodyPr wrap="square">
            <a:spAutoFit/>
          </a:bodyPr>
          <a:lstStyle/>
          <a:p>
            <a:r>
              <a:rPr lang="en-US" sz="3600" dirty="0" smtClean="0"/>
              <a:t>The </a:t>
            </a:r>
            <a:r>
              <a:rPr lang="en-US" sz="3600" dirty="0"/>
              <a:t>features of the population under investigation can be summarized by numerical </a:t>
            </a:r>
            <a:r>
              <a:rPr lang="en-US" sz="3600" dirty="0" smtClean="0"/>
              <a:t>parameters. </a:t>
            </a:r>
          </a:p>
          <a:p>
            <a:r>
              <a:rPr lang="en-US" sz="3600" dirty="0" smtClean="0"/>
              <a:t>These </a:t>
            </a:r>
            <a:r>
              <a:rPr lang="en-US" sz="3600" dirty="0"/>
              <a:t>population parameters are unknown and sample statistics are used to make inference about them</a:t>
            </a:r>
            <a:r>
              <a:rPr lang="en-US" sz="3600" dirty="0" smtClean="0"/>
              <a:t>.</a:t>
            </a:r>
          </a:p>
          <a:p>
            <a:endParaRPr lang="en-US" sz="3600" dirty="0"/>
          </a:p>
          <a:p>
            <a:endParaRPr lang="en-US" sz="3600" dirty="0" smtClean="0"/>
          </a:p>
          <a:p>
            <a:r>
              <a:rPr lang="en-US" sz="3600" b="1" dirty="0"/>
              <a:t>(Parameters and Statistics</a:t>
            </a:r>
            <a:r>
              <a:rPr lang="en-US" sz="3600" b="1" dirty="0" smtClean="0"/>
              <a:t>)</a:t>
            </a:r>
          </a:p>
          <a:p>
            <a:r>
              <a:rPr lang="en-US" sz="3600" dirty="0" smtClean="0"/>
              <a:t>A </a:t>
            </a:r>
            <a:r>
              <a:rPr lang="en-US" sz="3600" dirty="0"/>
              <a:t>parameter is an unknown numerical summary of the population. </a:t>
            </a:r>
            <a:endParaRPr lang="en-US" sz="3600" dirty="0" smtClean="0"/>
          </a:p>
          <a:p>
            <a:endParaRPr lang="en-US" sz="3600" dirty="0"/>
          </a:p>
          <a:p>
            <a:r>
              <a:rPr lang="en-US" sz="3600" dirty="0" smtClean="0"/>
              <a:t>A </a:t>
            </a:r>
            <a:r>
              <a:rPr lang="en-US" sz="3600" dirty="0"/>
              <a:t>statistic is a known numerical summary of the sample which can be used to make inference about parameters.</a:t>
            </a:r>
            <a:endParaRPr lang="en-IN" sz="3600" dirty="0"/>
          </a:p>
        </p:txBody>
      </p:sp>
      <mc:AlternateContent xmlns:mc="http://schemas.openxmlformats.org/markup-compatibility/2006">
        <mc:Choice xmlns:p14="http://schemas.microsoft.com/office/powerpoint/2010/main" Requires="p14">
          <p:contentPart p14:bwMode="auto" r:id="rId3">
            <p14:nvContentPartPr>
              <p14:cNvPr id="3" name="Ink 2"/>
              <p14:cNvContentPartPr/>
              <p14:nvPr/>
            </p14:nvContentPartPr>
            <p14:xfrm>
              <a:off x="7760880" y="5595840"/>
              <a:ext cx="7702200" cy="2003040"/>
            </p14:xfrm>
          </p:contentPart>
        </mc:Choice>
        <mc:Fallback>
          <p:pic>
            <p:nvPicPr>
              <p:cNvPr id="3" name="Ink 2"/>
              <p:cNvPicPr/>
              <p:nvPr/>
            </p:nvPicPr>
            <p:blipFill>
              <a:blip r:embed="rId4"/>
              <a:stretch>
                <a:fillRect/>
              </a:stretch>
            </p:blipFill>
            <p:spPr>
              <a:xfrm>
                <a:off x="7751520" y="5586480"/>
                <a:ext cx="7720920" cy="2021760"/>
              </a:xfrm>
              <a:prstGeom prst="rect">
                <a:avLst/>
              </a:prstGeom>
            </p:spPr>
          </p:pic>
        </mc:Fallback>
      </mc:AlternateContent>
    </p:spTree>
    <p:extLst>
      <p:ext uri="{BB962C8B-B14F-4D97-AF65-F5344CB8AC3E}">
        <p14:creationId xmlns:p14="http://schemas.microsoft.com/office/powerpoint/2010/main" val="2396975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158875"/>
            <a:ext cx="9975850" cy="2532614"/>
          </a:xfrm>
          <a:prstGeom prst="rect">
            <a:avLst/>
          </a:prstGeom>
        </p:spPr>
      </p:pic>
      <p:grpSp>
        <p:nvGrpSpPr>
          <p:cNvPr id="3" name="object 3"/>
          <p:cNvGrpSpPr/>
          <p:nvPr/>
        </p:nvGrpSpPr>
        <p:grpSpPr>
          <a:xfrm>
            <a:off x="0" y="10427105"/>
            <a:ext cx="20104100" cy="882015"/>
            <a:chOff x="0" y="10427105"/>
            <a:chExt cx="20104100" cy="882015"/>
          </a:xfrm>
        </p:grpSpPr>
        <p:pic>
          <p:nvPicPr>
            <p:cNvPr id="4" name="object 4"/>
            <p:cNvPicPr/>
            <p:nvPr/>
          </p:nvPicPr>
          <p:blipFill>
            <a:blip r:embed="rId3" cstate="print"/>
            <a:stretch>
              <a:fillRect/>
            </a:stretch>
          </p:blipFill>
          <p:spPr>
            <a:xfrm>
              <a:off x="1368587" y="10427105"/>
              <a:ext cx="18735513" cy="881450"/>
            </a:xfrm>
            <a:prstGeom prst="rect">
              <a:avLst/>
            </a:prstGeom>
          </p:spPr>
        </p:pic>
        <p:sp>
          <p:nvSpPr>
            <p:cNvPr id="5" name="object 5"/>
            <p:cNvSpPr/>
            <p:nvPr/>
          </p:nvSpPr>
          <p:spPr>
            <a:xfrm>
              <a:off x="0" y="10427105"/>
              <a:ext cx="1530350" cy="882015"/>
            </a:xfrm>
            <a:custGeom>
              <a:avLst/>
              <a:gdLst/>
              <a:ahLst/>
              <a:cxnLst/>
              <a:rect l="l" t="t" r="r" b="b"/>
              <a:pathLst>
                <a:path w="1530350" h="882015">
                  <a:moveTo>
                    <a:pt x="895974" y="0"/>
                  </a:moveTo>
                  <a:lnTo>
                    <a:pt x="0" y="0"/>
                  </a:lnTo>
                  <a:lnTo>
                    <a:pt x="0" y="881450"/>
                  </a:lnTo>
                  <a:lnTo>
                    <a:pt x="1529998" y="881450"/>
                  </a:lnTo>
                  <a:lnTo>
                    <a:pt x="895974" y="0"/>
                  </a:lnTo>
                  <a:close/>
                </a:path>
              </a:pathLst>
            </a:custGeom>
            <a:solidFill>
              <a:srgbClr val="0D2A3C"/>
            </a:solidFill>
          </p:spPr>
          <p:txBody>
            <a:bodyPr wrap="square" lIns="0" tIns="0" rIns="0" bIns="0" rtlCol="0"/>
            <a:lstStyle/>
            <a:p>
              <a:endParaRPr/>
            </a:p>
          </p:txBody>
        </p:sp>
      </p:grpSp>
      <p:sp>
        <p:nvSpPr>
          <p:cNvPr id="6" name="object 6"/>
          <p:cNvSpPr txBox="1">
            <a:spLocks noGrp="1"/>
          </p:cNvSpPr>
          <p:nvPr>
            <p:ph type="title"/>
          </p:nvPr>
        </p:nvSpPr>
        <p:spPr>
          <a:xfrm>
            <a:off x="603250" y="1654746"/>
            <a:ext cx="8382000" cy="2210862"/>
          </a:xfrm>
          <a:prstGeom prst="rect">
            <a:avLst/>
          </a:prstGeom>
        </p:spPr>
        <p:txBody>
          <a:bodyPr vert="horz" wrap="square" lIns="0" tIns="17780" rIns="0" bIns="0" rtlCol="0">
            <a:spAutoFit/>
          </a:bodyPr>
          <a:lstStyle/>
          <a:p>
            <a:pPr marL="12700">
              <a:lnSpc>
                <a:spcPts val="5745"/>
              </a:lnSpc>
              <a:spcBef>
                <a:spcPts val="140"/>
              </a:spcBef>
            </a:pPr>
            <a:r>
              <a:rPr lang="en-GB" sz="7200" b="1" dirty="0" smtClean="0">
                <a:latin typeface="+mn-lt"/>
                <a:ea typeface="Roboto Medium" panose="02000000000000000000" pitchFamily="2" charset="0"/>
                <a:cs typeface="Calibri" panose="020F0502020204030204" pitchFamily="34" charset="0"/>
              </a:rPr>
              <a:t>Central Limit Theorem for mean</a:t>
            </a:r>
            <a:br>
              <a:rPr lang="en-GB" sz="7200" b="1" dirty="0" smtClean="0">
                <a:latin typeface="+mn-lt"/>
                <a:ea typeface="Roboto Medium" panose="02000000000000000000" pitchFamily="2" charset="0"/>
                <a:cs typeface="Calibri" panose="020F0502020204030204" pitchFamily="34" charset="0"/>
              </a:rPr>
            </a:br>
            <a:endParaRPr sz="7200" dirty="0">
              <a:latin typeface="+mn-lt"/>
              <a:ea typeface="Roboto Medium" panose="02000000000000000000" pitchFamily="2" charset="0"/>
              <a:cs typeface="Calibri" panose="020F0502020204030204" pitchFamily="34" charset="0"/>
            </a:endParaRPr>
          </a:p>
        </p:txBody>
      </p:sp>
      <p:pic>
        <p:nvPicPr>
          <p:cNvPr id="12" name="Picture 11" descr="A picture containing text, clipart&#10;&#10;Description automatically generated">
            <a:extLst>
              <a:ext uri="{FF2B5EF4-FFF2-40B4-BE49-F238E27FC236}">
                <a16:creationId xmlns:a16="http://schemas.microsoft.com/office/drawing/2014/main" id="{1FCEB63D-4D9D-4854-AA24-920757E7F3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373654" y="396875"/>
            <a:ext cx="1203158" cy="609600"/>
          </a:xfrm>
          <a:prstGeom prst="rect">
            <a:avLst/>
          </a:prstGeom>
        </p:spPr>
      </p:pic>
      <mc:AlternateContent xmlns:mc="http://schemas.openxmlformats.org/markup-compatibility/2006">
        <mc:Choice xmlns:p14="http://schemas.microsoft.com/office/powerpoint/2010/main" Requires="p14">
          <p:contentPart p14:bwMode="auto" r:id="rId5">
            <p14:nvContentPartPr>
              <p14:cNvPr id="7" name="Ink 6"/>
              <p14:cNvContentPartPr/>
              <p14:nvPr/>
            </p14:nvContentPartPr>
            <p14:xfrm>
              <a:off x="2356200" y="1428480"/>
              <a:ext cx="17377560" cy="5743440"/>
            </p14:xfrm>
          </p:contentPart>
        </mc:Choice>
        <mc:Fallback>
          <p:pic>
            <p:nvPicPr>
              <p:cNvPr id="7" name="Ink 6"/>
              <p:cNvPicPr/>
              <p:nvPr/>
            </p:nvPicPr>
            <p:blipFill>
              <a:blip r:embed="rId6"/>
              <a:stretch>
                <a:fillRect/>
              </a:stretch>
            </p:blipFill>
            <p:spPr>
              <a:xfrm>
                <a:off x="2346840" y="1419120"/>
                <a:ext cx="17396280" cy="5762160"/>
              </a:xfrm>
              <a:prstGeom prst="rect">
                <a:avLst/>
              </a:prstGeom>
            </p:spPr>
          </p:pic>
        </mc:Fallback>
      </mc:AlternateContent>
    </p:spTree>
    <p:extLst>
      <p:ext uri="{BB962C8B-B14F-4D97-AF65-F5344CB8AC3E}">
        <p14:creationId xmlns:p14="http://schemas.microsoft.com/office/powerpoint/2010/main" val="191863121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text, clipart&#10;&#10;Description automatically generated">
            <a:extLst>
              <a:ext uri="{FF2B5EF4-FFF2-40B4-BE49-F238E27FC236}">
                <a16:creationId xmlns:a16="http://schemas.microsoft.com/office/drawing/2014/main" id="{1FCEB63D-4D9D-4854-AA24-920757E7F3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73654" y="396875"/>
            <a:ext cx="1203158" cy="609600"/>
          </a:xfrm>
          <a:prstGeom prst="rect">
            <a:avLst/>
          </a:prstGeom>
        </p:spPr>
      </p:pic>
      <p:sp>
        <p:nvSpPr>
          <p:cNvPr id="3" name="Rectangle 2"/>
          <p:cNvSpPr/>
          <p:nvPr/>
        </p:nvSpPr>
        <p:spPr>
          <a:xfrm>
            <a:off x="1974850" y="1014730"/>
            <a:ext cx="15316200" cy="4524315"/>
          </a:xfrm>
          <a:prstGeom prst="rect">
            <a:avLst/>
          </a:prstGeom>
        </p:spPr>
        <p:txBody>
          <a:bodyPr wrap="square">
            <a:spAutoFit/>
          </a:bodyPr>
          <a:lstStyle/>
          <a:p>
            <a:r>
              <a:rPr lang="en-US" sz="3600" dirty="0"/>
              <a:t>I</a:t>
            </a:r>
            <a:r>
              <a:rPr lang="en-US" sz="3600" dirty="0" smtClean="0"/>
              <a:t>f </a:t>
            </a:r>
            <a:r>
              <a:rPr lang="en-US" sz="3600" dirty="0"/>
              <a:t>we collect samples of size n and n is "large enough," calculate each sample’s mean, and create a histogram of those means, then the resulting histogram will tend to have an approximate normal bell shape</a:t>
            </a:r>
            <a:r>
              <a:rPr lang="en-US" sz="3600" dirty="0" smtClean="0"/>
              <a:t>.</a:t>
            </a:r>
          </a:p>
          <a:p>
            <a:endParaRPr lang="en-US" sz="3600" dirty="0"/>
          </a:p>
          <a:p>
            <a:endParaRPr lang="en-US" sz="3600" dirty="0" smtClean="0"/>
          </a:p>
          <a:p>
            <a:r>
              <a:rPr lang="en-US" sz="3600" dirty="0" smtClean="0"/>
              <a:t>It </a:t>
            </a:r>
            <a:r>
              <a:rPr lang="en-US" sz="3600" dirty="0"/>
              <a:t>does not matter what the distribution of the original population is, or whether you even need to know it. The important fact is that the sample means (averages) and the sums tend to follow the normal distribution</a:t>
            </a:r>
            <a:endParaRPr lang="en-IN" sz="3600" dirty="0"/>
          </a:p>
        </p:txBody>
      </p:sp>
      <mc:AlternateContent xmlns:mc="http://schemas.openxmlformats.org/markup-compatibility/2006">
        <mc:Choice xmlns:p14="http://schemas.microsoft.com/office/powerpoint/2010/main" Requires="p14">
          <p:contentPart p14:bwMode="auto" r:id="rId4">
            <p14:nvContentPartPr>
              <p14:cNvPr id="2" name="Ink 1"/>
              <p14:cNvContentPartPr/>
              <p14:nvPr/>
            </p14:nvContentPartPr>
            <p14:xfrm>
              <a:off x="2341440" y="1398960"/>
              <a:ext cx="16685640" cy="7495560"/>
            </p14:xfrm>
          </p:contentPart>
        </mc:Choice>
        <mc:Fallback>
          <p:pic>
            <p:nvPicPr>
              <p:cNvPr id="2" name="Ink 1"/>
              <p:cNvPicPr/>
              <p:nvPr/>
            </p:nvPicPr>
            <p:blipFill>
              <a:blip r:embed="rId5"/>
              <a:stretch>
                <a:fillRect/>
              </a:stretch>
            </p:blipFill>
            <p:spPr>
              <a:xfrm>
                <a:off x="2332080" y="1389600"/>
                <a:ext cx="16704360" cy="7514280"/>
              </a:xfrm>
              <a:prstGeom prst="rect">
                <a:avLst/>
              </a:prstGeom>
            </p:spPr>
          </p:pic>
        </mc:Fallback>
      </mc:AlternateContent>
    </p:spTree>
    <p:extLst>
      <p:ext uri="{BB962C8B-B14F-4D97-AF65-F5344CB8AC3E}">
        <p14:creationId xmlns:p14="http://schemas.microsoft.com/office/powerpoint/2010/main" val="7724174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text, clipart&#10;&#10;Description automatically generated">
            <a:extLst>
              <a:ext uri="{FF2B5EF4-FFF2-40B4-BE49-F238E27FC236}">
                <a16:creationId xmlns:a16="http://schemas.microsoft.com/office/drawing/2014/main" id="{1FCEB63D-4D9D-4854-AA24-920757E7F3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73654" y="396875"/>
            <a:ext cx="1203158" cy="609600"/>
          </a:xfrm>
          <a:prstGeom prst="rect">
            <a:avLst/>
          </a:prstGeom>
        </p:spPr>
      </p:pic>
      <mc:AlternateContent xmlns:mc="http://schemas.openxmlformats.org/markup-compatibility/2006" xmlns:a14="http://schemas.microsoft.com/office/drawing/2010/main">
        <mc:Choice Requires="a14">
          <p:sp>
            <p:nvSpPr>
              <p:cNvPr id="2" name="Rectangle 1"/>
              <p:cNvSpPr/>
              <p:nvPr/>
            </p:nvSpPr>
            <p:spPr>
              <a:xfrm>
                <a:off x="1974850" y="701675"/>
                <a:ext cx="16687800" cy="10064294"/>
              </a:xfrm>
              <a:prstGeom prst="rect">
                <a:avLst/>
              </a:prstGeom>
            </p:spPr>
            <p:txBody>
              <a:bodyPr wrap="square">
                <a:spAutoFit/>
              </a:bodyPr>
              <a:lstStyle/>
              <a:p>
                <a:r>
                  <a:rPr lang="en-US" sz="3600" b="1" dirty="0" smtClean="0">
                    <a:solidFill>
                      <a:srgbClr val="374151"/>
                    </a:solidFill>
                    <a:latin typeface="Söhne"/>
                  </a:rPr>
                  <a:t>Normal </a:t>
                </a:r>
                <a:r>
                  <a:rPr lang="en-US" sz="3600" b="1" dirty="0">
                    <a:solidFill>
                      <a:srgbClr val="374151"/>
                    </a:solidFill>
                    <a:latin typeface="Söhne"/>
                  </a:rPr>
                  <a:t>distribution</a:t>
                </a:r>
              </a:p>
              <a:p>
                <a:r>
                  <a:rPr lang="en-US" sz="3600" dirty="0">
                    <a:solidFill>
                      <a:srgbClr val="374151"/>
                    </a:solidFill>
                    <a:latin typeface="Söhne"/>
                  </a:rPr>
                  <a:t>Normal distribution is a pattern of data where most values cluster around the average (mean), with fewer and fewer values as you move away from the average in either direction. </a:t>
                </a:r>
              </a:p>
              <a:p>
                <a:endParaRPr lang="en-US" sz="3600" dirty="0">
                  <a:solidFill>
                    <a:srgbClr val="374151"/>
                  </a:solidFill>
                  <a:latin typeface="Söhne"/>
                </a:endParaRPr>
              </a:p>
              <a:p>
                <a:r>
                  <a:rPr lang="en-US" sz="3600" dirty="0">
                    <a:solidFill>
                      <a:srgbClr val="374151"/>
                    </a:solidFill>
                    <a:latin typeface="Söhne"/>
                  </a:rPr>
                  <a:t>It is often represented as a bell-shaped curve</a:t>
                </a:r>
                <a:r>
                  <a:rPr lang="en-US" sz="3600" dirty="0" smtClean="0">
                    <a:solidFill>
                      <a:srgbClr val="374151"/>
                    </a:solidFill>
                    <a:latin typeface="Söhne"/>
                  </a:rPr>
                  <a:t>.</a:t>
                </a:r>
              </a:p>
              <a:p>
                <a:endParaRPr lang="en-US" sz="3600" dirty="0">
                  <a:solidFill>
                    <a:srgbClr val="374151"/>
                  </a:solidFill>
                  <a:latin typeface="Söhne"/>
                </a:endParaRPr>
              </a:p>
              <a:p>
                <a:r>
                  <a:rPr lang="en-US" sz="3600" dirty="0"/>
                  <a:t>The probability density function (pdf) of an exponential distribution </a:t>
                </a:r>
                <a:r>
                  <a:rPr lang="en-US" sz="3600" dirty="0" smtClean="0"/>
                  <a:t>is</a:t>
                </a:r>
              </a:p>
              <a:p>
                <a:endParaRPr lang="en-US" sz="3600" dirty="0"/>
              </a:p>
              <a:p>
                <a:endParaRPr lang="en-US" sz="3600" dirty="0" smtClean="0"/>
              </a:p>
              <a:p>
                <a:endParaRPr lang="en-US" sz="3600" dirty="0"/>
              </a:p>
              <a:p>
                <a:endParaRPr lang="en-US" sz="3600" dirty="0" smtClean="0"/>
              </a:p>
              <a:p>
                <a:r>
                  <a:rPr lang="en-US" sz="3600" dirty="0" smtClean="0"/>
                  <a:t>Where </a:t>
                </a:r>
                <a14:m>
                  <m:oMath xmlns:m="http://schemas.openxmlformats.org/officeDocument/2006/math">
                    <m:r>
                      <a:rPr lang="en-IN" sz="3600" i="1">
                        <a:latin typeface="Cambria Math" panose="02040503050406030204" pitchFamily="18" charset="0"/>
                      </a:rPr>
                      <m:t>𝜇</m:t>
                    </m:r>
                  </m:oMath>
                </a14:m>
                <a:r>
                  <a:rPr lang="en-US" sz="3600" dirty="0" smtClean="0"/>
                  <a:t> is the mean and </a:t>
                </a:r>
                <a14:m>
                  <m:oMath xmlns:m="http://schemas.openxmlformats.org/officeDocument/2006/math">
                    <m:r>
                      <a:rPr lang="en-IN" sz="3600" i="1">
                        <a:latin typeface="Cambria Math" panose="02040503050406030204" pitchFamily="18" charset="0"/>
                      </a:rPr>
                      <m:t>𝜎</m:t>
                    </m:r>
                  </m:oMath>
                </a14:m>
                <a:r>
                  <a:rPr lang="en-US" sz="3600" dirty="0" smtClean="0"/>
                  <a:t> is the standard deviation.</a:t>
                </a:r>
              </a:p>
              <a:p>
                <a:endParaRPr lang="en-US" sz="3600" dirty="0"/>
              </a:p>
              <a:p>
                <a:r>
                  <a:rPr lang="en-US" sz="3600" dirty="0"/>
                  <a:t>The shape of the Normal Distribution curve is defined by the mean and standard deviation of the sample; the curve will be centered and symmetric around the mean and stretched by the standard deviation. </a:t>
                </a:r>
              </a:p>
              <a:p>
                <a:endParaRPr lang="en-US" sz="3600" dirty="0">
                  <a:solidFill>
                    <a:srgbClr val="374151"/>
                  </a:solidFill>
                  <a:latin typeface="Söhne"/>
                </a:endParaRPr>
              </a:p>
            </p:txBody>
          </p:sp>
        </mc:Choice>
        <mc:Fallback xmlns="">
          <p:sp>
            <p:nvSpPr>
              <p:cNvPr id="2" name="Rectangle 1"/>
              <p:cNvSpPr>
                <a:spLocks noRot="1" noChangeAspect="1" noMove="1" noResize="1" noEditPoints="1" noAdjustHandles="1" noChangeArrowheads="1" noChangeShapeType="1" noTextEdit="1"/>
              </p:cNvSpPr>
              <p:nvPr/>
            </p:nvSpPr>
            <p:spPr>
              <a:xfrm>
                <a:off x="1974850" y="701675"/>
                <a:ext cx="16687800" cy="10064294"/>
              </a:xfrm>
              <a:prstGeom prst="rect">
                <a:avLst/>
              </a:prstGeom>
              <a:blipFill>
                <a:blip r:embed="rId3"/>
                <a:stretch>
                  <a:fillRect l="-1133" t="-909" r="-950"/>
                </a:stretch>
              </a:blipFill>
            </p:spPr>
            <p:txBody>
              <a:bodyPr/>
              <a:lstStyle/>
              <a:p>
                <a:r>
                  <a:rPr lang="en-IN">
                    <a:noFill/>
                  </a:rPr>
                  <a:t> </a:t>
                </a:r>
              </a:p>
            </p:txBody>
          </p:sp>
        </mc:Fallback>
      </mc:AlternateContent>
      <p:pic>
        <p:nvPicPr>
          <p:cNvPr id="3" name="Picture 2"/>
          <p:cNvPicPr>
            <a:picLocks noChangeAspect="1"/>
          </p:cNvPicPr>
          <p:nvPr/>
        </p:nvPicPr>
        <p:blipFill rotWithShape="1">
          <a:blip r:embed="rId4"/>
          <a:srcRect t="19646" b="13321"/>
          <a:stretch/>
        </p:blipFill>
        <p:spPr>
          <a:xfrm>
            <a:off x="5022850" y="5273675"/>
            <a:ext cx="7234964" cy="1589187"/>
          </a:xfrm>
          <a:prstGeom prst="rect">
            <a:avLst/>
          </a:prstGeom>
        </p:spPr>
      </p:pic>
      <mc:AlternateContent xmlns:mc="http://schemas.openxmlformats.org/markup-compatibility/2006" xmlns:p14="http://schemas.microsoft.com/office/powerpoint/2010/main">
        <mc:Choice Requires="p14">
          <p:contentPart p14:bwMode="auto" r:id="rId5">
            <p14:nvContentPartPr>
              <p14:cNvPr id="5" name="Ink 4"/>
              <p14:cNvContentPartPr/>
              <p14:nvPr/>
            </p14:nvContentPartPr>
            <p14:xfrm>
              <a:off x="10411560" y="5257080"/>
              <a:ext cx="8276760" cy="2459520"/>
            </p14:xfrm>
          </p:contentPart>
        </mc:Choice>
        <mc:Fallback xmlns="">
          <p:pic>
            <p:nvPicPr>
              <p:cNvPr id="5" name="Ink 4"/>
              <p:cNvPicPr/>
              <p:nvPr/>
            </p:nvPicPr>
            <p:blipFill>
              <a:blip r:embed="rId6"/>
              <a:stretch>
                <a:fillRect/>
              </a:stretch>
            </p:blipFill>
            <p:spPr>
              <a:xfrm>
                <a:off x="10402200" y="5247720"/>
                <a:ext cx="8295480" cy="2478240"/>
              </a:xfrm>
              <a:prstGeom prst="rect">
                <a:avLst/>
              </a:prstGeom>
            </p:spPr>
          </p:pic>
        </mc:Fallback>
      </mc:AlternateContent>
    </p:spTree>
    <p:extLst>
      <p:ext uri="{BB962C8B-B14F-4D97-AF65-F5344CB8AC3E}">
        <p14:creationId xmlns:p14="http://schemas.microsoft.com/office/powerpoint/2010/main" val="45091768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text, clipart&#10;&#10;Description automatically generated">
            <a:extLst>
              <a:ext uri="{FF2B5EF4-FFF2-40B4-BE49-F238E27FC236}">
                <a16:creationId xmlns:a16="http://schemas.microsoft.com/office/drawing/2014/main" id="{1FCEB63D-4D9D-4854-AA24-920757E7F3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73654" y="396875"/>
            <a:ext cx="1203158" cy="609600"/>
          </a:xfrm>
          <a:prstGeom prst="rect">
            <a:avLst/>
          </a:prstGeom>
        </p:spPr>
      </p:pic>
      <p:pic>
        <p:nvPicPr>
          <p:cNvPr id="2" name="Picture 1"/>
          <p:cNvPicPr>
            <a:picLocks noChangeAspect="1"/>
          </p:cNvPicPr>
          <p:nvPr/>
        </p:nvPicPr>
        <p:blipFill>
          <a:blip r:embed="rId4"/>
          <a:stretch>
            <a:fillRect/>
          </a:stretch>
        </p:blipFill>
        <p:spPr>
          <a:xfrm>
            <a:off x="2051050" y="1463675"/>
            <a:ext cx="16322604" cy="3621118"/>
          </a:xfrm>
          <a:prstGeom prst="rect">
            <a:avLst/>
          </a:prstGeom>
        </p:spPr>
      </p:pic>
      <p:pic>
        <p:nvPicPr>
          <p:cNvPr id="5" name="Picture 4"/>
          <p:cNvPicPr>
            <a:picLocks noChangeAspect="1"/>
          </p:cNvPicPr>
          <p:nvPr/>
        </p:nvPicPr>
        <p:blipFill>
          <a:blip r:embed="rId5"/>
          <a:stretch>
            <a:fillRect/>
          </a:stretch>
        </p:blipFill>
        <p:spPr>
          <a:xfrm>
            <a:off x="2279650" y="6111874"/>
            <a:ext cx="16916400" cy="3629057"/>
          </a:xfrm>
          <a:prstGeom prst="rect">
            <a:avLst/>
          </a:prstGeom>
        </p:spPr>
      </p:pic>
      <mc:AlternateContent xmlns:mc="http://schemas.openxmlformats.org/markup-compatibility/2006">
        <mc:Choice xmlns:p14="http://schemas.microsoft.com/office/powerpoint/2010/main" Requires="p14">
          <p:contentPart p14:bwMode="auto" r:id="rId6">
            <p14:nvContentPartPr>
              <p14:cNvPr id="3" name="Ink 2"/>
              <p14:cNvContentPartPr/>
              <p14:nvPr/>
            </p14:nvContentPartPr>
            <p14:xfrm>
              <a:off x="6597360" y="1737720"/>
              <a:ext cx="10868760" cy="2017800"/>
            </p14:xfrm>
          </p:contentPart>
        </mc:Choice>
        <mc:Fallback>
          <p:pic>
            <p:nvPicPr>
              <p:cNvPr id="3" name="Ink 2"/>
              <p:cNvPicPr/>
              <p:nvPr/>
            </p:nvPicPr>
            <p:blipFill>
              <a:blip r:embed="rId7"/>
              <a:stretch>
                <a:fillRect/>
              </a:stretch>
            </p:blipFill>
            <p:spPr>
              <a:xfrm>
                <a:off x="6588000" y="1728360"/>
                <a:ext cx="10887480" cy="2036520"/>
              </a:xfrm>
              <a:prstGeom prst="rect">
                <a:avLst/>
              </a:prstGeom>
            </p:spPr>
          </p:pic>
        </mc:Fallback>
      </mc:AlternateContent>
    </p:spTree>
    <p:extLst>
      <p:ext uri="{BB962C8B-B14F-4D97-AF65-F5344CB8AC3E}">
        <p14:creationId xmlns:p14="http://schemas.microsoft.com/office/powerpoint/2010/main" val="364438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text, clipart&#10;&#10;Description automatically generated">
            <a:extLst>
              <a:ext uri="{FF2B5EF4-FFF2-40B4-BE49-F238E27FC236}">
                <a16:creationId xmlns:a16="http://schemas.microsoft.com/office/drawing/2014/main" id="{1FCEB63D-4D9D-4854-AA24-920757E7F3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73654" y="396875"/>
            <a:ext cx="1203158" cy="609600"/>
          </a:xfrm>
          <a:prstGeom prst="rect">
            <a:avLst/>
          </a:prstGeom>
        </p:spPr>
      </p:pic>
      <p:pic>
        <p:nvPicPr>
          <p:cNvPr id="6" name="Picture 5"/>
          <p:cNvPicPr>
            <a:picLocks noChangeAspect="1"/>
          </p:cNvPicPr>
          <p:nvPr/>
        </p:nvPicPr>
        <p:blipFill>
          <a:blip r:embed="rId4"/>
          <a:stretch>
            <a:fillRect/>
          </a:stretch>
        </p:blipFill>
        <p:spPr>
          <a:xfrm>
            <a:off x="2279650" y="1463675"/>
            <a:ext cx="16230600" cy="3468712"/>
          </a:xfrm>
          <a:prstGeom prst="rect">
            <a:avLst/>
          </a:prstGeom>
        </p:spPr>
      </p:pic>
      <p:pic>
        <p:nvPicPr>
          <p:cNvPr id="3" name="Picture 2"/>
          <p:cNvPicPr>
            <a:picLocks noChangeAspect="1"/>
          </p:cNvPicPr>
          <p:nvPr/>
        </p:nvPicPr>
        <p:blipFill>
          <a:blip r:embed="rId5"/>
          <a:stretch>
            <a:fillRect/>
          </a:stretch>
        </p:blipFill>
        <p:spPr>
          <a:xfrm>
            <a:off x="2508250" y="6035675"/>
            <a:ext cx="16535400" cy="3596306"/>
          </a:xfrm>
          <a:prstGeom prst="rect">
            <a:avLst/>
          </a:prstGeom>
        </p:spPr>
      </p:pic>
    </p:spTree>
    <p:extLst>
      <p:ext uri="{BB962C8B-B14F-4D97-AF65-F5344CB8AC3E}">
        <p14:creationId xmlns:p14="http://schemas.microsoft.com/office/powerpoint/2010/main" val="1785241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text, clipart&#10;&#10;Description automatically generated">
            <a:extLst>
              <a:ext uri="{FF2B5EF4-FFF2-40B4-BE49-F238E27FC236}">
                <a16:creationId xmlns:a16="http://schemas.microsoft.com/office/drawing/2014/main" id="{1FCEB63D-4D9D-4854-AA24-920757E7F3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73654" y="396875"/>
            <a:ext cx="1203158" cy="609600"/>
          </a:xfrm>
          <a:prstGeom prst="rect">
            <a:avLst/>
          </a:prstGeom>
        </p:spPr>
      </p:pic>
      <mc:AlternateContent xmlns:mc="http://schemas.openxmlformats.org/markup-compatibility/2006" xmlns:a14="http://schemas.microsoft.com/office/drawing/2010/main">
        <mc:Choice Requires="a14">
          <p:sp>
            <p:nvSpPr>
              <p:cNvPr id="2" name="Rectangle 1"/>
              <p:cNvSpPr/>
              <p:nvPr/>
            </p:nvSpPr>
            <p:spPr>
              <a:xfrm>
                <a:off x="2508250" y="488950"/>
                <a:ext cx="15544800" cy="5632311"/>
              </a:xfrm>
              <a:prstGeom prst="rect">
                <a:avLst/>
              </a:prstGeom>
            </p:spPr>
            <p:txBody>
              <a:bodyPr wrap="square">
                <a:spAutoFit/>
              </a:bodyPr>
              <a:lstStyle/>
              <a:p>
                <a:r>
                  <a:rPr lang="en-US" sz="3600" b="1" dirty="0" smtClean="0"/>
                  <a:t>Central Limit Theorem for mean</a:t>
                </a:r>
              </a:p>
              <a:p>
                <a:endParaRPr lang="en-US" sz="3600" b="1" dirty="0" smtClean="0"/>
              </a:p>
              <a:p>
                <a:r>
                  <a:rPr lang="en-US" sz="3600" dirty="0" smtClean="0"/>
                  <a:t>Suppose X is a random variable with a distribution that may be known or unknown (it can be any distribution).</a:t>
                </a:r>
              </a:p>
              <a:p>
                <a:r>
                  <a:rPr lang="en-US" sz="3600" dirty="0" smtClean="0"/>
                  <a:t>suppose</a:t>
                </a:r>
                <a:r>
                  <a:rPr lang="en-US" sz="3600" dirty="0"/>
                  <a:t>: </a:t>
                </a:r>
                <a:endParaRPr lang="en-US" sz="3600" dirty="0" smtClean="0"/>
              </a:p>
              <a:p>
                <a:pPr marL="742950" indent="-742950">
                  <a:buAutoNum type="alphaLcPeriod"/>
                </a:pPr>
                <a:r>
                  <a:rPr lang="en-US" sz="3600" dirty="0" smtClean="0"/>
                  <a:t>µ </a:t>
                </a:r>
                <a:r>
                  <a:rPr lang="en-US" sz="3600" dirty="0"/>
                  <a:t>= the mean of X </a:t>
                </a:r>
                <a:endParaRPr lang="en-US" sz="3600" dirty="0" smtClean="0"/>
              </a:p>
              <a:p>
                <a:pPr marL="742950" indent="-742950">
                  <a:buAutoNum type="alphaLcPeriod"/>
                </a:pPr>
                <a:r>
                  <a:rPr lang="en-US" sz="3600" dirty="0" smtClean="0"/>
                  <a:t>σ </a:t>
                </a:r>
                <a:r>
                  <a:rPr lang="en-US" sz="3600" dirty="0"/>
                  <a:t>= the standard deviation of X </a:t>
                </a:r>
                <a:endParaRPr lang="en-US" sz="3600" dirty="0" smtClean="0"/>
              </a:p>
              <a:p>
                <a:endParaRPr lang="en-US" sz="3600" dirty="0"/>
              </a:p>
              <a:p>
                <a:r>
                  <a:rPr lang="en-US" sz="3600" dirty="0" smtClean="0"/>
                  <a:t>If </a:t>
                </a:r>
                <a:r>
                  <a:rPr lang="en-US" sz="3600" dirty="0"/>
                  <a:t>you draw random samples of size n, then as n increases, the random variable</a:t>
                </a:r>
                <a14:m>
                  <m:oMath xmlns:m="http://schemas.openxmlformats.org/officeDocument/2006/math">
                    <m:r>
                      <a:rPr lang="en-US" sz="3600" b="0" i="0" dirty="0" smtClean="0">
                        <a:latin typeface="Cambria Math" panose="02040503050406030204" pitchFamily="18" charset="0"/>
                      </a:rPr>
                      <m:t> </m:t>
                    </m:r>
                    <m:acc>
                      <m:accPr>
                        <m:chr m:val="̅"/>
                        <m:ctrlPr>
                          <a:rPr lang="en-US" sz="3600" i="1" dirty="0" smtClean="0">
                            <a:latin typeface="Cambria Math" panose="02040503050406030204" pitchFamily="18" charset="0"/>
                          </a:rPr>
                        </m:ctrlPr>
                      </m:accPr>
                      <m:e>
                        <m:r>
                          <a:rPr lang="en-US" sz="3600" b="0" i="1" dirty="0" smtClean="0">
                            <a:latin typeface="Cambria Math" panose="02040503050406030204" pitchFamily="18" charset="0"/>
                          </a:rPr>
                          <m:t>𝑋</m:t>
                        </m:r>
                      </m:e>
                    </m:acc>
                    <m:r>
                      <a:rPr lang="en-US" sz="3600" i="1" dirty="0" smtClean="0">
                        <a:latin typeface="Cambria Math" panose="02040503050406030204" pitchFamily="18" charset="0"/>
                      </a:rPr>
                      <m:t>  </m:t>
                    </m:r>
                  </m:oMath>
                </a14:m>
                <a:r>
                  <a:rPr lang="en-US" sz="3600" dirty="0"/>
                  <a:t>which consists of sample means, tends to be normally distributed and</a:t>
                </a:r>
                <a:endParaRPr lang="en-IN" sz="3600" dirty="0"/>
              </a:p>
            </p:txBody>
          </p:sp>
        </mc:Choice>
        <mc:Fallback xmlns="">
          <p:sp>
            <p:nvSpPr>
              <p:cNvPr id="2" name="Rectangle 1"/>
              <p:cNvSpPr>
                <a:spLocks noRot="1" noChangeAspect="1" noMove="1" noResize="1" noEditPoints="1" noAdjustHandles="1" noChangeArrowheads="1" noChangeShapeType="1" noTextEdit="1"/>
              </p:cNvSpPr>
              <p:nvPr/>
            </p:nvSpPr>
            <p:spPr>
              <a:xfrm>
                <a:off x="2508250" y="488950"/>
                <a:ext cx="15544800" cy="5632311"/>
              </a:xfrm>
              <a:prstGeom prst="rect">
                <a:avLst/>
              </a:prstGeom>
              <a:blipFill>
                <a:blip r:embed="rId3"/>
                <a:stretch>
                  <a:fillRect l="-1216" t="-1623" r="-1333" b="-3247"/>
                </a:stretch>
              </a:blipFill>
            </p:spPr>
            <p:txBody>
              <a:bodyPr/>
              <a:lstStyle/>
              <a:p>
                <a:r>
                  <a:rPr lang="en-IN">
                    <a:noFill/>
                  </a:rPr>
                  <a:t> </a:t>
                </a:r>
              </a:p>
            </p:txBody>
          </p:sp>
        </mc:Fallback>
      </mc:AlternateContent>
      <p:pic>
        <p:nvPicPr>
          <p:cNvPr id="5" name="Picture 4"/>
          <p:cNvPicPr>
            <a:picLocks noChangeAspect="1"/>
          </p:cNvPicPr>
          <p:nvPr/>
        </p:nvPicPr>
        <p:blipFill>
          <a:blip r:embed="rId4"/>
          <a:stretch>
            <a:fillRect/>
          </a:stretch>
        </p:blipFill>
        <p:spPr>
          <a:xfrm>
            <a:off x="6470650" y="6340475"/>
            <a:ext cx="4591590" cy="1447800"/>
          </a:xfrm>
          <a:prstGeom prst="rect">
            <a:avLst/>
          </a:prstGeom>
        </p:spPr>
      </p:pic>
      <p:pic>
        <p:nvPicPr>
          <p:cNvPr id="6" name="Picture 5"/>
          <p:cNvPicPr>
            <a:picLocks noChangeAspect="1"/>
          </p:cNvPicPr>
          <p:nvPr/>
        </p:nvPicPr>
        <p:blipFill>
          <a:blip r:embed="rId5"/>
          <a:stretch>
            <a:fillRect/>
          </a:stretch>
        </p:blipFill>
        <p:spPr>
          <a:xfrm>
            <a:off x="7537450" y="8321675"/>
            <a:ext cx="3233538" cy="1755349"/>
          </a:xfrm>
          <a:prstGeom prst="rect">
            <a:avLst/>
          </a:prstGeom>
        </p:spPr>
      </p:pic>
      <mc:AlternateContent xmlns:mc="http://schemas.openxmlformats.org/markup-compatibility/2006">
        <mc:Choice xmlns:p14="http://schemas.microsoft.com/office/powerpoint/2010/main" Requires="p14">
          <p:contentPart p14:bwMode="auto" r:id="rId6">
            <p14:nvContentPartPr>
              <p14:cNvPr id="3" name="Ink 2"/>
              <p14:cNvContentPartPr/>
              <p14:nvPr/>
            </p14:nvContentPartPr>
            <p14:xfrm>
              <a:off x="6567840" y="2046960"/>
              <a:ext cx="12208680" cy="5713920"/>
            </p14:xfrm>
          </p:contentPart>
        </mc:Choice>
        <mc:Fallback>
          <p:pic>
            <p:nvPicPr>
              <p:cNvPr id="3" name="Ink 2"/>
              <p:cNvPicPr/>
              <p:nvPr/>
            </p:nvPicPr>
            <p:blipFill>
              <a:blip r:embed="rId7"/>
              <a:stretch>
                <a:fillRect/>
              </a:stretch>
            </p:blipFill>
            <p:spPr>
              <a:xfrm>
                <a:off x="6558480" y="2037600"/>
                <a:ext cx="12227400" cy="5732640"/>
              </a:xfrm>
              <a:prstGeom prst="rect">
                <a:avLst/>
              </a:prstGeom>
            </p:spPr>
          </p:pic>
        </mc:Fallback>
      </mc:AlternateContent>
    </p:spTree>
    <p:extLst>
      <p:ext uri="{BB962C8B-B14F-4D97-AF65-F5344CB8AC3E}">
        <p14:creationId xmlns:p14="http://schemas.microsoft.com/office/powerpoint/2010/main" val="3565207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text, clipart&#10;&#10;Description automatically generated">
            <a:extLst>
              <a:ext uri="{FF2B5EF4-FFF2-40B4-BE49-F238E27FC236}">
                <a16:creationId xmlns:a16="http://schemas.microsoft.com/office/drawing/2014/main" id="{1FCEB63D-4D9D-4854-AA24-920757E7F3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73654" y="396875"/>
            <a:ext cx="1203158" cy="609600"/>
          </a:xfrm>
          <a:prstGeom prst="rect">
            <a:avLst/>
          </a:prstGeom>
        </p:spPr>
      </p:pic>
      <p:pic>
        <p:nvPicPr>
          <p:cNvPr id="5" name="Picture 4"/>
          <p:cNvPicPr>
            <a:picLocks noChangeAspect="1"/>
          </p:cNvPicPr>
          <p:nvPr/>
        </p:nvPicPr>
        <p:blipFill>
          <a:blip r:embed="rId3"/>
          <a:stretch>
            <a:fillRect/>
          </a:stretch>
        </p:blipFill>
        <p:spPr>
          <a:xfrm>
            <a:off x="3270250" y="976629"/>
            <a:ext cx="10134600" cy="6874931"/>
          </a:xfrm>
          <a:prstGeom prst="rect">
            <a:avLst/>
          </a:prstGeom>
        </p:spPr>
      </p:pic>
    </p:spTree>
    <p:extLst>
      <p:ext uri="{BB962C8B-B14F-4D97-AF65-F5344CB8AC3E}">
        <p14:creationId xmlns:p14="http://schemas.microsoft.com/office/powerpoint/2010/main" val="236920038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text, clipart&#10;&#10;Description automatically generated">
            <a:extLst>
              <a:ext uri="{FF2B5EF4-FFF2-40B4-BE49-F238E27FC236}">
                <a16:creationId xmlns:a16="http://schemas.microsoft.com/office/drawing/2014/main" id="{1FCEB63D-4D9D-4854-AA24-920757E7F3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73654" y="396875"/>
            <a:ext cx="1203158" cy="609600"/>
          </a:xfrm>
          <a:prstGeom prst="rect">
            <a:avLst/>
          </a:prstGeom>
        </p:spPr>
      </p:pic>
      <p:pic>
        <p:nvPicPr>
          <p:cNvPr id="6" name="Picture 5"/>
          <p:cNvPicPr>
            <a:picLocks noChangeAspect="1"/>
          </p:cNvPicPr>
          <p:nvPr/>
        </p:nvPicPr>
        <p:blipFill>
          <a:blip r:embed="rId3"/>
          <a:stretch>
            <a:fillRect/>
          </a:stretch>
        </p:blipFill>
        <p:spPr>
          <a:xfrm>
            <a:off x="3346450" y="1463675"/>
            <a:ext cx="7696200" cy="5225814"/>
          </a:xfrm>
          <a:prstGeom prst="rect">
            <a:avLst/>
          </a:prstGeom>
        </p:spPr>
      </p:pic>
    </p:spTree>
    <p:extLst>
      <p:ext uri="{BB962C8B-B14F-4D97-AF65-F5344CB8AC3E}">
        <p14:creationId xmlns:p14="http://schemas.microsoft.com/office/powerpoint/2010/main" val="27281861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text, clipart&#10;&#10;Description automatically generated">
            <a:extLst>
              <a:ext uri="{FF2B5EF4-FFF2-40B4-BE49-F238E27FC236}">
                <a16:creationId xmlns:a16="http://schemas.microsoft.com/office/drawing/2014/main" id="{1FCEB63D-4D9D-4854-AA24-920757E7F3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73654" y="396875"/>
            <a:ext cx="1203158" cy="609600"/>
          </a:xfrm>
          <a:prstGeom prst="rect">
            <a:avLst/>
          </a:prstGeom>
        </p:spPr>
      </p:pic>
      <p:sp>
        <p:nvSpPr>
          <p:cNvPr id="3" name="Rectangle 2"/>
          <p:cNvSpPr/>
          <p:nvPr/>
        </p:nvSpPr>
        <p:spPr>
          <a:xfrm>
            <a:off x="2127250" y="1006475"/>
            <a:ext cx="15925800" cy="1754326"/>
          </a:xfrm>
          <a:prstGeom prst="rect">
            <a:avLst/>
          </a:prstGeom>
        </p:spPr>
        <p:txBody>
          <a:bodyPr wrap="square">
            <a:spAutoFit/>
          </a:bodyPr>
          <a:lstStyle/>
          <a:p>
            <a:r>
              <a:rPr lang="en-US" sz="3600" dirty="0"/>
              <a:t>An unknown distribution has a mean of 90 and a standard deviation of 15. Samples of size n = 25 are drawn randomly from the population. </a:t>
            </a:r>
            <a:endParaRPr lang="en-US" sz="3600" dirty="0" smtClean="0"/>
          </a:p>
          <a:p>
            <a:r>
              <a:rPr lang="en-US" sz="3600" dirty="0" smtClean="0"/>
              <a:t>Find </a:t>
            </a:r>
            <a:r>
              <a:rPr lang="en-US" sz="3600" dirty="0"/>
              <a:t>the probability that the sample mean is between 85 and 92.</a:t>
            </a:r>
            <a:endParaRPr lang="en-IN" sz="3600" dirty="0"/>
          </a:p>
        </p:txBody>
      </p:sp>
      <p:pic>
        <p:nvPicPr>
          <p:cNvPr id="5" name="Picture 4"/>
          <p:cNvPicPr>
            <a:picLocks noChangeAspect="1"/>
          </p:cNvPicPr>
          <p:nvPr/>
        </p:nvPicPr>
        <p:blipFill>
          <a:blip r:embed="rId4"/>
          <a:stretch>
            <a:fillRect/>
          </a:stretch>
        </p:blipFill>
        <p:spPr>
          <a:xfrm>
            <a:off x="2127249" y="3521075"/>
            <a:ext cx="14621883" cy="4343400"/>
          </a:xfrm>
          <a:prstGeom prst="rect">
            <a:avLst/>
          </a:prstGeom>
        </p:spPr>
      </p:pic>
      <mc:AlternateContent xmlns:mc="http://schemas.openxmlformats.org/markup-compatibility/2006">
        <mc:Choice xmlns:p14="http://schemas.microsoft.com/office/powerpoint/2010/main" Requires="p14">
          <p:contentPart p14:bwMode="auto" r:id="rId5">
            <p14:nvContentPartPr>
              <p14:cNvPr id="2" name="Ink 1"/>
              <p14:cNvContentPartPr/>
              <p14:nvPr/>
            </p14:nvContentPartPr>
            <p14:xfrm>
              <a:off x="3755160" y="1590480"/>
              <a:ext cx="15492600" cy="9086040"/>
            </p14:xfrm>
          </p:contentPart>
        </mc:Choice>
        <mc:Fallback>
          <p:pic>
            <p:nvPicPr>
              <p:cNvPr id="2" name="Ink 1"/>
              <p:cNvPicPr/>
              <p:nvPr/>
            </p:nvPicPr>
            <p:blipFill>
              <a:blip r:embed="rId6"/>
              <a:stretch>
                <a:fillRect/>
              </a:stretch>
            </p:blipFill>
            <p:spPr>
              <a:xfrm>
                <a:off x="3745800" y="1581120"/>
                <a:ext cx="15511320" cy="9104760"/>
              </a:xfrm>
              <a:prstGeom prst="rect">
                <a:avLst/>
              </a:prstGeom>
            </p:spPr>
          </p:pic>
        </mc:Fallback>
      </mc:AlternateContent>
    </p:spTree>
    <p:extLst>
      <p:ext uri="{BB962C8B-B14F-4D97-AF65-F5344CB8AC3E}">
        <p14:creationId xmlns:p14="http://schemas.microsoft.com/office/powerpoint/2010/main" val="185168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text, clipart&#10;&#10;Description automatically generated">
            <a:extLst>
              <a:ext uri="{FF2B5EF4-FFF2-40B4-BE49-F238E27FC236}">
                <a16:creationId xmlns:a16="http://schemas.microsoft.com/office/drawing/2014/main" id="{1FCEB63D-4D9D-4854-AA24-920757E7F3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73654" y="396875"/>
            <a:ext cx="1203158" cy="609600"/>
          </a:xfrm>
          <a:prstGeom prst="rect">
            <a:avLst/>
          </a:prstGeom>
        </p:spPr>
      </p:pic>
      <mc:AlternateContent xmlns:mc="http://schemas.openxmlformats.org/markup-compatibility/2006" xmlns:a14="http://schemas.microsoft.com/office/drawing/2010/main">
        <mc:Choice Requires="a14">
          <p:sp>
            <p:nvSpPr>
              <p:cNvPr id="2" name="Rectangle 1"/>
              <p:cNvSpPr/>
              <p:nvPr/>
            </p:nvSpPr>
            <p:spPr>
              <a:xfrm>
                <a:off x="2203450" y="1006475"/>
                <a:ext cx="16687800" cy="3416320"/>
              </a:xfrm>
              <a:prstGeom prst="rect">
                <a:avLst/>
              </a:prstGeom>
            </p:spPr>
            <p:txBody>
              <a:bodyPr wrap="square">
                <a:spAutoFit/>
              </a:bodyPr>
              <a:lstStyle/>
              <a:p>
                <a:r>
                  <a:rPr lang="en-US" sz="3600" b="1" dirty="0" smtClean="0"/>
                  <a:t>Example </a:t>
                </a:r>
                <a:r>
                  <a:rPr lang="en-US" sz="3600" dirty="0"/>
                  <a:t>Consider a normal population with mean µ = 82 and standard deviation σ = 12. </a:t>
                </a:r>
                <a:endParaRPr lang="en-US" sz="3600" dirty="0" smtClean="0"/>
              </a:p>
              <a:p>
                <a:endParaRPr lang="en-US" sz="3600" dirty="0"/>
              </a:p>
              <a:p>
                <a:pPr marL="742950" indent="-742950">
                  <a:buAutoNum type="alphaLcParenBoth"/>
                </a:pPr>
                <a:r>
                  <a:rPr lang="en-US" sz="3600" dirty="0" smtClean="0"/>
                  <a:t>If </a:t>
                </a:r>
                <a:r>
                  <a:rPr lang="en-US" sz="3600" dirty="0"/>
                  <a:t>a random sample of size 64 is selected, what is the probability that the sample mean </a:t>
                </a:r>
                <a14:m>
                  <m:oMath xmlns:m="http://schemas.openxmlformats.org/officeDocument/2006/math">
                    <m:acc>
                      <m:accPr>
                        <m:chr m:val="̅"/>
                        <m:ctrlPr>
                          <a:rPr lang="en-US" sz="3600" i="1" dirty="0">
                            <a:latin typeface="Cambria Math" panose="02040503050406030204" pitchFamily="18" charset="0"/>
                          </a:rPr>
                        </m:ctrlPr>
                      </m:accPr>
                      <m:e>
                        <m:r>
                          <a:rPr lang="en-US" sz="3600" i="1" dirty="0">
                            <a:latin typeface="Cambria Math" panose="02040503050406030204" pitchFamily="18" charset="0"/>
                          </a:rPr>
                          <m:t>𝑋</m:t>
                        </m:r>
                      </m:e>
                    </m:acc>
                  </m:oMath>
                </a14:m>
                <a:r>
                  <a:rPr lang="en-US" sz="3600" dirty="0" smtClean="0"/>
                  <a:t> </a:t>
                </a:r>
                <a:r>
                  <a:rPr lang="en-US" sz="3600" dirty="0"/>
                  <a:t>will lie between 80.8 and 83.2</a:t>
                </a:r>
                <a:r>
                  <a:rPr lang="en-US" sz="3600" dirty="0" smtClean="0"/>
                  <a:t>?</a:t>
                </a:r>
              </a:p>
              <a:p>
                <a:pPr marL="742950" indent="-742950">
                  <a:buAutoNum type="alphaLcParenBoth"/>
                </a:pPr>
                <a:r>
                  <a:rPr lang="en-US" sz="3600" dirty="0" smtClean="0"/>
                  <a:t>With </a:t>
                </a:r>
                <a:r>
                  <a:rPr lang="en-US" sz="3600" dirty="0"/>
                  <a:t>a random sample of size 100, what is the probability that the sample mean </a:t>
                </a:r>
                <a14:m>
                  <m:oMath xmlns:m="http://schemas.openxmlformats.org/officeDocument/2006/math">
                    <m:acc>
                      <m:accPr>
                        <m:chr m:val="̅"/>
                        <m:ctrlPr>
                          <a:rPr lang="en-US" sz="3600" i="1" dirty="0">
                            <a:latin typeface="Cambria Math" panose="02040503050406030204" pitchFamily="18" charset="0"/>
                          </a:rPr>
                        </m:ctrlPr>
                      </m:accPr>
                      <m:e>
                        <m:r>
                          <a:rPr lang="en-US" sz="3600" i="1" dirty="0">
                            <a:latin typeface="Cambria Math" panose="02040503050406030204" pitchFamily="18" charset="0"/>
                          </a:rPr>
                          <m:t>𝑋</m:t>
                        </m:r>
                      </m:e>
                    </m:acc>
                  </m:oMath>
                </a14:m>
                <a:r>
                  <a:rPr lang="en-US" sz="3600" dirty="0" smtClean="0"/>
                  <a:t> </a:t>
                </a:r>
                <a:r>
                  <a:rPr lang="en-US" sz="3600" dirty="0"/>
                  <a:t>will lie between 80.8 and 83.2? </a:t>
                </a:r>
                <a:endParaRPr lang="en-IN" sz="3600" dirty="0"/>
              </a:p>
            </p:txBody>
          </p:sp>
        </mc:Choice>
        <mc:Fallback xmlns="">
          <p:sp>
            <p:nvSpPr>
              <p:cNvPr id="2" name="Rectangle 1"/>
              <p:cNvSpPr>
                <a:spLocks noRot="1" noChangeAspect="1" noMove="1" noResize="1" noEditPoints="1" noAdjustHandles="1" noChangeArrowheads="1" noChangeShapeType="1" noTextEdit="1"/>
              </p:cNvSpPr>
              <p:nvPr/>
            </p:nvSpPr>
            <p:spPr>
              <a:xfrm>
                <a:off x="2203450" y="1006475"/>
                <a:ext cx="16687800" cy="3416320"/>
              </a:xfrm>
              <a:prstGeom prst="rect">
                <a:avLst/>
              </a:prstGeom>
              <a:blipFill>
                <a:blip r:embed="rId4"/>
                <a:stretch>
                  <a:fillRect l="-1132" t="-2674" r="-402" b="-5704"/>
                </a:stretch>
              </a:blipFill>
            </p:spPr>
            <p:txBody>
              <a:bodyPr/>
              <a:lstStyle/>
              <a:p>
                <a:r>
                  <a:rPr lang="en-IN">
                    <a:noFill/>
                  </a:rPr>
                  <a:t> </a:t>
                </a:r>
              </a:p>
            </p:txBody>
          </p:sp>
        </mc:Fallback>
      </mc:AlternateContent>
      <mc:AlternateContent xmlns:mc="http://schemas.openxmlformats.org/markup-compatibility/2006">
        <mc:Choice xmlns:p14="http://schemas.microsoft.com/office/powerpoint/2010/main" Requires="p14">
          <p:contentPart p14:bwMode="auto" r:id="rId5">
            <p14:nvContentPartPr>
              <p14:cNvPr id="3" name="Ink 2"/>
              <p14:cNvContentPartPr/>
              <p14:nvPr/>
            </p14:nvContentPartPr>
            <p14:xfrm>
              <a:off x="1693440" y="1516680"/>
              <a:ext cx="17804880" cy="9748800"/>
            </p14:xfrm>
          </p:contentPart>
        </mc:Choice>
        <mc:Fallback>
          <p:pic>
            <p:nvPicPr>
              <p:cNvPr id="3" name="Ink 2"/>
              <p:cNvPicPr/>
              <p:nvPr/>
            </p:nvPicPr>
            <p:blipFill>
              <a:blip r:embed="rId6"/>
              <a:stretch>
                <a:fillRect/>
              </a:stretch>
            </p:blipFill>
            <p:spPr>
              <a:xfrm>
                <a:off x="1684080" y="1507320"/>
                <a:ext cx="17823600" cy="9767520"/>
              </a:xfrm>
              <a:prstGeom prst="rect">
                <a:avLst/>
              </a:prstGeom>
            </p:spPr>
          </p:pic>
        </mc:Fallback>
      </mc:AlternateContent>
    </p:spTree>
    <p:extLst>
      <p:ext uri="{BB962C8B-B14F-4D97-AF65-F5344CB8AC3E}">
        <p14:creationId xmlns:p14="http://schemas.microsoft.com/office/powerpoint/2010/main" val="73428697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4850" y="549275"/>
            <a:ext cx="16230600" cy="9671662"/>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A picture containing text, clipart&#10;&#10;Description automatically generated">
            <a:extLst>
              <a:ext uri="{FF2B5EF4-FFF2-40B4-BE49-F238E27FC236}">
                <a16:creationId xmlns:a16="http://schemas.microsoft.com/office/drawing/2014/main" id="{1FCEB63D-4D9D-4854-AA24-920757E7F3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73654" y="396875"/>
            <a:ext cx="1203158" cy="609600"/>
          </a:xfrm>
          <a:prstGeom prst="rect">
            <a:avLst/>
          </a:prstGeom>
        </p:spPr>
      </p:pic>
      <mc:AlternateContent xmlns:mc="http://schemas.openxmlformats.org/markup-compatibility/2006">
        <mc:Choice xmlns:p14="http://schemas.microsoft.com/office/powerpoint/2010/main" Requires="p14">
          <p:contentPart p14:bwMode="auto" r:id="rId4">
            <p14:nvContentPartPr>
              <p14:cNvPr id="2" name="Ink 1"/>
              <p14:cNvContentPartPr/>
              <p14:nvPr/>
            </p14:nvContentPartPr>
            <p14:xfrm>
              <a:off x="3298680" y="5036040"/>
              <a:ext cx="1752840" cy="486360"/>
            </p14:xfrm>
          </p:contentPart>
        </mc:Choice>
        <mc:Fallback>
          <p:pic>
            <p:nvPicPr>
              <p:cNvPr id="2" name="Ink 1"/>
              <p:cNvPicPr/>
              <p:nvPr/>
            </p:nvPicPr>
            <p:blipFill>
              <a:blip r:embed="rId5"/>
              <a:stretch>
                <a:fillRect/>
              </a:stretch>
            </p:blipFill>
            <p:spPr>
              <a:xfrm>
                <a:off x="3289320" y="5026680"/>
                <a:ext cx="1771560" cy="505080"/>
              </a:xfrm>
              <a:prstGeom prst="rect">
                <a:avLst/>
              </a:prstGeom>
            </p:spPr>
          </p:pic>
        </mc:Fallback>
      </mc:AlternateContent>
    </p:spTree>
    <p:extLst>
      <p:ext uri="{BB962C8B-B14F-4D97-AF65-F5344CB8AC3E}">
        <p14:creationId xmlns:p14="http://schemas.microsoft.com/office/powerpoint/2010/main" val="305130235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text, clipart&#10;&#10;Description automatically generated">
            <a:extLst>
              <a:ext uri="{FF2B5EF4-FFF2-40B4-BE49-F238E27FC236}">
                <a16:creationId xmlns:a16="http://schemas.microsoft.com/office/drawing/2014/main" id="{1FCEB63D-4D9D-4854-AA24-920757E7F3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73654" y="396875"/>
            <a:ext cx="1203158" cy="609600"/>
          </a:xfrm>
          <a:prstGeom prst="rect">
            <a:avLst/>
          </a:prstGeom>
        </p:spPr>
      </p:pic>
      <p:sp>
        <p:nvSpPr>
          <p:cNvPr id="2" name="Rectangle 1"/>
          <p:cNvSpPr/>
          <p:nvPr/>
        </p:nvSpPr>
        <p:spPr>
          <a:xfrm>
            <a:off x="2295454" y="1006475"/>
            <a:ext cx="16078200" cy="3970318"/>
          </a:xfrm>
          <a:prstGeom prst="rect">
            <a:avLst/>
          </a:prstGeom>
        </p:spPr>
        <p:txBody>
          <a:bodyPr wrap="square">
            <a:spAutoFit/>
          </a:bodyPr>
          <a:lstStyle/>
          <a:p>
            <a:r>
              <a:rPr lang="en-US" sz="3600" dirty="0"/>
              <a:t>An electrical firm manufactures light bulbs that have a length of life that is approximately normally distributed, with mean µ (expected value) equal to 800 hours and a standard deviation of 40 hours. Find the probability that a random sample of 16 bulbs will have an average life of less than 775 </a:t>
            </a:r>
            <a:r>
              <a:rPr lang="en-US" sz="3600" dirty="0" smtClean="0"/>
              <a:t>hours?</a:t>
            </a:r>
          </a:p>
          <a:p>
            <a:endParaRPr lang="en-US" sz="3600" dirty="0"/>
          </a:p>
          <a:p>
            <a:endParaRPr lang="en-US" sz="3600" dirty="0" smtClean="0"/>
          </a:p>
          <a:p>
            <a:r>
              <a:rPr lang="en-US" sz="3600" dirty="0" smtClean="0"/>
              <a:t>Answer: 0.0062</a:t>
            </a:r>
            <a:endParaRPr lang="en-IN" sz="3600" dirty="0"/>
          </a:p>
        </p:txBody>
      </p:sp>
      <mc:AlternateContent xmlns:mc="http://schemas.openxmlformats.org/markup-compatibility/2006">
        <mc:Choice xmlns:p14="http://schemas.microsoft.com/office/powerpoint/2010/main" Requires="p14">
          <p:contentPart p14:bwMode="auto" r:id="rId4">
            <p14:nvContentPartPr>
              <p14:cNvPr id="3" name="Ink 2"/>
              <p14:cNvContentPartPr/>
              <p14:nvPr/>
            </p14:nvContentPartPr>
            <p14:xfrm>
              <a:off x="5920200" y="2827440"/>
              <a:ext cx="12517560" cy="5949360"/>
            </p14:xfrm>
          </p:contentPart>
        </mc:Choice>
        <mc:Fallback>
          <p:pic>
            <p:nvPicPr>
              <p:cNvPr id="3" name="Ink 2"/>
              <p:cNvPicPr/>
              <p:nvPr/>
            </p:nvPicPr>
            <p:blipFill>
              <a:blip r:embed="rId5"/>
              <a:stretch>
                <a:fillRect/>
              </a:stretch>
            </p:blipFill>
            <p:spPr>
              <a:xfrm>
                <a:off x="5910840" y="2818080"/>
                <a:ext cx="12536280" cy="5968080"/>
              </a:xfrm>
              <a:prstGeom prst="rect">
                <a:avLst/>
              </a:prstGeom>
            </p:spPr>
          </p:pic>
        </mc:Fallback>
      </mc:AlternateContent>
    </p:spTree>
    <p:extLst>
      <p:ext uri="{BB962C8B-B14F-4D97-AF65-F5344CB8AC3E}">
        <p14:creationId xmlns:p14="http://schemas.microsoft.com/office/powerpoint/2010/main" val="309322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158875"/>
            <a:ext cx="9975850" cy="2532614"/>
          </a:xfrm>
          <a:prstGeom prst="rect">
            <a:avLst/>
          </a:prstGeom>
        </p:spPr>
      </p:pic>
      <p:grpSp>
        <p:nvGrpSpPr>
          <p:cNvPr id="3" name="object 3"/>
          <p:cNvGrpSpPr/>
          <p:nvPr/>
        </p:nvGrpSpPr>
        <p:grpSpPr>
          <a:xfrm>
            <a:off x="0" y="10427105"/>
            <a:ext cx="20104100" cy="882015"/>
            <a:chOff x="0" y="10427105"/>
            <a:chExt cx="20104100" cy="882015"/>
          </a:xfrm>
        </p:grpSpPr>
        <p:pic>
          <p:nvPicPr>
            <p:cNvPr id="4" name="object 4"/>
            <p:cNvPicPr/>
            <p:nvPr/>
          </p:nvPicPr>
          <p:blipFill>
            <a:blip r:embed="rId3" cstate="print"/>
            <a:stretch>
              <a:fillRect/>
            </a:stretch>
          </p:blipFill>
          <p:spPr>
            <a:xfrm>
              <a:off x="1368587" y="10427105"/>
              <a:ext cx="18735513" cy="881450"/>
            </a:xfrm>
            <a:prstGeom prst="rect">
              <a:avLst/>
            </a:prstGeom>
          </p:spPr>
        </p:pic>
        <p:sp>
          <p:nvSpPr>
            <p:cNvPr id="5" name="object 5"/>
            <p:cNvSpPr/>
            <p:nvPr/>
          </p:nvSpPr>
          <p:spPr>
            <a:xfrm>
              <a:off x="0" y="10427105"/>
              <a:ext cx="1530350" cy="882015"/>
            </a:xfrm>
            <a:custGeom>
              <a:avLst/>
              <a:gdLst/>
              <a:ahLst/>
              <a:cxnLst/>
              <a:rect l="l" t="t" r="r" b="b"/>
              <a:pathLst>
                <a:path w="1530350" h="882015">
                  <a:moveTo>
                    <a:pt x="895974" y="0"/>
                  </a:moveTo>
                  <a:lnTo>
                    <a:pt x="0" y="0"/>
                  </a:lnTo>
                  <a:lnTo>
                    <a:pt x="0" y="881450"/>
                  </a:lnTo>
                  <a:lnTo>
                    <a:pt x="1529998" y="881450"/>
                  </a:lnTo>
                  <a:lnTo>
                    <a:pt x="895974" y="0"/>
                  </a:lnTo>
                  <a:close/>
                </a:path>
              </a:pathLst>
            </a:custGeom>
            <a:solidFill>
              <a:srgbClr val="0D2A3C"/>
            </a:solidFill>
          </p:spPr>
          <p:txBody>
            <a:bodyPr wrap="square" lIns="0" tIns="0" rIns="0" bIns="0" rtlCol="0"/>
            <a:lstStyle/>
            <a:p>
              <a:endParaRPr/>
            </a:p>
          </p:txBody>
        </p:sp>
      </p:grpSp>
      <p:sp>
        <p:nvSpPr>
          <p:cNvPr id="6" name="object 6"/>
          <p:cNvSpPr txBox="1">
            <a:spLocks noGrp="1"/>
          </p:cNvSpPr>
          <p:nvPr>
            <p:ph type="title"/>
          </p:nvPr>
        </p:nvSpPr>
        <p:spPr>
          <a:xfrm>
            <a:off x="603250" y="1654746"/>
            <a:ext cx="8382000" cy="1540871"/>
          </a:xfrm>
          <a:prstGeom prst="rect">
            <a:avLst/>
          </a:prstGeom>
        </p:spPr>
        <p:txBody>
          <a:bodyPr vert="horz" wrap="square" lIns="0" tIns="17780" rIns="0" bIns="0" rtlCol="0">
            <a:spAutoFit/>
          </a:bodyPr>
          <a:lstStyle/>
          <a:p>
            <a:pPr marL="12700">
              <a:lnSpc>
                <a:spcPts val="5745"/>
              </a:lnSpc>
              <a:spcBef>
                <a:spcPts val="140"/>
              </a:spcBef>
            </a:pPr>
            <a:r>
              <a:rPr lang="en-GB" sz="7200" b="1" dirty="0" smtClean="0">
                <a:latin typeface="+mn-lt"/>
                <a:ea typeface="Roboto Medium" panose="02000000000000000000" pitchFamily="2" charset="0"/>
                <a:cs typeface="Calibri" panose="020F0502020204030204" pitchFamily="34" charset="0"/>
              </a:rPr>
              <a:t>Central Limit Theorem for sum</a:t>
            </a:r>
            <a:endParaRPr sz="7200" dirty="0">
              <a:latin typeface="+mn-lt"/>
              <a:ea typeface="Roboto Medium" panose="02000000000000000000" pitchFamily="2" charset="0"/>
              <a:cs typeface="Calibri" panose="020F0502020204030204" pitchFamily="34" charset="0"/>
            </a:endParaRPr>
          </a:p>
        </p:txBody>
      </p:sp>
      <p:pic>
        <p:nvPicPr>
          <p:cNvPr id="12" name="Picture 11" descr="A picture containing text, clipart&#10;&#10;Description automatically generated">
            <a:extLst>
              <a:ext uri="{FF2B5EF4-FFF2-40B4-BE49-F238E27FC236}">
                <a16:creationId xmlns:a16="http://schemas.microsoft.com/office/drawing/2014/main" id="{1FCEB63D-4D9D-4854-AA24-920757E7F3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373654" y="396875"/>
            <a:ext cx="1203158" cy="609600"/>
          </a:xfrm>
          <a:prstGeom prst="rect">
            <a:avLst/>
          </a:prstGeom>
        </p:spPr>
      </p:pic>
      <mc:AlternateContent xmlns:mc="http://schemas.openxmlformats.org/markup-compatibility/2006">
        <mc:Choice xmlns:p14="http://schemas.microsoft.com/office/powerpoint/2010/main" Requires="p14">
          <p:contentPart p14:bwMode="auto" r:id="rId5">
            <p14:nvContentPartPr>
              <p14:cNvPr id="7" name="Ink 6"/>
              <p14:cNvContentPartPr/>
              <p14:nvPr/>
            </p14:nvContentPartPr>
            <p14:xfrm>
              <a:off x="10558800" y="1472400"/>
              <a:ext cx="9012960" cy="4359240"/>
            </p14:xfrm>
          </p:contentPart>
        </mc:Choice>
        <mc:Fallback>
          <p:pic>
            <p:nvPicPr>
              <p:cNvPr id="7" name="Ink 6"/>
              <p:cNvPicPr/>
              <p:nvPr/>
            </p:nvPicPr>
            <p:blipFill>
              <a:blip r:embed="rId6"/>
              <a:stretch>
                <a:fillRect/>
              </a:stretch>
            </p:blipFill>
            <p:spPr>
              <a:xfrm>
                <a:off x="10549440" y="1463040"/>
                <a:ext cx="9031680" cy="4377960"/>
              </a:xfrm>
              <a:prstGeom prst="rect">
                <a:avLst/>
              </a:prstGeom>
            </p:spPr>
          </p:pic>
        </mc:Fallback>
      </mc:AlternateContent>
    </p:spTree>
    <p:extLst>
      <p:ext uri="{BB962C8B-B14F-4D97-AF65-F5344CB8AC3E}">
        <p14:creationId xmlns:p14="http://schemas.microsoft.com/office/powerpoint/2010/main" val="2881599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text, clipart&#10;&#10;Description automatically generated">
            <a:extLst>
              <a:ext uri="{FF2B5EF4-FFF2-40B4-BE49-F238E27FC236}">
                <a16:creationId xmlns:a16="http://schemas.microsoft.com/office/drawing/2014/main" id="{1FCEB63D-4D9D-4854-AA24-920757E7F3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73654" y="396875"/>
            <a:ext cx="1203158" cy="609600"/>
          </a:xfrm>
          <a:prstGeom prst="rect">
            <a:avLst/>
          </a:prstGeom>
        </p:spPr>
      </p:pic>
      <p:sp>
        <p:nvSpPr>
          <p:cNvPr id="2" name="Rectangle 1"/>
          <p:cNvSpPr/>
          <p:nvPr/>
        </p:nvSpPr>
        <p:spPr>
          <a:xfrm>
            <a:off x="2127250" y="1022350"/>
            <a:ext cx="16916400" cy="3416320"/>
          </a:xfrm>
          <a:prstGeom prst="rect">
            <a:avLst/>
          </a:prstGeom>
        </p:spPr>
        <p:txBody>
          <a:bodyPr wrap="square">
            <a:spAutoFit/>
          </a:bodyPr>
          <a:lstStyle/>
          <a:p>
            <a:pPr lvl="0" eaLnBrk="0" fontAlgn="base" hangingPunct="0">
              <a:spcBef>
                <a:spcPct val="0"/>
              </a:spcBef>
              <a:spcAft>
                <a:spcPct val="0"/>
              </a:spcAft>
            </a:pPr>
            <a:r>
              <a:rPr lang="en-US" altLang="en-US" sz="3600" dirty="0">
                <a:solidFill>
                  <a:srgbClr val="333333"/>
                </a:solidFill>
                <a:latin typeface="Arial" panose="020B0604020202020204" pitchFamily="34" charset="0"/>
                <a:cs typeface="Arial" panose="020B0604020202020204" pitchFamily="34" charset="0"/>
              </a:rPr>
              <a:t>Key features of the </a:t>
            </a:r>
            <a:r>
              <a:rPr lang="en-US" altLang="en-US" sz="3600" b="1" dirty="0">
                <a:solidFill>
                  <a:srgbClr val="333333"/>
                </a:solidFill>
                <a:latin typeface="Arial" panose="020B0604020202020204" pitchFamily="34" charset="0"/>
                <a:cs typeface="Arial" panose="020B0604020202020204" pitchFamily="34" charset="0"/>
              </a:rPr>
              <a:t>normal distribution</a:t>
            </a:r>
            <a:r>
              <a:rPr lang="en-US" altLang="en-US" sz="3600" dirty="0">
                <a:solidFill>
                  <a:srgbClr val="333333"/>
                </a:solidFill>
                <a:latin typeface="Arial" panose="020B0604020202020204" pitchFamily="34" charset="0"/>
                <a:cs typeface="Arial" panose="020B0604020202020204" pitchFamily="34" charset="0"/>
              </a:rPr>
              <a:t>:</a:t>
            </a:r>
          </a:p>
          <a:p>
            <a:pPr lvl="0" eaLnBrk="0" fontAlgn="base" hangingPunct="0">
              <a:spcBef>
                <a:spcPct val="0"/>
              </a:spcBef>
              <a:spcAft>
                <a:spcPct val="0"/>
              </a:spcAft>
              <a:buFontTx/>
              <a:buChar char="•"/>
            </a:pPr>
            <a:r>
              <a:rPr lang="en-US" altLang="en-US" sz="3600" dirty="0">
                <a:solidFill>
                  <a:srgbClr val="333333"/>
                </a:solidFill>
                <a:latin typeface="Arial" panose="020B0604020202020204" pitchFamily="34" charset="0"/>
                <a:cs typeface="Arial" panose="020B0604020202020204" pitchFamily="34" charset="0"/>
              </a:rPr>
              <a:t>mode, median and mean are the same and are together in the </a:t>
            </a:r>
            <a:r>
              <a:rPr lang="en-US" altLang="en-US" sz="3600" dirty="0" err="1">
                <a:solidFill>
                  <a:srgbClr val="333333"/>
                </a:solidFill>
                <a:latin typeface="Arial" panose="020B0604020202020204" pitchFamily="34" charset="0"/>
                <a:cs typeface="Arial" panose="020B0604020202020204" pitchFamily="34" charset="0"/>
              </a:rPr>
              <a:t>centre</a:t>
            </a:r>
            <a:r>
              <a:rPr lang="en-US" altLang="en-US" sz="3600" dirty="0">
                <a:solidFill>
                  <a:srgbClr val="333333"/>
                </a:solidFill>
                <a:latin typeface="Arial" panose="020B0604020202020204" pitchFamily="34" charset="0"/>
                <a:cs typeface="Arial" panose="020B0604020202020204" pitchFamily="34" charset="0"/>
              </a:rPr>
              <a:t> of the curve</a:t>
            </a:r>
          </a:p>
          <a:p>
            <a:pPr eaLnBrk="0" fontAlgn="base" hangingPunct="0">
              <a:spcBef>
                <a:spcPct val="0"/>
              </a:spcBef>
              <a:spcAft>
                <a:spcPct val="0"/>
              </a:spcAft>
              <a:buFontTx/>
              <a:buChar char="•"/>
            </a:pPr>
            <a:r>
              <a:rPr lang="en-US" altLang="en-US" sz="3600" dirty="0">
                <a:solidFill>
                  <a:srgbClr val="333333"/>
                </a:solidFill>
                <a:latin typeface="Arial" panose="020B0604020202020204" pitchFamily="34" charset="0"/>
                <a:cs typeface="Arial" panose="020B0604020202020204" pitchFamily="34" charset="0"/>
              </a:rPr>
              <a:t>symmetrical shape</a:t>
            </a:r>
          </a:p>
          <a:p>
            <a:pPr lvl="0" eaLnBrk="0" fontAlgn="base" hangingPunct="0">
              <a:spcBef>
                <a:spcPct val="0"/>
              </a:spcBef>
              <a:spcAft>
                <a:spcPct val="0"/>
              </a:spcAft>
              <a:buFontTx/>
              <a:buChar char="•"/>
            </a:pPr>
            <a:r>
              <a:rPr lang="en-US" altLang="en-US" sz="3600" dirty="0">
                <a:solidFill>
                  <a:srgbClr val="333333"/>
                </a:solidFill>
                <a:latin typeface="Arial" panose="020B0604020202020204" pitchFamily="34" charset="0"/>
                <a:cs typeface="Arial" panose="020B0604020202020204" pitchFamily="34" charset="0"/>
              </a:rPr>
              <a:t>there can only be one mode (i.e. there is only one value which is most frequently observed</a:t>
            </a:r>
            <a:r>
              <a:rPr lang="en-US" altLang="en-US" sz="3600" dirty="0" smtClean="0">
                <a:solidFill>
                  <a:srgbClr val="333333"/>
                </a:solidFill>
                <a:latin typeface="Arial" panose="020B0604020202020204" pitchFamily="34" charset="0"/>
                <a:cs typeface="Arial" panose="020B0604020202020204" pitchFamily="34" charset="0"/>
              </a:rPr>
              <a:t>)</a:t>
            </a:r>
          </a:p>
          <a:p>
            <a:pPr lvl="0" eaLnBrk="0" fontAlgn="base" hangingPunct="0">
              <a:spcBef>
                <a:spcPct val="0"/>
              </a:spcBef>
              <a:spcAft>
                <a:spcPct val="0"/>
              </a:spcAft>
              <a:buFontTx/>
              <a:buChar char="•"/>
            </a:pPr>
            <a:endParaRPr lang="en-US" altLang="en-US" sz="3600" dirty="0">
              <a:solidFill>
                <a:srgbClr val="333333"/>
              </a:solidFill>
              <a:latin typeface="Arial" panose="020B0604020202020204" pitchFamily="34" charset="0"/>
              <a:cs typeface="Arial" panose="020B0604020202020204" pitchFamily="34" charset="0"/>
            </a:endParaRPr>
          </a:p>
        </p:txBody>
      </p:sp>
      <mc:AlternateContent xmlns:mc="http://schemas.openxmlformats.org/markup-compatibility/2006" xmlns:p14="http://schemas.microsoft.com/office/powerpoint/2010/main">
        <mc:Choice Requires="p14">
          <p:contentPart p14:bwMode="auto" r:id="rId3">
            <p14:nvContentPartPr>
              <p14:cNvPr id="3" name="Ink 2"/>
              <p14:cNvContentPartPr/>
              <p14:nvPr/>
            </p14:nvContentPartPr>
            <p14:xfrm>
              <a:off x="3887640" y="2356200"/>
              <a:ext cx="7658280" cy="5949360"/>
            </p14:xfrm>
          </p:contentPart>
        </mc:Choice>
        <mc:Fallback xmlns="">
          <p:pic>
            <p:nvPicPr>
              <p:cNvPr id="3" name="Ink 2"/>
              <p:cNvPicPr/>
              <p:nvPr/>
            </p:nvPicPr>
            <p:blipFill>
              <a:blip r:embed="rId4"/>
              <a:stretch>
                <a:fillRect/>
              </a:stretch>
            </p:blipFill>
            <p:spPr>
              <a:xfrm>
                <a:off x="3878280" y="2346840"/>
                <a:ext cx="7677000" cy="5968080"/>
              </a:xfrm>
              <a:prstGeom prst="rect">
                <a:avLst/>
              </a:prstGeom>
            </p:spPr>
          </p:pic>
        </mc:Fallback>
      </mc:AlternateContent>
    </p:spTree>
    <p:extLst>
      <p:ext uri="{BB962C8B-B14F-4D97-AF65-F5344CB8AC3E}">
        <p14:creationId xmlns:p14="http://schemas.microsoft.com/office/powerpoint/2010/main" val="143975086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text, clipart&#10;&#10;Description automatically generated">
            <a:extLst>
              <a:ext uri="{FF2B5EF4-FFF2-40B4-BE49-F238E27FC236}">
                <a16:creationId xmlns:a16="http://schemas.microsoft.com/office/drawing/2014/main" id="{1FCEB63D-4D9D-4854-AA24-920757E7F3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73654" y="396875"/>
            <a:ext cx="1203158" cy="609600"/>
          </a:xfrm>
          <a:prstGeom prst="rect">
            <a:avLst/>
          </a:prstGeom>
        </p:spPr>
      </p:pic>
      <mc:AlternateContent xmlns:mc="http://schemas.openxmlformats.org/markup-compatibility/2006" xmlns:a14="http://schemas.microsoft.com/office/drawing/2010/main">
        <mc:Choice Requires="a14">
          <p:sp>
            <p:nvSpPr>
              <p:cNvPr id="2" name="Rectangle 1"/>
              <p:cNvSpPr/>
              <p:nvPr/>
            </p:nvSpPr>
            <p:spPr>
              <a:xfrm>
                <a:off x="2508250" y="488950"/>
                <a:ext cx="15544800" cy="7294305"/>
              </a:xfrm>
              <a:prstGeom prst="rect">
                <a:avLst/>
              </a:prstGeom>
            </p:spPr>
            <p:txBody>
              <a:bodyPr wrap="square">
                <a:spAutoFit/>
              </a:bodyPr>
              <a:lstStyle/>
              <a:p>
                <a:r>
                  <a:rPr lang="en-US" sz="3600" b="1" dirty="0" smtClean="0"/>
                  <a:t>Central Limit Theorem for sum</a:t>
                </a:r>
              </a:p>
              <a:p>
                <a:endParaRPr lang="en-US" sz="3600" b="1" dirty="0" smtClean="0"/>
              </a:p>
              <a:p>
                <a:r>
                  <a:rPr lang="en-US" sz="3600" dirty="0" smtClean="0"/>
                  <a:t>Suppose X is a random variable with a distribution that may be known or unknown (it can be any distribution).</a:t>
                </a:r>
              </a:p>
              <a:p>
                <a:r>
                  <a:rPr lang="en-US" sz="3600" dirty="0" smtClean="0"/>
                  <a:t>suppose</a:t>
                </a:r>
                <a:r>
                  <a:rPr lang="en-US" sz="3600" dirty="0"/>
                  <a:t>: </a:t>
                </a:r>
                <a:endParaRPr lang="en-US" sz="3600" dirty="0" smtClean="0"/>
              </a:p>
              <a:p>
                <a:pPr marL="742950" indent="-742950">
                  <a:buAutoNum type="alphaLcPeriod"/>
                </a:pPr>
                <a:r>
                  <a:rPr lang="en-US" sz="3600" dirty="0" smtClean="0"/>
                  <a:t>µ </a:t>
                </a:r>
                <a:r>
                  <a:rPr lang="en-US" sz="3600" dirty="0"/>
                  <a:t>= the mean of X </a:t>
                </a:r>
                <a:endParaRPr lang="en-US" sz="3600" dirty="0" smtClean="0"/>
              </a:p>
              <a:p>
                <a:pPr marL="742950" indent="-742950">
                  <a:buAutoNum type="alphaLcPeriod"/>
                </a:pPr>
                <a:r>
                  <a:rPr lang="en-US" sz="3600" dirty="0" smtClean="0"/>
                  <a:t>σ </a:t>
                </a:r>
                <a:r>
                  <a:rPr lang="en-US" sz="3600" dirty="0"/>
                  <a:t>= the standard deviation of X </a:t>
                </a:r>
                <a:endParaRPr lang="en-US" sz="3600" dirty="0" smtClean="0"/>
              </a:p>
              <a:p>
                <a:endParaRPr lang="en-US" sz="3600" dirty="0"/>
              </a:p>
              <a:p>
                <a:r>
                  <a:rPr lang="en-US" sz="3600" dirty="0" smtClean="0"/>
                  <a:t>If </a:t>
                </a:r>
                <a:r>
                  <a:rPr lang="en-US" sz="3600" dirty="0"/>
                  <a:t>you draw random samples of size n, then as n increases, the random variable</a:t>
                </a:r>
                <a:endParaRPr lang="en-US" sz="3600" dirty="0" smtClean="0"/>
              </a:p>
              <a:p>
                <a:endParaRPr lang="en-US" sz="3600" b="0" i="0"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3600" b="0" i="0" dirty="0" smtClean="0">
                          <a:latin typeface="Cambria Math" panose="02040503050406030204" pitchFamily="18" charset="0"/>
                        </a:rPr>
                        <m:t> </m:t>
                      </m:r>
                    </m:oMath>
                  </m:oMathPara>
                </a14:m>
                <a:endParaRPr lang="en-US" sz="3600" b="0" dirty="0" smtClean="0"/>
              </a:p>
              <a:p>
                <a:endParaRPr lang="en-US" sz="3600" dirty="0" smtClean="0"/>
              </a:p>
              <a:p>
                <a:r>
                  <a:rPr lang="en-US" sz="3600" dirty="0" smtClean="0"/>
                  <a:t>which </a:t>
                </a:r>
                <a:r>
                  <a:rPr lang="en-US" sz="3600" dirty="0"/>
                  <a:t>consists of </a:t>
                </a:r>
                <a:r>
                  <a:rPr lang="en-US" sz="3600" dirty="0" smtClean="0"/>
                  <a:t>total of n observations, </a:t>
                </a:r>
                <a:r>
                  <a:rPr lang="en-US" sz="3600" dirty="0"/>
                  <a:t>tends to be normally distributed and</a:t>
                </a:r>
                <a:endParaRPr lang="en-IN" sz="3600" dirty="0"/>
              </a:p>
            </p:txBody>
          </p:sp>
        </mc:Choice>
        <mc:Fallback xmlns="">
          <p:sp>
            <p:nvSpPr>
              <p:cNvPr id="2" name="Rectangle 1"/>
              <p:cNvSpPr>
                <a:spLocks noRot="1" noChangeAspect="1" noMove="1" noResize="1" noEditPoints="1" noAdjustHandles="1" noChangeArrowheads="1" noChangeShapeType="1" noTextEdit="1"/>
              </p:cNvSpPr>
              <p:nvPr/>
            </p:nvSpPr>
            <p:spPr>
              <a:xfrm>
                <a:off x="2508250" y="488950"/>
                <a:ext cx="15544800" cy="7294305"/>
              </a:xfrm>
              <a:prstGeom prst="rect">
                <a:avLst/>
              </a:prstGeom>
              <a:blipFill>
                <a:blip r:embed="rId3"/>
                <a:stretch>
                  <a:fillRect l="-1216" t="-1253" r="-1333" b="-2172"/>
                </a:stretch>
              </a:blipFill>
            </p:spPr>
            <p:txBody>
              <a:bodyPr/>
              <a:lstStyle/>
              <a:p>
                <a:r>
                  <a:rPr lang="en-IN">
                    <a:noFill/>
                  </a:rPr>
                  <a:t> </a:t>
                </a:r>
              </a:p>
            </p:txBody>
          </p:sp>
        </mc:Fallback>
      </mc:AlternateContent>
      <p:pic>
        <p:nvPicPr>
          <p:cNvPr id="3" name="Picture 2"/>
          <p:cNvPicPr>
            <a:picLocks noChangeAspect="1"/>
          </p:cNvPicPr>
          <p:nvPr/>
        </p:nvPicPr>
        <p:blipFill>
          <a:blip r:embed="rId4"/>
          <a:stretch>
            <a:fillRect/>
          </a:stretch>
        </p:blipFill>
        <p:spPr>
          <a:xfrm>
            <a:off x="2736850" y="5807075"/>
            <a:ext cx="2600324" cy="1371600"/>
          </a:xfrm>
          <a:prstGeom prst="rect">
            <a:avLst/>
          </a:prstGeom>
        </p:spPr>
      </p:pic>
      <p:pic>
        <p:nvPicPr>
          <p:cNvPr id="6" name="Picture 5"/>
          <p:cNvPicPr>
            <a:picLocks noChangeAspect="1"/>
          </p:cNvPicPr>
          <p:nvPr/>
        </p:nvPicPr>
        <p:blipFill>
          <a:blip r:embed="rId5"/>
          <a:stretch>
            <a:fillRect/>
          </a:stretch>
        </p:blipFill>
        <p:spPr>
          <a:xfrm>
            <a:off x="7537450" y="8397875"/>
            <a:ext cx="3841749" cy="762000"/>
          </a:xfrm>
          <a:prstGeom prst="rect">
            <a:avLst/>
          </a:prstGeom>
        </p:spPr>
      </p:pic>
      <p:pic>
        <p:nvPicPr>
          <p:cNvPr id="7" name="Picture 6"/>
          <p:cNvPicPr>
            <a:picLocks noChangeAspect="1"/>
          </p:cNvPicPr>
          <p:nvPr/>
        </p:nvPicPr>
        <p:blipFill rotWithShape="1">
          <a:blip r:embed="rId6"/>
          <a:srcRect b="17721"/>
          <a:stretch/>
        </p:blipFill>
        <p:spPr>
          <a:xfrm>
            <a:off x="7523480" y="9567670"/>
            <a:ext cx="3048000" cy="1421005"/>
          </a:xfrm>
          <a:prstGeom prst="rect">
            <a:avLst/>
          </a:prstGeom>
        </p:spPr>
      </p:pic>
      <mc:AlternateContent xmlns:mc="http://schemas.openxmlformats.org/markup-compatibility/2006">
        <mc:Choice xmlns:p14="http://schemas.microsoft.com/office/powerpoint/2010/main" Requires="p14">
          <p:contentPart p14:bwMode="auto" r:id="rId7">
            <p14:nvContentPartPr>
              <p14:cNvPr id="5" name="Ink 4"/>
              <p14:cNvContentPartPr/>
              <p14:nvPr/>
            </p14:nvContentPartPr>
            <p14:xfrm>
              <a:off x="2959920" y="5816520"/>
              <a:ext cx="10692000" cy="3446280"/>
            </p14:xfrm>
          </p:contentPart>
        </mc:Choice>
        <mc:Fallback>
          <p:pic>
            <p:nvPicPr>
              <p:cNvPr id="5" name="Ink 4"/>
              <p:cNvPicPr/>
              <p:nvPr/>
            </p:nvPicPr>
            <p:blipFill>
              <a:blip r:embed="rId8"/>
              <a:stretch>
                <a:fillRect/>
              </a:stretch>
            </p:blipFill>
            <p:spPr>
              <a:xfrm>
                <a:off x="2950560" y="5807160"/>
                <a:ext cx="10710720" cy="3465000"/>
              </a:xfrm>
              <a:prstGeom prst="rect">
                <a:avLst/>
              </a:prstGeom>
            </p:spPr>
          </p:pic>
        </mc:Fallback>
      </mc:AlternateContent>
    </p:spTree>
    <p:extLst>
      <p:ext uri="{BB962C8B-B14F-4D97-AF65-F5344CB8AC3E}">
        <p14:creationId xmlns:p14="http://schemas.microsoft.com/office/powerpoint/2010/main" val="768174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text, clipart&#10;&#10;Description automatically generated">
            <a:extLst>
              <a:ext uri="{FF2B5EF4-FFF2-40B4-BE49-F238E27FC236}">
                <a16:creationId xmlns:a16="http://schemas.microsoft.com/office/drawing/2014/main" id="{1FCEB63D-4D9D-4854-AA24-920757E7F3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73654" y="396875"/>
            <a:ext cx="1203158" cy="609600"/>
          </a:xfrm>
          <a:prstGeom prst="rect">
            <a:avLst/>
          </a:prstGeom>
        </p:spPr>
      </p:pic>
      <p:sp>
        <p:nvSpPr>
          <p:cNvPr id="2" name="Rectangle 1"/>
          <p:cNvSpPr/>
          <p:nvPr/>
        </p:nvSpPr>
        <p:spPr>
          <a:xfrm>
            <a:off x="1898650" y="701675"/>
            <a:ext cx="16764000" cy="3416320"/>
          </a:xfrm>
          <a:prstGeom prst="rect">
            <a:avLst/>
          </a:prstGeom>
        </p:spPr>
        <p:txBody>
          <a:bodyPr wrap="square">
            <a:spAutoFit/>
          </a:bodyPr>
          <a:lstStyle/>
          <a:p>
            <a:r>
              <a:rPr lang="en-US" sz="3600" b="1" dirty="0"/>
              <a:t>EXAMPLE</a:t>
            </a:r>
            <a:r>
              <a:rPr lang="en-US" sz="3600" dirty="0"/>
              <a:t>  </a:t>
            </a:r>
            <a:r>
              <a:rPr lang="en-US" sz="3600" dirty="0" smtClean="0"/>
              <a:t> A </a:t>
            </a:r>
            <a:r>
              <a:rPr lang="en-US" sz="3600" dirty="0"/>
              <a:t>large freight elevator can transport a maximum of 9800 pounds. Suppose a load of cargo containing 49 boxes must be transported via the elevator. Experience has shown that the weight of boxes of this type of cargo follows a distribution with mean µ = 205 pounds and standard deviation σ = 15 pounds. Based on this information, what is the probability that all 49 boxes can be safely loaded onto the freight elevator and transported?</a:t>
            </a:r>
            <a:endParaRPr lang="en-IN" sz="3600" dirty="0"/>
          </a:p>
        </p:txBody>
      </p:sp>
      <p:sp>
        <p:nvSpPr>
          <p:cNvPr id="3" name="Rectangle 2"/>
          <p:cNvSpPr/>
          <p:nvPr/>
        </p:nvSpPr>
        <p:spPr>
          <a:xfrm>
            <a:off x="2203450" y="5353011"/>
            <a:ext cx="15544800" cy="2308324"/>
          </a:xfrm>
          <a:prstGeom prst="rect">
            <a:avLst/>
          </a:prstGeom>
        </p:spPr>
        <p:txBody>
          <a:bodyPr wrap="square">
            <a:spAutoFit/>
          </a:bodyPr>
          <a:lstStyle/>
          <a:p>
            <a:r>
              <a:rPr lang="en-US" sz="3600" dirty="0"/>
              <a:t>We are given n = 49, µ = 205, σ = 15. </a:t>
            </a:r>
            <a:endParaRPr lang="en-US" sz="3600" dirty="0" smtClean="0"/>
          </a:p>
          <a:p>
            <a:r>
              <a:rPr lang="en-US" sz="3600" dirty="0" smtClean="0"/>
              <a:t>The </a:t>
            </a:r>
            <a:r>
              <a:rPr lang="en-US" sz="3600" dirty="0"/>
              <a:t>elevator can transport up to 9800 pounds. Therefore these 49 boxes will be safely transported if they weigh in total less than 9800 pounds. </a:t>
            </a:r>
            <a:endParaRPr lang="en-US" sz="3600" dirty="0" smtClean="0"/>
          </a:p>
          <a:p>
            <a:endParaRPr lang="en-US" sz="3600" dirty="0"/>
          </a:p>
        </p:txBody>
      </p:sp>
      <p:pic>
        <p:nvPicPr>
          <p:cNvPr id="5" name="Picture 4"/>
          <p:cNvPicPr>
            <a:picLocks noChangeAspect="1"/>
          </p:cNvPicPr>
          <p:nvPr/>
        </p:nvPicPr>
        <p:blipFill>
          <a:blip r:embed="rId4"/>
          <a:stretch>
            <a:fillRect/>
          </a:stretch>
        </p:blipFill>
        <p:spPr>
          <a:xfrm>
            <a:off x="2660649" y="7669590"/>
            <a:ext cx="14095627" cy="956885"/>
          </a:xfrm>
          <a:prstGeom prst="rect">
            <a:avLst/>
          </a:prstGeom>
        </p:spPr>
      </p:pic>
      <mc:AlternateContent xmlns:mc="http://schemas.openxmlformats.org/markup-compatibility/2006">
        <mc:Choice xmlns:p14="http://schemas.microsoft.com/office/powerpoint/2010/main" Requires="p14">
          <p:contentPart p14:bwMode="auto" r:id="rId5">
            <p14:nvContentPartPr>
              <p14:cNvPr id="6" name="Ink 5"/>
              <p14:cNvContentPartPr/>
              <p14:nvPr/>
            </p14:nvContentPartPr>
            <p14:xfrm>
              <a:off x="1782000" y="603720"/>
              <a:ext cx="16552800" cy="8497080"/>
            </p14:xfrm>
          </p:contentPart>
        </mc:Choice>
        <mc:Fallback>
          <p:pic>
            <p:nvPicPr>
              <p:cNvPr id="6" name="Ink 5"/>
              <p:cNvPicPr/>
              <p:nvPr/>
            </p:nvPicPr>
            <p:blipFill>
              <a:blip r:embed="rId6"/>
              <a:stretch>
                <a:fillRect/>
              </a:stretch>
            </p:blipFill>
            <p:spPr>
              <a:xfrm>
                <a:off x="1772640" y="594360"/>
                <a:ext cx="16571520" cy="8515800"/>
              </a:xfrm>
              <a:prstGeom prst="rect">
                <a:avLst/>
              </a:prstGeom>
            </p:spPr>
          </p:pic>
        </mc:Fallback>
      </mc:AlternateContent>
    </p:spTree>
    <p:extLst>
      <p:ext uri="{BB962C8B-B14F-4D97-AF65-F5344CB8AC3E}">
        <p14:creationId xmlns:p14="http://schemas.microsoft.com/office/powerpoint/2010/main" val="2152669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text, clipart&#10;&#10;Description automatically generated">
            <a:extLst>
              <a:ext uri="{FF2B5EF4-FFF2-40B4-BE49-F238E27FC236}">
                <a16:creationId xmlns:a16="http://schemas.microsoft.com/office/drawing/2014/main" id="{1FCEB63D-4D9D-4854-AA24-920757E7F3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73654" y="396875"/>
            <a:ext cx="1203158" cy="609600"/>
          </a:xfrm>
          <a:prstGeom prst="rect">
            <a:avLst/>
          </a:prstGeom>
        </p:spPr>
      </p:pic>
      <p:sp>
        <p:nvSpPr>
          <p:cNvPr id="2" name="Rectangle 1"/>
          <p:cNvSpPr/>
          <p:nvPr/>
        </p:nvSpPr>
        <p:spPr>
          <a:xfrm>
            <a:off x="2036374" y="701675"/>
            <a:ext cx="16346170" cy="3416320"/>
          </a:xfrm>
          <a:prstGeom prst="rect">
            <a:avLst/>
          </a:prstGeom>
        </p:spPr>
        <p:txBody>
          <a:bodyPr wrap="square">
            <a:spAutoFit/>
          </a:bodyPr>
          <a:lstStyle/>
          <a:p>
            <a:r>
              <a:rPr lang="en-US" sz="3600" b="1" dirty="0"/>
              <a:t>EXAMPLE </a:t>
            </a:r>
            <a:r>
              <a:rPr lang="en-US" sz="3600" dirty="0" smtClean="0"/>
              <a:t> </a:t>
            </a:r>
            <a:r>
              <a:rPr lang="en-US" sz="3600" dirty="0"/>
              <a:t>From past experience, it is known that the number of tickets purchased by a student standing in line at the ticket window for the football match of UCLA against USC follows a distribution that has mean µ = 2.4 and standard deviation σ = 2.0. Suppose that few hours before the start of one of these matches there are 100 eager students standing in line to purchase tickets. If only 250 tickets remain, what is the probability that all 100 students will be able to purchase the tickets they desire?</a:t>
            </a:r>
            <a:endParaRPr lang="en-IN" sz="3600" dirty="0"/>
          </a:p>
        </p:txBody>
      </p:sp>
      <p:sp>
        <p:nvSpPr>
          <p:cNvPr id="5" name="Rectangle 4"/>
          <p:cNvSpPr/>
          <p:nvPr/>
        </p:nvSpPr>
        <p:spPr>
          <a:xfrm>
            <a:off x="2279650" y="5197475"/>
            <a:ext cx="16102894" cy="1754326"/>
          </a:xfrm>
          <a:prstGeom prst="rect">
            <a:avLst/>
          </a:prstGeom>
        </p:spPr>
        <p:txBody>
          <a:bodyPr wrap="square">
            <a:spAutoFit/>
          </a:bodyPr>
          <a:lstStyle/>
          <a:p>
            <a:r>
              <a:rPr lang="en-US" sz="3600" dirty="0"/>
              <a:t>We are given that µ = 2.4, σ = 2, n = 100. There are 250 tickets available, so the 100 students will be able to purchase the tickets they want if all together ask for less than 250 tickets</a:t>
            </a:r>
            <a:r>
              <a:rPr lang="en-US" sz="3600" dirty="0" smtClean="0"/>
              <a:t>.</a:t>
            </a:r>
          </a:p>
        </p:txBody>
      </p:sp>
      <p:pic>
        <p:nvPicPr>
          <p:cNvPr id="6" name="Picture 5"/>
          <p:cNvPicPr>
            <a:picLocks noChangeAspect="1"/>
          </p:cNvPicPr>
          <p:nvPr/>
        </p:nvPicPr>
        <p:blipFill>
          <a:blip r:embed="rId4"/>
          <a:stretch>
            <a:fillRect/>
          </a:stretch>
        </p:blipFill>
        <p:spPr>
          <a:xfrm>
            <a:off x="4337050" y="7254875"/>
            <a:ext cx="5335294" cy="1000368"/>
          </a:xfrm>
          <a:prstGeom prst="rect">
            <a:avLst/>
          </a:prstGeom>
        </p:spPr>
      </p:pic>
      <p:pic>
        <p:nvPicPr>
          <p:cNvPr id="7" name="Picture 6"/>
          <p:cNvPicPr>
            <a:picLocks noChangeAspect="1"/>
          </p:cNvPicPr>
          <p:nvPr/>
        </p:nvPicPr>
        <p:blipFill>
          <a:blip r:embed="rId5"/>
          <a:stretch>
            <a:fillRect/>
          </a:stretch>
        </p:blipFill>
        <p:spPr>
          <a:xfrm>
            <a:off x="7231444" y="8558317"/>
            <a:ext cx="4881800" cy="1000368"/>
          </a:xfrm>
          <a:prstGeom prst="rect">
            <a:avLst/>
          </a:prstGeom>
        </p:spPr>
      </p:pic>
      <mc:AlternateContent xmlns:mc="http://schemas.openxmlformats.org/markup-compatibility/2006">
        <mc:Choice xmlns:p14="http://schemas.microsoft.com/office/powerpoint/2010/main" Requires="p14">
          <p:contentPart p14:bwMode="auto" r:id="rId6">
            <p14:nvContentPartPr>
              <p14:cNvPr id="3" name="Ink 2"/>
              <p14:cNvContentPartPr/>
              <p14:nvPr/>
            </p14:nvContentPartPr>
            <p14:xfrm>
              <a:off x="3725640" y="2385720"/>
              <a:ext cx="14034960" cy="7407360"/>
            </p14:xfrm>
          </p:contentPart>
        </mc:Choice>
        <mc:Fallback>
          <p:pic>
            <p:nvPicPr>
              <p:cNvPr id="3" name="Ink 2"/>
              <p:cNvPicPr/>
              <p:nvPr/>
            </p:nvPicPr>
            <p:blipFill>
              <a:blip r:embed="rId7"/>
              <a:stretch>
                <a:fillRect/>
              </a:stretch>
            </p:blipFill>
            <p:spPr>
              <a:xfrm>
                <a:off x="3716280" y="2376360"/>
                <a:ext cx="14053680" cy="7426080"/>
              </a:xfrm>
              <a:prstGeom prst="rect">
                <a:avLst/>
              </a:prstGeom>
            </p:spPr>
          </p:pic>
        </mc:Fallback>
      </mc:AlternateContent>
    </p:spTree>
    <p:extLst>
      <p:ext uri="{BB962C8B-B14F-4D97-AF65-F5344CB8AC3E}">
        <p14:creationId xmlns:p14="http://schemas.microsoft.com/office/powerpoint/2010/main" val="398271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4850" y="549275"/>
            <a:ext cx="16230600" cy="9671662"/>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A picture containing text, clipart&#10;&#10;Description automatically generated">
            <a:extLst>
              <a:ext uri="{FF2B5EF4-FFF2-40B4-BE49-F238E27FC236}">
                <a16:creationId xmlns:a16="http://schemas.microsoft.com/office/drawing/2014/main" id="{1FCEB63D-4D9D-4854-AA24-920757E7F3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73654" y="396875"/>
            <a:ext cx="1203158" cy="609600"/>
          </a:xfrm>
          <a:prstGeom prst="rect">
            <a:avLst/>
          </a:prstGeom>
        </p:spPr>
      </p:pic>
    </p:spTree>
    <p:extLst>
      <p:ext uri="{BB962C8B-B14F-4D97-AF65-F5344CB8AC3E}">
        <p14:creationId xmlns:p14="http://schemas.microsoft.com/office/powerpoint/2010/main" val="80759629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158875"/>
            <a:ext cx="9975850" cy="2532614"/>
          </a:xfrm>
          <a:prstGeom prst="rect">
            <a:avLst/>
          </a:prstGeom>
        </p:spPr>
      </p:pic>
      <p:grpSp>
        <p:nvGrpSpPr>
          <p:cNvPr id="3" name="object 3"/>
          <p:cNvGrpSpPr/>
          <p:nvPr/>
        </p:nvGrpSpPr>
        <p:grpSpPr>
          <a:xfrm>
            <a:off x="0" y="10427105"/>
            <a:ext cx="20104100" cy="882015"/>
            <a:chOff x="0" y="10427105"/>
            <a:chExt cx="20104100" cy="882015"/>
          </a:xfrm>
        </p:grpSpPr>
        <p:pic>
          <p:nvPicPr>
            <p:cNvPr id="4" name="object 4"/>
            <p:cNvPicPr/>
            <p:nvPr/>
          </p:nvPicPr>
          <p:blipFill>
            <a:blip r:embed="rId3" cstate="print"/>
            <a:stretch>
              <a:fillRect/>
            </a:stretch>
          </p:blipFill>
          <p:spPr>
            <a:xfrm>
              <a:off x="1368587" y="10427105"/>
              <a:ext cx="18735513" cy="881450"/>
            </a:xfrm>
            <a:prstGeom prst="rect">
              <a:avLst/>
            </a:prstGeom>
          </p:spPr>
        </p:pic>
        <p:sp>
          <p:nvSpPr>
            <p:cNvPr id="5" name="object 5"/>
            <p:cNvSpPr/>
            <p:nvPr/>
          </p:nvSpPr>
          <p:spPr>
            <a:xfrm>
              <a:off x="0" y="10427105"/>
              <a:ext cx="1530350" cy="882015"/>
            </a:xfrm>
            <a:custGeom>
              <a:avLst/>
              <a:gdLst/>
              <a:ahLst/>
              <a:cxnLst/>
              <a:rect l="l" t="t" r="r" b="b"/>
              <a:pathLst>
                <a:path w="1530350" h="882015">
                  <a:moveTo>
                    <a:pt x="895974" y="0"/>
                  </a:moveTo>
                  <a:lnTo>
                    <a:pt x="0" y="0"/>
                  </a:lnTo>
                  <a:lnTo>
                    <a:pt x="0" y="881450"/>
                  </a:lnTo>
                  <a:lnTo>
                    <a:pt x="1529998" y="881450"/>
                  </a:lnTo>
                  <a:lnTo>
                    <a:pt x="895974" y="0"/>
                  </a:lnTo>
                  <a:close/>
                </a:path>
              </a:pathLst>
            </a:custGeom>
            <a:solidFill>
              <a:srgbClr val="0D2A3C"/>
            </a:solidFill>
          </p:spPr>
          <p:txBody>
            <a:bodyPr wrap="square" lIns="0" tIns="0" rIns="0" bIns="0" rtlCol="0"/>
            <a:lstStyle/>
            <a:p>
              <a:endParaRPr/>
            </a:p>
          </p:txBody>
        </p:sp>
      </p:grpSp>
      <p:sp>
        <p:nvSpPr>
          <p:cNvPr id="6" name="object 6"/>
          <p:cNvSpPr txBox="1">
            <a:spLocks noGrp="1"/>
          </p:cNvSpPr>
          <p:nvPr>
            <p:ph type="title"/>
          </p:nvPr>
        </p:nvSpPr>
        <p:spPr>
          <a:xfrm>
            <a:off x="603250" y="1654746"/>
            <a:ext cx="8382000" cy="809902"/>
          </a:xfrm>
          <a:prstGeom prst="rect">
            <a:avLst/>
          </a:prstGeom>
        </p:spPr>
        <p:txBody>
          <a:bodyPr vert="horz" wrap="square" lIns="0" tIns="17780" rIns="0" bIns="0" rtlCol="0">
            <a:spAutoFit/>
          </a:bodyPr>
          <a:lstStyle/>
          <a:p>
            <a:pPr marL="12700">
              <a:lnSpc>
                <a:spcPts val="5745"/>
              </a:lnSpc>
              <a:spcBef>
                <a:spcPts val="140"/>
              </a:spcBef>
            </a:pPr>
            <a:r>
              <a:rPr lang="en-GB" sz="7200" b="1" dirty="0" smtClean="0">
                <a:latin typeface="+mn-lt"/>
                <a:ea typeface="Roboto Medium" panose="02000000000000000000" pitchFamily="2" charset="0"/>
                <a:cs typeface="Calibri" panose="020F0502020204030204" pitchFamily="34" charset="0"/>
              </a:rPr>
              <a:t>Confidence Interval</a:t>
            </a:r>
            <a:endParaRPr sz="7200" dirty="0">
              <a:latin typeface="+mn-lt"/>
              <a:ea typeface="Roboto Medium" panose="02000000000000000000" pitchFamily="2" charset="0"/>
              <a:cs typeface="Calibri" panose="020F0502020204030204" pitchFamily="34" charset="0"/>
            </a:endParaRPr>
          </a:p>
        </p:txBody>
      </p:sp>
      <p:pic>
        <p:nvPicPr>
          <p:cNvPr id="12" name="Picture 11" descr="A picture containing text, clipart&#10;&#10;Description automatically generated">
            <a:extLst>
              <a:ext uri="{FF2B5EF4-FFF2-40B4-BE49-F238E27FC236}">
                <a16:creationId xmlns:a16="http://schemas.microsoft.com/office/drawing/2014/main" id="{1FCEB63D-4D9D-4854-AA24-920757E7F3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373654" y="396875"/>
            <a:ext cx="1203158" cy="609600"/>
          </a:xfrm>
          <a:prstGeom prst="rect">
            <a:avLst/>
          </a:prstGeom>
        </p:spPr>
      </p:pic>
      <p:sp>
        <p:nvSpPr>
          <p:cNvPr id="7" name="Rectangle 6"/>
          <p:cNvSpPr/>
          <p:nvPr/>
        </p:nvSpPr>
        <p:spPr>
          <a:xfrm>
            <a:off x="2813050" y="5236578"/>
            <a:ext cx="11353800" cy="1200329"/>
          </a:xfrm>
          <a:prstGeom prst="rect">
            <a:avLst/>
          </a:prstGeom>
        </p:spPr>
        <p:txBody>
          <a:bodyPr wrap="square">
            <a:spAutoFit/>
          </a:bodyPr>
          <a:lstStyle/>
          <a:p>
            <a:r>
              <a:rPr lang="en-US" sz="3600" dirty="0"/>
              <a:t>The main idea is to estimate properties of a population based on properties of a sample. </a:t>
            </a:r>
            <a:endParaRPr lang="en-IN" sz="3600" dirty="0"/>
          </a:p>
        </p:txBody>
      </p:sp>
      <mc:AlternateContent xmlns:mc="http://schemas.openxmlformats.org/markup-compatibility/2006">
        <mc:Choice xmlns:p14="http://schemas.microsoft.com/office/powerpoint/2010/main" Requires="p14">
          <p:contentPart p14:bwMode="auto" r:id="rId5">
            <p14:nvContentPartPr>
              <p14:cNvPr id="8" name="Ink 7"/>
              <p14:cNvContentPartPr/>
              <p14:nvPr/>
            </p14:nvContentPartPr>
            <p14:xfrm>
              <a:off x="7215840" y="1310760"/>
              <a:ext cx="9587520" cy="5242680"/>
            </p14:xfrm>
          </p:contentPart>
        </mc:Choice>
        <mc:Fallback>
          <p:pic>
            <p:nvPicPr>
              <p:cNvPr id="8" name="Ink 7"/>
              <p:cNvPicPr/>
              <p:nvPr/>
            </p:nvPicPr>
            <p:blipFill>
              <a:blip r:embed="rId6"/>
              <a:stretch>
                <a:fillRect/>
              </a:stretch>
            </p:blipFill>
            <p:spPr>
              <a:xfrm>
                <a:off x="7206480" y="1301400"/>
                <a:ext cx="9606240" cy="5261400"/>
              </a:xfrm>
              <a:prstGeom prst="rect">
                <a:avLst/>
              </a:prstGeom>
            </p:spPr>
          </p:pic>
        </mc:Fallback>
      </mc:AlternateContent>
    </p:spTree>
    <p:extLst>
      <p:ext uri="{BB962C8B-B14F-4D97-AF65-F5344CB8AC3E}">
        <p14:creationId xmlns:p14="http://schemas.microsoft.com/office/powerpoint/2010/main" val="251950835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text, clipart&#10;&#10;Description automatically generated">
            <a:extLst>
              <a:ext uri="{FF2B5EF4-FFF2-40B4-BE49-F238E27FC236}">
                <a16:creationId xmlns:a16="http://schemas.microsoft.com/office/drawing/2014/main" id="{1FCEB63D-4D9D-4854-AA24-920757E7F3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73654" y="396875"/>
            <a:ext cx="1203158" cy="609600"/>
          </a:xfrm>
          <a:prstGeom prst="rect">
            <a:avLst/>
          </a:prstGeom>
        </p:spPr>
      </p:pic>
      <p:sp>
        <p:nvSpPr>
          <p:cNvPr id="2" name="Rectangle 1"/>
          <p:cNvSpPr/>
          <p:nvPr/>
        </p:nvSpPr>
        <p:spPr>
          <a:xfrm>
            <a:off x="2355850" y="1387475"/>
            <a:ext cx="13868400" cy="3416320"/>
          </a:xfrm>
          <a:prstGeom prst="rect">
            <a:avLst/>
          </a:prstGeom>
        </p:spPr>
        <p:txBody>
          <a:bodyPr wrap="square">
            <a:spAutoFit/>
          </a:bodyPr>
          <a:lstStyle/>
          <a:p>
            <a:r>
              <a:rPr lang="en-IN" sz="3600" b="1" dirty="0"/>
              <a:t>Estimators of a </a:t>
            </a:r>
            <a:r>
              <a:rPr lang="en-IN" sz="3600" b="1" dirty="0" smtClean="0"/>
              <a:t>Population</a:t>
            </a:r>
          </a:p>
          <a:p>
            <a:endParaRPr lang="en-US" sz="3600" dirty="0"/>
          </a:p>
          <a:p>
            <a:pPr marL="571500" indent="-571500">
              <a:buFont typeface="Arial" panose="020B0604020202020204" pitchFamily="34" charset="0"/>
              <a:buChar char="•"/>
            </a:pPr>
            <a:r>
              <a:rPr lang="en-US" sz="3600" dirty="0" smtClean="0"/>
              <a:t>A </a:t>
            </a:r>
            <a:r>
              <a:rPr lang="en-US" sz="3600" dirty="0"/>
              <a:t>Point estimate is a single value that best describes the population of interest </a:t>
            </a:r>
            <a:endParaRPr lang="en-US" sz="3600" dirty="0" smtClean="0"/>
          </a:p>
          <a:p>
            <a:pPr marL="571500" indent="-571500">
              <a:buFont typeface="Arial" panose="020B0604020202020204" pitchFamily="34" charset="0"/>
              <a:buChar char="•"/>
            </a:pPr>
            <a:r>
              <a:rPr lang="en-US" sz="3600" dirty="0" smtClean="0"/>
              <a:t>An </a:t>
            </a:r>
            <a:r>
              <a:rPr lang="en-US" sz="3600" dirty="0"/>
              <a:t>Interval estimate provides a range of values that best describes the population</a:t>
            </a:r>
            <a:endParaRPr lang="en-IN" sz="3600" dirty="0"/>
          </a:p>
        </p:txBody>
      </p:sp>
      <mc:AlternateContent xmlns:mc="http://schemas.openxmlformats.org/markup-compatibility/2006">
        <mc:Choice xmlns:p14="http://schemas.microsoft.com/office/powerpoint/2010/main" Requires="p14">
          <p:contentPart p14:bwMode="auto" r:id="rId3">
            <p14:nvContentPartPr>
              <p14:cNvPr id="3" name="Ink 2"/>
              <p14:cNvContentPartPr/>
              <p14:nvPr/>
            </p14:nvContentPartPr>
            <p14:xfrm>
              <a:off x="1649520" y="2046960"/>
              <a:ext cx="13548600" cy="8276040"/>
            </p14:xfrm>
          </p:contentPart>
        </mc:Choice>
        <mc:Fallback>
          <p:pic>
            <p:nvPicPr>
              <p:cNvPr id="3" name="Ink 2"/>
              <p:cNvPicPr/>
              <p:nvPr/>
            </p:nvPicPr>
            <p:blipFill>
              <a:blip r:embed="rId4"/>
              <a:stretch>
                <a:fillRect/>
              </a:stretch>
            </p:blipFill>
            <p:spPr>
              <a:xfrm>
                <a:off x="1640160" y="2037600"/>
                <a:ext cx="13567320" cy="8294760"/>
              </a:xfrm>
              <a:prstGeom prst="rect">
                <a:avLst/>
              </a:prstGeom>
            </p:spPr>
          </p:pic>
        </mc:Fallback>
      </mc:AlternateContent>
    </p:spTree>
    <p:extLst>
      <p:ext uri="{BB962C8B-B14F-4D97-AF65-F5344CB8AC3E}">
        <p14:creationId xmlns:p14="http://schemas.microsoft.com/office/powerpoint/2010/main" val="109946933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text, clipart&#10;&#10;Description automatically generated">
            <a:extLst>
              <a:ext uri="{FF2B5EF4-FFF2-40B4-BE49-F238E27FC236}">
                <a16:creationId xmlns:a16="http://schemas.microsoft.com/office/drawing/2014/main" id="{1FCEB63D-4D9D-4854-AA24-920757E7F3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73654" y="396875"/>
            <a:ext cx="1203158" cy="609600"/>
          </a:xfrm>
          <a:prstGeom prst="rect">
            <a:avLst/>
          </a:prstGeom>
        </p:spPr>
      </p:pic>
      <p:sp>
        <p:nvSpPr>
          <p:cNvPr id="2" name="Rectangle 1"/>
          <p:cNvSpPr/>
          <p:nvPr/>
        </p:nvSpPr>
        <p:spPr>
          <a:xfrm>
            <a:off x="2355850" y="1387475"/>
            <a:ext cx="13868400" cy="2862322"/>
          </a:xfrm>
          <a:prstGeom prst="rect">
            <a:avLst/>
          </a:prstGeom>
        </p:spPr>
        <p:txBody>
          <a:bodyPr wrap="square">
            <a:spAutoFit/>
          </a:bodyPr>
          <a:lstStyle/>
          <a:p>
            <a:r>
              <a:rPr lang="en-IN" sz="3600" b="1" dirty="0" smtClean="0"/>
              <a:t>Point Estimate</a:t>
            </a:r>
          </a:p>
          <a:p>
            <a:endParaRPr lang="en-US" sz="3600" dirty="0" smtClean="0"/>
          </a:p>
          <a:p>
            <a:r>
              <a:rPr lang="en-US" sz="3600" dirty="0"/>
              <a:t>Single value that best describes the population of interest </a:t>
            </a:r>
            <a:endParaRPr lang="en-US" sz="3600" dirty="0" smtClean="0"/>
          </a:p>
          <a:p>
            <a:r>
              <a:rPr lang="en-US" sz="3600" dirty="0" smtClean="0"/>
              <a:t>Sample </a:t>
            </a:r>
            <a:r>
              <a:rPr lang="en-US" sz="3600" dirty="0"/>
              <a:t>mean is most common point </a:t>
            </a:r>
            <a:r>
              <a:rPr lang="en-US" sz="3600" dirty="0" smtClean="0"/>
              <a:t>estimate</a:t>
            </a:r>
          </a:p>
          <a:p>
            <a:r>
              <a:rPr lang="en-US" sz="3600" dirty="0"/>
              <a:t>But it </a:t>
            </a:r>
            <a:r>
              <a:rPr lang="en-US" sz="3600" dirty="0" smtClean="0"/>
              <a:t>gives </a:t>
            </a:r>
            <a:r>
              <a:rPr lang="en-US" sz="3600" dirty="0"/>
              <a:t>no indication of how accurate the estimation really is</a:t>
            </a:r>
          </a:p>
        </p:txBody>
      </p:sp>
    </p:spTree>
    <p:extLst>
      <p:ext uri="{BB962C8B-B14F-4D97-AF65-F5344CB8AC3E}">
        <p14:creationId xmlns:p14="http://schemas.microsoft.com/office/powerpoint/2010/main" val="38322376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text, clipart&#10;&#10;Description automatically generated">
            <a:extLst>
              <a:ext uri="{FF2B5EF4-FFF2-40B4-BE49-F238E27FC236}">
                <a16:creationId xmlns:a16="http://schemas.microsoft.com/office/drawing/2014/main" id="{1FCEB63D-4D9D-4854-AA24-920757E7F3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73654" y="396875"/>
            <a:ext cx="1203158" cy="609600"/>
          </a:xfrm>
          <a:prstGeom prst="rect">
            <a:avLst/>
          </a:prstGeom>
        </p:spPr>
      </p:pic>
      <p:sp>
        <p:nvSpPr>
          <p:cNvPr id="3" name="Rectangle 2"/>
          <p:cNvSpPr/>
          <p:nvPr/>
        </p:nvSpPr>
        <p:spPr>
          <a:xfrm>
            <a:off x="2051050" y="1006475"/>
            <a:ext cx="16611600" cy="3970318"/>
          </a:xfrm>
          <a:prstGeom prst="rect">
            <a:avLst/>
          </a:prstGeom>
        </p:spPr>
        <p:txBody>
          <a:bodyPr wrap="square">
            <a:spAutoFit/>
          </a:bodyPr>
          <a:lstStyle/>
          <a:p>
            <a:pPr fontAlgn="base"/>
            <a:r>
              <a:rPr lang="en-US" sz="3600" b="1" dirty="0" smtClean="0"/>
              <a:t>Interval Estimation</a:t>
            </a:r>
          </a:p>
          <a:p>
            <a:pPr fontAlgn="base"/>
            <a:endParaRPr lang="en-US" sz="3600" b="0" i="0" dirty="0" smtClean="0">
              <a:solidFill>
                <a:srgbClr val="40424E"/>
              </a:solidFill>
              <a:effectLst/>
              <a:latin typeface="urw-din"/>
            </a:endParaRPr>
          </a:p>
          <a:p>
            <a:pPr fontAlgn="base"/>
            <a:r>
              <a:rPr lang="en-US" sz="3600" dirty="0"/>
              <a:t>To deal with uncertainty, we can use an interval </a:t>
            </a:r>
            <a:r>
              <a:rPr lang="en-US" sz="3600" dirty="0" smtClean="0"/>
              <a:t>estimate.</a:t>
            </a:r>
          </a:p>
          <a:p>
            <a:pPr fontAlgn="base"/>
            <a:endParaRPr lang="en-US" sz="3600" b="0" i="0" dirty="0">
              <a:solidFill>
                <a:srgbClr val="40424E"/>
              </a:solidFill>
              <a:effectLst/>
              <a:latin typeface="urw-din"/>
            </a:endParaRPr>
          </a:p>
          <a:p>
            <a:pPr fontAlgn="base"/>
            <a:r>
              <a:rPr lang="en-US" sz="3600" dirty="0"/>
              <a:t>Interval estimates may be in the form of a confidence interval whose purpose is to bound population parameters such as the mean, the proportion, the variance, and the standard </a:t>
            </a:r>
            <a:r>
              <a:rPr lang="en-US" sz="3600" dirty="0" smtClean="0"/>
              <a:t>deviation.</a:t>
            </a:r>
            <a:endParaRPr lang="en-US" sz="3600" b="0" i="0" dirty="0">
              <a:solidFill>
                <a:srgbClr val="40424E"/>
              </a:solidFill>
              <a:effectLst/>
              <a:latin typeface="urw-din"/>
            </a:endParaRPr>
          </a:p>
        </p:txBody>
      </p:sp>
      <mc:AlternateContent xmlns:mc="http://schemas.openxmlformats.org/markup-compatibility/2006">
        <mc:Choice xmlns:p14="http://schemas.microsoft.com/office/powerpoint/2010/main" Requires="p14">
          <p:contentPart p14:bwMode="auto" r:id="rId3">
            <p14:nvContentPartPr>
              <p14:cNvPr id="2" name="Ink 1"/>
              <p14:cNvContentPartPr/>
              <p14:nvPr/>
            </p14:nvContentPartPr>
            <p14:xfrm>
              <a:off x="3946680" y="4623840"/>
              <a:ext cx="10117440" cy="5655240"/>
            </p14:xfrm>
          </p:contentPart>
        </mc:Choice>
        <mc:Fallback>
          <p:pic>
            <p:nvPicPr>
              <p:cNvPr id="2" name="Ink 1"/>
              <p:cNvPicPr/>
              <p:nvPr/>
            </p:nvPicPr>
            <p:blipFill>
              <a:blip r:embed="rId4"/>
              <a:stretch>
                <a:fillRect/>
              </a:stretch>
            </p:blipFill>
            <p:spPr>
              <a:xfrm>
                <a:off x="3937320" y="4614480"/>
                <a:ext cx="10136160" cy="5673960"/>
              </a:xfrm>
              <a:prstGeom prst="rect">
                <a:avLst/>
              </a:prstGeom>
            </p:spPr>
          </p:pic>
        </mc:Fallback>
      </mc:AlternateContent>
    </p:spTree>
    <p:extLst>
      <p:ext uri="{BB962C8B-B14F-4D97-AF65-F5344CB8AC3E}">
        <p14:creationId xmlns:p14="http://schemas.microsoft.com/office/powerpoint/2010/main" val="138139243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text, clipart&#10;&#10;Description automatically generated">
            <a:extLst>
              <a:ext uri="{FF2B5EF4-FFF2-40B4-BE49-F238E27FC236}">
                <a16:creationId xmlns:a16="http://schemas.microsoft.com/office/drawing/2014/main" id="{1FCEB63D-4D9D-4854-AA24-920757E7F3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73654" y="396875"/>
            <a:ext cx="1203158" cy="609600"/>
          </a:xfrm>
          <a:prstGeom prst="rect">
            <a:avLst/>
          </a:prstGeom>
        </p:spPr>
      </p:pic>
      <p:sp>
        <p:nvSpPr>
          <p:cNvPr id="2" name="Rectangle 1"/>
          <p:cNvSpPr/>
          <p:nvPr/>
        </p:nvSpPr>
        <p:spPr>
          <a:xfrm>
            <a:off x="2203450" y="1006475"/>
            <a:ext cx="16170204" cy="7294305"/>
          </a:xfrm>
          <a:prstGeom prst="rect">
            <a:avLst/>
          </a:prstGeom>
        </p:spPr>
        <p:txBody>
          <a:bodyPr wrap="square">
            <a:spAutoFit/>
          </a:bodyPr>
          <a:lstStyle/>
          <a:p>
            <a:r>
              <a:rPr lang="en-US" sz="3600" b="1" dirty="0"/>
              <a:t>Confidence Interval </a:t>
            </a:r>
            <a:r>
              <a:rPr lang="en-US" sz="3600" b="1" dirty="0" smtClean="0"/>
              <a:t>Estimates:</a:t>
            </a:r>
          </a:p>
          <a:p>
            <a:endParaRPr lang="en-US" sz="3600" b="1" dirty="0" smtClean="0"/>
          </a:p>
          <a:p>
            <a:r>
              <a:rPr lang="en-US" sz="3600" dirty="0"/>
              <a:t>In simple terms, Confidence Interval is a range where we are certain that true value exists</a:t>
            </a:r>
            <a:r>
              <a:rPr lang="en-US" sz="3600" dirty="0" smtClean="0"/>
              <a:t>.</a:t>
            </a:r>
            <a:endParaRPr lang="en-US" sz="3600" dirty="0"/>
          </a:p>
          <a:p>
            <a:r>
              <a:rPr lang="en-US" sz="3600" dirty="0" smtClean="0"/>
              <a:t>But </a:t>
            </a:r>
            <a:r>
              <a:rPr lang="en-US" sz="3600" dirty="0"/>
              <a:t>this is the same as the probability that the population mean lies within a certain interval of a sample. </a:t>
            </a:r>
            <a:endParaRPr lang="en-US" sz="3600" dirty="0" smtClean="0"/>
          </a:p>
          <a:p>
            <a:r>
              <a:rPr lang="en-US" sz="3600" dirty="0" smtClean="0"/>
              <a:t>Thus</a:t>
            </a:r>
            <a:r>
              <a:rPr lang="en-US" sz="3600" dirty="0"/>
              <a:t>, we can determine how confident we are that the population mean lies within a certain interval of a sample </a:t>
            </a:r>
            <a:r>
              <a:rPr lang="en-US" sz="3600" dirty="0" smtClean="0"/>
              <a:t>mean.</a:t>
            </a:r>
          </a:p>
          <a:p>
            <a:endParaRPr lang="en-US" sz="3600" dirty="0"/>
          </a:p>
          <a:p>
            <a:pPr fontAlgn="base"/>
            <a:r>
              <a:rPr lang="en-US" sz="3600" b="1" dirty="0"/>
              <a:t>Confidence Level: </a:t>
            </a:r>
            <a:endParaRPr lang="en-US" sz="3600" dirty="0"/>
          </a:p>
          <a:p>
            <a:pPr fontAlgn="base"/>
            <a:r>
              <a:rPr lang="en-US" sz="3600" dirty="0"/>
              <a:t>The confidence level describes the uncertainty associated with a sampling method. </a:t>
            </a:r>
          </a:p>
          <a:p>
            <a:endParaRPr lang="en-US" sz="3600" dirty="0" smtClean="0"/>
          </a:p>
          <a:p>
            <a:endParaRPr lang="en-IN" sz="3600" dirty="0"/>
          </a:p>
        </p:txBody>
      </p:sp>
      <mc:AlternateContent xmlns:mc="http://schemas.openxmlformats.org/markup-compatibility/2006">
        <mc:Choice xmlns:p14="http://schemas.microsoft.com/office/powerpoint/2010/main" Requires="p14">
          <p:contentPart p14:bwMode="auto" r:id="rId4">
            <p14:nvContentPartPr>
              <p14:cNvPr id="3" name="Ink 2"/>
              <p14:cNvContentPartPr/>
              <p14:nvPr/>
            </p14:nvContentPartPr>
            <p14:xfrm>
              <a:off x="9424800" y="7289280"/>
              <a:ext cx="2076840" cy="177120"/>
            </p14:xfrm>
          </p:contentPart>
        </mc:Choice>
        <mc:Fallback>
          <p:pic>
            <p:nvPicPr>
              <p:cNvPr id="3" name="Ink 2"/>
              <p:cNvPicPr/>
              <p:nvPr/>
            </p:nvPicPr>
            <p:blipFill>
              <a:blip r:embed="rId5"/>
              <a:stretch>
                <a:fillRect/>
              </a:stretch>
            </p:blipFill>
            <p:spPr>
              <a:xfrm>
                <a:off x="9415440" y="7279920"/>
                <a:ext cx="2095560" cy="195840"/>
              </a:xfrm>
              <a:prstGeom prst="rect">
                <a:avLst/>
              </a:prstGeom>
            </p:spPr>
          </p:pic>
        </mc:Fallback>
      </mc:AlternateContent>
    </p:spTree>
    <p:extLst>
      <p:ext uri="{BB962C8B-B14F-4D97-AF65-F5344CB8AC3E}">
        <p14:creationId xmlns:p14="http://schemas.microsoft.com/office/powerpoint/2010/main" val="398070196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text, clipart&#10;&#10;Description automatically generated">
            <a:extLst>
              <a:ext uri="{FF2B5EF4-FFF2-40B4-BE49-F238E27FC236}">
                <a16:creationId xmlns:a16="http://schemas.microsoft.com/office/drawing/2014/main" id="{1FCEB63D-4D9D-4854-AA24-920757E7F3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73654" y="396875"/>
            <a:ext cx="1203158" cy="609600"/>
          </a:xfrm>
          <a:prstGeom prst="rect">
            <a:avLst/>
          </a:prstGeom>
        </p:spPr>
      </p:pic>
      <p:sp>
        <p:nvSpPr>
          <p:cNvPr id="3" name="Rectangle 2"/>
          <p:cNvSpPr/>
          <p:nvPr/>
        </p:nvSpPr>
        <p:spPr>
          <a:xfrm>
            <a:off x="2279650" y="1311275"/>
            <a:ext cx="16992600" cy="2308324"/>
          </a:xfrm>
          <a:prstGeom prst="rect">
            <a:avLst/>
          </a:prstGeom>
        </p:spPr>
        <p:txBody>
          <a:bodyPr wrap="square">
            <a:spAutoFit/>
          </a:bodyPr>
          <a:lstStyle/>
          <a:p>
            <a:r>
              <a:rPr lang="en-US" sz="3600" dirty="0"/>
              <a:t>For example, let’s suppose you were surveying an average height of men in a particular city. To find that, you set a 95% confidence level and find that the 95% confidence interval is (168,182). That means if you repeated this over and over, 95 percent of the time the height of a man would fall somewhere between 168 cm and 182 cm.</a:t>
            </a:r>
            <a:endParaRPr lang="en-IN" sz="3600" dirty="0"/>
          </a:p>
        </p:txBody>
      </p:sp>
    </p:spTree>
    <p:extLst>
      <p:ext uri="{BB962C8B-B14F-4D97-AF65-F5344CB8AC3E}">
        <p14:creationId xmlns:p14="http://schemas.microsoft.com/office/powerpoint/2010/main" val="25198157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text, clipart&#10;&#10;Description automatically generated">
            <a:extLst>
              <a:ext uri="{FF2B5EF4-FFF2-40B4-BE49-F238E27FC236}">
                <a16:creationId xmlns:a16="http://schemas.microsoft.com/office/drawing/2014/main" id="{1FCEB63D-4D9D-4854-AA24-920757E7F3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73654" y="396875"/>
            <a:ext cx="1203158" cy="609600"/>
          </a:xfrm>
          <a:prstGeom prst="rect">
            <a:avLst/>
          </a:prstGeom>
        </p:spPr>
      </p:pic>
      <p:pic>
        <p:nvPicPr>
          <p:cNvPr id="3" name="Picture 2"/>
          <p:cNvPicPr>
            <a:picLocks noChangeAspect="1"/>
          </p:cNvPicPr>
          <p:nvPr/>
        </p:nvPicPr>
        <p:blipFill>
          <a:blip r:embed="rId3"/>
          <a:stretch>
            <a:fillRect/>
          </a:stretch>
        </p:blipFill>
        <p:spPr>
          <a:xfrm>
            <a:off x="5175250" y="5349875"/>
            <a:ext cx="9220200" cy="4439355"/>
          </a:xfrm>
          <a:prstGeom prst="rect">
            <a:avLst/>
          </a:prstGeom>
        </p:spPr>
      </p:pic>
      <p:sp>
        <p:nvSpPr>
          <p:cNvPr id="2" name="Rectangle 1"/>
          <p:cNvSpPr/>
          <p:nvPr/>
        </p:nvSpPr>
        <p:spPr>
          <a:xfrm>
            <a:off x="1898650" y="969010"/>
            <a:ext cx="17983200" cy="3970318"/>
          </a:xfrm>
          <a:prstGeom prst="rect">
            <a:avLst/>
          </a:prstGeom>
        </p:spPr>
        <p:txBody>
          <a:bodyPr wrap="square">
            <a:spAutoFit/>
          </a:bodyPr>
          <a:lstStyle/>
          <a:p>
            <a:pPr lvl="0" eaLnBrk="0" fontAlgn="base" hangingPunct="0">
              <a:spcBef>
                <a:spcPct val="0"/>
              </a:spcBef>
              <a:spcAft>
                <a:spcPct val="0"/>
              </a:spcAft>
              <a:buFontTx/>
              <a:buChar char="•"/>
            </a:pPr>
            <a:r>
              <a:rPr lang="en-US" altLang="en-US" sz="3600" dirty="0">
                <a:solidFill>
                  <a:srgbClr val="333333"/>
                </a:solidFill>
                <a:latin typeface="Arial" panose="020B0604020202020204" pitchFamily="34" charset="0"/>
                <a:cs typeface="Arial" panose="020B0604020202020204" pitchFamily="34" charset="0"/>
              </a:rPr>
              <a:t>most of the data are clustered around the </a:t>
            </a:r>
            <a:r>
              <a:rPr lang="en-US" altLang="en-US" sz="3600" dirty="0" err="1">
                <a:solidFill>
                  <a:srgbClr val="333333"/>
                </a:solidFill>
                <a:latin typeface="Arial" panose="020B0604020202020204" pitchFamily="34" charset="0"/>
                <a:cs typeface="Arial" panose="020B0604020202020204" pitchFamily="34" charset="0"/>
              </a:rPr>
              <a:t>centre</a:t>
            </a:r>
            <a:r>
              <a:rPr lang="en-US" altLang="en-US" sz="3600" dirty="0">
                <a:solidFill>
                  <a:srgbClr val="333333"/>
                </a:solidFill>
                <a:latin typeface="Arial" panose="020B0604020202020204" pitchFamily="34" charset="0"/>
                <a:cs typeface="Arial" panose="020B0604020202020204" pitchFamily="34" charset="0"/>
              </a:rPr>
              <a:t>, while the more extreme values on either side of the </a:t>
            </a:r>
            <a:r>
              <a:rPr lang="en-US" altLang="en-US" sz="3600" dirty="0" err="1">
                <a:solidFill>
                  <a:srgbClr val="333333"/>
                </a:solidFill>
                <a:latin typeface="Arial" panose="020B0604020202020204" pitchFamily="34" charset="0"/>
                <a:cs typeface="Arial" panose="020B0604020202020204" pitchFamily="34" charset="0"/>
              </a:rPr>
              <a:t>centre</a:t>
            </a:r>
            <a:r>
              <a:rPr lang="en-US" altLang="en-US" sz="3600" dirty="0">
                <a:solidFill>
                  <a:srgbClr val="333333"/>
                </a:solidFill>
                <a:latin typeface="Arial" panose="020B0604020202020204" pitchFamily="34" charset="0"/>
                <a:cs typeface="Arial" panose="020B0604020202020204" pitchFamily="34" charset="0"/>
              </a:rPr>
              <a:t> become less rare as the distance from the </a:t>
            </a:r>
            <a:r>
              <a:rPr lang="en-US" altLang="en-US" sz="3600" dirty="0" err="1">
                <a:solidFill>
                  <a:srgbClr val="333333"/>
                </a:solidFill>
                <a:latin typeface="Arial" panose="020B0604020202020204" pitchFamily="34" charset="0"/>
                <a:cs typeface="Arial" panose="020B0604020202020204" pitchFamily="34" charset="0"/>
              </a:rPr>
              <a:t>centre</a:t>
            </a:r>
            <a:r>
              <a:rPr lang="en-US" altLang="en-US" sz="3600" dirty="0">
                <a:solidFill>
                  <a:srgbClr val="333333"/>
                </a:solidFill>
                <a:latin typeface="Arial" panose="020B0604020202020204" pitchFamily="34" charset="0"/>
                <a:cs typeface="Arial" panose="020B0604020202020204" pitchFamily="34" charset="0"/>
              </a:rPr>
              <a:t> increases </a:t>
            </a:r>
          </a:p>
          <a:p>
            <a:pPr lvl="0" eaLnBrk="0" fontAlgn="base" hangingPunct="0">
              <a:spcBef>
                <a:spcPct val="0"/>
              </a:spcBef>
              <a:spcAft>
                <a:spcPct val="0"/>
              </a:spcAft>
            </a:pPr>
            <a:endParaRPr lang="en-US" altLang="en-US" sz="3600" dirty="0" smtClean="0">
              <a:solidFill>
                <a:srgbClr val="333333"/>
              </a:solidFill>
              <a:latin typeface="Arial" panose="020B0604020202020204" pitchFamily="34" charset="0"/>
              <a:cs typeface="Arial" panose="020B0604020202020204" pitchFamily="34" charset="0"/>
            </a:endParaRPr>
          </a:p>
          <a:p>
            <a:pPr lvl="0" eaLnBrk="0" fontAlgn="base" hangingPunct="0">
              <a:spcBef>
                <a:spcPct val="0"/>
              </a:spcBef>
              <a:spcAft>
                <a:spcPct val="0"/>
              </a:spcAft>
            </a:pPr>
            <a:r>
              <a:rPr lang="en-US" altLang="en-US" sz="3600" dirty="0" smtClean="0">
                <a:solidFill>
                  <a:srgbClr val="333333"/>
                </a:solidFill>
                <a:latin typeface="Arial" panose="020B0604020202020204" pitchFamily="34" charset="0"/>
                <a:cs typeface="Arial" panose="020B0604020202020204" pitchFamily="34" charset="0"/>
              </a:rPr>
              <a:t>(</a:t>
            </a:r>
            <a:r>
              <a:rPr lang="en-US" altLang="en-US" sz="3600" dirty="0">
                <a:solidFill>
                  <a:srgbClr val="333333"/>
                </a:solidFill>
                <a:latin typeface="Arial" panose="020B0604020202020204" pitchFamily="34" charset="0"/>
                <a:cs typeface="Arial" panose="020B0604020202020204" pitchFamily="34" charset="0"/>
              </a:rPr>
              <a:t>i.e. About 68% of values lie within one standard deviation (</a:t>
            </a:r>
            <a:r>
              <a:rPr lang="en-US" altLang="en-US" sz="3600" i="1" dirty="0">
                <a:solidFill>
                  <a:srgbClr val="333333"/>
                </a:solidFill>
                <a:latin typeface="unset"/>
                <a:cs typeface="Arial" panose="020B0604020202020204" pitchFamily="34" charset="0"/>
              </a:rPr>
              <a:t>σ</a:t>
            </a:r>
            <a:r>
              <a:rPr lang="en-US" altLang="en-US" sz="3600" dirty="0">
                <a:solidFill>
                  <a:srgbClr val="333333"/>
                </a:solidFill>
                <a:latin typeface="Arial" panose="020B0604020202020204" pitchFamily="34" charset="0"/>
                <a:cs typeface="Arial" panose="020B0604020202020204" pitchFamily="34" charset="0"/>
              </a:rPr>
              <a:t>) away from the mean; about 95% of the values lie within two standard deviations; and about 99.7% are within three standard deviations. This is known as the </a:t>
            </a:r>
            <a:r>
              <a:rPr lang="en-US" altLang="en-US" sz="3600" i="1" dirty="0">
                <a:solidFill>
                  <a:srgbClr val="333333"/>
                </a:solidFill>
                <a:latin typeface="unset"/>
                <a:cs typeface="Arial" panose="020B0604020202020204" pitchFamily="34" charset="0"/>
              </a:rPr>
              <a:t>empirical rule</a:t>
            </a:r>
            <a:r>
              <a:rPr lang="en-US" altLang="en-US" sz="3600" dirty="0">
                <a:solidFill>
                  <a:srgbClr val="333333"/>
                </a:solidFill>
                <a:latin typeface="Arial" panose="020B0604020202020204" pitchFamily="34" charset="0"/>
                <a:cs typeface="Arial" panose="020B0604020202020204" pitchFamily="34" charset="0"/>
              </a:rPr>
              <a:t> or the </a:t>
            </a:r>
            <a:r>
              <a:rPr lang="en-US" altLang="en-US" sz="3600" i="1" dirty="0">
                <a:solidFill>
                  <a:srgbClr val="333333"/>
                </a:solidFill>
                <a:latin typeface="unset"/>
                <a:cs typeface="Arial" panose="020B0604020202020204" pitchFamily="34" charset="0"/>
              </a:rPr>
              <a:t>3-sigma rule</a:t>
            </a:r>
            <a:r>
              <a:rPr lang="en-US" altLang="en-US" sz="3600" dirty="0">
                <a:solidFill>
                  <a:srgbClr val="333333"/>
                </a:solidFill>
                <a:latin typeface="Arial" panose="020B0604020202020204" pitchFamily="34" charset="0"/>
                <a:cs typeface="Arial" panose="020B0604020202020204" pitchFamily="34" charset="0"/>
              </a:rPr>
              <a:t>.)</a:t>
            </a:r>
            <a:br>
              <a:rPr lang="en-US" altLang="en-US" sz="3600" dirty="0">
                <a:solidFill>
                  <a:srgbClr val="333333"/>
                </a:solidFill>
                <a:latin typeface="Arial" panose="020B0604020202020204" pitchFamily="34" charset="0"/>
                <a:cs typeface="Arial" panose="020B0604020202020204" pitchFamily="34" charset="0"/>
              </a:rPr>
            </a:br>
            <a:endParaRPr lang="en-US" altLang="en-US" sz="3600" dirty="0">
              <a:latin typeface="Arial" panose="020B0604020202020204" pitchFamily="34" charset="0"/>
            </a:endParaRPr>
          </a:p>
        </p:txBody>
      </p:sp>
      <mc:AlternateContent xmlns:mc="http://schemas.openxmlformats.org/markup-compatibility/2006" xmlns:p14="http://schemas.microsoft.com/office/powerpoint/2010/main">
        <mc:Choice Requires="p14">
          <p:contentPart p14:bwMode="auto" r:id="rId4">
            <p14:nvContentPartPr>
              <p14:cNvPr id="5" name="Ink 4"/>
              <p14:cNvContentPartPr/>
              <p14:nvPr/>
            </p14:nvContentPartPr>
            <p14:xfrm>
              <a:off x="2709720" y="1575720"/>
              <a:ext cx="17097840" cy="7878600"/>
            </p14:xfrm>
          </p:contentPart>
        </mc:Choice>
        <mc:Fallback xmlns="">
          <p:pic>
            <p:nvPicPr>
              <p:cNvPr id="5" name="Ink 4"/>
              <p:cNvPicPr/>
              <p:nvPr/>
            </p:nvPicPr>
            <p:blipFill>
              <a:blip r:embed="rId5"/>
              <a:stretch>
                <a:fillRect/>
              </a:stretch>
            </p:blipFill>
            <p:spPr>
              <a:xfrm>
                <a:off x="2700360" y="1566360"/>
                <a:ext cx="17116560" cy="7897320"/>
              </a:xfrm>
              <a:prstGeom prst="rect">
                <a:avLst/>
              </a:prstGeom>
            </p:spPr>
          </p:pic>
        </mc:Fallback>
      </mc:AlternateContent>
    </p:spTree>
    <p:extLst>
      <p:ext uri="{BB962C8B-B14F-4D97-AF65-F5344CB8AC3E}">
        <p14:creationId xmlns:p14="http://schemas.microsoft.com/office/powerpoint/2010/main" val="189977939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text, clipart&#10;&#10;Description automatically generated">
            <a:extLst>
              <a:ext uri="{FF2B5EF4-FFF2-40B4-BE49-F238E27FC236}">
                <a16:creationId xmlns:a16="http://schemas.microsoft.com/office/drawing/2014/main" id="{1FCEB63D-4D9D-4854-AA24-920757E7F3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73654" y="396875"/>
            <a:ext cx="1203158" cy="609600"/>
          </a:xfrm>
          <a:prstGeom prst="rect">
            <a:avLst/>
          </a:prstGeom>
        </p:spPr>
      </p:pic>
      <p:sp>
        <p:nvSpPr>
          <p:cNvPr id="2" name="Rectangle 1"/>
          <p:cNvSpPr/>
          <p:nvPr/>
        </p:nvSpPr>
        <p:spPr>
          <a:xfrm>
            <a:off x="1898650" y="1029970"/>
            <a:ext cx="16916400" cy="1754326"/>
          </a:xfrm>
          <a:prstGeom prst="rect">
            <a:avLst/>
          </a:prstGeom>
        </p:spPr>
        <p:txBody>
          <a:bodyPr wrap="square">
            <a:spAutoFit/>
          </a:bodyPr>
          <a:lstStyle/>
          <a:p>
            <a:r>
              <a:rPr lang="en-US" sz="3600" dirty="0" smtClean="0">
                <a:latin typeface="DM Sans"/>
              </a:rPr>
              <a:t>Generally</a:t>
            </a:r>
            <a:r>
              <a:rPr lang="en-US" sz="3600" dirty="0">
                <a:latin typeface="DM Sans"/>
              </a:rPr>
              <a:t>, </a:t>
            </a:r>
            <a:r>
              <a:rPr lang="en-US" sz="3600" dirty="0" smtClean="0">
                <a:latin typeface="DM Sans"/>
              </a:rPr>
              <a:t>100(1 </a:t>
            </a:r>
            <a:r>
              <a:rPr lang="en-US" sz="3600" dirty="0">
                <a:latin typeface="DM Sans"/>
              </a:rPr>
              <a:t>− α)% confidence interval </a:t>
            </a:r>
          </a:p>
          <a:p>
            <a:endParaRPr lang="en-US" sz="3600" dirty="0" smtClean="0">
              <a:latin typeface="DM Sans"/>
            </a:endParaRPr>
          </a:p>
          <a:p>
            <a:r>
              <a:rPr lang="en-US" sz="3600" dirty="0" smtClean="0">
                <a:latin typeface="DM Sans"/>
              </a:rPr>
              <a:t>95</a:t>
            </a:r>
            <a:r>
              <a:rPr lang="en-US" sz="3600" dirty="0">
                <a:latin typeface="DM Sans"/>
              </a:rPr>
              <a:t>% confidence interval means α = 0.05 i.e. There is 5% chances of error.</a:t>
            </a:r>
          </a:p>
        </p:txBody>
      </p:sp>
      <mc:AlternateContent xmlns:mc="http://schemas.openxmlformats.org/markup-compatibility/2006">
        <mc:Choice xmlns:p14="http://schemas.microsoft.com/office/powerpoint/2010/main" Requires="p14">
          <p:contentPart p14:bwMode="auto" r:id="rId3">
            <p14:nvContentPartPr>
              <p14:cNvPr id="3" name="Ink 2"/>
              <p14:cNvContentPartPr/>
              <p14:nvPr/>
            </p14:nvContentPartPr>
            <p14:xfrm>
              <a:off x="5640120" y="2856960"/>
              <a:ext cx="9027720" cy="3078000"/>
            </p14:xfrm>
          </p:contentPart>
        </mc:Choice>
        <mc:Fallback>
          <p:pic>
            <p:nvPicPr>
              <p:cNvPr id="3" name="Ink 2"/>
              <p:cNvPicPr/>
              <p:nvPr/>
            </p:nvPicPr>
            <p:blipFill>
              <a:blip r:embed="rId4"/>
              <a:stretch>
                <a:fillRect/>
              </a:stretch>
            </p:blipFill>
            <p:spPr>
              <a:xfrm>
                <a:off x="5630760" y="2847600"/>
                <a:ext cx="9046440" cy="3096720"/>
              </a:xfrm>
              <a:prstGeom prst="rect">
                <a:avLst/>
              </a:prstGeom>
            </p:spPr>
          </p:pic>
        </mc:Fallback>
      </mc:AlternateContent>
    </p:spTree>
    <p:extLst>
      <p:ext uri="{BB962C8B-B14F-4D97-AF65-F5344CB8AC3E}">
        <p14:creationId xmlns:p14="http://schemas.microsoft.com/office/powerpoint/2010/main" val="2549463959"/>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text, clipart&#10;&#10;Description automatically generated">
            <a:extLst>
              <a:ext uri="{FF2B5EF4-FFF2-40B4-BE49-F238E27FC236}">
                <a16:creationId xmlns:a16="http://schemas.microsoft.com/office/drawing/2014/main" id="{1FCEB63D-4D9D-4854-AA24-920757E7F3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73654" y="396875"/>
            <a:ext cx="1203158" cy="609600"/>
          </a:xfrm>
          <a:prstGeom prst="rect">
            <a:avLst/>
          </a:prstGeom>
        </p:spPr>
      </p:pic>
      <p:sp>
        <p:nvSpPr>
          <p:cNvPr id="2" name="TextBox 1"/>
          <p:cNvSpPr txBox="1"/>
          <p:nvPr/>
        </p:nvSpPr>
        <p:spPr>
          <a:xfrm>
            <a:off x="2051050" y="694690"/>
            <a:ext cx="15773400" cy="8402300"/>
          </a:xfrm>
          <a:prstGeom prst="rect">
            <a:avLst/>
          </a:prstGeom>
          <a:noFill/>
        </p:spPr>
        <p:txBody>
          <a:bodyPr wrap="square" rtlCol="0">
            <a:spAutoFit/>
          </a:bodyPr>
          <a:lstStyle/>
          <a:p>
            <a:r>
              <a:rPr lang="en-US" sz="3600" dirty="0"/>
              <a:t>Notation: z</a:t>
            </a:r>
            <a:r>
              <a:rPr lang="en-US" sz="3600" baseline="-25000" dirty="0"/>
              <a:t>α</a:t>
            </a:r>
            <a:r>
              <a:rPr lang="en-US" sz="3600" dirty="0"/>
              <a:t> </a:t>
            </a:r>
            <a:endParaRPr lang="en-US" sz="3600" dirty="0" smtClean="0"/>
          </a:p>
          <a:p>
            <a:endParaRPr lang="en-US" sz="3600" dirty="0" smtClean="0"/>
          </a:p>
          <a:p>
            <a:r>
              <a:rPr lang="en-US" sz="3600" dirty="0" smtClean="0"/>
              <a:t>In </a:t>
            </a:r>
            <a:r>
              <a:rPr lang="en-US" sz="3600" dirty="0"/>
              <a:t>statistical inference, we need the z values that give certain tail areas under the standard normal curve. </a:t>
            </a:r>
            <a:endParaRPr lang="en-US" sz="3600" dirty="0" smtClean="0"/>
          </a:p>
          <a:p>
            <a:r>
              <a:rPr lang="en-US" sz="3600" dirty="0" smtClean="0"/>
              <a:t>z</a:t>
            </a:r>
            <a:r>
              <a:rPr lang="en-US" sz="3600" baseline="-25000" dirty="0" smtClean="0"/>
              <a:t>α</a:t>
            </a:r>
            <a:r>
              <a:rPr lang="en-US" sz="3600" dirty="0" smtClean="0"/>
              <a:t> </a:t>
            </a:r>
            <a:r>
              <a:rPr lang="en-US" sz="3600" dirty="0"/>
              <a:t>will denote the z value for which α of the area under the z curve lies to the right of z</a:t>
            </a:r>
            <a:r>
              <a:rPr lang="en-US" sz="3600" baseline="-25000" dirty="0"/>
              <a:t>α</a:t>
            </a:r>
            <a:r>
              <a:rPr lang="en-US" sz="3600" dirty="0"/>
              <a:t>.</a:t>
            </a:r>
          </a:p>
          <a:p>
            <a:endParaRPr lang="en-US" sz="3600" dirty="0" smtClean="0"/>
          </a:p>
          <a:p>
            <a:endParaRPr lang="en-US" sz="3600" dirty="0"/>
          </a:p>
          <a:p>
            <a:endParaRPr lang="en-US" sz="3600" dirty="0" smtClean="0"/>
          </a:p>
          <a:p>
            <a:endParaRPr lang="en-US" sz="3600" dirty="0"/>
          </a:p>
          <a:p>
            <a:endParaRPr lang="en-US" sz="3600" dirty="0" smtClean="0"/>
          </a:p>
          <a:p>
            <a:endParaRPr lang="en-US" sz="3600" dirty="0"/>
          </a:p>
          <a:p>
            <a:endParaRPr lang="en-US" sz="3600" dirty="0" smtClean="0"/>
          </a:p>
          <a:p>
            <a:r>
              <a:rPr lang="en-US" sz="3600" dirty="0" smtClean="0"/>
              <a:t> </a:t>
            </a:r>
          </a:p>
          <a:p>
            <a:endParaRPr lang="en-IN" sz="3600" dirty="0"/>
          </a:p>
        </p:txBody>
      </p:sp>
      <p:pic>
        <p:nvPicPr>
          <p:cNvPr id="4" name="Picture 3"/>
          <p:cNvPicPr>
            <a:picLocks noChangeAspect="1"/>
          </p:cNvPicPr>
          <p:nvPr/>
        </p:nvPicPr>
        <p:blipFill>
          <a:blip r:embed="rId3"/>
          <a:stretch>
            <a:fillRect/>
          </a:stretch>
        </p:blipFill>
        <p:spPr>
          <a:xfrm>
            <a:off x="6927850" y="4359275"/>
            <a:ext cx="10637893" cy="5419939"/>
          </a:xfrm>
          <a:prstGeom prst="rect">
            <a:avLst/>
          </a:prstGeom>
        </p:spPr>
      </p:pic>
      <mc:AlternateContent xmlns:mc="http://schemas.openxmlformats.org/markup-compatibility/2006">
        <mc:Choice xmlns:p14="http://schemas.microsoft.com/office/powerpoint/2010/main" Requires="p14">
          <p:contentPart p14:bwMode="auto" r:id="rId4">
            <p14:nvContentPartPr>
              <p14:cNvPr id="5" name="Ink 4"/>
              <p14:cNvContentPartPr/>
              <p14:nvPr/>
            </p14:nvContentPartPr>
            <p14:xfrm>
              <a:off x="2238480" y="5801760"/>
              <a:ext cx="11162880" cy="3726000"/>
            </p14:xfrm>
          </p:contentPart>
        </mc:Choice>
        <mc:Fallback>
          <p:pic>
            <p:nvPicPr>
              <p:cNvPr id="5" name="Ink 4"/>
              <p:cNvPicPr/>
              <p:nvPr/>
            </p:nvPicPr>
            <p:blipFill>
              <a:blip r:embed="rId5"/>
              <a:stretch>
                <a:fillRect/>
              </a:stretch>
            </p:blipFill>
            <p:spPr>
              <a:xfrm>
                <a:off x="2229120" y="5792400"/>
                <a:ext cx="11181600" cy="3744720"/>
              </a:xfrm>
              <a:prstGeom prst="rect">
                <a:avLst/>
              </a:prstGeom>
            </p:spPr>
          </p:pic>
        </mc:Fallback>
      </mc:AlternateContent>
    </p:spTree>
    <p:extLst>
      <p:ext uri="{BB962C8B-B14F-4D97-AF65-F5344CB8AC3E}">
        <p14:creationId xmlns:p14="http://schemas.microsoft.com/office/powerpoint/2010/main" val="201727886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text, clipart&#10;&#10;Description automatically generated">
            <a:extLst>
              <a:ext uri="{FF2B5EF4-FFF2-40B4-BE49-F238E27FC236}">
                <a16:creationId xmlns:a16="http://schemas.microsoft.com/office/drawing/2014/main" id="{1FCEB63D-4D9D-4854-AA24-920757E7F3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73654" y="396875"/>
            <a:ext cx="1203158" cy="609600"/>
          </a:xfrm>
          <a:prstGeom prst="rect">
            <a:avLst/>
          </a:prstGeom>
        </p:spPr>
      </p:pic>
      <p:sp>
        <p:nvSpPr>
          <p:cNvPr id="2" name="Rectangle 1"/>
          <p:cNvSpPr/>
          <p:nvPr/>
        </p:nvSpPr>
        <p:spPr>
          <a:xfrm>
            <a:off x="2279650" y="735271"/>
            <a:ext cx="15621000" cy="1200329"/>
          </a:xfrm>
          <a:prstGeom prst="rect">
            <a:avLst/>
          </a:prstGeom>
        </p:spPr>
        <p:txBody>
          <a:bodyPr wrap="square">
            <a:spAutoFit/>
          </a:bodyPr>
          <a:lstStyle/>
          <a:p>
            <a:r>
              <a:rPr lang="en-US" sz="3600" b="1" dirty="0" smtClean="0"/>
              <a:t>What </a:t>
            </a:r>
            <a:r>
              <a:rPr lang="en-US" sz="3600" b="1" dirty="0"/>
              <a:t>is the z value for a 90, 95, and 99 percent confidence interval?</a:t>
            </a:r>
            <a:br>
              <a:rPr lang="en-US" sz="3600" b="1" dirty="0"/>
            </a:br>
            <a:endParaRPr lang="en-US" sz="3600" b="1" dirty="0"/>
          </a:p>
        </p:txBody>
      </p:sp>
      <p:sp>
        <p:nvSpPr>
          <p:cNvPr id="3" name="Rectangle 2"/>
          <p:cNvSpPr/>
          <p:nvPr/>
        </p:nvSpPr>
        <p:spPr>
          <a:xfrm>
            <a:off x="9846705" y="5470009"/>
            <a:ext cx="184731" cy="369332"/>
          </a:xfrm>
          <a:prstGeom prst="rect">
            <a:avLst/>
          </a:prstGeom>
        </p:spPr>
        <p:txBody>
          <a:bodyPr wrap="none">
            <a:spAutoFit/>
          </a:bodyPr>
          <a:lstStyle/>
          <a:p>
            <a:endParaRPr lang="en-IN" dirty="0"/>
          </a:p>
        </p:txBody>
      </p:sp>
      <mc:AlternateContent xmlns:mc="http://schemas.openxmlformats.org/markup-compatibility/2006">
        <mc:Choice xmlns:p14="http://schemas.microsoft.com/office/powerpoint/2010/main" Requires="p14">
          <p:contentPart p14:bwMode="auto" r:id="rId3">
            <p14:nvContentPartPr>
              <p14:cNvPr id="5" name="Ink 4"/>
              <p14:cNvContentPartPr/>
              <p14:nvPr/>
            </p14:nvContentPartPr>
            <p14:xfrm>
              <a:off x="1163520" y="883440"/>
              <a:ext cx="18938520" cy="8821080"/>
            </p14:xfrm>
          </p:contentPart>
        </mc:Choice>
        <mc:Fallback>
          <p:pic>
            <p:nvPicPr>
              <p:cNvPr id="5" name="Ink 4"/>
              <p:cNvPicPr/>
              <p:nvPr/>
            </p:nvPicPr>
            <p:blipFill>
              <a:blip r:embed="rId4"/>
              <a:stretch>
                <a:fillRect/>
              </a:stretch>
            </p:blipFill>
            <p:spPr>
              <a:xfrm>
                <a:off x="1154160" y="874080"/>
                <a:ext cx="18957240" cy="8839800"/>
              </a:xfrm>
              <a:prstGeom prst="rect">
                <a:avLst/>
              </a:prstGeom>
            </p:spPr>
          </p:pic>
        </mc:Fallback>
      </mc:AlternateContent>
    </p:spTree>
    <p:extLst>
      <p:ext uri="{BB962C8B-B14F-4D97-AF65-F5344CB8AC3E}">
        <p14:creationId xmlns:p14="http://schemas.microsoft.com/office/powerpoint/2010/main" val="311889013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text, clipart&#10;&#10;Description automatically generated">
            <a:extLst>
              <a:ext uri="{FF2B5EF4-FFF2-40B4-BE49-F238E27FC236}">
                <a16:creationId xmlns:a16="http://schemas.microsoft.com/office/drawing/2014/main" id="{1FCEB63D-4D9D-4854-AA24-920757E7F3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73654" y="396875"/>
            <a:ext cx="1203158" cy="609600"/>
          </a:xfrm>
          <a:prstGeom prst="rect">
            <a:avLst/>
          </a:prstGeom>
        </p:spPr>
      </p:pic>
      <p:sp>
        <p:nvSpPr>
          <p:cNvPr id="3" name="Rectangle 2"/>
          <p:cNvSpPr/>
          <p:nvPr/>
        </p:nvSpPr>
        <p:spPr>
          <a:xfrm>
            <a:off x="9846705" y="5470009"/>
            <a:ext cx="184731" cy="369332"/>
          </a:xfrm>
          <a:prstGeom prst="rect">
            <a:avLst/>
          </a:prstGeom>
        </p:spPr>
        <p:txBody>
          <a:bodyPr wrap="none">
            <a:spAutoFit/>
          </a:bodyPr>
          <a:lstStyle/>
          <a:p>
            <a:endParaRPr lang="en-IN" dirty="0"/>
          </a:p>
        </p:txBody>
      </p:sp>
      <p:pic>
        <p:nvPicPr>
          <p:cNvPr id="5" name="Picture 4"/>
          <p:cNvPicPr>
            <a:picLocks noChangeAspect="1"/>
          </p:cNvPicPr>
          <p:nvPr/>
        </p:nvPicPr>
        <p:blipFill>
          <a:blip r:embed="rId3"/>
          <a:stretch>
            <a:fillRect/>
          </a:stretch>
        </p:blipFill>
        <p:spPr>
          <a:xfrm>
            <a:off x="2432050" y="256185"/>
            <a:ext cx="13487400" cy="10986271"/>
          </a:xfrm>
          <a:prstGeom prst="rect">
            <a:avLst/>
          </a:prstGeom>
        </p:spPr>
      </p:pic>
      <mc:AlternateContent xmlns:mc="http://schemas.openxmlformats.org/markup-compatibility/2006">
        <mc:Choice xmlns:p14="http://schemas.microsoft.com/office/powerpoint/2010/main" Requires="p14">
          <p:contentPart p14:bwMode="auto" r:id="rId4">
            <p14:nvContentPartPr>
              <p14:cNvPr id="2" name="Ink 1"/>
              <p14:cNvContentPartPr/>
              <p14:nvPr/>
            </p14:nvContentPartPr>
            <p14:xfrm>
              <a:off x="2503440" y="441720"/>
              <a:ext cx="14962680" cy="10853280"/>
            </p14:xfrm>
          </p:contentPart>
        </mc:Choice>
        <mc:Fallback>
          <p:pic>
            <p:nvPicPr>
              <p:cNvPr id="2" name="Ink 1"/>
              <p:cNvPicPr/>
              <p:nvPr/>
            </p:nvPicPr>
            <p:blipFill>
              <a:blip r:embed="rId5"/>
              <a:stretch>
                <a:fillRect/>
              </a:stretch>
            </p:blipFill>
            <p:spPr>
              <a:xfrm>
                <a:off x="2494080" y="432360"/>
                <a:ext cx="14981400" cy="10872000"/>
              </a:xfrm>
              <a:prstGeom prst="rect">
                <a:avLst/>
              </a:prstGeom>
            </p:spPr>
          </p:pic>
        </mc:Fallback>
      </mc:AlternateContent>
    </p:spTree>
    <p:extLst>
      <p:ext uri="{BB962C8B-B14F-4D97-AF65-F5344CB8AC3E}">
        <p14:creationId xmlns:p14="http://schemas.microsoft.com/office/powerpoint/2010/main" val="770513852"/>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text, clipart&#10;&#10;Description automatically generated">
            <a:extLst>
              <a:ext uri="{FF2B5EF4-FFF2-40B4-BE49-F238E27FC236}">
                <a16:creationId xmlns:a16="http://schemas.microsoft.com/office/drawing/2014/main" id="{1FCEB63D-4D9D-4854-AA24-920757E7F3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73654" y="396875"/>
            <a:ext cx="1203158" cy="609600"/>
          </a:xfrm>
          <a:prstGeom prst="rect">
            <a:avLst/>
          </a:prstGeom>
        </p:spPr>
      </p:pic>
      <p:sp>
        <p:nvSpPr>
          <p:cNvPr id="3" name="Rectangle 2"/>
          <p:cNvSpPr/>
          <p:nvPr/>
        </p:nvSpPr>
        <p:spPr>
          <a:xfrm>
            <a:off x="1593850" y="1144270"/>
            <a:ext cx="17068800" cy="6186309"/>
          </a:xfrm>
          <a:prstGeom prst="rect">
            <a:avLst/>
          </a:prstGeom>
        </p:spPr>
        <p:txBody>
          <a:bodyPr wrap="square">
            <a:spAutoFit/>
          </a:bodyPr>
          <a:lstStyle/>
          <a:p>
            <a:pPr lvl="0" eaLnBrk="0" fontAlgn="base" hangingPunct="0">
              <a:spcBef>
                <a:spcPct val="0"/>
              </a:spcBef>
              <a:spcAft>
                <a:spcPct val="0"/>
              </a:spcAft>
            </a:pPr>
            <a:r>
              <a:rPr lang="en-US" altLang="en-US" sz="3600" b="1" dirty="0">
                <a:solidFill>
                  <a:srgbClr val="40424E"/>
                </a:solidFill>
                <a:latin typeface="+mj-lt"/>
              </a:rPr>
              <a:t>Constructing a confidence interval involves 4 steps.</a:t>
            </a:r>
            <a:r>
              <a:rPr lang="en-US" altLang="en-US" sz="3600" dirty="0">
                <a:solidFill>
                  <a:srgbClr val="40424E"/>
                </a:solidFill>
                <a:latin typeface="+mj-lt"/>
              </a:rPr>
              <a:t> </a:t>
            </a:r>
            <a:endParaRPr lang="en-US" altLang="en-US" sz="3600" b="1" dirty="0">
              <a:latin typeface="+mj-lt"/>
            </a:endParaRPr>
          </a:p>
          <a:p>
            <a:pPr lvl="0" eaLnBrk="0" fontAlgn="base" hangingPunct="0">
              <a:spcBef>
                <a:spcPct val="0"/>
              </a:spcBef>
              <a:spcAft>
                <a:spcPct val="0"/>
              </a:spcAft>
            </a:pPr>
            <a:r>
              <a:rPr lang="en-US" altLang="en-US" sz="3600" b="1" dirty="0">
                <a:latin typeface="+mj-lt"/>
              </a:rPr>
              <a:t>Step 1:</a:t>
            </a:r>
            <a:r>
              <a:rPr lang="en-US" altLang="en-US" sz="3600" dirty="0">
                <a:latin typeface="+mj-lt"/>
              </a:rPr>
              <a:t> Identify the sample problem. Choose the statistic (like sample mean, </a:t>
            </a:r>
            <a:r>
              <a:rPr lang="en-US" altLang="en-US" sz="3600" dirty="0" err="1">
                <a:latin typeface="+mj-lt"/>
              </a:rPr>
              <a:t>etc</a:t>
            </a:r>
            <a:r>
              <a:rPr lang="en-US" altLang="en-US" sz="3600" dirty="0">
                <a:latin typeface="+mj-lt"/>
              </a:rPr>
              <a:t>) that you will use to estimate population parameter. </a:t>
            </a:r>
          </a:p>
          <a:p>
            <a:pPr lvl="0" eaLnBrk="0" fontAlgn="base" hangingPunct="0">
              <a:spcBef>
                <a:spcPct val="0"/>
              </a:spcBef>
              <a:spcAft>
                <a:spcPct val="0"/>
              </a:spcAft>
            </a:pPr>
            <a:endParaRPr lang="en-US" altLang="en-US" sz="3600" b="1" dirty="0" smtClean="0">
              <a:latin typeface="+mj-lt"/>
            </a:endParaRPr>
          </a:p>
          <a:p>
            <a:r>
              <a:rPr lang="en-US" altLang="en-US" sz="3600" b="1" dirty="0" smtClean="0">
                <a:latin typeface="+mj-lt"/>
              </a:rPr>
              <a:t>Step </a:t>
            </a:r>
            <a:r>
              <a:rPr lang="en-US" altLang="en-US" sz="3600" b="1" dirty="0">
                <a:latin typeface="+mj-lt"/>
              </a:rPr>
              <a:t>2: </a:t>
            </a:r>
            <a:r>
              <a:rPr lang="en-US" altLang="en-US" sz="3600" dirty="0">
                <a:latin typeface="+mj-lt"/>
              </a:rPr>
              <a:t>Select a confidence level. (Usually, it is 90%, 95% or 99%) </a:t>
            </a:r>
            <a:endParaRPr lang="en-US" altLang="en-US" sz="3600" dirty="0" smtClean="0">
              <a:latin typeface="+mj-lt"/>
            </a:endParaRPr>
          </a:p>
          <a:p>
            <a:endParaRPr lang="en-US" altLang="en-US" sz="3600" b="1" dirty="0">
              <a:latin typeface="+mj-lt"/>
            </a:endParaRPr>
          </a:p>
          <a:p>
            <a:r>
              <a:rPr lang="en-US" altLang="en-US" sz="3600" b="1" dirty="0" smtClean="0">
                <a:latin typeface="+mj-lt"/>
              </a:rPr>
              <a:t>Step </a:t>
            </a:r>
            <a:r>
              <a:rPr lang="en-US" altLang="en-US" sz="3600" b="1" dirty="0">
                <a:latin typeface="+mj-lt"/>
              </a:rPr>
              <a:t>3: </a:t>
            </a:r>
            <a:r>
              <a:rPr lang="en-US" altLang="en-US" sz="3600" dirty="0">
                <a:latin typeface="+mj-lt"/>
              </a:rPr>
              <a:t>Find the margin of error. (Usually given) If not given, use the following formula:- </a:t>
            </a:r>
            <a:r>
              <a:rPr lang="en-US" altLang="en-US" sz="3600" b="1" dirty="0">
                <a:latin typeface="+mj-lt"/>
              </a:rPr>
              <a:t>Margin of error = Critical value * Standard deviation </a:t>
            </a:r>
            <a:endParaRPr lang="en-US" altLang="en-US" sz="3600" b="1" dirty="0" smtClean="0">
              <a:latin typeface="+mj-lt"/>
            </a:endParaRPr>
          </a:p>
          <a:p>
            <a:endParaRPr lang="en-US" altLang="en-US" sz="3600" b="1" dirty="0">
              <a:latin typeface="+mj-lt"/>
            </a:endParaRPr>
          </a:p>
          <a:p>
            <a:r>
              <a:rPr lang="en-US" altLang="en-US" sz="3600" b="1" dirty="0" smtClean="0">
                <a:latin typeface="+mj-lt"/>
              </a:rPr>
              <a:t>Step </a:t>
            </a:r>
            <a:r>
              <a:rPr lang="en-US" altLang="en-US" sz="3600" b="1" dirty="0">
                <a:latin typeface="+mj-lt"/>
              </a:rPr>
              <a:t>4: </a:t>
            </a:r>
            <a:r>
              <a:rPr lang="en-US" altLang="en-US" sz="3600" dirty="0">
                <a:latin typeface="+mj-lt"/>
              </a:rPr>
              <a:t>Specify the confidence interval. The uncertainty is denoted by the confidence level. And the range of the confidence interval is defined by </a:t>
            </a:r>
            <a:endParaRPr lang="en-IN" sz="3600" dirty="0">
              <a:latin typeface="+mj-lt"/>
            </a:endParaRPr>
          </a:p>
        </p:txBody>
      </p:sp>
      <p:pic>
        <p:nvPicPr>
          <p:cNvPr id="6" name="Picture 2" descr="https://media.geeksforgeeks.org/wp-content/uploads/20201027015847/CIFormula.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03650" y="7712075"/>
            <a:ext cx="129794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a:blip r:embed="rId4"/>
          <a:stretch>
            <a:fillRect/>
          </a:stretch>
        </p:blipFill>
        <p:spPr>
          <a:xfrm>
            <a:off x="9366250" y="8702675"/>
            <a:ext cx="3366587" cy="1370469"/>
          </a:xfrm>
          <a:prstGeom prst="rect">
            <a:avLst/>
          </a:prstGeom>
        </p:spPr>
      </p:pic>
      <mc:AlternateContent xmlns:mc="http://schemas.openxmlformats.org/markup-compatibility/2006">
        <mc:Choice xmlns:p14="http://schemas.microsoft.com/office/powerpoint/2010/main" Requires="p14">
          <p:contentPart p14:bwMode="auto" r:id="rId5">
            <p14:nvContentPartPr>
              <p14:cNvPr id="5" name="Ink 4"/>
              <p14:cNvContentPartPr/>
              <p14:nvPr/>
            </p14:nvContentPartPr>
            <p14:xfrm>
              <a:off x="4727160" y="1060200"/>
              <a:ext cx="11958480" cy="9380520"/>
            </p14:xfrm>
          </p:contentPart>
        </mc:Choice>
        <mc:Fallback>
          <p:pic>
            <p:nvPicPr>
              <p:cNvPr id="5" name="Ink 4"/>
              <p:cNvPicPr/>
              <p:nvPr/>
            </p:nvPicPr>
            <p:blipFill>
              <a:blip r:embed="rId6"/>
              <a:stretch>
                <a:fillRect/>
              </a:stretch>
            </p:blipFill>
            <p:spPr>
              <a:xfrm>
                <a:off x="4717800" y="1050840"/>
                <a:ext cx="11977200" cy="9399240"/>
              </a:xfrm>
              <a:prstGeom prst="rect">
                <a:avLst/>
              </a:prstGeom>
            </p:spPr>
          </p:pic>
        </mc:Fallback>
      </mc:AlternateContent>
    </p:spTree>
    <p:extLst>
      <p:ext uri="{BB962C8B-B14F-4D97-AF65-F5344CB8AC3E}">
        <p14:creationId xmlns:p14="http://schemas.microsoft.com/office/powerpoint/2010/main" val="4136583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text, clipart&#10;&#10;Description automatically generated">
            <a:extLst>
              <a:ext uri="{FF2B5EF4-FFF2-40B4-BE49-F238E27FC236}">
                <a16:creationId xmlns:a16="http://schemas.microsoft.com/office/drawing/2014/main" id="{1FCEB63D-4D9D-4854-AA24-920757E7F3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73654" y="396875"/>
            <a:ext cx="1203158" cy="609600"/>
          </a:xfrm>
          <a:prstGeom prst="rect">
            <a:avLst/>
          </a:prstGeom>
        </p:spPr>
      </p:pic>
      <p:sp>
        <p:nvSpPr>
          <p:cNvPr id="3" name="Rectangle 2"/>
          <p:cNvSpPr/>
          <p:nvPr/>
        </p:nvSpPr>
        <p:spPr>
          <a:xfrm>
            <a:off x="1974850" y="572770"/>
            <a:ext cx="16992600" cy="3416320"/>
          </a:xfrm>
          <a:prstGeom prst="rect">
            <a:avLst/>
          </a:prstGeom>
        </p:spPr>
        <p:txBody>
          <a:bodyPr wrap="square">
            <a:spAutoFit/>
          </a:bodyPr>
          <a:lstStyle/>
          <a:p>
            <a:pPr fontAlgn="base"/>
            <a:r>
              <a:rPr lang="en-US" sz="3600" dirty="0" smtClean="0">
                <a:latin typeface="urw-din"/>
              </a:rPr>
              <a:t>We </a:t>
            </a:r>
            <a:r>
              <a:rPr lang="en-US" sz="3600" dirty="0">
                <a:latin typeface="urw-din"/>
              </a:rPr>
              <a:t>use z-distribution when the sample size n&gt;30. Z-test is more useful when the standard deviation is known. </a:t>
            </a:r>
          </a:p>
          <a:p>
            <a:pPr fontAlgn="base"/>
            <a:r>
              <a:rPr lang="en-US" sz="3600" dirty="0">
                <a:latin typeface="urw-din"/>
              </a:rPr>
              <a:t>Consider the following example. A random sample of 50 adult females was taken and their RBC count is measured. The sample mean is 4.63 and the standard deviation of RBC count is 0.54. Construct a 95% confidence interval estimate for the true mean RBC count in adult females.</a:t>
            </a:r>
            <a:endParaRPr lang="en-US" sz="3600" b="0" i="0" dirty="0">
              <a:effectLst/>
              <a:latin typeface="urw-din"/>
            </a:endParaRPr>
          </a:p>
        </p:txBody>
      </p:sp>
      <mc:AlternateContent xmlns:mc="http://schemas.openxmlformats.org/markup-compatibility/2006">
        <mc:Choice xmlns:p14="http://schemas.microsoft.com/office/powerpoint/2010/main" Requires="p14">
          <p:contentPart p14:bwMode="auto" r:id="rId4">
            <p14:nvContentPartPr>
              <p14:cNvPr id="2" name="Ink 1"/>
              <p14:cNvContentPartPr/>
              <p14:nvPr/>
            </p14:nvContentPartPr>
            <p14:xfrm>
              <a:off x="2974680" y="3327840"/>
              <a:ext cx="15198120" cy="5625720"/>
            </p14:xfrm>
          </p:contentPart>
        </mc:Choice>
        <mc:Fallback>
          <p:pic>
            <p:nvPicPr>
              <p:cNvPr id="2" name="Ink 1"/>
              <p:cNvPicPr/>
              <p:nvPr/>
            </p:nvPicPr>
            <p:blipFill>
              <a:blip r:embed="rId5"/>
              <a:stretch>
                <a:fillRect/>
              </a:stretch>
            </p:blipFill>
            <p:spPr>
              <a:xfrm>
                <a:off x="2965320" y="3318480"/>
                <a:ext cx="15216840" cy="5644440"/>
              </a:xfrm>
              <a:prstGeom prst="rect">
                <a:avLst/>
              </a:prstGeom>
            </p:spPr>
          </p:pic>
        </mc:Fallback>
      </mc:AlternateContent>
    </p:spTree>
    <p:extLst>
      <p:ext uri="{BB962C8B-B14F-4D97-AF65-F5344CB8AC3E}">
        <p14:creationId xmlns:p14="http://schemas.microsoft.com/office/powerpoint/2010/main" val="3601895464"/>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text, clipart&#10;&#10;Description automatically generated">
            <a:extLst>
              <a:ext uri="{FF2B5EF4-FFF2-40B4-BE49-F238E27FC236}">
                <a16:creationId xmlns:a16="http://schemas.microsoft.com/office/drawing/2014/main" id="{1FCEB63D-4D9D-4854-AA24-920757E7F3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73654" y="396875"/>
            <a:ext cx="1203158" cy="609600"/>
          </a:xfrm>
          <a:prstGeom prst="rect">
            <a:avLst/>
          </a:prstGeom>
        </p:spPr>
      </p:pic>
      <p:sp>
        <p:nvSpPr>
          <p:cNvPr id="2" name="Rectangle 1"/>
          <p:cNvSpPr/>
          <p:nvPr/>
        </p:nvSpPr>
        <p:spPr>
          <a:xfrm>
            <a:off x="2058833" y="1158875"/>
            <a:ext cx="16916400" cy="1754326"/>
          </a:xfrm>
          <a:prstGeom prst="rect">
            <a:avLst/>
          </a:prstGeom>
        </p:spPr>
        <p:txBody>
          <a:bodyPr wrap="square">
            <a:spAutoFit/>
          </a:bodyPr>
          <a:lstStyle/>
          <a:p>
            <a:r>
              <a:rPr lang="en-US" sz="3600" dirty="0"/>
              <a:t>Example. A sample of 25 Valencia oranges weighed an average (mean) of 10 </a:t>
            </a:r>
            <a:r>
              <a:rPr lang="en-US" sz="3600" dirty="0" err="1"/>
              <a:t>oz</a:t>
            </a:r>
            <a:r>
              <a:rPr lang="en-US" sz="3600" dirty="0"/>
              <a:t> per orange. The standard deviation of the population of weights of Valencia oranges is 2 oz. Find a 95% confidence interval (CI) for the population mean.</a:t>
            </a:r>
            <a:endParaRPr lang="en-IN" sz="3600" dirty="0"/>
          </a:p>
        </p:txBody>
      </p:sp>
      <p:pic>
        <p:nvPicPr>
          <p:cNvPr id="3" name="Picture 2"/>
          <p:cNvPicPr>
            <a:picLocks noChangeAspect="1"/>
          </p:cNvPicPr>
          <p:nvPr/>
        </p:nvPicPr>
        <p:blipFill>
          <a:blip r:embed="rId3"/>
          <a:stretch>
            <a:fillRect/>
          </a:stretch>
        </p:blipFill>
        <p:spPr>
          <a:xfrm>
            <a:off x="2279649" y="3749675"/>
            <a:ext cx="6400801" cy="1143000"/>
          </a:xfrm>
          <a:prstGeom prst="rect">
            <a:avLst/>
          </a:prstGeom>
        </p:spPr>
      </p:pic>
      <mc:AlternateContent xmlns:mc="http://schemas.openxmlformats.org/markup-compatibility/2006">
        <mc:Choice xmlns:p14="http://schemas.microsoft.com/office/powerpoint/2010/main" Requires="p14">
          <p:contentPart p14:bwMode="auto" r:id="rId4">
            <p14:nvContentPartPr>
              <p14:cNvPr id="5" name="Ink 4"/>
              <p14:cNvContentPartPr/>
              <p14:nvPr/>
            </p14:nvContentPartPr>
            <p14:xfrm>
              <a:off x="3740400" y="2400120"/>
              <a:ext cx="13696200" cy="6642000"/>
            </p14:xfrm>
          </p:contentPart>
        </mc:Choice>
        <mc:Fallback>
          <p:pic>
            <p:nvPicPr>
              <p:cNvPr id="5" name="Ink 4"/>
              <p:cNvPicPr/>
              <p:nvPr/>
            </p:nvPicPr>
            <p:blipFill>
              <a:blip r:embed="rId5"/>
              <a:stretch>
                <a:fillRect/>
              </a:stretch>
            </p:blipFill>
            <p:spPr>
              <a:xfrm>
                <a:off x="3731040" y="2390760"/>
                <a:ext cx="13714920" cy="6660720"/>
              </a:xfrm>
              <a:prstGeom prst="rect">
                <a:avLst/>
              </a:prstGeom>
            </p:spPr>
          </p:pic>
        </mc:Fallback>
      </mc:AlternateContent>
    </p:spTree>
    <p:extLst>
      <p:ext uri="{BB962C8B-B14F-4D97-AF65-F5344CB8AC3E}">
        <p14:creationId xmlns:p14="http://schemas.microsoft.com/office/powerpoint/2010/main" val="84235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text, clipart&#10;&#10;Description automatically generated">
            <a:extLst>
              <a:ext uri="{FF2B5EF4-FFF2-40B4-BE49-F238E27FC236}">
                <a16:creationId xmlns:a16="http://schemas.microsoft.com/office/drawing/2014/main" id="{1FCEB63D-4D9D-4854-AA24-920757E7F3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73654" y="396875"/>
            <a:ext cx="1203158" cy="609600"/>
          </a:xfrm>
          <a:prstGeom prst="rect">
            <a:avLst/>
          </a:prstGeom>
        </p:spPr>
      </p:pic>
      <p:sp>
        <p:nvSpPr>
          <p:cNvPr id="2" name="Rectangle 1"/>
          <p:cNvSpPr/>
          <p:nvPr/>
        </p:nvSpPr>
        <p:spPr>
          <a:xfrm>
            <a:off x="2203450" y="1311275"/>
            <a:ext cx="16611600" cy="1754326"/>
          </a:xfrm>
          <a:prstGeom prst="rect">
            <a:avLst/>
          </a:prstGeom>
        </p:spPr>
        <p:txBody>
          <a:bodyPr wrap="square">
            <a:spAutoFit/>
          </a:bodyPr>
          <a:lstStyle/>
          <a:p>
            <a:r>
              <a:rPr lang="en-US" sz="3600" dirty="0"/>
              <a:t>Example. A random sample of 100 batteries has a mean lifetime of 15 hours. Suppose the standard deviation for battery life in the population of all batteries is 2 hours. Give a 95% CI for the mean battery life.</a:t>
            </a:r>
            <a:endParaRPr lang="en-IN" sz="3600" dirty="0"/>
          </a:p>
        </p:txBody>
      </p:sp>
      <p:pic>
        <p:nvPicPr>
          <p:cNvPr id="3" name="Picture 2"/>
          <p:cNvPicPr>
            <a:picLocks noChangeAspect="1"/>
          </p:cNvPicPr>
          <p:nvPr/>
        </p:nvPicPr>
        <p:blipFill>
          <a:blip r:embed="rId3"/>
          <a:stretch>
            <a:fillRect/>
          </a:stretch>
        </p:blipFill>
        <p:spPr>
          <a:xfrm>
            <a:off x="2660650" y="3825875"/>
            <a:ext cx="13790325" cy="1066800"/>
          </a:xfrm>
          <a:prstGeom prst="rect">
            <a:avLst/>
          </a:prstGeom>
        </p:spPr>
      </p:pic>
      <mc:AlternateContent xmlns:mc="http://schemas.openxmlformats.org/markup-compatibility/2006">
        <mc:Choice xmlns:p14="http://schemas.microsoft.com/office/powerpoint/2010/main" Requires="p14">
          <p:contentPart p14:bwMode="auto" r:id="rId4">
            <p14:nvContentPartPr>
              <p14:cNvPr id="5" name="Ink 4"/>
              <p14:cNvContentPartPr/>
              <p14:nvPr/>
            </p14:nvContentPartPr>
            <p14:xfrm>
              <a:off x="2238480" y="2400120"/>
              <a:ext cx="8748000" cy="3888000"/>
            </p14:xfrm>
          </p:contentPart>
        </mc:Choice>
        <mc:Fallback>
          <p:pic>
            <p:nvPicPr>
              <p:cNvPr id="5" name="Ink 4"/>
              <p:cNvPicPr/>
              <p:nvPr/>
            </p:nvPicPr>
            <p:blipFill>
              <a:blip r:embed="rId5"/>
              <a:stretch>
                <a:fillRect/>
              </a:stretch>
            </p:blipFill>
            <p:spPr>
              <a:xfrm>
                <a:off x="2229120" y="2390760"/>
                <a:ext cx="8766720" cy="3906720"/>
              </a:xfrm>
              <a:prstGeom prst="rect">
                <a:avLst/>
              </a:prstGeom>
            </p:spPr>
          </p:pic>
        </mc:Fallback>
      </mc:AlternateContent>
    </p:spTree>
    <p:extLst>
      <p:ext uri="{BB962C8B-B14F-4D97-AF65-F5344CB8AC3E}">
        <p14:creationId xmlns:p14="http://schemas.microsoft.com/office/powerpoint/2010/main" val="79259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text, clipart&#10;&#10;Description automatically generated">
            <a:extLst>
              <a:ext uri="{FF2B5EF4-FFF2-40B4-BE49-F238E27FC236}">
                <a16:creationId xmlns:a16="http://schemas.microsoft.com/office/drawing/2014/main" id="{1FCEB63D-4D9D-4854-AA24-920757E7F3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73654" y="396875"/>
            <a:ext cx="1203158" cy="609600"/>
          </a:xfrm>
          <a:prstGeom prst="rect">
            <a:avLst/>
          </a:prstGeom>
        </p:spPr>
      </p:pic>
      <p:sp>
        <p:nvSpPr>
          <p:cNvPr id="2" name="Rectangle 1"/>
          <p:cNvSpPr/>
          <p:nvPr/>
        </p:nvSpPr>
        <p:spPr>
          <a:xfrm>
            <a:off x="2203450" y="1311275"/>
            <a:ext cx="16002000" cy="2308324"/>
          </a:xfrm>
          <a:prstGeom prst="rect">
            <a:avLst/>
          </a:prstGeom>
        </p:spPr>
        <p:txBody>
          <a:bodyPr wrap="square">
            <a:spAutoFit/>
          </a:bodyPr>
          <a:lstStyle/>
          <a:p>
            <a:r>
              <a:rPr lang="en-US" sz="3600" dirty="0"/>
              <a:t>What can we learn from the formula? </a:t>
            </a:r>
            <a:endParaRPr lang="en-US" sz="3600" dirty="0" smtClean="0"/>
          </a:p>
          <a:p>
            <a:pPr marL="742950" indent="-742950">
              <a:buAutoNum type="arabicPeriod"/>
            </a:pPr>
            <a:r>
              <a:rPr lang="en-US" sz="3600" dirty="0" smtClean="0"/>
              <a:t>As </a:t>
            </a:r>
            <a:r>
              <a:rPr lang="en-US" sz="3600" dirty="0"/>
              <a:t>n increases, the width of the CI DECREASES </a:t>
            </a:r>
            <a:endParaRPr lang="en-US" sz="3600" dirty="0" smtClean="0"/>
          </a:p>
          <a:p>
            <a:pPr marL="742950" indent="-742950">
              <a:buAutoNum type="arabicPeriod"/>
            </a:pPr>
            <a:r>
              <a:rPr lang="en-US" sz="3600" dirty="0" smtClean="0"/>
              <a:t>As </a:t>
            </a:r>
            <a:r>
              <a:rPr lang="en-US" sz="3600" dirty="0"/>
              <a:t>σ increases, the width of the CI INCREASES </a:t>
            </a:r>
          </a:p>
          <a:p>
            <a:pPr marL="742950" indent="-742950">
              <a:buAutoNum type="arabicPeriod"/>
            </a:pPr>
            <a:r>
              <a:rPr lang="en-US" sz="3600" dirty="0" smtClean="0"/>
              <a:t>As </a:t>
            </a:r>
            <a:r>
              <a:rPr lang="en-US" sz="3600" dirty="0"/>
              <a:t>the confidence level increases, z ∗ INCREASES , so the width INCREASES</a:t>
            </a:r>
            <a:endParaRPr lang="en-IN" sz="3600" dirty="0"/>
          </a:p>
        </p:txBody>
      </p:sp>
      <mc:AlternateContent xmlns:mc="http://schemas.openxmlformats.org/markup-compatibility/2006">
        <mc:Choice xmlns:p14="http://schemas.microsoft.com/office/powerpoint/2010/main" Requires="p14">
          <p:contentPart p14:bwMode="auto" r:id="rId3">
            <p14:nvContentPartPr>
              <p14:cNvPr id="3" name="Ink 2"/>
              <p14:cNvContentPartPr/>
              <p14:nvPr/>
            </p14:nvContentPartPr>
            <p14:xfrm>
              <a:off x="1060200" y="2135160"/>
              <a:ext cx="14874120" cy="5095440"/>
            </p14:xfrm>
          </p:contentPart>
        </mc:Choice>
        <mc:Fallback>
          <p:pic>
            <p:nvPicPr>
              <p:cNvPr id="3" name="Ink 2"/>
              <p:cNvPicPr/>
              <p:nvPr/>
            </p:nvPicPr>
            <p:blipFill>
              <a:blip r:embed="rId4"/>
              <a:stretch>
                <a:fillRect/>
              </a:stretch>
            </p:blipFill>
            <p:spPr>
              <a:xfrm>
                <a:off x="1050840" y="2125800"/>
                <a:ext cx="14892840" cy="5114160"/>
              </a:xfrm>
              <a:prstGeom prst="rect">
                <a:avLst/>
              </a:prstGeom>
            </p:spPr>
          </p:pic>
        </mc:Fallback>
      </mc:AlternateContent>
    </p:spTree>
    <p:extLst>
      <p:ext uri="{BB962C8B-B14F-4D97-AF65-F5344CB8AC3E}">
        <p14:creationId xmlns:p14="http://schemas.microsoft.com/office/powerpoint/2010/main" val="3617770235"/>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text, clipart&#10;&#10;Description automatically generated">
            <a:extLst>
              <a:ext uri="{FF2B5EF4-FFF2-40B4-BE49-F238E27FC236}">
                <a16:creationId xmlns:a16="http://schemas.microsoft.com/office/drawing/2014/main" id="{1FCEB63D-4D9D-4854-AA24-920757E7F3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73654" y="396875"/>
            <a:ext cx="1203158" cy="609600"/>
          </a:xfrm>
          <a:prstGeom prst="rect">
            <a:avLst/>
          </a:prstGeom>
        </p:spPr>
      </p:pic>
      <p:pic>
        <p:nvPicPr>
          <p:cNvPr id="2" name="Picture 1"/>
          <p:cNvPicPr>
            <a:picLocks noChangeAspect="1"/>
          </p:cNvPicPr>
          <p:nvPr/>
        </p:nvPicPr>
        <p:blipFill>
          <a:blip r:embed="rId3"/>
          <a:stretch>
            <a:fillRect/>
          </a:stretch>
        </p:blipFill>
        <p:spPr>
          <a:xfrm>
            <a:off x="1565314" y="1311275"/>
            <a:ext cx="17409919" cy="4876800"/>
          </a:xfrm>
          <a:prstGeom prst="rect">
            <a:avLst/>
          </a:prstGeom>
        </p:spPr>
      </p:pic>
    </p:spTree>
    <p:extLst>
      <p:ext uri="{BB962C8B-B14F-4D97-AF65-F5344CB8AC3E}">
        <p14:creationId xmlns:p14="http://schemas.microsoft.com/office/powerpoint/2010/main" val="30675241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text, clipart&#10;&#10;Description automatically generated">
            <a:extLst>
              <a:ext uri="{FF2B5EF4-FFF2-40B4-BE49-F238E27FC236}">
                <a16:creationId xmlns:a16="http://schemas.microsoft.com/office/drawing/2014/main" id="{1FCEB63D-4D9D-4854-AA24-920757E7F3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73654" y="396875"/>
            <a:ext cx="1203158" cy="609600"/>
          </a:xfrm>
          <a:prstGeom prst="rect">
            <a:avLst/>
          </a:prstGeom>
        </p:spPr>
      </p:pic>
      <p:sp>
        <p:nvSpPr>
          <p:cNvPr id="2" name="Rectangle 1"/>
          <p:cNvSpPr/>
          <p:nvPr/>
        </p:nvSpPr>
        <p:spPr>
          <a:xfrm>
            <a:off x="2127250" y="1022350"/>
            <a:ext cx="16916400" cy="1200329"/>
          </a:xfrm>
          <a:prstGeom prst="rect">
            <a:avLst/>
          </a:prstGeom>
        </p:spPr>
        <p:txBody>
          <a:bodyPr wrap="square">
            <a:spAutoFit/>
          </a:bodyPr>
          <a:lstStyle/>
          <a:p>
            <a:pPr lvl="0" eaLnBrk="0" fontAlgn="base" hangingPunct="0">
              <a:spcBef>
                <a:spcPct val="0"/>
              </a:spcBef>
              <a:spcAft>
                <a:spcPct val="0"/>
              </a:spcAft>
            </a:pPr>
            <a:r>
              <a:rPr lang="en-US" sz="3600" dirty="0"/>
              <a:t>What is the probability that a Normal random variable differs from its mean  μ  by more than </a:t>
            </a:r>
            <a:r>
              <a:rPr lang="en-US" altLang="en-US" sz="3600" i="1" dirty="0">
                <a:solidFill>
                  <a:srgbClr val="333333"/>
                </a:solidFill>
                <a:latin typeface="unset"/>
                <a:cs typeface="Arial" panose="020B0604020202020204" pitchFamily="34" charset="0"/>
              </a:rPr>
              <a:t> σ </a:t>
            </a:r>
            <a:r>
              <a:rPr lang="en-US" sz="3600" dirty="0"/>
              <a:t> ?</a:t>
            </a:r>
            <a:endParaRPr lang="en-US" altLang="en-US" sz="3600" dirty="0">
              <a:solidFill>
                <a:srgbClr val="333333"/>
              </a:solidFill>
              <a:latin typeface="Arial" panose="020B0604020202020204" pitchFamily="34" charset="0"/>
              <a:cs typeface="Arial" panose="020B0604020202020204" pitchFamily="34" charset="0"/>
            </a:endParaRPr>
          </a:p>
        </p:txBody>
      </p:sp>
      <mc:AlternateContent xmlns:mc="http://schemas.openxmlformats.org/markup-compatibility/2006" xmlns:p14="http://schemas.microsoft.com/office/powerpoint/2010/main">
        <mc:Choice Requires="p14">
          <p:contentPart p14:bwMode="auto" r:id="rId3">
            <p14:nvContentPartPr>
              <p14:cNvPr id="3" name="Ink 2"/>
              <p14:cNvContentPartPr/>
              <p14:nvPr/>
            </p14:nvContentPartPr>
            <p14:xfrm>
              <a:off x="4285440" y="1634400"/>
              <a:ext cx="14623560" cy="4403520"/>
            </p14:xfrm>
          </p:contentPart>
        </mc:Choice>
        <mc:Fallback xmlns="">
          <p:pic>
            <p:nvPicPr>
              <p:cNvPr id="3" name="Ink 2"/>
              <p:cNvPicPr/>
              <p:nvPr/>
            </p:nvPicPr>
            <p:blipFill>
              <a:blip r:embed="rId4"/>
              <a:stretch>
                <a:fillRect/>
              </a:stretch>
            </p:blipFill>
            <p:spPr>
              <a:xfrm>
                <a:off x="4276080" y="1625040"/>
                <a:ext cx="14642280" cy="4422240"/>
              </a:xfrm>
              <a:prstGeom prst="rect">
                <a:avLst/>
              </a:prstGeom>
            </p:spPr>
          </p:pic>
        </mc:Fallback>
      </mc:AlternateContent>
    </p:spTree>
    <p:extLst>
      <p:ext uri="{BB962C8B-B14F-4D97-AF65-F5344CB8AC3E}">
        <p14:creationId xmlns:p14="http://schemas.microsoft.com/office/powerpoint/2010/main" val="280020284"/>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20104100" cy="11308715"/>
            <a:chOff x="0" y="0"/>
            <a:chExt cx="20104100" cy="11308715"/>
          </a:xfrm>
        </p:grpSpPr>
        <p:sp>
          <p:nvSpPr>
            <p:cNvPr id="3" name="object 3"/>
            <p:cNvSpPr/>
            <p:nvPr/>
          </p:nvSpPr>
          <p:spPr>
            <a:xfrm>
              <a:off x="18413680" y="442918"/>
              <a:ext cx="1267460" cy="633730"/>
            </a:xfrm>
            <a:custGeom>
              <a:avLst/>
              <a:gdLst/>
              <a:ahLst/>
              <a:cxnLst/>
              <a:rect l="l" t="t" r="r" b="b"/>
              <a:pathLst>
                <a:path w="1267459" h="633730">
                  <a:moveTo>
                    <a:pt x="1266348" y="292242"/>
                  </a:moveTo>
                  <a:lnTo>
                    <a:pt x="942" y="292242"/>
                  </a:lnTo>
                  <a:lnTo>
                    <a:pt x="314" y="300409"/>
                  </a:lnTo>
                  <a:lnTo>
                    <a:pt x="0" y="308576"/>
                  </a:lnTo>
                  <a:lnTo>
                    <a:pt x="0" y="316744"/>
                  </a:lnTo>
                  <a:lnTo>
                    <a:pt x="4682" y="371343"/>
                  </a:lnTo>
                  <a:lnTo>
                    <a:pt x="22515" y="434218"/>
                  </a:lnTo>
                  <a:lnTo>
                    <a:pt x="43088" y="476333"/>
                  </a:lnTo>
                  <a:lnTo>
                    <a:pt x="69425" y="514668"/>
                  </a:lnTo>
                  <a:lnTo>
                    <a:pt x="100962" y="548656"/>
                  </a:lnTo>
                  <a:lnTo>
                    <a:pt x="137133" y="577733"/>
                  </a:lnTo>
                  <a:lnTo>
                    <a:pt x="177372" y="601332"/>
                  </a:lnTo>
                  <a:lnTo>
                    <a:pt x="221115" y="618889"/>
                  </a:lnTo>
                  <a:lnTo>
                    <a:pt x="267795" y="629838"/>
                  </a:lnTo>
                  <a:lnTo>
                    <a:pt x="316848" y="633614"/>
                  </a:lnTo>
                  <a:lnTo>
                    <a:pt x="365902" y="629838"/>
                  </a:lnTo>
                  <a:lnTo>
                    <a:pt x="412592" y="618889"/>
                  </a:lnTo>
                  <a:lnTo>
                    <a:pt x="456228" y="601399"/>
                  </a:lnTo>
                  <a:lnTo>
                    <a:pt x="496443" y="577845"/>
                  </a:lnTo>
                  <a:lnTo>
                    <a:pt x="532596" y="548823"/>
                  </a:lnTo>
                  <a:lnTo>
                    <a:pt x="316848" y="525879"/>
                  </a:lnTo>
                  <a:lnTo>
                    <a:pt x="264636" y="519307"/>
                  </a:lnTo>
                  <a:lnTo>
                    <a:pt x="217268" y="500685"/>
                  </a:lnTo>
                  <a:lnTo>
                    <a:pt x="176374" y="471650"/>
                  </a:lnTo>
                  <a:lnTo>
                    <a:pt x="143581" y="433838"/>
                  </a:lnTo>
                  <a:lnTo>
                    <a:pt x="120519" y="388888"/>
                  </a:lnTo>
                  <a:lnTo>
                    <a:pt x="1259019" y="388888"/>
                  </a:lnTo>
                  <a:lnTo>
                    <a:pt x="1262608" y="371343"/>
                  </a:lnTo>
                  <a:lnTo>
                    <a:pt x="1265197" y="353444"/>
                  </a:lnTo>
                  <a:lnTo>
                    <a:pt x="1266764" y="335231"/>
                  </a:lnTo>
                  <a:lnTo>
                    <a:pt x="1267291" y="316744"/>
                  </a:lnTo>
                  <a:lnTo>
                    <a:pt x="1267291" y="308576"/>
                  </a:lnTo>
                  <a:lnTo>
                    <a:pt x="1266977" y="300409"/>
                  </a:lnTo>
                  <a:lnTo>
                    <a:pt x="1266348" y="292242"/>
                  </a:lnTo>
                  <a:close/>
                </a:path>
                <a:path w="1267459" h="633730">
                  <a:moveTo>
                    <a:pt x="754328" y="389307"/>
                  </a:moveTo>
                  <a:lnTo>
                    <a:pt x="641969" y="389307"/>
                  </a:lnTo>
                  <a:lnTo>
                    <a:pt x="656271" y="434573"/>
                  </a:lnTo>
                  <a:lnTo>
                    <a:pt x="676881" y="476623"/>
                  </a:lnTo>
                  <a:lnTo>
                    <a:pt x="703236" y="514894"/>
                  </a:lnTo>
                  <a:lnTo>
                    <a:pt x="734772" y="548823"/>
                  </a:lnTo>
                  <a:lnTo>
                    <a:pt x="770925" y="577845"/>
                  </a:lnTo>
                  <a:lnTo>
                    <a:pt x="811132" y="601399"/>
                  </a:lnTo>
                  <a:lnTo>
                    <a:pt x="854830" y="618921"/>
                  </a:lnTo>
                  <a:lnTo>
                    <a:pt x="901454" y="629847"/>
                  </a:lnTo>
                  <a:lnTo>
                    <a:pt x="950442" y="633614"/>
                  </a:lnTo>
                  <a:lnTo>
                    <a:pt x="999526" y="629838"/>
                  </a:lnTo>
                  <a:lnTo>
                    <a:pt x="1046230" y="618889"/>
                  </a:lnTo>
                  <a:lnTo>
                    <a:pt x="1089988" y="601332"/>
                  </a:lnTo>
                  <a:lnTo>
                    <a:pt x="1130235" y="577733"/>
                  </a:lnTo>
                  <a:lnTo>
                    <a:pt x="1166406" y="548656"/>
                  </a:lnTo>
                  <a:lnTo>
                    <a:pt x="1187535" y="525879"/>
                  </a:lnTo>
                  <a:lnTo>
                    <a:pt x="950442" y="525879"/>
                  </a:lnTo>
                  <a:lnTo>
                    <a:pt x="898269" y="519307"/>
                  </a:lnTo>
                  <a:lnTo>
                    <a:pt x="850906" y="500685"/>
                  </a:lnTo>
                  <a:lnTo>
                    <a:pt x="809997" y="471650"/>
                  </a:lnTo>
                  <a:lnTo>
                    <a:pt x="777185" y="433838"/>
                  </a:lnTo>
                  <a:lnTo>
                    <a:pt x="754328" y="389307"/>
                  </a:lnTo>
                  <a:close/>
                </a:path>
                <a:path w="1267459" h="633730">
                  <a:moveTo>
                    <a:pt x="754113" y="388888"/>
                  </a:moveTo>
                  <a:lnTo>
                    <a:pt x="513178" y="388888"/>
                  </a:lnTo>
                  <a:lnTo>
                    <a:pt x="490116" y="433838"/>
                  </a:lnTo>
                  <a:lnTo>
                    <a:pt x="457323" y="471650"/>
                  </a:lnTo>
                  <a:lnTo>
                    <a:pt x="416429" y="500685"/>
                  </a:lnTo>
                  <a:lnTo>
                    <a:pt x="369061" y="519307"/>
                  </a:lnTo>
                  <a:lnTo>
                    <a:pt x="316848" y="525879"/>
                  </a:lnTo>
                  <a:lnTo>
                    <a:pt x="553917" y="525879"/>
                  </a:lnTo>
                  <a:lnTo>
                    <a:pt x="564124" y="514894"/>
                  </a:lnTo>
                  <a:lnTo>
                    <a:pt x="590463" y="476623"/>
                  </a:lnTo>
                  <a:lnTo>
                    <a:pt x="611050" y="434573"/>
                  </a:lnTo>
                  <a:lnTo>
                    <a:pt x="625321" y="389307"/>
                  </a:lnTo>
                  <a:lnTo>
                    <a:pt x="754328" y="389307"/>
                  </a:lnTo>
                  <a:lnTo>
                    <a:pt x="754113" y="388888"/>
                  </a:lnTo>
                  <a:close/>
                </a:path>
                <a:path w="1267459" h="633730">
                  <a:moveTo>
                    <a:pt x="1259019" y="388888"/>
                  </a:moveTo>
                  <a:lnTo>
                    <a:pt x="1146771" y="388888"/>
                  </a:lnTo>
                  <a:lnTo>
                    <a:pt x="1123749" y="433838"/>
                  </a:lnTo>
                  <a:lnTo>
                    <a:pt x="1090962" y="471650"/>
                  </a:lnTo>
                  <a:lnTo>
                    <a:pt x="1050053" y="500685"/>
                  </a:lnTo>
                  <a:lnTo>
                    <a:pt x="1002665" y="519307"/>
                  </a:lnTo>
                  <a:lnTo>
                    <a:pt x="950442" y="525879"/>
                  </a:lnTo>
                  <a:lnTo>
                    <a:pt x="1187535" y="525879"/>
                  </a:lnTo>
                  <a:lnTo>
                    <a:pt x="1197935" y="514668"/>
                  </a:lnTo>
                  <a:lnTo>
                    <a:pt x="1224257" y="476333"/>
                  </a:lnTo>
                  <a:lnTo>
                    <a:pt x="1244807" y="434218"/>
                  </a:lnTo>
                  <a:lnTo>
                    <a:pt x="1259019" y="388888"/>
                  </a:lnTo>
                  <a:close/>
                </a:path>
                <a:path w="1267459" h="633730">
                  <a:moveTo>
                    <a:pt x="553878" y="107640"/>
                  </a:moveTo>
                  <a:lnTo>
                    <a:pt x="316848" y="107640"/>
                  </a:lnTo>
                  <a:lnTo>
                    <a:pt x="361479" y="112415"/>
                  </a:lnTo>
                  <a:lnTo>
                    <a:pt x="402796" y="126068"/>
                  </a:lnTo>
                  <a:lnTo>
                    <a:pt x="439795" y="147591"/>
                  </a:lnTo>
                  <a:lnTo>
                    <a:pt x="471468" y="175978"/>
                  </a:lnTo>
                  <a:lnTo>
                    <a:pt x="496812" y="210220"/>
                  </a:lnTo>
                  <a:lnTo>
                    <a:pt x="514820" y="249310"/>
                  </a:lnTo>
                  <a:lnTo>
                    <a:pt x="524486" y="292242"/>
                  </a:lnTo>
                  <a:lnTo>
                    <a:pt x="632755" y="292242"/>
                  </a:lnTo>
                  <a:lnTo>
                    <a:pt x="625385" y="244341"/>
                  </a:lnTo>
                  <a:lnTo>
                    <a:pt x="611129" y="199084"/>
                  </a:lnTo>
                  <a:lnTo>
                    <a:pt x="590550" y="157036"/>
                  </a:lnTo>
                  <a:lnTo>
                    <a:pt x="564212" y="118762"/>
                  </a:lnTo>
                  <a:lnTo>
                    <a:pt x="553878" y="107640"/>
                  </a:lnTo>
                  <a:close/>
                </a:path>
                <a:path w="1267459" h="633730">
                  <a:moveTo>
                    <a:pt x="950442" y="0"/>
                  </a:moveTo>
                  <a:lnTo>
                    <a:pt x="901428" y="3769"/>
                  </a:lnTo>
                  <a:lnTo>
                    <a:pt x="854782" y="14701"/>
                  </a:lnTo>
                  <a:lnTo>
                    <a:pt x="811068" y="32232"/>
                  </a:lnTo>
                  <a:lnTo>
                    <a:pt x="770848" y="55795"/>
                  </a:lnTo>
                  <a:lnTo>
                    <a:pt x="734689" y="84827"/>
                  </a:lnTo>
                  <a:lnTo>
                    <a:pt x="703154" y="118762"/>
                  </a:lnTo>
                  <a:lnTo>
                    <a:pt x="676807" y="157036"/>
                  </a:lnTo>
                  <a:lnTo>
                    <a:pt x="656212" y="199084"/>
                  </a:lnTo>
                  <a:lnTo>
                    <a:pt x="641933" y="244341"/>
                  </a:lnTo>
                  <a:lnTo>
                    <a:pt x="634535" y="292242"/>
                  </a:lnTo>
                  <a:lnTo>
                    <a:pt x="742804" y="292242"/>
                  </a:lnTo>
                  <a:lnTo>
                    <a:pt x="752509" y="249310"/>
                  </a:lnTo>
                  <a:lnTo>
                    <a:pt x="770542" y="210220"/>
                  </a:lnTo>
                  <a:lnTo>
                    <a:pt x="795899" y="175978"/>
                  </a:lnTo>
                  <a:lnTo>
                    <a:pt x="827572" y="147591"/>
                  </a:lnTo>
                  <a:lnTo>
                    <a:pt x="864558" y="126068"/>
                  </a:lnTo>
                  <a:lnTo>
                    <a:pt x="905850" y="112415"/>
                  </a:lnTo>
                  <a:lnTo>
                    <a:pt x="950442" y="107640"/>
                  </a:lnTo>
                  <a:lnTo>
                    <a:pt x="1184161" y="107640"/>
                  </a:lnTo>
                  <a:lnTo>
                    <a:pt x="1186456" y="105337"/>
                  </a:lnTo>
                  <a:lnTo>
                    <a:pt x="1148631" y="69533"/>
                  </a:lnTo>
                  <a:lnTo>
                    <a:pt x="1105309" y="40303"/>
                  </a:lnTo>
                  <a:lnTo>
                    <a:pt x="1057297" y="18442"/>
                  </a:lnTo>
                  <a:lnTo>
                    <a:pt x="1005405" y="4742"/>
                  </a:lnTo>
                  <a:lnTo>
                    <a:pt x="950442" y="0"/>
                  </a:lnTo>
                  <a:close/>
                </a:path>
                <a:path w="1267459" h="633730">
                  <a:moveTo>
                    <a:pt x="316848" y="0"/>
                  </a:moveTo>
                  <a:lnTo>
                    <a:pt x="261896" y="4742"/>
                  </a:lnTo>
                  <a:lnTo>
                    <a:pt x="210030" y="18442"/>
                  </a:lnTo>
                  <a:lnTo>
                    <a:pt x="162049" y="40303"/>
                  </a:lnTo>
                  <a:lnTo>
                    <a:pt x="118753" y="69533"/>
                  </a:lnTo>
                  <a:lnTo>
                    <a:pt x="80939" y="105337"/>
                  </a:lnTo>
                  <a:lnTo>
                    <a:pt x="157063" y="181879"/>
                  </a:lnTo>
                  <a:lnTo>
                    <a:pt x="189230" y="151152"/>
                  </a:lnTo>
                  <a:lnTo>
                    <a:pt x="227336" y="127757"/>
                  </a:lnTo>
                  <a:lnTo>
                    <a:pt x="270251" y="112864"/>
                  </a:lnTo>
                  <a:lnTo>
                    <a:pt x="316848" y="107640"/>
                  </a:lnTo>
                  <a:lnTo>
                    <a:pt x="553878" y="107640"/>
                  </a:lnTo>
                  <a:lnTo>
                    <a:pt x="532680" y="84827"/>
                  </a:lnTo>
                  <a:lnTo>
                    <a:pt x="496517" y="55795"/>
                  </a:lnTo>
                  <a:lnTo>
                    <a:pt x="456289" y="32232"/>
                  </a:lnTo>
                  <a:lnTo>
                    <a:pt x="412558" y="14701"/>
                  </a:lnTo>
                  <a:lnTo>
                    <a:pt x="365890" y="3769"/>
                  </a:lnTo>
                  <a:lnTo>
                    <a:pt x="316848" y="0"/>
                  </a:lnTo>
                  <a:close/>
                </a:path>
                <a:path w="1267459" h="633730">
                  <a:moveTo>
                    <a:pt x="1184161" y="107640"/>
                  </a:moveTo>
                  <a:lnTo>
                    <a:pt x="950442" y="107640"/>
                  </a:lnTo>
                  <a:lnTo>
                    <a:pt x="997054" y="112864"/>
                  </a:lnTo>
                  <a:lnTo>
                    <a:pt x="1039994" y="127757"/>
                  </a:lnTo>
                  <a:lnTo>
                    <a:pt x="1078105" y="151152"/>
                  </a:lnTo>
                  <a:lnTo>
                    <a:pt x="1110227" y="181879"/>
                  </a:lnTo>
                  <a:lnTo>
                    <a:pt x="1184161" y="107640"/>
                  </a:lnTo>
                  <a:close/>
                </a:path>
              </a:pathLst>
            </a:custGeom>
            <a:solidFill>
              <a:srgbClr val="298E42"/>
            </a:solidFill>
          </p:spPr>
          <p:txBody>
            <a:bodyPr wrap="square" lIns="0" tIns="0" rIns="0" bIns="0" rtlCol="0"/>
            <a:lstStyle/>
            <a:p>
              <a:endParaRPr/>
            </a:p>
          </p:txBody>
        </p:sp>
        <p:pic>
          <p:nvPicPr>
            <p:cNvPr id="4" name="object 4"/>
            <p:cNvPicPr/>
            <p:nvPr/>
          </p:nvPicPr>
          <p:blipFill>
            <a:blip r:embed="rId2" cstate="print"/>
            <a:stretch>
              <a:fillRect/>
            </a:stretch>
          </p:blipFill>
          <p:spPr>
            <a:xfrm>
              <a:off x="0" y="0"/>
              <a:ext cx="20104099" cy="11308556"/>
            </a:xfrm>
            <a:prstGeom prst="rect">
              <a:avLst/>
            </a:prstGeom>
          </p:spPr>
        </p:pic>
      </p:grpSp>
      <p:sp>
        <p:nvSpPr>
          <p:cNvPr id="5" name="object 5"/>
          <p:cNvSpPr txBox="1">
            <a:spLocks noGrp="1"/>
          </p:cNvSpPr>
          <p:nvPr>
            <p:ph type="title"/>
          </p:nvPr>
        </p:nvSpPr>
        <p:spPr>
          <a:xfrm>
            <a:off x="7896064" y="4966284"/>
            <a:ext cx="4303395" cy="1133475"/>
          </a:xfrm>
          <a:prstGeom prst="rect">
            <a:avLst/>
          </a:prstGeom>
        </p:spPr>
        <p:txBody>
          <a:bodyPr vert="horz" wrap="square" lIns="0" tIns="14604" rIns="0" bIns="0" rtlCol="0">
            <a:spAutoFit/>
          </a:bodyPr>
          <a:lstStyle/>
          <a:p>
            <a:pPr marL="12700">
              <a:lnSpc>
                <a:spcPct val="100000"/>
              </a:lnSpc>
              <a:spcBef>
                <a:spcPts val="114"/>
              </a:spcBef>
            </a:pPr>
            <a:r>
              <a:rPr dirty="0">
                <a:latin typeface="Roboto" panose="02000000000000000000" pitchFamily="2" charset="0"/>
                <a:ea typeface="Roboto" panose="02000000000000000000" pitchFamily="2" charset="0"/>
              </a:rPr>
              <a:t>Thank you</a:t>
            </a:r>
          </a:p>
        </p:txBody>
      </p:sp>
      <p:grpSp>
        <p:nvGrpSpPr>
          <p:cNvPr id="6" name="object 6"/>
          <p:cNvGrpSpPr/>
          <p:nvPr/>
        </p:nvGrpSpPr>
        <p:grpSpPr>
          <a:xfrm>
            <a:off x="0" y="0"/>
            <a:ext cx="20104100" cy="11308715"/>
            <a:chOff x="0" y="0"/>
            <a:chExt cx="20104100" cy="11308715"/>
          </a:xfrm>
        </p:grpSpPr>
        <p:sp>
          <p:nvSpPr>
            <p:cNvPr id="7" name="object 7"/>
            <p:cNvSpPr/>
            <p:nvPr/>
          </p:nvSpPr>
          <p:spPr>
            <a:xfrm>
              <a:off x="0" y="9578755"/>
              <a:ext cx="5016500" cy="1730375"/>
            </a:xfrm>
            <a:custGeom>
              <a:avLst/>
              <a:gdLst/>
              <a:ahLst/>
              <a:cxnLst/>
              <a:rect l="l" t="t" r="r" b="b"/>
              <a:pathLst>
                <a:path w="5016500" h="1730375">
                  <a:moveTo>
                    <a:pt x="3772262" y="0"/>
                  </a:moveTo>
                  <a:lnTo>
                    <a:pt x="0" y="0"/>
                  </a:lnTo>
                  <a:lnTo>
                    <a:pt x="0" y="1729800"/>
                  </a:lnTo>
                  <a:lnTo>
                    <a:pt x="5016495" y="1729800"/>
                  </a:lnTo>
                  <a:lnTo>
                    <a:pt x="3772262" y="0"/>
                  </a:lnTo>
                  <a:close/>
                </a:path>
              </a:pathLst>
            </a:custGeom>
            <a:solidFill>
              <a:srgbClr val="0D2A3C"/>
            </a:solidFill>
          </p:spPr>
          <p:txBody>
            <a:bodyPr wrap="square" lIns="0" tIns="0" rIns="0" bIns="0" rtlCol="0"/>
            <a:lstStyle/>
            <a:p>
              <a:endParaRPr/>
            </a:p>
          </p:txBody>
        </p:sp>
        <p:sp>
          <p:nvSpPr>
            <p:cNvPr id="8" name="object 8"/>
            <p:cNvSpPr/>
            <p:nvPr/>
          </p:nvSpPr>
          <p:spPr>
            <a:xfrm>
              <a:off x="0" y="9833365"/>
              <a:ext cx="6165215" cy="1475740"/>
            </a:xfrm>
            <a:custGeom>
              <a:avLst/>
              <a:gdLst/>
              <a:ahLst/>
              <a:cxnLst/>
              <a:rect l="l" t="t" r="r" b="b"/>
              <a:pathLst>
                <a:path w="6165215" h="1475740">
                  <a:moveTo>
                    <a:pt x="5103886" y="0"/>
                  </a:moveTo>
                  <a:lnTo>
                    <a:pt x="0" y="0"/>
                  </a:lnTo>
                  <a:lnTo>
                    <a:pt x="0" y="1475190"/>
                  </a:lnTo>
                  <a:lnTo>
                    <a:pt x="6164979" y="1475190"/>
                  </a:lnTo>
                  <a:lnTo>
                    <a:pt x="5103886" y="0"/>
                  </a:lnTo>
                  <a:close/>
                </a:path>
              </a:pathLst>
            </a:custGeom>
            <a:solidFill>
              <a:srgbClr val="FFFFFF"/>
            </a:solidFill>
          </p:spPr>
          <p:txBody>
            <a:bodyPr wrap="square" lIns="0" tIns="0" rIns="0" bIns="0" rtlCol="0"/>
            <a:lstStyle/>
            <a:p>
              <a:endParaRPr/>
            </a:p>
          </p:txBody>
        </p:sp>
        <p:sp>
          <p:nvSpPr>
            <p:cNvPr id="9" name="object 9"/>
            <p:cNvSpPr/>
            <p:nvPr/>
          </p:nvSpPr>
          <p:spPr>
            <a:xfrm>
              <a:off x="15543148" y="0"/>
              <a:ext cx="4561205" cy="3578225"/>
            </a:xfrm>
            <a:custGeom>
              <a:avLst/>
              <a:gdLst/>
              <a:ahLst/>
              <a:cxnLst/>
              <a:rect l="l" t="t" r="r" b="b"/>
              <a:pathLst>
                <a:path w="4561205" h="3578225">
                  <a:moveTo>
                    <a:pt x="4560950" y="0"/>
                  </a:moveTo>
                  <a:lnTo>
                    <a:pt x="0" y="0"/>
                  </a:lnTo>
                  <a:lnTo>
                    <a:pt x="2573367" y="3577639"/>
                  </a:lnTo>
                  <a:lnTo>
                    <a:pt x="4560950" y="3577639"/>
                  </a:lnTo>
                  <a:lnTo>
                    <a:pt x="4560950" y="0"/>
                  </a:lnTo>
                  <a:close/>
                </a:path>
              </a:pathLst>
            </a:custGeom>
            <a:solidFill>
              <a:srgbClr val="0D2A3C"/>
            </a:solidFill>
          </p:spPr>
          <p:txBody>
            <a:bodyPr wrap="square" lIns="0" tIns="0" rIns="0" bIns="0" rtlCol="0"/>
            <a:lstStyle/>
            <a:p>
              <a:endParaRPr/>
            </a:p>
          </p:txBody>
        </p:sp>
        <p:sp>
          <p:nvSpPr>
            <p:cNvPr id="10" name="object 10"/>
            <p:cNvSpPr/>
            <p:nvPr/>
          </p:nvSpPr>
          <p:spPr>
            <a:xfrm>
              <a:off x="14638038" y="0"/>
              <a:ext cx="5466080" cy="3068955"/>
            </a:xfrm>
            <a:custGeom>
              <a:avLst/>
              <a:gdLst/>
              <a:ahLst/>
              <a:cxnLst/>
              <a:rect l="l" t="t" r="r" b="b"/>
              <a:pathLst>
                <a:path w="5466080" h="3068955">
                  <a:moveTo>
                    <a:pt x="5466061" y="0"/>
                  </a:moveTo>
                  <a:lnTo>
                    <a:pt x="0" y="0"/>
                  </a:lnTo>
                  <a:lnTo>
                    <a:pt x="2207102" y="3068430"/>
                  </a:lnTo>
                  <a:lnTo>
                    <a:pt x="5466061" y="3068430"/>
                  </a:lnTo>
                  <a:lnTo>
                    <a:pt x="5466061" y="0"/>
                  </a:lnTo>
                  <a:close/>
                </a:path>
              </a:pathLst>
            </a:custGeom>
            <a:solidFill>
              <a:srgbClr val="FFFFFF"/>
            </a:solidFill>
          </p:spPr>
          <p:txBody>
            <a:bodyPr wrap="square" lIns="0" tIns="0" rIns="0" bIns="0" rtlCol="0"/>
            <a:lstStyle/>
            <a:p>
              <a:endParaRPr/>
            </a:p>
          </p:txBody>
        </p:sp>
      </p:grpSp>
      <p:pic>
        <p:nvPicPr>
          <p:cNvPr id="11" name="Picture 10" descr="A picture containing text, clipart&#10;&#10;Description automatically generated">
            <a:extLst>
              <a:ext uri="{FF2B5EF4-FFF2-40B4-BE49-F238E27FC236}">
                <a16:creationId xmlns:a16="http://schemas.microsoft.com/office/drawing/2014/main" id="{B52FEDC9-1A39-4728-BA80-A508B36101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73654" y="396875"/>
            <a:ext cx="1203158" cy="609600"/>
          </a:xfrm>
          <a:prstGeom prst="rect">
            <a:avLst/>
          </a:prstGeom>
        </p:spPr>
      </p:pic>
      <mc:AlternateContent xmlns:mc="http://schemas.openxmlformats.org/markup-compatibility/2006" xmlns:p14="http://schemas.microsoft.com/office/powerpoint/2010/main">
        <mc:Choice Requires="p14">
          <p:contentPart p14:bwMode="auto" r:id="rId4">
            <p14:nvContentPartPr>
              <p14:cNvPr id="12" name="Ink 11"/>
              <p14:cNvContentPartPr/>
              <p14:nvPr/>
            </p14:nvContentPartPr>
            <p14:xfrm>
              <a:off x="13312800" y="2562120"/>
              <a:ext cx="360" cy="360"/>
            </p14:xfrm>
          </p:contentPart>
        </mc:Choice>
        <mc:Fallback xmlns="">
          <p:pic>
            <p:nvPicPr>
              <p:cNvPr id="12" name="Ink 11"/>
              <p:cNvPicPr/>
              <p:nvPr/>
            </p:nvPicPr>
            <p:blipFill>
              <a:blip r:embed="rId5"/>
              <a:stretch>
                <a:fillRect/>
              </a:stretch>
            </p:blipFill>
            <p:spPr>
              <a:xfrm>
                <a:off x="13303440" y="2552760"/>
                <a:ext cx="19080" cy="19080"/>
              </a:xfrm>
              <a:prstGeom prst="rect">
                <a:avLst/>
              </a:prstGeom>
            </p:spPr>
          </p:pic>
        </mc:Fallback>
      </mc:AlternateContent>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text, clipart&#10;&#10;Description automatically generated">
            <a:extLst>
              <a:ext uri="{FF2B5EF4-FFF2-40B4-BE49-F238E27FC236}">
                <a16:creationId xmlns:a16="http://schemas.microsoft.com/office/drawing/2014/main" id="{1FCEB63D-4D9D-4854-AA24-920757E7F3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73654" y="396875"/>
            <a:ext cx="1203158" cy="609600"/>
          </a:xfrm>
          <a:prstGeom prst="rect">
            <a:avLst/>
          </a:prstGeom>
        </p:spPr>
      </p:pic>
      <p:sp>
        <p:nvSpPr>
          <p:cNvPr id="2" name="Rectangle 1"/>
          <p:cNvSpPr/>
          <p:nvPr/>
        </p:nvSpPr>
        <p:spPr>
          <a:xfrm>
            <a:off x="1212850" y="1463675"/>
            <a:ext cx="17754600" cy="2862322"/>
          </a:xfrm>
          <a:prstGeom prst="rect">
            <a:avLst/>
          </a:prstGeom>
        </p:spPr>
        <p:txBody>
          <a:bodyPr wrap="square">
            <a:spAutoFit/>
          </a:bodyPr>
          <a:lstStyle/>
          <a:p>
            <a:r>
              <a:rPr lang="en-US" sz="3600" b="1" dirty="0" smtClean="0"/>
              <a:t>Question </a:t>
            </a:r>
            <a:r>
              <a:rPr lang="en-US" sz="3600" dirty="0" smtClean="0"/>
              <a:t>Suppose </a:t>
            </a:r>
            <a:r>
              <a:rPr lang="en-US" sz="3600" dirty="0"/>
              <a:t>that you have a sample of 100 values from a population with mean µ = 500 and with standard deviation σ = 80. </a:t>
            </a:r>
            <a:r>
              <a:rPr lang="en-US" sz="3600" dirty="0" smtClean="0"/>
              <a:t> </a:t>
            </a:r>
            <a:r>
              <a:rPr lang="en-US" sz="3600" dirty="0"/>
              <a:t>What is the probability that the sample mean will be in the interval (490, 510</a:t>
            </a:r>
            <a:r>
              <a:rPr lang="en-US" sz="3600" dirty="0" smtClean="0"/>
              <a:t>)?</a:t>
            </a:r>
          </a:p>
          <a:p>
            <a:endParaRPr lang="en-US" sz="3600" dirty="0"/>
          </a:p>
          <a:p>
            <a:endParaRPr lang="en-US" sz="3600" dirty="0" smtClean="0"/>
          </a:p>
        </p:txBody>
      </p:sp>
      <mc:AlternateContent xmlns:mc="http://schemas.openxmlformats.org/markup-compatibility/2006" xmlns:p14="http://schemas.microsoft.com/office/powerpoint/2010/main">
        <mc:Choice Requires="p14">
          <p:contentPart p14:bwMode="auto" r:id="rId4">
            <p14:nvContentPartPr>
              <p14:cNvPr id="3" name="Ink 2"/>
              <p14:cNvContentPartPr/>
              <p14:nvPr/>
            </p14:nvContentPartPr>
            <p14:xfrm>
              <a:off x="7142400" y="4049640"/>
              <a:ext cx="360" cy="360"/>
            </p14:xfrm>
          </p:contentPart>
        </mc:Choice>
        <mc:Fallback xmlns="">
          <p:pic>
            <p:nvPicPr>
              <p:cNvPr id="3" name="Ink 2"/>
              <p:cNvPicPr/>
              <p:nvPr/>
            </p:nvPicPr>
            <p:blipFill>
              <a:blip r:embed="rId5"/>
              <a:stretch>
                <a:fillRect/>
              </a:stretch>
            </p:blipFill>
            <p:spPr>
              <a:xfrm>
                <a:off x="7133040" y="4040280"/>
                <a:ext cx="19080" cy="19080"/>
              </a:xfrm>
              <a:prstGeom prst="rect">
                <a:avLst/>
              </a:prstGeom>
            </p:spPr>
          </p:pic>
        </mc:Fallback>
      </mc:AlternateContent>
    </p:spTree>
    <p:extLst>
      <p:ext uri="{BB962C8B-B14F-4D97-AF65-F5344CB8AC3E}">
        <p14:creationId xmlns:p14="http://schemas.microsoft.com/office/powerpoint/2010/main" val="2808340561"/>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text, clipart&#10;&#10;Description automatically generated">
            <a:extLst>
              <a:ext uri="{FF2B5EF4-FFF2-40B4-BE49-F238E27FC236}">
                <a16:creationId xmlns:a16="http://schemas.microsoft.com/office/drawing/2014/main" id="{1FCEB63D-4D9D-4854-AA24-920757E7F3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73654" y="396875"/>
            <a:ext cx="1203158" cy="609600"/>
          </a:xfrm>
          <a:prstGeom prst="rect">
            <a:avLst/>
          </a:prstGeom>
        </p:spPr>
      </p:pic>
      <p:sp>
        <p:nvSpPr>
          <p:cNvPr id="2" name="Rectangle 1"/>
          <p:cNvSpPr/>
          <p:nvPr/>
        </p:nvSpPr>
        <p:spPr>
          <a:xfrm>
            <a:off x="1898650" y="1029970"/>
            <a:ext cx="17449562" cy="1754326"/>
          </a:xfrm>
          <a:prstGeom prst="rect">
            <a:avLst/>
          </a:prstGeom>
        </p:spPr>
        <p:txBody>
          <a:bodyPr wrap="square">
            <a:spAutoFit/>
          </a:bodyPr>
          <a:lstStyle/>
          <a:p>
            <a:r>
              <a:rPr lang="en-US" sz="3600" dirty="0"/>
              <a:t>A research worker wishes to estimate the mean of a population using a sample large enough that the probability will be 0.95 that the sample mean will not differ from the population mean by more than 25% of the standard deviation. How large a sample should he take?</a:t>
            </a:r>
            <a:endParaRPr lang="en-IN" sz="3600" dirty="0"/>
          </a:p>
        </p:txBody>
      </p:sp>
      <p:pic>
        <p:nvPicPr>
          <p:cNvPr id="3" name="Picture 2"/>
          <p:cNvPicPr>
            <a:picLocks noChangeAspect="1"/>
          </p:cNvPicPr>
          <p:nvPr/>
        </p:nvPicPr>
        <p:blipFill>
          <a:blip r:embed="rId4"/>
          <a:stretch>
            <a:fillRect/>
          </a:stretch>
        </p:blipFill>
        <p:spPr>
          <a:xfrm>
            <a:off x="2203450" y="4206875"/>
            <a:ext cx="9905994" cy="1828800"/>
          </a:xfrm>
          <a:prstGeom prst="rect">
            <a:avLst/>
          </a:prstGeom>
        </p:spPr>
      </p:pic>
      <p:pic>
        <p:nvPicPr>
          <p:cNvPr id="5" name="Picture 4"/>
          <p:cNvPicPr>
            <a:picLocks noChangeAspect="1"/>
          </p:cNvPicPr>
          <p:nvPr/>
        </p:nvPicPr>
        <p:blipFill>
          <a:blip r:embed="rId5"/>
          <a:stretch>
            <a:fillRect/>
          </a:stretch>
        </p:blipFill>
        <p:spPr>
          <a:xfrm>
            <a:off x="2584450" y="6950075"/>
            <a:ext cx="12528684" cy="1777906"/>
          </a:xfrm>
          <a:prstGeom prst="rect">
            <a:avLst/>
          </a:prstGeom>
        </p:spPr>
      </p:pic>
    </p:spTree>
    <p:extLst>
      <p:ext uri="{BB962C8B-B14F-4D97-AF65-F5344CB8AC3E}">
        <p14:creationId xmlns:p14="http://schemas.microsoft.com/office/powerpoint/2010/main" val="3188033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text, clipart&#10;&#10;Description automatically generated">
            <a:extLst>
              <a:ext uri="{FF2B5EF4-FFF2-40B4-BE49-F238E27FC236}">
                <a16:creationId xmlns:a16="http://schemas.microsoft.com/office/drawing/2014/main" id="{1FCEB63D-4D9D-4854-AA24-920757E7F3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73654" y="396875"/>
            <a:ext cx="1203158" cy="609600"/>
          </a:xfrm>
          <a:prstGeom prst="rect">
            <a:avLst/>
          </a:prstGeom>
        </p:spPr>
      </p:pic>
      <p:sp>
        <p:nvSpPr>
          <p:cNvPr id="2" name="Rectangle 1"/>
          <p:cNvSpPr/>
          <p:nvPr/>
        </p:nvSpPr>
        <p:spPr>
          <a:xfrm>
            <a:off x="1220633" y="1463675"/>
            <a:ext cx="17754600" cy="2862322"/>
          </a:xfrm>
          <a:prstGeom prst="rect">
            <a:avLst/>
          </a:prstGeom>
        </p:spPr>
        <p:txBody>
          <a:bodyPr wrap="square">
            <a:spAutoFit/>
          </a:bodyPr>
          <a:lstStyle/>
          <a:p>
            <a:r>
              <a:rPr lang="en-US" sz="3600" b="1" dirty="0" smtClean="0"/>
              <a:t>Question </a:t>
            </a:r>
            <a:r>
              <a:rPr lang="en-US" sz="3600" dirty="0"/>
              <a:t>The amount of mineral water consumed by a person per day on the job is normally distributed with mean 19 ounces and standard deviation 5 ounces. A company supplies its employees with 2000 ounces of mineral water daily. The company has 100 employees</a:t>
            </a:r>
            <a:r>
              <a:rPr lang="en-US" sz="3600" dirty="0" smtClean="0"/>
              <a:t>. </a:t>
            </a:r>
            <a:r>
              <a:rPr lang="en-US" sz="3600" dirty="0"/>
              <a:t>Find the probability that the mineral water supplied by the company will not satisfy the water demanded by its employees. </a:t>
            </a:r>
            <a:endParaRPr lang="en-IN" sz="3600" dirty="0"/>
          </a:p>
        </p:txBody>
      </p:sp>
      <mc:AlternateContent xmlns:mc="http://schemas.openxmlformats.org/markup-compatibility/2006" xmlns:p14="http://schemas.microsoft.com/office/powerpoint/2010/main">
        <mc:Choice Requires="p14">
          <p:contentPart p14:bwMode="auto" r:id="rId4">
            <p14:nvContentPartPr>
              <p14:cNvPr id="3" name="Ink 2"/>
              <p14:cNvContentPartPr/>
              <p14:nvPr/>
            </p14:nvContentPartPr>
            <p14:xfrm>
              <a:off x="7142400" y="4049640"/>
              <a:ext cx="360" cy="360"/>
            </p14:xfrm>
          </p:contentPart>
        </mc:Choice>
        <mc:Fallback xmlns="">
          <p:pic>
            <p:nvPicPr>
              <p:cNvPr id="3" name="Ink 2"/>
              <p:cNvPicPr/>
              <p:nvPr/>
            </p:nvPicPr>
            <p:blipFill>
              <a:blip r:embed="rId5"/>
              <a:stretch>
                <a:fillRect/>
              </a:stretch>
            </p:blipFill>
            <p:spPr>
              <a:xfrm>
                <a:off x="7133040" y="4040280"/>
                <a:ext cx="19080" cy="19080"/>
              </a:xfrm>
              <a:prstGeom prst="rect">
                <a:avLst/>
              </a:prstGeom>
            </p:spPr>
          </p:pic>
        </mc:Fallback>
      </mc:AlternateContent>
    </p:spTree>
    <p:extLst>
      <p:ext uri="{BB962C8B-B14F-4D97-AF65-F5344CB8AC3E}">
        <p14:creationId xmlns:p14="http://schemas.microsoft.com/office/powerpoint/2010/main" val="27159747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text, clipart&#10;&#10;Description automatically generated">
            <a:extLst>
              <a:ext uri="{FF2B5EF4-FFF2-40B4-BE49-F238E27FC236}">
                <a16:creationId xmlns:a16="http://schemas.microsoft.com/office/drawing/2014/main" id="{1FCEB63D-4D9D-4854-AA24-920757E7F3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73654" y="396875"/>
            <a:ext cx="1203158" cy="609600"/>
          </a:xfrm>
          <a:prstGeom prst="rect">
            <a:avLst/>
          </a:prstGeom>
        </p:spPr>
      </p:pic>
      <p:pic>
        <p:nvPicPr>
          <p:cNvPr id="3" name="Picture 2"/>
          <p:cNvPicPr>
            <a:picLocks noChangeAspect="1"/>
          </p:cNvPicPr>
          <p:nvPr/>
        </p:nvPicPr>
        <p:blipFill>
          <a:blip r:embed="rId3"/>
          <a:stretch>
            <a:fillRect/>
          </a:stretch>
        </p:blipFill>
        <p:spPr>
          <a:xfrm>
            <a:off x="3270250" y="701675"/>
            <a:ext cx="11811000" cy="9579001"/>
          </a:xfrm>
          <a:prstGeom prst="rect">
            <a:avLst/>
          </a:prstGeom>
        </p:spPr>
      </p:pic>
      <mc:AlternateContent xmlns:mc="http://schemas.openxmlformats.org/markup-compatibility/2006" xmlns:p14="http://schemas.microsoft.com/office/powerpoint/2010/main">
        <mc:Choice Requires="p14">
          <p:contentPart p14:bwMode="auto" r:id="rId4">
            <p14:nvContentPartPr>
              <p14:cNvPr id="2" name="Ink 1"/>
              <p14:cNvContentPartPr/>
              <p14:nvPr/>
            </p14:nvContentPartPr>
            <p14:xfrm>
              <a:off x="5831640" y="2532960"/>
              <a:ext cx="5714280" cy="5743080"/>
            </p14:xfrm>
          </p:contentPart>
        </mc:Choice>
        <mc:Fallback xmlns="">
          <p:pic>
            <p:nvPicPr>
              <p:cNvPr id="2" name="Ink 1"/>
              <p:cNvPicPr/>
              <p:nvPr/>
            </p:nvPicPr>
            <p:blipFill>
              <a:blip r:embed="rId5"/>
              <a:stretch>
                <a:fillRect/>
              </a:stretch>
            </p:blipFill>
            <p:spPr>
              <a:xfrm>
                <a:off x="5822280" y="2523600"/>
                <a:ext cx="5733000" cy="5761800"/>
              </a:xfrm>
              <a:prstGeom prst="rect">
                <a:avLst/>
              </a:prstGeom>
            </p:spPr>
          </p:pic>
        </mc:Fallback>
      </mc:AlternateContent>
    </p:spTree>
    <p:extLst>
      <p:ext uri="{BB962C8B-B14F-4D97-AF65-F5344CB8AC3E}">
        <p14:creationId xmlns:p14="http://schemas.microsoft.com/office/powerpoint/2010/main" val="42148916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text, clipart&#10;&#10;Description automatically generated">
            <a:extLst>
              <a:ext uri="{FF2B5EF4-FFF2-40B4-BE49-F238E27FC236}">
                <a16:creationId xmlns:a16="http://schemas.microsoft.com/office/drawing/2014/main" id="{1FCEB63D-4D9D-4854-AA24-920757E7F3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73654" y="396875"/>
            <a:ext cx="1203158" cy="609600"/>
          </a:xfrm>
          <a:prstGeom prst="rect">
            <a:avLst/>
          </a:prstGeom>
        </p:spPr>
      </p:pic>
      <p:pic>
        <p:nvPicPr>
          <p:cNvPr id="2" name="Picture 1"/>
          <p:cNvPicPr>
            <a:picLocks noChangeAspect="1"/>
          </p:cNvPicPr>
          <p:nvPr/>
        </p:nvPicPr>
        <p:blipFill>
          <a:blip r:embed="rId3"/>
          <a:stretch>
            <a:fillRect/>
          </a:stretch>
        </p:blipFill>
        <p:spPr>
          <a:xfrm>
            <a:off x="1898650" y="1006475"/>
            <a:ext cx="15468600" cy="4988064"/>
          </a:xfrm>
          <a:prstGeom prst="rect">
            <a:avLst/>
          </a:prstGeom>
        </p:spPr>
      </p:pic>
      <p:sp>
        <p:nvSpPr>
          <p:cNvPr id="5" name="TextBox 4"/>
          <p:cNvSpPr txBox="1"/>
          <p:nvPr/>
        </p:nvSpPr>
        <p:spPr>
          <a:xfrm>
            <a:off x="2432050" y="6797675"/>
            <a:ext cx="2971800" cy="646331"/>
          </a:xfrm>
          <a:prstGeom prst="rect">
            <a:avLst/>
          </a:prstGeom>
          <a:noFill/>
        </p:spPr>
        <p:txBody>
          <a:bodyPr wrap="square" rtlCol="0">
            <a:spAutoFit/>
          </a:bodyPr>
          <a:lstStyle/>
          <a:p>
            <a:r>
              <a:rPr lang="en-US" sz="3600" dirty="0" smtClean="0"/>
              <a:t>Answer: (A)</a:t>
            </a:r>
            <a:endParaRPr lang="en-IN" sz="3600" dirty="0"/>
          </a:p>
        </p:txBody>
      </p:sp>
      <mc:AlternateContent xmlns:mc="http://schemas.openxmlformats.org/markup-compatibility/2006" xmlns:p14="http://schemas.microsoft.com/office/powerpoint/2010/main">
        <mc:Choice Requires="p14">
          <p:contentPart p14:bwMode="auto" r:id="rId4">
            <p14:nvContentPartPr>
              <p14:cNvPr id="3" name="Ink 2"/>
              <p14:cNvContentPartPr/>
              <p14:nvPr/>
            </p14:nvContentPartPr>
            <p14:xfrm>
              <a:off x="2532960" y="1943640"/>
              <a:ext cx="17362800" cy="9130320"/>
            </p14:xfrm>
          </p:contentPart>
        </mc:Choice>
        <mc:Fallback xmlns="">
          <p:pic>
            <p:nvPicPr>
              <p:cNvPr id="3" name="Ink 2"/>
              <p:cNvPicPr/>
              <p:nvPr/>
            </p:nvPicPr>
            <p:blipFill>
              <a:blip r:embed="rId5"/>
              <a:stretch>
                <a:fillRect/>
              </a:stretch>
            </p:blipFill>
            <p:spPr>
              <a:xfrm>
                <a:off x="2523600" y="1934280"/>
                <a:ext cx="17381520" cy="9149040"/>
              </a:xfrm>
              <a:prstGeom prst="rect">
                <a:avLst/>
              </a:prstGeom>
            </p:spPr>
          </p:pic>
        </mc:Fallback>
      </mc:AlternateContent>
    </p:spTree>
    <p:extLst>
      <p:ext uri="{BB962C8B-B14F-4D97-AF65-F5344CB8AC3E}">
        <p14:creationId xmlns:p14="http://schemas.microsoft.com/office/powerpoint/2010/main" val="965772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8789</TotalTime>
  <Words>3050</Words>
  <Application>Microsoft Office PowerPoint</Application>
  <PresentationFormat>Custom</PresentationFormat>
  <Paragraphs>333</Paragraphs>
  <Slides>73</Slides>
  <Notes>23</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73</vt:i4>
      </vt:variant>
    </vt:vector>
  </HeadingPairs>
  <TitlesOfParts>
    <vt:vector size="89" baseType="lpstr">
      <vt:lpstr>-apple-system</vt:lpstr>
      <vt:lpstr>Arial</vt:lpstr>
      <vt:lpstr>Calibri</vt:lpstr>
      <vt:lpstr>Cambria Math</vt:lpstr>
      <vt:lpstr>DM Sans</vt:lpstr>
      <vt:lpstr>Gilmer</vt:lpstr>
      <vt:lpstr>Roboto</vt:lpstr>
      <vt:lpstr>Roboto Medium</vt:lpstr>
      <vt:lpstr>sofia-pro</vt:lpstr>
      <vt:lpstr>Söhne</vt:lpstr>
      <vt:lpstr>SourceSansPro</vt:lpstr>
      <vt:lpstr>Trebuchet MS</vt:lpstr>
      <vt:lpstr>unset</vt:lpstr>
      <vt:lpstr>urw-din</vt:lpstr>
      <vt:lpstr>var(--font-din)</vt:lpstr>
      <vt:lpstr>Office Theme</vt:lpstr>
      <vt:lpstr>Normal Distribution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Standard Normal Distribution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  Distribution</vt:lpstr>
      <vt:lpstr>PowerPoint Presentation</vt:lpstr>
      <vt:lpstr>PowerPoint Presentation</vt:lpstr>
      <vt:lpstr>PowerPoint Presentation</vt:lpstr>
      <vt:lpstr>PowerPoint Presentation</vt:lpstr>
      <vt:lpstr>Basics of Statistics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Central Limit Theorem for mean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Central Limit Theorem for sum</vt:lpstr>
      <vt:lpstr>PowerPoint Presentation</vt:lpstr>
      <vt:lpstr>PowerPoint Presentation</vt:lpstr>
      <vt:lpstr>PowerPoint Presentation</vt:lpstr>
      <vt:lpstr>PowerPoint Presentation</vt:lpstr>
      <vt:lpstr>Confidence Interval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 GFG</dc:title>
  <cp:lastModifiedBy>Sakshi Singhal</cp:lastModifiedBy>
  <cp:revision>97</cp:revision>
  <dcterms:created xsi:type="dcterms:W3CDTF">2021-04-08T12:59:42Z</dcterms:created>
  <dcterms:modified xsi:type="dcterms:W3CDTF">2024-06-08T13:46:57Z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2021-04-08T00:00:00Z</vt:filetime>
  </property>
  <property fmtid="{D5CDD505-2E9C-101B-9397-08002B2CF9AE}" pid="3" name="Creator">
    <vt:lpwstr>Serif Affinity Designer 1.9.1</vt:lpwstr>
  </property>
  <property fmtid="{D5CDD505-2E9C-101B-9397-08002B2CF9AE}" pid="4" name="LastSaved">
    <vt:filetime>2021-04-08T00:00:00Z</vt:filetime>
  </property>
</Properties>
</file>