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ink/ink2.xml" ContentType="application/inkml+xml"/>
  <Override PartName="/ppt/notesSlides/notesSlide3.xml" ContentType="application/vnd.openxmlformats-officedocument.presentationml.notesSlide+xml"/>
  <Override PartName="/ppt/ink/ink3.xml" ContentType="application/inkml+xml"/>
  <Override PartName="/ppt/notesSlides/notesSlide4.xml" ContentType="application/vnd.openxmlformats-officedocument.presentationml.notesSlide+xml"/>
  <Override PartName="/ppt/ink/ink4.xml" ContentType="application/inkml+xml"/>
  <Override PartName="/ppt/ink/ink5.xml" ContentType="application/inkml+xml"/>
  <Override PartName="/ppt/notesSlides/notesSlide5.xml" ContentType="application/vnd.openxmlformats-officedocument.presentationml.notesSlide+xml"/>
  <Override PartName="/ppt/ink/ink6.xml" ContentType="application/inkml+xml"/>
  <Override PartName="/ppt/notesSlides/notesSlide6.xml" ContentType="application/vnd.openxmlformats-officedocument.presentationml.notesSlide+xml"/>
  <Override PartName="/ppt/ink/ink7.xml" ContentType="application/inkml+xml"/>
  <Override PartName="/ppt/notesSlides/notesSlide7.xml" ContentType="application/vnd.openxmlformats-officedocument.presentationml.notesSlide+xml"/>
  <Override PartName="/ppt/ink/ink8.xml" ContentType="application/inkml+xml"/>
  <Override PartName="/ppt/notesSlides/notesSlide8.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9.xml" ContentType="application/vnd.openxmlformats-officedocument.presentationml.notesSlide+xml"/>
  <Override PartName="/ppt/ink/ink13.xml" ContentType="application/inkml+xml"/>
  <Override PartName="/ppt/notesSlides/notesSlide10.xml" ContentType="application/vnd.openxmlformats-officedocument.presentationml.notesSlide+xml"/>
  <Override PartName="/ppt/ink/ink14.xml" ContentType="application/inkml+xml"/>
  <Override PartName="/ppt/notesSlides/notesSlide11.xml" ContentType="application/vnd.openxmlformats-officedocument.presentationml.notesSlide+xml"/>
  <Override PartName="/ppt/ink/ink15.xml" ContentType="application/inkml+xml"/>
  <Override PartName="/ppt/notesSlides/notesSlide12.xml" ContentType="application/vnd.openxmlformats-officedocument.presentationml.notesSlide+xml"/>
  <Override PartName="/ppt/ink/ink16.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17.xml" ContentType="application/inkml+xml"/>
  <Override PartName="/ppt/ink/ink18.xml" ContentType="application/inkml+xml"/>
  <Override PartName="/ppt/ink/ink19.xml" ContentType="application/inkml+xml"/>
  <Override PartName="/ppt/notesSlides/notesSlide15.xml" ContentType="application/vnd.openxmlformats-officedocument.presentationml.notesSlide+xml"/>
  <Override PartName="/ppt/ink/ink20.xml" ContentType="application/inkml+xml"/>
  <Override PartName="/ppt/notesSlides/notesSlide16.xml" ContentType="application/vnd.openxmlformats-officedocument.presentationml.notesSlide+xml"/>
  <Override PartName="/ppt/ink/ink21.xml" ContentType="application/inkml+xml"/>
  <Override PartName="/ppt/notesSlides/notesSlide17.xml" ContentType="application/vnd.openxmlformats-officedocument.presentationml.notesSlide+xml"/>
  <Override PartName="/ppt/ink/ink22.xml" ContentType="application/inkml+xml"/>
  <Override PartName="/ppt/notesSlides/notesSlide18.xml" ContentType="application/vnd.openxmlformats-officedocument.presentationml.notesSlide+xml"/>
  <Override PartName="/ppt/ink/ink23.xml" ContentType="application/inkml+xml"/>
  <Override PartName="/ppt/notesSlides/notesSlide19.xml" ContentType="application/vnd.openxmlformats-officedocument.presentationml.notesSlide+xml"/>
  <Override PartName="/ppt/ink/ink24.xml" ContentType="application/inkml+xml"/>
  <Override PartName="/ppt/notesSlides/notesSlide20.xml" ContentType="application/vnd.openxmlformats-officedocument.presentationml.notesSlide+xml"/>
  <Override PartName="/ppt/ink/ink25.xml" ContentType="application/inkml+xml"/>
  <Override PartName="/ppt/notesSlides/notesSlide21.xml" ContentType="application/vnd.openxmlformats-officedocument.presentationml.notesSlide+xml"/>
  <Override PartName="/ppt/ink/ink26.xml" ContentType="application/inkml+xml"/>
  <Override PartName="/ppt/notesSlides/notesSlide22.xml" ContentType="application/vnd.openxmlformats-officedocument.presentationml.notesSlide+xml"/>
  <Override PartName="/ppt/ink/ink27.xml" ContentType="application/inkml+xml"/>
  <Override PartName="/ppt/notesSlides/notesSlide23.xml" ContentType="application/vnd.openxmlformats-officedocument.presentationml.notesSlide+xml"/>
  <Override PartName="/ppt/ink/ink28.xml" ContentType="application/inkml+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ink/ink29.xml" ContentType="application/inkml+xml"/>
  <Override PartName="/ppt/notesSlides/notesSlide26.xml" ContentType="application/vnd.openxmlformats-officedocument.presentationml.notesSlide+xml"/>
  <Override PartName="/ppt/ink/ink30.xml" ContentType="application/inkml+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ink/ink31.xml" ContentType="application/inkml+xml"/>
  <Override PartName="/ppt/notesSlides/notesSlide29.xml" ContentType="application/vnd.openxmlformats-officedocument.presentationml.notesSlide+xml"/>
  <Override PartName="/ppt/ink/ink32.xml" ContentType="application/inkml+xml"/>
  <Override PartName="/ppt/notesSlides/notesSlide30.xml" ContentType="application/vnd.openxmlformats-officedocument.presentationml.notesSlide+xml"/>
  <Override PartName="/ppt/ink/ink33.xml" ContentType="application/inkml+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ink/ink34.xml" ContentType="application/inkml+xml"/>
  <Override PartName="/ppt/notesSlides/notesSlide33.xml" ContentType="application/vnd.openxmlformats-officedocument.presentationml.notesSlide+xml"/>
  <Override PartName="/ppt/ink/ink35.xml" ContentType="application/inkml+xml"/>
  <Override PartName="/ppt/notesSlides/notesSlide34.xml" ContentType="application/vnd.openxmlformats-officedocument.presentationml.notesSlide+xml"/>
  <Override PartName="/ppt/ink/ink36.xml" ContentType="application/inkml+xml"/>
  <Override PartName="/ppt/notesSlides/notesSlide35.xml" ContentType="application/vnd.openxmlformats-officedocument.presentationml.notesSlide+xml"/>
  <Override PartName="/ppt/ink/ink37.xml" ContentType="application/inkml+xml"/>
  <Override PartName="/ppt/notesSlides/notesSlide36.xml" ContentType="application/vnd.openxmlformats-officedocument.presentationml.notesSlide+xml"/>
  <Override PartName="/ppt/ink/ink38.xml" ContentType="application/inkml+xml"/>
  <Override PartName="/ppt/notesSlides/notesSlide37.xml" ContentType="application/vnd.openxmlformats-officedocument.presentationml.notesSlide+xml"/>
  <Override PartName="/ppt/ink/ink39.xml" ContentType="application/inkml+xml"/>
  <Override PartName="/ppt/notesSlides/notesSlide38.xml" ContentType="application/vnd.openxmlformats-officedocument.presentationml.notesSlide+xml"/>
  <Override PartName="/ppt/ink/ink40.xml" ContentType="application/inkml+xml"/>
  <Override PartName="/ppt/notesSlides/notesSlide39.xml" ContentType="application/vnd.openxmlformats-officedocument.presentationml.notesSlide+xml"/>
  <Override PartName="/ppt/ink/ink41.xml" ContentType="application/inkml+xml"/>
  <Override PartName="/ppt/notesSlides/notesSlide40.xml" ContentType="application/vnd.openxmlformats-officedocument.presentationml.notesSlide+xml"/>
  <Override PartName="/ppt/ink/ink42.xml" ContentType="application/inkml+xml"/>
  <Override PartName="/ppt/notesSlides/notesSlide41.xml" ContentType="application/vnd.openxmlformats-officedocument.presentationml.notesSlide+xml"/>
  <Override PartName="/ppt/ink/ink43.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6"/>
  </p:notesMasterIdLst>
  <p:sldIdLst>
    <p:sldId id="276" r:id="rId2"/>
    <p:sldId id="289" r:id="rId3"/>
    <p:sldId id="291" r:id="rId4"/>
    <p:sldId id="294" r:id="rId5"/>
    <p:sldId id="295" r:id="rId6"/>
    <p:sldId id="296" r:id="rId7"/>
    <p:sldId id="297" r:id="rId8"/>
    <p:sldId id="298" r:id="rId9"/>
    <p:sldId id="299" r:id="rId10"/>
    <p:sldId id="300" r:id="rId11"/>
    <p:sldId id="301" r:id="rId12"/>
    <p:sldId id="302" r:id="rId13"/>
    <p:sldId id="303" r:id="rId14"/>
    <p:sldId id="304" r:id="rId15"/>
    <p:sldId id="305" r:id="rId16"/>
    <p:sldId id="306" r:id="rId17"/>
    <p:sldId id="307" r:id="rId18"/>
    <p:sldId id="308" r:id="rId19"/>
    <p:sldId id="309" r:id="rId20"/>
    <p:sldId id="310" r:id="rId21"/>
    <p:sldId id="311" r:id="rId22"/>
    <p:sldId id="312" r:id="rId23"/>
    <p:sldId id="335" r:id="rId24"/>
    <p:sldId id="313" r:id="rId25"/>
    <p:sldId id="314" r:id="rId26"/>
    <p:sldId id="315" r:id="rId27"/>
    <p:sldId id="316" r:id="rId28"/>
    <p:sldId id="317" r:id="rId29"/>
    <p:sldId id="318" r:id="rId30"/>
    <p:sldId id="319" r:id="rId31"/>
    <p:sldId id="320" r:id="rId32"/>
    <p:sldId id="321" r:id="rId33"/>
    <p:sldId id="322" r:id="rId34"/>
    <p:sldId id="323" r:id="rId35"/>
    <p:sldId id="324" r:id="rId36"/>
    <p:sldId id="325" r:id="rId37"/>
    <p:sldId id="326" r:id="rId38"/>
    <p:sldId id="327" r:id="rId39"/>
    <p:sldId id="330" r:id="rId40"/>
    <p:sldId id="331" r:id="rId41"/>
    <p:sldId id="332" r:id="rId42"/>
    <p:sldId id="333" r:id="rId43"/>
    <p:sldId id="334" r:id="rId44"/>
    <p:sldId id="261" r:id="rId45"/>
  </p:sldIdLst>
  <p:sldSz cx="20104100" cy="11309350"/>
  <p:notesSz cx="20104100" cy="113093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p:cViewPr varScale="1">
        <p:scale>
          <a:sx n="42" d="100"/>
          <a:sy n="42" d="100"/>
        </p:scale>
        <p:origin x="780"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9T10:44:48.195"/>
    </inkml:context>
    <inkml:brush xml:id="br0">
      <inkml:brushProperty name="width" value="0.05292" units="cm"/>
      <inkml:brushProperty name="height" value="0.05292" units="cm"/>
      <inkml:brushProperty name="color" value="#FF0000"/>
    </inkml:brush>
  </inkml:definitions>
  <inkml:trace contextRef="#ctx0" brushRef="#br0">32562 4909 0,'0'81'62,"0"83"-46,0 41-16,0 122 16,0 0-16,0 0 15,0-40-15,0-83 0,0 42 16,0 81 0,0 123 15,0-368-16</inkml:trace>
  <inkml:trace contextRef="#ctx0" brushRef="#br0" timeOffset="1883.5034">32685 4909 0,'-41'0'0,"0"-41"47,82 41 16,0 0-48,40 0-15,1 0 16,41 0-16,204 0 15,-122 0-15,204 0 16,-164 41 0,-40-41-1,204 0 1,-123 40 0,205-40-1,0-40 1,-82 40-1,-41 0 1,-41 0 0,-81 0-1,-164 0-15,81 0 16,-81 0 0,-41 0-16,41-41 15,-41 41 1,41 0 15,-42 0 32,-40 81 15,0 1-63,0-41-15,0 41 16,0 82 0,-40 122-1,40-122 1,0 81-1,0 0 17,0-163-32,0 82 15,0-82-15,0-1 16,40 83 0,-40-41-1,0 0 1,0 40-1,0-40 1,0-82 0,0 41-1,0-42 1,0 1 0,0 41 15,0-41 16,0 0 0,-40-41-16,-1 0-31,-41 0 15,-82 0 1,42 0 0,-1 82-16,41-82 15,0 0 1,0 0-16,-163 0 16,-1 0-1,-244 41 1,244-41-1,1 0 17,-1 0-17,1 0 1,-205 0 0,164 0-1,81 0 1,41 0-1,42 0 1,81 0 0,-41 0-1,0 0 1,0 0 0,-40 0-16,40 0 15,0 0 1,-41 0-1,41 0 1,1 0 0,40 0-1,-41 0 1,0 0 0,0 0-1,41 0 1,0 0-1,41 82 1</inkml:trace>
  <inkml:trace contextRef="#ctx0" brushRef="#br0" timeOffset="2968.0415">31212 6381 0,'41'0'93,"41"0"-77,-1 0-16,1-41 16,0 41-16,409 0 31,-368 0-16,122 0 17,1 0-17,-205 0 1,40 0 0,-40 0-1,0 0 1,-82 0 78,-41 0-79,82-41-15,-40 41 16,-1 0-1,41-81-15,-82 81 32,164 0 61,-1 0-77,1 0 0,-82 40-1,41-40-15,-41 82 16,-82 82 0,-40-1-1,81-163 1</inkml:trace>
  <inkml:trace contextRef="#ctx0" brushRef="#br0" timeOffset="14051.8031">37512 5645 0,'0'0'0,"81"0"94,1 0-78,41 0-16,0 41 15,-1-41-15,1 0 16,123 0 0,285 0 15,-449 0-31,245 0 31,-286-41-31,41 41 31,-41 0-31,41 0 16,-41 0 15,-41-41 16,0 0-16,0-41 1,-82 82-17,0 0 1,82-41-1,-41 41 1,82 0 78,41 82-79,-82-41 1,0 0 0,0 82-1,-82-42 1</inkml:trace>
  <inkml:trace contextRef="#ctx0" brushRef="#br0" timeOffset="15684.7322">40457 4786 0,'0'-41'15,"-41"41"-15,0 0 31,-41 0-15,41 0-16,0 0 16,-163 0 15,81 123 0,82-123-31,-41 163 16,82-122-1,0 0 1,-40 82 0,40 0-1,-82-42 1,82 165 0,0-83-1,0 1 1,0 41-1,41-42 1,0-81 0,122 41-1,-40-42 1,41 42 0,122-82-1,-204-41 1,81 0 15,-40 0-15,-82 0-16,82 0 15,-41 0-15,-42 0 16,42 0 0,0 0-1,0 0 1,81-82-1,-81 41 1,41 41 0,-82 0-1,82-81-15,-82 40 32,-1 0-17,42-82 1,-41 41-1,41 0 1,-82 42 0,41 40-1,-41-82 1,82 41 0,-82 0-16,41-82 15,0 41 1,-41 1-1,0-1 1,81 82-16,-81-82 16,0-82-1,0 83 1,-41-1 0,41 0-1,0 41 1,-40-41 15,40 41-15,-82-41-1,41 1 1,-164-42 0,123 41-1,-40 41 1,40 41-1,-41-82-15,-40 82 16,81-40 0,0 40-16,-123 0 15,42 0 1,40 0 0</inkml:trace>
  <inkml:trace contextRef="#ctx0" brushRef="#br0" timeOffset="16418.4427">41316 3354 0,'41'0'0,"-41"-41"16,0-41-1,0 42 16,-82 80 16,-41 83-31,123-82 0,0 41-16,0 0 15,123 122 1,-41-122 15,41-41-15,-123 41-1,-82-41 17,0-41-32,41 0 15,-82 0 1,1 0-1,81 0 1,82 0 15,40 0-15</inkml:trace>
  <inkml:trace contextRef="#ctx0" brushRef="#br0" timeOffset="17553.3928">41520 4009 0,'82'-82'0,"-41"41"16,-41 0 0,41 41-1,-41-82 1,0 41 0,0 0 15,-41 41 0,41 41-15,-82 0-1,82 41-15,0 0 16,0 0 0,41-82 15,0 0-16,-41-41 1,41-41 0,-41 0-1,0 0 1,0 123 15,0 41-15,0-41-1,0 82 1,0-82 0,82-41-1,0 0 1,0-123 0,-42 41-1,-40 164 110,82-82-94,-41 0 1,0-41-1,-41 0-31,82 41 16,-41 0 15,-41 41 16,0 41-32,0-41 1,41-123 62,41 41-62,-42 41-1,1 0 1,41 0 15,-82 82 0,41-82-15,0 0 0,41 0-1,-82-41 1,82 41-16</inkml:trace>
  <inkml:trace contextRef="#ctx0" brushRef="#br0" timeOffset="17882.8387">42830 3436 0,'0'-41'15,"0"123"48,0 41-63,0-1 15,0 42-15,0 0 16,0 81 0,0-81-1,0-42 1,0-40-1</inkml:trace>
  <inkml:trace contextRef="#ctx0" brushRef="#br0" timeOffset="18834.976">42830 4131 0,'0'0'0,"0"-81"0,0 40 15,40 0 1,42-82 0,-41 123-1,0 0 1,-41 41 0,0 41-1,0 0 1,-82-82-1,0 0 1,123 0 47,41 0-48,0 0 1,0 0-1,-41-41 1,40 0 0,-81-82-1,41 41 1,-41-122 0,0 122-16,0-41 15,0 82-15,0-41 16,0 164 31,0 41-47,0 122 15,0 1 1,0-42 0,82-122-1,-41 0 1,0-82 15,41-41-15,-41-41-1,41-81 1,-82 81 0,40 82-1,-40 41 16,0 0-15,41-41 31,41-41-31,-82-41-1,0 41-15,0-41 16,-41 82 15,0 0-15,-40 82-16,81 82 15,0-42-15,0-81 16,0 0 0,0 41-1,204-82 1</inkml:trace>
  <inkml:trace contextRef="#ctx0" brushRef="#br0" timeOffset="18972.0667">44261 4050 0</inkml:trace>
  <inkml:trace contextRef="#ctx0" brushRef="#br0" timeOffset="19511.0266">35303 5849 0</inkml:trace>
  <inkml:trace contextRef="#ctx0" brushRef="#br0" timeOffset="19691.383">35384 5727 0</inkml:trace>
  <inkml:trace contextRef="#ctx0" brushRef="#br0" timeOffset="19881.016">35630 5727 0,'0'-41'16</inkml:trace>
  <inkml:trace contextRef="#ctx0" brushRef="#br0" timeOffset="20058.8792">35712 5645 0</inkml:trace>
  <inkml:trace contextRef="#ctx0" brushRef="#br0" timeOffset="22211.128">35589 4377 0,'41'0'0,"-41"-41"31,0 123 78,0 0-109,0-42 16,0 42-1,0 41 1,0 0 0,0-42-1,0 1 1,0 0 0,0 82-1,0-82 1,0-42 15,-41-40 94,41-81-109,-82 40 15,82 0 0,-41 41-15,41-82-1,0 123 95,0 0-95,0 0 17,82-41-32,-82 82 15,41-82 1,-41 40 31,41-40-32,41 0 17,-41-40-1,0-1-15,40 41 15,-81-41-31</inkml:trace>
  <inkml:trace contextRef="#ctx0" brushRef="#br0" timeOffset="23080.5079">35957 5890 0</inkml:trace>
  <inkml:trace contextRef="#ctx0" brushRef="#br0" timeOffset="24483.6958">36039 6013 0</inkml:trace>
  <inkml:trace contextRef="#ctx0" brushRef="#br0" timeOffset="24714.2429">35998 6054 0</inkml:trace>
  <inkml:trace contextRef="#ctx0" brushRef="#br0" timeOffset="24933.6075">35957 6054 0</inkml:trace>
  <inkml:trace contextRef="#ctx0" brushRef="#br0" timeOffset="25135.505">35957 6095 0</inkml:trace>
  <inkml:trace contextRef="#ctx0" brushRef="#br0" timeOffset="25472.4957">35916 6258 0</inkml:trace>
  <inkml:trace contextRef="#ctx0" brushRef="#br0" timeOffset="27363.8349">41889 5236 0,'-82'0'78,"82"41"-62</inkml:trace>
  <inkml:trace contextRef="#ctx0" brushRef="#br0" timeOffset="29119.2098">42011 5399 0,'123'0'79,"-41"0"-79,0 0 15,0 0-15,-1 0 16,1 0-16,0 0 15,41 0-15,-1 0 16,1 0-16,0 0 16,81 0-1,83 0 17,-205 0-32,40 0 31,-81 82 0,41-82 0,-123 0 47,41-41-78,-41 41 16,0 0 0,-41-41-1,42 41 17,162 0 108,-81 0-124,0 0-1,41 0 1,-82 82 31,-41-82-47,-41 41 16,41-41-1,-81 82 1,-1-41-1</inkml:trace>
  <inkml:trace contextRef="#ctx0" brushRef="#br0" timeOffset="30536.2286">46716 5277 0,'41'0'31,"-41"82"47</inkml:trace>
  <inkml:trace contextRef="#ctx0" brushRef="#br0" timeOffset="31135.3386">42134 6258 0,'41'0'0</inkml:trace>
  <inkml:trace contextRef="#ctx0" brushRef="#br0" timeOffset="35335.5366">44139 5563 0,'0'82'109,"0"-41"-78,0 0-15,0 40 15,0 1 1,0 0-1,0 0-31,0 41 15,0-1 1,0-81-16,0 0 16,0 82-1,0 40 1,0-40 0,0-41 15,0 41-16,-41-41 1,41 81 0,0-40-1,0-41 1,0-1 0,0 1-16,0 0 15,0-41 1,0 41-1,0 0 1,0 40 0,0-40-1,0-41 1,0 0 0,0 0-1,0 41 16,0-41-15,0-1 0,0 42-1,0 0 1,0 0 0,0 0-1,0 0 1,0-1-1,0 83 1,0-82 0,0 0-1,0-1 1,0 1 0,0 0 15,0 0-16,0-41 1,0 0 0,0 0 15,-82-41 31,82 81-46,-41-81 0,0 0-1,-41 41 1,0-41 0,-81 82 15,81-82-16,-41 0 1,-40 41 0,81-41-1,-82 41 1,41-41 0,-40 82-1,81-82 1,-82 41-1,1-41 1,-42 0 0,-163 0-1,204 0 1,-40 0 0,81 0 15,41 0-31,-122 0 15,122 0-15,0 0 16,-81 0 0,-1-82-1,-41 41 1,-122 41 0,82 0-1,40 0 1,42 0-1,81 0-15,-164 0 16,124 0 0,40 0-16,-123 0 15,42 0 1,-42 0 0,-81 0 15,163 0-16,0 0 1,1 0 0,81 0-16,-41 0 15,0 0-15,0 0 16,0 0 0,1 0-1,40 0 1,-82 0-1,82 0 1,0 0 0,41-82 140,0 41-140,0 0-1,0 0 1,0-81-1,0 40-15,0-41 16,0 82 0,0 0-1,0 0 1,0-81 0,0 40 15,-82 0-16,82-41 1,0 82 0,0 1-1,0-1 1,0-123 0,0 82-1,0 0 1,0 41-1,0-40-15,0-42 16,0 41 0,0 41-1,0 0 1,0-40 0,0 40-1,-82 41 235,42 0-234,40 81-1,-41-81-15,41 41 16,-82 41 0,41 0-1,41-41 1,-41-41 0,41-82 187,0 41-188,41 41-15,-41-41 16,82-41 0,-41 42 30,0 40-30,40 0 15,-81-41-31,41 41 16,0 0 0,41 0 15,41 41-16,-123 40 1,122 42 0,-40-41-16,0-41 15,-82 0-15,41-41 16,-41 81 15</inkml:trace>
  <inkml:trace contextRef="#ctx0" brushRef="#br0" timeOffset="36289.0364">35998 8958 0,'-41'0'15</inkml:trace>
  <inkml:trace contextRef="#ctx0" brushRef="#br0" timeOffset="37061.9618">35794 9122 0,'-82'0'0,"0"0"15,41 0-15,123 0 79,0 0-79</inkml:trace>
  <inkml:trace contextRef="#ctx0" brushRef="#br0" timeOffset="37384.1891">35834 9081 0,'0'41'47</inkml:trace>
  <inkml:trace contextRef="#ctx0" brushRef="#br0" timeOffset="37630.8318">36203 9081 0,'-41'0'15</inkml:trace>
  <inkml:trace contextRef="#ctx0" brushRef="#br0" timeOffset="44688.3165">39516 10390 0,'0'-41'0,"0"82"46,0 41-46,0 40 16,0 1-16,0 0 16,0-1-16,0-40 15,0 0-15,0 0 16,0-123 31,0-164-32,0-81 17,0 204 15,82 123-32,0-41 1,-1 0-1,42 0 1,-41-122 0,-41 40-1,-41-41 1,0 0 0,0 205 46,0 41-62,0-41 16,0-1-16,0 165 15,0-205 1,0 0 0,82-41 15,-41-82-16,-41-41 1,41 41 0,-41 41-1,0 82 17,0 41-17,0-41 1,122 82-1,-40-123 1,0-41 0,0-82-1,-82 0 1,0 83 0,0-42-1,0 123 32,0 81-47,0 1 16,0 286-1,0-41 1,0-41 0,0-122-1,0-82 1,-41-123-1,-41-123 1,82-122 0,123-83-1,40 206 1,-81 40 0</inkml:trace>
  <inkml:trace contextRef="#ctx0" brushRef="#br0" timeOffset="45204.6243">40948 10513 0,'0'0'0,"0"-41"15,-41 0-15,41-41 16,0 0 0,0 164 30,0 41-30,0-1-16,0 206 16,0-1-1,0-204 1,0-42 15,0-40-31,41-123 31,-41 1-15,0-206 0,0 83-1,0 163-15,0-41 16,0 0 0,41 41-1,41 41 1,-1 0-16,-40 0 15,-41 82 1,0 0 0,-41 41-1,-81-82 1,40-41 15</inkml:trace>
  <inkml:trace contextRef="#ctx0" brushRef="#br0" timeOffset="45587.4353">41193 10758 0,'0'-41'0,"0"0"31,0 123 16,0 0-32,0 0 1,0-42 0,82-40-1,-41 0 1,41-81-1,-82-42 1,0 0 0,-41 41-1,0 82 1,-82 82 0,123 41-1</inkml:trace>
  <inkml:trace contextRef="#ctx0" brushRef="#br0" timeOffset="45888.4012">41684 10472 0,'0'0'0,"-82"0"15,82-41 1,0 123 31,0-1-31,0 42-16,0-41 15,0 122 1,0-81-1,0-82 1</inkml:trace>
  <inkml:trace contextRef="#ctx0" brushRef="#br0" timeOffset="46971.9785">41480 10717 0,'81'0'46,"42"0"-30,41-123 0,-42 82-1,-122-40 1,0 40 0,0 0-1,-40 123 32,40-41-47,0-1 16,0 206-1,0-164 1,0-1 15,40-81-15,1 0-1,0-81 1,-41-42 0,82 82-1,-82 0 1,41 82 0,-41 41-1,0 41 1,0-1-1,82-122 1,0-82 0,40 1-1,-122-42 1,0 82 0,0 82 30,0 0-46,41-41 16,0 0 15,-41-82 1,0 0-17,0 123 48,0 41-63,-41 0 15,41 40 1,41-81 15,0-41-15,41 0-1,41-204 1,-82 40 0,-41 82-1,0 164 48,0 41-63,81-123 15,-40 123 1,41-1 0,-82 1-1,-41-41 1,-82-82 15,42 0-15</inkml:trace>
  <inkml:trace contextRef="#ctx0" brushRef="#br0" timeOffset="47304.5573">43279 10758 0,'0'-41'31,"-40"82"32,40 0-48,0 82-15,0-42 0,0 42 16,0-82 0,0 0-1,0 0-15,0-82 32</inkml:trace>
  <inkml:trace contextRef="#ctx0" brushRef="#br0" timeOffset="47421.271">43239 10390 0,'40'0'15,"-40"41"1</inkml:trace>
  <inkml:trace contextRef="#ctx0" brushRef="#br0" timeOffset="47787.9233">43443 10553 0,'0'41'94,"0"41"-94,0 0 16,0-41-16,82 0 15,-41 81 1,-41-81 15,-82-41 0,41 0-15,-41 41 0,0 41-1</inkml:trace>
  <inkml:trace contextRef="#ctx0" brushRef="#br0" timeOffset="48905.2021">44098 10144 0,'0'41'62,"0"41"-62,0 0 16,0 41-16,41-42 15,-41 1-15,0 41 16,40-82 0,1-41-1,41 0 17,-82-82-32,41-41 15,-41 42-15,0-1 16,41 41-1,-41 123 1,0-41 0,82-41 15,-41 0 0,-41-82 0,0 0-15,-82 82 15,0 0-31,82 123 16,0-1 15,0-40-15,123-82-1,-41 0 1,-1-82 0,1 1-1,-41-1 1,-41 0 0,0 41-1,0 123 173,0 0-188,0 40 15,82-40 1,-41-41 0,-82-41 30,0 0-46,-41 0 16,0 0 0,42 0-1</inkml:trace>
  <inkml:trace contextRef="#ctx0" brushRef="#br0" timeOffset="49223.6672">44834 10185 0,'0'-82'16,"0"1"-1,0 40 1,0 123 31,0-1-32,0 1-15,41 0 16,-41 41-16,0-41 31,82-42-15,-82 42-1</inkml:trace>
  <inkml:trace contextRef="#ctx0" brushRef="#br0" timeOffset="49404.7393">44875 10390 0,'0'-41'15,"41"41"1,41 0 0,-42 0-16</inkml:trace>
  <inkml:trace contextRef="#ctx0" brushRef="#br0" timeOffset="49605.1715">45161 10226 0,'0'-41'15,"0"82"32,0 41-47,0 0 16,0 122 0,0-40-1,0-41 1</inkml:trace>
  <inkml:trace contextRef="#ctx0" brushRef="#br0" timeOffset="49734.5432">45161 10103 0,'82'0'46</inkml:trace>
  <inkml:trace contextRef="#ctx0" brushRef="#br0" timeOffset="50188.7263">45325 10390 0,'0'-41'16,"0"82"47,0 41-63,0-41 15,0-1-15,0 1 16,0 41-1,0 0 1,0-123 15,0-41-15,82-163 0,-41 163-1,40 41 1,-40 82-1,-41 82 1,0-41 0,0 40-1,0 1 1</inkml:trace>
  <inkml:trace contextRef="#ctx0" brushRef="#br0" timeOffset="50672.4091">46020 10472 0,'0'-82'15,"0"0"1,0 41 0,-41 0-1,0 41 1,1 0-1,40 82 1,0 41 0,0-41-1,0-1 1,40-81 15,1 0-15,-41-81-1,82-42 1,-82 82-16,0 0 16,0 82 15,-41 41-15,0 245-1,41-82 1,0-40-1,-81-41 1,-42-1 0,-41-122-1,82-41 1</inkml:trace>
  <inkml:trace contextRef="#ctx0" brushRef="#br0" timeOffset="51071.6277">43934 10431 0,'0'-82'0,"41"82"16,0-41-1,163 41 1,42-82 0</inkml:trace>
  <inkml:trace contextRef="#ctx0" brushRef="#br0" timeOffset="114244.6795">10145 7567 0,'-41'0'15,"0"0"-15,-41 0 16,41 0-1,-81-41 17,163 41 61,81 0-77,1 41-16,41-41 16,-1 0-16,1 0 15,163 0 1,-204 0-16,122 0 16,-122 0-16,0 0 15,81 0 1,-40-41-1</inkml:trace>
  <inkml:trace contextRef="#ctx0" brushRef="#br0" timeOffset="114645.4886">10104 8017 0,'0'0'0,"-82"0"16,0 0-16,1 0 15,121 0 32,42 0-31,82 0-16,204 0 15,82 0 1,-41-41 0,-286 41 15,-41 0-16,-41 0 1,-1 0 0</inkml:trace>
  <inkml:trace contextRef="#ctx0" brushRef="#br0" timeOffset="118418.225">42134 5645 0</inkml:trace>
  <inkml:trace contextRef="#ctx0" brushRef="#br0" timeOffset="118620.745">42175 5645 0</inkml:trace>
  <inkml:trace contextRef="#ctx0" brushRef="#br0" timeOffset="118815.0333">42175 5686 0,'0'41'78</inkml:trace>
  <inkml:trace contextRef="#ctx0" brushRef="#br0" timeOffset="119065.8793">42175 6054 0,'0'41'125</inkml:trace>
  <inkml:trace contextRef="#ctx0" brushRef="#br0" timeOffset="120001.0384">34771 7158 0,'-41'0'16,"41"82"46</inkml:trace>
  <inkml:trace contextRef="#ctx0" brushRef="#br0" timeOffset="120225.354">34853 7199 0,'-82'0'0,"123"-41"62</inkml:trace>
  <inkml:trace contextRef="#ctx0" brushRef="#br0" timeOffset="120413.4976">34853 7240 0,'-82'0'0</inkml:trace>
  <inkml:trace contextRef="#ctx0" brushRef="#br0" timeOffset="120639.6061">34812 7363 0</inkml:trace>
  <inkml:trace contextRef="#ctx0" brushRef="#br0" timeOffset="133657.9408">10063 7322 0,'-41'0'31,"41"82"94</inkml:trace>
  <inkml:trace contextRef="#ctx0" brushRef="#br0" timeOffset="151116.0383">11290 15503 0,'0'0'0,"-82"0"0,42 0 16,-1 0 0,0 0-1,123 0 126,81 0-126,1 0-15,-1 0 16,-40 0-16,41 0 31,-41 0-15,-1 41 0,42-41-1,-41 0-15,286 0 16,-246 0-16,-40 0 15,-41 41 1</inkml:trace>
  <inkml:trace contextRef="#ctx0" brushRef="#br0" timeOffset="151415.8369">11536 15707 0,'0'0'0,"-82"0"0,246 0 46,81 0-30,410 0 0,-124 0-1,-367 0-15</inkml:trace>
  <inkml:trace contextRef="#ctx0" brushRef="#br0" timeOffset="154949.2656">26589 17998 0,'-81'0'15,"40"0"-15,0 0 16,-41 0 0,164 0 77,0 0-77,40 0-16,1 0 0,0 0 16,122 0-1,83 0 1,326 0-1,1 0 1,40 0 15,-204 0-15,-123 0 0,-123 0-16,83 0 15,-165 0-15,1 0 16,163 0-1,-81 0 1,-124 0 0,-40 0 15,-41 0-31</inkml:trace>
  <inkml:trace contextRef="#ctx0" brushRef="#br0" timeOffset="155483.5614">28226 18162 0,'-82'0'0,"123"0"78,82 0-78,40 0 16,42 0-16,81 0 15,41 0-15,82 0 0,41 0 16,0 0-16,-41 0 16,0 82-16,-40-82 15,367 0 1,0 0 15,-695 0 63,41 0-79</inkml:trace>
  <inkml:trace contextRef="#ctx0" brushRef="#br0" timeOffset="160433.0351">29780 21025 0,'41'-82'47,"-41"0"-47,82 42 16,-41-42-1,82-368 17,-123 163-1,0 206-31,-41 81 31,-41 122-15,82 1-1,-82 245 1,123 0 0,41-286-1,40-41 1,1-41-1,-82 0 1,41-204 0,-82 163-16,41-41 15,-41-123 1,0 164 0,0 0-16,0 82 15,0 0 1,0 82-1,0-82 1,0 41 0,41-82-16,41 0 31,-42-41-31,-40 0 16,0-82-1,0 41 1,-81 1-1,40 81 1,-82 122 15,123 42-15,0-82-16,41 0 16,0-1-16,0-81 15,81 0 1,-40 0-1,41-41 1,-41-81-16,-41-42 16,-41 82-1,82-40-15,-1 81 16,-40 41 0,0 0-1,41 122 1,-82-81-1,0-82 64,0-40-79,-82 81 15,82-82 1,-41 82-16,-81 41 15,40 0-15,41 81 16,41 42 0,0-41-1,0-42 1,0-40-16,82-41 16,40 0-1,-122-41-15,82-81 16,-41-42-1,-41 41 1,0-122 0,0 163-16,0 0 15,0 1 1,0 121 31,0 124-47,0 0 15,0 204 1,0-164 0,0-163-16,82 0 15,-82 41 1,41-82-16,41-41 16</inkml:trace>
  <inkml:trace contextRef="#ctx0" brushRef="#br0" timeOffset="161500.582">30844 20452 0,'0'0'0,"0"-41"16,-41 1 0,-41-42 15,41 82-15,0 0 15,-41 82-16,82 81-15,0-122 16,0 41 0,0 0-1,82-82 1,-41-41 15,-41-41-15,0 41-16,0 0 15,0-82 1,0 42 0,0 162 15,0 1-31,0-41 16,0 0-16,0 41 15,0-41 1,41-41-16,41 0 15</inkml:trace>
  <inkml:trace contextRef="#ctx0" brushRef="#br0" timeOffset="162801.9205">32685 20534 0,'0'-123'15,"0"83"-15,-41-1 31,-41 41-15,-41 41 15,82 245-15,41-163 0,82-82-1,0 40 1,41-81-1,-1-41 1,-81-122 0,-41-1-1,0 123 1,0 82 15,0 41-31,0 82 16,0-42-1,41-40 17,41-82-17,41 0 1,-123-82 0,0-40-1,0-1 1,0 41-16,-82 82 15,0 0 1,41 41 0,41 41-16,0-41 15,0 41 1,82 40 0,41-122-1,-42 0 1,1 0-1,-82-122 1,82-1 0,-82 41-16,0 0 15,41 82 1,-41 82 0,0 0-1,41-41 1,-41 41-1,0-1 1,82-81 0,-41-41-1,40-122 1,-81 81 0,41 82-1,-41 82 1,0 41-1,0-1 17,41-122-17,123-82 1,-82 42-16</inkml:trace>
  <inkml:trace contextRef="#ctx0" brushRef="#br0" timeOffset="163017.6835">34198 19921 0,'0'0'0,"-41"-41"16,0 41-1,41 122 17,0 42-32,0 163 15,0 1 1,0-206-1,0-81 17,123-41-32</inkml:trace>
  <inkml:trace contextRef="#ctx0" brushRef="#br0" timeOffset="163967.0539">34362 20534 0,'0'41'31,"0"0"-31,0 41 16,82-82 15,-41 0-15,40 0-1,-81-41-15,0-82 16,0 41-1,-81 1 17,-1 162-17,41 83 1,41 0 0,0-83-16,0-40 15,41 0-15,41-41 16,163 0-1,-122 0 1,-82-163 0,-41 40-16,0-41 15,0 123 1,0 123 46,0-41-62,0 0 16,0 41 0,0-41-1,81 41 1,-81-42 0,41-40-1,0-81 1,41-83-1,-41 82 1,41 82 15,-82 41-31,0 41 16,0 0 0,0-41-16,41 40 15,40-81 1,1 0-1,41-40 1,-41-42 0,-41-123-1,81 82-15,-81-163 16,-41 204-16,0 41 16,0 1-1,-41 121 32,41 1-47,0 41 16,0 122-1,0 1 1,41-205 0,41 40-1,0-81 1</inkml:trace>
  <inkml:trace contextRef="#ctx0" brushRef="#br0" timeOffset="164151.309">35466 20166 0,'41'0'47,"82"0"-47,0 0 16,-1 0-16,83 0 15</inkml:trace>
  <inkml:trace contextRef="#ctx0" brushRef="#br0" timeOffset="164450.9337">33830 20125 0,'0'0'0,"-41"0"16,41 41 15,82-41-31,82 0 16,654-41 0,-614 41-1</inkml:trace>
  <inkml:trace contextRef="#ctx0" brushRef="#br0" timeOffset="165350.8024">38002 20248 0,'-81'41'62,"-1"41"-62,-41-42 16,41 42-16,-163 41 47,245-82-16,164-41-15,40 82-1,41-82 1,-122 82-16,-41-82 0</inkml:trace>
  <inkml:trace contextRef="#ctx0" brushRef="#br0" timeOffset="166067.6709">39230 20371 0,'-41'0'47,"-41"0"-31,0 0-1,0 0-15,1 0 47,162-205-15,42 205-17,-41 0 1,-82 82-16,41 0 15,-41 40-15,0-40 16,0 0-16,-123 82 16,41-123-16,0 40 15,-81-40 1,122-41 0,41-82-1,41-81 1,41 122-1,-1 41 17,1 123-17,-41-42 1,82 42 0</inkml:trace>
  <inkml:trace contextRef="#ctx0" brushRef="#br0" timeOffset="166257.2538">39516 20616 0,'41'-41'62,"-41"0"-46,82 41 0</inkml:trace>
  <inkml:trace contextRef="#ctx0" brushRef="#br0" timeOffset="166484.2959">39884 20166 0,'0'-82'16,"82"82"15,-41 0-31,41-41 0,0 41 16,81 0-1,-122 0 1</inkml:trace>
  <inkml:trace contextRef="#ctx0" brushRef="#br0" timeOffset="166752.4139">39843 20166 0,'0'0'0,"-41"0"16,41 41-16,0 0 15,0 82 1,0-42-1,164-40 1,-82 41 0,0-41-1,-82 41 1,-123 41 0,0-123-1,0 40 1,83-40-1</inkml:trace>
  <inkml:trace contextRef="#ctx0" brushRef="#br0" timeOffset="167037.8131">40702 20616 0,'0'-82'47,"0"123"-16,0 82-31,0-41 16,0-1-16,0 165 31,0-83-15,0-122-1</inkml:trace>
  <inkml:trace contextRef="#ctx0" brushRef="#br0" timeOffset="167267.9025">40702 20534 0,'0'0'0,"0"-82"16,0 41-1,41 41-15,82 0 16,-82 0 0,0 0-16,-41 41 15,0 41-15,0 0 16,-164 0-1,41 0 17,83-82-32</inkml:trace>
  <inkml:trace contextRef="#ctx0" brushRef="#br0" timeOffset="167901.0046">41193 20493 0,'0'-41'16,"-41"41"-16,82 82 62,-41-41-46,0 41-16,0-41 15,0 41 1,-41-1 0,41-162 30,0-1-46,41 0 16,82 0 0,-41 41-1,-41 123 1,0 82 0,-41-82-1,0 40 1,0-204 31,0 1-32,40-42 1,83 0 0,-41 41-1,-41 82 1,41 123-1,-82-41 1,0 41 0,-41-42-1</inkml:trace>
  <inkml:trace contextRef="#ctx0" brushRef="#br0" timeOffset="168484.3176">41316 20493 0,'-41'-82'16,"0"82"46,41 82-46,0 41-16,0-41 16,0 0-16,0-1 15,0 1-15,0 41 16,0-41 0,0-41-1,0-82 16</inkml:trace>
  <inkml:trace contextRef="#ctx0" brushRef="#br0" timeOffset="168717.767">41234 20575 0,'0'0'0,"0"-82"15,0 0 1,82 82-16,0 0 15,-41 0 1,-41 82 0,0 41-1,-41 0 1,-123-41 0,123-82-1,41 81-15,-82-81 0,82 41 16</inkml:trace>
  <inkml:trace contextRef="#ctx0" brushRef="#br0" timeOffset="169401.6583">41725 20616 0,'0'-41'16,"0"-41"-1,41 82 1,41 0 31,-82 82-47,0 123 31,0-124-15,-41 42-1,0-123 1,41-123 15,0-81-15,0 81-1,123 82 1,-42 41 0,1 41-1,-41 123 1,-41-41 0,0-42-1,0-162 48,0-42-63,82 41 15,41-82 1,-82 83 0,0 162-1,-41 83 1,0 41-1,0-83 1,0-81 0,163-82-1</inkml:trace>
  <inkml:trace contextRef="#ctx0" brushRef="#br0" timeOffset="170367.7813">42993 20780 0,'0'41'46,"41"-41"-14,41 0-17,-41-164 1,0-82 15,-41 206-15,0 80 15,0 42-15,0 82-1,0-123 1,0 0 0,81-41-1,1-82 1,0-41-1,0 82 1,-41 41 0,-41 41-1,0 82 1,41-82 0,41-82 15,-82-41-16,81 41 1,-81-82 0,41 123-1,-41 82 1,82 41 0,-82-82-1,41-41 1,82 0-1,-1-82-15,-81-41 16</inkml:trace>
  <inkml:trace contextRef="#ctx0" brushRef="#br0" timeOffset="170504.9958">43648 19921 0,'41'41'47</inkml:trace>
  <inkml:trace contextRef="#ctx0" brushRef="#br0" timeOffset="171486.8956">44957 20411 0,'-41'0'0,"82"82"47,-41-41-32,0 41-15,0 0 16,81-123 47,-81 0-63,41-41 15,-41 0-15,82-81 47,-41 449-16,-41-204-15,0 0 0,41-82-1,82-82 1,-41-41-1,-42 0 1,-40 164 15,82 82-15,-82-41 0,41-41-1,0-41 1,82-164 15</inkml:trace>
  <inkml:trace contextRef="#ctx0" brushRef="#br0" timeOffset="173846.9823">45857 20248 0,'0'0'15,"41"0"1,-1 41 0,-40 41-1,0-42 1,0 1-1,0-163 32,0 40-47,0 41 16,-40 0 0,-42 41-1,41 245 1,41-81-1,0-123 17,0 0-17,163-41 1,-122-123 0,-41 0-1,0 42 1,0 122 15,0-1-15,0 42-1,0 0 1,82-82 0,-41 0-1,41-123 1,0 42 15,-41-1-15,-41 41-16,41 41 15,-41 41 1,0 41-16,0-42 16,0-121 62,0 40-63,-41 41-15,-41 0 16,41 82 0,41 40-1,0-40 1,0 0-1,41-82 17,82-82-17,-83-41 1,-40 1 0,0 40-16,0 41 15,0 164 16,0-42-15,0 247 0,0-83-1,0 123 1,0-163 0,0-123-1,-81-41-15,40-41 16,41-41-1,-82-82-15,82-163 32,0 40-17,204 1 1,-163 40 0,41 42-1,0 40 1,-82 82-1,41 41 17,-41 82-17,82-82 1,-82 82 0,0-123 46,-41-41-46,0 82-1,0 0 1,41 41 0,-82 41-1,82 81 1,41-163-1,41 0 1,0-41 0,-82-41-1,41 42-15,-41-42 16,0 123 46,0 40-62,0 1 0,0 123 32,0 40-17,0 1 1,0-165-16,0 1 16,0-41-16,-41-41 15,-41 0 1,41-41-1,41-41-15,0-40 16,0-1 0,82-41-1,122 1 1,-81-1 0,-82 82-1,-41 1-15,0-1 16,0 0-1,0 41 1,0 0 15,0 82 1,0 41-17,0 41 1,0-1-1,0-81-15,0 41 16,82-123 31,-82-41-47,82 0 16,-82 1-1,40 81 16,-40 41 32,41-41-32,41 0-15,-82-41-1,0-41 1,-41 82 0,0 0 15,0 0-15,41 41-16,0 81 15,0 1 1,0-41 15,82-82-15,-41 0-1,123-82 1,-82-41 0,-82 83-16,81-1 15,-81-41-15</inkml:trace>
  <inkml:trace contextRef="#ctx0" brushRef="#br0" timeOffset="174065.3258">47043 19798 0,'0'41'47</inkml:trace>
  <inkml:trace contextRef="#ctx0" brushRef="#br0" timeOffset="174734.85">43566 22007 0,'0'-82'0,"0"-41"16,0 41-1,41 42-15,0-42 16,40 204 15,-81 83 0,41-82 1,41-164-1,-82 0-16,82-164 1,82 42 0,-123 163 15,-41 122-15,0-40-16,0 123 15,0-123-15,0-42 16,0 1-1</inkml:trace>
  <inkml:trace contextRef="#ctx0" brushRef="#br0" timeOffset="175451.9462">44384 21680 0,'0'-41'0,"-41"122"31,41 1-31,0 0 16,0 0-16,0-41 16,0 0-1,0 40 1,205-121 0,-164-42-1,-41-82 1,0 1 15,-41 122-31,0-41 16,-41 82-1,41 123 1,41 40 0,0-40-1,164-41 1,-83-82-1,42-41 1,-41-82 0,-82 41-1,0 0-15,82 42 16,-82-1 0,0 82 30,0 40-30,0 1 0,0 82-1,0-82 1,0-1 0,41-81-1,122-122 1,-122-1-1,-41-122 1,0 122 0,-82 123-1,1 82 1,-1 40 0,82 1-1</inkml:trace>
  <inkml:trace contextRef="#ctx0" brushRef="#br0" timeOffset="175951.1711">45407 21761 0,'0'-41'15,"0"-40"1,0 40-1,-41 41-15,-41 0 16,0 0 0,82 41-1,-41 122 1,41 42 0,0-123-1,0-42 1,41-40 15,82-122-15,-82 40-16,-41-123 15,0 42-15,0 40 16,0-41 0,0 83-1,0 122 32,0 81-31,0-40-16,0 41 15,0 40-15,0 83 16,0-205 0,0 0-1</inkml:trace>
  <inkml:trace contextRef="#ctx0" brushRef="#br0" timeOffset="176247.2058">45652 21311 0,'0'-81'0,"0"-1"16,0 41 15,0 123 16,0-1-47,0 83 16,0 82-1,0-124-15,0 42 16,0-123-1</inkml:trace>
  <inkml:trace contextRef="#ctx0" brushRef="#br0" timeOffset="176901.2712">45816 21557 0,'0'123'31,"0"-83"-31,0 42 0,0-41 16,41-41 15,-41-123-15,0 1-1,0 81 1,0 0 15,0 82-15,-82 122-1,82 42 1,0-164 0,82 41-1,81-82 1,-40-82-1,0-82 1,-123 42 0,41 40-1,-41 41 1,0 82 62,0 81-62,0-81-16,0 41 15,0-41 1,0 41 0,0 0 15,-82-82 0,0 0-31,0 0 16</inkml:trace>
  <inkml:trace contextRef="#ctx0" brushRef="#br0" timeOffset="177351.5547">44466 22539 0,'0'0'0,"-82"0"16,41 0-1,123 0 32,82 0-31,735 0 15,-530 0-15</inkml:trace>
  <inkml:trace contextRef="#ctx0" brushRef="#br0" timeOffset="177601.7798">44589 22784 0,'0'0'0,"-246"0"15,123 0 1,369 0 15,-1 0-15,532 0 0,-531 0-1,-164 0 1,-41 0-16</inkml:trace>
  <inkml:trace contextRef="#ctx0" brushRef="#br0" timeOffset="182302.4132">24503 20493 0,'0'-41'0,"0"0"16,0-40 0,0 40-1,41 0 32,-41-41-47,0 123 47,0 0-31,0 286-1,0-122 1,0-42-1,41-40 1,-41-82 0,0-82 31,0-41-47,0-122 15,0 81 1,123 41 15,-1 82-15,-40 0-1,0 0 1,41 0 0,-82 0-1,-41-82 1,82 0-1,-82 1 1,0-42 0,-41 41-1,0 82 17,41 41-32,-82 164 15,82 40 16,0 0-15,0-40 0,41-123-1,-41 0 1,41-82-16</inkml:trace>
  <inkml:trace contextRef="#ctx0" brushRef="#br0" timeOffset="182635.5311">25362 20902 0,'0'41'32,"0"0"-17,0 41 1,0-41-1,82-41 1,0 0 0,-41 0-1,-41-82 1,0-82 0,-82 42-1,0 122 1,0 0-1,82 82 1,123-1 0</inkml:trace>
  <inkml:trace contextRef="#ctx0" brushRef="#br0" timeOffset="182875.957">26344 20575 0,'0'-82'47,"0"123"15</inkml:trace>
  <inkml:trace contextRef="#ctx0" brushRef="#br0" timeOffset="183161.9252">26180 21148 0,'0'0'0,"-81"0"63,81 41 15,0 0-62,0-1-1</inkml:trace>
  <inkml:trace contextRef="#ctx0" brushRef="#br0" timeOffset="186702.4757">25158 22988 0,'0'-40'0,"0"121"47,-82 42-32,82 41-15,0-1 16,0 83-16,0-83 15,0 1-15,0-41 16,0-41-16,0-42 16,0 42-1,0-123 17,0-40-32,-82-247 31,0 206-31,82 40 31,41 123 0,-41 40-31,41-40 16,0-41 0,123 0-1,40-122 16,-122-1-15,0 41 0,-82 0-1,-41-40 1,41 81 0,-41 41-1,0-82 1,41 164 15,0 40-31,0 206 16,0-1-1,0-82 1,0-81 0</inkml:trace>
  <inkml:trace contextRef="#ctx0" brushRef="#br0" timeOffset="187236.2296">25812 24175 0,'0'-41'0,"0"0"32,0 82 15,0 41-32,0-1-15,0 1 16,0-41-1,0 82 1,0-205 31,0 41-47,0-41 16,164-204-1,-82 204 1,-82 41-1,81 82 1,-81 123 0,41 81-1,-41-40 1,0-83 0,0-81-1,0 41 16</inkml:trace>
  <inkml:trace contextRef="#ctx0" brushRef="#br0" timeOffset="187485.86">25690 24420 0,'0'-41'0,"122"41"47,1 0-31,0 0-16,-1 0 15,1-82-15</inkml:trace>
  <inkml:trace contextRef="#ctx0" brushRef="#br0" timeOffset="187852.4126">27121 23316 0,'0'-41'15,"0"123"32,0-41-47,0-1 16,0 42-1,0-123 32,0-40-31,0 40-16,0 0 16,0 82-1,0 40 1,0 1-16</inkml:trace>
  <inkml:trace contextRef="#ctx0" brushRef="#br0" timeOffset="188136.6297">26999 24297 0,'81'0'62,"-81"-40"-62,41 40 16,-41-41 0,0 0-1,-82 41 1,42 41-1,40 81 1</inkml:trace>
  <inkml:trace contextRef="#ctx0" brushRef="#br0" timeOffset="189802.8359">30026 23888 0,'41'-81'47,"40"40"-32,-40-41-15,41-41 16,-41 41-16,41 1 15,-41-1-15,-41 0 16,82-41-16,-82 41 16,0-40-1,-123-1 17,82 287-1,0 408 0,82-367-15,82-123-1,-1-82 1,83-123 0,-82-41-1,-42-81 16,-81 163-15,0 41 0,0 123-1,0 82 1,0-124 0,0 1-1,41-41 1,41 0-1,0-163 1,-82 40 0,0 82-1,-41 0 1,-82 123 0,42 82-1,81-1 16,0 1-15,40-123 0,1 0-16,82-41 15,-82 0-15,41 0 16,122-123 0</inkml:trace>
  <inkml:trace contextRef="#ctx0" brushRef="#br0" timeOffset="190853.233">31662 23316 0,'41'-41'15,"41"41"17,-41 82-17,-41-1 1,81-81-16,-81-40 62,-81-42-46,81 41-16,-41-41 16,0 82-1,-41 0 1,41 205 0,41 40-1,0-122 1,82-123 15,41-123-15,-83 41-1,-40-122 1,0 81 0,0 205 15,0 40-16,0-40 1,0 0 0,0 41-1,41-123 1,82-41 0,0-82-1,0-40 1,-42-1-1,-40 123 1,-41 82 15,82 41-31,-82 0 16,41-82 0,-41-41 30,0-41-30,0 41 0,-123 41-1,41 0 1,1 123 0,81-42-1,-82 124 1,82-82-1,41-123 1,41 0 0,-1 0-16,1-82 15,-82 41-15,82 0 16,-82-41-16,0-122 16,0-1-1,-41 42 16,41 81-15,0 123 15,0 81-15,0 124 0,0 163-1,0-205 1,41-163-1</inkml:trace>
  <inkml:trace contextRef="#ctx0" brushRef="#br0" timeOffset="192053.3461">33216 23193 0,'0'-82'16,"0"41"-1,-81 41 1,40 0 0,41 41-1,-41 286 1,123-122 15,122-246 0,-163 41-31,0-286 47,41 163-47,-82 82 0,0 82 47,0 164-31,0-42-1,0-81 1,82-82 0,81-41-1,-122-41 1,-41-122-1,0 40 1,-123 123 0,42 41-1,40 123 1,41-41 15,0 0-31,0-1 16,122-81-1,1 0 1,-41-81 0,0-42-1,-41 41 1,0 82 15,-41 82-31,0 0 16,81-41-1,-81 40-15,41-81 47,0 0-31,-41-81-16,123-83 16,-41 287 30,-82-42-30,0 1 0,0 82-1,82-164 1,40-41 0</inkml:trace>
  <inkml:trace contextRef="#ctx0" brushRef="#br0" timeOffset="192386.5421">34812 22866 0,'0'0'0,"-82"-82"0,82 41 15,0 164 32,0 40-31,0 246 0,0 82-1,0-327 1,123-164 15,-123-82-31</inkml:trace>
  <inkml:trace contextRef="#ctx0" brushRef="#br0" timeOffset="193070.2866">35057 23438 0,'0'41'16,"0"41"-1,0-41 1,41-41 15,0-82 1,-41 0-17,0 1 1,-82 81 15,41 81-15,41 1-16,0 82 15,0-82 1,41-1 0,82-81 15,-41-40-16,0-83 1,-82-82 0,0 164-16,0 1 15,40 40 17,-40 40-17,0 42-15,0 0 16,0 0-1,0-41 1,82-82 15,-41-82-15,0 82 0,-41-41 15,0 123-16,0 82 1,0-82 0,82 82-1,-41-82 1,41-41 0,81 0-16</inkml:trace>
  <inkml:trace contextRef="#ctx0" brushRef="#br0" timeOffset="193336.2732">35957 23111 0,'0'0'0,"0"-41"16,0 0-16,0-40 15,0 162 16,0 1-15,0 41 0,0 163-1,0 82 1,0-245 0,0-41-1</inkml:trace>
  <inkml:trace contextRef="#ctx0" brushRef="#br0" timeOffset="193487.2576">35753 23561 0,'0'-41'16,"81"41"-1,42 0-15,-41 0 16,0 0-1,41 0-15</inkml:trace>
  <inkml:trace contextRef="#ctx0" brushRef="#br0" timeOffset="193737.5946">34485 23152 0,'0'0'0,"-41"-82"16,-41 82-1,123 0 17,41 0-17,245 0 1,82 41-1,-286-41-15</inkml:trace>
  <inkml:trace contextRef="#ctx0" brushRef="#br0" timeOffset="194403.3119">36571 23152 0,'0'0'0,"82"82"63,-1 0-63,1-82 15,41 82-15,-41-82 16,-41 40-16,0-40 16,40 0-1,-81 82 32,-81-41-31,-83 41-1,0 122 17</inkml:trace>
  <inkml:trace contextRef="#ctx0" brushRef="#br0" timeOffset="194970.4261">38125 23152 0,'0'0'0,"0"41"31,0 41-15,0-41-1,-41-41 17,-41 0-1,82-41-31,0-123 31,0 82-31,0 41 16,41 41-16,41 0 0,-41 0 15,-41 82 1,0 0 0,0 82-1,-82 122 1,-81-163 0,81-123-1,41 0 1,41-82-1,0 0-15,82-81 16,-41 163 0,81 0-1,-122 81 1,41-40-16,0 123 16,-41-123-1,123-41 1</inkml:trace>
  <inkml:trace contextRef="#ctx0" brushRef="#br0" timeOffset="195125.033">38493 23479 0,'0'-81'0,"41"81"62</inkml:trace>
  <inkml:trace contextRef="#ctx0" brushRef="#br0" timeOffset="195311.7892">38780 23111 0,'0'-41'0,"0"-41"16,41 82 0,81 0-1,-40 0 1,-41 0-16,41 0 16</inkml:trace>
  <inkml:trace contextRef="#ctx0" brushRef="#br0" timeOffset="195586.6633">38821 23070 0,'-41'0'0,"41"41"16,0 41 0,0-41-1,0 41 1,82-82-16,40 82 15,-122-1-15,82 1 16,0-41 0,-123-41-1,-82 0 1,-40 41 0,122-41-1,0 0-15</inkml:trace>
  <inkml:trace contextRef="#ctx0" brushRef="#br0" timeOffset="195937.1286">40825 23520 0,'0'-82'0,"0"42"31,0 80 31,0 42-62,0 41 16,0 0-16,0-1 16,0 1-16,0 123 15,0-165 1,0-40-16</inkml:trace>
  <inkml:trace contextRef="#ctx0" brushRef="#br0" timeOffset="196170.1085">40743 23357 0,'0'0'0,"0"-41"16,41 41-16,82 0 16,-41 0-1,0 0 1,-42 122-1,-80 1 1,-247 0 0,246-123-1</inkml:trace>
  <inkml:trace contextRef="#ctx0" brushRef="#br0" timeOffset="196737.5392">41275 23398 0,'0'-82'0,"41"82"16,41 0 31,-82 41-47,0 40 15,0-40-15,0 82 16,-41 0 0,0-123 15,41-164-15,0 1 15,0-1-16,82 164 1,40 0-16,-81 41 16,-41 0-16,0 41 15,0 122 1,0-163 0,0 41-1,0-123 16,0-41-31,0 0 16,82-122 0,41 163-16,-82 41 15,0 0 1,-41 82 0,0-1-16,0 83 31,0-41-16,0-41 1</inkml:trace>
  <inkml:trace contextRef="#ctx0" brushRef="#br0" timeOffset="197236.7522">41316 23316 0,'0'82'63,"0"-1"-63,0 42 15,0 41-15,0 490 32,0-490 14</inkml:trace>
  <inkml:trace contextRef="#ctx0" brushRef="#br0" timeOffset="197508.7442">41316 23602 0,'0'0'0,"0"-41"0,0 0 0,0-41 16,41 1-1,82-1 1,-83 82 0,1 0-16,-41 82 15,41-1 1,-41-40-16,0 123 16,0-41-1,-163-42 16,40-40-15</inkml:trace>
  <inkml:trace contextRef="#ctx0" brushRef="#br0" timeOffset="198155.6622">41725 23561 0,'0'-82'0,"0"41"15,41 41 1,0 41 31,-41 41-32,0 0 1,0 82 0,0-83-1,0 1 1,0-164 15,0 1-15,41-206-1,81 246 1,-81 41 0,0 0-1,-41 164 1,0 81 0,0-122 15,0-41-16,0-164 17,41-122-17,164-42 1,-164 205 0,122 41-1,-163 123 1,0 41-1,0-1 1,0-81 0,0-41-1</inkml:trace>
  <inkml:trace contextRef="#ctx0" brushRef="#br0" timeOffset="198503.4119">43443 23725 0,'-41'0'16,"82"0"46,82 0-62,81 0 16,42 0-16,-42 0 16,-40 0-16,613-41 31,-40 41-16,-247 0 1</inkml:trace>
  <inkml:trace contextRef="#ctx0" brushRef="#br0" timeOffset="201887.7409">19185 16689 0,'0'-41'31,"0"164"16,0 81-47,82 83 15,41 285 1,-123-162 0,0-206-1,0-163-15,0 0 16,41-41 15,-41-41-15</inkml:trace>
  <inkml:trace contextRef="#ctx0" brushRef="#br0" timeOffset="204137.9809">19431 16771 0,'122'0'63,"-40"0"-48,41 0-15,41 0 16,81 0-16,451-82 16,-287 82-1,327 0 1,-409 0-16,82 0 15,246 0 1,-1 0 0,164 0-1,-286 0 1,123 0 0,-42 0-1,83 41 1,-451-41-16,328 0 15,-328 0-15,42 82 16,408-82 0,0 82-1,-81 40 1,-328-40 0,123-82-16,-245 0 15,0 0 1,286 0-1,-82 0 1,-123 0-16,42-41 16,-165 41-16,1 0 15,123 0 1,-1 0 0,41 41-1,-122-41 1,0 0-1,-42 0 1,1 0 0,-82 0-16,204 0 15,-81 0 1,-41 0-16,122 82 31,-81-82-15,-41 0-1,-42 0 1,42-41 0,0 41-1,0 0 1,-83-41-16,83 41 16,-41 0-1,-41-82 1,0 82-1,81 0 1,-40 0 0,-41 0-16,0 0 15,41 0 32,-82 41-31,41 0 15,-41 0-15,0 41-1,0 0 1,-41 40 0,41 1-1,0 163 1,0-122-1,0-41 1,0 0 0,-41-1-1,41-40 1,0-41 0,-41 0 15,-41 41-16,41-82 1,0 41-16,-122-41 16,81 0-16,41 0 15,-122 0 1,-1 0 0,-41 0-1,83 0-15,-206-41 16,124 41-1,81 0-15,-286 0 16,-82 0 0,205 0-16,-123 0 15,204 0 1,-122 0-16,-368 0 16,-83 0 15,-203 0-16,490 0 1,41 0 0,122 0-1,83 0 1,81-41-16,-40 41 16,40 0-16,-40 0 15,-165 0 1,247-82-1,-42 41 1,82 0 0,-122 41-1,-123-82 1,122 41 15,123 41-31,-41-81 16,83 81-16,-1 0 15,-82-41 1,-41 41 0,-81-82-1,163 82 1,-41 0 0,-40 0-1,-42 0 1,123 0-16,-163-41 15,122 41 1,0 0-16,-40 0 16,-42 0-1,-286-82 1,246 82 15,40 0-15,-40 0-1,0 0 1,122 0-16,-204 0 16,163 0-16,82 0 15,-81 0 1,122 0 0,-41 0 30,0 82-46,-41-82 16,-40 41 0</inkml:trace>
  <inkml:trace contextRef="#ctx0" brushRef="#br0" timeOffset="207154.7896">23767 19839 0,'-82'0'16,"41"0"-16,0 0 15,-81 123-15,40-83 0,0 42 16,0-41 0,0-41-16,-40 82 0,81-82 15,41 82-15,-41-82 31,41 41 1,204-41-1,1 122 0,-205-81-31,-41 164 16,0-82-1,-82-1-15,-163 165 16,0-42 0,81-122-1,246-123 32,82 0-31,-1 0-1,83 327 1,-205 41 0,0 123-1,-205 123 1,-81 326 0,122-244-1,164-246 1,164-246-1,41-122 1,40-82 0,-163-82-1</inkml:trace>
  <inkml:trace contextRef="#ctx0" brushRef="#br0" timeOffset="207520.8182">21885 26384 0,'-82'81'15,"41"-81"1,82 0 15,82 0-15,41 0-1,327-41 1,163-40 0,-449 81-1</inkml:trace>
  <inkml:trace contextRef="#ctx0" brushRef="#br0" timeOffset="207804.5402">22131 26997 0,'81'-41'31,"42"41"-31,41-122 16,408-1-16</inkml:trace>
  <inkml:trace contextRef="#ctx0" brushRef="#br0" timeOffset="210118.3517">7568 19430 0</inkml:trace>
  <inkml:trace contextRef="#ctx0" brushRef="#br0" timeOffset="212638.0257">15872 20002 0,'0'-40'15,"-82"40"-15,-41 0 16,82 0 0,-81-82 15,204 82 16,40 0-47,246 0 15,82 0 1,82 0 15,123 0-15,736 0-1,-573-82 1,-246 82 0,-163 0-1,-245 0 1,-82 0 0,-205 41 46,0-41-46</inkml:trace>
  <inkml:trace contextRef="#ctx0" brushRef="#br0" timeOffset="213155.4833">16526 19962 0,'0'0'0,"-81"0"15,-1 0-15,0 0 16,205 0 31,40 0-47,369 0 15,450 0 17,-246 0-17,82 0 1,0 0-1,-81-41 1,-492 41-16,287 0 16,-409 0-16,-41 0 15,-123 0 79,-41 0-94,0 0 16,-41 0-16,1 41 15</inkml:trace>
  <inkml:trace contextRef="#ctx0" brushRef="#br0" timeOffset="213553.1651">18899 20043 0,'0'0'0,"-82"0"0,0 0 16,205 0 31,41 0-47,40 0 15,778 0 1,-205 0 0,-163-41-1,-287 41 1,-163 0 15</inkml:trace>
  <inkml:trace contextRef="#ctx0" brushRef="#br0" timeOffset="216639.6502">42216 4990 0,'0'-41'15,"0"1"16,0-1 1,-82 41-17,41-82 1,0 41 0,-41 0-1,42-41 1,-1 82-1,-41 0 1,0-41 0,41 41-1,0 0 17,-41-81-17,41 81 1,1 0-1,-83 0 1,82 0 0,-41 0-1,-41 0 1,42 0 0,-1 0-1,0 40 1,41-40-1,-41 0-15,0 41 16,1-41 0,40 0-1,-41 0 1,41 0 0,-41 0 15,41 0-16,41 41 1,-41-41 0,-40 0-16,-1 82 15,0-41 1,0 41 0,0-41-1,41 0 1,41 40-1,0-40 1,-41-41-16,41 123 16,-81 41 15,81-42-15,0-40-1,0-41 1,0 41-1,0 0 1,0-1 0,0 1-1,0 0 1,0 41 0,41-82-1,-1 0 1,1 81-1,41-40 1,41 41 0</inkml:trace>
  <inkml:trace contextRef="#ctx0" brushRef="#br0" timeOffset="218520.2996">41848 6504 0</inkml:trace>
  <inkml:trace contextRef="#ctx0" brushRef="#br0" timeOffset="218732.1807">41930 6627 0,'0'-41'46</inkml:trace>
  <inkml:trace contextRef="#ctx0" brushRef="#br0" timeOffset="218905.3783">42052 6586 0</inkml:trace>
  <inkml:trace contextRef="#ctx0" brushRef="#br0" timeOffset="219218.8085">42052 6545 0,'-41'0'93,"-40"0"17</inkml:trace>
  <inkml:trace contextRef="#ctx0" brushRef="#br0" timeOffset="219655.6731">41398 10185 0,'-82'0'16</inkml:trace>
  <inkml:trace contextRef="#ctx0" brushRef="#br0" timeOffset="1.28552E6">13458 21230 0,'-41'-82'16,"1"82"-16,-1 0 0,-41-41 16,-41 41-1,-122 0 17,-83 163-1,165 42-16,40 0 17,41 40-17,41 41 1,41-163-16,0 122 16,0-122-16,0 0 15,0 81 1,82-40-1,123-41 1,40-41 0,1-42-1,-42-40 1,-81 0-16,204 0 16,-163 0-1,-42 0-15,165-40 16,-124-124-1,-40 82 1,82-204 15,-83 81-15,-81 42 0,41-1-1,-82 41-15,41-40 16,-41 40-16,0 0 15,0-163 1,0 163 0,-82 0-1,-41 42-15,-81-42 16,40 82 0,1 41-16,-205-82 15,40 82 1,-40 82-1,204 123 1,164-124 0</inkml:trace>
  <inkml:trace contextRef="#ctx0" brushRef="#br0" timeOffset="1.28675E6">13540 23193 0,'0'-82'32,"0"41"30,0 0-31,0-40 1,0 40 30,0 163 1,0-40-63,0 0 15,0 0-15,0-41 16,0 41 0,0 81-1,0 42 1,0-124-1,0 42 1,0-41 0,0-41-1,-82-123 95,-40 41-95,81-41 1,41 41 0,0 123 46,41 0-46,40-41-1,1-41 1,-41 0-16,82 0 16,-41-41-1,40-123 1,-40 124-1,-82-1 1</inkml:trace>
  <inkml:trace contextRef="#ctx0" brushRef="#br0" timeOffset="1.28775E6">12927 22170 0,'-41'0'15,"41"-41"-15,-41 41 16,41-81 62,82 81-62,40-41-16,-81 41 0,0 0 15</inkml:trace>
  <inkml:trace contextRef="#ctx0" brushRef="#br0" timeOffset="1.28866E6">13172 26097 0,'0'0'0,"41"-41"47,0 41-47,41 0 15,-1-81-15</inkml:trace>
  <inkml:trace contextRef="#ctx0" brushRef="#br0" timeOffset="1.28895E6">13049 26056 0,'0'0'0,"0"41"63,0 41-48,123-82 1,-41 41-1,0 82 1,-82-82 0,-41-1-1,-41-40 1,0 0-16,0 0 16</inkml:trace>
  <inkml:trace contextRef="#ctx0" brushRef="#br0" timeOffset="1.2893E6">13663 26138 0,'0'-41'0,"-41"41"15,0 0 16,41 41-15,0 41 0,0-41-1,123 41 1,-82-82 0,0 0-1,-41-41 1,-41-164-1,-82 164 1,82 41 15,41 41-15,0 0-16</inkml:trace>
  <inkml:trace contextRef="#ctx0" brushRef="#br0" timeOffset="1.28982E6">13949 25852 0,'0'0'0,"0"-82"0,-82 82 16,-81-123-1,-1 123 1,1 0-1,-42 0 17,0 123-17,165 41 1,-83 122 0,123 41-1,0-81 1,245 40-1,-40-204 1,40-82 0,1-82-1,-1-123 1,-163 83-16,0-42 16,-41 82-1,-41 0-15,0-122 16,-82 81-1,-82 82 17,82 41-32,-81 0 15,81 0-15,0 0 16,82 41 0,0 0-16</inkml:trace>
  <inkml:trace contextRef="#ctx0" brushRef="#br0" timeOffset="1.29012E6">16322 26056 0,'41'-81'31,"0"81"-31,40 0 16,1-41-16</inkml:trace>
  <inkml:trace contextRef="#ctx0" brushRef="#br0" timeOffset="1.29043E6">16076 26056 0,'-41'0'15,"41"82"1,0 0 0,41 0-1,82 0 1,0 40 0,40-81-1,1 41 1,-164-41-1,-82-41 1,-81 41 0,-1-41-1,123 0 1</inkml:trace>
  <inkml:trace contextRef="#ctx0" brushRef="#br0" timeOffset="1.29075E6">16895 26261 0,'0'-82'16,"-41"82"0,41 41-16,0 0 15,0 82 1,0-83-1,0 42 1,122-82 0,42 0-1,-164-122 1,0-42 0,-82 0-1,-81 164 1,122 41-1,41 82 1</inkml:trace>
  <inkml:trace contextRef="#ctx0" brushRef="#br0" timeOffset="1.291E6">17590 26384 0,'0'-41'62,"0"82"-31,0-1-15</inkml:trace>
  <inkml:trace contextRef="#ctx0" brushRef="#br0" timeOffset="1.29132E6">17876 25975 0,'0'0'15,"0"-41"-15,0-41 0,0 41 16,82 41 15,-41 0-31,0 123 16,-41-1 0,0 42-1,-82 0 1,0-164-1,82 40 17,82-40-17,123-122 1,-1-1 0,42-41-1</inkml:trace>
  <inkml:trace contextRef="#ctx0" brushRef="#br0" timeOffset="1.29187E6">18531 25484 0,'-41'-82'16,"-41"41"-16,41-41 0,-122 41 15,40 41-15,-245-122 32,-205 122-17,123 0 1,-164 286 0,369-41-1,163 164 1,41 82-1,205 41 1,122-491 0,164 41-1,82-205 1,163-204 0,328-328-1,-777 410 1,-206 40 15,-40 42-15,-286-83-1,-205 164 1,-286 123 0,368 82-1,327 41 1,41 122-1,82-245-15</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3-12-02T13:24:32.328"/>
    </inkml:context>
    <inkml:brush xml:id="br0">
      <inkml:brushProperty name="width" value="0.05292" units="cm"/>
      <inkml:brushProperty name="height" value="0.05292" units="cm"/>
      <inkml:brushProperty name="color" value="#FF0000"/>
    </inkml:brush>
  </inkml:definitions>
  <inkml:trace contextRef="#ctx0" brushRef="#br0">6995 10308 0,'-41'0'15,"41"-41"1,-41 41 0,82 41 77,41-41-93,0 0 16,41 0-16,-1 0 16,1 0-16,41 0 15,-1 0 1,-81 0-1,0 0 17,-123 0 46,-41 0-63,41 0 1,0 0-16,-81 0 16,-1 0-1,-41 0 1,1 0 0,122 0-16,-41 0 15,0 0 1,123 0 46,82 0-62,-41 0 16,163 0 0,-122 0-1,40 41 1,-122-41-1,0 41 1,41 0 0</inkml:trace>
  <inkml:trace contextRef="#ctx0" brushRef="#br0" timeOffset="1932.9461">10840 9735 0</inkml:trace>
  <inkml:trace contextRef="#ctx0" brushRef="#br0" timeOffset="2500.8762">14399 9654 0</inkml:trace>
  <inkml:trace contextRef="#ctx0" brushRef="#br0" timeOffset="3088.1779">17794 10103 0</inkml:trace>
  <inkml:trace contextRef="#ctx0" brushRef="#br0" timeOffset="3860.1617">22008 9981 0</inkml:trace>
  <inkml:trace contextRef="#ctx0" brushRef="#br0" timeOffset="4437.1892">26344 9981 0</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9T11:18:42.273"/>
    </inkml:context>
    <inkml:brush xml:id="br0">
      <inkml:brushProperty name="width" value="0.05292" units="cm"/>
      <inkml:brushProperty name="height" value="0.05292" units="cm"/>
      <inkml:brushProperty name="color" value="#FF0000"/>
    </inkml:brush>
  </inkml:definitions>
  <inkml:trace contextRef="#ctx0" brushRef="#br0">8181 9613 0,'0'-41'0,"-81"-41"31,40 82-16,41-41-15,-41 41 16,0 0-16,41-41 16,-164-41 15,82 82-31,-40 0 31,-1 0-15,41 0-1,41 0 1,-81 41 0,-1 0-1,41 41 1,0 0 0,41 122-1,41-163-15,0 82 16,0-82-1,0 0-15,0 81 16,0-40 0,123 0-1,-82-82-15,163 0 16,-81 0 0,0 0-16,122-41 15,1-41 1,-164 82-1,-1-41 1,-40 41-16,-41-41 16,41-40-1,0 81 1,41-164 0,-82 41-1,0 42 1,-123-1-1,-40 0 1,81 82-16,-123 0 16,123 0-1,1 0-15,-83 41 16,164 82 0</inkml:trace>
  <inkml:trace contextRef="#ctx0" brushRef="#br0" timeOffset="21053.1959">29330 9326 0,'0'-41'31,"-41"41"0,-40-81-15,-1 81 0,-82 0 15,82 0-16,-81 0 1,40 0 0,0 0-1,41 81 1,1-81 0,40 41-1,0 0 1,-41 41-1,41-41 1,-41 41 0,-41 40-1,123-40 1,0-41 15,0 41-15,41 82-1,41-83 1,0-40 0,41 41-1,-1-82 1,42 41 0,-82-41-1,41 0 1,-42 0-1,1 0 1,0 0-16,-41 0 16,41 0-1,-41 0 1,41 0 0,-42 0-1,1-82 1,82 41-1,-41 41 1,-41-41 0,0-40-1,40 40 1,1-41 0,0 0-1,-82 0 1,0 41-1,41-40 1,-41-124 0,0 164-1,-205-123 17,-40 83-17,-82 81 1,0 41-1,122 81 1,164-122-16</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9T11:32:22.884"/>
    </inkml:context>
    <inkml:brush xml:id="br0">
      <inkml:brushProperty name="width" value="0.05292" units="cm"/>
      <inkml:brushProperty name="height" value="0.05292" units="cm"/>
      <inkml:brushProperty name="color" value="#FF0000"/>
    </inkml:brush>
  </inkml:definitions>
  <inkml:trace contextRef="#ctx0" brushRef="#br0">6136 28347 0,'0'-41'16,"0"82"46,0 41-46,82 0-16,-82 81 16,82 83-16,-82-42 15,81 1-15,-81-1 16,0 42-16,0-83 16,0 42-1,-40-1 16,-1-204 63,0 0-78,41-81-1,-82 81 1,82-82-16,-41 41 16,0 41-1,41-82 1,-82 82 0,82-41-1,0 82 48,82 41-63,-82-41 15,41 0-15,41 40 16,0-81 0,-1 0 15,1 0-16,41-40 1,-41-42 0,-41 41-1</inkml:trace>
  <inkml:trace contextRef="#ctx0" brushRef="#br0" timeOffset="357083.324">26835 20616 0,'0'-41'15,"0"82"48,0 82-47,0-41-1,-41-42 1,41 42-1,0-41 1,0-82 47,0 0-48,0 0-15,0-40 16,0-1-1,0 41 1,0 0 15,0 0-15,0-41 140,0 41-125,0 0 1,-41 41 15,41 41 31,0 0-78,0 0 15,0 41-15,0-41 16,0 82 0,0-82-1,0 40 1,0-40-1,-41-41 95,-41 0-79,82-41-31,-41 41 16,41-81-1,0 40 1,-40 41 0,40-41-1,0 123 48,0-1-48,81-81-15,-40 41 16,0-41 0,41 0-1,0 0 1,-41 0 46</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9T11:29:19.642"/>
    </inkml:context>
    <inkml:brush xml:id="br0">
      <inkml:brushProperty name="width" value="0.05292" units="cm"/>
      <inkml:brushProperty name="height" value="0.05292" units="cm"/>
      <inkml:brushProperty name="color" value="#FF0000"/>
    </inkml:brush>
  </inkml:definitions>
  <inkml:trace contextRef="#ctx0" brushRef="#br0">24544 3927 0,'-82'0'16,"82"-41"-16,-81 41 15,-1 0 1,164-41 46,40 41-62,42-82 0,245-40 32,-82 40-17,-122 82-15,40 0 16,-245 41 0</inkml:trace>
  <inkml:trace contextRef="#ctx0" brushRef="#br0" timeOffset="630.4375">25280 3763 0,'0'0'16,"-122"82"-16,-42-41 15,123-41-15,41 41 16,123-41 31,41 0-32,367-82 1,287-82 0,-408 164-1,-370-40 1,-121 40 0,-83 122-1,0-40-15,-204 41 16,164-41-16,81-82 15,82 40 1,82-40 0,245 0-1,123-81 1,-122 81 0,-42-82-1,-204 82 16,-41 41-15,-123 41 0,42-1-1,-1-40 1,41-41 0,245 0-1,42-41 1,-42-81-1,-81 81 1,-82 41 0,-123 0 15,82 82-15,-82-82-1</inkml:trace>
  <inkml:trace contextRef="#ctx0" brushRef="#br0" timeOffset="1186.1817">25526 3231 0,'0'-40'16,"-41"40"-1,41-41 1,0 82 47,0 40-48,0 1 1,0-41 15</inkml:trace>
  <inkml:trace contextRef="#ctx0" brushRef="#br0" timeOffset="2546.8349">25240 3191 0,'40'0'31,"42"0"-15,0 40-1,-41-40 1,41 0-16,0 0 16,-1-81-1,-81 40 16,0 0-15,-40 41 0,-1 0-1,0 0 1,41 82 0,0-1-1,0-40 1,0 41-1,82-82 1,-42 0 0,-40-82 15,41 82-15,-41 41 15,0 82-16,41-123 1,-41 82 0,82-82-1,-41 0 1,0-41 0,-41-41-1,0 41 1,0 82 15,82 0-15,-41-41 15,-1 0-15,42 0-1,-82-41 16,-82 41-15,1 0 0,40 0-1,-41 0 1,82 82 0,0 41-1,41-82 1,0-41-1,81 0-15,-81 0 16,41-41-16,0 0 16,0-41-1,-82 0 1,0 41 0,0 0-1,-41 41 32,41 41-31,0 0-1,0 41-15,0 0 16,41-82-16,0 0 16,41 0-1,-42 0 1,124-82-1,-123-41 1,-41 82 0,0-41-1,0 123 63,82-41-78,-82 82 16,41-82 0,-41 82-1,0 0 1,41-82 0,0 41-1,122-82 1,-40 0-1,-82-82 1</inkml:trace>
  <inkml:trace contextRef="#ctx0" brushRef="#br0" timeOffset="10019.9466">26753 6013 0</inkml:trace>
  <inkml:trace contextRef="#ctx0" brushRef="#br0" timeOffset="11272.3783">39761 5972 0</inkml:trace>
  <inkml:trace contextRef="#ctx0" brushRef="#br0" timeOffset="11887.611">45366 5931 0,'0'-82'47,"41"82"78</inkml:trace>
  <inkml:trace contextRef="#ctx0" brushRef="#br0" timeOffset="12412.1292">47288 5768 0,'82'0'125,"-41"0"-110</inkml:trace>
  <inkml:trace contextRef="#ctx0" brushRef="#br0" timeOffset="12699.3186">48106 5645 0</inkml:trace>
  <inkml:trace contextRef="#ctx0" brushRef="#br0" timeOffset="15991.887">25526 7649 0,'-41'0'0,"123"0"375</inkml:trace>
  <inkml:trace contextRef="#ctx0" brushRef="#br0" timeOffset="16874.3187">37266 7895 0</inkml:trace>
  <inkml:trace contextRef="#ctx0" brushRef="#br0" timeOffset="29848.8569">6463 10717 0,'0'-41'16,"-41"41"-16,41-41 15,0 164 32,0 41-31,0-1-16,82-40 15,-82 81 1,0-163 0,0 0-1,41-41 1,-41-41-1,0-163 1,0-1 0,0 164-1,82 41 1,0 0 15,40-41-15,-40 41-16,-82-81 15,41 81-15,-41-41 16,0 0 0,0 0-1,0-82 1,0 82 0,0 164 15,0 0-31,0 40 15,0 83 1,82-1 0,-41-163-1,0-41 1</inkml:trace>
  <inkml:trace contextRef="#ctx0" brushRef="#br0" timeOffset="30199.6323">7363 11249 0,'0'-41'0,"0"82"31,0 82-15,0-42-16,0 1 15,0-41-15,0 0 16,82 41-1,-41-82 1,41-123 0,-82 41-1,0-81 1,0 81 15,-41 0-15,-41 82-1,0 123 1,82-41 0,41-82-16,0 81 0</inkml:trace>
  <inkml:trace contextRef="#ctx0" brushRef="#br0" timeOffset="30445.9186">8140 10881 0,'0'-41'78,"0"123"-46,0-42-17</inkml:trace>
  <inkml:trace contextRef="#ctx0" brushRef="#br0" timeOffset="30650.6033">8181 11453 0,'0'-41'31,"0"1"-15,41-1 0,-41 82 15</inkml:trace>
  <inkml:trace contextRef="#ctx0" brushRef="#br0" timeOffset="31533.2595">10513 11290 0,'0'-41'31,"0"0"-15,82-123 15,-82-286 0,0 409-15,0-40-1,0 203 17,0 124-17,0-1 1,0-122-1,82-41 1,0-82 0,-1 0-1,1-123 17,0 0-17,-82 41-15,0-40 16,0 81-16,0-82 15,0 205 17,0 41-17,0 40 1,0-81 0,41 0-1,41-41 1,40-41-1</inkml:trace>
  <inkml:trace contextRef="#ctx0" brushRef="#br0" timeOffset="31782.7407">11699 10962 0,'0'-40'47,"82"40"-47,0 0 16,41-41-16,-1 41 15</inkml:trace>
  <inkml:trace contextRef="#ctx0" brushRef="#br0" timeOffset="31984.2996">11658 11249 0,'41'0'32,"0"0"-32,0 0 15,123 0 1,-41 0-16</inkml:trace>
  <inkml:trace contextRef="#ctx0" brushRef="#br0" timeOffset="32366.3797">12886 10513 0,'0'0'0,"0"-41"0,0 163 47,0 1-32,0 0-15,0 81 16,0-40 0,0-41-1,41-123 17,40 0-32</inkml:trace>
  <inkml:trace contextRef="#ctx0" brushRef="#br0" timeOffset="33049.5881">13417 10799 0,'0'-82'0,"-81"205"62,81-82-46,0 0-16,0-1 15,0 42-15,0-41 16,163 41 0,-81-123-1,0-41 1,-82 0 15,0-40-15,-82-1-1,-82 41 1,83 82 0,162 0 31,1 0-47,82 0 15,-82-41 1,40 41-1,-81 0 1,0 82 0,-41 41-1,0 0 17,82-1-17,-41-81 1,123-41-1,-1 0 1,-40-123 0,-82-81-1,-41-1 1,-41 124 0,-123 81-1,42 0 1,-1 163-1,82-163 1</inkml:trace>
  <inkml:trace contextRef="#ctx0" brushRef="#br0" timeOffset="44201.843">6709 12599 0,'0'-41'0,"-41"41"15,41-123-15,-41 123 16,41 41 15,0 654 0,82-286 1,-82-286-1,0-164-16,-41-122 1,41-42 0,41 41-1,0 83 1,81 40 0,-40-41-1,-41 41 1,-41-41-1,0 0 1,0 41 0,0 1 15,0 121 0,0 1-15,0 123-1,0 122 1,41-123 0,-41-122-16,0 0 15</inkml:trace>
  <inkml:trace contextRef="#ctx0" brushRef="#br0" timeOffset="44651.2552">7363 13212 0,'0'0'0,"0"41"47,0 82-47,0 0 16,0 40-1,0-81-15,0-41 16,0 41-16,0-123 47,0-41-47,41-41 16,-41 1-16,82-124 15,-82 123 1,41 123-16,-41-40 15,82 40 1,40 327 0,-122-82 15,41-40-15,-41-42-1,0-122 1,82-41-16</inkml:trace>
  <inkml:trace contextRef="#ctx0" brushRef="#br0" timeOffset="44851.5939">7322 13621 0,'82'-82'32,"41"82"-17,0 0-15,-1-81 16,-40 81-16</inkml:trace>
  <inkml:trace contextRef="#ctx0" brushRef="#br0" timeOffset="45056.5389">8427 12599 0,'-41'0'15,"82"81"32,-41-40-31</inkml:trace>
  <inkml:trace contextRef="#ctx0" brushRef="#br0" timeOffset="45250.5045">8468 13417 0,'0'-41'0,"0"-41"0,0 0 16,82 164 31,-82-41-32</inkml:trace>
  <inkml:trace contextRef="#ctx0" brushRef="#br0" timeOffset="47417.5738">10677 13376 0,'-41'0'31,"41"-82"16,0 41-31,0 0-16,82-81 16,-82-328 15,0 204 0,0 205 16,0 123-31,0 41-1,0 163 1,0-122-1,81-123 1,1 40 0,-41-121-1,0-42 1,41-82 0,-41 0-1,-41-40 1,0 245 31,0 82-32,0 163 1,0-122 0,0-83-1,0-40 1,41-41-1,163 0-15</inkml:trace>
  <inkml:trace contextRef="#ctx0" brushRef="#br0" timeOffset="48048.0451">12108 12640 0,'-81'0'16,"40"0"-1,82 0 63,40 0-78,42 0 16,-82 81-16,0-81 16,82 82-16,-1-82 31,-81 41-15,123-41-1,-123 0 16,-123 41 1,41-41-17,-82 82 1,1 41 0,40-42-1,-82 83 1</inkml:trace>
  <inkml:trace contextRef="#ctx0" brushRef="#br0" timeOffset="48551.6127">13336 12680 0,'0'-40'16,"0"-1"-1,-41 41 1,41 81 46,0 1-62,41 41 16,-41 0-16,0 81 16,0-81-1,0-41 1,0 0-1,81-82 1</inkml:trace>
  <inkml:trace contextRef="#ctx0" brushRef="#br0" timeOffset="49285.4495">13745 12926 0,'0'41'47,"0"0"-47,-82 41 16,82-1-16,0 42 15,0-41 1,82 0-1,40-1 1,1-162 15,41-165-15,-164 124 0,0-1-1,0 82 1,-82-41-16,41 82 15,-41 0-15,-40 0 16,40 0 0,123 0 15,0 0-31,-1 0 16,1 0-16,82-41 15,-82 41 1,82 0-1,-41 0 1,-82 41-16,40 164 16,42-124 15,-82 83-15,41-123-1,82-41 1,-41-82-1,-1-41 1,-40-81 0,-41 81-1,0 41 1,-81 82 0,-42 0-1,41 123 1,82-82-1</inkml:trace>
  <inkml:trace contextRef="#ctx0" brushRef="#br0" timeOffset="65492.2567">41480 7731 0</inkml:trace>
  <inkml:trace contextRef="#ctx0" brushRef="#br0" timeOffset="70770.0924">1841 11003 0,'0'-81'16,"0"-1"0,0 0-1,0 41 1,-82 41 15,41 41-15,-82 245 15,287-122-15,0-82-1,-123-41 1,40-41-1,-81 41 1,-122 40-16,-42 1 16,82-82-16,41 0 15,-41 41 1,42-41 0,80-82-1,124-40 1</inkml:trace>
  <inkml:trace contextRef="#ctx0" brushRef="#br0" timeOffset="71804.0637">2209 11003 0,'0'0'0,"0"-81"16,0-1 0,0 0-1,0 0 1,0 164 15,0 122-15,0 1-1,0-123 1,0 0-16,82-82 16,-41 0 15,81-82-16,-122 41 1,41-164 0,-41 246 15,82-41-15,-82 82-1,41-82 1,0 0-1,-41-41 1,0-41 0,0-40-1,-41 122 17,-41 0-32,41 163 15,41-40 1,0-41-16,41 0 31,82-41-31,-41-41 16,0 0-1,81 0 1,-122-82-16,82-82 16,-123 82-16,0 0 15,0-40 1,0 81-1,0-41 1,-41 82-16,41 41 31,0 41-15,0 0-16,0 122 16,0-81-16,41 81 15,-41-122 1,0-41-16,0 41 15,0-123 32,0 0-31,0-82 0,0 1-1,0-1 1,0 82-1,82 41 1,40 0 0,-40 41-1,-82 82 1,0-82 0,-41-1-1,-41-40 1,1 0 15</inkml:trace>
  <inkml:trace contextRef="#ctx0" brushRef="#br0" timeOffset="72036.4951">3559 10922 0,'0'-82'15,"0"164"48,0-1-63,0 1 16,0 0-16,0 0 15,0 0-15,82 81 16,-82-122-1</inkml:trace>
  <inkml:trace contextRef="#ctx0" brushRef="#br0" timeOffset="72286.714">1923 10922 0,'0'0'0,"0"-41"47,81 41-47,83 0 16,41 0-16,245-82 15</inkml:trace>
  <inkml:trace contextRef="#ctx0" brushRef="#br0" timeOffset="72703.5553">1554 11903 0,'-81'0'0,"-1"41"16,205-41 15,122 0-15,82 0-16,1-123 15,449 1 1,-164 81 15</inkml:trace>
  <inkml:trace contextRef="#ctx0" brushRef="#br0" timeOffset="73537.4399">2454 16157 0,'0'-81'15,"0"40"1,-40 0-1,-42 41 17,-41 122-17,123-40 1,41 82 0,123-123-1,-42 82-15,1-1 16,-123-40-1,0 0 1,-82 0 0,0-82-16,-81 81 15,-42-81 1,164-40 0,-41-42-1,82 0 1,82 0-1</inkml:trace>
  <inkml:trace contextRef="#ctx0" brushRef="#br0" timeOffset="74437.8211">2863 16239 0,'0'-82'0,"0"1"16,0 40-16,0-41 15,0 41 1,0 164 15,0-1-31,0 124 16,41-1 0,41 1-1,-41-205 1,41-82 31,-82 0-32,82-41-15,-82-82 16,0 123-16,0-40 16,0 122 15,41 40-16,-41 42 1,41-123 0,40 41-1,-40-82 1,0-41 0,-41-40-1,0-1 1,-41 82 15,0 41-31,0 0 16,41 82-16,-81 0 15,81 122 1,41-81 0,40-82-1,-40 40-15,123-81 16,-82 0-16,-41-40 15,81-83 1,-81-82 0,-41-163-1,0 205 1,0 122 0,0-41-1,0 164 32,0 40-31,0 206-1,0-1 1,0-164-16,41 83 16,0-164-16,-41-41 15,41 0 1,-41-82 15,0-41-31,0-41 16</inkml:trace>
  <inkml:trace contextRef="#ctx0" brushRef="#br0" timeOffset="74654.6928">3886 16607 0,'0'0'0,"0"-81"15,-41 81-15,41-82 16,0 0 15,123 41-15,-41 41-1,-82 82-15,123 0 16,-123-1-16,0-40 16,-82 0-1,-41 82 1,0-82-1</inkml:trace>
  <inkml:trace contextRef="#ctx0" brushRef="#br0" timeOffset="74889.1857">2700 16403 0,'0'0'0,"-41"0"16,123 0 15,122-82-15,164 82-1,1-82 1</inkml:trace>
  <inkml:trace contextRef="#ctx0" brushRef="#br0" timeOffset="75471.605">5072 16076 0,'-40'81'31,"40"-40"-15,0 0-16,-41 41 15,41 0 1,-41-82-1,-41 0 17,82-41-17,0-41-15,0-41 16,41 82 0,122 41-1,-122 82 1,41 164 15,-82-1-15,-123-40-1,42-124-15,-83 1 16,164-41-16,-41-41 16,41-41-1,0-122 1,41-1-1,82 164 1,40 123 0,-40-1-1,-41-40 1</inkml:trace>
  <inkml:trace contextRef="#ctx0" brushRef="#br0" timeOffset="75836.9349">2373 17630 0,'0'0'0,"41"0"47,122 0-47,328 0 16,164 0 0,-42-41-1,-204 41 16,-368 0 16,-41-41-47</inkml:trace>
  <inkml:trace contextRef="#ctx0" brushRef="#br0" timeOffset="76470.8388">7936 16116 0,'0'0'0,"0"-81"15,0 203 17,-41 165-17,-41-124 1,-41-40 15,42-123-31,81 41 16,-41-41-16,0-82 31,41 0-15,0-163-1,82 163 1,-1 123-1,42 82 1,-41 81 0,41 42-1,-41-205 1</inkml:trace>
  <inkml:trace contextRef="#ctx0" brushRef="#br0" timeOffset="76687.0734">8550 16485 0,'40'0'31,"42"-41"-16,41 41-15,82 0 16,-124 0 0</inkml:trace>
  <inkml:trace contextRef="#ctx0" brushRef="#br0" timeOffset="76821.5751">8795 16730 0,'123'0'31,"40"-41"-15,-40 41-16</inkml:trace>
  <inkml:trace contextRef="#ctx0" brushRef="#br0" timeOffset="77237.5853">9899 16280 0,'0'-82'16,"-40"82"31,40 41-47,0 41 15,0 41-15,0-41 16,0 81 0,0-122-1,81 41 1,1-82 0,82-164-1,-164-40 1,0-42-1,-164 83 1,82 163 0,-40 122-1,81 83 1</inkml:trace>
  <inkml:trace contextRef="#ctx0" brushRef="#br0" timeOffset="77511.9533">10759 16485 0,'0'-41'93,"0"-41"-77,0 123 15</inkml:trace>
  <inkml:trace contextRef="#ctx0" brushRef="#br0" timeOffset="77904.2202">11208 16035 0,'0'0'0,"0"-82"0,0 123 47,-40 41-32,40-1-15,0 83 16,0 0 0,40-83-1,42-81 16,0 0-15,0 0-16,0-163 16,-82 40-16,0 0 15,0-40 1,-41 122 0,-205 41-1,205 41 1,-40 0-1</inkml:trace>
  <inkml:trace contextRef="#ctx0" brushRef="#br0" timeOffset="78121.2532">11904 15912 0,'82'-82'32,"0"82"-17,-42 0-15,42 0 16,-41 0 0,0 0-16</inkml:trace>
  <inkml:trace contextRef="#ctx0" brushRef="#br0" timeOffset="78371.3526">11945 15994 0,'0'41'16,"0"81"0,82-40-1,81 41 1,1 0 15,-123-82-15,-82-41-1,-123 81 1,-81-40 0,122-41-16</inkml:trace>
  <inkml:trace contextRef="#ctx0" brushRef="#br0" timeOffset="79137.9651">3150 19184 0,'0'0'0,"0"-41"16,0 1-16,0-42 15,0 0 1,-82 41-1,0 41 1,-81 327 15,203-122-15,124-42 0,41 1-1,-205-123 1,0 0 15,-41 82-15,-205-83-1,83-40 1,122 0 0,0 0-1</inkml:trace>
  <inkml:trace contextRef="#ctx0" brushRef="#br0" timeOffset="79988.4484">3518 19225 0,'0'-41'0,"0"0"15,0-40 1,-82 81 31,82 81-47,0 42 15,0 245 1,41 0 0,-41-245-16,41 41 15,-41-123 1,82-41-1,0-123 1,-1-41 0,-81 42-16,0-83 15,82 123 1,-82 123 15,0 41-31,0-41 16,41 0-16,-41 41 15,41-82 1,41 0 0,-82-41-1,0 0 1,0-82 0,-41 82-1,0 41 1,0 0-1,41 82-15,-82 82 16,82-83 0,0-40-16,41 0 15,82 41 1,0-82 0,-41-82-16,122-40 15,-163 40 1,-41 0-16,82-164 31,-82-81-15,-41 245-1,0-40 1,41 81 0,-82 41-1,82 82 1,0-1-16,41 288 15,-41-83-15,82-82 16,0 165 0,-82-124-1,0-163-15,0-41 16</inkml:trace>
  <inkml:trace contextRef="#ctx0" brushRef="#br0" timeOffset="80221.5132">4541 19839 0,'0'-41'0,"0"0"16,41 41 0,40 0-1,42 41 1,-123 82-1,-41-42 1,-82 42 0,-40-41-1</inkml:trace>
  <inkml:trace contextRef="#ctx0" brushRef="#br0" timeOffset="80554.287">3109 19512 0,'41'0'47,"41"0"-32,40 0-15,83 0 16,40-82-16</inkml:trace>
  <inkml:trace contextRef="#ctx0" brushRef="#br0" timeOffset="81037.6672">5236 19307 0,'-41'0'16,"41"-82"0,0 41-1,41 41 16,-41 41-15,0 82 0,0-41-1,0 40 1,-41-122 0,41-81 15,123 40-16,-82 41 1,0 41 0,-41 81-1,0 42 1,-82 0 0,0-123-1,41 40 1,-82-81-1,123-41-15</inkml:trace>
  <inkml:trace contextRef="#ctx0" brushRef="#br0" timeOffset="81434.6764">2986 21066 0,'0'0'0,"-82"0"0,205 0 47,82 0-47,286-41 16,40 41 15,451-204-15,-818 204-1</inkml:trace>
  <inkml:trace contextRef="#ctx0" brushRef="#br0" timeOffset="85506.9483">9327 19593 0,'0'-81'0,"0"40"15,-41 41-15,41-123 16,0 41 0,82 82 15,-1 327 0,-81-245 0,0-41-15,0 41 0,0-164-1,0 0 1,41-327 0,82 246-1,-41 122 1,-41 41-1,-41 82 1,82 245 0,-82-123-16,81 124 15,-81-206 1,0-40-16,0 0 16,41 0 15</inkml:trace>
  <inkml:trace contextRef="#ctx0" brushRef="#br0" timeOffset="85721.9927">10104 19471 0,'123'0'31,"-82"0"-15,0 0-16,40 0 0,1 0 15,-41 0-15</inkml:trace>
  <inkml:trace contextRef="#ctx0" brushRef="#br0" timeOffset="85888.2268">10186 19798 0,'41'0'31,"0"0"-15,40-41-16,1 41 15,41-41-15</inkml:trace>
  <inkml:trace contextRef="#ctx0" brushRef="#br0" timeOffset="86105.8131">11168 19143 0,'40'0'47,"83"-40"-32,0 40-15,0 0 16,-1-82-16</inkml:trace>
  <inkml:trace contextRef="#ctx0" brushRef="#br0" timeOffset="86454.7997">11168 19266 0,'0'82'47,"0"-41"-47,0 0 0,0 41 16,0-1-1,40-81 32,-40-41-31,82 41-16,-82-81 16,82-1-1,-41 82 1,0 41-1,-41 0 1,0 0 0</inkml:trace>
  <inkml:trace contextRef="#ctx0" brushRef="#br0" timeOffset="87721.8479">11086 19266 0,'0'41'31,"0"41"-15,0-41-16,0 0 16,0 163 15,41-204 16,40 0-32,-81-82 1,41 82-16,0-81 16,-41 40-16,82 41 15,41 0 1,-82 0 0,0 122-1,-41-40 1,0 0-1,-41 0 1,0-82-16,-41 82 16,0-41-1,-41-41 1</inkml:trace>
  <inkml:trace contextRef="#ctx0" brushRef="#br0" timeOffset="88155.519">12027 19184 0,'0'0'0,"0"-41"15,0 164 48,0 0-48,0 0 1,0-42-16,0-40 0,0 0 16,0 41-16,163-82 15,-122 0 1,0 0-1,82-82 1,-41-163 0,-82 81-1,-123 1 1,0 163 0,-40 0-1,81 163 1,41-122-16,41 0 15</inkml:trace>
  <inkml:trace contextRef="#ctx0" brushRef="#br0" timeOffset="88688.2423">13622 19552 0,'-41'82'0,"41"-41"16,0-123 62,0 123-31,0 0-32,0-82 48,0 0-63,0-40 15,0 40-15,0 0 16,82 41 0,0 0-1,-41 122 1,-41 124-1,-123-82 1,41-164 0</inkml:trace>
  <inkml:trace contextRef="#ctx0" brushRef="#br0" timeOffset="91088.7508">15136 19348 0,'0'-41'0,"0"0"31,0 0-15,40-41 15,83 82-15,-41 123 15,0 41-31,-82-1 31,0 83-15,-82-205 0,82-82 15,0 0-15,41-245-1,0 163 1,41 0-1,-82 82 1,0-41 0,0 123 15,0 41-15,0 0-16,-41 122 31,123 165-16,-1-328 1,42-1 0,0-80-1,-82-1-15</inkml:trace>
  <inkml:trace contextRef="#ctx0" brushRef="#br0" timeOffset="91487.2843">14849 18939 0,'-41'0'0,"164"0"47,0 0-32,40 0-15,83-82 0,-83 82 16,42 0-1,-123 0 1,-41 0 47</inkml:trace>
  <inkml:trace contextRef="#ctx0" brushRef="#br0" timeOffset="91806.1588">16935 19430 0,'-122'0'15,"204"0"48,40 0-63,-40 0 0,0 0 15,0 0 1</inkml:trace>
  <inkml:trace contextRef="#ctx0" brushRef="#br0" timeOffset="91956.0374">16895 19798 0,'81'0'47,"42"-82"-31,0 82-16,-41 0 15</inkml:trace>
  <inkml:trace contextRef="#ctx0" brushRef="#br0" timeOffset="92622.2929">18531 18898 0,'0'82'46,"0"41"-46,0-1 16,0 1 0,41 204 15,0-286 0</inkml:trace>
  <inkml:trace contextRef="#ctx0" brushRef="#br0" timeOffset="92889.7113">19022 18980 0,'0'-41'16,"0"82"30,0 0-46,0 41 16,0-1-16,0 1 16,0 164-1,0-165 1,0 1 0,0-41-1</inkml:trace>
  <inkml:trace contextRef="#ctx0" brushRef="#br0" timeOffset="93273.1743">19390 19062 0,'0'0'0,"0"-41"15,-82 123 32,82 40-31,0-40-16,0 0 15,0 41 1,164-1 0,-83-122-1,-40 0 1,41-122-1,0-42 1,-82-81 0,-123 204-1,1-41 1,-1 123 0,82 41 15,-41-42-31,123 83 0</inkml:trace>
  <inkml:trace contextRef="#ctx0" brushRef="#br0" timeOffset="94055.4421">20822 19552 0,'41'0'47,"-41"41"46,0 41-77,-41-164 78,41 41-79,0 123 64,0-123-17,0-40-46,41 81-1,40 0 1,-81 40 0,41 1-16,-41 82 15,0-41 1,0 82-1,0-83-15,-82 1 16,-40 0-16</inkml:trace>
  <inkml:trace contextRef="#ctx0" brushRef="#br0" timeOffset="95789.6153">22785 19266 0,'0'-82'0,"0"164"31,0 0-15,-41 41-16,-41 40 31,82-81-15,-81-41-1,81-82 16,0-82-31,0-163 16,163 122 0,-40 83-1,-41 40 1,0 41 0,-1 0-16,-81 41 15,82 0 1,0 81-1,-82-81-15</inkml:trace>
  <inkml:trace contextRef="#ctx0" brushRef="#br0" timeOffset="96024.0996">23849 19143 0,'82'0'47,"-1"0"-47,42 0 16,0 0-1</inkml:trace>
  <inkml:trace contextRef="#ctx0" brushRef="#br0" timeOffset="96174.6374">23890 19430 0,'81'0'16,"1"0"-1,0 0-15,82 0 16</inkml:trace>
  <inkml:trace contextRef="#ctx0" brushRef="#br0" timeOffset="102440.4291">25199 18857 0,'-82'0'0,"82"-82"0,0 205 63,0 0-63,0-1 15,41 42-15,-41 245 31,0-368-15,41-41 0</inkml:trace>
  <inkml:trace contextRef="#ctx0" brushRef="#br0" timeOffset="102640.3517">25690 18857 0,'0'-82'31,"81"82"-15,1-41-16,0 41 16,41 0-1,-82 0 1</inkml:trace>
  <inkml:trace contextRef="#ctx0" brushRef="#br0" timeOffset="102940.5264">25649 18898 0,'0'41'15,"0"0"1,0 41-1,0-1 1,81 1 0,124 0-1,-82-41 1,-123 0-16,0 41 16,-123-1-1,41-81 1,-81 0-1,-1 82 1</inkml:trace>
  <inkml:trace contextRef="#ctx0" brushRef="#br0" timeOffset="108690.8699">11536 21598 0,'-82'0'0,"164"0"78,0 0-62,40 0-16,124-82 15,122 82 16,-368 41 32,-82-41-47,41 82-1,-82 40 1,-40 42-1,40-41 1,41-42 0,123-81 46,0 0-46,41 0-16,0 0 15,0 0-15,81 0 16,1 0 0</inkml:trace>
  <inkml:trace contextRef="#ctx0" brushRef="#br0" timeOffset="108973.7711">13090 21761 0,'-82'0'16,"123"0"31,41 0-47,0 0 0,0 0 15,40 0 1,-81 0-16</inkml:trace>
  <inkml:trace contextRef="#ctx0" brushRef="#br0" timeOffset="109141.188">13131 22089 0,'0'0'0,"41"0"47,0 0-32,41 0-15,0 0 16,-1 0-16</inkml:trace>
  <inkml:trace contextRef="#ctx0" brushRef="#br0" timeOffset="110724.3415">14931 21761 0,'0'-81'16,"0"-1"0,82 82-1,0 0 1,-1 41 0,-81 0-1,-81 286 16,-83-286 1,205-82-1,41-82-15,0 41-1,-42 41 1,42-81-1,-82 40 1,0 41 0,0-41-1,0 123 17,0 164-17,-82-42 1,123 1-1,0-82 1,123-82 0,-41 0-1,-82 0 1</inkml:trace>
  <inkml:trace contextRef="#ctx0" brushRef="#br0" timeOffset="111172.214">14726 21311 0,'-81'0'16,"122"0"31,81 0-32,1 0-15,0 0 16,-1 0-16,1-81 16,41 81-1,-123 0 1,41 0 0</inkml:trace>
  <inkml:trace contextRef="#ctx0" brushRef="#br0" timeOffset="111509.3326">16035 21720 0,'0'0'0,"82"0"62,0 0-46,0 0-16,0-40 16,0 40-1,40 0-15</inkml:trace>
  <inkml:trace contextRef="#ctx0" brushRef="#br0" timeOffset="112291.1193">17304 21843 0,'41'0'125,"-41"-123"-110,0 42-15,81-1 16,-81 0-16,0 0 16,0-41-1,0 83 1,0 121 31,0 42-47,0 0 15,0 245 1,0-286 15,0-41-15,41-41-1,0 0-15,82-41 16,-82-41-16,-41 0 16,82-81-1,-82-1 1,0 82 0,0 0-1,0 123 16,0 41-31,-41 0 16,41 163 0,0-204-1,41 0 17,40-41-17,42 0-15,-82 0 16,41-41-16,-41 41 0,41-82 15,-42 82-15</inkml:trace>
  <inkml:trace contextRef="#ctx0" brushRef="#br0" timeOffset="112920.5629">14726 22988 0,'-81'0'16,"162"-40"62,42 40-62,0 0-16,81 0 15,124-123-15,490 0 31,1064-81 1,-1678 122-1,-204 164 31,-41-82-46</inkml:trace>
  <inkml:trace contextRef="#ctx0" brushRef="#br0" timeOffset="113591.1506">15463 23725 0,'0'41'47,"0"40"-47,0-40 15,0 164 16,-123-205 1,41-41-17,0-82 17,82 41-17,0 1 1,164-1-1,163 41 1,-163 41 0,0-82-1</inkml:trace>
  <inkml:trace contextRef="#ctx0" brushRef="#br0" timeOffset="113857.6592">16240 23275 0,'0'-41'15,"-41"41"1,41 82 46,0 0-62,0 40 16,0 205 0,0-81-1,0-164-15,0 122 16,0-122-16</inkml:trace>
  <inkml:trace contextRef="#ctx0" brushRef="#br0" timeOffset="114258.1404">16895 23561 0,'0'-82'0,"0"41"15,-41 123 32,41 41-31,0-41-16,0 40 16,0 42-1,0 41 1,0-164-1,-41-41 32,-41 0-31,0 0 0,0 0-1</inkml:trace>
  <inkml:trace contextRef="#ctx0" brushRef="#br0" timeOffset="114458.9168">16731 23643 0,'0'-82'0,"82"82"16,-41-41-16,0 41 15,163 0 1,1 0 0,-164 0-1</inkml:trace>
  <inkml:trace contextRef="#ctx0" brushRef="#br0" timeOffset="114941.2466">17058 23929 0,'0'-82'15,"41"82"1,0 0-1,41 82 1,-82 0 0,0 41-1,-41-82 17,41 0-17,0-82 1,0-41-1,0 0 1,41 41-16,41-41 16,-41 41-16,40 41 0,-81-40 15,41 40 1,-41 40 0,0 124-1,0 82 1,0-206-1,0 42 1</inkml:trace>
  <inkml:trace contextRef="#ctx0" brushRef="#br0" timeOffset="115325.1633">20208 22661 0,'-41'0'15,"123"0"48,0 0-48,0-41-15,-1 41 16,42 0-16,-82 0 16</inkml:trace>
  <inkml:trace contextRef="#ctx0" brushRef="#br0" timeOffset="115477.1762">20331 22948 0,'-82'0'15,"205"-41"17,-42 41-17,-40 0-15,41-82 16,0 82 0</inkml:trace>
  <inkml:trace contextRef="#ctx0" brushRef="#br0" timeOffset="116441.315">22499 21557 0,'0'-41'0,"0"0"0,0-41 16,0 123 15,0 205 1,0 203-1,0-367-16,41 0 1,41-82 0</inkml:trace>
  <inkml:trace contextRef="#ctx0" brushRef="#br0" timeOffset="116724.7854">22990 21475 0,'0'-41'0,"0"-41"15,0 164 32,0 41-31,0 0-16,0 122 15,0 0 1,0-163 0,41-41-1,40-41 1</inkml:trace>
  <inkml:trace contextRef="#ctx0" brushRef="#br0" timeOffset="117191.0494">23562 21680 0,'0'-82'15,"0"41"1,-41 41-1,1 123 32,40-42-47,0 1 16,0 0 0,40 41-1,42-42 1,0-81-1,41 0 1,-123-40-16,82-1 16,-82 0-16,81-82 0,-81 41 15,0-40 1,-40-1 0,-165 82-1,82 41 1,82 0-1,41 123 1,123-42 0</inkml:trace>
  <inkml:trace contextRef="#ctx0" brushRef="#br0" timeOffset="117553.774">24953 21884 0,'41'0'47,"0"0"-47,41 0 15,41 0-15,-42 0 0,42 0 16,-41 0 0</inkml:trace>
  <inkml:trace contextRef="#ctx0" brushRef="#br0" timeOffset="118675.6839">26139 21475 0,'0'-41'15,"0"0"-15,0-41 31,0 205 16,0 163-31,0 164 15,0-409-15,0 41-1,41-82 1</inkml:trace>
  <inkml:trace contextRef="#ctx0" brushRef="#br0" timeOffset="119426.1385">26589 21557 0,'0'-82'15,"0"123"32,-40 82-31,40-42-16,0 1 16,0-41-16,0 82 15,40-82 1,124-41-1,0-41 1,-123-41 0,-41-41-1,0 42 17,0-42-17,-164 123 1,41 0-1,82 0 1,41-41 15,205-41-15,-1 82 0,-81-41-1,0 41 1,-82 0-1,0 41 1,-41 123 0,0-42-1,41 1 17,81-123-17,1 0 1,-41 0-1,0-41 1,-1-81 0,-81 40-16,0 0 15,-40 0 1,-42 82-16,0 0 16,-163 0-1,122 41 1,123 41-1</inkml:trace>
  <inkml:trace contextRef="#ctx0" brushRef="#br0" timeOffset="120134.457">23153 22907 0,'-82'0'16,"1"0"0,40 0-1,41-41-15,122 41 78,83 0-62,81 0-16,573 0 16,369-123 15,449 41-15,-900 82-1,-245 0 1,-328-41-1,-245 41 79,-40 0-78</inkml:trace>
  <inkml:trace contextRef="#ctx0" brushRef="#br0" timeOffset="121793.0171">23849 23684 0,'-41'-82'0,"41"41"15,0 123 32,0 0-31,0 0-16,0-1 0,0 42 16,0-82-16,0 0 15,0 41-15,0-41 16,0 0-1,41-41 1</inkml:trace>
  <inkml:trace contextRef="#ctx0" brushRef="#br0" timeOffset="121992.7284">24176 23725 0,'0'-41'16,"82"41"-16,0-41 16,122 41 15,-81 0-15</inkml:trace>
  <inkml:trace contextRef="#ctx0" brushRef="#br0" timeOffset="122291.886">24299 23684 0,'0'82'15,"-41"-82"-15,41 41 16,0-1 0,0 42-1,82-82 1,40 41-1,1-41 1,-82 41 0,-41 0 15,-41 41-15,-41-82-1,41 0 1,-40 41-1</inkml:trace>
  <inkml:trace contextRef="#ctx0" brushRef="#br0" timeOffset="122741.9417">25485 23684 0,'0'-82'16,"0"0"0,-82 164 30,82 0-30,0 0-16,0 40 16,0 206-1,41-42 1,-41-163-16,0-1 16,0-40-1,-41-82 32,-41 0-16</inkml:trace>
  <inkml:trace contextRef="#ctx0" brushRef="#br0" timeOffset="123459.2096">26099 23766 0,'0'-41'16,"-41"41"0,41 122 30,0-40-30,0 0-16,0 41 16,0 40-1,81 1 1,-81-82 0,-40-82-1,-42 0 1,41 0-1,0 0 1,-41 0 0</inkml:trace>
  <inkml:trace contextRef="#ctx0" brushRef="#br0" timeOffset="123692.0619">26099 23766 0,'0'0'0,"0"-41"15,81-41 1,42 82-16,0 0 16,204-41-1,-81-41 1,-165 82-16,-40 0 15,41 0 1</inkml:trace>
  <inkml:trace contextRef="#ctx0" brushRef="#br0" timeOffset="124342.7031">26753 23970 0,'82'0'62,"0"-41"-46,-41 41-16,0 0 15,-1 0 1,-80 0 15,-42 0-15,0 0 0,41 0 15,-41 0-16,82 123 1,0-41 0,82-82-16,0 82 31,0-41-15,-1 40-1,-81-40 1,-40-41-1,-42 0 1,-41 41 0,41 41-1</inkml:trace>
  <inkml:trace contextRef="#ctx0" brushRef="#br0" timeOffset="124710.9873">27326 24093 0,'0'41'47,"0"0"-31,0 0-16,0 40 15,0-40-15,0 41 16,41-82 0,81 0-1,1 0 1,-41-82 0,-82-81-1,0 40 1,-82 82-1,-41 41 1,42 82 0,-1-41-16,41 0 31</inkml:trace>
  <inkml:trace contextRef="#ctx0" brushRef="#br0" timeOffset="129493.5928">25812 24379 0,'0'-41'94,"-41"41"-78,123 0 155,-82 82-155,82-82-16,-82 41 0,123-41 16,-123 41-16,41-41 31,-1 82-15,42-82-1</inkml:trace>
  <inkml:trace contextRef="#ctx0" brushRef="#br0" timeOffset="131158.6069">26262 23766 0,'-41'0'31,"41"-82"47,0 41-47,123-41 1,-41 82-32,122-41 31,-122 0-16,41 41 1,0 0 15,-82-81-15,-1 81 0,1 0-1,123 0 1,-82 0-1,0-41-15,-41 41 16,40 0-16,-40 0 31,-41-41-15,82 41 0,-41 0 46,-123 0 63,0 0-109,1 0-1,-1 82 1,41-82-16,-82 0 16,-41 40-1,83-40 1,40 0-16,-82 82 15,41-82 1,0 0 15,1 41-15,-1-41 0,0 0-1,41 0 1,0 0 15,0 0 0,41 41 32</inkml:trace>
  <inkml:trace contextRef="#ctx0" brushRef="#br0" timeOffset="131809.4259">29780 22293 0,'41'0'62,"41"0"-62,-41 0 16,0 0-16,0 0 15,40 0-15,-40 0 16,0 82-16</inkml:trace>
  <inkml:trace contextRef="#ctx0" brushRef="#br0" timeOffset="131993.5324">29780 22784 0,'-82'0'0,"164"-41"47,-41 41-47,0 0 16,123 0 0,-42 0-1</inkml:trace>
  <inkml:trace contextRef="#ctx0" brushRef="#br0" timeOffset="156796.0072">31376 21393 0,'-41'0'62,"41"41"-46,0 41-1,-41 0-15,41-41 16,0 0-16,-82 40 0,82-40 16,-41 0-16,0 41 15,41-41 32,0 0-16,41-41-15,82 82 0,-41-82-1,-1 0 1,124 0-1,-164 0 1,-41-82 0,0 41-1,0 0 1,0-41 0,0 41-16,0 0 31,0 123 31,0 0-62,0 0 16,0 0 0,0 81-1,0-81-15,0 0 16,0 0-16,0-41 15,0-1 1</inkml:trace>
  <inkml:trace contextRef="#ctx0" brushRef="#br0" timeOffset="157190.4172">32071 22293 0,'82'0'78,"-82"-41"-62,82 41 109</inkml:trace>
  <inkml:trace contextRef="#ctx0" brushRef="#br0" timeOffset="157685.4346">32562 21843 0,'0'-82'0,"0"41"15,41 41 79,0 0-94,0 0 16,40 0-16,-40 0 15,0 0 1,0 0 0,41 0-1,-82-81-15,0 40 16,0 123 46,0-1-62,0 1 16,0 0-16,0 82 16,0-1-1,0-81 1,0 0-1,0-41 1,0 81-16</inkml:trace>
  <inkml:trace contextRef="#ctx0" brushRef="#br0" timeOffset="157995.9457">32644 22293 0,'0'-82'31,"82"82"0,-1 0-31,83-41 32,81-40-17,-204 40 1,41 41 0</inkml:trace>
  <inkml:trace contextRef="#ctx0" brushRef="#br0" timeOffset="158296.093">33503 21843 0,'0'-82'0,"0"41"31,0 82 32,0 41-48,0 0-15,0 41 0,0-42 16,0 1 0,0 0-1,0 0-15,0-41 16,0 41-16,0-41 15</inkml:trace>
  <inkml:trace contextRef="#ctx0" brushRef="#br0" timeOffset="168873.6004">16935 27283 0,'-81'0'0,"122"0"47</inkml:trace>
  <inkml:trace contextRef="#ctx0" brushRef="#br0" timeOffset="201067.5015">38821 9244 0,'-82'0'0,"41"0"16,123 0 31,40 0-47,42 0 15,0-40 1,40 40-1,-245 81 17,-40 1-32,-42 0 15,-123 41 1,124-1 0,40-122-1,123 0 1,41 0-1,163 0 1,-81-40-16,40 40 16</inkml:trace>
  <inkml:trace contextRef="#ctx0" brushRef="#br0" timeOffset="201458.0711">40539 9244 0,'0'-40'0,"0"-1"16,-82-41 15,41 82-15,-41 41-1,82 0-15,0 81 16,41 1 0,164-41 15,-42 41-15,-163-42-16,0-40 15,-82-41 1,-40 0-1,-124 0 1,124 0-16,40 0 16</inkml:trace>
  <inkml:trace contextRef="#ctx0" brushRef="#br0" timeOffset="201700.9191">41071 9040 0,'0'-41'0,"0"-41"16,0 41-1,-82 0-15,82 82 32,41 41-17,-41 41 1,41 122-1,-41-122-15,81 82 16,-81-165-16,0 1 16</inkml:trace>
  <inkml:trace contextRef="#ctx0" brushRef="#br0" timeOffset="201833.4272">40948 9408 0,'0'0'15,"82"0"1,40 0-16,165-82 16,-1 82-1</inkml:trace>
  <inkml:trace contextRef="#ctx0" brushRef="#br0" timeOffset="202817.4513">41807 9285 0,'0'-41'16,"0"-40"0,-41 81-1,-41 0 1,41 0 0,-41 81-1,82 42 1,0-41-16,0-41 15,0 0 1,82 41 0,0-82-1,0 0 1,-41-164 0,-41 0-1,0 123 1,0-40-1,0 122 1,0 204 0,0-122-1,0-82 1,82-41 0,40-41-1,-40-123 1,-82 0-1,0-40 1,0 40 0,0 83 15,0 203 0,0 1-15,0 0-1,0-1-15,0 83 16,0-164-16,0 41 16,123-41-1,-82-41 1,122-82 0,-163-82-1,0-40 1,41 163-1,-41 82 32,0-1-31,0 42 0,0 0-1,0-41 1,82-41 15,0 0-15,-41 0-16,0 0 31,-41 41 0,-41 41-15,0-41-1,-41-41 1,-41 81 0</inkml:trace>
  <inkml:trace contextRef="#ctx0" brushRef="#br0" timeOffset="202971.5443">42093 8958 0</inkml:trace>
  <inkml:trace contextRef="#ctx0" brushRef="#br0" timeOffset="203334.2879">42011 9204 0,'41'0'31,"82"0"-15,0 0-16,-1 0 0,1-41 16</inkml:trace>
  <inkml:trace contextRef="#ctx0" brushRef="#br0" timeOffset="204183.9474">41152 10758 0,'0'0'16,"-81"-41"-16,81-41 15,0 205 32,0 81-47,0-81 16,0 164-1,0 40 17,0-286-1,-287-287 0,287 328 16,0-41-31,0 41-1,41 0 1,41-82-1,122 0 1,-40 0 0</inkml:trace>
  <inkml:trace contextRef="#ctx0" brushRef="#br0" timeOffset="204750.1569">40907 13417 0,'0'0'0,"-82"-123"0,82 41 0,-123 41 16,82-40 0,41 121 15,0 247-16,82 367 17,-82-572-17,82-82 17,-82-82-17</inkml:trace>
  <inkml:trace contextRef="#ctx0" brushRef="#br0" timeOffset="204951.7219">40702 12885 0,'0'0'16,"0"-123"-16,82 123 15,0 0 1,0 0 0,41 123-1,-123-82-15,0 123 16,-41-124-16,-82 42 15,-82 41 1,42-41 0</inkml:trace>
  <inkml:trace contextRef="#ctx0" brushRef="#br0" timeOffset="205400.9493">41725 13090 0,'-41'-82'0,"41"41"31,0 123 1,41-1-17,-41-40-15,41 41 16,0-41 0,41 0-1,-41-41 1,-41-123-1,0-40 1,0-42 0,0 82 15,0 164-15,0 82-1,0-41 1,0 41-16,0-42 0</inkml:trace>
  <inkml:trace contextRef="#ctx0" brushRef="#br0" timeOffset="206351.22">42298 12926 0,'0'0'0,"0"-82"15,-41 82-15,-41 0 16,41 0 15,41 41-15,0 82 0,0-41-1,0 40 1,82-122-1,-41-41 1,0-40 0,-41-83-1,0 123 1,0 123 15,0-41-15,0 41-16,0-1 15,82-81 1,-82 41-16,40-41 16,124 0-1,-82-163 17,-82-42-17,0-40 1,0 81-1,-82 164 1,82 164 0,-82-1-1,82 83 1,41-42 0,164-40-1,-123-164 1,40 0-1,-81-205 1,-41 42 0,0 40-1,0 205 32,0-41-31,0 41-16,0-1 15,0-40 1,41-41-16,82 0 16,-41 0-1,-82-82 1,40 1-16,-40-1 16,0 41-1,0 82 16,0 0-31,0 81 16,0-40 0,82-82 15</inkml:trace>
  <inkml:trace contextRef="#ctx0" brushRef="#br0" timeOffset="206667.6206">43525 12844 0,'0'0'0,"0"41"32,41 41-17,-41-41 1,82-41 0,-82-41 15,0-41-16,0-41 1,-41 123-16,0 0 31,0 123-15,41-82-16,0 82 16,41-82-16,0-41 15,0 0 1,122 0-1,-40-82-15</inkml:trace>
  <inkml:trace contextRef="#ctx0" brushRef="#br0" timeOffset="206817.8169">43975 12762 0,'0'-82'0,"0"42"31,0 80 16,0 1-31</inkml:trace>
  <inkml:trace contextRef="#ctx0" brushRef="#br0" timeOffset="207200.8276">49334 12680 0</inkml:trace>
  <inkml:trace contextRef="#ctx0" brushRef="#br0" timeOffset="207717.8462">49784 12599 0,'0'-41'15,"0"-82"1,0 82 0,-82 41 15,82 41-15,-82 82-16,0 122 15,0-163 1,42 0-16,-83 41 15,41-42 1,0-81 15,41 0-31,0-81 16,41-1-16,0-41 16,0-82-1,41 124 1,0 81-16,82 0 15,-82 122-15,41-40 16,-41 82 0,122-41-1,-81-83 1</inkml:trace>
  <inkml:trace contextRef="#ctx0" brushRef="#br0" timeOffset="208351.381">50397 12476 0,'0'-41'0,"0"164"63,0-41-63,41-1 0,-41 1 15,82 0 1,41 0 0,-41-82-1,-42 0 1,-40-123 0,0 41-16,0-122 15,0 122 1,0 41-16,0 164 47,0-1-47,0 1 15,0 123 1,0-205-16</inkml:trace>
  <inkml:trace contextRef="#ctx0" brushRef="#br0" timeOffset="209317.222">51297 12517 0,'0'0'0,"0"-82"16,-82 82-16,1-82 15,-1 82 1,0 41-1,82 82-15,0 40 16,0-122 0,0 0-16,82 41 31,-41-82-15,41 0-16,-82-82 15,40 0 1,-40-81-1,0 40 1,0 205 15,0 82-15,0-83 0,0 1-1,0-41 1,123-41-1,-41-41-15,0-41 16,-82 41-16,41-163 31,-41-287-15,0 287 0,0 81-1,-123 286 16,123 1-15,0 204 0,41 0-1,82-163 1,-1-164 0,42-41-1,-41-164 1,-123-81-1,0-1 1,0 165 15,0 162-15,0 1 0,0-41-1,0 123 1,0-123-1,41-1 1,81-40 0,1-40-1,-41-165 1,-82-40 0,0 286 15,0 81-16,-41 1 1,41-41 0</inkml:trace>
  <inkml:trace contextRef="#ctx0" brushRef="#br0" timeOffset="209651.6981">52893 12149 0,'0'82'0,"0"-1"15,81-81 1,-40 0 0,41 0-1,-82-41 1,0 1-1,0-42-15,-41 82 16,-41 0 0,42 0-16,-42 163 31,41 83-15,123-164-1,81-1 1,-81-81-16</inkml:trace>
  <inkml:trace contextRef="#ctx0" brushRef="#br0" timeOffset="210501.6787">46143 12926 0,'-123'0'15,"82"0"-15,0 0 16,1 0-16,-83-41 16,82 41 31,327 41-16,860-41 0,-615 0-15,-326 0-16,81 0 15,-245 0 1,-41-41 0,0-41 15,-41 82-31,-41 0 15,-81-41 1,40-41 15,41 82-15,123 0 31,41 0-47,0 82 15,0-82 1,-1 82-16,-81 0 16,0-41-16,0 41 15,-204 40 1,-82-40 0,40 0-1</inkml:trace>
  <inkml:trace contextRef="#ctx0" brushRef="#br0" timeOffset="210817.5031">46225 12885 0,'-82'-41'31,"41"41"-15,-41 41-16,0 82 16,1 40-1,81-122 1,163 41-1,246 0 1,41-82 0</inkml:trace>
  <inkml:trace contextRef="#ctx0" brushRef="#br0" timeOffset="211601.2265">43239 14439 0,'0'0'15,"-82"0"-15,41 0 16,123 0 15,3027-41 16,-369-163-16,-1881 122 16,-1227 82-15,-123 41-17,-409 41 1,369-82-1,40 0 1,-82 82 0,0-82-1,369 0-15,-1 0 16,1 0-16,81 41 0,41-41 16,123 0 15,123 0-31,449-41 15,124-41 1,-246 82 0,-287 0 15</inkml:trace>
  <inkml:trace contextRef="#ctx0" brushRef="#br0" timeOffset="212069.5919">46757 14276 0,'0'0'0,"0"-41"0,0 82 109,0 41-15</inkml:trace>
  <inkml:trace contextRef="#ctx0" brushRef="#br0" timeOffset="213084.4397">43648 14971 0,'0'82'78,"0"0"-62,0 0-16,41-1 16,-41-40-16,81 41 0,-40-82 15,41 41-15,-41-41 16,123 0 0,408-327 15,-449 204-31,82 82 47,-124 41-47,83 41 31,-82 41-15,0 0-1,-41-41 1,-41-1-1,40-40 1,83 0 0,123-122-1,122-42 1,0 82 0,-245 123-1,-1 82 1,1 0-1,0-1 1,-82-122 0,0 82-1,40-82-15,42 0 16,-82 0 0,41-41-1,368-163 1,82 81-1,122 41 1,123 82 0,-81 0-1,-287 0-15,-82 0 16,41 0-16,-40-163 16,-42 163-16,0-82 15,-286 0 1,0 41-1,0 0 1,-41 41 15,-81 0-31</inkml:trace>
  <inkml:trace contextRef="#ctx0" brushRef="#br0" timeOffset="214984.9918">46429 16157 0,'0'-41'16,"0"-40"15,0 40 110,0 0-48,0-41 189,0 41-267,-81 41 1,81 82 124,0-41-93,0-123 94,-41 82-110,41-41 47,0 164-15,0 0-63,41-1 0,-41 42 15,0-41-15,0 40 16,-41 83 0,0-83-1,41-122 1</inkml:trace>
  <inkml:trace contextRef="#ctx0" brushRef="#br0" timeOffset="215337.7202">46470 15748 0,'0'0'0,"0"-81"16,41 81 0,0 0-1,82 122 1,-123 42-1,-123 40 1,0-81 0,1-82-1,203 41 32,1-41-47,123 81 16,-1 83-1,-122-164 1,0-41 15</inkml:trace>
  <inkml:trace contextRef="#ctx0" brushRef="#br0" timeOffset="215501.5206">47125 16157 0,'0'0'0,"0"41"47,0 41-47,0 82 15,0 40 1,0-163 0,82-41-1</inkml:trace>
  <inkml:trace contextRef="#ctx0" brushRef="#br0" timeOffset="215610.4813">47207 15789 0,'0'0'0,"0"41"32,0 41-32</inkml:trace>
  <inkml:trace contextRef="#ctx0" brushRef="#br0" timeOffset="215868.9833">47452 16362 0,'0'-41'62,"41"0"-46,-41-41 0,-41 82 15,-41 41-15</inkml:trace>
  <inkml:trace contextRef="#ctx0" brushRef="#br0" timeOffset="216420.158">47084 16239 0,'-41'0'0,"41"41"15,0 0 1,0 41 0,82-82-1,40 0 1,-40-41-1,-82-164 1,0 164 15,-41-40-15,0 81 0,-81 41-16,122 122 15,0-40-15,0 0 16,41-1-1,40-122 1,83 0 0,-41-163-1,-41-1 1,-41 0 0,-41 124-1,0 121 16,0 1-15,0 0-16,0 123 31,0 40-15,0-204 0,0 41-1,-82-1 1,-123-81-1,164 0-15,0-40 16</inkml:trace>
  <inkml:trace contextRef="#ctx0" brushRef="#br0" timeOffset="216562.302">47616 15871 0,'-41'0'16,"41"41"0</inkml:trace>
  <inkml:trace contextRef="#ctx0" brushRef="#br0" timeOffset="217369.5484">47820 16280 0,'0'82'16,"41"-82"-1,41 0 1,0-82 0,-82-41-1,0 1 1,-82 122-1,-41 81 17,123 124-17,0 0 1,41-165 0,123 1-1,-42-122 1,1-83-1,-41 0 1,-82 42 0,41 122-1,0 0 1,-41 122 0,0-81-1,0-82 32,0-41-31,-41 1-1,0 81 1,41 41 0,-82 122-1,82 1 1,0-123-1,0 81-15,164-122 16,-82 0-16,-1-81 16,83-83-1,-41-41 1,-123-204 0,-41 164-1,0 245 16,41 123-15,0 40-16,0-40 16,0 163-1,0-163-15,0-41 16,0 41 0</inkml:trace>
  <inkml:trace contextRef="#ctx0" brushRef="#br0" timeOffset="217518.5634">48556 16157 0,'82'0'32,"41"0"-17,0-41-15,-1 41 0</inkml:trace>
  <inkml:trace contextRef="#ctx0" brushRef="#br0" timeOffset="218219.0902">49456 15994 0,'-40'0'31,"40"122"-15,0 42-1,0-41 1,40-123 0,42 0-1,0 0-15,-82-41 16,41 0-1,-41-41-15,-82-81 16,-41 81 15,-40 82-15,122 204 0,41-81-1,82-82 1,122 41-1,1-82 1,-164-205 0,40 42-1,-81-42 1,0 164 0,0 123 15,0-41-31,0 0 15,0 41 17,82-82-17,-41 0 1,0 81 0,-41 42-1,0 0 1,0-41-1,123-123 17,-41-41-17,-82 41-15</inkml:trace>
  <inkml:trace contextRef="#ctx0" brushRef="#br0" timeOffset="218535.396">50929 15544 0,'0'0'0,"0"-82"0,0 41 16,0-41-1,0 41 1,-41 41-1,-41 123 1,1 532 0,121-205-1,83-164 1,-123-82 0,0-163-1,-123-123 16,83-40-31</inkml:trace>
  <inkml:trace contextRef="#ctx0" brushRef="#br0" timeOffset="219285.4122">50561 16485 0,'0'-82'16,"123"0"-16,-42 82 16,165-82-1,-82 41 1,-42-41-1,-81 82 1,-41 41 0,82-41-1,-82 123 1,0-82 0,41-41 15,-41-41-16,0-41-15,0 0 32,-82 1-17,41 122 1,-41 40 0,82 42-1,0-82-15,0 41 16,0-41-16,41-41 15,0 0 1,0-82 0,-41 0-1,0 0-15,0 41 16,0 123 31,0-41-47,0 123 15,82-123 1,41-41 15,-1-41-15,-81-82 0,-41 41-16,0-204 15,0 81-15,0-40 16,0 81-1,-41 205 17,41 41-32,-82 327 15,82-123 1,0-122 0,41-41-1,-41-82 1,41-41-1</inkml:trace>
  <inkml:trace contextRef="#ctx0" brushRef="#br0" timeOffset="219802.2989">51420 15748 0,'0'41'47,"0"41"-47,0 0 0,82 204 31,-82-245-15</inkml:trace>
  <inkml:trace contextRef="#ctx0" brushRef="#br0" timeOffset="219953.2571">51584 15462 0,'0'41'31</inkml:trace>
  <inkml:trace contextRef="#ctx0" brushRef="#br0" timeOffset="220702.5901">52074 15912 0,'-81'82'0,"81"-41"16,41-41-1,-41 41 1,81-41 0,42 0-1,-123-41 1,0-164 0,-41 205-1,-41 0 1,41 123-1,41-41 17,0-1-32,82-40 15,-41-41-15,41 0 16,41 0 0,-41-122-1,40-42 1,-122 41-1,0 82 1,0-40 0,-122 162-1,40 42 1,82 41 0,0-82-1,0-1 1,204-81-1,-122-81 1,-41-42 15,-41-82-15,0-81 0,0 163-16,0 82 15,0 164 1,0 0-1,0 204 1,0 0 0,0-286-1</inkml:trace>
  <inkml:trace contextRef="#ctx0" brushRef="#br0" timeOffset="221186.8429">53506 14889 0,'0'0'0,"0"-41"16,-82 82 15,82 82-15,0 122-1,0 42 1,0-124-1,41-81-15,0-82 16,41-41 0,-82 0-1,82-122 1,-82 81 0,0 164 15,0 0-31,0-1 15,0-40 17,82-41-17,-41-41 1,-41-40 0,0-1-1,0 0 1,-123 82-1,0 0 1,0 0 0</inkml:trace>
  <inkml:trace contextRef="#ctx0" brushRef="#br0" timeOffset="221319.1332">53179 15421 0,'0'-41'16,"82"41"-16,245 0 15,-82-82 17,-81 82-32</inkml:trace>
  <inkml:trace contextRef="#ctx0" brushRef="#br0" timeOffset="222606.1913">52974 16975 0,'-40'0'0,"40"41"16,81-41 31,-40-41-47,41-81 16,0-42-1,-82-40 1,0 40-1,-82 164 1,-41 82 0,42-41-1,81 81 1,163-81 0,-40-41-1,-82 82 1,-41 41-1,0 40 17,0-81-17,82-82 17,-42-82-17,42-81 1,41 81-1,-82-41 1,-41 164 15,0 82-15,82-123 31,0 0-32,-82-82-15,0-81 32,0 122-17,-41 0 1,-41 123 0,82 81-1,0 1 1,41-82-1,81-1 1,-81-81-16,41-81 16,-41-42-1,-41 82 1,0 0-16,82-82 16,-41 42-1,-41-1 1,-41 82 15,-41 0-15,41 82-1,-41-1-15,82 1 16,0-41-16,0 41 16,41-82-1,0 0 1,0-41-1,41-123 1,-41 1 0,-41-1-1,0 0 1,0 83 0,0 122 15,0 40-16,0 42-15,0 123 32,0-124-32,0 1 15,0-82-15,0 0 16</inkml:trace>
  <inkml:trace contextRef="#ctx0" brushRef="#br0" timeOffset="223006.5165">54365 16444 0,'0'0'0,"0"41"63,-41 0-48,41-1-15,0 42 16,0 0 0,82-123 15,-82-41-15,0 41-1,0-40 1,-41-1-1,0 82 1,-40 82-16,-1-1 16,82 42-16,0-41 15,0-41 1,82 41 0,-1-82-1,1-41-15</inkml:trace>
  <inkml:trace contextRef="#ctx0" brushRef="#br0" timeOffset="225786.3014">39352 10144 0,'-81'0'0,"40"0"31,0 0 0,123 0 32,-1 0-48,42 0-15,41 0 16,40 0-16,246 0 16,-41 0-1,-122 0 1,-205 0-1</inkml:trace>
  <inkml:trace contextRef="#ctx0" brushRef="#br0" timeOffset="226186.9416">39312 10390 0,'0'0'16,"-123"0"-16,0 0 0,82 0 15,123 0 32,123 0-31,81 0-1,655-41 1,-369-41 0,-163 0-1,-327 82 1,-123 0 15</inkml:trace>
  <inkml:trace contextRef="#ctx0" brushRef="#br0" timeOffset="227435.6486">40989 12231 0,'-41'0'0,"41"-41"46,-82 82 486,-41-41-532</inkml:trace>
  <inkml:trace contextRef="#ctx0" brushRef="#br0" timeOffset="237353.9429">50152 13499 0,'0'-82'15,"123"82"32,-1 0-31,369-41 15,-368 41-31</inkml:trace>
  <inkml:trace contextRef="#ctx0" brushRef="#br0" timeOffset="237606.618">50438 13580 0,'0'0'0,"-82"0"16,41 0-1,82 0 16,41 0-15,0 0-16,123 0 16,-83 0-16,1 0 15,0 0 1,-82 0 0</inkml:trace>
  <inkml:trace contextRef="#ctx0" brushRef="#br0" timeOffset="248371.9387">50111 13417 0,'-41'0'0,"82"0"31,82-41-15,40 41-16,287-82 16</inkml:trace>
  <inkml:trace contextRef="#ctx0" brushRef="#br0" timeOffset="248554.9344">51175 13171 0,'0'0'0,"-82"0"16,123 0 15</inkml:trace>
  <inkml:trace contextRef="#ctx0" brushRef="#br0" timeOffset="250188.3794">50111 10226 0,'0'-82'16,"0"41"15,-41 41-15,41-40-1,0 80 32,0 1-47,0 123 16,0 81-1,41 1 1,0-1 0,-41-122 15,0-41-16,0 0 1,0-123 47,0-82-48,0 82-15,0 0 16,0-82-1,0-40 1,0-1 0,-82-40-1,82 163-15,0-82 16,0 82 0,0 0-16,-41-81 15,-41-1 16,41 41-15,41 41 0,-81 41-1,81 41 1,-41 0 0,0 123-1,-41-42 1,41-81-1,41 82 1,0-82-16,0-82 63,0-41-48,82 0 1,0-40-1,-1 40 1,1 82 0,0-41-1,41 82 1,0 122 0,-42-81-1,1 41 1,-82-41-1,41-82-15,-41 82 16,41-82 0</inkml:trace>
  <inkml:trace contextRef="#ctx0" brushRef="#br0" timeOffset="251695.5923">41357 12435 0,'-82'0'16,"82"82"46</inkml:trace>
  <inkml:trace contextRef="#ctx0" brushRef="#br0" timeOffset="253001.2448">51134 13785 0,'-41'0'31,"-41"0"63</inkml:trace>
  <inkml:trace contextRef="#ctx0" brushRef="#br0" timeOffset="253269.7851">50397 13662 0</inkml:trace>
  <inkml:trace contextRef="#ctx0" brushRef="#br0" timeOffset="253547.6894">50397 13662 0,'-41'0'0</inkml:trace>
  <inkml:trace contextRef="#ctx0" brushRef="#br0" timeOffset="253793.9691">50397 13662 0,'-41'0'63</inkml:trace>
  <inkml:trace contextRef="#ctx0" brushRef="#br0" timeOffset="253981.802">50356 13662 0</inkml:trace>
  <inkml:trace contextRef="#ctx0" brushRef="#br0" timeOffset="256922.7149">49170 8672 0,'-82'0'16,"123"0"46,82 0-62,-82 0 16,41 0 0,-1-82-16,42 82 31,-82 0-31,-41 41 47,0 0-32,-82 41 1,41-1-16,-40 42 16,-42-82 15,123 41-31,-82-41 15,0-41-15,82 82 63,41-82-63,0 0 16,82 0-1,81 0 1,-81-41-1,-82 41-15,41-41 16</inkml:trace>
  <inkml:trace contextRef="#ctx0" brushRef="#br0" timeOffset="257407.455">50193 8999 0,'0'-41'16,"0"0"15,-41 41 16,-41 0-31,82 41-1,-41 0 1,41 41-16,0 0 15,0-1-15,0 1 16,0 0 0,82-82-1,0 41 1,-41-41 0,0 0-1,122-41 1,-163-41-16</inkml:trace>
  <inkml:trace contextRef="#ctx0" brushRef="#br0" timeOffset="257907.2977">50275 8958 0,'0'-41'15,"0"-41"17,-41 82-1,0 0-15,0 0-1,-41 0 1,82 41-1,-41 82 1,41 0 0,0-82-16,0 81 15,0-40 1,41-41-16,0 41 16,82-82-1,-42 0 1,83-123-1</inkml:trace>
  <inkml:trace contextRef="#ctx0" brushRef="#br0" timeOffset="260606.5993">50970 8345 0,'0'-82'16,"-82"164"15,82 40-31,0 42 15,0 40 1,123 574 15,41-656-15</inkml:trace>
  <inkml:trace contextRef="#ctx0" brushRef="#br0" timeOffset="261089.8705">51379 8713 0,'-41'0'16,"123"0"47,0-82-48,0 82-15,-1 0 0,1 0 16,-82 82 31,-123 0-47,1 40 15,-1-40 1,41 41 15,82-82 0,123-41-15,81 0 0,42 0-1,-164 0-15</inkml:trace>
  <inkml:trace contextRef="#ctx0" brushRef="#br0" timeOffset="262039.8763">52320 8876 0,'0'-41'16,"0"1"0,0-42-1,0 0 1,-82 82 31,82 41-47,-41 82 15,41 122 17,41-163-17,82-82 1,81 0-1,-122-41 1,82-164 0,-164 83-1,0 81 1,0-41 0,-41 82-1,0 0 1,41 41-1,0 82 1,0-83 0,82-40-1,41 0 1,-83 0 15,-40 41-15,0 41-16,0 41 15,0-82-15,0 0 16,0 40 0,41-81-1,82-40 1,-41-124 0,0 0-1,-82 42 1,0 81-1,0 123 32,0-42-31,0 1-16,0 82 31,0-82-31,0 41 16,81-82-16,-40 0 15,-41-82-15</inkml:trace>
  <inkml:trace contextRef="#ctx0" brushRef="#br0" timeOffset="262187.505">53383 8304 0,'0'41'47</inkml:trace>
  <inkml:trace contextRef="#ctx0" brushRef="#br0" timeOffset="262690.7944">53793 8672 0,'-82'0'0,"41"0"31,-41 0-16,82 41-15,0 0 16,-41 122 0,41-122-16,0 0 31,0 41-31,82-82 0,41 0 31,40-41-15,-81-204-1,-82 81 1,0 123 0,0 0-1,0 82 17,0 82-17,0 40 1,0-40-1,123 0 1,-41-123 0</inkml:trace>
  <inkml:trace contextRef="#ctx0" brushRef="#br0" timeOffset="263374.7378">53588 8345 0,'0'-82'16,"0"164"47,0-1-48,0 42-15,0 0 16,0 0-16,0-1 15,0 1-15,0-41 16,41 0 0,82-1 15,-82-122-31,-41 1 16</inkml:trace>
  <inkml:trace contextRef="#ctx0" brushRef="#br0" timeOffset="263540.4594">53465 8754 0,'0'0'0,"0"-82"0,82 82 47,41 0-31,40-41-1,-122 41-15</inkml:trace>
  <inkml:trace contextRef="#ctx0" brushRef="#br0" timeOffset="263756.6368">54038 8099 0,'0'41'63,"0"0"-47,0 0-16,0 41 15,41-41-15</inkml:trace>
  <inkml:trace contextRef="#ctx0" brushRef="#br0" timeOffset="264990.3365">54447 8631 0,'0'-41'15,"0"0"1,-82 41 31,41 123-32,41-82 1,0 41-16,0-1 16,41-40-1,123-41 1,-41 0 15,-82 0-31,40-82 16,-81 42-16,0-83 15,41 0 1,0 82 0,-41-41-16,82 164 47,-82 0-32,0 0 1,41-82-1,-41 41-15,0-123 63,0 0-63,-82 82 47,-41 0-32,123 41 1,0 41-16,-41 0 16,41-1-16,0-40 15,82-41 17,0-41-32,-82-40 15,82-42 1,-82 82-1,0 0 1,0 123 15,0-41-15,0 41-16,0 40 31,82-40-15,-41-82-1,81-41 1,-40-163 0,-82-42-1,0 83-15,0-1 16,0 0-16,0 42 0,0 40 16,0 123 15,0 82-16,0 326 1,0-203 0,0-82-1,0-83 1,0-40 0</inkml:trace>
  <inkml:trace contextRef="#ctx0" brushRef="#br0" timeOffset="265307.3056">55470 7772 0,'0'-41'16,"0"-41"-1,0 123 1,122 164 15,-122 204-15,0 41-1,0-205-15,0 0 16,-81-81-16,-1 0 0,41-82 16</inkml:trace>
  <inkml:trace contextRef="#ctx0" brushRef="#br0" timeOffset="323329.8865">40866 10553 0,'0'82'47,"0"-41"-47,0 0 15</inkml:trace>
  <inkml:trace contextRef="#ctx0" brushRef="#br0" timeOffset="323954.1707">40989 11699 0</inkml:trace>
  <inkml:trace contextRef="#ctx0" brushRef="#br0" timeOffset="324879.4469">42420 11699 0,'0'-82'16,"-81"82"30,40 0-30,-82 82 0,-41 122-1,-81 83 1,-123 40 0,-205 123-1,205-205 1,0-81-1,40-82 1,165-1 0,204-81 31,41 0-47,122-81 15</inkml:trace>
  <inkml:trace contextRef="#ctx0" brushRef="#br0" timeOffset="325336.2268">43075 12394 0,'-82'41'15,"41"-41"1,0 82-1,-122 81 1,-124 42 0,-285 163-1,203-122 1,42-83 0,41-81-1,163-41 1,205-41 46</inkml:trace>
  <inkml:trace contextRef="#ctx0" brushRef="#br0" timeOffset="325813.8651">43770 12558 0,'0'-41'15,"-41"41"32,41 82-47,-122-1 16,40 1-16,-164 123 15,-40 81 1,-123 41 0,82-122-1,122-1 16,164-122-15,-40-82 0,40 0-1,163 0 95,-40-41-110</inkml:trace>
  <inkml:trace contextRef="#ctx0" brushRef="#br0" timeOffset="327680.5304">50315 11453 0,'0'-81'109,"0"40"-93,0 0-16,0-41 16,0 0-1,0 41-15,0 0 16,0 0-16,0-40 16,0 40-16,-40-123 15,40-81 32,0 163-47,0-82 31,-41 82-31,41 1 32,0-1-17,0 0 1,-82 41-1,82 0 1,0-41 0,-41 82 46,41 41-46,-41 0-1,-41 41 1,41 0 0,-41 0-1,1 40 1,40-81-16,0 82 16,41-82-16,-82-41 15,41 82 1,41-1-1,-41-81 1,41-40 47,0-83-48,82 41-15,0-41 31,-41 82-15,41-81 0,-1-1-1,1 123 1,0 0 0,0 0-1,0 0 1,-1 0-16,42 204 15,-123-163-15,41-41 16,-41 82 0,41 41-1,41-82 1,-82 0 0,41-41 15,41 0-16,-1 0 1</inkml:trace>
  <inkml:trace contextRef="#ctx0" brushRef="#br0" timeOffset="338197.7449">42339 18121 0,'0'-41'32,"-41"41"-17,0 0 1,-82 41-16,-81 41 16,-1 40-16,-368 124 31,573-205-31,-81-41 31,162 0-15,165 0-1,-124 0 1,1 122 0,-123 1 15,0 0-31,-123-41 15,1 40-15,-205 83 16,40-1 0,205-122-1,82-41 1,82-41 0,82 0-1,-41 0 1,40 327-1,-163 1 1,0-124-16,-41 123 16,-41-163-1,42-41-15,-42 204 16,82-123 15,0 1-15,122-123-1,-40 0 1,123-82 0,-83-41-16</inkml:trace>
  <inkml:trace contextRef="#ctx0" brushRef="#br0" timeOffset="345598.9073">44098 18407 0,'-82'0'0,"123"0"62,0 0-62,0 0 16,122 0-1,-40 0-15,368-82 32,-450 82-17,-82 0 17,-164 41-1,83-41-16,122 41 1,0 0 0,0 0-16,0 123 15,0-83-15,0 1 16,0 82 0,0-82-1,0-41 1,-82-41 15,82-41-31,-123-82 16,41 41-1,82 123 17,41 82-17,123-82 1,-123-41-1,81 0 1,83 0 0,-82-123-1,-42-41 1,-40-40 0,-41 40-1,0 82 1,0 1-1,0 203 32,0 1-31,0 41-16,0 204 31,123 327-15,-82-572-1,41-41 1,-41-82 0,40-82-1,-81 0 1,0 0-16,0-122 16,0 122-16,-81-41 15,-1 82 1,-41-41-1,41 1 1,123-1 0,164 0-1,40 0 1</inkml:trace>
  <inkml:trace contextRef="#ctx0" brushRef="#br0" timeOffset="346065.8177">46102 18612 0,'-41'0'15,"123"0"32,0 0-47,41-82 0,81 82 16,-163-41 15,-123 123 0,41-41-15,-122 163 0,40-81-1,82-41 1,82-82 31,41 0-32,40 0 1,-40 0-16,82 0 16</inkml:trace>
  <inkml:trace contextRef="#ctx0" brushRef="#br0" timeOffset="346539.2708">47329 18448 0,'-82'-82'16,"164"123"31,0-41-32,0 0-15,0 0 16,-41 0-16,0 0 16,-41 41-1,122-41 1,-122 41 31,-41 41-32,-40-41 1,40-41 0,-41 122-1,0-40 1,41 0-16,41-41 15</inkml:trace>
  <inkml:trace contextRef="#ctx0" brushRef="#br0" timeOffset="347065.6039">48393 18530 0,'0'0'0,"-41"-82"16,82 82 46,41 0-62,-1 0 16,42 0-16,-82-41 31,41 41-15,-123 82 15,-41 0-31,0 0 16,-81 81-1,81-122 1,82 82-16,41-123 47,82 0-32,204-41 1,-204 41 0</inkml:trace>
  <inkml:trace contextRef="#ctx0" brushRef="#br0" timeOffset="347415.3451">49334 18775 0,'0'-41'16,"0"-40"15,-41 81 16,-41 40-31,82 1-1,-41 41-15,41-41 0,0 82 32,0-82-32,41-41 15,0 0 1,82 0-1,-82 0-15</inkml:trace>
  <inkml:trace contextRef="#ctx0" brushRef="#br0" timeOffset="348265.962">50275 18612 0,'81'0'94,"42"0"-94,0 0 16,40 0-1,-40-41 16,-164 41 1,-122-82 15,122 82-32,41-82 16,41 82-15,40 0 0,1 41-1,-82 41 1,0 41 0,-41-42-16,-81 1 15,40 0 1</inkml:trace>
  <inkml:trace contextRef="#ctx0" brushRef="#br0" timeOffset="348916.5313">51134 18407 0,'0'-41'16,"0"164"31,0 0-32,0-42-15,41 1 16,-41 0-16,0 0 15,0 0-15,0-41 16,0-123 31,0 0-31,0-41-1,0 1-15,0-124 16,0 123-16,0 42 15,0-42 1,0 82 0,0-41-16,81 82 15,-40 0-15,0 82 16,-41-41 0,0 123-1,0-1 1,-163-40-1,81-41 1,82-41 0,41 40-1,81-81 1,42 41 15,-82-41-15,40 41-1,-81-41-15</inkml:trace>
  <inkml:trace contextRef="#ctx0" brushRef="#br0" timeOffset="349499.253">51706 18448 0,'0'82'31,"0"-41"-16,0 0 17,82-41-32,-41 0 31,-41-41-31,0-41 31,0 41-15,-41-41-16,0 123 31,41 0-31,0 0 16,0 82-1,0-82 1,164-1 0,-82-40-1,-41-40 1,40-124-1,-81 41 1,0 82 0,0 123 31,0-41-32,0 123 1,0 40-1,0 42 1,82-83 0,-82-81-16,0-41 15,-82-41 1,41 0 0,41-123-16,-81 1 15</inkml:trace>
  <inkml:trace contextRef="#ctx0" brushRef="#br0" timeOffset="349662.1648">52156 17998 0,'0'-82'0,"0"123"46</inkml:trace>
  <inkml:trace contextRef="#ctx0" brushRef="#br0" timeOffset="350549.7203">52320 18284 0,'41'0'0,"0"0"16,0 0 0,40 0 15,-81-40-31,0-42 31,-40 82-15,-1 0-1,0 82 1,41-1 0,0 1-1,0-41 1,82-41 0,-1 0-1,-40-82 1,41-40-1,-82 81-15,41 41 32,0 0-1,41 0 0,-123 0 16,0 0-31,0 0 15,0 0-15,41 41-16,-82-1 15,82 83 1,0-82-16,0 0 15,41 41 1,41-82 0,41 0-1,-82-41-15,40 0 16,42-123 0,-123 83-16,0-1 15,0-82 1,0 41-1,0 1 1,0 163 31,0 40-47,0 42 16,0 0-16,0 122 15,0-122 1,0 0-16,0-1 15</inkml:trace>
  <inkml:trace contextRef="#ctx0" brushRef="#br0" timeOffset="350715.2881">52974 18203 0,'82'0'31,"0"0"-15,41 0-16,-1 0 15,42 0-15</inkml:trace>
  <inkml:trace contextRef="#ctx0" brushRef="#br0" timeOffset="351563.7053">50847 19512 0,'-41'-41'0,"41"82"78</inkml:trace>
  <inkml:trace contextRef="#ctx0" brushRef="#br0" timeOffset="352150.8494">49825 19921 0,'0'-123'0,"0"82"16,81 0 15,1 41-15,-82 82-16,82 122 31,-82 42 0,0-328 16,41-122-31,41-1-1,-41 164 1,0 41 15,-41 164-31,0 40 32,0 1-17,40-83 1,42-122-1</inkml:trace>
  <inkml:trace contextRef="#ctx0" brushRef="#br0" timeOffset="353083.0264">50561 19839 0,'0'-41'15,"0"123"173,0 0-188,0-42 15,0 1-15,0 41 16,41-41 0,41-41-1,-1 0 1,1-123-1,-82 42 1,0-83 0,0 123-1,0 82 17,0 41-17,0 122 1,0-122-1,41 0 1,82-82 0,-41-82-1,-41-82 1,-41-204 0,0 205-1,0 122 1,0 123 15,0-1-15,0 42-1,0 41-15,0-42 16,0-81 0,41 0-1,40-41 1,-40 0-1,41-122 1,0-124 0,-82 1-1,0 81 1,0 205 15,0 82-31,0-1 16,-82 165-1,82-165 1,0-40 0,82-82-1</inkml:trace>
  <inkml:trace contextRef="#ctx0" brushRef="#br0" timeOffset="354149.4407">52115 19552 0,'0'82'63,"0"0"-48,0 41-15,0-41 0,0-1 16,0-40-16,0 41 31,-81-82 0,81-41-15,0-41-16,-41 42 16,82 40 15,-1 0-31,83 0 16,-41-82-1,-41 41 1,41 0-1,-82-41 1,0 0 0,0 0-1,-41 82 17,41 41-17,0 164 1,0-41-1,0-1 1,41-40 0,0-123-1,0-41 1,-41-82 0,0 1-1,0-1 1,0 205 31,0-1-32,0 1-15,0 0 16,122 0 15,-40-82-15,0-82-1,-82-41 1,41 1 0,-41 203 31,0 1-47,0 41 15,0 122 1,0-40-1,0-41 1,0-1 0,-82-163-1,41 0 17,41-163-17,0-1 1,41 41-16</inkml:trace>
  <inkml:trace contextRef="#ctx0" brushRef="#br0" timeOffset="354617.031">52893 19593 0,'0'-81'0,"81"40"15,-81 82 32,0 81-31,0 1-16,82 245 15,-82-82 17,0-81-17,0-164 1,0-123 15,0 0-31,0-40 16,0-83-1,0 164 1,41-82-16,41 123 16,-82-40-16,82 40 15,0 40 1,-82 83-1,0-82 1,-41 41 0,-82 0-1,0-82 17,82 0-32</inkml:trace>
  <inkml:trace contextRef="#ctx0" brushRef="#br0" timeOffset="354939.3224">53711 19921 0,'82'0'32,"-82"81"30,-82 1-46</inkml:trace>
  <inkml:trace contextRef="#ctx0" brushRef="#br0" timeOffset="356549.671">44466 21107 0,'0'-82'0,"-82"82"0,123 0 63,41 0-63,122-41 47,-163-82-16,-82 123-16,-41 0 1,82 82 0,-40 164-1,40-165-15,0 124 16,0-164-16,0 41 16,0-41 15,-41-41-16,-41 0 1,82-41-16,-123 0 16,82 41-1,82 123 17,82-83-17,0-40 1,-83 0-1,83 0 1,-41-163 0,41 40-1,-123-81 1,41 81 0,-41 41-1,0 41-15,-41 123 47,41 41-47,-82 163 16,82 368 15,41-285-15,122-165-1,-122-163-15,41-41 16,-82-41-1,41-163 1,-41-1 0,-123 41-1,1 83 1,-42-1 0,164 41-1,41 0 1,245-82-1,-81-40-15</inkml:trace>
  <inkml:trace contextRef="#ctx0" brushRef="#br0" timeOffset="357017.2147">45979 21434 0,'-81'0'16,"81"-82"0,122 82 30,1 0-30,0 0-16,-1 0 16,-81 0-16,0 41 15,-41 41 17,0-41-17,-204 82 1,40 40-1,123-122 1,-41 41 0,205-82 15,-41 0-31,82 0 16,-42 0-1,-40-82-15</inkml:trace>
  <inkml:trace contextRef="#ctx0" brushRef="#br0" timeOffset="357400.016">47370 21230 0,'0'40'47,"-82"42"-32,41 0-15,-81-41 16,40 41-16,41-41 16,41 41-1,123-82 17,40 0-17,83 0 1,-123 0-1</inkml:trace>
  <inkml:trace contextRef="#ctx0" brushRef="#br0" timeOffset="357866.9953">48066 21311 0,'-41'-41'16,"82"41"46,40 0-62,1 0 16,0 0-16,-41 0 16,41 0-1,-123 82 17,0 41-17,-164 41 1,164-123-1,41 40 1,0-40 0,41-41 15,123 0-15,41 0-16</inkml:trace>
  <inkml:trace contextRef="#ctx0" brushRef="#br0" timeOffset="358150.5946">49047 21639 0,'0'-82'31,"-41"82"-15,1 0-16,-42 123 16,41 40-1,41-40 17,0-82-17,163 41 1,-40-164-1</inkml:trace>
  <inkml:trace contextRef="#ctx0" brushRef="#br0" timeOffset="358649.8278">49784 21393 0,'0'0'0,"-41"0"15,163 0 48,1 0-63,0 0 15,81 0 1,-122 0 0,0-82-1,-82 1 1,-41 81 0,-41-41-1,123 41 48,0 41-48,41 81-15,-82 1 32,0 0-17,-41-41 1,-82-82-16</inkml:trace>
  <inkml:trace contextRef="#ctx0" brushRef="#br0" timeOffset="361202.0363">51788 21434 0,'0'-41'16,"0"-41"-1,-41 41 1,-41 41 0,82 41-1,-41 205 17,41-1-17,0 42 1,0-165-1,-40-81 1,-83-41 0</inkml:trace>
  <inkml:trace contextRef="#ctx0" brushRef="#br0" timeOffset="362000.7218">51379 21843 0,'0'-82'0,"82"82"15,0 0-15,122-81 16,1 81 0,-83-41 15,-81 41-15,-41-41 109,-41 41-94,41 41-31,-81 0 15,81 40-15,0 1 16,0 41 0,0-82 15,81-41-15,1 0-1,0 0 1,-82-205-1,0 164 1,0-40 0,0 121 15,0 1-31,0 82 16,0-41-1,41-41 1,0-41-1,82 0 1,-82-41 0,-41-123 15,0 42-15,0 81-1,0 122 16,0 1-15,0 82 0,0-123-1,40 41-15,42-82 16,0 0 0,-41-41-16,-41 0 15</inkml:trace>
  <inkml:trace contextRef="#ctx0" brushRef="#br0" timeOffset="362150.4857">52606 21189 0,'0'41'0,"0"-1"31,0 42-31</inkml:trace>
  <inkml:trace contextRef="#ctx0" brushRef="#br0" timeOffset="362400.4134">52770 21270 0,'0'-81'16,"0"162"46,0 42-62,0-41 16,41 0-16,-41 0 16,0-1-1,0 83 1,82-164-16</inkml:trace>
  <inkml:trace contextRef="#ctx0" brushRef="#br0" timeOffset="362767.4691">52974 21680 0,'82'0'0,"-41"0"63,0 0-32,41-41-15,-82-41-1,41 0 1,-41 0-1,-82 123 17,82 0-32,-82 82 15,82-82 1,0 40 0,41-81-1,82 0-15</inkml:trace>
  <inkml:trace contextRef="#ctx0" brushRef="#br0" timeOffset="363249.8324">53956 21475 0,'0'-41'0,"-41"41"16,-41 0-1,1 0 1,-1 0 0,82 41-1,0 41-15,0 0 16,0-1-1,41 1 1,0-82-16,81 0 16,-40-41 15,-41-163-15,-41-1-1,0-40 1,0 122-16,0 41 15,0 41-15,0 123 32,0 82-17,0 163 1,0-163-16,0 81 16,0-163-1,0 0-15</inkml:trace>
  <inkml:trace contextRef="#ctx0" brushRef="#br0" timeOffset="363833.671">54652 21189 0,'0'-41'0,"0"0"16,0 123 46,0 40-62,0 1 16,0 0-16,0 40 16,0 1 15,41-164 0,-1 0-31,-40-41 16,82-82-1,-82 164 32,0 82-31,41-82 0,41-41-16,-41 0 15,41 0 1,-41-82-1,-41 0 1,-41-81 15,-123 122-31</inkml:trace>
  <inkml:trace contextRef="#ctx0" brushRef="#br0" timeOffset="363983.9045">54488 21393 0,'0'0'0,"41"0"15,41 0-15,0 0 16,40 0-16,1 0 16</inkml:trace>
  <inkml:trace contextRef="#ctx0" brushRef="#br0" timeOffset="365183.9534">53383 23111 0,'41'-82'31,"123"-40"-15,-164 40-16,82 0 16,-82-122 15,0 122-31,0 41 16,0 0-16,-82 41 31,82 41-16,-82 41 1,123 40 0,123-122-1,-123 0 1,40 0 0,-81 41-1,0 82 1,0-41-1,0 0 1,82-42 0,-41-40 15,123-122-15,-123-42-1,-41-40 1,0 245 31,0 40-32,0 1 1,82-123 15,-82 0-31,0 0 16,0-81-1,-41 81 1,-41 41 0,82 163-1,-82 1 17,82-82-32,0-41 15,41-41-15,41 82 16,0-82-1,40-82 1,-81-82 0,82 82-16,-123-40 15,0 40 1,0 123 15,0 41-31,0-1 16,-41 165-1,41-1 1,0-40 0,0 40 15,0-122-31,0-41 16,-41-82-1,-41 0 1,41-41-1,0 0 1</inkml:trace>
  <inkml:trace contextRef="#ctx0" brushRef="#br0" timeOffset="365350.0969">54447 22416 0,'0'-41'0,"41"41"0,41 0 16</inkml:trace>
  <inkml:trace contextRef="#ctx0" brushRef="#br0" timeOffset="366271.4527">54733 22702 0,'0'41'31,"41"-41"-15,41-41-1,-82 0-15,41-81 16,-41 40 0,-82 82 31,82 82-32,-82-1-15,82 83 16,0-82-16,0-41 15,41 0 1,82-41 0,-82 0-16,82-82 15,-123 41 1,81 0-16,-40-82 16,-41 205 62,0 0-63,0-123 48,0-41-48,0 41 1,-81 123 15,81-41-15,0 82 0,0-82-16,0 40 15,40-81 1,42 0-1,-41 0 1,82-81 0,-123 40-16,41-246 31,41 83-15,-82 81-1,0 41 1,0 0-16,-41 82 15,41 41 17,0 82-32,0 0 15,0 163 1,0-122-16,41 40 16,-41-163-1,0 0-15</inkml:trace>
  <inkml:trace contextRef="#ctx0" brushRef="#br0" timeOffset="366434.2404">55429 22498 0,'41'0'46,"41"0"-46,-42 0 16,-40-41-16</inkml:trace>
  <inkml:trace contextRef="#ctx0" brushRef="#br0" timeOffset="385246.8418">50193 25116 0</inkml:trace>
  <inkml:trace contextRef="#ctx0" brushRef="#br0" timeOffset="387069.7587">50847 24706 0,'0'41'32,"82"-41"-17</inkml:trace>
  <inkml:trace contextRef="#ctx0" brushRef="#br0" timeOffset="393091.2154">48311 22211 0</inkml:trace>
  <inkml:trace contextRef="#ctx0" brushRef="#br0" timeOffset="393626.6185">48434 22334 0,'0'41'125</inkml:trace>
  <inkml:trace contextRef="#ctx0" brushRef="#br0" timeOffset="396055.182">48597 19716 0,'-81'0'31,"81"82"547</inkml:trace>
  <inkml:trace contextRef="#ctx0" brushRef="#br0" timeOffset="398851.5136">46429 20002 0,'-41'0'0,"-40"0"31</inkml:trace>
  <inkml:trace contextRef="#ctx0" brushRef="#br0" timeOffset="407150.9466">54652 24911 0</inkml:trace>
  <inkml:trace contextRef="#ctx0" brushRef="#br0" timeOffset="408702.6979">44466 26752 0</inkml:trace>
  <inkml:trace contextRef="#ctx0" brushRef="#br0" timeOffset="416222.1766">46266 22293 0,'0'41'47,"41"-41"-32</inkml:trace>
  <inkml:trace contextRef="#ctx0" brushRef="#br0" timeOffset="416452.3225">49252 22334 0,'0'0'0,"-41"0"15</inkml:trace>
  <inkml:trace contextRef="#ctx0" brushRef="#br0" timeOffset="465565.3457">14031 16076 0,'-41'0'0,"-41"0"31,123 40 16,0-40-47,0 0 15,41 0-15,-41 0 16,0 0-16,0 0 16</inkml:trace>
  <inkml:trace contextRef="#ctx0" brushRef="#br0" timeOffset="465744.6081">14072 16362 0,'0'0'0,"-82"0"0,0 0 16,123 0 15,-41 41-15,123-41 0,-41 0-16</inkml:trace>
  <inkml:trace contextRef="#ctx0" brushRef="#br0" timeOffset="466011.6034">14072 16076 0,'0'0'0,"82"40"63,0-40-48,-82 82-15,81-41 16,-81 41-16,0-41 16,0 123-1,-81-83-15</inkml:trace>
  <inkml:trace contextRef="#ctx0" brushRef="#br0" timeOffset="479894.7742">14072 13949 0,'-41'0'16,"41"40"15</inkml:trace>
  <inkml:trace contextRef="#ctx0" brushRef="#br0" timeOffset="480106.0092">14195 14112 0,'0'41'78,"82"-41"-62</inkml:trace>
  <inkml:trace contextRef="#ctx0" brushRef="#br0" timeOffset="488518.3937">23112 15421 0,'-41'0'16,"-40"0"-1,-1 0 1,41 0-1,82 0 48,41 0-63,613-123 31,532 42 0,-531-1-15,490-123 0,-450 83-1,42-42 1,-1 41 0,-123 41-1,-367 82 1,-1 0-1,-204 0-15,-41 0 16,-41-41 0,82 41-1,-123 0 48</inkml:trace>
  <inkml:trace contextRef="#ctx0" brushRef="#br0" timeOffset="490063.8937">23276 14194 0,'0'-41'32,"41"41"-32,-41-41 15,123 41-15,-123-41 0,81 0 31,83-81 1,41-83-1,-42 1 0,-81 81-15,164-41-1,-165 42 1,1-1 0,82 0-1,-42-41 1,42 1 0,0 40-1,-1 41 16,-40-40-15,0-1 0,-82 123-16,81-82 15,-81 41-15,0 41 16,164-123 0,-83 83-1,42-1 1,-82 41-1,41-82 1,-1 41 0,-40 41-1,0 0-15,0-82 16,0 82 0,-41 0-16,81-41 15,42 41 16,40 0-15,-81 0 0,41 0-1,-42 0 1,42 82 0,-41-82-1,-41 41 1,40 41-1,1-41 1,-41 40-16,41-40 16,-82-41-1,40 41-15,124 41 16,-123-41 0,0 41-1,81 0 16,1 81-15,-42-122 0,42 123-1,-82-82-15,0-42 16,0-40-16,-42 82 16,42-82-1,41 41 1,163-41-1,-40 0 1,-123 82 0</inkml:trace>
  <inkml:trace contextRef="#ctx0" brushRef="#br0" timeOffset="490961.3026">29944 14439 0,'82'0'63,"-1"0"-63,42 0 16,245 0-1,164-81 16,-409 81-31,286-123 32,-327 123-32,81-41 31,1-41-15,-82 82-1,-41 0 16</inkml:trace>
  <inkml:trace contextRef="#ctx0" brushRef="#br0" timeOffset="491944.8078">29576 14439 0,'0'0'0,"0"-81"0,0 121 78,0 1-78,0 0 15,0 41-15,0-41 32,41-82 15,-41-41-47,0-40 15,0 81 16,0 163-15,0 1 0,0 0-1,0 0 1,0-205 46,40 41-62,-40-82 0,0 0 16,0 42 0,0 121 15,0 1-31,0 41 16,0-41 15</inkml:trace>
  <inkml:trace contextRef="#ctx0" brushRef="#br0" timeOffset="492480.8271">29453 15462 0,'0'-41'16,"-41"41"0,0 0 15,-41 82-16,82-41-15,0 41 16,41-1 0,41-81-1,-41 0 1,163-40 0,-204-83 15,0 41-16,-81-41 1,40 123 0,-41 41-1,41 82 1,82-41 0</inkml:trace>
  <inkml:trace contextRef="#ctx0" brushRef="#br0" timeOffset="492724.2124">29862 15667 0,'41'0'47,"-41"-82"-47,0 41 15,0-41 1,0 164 31</inkml:trace>
  <inkml:trace contextRef="#ctx0" brushRef="#br0" timeOffset="493280.7826">30230 15298 0,'0'-81'16,"82"81"93,-164 40 0,82 1-109,0 0 0,0 41 16,0-41-16,0 41 16,82 0 15,-41-82-16,0 0 1,0-164 0,-41 82-1,0 0 1,0 1 0,-164 81-1,82 81 1,82 1-16</inkml:trace>
  <inkml:trace contextRef="#ctx0" brushRef="#br0" timeOffset="493463.8315">30639 15217 0,'0'-82'16,"82"82"-16,-82-82 15,82 82-15,-41-41 16,82 41 0,-83-82-1,1 82-15</inkml:trace>
  <inkml:trace contextRef="#ctx0" brushRef="#br0" timeOffset="493721.5219">30721 15135 0,'0'82'31,"41"-42"-15,41-40 0,-41 82-16,41-41 15,-1-41 16,-81 41-15,-41-41 0,-40 82-1,-1-82-15,0 41 16</inkml:trace>
  <inkml:trace contextRef="#ctx0" brushRef="#br0" timeOffset="495431.0764">32235 10063 0,'0'40'140,"0"42"-140,0-41 16,0 41-16,0 0 16,0 122-1,0 778 17,-41-491-1,41-41 0,0-368-31,0 81 16,0-81-1,0 0-15,0 82 16,0-1 0,0 83-1,0-165 16,0 83-15,0 41 0,0-42-1,0-81-15,0 163 16,0-122-16,0-41 16,0 163-1,0-40 1,0 122-1,0-122 1,0-42 0,0 42-1,82 40 1,-82 1 15,0-83-15,0-40-1,0-82 1,0 0-16</inkml:trace>
  <inkml:trace contextRef="#ctx0" brushRef="#br0" timeOffset="497614.325">38330 9163 0,'0'81'110,"0"1"-95,0 0-15,0 0 16,0 122-1,0 165 17,0 81-1,82-164 16,-82-204-47,0-41 15,0-1-15,0 83 16,40 0 0,-40 0-1,0-42 1,82 83 0,-82 0-1,0-1 1,0 1-1,0 0 1,0-83-16,0 42 16,0-41-1,-41-41-15,41 81 16,0-40 0,0 82 15,-41-123-16,41 41 1,0-1 0,0-40-1,0 0-15,0 41 16,0-41 0,0 41-1,0-41-15,0 40 16,-40 42-1,40-41 1,0 41 0,0-1-1,0 1 1,0-82 0,0 82-16,0-41 15,0-42 1,0 42-1,-82 41 1,82 41 0,0-123-1,0 40 1,0 42 0,0-82-1,0 41 1,0 0-1,0-1 1,0-40 0,0 123-1,0-82 1,0-41 0,0 81 15,0-40-16,41-41 1,-41 41 0,0 0-1,0-1 1,41 42 0,-41 0-1,0-82 1,40-41-1,-40 41 1,0 41 0,0-1-1,82 1 1,-82 0 15,0-41-15,0 41-1,0-1 1,0-40 0,0 0-1,0 0-15,0 41 16,0 0 0,0-41-1,0 0 1,0 40-1,0-40 1,0 0 0,-41-123 31,41 1-47</inkml:trace>
  <inkml:trace contextRef="#ctx0" brushRef="#br0" timeOffset="498573.5278">32276 16853 0,'40'41'94,"-40"0"-78,0 40-16,0 83 31,82 163-15,-82-81-1,0-83 1,0 83 0,41-124-1,-41 1 1</inkml:trace>
  <inkml:trace contextRef="#ctx0" brushRef="#br0" timeOffset="499831.4889">33053 10144 0,'-41'-41'0,"41"123"63,0 82-48,0 0-15,0-1 16,0-40-16,0-41 16,-41 40-16,41-40 15,0-41-15,0 0 16,0-82 31,0 0-47</inkml:trace>
  <inkml:trace contextRef="#ctx0" brushRef="#br0" timeOffset="500131.7036">32971 10513 0,'0'0'0,"0"-82"16,0 0 0,0 41-1,0 0 1,0-41 0,82 82-1,-41 0-15,81 41 16,-81 0-16,-41 0 15,123 82 1,-123-41 0,-164 122-1,123-122 1,-40-82 0</inkml:trace>
  <inkml:trace contextRef="#ctx0" brushRef="#br0" timeOffset="500498.2574">33544 10308 0,'0'-82'16,"0"41"-1,-41 41 48,-41 41-63,82 82 15,0-41 1,0 204 0,0 82-1,41-245 1,41-41 0,40 0-1</inkml:trace>
  <inkml:trace contextRef="#ctx0" brushRef="#br0" timeOffset="501115.3137">33953 10553 0,'-41'0'16,"41"-40"-16,-41 40 16,-41 0-1,123 0 63,0 0-78,41 0 16,0 0-16,81-82 31,-122 82-15,-82 122 31,0-81-47,41 0 15,-122 41 1,40 82 0,-41-83-1,82 1 1,41-41 15,41-41-15,41 0-16,81-41 15,-122 41 1,82 0 0</inkml:trace>
  <inkml:trace contextRef="#ctx0" brushRef="#br0" timeOffset="501631.7968">34648 10431 0,'0'-41'16,"-82"41"0,123 0 62,41 82-63,-41-82-15,41 41 16,-41-41-16,0 40 16,40-40-1,1 82 1,-41-82 0,-82 82 46,-41-82-62,41 82 16,1-82-16,-83 163 15,41-81 1,41 0 15</inkml:trace>
  <inkml:trace contextRef="#ctx0" brushRef="#br0" timeOffset="502232.1403">35262 10472 0,'0'-41'16,"-82"41"-16,41 0 31,82 0 31,41 0-62,-41 0 16,0 0-16,-1 0 16,42 0-1,-123 122 63,0-40-78,-40-41 16,81 0-16,-82 41 16,82-41-16,-41 41 31,41-1-16,0-40 1,82-41 0,81 0-1,-81 0 1,0 0-16</inkml:trace>
  <inkml:trace contextRef="#ctx0" brushRef="#br0" timeOffset="502548.6499">35794 10881 0,'0'0'0,"0"-82"16,-82 82 46,82 41-46,-82 81-16,82-81 15,0 82 1,0-41 0,123-41-1,-42-41 1,-40 0-1</inkml:trace>
  <inkml:trace contextRef="#ctx0" brushRef="#br0" timeOffset="502898.6786">35998 10431 0,'0'-41'0,"0"123"78,0-1-62,0 1-16,82 41 16,-82-41-16,41 122 15,-41-81-15,82-41 16,-82 0 0,0-1-16,0-40 15,-82 82 1,41-123-16</inkml:trace>
  <inkml:trace contextRef="#ctx0" brushRef="#br0" timeOffset="503239.3133">36448 10717 0,'0'-41'15,"41"41"48,41-41-48,0 41 1,-1 0-16,1 0 0</inkml:trace>
  <inkml:trace contextRef="#ctx0" brushRef="#br0" timeOffset="503398.4816">36448 10962 0,'82'0'32,"0"0"-32,-1 0 15,-40 0 1,41 0-16</inkml:trace>
  <inkml:trace contextRef="#ctx0" brushRef="#br0" timeOffset="505333.0161">50684 8754 0,'-41'41'78,"41"-1"-78,-82 1 16,82 41-16,-82-41 15,-41 82 1,1 40 15,81-40 0,-41-123 16,41 0-31,41-41-16,0-41 16,0-40 15,0-1-16,0 41 1,0 0 0,82 41-1,-41 41 1,0 0 0,40 41-1,-40 82 1,41-41-1,-41 41 1,82-83 0,-41-40-1</inkml:trace>
  <inkml:trace contextRef="#ctx0" brushRef="#br0" timeOffset="506233.0304">50643 8754 0,'0'-41'31,"-41"123"16,41-42-47,-82 1 15,0 41-15,-122 164 47,40-42-16,123-204-15,-41 0 31,82-41-47,0 0 31,0 0-31,0-81 16,41-1-1,0 41 1,41 41 0,-41-41-1,41 82 1,-41 0 31,-41 164-32,40-82 1,42 0 0,0-1-1,164 1 1,-165-82 0</inkml:trace>
  <inkml:trace contextRef="#ctx0" brushRef="#br0" timeOffset="507999.0683">35998 10758 0,'0'41'125,"-41"-41"-125,41 82 16,0-41-16,-41 163 31,0-122-16,41 0 1,0 0-16,-81-82 16,81 40-1,-41-40 32,0 0 16,41-40-63,0-42 15,0 41 1,0 0 0,0 0-1,0-82 1,0 82-1,0 0 1,0 1 31,41 40-31,-41 40-16,81 1 31,-40 41-16,41 41 1,-41-41 0,41 0-16,-82-1 15,41 1 1,-41 0 0</inkml:trace>
  <inkml:trace contextRef="#ctx0" brushRef="#br0" timeOffset="510082.363">37225 10390 0,'0'-82'16,"-41"41"15,0 41 16,41 123-31,-81 122-1,81-81 1,0-41 15,41-42-15,-1-81-1,1 0 1,41 0 0,-41-81-1,-41-83 1,0 41 0,0 82-1,-82-40 1,41-1-1,0 82 1,-40 41 0,81 0-1</inkml:trace>
  <inkml:trace contextRef="#ctx0" brushRef="#br0" timeOffset="510423.294">37553 10881 0,'0'41'141,"0"-1"-126</inkml:trace>
  <inkml:trace contextRef="#ctx0" brushRef="#br0" timeOffset="510881.7397">37716 10635 0,'0'-41'0,"0"123"94,0 0-94,0 0 15,0 0-15,0-42 16,0 1 0,0 41-1,41-82 1,0 0 0,-41-41-1,82-163 1,-82 122-1,0 0-15,0 0 16,0 41 0,-82 41-1,0 0 1,41 0 0</inkml:trace>
  <inkml:trace contextRef="#ctx0" brushRef="#br0" timeOffset="511069.7163">37921 10553 0,'0'-40'16,"41"40"-1,81 0 1,-81 0 0</inkml:trace>
  <inkml:trace contextRef="#ctx0" brushRef="#br0" timeOffset="511400.7702">38002 10513 0,'-40'0'15,"40"40"32,0 1-31,81 41-1,-40-41 1,0-41 0,-41 82 31,0-41-32,-123 41 1,1-1-1</inkml:trace>
  <inkml:trace contextRef="#ctx0" brushRef="#br0" timeOffset="512681.2882">32766 12517 0,'0'-41'15,"-40"0"1,40-41 15,0 164-15,0 163 15,0-40-15,0 0-1,0-165-15,0 42 16</inkml:trace>
  <inkml:trace contextRef="#ctx0" brushRef="#br0" timeOffset="512965.8357">32726 12435 0,'0'-41'16,"0"-41"-16,40 1 15,1 81 1,82 0 0,0 0-1,-123 40-15,82 83 16,-82-82-16,0 41 15,0-41 1,-205 81 0,82-81-1,82-41 1</inkml:trace>
  <inkml:trace contextRef="#ctx0" brushRef="#br0" timeOffset="513298.8839">33298 12312 0,'0'0'0,"0"-41"15,-41 41 48,41 82-63,0 0 15,-82 0-15,82 41 16,0 163 0,0 0-1,82-122 1,0-82-1</inkml:trace>
  <inkml:trace contextRef="#ctx0" brushRef="#br0" timeOffset="513783.3528">33707 12640 0,'-41'0'16,"82"0"46,41 0-46,41-82-16,-82 82 15,0 0-15,-41 82 47,0-42-31,-82 83-1,0 0 1,-41-41 0,82 0-1,82-82 32,82 0-31,-41 0-16,-41-41 15</inkml:trace>
  <inkml:trace contextRef="#ctx0" brushRef="#br0" timeOffset="514249.9648">34730 12599 0,'0'-82'15,"-82"164"63,82-41-78,-82 40 0,1-40 16,40 0 0,-82 82-1,82-41 1,82-82 31,41 0-47,0 0 15,81 0 1,-81 0 0,0 0-1</inkml:trace>
  <inkml:trace contextRef="#ctx0" brushRef="#br0" timeOffset="514832.4958">35221 12640 0,'0'-82'0,"-41"82"16,82 41 46,82-41-62,-42 0 16,1 0 0,-41 0-16,41-41 31,-82 82-16,0 40 1,0-40-16,-82 82 16,-41-82-16,82 82 15,41-82 1,82-41 46,0 0-62,41 0 16,-82 0 0,41 0-1</inkml:trace>
  <inkml:trace contextRef="#ctx0" brushRef="#br0" timeOffset="515283.7462">35998 12926 0,'-41'82'78,"0"40"-62,41-81-16,-82-41 15,82 82-15,-81 0 32,-1-82-17,82-41 1,0 0-1,41 0 1,41-41 0,-42 82-1,42 123 1,-82-82 0,41 82-1,41-41 1,0-82-1</inkml:trace>
  <inkml:trace contextRef="#ctx0" brushRef="#br0" timeOffset="515600.013">36162 12558 0,'0'-123'15,"82"205"32,-1 0-31,-40 40-16,41 124 15,-82-1 1,-82 1 0,-81-124-1,81-40 1</inkml:trace>
  <inkml:trace contextRef="#ctx0" brushRef="#br0" timeOffset="515884.4579">36653 12926 0,'81'0'47,"1"0"-47,-41 0 16,0 0-16</inkml:trace>
  <inkml:trace contextRef="#ctx0" brushRef="#br0" timeOffset="516034.5018">36612 13171 0,'81'0'31,"-40"0"-31,41 0 16,41 0-1</inkml:trace>
  <inkml:trace contextRef="#ctx0" brushRef="#br0" timeOffset="516949.6191">37307 12476 0,'-41'0'93,"0"82"-77,41 0-16,0-1 16,0 1-16,0-41 15,0 82 1,41-123-16,0 0 15,41 0 1,0-41 15,-82-286 16,-41 286-31,-41-41-1,41 82 1,41 41 0</inkml:trace>
  <inkml:trace contextRef="#ctx0" brushRef="#br0" timeOffset="517375.7055">37716 12885 0,'41'0'16,"-41"-41"78,0 0-79</inkml:trace>
  <inkml:trace contextRef="#ctx0" brushRef="#br0" timeOffset="517886.7876">38084 12517 0,'0'-41'16,"0"0"15,0 0-15,-82 41 31,42 0-32,40 82 1,0-41-1,0 41 1,0-1 0,81-81-1,-40-40 1,-41-42 0,41 82-16,-41-41 15,0 123 48,0-1-63,0 1 15,0 123-15,0-123 32,0-41-17,-82 81 1</inkml:trace>
  <inkml:trace contextRef="#ctx0" brushRef="#br0" timeOffset="518116.2677">38248 12640 0,'0'-41'31,"41"41"-31,41 0 16,40-82-1,-81 82 17,41 0-32</inkml:trace>
  <inkml:trace contextRef="#ctx0" brushRef="#br0" timeOffset="518450.7586">38452 12517 0,'-81'0'0,"-1"82"32,41-41-17,41 40 1,0-40-1,0 0 1,41-41 0,0 0-16,81 82 15,-40-41 17,0 0-17,-41 41 1,-41-41-1,-41-41 1,-123 81 0,42-81-1</inkml:trace>
  <inkml:trace contextRef="#ctx0" brushRef="#br0" timeOffset="521952.5306">29412 12394 0,'0'-82'47,"0"41"-16,0 82 63,0 41-78,0-41-16,0 41 15,0 0-15,0-1 16,82 124 0,-82-41-1,0-123-15,0 81 16,0-81-1,41 0-15,-41 82 16,0-41 0,0-42-1,82 1 17,-82 0-17,0 41 1,0-41-1,0 41 1,0-41 0,40 41-1,-40-42 1,0 1 0,0 41-1,0-41 1,0 0 15,0 0-15,0 41-1,0-41 1,0-123 93</inkml:trace>
  <inkml:trace contextRef="#ctx0" brushRef="#br0" timeOffset="526497.3079">15176 13212 0,'123'0'297</inkml:trace>
  <inkml:trace contextRef="#ctx0" brushRef="#br0" timeOffset="527434.1662">30230 13090 0,'-41'0'16,"-41"40"-1,1-40 1,-1 0 0,164 0 31,40-40-32,287-83 1,1 41-1,-288 82 1,-122 41 0</inkml:trace>
  <inkml:trace contextRef="#ctx0" brushRef="#br0" timeOffset="528101.2448">30721 13090 0,'0'0'0,"-286"122"16,204-40-16,0-82 15,41 82-15,-41-82 16,164 0 31,327-41-47,82-82 31,-205 82-15,-204 41-1,-41 0 1,-123 0-1,-122 82 1,-42 123 0,-81-83-1,41 1 1,409-123 31,81 0-47,164-164 15,-163 83 1,-164 81 0,0 0 15,-41 81-15,-287 83-1,-40 0 1,122-82-1,165-1 1,162-122 15,42 41-31,163-122 16,-163 81 0,-42 41-1,-40 0 1,-82 41 31,-41 0-47,-163 122 31,122-81-31,0-82 0</inkml:trace>
  <inkml:trace contextRef="#ctx0" brushRef="#br0" timeOffset="542636.215">33871 14358 0,'0'0'0,"-41"0"15,-41 0-15,41 0 16,82 0 31,41 0-47,41 0 15,327 0 17,-409 0-17,-123 81 17,41 1-32,-164 82 15,1-1 1,122-40-1,0-82 1,123 41 15,0-82-15,82 0 0,81-41-1,-122 41-15</inkml:trace>
  <inkml:trace contextRef="#ctx0" brushRef="#br0" timeOffset="543070.4285">34975 14644 0,'0'0'0,"-41"82"63,-40-41-63,40 40 0,-41 42 15,0-41 1,-41 82 0,1-124-1,81 1 1,41-82 15,0 1-31,0-1 16,0-41-16,82 0 15,-41 82 1,40 0 0,1 41-1,-41 41-15,82 81 16,-41 1-1,-42-123 1,-40 41 0</inkml:trace>
  <inkml:trace contextRef="#ctx0" brushRef="#br0" timeOffset="543269.5754">35262 15135 0,'0'-41'0,"82"41"31,-1 0-15,-40 0-16,0 0 15,0 0 1</inkml:trace>
  <inkml:trace contextRef="#ctx0" brushRef="#br0" timeOffset="543418.7266">35262 15257 0,'41'0'47,"40"0"-47,1 0 15,0 0-15,-41 0 16</inkml:trace>
  <inkml:trace contextRef="#ctx0" brushRef="#br0" timeOffset="543686.0655">36080 14808 0,'0'-41'0,"0"0"16,0-82 0,-41 82-1,41 123 17,0 41-17,0 81 1,-41 1-1,41-42 1,0-122 0</inkml:trace>
  <inkml:trace contextRef="#ctx0" brushRef="#br0" timeOffset="543957.2615">36121 15176 0,'41'0'16,"0"-82"78,-41 0-79,0 123 17,0 41-32,0-41 15</inkml:trace>
  <inkml:trace contextRef="#ctx0" brushRef="#br0" timeOffset="544386.5843">36653 14767 0,'0'0'0,"0"-82"0,-41 41 32,0 123-1,-41 81-16,82 42 1,0-123 0,0-1-1,82-81 1,-41 0-16,0 0 16,-41-40-1,81 40-15,-81-41 16,0-41-1,0 41 1,-81 41 0,40 0-1,0 123 1,-41-42 0,82 42-1</inkml:trace>
  <inkml:trace contextRef="#ctx0" brushRef="#br0" timeOffset="544853.3734">36980 14889 0,'0'-81'16,"0"40"-16,0 0 15,0 82 32,0 122-31,0-40 0,0-41-1,0-41 1,41-41-1,0 0 1,81 0 0,-122-205-1,0 123 1,0 41 0,0 123 30,0 0-46,0 82 32,-41-1-17,41 42 1</inkml:trace>
  <inkml:trace contextRef="#ctx0" brushRef="#br0" timeOffset="545075.3695">37348 14971 0,'0'-123'16,"82"83"-1,-41 40 1,0 0-1,40-41-15,1 41 0,41 0 32,-41 0-32</inkml:trace>
  <inkml:trace contextRef="#ctx0" brushRef="#br0" timeOffset="545336.3263">37512 14808 0,'0'0'0,"-41"81"15,41 1 1,0 0 0,0 0-1,82 0 1,40-82 0,-81 40-1,-41 1 16,-41-41-31,-163 82 32,81-82-17,-41 41-15</inkml:trace>
  <inkml:trace contextRef="#ctx0" brushRef="#br0" timeOffset="546402.7652">16117 16116 0,'-41'0'16,"0"0"15,82 0 16,41 0-31,0 0-16,163 0 31,-204 0-16,41 0 1,-123 0 15,-41 82-15,-40 0 0,40 82-1,41-42 1,-41-81-1,41-41 17,41 41-1,82-41-15,82 0-1,122 0 1,-204 0-1</inkml:trace>
  <inkml:trace contextRef="#ctx0" brushRef="#br0" timeOffset="546885.785">17426 16403 0,'0'-41'16,"-41"41"31,-40 41-47,40 41 15,41-1-15,-82 1 16,-41 82-1,82-41 1,0-83 0,41 42-16,-81-123 47,81 0-47,-41-81 15,41 81 1,81-41 15,42 82-15,-41 0-1,0 245 1,0-204 0,40 82-1,-81-123-15</inkml:trace>
  <inkml:trace contextRef="#ctx0" brushRef="#br0" timeOffset="547203.0781">17958 16648 0,'0'-41'0,"41"41"62,41 0-62,0 0 16,-1 0-16,-40 0 16</inkml:trace>
  <inkml:trace contextRef="#ctx0" brushRef="#br0" timeOffset="547353.5078">17999 16935 0,'0'0'0,"82"0"47,0-41-32,-1 41 1,-40 0-16</inkml:trace>
  <inkml:trace contextRef="#ctx0" brushRef="#br0" timeOffset="548003.4126">19267 16116 0,'0'-81'0,"0"40"16,0 123 46,0 40-46,0 42 0,0 163 15,0-245 0</inkml:trace>
  <inkml:trace contextRef="#ctx0" brushRef="#br0" timeOffset="548302.4985">19553 16444 0,'0'82'16,"0"-42"-1,41-40 48,-41-81-48,0 40-15,0 0 16,0 82 15,0 0-31,0 40 16,0 1-1,41-82 1</inkml:trace>
  <inkml:trace contextRef="#ctx0" brushRef="#br0" timeOffset="548721.7043">20003 16280 0,'0'-41'0,"0"-41"16,0 41 0,-40 41 15,-42 82-15,82 82-1,0 81 1,0-40-1,41-164 17,40 0-17,-40-41-15,82 0 16,-123-41-16,41 41 16,-41-205-1,0 83 1,-41 122-1,-82 81 1,42 1 0,81 0-1,0 0-15</inkml:trace>
  <inkml:trace contextRef="#ctx0" brushRef="#br0" timeOffset="549187.771">20494 16362 0,'0'-82'0,"0"41"16,0 82 46,0 41-62,0 0 16,0-41-16,0 81 15,0-81 1,41-41 0,0 0-1,41 0 1,-82-41-1,82-81-15,-82 81 16,0-41 0,0 41-1,0 82 17,0 123-17,0-1 1,-41 1-1,41-1 1,0-122-16</inkml:trace>
  <inkml:trace contextRef="#ctx0" brushRef="#br0" timeOffset="549419.9417">21272 16403 0,'0'-82'15,"81"41"32,1 41-31,0 0-16,82-82 15,-83 82 1</inkml:trace>
  <inkml:trace contextRef="#ctx0" brushRef="#br0" timeOffset="549736.3133">21353 16321 0,'0'0'0,"-41"0"0,41 82 31,0 0-15,0-41-1,41-41 1,41 0 0,-41-41-1,82 41 1,-41 0-1,-82 41 1,0 40 0,-82 1-1,0-82 1,0 41 0</inkml:trace>
  <inkml:trace contextRef="#ctx0" brushRef="#br0" timeOffset="555090.9218">2004 27038 0,'0'0'0,"0"-41"0,0-82 15,0 1 1,0 81 0,-81 0 15,-83 409 0,246-41-15,81-245-1,-81 0 1,-41-82 0,-41 41-1,0 0 1,-163 41-16,81-82 15,0 0-15,0 0 32,0-41-17,123-41 1</inkml:trace>
  <inkml:trace contextRef="#ctx0" brushRef="#br0" timeOffset="555867.6727">2291 26956 0,'0'-41'16,"0"-40"-16,0 40 15,0 122 32,0 42-47,0 123 16,0-1-1,0-122 17,41-41-17,81-205 1,-81 0 0,-41-41-1,82 1 1,-82 204-1,41 41 1,-41-1 0,82-40-1,-82-123 48,0 42-63,-41 40 0,0-123 31,41 164-15,0 122-1,0 1 1,0-82-16,41-82 16,-41 41-16,82-41 0,-41 0 15,81-41 1,-40-41-1,41-41 1,-123-245 0,0 164-1,0 122 1,0 123 15,0 245-15,0 164 15,82 0-15,-41 82-1,-41-450 1</inkml:trace>
  <inkml:trace contextRef="#ctx0" brushRef="#br0" timeOffset="556104.7518">3191 27365 0,'0'0'0,"0"-41"15,0 0-15,0-40 16,82 81 0,40 0-1,-40 41 1,-82 122-1,-41-40 17,-204 41-17,122-83 1</inkml:trace>
  <inkml:trace contextRef="#ctx0" brushRef="#br0" timeOffset="556354.5738">2168 26997 0,'-82'0'0,"205"0"47,0 0-47,-1 0 15,1 0-15,-41 0 16</inkml:trace>
  <inkml:trace contextRef="#ctx0" brushRef="#br0" timeOffset="556787.9096">3395 26834 0,'-41'0'0,"41"-41"16,0 82 31,0 40-32,0 1-15,0 0 16,0 0-16,82 0 16,-41-42-1,41-40 1,41 0-1,-1-163 1,-122-42 0,0 124-1,0 121 17,0 83-32,0 163 15,0 1 1,0-42-1</inkml:trace>
  <inkml:trace contextRef="#ctx0" brushRef="#br0" timeOffset="557150.555">1554 28797 0,'0'0'0,"-122"0"15,81 0-15,204 0 47,165 0-31,408-82-1,-81-41 1,-287 123 0,-327-40-1,-41-42 63</inkml:trace>
  <inkml:trace contextRef="#ctx0" brushRef="#br0" timeOffset="561870.6381">10349 26956 0,'-40'0'16,"-1"0"47,82 0 93,40 0-141,-40-82-15,41 82 16,0 0-16,0 0 16,204-40-1,-81 40 1,-165 0 0,-40 40 15,-40-40-16,-42 123 1,-123 41 0,123-82-16,-81 81 15,81-81 1,41-41-16,0 41 16,-41-41-1,123-41 16,0 0-15,0 0 0,123 0-1,-82 0-15,-1 0 16,42 0-16,-41 0 0,0 0 16,40 0-16</inkml:trace>
  <inkml:trace contextRef="#ctx0" brushRef="#br0" timeOffset="562388.4849">12518 26874 0,'-82'0'16,"41"-81"-1,41 162 32,41-81-31,41 0-16,-1 0 15,165 0 1,40 41 0,-81 41-1,-124-82 17,-162 0 14,40 41-30,-164 82 0,42 81-1,-1 1 1,123-123 0,41 40-1</inkml:trace>
  <inkml:trace contextRef="#ctx0" brushRef="#br0" timeOffset="562920.6199">14399 26793 0,'-41'0'0,"0"0"15,41-82 17,41 82 14,41 0-46,123 0 16,-1-41 0,-40 41-1,-205 82 32,0 0-47,-164 163 16,1-81 15,81-1-15,123-81-1,0-41 1,41-41 0,41 0-1,163 0 1,-122 0-16,82 0 15,-124 0-15</inkml:trace>
  <inkml:trace contextRef="#ctx0" brushRef="#br0" timeOffset="563338.2566">15586 27202 0,'0'0'0,"0"-41"0,-41 41 62,0 82-62,-41-1 16,82 1-16,-82-41 16,41 123-1,-82-123 1,83 40-1,40 1 1,-41-123 15,41 0-31,0-81 16,0 40 0,41 82-1,81 82 16,-40 81-15,0-40 0,41-41-1,-42-41-15</inkml:trace>
  <inkml:trace contextRef="#ctx0" brushRef="#br0" timeOffset="564487.3855">21844 26711 0,'0'-82'0,"0"0"31,0 41-31,0 123 31,0 41-15,0 81-16,0-40 16,0 0-1,-41 245 17,41-450-1,0-164-16,0-163 1,0-41 0,0 164-1,164 81 1,-82 82-16,0 82 16,-41-41-1,40 41-15,-40 0 0,-41 123 31,0 122-15,-286 83 0,0-83-1,245-204 1,41 41 0,81-41 15,42-41-31,82 163 15,-83-40 1,1 41 0,-41-1-1,0-163 1,41 0 0</inkml:trace>
  <inkml:trace contextRef="#ctx0" brushRef="#br0" timeOffset="565120.8891">22744 27161 0,'0'41'31,"0"40"-15,0-40 0,82 0-1,-41-41 1,0 0-1,-41-122 1,0 40 0,0-41-16,0 0 15,-41 123 1,-41 41 15,82 123-31,0 40 16,0-81 15,123 0-15,0-123-1,-1-41 1,1 0-16,-82-123 16,-41 83-16,0-42 15,41-82 1,-41 124-1,0 121 17,0 42-32,0 123 15,0 40 1,0 1 0,0-124-16,0 83 15,0-123 1,82-1-16,-82-40 31,-123-41-15,82 0-1,-82 0 1,41-163 0,82 81-16</inkml:trace>
  <inkml:trace contextRef="#ctx0" brushRef="#br0" timeOffset="565261.0517">23399 26302 0,'82'0'31,"-42"41"-15</inkml:trace>
  <inkml:trace contextRef="#ctx0" brushRef="#br0" timeOffset="566004.5827">23849 27079 0,'0'41'31,"82"-41"16,-82-41-47,81 0 16,-81-41-16,0 41 16,41 0-16,-82-122 15,0 122 1,-81 123 15,40 81-15,82 1-1,41-41 1,0-123-16,81 41 16,-81-41-16,0 0 15,82-41 1,41-164-1,-164 1 1,41 122 0,81 123 15,-122 0-31,41-41 16,-41 81-16,41-40 15,-41-82 48,0 1-48,-41-42 1,-41 82 0,1 41-1,40 0-15,-41 163 16,82-122-1,0 0 1,0-1 0,327-81-1,-204-122 1,-1-42 0,-40-122-1</inkml:trace>
  <inkml:trace contextRef="#ctx0" brushRef="#br0" timeOffset="566204.914">24912 26138 0,'0'0'0,"0"-41"16,0 0-16,-41 41 47,41 205-32,0 122 1,41 41-1,-41-163 1,82-1 0,-82-163-1</inkml:trace>
  <inkml:trace contextRef="#ctx0" brushRef="#br0" timeOffset="566372.5422">24667 26711 0,'123'0'47,"-1"0"-47,1 0 16,-82 0-16,0 0 15</inkml:trace>
  <inkml:trace contextRef="#ctx0" brushRef="#br0" timeOffset="566905.976">28676 26056 0,'0'-41'15,"-82"41"-15,82 41 16,0 41 0,41 82-1,-41-1-15,0 1 16,0 204 15,0-286-15</inkml:trace>
  <inkml:trace contextRef="#ctx0" brushRef="#br0" timeOffset="567738.4965">28308 26343 0,'40'0'15,"1"0"-15,123 0 31,81-41-15,-40-41 0,-164 41-1,-41-41 1,0 0 0,0 42-1,0 121 16,0 124-15,0 40 0,0-81-1,0-82 1,0-41 0,82-123 15,-82 0-16,82-123 1,-42 124 0,42 81-1,-82 122 1,0 42 0,0-123-1,0 41-15,41-82 16,0 0-1,41 0-15,-41-41 16,41-123 0,-1-81-1,-81 286 32,0 40-47,41-40 31,-41 0-31,41-41 32,-41-122-17,0 81 1,-41-82 0,41 82-1,-82 123 1,82 163-1,0-81 1,82-41 0,82-123-1,0 0 1,-83-82-16</inkml:trace>
  <inkml:trace contextRef="#ctx0" brushRef="#br0" timeOffset="568621.7975">31212 26302 0,'0'-123'0,"0"82"0,0-41 31,123 82-15,-42 82 0,-40 0-16,41 327 31,-82-204-16,0-165 1,0-80 31,0-124-47,82-122 16,0 40-1,41 246 16,-42 0-15,-40 246 0,-41 122-1,0-246-15,0 42 16,0-123-16,0 0 16</inkml:trace>
  <inkml:trace contextRef="#ctx0" brushRef="#br0" timeOffset="569405.3284">32194 26261 0,'0'0'0,"0"41"47,0 41-47,0-1 16,0 1-16,0-41 15,0 41 1,82-41 0,-42-41-1,42-82 1,-41-41 0,-41-122-1,0 368 32,0 40-47,0 1 16,0-41-1,41-83 1,82-40 0,0-81 15,-1-124-16,-122 41-15,0-163 16,0 164-16,0-42 16,0 41-1,0 287 17,0 41-17,0 122 1,0 0-1,123-81 1,-41-205-16,81 82 16,-40-82-1,0-41-15,-82-205 16,-41-81 0,0-123 15,0 287-16,-82 163 1,82 41 0,-41 245-1,41 41 1,41 0 0,123-40-1,-42-205 1</inkml:trace>
  <inkml:trace contextRef="#ctx0" brushRef="#br0" timeOffset="570388.8119">35262 25606 0,'0'-81'15,"0"-1"1,0 41 0,0 123 15,0 40-15,0 42-16,0 122 31,0-81-16,0-164-15,41 41 16,0-123 15,40 0-31,-81-41 16,123-163 0,-123 326 30,0-40-46,0 41 16,82-41-16,-82 0 16,41-41-1,41 0 1,-41 0-16,81-123 16,-40-163 15,-82 245-16,0 123 17,0 0-17,0-42-15,41 42 16,41-82 0,-41 0-16,0 0 15,40-41 1,-81-245-1,0 122 1,0 205 15,0 82-15,0 0-16,0 245 16,0-41-1,82 0 16,-82-40-15,0-1 0,-122-286-1,40 0 1,0-123 0,0-40-1,82 81-15,0 0 16</inkml:trace>
  <inkml:trace contextRef="#ctx0" brushRef="#br0" timeOffset="570695.9571">36571 25320 0,'0'0'0,"-82"-82"0,82 41 16,0 164 31,0 0-47,0 81 16,41 328-1,41 82 1,-82-83-1,0-326 1,0-123-16</inkml:trace>
  <inkml:trace contextRef="#ctx0" brushRef="#br0" timeOffset="570922.113">36612 26015 0,'0'0'0,"0"-122"0,0 81 16,41 0 0,40 41-1,1 0 1,-41 82 0,-41 40-1,-82 1 1,-122 0-1,163-123 1</inkml:trace>
  <inkml:trace contextRef="#ctx0" brushRef="#br0" timeOffset="571115.8906">37430 26015 0,'0'82'79,"0"-41"-79</inkml:trace>
  <inkml:trace contextRef="#ctx0" brushRef="#br0" timeOffset="571657.0481">30721 28020 0,'-82'0'0,"41"0"16,-40 0-16,40 0 15,-41 0-15,41 0 16,82 0 31,163 0-32,1760-41 17,-491-41-1,-1392 82-16</inkml:trace>
  <inkml:trace contextRef="#ctx0" brushRef="#br0" timeOffset="571989.3806">31376 28429 0,'0'0'0,"-164"0"16,-163 82 0,245-41-1,0-41 1,164 0 0,613-41-1,-204 41-15,614-82 16,-614 82-16,-123 0 15,245-82 1,-490 82 0,-164 0 15,-41 0-15,1 0-16</inkml:trace>
  <inkml:trace contextRef="#ctx0" brushRef="#br0" timeOffset="600868.6242">52565 25238 0,'41'0'47</inkml:trace>
  <inkml:trace contextRef="#ctx0" brushRef="#br0" timeOffset="602014.993">54570 25279 0,'0'41'63</inkml:trace>
  <inkml:trace contextRef="#ctx0" brushRef="#br0" timeOffset="645441.4354">46675 19593 0</inkml:trace>
  <inkml:trace contextRef="#ctx0" brushRef="#br0" timeOffset="645673.0829">49497 19471 0,'-41'0'15</inkml:trace>
  <inkml:trace contextRef="#ctx0" brushRef="#br0" timeOffset="650324.341">10881 17794 0,'82'0'78</inkml:trace>
  <inkml:trace contextRef="#ctx0" brushRef="#br0" timeOffset="650496.3054">11168 17712 0</inkml:trace>
  <inkml:trace contextRef="#ctx0" brushRef="#br0" timeOffset="650660.7079">11331 17671 0,'41'0'31</inkml:trace>
  <inkml:trace contextRef="#ctx0" brushRef="#br0" timeOffset="650839.3207">11536 17589 0,'-41'-41'16</inkml:trace>
  <inkml:trace contextRef="#ctx0" brushRef="#br0" timeOffset="651019.1838">11618 17589 0,'0'-41'47</inkml:trace>
  <inkml:trace contextRef="#ctx0" brushRef="#br0" timeOffset="651185.9325">11945 17507 0,'-41'0'15,"82"0"1</inkml:trace>
  <inkml:trace contextRef="#ctx0" brushRef="#br0" timeOffset="651334.7916">12231 17507 0</inkml:trace>
  <inkml:trace contextRef="#ctx0" brushRef="#br0" timeOffset="720022.2215">19185 14317 0</inkml:trace>
  <inkml:trace contextRef="#ctx0" brushRef="#br0" timeOffset="771162.2647">46388 19634 0,'-40'0'0</inkml:trace>
  <inkml:trace contextRef="#ctx0" brushRef="#br0" timeOffset="771605.1636">48352 19430 0,'0'41'78</inkml:trace>
  <inkml:trace contextRef="#ctx0" brushRef="#br0" timeOffset="772359.0827">49620 18693 0,'0'-40'16,"0"80"46,0 42-46,0-41-16,-164 82 16,42-82 15,40-41-31,41 0 31,0 0-15,41-41 15,0-82-15,82 41-1,-41 82 1,0 0 15,-41 82-31,82 41 16,-1 0-1,42-42 1,-41-81-16</inkml:trace>
  <inkml:trace contextRef="#ctx0" brushRef="#br0" timeOffset="773309.91">49252 21516 0,'0'-41'16,"0"123"31,0 0-47,0-1 15,-82 42-15,82-41 16,-41 41 0,-122-42 15,40-121 16,123-1-47,0-164 31,41 205-31,41-82 16,-1 82-1,1 41 1,-82 41-16,41 0 15,-41 0-15,82-82 16,41 122 0</inkml:trace>
  <inkml:trace contextRef="#ctx0" brushRef="#br0" timeOffset="777965.1465">46511 19962 0,'-41'0'15,"0"0"1,41-82-1,82 123 48,41-41-63,204 0 31,900-41 0,-899 41-15,-247 0 0,-40-82-1,-82 82 32,-40 0-47,-83 0 16,-41 41-1,124-41-15,-165 41 32,83-41-32,-1 0 0,-122 82 31,40-1-15,42-81-1,81 0 1,205 0 31,40 0-47,124-41 15,-1 41 1,42 0 0,-1-81-1,-122 81 1,-124 0-1,-121 0 2017,40 0-2017</inkml:trace>
  <inkml:trace contextRef="#ctx0" brushRef="#br0" timeOffset="778588.6266">51993 19021 0</inkml:trace>
  <inkml:trace contextRef="#ctx0" brushRef="#br0" timeOffset="779945.2678">51420 20289 0,'-41'0'313,"41"-41"499,-82 41-781</inkml:trace>
  <inkml:trace contextRef="#ctx0" brushRef="#br0" timeOffset="780477.5895">46920 19839 0,'-82'0'16,"41"41"46,41 0-46</inkml:trace>
  <inkml:trace contextRef="#ctx0" brushRef="#br0" timeOffset="781616.9313">34116 11126 0</inkml:trace>
  <inkml:trace contextRef="#ctx0" brushRef="#br0" timeOffset="781841.2025">35630 11453 0</inkml:trace>
  <inkml:trace contextRef="#ctx0" brushRef="#br0" timeOffset="784615.9783">33135 11535 0</inkml:trace>
  <inkml:trace contextRef="#ctx0" brushRef="#br0" timeOffset="784817.4836">34689 11658 0,'-41'0'0</inkml:trace>
  <inkml:trace contextRef="#ctx0" brushRef="#br0" timeOffset="785006.1554">35794 11658 0</inkml:trace>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9T11:39:13.551"/>
    </inkml:context>
    <inkml:brush xml:id="br0">
      <inkml:brushProperty name="width" value="0.05292" units="cm"/>
      <inkml:brushProperty name="height" value="0.05292" units="cm"/>
      <inkml:brushProperty name="color" value="#FF0000"/>
    </inkml:brush>
  </inkml:definitions>
  <inkml:trace contextRef="#ctx0" brushRef="#br0">34934 15503 0,'0'-41'16,"0"-41"31,82 82 31,-41-41-63,41 41-15</inkml:trace>
  <inkml:trace contextRef="#ctx0" brushRef="#br0" timeOffset="664.9459">34607 13499 0,'-41'0'125</inkml:trace>
  <inkml:trace contextRef="#ctx0" brushRef="#br0" timeOffset="22018.1598">34566 14071 0,'82'0'62,"41"0"-62,81 82 16,-40-82-16,286 0 16,123 0 15,-491 0-16</inkml:trace>
  <inkml:trace contextRef="#ctx0" brushRef="#br0" timeOffset="22319.7238">35712 14153 0,'0'0'0,"-41"0"15,-82 0 1,41 0 0,123 0 46,123 0-62,-1 0 0,-40 0 16,164 0-1,-287 41 17,-41 82-17,-82-123 1,-41 81-16</inkml:trace>
  <inkml:trace contextRef="#ctx0" brushRef="#br0" timeOffset="26785.9651">33994 19634 0,'0'-41'16,"41"-40"-1,-41-42 1,0 286 15,0-40-15,-123-41-16,123 0 16,-246 204 15,165-204-16,40-123 17,41 0-32,0-82 15,0 83 1,0-83 0,122 164-1,1 122 1,-82-81-16,41 0 15,0 0 1,-41-82-16,40 82 16</inkml:trace>
  <inkml:trace contextRef="#ctx0" brushRef="#br0" timeOffset="27768.8539">32930 21598 0,'0'-164'0,"0"82"16,0 123 0,0 82-1,0 41-15,0 40 16,0 1-16,0-83 16,82 206 15,-82-288-16</inkml:trace>
  <inkml:trace contextRef="#ctx0" brushRef="#br0" timeOffset="27985.6003">32848 21393 0,'0'0'0,"0"-82"0,0 41 16,123-40-1,-41 81 1,40 41 0,-81 81-1,-41-40-15,0 41 16,0-41-16,-81-1 16,-1 1-16,-41-41 15,82 0 1</inkml:trace>
  <inkml:trace contextRef="#ctx0" brushRef="#br0" timeOffset="28269.3485">33666 21557 0,'0'-123'15,"0"41"-15,0 41 16,0 0 0,-41 41-1,-81 246 1,122 163 0,0-82-1,0-81-15,82-124 16,-42 1-16,-40 0 15,123-82-15,-82-41 16</inkml:trace>
  <inkml:trace contextRef="#ctx0" brushRef="#br0" timeOffset="28685.4311">34116 21884 0,'-81'0'15,"162"0"32,42 0-31,0 0-16,81 0 15,-163 0 1,-41 41 15,-41 123-15,-163 40 0,40-81-1,82-41 1,41-41-1,82-41 1,123 0 0,0 0-1,-42 0-15,-40 0 16</inkml:trace>
  <inkml:trace contextRef="#ctx0" brushRef="#br0" timeOffset="29153.0346">35589 21761 0,'0'0'0,"-123"-81"15,164 81 48,0 81-63,41-81 16,0 41-16,40-41 15,42 82-15,-82-82 16,-41 0-16,41 0 15,-82 41 32,0 41-31,-41-82 0,-82 122-1,0 1 1,1 0-1,40-41 1</inkml:trace>
  <inkml:trace contextRef="#ctx0" brushRef="#br0" timeOffset="29636.1686">36816 21720 0,'0'0'0,"0"-40"16,-41 40-1,123 81 32,0-81-31,41 0-1,-42 0 1,-81 41 15,0 41-15,-40 0-16,-83 122 15,0 1 17,41-123-17,205-82 32,-41 0-47,0 0 16,122 0-1,-122 0-15</inkml:trace>
  <inkml:trace contextRef="#ctx0" brushRef="#br0" timeOffset="30002.8527">37675 22129 0,'0'41'63,"0"41"-48,-82 0-15,1 0 16,81-41-16,-82 41 16,0-42-1,41 42 1,0-82-1,41-82 1,0 42-16,0-124 16,41 164-16,0 0 15,0 0 1,-41 41 0,164 163-1,-83-81 1,-40-123-1</inkml:trace>
  <inkml:trace contextRef="#ctx0" brushRef="#br0" timeOffset="30270.8584">37921 21393 0,'0'-41'16,"122"82"0,-122 41-1,164 368 1,-164-205 0,0 1-1,-82-1 1,-41-163-1</inkml:trace>
  <inkml:trace contextRef="#ctx0" brushRef="#br0" timeOffset="30503.0643">39352 21761 0,'-122'0'0,"204"0"47,40 0-32,1 0-15,0 0 16,-42 0-16</inkml:trace>
  <inkml:trace contextRef="#ctx0" brushRef="#br0" timeOffset="30653.0733">39352 22170 0,'-40'0'15,"121"0"16,1 0-31,0-41 0,41 41 16,-42 0-16</inkml:trace>
  <inkml:trace contextRef="#ctx0" brushRef="#br0" timeOffset="33386.7562">40866 21393 0,'0'-82'0,"0"41"47,0 1 312,0 121-296,-82 42-63,41 0 15,-41 0-15,1-42 16,40 1-16,-41 0 16,41 0-16,0-41 15,-41 40-15,41-81 16,41-40-1,0-206 17,123-163-1,0 409-15,-41 0-16,40 164 15,-40-42-15,-82 42 16,41 122-1,41-163 1</inkml:trace>
  <inkml:trace contextRef="#ctx0" brushRef="#br0" timeOffset="33555.4885">41398 22211 0,'0'41'62</inkml:trace>
  <inkml:trace contextRef="#ctx0" brushRef="#br0" timeOffset="33986.7642">38821 23888 0,'0'0'16,"-82"0"-16,41 0 0,-41 0 15,123 0 48,123 0-63,122-41 16,123 41-16,368-122 15,-122 122 1</inkml:trace>
  <inkml:trace contextRef="#ctx0" brushRef="#br0" timeOffset="34219.2874">39107 24297 0,'0'0'0,"-41"0"16,164 0 15,81 0-15,42-40-16,204 40 16,-287 0-16</inkml:trace>
</inkml:ink>
</file>

<file path=ppt/ink/ink1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9T11:51:44.578"/>
    </inkml:context>
    <inkml:brush xml:id="br0">
      <inkml:brushProperty name="width" value="0.05292" units="cm"/>
      <inkml:brushProperty name="height" value="0.05292" units="cm"/>
      <inkml:brushProperty name="color" value="#FF0000"/>
    </inkml:brush>
  </inkml:definitions>
  <inkml:trace contextRef="#ctx0" brushRef="#br0">4377 10840 0,'0'-82'16,"0"0"-1,0 0 1,0 1 0,0 121 30,0 124-46,0 245 16,0-123 15,0-40-15,0-123 0,0-83-1,0-121 32,0-1-47,0-41 16</inkml:trace>
  <inkml:trace contextRef="#ctx0" brushRef="#br0" timeOffset="350.4289">4295 11331 0,'0'-41'16,"41"41"31,41 0-32,-41 0 1,0 0-16,122 0 31,1-123-15,-123 0 0,-41-40-1,0 40 1,0 82-1,-41 41-15,41-82 16,0 164 15,0 0-31,0 41 16,0 204 0,0-164-16,0 165 15,0-206 1,0-40-16,0 0 15</inkml:trace>
  <inkml:trace contextRef="#ctx0" brushRef="#br0" timeOffset="716.8133">5032 11576 0,'0'0'0,"0"41"47,-41 0-47,41 41 15,0 81 1,0-81 0,41-82-1,40 0 1,1-82-1,0 0 1,-82-81-16,0 81 16,0 0-1,-41-81 1,-41 163-16,0 0 16,82 41-16,-40 40 15,40 42 1,81-41-1</inkml:trace>
  <inkml:trace contextRef="#ctx0" brushRef="#br0" timeOffset="932.7174">6013 10962 0,'0'41'79</inkml:trace>
  <inkml:trace contextRef="#ctx0" brushRef="#br0" timeOffset="1134.2899">6013 11699 0,'0'-41'16,"-41"-41"-1,41 205 32,0-82-31,0 0-16</inkml:trace>
  <inkml:trace contextRef="#ctx0" brushRef="#br0" timeOffset="1984.1817">4377 13171 0,'0'-41'0,"0"-40"16,0 122 15,0 40-31,0 83 16,0 0-16,0 204 47,0-286-16,-41-164-15,41 41-1,0 0 1,0-41-1,0 0 1,164 41 0,40 41-1,-81-81 1,41-42 0,-164 41-1,0-41 1,0 1-1,-41 40 1,0 41 15,41 123-15,0 0 0,0 40-1,0 246 1,0-122-1,41-205 1</inkml:trace>
  <inkml:trace contextRef="#ctx0" brushRef="#br0" timeOffset="2451.5161">5277 13580 0,'0'-81'16,"0"121"31,0 42-47,0 0 15,0 0-15,-41 0 16,41 40-1,0-81 1,0-122 15,0-1-15,41-123 0,0 42-1,41 122 1,0 82-1,-42 163 1,-40 123 15,0-204-31,0 82 16,0-124-16,0 1 16,41 0-1</inkml:trace>
  <inkml:trace contextRef="#ctx0" brushRef="#br0" timeOffset="2684.0806">5072 13949 0,'-40'0'0,"40"-41"16,40 41 0,42 0-1,41-41 1,122 41 0,-40 0-16</inkml:trace>
  <inkml:trace contextRef="#ctx0" brushRef="#br0" timeOffset="2912.3567">6218 13212 0,'-41'0'16,"41"82"62,0 0-78</inkml:trace>
  <inkml:trace contextRef="#ctx0" brushRef="#br0" timeOffset="3134.7544">6136 13949 0,'-82'-82'0,"41"0"15,41 123 63,0 82-62,82-123 0</inkml:trace>
  <inkml:trace contextRef="#ctx0" brushRef="#br0" timeOffset="5051.242">7281 13949 0,'0'-82'31,"0"0"-31,82 41 16,-82 0-16,0-41 16,41-122-1,41-123 17,-82 245-1,0 123 0,-41 122-15,41 83-1,0-42 1,0-163-16,0 0 16,41 41-1,0-82 1,41-82-1,-82 41 1,122-123 0,-81 1-1,-41-1 1,82 82 0,-82 42-1,0 80 1,-41 206-1,41-42 1,0 1 0,0-123-1,41-82 1,164-82 0</inkml:trace>
  <inkml:trace contextRef="#ctx0" brushRef="#br0" timeOffset="6067.8711">7445 11944 0,'0'-82'47,"0"41"-32,41 1-15,-41-1 16,82-327 15,-41 204-15,-41 123 0,0 0-1,0-41 1,0 164 15,0 0-15,0 204-1,0-163 1,0-41 0,81-41-1,-40-41 1,41 0 15,0-246-15,-82 42-1,41 81 1,-41 41 0,0 123 30,0 41-46,0 0 16,0 122 0,0-122-1,82 41 1,-41-123 0,40 0-1</inkml:trace>
  <inkml:trace contextRef="#ctx0" brushRef="#br0" timeOffset="6334.5634">8550 11249 0,'-41'0'0,"41"41"47,81-41-31,42 0 0,0 0-16,81 0 15,-122 0 1</inkml:trace>
  <inkml:trace contextRef="#ctx0" brushRef="#br0" timeOffset="6534.6945">8550 11617 0,'0'0'0,"81"0"63,1-41-63,41 41 15,-41 0-15,0 0 16,-1 0-16</inkml:trace>
  <inkml:trace contextRef="#ctx0" brushRef="#br0" timeOffset="7900.7037">9940 10840 0,'-41'-41'16,"41"-41"-1,-40 82-15,40-82 16,-82 82-1,0 0 17,0 123-17,41 122 17,41-163-32,123 41 15,-82-82 1,41-41-16,-41 82 15,40-1 17,-81 1-17,0 0 1,-122-82 0,40 0-1,41 0 1,-41 0-1,164-123 1,41-81 0,-42 122-1,-40-82 1,-41 42 0,-41 81-1,-40 41 1,-1 0 15,0 0-31,82 122 16,0-40-16,0-41 15</inkml:trace>
  <inkml:trace contextRef="#ctx0" brushRef="#br0" timeOffset="8601.6959">10472 10881 0,'0'-41'0,"0"163"62,0-40-46,0 0-1,-41-82 1,-41 41 0,42-41 15,-1 0-16,41-82-15,0 0 16,0 41-16,0-81 16,0 81-1,81 41-15,42 0 16,-41 0 0,0 163-1,-82 1 1,-82 82-1,-41-42 17,-40-81-17,81-82 1,82-82 15,0 0-31,41-41 16,122 0-1,-81 0 1,-41 82 0,41 41-1,-41 82 1,0-41 0,-41 0-1,163-82 1</inkml:trace>
  <inkml:trace contextRef="#ctx0" brushRef="#br0" timeOffset="14668.3005">8427 13212 0,'0'-41'0,"0"123"78,123-82-62,-42 82-16,1-41 16,-41-41-16,41 123 15,-41-123 1,-41 40-16,-82-40 78,0 41-78,41-41 16,-41 123-1,-40-41 1,122 0-16,-82-41 16</inkml:trace>
  <inkml:trace contextRef="#ctx0" brushRef="#br0" timeOffset="15456.7679">9613 13171 0,'0'-81'16,"0"-1"-1,-41 82 1,41-41 31,-41 41 15,0 0-30,0 0-17,-40 82 1,81-41-16,0-1 31,163 247-15,-81-165-1,0-40 1,0 0 0,-82-41-1,0 0 1,-123-41-1,82 0 1,-41 0 0,123-82 15,41-82-15,-82 124-1,82-1-15,-82-164 16,0 123 15,0 1-15,-41-1-1,-41 82 1,0 0-16,41 0 16,41 82 15</inkml:trace>
  <inkml:trace contextRef="#ctx0" brushRef="#br0" timeOffset="15875.2855">9981 13130 0,'0'-81'15,"41"81"1,41 0 0,-41 0-1,0 0 1,-41 41 0,0 81-1,0 1 1,0-41-16,-123 81 15,123-122-15,-41-41 16,41 41 0,0 41 15,41-82-31,41 0 16,41 0-1,-82-41 1,40 41 15,1 0-31,-41 0 16</inkml:trace>
  <inkml:trace contextRef="#ctx0" brushRef="#br0" timeOffset="16063.5274">10963 13539 0,'0'0'0,"0"41"94</inkml:trace>
  <inkml:trace contextRef="#ctx0" brushRef="#br0" timeOffset="19957.0038">1186 10881 0,'0'0'0,"-41"-82"15,41 0 1,-81 82-16,40 0 31,-82 286-15,164 83 15,122-247-15,-163-81 15,0 0-15,-81 41-1,40-82-15,-41 0 16,0 0-16,0 41 0,41-41 16,1 0-1</inkml:trace>
  <inkml:trace contextRef="#ctx0" brushRef="#br0" timeOffset="20773.4307">1309 11044 0,'0'0'0,"-41"0"0,41-82 15,0 42 1,0 80 15,0 42-15,0 123-1,0 40 1,0-81 0,0-123-1,82-41 1,-82-82-1,41-41 1,-41-81 0,0 163-1,82 41 1,-82 123 0,0-42-1,41 1 16,40-82-31,-40 0 16,-41-82 15,0 1-31,-41 81 16,41-41 0,-163 41-1,163 41 1,0 163-1,0-122 1,41-82-16,40 82 16,1-82-1,-41 0-15,0-41 16,82-41 0,0-204-1,-123 122 1,0 41 15,0 41-15,0 123 15,0 41-15,0 205-1,0 81 1,0-123-1,0 41 1</inkml:trace>
  <inkml:trace contextRef="#ctx0" brushRef="#br0" timeOffset="20986.0898">2004 11372 0,'0'0'0,"0"-123"16,0 82 0,82 41-1,-41 0 1,41 82 0,-41 40-1,-123 42 1,0-123-1,-40 41 1</inkml:trace>
  <inkml:trace contextRef="#ctx0" brushRef="#br0" timeOffset="21253.4818">900 11126 0,'-82'0'0,"41"0"16,123 0 15,41 0-16,-1 0-15,42-123 16,368 42 0</inkml:trace>
  <inkml:trace contextRef="#ctx0" brushRef="#br0" timeOffset="21535.5944">2577 10758 0,'0'41'62,"0"41"-46,0 40-16,0 42 16,0 0-16,41 122 15,-41-41 1</inkml:trace>
  <inkml:trace contextRef="#ctx0" brushRef="#br0" timeOffset="21802.3052">900 12312 0,'0'0'0,"-41"0"0,164 0 47,40 0-47,42 0 16,-1 0-16,492-41 15,-83-40 1,-285 81 0</inkml:trace>
  <inkml:trace contextRef="#ctx0" brushRef="#br0" timeOffset="22853.197">1923 16198 0,'0'-82'15,"0"42"1,-41 40-1,-41-41 17,-82 327-1,205 41-15,123-204-1,-1-41 1,-40-82-1,-82 41 1,-41 40-16,-41 1 16,0-41-1,-41 41-15,-122 0 16,81-82 0,0 0-1,83-41 16,40-41-31</inkml:trace>
  <inkml:trace contextRef="#ctx0" brushRef="#br0" timeOffset="23869.9112">2332 16362 0,'0'0'0,"0"-41"0,-41 41 16,41-82 0,0 0-1,0 164 32,0 41-47,0 204 31,0 0-15,0-40 0,41-205-1,0-82 1,81-41 0,1-82-1,-41-123 1,-82 83-1,0 122 1,0 82 15,0 82-15,0-83 0,41 42-1,41-82 16,-42 0-15,-40-41 0,0-40-1,-40-42 1,-42 41 0,0 82-1,41 164 1,41-1-1,0 1 1,164-82 0,-83-82-1,42 0 1,-82-164 0,82-81-1,-123 40 16,0 82-15,0 83 0,-41-42-1,41 0-15,0 41 16,-41 41 0,41-41-16,0 82 46,0 41-30,0 163 0,0 1-1,0-124 1,0 1 0,82-123-1,-82 41 16,41 41-15</inkml:trace>
  <inkml:trace contextRef="#ctx0" brushRef="#br0" timeOffset="24302.7926">3068 16444 0,'0'-82'0,"0"41"32,0 164 15,0 40-32,0 42-15,41 40 16,-41-40-16,0-42 15,41 165 1,-41-247-16,0-40 16,0 41-1,0-123 1,0 0-16,0-40 16</inkml:trace>
  <inkml:trace contextRef="#ctx0" brushRef="#br0" timeOffset="24553.0192">3109 16975 0,'0'0'0,"0"-81"15,0 40 1,41 41 0,41 0-1,-1 41 1,1 163-1,-82-81 1,-41-41 0,-40-41-1,-1-41 1</inkml:trace>
  <inkml:trace contextRef="#ctx0" brushRef="#br0" timeOffset="24919.544">3518 16566 0,'0'0'0,"0"-81"0,41 81 16,-41-41-1,204 41 1,-163 0-1,0 122 1,-41 1 0,-122 163-1,40-163 1,41-82 0,123-41 15,-1 0-16,165-41 1,-42-41 0,-122 82-1,-41 0 1</inkml:trace>
  <inkml:trace contextRef="#ctx0" brushRef="#br0" timeOffset="25286.3428">2209 16526 0,'-41'0'0,"82"0"78,41 0-78,81 0 0,42-82 15,-41 82-15,-42 0 16</inkml:trace>
  <inkml:trace contextRef="#ctx0" brushRef="#br0" timeOffset="25858.7414">2127 18039 0,'0'0'0,"-82"0"16,41 41-16,-40-41 15,162 0 48,206 0-47,245 0-1,-1-82 1,-40 82-1,-245-82 1,-164 82 0,-42 0 93</inkml:trace>
  <inkml:trace contextRef="#ctx0" brushRef="#br0" timeOffset="26419.9357">4868 16894 0,'0'0'0,"-123"0"0,41-41 16,41 41-16,1 0 16,-83 0-1,123-82-15,82 82 63,40 41-63,-40-41 15,164 0 1,-42 0 0,-40-41-1,-164 0 1,0 0 15,-41 41-31,-41-82 16,41 82-1,82 0 48,41 0-63,0 82 15,-82-41 1,0 82 0,-41 40-1,-82 1 1,41-164-16</inkml:trace>
  <inkml:trace contextRef="#ctx0" brushRef="#br0" timeOffset="33554.0453">7568 16157 0,'0'-41'0,"-41"123"47,-41 0-47,41 41 16,-41-41-16,-81 204 46,40-204-30,82-82-16,0 0 31,41-41-31,0-41 16,0-122 0,0-1-1,0 164 1,41 41-1,123 123 1,-82 40 0,81 83-1,-81-123 1,0-123 0</inkml:trace>
  <inkml:trace contextRef="#ctx0" brushRef="#br0" timeOffset="33753.4361">7936 16485 0,'41'0'31,"82"0"-16,-42 0-15,1 0 16,41 0 0</inkml:trace>
  <inkml:trace contextRef="#ctx0" brushRef="#br0" timeOffset="33903.5333">8059 16689 0,'81'0'47,"42"0"-47,0 0 15,-41-41-15</inkml:trace>
  <inkml:trace contextRef="#ctx0" brushRef="#br0" timeOffset="34321.0439">8959 16198 0,'0'0'0,"0"-82"15,-82 82 1,41 0 15,41 123-15,0-41-1,0 0 1,0 122 0,41-81-1,0-123 1,0 0 0,40 0-1,1-245 1,-41 81-1,-41-41 1,0 165 0,-82-42-16,-40 82 15,81 0 1,-41 82-16,41-1 16,41 83-1</inkml:trace>
  <inkml:trace contextRef="#ctx0" brushRef="#br0" timeOffset="34593.435">9449 16362 0,'41'-82'94,"-41"123"-47,0 41-47</inkml:trace>
  <inkml:trace contextRef="#ctx0" brushRef="#br0" timeOffset="34986.8365">10022 16076 0,'-41'-82'15,"0"82"17,0 0-17,41 41-15,-81 81 16,81 124 0,0-123 15,41-1-16,40-122 1,-40 0-16,82 0 16,-82-82-16,-41 42 15,123-124 1,-123 0 0,-41 123-1,41 0-15,-41 41 16,-41 0-16,82 41 15,0 41 1</inkml:trace>
  <inkml:trace contextRef="#ctx0" brushRef="#br0" timeOffset="35237.3036">10554 16076 0,'0'-41'16,"123"41"31,-41 0-32,-42 0-15,42 0 16,-41 0-16,0 0 15</inkml:trace>
  <inkml:trace contextRef="#ctx0" brushRef="#br0" timeOffset="35554.095">10636 16116 0,'-82'0'0,"41"0"16,41 82-1,-82 0 1,82 41 0,0-82-1,164-41 1,0 0 0,-124 0-1,42 82 1,-82 81-1,-82-81 1,1-41 0,-1-41-1,0 0 1,82-82 0</inkml:trace>
  <inkml:trace contextRef="#ctx0" brushRef="#br0" timeOffset="35820.793">12272 16321 0,'82'0'62,"0"0"-62,40 0 16,1 0-16,0 0 16,-41 0-16,-41 0 15</inkml:trace>
  <inkml:trace contextRef="#ctx0" brushRef="#br0" timeOffset="36004.1912">12477 16566 0,'41'0'47,"40"0"-32,42 0-15,0-40 16,-1 40-16,-81-41 16</inkml:trace>
  <inkml:trace contextRef="#ctx0" brushRef="#br0" timeOffset="36303.8531">12763 16198 0,'0'0'0,"0"-41"16,-41 41 0,82 0 31,-41 41-32,123 41-15,-123-41 16,81 0-16,-40 82 15,-41-42 1,0 1 0,-41-82-1,-40 123-15,-1-123 16,0 0 0</inkml:trace>
  <inkml:trace contextRef="#ctx0" brushRef="#br0" timeOffset="37121.1141">13786 16280 0,'-41'0'16,"41"-41"15,82 41-16,40 0-15,124 0 32,-164 82-1,-82 82 0,-246-1 0,164-40-15,0-82 0,82 41-1,123-82 48,-41 0-48,163-41 1,-122-82-16</inkml:trace>
  <inkml:trace contextRef="#ctx0" brushRef="#br0" timeOffset="37537.0488">15054 16485 0,'-82'0'63,"82"41"-47,-82 81-16,82-81 15,-82 0-15,0 41 16,82-41-1,-163 41 1,122-82 0,41-41 15,0-82-15,0 82-1,41-41 1,122 82-1,-81 41 1,-41 205 0,41-83-1,41-122 1</inkml:trace>
  <inkml:trace contextRef="#ctx0" brushRef="#br0" timeOffset="37754.1508">15667 16485 0,'82'0'47,"-41"0"-32,41 0-15,0 0 16,-1 0-16</inkml:trace>
  <inkml:trace contextRef="#ctx0" brushRef="#br0" timeOffset="37904.1371">15667 16812 0,'41'-41'31,"82"41"-15,-41 0-16,0 0 15,-42-41-15</inkml:trace>
  <inkml:trace contextRef="#ctx0" brushRef="#br0" timeOffset="42088.1181">16935 16076 0,'0'-82'0,"0"41"15,0 164 32,0-1-31,0 42-16,0 0 15,0-1-15,0-40 16,0-41-16,0 40 16,0-81 15</inkml:trace>
  <inkml:trace contextRef="#ctx0" brushRef="#br0" timeOffset="42371.4606">17263 16321 0,'0'82'31,"41"0"0,-41-123 1,0-41-17,0 0 1,0 123-1,0 41 1,0-41-16</inkml:trace>
  <inkml:trace contextRef="#ctx0" brushRef="#br0" timeOffset="42821.6454">18081 16035 0,'0'0'0,"0"-82"15,-41 82-15,0 0 32,0 0-17,41 82 1,-82-41-1,41 245 1,41-122 0,0-42-1,41-40 1,41-82 0,82-41-1,-82 0-15,-1-81 16,-81 81-16,0-41 15,-41 41 1,-204 0 0,81 205-1,123-1 1,41 42 0,123-164-1</inkml:trace>
  <inkml:trace contextRef="#ctx0" brushRef="#br0" timeOffset="43338.182">18694 16157 0,'0'-81'15,"0"-1"1,0 164 47,0-1-63,0-40 15,0 0-15,0 41 16,0-41-1,0 0 1,82-41 0,-41-41-1,41-82 1,-41 0 0,-41 42-1,0 40 1,0 123 15,0-42-15,0 1-16,0 164 15,0-164-15,0 41 16,0-1-16,0 1 16,0 41-16,0 0 31</inkml:trace>
  <inkml:trace contextRef="#ctx0" brushRef="#br0" timeOffset="43740.112">19267 16239 0,'0'-41'47,"0"-41"15,0 42-46,0-1-1,0-41 1,82 82 0,41-41-1,40-41 1,1 82-1,-164 41 1</inkml:trace>
  <inkml:trace contextRef="#ctx0" brushRef="#br0" timeOffset="44088.4391">19349 16035 0,'-41'0'31,"41"122"-31,0-81 16,0 41-1,0-41-15,0 0 16,0 0-16,82-41 31,-41 0-15,0 0-16,40 0 15,1 0 1,0 0 0,-82 163-1,-41-81 1,-163 41 15,40 0-15,82-123-16</inkml:trace>
  <inkml:trace contextRef="#ctx0" brushRef="#br0" timeOffset="58806.3614">2373 19062 0,'0'0'0,"0"-82"16,0 41 0,0 0-1,0 0 17,-41 41-17,-41 82 1,82 0-1,-82 81 1,82 42 0,0-42-1,0-122-15,82 41 16,0 0-16,-41 0 16,-41 0-1,0-41 1,-82-1-1,-123-40 1,83 0 0,-1 0-1,82-40 17,41-42-32,82-41 0</inkml:trace>
  <inkml:trace contextRef="#ctx0" brushRef="#br0" timeOffset="59522.5691">2741 19184 0,'0'0'0,"0"-81"15,0 40 1,0 122 31,0 1-31,0 164-1,0 40 1,0-81-1,0-124 1,41-81 0,40 0-1,1-122 1,-41-165 0,-41 246-1,0-40 1,0 162 31,0-40-32,82-82 48,-82-40-63,0-1 15,0 41 1,-82 41 15,41 41-31,41 41 16,0 122 0,0-122-1,0-41 1,205 41-1,-82-123 1,-42-82 0,-81 82-1</inkml:trace>
  <inkml:trace contextRef="#ctx0" brushRef="#br0" timeOffset="59772.6231">3395 19266 0,'0'-123'15,"0"246"-15,0-368 16,0 204-16,0-41 15,-41 123 32,41 163-31,0 124 0,0-165-16,0 1 15,41 81-15,-41 42 16,41-83-1,-41-163 1,41-41 0</inkml:trace>
  <inkml:trace contextRef="#ctx0" brushRef="#br0" timeOffset="60039.5231">3477 19471 0,'0'0'16,"-41"-82"-16,-82 41 16,123-41-1,82 82 17,0 0-32,41 123 15,-41-82 1,-82 0-1,0 40 1,-41 42-16,-123-82 16,123-41-1,-41 0-15,41 0 16</inkml:trace>
  <inkml:trace contextRef="#ctx0" brushRef="#br0" timeOffset="60308.5837">2454 19471 0,'0'-41'16,"82"41"-1,-41 0 1,41 0 0,0 0-16,122-41 15</inkml:trace>
  <inkml:trace contextRef="#ctx0" brushRef="#br0" timeOffset="60873.6978">3968 19103 0,'0'-41'31,"41"41"-15,82 0 0,-82 0-1,-41 81 1,-123 1 0,0 0-1,82-82 1,82 0 31,41 0-47,0 41 15,0 82 17,-42-1-17,-121 42 1,-124-123-1,41 41 1,42-82 0</inkml:trace>
  <inkml:trace contextRef="#ctx0" brushRef="#br0" timeOffset="61290.1998">2127 20493 0,'0'0'0,"-82"0"15,123 0 16,123 0-31,122-41 16,410-40 0,-42-42-1,-163 123 1,-246 0 0,-204 0-1</inkml:trace>
  <inkml:trace contextRef="#ctx0" brushRef="#br0" timeOffset="63878.0183">8877 18980 0,'0'41'63,"-82"41"-48,41-1-15,-41 42 16,-122 204 15,40-122-15,164-287 31</inkml:trace>
  <inkml:trace contextRef="#ctx0" brushRef="#br0" timeOffset="64106.7285">8304 19103 0,'82'40'47,"-41"1"-31,41 82-16,-1 0 16,42-41-16,-41 40 15,41-40 1,-82 41-1,40-123-15</inkml:trace>
  <inkml:trace contextRef="#ctx0" brushRef="#br0" timeOffset="64406.4993">8140 18775 0,'0'0'0,"-40"-41"0,-1 41 16,122 0 30,1 0-30,82 0 0,122 0-1,42 0 1</inkml:trace>
  <inkml:trace contextRef="#ctx0" brushRef="#br0" timeOffset="64695.2321">9818 19307 0,'-82'0'0,"123"0"31,0 0-15,81 0-16,1 0 15,-41 0-15</inkml:trace>
  <inkml:trace contextRef="#ctx0" brushRef="#br0" timeOffset="64873.7277">9859 19716 0,'81'0'31,"42"-41"-16,0 41-15,-41 0 16</inkml:trace>
  <inkml:trace contextRef="#ctx0" brushRef="#br0" timeOffset="68573.9533">13745 8222 0,'-82'0'0,"41"0"16,0 0-16,-41 0 15,164 0 32,164 0-31,653 82 31,-735-82-32</inkml:trace>
  <inkml:trace contextRef="#ctx0" brushRef="#br0" timeOffset="68757.5401">13827 8590 0,'0'0'0,"81"0"47,1 0-32,41 0-15,204 0 32,-204 0-32</inkml:trace>
  <inkml:trace contextRef="#ctx0" brushRef="#br0" timeOffset="69790.7196">11208 19021 0,'0'-41'0,"0"-41"16,-40 41-1,-42 41 1,0 0 0,0 41-1,82 41 1,-82 204 15,287-204 0,-82-164-15,-42-41 0,-81 42-1,0-42 1,0 82 0,0 123-1,0 122 1,0 83-1,0-165 1,0 42-16,0-123 16,0 41-1,82-82 1</inkml:trace>
  <inkml:trace contextRef="#ctx0" brushRef="#br0" timeOffset="70175.5691">11740 19062 0,'0'0'0,"-41"0"16,0 41 0,41 40-1,-81 83 1,81 40-1,163-81 1,-40-123 0,-41 0 15,0-41-31,-41-81 16,-41 81-16,0-41 15,0-123 1,-82 83-1,-41 122 1,82 0-16,-41 81 16,41-40-16,41 0 15,0 82 1</inkml:trace>
  <inkml:trace contextRef="#ctx0" brushRef="#br0" timeOffset="70491.6586">12886 19552 0,'0'-40'93,"0"-42"-77,0 164 15,0-1-15,0 1-16,0 123 15,0-164 1</inkml:trace>
  <inkml:trace contextRef="#ctx0" brushRef="#br0" timeOffset="72424.2517">15013 19225 0,'0'82'62,"0"-41"-62,0 0 16,0 41-16,-164 40 47,82-122-47,41-163 31,41 81-31,0 0 16,41-81-1,82 122 1,-82-41-16,123 82 16,-123 0-16,-1 0 15,83 123 1,-41-123-16</inkml:trace>
  <inkml:trace contextRef="#ctx0" brushRef="#br0" timeOffset="72624.7716">15790 19184 0,'0'-41'31,"123"41"-16,40-40 1,1 40 0</inkml:trace>
  <inkml:trace contextRef="#ctx0" brushRef="#br0" timeOffset="72774.9597">15913 19389 0,'122'-41'32,"1"41"-32,0-82 15,0 82-15</inkml:trace>
  <inkml:trace contextRef="#ctx0" brushRef="#br0" timeOffset="73657.8384">17058 18898 0,'0'41'31,"0"41"-15,-41-82-16,41 82 15,-41-42 1,0-40 0,-40 0-1,40 0 1,41-40 0,-41-124-1,41 41 1,123 123-1,-1 41 1,-40 205 0,-82-1-1,-82 0 1,-81 42 0,122-205-1,-41-82 1,82-205-1,0-81 1,82 163 15,81 82-15,-81 41 0,-41 82-1,0 0 1,123-82-1,-42-123 1,-40 0 0,-82 1-1,0-1 1,0 82-16,0 0 16,-41 82 15,41 41-31,0 81 15,0-40 1,82-82 15,82 41-15,-42-123 0,-81-41-1,41-41-15,-82-81 16,0 122-16,-82 41 15,-40 41 1,-83 41 0,205 82-1</inkml:trace>
  <inkml:trace contextRef="#ctx0" brushRef="#br0" timeOffset="73975.0504">19104 19593 0,'0'-81'78,"0"40"-78,0-41 16,81 82 15,-81 204-15,0 42-1,0-83 1</inkml:trace>
  <inkml:trace contextRef="#ctx0" brushRef="#br0" timeOffset="74707.9318">19308 18939 0,'82'-82'16,"-82"0"0,41 82-16,-41-41 15,41 41 32,40 82-31,-81-41-16,41 205 31,-41-165-15,0-162 46,0-1-46,82 0-16,-82 0 15,41 0-15,-41 41 16,41 41-16,-41-41 0,82 41 16,-41 82-1,-41 82 1,82 163 0,-82-163-1,0-123 1</inkml:trace>
  <inkml:trace contextRef="#ctx0" brushRef="#br0" timeOffset="74907.8655">20453 18980 0,'0'-41'16,"41"41"0,41 0-16,0 0 15,0 0 1</inkml:trace>
  <inkml:trace contextRef="#ctx0" brushRef="#br0" timeOffset="75058.5085">20453 19307 0,'0'0'0,"41"0"31,82 0-15,0-123 0,-41 123-16</inkml:trace>
  <inkml:trace contextRef="#ctx0" brushRef="#br0" timeOffset="75591.5157">21722 18448 0,'-41'-41'16,"0"0"-1,0 41 1,-41 0 0,82 82-1,0 41 1,41 40 0,123-40-1,-42 0 1,-81 0-1,41-123-15,-82 81 16,0 1-16,-82-82 16,-81 0-1,81 0 1,41-123 0,41 1-1,123-1 1,40 0-1,-122 1 1,0 40 15,-41 41-31,0 0 16,0-41-16,-123 82 16,82 0-1,-81 123 1,122-82-1</inkml:trace>
  <inkml:trace contextRef="#ctx0" brushRef="#br0" timeOffset="75841.7421">22581 18162 0,'0'0'0,"0"-82"0,0 123 47,0 82-31,0 81 0,0-40-16,0-42 15,0 1-15,0 0 0,41 40 16,-1-81-1</inkml:trace>
  <inkml:trace contextRef="#ctx0" brushRef="#br0" timeOffset="76942.5507">9245 21598 0,'0'0'0,"-41"0"0,-41 0 16,82-41 15,82 41 0,0 0-31,368-82 47,-450 123-31,0 82-1,-164-1 1,-40 83-1,81-123 1,123-1-16,-41-40 16,82-41 15,204 0-15,83-41-1</inkml:trace>
  <inkml:trace contextRef="#ctx0" brushRef="#br0" timeOffset="77158.4832">10799 21884 0,'-40'0'0,"162"0"47,1-82-47,0 82 15,-42 0-15,-40 0 16</inkml:trace>
  <inkml:trace contextRef="#ctx0" brushRef="#br0" timeOffset="77292.3784">10759 22170 0,'122'0'31,"83"-41"-15,-42 41-16</inkml:trace>
  <inkml:trace contextRef="#ctx0" brushRef="#br0" timeOffset="77591.6204">13213 21475 0,'-41'0'0,"-41"0"31,82 82-15,-123 0-16,123-1 15,-204 124 1,163-82 0,-41-42-1,0 42 1</inkml:trace>
  <inkml:trace contextRef="#ctx0" brushRef="#br0" timeOffset="77792.0931">12395 21802 0,'0'0'0,"41"0"62,81 0-62,42 82 16,81 41-1,-40-41 1,-123-82-16</inkml:trace>
  <inkml:trace contextRef="#ctx0" brushRef="#br0" timeOffset="78092.1196">11986 21557 0,'0'0'0,"-82"0"16,82-41-1,82 41 17,81 0-17,124-82-15,244 82 16,-244 0-16,-124 0 15</inkml:trace>
  <inkml:trace contextRef="#ctx0" brushRef="#br0" timeOffset="78425.4287">14072 21802 0,'0'0'0,"41"0"47,41 0-47,0 0 15,40 0-15,1 0 16,-41 0-16</inkml:trace>
  <inkml:trace contextRef="#ctx0" brushRef="#br0" timeOffset="78958.559">15136 22211 0,'0'-41'47,"0"0"-47,0-40 16,81 40-16,-81-41 15,82-286 1,-82 163 0,0 164-1,0 164 16,0 41 1,0 40-17,41-163 1,41 0 0,122-41-1,-81-123 1,-82-40-1,-41-1 1,0 123 0,0 82-1,0 123 1,0-1 0,0-81-1,286-41 1</inkml:trace>
  <inkml:trace contextRef="#ctx0" brushRef="#br0" timeOffset="79441.4585">12436 22988 0,'0'0'0,"-41"0"16,41-40 15,82 40-15,40 0 0,1351-82 15,-859-41-16,-246 123 1,-327 0 0,0-41-1,40 41 1,-40 0 0</inkml:trace>
  <inkml:trace contextRef="#ctx0" brushRef="#br0" timeOffset="80092.7366">13090 23398 0,'0'40'16,"0"1"-16,0 41 15,0-41-15,0 0 16,-41 82 0,-41-42-1,1-81 1,-1 0-1,41 0 1,41-163 15,0 81-31,0 41 16,164-82 0,81 42-1,41 40 1,-204 41-1</inkml:trace>
  <inkml:trace contextRef="#ctx0" brushRef="#br0" timeOffset="80375.6183">13867 23111 0,'-40'0'0,"40"-41"16,-41 41 15,0 41-15,41 0 0,0 41-16,0 204 15,0-122-15,0 40 16,0 83-1,0-83 1,82-163 0</inkml:trace>
  <inkml:trace contextRef="#ctx0" brushRef="#br0" timeOffset="80725.2767">14399 23398 0,'-41'0'0,"0"81"47,41 1-47,0 41 15,0 0-15,0 40 16,0 42 0,0-83-1,-81-40 1,40-123 15,41 0-31,-41-122 16,41 40-1</inkml:trace>
  <inkml:trace contextRef="#ctx0" brushRef="#br0" timeOffset="80892.3362">14399 23438 0,'-82'0'15,"164"-81"16,-41 81-15,0 0-16,41 0 16,122 0-1</inkml:trace>
  <inkml:trace contextRef="#ctx0" brushRef="#br0" timeOffset="81492.2844">14563 23766 0,'82'0'47,"-41"0"-32,-1 0 1,-40 41 0,0 40-16,0-40 15,0 41 1,0 123 0,0-124-1,41-81 1,-41-40 31,0-42-32,0 41 1,0-82 0,123 82-1,-41-82 1,0 42-1,0 81-15,-42 0 16,-40 41 0,0 81-1,0 1 1,0 122 0,0-204-1,41-122 16,-41-1-15</inkml:trace>
  <inkml:trace contextRef="#ctx0" brushRef="#br0" timeOffset="81875.5423">14317 23316 0,'0'0'0,"41"0"47,41 0-32,0 0-15,0 0 16,81-82-16,-40 82 15,123 0 1,-206 0-16</inkml:trace>
  <inkml:trace contextRef="#ctx0" brushRef="#br0" timeOffset="82573.4024">18081 22334 0,'-41'0'0,"123"-41"47,40 41-31,-40 0-16,0 0 16,-41 0-16</inkml:trace>
  <inkml:trace contextRef="#ctx0" brushRef="#br0" timeOffset="82693.5569">18040 22498 0,'-41'41'31,"82"-82"-31,123 82 32,-1-41-32,1 0 15,-41 0-15</inkml:trace>
  <inkml:trace contextRef="#ctx0" brushRef="#br0" timeOffset="83226.0973">19635 21598 0,'0'0'0,"0"-82"16,0 41 0,0 0-1,-41 41 1,-40 0-1,40 0 1,41 82-16,-82 0 16,82 81-1,0-122-15,82-41 16,-1 82 0,1-82-1,0 0 1,0-204-1,-82 122 1,0 0 0,0 41-16,0 164 31,0-1-15,0 1-16,0 123 15,0-1 1,0-204-1</inkml:trace>
  <inkml:trace contextRef="#ctx0" brushRef="#br0" timeOffset="83608.5944">20167 21639 0,'0'0'0,"-41"0"16,41 41 15,0 40-31,0 83 16,0 0 0,0-83-1,82-81-15,-41 0 16,41-41-1,-82 1 1,82-42 0,-82-82-1,-82-122 1,0 204 0,-41 82-1,0 123 1,83 122-1,80-163 1</inkml:trace>
  <inkml:trace contextRef="#ctx0" brushRef="#br0" timeOffset="83841.6734">20863 21843 0,'40'0'47,"1"0"-32,41 0-15,82 0 16,40-41-16</inkml:trace>
  <inkml:trace contextRef="#ctx0" brushRef="#br0" timeOffset="84409.3376">21844 21434 0,'0'0'0,"0"-41"16,0-41 15,-82 82-15,82 41 0,-40 82-1,40-41 1,40 41-1,83-1 1,41 42 0,-82-123-1,-82 0 1,-82 40 0,0-81-1,0 0-15,-41-40 16,42-1-1,81-41 1,41 0 0,81 41-1,83-163 1,-123 163 0,-82-41-1,0 0 1,0 41-16,-41 41 15,-41 0-15,41 0 0,0 0 16,-41 41 0,82 82-1</inkml:trace>
  <inkml:trace contextRef="#ctx0" brushRef="#br0" timeOffset="91727.2109">22990 21516 0,'0'41'46,"-82"-41"-46,82 82 16,-41-82-16,41 81 16,-41-81-16,-41 0 31,82-81 0,0 40-31,0-41 16,0 0-16,82 82 15,0 0 1,0 82 0,-82 0-1,81 163 1,-81-122-16,-81 81 16,-1-81-16,41-82 15,-123 0 1,123-41-1,41-82 1,0-41 0,82 123-1,0 0 1,0 123 0,-82-82-16,123 82 15,-42-123 1,-40 82-16,82-123 15</inkml:trace>
  <inkml:trace contextRef="#ctx0" brushRef="#br0" timeOffset="92534.8112">19431 23438 0,'-41'0'16,"41"-40"0,-82 40-1,123 0 63,82 0-78,81 0 16,42 0-16,531 0 16,-286-82-16,-41 82 15,327-164 1,246 82 0,-655 82-1,-327 0 1,-41-41 15</inkml:trace>
  <inkml:trace contextRef="#ctx0" brushRef="#br0" timeOffset="93377.077">19799 23929 0,'0'82'15,"0"0"1,0 0-1,-82-82-15,82 82 16,-82-82-16,82 40 16,-82-40-1,1 0 17,162-368-1,42 327-16,41 82 1,-123 164 0,-41-1-1,-82-40 1,-82 0 0,123-83-1,-40-81 1,81-122 15,0-42-15,40 82-16,1 82 15,0 0-15,41 0 16,0 41-16,-82 0 16,82 82-1,81-82 1,-40-41-1,0-82 1,0 0 0</inkml:trace>
  <inkml:trace contextRef="#ctx0" brushRef="#br0" timeOffset="93677.1049">20494 24257 0,'0'-82'31,"0"123"-15,-41 0-1,41 81-15,0-40 32,0-41-17,82 41 1,41-123 0,-41-41-1,-82 0-15,0 0 16,0 1-16,-41 40 15,-82-41 1,-40 123 0,122 82-1,41-42 1</inkml:trace>
  <inkml:trace contextRef="#ctx0" brushRef="#br0" timeOffset="93993.4859">21435 23929 0,'-41'0'0,"41"-41"16,-122 82 15,122 0-31,-41 164 16,41 204-1,0-41 1,0 82 0,0-368-1,0-1 1,-82-81-1,82-40 1</inkml:trace>
  <inkml:trace contextRef="#ctx0" brushRef="#br0" timeOffset="95710.8725">21803 24625 0,'0'-82'16,"-41"82"0,41-41-16,-40 82 47,40 41-47,0 40 15,0 124 1,0-123-1,0-83 1,0 42 0,-41-82-1,-41 0 1,-41-41 0,123 0-1,-41-40 1</inkml:trace>
  <inkml:trace contextRef="#ctx0" brushRef="#br0" timeOffset="95909.8225">21640 24543 0,'0'-123'0,"0"82"31,82 41-31,40 0 16,410-122 0,-164 40-1,-163 82 1</inkml:trace>
  <inkml:trace contextRef="#ctx0" brushRef="#br0" timeOffset="96507.629">22253 24788 0,'-41'0'0,"41"-82"0,0 42 16,-81 40 46,-1 40-46,82 1-1,41 0 1,0-41 0,122 0-1,-81 82-15,0-82 16,-82 41-16,0 0 16,-82 41-1,0-82 1,-40 0-1,40 0 1,82-41 0,41-41-1,0 41-15,81-82 16,-122 82 0,0 1-1,-122 40 16</inkml:trace>
  <inkml:trace contextRef="#ctx0" brushRef="#br0" timeOffset="96743.9984">22581 24584 0,'0'41'62,"0"40"-62,0 1 16,0 0-16,0-41 15,81 41 1,-81-41-16</inkml:trace>
  <inkml:trace contextRef="#ctx0" brushRef="#br0" timeOffset="97401.3078">24790 22784 0,'81'0'47,"42"-41"-31,-41 41-16,0-82 15,-41 82-15</inkml:trace>
  <inkml:trace contextRef="#ctx0" brushRef="#br0" timeOffset="97527.9362">24830 23029 0,'41'0'32,"41"0"-17,123 0 1</inkml:trace>
  <inkml:trace contextRef="#ctx0" brushRef="#br0" timeOffset="98777.2893">27408 21475 0,'0'-82'0,"0"0"15,-41 82 1,0-41 0,-41 123 15,41 164 0,327-83 16,-204-122-47,-41-41 16,-41 82-16,41-82 0,-41 41 15,0 41 1,-123 0 0,1-82-1,-1 0 1,123-82-1,82-41 1,-41 82 0,81-163-1,-40 122-15,-41-41 16,-41 41 0,0 0-1,-41 82 1,0-40-16,-122 40 31,81 0-15,82 122-1,0-81-15</inkml:trace>
  <inkml:trace contextRef="#ctx0" brushRef="#br0" timeOffset="99155.2217">26753 22334 0,'0'0'0,"-82"0"15,123 82 17,82-82-17,613-41 1,-245 41 0,-123-82-1,-204 82 1,-82 0 46</inkml:trace>
  <inkml:trace contextRef="#ctx0" brushRef="#br0" timeOffset="99926.6719">26999 22620 0,'0'41'32,"0"0"-32,0 0 0,-82 41 15,82-41-15,-41-41 16,41 82 0,-41-82 15,41-164 0,0-41-15,123 165-1,-82 40 17,-41 40-32,40 165 15,-40-82 1,0 40-1,0-122-15,-81 41 16,-42-41 0,82 41-1,-82-82 1,82-41 0,41-123-1,41 82 1,41 82-1,123 164 1,-124-41 0,-40-82-1,41 0 1,0-41 0</inkml:trace>
  <inkml:trace contextRef="#ctx0" brushRef="#br0" timeOffset="100293.6178">27612 22743 0,'0'-41'16,"-82"41"15,82 41-31,-81 0 16,81 41-16,0 40 15,0 1 1,40-82 0,42 41-1,-41-82-15,82-41 16,-82 0 0,-41-41-16,82 0 15,-82-40 16,-123-1-15,0 123 0,0 41-1,83 123 1,40-83-16</inkml:trace>
  <inkml:trace contextRef="#ctx0" brushRef="#br0" timeOffset="101277.1986">28512 21475 0,'0'-41'16,"0"164"15,0 0-15,-123 40-16,42 1 31,-1-1-15,82-81-1</inkml:trace>
  <inkml:trace contextRef="#ctx0" brushRef="#br0" timeOffset="101477.7359">28226 21720 0,'0'-81'15,"82"162"17,-82-40-17,122 41-15,1 0 31,41 0-31</inkml:trace>
  <inkml:trace contextRef="#ctx0" brushRef="#br0" timeOffset="101910.83">29208 21557 0,'0'0'0,"0"-41"0,0 0 16,-41-41 0,0 0-1,-41 82 1,41 82 0,0 82-1,41-1 16,0-122-31,0 0 16,82-41 0,0 0-16,40-82 15,-122 1 1,41-1 0,-41 0-1,0 123 16,-41 123-15,41 204 0,0-123-1,0-163 1</inkml:trace>
  <inkml:trace contextRef="#ctx0" brushRef="#br0" timeOffset="102110.6537">30189 22170 0,'0'0'0,"0"-41"0,82 41 16,-41 0-1,41 0-15,0 0 16</inkml:trace>
  <inkml:trace contextRef="#ctx0" brushRef="#br0" timeOffset="102277.6848">30189 22416 0,'0'0'0,"82"0"32,0 0-17,41 0-15,-1-82 16</inkml:trace>
  <inkml:trace contextRef="#ctx0" brushRef="#br0" timeOffset="109395.2478">31866 21639 0,'0'-41'0,"41"-41"16,0 82 0,41 0-16,0 41 15,-41 41-15,-41-41 16,0 40-16,0 83 16,-164 0 30,41-164-46,123-82 32,246 41-1,-82 123-15,-124 40-1,-40 1 1,-245 0-1,40-82 1,124-41-16,-1 0 16,41 0-16,41-82 15</inkml:trace>
  <inkml:trace contextRef="#ctx0" brushRef="#br0" timeOffset="109671.2316">32930 22048 0,'0'-41'94,"0"82"-63,0 0-31</inkml:trace>
  <inkml:trace contextRef="#ctx0" brushRef="#br0" timeOffset="110045.3573">33503 21598 0,'0'0'0,"0"-41"0,0-41 15,-82 82 1,82 82-1,-82 163 1,82 1 0,41-1-1,41-163 1,41-82 0,-83-82-1,1 0 16,-41 0-15,-41 82 0,-81 123-1,81-82 1,41 41-16</inkml:trace>
  <inkml:trace contextRef="#ctx0" brushRef="#br0" timeOffset="111345.3118">2536 27324 0,'0'-41'15,"0"-40"-15,0 40 16,0 0-16,0-41 15,0 41-15,0 0 16,-82 41 15,-81 368 1,245-245-17,122-41 16,-122-82-15,-82 41 0,0 41-1,-164 40 1,-40-40 0,40-82-1,123 0 1</inkml:trace>
  <inkml:trace contextRef="#ctx0" brushRef="#br0" timeOffset="111611.9533">2904 26956 0,'0'0'0,"0"-41"16,0-40-1,-41 81 1,41 81 0,0 1-1,0 164 1,0-1 0,0-40-1,0-165-15,0 1 16,41-41-16,0 0 15,-41-41 1</inkml:trace>
  <inkml:trace contextRef="#ctx0" brushRef="#br0" timeOffset="111945.5065">3150 27243 0,'0'81'15,"0"1"1,0 0-1,41-82 1,41 0 0,-42 0-1,-40-41 1,0-123 0,-40 164-1,-42 0 1,0 123-1,82 41 1,82-41 0,40-123-1,1 0 1,0-82 0,-123 41-1</inkml:trace>
  <inkml:trace contextRef="#ctx0" brushRef="#br0" timeOffset="112149.3527">3723 26956 0,'0'-82'16,"0"164"-16,0-204 15,0 81-15,0 122 32,0 83-17,0 163 1,0 164-1,0-286 1,0-124 0</inkml:trace>
  <inkml:trace contextRef="#ctx0" brushRef="#br0" timeOffset="112361.6913">3723 27365 0,'0'-82'16,"0"42"0,122 40-1,-40 0 1,0 40 0,-82 124-1,0-123-15,-123 82 16,82-82-16,-41-41 15,42 81 1</inkml:trace>
  <inkml:trace contextRef="#ctx0" brushRef="#br0" timeOffset="112765.5965">4213 26874 0,'41'41'31,"-41"41"-15,0 0-16,0 0 15,0 40 1,82-40-1,-41-82 1,82-41-16,-1-81 16,-122 81-1,41-41-15,-41 0 16,0 0 0,0 205 15,0 122-16,0 1 1,0-1 0,0-122-1</inkml:trace>
  <inkml:trace contextRef="#ctx0" brushRef="#br0" timeOffset="113063.6512">2577 27324 0,'0'-41'31,"123"41"-15,0 0-16,-1 0 16,42-81-16,0 81 15,40 0-15</inkml:trace>
  <inkml:trace contextRef="#ctx0" brushRef="#br0" timeOffset="113513.5935">2209 28470 0,'0'0'0,"-123"0"0,41 0 15,1 0 1,122 0 15,286 0-15,368-82-1,205-123 1,-41 83 0,-163 40-1,-615 82 16</inkml:trace>
  <inkml:trace contextRef="#ctx0" brushRef="#br0" timeOffset="114195.5893">7936 26997 0,'-82'0'15,"41"0"-15,205 0 47,81 0-47,123 0 31,-204 0-31,122 41 32,-286 0-32,0 0 15,-40 41 1,-206 163 0,123-122-1,1 0 1,40-1-1,123-122 32,41 0-47,163 0 16,-81 0 0,-83 0-1</inkml:trace>
  <inkml:trace contextRef="#ctx0" brushRef="#br0" timeOffset="114629.0347">10390 26874 0,'0'0'0,"-122"0"16,40 0-16,0-40 16,205 121 31,-41-81-47,204 0 15,0 0 16,-163 0-15,-123 41-16,0 0 47,-82 41-31,41 0-1,-41-41-15,-122 81 16,163-40-16,41-41 15,-41 41 1</inkml:trace>
  <inkml:trace contextRef="#ctx0" brushRef="#br0" timeOffset="115178.8963">11290 27038 0,'0'0'0,"-82"0"31,123 0 16,41 0-47,0 0 16,163-82-1,-122 82 1,-41 0 0,-82 41 15,-41 0-15,-82 123-1,1-1 1,40-40-1,82-82 1,123-41 15,-42 0-15,42 0 0,-41 0-16</inkml:trace>
  <inkml:trace contextRef="#ctx0" brushRef="#br0" timeOffset="115612.9786">12558 27120 0,'0'-41'15,"-40"123"48,40-41-63,-41 40 15,41 1-15,-123 0 16,123 41-16,-123 40 16,41-81 15,41-82-31,41-82 31,0-81-15,41 40-1,0 123 1,164 82 0,-123 41-1,40-1 1,42-40-1,-164-41-15,41-41 16</inkml:trace>
  <inkml:trace contextRef="#ctx0" brushRef="#br0" timeOffset="118545.8115">15913 27324 0,'0'0'0,"-82"0"15,0 0-15,123 0 47,41 0-31,409-81 15,-409 81-31,-42 0 16</inkml:trace>
  <inkml:trace contextRef="#ctx0" brushRef="#br0" timeOffset="118712.9917">15872 27570 0,'0'0'0,"-82"0"16,41 0-16,123 0 47,41 0-47,408-164 31,-326 41-31</inkml:trace>
  <inkml:trace contextRef="#ctx0" brushRef="#br0" timeOffset="118914.6003">16404 26997 0,'-82'0'16,"41"-41"-16,0 41 16,123 0 15,81 82-16,1 163 1,-82 1 0,-164 122-1,-41-245-15,-40 81 16</inkml:trace>
  <inkml:trace contextRef="#ctx0" brushRef="#br0" timeOffset="119562.9593">17754 27079 0,'-123'-82'0,"82"41"0,41-41 15,0 205 17,0 163-17,41 124 1,-41-206 0,0-40 15,0-246-16,0 0 1,0-41 0,-41-368-1,41 42 1,41 162 0,122 246-1,-81 41 1,0 41-1,-41 205 1,-123-42 0,-163 42-1,-1-83 1,205-163 0,164 41 15,0-41-16,0 123 1,40 0 0,83 40-1,-165-122 1,42-41 0,-82 0-16</inkml:trace>
  <inkml:trace contextRef="#ctx0" brushRef="#br0" timeOffset="120113.1421">18490 27243 0,'0'0'0,"0"40"47,0 1-31,41-41-16,0 0 31,41 0-16,-82-122 1,-82-1 0,0 41-1,41 82 1,-41 82 0,82 0-16,0 81 15,41-81 1,41 0-16,-41-82 15,82 0 1,-1-123 0,-81-40-1,-41-1 1,0 123 0,0 0 15,0 123-16,0 204 1,0 42 0,82 40-1,-82-82 1,0-81 0,-123-205-1,82 0 1,-81-164-1,-1 41 1</inkml:trace>
  <inkml:trace contextRef="#ctx0" brushRef="#br0" timeOffset="120946.08">19144 27447 0,'0'82'15,"41"-82"1,82 0 0,-82 0-16,41-123 31,-82 0-16,0 42 1,-41-42 0,-82 123-1,41 164 1,41 81 0,41-40-1,164-205 1,41 0-1,-83-82 1,-40-164 0,0 42-1,-41 122 1,41 82 15,-41 82-15,-41 0-1,0-1 1,0-122 31,0 1-47,0-42 16,-82 82 15,0 0-16,82 82-15,-41 163 16,41-81 0,0-123-1,164 40 1,-1-81 0,1-204-1</inkml:trace>
  <inkml:trace contextRef="#ctx0" brushRef="#br0" timeOffset="121145.9343">20372 26506 0,'-82'-41'16,"82"123"15,0 41-31,0-41 16,41 409-1,0-205 1,-41-122 0</inkml:trace>
  <inkml:trace contextRef="#ctx0" brushRef="#br0" timeOffset="121279.666">20085 27079 0,'82'-82'16,"41"82"-1,-41 0-15,40-41 16</inkml:trace>
  <inkml:trace contextRef="#ctx0" brushRef="#br0" timeOffset="121763.7473">21476 26588 0,'0'0'0,"0"-82"16,-41 0-1,41 205 1,0 41 0,0 531 15,0-327 0</inkml:trace>
  <inkml:trace contextRef="#ctx0" brushRef="#br0" timeOffset="122262.4409">21190 27243 0,'41'0'15,"81"-82"-15,1 82 16,0-82-16,122 41 16,-122-41-1,-123 41 1,-41-40 15,-41-1-15,82 0-1,0 205 1,0-1 0,0 124-1,41-1 1,41-81 0,-82-82-1,82-82 1,-41-123-1,41-82 1,-42 42 0,1 204 15,-41 0-15,0-1-16,0 83 31,82-82-16,0-41 1,41-41 0</inkml:trace>
  <inkml:trace contextRef="#ctx0" brushRef="#br0" timeOffset="122514.0164">22540 27161 0,'41'0'31,"-41"41"-15,41-41-1,40 0 1,-81-41 15,0-41-15,-81 0 0,40 82-1,41 41 1,0 164-1,0-42 1,81-122 0,42 41-16,245-82 15</inkml:trace>
  <inkml:trace contextRef="#ctx0" brushRef="#br0" timeOffset="122962.7941">24421 26834 0,'-81'0'16,"81"-82"-16,81 164 62,-81 40-62,82-40 16,-82 0-16,0 0 16,0 40-1,0-81 1,0-123 15,82-163-15,-41 41-1,0 163 1,82 122 0,-123 83-1,0 41 1,40-1 15,42-81-15,-41-123-16</inkml:trace>
  <inkml:trace contextRef="#ctx0" brushRef="#br0" timeOffset="123346.9647">25035 27079 0,'0'0'0,"0"-41"16,0 123 15,0 0-16,0-1-15,41 83 16,-41-82 0,82-82-16,-41 41 15,40-82 1,1-82 0,-82 41-1,0-122 1,0 122-16,0 0 15,0 164 17,0 0-17,0 41 1,0-1 0,0-40-1,41-82 1,41 0-16,82-164 15</inkml:trace>
  <inkml:trace contextRef="#ctx0" brushRef="#br0" timeOffset="123746.4779">25690 26670 0,'0'0'0,"0"-123"0,0-40 16,0 122 15,0 163 0,0 42-15,0 204 0,0-82-1,0-163 1,81-41 0,83-164-1,-82-163 1,-82-42-1,0-40 1,0 123 0,0 163-16,0 163 47,0 42-32,0 286 1,0-245-1,204-124 1,-81 1-16</inkml:trace>
  <inkml:trace contextRef="#ctx0" brushRef="#br0" timeOffset="124829.7442">27817 26179 0,'0'-41'0,"-41"41"15,41-82 1,0 41 0,-41 41-1,41 41 1,0 41-16,0 204 16,0 328 30,0-573-46,0 0 32,82-41-32,-41-123 31,40-122-15,-81 286 15,0 81-16,0 1 1,41-123-16,-41 82 16,41-82-16,0 0 15,41 0 1,-41 0-16,82-164 31,-123 123-31,0 0 16,0 82 15,40 82-15,42-123-1,0 0 1,-41 0-16,82-123 16,-123 82-16,0-40 15,0-42 1,-41-82-1,0 205 1,41 123 15,0 41-31,0 327 16,82 531 15,40-449-15,-40-164-1,-82-205 1,-163-204 0,-1-122-1,0-206 1,164 42 0,82-123-1,286-82 1</inkml:trace>
  <inkml:trace contextRef="#ctx0" brushRef="#br0" timeOffset="125096.5033">29412 26424 0,'0'0'16,"0"-40"-16,-82-42 15,82 164 32,-41 204-31,41 123-1,0 41 1,0-41 0,0-286-1,41-123 1,-41-82-1</inkml:trace>
  <inkml:trace contextRef="#ctx0" brushRef="#br0" timeOffset="125296.8475">29330 27038 0,'0'0'0,"0"-123"0,0 82 16,0 1-1,82 40 1,41 0-1,-82 81 1,-41 1 0,-82 82-1,-41-42 1,82-122-16</inkml:trace>
  <inkml:trace contextRef="#ctx0" brushRef="#br0" timeOffset="125467.7824">30107 27161 0,'0'0'0,"0"-82"16,41 123 31,-41 0-47</inkml:trace>
  <inkml:trace contextRef="#ctx0" brushRef="#br0" timeOffset="125913.2842">26139 28838 0,'0'0'0,"-286"0"0,-41 0 16,81 82-1,-204-41 1,82 40-1,205-81 1,326 0 0,165 0-1,612-41 1,656-40 0,-778 81-1,-532-82 1,-327 82 31,-40 0-32,-42 41-15,0-41 16</inkml:trace>
  <inkml:trace contextRef="#ctx0" brushRef="#br0" timeOffset="126230.0692">24135 30065 0,'0'0'15,"-204"0"-15,122 0 16,245 0 0,615-123-1,203 41 1,328 82-1,-736-81 1,-409 81 0,-164-82-1,0 41 17,-123 41-17,205 0 16</inkml:trace>
  <inkml:trace contextRef="#ctx0" brushRef="#br0" timeOffset="166400.4672">15340 6831 0,'0'-82'15,"0"41"1,-82 0 0,41-40 15,-40 40-16,-1-41 1,-164 41 15,124 41-15,40 0 0,-41 0-1,82 0-15,-41 0 16,1 0-1,-1 82-15,-41 0 32,41-1-17,0-40 1,1 123 0,40-41-1,41 40 1,-82 1-1,82-82 1,0 0-16,0 40 16,41-40-16,-41 0 15,41 82 1,163-83 0,-40 42-1,40-123 1,-40 41-1,-41-41 1,-1 0 15,-40-41-15,41-41 0,-82 41-1,0-40 1,41-42-1,-1-41 1,42 41 0,-82 1-1,-41 40-15,0 0 16,0 0-16,0 1 16,0-42-16,-41-82 15,-82 42 1,-40-1-1,40 164 17,82 123-17,-82 122-15</inkml:trace>
  <inkml:trace contextRef="#ctx0" brushRef="#br0" timeOffset="166750.6583">14072 8263 0,'-41'0'16,"123"0"46,41 0-46,40 0-16,83 0 0,-42 0 15,-40 0 1,40-41-16,-81 41 0</inkml:trace>
  <inkml:trace contextRef="#ctx0" brushRef="#br0" timeOffset="166984.7585">14358 8426 0,'0'0'0,"-41"0"0,82 0 47,82-41-32,163 1 1,-40 40-1,-83-82 1</inkml:trace>
  <inkml:trace contextRef="#ctx0" brushRef="#br0" timeOffset="167927.6858">30067 6667 0</inkml:trace>
  <inkml:trace contextRef="#ctx0" brushRef="#br0" timeOffset="168184.2777">31089 6872 0</inkml:trace>
  <inkml:trace contextRef="#ctx0" brushRef="#br0" timeOffset="168451.716">35589 6667 0,'0'41'16</inkml:trace>
  <inkml:trace contextRef="#ctx0" brushRef="#br0" timeOffset="170259.7839">13581 8590 0</inkml:trace>
  <inkml:trace contextRef="#ctx0" brushRef="#br0" timeOffset="170933.9211">15176 8467 0,'-40'0'16,"80"0"250,1 0-251</inkml:trace>
  <inkml:trace contextRef="#ctx0" brushRef="#br0" timeOffset="172484.6966">29617 6586 0,'-41'0'0,"0"0"15,163 0 63,124 0-78,81 0 16,0 0 0,328 0-1,-205 0 1,-286 0-16,-1 0 16,83 0-16,-205 0 15,-1 0 1,1 0-1</inkml:trace>
  <inkml:trace contextRef="#ctx0" brushRef="#br0" timeOffset="172751.4704">30189 6872 0,'0'0'0,"-41"0"16,123 0 15,41 0-31,245 0 15,82 82 1,-286-82-16</inkml:trace>
  <inkml:trace contextRef="#ctx0" brushRef="#br0" timeOffset="173418.1508">14522 8304 0,'-82'0'15</inkml:trace>
  <inkml:trace contextRef="#ctx0" brushRef="#br0" timeOffset="173612.9085">14440 8304 0,'41'0'47</inkml:trace>
  <inkml:trace contextRef="#ctx0" brushRef="#br0" timeOffset="173813.2152">14481 8467 0,'0'0'0,"-82"0"0,41 0 15,0 0 1,164 82 62</inkml:trace>
  <inkml:trace contextRef="#ctx0" brushRef="#br0" timeOffset="173987.837">14440 8590 0</inkml:trace>
  <inkml:trace contextRef="#ctx0" brushRef="#br0" timeOffset="174168.0785">14481 8631 0,'-41'0'0</inkml:trace>
  <inkml:trace contextRef="#ctx0" brushRef="#br0" timeOffset="174340.6193">14522 8508 0,'-82'0'15</inkml:trace>
  <inkml:trace contextRef="#ctx0" brushRef="#br0" timeOffset="174534.9145">14358 8590 0,'-41'0'16,"41"-41"15,82 41-15</inkml:trace>
  <inkml:trace contextRef="#ctx0" brushRef="#br0" timeOffset="174721.2266">14481 8549 0,'-82'0'15</inkml:trace>
  <inkml:trace contextRef="#ctx0" brushRef="#br0" timeOffset="175547.3691">14440 8508 0</inkml:trace>
</inkml:ink>
</file>

<file path=ppt/ink/ink1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3-12-02T14:15:49.058"/>
    </inkml:context>
    <inkml:brush xml:id="br0">
      <inkml:brushProperty name="width" value="0.05292" units="cm"/>
      <inkml:brushProperty name="height" value="0.05292" units="cm"/>
      <inkml:brushProperty name="color" value="#FF0000"/>
    </inkml:brush>
  </inkml:definitions>
  <inkml:trace contextRef="#ctx0" brushRef="#br0">14277 26097 0,'-41'0'16</inkml:trace>
</inkml:ink>
</file>

<file path=ppt/ink/ink1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9T11:55:36.285"/>
    </inkml:context>
    <inkml:brush xml:id="br0">
      <inkml:brushProperty name="width" value="0.05292" units="cm"/>
      <inkml:brushProperty name="height" value="0.05292" units="cm"/>
      <inkml:brushProperty name="color" value="#FF0000"/>
    </inkml:brush>
  </inkml:definitions>
  <inkml:trace contextRef="#ctx0" brushRef="#br0">14931 4459 0,'0'-41'16,"0"0"0,0 0 15,0-41-15,0 41-1,0 0 1,0-41-1,-41-40 32,41 81-31,-41 41 0,-41 0-1,41 0 1,123 0 46,-41 0-46,-41 41 15,0 41 0,-82-1-31,-122 42 16,81-41 0,164-82 31,0 0-32,82 0 1,-82 0-1,-1 0 1,-40 41 0,-40 0-1,-165 81 1,41-40 0,124-82-16,40 41 15,81-41 16,42 0-31,41 0 16,-42 0 0,1 0-16,-41 0 15,-123 0 32,-82 82-31,-40 41-1,122-82 1,41-1 0,41-40-1,40 0 1,1 82 0,-41-82-1,-41 41 1</inkml:trace>
  <inkml:trace contextRef="#ctx0" brushRef="#br0" timeOffset="4902.2868">18940 12353 0,'0'41'62,"0"0"-46,0 82 0,-41-82-1,0-41 1,0 0 15,41-41-15,-82-41-1,82 0 1,41 41 0,82-81-1,0 122 1,-41 0-1,-1 0-15,-40 40 0</inkml:trace>
  <inkml:trace contextRef="#ctx0" brushRef="#br0" timeOffset="5166.9988">19635 12435 0,'123'0'46,"0"0"-46,-41 0 16,-42 0-16</inkml:trace>
  <inkml:trace contextRef="#ctx0" brushRef="#br0" timeOffset="5317.434">19676 12721 0,'41'0'32,"41"0"-32,0 0 15,40 0-15</inkml:trace>
  <inkml:trace contextRef="#ctx0" brushRef="#br0" timeOffset="5584.8315">20740 12149 0,'-41'-82'0,"41"41"47,41 41-47,82 0 16,-42 0-16,1-82 15,-41 82 1</inkml:trace>
  <inkml:trace contextRef="#ctx0" brushRef="#br0" timeOffset="5884.4873">20699 12026 0,'0'0'0,"0"41"16,-41-41-1,41 82 1,0-41 0,41 0-1,82 40 1,-1-40-1,-81 0 1,-41 41 15,0-41-15,-41-41 0,-81 0-1,-1 0 1</inkml:trace>
</inkml:ink>
</file>

<file path=ppt/ink/ink1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3-12-02T13:24:32.328"/>
    </inkml:context>
    <inkml:brush xml:id="br0">
      <inkml:brushProperty name="width" value="0.05292" units="cm"/>
      <inkml:brushProperty name="height" value="0.05292" units="cm"/>
      <inkml:brushProperty name="color" value="#FF0000"/>
    </inkml:brush>
  </inkml:definitions>
  <inkml:trace contextRef="#ctx0" brushRef="#br0">6995 10308 0,'-41'0'15,"41"-41"1,-41 41 0,82 41 77,41-41-93,0 0 16,41 0-16,-1 0 16,1 0-16,41 0 15,-1 0 1,-81 0-1,0 0 17,-123 0 46,-41 0-63,41 0 1,0 0-16,-81 0 16,-1 0-1,-41 0 1,1 0 0,122 0-16,-41 0 15,0 0 1,123 0 46,82 0-62,-41 0 16,163 0 0,-122 0-1,40 41 1,-122-41-1,0 41 1,41 0 0</inkml:trace>
  <inkml:trace contextRef="#ctx0" brushRef="#br0" timeOffset="1932.9461">10840 9735 0</inkml:trace>
  <inkml:trace contextRef="#ctx0" brushRef="#br0" timeOffset="2500.8762">14399 9654 0</inkml:trace>
  <inkml:trace contextRef="#ctx0" brushRef="#br0" timeOffset="3088.1779">17794 10103 0</inkml:trace>
  <inkml:trace contextRef="#ctx0" brushRef="#br0" timeOffset="3860.1617">22008 9981 0</inkml:trace>
  <inkml:trace contextRef="#ctx0" brushRef="#br0" timeOffset="4437.1892">26344 9981 0</inkml:trace>
</inkml:ink>
</file>

<file path=ppt/ink/ink1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9T12:12:34.724"/>
    </inkml:context>
    <inkml:brush xml:id="br0">
      <inkml:brushProperty name="width" value="0.05292" units="cm"/>
      <inkml:brushProperty name="height" value="0.05292" units="cm"/>
      <inkml:brushProperty name="color" value="#FF0000"/>
    </inkml:brush>
  </inkml:definitions>
  <inkml:trace contextRef="#ctx0" brushRef="#br0">37553 30392 0,'-82'-82'16,"82"42"0,-41 40-1,41 81 32,0 1-47,0 41 16,0 245 15,0-327-31,0 0 16,0-82 31,0-82-47,0 0 15,82-204 1,-82 205-1,-41-1 1,0 123 0,-41 82-1,-41 163 1,41-81 15,42-123-15,40-82 15,0-82-15,40 41-1,83-41 1,-41 42 0,-41 81-1,123 0 1,-83 122-1,1-40 1,-82 41-16,82-41 16,-82-1-1,82-81-15</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9T10:48:51.232"/>
    </inkml:context>
    <inkml:brush xml:id="br0">
      <inkml:brushProperty name="width" value="0.05292" units="cm"/>
      <inkml:brushProperty name="height" value="0.05292" units="cm"/>
      <inkml:brushProperty name="color" value="#FF0000"/>
    </inkml:brush>
  </inkml:definitions>
  <inkml:trace contextRef="#ctx0" brushRef="#br0">20331 12108 0,'0'82'46,"-82"-82"251</inkml:trace>
  <inkml:trace contextRef="#ctx0" brushRef="#br0" timeOffset="52943.9489">3150 15994 0,'0'-82'0,"0"41"31,-41 41-15,-123 0 0,-245 409 15,205-245 0,204-42 16,41-122-31,40 0-16,1 0 15,0 0-15,-41 41 16,41 82-1,-82 122 1,-41-40 0,-123 0-1,-40 81 1,40-82 0,164-163-1,41-41 1,123-122-1,-42 40 1,-81 123 0,-41 122-1,0 205 1,0 164 15,0-123-15,0-245-16,0 40 15,0-122-15,0 0 16,0 41 0,0-41-1,123-1 1,41-81 0,40 0-1,42-41 1,-124-40-1</inkml:trace>
  <inkml:trace contextRef="#ctx0" brushRef="#br0" timeOffset="54144.3516">2904 22170 0,'0'-41'31,"-81"41"-16,-1 0 1,41 0 0,-532 450 15,532-409 0,123-41-15,41 0-1,-41 0 1,-1 0-16,-40 41 16,-41 41-1,0-41 1,0 41 0,-163 245-1,-42-41 1,-40-40-1,204-205 1,123-123 0,-1 0-1,1 82 1,-41 0 0,-41 123-1,-82 122 1,82-40-1,-41 122 1,41 0 0,-81-40-1,81-83 1,0 82 0,0-204-16,0-41 15,81 164 1,42-83-1,41 124 1,-123-124 0,-41-81-1,41-41 1,122-41-16</inkml:trace>
  <inkml:trace contextRef="#ctx0" brushRef="#br0" timeOffset="54577.7942">2127 27529 0,'-123'0'16,"42"0"0,-1 0-1,245 0 32,124-205-47,122 42 16,450-164-1,-82 163 1</inkml:trace>
  <inkml:trace contextRef="#ctx0" brushRef="#br0" timeOffset="54829.0178">2741 27611 0,'0'0'0,"-41"82"16,123-82-1,81-82 1,124 0-1,940-409 1</inkml:trace>
  <inkml:trace contextRef="#ctx0" brushRef="#br0" timeOffset="75796.4365">42339 12762 0,'0'-82'0,"0"1"16,0 40-16,-82-41 16,82 164 30,0 122-46,0 164 16,0 82-16,0-122 16,-82 490 15,82-736-31,-82 122 31</inkml:trace>
  <inkml:trace contextRef="#ctx0" brushRef="#br0" timeOffset="76654.1723">42298 12844 0,'0'-82'16,"0"41"-1,82 0 1,-1 41-16,42 0 15,163 0 1,573 0 0,-81 0-1,-124 0 1,83 0 0,162-81-1,-653 81 1,-246 41 78,0 40-94,0 83 15,0 41 1,0 81-16,0 205 15,0 0 1,0-123 0,0-41-1,0-82 1,0-81 0,-82-82-1,0-41 1,-204-41-1,-450 0 17,81-41-17,-245-41 1,82 82 0,327-82-1,-122 0 1,408 82-1,123-41 1,205 82 47,0-41-48</inkml:trace>
  <inkml:trace contextRef="#ctx0" brushRef="#br0" timeOffset="77346.5645">42993 13703 0,'0'0'0,"0"-41"16,0 0-16,0-41 15,0 205 17,0-41-32,0 41 15,0-41 1,0 163 15,0-327 16,0 41-47,0-163 16,82-42-1,-82 42 1,41 122-1,0 0 1,122 82 15,-122 0-15,-41 123 0,0 0-1,-163 40 1,81-40-1,82-82 1,0 41-16</inkml:trace>
  <inkml:trace contextRef="#ctx0" brushRef="#br0" timeOffset="77696.1008">43484 13908 0,'0'-41'0,"0"0"31,-82 41 16,41 82-31,41-41 0,0 81-1,0-40 1,123-82-1,-41 0 1,-41-41 0,-41-122-1,0-1 1,-82 41 0,0 123-1,82 82 1,0-41-1</inkml:trace>
  <inkml:trace contextRef="#ctx0" brushRef="#br0" timeOffset="77963.4585">43893 13662 0,'0'0'0,"0"-82"0,0-40 15,0 40 1,0-41-1,0 205 32,0 41-47,0 40 16,0 369 0,-82-205-1,41-163 1,41-82-1</inkml:trace>
  <inkml:trace contextRef="#ctx0" brushRef="#br0" timeOffset="80396.3605">43770 13744 0,'0'0'0,"0"-82"16,0 41-1,41 41 1,82 0 0,41 123-1,-164 0 1,-41-41 0,-82-42-1,41-40 1,0 0-16,123 0 62,0 0-46,123 0 0,-82 0-1,-1-81 1,-81-1-1,41-41 1,-41 82-16,0 82 47,0 41-31,0 82-1,0-83 1,41-81-1,41 0 1,41-41 15,-82-122-15,-41-1 0,0 123-1,0 82 1,0 41-1,0 41 1,0-82 0,0 81-1,41-122 1,122 0 0,-81-81-1,-82-83 1,82-41-1,-82 1 17,0 163-17,0-41 1,0 164 15,0 204-15,0-40-1,0-1 1,0-122 0,41-123-1,81 0 1,-40-123 0,0-81-1,0 81 1,-41 123-1,-41 41 1,0 0 0,41-41-1,-41 82 1,0-1 0,0-122 30,0-40-30,0-1 0,-41 82 15,-82 41-15,123 0-16,-41 81 15,41-40 1,0 41-1,82-123 1,0 0 15,41-164-15,-83 1 0,-40 40-1,0 82 1,0 123 15,0 0-15,0-1-1,0 1 1,41-82 0,82 0-1,41-204 1,-82-1-1,-82-163 17,0 286-17,0 41 1,0 164 15,0-41-15,-82 204-1,82-81 1,0-83 0,82-81-1,-1-41 1,1-122 0,0-42-1,-82 41 1,0 205 31,0 0-32,0 0 1,0 81 0,82-163-1,-41 0 1,81-41-1,-81-40 1,-41-1-16,0 41 16,41 41-16,-41 41 31,0 41-15,0-1-1,82-81 32,-41-40-31,-41-1-1,0 0-15,0-82 16,0 82-16,-123 41 31,41 0-15,1 164-1,81-42 1,0-40 0,204-82-1,-122 0 1,0-41-16,204-81 16,-204 40-1,0-41-15,-82 82 16,0 123 31,0-41-32,0 41 1,0-41 0,41-41-1,40-41 1,1 41-1,-41 0 1,41 0 0,-41 0-1,41 0 1,0-82 0</inkml:trace>
  <inkml:trace contextRef="#ctx0" brushRef="#br0" timeOffset="80613.5178">45775 13171 0,'0'0'0,"41"0"15,41 0 1,327 0 0,-41 0-1</inkml:trace>
  <inkml:trace contextRef="#ctx0" brushRef="#br0" timeOffset="81463.8505">47943 13539 0,'-41'0'0,"-41"0"15,41 41 1,123-41 31,123 0-31,40 0-16,410 0 15,326 0 16,-1063 0 16,-122-81-15,122 81-17,-41-41 1,205 41 31,41 0-32,-41 0-15,0 0 16,-1 81 0,-81 83-1,-122-41 1,-83 0-1</inkml:trace>
  <inkml:trace contextRef="#ctx0" brushRef="#br0" timeOffset="82113.4597">51624 12803 0,'0'-41'15,"0"0"1,-81-40 0,-1 81-1,-41 0 1,82 81 0,-41 42-16,42 0 15,40 40-15,-82 246 16,82 82-1,82-82 1,122-81 0,205-124-1,-82-122 1,42-205 0,-124-122-1,0-164 16,-163 163-31,0 1 32,0-41-17,-82 40 1,-41-122 0,-204 245-1,-83 41 1,-122 82-1,123 41 1,245 0-16,41 205 16,41-124-16,0-40 15</inkml:trace>
  <inkml:trace contextRef="#ctx0" brushRef="#br0" timeOffset="83537.2095">51747 13458 0,'0'-41'15,"0"0"1,-41 41 15,0 0-31,0 0 16,-40 163 0,122-81-1,122 41 1,1 41-1,-123-164 1,-41 41 15,-123-41-15,-41 0 0,-40 0-1,163 0-15,123 0 63,-41 0-63,40 0 15,42 0 1,0-123 0,0-41-1,-42 1 1,1 122-1,-82 82 32,0 81-31,0-40 0,0-123 46,0-41-62,0 1 16,-122 81 15,40 40-15,82 42-16,0 41 15,0-41 1,41-82 15,40 0-15,-40 0-1,-41-164 1,41 82 0,-41 123 15,0 41-16,0 0 1,82-123 31,-82 0-47,82-82 16,-41 82-1,-41 1 1,0 121 15,0 42-15,0-82-1,41-41 17,41-82-17,-82 0 1,40 82-1,-40 41 17,0 0-32,0 0 15,41-41 32,41 0-47,-82-41 16,82-82-1,-41 123 17,-41 123-17,0-82 1,41-41 0</inkml:trace>
  <inkml:trace contextRef="#ctx0" brushRef="#br0" timeOffset="83797.4724">52934 13212 0,'0'0'15,"0"-41"-15,0 0 16,0 1 0,0 121 30,0 1-30,0 41 0,0 450-1,0-328 1,0-204 0,0 41-1</inkml:trace>
  <inkml:trace contextRef="#ctx0" brushRef="#br0" timeOffset="84014.3903">52934 13417 0,'40'0'32,"83"0"-17,-41 0-15,0 0 16,-82 41-1,0 81 17,-205 1-17,123-82 1</inkml:trace>
  <inkml:trace contextRef="#ctx0" brushRef="#br0" timeOffset="84580.9409">53629 13171 0,'0'0'0,"0"-41"0,0-40 16,-82 81-1,82-41 1,0 123 15,0-1-15,0 83-1,-41 0 1,41-1 0,0-122-1,123-41 1,0-123-1,-82-81 1,-41 286 47,0-41-48,40-41 16,42 0-15,-82-82 0,0 41-1,0-41 1,-41 82 0,-81 82-1,40 204 1,123-122-1,81-164 1</inkml:trace>
  <inkml:trace contextRef="#ctx0" brushRef="#br0" timeOffset="84714.6014">54611 13458 0,'-41'0'15</inkml:trace>
  <inkml:trace contextRef="#ctx0" brushRef="#br0" timeOffset="85814.263">51665 14439 0,'-41'0'0,"164"0"47,0 0-31,41 0-16,122-41 15,-41 41-15,1 0 16,-1-81-16,287 40 47,-532 0-16,-82 41-15,-245 0-1,41 0 1,-246 0-1,82 82 1,41-1 0,286-81-1,164 0 1,286-40 0,0 40-1,-163 0-15,0 0 16,-42 0-16,1 0 15,-41 0-15,123-41 32,-165 41-17,-121 0 1,-1 0 0,-82 0-1,41 0 1</inkml:trace>
  <inkml:trace contextRef="#ctx0" brushRef="#br0" timeOffset="86836.3901">52565 14726 0,'0'0'0,"0"-41"15,0 0 1,-41 41 31,41 41-47,-40 286 31,40-163-31,0-1 16,0 1-16,0-41 15,0-1-15,-82 42 32,82-123-17,-41-82 32,41-41-31,-82 41-1,82-41 1,-41 42 0,41-42-1,-41 82 1,41 41 46,0 40-46,0-40 0,41 82-1,41-41 1,41-82 0,-42 0-1,42-41 1,-123-82-1</inkml:trace>
  <inkml:trace contextRef="#ctx0" brushRef="#br0" timeOffset="91247.7017">52320 16362 0,'41'0'47,"82"0"-47,-42 0 15,-40 0-15,82 0 32</inkml:trace>
  <inkml:trace contextRef="#ctx0" brushRef="#br0" timeOffset="91548.6326">52197 16403 0,'0'0'0,"0"82"31,0-41-15,0-1 15,41-40-31,41 0 16,41 82 15,-82 82-15,-41-123-1,-41 41 1,-82-82 0,41 40-1,-41-40 1</inkml:trace>
  <inkml:trace contextRef="#ctx0" brushRef="#br0" timeOffset="91864.9373">53056 16689 0,'0'0'0,"0"-82"0,0 1 16,0-1-1,0 41 1,0 123 46,0-1-62,0 42 16,0 163 0,0-122-1</inkml:trace>
  <inkml:trace contextRef="#ctx0" brushRef="#br0" timeOffset="93548.0503">52320 17630 0,'-41'0'16,"41"-41"-1,-82 41 1,82 82 15,0 0-31,0-41 0,0-1 16,41 42 0,41-82-1,82 0 16,-1-204 1,-163 81-17,0 82-15,-41 0 16,-81 41 0,81 0-16,-41 0 15,0 41 1,82 123 15,41-123-15,41-41-1,40 0 1,42 0 0,-82-82-1,0-41 1,0 82-1,-82 123 48,0-41-63,0 0 31,40-41-31,-40 41 0,0 81 31,0-81-31,0 0 16,0 0 0,41-41 15,82 0-15,0 0-1,-41-82 1</inkml:trace>
  <inkml:trace contextRef="#ctx0" brushRef="#br0" timeOffset="94148.8226">52115 18448 0,'0'0'0,"0"-41"0,41-41 15,-82 123 32,41 41-47,-41-41 16,-40 82-1,81-82 1,81-41 31,-40 0-47,123-82 31,-82 41-15,-82 0-1,0-41 1,0 123 46,0 0-62,0 0 16,0 41-16,0 122 16,-41-81-1,41-82 1</inkml:trace>
  <inkml:trace contextRef="#ctx0" brushRef="#br0" timeOffset="94547.9135">52688 18612 0,'0'-82'0,"0"-41"16,0 82-1,-41 41 16,0 0-15,41 41-16,0 41 16,0-41-1,123-82 32,-41 0-31,-82 0-1,0 123 32,0 41-47,0-1 16,-41 206 0,41-165-1,0-122-15</inkml:trace>
  <inkml:trace contextRef="#ctx0" brushRef="#br0" timeOffset="94998.232">53138 18366 0,'0'-41'0,"0"-40"16,-41 81 0,41-41-1,0 0 1</inkml:trace>
  <inkml:trace contextRef="#ctx0" brushRef="#br0" timeOffset="96248.7611">53465 16812 0,'0'-41'0,"0"0"31,0 0-15,-41-41 0,0 1 15,1-1-16,40 41 1,-82 41 0,41-123-1,41 82 1,-41 0 0,-41-41-1,41 42 1,-41-83 15,42 82-15,-1 41-1,-41-41 1,-41 41 0,82 0-16,-82 0 15,83 0-15,-1 0 16,-82 0-1,41 0 1,-82 123 0,42-1-1,-1 1 1,82-41 0,-163 123-1,122-124 1,0 124 15,-82-42-15,42 42-1,40 40 1,0 1 0,82-1-1,0 1 1,41 81-1,41-163 1,-41 40 0,-41 1-1,81-42 1,1 1 0,0-1-1,0-40 1,81-41 15,1 0-15,0-41-1,40-41 1,1 0 0,-42 0-1,83 0 1,-123-123-1,-1 82 1,1-41 0,41-81-1,-42-1 1,-40 82 0,0-122-1,-41-1 1,41 82-1,-82-81 1,82 122-16,-82 41 16,-41 41-1</inkml:trace>
  <inkml:trace contextRef="#ctx0" brushRef="#br0" timeOffset="97998.2182">35098 17057 0,'0'-41'16,"0"-40"-16,0 40 15,-82-41 1,0 82-1,82-41 1,-122 41-16,81 0 16,41-41-1,-327-82 17,81 123-1,123 0-16,1 0 1,40 0 0,0 0-1,41 0 1,-82 82 0,42 0-1,40 0 1,-41 0 15,-41 163-15,123-122-1,-41-1 1,41-40 0,0 41-1,0-82-15,0 82 16,0-83-16,0 1 15,82 82 1,0-41 0,41 82-1,40-83 1,-40-40 0,41-41-1,-1 0 1,-81 0-1,123 0 1,-164 0-16,-1 0 16,83 0-1,0-82 1,40-40 0,-40 40-1,-41 0 1,0 0-1,0 0 1,-41-122 0,-41 122-1,0-81 1,-123-1 0,-123-122-1,83 122 16,81 164-15,-82 123 0,1 204-1,122-245-15</inkml:trace>
  <inkml:trace contextRef="#ctx0" brushRef="#br0" timeOffset="98498.4122">33585 18612 0,'-82'-41'16,"0"41"-16,123 0 62,777 0-31,-41 0 1,-572 0 14,-123 0-46,-164 0 32,-41 82-17</inkml:trace>
  <inkml:trace contextRef="#ctx0" brushRef="#br0" timeOffset="99222.8564">33748 18693 0,'0'0'0,"-123"0"16,205 0 46,41 0-46,41 0-16,40 0 15,1 0 1,245 0 0,-123-81-1,-286 81-15,-41-41 47,-41 41 0,-41-82 0</inkml:trace>
  <inkml:trace contextRef="#ctx0" brushRef="#br0" timeOffset="99935.4618">34771 18325 0,'82'0'46,"-41"0"-30,40 0-16,-40 0 16,41 0-1</inkml:trace>
  <inkml:trace contextRef="#ctx0" brushRef="#br0" timeOffset="101499.9168">43402 16812 0,'-82'123'156,"41"-42"-140,41-40-1,-40 41 1,-247 123 15,246-83 0,-81-122 1,122-41 77,0-40-93,0 40 15,0 0 0,41 41-15,-1 0 15,1 0 0,41 82-15,-41 81-1,41-122 1,-41 41 0,0-41-1,40 41 1</inkml:trace>
  <inkml:trace contextRef="#ctx0" brushRef="#br0" timeOffset="101705.415">44057 17957 0,'0'-41'15,"-41"41"32</inkml:trace>
  <inkml:trace contextRef="#ctx0" brushRef="#br0" timeOffset="102625.8508">6381 18530 0,'82'0'47,"0"0"-32</inkml:trace>
  <inkml:trace contextRef="#ctx0" brushRef="#br0" timeOffset="102816.1231">7159 18530 0,'0'-41'0,"122"41"31,-40 0-15</inkml:trace>
  <inkml:trace contextRef="#ctx0" brushRef="#br0" timeOffset="102998.7087">8059 18571 0,'41'0'47,"81"0"-47,-81 0 15,41-41-15</inkml:trace>
  <inkml:trace contextRef="#ctx0" brushRef="#br0" timeOffset="103173.3079">9940 18489 0,'41'0'47</inkml:trace>
  <inkml:trace contextRef="#ctx0" brushRef="#br0" timeOffset="105549.4675">53302 16444 0,'-41'0'31,"0"0"0,-41 41-15,82 0-16,-164 368 31,164-287-31,0-40 31,0 0-31,82-82 16,164-123 0,-165 0-1,-40-40 16,-41-1-15,0 82 0,0 1-16,-81 81 15,-42 0-15,82 41 16,0 40 0,41 83-1,0-123-15</inkml:trace>
  <inkml:trace contextRef="#ctx0" brushRef="#br0" timeOffset="105798.9925">53629 16894 0,'0'41'16,"82"-82"31,-82-82-32,41 123 1,-41-82 0,0 123-1,0 41 1</inkml:trace>
  <inkml:trace contextRef="#ctx0" brushRef="#br0" timeOffset="106022.8797">54079 16566 0,'0'-81'0,"41"81"47,41 0-47,-41 0 16,-1 0-16,42 0 15</inkml:trace>
  <inkml:trace contextRef="#ctx0" brushRef="#br0" timeOffset="106265.824">54161 16526 0,'-82'0'16,"41"40"15,41 83-31,0-41 16,41-41 0,82-41-1,-42 82 16,1-41-15,-82 40 0,0 1-16,-82-82 15,42 82-15,-42-82 0,41 82 16,0-82-16</inkml:trace>
  <inkml:trace contextRef="#ctx0" brushRef="#br0" timeOffset="107032.5883">52238 17507 0,'-82'-82'0,"0"82"15,1-40 1,203 40 47,1 0-63,41 0 0,899 0 46,-572 0-30,-245 0 0,-205 81-1,-123-81 1,41 0 0,-164 0-1</inkml:trace>
  <inkml:trace contextRef="#ctx0" brushRef="#br0" timeOffset="108214.7465">53343 17385 0,'-123'0'0,"246"0"0,-492-41 16,247 41-16,-1 0 15,0 0 1,41 0 0,164 0 15,41 0-16,286 0 1,205 0 0,-83 41-1,-162-41 1,-328 0 0,-164 0-1,-41 0 1,-368 81-1,1-81 1,203 0 0,369 0 31,82 0-47,245 0 15,-82 0 16,-163 0-31,41 0 16,-164-41 47,-41 41-48,0 0 1,0 0 15,41 41 578,0 0-593,41-41 0</inkml:trace>
  <inkml:trace contextRef="#ctx0" brushRef="#br0" timeOffset="110650.66">53138 18816 0,'0'-82'125,"0"123"-78,0 0-47,0 0 15,0 41-15,0-41 16</inkml:trace>
  <inkml:trace contextRef="#ctx0" brushRef="#br0" timeOffset="110850.7759">53506 18489 0,'123'0'63,"-41"-41"-63,0 41 0,40 0 15,-40 0 1,-41 0-16,41 0 16</inkml:trace>
  <inkml:trace contextRef="#ctx0" brushRef="#br0" timeOffset="111100.1597">53711 18448 0,'0'0'0,"-82"82"15,82-41 1,0 41 0,0-42-1,123 42 1,-42-82 0,1 0-16,-41 41 15,-41 41 1,-82-82-1,-163 0 1,-123 123 0</inkml:trace>
  <inkml:trace contextRef="#ctx0" brushRef="#br0" timeOffset="113148.7516">53220 19143 0,'0'-81'16,"0"40"0</inkml:trace>
  <inkml:trace contextRef="#ctx0" brushRef="#br0" timeOffset="114747.0277">34812 17916 0,'0'82'484,"122"-82"-484,-40 0 16</inkml:trace>
  <inkml:trace contextRef="#ctx0" brushRef="#br0" timeOffset="115443.7586">53833 16730 0</inkml:trace>
  <inkml:trace contextRef="#ctx0" brushRef="#br0" timeOffset="115697.3234">53179 18734 0,'0'-41'31</inkml:trace>
  <inkml:trace contextRef="#ctx0" brushRef="#br0" timeOffset="116150.739">53302 18980 0,'-82'-41'16,"82"0"-16,0 0 31,0-41-15</inkml:trace>
  <inkml:trace contextRef="#ctx0" brushRef="#br0" timeOffset="116350.5253">53711 16975 0,'0'82'31,"0"-41"-15,0 0-16</inkml:trace>
  <inkml:trace contextRef="#ctx0" brushRef="#br0" timeOffset="116545.7846">53711 18366 0</inkml:trace>
  <inkml:trace contextRef="#ctx0" brushRef="#br0" timeOffset="118400.6769">3682 17630 0,'-41'0'0,"-41"0"16,41 0 0,123 0 62,0 41-78,-1-41 15,83 0 1,163 41 15,-122-41 1,-287 0 46,82-82-78,-41 82 15,0-41-15,-41 41 32,82-41-32,-40 41 31,121 0 78,42 41-93,-41 41-1,-82 0 1,0-41 0,0-1-1,-82-40-15,-41 82 16,42 41 0</inkml:trace>
  <inkml:trace contextRef="#ctx0" brushRef="#br0" timeOffset="121247.5617">13663 20289 0,'-41'0'0,"41"82"78</inkml:trace>
  <inkml:trace contextRef="#ctx0" brushRef="#br0" timeOffset="124368.7074">41439 28511 0,'-41'0'0,"-41"0"15,41 0-15,0 0 16,-41 0-16,82-82 16,-81 82-16,244 0 47,123 0-32,42-82-15,449 82 31,3068-286 1,-409 204-1,-1881 82 0,-1473 0-31,-123 0 63,-41 0-63,-163 0 15</inkml:trace>
  <inkml:trace contextRef="#ctx0" brushRef="#br0" timeOffset="125834.6754">41970 27447 0,'41'-123'78,"0"123"-62,41-81-16,41 40 16,40-82-1,206-122 17,-288 245-32,247-164 31,-247 41-31,83 41 31,-41-122-15,-41 163-1,-1 0 1,83-82 15,-82 42-15,41 40-1,-82 41-15,40-82 16,-40 41 0,41 0-1,-41 41-15,82-82 16,81 41 0,-40 41-1,-82 0 1,-1-82-1,1 82 1,41 0 0,82-40-1,-42 40 1,42 0 15,-123 0-15,-1 0-1,83 0 1,41 0 0,-1 0-1,-81 81-15,81-81 16,-122 41-16,0-41 16,82 82-1,163 0 1,-164-82-1,1 82 1,41-41 0,-42 40-1,83-40 1,-165 41 0,124 0-1,-82-82-15,40 164 16,83-1-1,81 42 1,-122-83 0,-83-40-1,42-41 1,0 41 0,163-41-1,-123 41 1,-40-41-1,0-41 1</inkml:trace>
  <inkml:trace contextRef="#ctx0" brushRef="#br0" timeOffset="128518.5732">46020 27979 0,'-82'0'15,"82"82"1,0-1-1,0-40 1,41-41-16,41 0 16,-41 0-1,-41-41 1,-41-204 15,-82 163 0,42 205-15,81 0 0,0-1-1,41-122 17,40 0-17,-81-41 1,0-122-1,0 122 1,0-41 0,-81 164-1,81 41 1,0-42 0,40-81-1,1 0 1,0 0-1,-41-40-15,0-42 16,0 0 0,-82 164 15,82-41-15,0 0-1,41-41 1,0 0-1,0 0 1,-41-41 0,0 122 15,-82 1-31</inkml:trace>
  <inkml:trace contextRef="#ctx0" brushRef="#br0" timeOffset="128808.4795">45693 28838 0,'-41'0'16,"123"0"15,0-82-15,0 82-16,-1 0 15,1-41-15</inkml:trace>
  <inkml:trace contextRef="#ctx0" brushRef="#br0" timeOffset="129102.199">45570 28797 0,'0'82'31,"0"-41"-16,41 40 1,82-81 0,-41 0-1,122 82 1,-163-41 0,-41 41-1,-82 0 1,1-41-1,-1-41-15,0 0 16,41 0 0</inkml:trace>
  <inkml:trace contextRef="#ctx0" brushRef="#br0" timeOffset="129469.0632">46348 28920 0,'0'0'0,"-82"41"47,82 40-32,0-40-15,0 41 16,41 0-1,40 0 1,42-82 0,-41-82-1,-82 41-15,0-82 16,0 1 0,0 40-1,-123 41 1,1 41-1,-1 123 1,123-83-16</inkml:trace>
  <inkml:trace contextRef="#ctx0" brushRef="#br0" timeOffset="130402.0344">46838 29042 0,'41'-81'15,"-41"40"1,0 122 31,0-40-47,0 41 16,0-41-16,0 41 15,41-82 1,41 0 15,-41-205 0,41 164-15,-82 82 15,0 41-15,0-41-1,82-41 17,-1 0-17,-81-82-15,82 0 16,-41 82 15,-41 41-15,82 41 15,0-82 0,-41 0 1,40 0-1,-40 0-16,41 0 1,-41 0 0,0 0-1,-41-82-15,82 41 16</inkml:trace>
  <inkml:trace contextRef="#ctx0" brushRef="#br0" timeOffset="130569.208">47861 28756 0,'0'0'0,"-41"0"0,41-82 16,0 123 31,0 41-47</inkml:trace>
  <inkml:trace contextRef="#ctx0" brushRef="#br0" timeOffset="130851.5848">47943 28552 0,'0'-41'0,"0"-41"16,0 164 31,41-1-31,-41 1-16,0 0 15,0 0-15,0 81 16,0-81-1,0-41-15,0 41 16</inkml:trace>
  <inkml:trace contextRef="#ctx0" brushRef="#br0" timeOffset="131001.4517">47902 28961 0,'41'0'47,"0"0"-32,41 0-15,-42-123 16</inkml:trace>
  <inkml:trace contextRef="#ctx0" brushRef="#br0" timeOffset="134726.6717">44711 25852 0,'0'123'156,"0"-42"-140,0 1-1,0 0 1,0 0 0,0 0-1,0-1 1,0 42-1,0-41 1,0-41 0,0 204 31,-41-245-47,41 82 15,0 41-15,0-82 16,0 40-1,0 42 1,0 0 0,0 0-1,0-1 1,0-81 0,0 0-1,0 0 1,0 41-1,-41 0 1,41-41 0,0-1-1</inkml:trace>
  <inkml:trace contextRef="#ctx0" brushRef="#br0" timeOffset="136023.6181">47288 25770 0,'0'-41'0,"0"-41"47,0 41-16,0 82 32,0 82-47,-41-82-16,41 123 15,-81 40 1,81-40-1,0-1 1,0 124 0,0-124-1,0-81 17,0 82-17,0-1 1,0-122-1,-41 41 1,41-41 0,0 41-1,0-41 1,0 0 0,0-1-1,0 42 1,0 0-1,-82 0 1,82-41 0,0 41-1,0-42 17,41-203 93</inkml:trace>
  <inkml:trace contextRef="#ctx0" brushRef="#br0" timeOffset="137612.1553">45693 27733 0,'0'-40'16,"-41"40"-1</inkml:trace>
  <inkml:trace contextRef="#ctx0" brushRef="#br0" timeOffset="140585.9645">46020 26997 0,'0'-41'125,"-41"82"-78,41 0-31,41-41 46,41-82-46,-123 123 47,41 0-48,41-41 32,0 0-31,-41-82-1,0 41 1,-82 41 15,82 82-15,82-123 62,-82 0-47,0 0 79,0 1-95,0-42 1,41 41-1,41-41 1,-82 0-16,41 0 16,0 1 15,40-1-15,-40 0-1,-41-41 1,41 82-1,41 0 1,-41 1 0,41-42-1,-1 41 1,1-82 0,41 41-1,-41 41 1,41 0-1,-1-40 1,-81 81-16,82-41 16,-82 41-1,41 0-15,40-82 32,42 41-17,-41 41 1,-82 0-1,81 0 1,1 0 0,-41 0-1,0 0 1,-41 0 0,-41-41 77,0-41-77,-82 82 0,41-41-1,0 41 1,-41 0-1,123 0 48,0 0-63,0 0 16,41 0-16,-1 41 15,-81 41 16,0-41-31,-286 204 16</inkml:trace>
  <inkml:trace contextRef="#ctx0" brushRef="#br0" timeOffset="143813.0885">48638 25279 0</inkml:trace>
  <inkml:trace contextRef="#ctx0" brushRef="#br0" timeOffset="149571.8897">47984 26670 0,'-41'0'0,"41"-41"0,-41 41 31,164-82 31,122 82-62,-40 0 16,40-82-16,-81 82 16,-42 0-16,-81 0 15,-41 41 1,-122 0-1,-42-41 1,-41 82-16,-285 41 16,367-82 15,246-41 0,40 0-15,164 0-1,1 0 1,-165 0 0,-122 0-1,41 81 1,-164 1 0,-122 41-1,-42-41 1,42 0-1,326-123 32,42 41-31,204 0 0,41 0-1,-286 0 1,-82 0-1,-82 41 1,-82-41 0,-40 81-16,-205 42 15,245-123-15,82 0 16,205 0 15,449-82-15,-122 82-1,-164 0 1,-245 0 15,-41 41-15,-286 82 0,-124-41-1,83-41 1,204-41-1,246 0 1,40 0 0,369-41-1,-164 41 1,-327 41 0,-41-41-16,-41 41 15,-82-41 1,-41 81-16,-122-81 15</inkml:trace>
  <inkml:trace contextRef="#ctx0" brushRef="#br0" timeOffset="150904.3546">43852 26588 0,'0'123'16,"-41"0"-1,41-1-15,0 1 16,0-41-16,0 0 16,0-42-16,0 1 15,0-82 32,-82-204-16,1 204-15,-42 41 0,-123 123-1,-40 81 1,204-122-16,-122 0 15,122 0-15,41-82 16,41-82 31,0 0-47,0-41 16,0 205 30,-41 82-46,-41-41 16,1-42 15,-42 1-15,82-82 0,0-82-1,-41-81 1,0 122-1,41 41 1,-163 41 0,163 41-16,-82 81 15,41-81 1,82-123 31,-40 0-47,-42-122 15,-41 40 1,41 123 15,41 82-15,0 0-16,41 81 16,0-122-16</inkml:trace>
  <inkml:trace contextRef="#ctx0" brushRef="#br0" timeOffset="151705.2237">51911 20248 0,'-41'0'0,"205"0"62,-1-82-62,1 82 16,-41 0-16,-42 0 15</inkml:trace>
  <inkml:trace contextRef="#ctx0" brushRef="#br0" timeOffset="151987.7087">51952 20207 0,'0'0'0,"-82"0"16,41 0-1,41 41 16,0 0-15,0 81 0,205 1-16,-1 0 31,-163-82-15,0-41-1,-41 41 1,-41-41-16,-123 0 15,83 0-15,-1 82 16,-41-82 0,123 40-1</inkml:trace>
  <inkml:trace contextRef="#ctx0" brushRef="#br0" timeOffset="152470.6273">52893 20207 0,'0'0'0,"0"-123"16,0 82-1,0 123 32,0-41-31,0 0-16,0 82 15,0-82 1,0 122 0,41-163 15,40 0-16,42-123 1,-123 83-16,0-42 31,0 41-15,-41 82 15,41 41-15,-41 122-1,41-122-15,0 163 16,0-163-16</inkml:trace>
  <inkml:trace contextRef="#ctx0" brushRef="#br0" timeOffset="153020.8625">53547 20248 0,'0'-82'0,"0"41"15,-41-41-15,41 41 16,-123-40 0,-40-42-1,-164 0 1,122 123-16,-327-123 15,246 123-15,81 0 16,-245 246 0,205 163-1,245-164-15,0 287 16,41-286 0,82-42-16,286 82 15,41-163 1,245-41-1,-368-327 1,-81-1 15,-83-40-15,-163 40 0,-81-122-1,-247 123 1,-203 163-1,-1 82 1,123 204 0,409 1-1,0 40 1,163-204-16</inkml:trace>
  <inkml:trace contextRef="#ctx0" brushRef="#br0" timeOffset="153399.8586">51584 22007 0,'163'0'47,"124"-41"-47,40 41 0,0 0 15,-81-82-15,-124 82 16,-81 0-16</inkml:trace>
  <inkml:trace contextRef="#ctx0" brushRef="#br0" timeOffset="153521.3991">52934 21884 0,'-205'0'15,"410"0"-15,-574 82 32,574-82-17,245-41 1,-246-41 0</inkml:trace>
  <inkml:trace contextRef="#ctx0" brushRef="#br0" timeOffset="155438.1054">12722 18734 0,'-82'0'0,"82"-41"16,-41 1 15,41-42 1,-81 82-17,203 0 63,83 0-62,-1 0-16,83 0 0,-42 0 16,123-82-1,164 82 1,-246-41-16</inkml:trace>
  <inkml:trace contextRef="#ctx0" brushRef="#br0" timeOffset="155637.6499">13049 18734 0,'0'0'0,"-163"0"0,40 0 16,246 0 15,40 0-15,287 0-1,0-81 1,-82 81-16</inkml:trace>
  <inkml:trace contextRef="#ctx0" brushRef="#br0" timeOffset="159754.9829">49947 27693 0,'-82'0'16,"42"0"0,-1 0-1,0 0 1,-41 0-1,-41 0 1,-81 0 15,122 0 1,164 0 46,0 0-78,40 0 15,165 0 1,163 0 0,40 0-1,1 0 1,82 0-1,-287 0 1,-81 0 0,-41 0-1,-1 0 1,-81 0-16,-41 0 16,0-82-1,-41 41 95,-41 41-110,-41-82 15,41 82-15,0-41 16,-81 0-1,81 41 1,-82-82 0,82 82-1,82 41 63,41-41-62,-41 0-16,40 41 16,1-41-1,41 82 1,0 0 0,-41-82-1,-82 82 1,-123 40-1,-41 1 1,1 0 0,-1-1-1,123-81 1</inkml:trace>
  <inkml:trace contextRef="#ctx0" brushRef="#br0" timeOffset="161238.6664">42952 27774 0,'0'-41'0,"-41"41"47,-40 0-47,-42 0 15,0 0-15,-41 0 16,1 0-16,-1 0 15,-81 0-15,81 0 16,-40 0 0,-737 0 15,409 0 0,491 0-15,-82 0-1,82 0 1,-40 0 0,40 0 15,0 0-15,41-40-1,41 40 48,40-82-48,1 82-15,41-41 16,-41 41 0,122-123-1,-163 41 1,-123 123 62,42-41-62,-42 41-16,0-41 0,-41 123 15,-122-41 1,163-1-1,0-81 17,82 82-17,0-41 17,41 0-17,0-41-15,41 82 16,81-82-1,124 123 1,-165-83 0,-40-40-1</inkml:trace>
  <inkml:trace contextRef="#ctx0" brushRef="#br0" timeOffset="163126.395">45857 28388 0</inkml:trace>
  <inkml:trace contextRef="#ctx0" brushRef="#br0" timeOffset="170494.0476">43034 27733 0,'-82'0'47,"0"0"-31,1 0-16,-1 0 15,0 0-15,-41 0 16,-122 0 0,-287 0 15,409 0-31,-286 0 31,327 0-31,-122-40 31,122 40-15,0-82 0,-81 82-1,81 0 1,-82 0 15,123 0-15,0 0-1,-40 0 1,40 0 0,122 0 62,1 0-78,0 0 15,0-41-15,122 41 16,-40-82 0,-123 82-1</inkml:trace>
  <inkml:trace contextRef="#ctx0" brushRef="#br0" timeOffset="171423.6668">43852 27038 0,'0'-41'31,"-41"41"0,-41 82-15,1 82 0,-124 122-1,41-163 1,164-42 0,41-81-1,41-40 1,82-83-1,-41-82 1,40-40 0,-163 204-16,82 0 15,-82 123 17,0 41-17,-123-1-15,1 124 16,122-205-1,-82 40-15,164-81 47,-1-122-31,42 40-16,41-123 16,-164 83-16,82-42 15,-1 41 1,-203 205 15,-83 286-15,1-81-1,81-165 1,123-81 0,82-123 30,40 1-46,1-165 32,-82 42-17,-123 326 1,-41 1 0,-122 163-1,204-40 1</inkml:trace>
  <inkml:trace contextRef="#ctx0" brushRef="#br0" timeOffset="172839.3607">48147 27120 0,'0'-41'32,"-81"41"14,40 41-30,-41 0 0,-41-41 15,205 0-15,-41 0-1,122 0 1,-81 0-16,0-82 15,-82 123 32,-164 41-31,83-1-16,-83 42 16,82-41-1,41-82 1,205 0-1,122-123 17,-40 82-17,-164-81 1,-1 81 0,-122 82 15,-40 40-16,-83 42 1,-41 0 0,205-82-1,205-41 1,368-123 0,-123 41-1,-328 41 1,-203 41 31,-42 82-32,-123-41 1,83 82 0,163-82-1,204-41 1,42 0-1,408-41 1,-490 0 0,-123 41-1,-82 0 32,41 41-31,-82-41-16,82 41 31</inkml:trace>
  <inkml:trace contextRef="#ctx0" brushRef="#br0" timeOffset="177039.8684">27980 20084 0,'0'-41'16,"0"0"-16,0 1 15,-41 40 32,41 81-47,-163 819 31,163-573-15,82-286 0,163-41-1</inkml:trace>
  <inkml:trace contextRef="#ctx0" brushRef="#br0" timeOffset="177540.3698">28676 20371 0,'-82'0'0,"82"-123"0,-82 82 16,123 41 31,41 0-31,0 0-16,122 0 15,-40 0 16,-123 0-15,-123 0 15,0 0-15,0 0 0,0 0-1,82 123 16,0-1-15,0 83 0,0 163-1,0-163 1,0-165 0,0 1-1</inkml:trace>
  <inkml:trace contextRef="#ctx0" brushRef="#br0" timeOffset="178540.7492">29248 20780 0,'0'-82'0,"0"41"31,0 82 16,0 41-47,0-41 16,0-1-16,0 1 15,41 41 1,0-82 0,123-82-1,-123-40 1,-41 81 15,0 123 0,-82-42-15,82 42 0,-82-82-1,123-41 16,-41 0-31,41-40 16,0 40 0,-41 0-1,0 82 1,0 122 0,82-122-1,-41 41 1,122-82 15,-122-41-31,41-82 16,-82 83-16,0-42 15,0 41 1,0 0 0,0 82-1,0 0 1,-41 41-1,41-1 1,41 1 0,41-82-1,0 0 1,-1-41 0,-81-81-1,0 81 16,-41 41-15,41 41 0,0 40-1,0 1 1,41-41 0,82-41-1,-41-41 1,-82-122-1,0 40 1,-41 123 0,-82 0-1,1 41 1,81 81 0,41-81-1</inkml:trace>
  <inkml:trace contextRef="#ctx0" brushRef="#br0" timeOffset="179590.7018">31498 20452 0,'0'-81'16,"0"-1"-16,0 41 16,0 0-16,0 0 15,0-41 1,0 123 31,0 41-47,0 245 31,0 41-15,0-204-1,0-123 1,82-41 0,123-123-1,-83 0 1,-40-81-1,-41 163 1,-41 0 0,82 82-1,-82 41 1,0 41 0,0-205 62,0 41-78,-41-41 15,-82 82 17,41 41-17,42 41-15,40 0 16,-82-1-1,123 42 1,40-123 0,42 0-1,-41-123 1,-82 42 0,41-42-1,-41 82 16,0 82-15,0 0 0,0 122-1,0-122 1,82 41 0,-41-82-1,0-82 1,-41-81-1,0-1 1,0 123 0,0 82 15,0 0-31,0 82 16,0-42-1,81 1 16,1-82-15,164-41 0</inkml:trace>
  <inkml:trace contextRef="#ctx0" brushRef="#br0" timeOffset="179873.4779">32562 20207 0,'0'-41'94,"0"0"-94,-123 164 47,123-41-47,0-1 15,0 1-15</inkml:trace>
  <inkml:trace contextRef="#ctx0" brushRef="#br0" timeOffset="180156.6725">33053 20084 0,'0'0'0,"0"-41"0,-82 0 16,82-40 0,0 162 15,0 42-16,0 0 1,0 122 0,0 205-1,0-286 1,41-123 0</inkml:trace>
  <inkml:trace contextRef="#ctx0" brushRef="#br0" timeOffset="180491.0775">33216 20575 0,'0'82'15,"0"-41"1,0 0-16,0 41 16,41-82 30,41-41-30,-82-123 0,0 123-1,-41-41 1,-41 82 0,-40 205-1,122-42 1,0-40-1,81-41 1,42-82 0,-41-41-16</inkml:trace>
  <inkml:trace contextRef="#ctx0" brushRef="#br0" timeOffset="180923.655">34035 20493 0,'0'-82'0,"-41"82"16,41-40 0,-82 40-1,41 0 1,0 0 0,-82 122-1,123 42 1,0-41-1,82-42 1,0-81 0,41-40-1,-82-83 1,40-204 0,-81-82-1,0 368 16,-41-41-15,1 123 0,40 204-1,0 1 1,0 40 0,0-41-1,-82-40 1</inkml:trace>
  <inkml:trace contextRef="#ctx0" brushRef="#br0" timeOffset="181357.5918">30639 20248 0,'-41'0'0,"82"0"47,82 0-32,41 0-15,81 0 16,369-41 0,-287 41-16</inkml:trace>
  <inkml:trace contextRef="#ctx0" brushRef="#br0" timeOffset="181826.3775">34771 19798 0,'41'82'47,"41"81"-47,-82 1 16,122 81-16,-122 1 16,0 40-16,-82 287 15,-408 40 16</inkml:trace>
  <inkml:trace contextRef="#ctx0" brushRef="#br0" timeOffset="196118.1521">33789 18203 0,'-41'0'0,"0"0"15,-41 0 1,42 0-16,-1 0 16,0 0-16,-41 0 15,41 0 1,-41 0 15,246 0 16,81 0-47,164 0 16,41 0-1,-41 0 1,-286 41 0,-82-41-16,41 0 15,-164 0 32,-41 0-31,-695 0-1,327 0 1,82 40 0,205-40-1,122 41-15,41-41 16,164 0 31,81 0-32,123 0-15,451 0 16,-1 0 0,-327 0 15,-409 0-16,-82 0 1,-245 0 0,-205 0-1,-41 0 1,164 0 0,286 0-16,0 0 15,205 0 32,81 0-47,83 0 16,-83 0-1,-286 0 48,1 0-48,40 0 1</inkml:trace>
  <inkml:trace contextRef="#ctx0" brushRef="#br0" timeOffset="197574.3365">46307 28102 0,'0'-41'78,"81"41"250,-40-82-312</inkml:trace>
  <inkml:trace contextRef="#ctx0" brushRef="#br0" timeOffset="197875.7861">45938 27406 0,'0'-82'15</inkml:trace>
  <inkml:trace contextRef="#ctx0" brushRef="#br0" timeOffset="198075.6604">45529 26302 0,'0'0'0,"-41"-41"0,-40 41 15,-42 0-15</inkml:trace>
  <inkml:trace contextRef="#ctx0" brushRef="#br0" timeOffset="198758.0537">40948 27611 0,'-41'0'156,"41"-82"-125</inkml:trace>
  <inkml:trace contextRef="#ctx0" brushRef="#br0" timeOffset="218197.4261">15749 29533 0,'-82'0'0,"41"0"32,41-41-17,82 41 32,0 0-31,123 0-1,204 0 1,163-81 0,124 81-1,-369 0 1,41 0 0,-41 0-1,164 0 1,82 0-1,-82 0 1,-327 0 0,-124 0 15,247 81-15,-42-81-1,82 0 1,1 0-1,-1 0 1,-204 0-16,-1 0 16,1 0-16,245-41 15,-40 41 1,40 0 0,327 0-1,-327 0 1,0 0-1,-163 0 1,40 0 0,42-40-1,-124 40 1,165 0 0,-206 0-16,1 0 15,204-82 1,42 82-1,-124 0 1,0 0 0,-40 0-1,-82 0 1,-82 0 0,40 0 15</inkml:trace>
  <inkml:trace contextRef="#ctx0" brushRef="#br0" timeOffset="219928.033">20985 29533 0,'0'-41'15,"0"82"79,41-82-47,41-40-47,-82-42 31,0 41-15,-41 82 15,-41 41-31,41 0 16,41 0-1,0 81 1,41-81 0,41-41-1,41-81 1,-82-1-1,-41-82 1,0 123 0,-164 123-1,123 41 17,41-1-17,41-81 1,41-41-1,-41 0 1,-41-122 0,0 40-1,-82 164 17,82 40-32,0 1 15,0-41-15</inkml:trace>
  <inkml:trace contextRef="#ctx0" brushRef="#br0" timeOffset="220544.3579">20781 30229 0,'0'41'31,"0"-1"-31,0 42 16,0-41-1,-82-41 1,41 0 15,0-82-15,41 41-1,0 1-15,0-83 32,82 123-17,-41 0 1,41 163-1,-82 42 1,-123-41 0,0-42-1,41-81 1,1 0-16,81-82 47,0 0-47,40 0 15,124-40 1,-123 81 0,-41 81-1,82 83 17,0-82-17</inkml:trace>
  <inkml:trace contextRef="#ctx0" brushRef="#br0" timeOffset="220756.5751">21231 30679 0</inkml:trace>
  <inkml:trace contextRef="#ctx0" brushRef="#br0" timeOffset="220944.4255">21435 30270 0,'0'0'0,"-41"0"15,41-41-15,41 41 32,0 0-32,123 0 15,-42 0 1,-81 0-1</inkml:trace>
  <inkml:trace contextRef="#ctx0" brushRef="#br0" timeOffset="221195.1949">21435 30229 0,'0'0'16,"-123"81"-16,123-40 15,0 41 1,0 0-1,123 41 1,-41-42 0,0 42-1,-82-82 1,-41-41 0,-82 41-16,-40-41 15,122 0 1,0 0-16</inkml:trace>
  <inkml:trace contextRef="#ctx0" brushRef="#br0" timeOffset="223078.6084">15299 28306 0,'0'-41'47,"41"41"-32,41-41-15,-41 41 16,41-82-16,81 1 16,-40-1-16,0 41 15,-1 41-15,42-123 16,41-81 15,245-124 0,-205 165 1,-122 81-17,40-41 17,-81 42-17,0 81 1,41-41-1,-42-41 1,1 82-16,-41-41 16,123-41-16,-82 82 15,163-82 1,1 41 0,40-81-1,-122 40 1,-42 0-1,-40 41 1,41-41 0,-41 82-1,81-41 1,-81 41-16,41 0 16,40 0-1,1 0 1,122 0-1,-122 0 1,81 0 0,1 0-1,-1 0 1,123 0 0,-122 82-1,-1-41 1,1-41-1,40 82 1,-122-82 0,-1 0 15,1 41-15,81 41-1,-40-82 1,0 81-1,-42-40 1,83 41 0,-42 41-1,-81 0 1,-41-42 0,122-40-1,42 123 1,285 163-1,-244-122 1,-42-83 0,-40 1 15,40 41-15,-163-123-1,41-41 1,-82 0-1</inkml:trace>
  <inkml:trace contextRef="#ctx0" brushRef="#br0" timeOffset="225046.4156">21476 26506 0,'0'0'0,"0"-82"15,0 1-15,0-1 16,-41 82-1,41-41-15,0 0 16,0-41 0,0 41-1,0-81 1,41 122 15,-41 531 0,0-40-15,-41-41 0,41 0-1,-82-82 1,82 0 0,-41-245-1,41-82 1,0-123 62,0 123-16,0 0-30,0 0-17,0 41-15,0 0 16,0-1 0,0 1-1,0-41 1,0-82 124,0 0-140,0-41 0,0 42 16,0-42 0,-81-82-1,81 1 1,0-83 0,0-40-1,41 81 1,-41 164-1,0 0 1,0 164 15,-41 82-15,-41 204 0,0 41-1,82-164 1,-41-122-1,41-123 1,0-82 15,0-41-15,123-450 0,-41 41-1,-1 164 1,-81 286-1,41-41 1,-41 164 15,-81 41-15,-1-1 0,0 451-1,0-327-15</inkml:trace>
  <inkml:trace contextRef="#ctx0" brushRef="#br0" timeOffset="232096.3454">22294 26261 0,'0'-41'15,"0"123"110,0-41-109,0 0 0,0 40-1,0 42 1,0-82-16,0 0 0,0 41 15,0 0 1,0 40-16,0 42 31,0 40-15,0-81 0,0-82-16,0 82 15,0-1 1,0-40-16,0-41 15,0 123 1,0-82 0,0-42-16,0 42 15,0-41-15,0 0 16,0 41 0,0 0-1,0 0 1,-82 81-1,82-40 1,0 0 15,0-1-15,0 1 0,0-82-1,0 41 1,0-41-1,0 0 1,0-1 0,0 42 15,0-41 0,0 0 0,0 41 1,0-123 46,0 0-47,0 0-15,0-41-1,0 1-15,0-42 16,0 0 0,0 82-1,0 0 1,0-41-1,41-40 1,-41-1 15,0 82-15,0-41 0,0 1-16,0-1 15,0 0-15,0 41 16,0-82-1,0 1 1,0 40 0,0 41-1,0-41 1,0-41 0,0 1-1,0 81-15,0 0 16,0-82-1,0 41 1,0 0-16,0 1 16,0-42 15,41-163-15,-41 163-1,0 41 1,0 41-1,0 0 1,82-41 0,-82 42-1,0-1 1,0-41 0,0 0-1,0-41 1,0 82 15,0 164 47,0-82-62,41 41-16,-41 41 15,0-1-15,0 1 16,0 286 0,0-82-1,-41 41 1,0-204 0,41-41-1,0-82 1,0 81-1,0-40 1,0 0-16,0 0 16,0-41-1,0 0 1,0 81 0,0 1-16,0-41 15,0 41 1,0-83-16,0 42 15,0 0 1,0 0 0,0 0 15,0-41 0,0 0-15,-41-41-16,41 40 15,0 42 1,0-41 15,0-123 47,0 1-78,0-42 16,0-41-16</inkml:trace>
  <inkml:trace contextRef="#ctx0" brushRef="#br0" timeOffset="234979.7563">24012 28511 0,'0'0'0,"-122"0"0,40 0 16,41 0 0,450-205 15,1105-122 0,-1228 245-15,491-245 15,-654 327-31,0-82 16,-42 41-1,42-123 1,-41 83-16,-41 40 15,0 41-15,-41-41 16,82 41 0,-42-82-1,1 82 17,-41-41-32,-41 41 78,-40 0-78,40 0 15,-41 0-15,0 0 16,0 0 0,-40 82-16,40-82 15,82 41-15,-41-41 16,123 0 31,-1 0-47,83-82 15,-82 82 1,0 0 0,0 123-1,-82-1 1,-41 42-1,-123-41 1,-81 81 0</inkml:trace>
  <inkml:trace contextRef="#ctx0" brushRef="#br0" timeOffset="246164.1456">23849 27243 0,'0'0'0,"-82"0"0,41 0 16,-41 0-16,41 0 15,-41 0 1,42 0 47,-1 0-48,-41 0 16,164 0-15,40 0 0,83-41-1,163 41 1,205 0 15,-696 0 0,-900 286 1,328-122-17,613-123 1,164-41 15,41 0-15,40 0-16,42 0 0,368-41 15,-369 41 1,82 0 0,42 0-1,-247 0 1,-244 0 0,-328 41-1,-123 163 1,42-122-1,449 41 1,246-123 0,163 0-1,409-41 1,-40 41 0,40-82-1,-490 82 1,-369 82 31,-81-82-32,-901 327 1,696-245 0,369 0-1,244-82 1,492 0-1,204-41 1,-286 41 0,-287 0-1,-204 0 1,-123 0 0,-286 0-1,-246 122 1,41-40-1,-41 0 17,410 0-17,163-41 17,82-41-17,368 0 1,81-41-1,42 41 1,-287 0 0,-245 0-1,-82 0 1,-122 41 0,-328 40-1,-327 1 1,572-41-1,287-41 32,164 0-31,899-41 0,-490 41-1,-246 0 1,-164 0-1,-285 0 17,-206 0-17,124 0 1,204 0 15,81 0-31</inkml:trace>
  <inkml:trace contextRef="#ctx0" brushRef="#br0" timeOffset="260737.6417">21026 27856 0,'0'-82'94</inkml:trace>
  <inkml:trace contextRef="#ctx0" brushRef="#br0" timeOffset="270154.3893">25035 28715 0,'-82'0'0,"0"0"16,41 0-16,1 0 15,-1 0 1,82 0 62,40 0-62,247 0-1,1185-41 17,-449-41-17,-164 82 1,163 0 0,-654-81-1,-286 81 1,-82 0 31,-41-82 31,-82 41-63,0 41-15,41 0 16,1 0 0,-124-41-1,0-41 1,1 82 0,81 0-1,-41-41 1,164 41 62,82 0-62,-41 0-16,-1 0 15,1 0-15,164 0 31,-1 0-15,-163 0-16,0 0 16,-41 0-1,-41 41 1,-41-41 0,-82 123-16,-163-82 15,122-41-15,-41 123 16,-163-42-1,205-81 1,122 82 0</inkml:trace>
  <inkml:trace contextRef="#ctx0" brushRef="#br0" timeOffset="271949.7111">25771 28797 0,'-41'0'0,"1"0"16,-42 0-1,41 0 1,82 0 78,81 0-94,83 0 15,81 0-15,42 0 0,408-123 32,777 123-1,-1144 0-31,653 0 31,-940 0-31,0 0 31,-82-41 126,0 0-126,0 1 0,0-42-15,-82 82-16,-41-41 15,42-41 1,-42 41 0,82 0-1,-41-41 1,41 82 203,41-41-204,82 41 79,-41 0-94,41 123 16,0-123-16,40 82 15,-40 0 1,41 81 0,-41-122-1,-82 41 1,-41-41-1,0-41-15,-123 82 16,1 0 0,40-82-16,-123 41 15,1-41 1,0 81 0,204-40-1,41 82 1,0-82-1,81-41-15</inkml:trace>
  <inkml:trace contextRef="#ctx0" brushRef="#br0" timeOffset="272666.8981">29739 28306 0,'-41'-82'0,"0"82"16,-40 0 0,122 0 31,-1 41-32,42-41-15,0 0 16,164 41-1,81 82 17,-286 0-1,-82-1-15,-82-40-1,-41-41 1,-81 82-1,163-42-15,-81 1 16,122-82 0,0 41-1,-41 0 17,123-41-17</inkml:trace>
  <inkml:trace contextRef="#ctx0" brushRef="#br0" timeOffset="273550.6518">31007 28388 0,'0'-82'16,"0"41"-1,0 0 16,0 123 1,0 0-17,0 0-15,0 204 16,0-81 0,0-83 15,0-204 16,0 1-47,0-42 15,0 41 1,82 0-16,-41 82 16,82 0-1,-82 0-15,0 0 16,40 0-1,1 0-15,0 0 16,-41-41 0,-41 1-1,0-42 1,0 41 0,-41 41 46,41 82-62,0-1 16,0 83-1,0 41 1,0-124 0,0 1-1,41-41 1</inkml:trace>
  <inkml:trace contextRef="#ctx0" brushRef="#br0" timeOffset="273767.9998">31826 28961 0,'0'0'15,"0"-123"-15,-41 123 141</inkml:trace>
  <inkml:trace contextRef="#ctx0" brushRef="#br0" timeOffset="274384.2792">31826 28961 0,'0'-41'16,"-41"41"31,0 41-32,41-1-15,0 83 32,0-82-32,163 0 31,-81-41-31,0 0 31,-82-286 0,-82 245-15,-41 82 0,42 122-1,162-81 1</inkml:trace>
  <inkml:trace contextRef="#ctx0" brushRef="#br0" timeOffset="274668.6686">32398 28920 0,'0'-41'16,"0"82"46,0 0-62,0-1 16,0 42-16,0-41 16,0 0-1,0 41 1</inkml:trace>
  <inkml:trace contextRef="#ctx0" brushRef="#br0" timeOffset="274817.3697">32439 28674 0,'0'0'0,"0"-82"0,0 123 31,0 0-15,0 41-1</inkml:trace>
  <inkml:trace contextRef="#ctx0" brushRef="#br0" timeOffset="275150.8231">32726 28879 0,'0'-41'0,"0"0"16,0 0 15,-41 41-15,-41 41-1,41 41 1,41-41 0,164 81-1,-42-40 1,-40-82-1,-123 0 1,-82 82 0,-122-82-1,204 0 1,41 41 0</inkml:trace>
  <inkml:trace contextRef="#ctx0" brushRef="#br0" timeOffset="276367.3505">31989 30024 0,'0'0'0,"-82"0"15,82-41 17,41-41-17,0 82-15,0-450 47,-82 450-16,-41 123-15,123 41 15,287-164 16,-247 0-31,-81-41-1,0-41 1,-41 123 0,1 123-1,40-42 1,0-40 0,81-82-1,42 0 1,-82-41-16,82-82 15,-123 42 1,0-1-16,0-41 16,0 205 15,0-41-15,0 41 15,41-82-16,0 0 1,-41-82 0,0 0-1,0 41 1,-82 41 0,41 123-1,41-41 1,0-1-1,82-40 1,40-41 0,-81 0-16,82-122 15,-82 81 1,41 0-16,-82-82 16,41 41 15,-41 123 0,-82 0-15,82 123-1,0 122 1,0-81 0,41-83-1,-41-81 1,-123-41-1,41 0 1,41 0 0,-41 0-1</inkml:trace>
  <inkml:trace contextRef="#ctx0" brushRef="#br0" timeOffset="276526.9289">33216 29247 0,'0'41'47,"82"0"-47</inkml:trace>
  <inkml:trace contextRef="#ctx0" brushRef="#br0" timeOffset="277201.0107">33380 29451 0,'0'41'15,"0"0"1,0 41-1,123-82 1,-41 0 0,-1-41-1,-81-41 1,0-81 0,-41 163-1,-81 82 1,40 40-1,82 1 1,0-82-16,0 0 16,41-41-1,41 0-15,-1 0 16,83-123 0,0-81 15,-123 163-16,-41-41 1,41 82 0,-41 41-1,0 41-15,0-42 16,-41-121 62,-82 81-62,123 41-1,-82-1-15,41 124 16,41-82 0,0-41-1,41 41 1,41-42-16,0-40 15,81-81-15</inkml:trace>
  <inkml:trace contextRef="#ctx0" brushRef="#br0" timeOffset="277452.2928">34403 28715 0,'0'0'0,"0"-82"15,0 164 48,0 41-48,0 0-15,0 40 16,0 1-16,0 40 16,0-81 15,0-82-16,122-41 1</inkml:trace>
  <inkml:trace contextRef="#ctx0" brushRef="#br0" timeOffset="278134.353">34607 29042 0,'0'0'0,"0"82"31,0-41-31,0 0 15,0 41 1,82-82 15,-82-82 1,0 0-17,-41 82 1,0 0-1,41 41 1,0 82 0,0 0-1,0-42 1,164-81 0,-41-81-1,-83-83 1,-40-41-1,0 164 1,-40 41 15,-42 0-15,82 82 0,0 0-16,0 41 15,0 40 1,0-122-16,0 0 15,41-41 1,122-82 0,-81-81-1,0-124 1,-82-162 0,0 162-1,-82 451 16,82 163-15,0 82 0,0 0-1,0-245 1</inkml:trace>
  <inkml:trace contextRef="#ctx0" brushRef="#br0" timeOffset="278368.2859">33871 28879 0,'0'0'0,"-82"0"0,0-41 15,246 41 16,122 0-31,1 0 16,203-82 0,-326 82-16</inkml:trace>
  <inkml:trace contextRef="#ctx0" brushRef="#br0" timeOffset="278517.7945">35180 28838 0,'0'0'0,"0"82"31</inkml:trace>
  <inkml:trace contextRef="#ctx0" brushRef="#br0" timeOffset="278917.4507">32112 30392 0,'0'0'0,"-123"0"16,0 0-1,-40 41 1,-1 41 0,164-41 15,164-41-31,122 0 16,491 0-1,-286 0-15,0-41 16,41 41-16,-82-82 15,-123 82-15,0-123 16,-327 42 0,0 40-1,-163 41 1,-124 41 0,42-41-1</inkml:trace>
  <inkml:trace contextRef="#ctx0" brushRef="#br0" timeOffset="279363.0697">32439 30515 0,'0'0'0,"-491"82"15,328-82-15,-42 82 16,-81-42 0,490-40 15,164 0-16,655 0 1,-532 0-16,123 0 16,-123 0-16,-123 0 15,-82 0-15,-122-40 16,-164-1 15,-41 41 32</inkml:trace>
  <inkml:trace contextRef="#ctx0" brushRef="#br0" timeOffset="284260.7486">39843 25361 0,'-82'0'31,"42"0"-15,-1 0 0,41-41-1,-41 41 1</inkml:trace>
  <inkml:trace contextRef="#ctx0" brushRef="#br0" timeOffset="286984.8979">28594 25238 0,'0'0'0,"0"-82"16,-82 82 31,82 123-47,-82 0 0,82 122 31,164-81 0,0-246 1,-83-450-1,-203 369-16,81 163 1,-82 0 0,82 204-1,41-81-15,0 81 16,0-163 0,82-41-16,82 82 31,-1-123-16,-81-81 1,0-42 0,-82 123-1,0 82 17,0 123-17,0-83 1,82-40-1,-1-41 1,83-122 0,-164 40-1,41 0 1,-41 164 15,0 0-15,0 81-1,0-81 1,82-82 0,0 0-1,40-164 1,-40 1 0,-82 122-1,0 82 1,0 41-1,0-1-15,0-40 16,0 0 0,41-41-1,41-41 1,-82 0-16,41-122 31,-41 81-15,-41 41-1,-41 41 1,82 82 0,-41-82-1,41 123-15,0-164 63,0 82-16,0 40-47,0-40 0,0 0 15,82-41 32,-41 0-31,41-123-1,-41 123 1,-41 41 0</inkml:trace>
  <inkml:trace contextRef="#ctx0" brushRef="#br0" timeOffset="288268.7909">31048 25238 0,'0'-82'15,"0"42"17,0 80 15,0 42-47,0 41 15,0 245 16,41-368-15,41 0 0,123-82-1,-205 0-15,40-81 16,42 81 0,0 0-1,-82 164 1,0 0-1,0 41 1,0-83 0,41 42-1,0-82 17,-41-41-32,0-81 15,0-1 1,0 41-1,-123 82 1,0 246 0,1-83-1,122-122 1,41 0 15,40-41-15,42 0-1,-41-205 1,-82 124 0,0-1-1,0 123 1,0 41 0,0-1-1,0 1 1,41-82 15,41 0-15,0-41-1,-82-41-15,0 1 16,0 162 31,0 1-32,0 41 1,0-41 0,204 0-1,-122-82 1,0-205 0</inkml:trace>
  <inkml:trace contextRef="#ctx0" brushRef="#br0" timeOffset="288421.7988">32112 24993 0,'0'41'15,"0"0"-15</inkml:trace>
  <inkml:trace contextRef="#ctx0" brushRef="#br0" timeOffset="288701.7289">32316 25034 0,'0'-41'0,"0"123"62,0 40-62,0 42 16,0 0-16,-40-42 16,40 1-1,0 41 1,0-123-16,0-1 15,81-40-15</inkml:trace>
  <inkml:trace contextRef="#ctx0" brushRef="#br0" timeOffset="289035.3203">32480 25443 0,'0'41'15,"0"0"1,0 40-1,0-40 1,41-41 0,41 0-1,-82-82 1,0 42 0,0-83-1,-41 123 1,-82 82-1,82 40 1,41 1 0,0-82-16,0 41 15,82-82-15,-41 0 16,123 0 0,-42 0-16</inkml:trace>
  <inkml:trace contextRef="#ctx0" brushRef="#br0" timeOffset="289421.4411">33053 25525 0,'0'-41'0,"-41"0"31,-41 41-15,41 0-1,-41 41 1,82 122-1,-41 42 1,41-123 0,123-82-1,0 0 1,-41-123 0,-82 0-16,81-122 15,-81 122-15,0 0 16,0 1-1,0 285 32,0 1-47,0 81 16,-40 1 15,40-124-31,0-40 16,40 0-16</inkml:trace>
  <inkml:trace contextRef="#ctx0" brushRef="#br0" timeOffset="289943.323">30926 25279 0,'0'0'0,"81"0"62,42 0-62,0 0 16,40 0-16,83 0 15,-82 0-15</inkml:trace>
  <inkml:trace contextRef="#ctx0" brushRef="#br0" timeOffset="290335.5334">29617 26506 0,'-41'0'16,"122"0"31,165 0-47,1104 0 31,-368 0-15,-246 0-1,-450 0 1</inkml:trace>
  <inkml:trace contextRef="#ctx0" brushRef="#br0" timeOffset="290652.4808">30517 26834 0,'0'0'0,"-205"0"0,82 0 16,287 0 15,204 0-31,614-41 16,-409 41-16,-123 0 15,-41 0-15,-164 0 16,-40 0 0,-165 0-16</inkml:trace>
</inkml:ink>
</file>

<file path=ppt/ink/ink2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9T11:56:04.506"/>
    </inkml:context>
    <inkml:brush xml:id="br0">
      <inkml:brushProperty name="width" value="0.05292" units="cm"/>
      <inkml:brushProperty name="height" value="0.05292" units="cm"/>
      <inkml:brushProperty name="color" value="#FF0000"/>
    </inkml:brush>
  </inkml:definitions>
  <inkml:trace contextRef="#ctx0" brushRef="#br0">18735 12149 0,'0'-82'0,"0"41"31,0 123 0,0 41-15,0-1-16,0 42 31,0 40 0,-41-163 1,-81-204-1,122 40-31,0 41 15,0 0-15,0 1 0,0 40 16,163-41 0,-40 41-1,41-41 1,-123 82 0</inkml:trace>
  <inkml:trace contextRef="#ctx0" brushRef="#br0" timeOffset="248.6258">19635 12231 0,'82'0'16,"0"0"-1,-41 0-15,122 0 16,-122 0 0</inkml:trace>
  <inkml:trace contextRef="#ctx0" brushRef="#br0" timeOffset="398.4871">19758 12640 0,'41'0'31,"0"0"-15,41 0-16,-1 0 15,1 0-15</inkml:trace>
  <inkml:trace contextRef="#ctx0" brushRef="#br0" timeOffset="699.0143">20822 12067 0,'0'0'0,"0"-82"16,0 41-1,0 82 48,0 41-63,0 41 16,0-1-16,0 1 15,0 41 1,0-42-1,0-40 1,0-41-16</inkml:trace>
  <inkml:trace contextRef="#ctx0" brushRef="#br0" timeOffset="4448.8244">21967 12762 0,'0'82'16,"0"0"-1,0-41 1,-41 0 15,41-82 16,0-41-31,41 0-1,-41 123 17,0 41-17,0-41 16,-82-41-15,82-41 15,0 0-15,41-41 0,41 41-1,-41 123 1,-41 204-1,0-81 1,0-41 0</inkml:trace>
  <inkml:trace contextRef="#ctx0" brushRef="#br0" timeOffset="5383.0053">22744 12517 0,'0'-41'15,"0"0"-15,82 41 16,-82-123-16,82 123 16,-41 41-1,-41 41 1,0 82 0,0 81 15,0-286 16,0 0-32,163-163 1,-81 163 0,41-41-1,-82 82 16,-41 82-15,0 0-16,0 81 16,0-81-16,0 0 15,0 82 1,0-124 0</inkml:trace>
  <inkml:trace contextRef="#ctx0" brushRef="#br0" timeOffset="5582.7228">23890 12599 0,'0'-82'0,"41"82"31,40 0-16,1 0 1,41 0-16,-82 0 16</inkml:trace>
  <inkml:trace contextRef="#ctx0" brushRef="#br0" timeOffset="5732.6885">23971 12721 0,'41'0'47,"82"0"-47,0 0 15,-41-41 1,-1 41-16</inkml:trace>
  <inkml:trace contextRef="#ctx0" brushRef="#br0" timeOffset="6215.5988">24953 12149 0,'0'-41'16,"0"-41"-1,0 41 1,0 123 31,0 0-47,0 0 0,0-1 15,0 124 1,123-123 0,-41-82-1,0 0 16,-1-41-15,1-205 0,-82 42-1,0 122 1,0 123 0,0 163-1,0 1 1,-41 40-1,41-122 1,0-41 0,41-41-16</inkml:trace>
  <inkml:trace contextRef="#ctx0" brushRef="#br0" timeOffset="6432.7182">26139 12149 0,'0'-41'16,"0"-41"0,41 82-16,41 0 15,82 0 1,-82 0-1</inkml:trace>
  <inkml:trace contextRef="#ctx0" brushRef="#br0" timeOffset="6698.8654">26180 12067 0,'0'0'0,"-81"0"15,81 82 1,0-41-1,0 0 1,40 81 0,42-81-1,41 41 1,-82-82 0,-41 41-1,-41 0 1,-82-41-1,1 82 1,81-82 0</inkml:trace>
  <inkml:trace contextRef="#ctx0" brushRef="#br0" timeOffset="9033.4241">27817 12435 0,'0'41'16,"0"41"15,0-123 16,81 41-47,-81-82 16,82 82-1,-82-41-15,41 41 16,-41 41-1,0 41 1,0 0 0,-82-41-1,41-41 17,41-41-17,0-41 1,41 0 15,-41 164 0,0-41-15,-41 41 0,41-123 30,0-82-30,0 82-16,0 0 16,82 41-1,0 82 1,-82 122 0,-41 42-1,-82-123 16</inkml:trace>
  <inkml:trace contextRef="#ctx0" brushRef="#br0" timeOffset="9799.5985">30435 12231 0,'0'-41'0,"0"0"15,0-41 17,41 82-17,204 164 1,-204 163 15,-82-205 0,41-81-31,-82 41 16,82-164 15,41-40-15,246-165 0,-247 165-1,42 40 1,-82 41-1,-82 82 17,82 41-32,-122 122 15,40 42 1,123-165 0,82 83-1,-1-164 16,1-41-31</inkml:trace>
  <inkml:trace contextRef="#ctx0" brushRef="#br0" timeOffset="10132.9135">30271 11740 0,'-82'0'31,"123"0"1,82 0-32,41 0 15,245 0 1,81-41 0</inkml:trace>
  <inkml:trace contextRef="#ctx0" brushRef="#br0" timeOffset="10416.5876">32848 12353 0,'-41'0'0,"123"0"31,0-41-15,41 41-16,-42 0 15,42 0 1</inkml:trace>
  <inkml:trace contextRef="#ctx0" brushRef="#br0" timeOffset="10549.5508">32848 12558 0,'82'0'15,"-41"0"-15,82 0 31,-42 0-31</inkml:trace>
  <inkml:trace contextRef="#ctx0" brushRef="#br0" timeOffset="11366.9695">34730 11862 0,'0'0'0,"0"-41"0,-41 41 0,41-81 16,0-1-1,-41 82-15,0 0 32,-41 123-17,123 163 16,123-41 1,-82-163-17,-82-41 1,-82 164 0,-82-124-1,42-81 1,40 0-1,82-41 1,0 1-16,41-83 16,0 82-1,81-82-15,1-40 16,-82 40 0,-41 41-1,0 41 16,0-41-15,-123 82 0,41 0-1,42 82 1,40-41-16</inkml:trace>
  <inkml:trace contextRef="#ctx0" brushRef="#br0" timeOffset="11900.1935">35384 11985 0,'0'-123'16,"0"82"-1,-40 1 16,-1 40-15,-41 40 0,82 83-1,0 0 1,123 41 0,-42-83-1,1 83 1,-82-123-1,-41 0 1,-41-41 0,-40 0-1,122-82 17,0 0-17,82 0 1,-42 1-1,42-1-15,-82 0 16,82 0-16,-82 0 16,-41 41-1,0 41 1,-41 0 0,42 0-1</inkml:trace>
  <inkml:trace contextRef="#ctx0" brushRef="#br0" timeOffset="12161.8921">35957 12435 0,'0'-41'32,"0"0"-17,0 0 1,0 82 46</inkml:trace>
  <inkml:trace contextRef="#ctx0" brushRef="#br0" timeOffset="12407.3328">36612 11985 0,'-82'-41'16,"82"-41"15,41 82-15,41 0-16,-1 0 16,1 0-16,0 0 15,-41 0-15,41-41 16</inkml:trace>
  <inkml:trace contextRef="#ctx0" brushRef="#br0" timeOffset="12701.4639">36530 11985 0,'0'0'16,"0"82"-16,-41-82 15,41 82-15,0 0 31,0-42-15,123-40 0,40 0-1,-81 82 1,-41 82 0,-41-82-1,-41-41 1,-82 40-1,1-40 1,40-82 0</inkml:trace>
  <inkml:trace contextRef="#ctx0" brushRef="#br0" timeOffset="13052.773">37593 11903 0,'0'0'0,"0"-41"0,0 0 16,0 164 31,0-41-47,0 163 15,0 42 16,0-205-31,0-42 16</inkml:trace>
  <inkml:trace contextRef="#ctx0" brushRef="#br0" timeOffset="27207.964">7895 11535 0</inkml:trace>
  <inkml:trace contextRef="#ctx0" brushRef="#br0" timeOffset="28817.4154">22008 11576 0</inkml:trace>
  <inkml:trace contextRef="#ctx0" brushRef="#br0" timeOffset="29201.9749">23644 11412 0,'82'0'47</inkml:trace>
  <inkml:trace contextRef="#ctx0" brushRef="#br0" timeOffset="29530.7555">25117 11453 0</inkml:trace>
  <inkml:trace contextRef="#ctx0" brushRef="#br0" timeOffset="30784.6024">5441 14235 0,'0'-41'16,"0"123"30,0 0-46,0 163 16,0 164 15,0-245-15,0-123 15,0-123-15,0-41-16</inkml:trace>
  <inkml:trace contextRef="#ctx0" brushRef="#br0" timeOffset="31135.4615">5359 14562 0,'0'0'15,"41"41"17,41-41-32,-1 0 15,1 0-15,82 0 16,-82 0-1,40-41 1,-40-41 0,-82-40-16,0 81 15,-41-123 17,0 123-17,41 123 16,0 41-15,0 122 0,0 1-1,0-42 1,0-81 0</inkml:trace>
  <inkml:trace contextRef="#ctx0" brushRef="#br0" timeOffset="31485.0884">6341 14808 0,'-41'40'31,"41"1"-15,0 0-16,0 41 15,0 0 1,0 0 0,81-82-1,-40-82 1,0 0 0,-41-41-1,0 42 1,-41-1-1,-81 82 1,40 41 0,82 40-1</inkml:trace>
  <inkml:trace contextRef="#ctx0" brushRef="#br0" timeOffset="31785.0584">7077 14521 0,'0'-41'93,"0"-41"-77,0 205 15,0-41-15,0-41-16</inkml:trace>
  <inkml:trace contextRef="#ctx0" brushRef="#br0" timeOffset="32146.4119">7118 15176 0,'0'0'15,"0"-41"32,0 0 47,0 123-16</inkml:trace>
  <inkml:trace contextRef="#ctx0" brushRef="#br0" timeOffset="33153.0832">9409 14848 0,'40'-40'78,"-40"-42"-63,41 0 1,0-82 0,-41 82-1,0 1 17,0-1-17,0 41 1,-41-41-1,41 164 17,0 0-32,0 40 15,0 1-15,0 123 16,0-124-16,0-40 16,82-41-1,41 41 1,-41-123-1,-82 0-15,82-163 16,-1 122 0,-81 0-16,0-82 15,0 1 17,0 122-32,0 0 15,0 82 16,-41 41-15,41-1 0,0 206-1,0-124 1,41-122 0,82 82-1,-82-123-15,82-41 16</inkml:trace>
  <inkml:trace contextRef="#ctx0" brushRef="#br0" timeOffset="33369.0789">10718 14603 0,'81'0'47,"1"0"-47,0 0 16,0 0-16,-41 0 16</inkml:trace>
  <inkml:trace contextRef="#ctx0" brushRef="#br0" timeOffset="33535.4951">10718 14889 0,'-82'0'0,"123"0"32,0-41-17,40 41-15,1 0 16,41-40-1</inkml:trace>
  <inkml:trace contextRef="#ctx0" brushRef="#br0" timeOffset="34168.8401">12231 14317 0,'-41'0'16,"41"-41"-16,0 0 31,-41 41-31,0 0 31,-122 0-15,163 41 0,-82 41-16,82-1 15,0 1-15,41-41 16,123 82 0,-124 0-1,83-83-15,-123 42 16,0 41-1,-82-41 1,41-82-16,-40 0 16,-1 0-1,0-41 1,82-41-16,41-82 31,41 1-15,40 40-1,-122 82-15,82-82 16,-82 42 0,0-1-1,-122 82-15,-1-41 16,82 41 0,-41 0-1,82 164 1,0-124-1</inkml:trace>
  <inkml:trace contextRef="#ctx0" brushRef="#br0" timeOffset="34685.704">12967 14358 0,'0'-41'15,"0"-41"-15,0 41 16,-40 0 15,-42 41-15,41 0-16,-41 82 15,0 81 1,82-40 0,0-82-1,82-41 17,41 0-17,-41 0 1,-82-123-1,40 1 1,-40 81 0,0 123-1,0-1 1,0 1 0,-81 41-1,81-41-15,0 122 16,0-122-1,0 0-15,41-41 16</inkml:trace>
  <inkml:trace contextRef="#ctx0" brushRef="#br0" timeOffset="34922.9344">13131 15339 0,'0'0'0,"41"0"15</inkml:trace>
  <inkml:trace contextRef="#ctx0" brushRef="#br0" timeOffset="35741.4661">5850 16566 0,'0'-40'15,"0"-42"1,0 164 15,0 163-15,0 369 15,0-574-15,0 1-1</inkml:trace>
  <inkml:trace contextRef="#ctx0" brushRef="#br0" timeOffset="36052.6497">5727 17098 0,'0'0'15,"41"-41"1,0 41-16,0 0 16,122-82-1,-40 42 1,-82-42 0,41 41-1,-82 0 1,0 0-1,-41-82 1,41 82 0,0 123 15,0 41-15,0 163-1,0 82 1,41-122-1,-41-205-15</inkml:trace>
  <inkml:trace contextRef="#ctx0" brushRef="#br0" timeOffset="36552.4111">6709 17262 0,'0'41'62,"0"41"-46,0-1-16,0 1 15,0 0-15,0 0 16,-41 0 0,41-123 31,0-41-47,0-41 15,41-163 1,41 163-1,-1 123 1,1 0 0,-82 164-1,41 40 17,-41-40-17,0-41-15,0-42 16,0-40-16,0 0 0,0 41 15</inkml:trace>
  <inkml:trace contextRef="#ctx0" brushRef="#br0" timeOffset="36753.5384">6709 17589 0,'0'-41'16,"82"41"15,40 0-31,1-82 16,122 1-1</inkml:trace>
  <inkml:trace contextRef="#ctx0" brushRef="#br0" timeOffset="36985.8542">7813 16730 0,'0'-41'15,"0"82"32,0 41-31,82 0-16</inkml:trace>
  <inkml:trace contextRef="#ctx0" brushRef="#br0" timeOffset="37179.8143">7854 17425 0,'0'-81'32,"0"40"-17,0 123 32</inkml:trace>
  <inkml:trace contextRef="#ctx0" brushRef="#br0" timeOffset="39353.099">31335 8058 0,'-82'0'0,"41"0"16,123 0 46,40 0-62,42 0 16,286 0 0,-327 0-16</inkml:trace>
  <inkml:trace contextRef="#ctx0" brushRef="#br0" timeOffset="39519.3325">31498 8263 0,'0'0'0,"-82"0"16,123 0 15,41 0-15,286 0-1,-122 0-15,-123-41 0</inkml:trace>
  <inkml:trace contextRef="#ctx0" brushRef="#br0" timeOffset="41435.7381">40048 9817 0,'0'0'0,"-82"0"15,205 0 64,-1 0-79,778 0 31,369 0 0,-656 41-15,-408-41-1,-246 82 48,-41-82-48,-41 0 1,82 0-16</inkml:trace>
  <inkml:trace contextRef="#ctx0" brushRef="#br0" timeOffset="41836.4318">40989 10144 0,'0'0'0,"-123"0"16,41 0-16,41-41 15,164 41 32,41 0-31,122 0-16,205 0 15,-205-81-15,205 81 16,-327 0 0,-42 0-16,42 0 15,-205 0 32,-82 0-31,83 0-1,-1 0 1,0 0 0</inkml:trace>
  <inkml:trace contextRef="#ctx0" brushRef="#br0" timeOffset="43319.2855">44098 8631 0,'0'-41'16,"-41"-41"0,0 41-1,0 41-15,-164-122 47,-204-1-16,205 82-15,-42 41 0,-81-82-1,0 82 1,-164 0 0,327 0-1,1 0 1,-42 41-1,-81 0 1,40 41 0,1 0 15,40-1-15,42-40-1,81 41-15,41-82 16,-41 41-16,0 41 15,1-41 1,40 0 0,-41 40-1,41-81 1,0 41 0,41 0-1,-82-41-15,82 82 16,0-41-1,0 0 1,0 41 0,0-41-1,0 40 1,41-81 0,41 164-1,41-41 1,40-1-1,124-81 1,-83 82-16,246 0 16,-286-123-16,-1 82 15,124-42 1,-83-40 0,83 82-1,-83-82 1,1 0-1,40-41 1,-40-40 0,-123 81-1,122-41 1,-122-41-16,-41 82 16,122-41-1,-81-41 1,123-41-1,-83 83 1,-81-42 0,41 0-1,-41 41 1,41 0 0,-41-41-1,-41 0 1,82 1-1,-41-42 1,-41 41 0,0-41-1,0 42 17,0-1-17,0 41 1,-123 41-1,-41 0 1,-40 0 0</inkml:trace>
  <inkml:trace contextRef="#ctx0" brushRef="#br0" timeOffset="44170.0866">41848 9531 0,'0'-41'16,"41"41"-16,-41 123 62,0-1-62,0 42 16,0-41-16,0-1 15,0 1-15,0 0 16,0-41-16,0-1 16,0-40-16,0 41 15,-41-82 48,-82-163-16,82 40-32,41 82 1,0 123 31,0 0-47,0-42 15,0 42 1,164-41 0,-42-41-1,83-41 1,-123 41-16</inkml:trace>
  <inkml:trace contextRef="#ctx0" brushRef="#br0" timeOffset="45986.3496">9777 17712 0,'0'-82'47,"0"41"-47,122-204 31,42-164 1,-164 245-17,0 123 1,0 0-16,0 123 47,0 41-47,0 245 31,0-164-15,0-163-1,0 41 1,0-164-1,82 41 1,0-122 0,40-1-1,-81 0 1,-41 124 0,0 121 15,0 42-16,0 0-15,0 122 16,0-163 0,0 0-16,0 0 15,41-82-15,-41 41 0,82-41 16</inkml:trace>
  <inkml:trace contextRef="#ctx0" brushRef="#br0" timeOffset="46203.3712">10963 17344 0,'0'-41'31,"82"41"-15,0 0-1,-1-41-15,42 41 16,-41 0 0</inkml:trace>
  <inkml:trace contextRef="#ctx0" brushRef="#br0" timeOffset="46386.6208">10963 17671 0,'0'0'0,"82"0"32,0 0-17,-1 0-15,-40-41 16,41 41-16,-41 0 16,-41-82-16</inkml:trace>
  <inkml:trace contextRef="#ctx0" brushRef="#br0" timeOffset="46636.1332">11249 17139 0,'0'0'15,"-81"-123"-15,81 42 16,0 203 31,0 1-32,0 41-15,0 40 16,40 287 0,-40-450-1</inkml:trace>
  <inkml:trace contextRef="#ctx0" brushRef="#br0" timeOffset="47221.9115">12149 17180 0,'0'0'0,"0"-82"16,0 41-16,0 0 16,0-40-1,0 40 1,-81 41 0,-1 163-1,41 42 1,82-1-1,122-122 1,-40 0 0,-123 0 15,41 0-15,-82-42-1,-41 42-15,0-82 16,1 82-16,-1-82 15,82-41 1,41-204 0,122 40-1,-81 83 1,0-1 0,-82 41-1,0-41 1,-41 123-16,-41-41 15,0 41 1,42 0-16,-42 0 16,82 123 15</inkml:trace>
  <inkml:trace contextRef="#ctx0" brushRef="#br0" timeOffset="47703.5624">12886 17139 0,'0'-123'16,"0"82"-1,0 1 1,-82 40 15,-41 0-15,41 40-1,41 1-15,-40 164 16,81-123-16,0-41 16,81 81-1,83-122 1,-41-81-1,-41-42 1,-82 41 0,0-41-1,0 205 17,0 0-17,-41 245 1,41 0-1,-41-204 1,41-41 0</inkml:trace>
  <inkml:trace contextRef="#ctx0" brushRef="#br0" timeOffset="55620.3947">29780 17057 0,'-82'0'16</inkml:trace>
  <inkml:trace contextRef="#ctx0" brushRef="#br0" timeOffset="56049.3805">29698 17057 0</inkml:trace>
  <inkml:trace contextRef="#ctx0" brushRef="#br0" timeOffset="56663.2517">28553 16935 0</inkml:trace>
  <inkml:trace contextRef="#ctx0" brushRef="#br0" timeOffset="64726.5688">2414 14276 0,'0'0'0,"0"-123"0,0 0 0,0 42 16,-41-42-16,41 82 16,-41 41-1,-246 286 16,206 451 1,162-697-17,124 83 1,-164-82 0,-41 41-1,0 41 1,-123-42-16,-41 1 15,83-82 1,40 0-16,-82 0 31,123-41-15</inkml:trace>
  <inkml:trace contextRef="#ctx0" brushRef="#br0" timeOffset="65488.6726">2904 14317 0,'0'0'0,"0"-41"0,0 0 15,-41-41 1,41 123 15,0 245-15,0 1-1,0-83 1,0-163 15,82-41-15,41-41 0,-82-122-1,-41-42 1,0 123-1,0 123 17,0 41-32,0-41 15,82-41 1,-41 0 0,0-123 15,-41 82-31,0 0 15,0-41 1,-41 82 0,41 82-1,0 0 1,0 82 0,41-82-1,81-82 1,-40 0-1,0-123 1,-82-41 0,0-81-1,0 122-15,0 0 16,0 82 0,0 82 15,0 41-31,0 204 15,0 205 1,0-163 15,0-124-15,0-122-16</inkml:trace>
  <inkml:trace contextRef="#ctx0" brushRef="#br0" timeOffset="65736.5506">3641 14562 0,'0'0'16,"0"-41"-16,41 41 16,-41-82-16,81 82 15,-40 0 1,-41 41-16,0 82 15,0 0 17,-163-1-17,122-81-15,0-41 16</inkml:trace>
  <inkml:trace contextRef="#ctx0" brushRef="#br0" timeOffset="65955.6458">3886 14235 0,'0'-41'0,"0"-41"16,0 164 31,0 41-47,0 122 31,41-81-31,-41-42 16,0-40-16,0 0 0</inkml:trace>
  <inkml:trace contextRef="#ctx0" brushRef="#br0" timeOffset="66222.567">2495 14480 0,'0'0'15,"82"0"32,0 0-47,41 0 16,40 0-1,42-122-15</inkml:trace>
  <inkml:trace contextRef="#ctx0" brushRef="#br0" timeOffset="66689.3333">2250 16198 0,'-123'0'0,"82"0"15,0 0 1,164 0 31,982-450-16,-165 164 0</inkml:trace>
  <inkml:trace contextRef="#ctx0" brushRef="#br0" timeOffset="66890.5984">2373 16362 0,'0'0'0,"-41"0"16,123-41 15,204 41-15,82-82 0,-245 82-16</inkml:trace>
  <inkml:trace contextRef="#ctx0" brushRef="#br0" timeOffset="81724.147">2209 20289 0,'0'-82'16,"-82"0"-1,82 41-15,0 0 16,-82-81 15,-40 408 0,122-122-15,81-42 0,1-81-1,41 164 1,-123-123 0,0 40-1,-123-81 1,-40 41 15,122-82-15,-41-123-1,82-122-15</inkml:trace>
  <inkml:trace contextRef="#ctx0" brushRef="#br0" timeOffset="82007.7185">2700 20084 0,'0'0'0,"0"-41"15,0-40-15,0-1 16,-41 41 0,41 82 15,0 163 0,0 164-15,41 1-1,-41-288-15,82 83 16,-41-164 0</inkml:trace>
  <inkml:trace contextRef="#ctx0" brushRef="#br0" timeOffset="82356.5137">3027 20493 0,'0'41'15,"0"0"-15,0 41 16,41-41 0,41-41-1,-41 0 16,-41-82-15,0-82 0,0 123-1,0 1 1,-123 121 0,82 165-1,41-123-15,0 40 16,0-122-1,41-41-15,82 41 16,-41-82 0,40-123-1,-40 1 1</inkml:trace>
  <inkml:trace contextRef="#ctx0" brushRef="#br0" timeOffset="82573.9826">3518 20207 0,'0'0'0,"0"-41"16,0-41-1,0 0 1,0 42 0,0 80-1,0 42 1,0 286 0,0 41-1,41-40 1,0-83-1,-41-163 1</inkml:trace>
  <inkml:trace contextRef="#ctx0" brushRef="#br0" timeOffset="82840.5474">3600 20739 0,'0'-82'16,"0"-41"-1,41 123 1,41 0 0,-1 0-1,1 164 1,-82-41-1,0-42-15,-123 42 16,83-123 0,-42 82-16,41-82 0</inkml:trace>
  <inkml:trace contextRef="#ctx0" brushRef="#br0" timeOffset="83124.1348">2250 20534 0,'-123'0'16,"123"-41"-16,82 41 31,41 0-31,368-82 16,-287 1 0</inkml:trace>
  <inkml:trace contextRef="#ctx0" brushRef="#br0" timeOffset="83775.9706">4500 20084 0,'0'41'15,"0"0"1,0 41-1,-82-82 1,82 82 0,-41-82-1,41-41 17,0-41-17,0 0 1,41 41-1,123 41 1,-124 164 0,-40 40-1,-81 124 1,-1-206-16,-41 42 16,82-82-1,0-82 1,41-41-1,0 0 1,82-204 0,0 245-1,0 0 1,0 122 0,-42 1-1,42-82-15</inkml:trace>
  <inkml:trace contextRef="#ctx0" brushRef="#br0" timeOffset="84172.1589">2414 22007 0,'0'0'0,"-82"0"0,0 0 15,0 0 1,287 0 31,81-41-47,82-41 15,450-82 1,-450 164-16,287-122 16,-491 40-1,-83 82-15</inkml:trace>
  <inkml:trace contextRef="#ctx0" brushRef="#br0" timeOffset="87790.3325">7445 20166 0,'0'-82'16,"0"123"30,0 41-30,-82 0-16,0 81 16,1-40-16,81-41 15,-82 0-15,82 40 16,-82-81-16,-41 41 16,82-82-1,41-41 16,0-245 1,41 245-17,123 41 1,0 82 0,-42 204-1,-40-81 1,-82-124-16,82 1 15</inkml:trace>
  <inkml:trace contextRef="#ctx0" brushRef="#br0" timeOffset="88008.0795">7854 20657 0,'82'0'15,"0"-82"1,0 82-16,-1 0 16,83 0-16</inkml:trace>
  <inkml:trace contextRef="#ctx0" brushRef="#br0" timeOffset="88159.2829">8018 20902 0,'122'0'31,"1"-41"-31,0 41 16</inkml:trace>
  <inkml:trace contextRef="#ctx0" brushRef="#br0" timeOffset="88607.3199">9286 20330 0,'0'0'0,"0"-41"16,-41 0 15,41 82-15,0 41 0,0 286-1,0-205 16,0-40-15,123-123 0,-42 0-16,42 0 15,-123-41-15,82-41 16,-41-81 0,-41-1-1,0-40 1,-82 163-16,-41 41 15,42 0-15,40 0 16,0 81 0,-41 83-1,82-123 1</inkml:trace>
  <inkml:trace contextRef="#ctx0" brushRef="#br0" timeOffset="88890.9881">9940 20616 0,'0'-82'94,"0"41"-79,0 82 17,0 41-32,0-41 15</inkml:trace>
  <inkml:trace contextRef="#ctx0" brushRef="#br0" timeOffset="89341.465">10268 20371 0,'0'-41'16,"-41"41"46,41 81-62,-41 42 16,41 0-16,0-41 0,0 40 16,0-40-1,82 0 16,-41-82-15,40-41 0,83-122-1,-164 40 1,0 41 0,-123-41-1,41 41 1,1 82-1,-1 0 1,41 123 0</inkml:trace>
  <inkml:trace contextRef="#ctx0" brushRef="#br0" timeOffset="89574.8529">10840 20452 0,'0'-41'0,"41"41"47,41 0-47,41 0 15,-41 0-15,-1 0 16,-40-81 0</inkml:trace>
  <inkml:trace contextRef="#ctx0" brushRef="#br0" timeOffset="89857.9534">10963 20411 0,'-41'0'16,"41"82"-16,0-41 16,41 0-1,0-41 1,204 82 0,-122-41-1,-82 0 1,-41 41-1,-164-42 1,-40-40 0,81 82-1,82-82 1</inkml:trace>
  <inkml:trace contextRef="#ctx0" brushRef="#br0" timeOffset="97008.5931">17672 21066 0,'0'0'0,"-82"0"15,41 0-15,0 0 16,-41 0-16,41 0 16,1 0-1,121 0 32,983-164-16,1636-81 1,-1555 163-17,-40 0 1,-164 0 0,-287 1 15,-81 81-16,-369-82 1,-163 82 0,41 0-1,-41 0 17</inkml:trace>
  <inkml:trace contextRef="#ctx0" brushRef="#br0" timeOffset="98108.9988">17222 19757 0,'41'-41'15,"41"-41"16,-42 82-31,206-286 32,-205 245-32,286-327 31,-245 245-15,81-40-16,42-1 31,81-122-16,1 40 1,-124 123 0,42 1-1,-82 40 1,-42 0-16,1 41 16,0-81-16,-41 122 15,163-82 1,1 41-1,-82-41-15,122 82 16,-122-82 0,0 82-16,163 0 15,82-41 1,164-41 0,-205 82 15,-40 0-16,-1 41 1,-41 123 0,123 0-1,-81-1 1,-42-40 0,42 0-1,-42-42 1,-122 1-1,-41-41 1,40 41 0,124-82-1,-1 0 1</inkml:trace>
  <inkml:trace contextRef="#ctx0" brushRef="#br0" timeOffset="98842.697">19226 17794 0,'0'0'0,"0"-82"0,-82 82 15,82-41 1,-40 41-16,40 123 31,0-1-31,0 42 16,40 286-1,124 736 17,-164-327-1,0-818-16,0 41 1,0-123 0</inkml:trace>
  <inkml:trace contextRef="#ctx0" brushRef="#br0" timeOffset="99507.7209">23971 17466 0,'0'-81'15,"-40"81"1,40 40-16,-82 42 16,82 0-16,-82 286 15,164 778 32,40-328-16,-122-614 1,-40-204 30</inkml:trace>
  <inkml:trace contextRef="#ctx0" brushRef="#br0" timeOffset="100526.061">24953 18325 0,'-41'0'0,"0"0"16,41 82-16,0-164 47,123 41-47,123-40 15,40-42 1,1023-327 15,-695 245 0,-614 165 1,-123 40-17,82 0-15,-82 0 16,0 0-1,-40 0 1,81 0 0,0 0-1,123 0 17,82 0-17,-41 0-15,81 0 31,-40 0-15,-82 0-16,0 81 16,-41 42-1,0-82-15,0 0 16,-82 163 0,-123 42-1,165-246-15</inkml:trace>
  <inkml:trace contextRef="#ctx0" brushRef="#br0" timeOffset="102075.8186">18326 19307 0,'-41'0'15,"-40"0"1,-1 0 0,-41 0-16,0 0 15,1 0-15,-1 0 16,0 0-16,-613-123 47,613 82-16,164-40 32,0 81-48,0 0-15,0 0 16,41-41-16,-1 41 15,1-82 1,-82 41 0,0 0 15,-41-41-15,-41 82 15,-40-41-16,-1 41 1,123 41 47,123 82-48,-82-82-15,40 82 16,1-1-1,-82 1 1</inkml:trace>
  <inkml:trace contextRef="#ctx0" brushRef="#br0" timeOffset="200952.718">15054 17957 0,'0'-41'0,"0"-41"31,-82 82-16,41 0 32,41 123-47,0 41 32,0-1-17,82-40 1,-41-123-1,41 0 1,40-82 0,-122 1-1,0-83 1,-41-82 0,-40 206-1,40 40 1,-82 0-1,123 81 1,0 1 0</inkml:trace>
  <inkml:trace contextRef="#ctx0" brushRef="#br0" timeOffset="201229.1759">15463 18121 0,'41'0'15,"-41"82"110,0-41-125</inkml:trace>
  <inkml:trace contextRef="#ctx0" brushRef="#br0" timeOffset="201686.2261">15790 17998 0,'0'-82'0,"0"41"31,0 123 16,0 0-47,0 0 16,0 0-16,0-1 15,0 1-15,41-41 32,41 0-17,40-41 1,-81 0-16,41-123 15,-41 82-15,-41-40 16,0-124 0,0 123-1,-82 0 1,-40 82-16,40 0 16,41 82-1,41 0 1,0 0-1,41-82 1</inkml:trace>
  <inkml:trace contextRef="#ctx0" brushRef="#br0" timeOffset="202153.0875">16404 17916 0,'0'-82'16,"0"42"77,41 40-61,40 0-17,-40 40 1,-41 1 0,0 82-1,0 0 1,-82 0-1,42-83 1,80-40 31,1 0-31,0 0-16,82 0 15,-123-81 1</inkml:trace>
  <inkml:trace contextRef="#ctx0" brushRef="#br0" timeOffset="202336.0266">16813 17834 0,'0'-40'16,"0"-1"-1,122-41 1,1 82 0,-82 0-1</inkml:trace>
  <inkml:trace contextRef="#ctx0" brushRef="#br0" timeOffset="202586.9936">16813 17753 0,'0'81'16,"0"-40"0,41-41-1,-41 41 1,81-41 0,42 0-1,-82 0-15,-41 41 16,0 41-16,0-41 31,-82-41-31,0 41 16,42 41-1</inkml:trace>
  <inkml:trace contextRef="#ctx0" brushRef="#br0" timeOffset="203552.427">28144 17262 0,'0'-123'0,"-82"123"47,0 123-31,82-41-16,0-1 16,0 1-16,0-41 15,0 41-15,0-41 16,82-41-1,0 0-15,0 0 16,0-368 31,-328 122-16,164 451 0,82-42-31</inkml:trace>
  <inkml:trace contextRef="#ctx0" brushRef="#br0" timeOffset="203852.5591">28430 17466 0,'0'41'63,"41"-41"-32,-41-41-31,0-40 16,0 40-1,0 82 17,0-1-17</inkml:trace>
  <inkml:trace contextRef="#ctx0" brushRef="#br0" timeOffset="204252.5189">28758 17098 0,'-41'0'15,"41"-41"1,-82 41-1,82 41 1,0 164 0,0-42-1,82-122 1,-1 0 0,1-41-1,0 0 1,-82-163-1,0-1 1,-41 41 0,-122 123 15,122 82-15,41-41-16</inkml:trace>
  <inkml:trace contextRef="#ctx0" brushRef="#br0" timeOffset="204636.3387">29167 17139 0,'0'0'0,"0"-41"15,0-41 1,41 82 0,81 0-1,-81 82 17,-41 41-17,-123 81 1,83-122-1,-42-41 1,123-41 15,122 0-15,1 0 0,-82-82-1</inkml:trace>
  <inkml:trace contextRef="#ctx0" brushRef="#br0" timeOffset="204819.9727">29657 17098 0,'41'-82'0,"41"41"15,0 41 1,0-40-1,0-42 1,-41 82-16</inkml:trace>
  <inkml:trace contextRef="#ctx0" brushRef="#br0" timeOffset="205053.2337">29780 16975 0,'0'41'16,"0"41"15,82 0-15,-41-82-1,82 41 1,-42 41 0,-81-41-1,-40-41 1,-42 41-1,-82 40 1</inkml:trace>
  <inkml:trace contextRef="#ctx0" brushRef="#br0" timeOffset="214139.0569">33912 16485 0,'0'-41'16,"-41"-41"15,41 123 16,0 82-47,0-1 15,0 124 1,0 122 0,0-245-1,0-83 1,0 42 0</inkml:trace>
  <inkml:trace contextRef="#ctx0" brushRef="#br0" timeOffset="214404.6632">33912 16526 0,'0'0'0,"0"-41"0,0 0 15,0-82 1,41 82-1,0 41-15,163 0 16,-163 41-16,-41 41 16,82 81-1,-205 83 1,-163-1 0,122-204-1</inkml:trace>
  <inkml:trace contextRef="#ctx0" brushRef="#br0" timeOffset="214722.0381">34812 16444 0,'0'0'0,"0"-41"16,0 0-1,-82 164 32,82-1-47,0 42 0,0 40 16,0 369-1,0-368 1,123-42 0,-82-163-1</inkml:trace>
  <inkml:trace contextRef="#ctx0" brushRef="#br0" timeOffset="215204.3731">35425 16853 0,'-41'0'15,"-40"0"1,122 0 47,40 0-63,1 0 0,-41 0 15,0 0 1,41 0-16,-82 41 31,0 0-15,-205 122-1,42 1 1,81-41 0,123-123 30,41 0-46,122 0 16,-122 0-16,0 0 16</inkml:trace>
  <inkml:trace contextRef="#ctx0" brushRef="#br0" timeOffset="215670.3103">36489 16689 0,'0'0'0,"-41"0"16,41-41-16,-41 41 15,123 82 48,-41-82-63,41 41 16,163-41-1,-81 41 1,-82-41-1,-123 82 32,-82-41-47,41 40 16,-82 42 0,124-82-16,-1 82 15,-41-82 1,82 81-1</inkml:trace>
  <inkml:trace contextRef="#ctx0" brushRef="#br0" timeOffset="216170.6959">37471 16607 0,'-41'0'16,"0"-81"-1,0 81 1,82 40 15,0-40-31,122 0 16,-81 0 15,-41 0-15,-41 41-1,0 0 1,-82 123-1,-40 40 1,-1-40 0,82-82-16,-41-41 15,164-41 17,0 0-17,81-41 1,-122 41-16,41 0 15</inkml:trace>
  <inkml:trace contextRef="#ctx0" brushRef="#br0" timeOffset="216604.4164">38330 16975 0,'0'0'16,"-82"0"15,82 123-15,-82-82-16,0 82 15,0-82 1,1 41-1,81-1 1,-82-81 15,41-122-15,41-1 0,0 41-1,41 82 1,82 82-1,-42 41 1,-40-1 0,0 1-1,41-123 1</inkml:trace>
  <inkml:trace contextRef="#ctx0" brushRef="#br0" timeOffset="216837.8978">38412 16812 0,'0'0'16,"0"-41"-16,0 123 62,0 0-46,0 40-16,0 1 15,-41 122 1,0-40 0,41-123-16,0-41 15</inkml:trace>
  <inkml:trace contextRef="#ctx0" brushRef="#br0" timeOffset="217387.8888">38657 17139 0,'0'0'0,"0"-41"16,41 41 15,123 41 1,-287 245-1,41-245-16,123-41 32,41 0-31,-41 0-16,81 0 16</inkml:trace>
  <inkml:trace contextRef="#ctx0" brushRef="#br0" timeOffset="217804.8065">39271 16280 0,'0'0'0,"0"-82"0,41 123 31,122 123-15,-163 1022 47,-245-818-32</inkml:trace>
  <inkml:trace contextRef="#ctx0" brushRef="#br0" timeOffset="219438.077">40743 16853 0,'-41'0'16,"41"-82"15,123 82-31,0 0 16,0 0-16,-1-41 15,-40 41-15,-41 0 16</inkml:trace>
  <inkml:trace contextRef="#ctx0" brushRef="#br0" timeOffset="219587.7229">40661 17098 0,'82'0'15,"0"0"1,204-41 0,-163 41-16</inkml:trace>
  <inkml:trace contextRef="#ctx0" brushRef="#br0" timeOffset="220054.8453">42461 16362 0,'0'0'0,"0"-41"16,0-82-1,0 82 1,-81 82 15,81 41-15,0 0-16,0 163 15,0-122 1,0-41-16,0 0 16,40-1-1,165-81 1,-41-40-1,-123-83 1,-41-41 0,-287-163 15,124 245-15,122 82-1,0 0 1,41 164-1,82-1 1</inkml:trace>
  <inkml:trace contextRef="#ctx0" brushRef="#br0" timeOffset="220355.3202">43157 16730 0,'41'0'79,"-41"-82"-79,0 0 15,0 164 32,0-41-31,0 82-1</inkml:trace>
  <inkml:trace contextRef="#ctx0" brushRef="#br0" timeOffset="220788.2319">43648 16280 0,'0'0'0,"0"-41"16,0 82 46,-41 41-62,41 0 16,0 122 0,0-122-16,0 82 15,82-164 1,-82 41-16,81-41 16,42-41-1,-41-41 1,-82 41-16,0-164 15,0 124 1,-82-42-16,0 82 31,41 41-15,-40 41 0,-1 82-1,123-82 1,0 40-16</inkml:trace>
  <inkml:trace contextRef="#ctx0" brushRef="#br0" timeOffset="221171.8491">44302 16362 0,'0'0'0,"0"-41"16,82 41 15,-41 0-15,0 41 0,-41 0-1,0 204 1,-123-40-1,0-83 1,82-122 0,82 0 31,41 0-32,0-40-15,82 40 16,-1-41-1</inkml:trace>
  <inkml:trace contextRef="#ctx0" brushRef="#br0" timeOffset="221404.9796">44834 16280 0,'0'-82'32,"82"82"-17,-41 0 1,0 0-16,81 0 16,-81 0-1,0 0 1</inkml:trace>
  <inkml:trace contextRef="#ctx0" brushRef="#br0" timeOffset="221654.5784">44998 16239 0,'-41'0'15,"-41"0"1,41 41 0,41 41-1,0 0 1,0 0-16,41-82 15,41 40-15,-41-40 0,-1 0 16,42 82 0,-41-82-1,-41 41 1,-163 0 0,40 41-1,82-41 1</inkml:trace>
  <inkml:trace contextRef="#ctx0" brushRef="#br0" timeOffset="225440.5177">35303 19103 0,'0'-41'0,"0"-41"16,0 123 15,0 81-15,0 42-16,0 81 16,0 205 15,0-368-16</inkml:trace>
  <inkml:trace contextRef="#ctx0" brushRef="#br0" timeOffset="226188.4998">35466 19143 0,'0'-40'15,"0"-1"1,82 41 15,-41 0-31,82 41 31,-205 286 1,-41-205-17,-40 1 1,81-82-1</inkml:trace>
  <inkml:trace contextRef="#ctx0" brushRef="#br0" timeOffset="226489.9542">36448 19143 0,'0'-40'16,"-41"-1"0,-82 122 15,83 124-16,40 245 17,0-41-17,0-205 1,204-163 0</inkml:trace>
  <inkml:trace contextRef="#ctx0" brushRef="#br0" timeOffset="226923.0008">36980 19512 0,'0'0'0,"0"-41"0,-41 41 16,41-82-1,82 82 32,40 0-31,-40 0 0,0 0-1,-82 41 1,-41 122-1,-82 1 1,1 0 0,81-83-1,41-40 1,41-41 0,122-41-1,83-40 1,-123 81-1</inkml:trace>
  <inkml:trace contextRef="#ctx0" brushRef="#br0" timeOffset="227246.5361">38207 19348 0,'0'-41'32,"-41"82"15,-41 0-47,0 41 15,1-41-15,-42 81 16,82-81-16,41 0 15,41-41 17,41 0-17,163 0 1,-122 0-16,41 0 16</inkml:trace>
  <inkml:trace contextRef="#ctx0" brushRef="#br0" timeOffset="227438.3242">37921 20002 0,'0'0'0,"41"0"47,81 0-31,1 0-16,82 0 15,-83 0 1</inkml:trace>
  <inkml:trace contextRef="#ctx0" brushRef="#br0" timeOffset="228005.6452">39271 19348 0,'-41'0'0,"0"0"15,-41 0-15,41 0 16,0 0 0,41-41 15,82 41-16,123 0 1,-1 0 0,-122 0-1,-123 123 17,0-1-32,-82-40 15,-40 82 1,81-123-16,41 41 31,123-82 0,0 0-15,286-41 0,-286-41-16</inkml:trace>
  <inkml:trace contextRef="#ctx0" brushRef="#br0" timeOffset="228372.883">39966 19552 0,'0'0'15,"0"82"32,0-41-31,0 82-16,0-41 15,-123-41-15,82 81 32,0-81-17,-40-41 1,40-41 0,41 0-1,0-81 1,82 81-1,40 41 1,-40 123 0,-41-42-1,41 1 1,-41-82 0</inkml:trace>
  <inkml:trace contextRef="#ctx0" brushRef="#br0" timeOffset="228605.7387">40293 19552 0,'-41'41'47,"41"82"-32,0 0-15,0 81 16,-41-40-16,41 0 16,-81 245-1,81-328 1</inkml:trace>
  <inkml:trace contextRef="#ctx0" brushRef="#br0" timeOffset="229098.312">40621 20166 0,'0'0'0,"0"-82"16,81 82 15,-40 41-16,-41 41 1,0 41 0,-41-1-1,-81-81 1,81 41 0,123-82 15,-1 0-16,1-41 1,123 0 0,-83-41-1,-40 82 1,-82-40 62,41 40-47</inkml:trace>
  <inkml:trace contextRef="#ctx0" brushRef="#br0" timeOffset="229523.1327">41111 19348 0,'-40'0'16,"40"-82"-16,40 82 31,83 41-31,0 82 15,0-41-15,-42 40 16,1 42-16,-82 40 31,-163 369 1,122-491-1</inkml:trace>
  <inkml:trace contextRef="#ctx0" brushRef="#br0" timeOffset="229772.26">42257 19675 0,'0'-41'16,"41"41"31,81 0-47,1 0 0,-41 0 16,-41 41-1</inkml:trace>
  <inkml:trace contextRef="#ctx0" brushRef="#br0" timeOffset="229906.0317">42257 20002 0,'82'0'31,"-1"0"-31,1 0 16,0 0-16</inkml:trace>
  <inkml:trace contextRef="#ctx0" brushRef="#br0" timeOffset="231189.4738">43525 19143 0,'0'-40'0,"0"-1"16,0 122 31,0 42-32,-82 409 17,123-491-17,41 41 1,0-82-1,163-164 1,-245 41 0,0-40-1,-123-42 1,42 164 0,-1-41-16,41 82 15,-41 82 1,82-41-1,0 0-15</inkml:trace>
  <inkml:trace contextRef="#ctx0" brushRef="#br0" timeOffset="231433.4909">44261 19552 0,'0'41'16,"0"-82"62,0 82-31,41-41-47</inkml:trace>
  <inkml:trace contextRef="#ctx0" brushRef="#br0" timeOffset="231872.5577">44957 19062 0,'0'0'0,"-41"0"0,41-41 16,-82 41-1,41 0 1,-82 82 0,82 81-1,41 1 1,41-123-1,82-41 17,0-41-17,-41-41 1,-82 41-16,81-123 16,-81 124-1,0 121 16,0 124-15,0-1 0,0-40-1,0 0 1</inkml:trace>
  <inkml:trace contextRef="#ctx0" brushRef="#br0" timeOffset="232205.8491">45570 18980 0,'123'0'46,"-82"0"-30,41 0-16,-41-82 16,0 82-16,40 0 15,-81 82 17,-41 122-17,41 1 1,-40-42-1,40 1 17</inkml:trace>
  <inkml:trace contextRef="#ctx0" brushRef="#br0" timeOffset="232405.4303">46388 19021 0,'0'0'0,"0"-41"31,82 41-31,41-82 16,-82 82-1,41 0 1</inkml:trace>
  <inkml:trace contextRef="#ctx0" brushRef="#br0" timeOffset="232656.3369">46307 19103 0,'-41'0'0,"41"81"15,0 1 1,41-82-1,81 123 1,-40-82 0,-82 41-1,0-42 1,-163 42 0,81-82-16,-82 82 15,123-82 1</inkml:trace>
  <inkml:trace contextRef="#ctx0" brushRef="#br0" timeOffset="233990.4597">38984 21557 0,'-41'0'0,"82"0"47,41 0-32,0 0-15,0 0 16,122 0-1,-163 41 17,-82 0-32,-327 245 31,327-204-15,-82 0-1,164-1 32,41-81-31,82 0-1,-82 0-15,40 0 16,1 0-16</inkml:trace>
  <inkml:trace contextRef="#ctx0" brushRef="#br0" timeOffset="234357.4707">40048 21802 0,'0'-41'0,"0"123"47,-82 0-32,82 0-15,-123 40 16,123-40-16,-122 82 15,40-123 17,82 0-32,-82-41 15,41 0 1,41-82 0,0-41-1,0 82 1,205 0-1,-83 123 1,-40 41 0,-82-82-1,164 82 1</inkml:trace>
  <inkml:trace contextRef="#ctx0" brushRef="#br0" timeOffset="234589.4018">40539 21843 0,'0'-41'16,"-41"82"15,41 41-15,0 0-16,0 0 15,-41 163 1,41 0 0,-82-122-16,82-41 15</inkml:trace>
  <inkml:trace contextRef="#ctx0" brushRef="#br0" timeOffset="234905.8527">40702 22170 0,'0'-41'16,"123"41"0,-41 0-1,-82 41-15,41 0 16,-41 123-1,-123 81 1,41-122 0,164-123 31,0 0-32,0 0-15,122-41 16</inkml:trace>
  <inkml:trace contextRef="#ctx0" brushRef="#br0" timeOffset="235106.2377">42011 22048 0,'41'0'32,"41"0"-32,0 0 15,0 0-15,-41 0 16</inkml:trace>
  <inkml:trace contextRef="#ctx0" brushRef="#br0" timeOffset="235222.8216">42011 22293 0,'0'0'0,"-41"0"0,164 0 32,0 0-17,0-41-15</inkml:trace>
  <inkml:trace contextRef="#ctx0" brushRef="#br0" timeOffset="243807.6137">43443 21516 0,'0'-82'0,"-41"82"16,41 41 0,0 41-1,0 490 17,0-367-17,0-82 1,0-41-1</inkml:trace>
  <inkml:trace contextRef="#ctx0" brushRef="#br0" timeOffset="244033.2788">43648 21925 0,'0'41'16,"0"0"-1,41-41 1,-41 82 78,0-42-94</inkml:trace>
  <inkml:trace contextRef="#ctx0" brushRef="#br0" timeOffset="244474.6808">44343 21639 0,'0'-41'15,"0"0"-15,0 0 16,0-41 0,-41 82-16,41-82 15,-82 82 1,1 82 0,40 0-16,41 0 15,0 0-15,0-42 0,0 1 16,0 41-1,81-82 1,-40 0 0,41-123-1,0 42 1,-82-1 0,0 123 15,0 81-16,0 124 1,-41 40 0,41-122-1</inkml:trace>
  <inkml:trace contextRef="#ctx0" brushRef="#br0" timeOffset="244857.7918">44998 21639 0,'0'0'0,"0"-82"16,-41 82 0,-82 0-1,82 204 1,-41-40 15,82 0-15,123-42-1,-41-122 1,0 0 0,-1 0-1,-81-122 1,-41 122-1,-122 81 1,81 42 0,82-41-1,82-82 1</inkml:trace>
  <inkml:trace contextRef="#ctx0" brushRef="#br0" timeOffset="244996.2485">45652 22416 0,'-82'0'47</inkml:trace>
  <inkml:trace contextRef="#ctx0" brushRef="#br0" timeOffset="246157.3793">2250 24093 0,'0'-41'0,"-82"-41"31,0 82-31,82-41 16,-41 41-16,-40 82 31,81 41-31,-123 286 32,164-409-32,204 82 31,-81-1 0,-164 1-31,-41 0 16,-41-82-1,0 123-15,-122-82 16,81-41 0,41-123-1,246-163 1</inkml:trace>
  <inkml:trace contextRef="#ctx0" brushRef="#br0" timeOffset="246425.7768">2659 23970 0,'0'0'0,"0"-41"16,0-41-16,0 42 15,0-83 1,-41 123-1,41 41 1,0 122 0,0 124-1,0 81 1,82-245 0,-41-83-1,0-40 16,81-204-15</inkml:trace>
  <inkml:trace contextRef="#ctx0" brushRef="#br0" timeOffset="246958.4407">2945 24338 0,'0'0'0,"0"-122"15,0 40-15,0 123 32,41-41-17,-41 82 1,0-42-1,82-40 1,-41 0 0,-41-40-1,0-83 1,-41 123 0,0 0-1,-41 82 1,82-1-1,0 83-15,0-123 16,82 41 0,41-41-1,0-41 1,-1-123 0,-40-41-1,0-40 1,-82 40-1,0 123-15,0-81 16,0 81 0,0 122 31,0 42-47,0 123 15,41 40 16,0 82-15,-41-163 0,0-164-1</inkml:trace>
  <inkml:trace contextRef="#ctx0" brushRef="#br0" timeOffset="247174.2905">3641 24338 0,'0'0'16,"0"-41"-16,82 41 31,-42 0-15,1 0-16,41 41 16,-82 41-1,0 0 1,-41-41-16,-163 41 15</inkml:trace>
  <inkml:trace contextRef="#ctx0" brushRef="#br0" timeOffset="247423.5222">2577 24216 0,'0'0'0,"-123"0"15,83 0 1,121-82 15,42 82-31,163-41 31,42-41-31</inkml:trace>
  <inkml:trace contextRef="#ctx0" brushRef="#br0" timeOffset="247907.2456">4295 23807 0,'0'-82'0,"0"41"32,123 41-32,41 0 15,-124 0 16,-40 123-15,-81 40 0,-42-122-1,82 0 1,123-82 31,-41 41-47,0 0 15,40 82 1,-81 0 0,0 81-1,-163-81 1,-42 0 0,83-82-1,40 0 1</inkml:trace>
  <inkml:trace contextRef="#ctx0" brushRef="#br0" timeOffset="248279.9156">1759 25688 0,'0'0'0,"-41"0"16,164 0 31,81 0-47,492-204 16,163 40-1,-450 82 1,0 0-1,-409 42-15,41 40 16,41 0 78</inkml:trace>
  <inkml:trace contextRef="#ctx0" brushRef="#br0" timeOffset="250175.0572">7363 23643 0,'-122'0'0,"40"0"16,164 0 30,40 0-46,492-123 32,-451 41-17,-163 123 1,0 41 0,-122 41-1,-83 0 1,82-42-1,1 1 1,40-41 0,82 41-1,0-41 17,41-41-32,122 0 15,83 0 16,-123-41-31</inkml:trace>
  <inkml:trace contextRef="#ctx0" brushRef="#br0" timeOffset="250409.1162">9327 23602 0,'0'0'0,"-41"0"0,123 0 47,40 0-31,1 0-16,41 0 15</inkml:trace>
  <inkml:trace contextRef="#ctx0" brushRef="#br0" timeOffset="250542.1493">9286 24052 0,'0'0'0,"163"0"47,42-82-31,40 82-16</inkml:trace>
  <inkml:trace contextRef="#ctx0" brushRef="#br0" timeOffset="250880.759">12068 23193 0,'-41'0'0,"41"41"31,-123 41-16,82 0-15,-41-1 16,41 42-16,-41-41 16,-40 81-1,40-122-15,0 0 16</inkml:trace>
  <inkml:trace contextRef="#ctx0" brushRef="#br0" timeOffset="251075.3768">11249 23398 0,'0'0'0,"41"0"32,0 0-17,41 81-15,82 42 16,81 0-1,41-41 1,-163-1 0</inkml:trace>
  <inkml:trace contextRef="#ctx0" brushRef="#br0" timeOffset="251357.4106">11004 23111 0,'0'0'0,"-41"0"0,164 0 46,245 0-30,82 0 0,-41 0-1,-286 0-15</inkml:trace>
  <inkml:trace contextRef="#ctx0" brushRef="#br0" timeOffset="251674.4253">13213 23479 0,'0'0'0,"0"41"32,123-41-1,-1 0-16,124-41-15</inkml:trace>
  <inkml:trace contextRef="#ctx0" brushRef="#br0" timeOffset="252224.0838">14522 23725 0,'0'0'0,"0"-41"47,41 41-32,-41-82-15,82 41 0,-82-41 16,41-40-1,-41-83 1,0 123 0,0 41-1,0 82 1,0 164 0,0-1-1,0-122 1,163 0-1,-81-82 1,0-82 0,0 0-1,-41-163 1,-41 122 0,0 164 15,0 41-16,0 122 1,40-122 0,83 0-1,-82-82-15</inkml:trace>
  <inkml:trace contextRef="#ctx0" brushRef="#br0" timeOffset="252643.3022">11127 24338 0,'0'0'0,"-41"0"16,0 0 0,164 0 15,81 0-15,573 0-1,164-41 1,-123-40-1,-409-1 1,-327 82 0</inkml:trace>
  <inkml:trace contextRef="#ctx0" brushRef="#br0" timeOffset="253107.4031">11740 25116 0,'0'81'31,"0"1"-16,0-41-15,0 0 16,0 0 0,0 41-1,-82-82 1,1 0 0,-1-82-1,0-41 1,82 82-1,164 41 1,40 0 0,123-82-1,-245 82 1</inkml:trace>
  <inkml:trace contextRef="#ctx0" brushRef="#br0" timeOffset="253324.9137">12354 24747 0,'0'-41'16,"0"82"15,-41 0-15,41 41-16,0 82 15,-82 40-15,82-40 16,0 163-1,0-81 1,41-165 0</inkml:trace>
  <inkml:trace contextRef="#ctx0" brushRef="#br0" timeOffset="253642.5352">12845 25238 0,'-41'0'47,"41"123"-47,0 0 16,0-1-16,0 42 15,0 41 1,0-165 0,-41 1-1,-41-41 1,-41-81 0,83-42-1</inkml:trace>
  <inkml:trace contextRef="#ctx0" brushRef="#br0" timeOffset="253807.7087">12722 25320 0,'0'-82'31,"41"82"-31,123 0 16,81-41-1,-40 41 1</inkml:trace>
  <inkml:trace contextRef="#ctx0" brushRef="#br0" timeOffset="254208.221">13049 25729 0,'0'-41'16,"82"41"-1,41 0 1,-82 82 0,-41 82-1,0-123 1,0-1-1,0-121 17,0-1-32,122-123 15,-40 164 1,-41 41 15,-41 41-31,41 82 31,41-82-15,0-41 0,-41 0-16</inkml:trace>
  <inkml:trace contextRef="#ctx0" brushRef="#br0" timeOffset="254558.1869">16240 23479 0,'82'0'63,"41"0"-63,-42 0 0,1 0 15</inkml:trace>
  <inkml:trace contextRef="#ctx0" brushRef="#br0" timeOffset="254691.1867">16322 23807 0,'0'0'0,"123"-41"46,40 41-30,-122-82-16</inkml:trace>
  <inkml:trace contextRef="#ctx0" brushRef="#br0" timeOffset="256259.3806">17590 22866 0,'0'0'0,"-41"-41"0,-41-82 16,-40 82 0,40 41 30,0 491-14,246-286-1,-1-164-15,-122-41-16,-41 81 15,41-81-15,-41 123 16,-41-82-1,-82 82 1,1-82 0,40-41-1,82-164 1,41-41 0,163-40-1,-81-41 16,-123 81-15,0 123 0,-123 1-1,1 81 1,40 245 0,82-41-1</inkml:trace>
  <inkml:trace contextRef="#ctx0" brushRef="#br0" timeOffset="256758.5277">18122 22784 0,'-41'0'31,"41"41"-31,-123 41 16,123-41-1,0 122 1,164-81 0,-123 0-1,40 0 1,-81 81-1,0-81 1,-163-41 0,81-41-1,82-41 1,41-245 0,123 40 15,-124 83-16,-40 81 1,-40 41 0,-42 41-1,-41 0 1,123 123 0,0-82-16</inkml:trace>
  <inkml:trace contextRef="#ctx0" brushRef="#br0" timeOffset="257014.5279">18694 23275 0,'0'41'0,"41"-41"94</inkml:trace>
  <inkml:trace contextRef="#ctx0" brushRef="#br0" timeOffset="257258.1588">19431 23070 0,'0'0'0,"-82"0"0,82-82 31,0 42-15,0-1 0,82 41-1,81 0 1,-122 0 0</inkml:trace>
  <inkml:trace contextRef="#ctx0" brushRef="#br0" timeOffset="257525.6423">19308 23029 0,'0'0'0,"-82"0"0,82 41 15,0 41 1,0 0 0,41-82-16,41 82 15,41-41 16,-82 0-15,-41 163 0,-41-163-1,-41-41 1,-82 41 0,123-41-1</inkml:trace>
  <inkml:trace contextRef="#ctx0" brushRef="#br0" timeOffset="257996.89">20249 22988 0,'0'-122'16,"-82"122"-16,82-82 16,0 123 15,0 41-16,0 163 17,41-40-17,-41-164-15,0 40 16,41 1 0</inkml:trace>
  <inkml:trace contextRef="#ctx0" brushRef="#br0" timeOffset="258325.7579">21067 23152 0,'0'0'0,"0"41"47,82-41-32,41 0-15,40 0 16,-81 0-1,0 0 1</inkml:trace>
  <inkml:trace contextRef="#ctx0" brushRef="#br0" timeOffset="259975.6955">23071 22702 0,'0'-41'16,"0"-81"0,-81 40-1,81-41-15,-41 123 16,-164 0 31,205 368-16,246-204 0,-165-1-15,-81-81 0,0-41-16,0 0 15,-40-41-15,-42 123 0,41-123 16,-82 41-1,41-41 1,82-164 0,82 41-1,41-81 1,-41 40 0,-82 41 15,-41 83-16,-82 40 1,82 0 0,-41 122-1</inkml:trace>
  <inkml:trace contextRef="#ctx0" brushRef="#br0" timeOffset="260375.685">23603 22661 0,'0'0'0,"0"-41"0,-41 41 16,41-81-16,-41 81 16,41-82-16,-40 82 31,40 82-31,-82-42 15,82 83 1,0-41 0,41-82-16,0 0 15,-1 0 1,42-82 0,-82 0-1,41 1 1,-41 40-1,0 82 17,0 40-32,0 206 15,-41-83 1,41-81-16,0 0 16,0-82-16</inkml:trace>
  <inkml:trace contextRef="#ctx0" brushRef="#br0" timeOffset="261125.853">17754 24625 0,'-82'0'0,"41"0"15,164 0 79,81 0-94,123-41 0,696-82 31,2209-163 1,-737-42-1,-1718 288 0,-859 40 79</inkml:trace>
  <inkml:trace contextRef="#ctx0" brushRef="#br0" timeOffset="264873.7608">20535 24666 0,'0'-41'15,"-41"41"1,41 41 0,0-1-16,0 1 15,0 41 1,0 82 15,0-123 0,0 41 1,0-164 15,0 0-32,0 41 1,0-82-1,-41 1 1,41 203 31,0 1-31,0-41-16,0 41 15,0-41-15,0 82 16,0-83-1</inkml:trace>
  <inkml:trace contextRef="#ctx0" brushRef="#br0" timeOffset="265254.2533">21149 24706 0,'0'-40'16,"0"121"62,0-40-78,0 41 15,0 82 1,0 81 0,0-40-1,0-83-15,0-40 16</inkml:trace>
  <inkml:trace contextRef="#ctx0" brushRef="#br0" timeOffset="265609.7748">21885 24911 0,'0'41'47,"-41"0"-32,41 41-15,0-41 16,0 81 0,0-40-16,41-41 15,-41 0-15,0 41 16,-41-82 15,0 0-15,-40-41-1,40 41 1</inkml:trace>
  <inkml:trace contextRef="#ctx0" brushRef="#br0" timeOffset="265810.0707">21885 24829 0,'0'-41'32,"82"41"-17,0-82 1,41 82-16,-1-40 15,1 40-15</inkml:trace>
  <inkml:trace contextRef="#ctx0" brushRef="#br0" timeOffset="266292.4947">22090 25156 0,'0'123'62,"0"-82"-46,0 41-1,82-41-15,-82 0 16,40-41 0,1 0-1,41-41 1,-82-41-1,41-82 1,-41 246 31,0 0-31,0 0-16,0 81 15,0 1 1,82-82-1</inkml:trace>
  <inkml:trace contextRef="#ctx0" brushRef="#br0" timeOffset="266476.4982">22662 25156 0,'123'-40'32,"-82"40"-32,41 0 15,-41-82-15</inkml:trace>
  <inkml:trace contextRef="#ctx0" brushRef="#br0" timeOffset="266716.8327">22662 25320 0,'0'41'32,"0"41"-17,164-41 1,-123 0-1,0-41 1,-41 81 0,0 1-16,-41-41 15</inkml:trace>
  <inkml:trace contextRef="#ctx0" brushRef="#br0" timeOffset="267326.1497">27817 23357 0,'-41'0'0,"82"0"63,81 0-48,1 0-15,41 81 16</inkml:trace>
  <inkml:trace contextRef="#ctx0" brushRef="#br0" timeOffset="267459.3454">27858 23847 0,'0'-40'15,"81"40"-15,1-82 16,0 82 0,82-82-16</inkml:trace>
  <inkml:trace contextRef="#ctx0" brushRef="#br0" timeOffset="309763.8401">29085 23316 0,'0'0'0,"-41"0"0,82 0 62,0 0-46,0 0-16,40 0 16,-40 0-16,82 0 15,-41 0-15</inkml:trace>
  <inkml:trace contextRef="#ctx0" brushRef="#br0" timeOffset="310197.5409">29944 23070 0,'0'-41'0,"0"-40"15,41 40 1,41 41 15,-42 0-31,-40 81 31,0 1-15,-81 0-16,-1 41 16,0-82-1,123-41 16,41 0-15,0 0-16,81 0 31,-81 41-15,-41 40-16,-41 1 16,-41 41-1,0-123-15,-41 82 16,0-82-1,1 0 1,81-82 0</inkml:trace>
  <inkml:trace contextRef="#ctx0" brushRef="#br0" timeOffset="310480.9302">30598 23438 0,'0'-40'109,"41"40"-77,-41 40-17,41-40-15</inkml:trace>
  <inkml:trace contextRef="#ctx0" brushRef="#br0" timeOffset="310864.3016">31048 23193 0,'0'-82'0,"0"41"16,82 41 15,0 0-15,0 0-1,-82 164 1,0 0 0,-41-83-16,-123 124 15,82-164 1,42 41-16,80-82 62,1 0-46,41-41-16,-41 41 16,0 0-1,204-123 1,-204 123-16</inkml:trace>
  <inkml:trace contextRef="#ctx0" brushRef="#br0" timeOffset="311297.5107">31907 23152 0,'0'-82'0,"0"41"16,0 0 0,-41 41-1,-40-81 1,40 81-1,0 122 17,41-81-32,0 0 15,0 41-15,0 0 16,41-82 0,41 0-16,-42 0 15,1 0 1,-41-164-1,82 123 1,-82-41 0,0 123-1,0 164 1,-41-82-16,0 81 16,41-122-1,0 41-15,0 40 16</inkml:trace>
  <inkml:trace contextRef="#ctx0" brushRef="#br0" timeOffset="319033.8934">47534 10390 0,'-41'0'0,"41"-82"16,123 82 31,-1 0-47,1 0 15,122 0 1,-122 0 0,-205 0 15,41 0-16,-81 41 1,40 82 0,82-1-1,0-40 1,0 41 0,0-82-1,-82-41 32,0-82-31,82 123 15,123 82-15,-41-123-1,81 40 1,-81-40-1,41-163 1,-123-42 0,0 1-1,0 122-15,0 0 16,0 41 0,0 82 15,0 41-16,0 123 1,0 204 0,0-123-1,0-163 1,82-42 0,41-81-1,-1-40 1,-122-42-1,0 0 1,-245-41 0,122 123-1,41 0 1,123 0 15,41 0-31,327-163 16</inkml:trace>
  <inkml:trace contextRef="#ctx0" brushRef="#br0" timeOffset="319415.0069">49456 10185 0,'-81'0'15,"40"0"1,123 41 15,-1-41-31,1 0 16,123 0 0,-164 0-1,-82 0 16,-41 82-15,-82 123 0,42-124-16,81 83 15,41-123 1,122-41 0,-40 0-1,204-82 1,-204 82-16</inkml:trace>
  <inkml:trace contextRef="#ctx0" brushRef="#br0" timeOffset="319817.1765">50315 10144 0,'-40'0'0,"-42"0"16,123 82 31,0-82-32,40 41-15,1-41 16,82 82-1,-123-82 1,-41 41 47,-41-41-48,-41 82-15,41-1 0,-123 83 16,83 0 15</inkml:trace>
  <inkml:trace contextRef="#ctx0" brushRef="#br0" timeOffset="320232.979">51420 10267 0,'-82'0'0,"82"-82"16,-82 82-16,123 0 47,82 0-32,-41 0 1,163-41 0,-245 82 15,0 0-15,-163 164-1,40-1 1,82-163-1,82-41 17,41 0-32,40 0 15,1 0-15,82 0 16</inkml:trace>
  <inkml:trace contextRef="#ctx0" brushRef="#br0" timeOffset="320465.1495">52115 10431 0,'0'-41'16,"-81"82"15,81 0-15,-82 40-16,82-40 15,0 82 1,41-82-1,40-41 1,1 0-16,0 0 16,-41 0-1</inkml:trace>
  <inkml:trace contextRef="#ctx0" brushRef="#br0" timeOffset="320645.0793">52647 10635 0,'-41'82'110</inkml:trace>
  <inkml:trace contextRef="#ctx0" brushRef="#br0" timeOffset="321162.744">49088 11821 0,'0'0'0,"-122"0"16,-1 0-16,0 0 15,41 0-15,41 0 16,123 0 15,164 0-15,163 0-16,82-81 15,-1 81-15,-80-82 16,40 82-16,-123 0 16,-41-82-16,-122 82 15,-82 0-15</inkml:trace>
  <inkml:trace contextRef="#ctx0" brushRef="#br0" timeOffset="321381.9091">50438 11862 0,'0'0'0,"-123"0"0,1 0 31,40 0-15,123 0 0,82 0-1,572-41 1,-286 41 0,-164 0-1</inkml:trace>
  <inkml:trace contextRef="#ctx0" brushRef="#br0" timeOffset="333183.2762">52484 10390 0,'0'-41'15,"0"-41"1,-41 164 62,0 0-78,41-41 16,-82 40-1,41 1 1,-41-41-16,41-41 47,41-82-32,0 1 1,0-1 0,82 123 31,-82 0-32,41 81 1,0-81-1,-41 41-15</inkml:trace>
  <inkml:trace contextRef="#ctx0" brushRef="#br0" timeOffset="333890.4181">52606 10267 0,'0'41'63,"-82"41"-63,82-41 15,-122 41-15,-1 40 16,-82 42 15,165-164 1,40-164 14,0 82-30,40 1 0,1 81-1,0 41 1,0 81 0,41-40-16,-82-41 15</inkml:trace>
  <inkml:trace contextRef="#ctx0" brushRef="#br0" timeOffset="334851.9053">51461 11658 0,'0'-82'0,"0"0"16,0 123 15,0 164-15,-41 81 15,41-204-31,-82-41 47,82-123-32,0-123 1,0-81 0,82 41-1,0 204 1,40-41 0,-81 123-16,0 41 15,-41 40 1,0-40-16,-41 41 15,-122 0 1,40-83 0,123-80 15,82 40 0,-41 0-31,41 0 31,-1 81-31,-40 42 16,82-41-16,-82-41 16,0-41-1</inkml:trace>
  <inkml:trace contextRef="#ctx0" brushRef="#br0" timeOffset="335500.1312">51993 11699 0,'0'122'32,"0"-81"-17,41-41-15,40 0 32,-81-41-17,0-40 1,0-1-1,-41 41 1,41-41 0,-40 246-1,40-1 1,0-40 0,0-41-1,163-82 1,-40-82-1,-41-41 1,-41-40 0,40 40-1,-40 123 17,-41 41-17,41-41 1,-41 41-1,0-82 48,-41 41-47,-40 0-1,81 82-15,0 0 16,0 40-1,0-40 1,122 0 0,-81-82-1,41 0 1,0 0 0</inkml:trace>
  <inkml:trace contextRef="#ctx0" brushRef="#br0" timeOffset="335934.5689">52606 11658 0,'-41'-41'0,"41"-41"16,-81 205 31,81 0-47,0 40 15,0 1 1,40 163 0,-40-204-16,82 81 15,-82-122-15,0-41 16,-82-41 0,-40 0-1,-42-123 1,41-40-1,123 122 1</inkml:trace>
  <inkml:trace contextRef="#ctx0" brushRef="#br0" timeOffset="336080.5278">52443 11412 0,'0'-81'15,"0"122"17,0 40-32,81-81 15</inkml:trace>
  <inkml:trace contextRef="#ctx0" brushRef="#br0" timeOffset="336950.3343">52688 11985 0,'0'82'0,"0"-123"31,82 41-15,-82-82-16,82 41 15,-82-41-15,0 1 31,-41 81-15,0 0 0,-41 163-1,82 42 1,0-123 0,123-82-1,-41 0 1,40-82-1,-40 0-15,-41 41 16,-41-41-16,0 0 16,82 1-16,-82 40 15,41 41 17,-41 82-32,41-1 15,40 42 16,-121-205 16,40 41-31,-41 0-16,0-40 16,-41 162 15,82 1-31,-41 82 15,41-41 1,41-82 0,41-41-1,-41 0 1,81-41-16,-81-41 16,41 41-16,0-123 31,0-40-16,-82-1 1,0 83 0,-41 40-1,41 164 17,0 40-17,0 1-15,0 122 16,0-122-16,0-41 15,41 0 1,-41-41-16</inkml:trace>
  <inkml:trace contextRef="#ctx0" brushRef="#br0" timeOffset="337101.3903">53547 11781 0,'82'0'16,"41"0"0,40-41-1,165-41 1</inkml:trace>
  <inkml:trace contextRef="#ctx0" brushRef="#br0" timeOffset="338750.4553">50888 13049 0,'0'-123'16,"0"41"-1,82 82 1,-41 0 15,0 327 1,-41-286-17,0-82 32,82-81-31,-82 40-16,41 41 15,40 0 1,-40 123 0,-41 41 15,0-83-16,0 1 1,82-41 0,-41 0-16,0-41 15,-41-81-15,0 81 16,0-41 0,0 0-1,0 123 1,0 82-1,0-82 1,0 41 0,41-82-1,81-41 1,-81-82 15,-41 41-15,0 123 15,0 82-15,0-41-1,41-1 1,41-81 0,0-81-1,0-83 1,-82 0-1,0 1 1,0 122-16,0 82 47,0 40-47,0 165 16,0-82 15,0-124-31,0 1 15,0 41-15,82-82 16,-1 0 0,42-123-1,-123 42-15,82-83 16,-82 41-16,0 82 16,0 0-1,-41 41 16,41 41-31,0 123 16,0 41 0,0-1-1,41-40 1,82-123 0</inkml:trace>
  <inkml:trace contextRef="#ctx0" brushRef="#br0" timeOffset="339600.5623">52934 12762 0,'0'-41'0,"-41"41"16,41 41 15,0 41-15,0 0-16,0 0 15,0-41-15,0 40 16,0-40 0,163-122 15,-163 40-31,82 0 16,-82-41-16,0 123 46,41 0-46,-41 41 16,82-82 0,-41 0-1,0 0 1,-41-82 0,40-41 15,-40 164-16,0 0 1,0 41 0,0-41-1,82-41 1,0 0 0,0-41-1,-82-82 1,0 41-1,0 123 17,0 41-17,-41 0-15,41 122 16,0 205 0,0-245 15,-41-41-16,-41-42 1,41-81 0,41-368-1,41 41 1</inkml:trace>
  <inkml:trace contextRef="#ctx0" brushRef="#br0" timeOffset="340035.9844">53670 12640 0,'0'0'0,"0"-41"0,41-41 16,-41-41-1,0 205 32,0 41-31,0 122-1,0 1 1,0-206 0,0 42-1,82-123 17,-82-40-32,0-124 15,40 41 1,42 123-1,-41 41 1,0 82 0,-41 41-1,0 0 1,-123-41 0,42-82 15,-1 0-31</inkml:trace>
  <inkml:trace contextRef="#ctx0" brushRef="#br0" timeOffset="341133.3584">50152 14480 0,'-82'-82'16,"41"82"0,0 0 30,41-40 48,0-1 16,82 41-64,-41 0-30,41 0-16,40 0 16,1 0-16,0 0 15,-123 81 17,-41 1-17,-123 41 1,42 41-1,40-123 1,41 81 0,123-163 15,0 41-31,40-41 16,-40 41-16</inkml:trace>
  <inkml:trace contextRef="#ctx0" brushRef="#br0" timeOffset="341418.6148">51134 14398 0,'0'0'0,"-41"0"47,0 0-32,-41 82-15,41-41 16,-82 123 0,82-123-1,41 41 1,82-82 0,164 0-1,-1 0 1,-204 0-1</inkml:trace>
  <inkml:trace contextRef="#ctx0" brushRef="#br0" timeOffset="341867.0848">52034 14480 0,'-41'0'16,"163"0"46,-40 0-62,0 0 16,0 0-16,-41 0 15,0 0 1,-82 41 0,0 0-16,-123 164 31,1-83-16,122-40 1,163-82 15,206-82-15,-1 1 0</inkml:trace>
  <inkml:trace contextRef="#ctx0" brushRef="#br0" timeOffset="342184.3136">53015 14644 0,'0'123'47,"-41"-42"-32,41-40-15,-81 41 16,-1-41-16,41 0 15,-41 41 1,82-205 15,41 41-31,0 41 16,41 41 0,81 0-1,-81 123 1,41 41-1</inkml:trace>
  <inkml:trace contextRef="#ctx0" brushRef="#br0" timeOffset="342618.7264">51665 15953 0,'0'0'0,"0"-82"0,-41 82 32,-40 41-17,81 82 1,-82 122-1,82 82 1,0 1 0,0-206-1,-41-122 1</inkml:trace>
  <inkml:trace contextRef="#ctx0" brushRef="#br0" timeOffset="343334.4899">51420 16566 0,'0'0'0,"164"-81"16,-83 81-16,-40 0 16,123 0-1,-82-41-15,40 41 16,-81-82 0,41 82 15,-82 82-16,41-41 1,-41-82 31,0-41-31,-82 82-1,-40 41 1,-1 82-1,123-1 1,41 42 0,41-164-1,-1-41 1,1-82 0,-41-40 15,-41 81-16,0 164 17,0-1-17,0 1 1,41-41 0,41-41-1,0-41 1,-41-122-1,-41 81 1,81 82 0,-81 82-1,0-1 1,0 1 15,41-82-15,0 0-1,82-41 1,-82-81 0,-41 81-16</inkml:trace>
  <inkml:trace contextRef="#ctx0" brushRef="#br0" timeOffset="343468.4404">52811 16239 0,'0'-41'15,"-82"41"-15</inkml:trace>
  <inkml:trace contextRef="#ctx0" brushRef="#br0" timeOffset="343784.3232">52565 15994 0,'0'-41'16,"41"82"15</inkml:trace>
  <inkml:trace contextRef="#ctx0" brushRef="#br0" timeOffset="344184.1278">52893 15871 0,'0'-41'15,"0"-41"1,-41 82 0,41 123 15,0 0-15,0 122-1,41-122-15,-41 81 16,0-122-1,0-41-15</inkml:trace>
  <inkml:trace contextRef="#ctx0" brushRef="#br0" timeOffset="345001.408">53179 16403 0,'0'82'31,"0"-41"0,41-41 0,41-82-15,-82 0 0,0 0-16,-41 41 31,0 41-16,-41 164 1,82-82 0,0 40-1,82-122-15,0 0 16,-1 0 0,-81-81-16,82 40 15,0-82 1,-82 41-1,0 0 1,0 41 0,0 0-1,0 82 17,-82 82-32,82-41 31,0-41-16,41-41 1,41 0 0,0-82-1,-82-82 1,82-81 0,-82 40-1,0 165 1,0 121 15,0 42-31,0 122 16,0 205-1,0-245 1,0-164 0</inkml:trace>
  <inkml:trace contextRef="#ctx0" brushRef="#br0" timeOffset="345501.0345">54038 15585 0,'0'-41'0,"0"0"16,0 82 15,0 41-31,0 163 16,0 0-1,0-81 1,41-123 15,82-41-15,-82-164-1,-41 42 1,0 203 31,0 1-31,0-41-1,40-41-15,42 0 16,-41 0-1,0-82 17,-41 41-17,-41 41 17,-41-40-32</inkml:trace>
  <inkml:trace contextRef="#ctx0" brushRef="#br0" timeOffset="345651.2247">54038 15871 0,'41'0'16,"0"0"-16,41 0 16,81-41-1,-81-41-15,-41 41 16</inkml:trace>
  <inkml:trace contextRef="#ctx0" brushRef="#br0" timeOffset="348118.2497">51911 18162 0,'0'-41'15,"0"-41"-15,0 41 16,0 0-16,0-41 16,0 1-16,0-1 15,0-123 17,0 246-1,0 82-16,0-41-15,82-41 32,-41-41-32,81 0 15,-81 0 1,-41 81 15,0 1-15,0 82-1,0-123 1,0 0 0,205-82-1,-164-82 1,81 41-16</inkml:trace>
  <inkml:trace contextRef="#ctx0" brushRef="#br0" timeOffset="348401.5592">52565 17753 0,'0'0'16,"41"0"-16,-41 41 31,0 40-15,41-81 15,-41-41 0,0-40-15,-41-1-1,0 82 1,-40 163 0,81-40-1,40-82 1,42 41 0,0-82-16,0-41 15,0 41-15</inkml:trace>
  <inkml:trace contextRef="#ctx0" brushRef="#br0" timeOffset="348668.1567">52974 17671 0,'0'-41'0,"0"82"0,0-123 15,-81 123 63,81 82-78,0-1 16,0 42-16,0 0 16,0 81-1,0-122-15,0 40 16,0-122-16,-82-41 31,41-122-15,41-1-1</inkml:trace>
  <inkml:trace contextRef="#ctx0" brushRef="#br0" timeOffset="348808.3164">52934 17385 0,'40'0'47</inkml:trace>
  <inkml:trace contextRef="#ctx0" brushRef="#br0" timeOffset="349468.1746">53220 17712 0,'0'41'16,"41"-41"31,41-41-47,-82-41 16,0 41-1,0 0 1,-41 41-1,-82 82 1,82 82 0,41-1-1,41-122 1,82 41 0,-1-123-1,-40-123 1,41 1-1,-82 40 1,0 82 0,0 41-1,40 41 1,-81 41 15,41 0-15,-41-123 15,-81 0-15,40 41-1,-41 82 1,82-1 0,0 42-1,0-82 1,0 41-1,82-82-15,81-82 16,-81 41 0,-41 0-16,41-81 15</inkml:trace>
  <inkml:trace contextRef="#ctx0" brushRef="#br0" timeOffset="349635.1604">54202 17507 0,'0'0'0,"0"-163"15,0 81-15,0 41 16,-41 41-1,41 123 1,0-1 0,0 287-1,41-204 1,-41-41 0</inkml:trace>
  <inkml:trace contextRef="#ctx0" brushRef="#br0" timeOffset="349768.9185">54038 17794 0,'82'0'16,"0"-82"0,40 82-1,-40-123-15</inkml:trace>
  <inkml:trace contextRef="#ctx0" brushRef="#br0" timeOffset="351535.892">46757 9899 0,'0'0'0,"81"0"31,-81 41 16,0 82-47,-81-42 15,-42 42-15,-409 450 47,532-532-31,123-41-1,0 41-15,204-41 16,-164 122-16,-40-122 16,41 246-1,-164-124 1,0 42 0,-82-41-16,-164 40 15,165-40 1,-1-41-16,0 41 15,41-82 1,123 40 0,41 42-1,-1 0 1,-40-1 15,-82-81-31,82 41 16,-82-41-16,41 82 15,-41 40 1,0 1 0,0 41-1,0-83-15,0 124 16,0-124-16,0 1 16,0 82-1,82-42 1,-41 124-1,40-124 1,-40 1 0,-41 40-1,123 1 17,-82-123-32,41 122 15,-82-122-15,82 0 16,-1 163-1,1-40 1,-82 163 0,0-123-1,-41 83 1,41-1 0,0-41-1,0-163-15,41 81 16,82-122-1,-123 0-15,123 123 16,-42-83 0,-40 1-1,-41-82 1,82 82-16,0-42 16,-82-40-1,164 82 1,-83 0-1,1-82-15,82 81 16,-82-122-16,81 123 16,124-123-1,163 41 1,0 41 0,327-123-1,82-82 1,-123 41-1,-81 82 1,-369 0-16,123 0 16,-286-81-1,-41 81-15,-82-41 32,0 0-17,41-41 1,-41 0-1</inkml:trace>
  <inkml:trace contextRef="#ctx0" brushRef="#br0" timeOffset="352551.7922">46920 9408 0,'0'0'0,"-82"41"0,41-41 16,-40 0-1,81 82 1,122-82 31,860-41-16,1554-327 0,-1390 286-15,-246 82-1,-368-82 1,-614 82 47,41 0-48,-41 0-15,41 0 16,-41 0-1</inkml:trace>
  <inkml:trace contextRef="#ctx0" brushRef="#br0" timeOffset="352906.6739">48188 9449 0,'0'0'16,"-122"0"-16,162-82 31,165 82-15,613-82-1,491-81 1,82 81-1,-696 82-15,205-123 16,-654 123-16,-164-41 16,-123 41 31,0 0-32</inkml:trace>
  <inkml:trace contextRef="#ctx0" brushRef="#br0" timeOffset="354060.5858">41561 23070 0,'-41'0'16,"82"0"30,-41 82-46</inkml:trace>
  <inkml:trace contextRef="#ctx0" brushRef="#br0" timeOffset="354636.6207">43279 22988 0</inkml:trace>
  <inkml:trace contextRef="#ctx0" brushRef="#br0" timeOffset="354803.412">43361 23111 0</inkml:trace>
  <inkml:trace contextRef="#ctx0" brushRef="#br0" timeOffset="356785.9478">24012 20330 0,'-81'0'47,"121"0"31,1 0-78,-41-41 15,0-41 1,0 41 0,-122 41 15,81 82-16,0 0 1,41 40 0,82-122-1,40 0 1,-81-41 0,-41-81-1,0 81 1,0-123-1,-122 123 1,81 41-16,41 82 16,0 0-1,0-41-15,41 0 16,40-41 15,-40 0-15,-41-82-1,0 0 1,-82 82 15,42 0-31,40 41 16,0 0 0,0 41-1,81-82 1,1-41 15,-82 0-15,-41-41-1,-41 82 1,1 0 0,40 41-1,41 41 1</inkml:trace>
  <inkml:trace contextRef="#ctx0" brushRef="#br0" timeOffset="357868.5783">19472 20698 0,'-82'0'15,"41"0"17,41 41-17,0 0-15,0 0 16,0 40 15,0 1-31,123-123 31,-42 41-31,-81-82 16,0 1 0,0-1-1,-81 82 1,-1 0-1,82 82 1,0-1 0,41-81 15,0 0-15,-41-40-1,41-1 1,-41 0-1,-82 41 1,0 0 0,82 41-1,0 40 1,0-40-16</inkml:trace>
  <inkml:trace contextRef="#ctx0" brushRef="#br0" timeOffset="358502.5913">18694 21761 0,'-81'0'15,"-1"0"1,82 41-16,-41-41 16,0 0-1,123 0 63,0 0-78,81 0 16,1-41 0,-82 41-1,-41 0 17,40-41-32</inkml:trace>
  <inkml:trace contextRef="#ctx0" brushRef="#br0" timeOffset="358803.1044">19553 21393 0,'-40'0'0,"40"-41"15,-41 41 1,41-41-1,0 82 32,0 0-47,0 123 32,0-82-17,0-41-15,0 40 16,0-40-16,0 0 0,0 41 15</inkml:trace>
  <inkml:trace contextRef="#ctx0" brushRef="#br0" timeOffset="359319.2741">19881 21557 0,'0'-41'0,"0"0"31,0-41-15,0 0-1,-41 82 16,-41 0-31,82 41 16,-41-41 0,41 123-1,0-41 1,82-82 15,-41 0-15,0 0-1,-41-82 1,0 0 0,0 164 46,0 41-46,0-1-1,0-40 1,0-41 0</inkml:trace>
  <inkml:trace contextRef="#ctx0" brushRef="#br0" timeOffset="359805.8754">19717 21843 0,'0'-41'172</inkml:trace>
  <inkml:trace contextRef="#ctx0" brushRef="#br0" timeOffset="360285.4678">20167 21516 0,'0'-82'0,"0"41"16,0-41 15,-41 82 0,-41 82-15,82 0 0,-41 41-1,41-41 1,0 40 0,41-122-1,41 0 1,-41 0-1,0-82 1,-41 42 0,-41 40 31,-41 0-32,82 40 1,0 42-1</inkml:trace>
  <inkml:trace contextRef="#ctx0" brushRef="#br0" timeOffset="361286.2474">23849 20780 0,'0'41'78,"0"-1"-78,0 42 16,0-41-16,0 0 16,0 41-1,0 41 16</inkml:trace>
  <inkml:trace contextRef="#ctx0" brushRef="#br0" timeOffset="361569.3894">24012 21066 0,'41'0'32,"-41"-82"-17,0 0 1,0 41 0,0 123 30,0 0-30,82-82-16</inkml:trace>
  <inkml:trace contextRef="#ctx0" brushRef="#br0" timeOffset="362036.2508">24544 20698 0,'-41'-41'16,"0"41"-1,0 0 17,-40 0-17,81 41 1,-41 82-1,41-83 1,0 42 0,82-82-1,-42 0 1,1-41 0,-41-40-1,0-1 1,41 41-1,-41 123 17,0-41-17,0-1 1,0 42-16,0 123 16,0-123-16,0 40 15,0 1 1</inkml:trace>
  <inkml:trace contextRef="#ctx0" brushRef="#br0" timeOffset="362436.691">24953 20821 0,'0'-41'16,"0"82"31,-123-1-47,123 42 16,-40 82-16,40-82 15,0-1 1,122 1-1,-40-82 1,0 0 0,0-82-1,-82 1 1,0 40-16,-41-41 16,-82 82-16,41 41 15,-40 82 1,81 40-1,41-122 1</inkml:trace>
  <inkml:trace contextRef="#ctx0" brushRef="#br0" timeOffset="363434.5016">19676 21884 0,'82'0'31,"-82"-41"0,-41 41 16,0 41-31,41 0 0</inkml:trace>
  <inkml:trace contextRef="#ctx0" brushRef="#br0" timeOffset="364022.3937">19922 21475 0,'-41'0'0,"41"41"78,-82 0-62,82 0-16,0 81 15,0 1 1,0-41-1,0-41 1</inkml:trace>
  <inkml:trace contextRef="#ctx0" brushRef="#br0" timeOffset="364754.2252">25444 21352 0,'41'0'63</inkml:trace>
  <inkml:trace contextRef="#ctx0" brushRef="#br0" timeOffset="368069.0175">25035 19471 0,'-82'0'15,"41"0"188,82-41 282</inkml:trace>
  <inkml:trace contextRef="#ctx0" brushRef="#br0" timeOffset="368453.5754">25199 19471 0,'-41'0'16,"0"81"46,41-40-46</inkml:trace>
  <inkml:trace contextRef="#ctx0" brushRef="#br0" timeOffset="368682.3187">25240 19552 0,'-41'0'0,"41"41"62</inkml:trace>
  <inkml:trace contextRef="#ctx0" brushRef="#br0" timeOffset="368870.188">25199 19512 0,'-41'0'16,"0"0"15,41 81-15</inkml:trace>
  <inkml:trace contextRef="#ctx0" brushRef="#br0" timeOffset="369042.6939">25117 19593 0,'-41'0'16,"41"82"30</inkml:trace>
  <inkml:trace contextRef="#ctx0" brushRef="#br0" timeOffset="369231.8562">25117 19716 0,'0'0'0,"-82"0"31</inkml:trace>
  <inkml:trace contextRef="#ctx0" brushRef="#br0" timeOffset="369401.7908">25076 19716 0,'-41'0'16</inkml:trace>
  <inkml:trace contextRef="#ctx0" brushRef="#br0" timeOffset="369569.3786">25076 19716 0</inkml:trace>
  <inkml:trace contextRef="#ctx0" brushRef="#br0" timeOffset="369755.7557">25240 19716 0</inkml:trace>
  <inkml:trace contextRef="#ctx0" brushRef="#br0" timeOffset="369934.3931">25240 19675 0</inkml:trace>
  <inkml:trace contextRef="#ctx0" brushRef="#br0" timeOffset="370130.4494">25199 19634 0</inkml:trace>
  <inkml:trace contextRef="#ctx0" brushRef="#br0" timeOffset="370310.1738">25199 19634 0</inkml:trace>
  <inkml:trace contextRef="#ctx0" brushRef="#br0" timeOffset="370525.8516">25240 19634 0</inkml:trace>
  <inkml:trace contextRef="#ctx0" brushRef="#br0" timeOffset="370708.9105">25362 19552 0,'0'41'78</inkml:trace>
  <inkml:trace contextRef="#ctx0" brushRef="#br0" timeOffset="370855.9463">25362 19552 0</inkml:trace>
  <inkml:trace contextRef="#ctx0" brushRef="#br0" timeOffset="371503.7853">24790 18653 0,'0'-82'15,"122"82"48,1-41-63,0 41 16,-41 0-16,-1 0 0,1 0 15,-41 0 1,-82 82-1,-82-1 1,-163 124 0,41-82 15,122-41-15,82-82-16,164 0 31,245-82-16,-82 0 1,-40 82 0,-83 0-1,-163 82 1,-41-41 0,-204 163-1,-41-81 1,286-82-1,41-41 17,122 0-32,246 0 31,-245 0-15</inkml:trace>
  <inkml:trace contextRef="#ctx0" brushRef="#br0" timeOffset="372582.9236">18285 19675 0,'-41'0'16,"82"-41"30,41 41-30,0-82-16,0 82 16,41 41 15,-819 246 0,328-124-15,327-81-1,123-82 32,41-41-31,245 0 0,-123 41-1,-204 0 1,-41 41-1,-286 164 1,-82-1 0,122-81-1,205-123 1,123 0 15,82 0-31,286-123 16,-123 41-1,-245 82 1,-164 123 31,41-82-31,0 41-1,-82 0 1,82-82-1</inkml:trace>
  <inkml:trace contextRef="#ctx0" brushRef="#br0" timeOffset="375489.6428">15463 27693 0,'0'-82'16,"-41"41"-1,41 82 79,0 41-78,0 40-1,0 1 17,41 0-32,-41-1 15,0-81-15,0 82 16,41 0-1,-41-1 1,0-81 0,-41-41 156</inkml:trace>
  <inkml:trace contextRef="#ctx0" brushRef="#br0" timeOffset="376520.7929">16035 27856 0,'-40'0'16,"-1"0"-1,82 0 79,-1 0-94,42 0 16,-41 0-16,0 0 15,0 0-15,41 0 16,0 0 0,-123 82 62,41-41-78,-82 0 15,0 122 1,0-40 0,0-41-1,42-82 1,80 82 46,1-82-62,0 0 16,0 0-16,123-41 16,-82 41 15,-41 0-15,-41-41-1</inkml:trace>
  <inkml:trace contextRef="#ctx0" brushRef="#br0" timeOffset="376934.6748">16813 27733 0,'0'-81'0,"-82"81"16,82-41 15,0 123 16,0-42-47,0 42 16,41 205-1,-41-42 1,41-81 0,-41-123-16,0 40 15</inkml:trace>
  <inkml:trace contextRef="#ctx0" brushRef="#br0" timeOffset="379875.3044">17631 27856 0,'-82'0'16,"123"0"46,-41 41-46,82-41-16,-41 0 16,40 0-16,42 41 15,0-41-15,0 0 0,40 82 16,-81-82-1,0 0-15,-41 41 0,41-41 47,-82 81-15,-82-81-17,41 41 1,-82 41-1,0 0 1,42-41 0,-1 41-1,0-41 1</inkml:trace>
  <inkml:trace contextRef="#ctx0" brushRef="#br0" timeOffset="380522.0518">18776 27938 0,'-41'0'16,"-40"0"15,121 0 31,1 0-62,0 0 16,41 0-16,-41 0 16,41 0-1,41 0 1,-83-41 0,42 41-1,-82 82 48,-82 0-48,1-1-15,40 1 16,-41 0-16,-41 82 16,82-123-1,41 81 1,0-81-1,82-41 32,-41 0-31,82-41 0,40 41-1,1-81 1</inkml:trace>
  <inkml:trace contextRef="#ctx0" brushRef="#br0" timeOffset="380971.2672">19922 28265 0,'0'0'0,"0"-41"16,0 0 15,0 123 16,0 0-47,0 0 16,-123 122-1,0-81 1,41-41-1,1 0 1,40-123 15,41-41-15,0 0 0,81 82-1,83 0 1,-82 41-1,0 123 1,0-123 0,-42 40-1,42-81-15</inkml:trace>
  <inkml:trace contextRef="#ctx0" brushRef="#br0" timeOffset="381165.9423">20658 28838 0</inkml:trace>
  <inkml:trace contextRef="#ctx0" brushRef="#br0" timeOffset="384038.6308">18326 20452 0</inkml:trace>
  <inkml:trace contextRef="#ctx0" brushRef="#br0" timeOffset="385718.5461">18204 20452 0,'0'0'0,"-82"0"0,0 82 16,41-82-16,-41 41 15</inkml:trace>
  <inkml:trace contextRef="#ctx0" brushRef="#br0" timeOffset="389039.2471">21599 28388 0,'-123'0'16,"82"0"-1,164 0 48,245-41-48,82 41 32,-327 0-31,-123-82 31,0 41-32,-41 41 1,-82-41 0,41 41-1,1 0 1,40 0 0,41-81-1,41 81 16,40 0-15,124 40 0,-164 83-1,0 41 1,-164-1 0,0-81-1,82 0 1</inkml:trace>
  <inkml:trace contextRef="#ctx0" brushRef="#br0" timeOffset="389755.8565">24053 27938 0,'0'0'16,"-82"-41"-16,82-82 15,-40 123 1,40 41-1,0 41 1,0 163 0,0-122-16,0 0 15,0-41-15,0 0 16,0-42-16,0-121 47,0-1-32,0-41-15,0-122 32,40-1-17,1 83 1,41 122 0,0 41-1,-41 82 1,-41 40-1,-41 42 1,-82-123 0,41 0-1,82 40 32,0-40-31,0 41-1,82-82 1,-82 123 0,41 0-1,123-42 1,-41-81 0,-1-40-1</inkml:trace>
  <inkml:trace contextRef="#ctx0" brushRef="#br0" timeOffset="390372.1921">24585 28224 0,'0'82'63,"0"-41"-48,41-41 1,0 0-1,-41-41 1,82 41 0,-82-82-16,0-40 15,-41 40-15,0 82 32,-41 41-17,0 81 1,82 1-1,41 0 1,41-41 0,-41-82-16,41 0 15,40-41-15,1-41 16,-82 41-16,0-82 16,-41 41-1,0-40 1,0 40-1,0 164 32,0 0-31,0 245 0,0-82-1,82-81 1,-82-82-1,0-1 1,-123-40 0,41-82-1,-41-122 1,123 81-16</inkml:trace>
  <inkml:trace contextRef="#ctx0" brushRef="#br0" timeOffset="390511.3127">24994 27693 0,'41'0'16,"0"0"-1</inkml:trace>
  <inkml:trace contextRef="#ctx0" brushRef="#br0" timeOffset="391255.9858">25362 28224 0,'41'0'31,"41"0"-15,41-41 0,-82-40-1,-41-42 1,0 41 0,0 41-1,-41 41 1,-82 0-1,82 246 1,41-83 0,0-81-16,82-41 15,-82 41 1,82-82-16,81-41 16,-40-82-1,-82-81 1,0 81 15,41 205 0,-82-1-15,41-81 0,-1 82-1,-40-123 48,0-40-48,-40 81 1,-42 0 0,82 40-16,-82 1 15,82 41 1,0 82-16,0-82 15,0-41-15,41 40 32,122-81-17,83-41 1,-82-163 0,-164 81-16</inkml:trace>
  <inkml:trace contextRef="#ctx0" brushRef="#br0" timeOffset="391440.4325">26753 27856 0,'0'0'16,"0"-123"-16,0-40 15,0 122-15,-41-41 16,0 41 0,41-41-1,-41 82 1,41 205 0,0 81-1,0-40 1,82-42-1,-82-81 17</inkml:trace>
  <inkml:trace contextRef="#ctx0" brushRef="#br0" timeOffset="391622.7047">26467 27815 0,'82'0'47,"40"0"-31,1 0-16,-82-41 16,41 0-16</inkml:trace>
  <inkml:trace contextRef="#ctx0" brushRef="#br0" timeOffset="393756.7455">44098 22375 0,'-82'0'0,"82"41"78,-41-41-15,-41 82-47,0-82-1</inkml:trace>
  <inkml:trace contextRef="#ctx0" brushRef="#br0" timeOffset="395074.3097">20413 28388 0,'-82'123'47,"82"-1"-47,-41 1 0,-41 122 31,41 246 0,41-450-31</inkml:trace>
  <inkml:trace contextRef="#ctx0" brushRef="#br0" timeOffset="395340.087">20535 29042 0,'0'-41'15,"82"82"17,-82 41-32,0-41 15,0 0 1,-41 82 0,-41-82-16,41 40 15,123-81 16,82-40-31,40 40 16,287-123 0,-368 82-16</inkml:trace>
  <inkml:trace contextRef="#ctx0" brushRef="#br0" timeOffset="395756.2793">31416 28511 0,'-81'0'16,"81"-41"0</inkml:trace>
  <inkml:trace contextRef="#ctx0" brushRef="#br0" timeOffset="397027.4158">7445 28633 0,'0'-81'0,"0"40"16,0 0-16,0 0 15,0-41 1,-245 123 15,163 409 1,409-164-1,-286-245 0,-41 41-15,-82-41-1,-163 41 1,81-82 0,82 41-1</inkml:trace>
  <inkml:trace contextRef="#ctx0" brushRef="#br0" timeOffset="397822.854">7854 28715 0,'0'0'16,"0"-82"-16,0 1 0,0-42 15,0 82 1,-41 123 15,41 40-15,0 165-1,0-42 1,0-81 0,0-123-1,164 41 1,-41-205-1,-42 0 1,-40-81 0,-41 163-1,0 163 32,0-81-16,41-41-15,41-122 0,-82 81-1,0 0 1,0-41 0,-123 82-1,41 164 1,82 40-1,0-122 1,123 0 0,-82-82-16,82 0 15,-82-82 1,41 41-16,-42-82 16,42-40-1,-82-165 1,0 206-1,0 81 17,0 123-1,0 204-15,0 164-1,0-123 1,82 0-1,-82-204 1,41-123 0</inkml:trace>
  <inkml:trace contextRef="#ctx0" brushRef="#br0" timeOffset="398056.6998">8795 29124 0,'0'-41'0,"0"82"0,0-123 31,0 41-31,41 41 16,41 0-1,-41 41 1,0 41 0,-41 41-1,-123 0 1,41-123-16,-41 81 15,82-81-15</inkml:trace>
  <inkml:trace contextRef="#ctx0" brushRef="#br0" timeOffset="398273.4834">7486 29001 0,'0'0'0,"-82"-81"0,41 81 15,164-41 17,491 41-17,40-82 1</inkml:trace>
  <inkml:trace contextRef="#ctx0" brushRef="#br0" timeOffset="398722.956">9859 28511 0,'0'-41'0,"0"0"31,-41 41 1,41 41-32,0 41 15,0 122 1,0-81-1,41-1 1,122-122 0,-40-40-1,-82-124 1,-41 0 0,0 42-16,0 81 15,0 163 16,0 1-15,0 286 0,0-245-16,0 122 15,0-245-15</inkml:trace>
  <inkml:trace contextRef="#ctx0" brushRef="#br0" timeOffset="461498.0884">33094 11331 0</inkml:trace>
</inkml:ink>
</file>

<file path=ppt/ink/ink2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9T12:08:27.329"/>
    </inkml:context>
    <inkml:brush xml:id="br0">
      <inkml:brushProperty name="width" value="0.05292" units="cm"/>
      <inkml:brushProperty name="height" value="0.05292" units="cm"/>
      <inkml:brushProperty name="color" value="#FF0000"/>
    </inkml:brush>
  </inkml:definitions>
  <inkml:trace contextRef="#ctx0" brushRef="#br0">34730 5768 0</inkml:trace>
  <inkml:trace contextRef="#ctx0" brushRef="#br0" timeOffset="177870.9657">2904 12312 0,'0'-81'15,"0"40"1,0-41-1,0 0 1,-41 41 15,-81 82 1,40 204-17,0-122-15,82 41 16,0-123-16,123 40 15,40-40 1,-40-41 0,-123 41-1,-41-41 17,-41 0-17,1 82 1,-83-82-1,123 0-15,0 0 16,41 41-16</inkml:trace>
  <inkml:trace contextRef="#ctx0" brushRef="#br0" timeOffset="178738.8132">3273 12312 0,'0'0'16,"0"-41"-16,0-40 0,0 40 16,0 0-1,0 82 17,0 41-17,0 81 1,0 42-1,0-83 1,81-40 0,-40-82-1,0 0 1,41-82 0,-82-40-1,41 40 1,-41 123 31,41 0-32,41-41 1,-82-82 46,-41 82-62,41-82 16,-41 123 0,41 0-1,0 82 1,0-42 0,41 42-1,41-123 1,-1 0-1,1-82 1,0-40 0,0-124-1,-82 164 1,0-40 15,0 81-15,0 163 31,0-40-47,0 41 15,41 163 1,-41-122 0,0 0-1,0-83 1,41-81-1</inkml:trace>
  <inkml:trace contextRef="#ctx0" brushRef="#br0" timeOffset="178971.5073">4132 12476 0,'0'-41'16,"0"0"-1,41 41 1,-1 0-16,42 0 16,0 0-1,0 164 1,-82-82 0,-205-1-1,42 42 1,81-123-16</inkml:trace>
  <inkml:trace contextRef="#ctx0" brushRef="#br0" timeOffset="179222.5123">3109 12353 0,'-41'0'0,"82"0"32,41 0-17,40 0-15,1 0 16,41 0-16,122 0 15</inkml:trace>
  <inkml:trace contextRef="#ctx0" brushRef="#br0" timeOffset="179557.0409">5032 12231 0,'-82'0'0,"82"-82"31,0 123 16,0 81-47,41-40 16,-41 0-16,0 82 15,41 40 17,-41-81-17</inkml:trace>
  <inkml:trace contextRef="#ctx0" brushRef="#br0" timeOffset="179992.1041">2291 13703 0,'0'0'0,"-82"0"16,246 0 31,122-82-47,123 82 15,655-82 1,-533-40 0,-326 122-1,-164 0 1,-41 82 46,0-42-46</inkml:trace>
  <inkml:trace contextRef="#ctx0" brushRef="#br0" timeOffset="180971.9548">9531 12967 0,'0'-41'32,"0"-41"-32,41-41 15,-41 82 1,0-40-1,164-369 17,-164 368-1,-41 82 0,41 82-31,-41 81 16,41 1-1,0-41 1,123-82 0,-41-41-1,40-41 17,-40-82-17,-41 0 1,-41 41-16,0-40 15,0 204 32,0-1-47,0 83 16,0 0 0,41-42-1,82-81 1</inkml:trace>
  <inkml:trace contextRef="#ctx0" brushRef="#br0" timeOffset="181206.608">10881 12435 0,'82'0'31,"0"0"-15,0 0-16,-1 0 15,-40 0-15</inkml:trace>
  <inkml:trace contextRef="#ctx0" brushRef="#br0" timeOffset="181355.8598">10922 12803 0,'0'-41'31,"82"41"-31,41 0 16,-1-41-1,83 41-15</inkml:trace>
  <inkml:trace contextRef="#ctx0" brushRef="#br0" timeOffset="181589.4823">12313 12231 0,'0'-41'16,"82"41"15,41 0-15,40-41-16,-40 41 15,-41 0 1,-41-82-16</inkml:trace>
  <inkml:trace contextRef="#ctx0" brushRef="#br0" timeOffset="181889.0804">12231 12190 0,'0'41'15,"-41"-41"1,41 81-16,0 1 15,123 0 1,41-82 0,-1 41 15,-81 41-15,-41-1-1,-123 1 1,-41-82-1,-40 41 1,-1-41 0,164 82-16</inkml:trace>
  <inkml:trace contextRef="#ctx0" brushRef="#br0" timeOffset="182465.2818">13377 12353 0,'0'0'0,"40"0"46,1 0-30,0 0-16,41 0 16,0 0-1,-82 41 1,0 0 0,0 41-16,-82 122 15,0-122 1,41-41-16,-40 41 15,121-82 32,206-41-47,-42 41 32,-40-41-17,-82 41 1,0 0-16,-82-82 15,0 123 79</inkml:trace>
  <inkml:trace contextRef="#ctx0" brushRef="#br0" timeOffset="183839.0511">6872 12558 0,'-81'-41'0,"81"0"0,0-41 16,-41 41 0,41 205 15,0 245 0,0-245 16,0-246-31,0 0-1,0 0 1,0 41-1,0-41 1,122 82 0,-40 0-1,0 0 1,41 0 0,-123-81-16,41-1 15,-41 41 1,0 0-16,0-82 15,0 82 1,-82 123 15,82 0-15,0 122 0,0 42-1,41-42 1,0-122-16</inkml:trace>
  <inkml:trace contextRef="#ctx0" brushRef="#br0" timeOffset="184139.4359">7445 12967 0,'0'41'31,"0"41"-31,0-1 16,41-40 0,0-41 15,41 0-15,-1-163-1,-81 81 1,-40 0-1,-42 82 1,0 41 0,82 41-16</inkml:trace>
  <inkml:trace contextRef="#ctx0" brushRef="#br0" timeOffset="184311.8638">8222 12435 0,'0'0'0,"-41"0"16,41-41-16,-41 41 31,41 41-15</inkml:trace>
  <inkml:trace contextRef="#ctx0" brushRef="#br0" timeOffset="184476.6196">8222 13090 0,'0'-41'31</inkml:trace>
  <inkml:trace contextRef="#ctx0" brushRef="#br0" timeOffset="185288.7715">6913 14030 0,'0'0'0,"-41"-41"0,41-40 16,0 122 15,0 40-31,0 287 31,0-286-31,0 123 31,0-164-15,0-123 15,0 0-15,0-41 0,41 123-1,41 0 1,41 0-1,0 0 1,-42-41 0,-40-40-1,-41-42 1,0 41 0,0 0-1,-41 164 16,41 41-31,0 0 16,0 245 0,82-205 15,-82-122-31</inkml:trace>
  <inkml:trace contextRef="#ctx0" brushRef="#br0" timeOffset="185692.5877">7690 14603 0,'0'-41'16,"0"82"31,0 0-32,0 41-15,0-41 0,0 0 16,0-1-1,0 83-15,0-205 47,0 1-31,0-1 0,82-164-1,0 164 1,-41 82-1,41 164 1,0 0 0,-82-42-16,0 83 15,0-123-15,0 0 16,0 40 0</inkml:trace>
  <inkml:trace contextRef="#ctx0" brushRef="#br0" timeOffset="185872.2721">7650 14808 0,'81'-82'46,"42"82"-46,0 0 16,0 0-16,-42-82 16</inkml:trace>
  <inkml:trace contextRef="#ctx0" brushRef="#br0" timeOffset="186045.2821">8754 14153 0,'0'0'0,"-41"0"0,82 82 63,-41 0-47</inkml:trace>
  <inkml:trace contextRef="#ctx0" brushRef="#br0" timeOffset="186215.6995">8754 14726 0,'0'0'0,"0"-41"16</inkml:trace>
  <inkml:trace contextRef="#ctx0" brushRef="#br0" timeOffset="186872.1545">10431 14808 0,'0'-41'31,"0"-41"-15,82 0 0,-82 41-16,0-368 47,0 286-16,0 205 0,0 41-15,0 122-1,41-81 1,41-82 0,-41-82-1,0-41 1,122-123-1,-122 1 1,-41 81 0,0-82-16,0 82 15,0 123 17,0 41-17,0 41-15,0 122 16,0-122-16,0-41 15,0-41 1,123 81 0</inkml:trace>
  <inkml:trace contextRef="#ctx0" brushRef="#br0" timeOffset="187072.7799">11618 14358 0,'0'0'0,"-41"0"16,82 0 15,81 0-15,83 0-1,-164 0 1</inkml:trace>
  <inkml:trace contextRef="#ctx0" brushRef="#br0" timeOffset="187256.7124">11577 14685 0,'0'0'0,"41"-41"47,81 41-47,1 0 15,-41 0-15,81 0 16,-122-82 0</inkml:trace>
  <inkml:trace contextRef="#ctx0" brushRef="#br0" timeOffset="187506.2106">12068 13989 0,'0'0'0,"-82"0"0,82-40 16,0 80 31,0 83-32,0 0-15,0 122 16,0 1-1,0-42 1,0-163 0</inkml:trace>
  <inkml:trace contextRef="#ctx0" brushRef="#br0" timeOffset="187739.5521">12518 14358 0,'-41'-41'16,"82"-41"15,40 82-31,42 0 0,-41 0 16,122-41-1</inkml:trace>
  <inkml:trace contextRef="#ctx0" brushRef="#br0" timeOffset="188039.9473">12477 14276 0,'0'41'31,"0"0"-31,0 40 16,81 42-1,1-123 1,82 41 0,-123 0-1,0 41-15,-41-41 31,-41 40-15,-41-81 0,41 0-16,-82 41 31</inkml:trace>
  <inkml:trace contextRef="#ctx0" brushRef="#br0" timeOffset="188439.3814">13704 14439 0,'-82'0'16,"123"0"46,41 0-62,-82 41 16,0 0-1,0 82 1,-41 0 0,-82-42-1,0 1 1,123-41-1,164-41 17,-41 0-32,-1-82 15,247 1 1,-206-1 0,-163 41-1</inkml:trace>
  <inkml:trace contextRef="#ctx0" brushRef="#br0" timeOffset="189022.5449">13499 14521 0,'-41'0'15,"41"-41"1,0-41 15,82 82-15,-82-40-16,246 40 31,-165 81 0,-81 42-15,-81 41 0,-1-164-1</inkml:trace>
  <inkml:trace contextRef="#ctx0" brushRef="#br0" timeOffset="189593.4478">13499 14971 0,'-41'0'16,"41"-41"-16,41 41 31,0 0-31,41 0 16,41-41-16,-41 41 15</inkml:trace>
  <inkml:trace contextRef="#ctx0" brushRef="#br0" timeOffset="201474.4237">3600 16526 0,'0'0'0,"-41"-82"0,41 0 16,-41 82-1,41-41-15,-123 82 47,-40 286-15,163-204-17,163 40 1,-40-122-1,0-41 1,-123 82 0,0 0-1,-205 0 1,82 0 0,1-82-1,81 0 1,41-123-1</inkml:trace>
  <inkml:trace contextRef="#ctx0" brushRef="#br0" timeOffset="201740.9253">4091 16526 0,'0'-82'15,"0"0"1,0 123 31,0 41-47,0 40 16,0 1-16,0 122 15,0-40 1,82-164-1,-1-41 1</inkml:trace>
  <inkml:trace contextRef="#ctx0" brushRef="#br0" timeOffset="202276.7246">4377 16730 0,'0'82'31,"0"0"-15,82-82-16,0 0 31,-82-41-15,0-82 0,0 41-1,-41 82-15,0 0 31,41 41-31,-41 82 16,41 40-16,0-122 16,41-41-1,41 82 1,-1-82 0,42 0-1,41-163 1,-82 40-1,-82 0 1,0 0 0,-41 1-1,0 40 1,41 123 15,0 82-31,0 40 16,82 369-1,-1-164 1,-81-123 15,41-122-15</inkml:trace>
  <inkml:trace contextRef="#ctx0" brushRef="#br0" timeOffset="202523.9759">5072 16975 0,'0'0'0,"-40"-40"0,40-83 15,122 123 17,-40 82-17,0 40 1,-82-40-1,-123 41 1,82-41 15,-81-82-31</inkml:trace>
  <inkml:trace contextRef="#ctx0" brushRef="#br0" timeOffset="202741.3065">3845 16894 0,'0'0'0,"0"-82"0,-41 82 16,82 0 15,41 0-31,204 0 15,-40 0-15,-1 0 16</inkml:trace>
  <inkml:trace contextRef="#ctx0" brushRef="#br0" timeOffset="203145.895">3273 17957 0,'0'0'0,"-41"0"0,163 0 47,1 0-31,327-41-1,164-41 1,-123 82-1,-328 0 1,-81 0 15</inkml:trace>
  <inkml:trace contextRef="#ctx0" brushRef="#br0" timeOffset="203857.8242">8795 16566 0,'0'0'0,"0"-40"15,-41 80 32,41 83-47,-82 41 16,0-42-16,-81 83 31,81-123-31,0-82 31,82-82-15,-41 41-16,41-163 15,0 40 17,41 123-17,123 82 1,-123 0-16,81 163 16,-122-81-16,123 41 15,-82 81 1,41-163-1</inkml:trace>
  <inkml:trace contextRef="#ctx0" brushRef="#br0" timeOffset="204041.197">9122 17098 0,'-41'0'15,"164"0"17,0 0-32,40-82 15,1 82 1</inkml:trace>
  <inkml:trace contextRef="#ctx0" brushRef="#br0" timeOffset="204174.6354">9286 17344 0,'-41'0'16,"123"-41"15,40 41-15,1-41-16,0-41 16</inkml:trace>
  <inkml:trace contextRef="#ctx0" brushRef="#br0" timeOffset="204590.8563">10227 16730 0,'0'0'0,"0"-41"15,0 82 32,0 41-31,-82 41-16,82-1 15,0-40-15,41 0 16,82 0 0,-1-82-1,-40-41 1,0-164-1,-82-40 1,-82 81 15,0 164-15,-81 41 0,122 41-1,41 41 1,82-82-16</inkml:trace>
  <inkml:trace contextRef="#ctx0" brushRef="#br0" timeOffset="204890.9803">11004 17057 0,'0'-41'47,"0"0"-31,0-40 0,0 122 30,0-1-46,0 42 16,0 0 0</inkml:trace>
  <inkml:trace contextRef="#ctx0" brushRef="#br0" timeOffset="205324.8868">11413 16812 0,'-41'41'63,"41"0"-48,0 40-15,0 1 16,0 0-16,0-41 16,0 41-16,41 0 15,0-82 1,41 0-16,0 0 16,40-123-1,-81 41 1,-41-163-1,0 204 17,-41-41-17,-122 82 1,40 82 0,82-41-1,41 40 1</inkml:trace>
  <inkml:trace contextRef="#ctx0" brushRef="#br0" timeOffset="205741.2647">12190 16648 0,'0'0'0,"0"-82"15,0 1 1,0 122 46,0 40-62,41 1 16,-41 0-16,0 82 16,0-1-1,82-81 1,-82 41-1,0-82 1</inkml:trace>
  <inkml:trace contextRef="#ctx0" brushRef="#br0" timeOffset="206491.7356">14277 16812 0,'0'0'0,"-41"0"0,82-82 47,40 82-32,42 0-15,0 0 16,-1 0-16,-40 0 15</inkml:trace>
  <inkml:trace contextRef="#ctx0" brushRef="#br0" timeOffset="206641.54">14195 16975 0,'0'0'0,"41"0"31,40 0-15,165 0 0,-123 0-16,-42 0 15</inkml:trace>
  <inkml:trace contextRef="#ctx0" brushRef="#br0" timeOffset="206924.7356">14481 16689 0,'0'0'16,"0"-41"-16,-41 41 0,164 0 62,-82 0-46,41 0-16,-1 164 15,-40-82 1,41-1-16,-82 1 16,-41 0-16,-41-41 15,-40 82 1,40-41 0</inkml:trace>
  <inkml:trace contextRef="#ctx0" brushRef="#br0" timeOffset="207376.5538">15340 16730 0,'82'0'62,"41"0"-46,-1 0-16,-40 0 16,-41 0-16,41 0 15,-82 82 16,-123 0 1,0 40-17,83 1 1,-42-82 0,164-41 30,40 0-30,1 0-16,81 0 16</inkml:trace>
  <inkml:trace contextRef="#ctx0" brushRef="#br0" timeOffset="207824.9829">16485 16975 0,'0'82'62,"-81"-41"-46,81 41-16,-82-41 0,41 0 16,-82 82-1,41-123 1,82-41 15,41-41-15,41 0-1,-41 82 17,82 123-17,-82-41 1,0-1 0,40 1-1</inkml:trace>
  <inkml:trace contextRef="#ctx0" brushRef="#br0" timeOffset="208041.4105">16813 17057 0,'0'0'0,"0"41"63,0 0-63,0 41 15,0 41-15,0-42 0,-82 124 16,82-1 15,0-81-15</inkml:trace>
  <inkml:trace contextRef="#ctx0" brushRef="#br0" timeOffset="208472.2161">17099 17425 0,'0'0'0,"41"0"16,0 0 0,0 0-1,-41 41 1,0 82-1,0-82-15,-82 82 16,0-82 15,82 40-31,41-81 32,41-41-17,82 1 1,-42 40-1,-81-82 1</inkml:trace>
  <inkml:trace contextRef="#ctx0" brushRef="#br0" timeOffset="210863.901">27326 17221 0,'-123'0'16,"82"0"-16,-41 0 15,41 0 1,123 0 62,82 0-78,327-41 16,286-41-1,205 0 1,613 1 0,-695-42-1,82 41 1,-123 0-1,-286 82 17,-123-82-17,-369 42 1,-40 40 0</inkml:trace>
  <inkml:trace contextRef="#ctx0" brushRef="#br0" timeOffset="211991.1793">26835 15789 0,'41'0'94,"0"-82"-94,41 42 16,-1-42-16,83 0 15,-41-41-15,40 41 16,-40-40-16,82-42 16,122-81 15,41-1 16,-286 164-32,41-40 1,81 40 0,1-41-1,-1-40 1,-122 122-1,163-82 1,124 0 0,-1 82-1,-123 41 1,-122-82-16,41 82 16,-83 0-1,1 0-15,123 0 16,163 41-1,-164 0 1,1 41 15,-41 0-15,40 82 0,123-1-1,-40 1 1,-124-42-1,124 1 1,122 82 0,-205-83-1,42-40 1,40 41 0,-41-82-1,83-41 1,-287 0-1,40 0 1</inkml:trace>
  <inkml:trace contextRef="#ctx0" brushRef="#br0" timeOffset="212986.8487">28635 14480 0,'-41'123'78,"41"0"-62,0-1-16,0 42 15,41 286 1,41 82-1,-82-164 1,0-164-16,81 124 16,-81-206-16,0-40 15,0 41 1,41-123 62</inkml:trace>
  <inkml:trace contextRef="#ctx0" brushRef="#br0" timeOffset="213752.5299">33257 14276 0,'0'-41'16,"0"164"31,0 40-47,0 1 15,0 940 17,0-654-17,41-123 1,-41-204 0,0-41-1,0-123 16</inkml:trace>
  <inkml:trace contextRef="#ctx0" brushRef="#br0" timeOffset="217421.6939">34566 15748 0,'-41'0'688,"-81"-41"-672</inkml:trace>
  <inkml:trace contextRef="#ctx0" brushRef="#br0" timeOffset="218086.7033">27653 16198 0,'-82'0'0,"164"0"78</inkml:trace>
  <inkml:trace contextRef="#ctx0" brushRef="#br0" timeOffset="218513.4658">35425 15912 0</inkml:trace>
  <inkml:trace contextRef="#ctx0" brushRef="#br0" timeOffset="218874.648">26344 16689 0,'0'82'47</inkml:trace>
  <inkml:trace contextRef="#ctx0" brushRef="#br0" timeOffset="219181.314">35916 15953 0</inkml:trace>
  <inkml:trace contextRef="#ctx0" brushRef="#br0" timeOffset="220433.5159">34444 15462 0,'0'0'0,"0"-82"31,81-41-16,1 83 1,41-83 0,41 41-16,572-368 31,-613 409-31,40-41 31,-122 82-15,-41 41 78</inkml:trace>
  <inkml:trace contextRef="#ctx0" brushRef="#br0" timeOffset="220875.8698">36366 13989 0,'0'-40'15,"0"121"48,-82 1-47,82-41-16,0 0 15,0 41-15,0-41 16,123-41 15,-41 0-15,0-41-1,-82-123 1,82 1 0,-123 81-1,-41 82 1,0 0-1,0 122 1,82-40-16,0 0 16</inkml:trace>
  <inkml:trace contextRef="#ctx0" brushRef="#br0" timeOffset="221115.3936">36857 14071 0,'0'-41'78</inkml:trace>
  <inkml:trace contextRef="#ctx0" brushRef="#br0" timeOffset="221543.2925">37348 13908 0,'0'-41'0,"-41"41"47,41 41-32,-41 40-15,41-40 16,0 0-16,0 0 15,0 82 1,0-82 0,82-41 15,0 0-15,-82-82-16,82-41 15,-82 41 16,-41-40-15,-41 122 0,0 0-1,0 122 1,82-81-16</inkml:trace>
  <inkml:trace contextRef="#ctx0" brushRef="#br0" timeOffset="221926.382">37798 13867 0,'0'-82'16,"0"123"46,0 41-46,-82-41-16,82-1 16,0 42-1,41 0 1,0-82 0,82 0-1,-42-123 1,-81 82-16,41-81 15,-41 81 1,0 0-16,0 0 16,-41 41-1,-122 0 1,163 41-16,-41 82 16</inkml:trace>
  <inkml:trace contextRef="#ctx0" brushRef="#br0" timeOffset="222143.3276">38412 13621 0,'0'-41'15,"40"41"1,-40-41-16,123 41 15,-41 0 1,41 0 0,-41 0-1</inkml:trace>
  <inkml:trace contextRef="#ctx0" brushRef="#br0" timeOffset="222376.3385">38452 13580 0,'0'123'32,"0"-41"-17,41-82 1,0 82 0,41-41-1,-82 40 1,0-40-1,-123 41 1,1-82-16,-1 0 16</inkml:trace>
  <inkml:trace contextRef="#ctx0" brushRef="#br0" timeOffset="223109.4731">27244 15176 0,'-41'-41'16,"41"-41"-1,-82 82 1,82 41 15,123 41-31,-82-1 16,82 124 0,40 0 15,-81-124-16</inkml:trace>
  <inkml:trace contextRef="#ctx0" brushRef="#br0" timeOffset="223843.2316">26303 14562 0,'0'-82'0,"-41"41"16,0 41 15,0 0-15,41 205 15,0-41-15,0-124-1,164-40 1,0-122-1,-164 40 17,0-41-17,-41-40 1,0 163-16,-41-41 16,0 122-1,82 1-15,0 0 16,82-41-1</inkml:trace>
  <inkml:trace contextRef="#ctx0" brushRef="#br0" timeOffset="224109.3844">26794 14603 0,'0'-82'0,"0"0"94,0 1-78,0 40-1,0 82 16,0-1-31,41 42 16</inkml:trace>
  <inkml:trace contextRef="#ctx0" brushRef="#br0" timeOffset="224509.9702">27039 14194 0,'0'-41'0,"0"-41"15,0 41 17,-81 123-1,81-41-15,41 123-1,-41-123-15,40-1 16,1-40-16,41 0 15,-41 0 1,41-122 0,-82-42-1,0 82 1,-41-40 0,0 122-1,-41 0 16,0 0-31,1 122 16,81-40-16,0-41 16,41-41-16</inkml:trace>
  <inkml:trace contextRef="#ctx0" brushRef="#br0" timeOffset="224860.0616">27489 13949 0,'0'0'0,"0"-41"0,0 82 63,0 81-48,0-81-15,0 0 16,82 41 15,0-82-15,0-82-1,0-82 1,-82 42 0,0 81-1,-205-41 1,164 123-1,41 41 1</inkml:trace>
  <inkml:trace contextRef="#ctx0" brushRef="#br0" timeOffset="225059.8895">27980 13621 0,'0'-82'16,"0"42"0,82-1-1,-41 41 1,41 0 0</inkml:trace>
  <inkml:trace contextRef="#ctx0" brushRef="#br0" timeOffset="225294.0176">27980 13499 0,'0'40'32,"0"42"-17,41-82-15,-41 41 16,82-41-16,-82 41 15,41-41 1,-41 82 0,0-41-1,-123 41 1,41-1-16,41-40 16</inkml:trace>
  <inkml:trace contextRef="#ctx0" brushRef="#br0" timeOffset="225977.1716">28880 17671 0,'-82'0'16,"82"82"15,0 40-31,0 1 16,0-41-16,41 122 31,0-204 0</inkml:trace>
  <inkml:trace contextRef="#ctx0" brushRef="#br0" timeOffset="226193.2488">28880 17466 0,'0'-41'15,"82"41"1,-41 0-16,41 0 15,0 0 1,-1 41-16,-81 82 16,-40-82-1,-42 41-15,-123 40 16,82-81 0,123 41-16</inkml:trace>
  <inkml:trace contextRef="#ctx0" brushRef="#br0" timeOffset="226443.488">29780 17385 0,'0'0'0,"-41"0"16,41-41-16,-82 41 31,82 81-31,-40 42 16,40 163-1,0 83 1,0-124-16,0 0 16,122-163-1,-81-82-15</inkml:trace>
  <inkml:trace contextRef="#ctx0" brushRef="#br0" timeOffset="226826.7439">30148 17875 0,'-81'0'15,"162"0"32,1 0-31,0-41-16,-41 41 16,41 0-1,-82 82 1,-41 0-1,-82 41 1,0 0 0,42-42-1,81-40 1,40-41 0,165-41-1,0 0 1</inkml:trace>
  <inkml:trace contextRef="#ctx0" brushRef="#br0" timeOffset="227227.1563">30885 17794 0,'0'0'0,"-41"0"16,-41 0 0,123 0 31,123 0-47,-83 0 15,124 81 1,-123-81-16,40 41 15,-81 41 1,-123-41 31,42-41-31,-1 82-16,-82 41 15,123-1 16,-41-122-31</inkml:trace>
  <inkml:trace contextRef="#ctx0" brushRef="#br0" timeOffset="227676.7836">31948 17794 0,'82'0'62,"0"0"-46,41 0 0,-1 0-1,-81 0 1,-41 122 0,-41-81-1,-81 82 1,40 0-1,82-82 1,82-41 15,-1 0-31,42-41 16,82 0 0</inkml:trace>
  <inkml:trace contextRef="#ctx0" brushRef="#br0" timeOffset="228060.9231">33135 17998 0,'0'-41'16,"-41"41"31,41 41-32,-82 41-15,41 0 16,41 0-16,-123-1 16,41-40-1,42 0 1,40-82 15,0-41-15,0 42-1,81-1 1,1 41 0,-41 81-1,41 42 1,0-41 0,-41-82-16,40 0 0</inkml:trace>
  <inkml:trace contextRef="#ctx0" brushRef="#br0" timeOffset="228277.2966">33462 17957 0,'0'82'47,"0"0"-32,0 0-15,0 40 0,-82-40 16,82 41 0,-41 40-1,41-81-15</inkml:trace>
  <inkml:trace contextRef="#ctx0" brushRef="#br0" timeOffset="228593.6579">33707 18325 0,'0'-41'0,"41"1"32,0 40-32,41 0 15,-82 81 16,0 42-15,-41 0 0,-82-1-1,41-81-15,42 0 16,121-41 15,42 0-31,245-122 16,-204 122-16</inkml:trace>
  <inkml:trace contextRef="#ctx0" brushRef="#br0" timeOffset="228910.0993">34607 17425 0,'0'0'0,"82"82"47,-41 0-31,41 0-16,-41 0 15,-41 40-15,81 42 16,-81 245 0,-81-245-1,-1-83 1</inkml:trace>
  <inkml:trace contextRef="#ctx0" brushRef="#br0" timeOffset="229126.6972">35507 17957 0,'82'0'31,"41"0"-16,-41 0-15,-42 0 16,42 0-16,-41 41 16</inkml:trace>
  <inkml:trace contextRef="#ctx0" brushRef="#br0" timeOffset="229263.0163">35630 18162 0,'41'0'16,"41"0"0,-1 0-16,1-82 15</inkml:trace>
  <inkml:trace contextRef="#ctx0" brushRef="#br0" timeOffset="230376.6194">36857 17916 0,'0'-82'15,"0"42"1,-82 40 31,82 122-31,-41 1-16,41 0 15,0 40 16,0-81-15,123-82 0,-41 0-1,0-245 1,-82 81 0,-41-81-1,-41 204 1,41 41-16,-41 41 15,82 122 1,0-81 0</inkml:trace>
  <inkml:trace contextRef="#ctx0" brushRef="#br0" timeOffset="230661.8425">37266 17957 0,'0'41'15,"0"-82"48,0-41-48,0 41 1,0 82 0,0 41-1,82 82 1</inkml:trace>
  <inkml:trace contextRef="#ctx0" brushRef="#br0" timeOffset="231060.7944">37716 17794 0,'0'0'0,"0"-123"16,0 82-16,-41 123 47,41 0-32,0 163 1,41 41 0,41-204-1,0-82 1,40 0 0,-40-123-1,-82 83 1,0-124-1,0 41-15,-82 41 16,42 41 0,-1 41-1,-164 41 1,205 123 0,0-123-1</inkml:trace>
  <inkml:trace contextRef="#ctx0" brushRef="#br0" timeOffset="231461.4101">38371 17753 0,'0'-82'16,"-82"123"46,82 41-62,0 40 16,0 1-16,0 0 16,0 40-1,82-81 1,-1-82-1,1-82 1,41-40 0,-123-124-1,0 164-15,-82 1 16,0 40 0,41 41-16,1 0 15,-42 41 1</inkml:trace>
  <inkml:trace contextRef="#ctx0" brushRef="#br0" timeOffset="231660.7216">38821 17630 0,'0'-82'15,"81"82"1,-40-41-16,82 41 16,-41 0-1,0 0 1</inkml:trace>
  <inkml:trace contextRef="#ctx0" brushRef="#br0" timeOffset="231910.9166">38780 17671 0,'0'41'31,"0"41"-15,82-1 0,40-40-1,-40 82 1,0-41-1,-82-41-15,-82 41 32,0-82-32,-81 40 15,122-40 1</inkml:trace>
  <inkml:trace contextRef="#ctx0" brushRef="#br0" timeOffset="233127.2376">30680 19880 0,'-82'0'0,"82"-41"0,0 123 47,0 40-47,0 1 15,0 122 1,0-81-1,0-41 1</inkml:trace>
  <inkml:trace contextRef="#ctx0" brushRef="#br0" timeOffset="233393.7837">30598 19757 0,'0'-82'16,"41"41"-1,82-41 1,82 82 0,-124 123-1,-122 0 1,-163 0-1,122-82-15,-82 81 16,83 1 0</inkml:trace>
  <inkml:trace contextRef="#ctx0" brushRef="#br0" timeOffset="233677.614">31416 19634 0,'0'0'0,"0"-41"16,-81 41-1,40 0 1,0 205-1,41 40 1,0 246 0,0-286-16,41-1 15,41-81-15,81 41 16,-122-164 0</inkml:trace>
  <inkml:trace contextRef="#ctx0" brushRef="#br0" timeOffset="234093.5821">32030 20166 0,'-82'0'16,"123"0"46,41 0-46,41 0-16,-82 0 16,-41 41 15,-41 41-16,-41 40 1,-41 1 0,0-41-1,164-82 17,41 0-17,164 0 1,-124 0-16,1 0 15</inkml:trace>
  <inkml:trace contextRef="#ctx0" brushRef="#br0" timeOffset="234427.9116">33135 20084 0,'0'82'63,"-82"-82"-47,0 123-16,41-82 15,-82 40-15,1 42 16,40-82-1,123-41 17,81 0-32,1 0 15,41 0-15,40 0 16,-163 0 0,0 0-16</inkml:trace>
  <inkml:trace contextRef="#ctx0" brushRef="#br0" timeOffset="234943.9569">33789 20289 0,'0'0'0,"-41"0"0,-41 0 15,164 0 32,41-82-31,81 82-1,-122 0 1,-82 82 15,-82 0-31,42-1 16,-83 42-1,41-41-15,41-41 16,164-41 31,0 0-47,245-41 16,-327 41-1</inkml:trace>
  <inkml:trace contextRef="#ctx0" brushRef="#br0" timeOffset="235477.5615">34648 20411 0,'0'-40'47,"0"80"94,0 42-141,0 0 0,-82-41 15,82 41 1,-41 81 0,-40-122-16,40 41 15,41-123 32,0 0-47,0-81 16,0 81-1,41 41 1,81 41 0,-40 81-1,0-40 1,-82 0-16,41-82 15,41 41-15</inkml:trace>
  <inkml:trace contextRef="#ctx0" brushRef="#br0" timeOffset="235694.5713">34975 20493 0,'0'0'0,"-41"82"63,41 0-63,0 0 0,0 40 15,0 1-15,0 123 16,-40-42 0,40-163-1</inkml:trace>
  <inkml:trace contextRef="#ctx0" brushRef="#br0" timeOffset="236010.6149">35384 20943 0,'0'-41'31,"82"41"-31,0 0 16,-82 82 0,0 0-1,0-41-15,-41 82 16,-41-83 0,1 42-1,162-82 32,124 0-31,-123-82-16</inkml:trace>
  <inkml:trace contextRef="#ctx0" brushRef="#br0" timeOffset="236411.4486">35671 19757 0,'0'0'0,"0"82"47,82 0-32,-1-1-15,83 42 16,-82 0-16,41 40 15,-42 1-15,-81 245 16,0-245 0,-81-1-16,-1 42 15</inkml:trace>
  <inkml:trace contextRef="#ctx0" brushRef="#br0" timeOffset="236661.5373">37266 20698 0,'-41'0'0,"123"0"47,0 0-47,0 0 16,0 0-16,-42 0 15</inkml:trace>
  <inkml:trace contextRef="#ctx0" brushRef="#br0" timeOffset="236794.2909">37266 21107 0,'0'-41'32,"123"41"-17,41 0 1,-42-82-16</inkml:trace>
  <inkml:trace contextRef="#ctx0" brushRef="#br0" timeOffset="240378.402">38452 20657 0,'0'-82'0,"0"41"32,-40 82-1,40 0-15,0 41-16,0 122 31,0-163-16,40 41 1,124-82 0,-82-41-1,0-82-15,-41 1 16,-41 81-16,0-41 16,-123-82-1,0 123 1,41 41-1,1 123 1,162-82 0</inkml:trace>
  <inkml:trace contextRef="#ctx0" brushRef="#br0" timeOffset="240615.9376">39230 20739 0,'0'-41'63,"0"-41"-48,82 164 32</inkml:trace>
  <inkml:trace contextRef="#ctx0" brushRef="#br0" timeOffset="241044.7221">39761 20493 0,'0'-82'15,"0"42"1,0-42 0,-40 82-16,-42 0 15,-41 41 1,41 81 0,82 42-1,0-82 1,41-82-1,41 0 1,41 0 0,-123-41-1,81-82 1,-81 41 0,0 41 15,0 82-16,0 164 1,0-1 0,0 42-1,0-83 1</inkml:trace>
  <inkml:trace contextRef="#ctx0" brushRef="#br0" timeOffset="241478.6615">40252 20657 0,'0'0'0,"0"-41"0,0-41 16,0 0-1,-81 1 1,-1 81-1,0 81 1,82-40 0,0 123-1,0-41 1,0-82 0,41-41-1,82 0 1,-42-82-1,-40-41 1,-41 41 0,0 164 31,0 82-47,0 40 31,0-122-31,0 0 15,0-41-15</inkml:trace>
  <inkml:trace contextRef="#ctx0" brushRef="#br0" timeOffset="241761.8291">40621 20452 0,'-41'0'15,"163"-81"48,-81 81-63,41 0 15,-41-41-15,41 41 16,-41 0 0</inkml:trace>
  <inkml:trace contextRef="#ctx0" brushRef="#br0" timeOffset="242012.0728">40539 20452 0,'41'82'47,"0"41"-32,40-41-15,1-82 16,41 163 15,-123-122-15,-41 41-1,-41-82 1,-163 123 0,122-41-1</inkml:trace>
  <inkml:trace contextRef="#ctx0" brushRef="#br0" timeOffset="242629.0628">34444 22825 0,'81'0'62,"1"0"-62,0 0 16,41 0-1,-82 0 1,-41 123 0,-164-1-1,-81 42 1,163-123 0,82 41-1,41-82 16,0 0-31,122 0 16,42 0 0</inkml:trace>
  <inkml:trace contextRef="#ctx0" brushRef="#br0" timeOffset="243012.1405">35712 22907 0,'0'0'0,"-82"41"47,82-1-47,-82 42 16,-41 41-1,-40 82 1,81-165-1,41-40 1,41-81 0,41-1-1,0 0 1,41 41 0,-41 82 15,81 0-31,-122 41 15,41-41-15,41 40 16,-41 1 0</inkml:trace>
  <inkml:trace contextRef="#ctx0" brushRef="#br0" timeOffset="243228.8857">36162 22907 0,'0'0'16,"-41"-41"0,0 123 15,41-1-31,0 165 31,-82 122-15,82-204-1,0-83-15</inkml:trace>
  <inkml:trace contextRef="#ctx0" brushRef="#br0" timeOffset="243578.7557">36325 23275 0,'0'-41'0,"123"41"63,-82 41-63,-41 82 16,0-83-1,0 42 1,0 0-1,-123 0 1,1 41 0,203-123 15,42 0-15,122 0-1,-122-82-15</inkml:trace>
  <inkml:trace contextRef="#ctx0" brushRef="#br0" timeOffset="243878.7659">37553 23193 0,'0'0'0,"40"0"46,42 0-46,41 0 16,41 0 0</inkml:trace>
  <inkml:trace contextRef="#ctx0" brushRef="#br0" timeOffset="244028.8349">37634 23520 0,'-41'0'0,"164"0"31,0-41-15,0 41-16,-1 0 15,-40 0-15</inkml:trace>
  <inkml:trace contextRef="#ctx0" brushRef="#br0" timeOffset="257730.1183">39393 22416 0,'0'82'31,"0"-41"-15,-81-1 0,40-40-1,-41 0 17,82-81-1,0-1-16,82 82 1,-1 0 0,1 204-1,-82-40 1,-82 40 0,42-81-16,-124 82 15,82-164-15,0-41 16,41 41-1,41-82 1,0-205 0,82 164-1,41 82 17,-82 0-17,41 41-15,-1 82 16,-81-82-16,82-41 15</inkml:trace>
  <inkml:trace contextRef="#ctx0" brushRef="#br0" timeOffset="257901.1354">39761 22825 0,'0'41'0</inkml:trace>
  <inkml:trace contextRef="#ctx0" brushRef="#br0" timeOffset="258130.1585">40171 22539 0,'0'-41'47,"81"41"-47,1 0 15,41-82-15,122 41 16,-122 41 0</inkml:trace>
  <inkml:trace contextRef="#ctx0" brushRef="#br0" timeOffset="258430.0492">40334 22498 0,'-41'0'0,"41"41"16,0 81-1,0-81 1,41 41-16,0-82 16,123 82-1,-42 0-15,-81-42 16,0-40-1,-82 41 1,-163 41 0,40-82-1,123 0 17</inkml:trace>
  <inkml:trace contextRef="#ctx0" brushRef="#br0" timeOffset="258830.2914">41071 22620 0,'0'-81'15,"40"81"48,1-41-63,41 41 16,-41 0-16,0 0 15,41 0 1,-41 0-1,-41 41 1,-41 122 0,-82 123-1,41-40 1,82-123 0,0-42-1,41-81 1</inkml:trace>
  <inkml:trace contextRef="#ctx0" brushRef="#br0" timeOffset="259013.7147">41561 22702 0,'41'-82'16,"82"82"-1,-41-41-15,41 41 16,-1-81 0</inkml:trace>
  <inkml:trace contextRef="#ctx0" brushRef="#br0" timeOffset="259263.572">41602 22743 0,'0'0'0,"-82"0"0,82 41 32,123 82-17,-41-123-15,41 81 16,40 124 15,-163-123-15,-122 0-1,-206-1 1,1 1 0,164-82-16</inkml:trace>
  <inkml:trace contextRef="#ctx0" brushRef="#br0" timeOffset="260147.0628">17631 16853 0,'-41'0'0,"164"0"62,-42 0-46,-40 0-16,41 0 16</inkml:trace>
  <inkml:trace contextRef="#ctx0" brushRef="#br0" timeOffset="260280.7855">17672 17016 0,'41'0'32,"81"0"-17,1 0-15,0 0 16</inkml:trace>
  <inkml:trace contextRef="#ctx0" brushRef="#br0" timeOffset="260847.9276">19185 16648 0,'0'41'62,"-81"-41"-46,40 0-16,-41 82 15,0-82 1,0 0 0,82-41-1,0-82-15,0 42 16,41 81-1,82 0 1,-41 122 0,-1 124-1,-162 122 17,-124-82-17,123-245-15,0 41 16,42-82-16,40-82 31,0-41-15,0-40-1,40 122-15,42 41 16,41 0 0,-41 82-1,0 40 1,-82-81-16,41-41 15</inkml:trace>
  <inkml:trace contextRef="#ctx0" brushRef="#br0" timeOffset="261059.1813">19390 17139 0,'82'0'78,"-41"0"-47</inkml:trace>
  <inkml:trace contextRef="#ctx0" brushRef="#br0" timeOffset="261263.8222">19676 16812 0,'-41'0'15,"82"0"16,41 0-31,41-41 16,-41 41-16,40 0 16,-81 0-1</inkml:trace>
  <inkml:trace contextRef="#ctx0" brushRef="#br0" timeOffset="261580.1321">19676 16853 0,'-41'0'16,"41"82"-1,0-42 1,0 42 0,0 0-1,123-82 1,0 82-1,40-41 1,-122 0 0,-41 41-1,-82 81 1,-81-81 0,81-82-1,82-41 1</inkml:trace>
  <inkml:trace contextRef="#ctx0" brushRef="#br0" timeOffset="261980.7104">20576 16894 0,'0'0'0,"-82"0"0,123 0 47,0 0-47,41 0 15,163-41 1,-204 41 31,-41 41-47,0 40 0,-41 165 31,41-82-31,0-83 0,-40 83 31,40-82-15,0-123-1</inkml:trace>
  <inkml:trace contextRef="#ctx0" brushRef="#br0" timeOffset="262182.8061">21353 16935 0,'0'0'16,"41"-41"0,0 41-1,0 0-15,82-82 32,0 82-17</inkml:trace>
  <inkml:trace contextRef="#ctx0" brushRef="#br0" timeOffset="262464.2036">21272 16975 0,'0'0'16,"0"41"-1,40 0 1,83 41-1,-41 41 1,-82 0 0,0-83-1,0 42 17,-164 0-17,1-82 1,40 0-16</inkml:trace>
  <inkml:trace contextRef="#ctx0" brushRef="#br0" timeOffset="263430.8055">5931 16894 0,'-40'0'0,"40"-82"62,81 82-62,1 0 16,0 0-16,0 0 16,-41 0-1,-164 286 1,-122-81-1,204-123 1,41-42 15,81-40-31,369-122 32,-40-1-32</inkml:trace>
  <inkml:trace contextRef="#ctx0" brushRef="#br0" timeOffset="264148.2532">4868 18980 0,'0'-82'15,"0"41"-15,-41 0 16,41-41-16,-41-40 16,-82 40 31,42 164-47,-83 368 31,164-328-31,41 83 31,41-205-15,40 82-1,-81-82 1,41 41 0,-82 40-1,-41 42-15,-82-41 16,83-82-1,-42 41-15,0-41 16,-41 0 0,123-82-1</inkml:trace>
  <inkml:trace contextRef="#ctx0" brushRef="#br0" timeOffset="264431.0986">5195 18939 0,'0'0'0,"0"-82"16,0 41 0,0 82 30,0 41-46,0 0 16,0 40 0,0 247-16,0-165 15,0-122 1,0-41 0</inkml:trace>
  <inkml:trace contextRef="#ctx0" brushRef="#br0" timeOffset="264763.4553">5522 19225 0,'0'41'32,"82"-41"-1,-82-41-16,41 41 1,-41-82-16,0 42 16,-82 40 15,41 81-15,41 124-1,0-1 1,0-163-1,164 41 1,0-164 0,40-122-1</inkml:trace>
  <inkml:trace contextRef="#ctx0" brushRef="#br0" timeOffset="264966.2565">6177 18939 0,'0'0'0,"-82"-123"16,82 82-1,-41 41 1,41 41 0,0 41-16,0 41 15,0 286-15,0-164 16,0-81 0,0 81-1,0 42 1,0-247-1</inkml:trace>
  <inkml:trace contextRef="#ctx0" brushRef="#br0" timeOffset="265182.4831">6136 19430 0,'0'-82'15,"0"41"1,82 41-1,0 0-15,-41 0 16,40 164 0,-122-42-1,-81 42 17,40-123-17</inkml:trace>
  <inkml:trace contextRef="#ctx0" brushRef="#br0" timeOffset="265613.9646">6668 19062 0,'0'-41'15,"0"-41"1,82 82-1,81 0 1,-122 0 0,-41 204 15,-123-40-15,83-82-16,-42 0 15,123-164 32,40 82-31,-40 0-16,-41 41 15,41 81 1,-41-40 0,-204 41-1,-1-41 1,123-82-1,1-41 1</inkml:trace>
  <inkml:trace contextRef="#ctx0" brushRef="#br0" timeOffset="265880.633">4827 19225 0,'-82'-82'16,"123"82"15,41 0-16,0 0-15,0 0 16,122-40 0</inkml:trace>
  <inkml:trace contextRef="#ctx0" brushRef="#br0" timeOffset="266264.5266">4336 20371 0,'0'0'0,"0"81"15,123-81 32,40 0-31,410-81 0,450-165-1,-614 246 1,-327 0-1,-82 41 17</inkml:trace>
  <inkml:trace contextRef="#ctx0" brushRef="#br0" timeOffset="267164.4502">10227 19225 0,'-41'0'0,"123"0"63,-1 0-63,42 0 16,450-82 15,-532 123-16,0 41 1,-123 41 0,-82-41-1,1 81 1,-42 1 0,82-82-1,123-41-15,-81-41 16,121 0 15,1 0-15,41 0-16,123 0 15,-1 0 1</inkml:trace>
  <inkml:trace contextRef="#ctx0" brushRef="#br0" timeOffset="267397.3407">12149 19512 0,'82'0'47,"0"0"-31,41-82-16,-41 82 15</inkml:trace>
  <inkml:trace contextRef="#ctx0" brushRef="#br0" timeOffset="267547.6199">12190 19798 0,'0'0'0,"-82"0"0,164 0 31,41-41-15,204-41 0</inkml:trace>
  <inkml:trace contextRef="#ctx0" brushRef="#br0" timeOffset="268081.1571">14808 18939 0,'0'0'0,"-122"82"47,81 0-47,-41 81 16,-123 83-1,-122 122 17</inkml:trace>
  <inkml:trace contextRef="#ctx0" brushRef="#br0" timeOffset="268313.9335">14031 19266 0,'82'0'47,"0"0"-47,0 82 16,-1-41-16,42 41 15,41 40 1,-1 1 0,-81-123-16</inkml:trace>
  <inkml:trace contextRef="#ctx0" brushRef="#br0" timeOffset="268630.8147">13745 18898 0,'0'0'0,"-82"0"15,123 0 17,41-82-17,40 82-15,247 0 16,-165-41-1,-40 41-15,-1 0 16</inkml:trace>
  <inkml:trace contextRef="#ctx0" brushRef="#br0" timeOffset="268903.5332">15504 19348 0,'-41'0'0,"82"0"47,41 0-47,40 0 15,1 0-15,-41 0 16</inkml:trace>
  <inkml:trace contextRef="#ctx0" brushRef="#br0" timeOffset="269497.9812">16772 19675 0,'0'-41'47,"0"-41"-32,82 42-15,-82-1 16,0-82-16,81 41 16,-81-81-1,0 81 1,-81 82-1,81 82 1,-41 122 0,41 41-1,41-122 1,40-41 0,42-82-1,-82 0-15,82-123 16,-82 41-1,-41 1-15,82-124 16,-82 42 0,-41 244 15,41 42-15,0 0-1,0 81 1,0-122-16,122-41 15,-81-41-15,0 0 16,41 0-16</inkml:trace>
  <inkml:trace contextRef="#ctx0" brushRef="#br0" timeOffset="269881.5897">13867 20534 0,'0'0'0,"41"0"31,123 0-15,81 0-16,83 0 16,122-41-16,-41 41 15,1350-122 16,-1596 122 1</inkml:trace>
  <inkml:trace contextRef="#ctx0" brushRef="#br0" timeOffset="270347.6374">14604 21107 0,'0'82'47,"0"-1"-47,0-40 15,-41 123 16,-41-82-15,0-82 0,41-82-1,41-163 1,164 81 0,40 82-1,1 82 1,-82 0-1</inkml:trace>
  <inkml:trace contextRef="#ctx0" brushRef="#br0" timeOffset="270631.3688">15504 20739 0,'-82'0'31,"82"41"-15,-41 40-16,41 1 16,-82 205-1,82 163 1,0-246-1,0-40 1</inkml:trace>
  <inkml:trace contextRef="#ctx0" brushRef="#br0" timeOffset="270964.6615">15995 21230 0,'0'0'0,"0"40"62,0 42-62,0 0 16,0 0-16,0 82 15,0-1 1,0-81 0,-41-82 15,-41 0-15,41 0-1,0 0 1</inkml:trace>
  <inkml:trace contextRef="#ctx0" brushRef="#br0" timeOffset="271121.3035">15872 21189 0,'0'-82'0,"82"82"16,-41 0-16,81-41 15,1 41-15,0 0 16</inkml:trace>
  <inkml:trace contextRef="#ctx0" brushRef="#br0" timeOffset="271547.9856">16363 21557 0,'0'-41'0,"0"0"31,41 41-31,0-41 16,81 41 0,-122 82-1,0 82 1,-41-83-1,41-40 17,0-123-17,0 1 1,123-83 0,-82 41-1,41 123 1,-82 82-1,41 164 1,-41-83 0,0-81-1,122-123 1,42-123 0</inkml:trace>
  <inkml:trace contextRef="#ctx0" brushRef="#br0" timeOffset="272132.3864">13295 23888 0,'-41'0'16,"123"-41"15,81 41-31,83 0 15,-83-81-15,-40 81 16,-82 0-16</inkml:trace>
  <inkml:trace contextRef="#ctx0" brushRef="#br0" timeOffset="272247.7997">13622 24175 0,'0'0'16,"-82"0"-16,369 0 31,-206 0-31,-40 0 16</inkml:trace>
  <inkml:trace contextRef="#ctx0" brushRef="#br0" timeOffset="275381.4984">37962 8385 0,'0'0'0,"-164"0"16,0 0-16,42 0 15,40 0 1,123 0 15,572 0 0,-285 0-31,326 0 16,-327 0-16,-40 0 16,204 0-1,-287 0 1,-122 0 0,-164 0 30,0 0-46,-122 41 16,122-41 0</inkml:trace>
  <inkml:trace contextRef="#ctx0" brushRef="#br0" timeOffset="275614.9029">38166 8426 0,'0'0'0,"-123"0"0,82 0 15,82 0 32,82 0-47,327 0 16,205-81 0,-1 81-1,-245-82 1,-245 82-1</inkml:trace>
  <inkml:trace contextRef="#ctx0" brushRef="#br0" timeOffset="277416.9858">14890 23479 0,'0'-41'16,"0"82"46,-41 82-62,41-82 0,-82 41 16,1 163 15,-1-204-31,164-41 47,-1 0-31,206 0-1,-83-82 1,-163 41-1,0-40 1,-41 40 0,0 0-16,0-41 15,-41 82 1,0 0 31,41 82-47,0 81 15,0 83 1,0-1 15,0 1-15,0-165 0</inkml:trace>
  <inkml:trace contextRef="#ctx0" brushRef="#br0" timeOffset="277898.8522">15790 23888 0,'0'-41'0,"0"-40"15,0 40 1,0-41 15,-41 82-31,-82 41 31,42 82-15,-1-1 0,82-40-1,82-82 1,40 0-1,-40 0 1,-82-82 0,41-40-1,-41-1 1,0 205 15,0 40-15,0 1-16,0 245 15,0-163 1,0-123 15</inkml:trace>
  <inkml:trace contextRef="#ctx0" brushRef="#br0" timeOffset="278150.1327">16322 24379 0,'0'-41'32,"-41"0"-17,41 1 1,0 80 31,0 1-32,41 41-15</inkml:trace>
  <inkml:trace contextRef="#ctx0" brushRef="#br0" timeOffset="278582.7132">16935 23929 0,'0'0'0,"0"-82"0,0 1 16,-40 40 0,-83 41-1,-41 0 1,82 82-1,82-1 1,0 83 15,41-164-15,41 0 0,0-41-1,0-163 1,-41 122-1,-41 204 32,0 1-47,0 82 16,0-1 0,0-40-1,0-123 1</inkml:trace>
  <inkml:trace contextRef="#ctx0" brushRef="#br0" timeOffset="279198.9535">17631 23929 0,'0'-41'16,"-82"41"0,82-81-1,-41 81-15,-41 40 31,-40 83-15,122-82-16,0 82 31,163-41-15,1-1 0,-123-81-1,41 82 1,-82 0-1,-164 82 1,41-164 0,82 0-1,0-41 1,123-164 0,41 83-1,-82-1 1,41 0-1,-82 41 1,-82-40 15,-41 122-15,82 40 0,-81 42-1,122 0-15</inkml:trace>
  <inkml:trace contextRef="#ctx0" brushRef="#br0" timeOffset="279560.2139">18204 24216 0,'0'0'0,"81"0"47,1 0-31,0 0-16,41 0 15,40 0 1,-122 0-1</inkml:trace>
  <inkml:trace contextRef="#ctx0" brushRef="#br0" timeOffset="280700.9754">19390 23684 0,'0'-41'15,"-82"41"-15,205 0 47,-1 0-47,-40 0 16,0-41 0,123 41 15</inkml:trace>
  <inkml:trace contextRef="#ctx0" brushRef="#br0" timeOffset="281015.5849">19390 23643 0,'0'0'0,"-41"82"15,41-41 1,0 40-16,0 42 15,41-82 1,122 41 15,1-82-15,-41 82 0,-123-41-1,0 0 1,-164 81-1,41-81 1,42-41 0</inkml:trace>
  <inkml:trace contextRef="#ctx0" brushRef="#br0" timeOffset="281365.3302">20413 23847 0,'-41'0'15,"41"-81"-15,81 81 32,-40 0-32,41 0 15,-41 41 1,-41 81-1,-123 246 1,-40-245 0,122-123-1,123 0 32,81 0-47,165 0 16,-1-123-1,-245 42 1</inkml:trace>
  <inkml:trace contextRef="#ctx0" brushRef="#br0" timeOffset="282124.8877">15095 25402 0,'-82'0'15,"123"0"79,41 0-94,81 0 16,124 0-16,40 0 0,777-41 31,1637-164 0,-1923 165 0</inkml:trace>
  <inkml:trace contextRef="#ctx0" brushRef="#br0" timeOffset="286716.2198">17754 5113 0,'0'0'0,"0"-41"16,-82-41-1,41 82 1,-82 0-16,0 0 16,-122 0-1,-82 164 17,122 654-1,205-491-16,41-81 1,82-205 0,286 40-1,-41-203 1,-41-42 0,-81-40-1,-124-1 1,-122-40-1,0 40 17,-163 1-17,-83 122 1,-122 82 0,205 0-16,-165 163 15,247-81-15,81 41 16,0-41-16</inkml:trace>
  <inkml:trace contextRef="#ctx0" brushRef="#br0" timeOffset="287815.9236">17508 5849 0,'-41'0'15,"41"41"1,0 0 0</inkml:trace>
  <inkml:trace contextRef="#ctx0" brushRef="#br0" timeOffset="288009.5195">17467 6095 0</inkml:trace>
  <inkml:trace contextRef="#ctx0" brushRef="#br0" timeOffset="288198.2479">17467 6258 0</inkml:trace>
  <inkml:trace contextRef="#ctx0" brushRef="#br0" timeOffset="288402.8082">17426 6299 0,'-81'0'0,"81"41"63</inkml:trace>
  <inkml:trace contextRef="#ctx0" brushRef="#br0" timeOffset="288669.0469">17304 6463 0,'0'0'0</inkml:trace>
  <inkml:trace contextRef="#ctx0" brushRef="#br0" timeOffset="289540.3921">13786 9694 0</inkml:trace>
  <inkml:trace contextRef="#ctx0" brushRef="#br0" timeOffset="290650.2652">12763 8999 0,'-41'-82'16,"0"82"-16,-41 0 15,41 0-15,1 0 0,-42 0 16,41 41-1,0-41-15,-123 123 32,246-123-1,327-123-15,205-40-1,-1 81 1,-81 0 15,-286 82-15,-328 41-1,-41 41 1,-41-1 0,-81 42-1,-41 41 1,286-123 15,122-41-31,83 0 16,654-123-1,-450 123 1,-204 0 0,-165 0-1,1 0 1,-82 123-1,-204-1 17,0 1-17,163-123 1,204 0 0,369-41-1,-82-82 1,-204 83-1,-123 40 1,-41 0 0,-82 0 15,-82 40-15,-245 165-1,286-164 1,164-41 15,81 0-31,247-164 31,-124 82-15</inkml:trace>
  <inkml:trace contextRef="#ctx0" brushRef="#br0" timeOffset="296150.3739">16158 26220 0,'0'41'31,"0"41"-15,0-41-16,0 163 31,0-163-16,82-41 1,0 0 0,81-41-1,-122-41 1,-41 0-16,0 1 16,0-1-1,0 41 1,-122 41-1,40 0 1,-41 0 0,82 41-1,-41 0-15</inkml:trace>
  <inkml:trace contextRef="#ctx0" brushRef="#br0" timeOffset="296553.5241">15708 26097 0,'0'-41'16,"-41"41"0,41 41 30,41 41-46,-41 0 16,41 81 0,-41-40-1,0-41 1,0 41 0</inkml:trace>
  <inkml:trace contextRef="#ctx0" brushRef="#br0" timeOffset="297138.5904">16772 25852 0,'0'-41'0,"0"-41"16,0 123 62,0 0-78,0 163 16,0 328 15,0-327-15,0-42-1,0-122 1,0 0 15</inkml:trace>
  <inkml:trace contextRef="#ctx0" brushRef="#br0" timeOffset="299084.1186">17631 26138 0,'0'-41'16,"-41"41"-16,41-41 15,0-40 1,-41 81 0,41 81 15,0 42-31,0 204 31,0-245-31,0-41 16,0 0-16,0 41 15,-41-82 32,-82 0-31,83-82 0,40 41-1,-82-41 1</inkml:trace>
  <inkml:trace contextRef="#ctx0" brushRef="#br0" timeOffset="299268.0403">17508 25934 0,'0'0'0,"41"-82"31,41 82-31,0-41 15,245-41 1,0 82 0,-122 0-1</inkml:trace>
  <inkml:trace contextRef="#ctx0" brushRef="#br0" timeOffset="299801.5571">18163 26302 0,'0'-82'15,"-41"82"1,41-41-16,-41 41 16,0 0-16,-82 0 31,82 82-31,41-41 16,-82 81-1,82-40 1,82-82 15,82-41-15,-82-40-1,0-1 1,-82 0 0,0 123 46,0 0-62,0 41 0,0-42 16,0 83-1,0 0 1,0-82-16</inkml:trace>
  <inkml:trace contextRef="#ctx0" brushRef="#br0" timeOffset="300318.7123">18735 26056 0,'0'-41'0,"0"-81"16,0 81 15,-81 41-16,-1 41 1,82 41-16,-82-42 16,82 83-1,0-41 1,164-41 0,-83-41-1,1 82 1,-123-41 15,-41 40-15,-40 1-1,81-82 1,41-123 0,0 83-1,82-83 1,40 0-1,-122 82-15,0 0 16,0 0-16,0-81 16,-81 122 15,40 0-31,41 41 16,-82 40-1</inkml:trace>
  <inkml:trace contextRef="#ctx0" brushRef="#br0" timeOffset="300734.5811">22908 24952 0,'-41'0'0,"0"0"16,82 0 31,82 0-47,40 0 15,124 0 1</inkml:trace>
  <inkml:trace contextRef="#ctx0" brushRef="#br0" timeOffset="300901.1275">23031 25320 0,'40'0'31,"83"-41"-15,0 41-16,0 0 15,-42-41-15</inkml:trace>
  <inkml:trace contextRef="#ctx0" brushRef="#br0" timeOffset="301201.4662">24421 24870 0,'0'0'0,"-40"-41"15,121 41 48,42 0-63,41 0 16,245-41-1,-205-41-15</inkml:trace>
  <inkml:trace contextRef="#ctx0" brushRef="#br0" timeOffset="301818.1547">26712 24134 0,'0'41'47,"-41"-41"-47,41 82 16,-41-82-16,41 40 16,-81-40-1,81 41-15,-123-41 16,82 0-16,-41 0 15,0 0 17,82-41-17,0-40-15,82-1 16,41 0 0,-41 82-1,-1 41 1,-81 0-16,82 122 31,-82-81-31,0 41 16,-163 204-1,-1-163 1,0-82 0,123-82-1,41-41 1,0-82-1,246-41 1,-205 83 0,122 121-1,1 1 1,0 82 0,-42-123-16</inkml:trace>
  <inkml:trace contextRef="#ctx0" brushRef="#br0" timeOffset="301960.0118">27162 24952 0,'0'-41'47,"82"-41"-16</inkml:trace>
  <inkml:trace contextRef="#ctx0" brushRef="#br0" timeOffset="304701.84">6750 28102 0,'0'-41'0,"0"0"16,0-41-16,-41 41 15,-41 0 1,0 0 15,82 123-31,-82 245 31,123-286-15,41 41-16,41-41 16,-82 41-1,40 40 1,-81-40-1,-122 0-15,40-82 16,0 82 0,-82-82-1,1 0 1,81 0 0,123-123-1,41 82-15</inkml:trace>
  <inkml:trace contextRef="#ctx0" brushRef="#br0" timeOffset="304934.7984">7077 28142 0,'0'0'0,"-41"0"0,41-81 0,-41-1 16,41 123 30,0 41-46,0 163 32,0-122-32,0 122 15,0-204-15,0 0 16,41-41 0,82 0-16</inkml:trace>
  <inkml:trace contextRef="#ctx0" brushRef="#br0" timeOffset="305470.3187">7404 28306 0,'0'41'31,"0"41"-15,41-82-16,0 0 15,41 0 16,-82-41-15,0-41 0,0 0-1,-82 0 1,0 123 0,82 41-16,-41 82 15,41-41-15,0-83 16,123 1-1,0-41 1,-42 0 0,83-163-1,-41-1 1,-123 0 0,0-40-1,0 163 1,0 0-1,0 164 1,0 0 0,0-1-1,0 206 1,0 244 0,0-245-1,41-163 1</inkml:trace>
  <inkml:trace contextRef="#ctx0" brushRef="#br0" timeOffset="305718.1137">8018 28552 0,'0'-82'0,"0"0"16,0 41-1,41 41 1,81 0 0,-40 41-16,-41 82 15,-41-82-15,0 40 16,-82 1 0,-40 41-1,40-123 1</inkml:trace>
  <inkml:trace contextRef="#ctx0" brushRef="#br0" timeOffset="306085.0165">8427 28102 0,'0'0'0,"0"-82"16,0 123 31,0 81-32,0-81-15,0 0 16,41 41 0,81-41-1,-81-82 1,41-82-1,-82 1 1,0-83 0,0 410 15,0-42-15,0 1-16,0 163 15,0-204 1,0-82-16</inkml:trace>
  <inkml:trace contextRef="#ctx0" brushRef="#br0" timeOffset="306385.8227">6218 28429 0,'-41'0'16,"82"0"30,41 0-46,81-82 16,42 82-16,122-123 16,123 1-1</inkml:trace>
  <inkml:trace contextRef="#ctx0" brushRef="#br0" timeOffset="306849.3184">5931 29697 0,'82'0'47,"41"0"-47,82 0 15,81-82-15,41 82 16,573-164-1,-245 83 1,-410 81 0,-245-41 15,82 41 31</inkml:trace>
  <inkml:trace contextRef="#ctx0" brushRef="#br0" timeOffset="307567.7813">11208 28633 0,'0'-81'15,"0"-1"-15,-40 0 16,40 41 0,0 123 15,0 409 0,0-164-15,0 0-1,0-245 1,0 0 0,40-41-1</inkml:trace>
  <inkml:trace contextRef="#ctx0" brushRef="#br0" timeOffset="308001.8005">11618 28838 0,'-82'0'15,"123"0"32,40 0-31,83 0-16,41 0 0,-83-41 16,-40 41-16,-41 0 15,-41 41 16,0 41-15,-204 40 0,122-81-16,-82 82 15,82-82 1,123-41 15,0 0-15,205 0-1,-42 0 1,-163 0-16</inkml:trace>
  <inkml:trace contextRef="#ctx0" brushRef="#br0" timeOffset="308284.6512">12927 28429 0,'0'0'0,"-82"0"0,82 82 63,0 40-63,0 1 15,0 122 1,82 1 0,-82 81-1,40-286 1</inkml:trace>
  <inkml:trace contextRef="#ctx0" brushRef="#br0" timeOffset="308702.1436">14072 28592 0,'0'-81'0,"0"122"47,-41-1-47,-41 83 15,0-41 1,1 0-16,-206 122 16,246-163-1,164-41 32,41 0-31,122 0-1,-122 0 1,-42 0 0,-81 41-1</inkml:trace>
  <inkml:trace contextRef="#ctx0" brushRef="#br0" timeOffset="309202.2039">15340 28592 0,'0'0'0,"0"-40"0,-41 40 15,123 0 48,0 0-63,41 0 15,-1 0-15,1 0 16,0 0 0,-123 40 31,-82 1-47,-41 82 15,41-41 1,-81 41-1,81-42-15,82-40 32,41-41-17,41 0 1,122 0 0,-40 0-1,-82 0 1</inkml:trace>
  <inkml:trace contextRef="#ctx0" brushRef="#br0" timeOffset="309652.105">16854 28797 0,'-41'41'78,"41"0"-62,-82 0-16,41 40 15,-41 1-15,41-41 16,-41 41-16,42-41 15,-42 41-15,0-123 47,82 0-47,0-82 16,0 82 0,82 41-1,40 41 16,-81-41-31,82 82 16,-123 0-16,82-82 16,41 82-1,40-82-15</inkml:trace>
  <inkml:trace contextRef="#ctx0" brushRef="#br0" timeOffset="309885.2614">17263 28961 0,'0'0'0,"0"-82"15,0 0 1,-82 205 31,82-82-31,0 40-16,0 206 15,-41-83 16,41 1-15,0-123 0</inkml:trace>
  <inkml:trace contextRef="#ctx0" brushRef="#br0" timeOffset="310240.6841">17835 29288 0,'0'-41'16,"0"-41"15,41 82-31,0 0 0,0 0 32,-41 41-32,0 82 15,-41-1 16,-82-81-15,83 41 0,40-41-1,81-41 1,42 0 0,82-41-1,-83 41 1</inkml:trace>
  <inkml:trace contextRef="#ctx0" brushRef="#br0" timeOffset="311102.6631">21026 28838 0,'0'0'0,"-41"0"0,0 0 15,123 0 32,82 0-31,81-41-16,-40 41 0,367-82 47,-572 41-16,0-41-15,0 42-1,-122 40 1,40-41 0,-41 41-1,82 0 1,123 0 15,0 0-15,204 81-1,-245 42 1,-41 0 0,-82-41-1,-40 40 16,81-40-31</inkml:trace>
  <inkml:trace contextRef="#ctx0" brushRef="#br0" timeOffset="311702.8438">23890 28102 0,'0'0'0,"0"-82"0,0 41 16,-41 41-16,-41-82 16,-82 246 30,246 1063-14,0-818-17,-82-164 1,-123-81 0,0-164-1</inkml:trace>
  <inkml:trace contextRef="#ctx0" brushRef="#br0" timeOffset="311919.123">23481 29001 0,'0'0'0,"0"-81"16,0-1-1,81 82-15,165 0 31,81 0-15,-163 0 0,-123 0-1,-41 41 1</inkml:trace>
  <inkml:trace contextRef="#ctx0" brushRef="#br0" timeOffset="312485.3394">24381 28797 0,'0'-41'16,"-82"41"15,41 0-31,-82 82 16,82 41 0,-41 122-1,82-204 16,82 41-15,41-82 0,0-82-1,-123 0-15,41 0 16,-41 0-16,0-40 16,0 40-1,0 123 16,0 41-31,0 81 16,0-40 0,81-41-1,1-82 1,0 0 0,-41-41-16,82-82 15,-123 41 1,0 41-1,0-40 1,0 162 15,0 1-15,0 82 0,0-41-1,163-123 1,-122 0-16,164 0 15,-164-123-15</inkml:trace>
  <inkml:trace contextRef="#ctx0" brushRef="#br0" timeOffset="312630.9498">24790 28224 0,'0'41'47,"40"0"-47</inkml:trace>
  <inkml:trace contextRef="#ctx0" brushRef="#br0" timeOffset="312902.5091">25117 28142 0,'0'-40'16,"0"121"31,0 1-32,0 41-15,0 0 16,0 163 0,0-82-1,41-163-15,41 41 16</inkml:trace>
  <inkml:trace contextRef="#ctx0" brushRef="#br0" timeOffset="313269.5133">25567 28715 0,'0'41'32,"0"41"-17,82-82 16,-82-41-15,41-41 0,-41 0-1,0 41 1,-82 41 0,0 41-1,0 246 1,82-165-1,164-81 1,-1-41 0,1-82-1</inkml:trace>
  <inkml:trace contextRef="#ctx0" brushRef="#br0" timeOffset="313669.454">26262 28797 0,'0'0'0,"0"-41"31,0-41-31,0 0 15,-82 42 1,-40 40 0,81 0-1,0 0 1,-41 245 0,82-122-1,41-42 1,41-81-1,40-40 1,1-1-16,-41-123 16,-82 41-1,0 1-15,0-206 16,0 42 0,0 204-1,0 123 16,-82 286-15,82 42 0,0-83-1,0-163-15,0 40 16,0-122-16</inkml:trace>
  <inkml:trace contextRef="#ctx0" brushRef="#br0" timeOffset="314519.2442">28471 28183 0,'0'-41'0,"0"1"0,-82-42 16,123 204 31,-41 42-32,0 0-15,0-1 16,-41 246 15,41-368 0,41-123-15,41 1 0,-82-1 15,0 164-16,0-1 1,41-81 0,-41 82-1,41-82-15,82 0 16,-82 0 0,-41-41-1,0-40 1,0-42-1,-41 82 1,-41 0-16,41 41 16,-82-164-1</inkml:trace>
  <inkml:trace contextRef="#ctx0" brushRef="#br0" timeOffset="314672.409">27980 28470 0,'41'0'16,"82"0"-1,163 0 1,164-82 0</inkml:trace>
  <inkml:trace contextRef="#ctx0" brushRef="#br0" timeOffset="315001.9921">29739 28306 0,'-41'0'0,"41"123"47,0 0-32,0-1-15,0 1 16,0 0-16,0-1 15,0 1 1,82-41 0</inkml:trace>
  <inkml:trace contextRef="#ctx0" brushRef="#br0" timeOffset="315352.8421">29821 28265 0,'0'0'16,"0"-41"-16,41 0 16,41 41-1,0 0-15,40 41 16,-122 0-16,82 41 16,-123 0-1,-81 41 1,-165 40-1,205-122 1,82 41 15,82-41-31,41-41 16,163 122 0,-163-40 15,0 0-16,-41-82-15</inkml:trace>
  <inkml:trace contextRef="#ctx0" brushRef="#br0" timeOffset="315952.743">30639 28920 0,'0'-41'16,"0"82"30,0 0-14,82-41-1,-82-82-15,0 41-16,0-41 15,0 41 1,-41 41-1,-41 41 1,41 164 0,41-83-1,41 1 1,164-82 0,-41-41-1,-1-123 1,-163-40-1,0 40 1,0 41 0,0 123 15,-41 41-15,41 0-16,0 245 31,0-82-16,41-40 1,-41-83 0,0-81-1,-204-41 1,122-122 0,41-1-1,41 0-15</inkml:trace>
  <inkml:trace contextRef="#ctx0" brushRef="#br0" timeOffset="316076.0635">31212 28429 0,'0'41'31,"82"-41"-15</inkml:trace>
  <inkml:trace contextRef="#ctx0" brushRef="#br0" timeOffset="316952.8417">31416 28961 0,'0'40'0,"0"42"31,41-82-31,41 0 16,0-41 0,0-81-1,-82-1 1,-41 82 0,0 41 15,-82 41-16,123 82-15,0 40 16,0-122-16,41 41 16,0-82-1,82 0 1,-41-41 0,40-82-1,-81-40 1,41 81-1,-41 82 17,-41 82-1,41-82-31,-41-82 62,0 0-46,0 41 0,-82 41-1,41 82 1,0 82 0,41-1-1,0-81 1,82-41-1,82-82 1,122-82 0,-81-81-1,-205 81-15,81 0 16,-81-40-16,0 40 16,0 0-16,0-40 31,-40 122-16,-1 41 1,-41 123 0,82 327-1,0-1 1,0-39 0,0-206-1,0-163-15</inkml:trace>
  <inkml:trace contextRef="#ctx0" brushRef="#br0" timeOffset="317136.5022">32439 29001 0,'0'-40'15,"41"40"16,41 0-31,0 0 16,81 0 0,-81-123-16</inkml:trace>
  <inkml:trace contextRef="#ctx0" brushRef="#br0" timeOffset="317703.0109">34403 28674 0,'0'-41'16,"0"0"0,-41 41 46,41 41-46</inkml:trace>
  <inkml:trace contextRef="#ctx0" brushRef="#br0" timeOffset="318202.5076">33789 28797 0,'0'-82'0,"0"41"15,0-41 1,41 82 0,41 0-1,-82 164 1,41 0-1,-41-1 1,0-122 0,0-82 31,0-41-47,163-245 31,-81 205-16,0 40 1,-82 123 0,41 40-1,-41 42-15,0 123 16,0-165-16,0 1 16,0 41-1</inkml:trace>
  <inkml:trace contextRef="#ctx0" brushRef="#br0" timeOffset="318970.0678">34648 28633 0,'0'0'0,"-41"0"31,41 123-15,0-41-1,0 81 1,0 42 0,82-205-1,0 0 1,-82-82 0,82 0-16,-82 1 15,0-1-15,0-41 16,0 41-16,0 0 15,0 123 17,0 82-32,0 122 15,0-81 1,0-123 0,81 41 15,1-82-31,41-164 15,-82 82-15,41-40 16,-82-124 0,0 1-1,0 40 1,0 83 0,0 244 15,-41 1-31,41 41 15,0-1-15,0 1 16,41-41-16,-41-1 16,82-81-16,40 0 15,-40-41 1,0-82 0,0-245 15,-82 0-16,0 122 1,-41 164 0,41 164-1,-41 0 1,41 204 0,0 0-1,204-163 1,-40-164-1</inkml:trace>
  <inkml:trace contextRef="#ctx0" brushRef="#br0" timeOffset="319836.7051">36366 28511 0,'-41'-82'16,"41"205"46,0-42-62,0 1 16,0 0-16,0 0 16,0 81-1,0-122 1,0-123 31,41 42-47,41-1 15,-82-41 1,41 82 15,-41 82-15,0-1-16,0-40 15,82 0-15,-41 41 16,0-82 0,81 0-16,-40-82 15,-82 41 1,41-122 0,-41-1-1,0 246 16,0 0-15,0-41-16,0 40 16,0 1-1,82-82 1,0 0-16,-1 0 16,42-163 15,-41-42-16,-82 164 1,-41 41 0,41 82-1,-41 82 1,41 122 0,-82 123-1,82 123 1,0 163-1,0-531 1,-81-164 0,-42-164-1,123 41 1,-82-40-16,82-42 0,0-40 16,82 40-16,163-245 31,-163 205-31</inkml:trace>
  <inkml:trace contextRef="#ctx0" brushRef="#br0" timeOffset="320320.0945">37389 28306 0,'0'0'0,"0"-82"0,0 41 16,0 0-1,0-40-15,0 162 47,41 42-47,-41 41 16,123 531-1,-42-408 1,-81-124 0,0-81 15,0-123-16,0-163 1,0-1 0,0 41-1,0 42 1,123-1 0,0 41-1,-1 82 1,-81 82-1,-41-41-15,0 41 16,0-41-16,-81 40 16,-1-81-1,0 82-15,0-82 16,0 0 0,82-41-1</inkml:trace>
  <inkml:trace contextRef="#ctx0" brushRef="#br0" timeOffset="320477.7995">38493 28879 0,'0'82'62,"41"-82"-62,-41 40 16</inkml:trace>
  <inkml:trace contextRef="#ctx0" brushRef="#br0" timeOffset="320919.9981">34444 30515 0,'0'0'0,"-164"0"16,-41 0-16,124 0 15,-1 0-15,41 0 16,82-41 31,245 41-47,614-204 15,82 81 1,-164 123 0,-245 0 15,-655 0 31,-41 0-62,41 0 0,-40 82 16</inkml:trace>
  <inkml:trace contextRef="#ctx0" brushRef="#br0" timeOffset="321280.3586">33912 31210 0,'0'0'0,"-164"0"0,41 0 16,287 0 15,122-41-15,614-81-1,41-1 1,-123 41 0,-490 82-1,-328-82 110</inkml:trace>
</inkml:ink>
</file>

<file path=ppt/ink/ink2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9T12:16:54.152"/>
    </inkml:context>
    <inkml:brush xml:id="br0">
      <inkml:brushProperty name="width" value="0.05292" units="cm"/>
      <inkml:brushProperty name="height" value="0.05292" units="cm"/>
      <inkml:brushProperty name="color" value="#FF0000"/>
    </inkml:brush>
  </inkml:definitions>
  <inkml:trace contextRef="#ctx0" brushRef="#br0">20699 24216 0,'0'0'0,"0"-82"0,0 41 15,0-41 1,0 164 15,0 82-15,0 40-16,0 41 15,0 819 17,41-819-17,41-163-15</inkml:trace>
  <inkml:trace contextRef="#ctx0" brushRef="#br0" timeOffset="616.0877">20658 23970 0,'0'0'0,"-82"-41"0,123-41 32,0 82-32,245 0 31,287 0-15,41-81-1,40-1 1,123 0-1,-613 82 1,-123-41 0,0 41-1,41 41 17,-82 0-32,41 204 15,40 42 1,-81 204-1,0 81 1,82-285 0,-82-124 15,-82-81-15,-122-82-1,-492 82 1,165-82-1,40 0 1,82 41 0,81-41-1,247 82 1,40-42 0</inkml:trace>
  <inkml:trace contextRef="#ctx0" brushRef="#br0" timeOffset="1032.9641">20822 27161 0,'0'82'47,"0"40"-47,0 246 31,41 1-15,-41 244-1,81-367 1</inkml:trace>
  <inkml:trace contextRef="#ctx0" brushRef="#br0" timeOffset="1699.7502">20903 27038 0,'-81'0'0,"122"0"32,81 0-17,124 0-15,81-123 16,327 123-1,-40-81 1,0-42 0,-42 41-1,-408 41 1,-123 0 0,-41 82 30,0 0-30,0 0-16,0 123 16,0 122 15,82 287-15,-82-42-1,0-285 1,0-42-1,-41-81 1,0-123-16,-123 123 16,82-82-16,-81-41 15,-328 0 1,-41 81 0,-41-81-1,369 0 1,163 0-1,0 0 1,82 0 15</inkml:trace>
  <inkml:trace contextRef="#ctx0" brushRef="#br0" timeOffset="4350.0217">18081 24502 0,'-41'-41'16,"41"82"31,0 82-47,0-1 0,0 1 16,0 0-16,0-41 15,0-41 1,0 40 15,0-367 0,-82 81-15,82 83-16,0-83 16,0 164-1,0 123 16,0 0-31,0 163 16,0-40 0,0-82 15,0-42-15,0-162-1,0-1 1,0-123-1,0 42 1,0 122 0,0 123-1,0-1 1,0 42 0</inkml:trace>
  <inkml:trace contextRef="#ctx0" brushRef="#br0" timeOffset="5099.8042">18285 27693 0,'0'81'47,"0"-40"-47,0 41 16,-41-82-1,-40 0 1,-1 0-1,0-82 1,82 41 0,0 0-1,41-81 1,41 122-16,0 82 16,-82-1-1,0 42-15,0 163 16,-82-40-1,0-83-15,-82-40 16,123-123 0,41-82 15,0 1-15,0-83-1,123 164 1,0 0-1,-41 164 1,-1-1 0,-40 42-1,-41-124 1</inkml:trace>
  <inkml:trace contextRef="#ctx0" brushRef="#br0" timeOffset="5263.0507">18613 28920 0</inkml:trace>
  <inkml:trace contextRef="#ctx0" brushRef="#br0" timeOffset="5871.879">22008 27733 0,'-41'-40'16</inkml:trace>
  <inkml:trace contextRef="#ctx0" brushRef="#br0" timeOffset="6117.0093">21926 25279 0,'-82'0'16,"82"41"0</inkml:trace>
  <inkml:trace contextRef="#ctx0" brushRef="#br0" timeOffset="6357.1504">22131 28061 0</inkml:trace>
  <inkml:trace contextRef="#ctx0" brushRef="#br0" timeOffset="12454.7337">23235 24952 0,'-41'0'15,"0"0"17,123 0 30,0 0-62,82 0 16,326 0-1,697-41 17,-533-41-1,-613 82-15</inkml:trace>
  <inkml:trace contextRef="#ctx0" brushRef="#br0" timeOffset="13070.5021">26999 24175 0,'0'-41'0,"0"-82"16,-82 123 0,82-41-16,-82 41 31,41 0-31,-82 0 16,82 0-16,-81 82 15,-83 163 1,41 164-1,83-122 1,122-83 0,122-81-1,83-41 1,-124-82-16,1 0 16,41 0-16,163-82 15,-41-82 1,-122 42-1,-41-42 1,-42 82 0,-40-81-16,82 122 15,-123-41 1,0 0 0,0-41-1,-82 42 1,-327 40-1,82 41 1,122 0 0,-81 245-1</inkml:trace>
  <inkml:trace contextRef="#ctx0" brushRef="#br0" timeOffset="13784.3427">23153 27570 0,'-41'0'16,"-40"0"-1,162 0 64,42 0-79,82 0 15,40 0-15,655-41 31,-573 41-15,-204-82 15,-82 82-15,-41-41 0,41 41-1,41 0 1,40 0-1,-81 0-15</inkml:trace>
  <inkml:trace contextRef="#ctx0" brushRef="#br0" timeOffset="14534.3174">26753 26834 0,'0'-123'0,"-41"123"15,41-41-15,-41 41 16,-41 0 0,-40 0-1,-42 41 1,82 122 0,-81 206-1,163-124 1,0-81-1,81-42 1,83 1 15,0 0-15,-42-123-16,206 41 16,-206-41-16,1 0 15,41 0 1,122-82-1,-122-41 1,-42 0 0,-81 1-1,-41-1 1,82 82-16,-82 0 16,0-41-16,0 1 15,0-42 1,0 41-1,-123-82 1,-40 42 15,-123 40-15,-1 82 0,83 0-1,122 41-15,41 0 16,-41 0-16,82 40 0,-41 42 15,41 0 1</inkml:trace>
  <inkml:trace contextRef="#ctx0" brushRef="#br0" timeOffset="14876.2528">26876 27856 0,'-41'0'31,"82"0"0</inkml:trace>
  <inkml:trace contextRef="#ctx0" brushRef="#br0" timeOffset="16632.092">26712 28347 0</inkml:trace>
  <inkml:trace contextRef="#ctx0" brushRef="#br0" timeOffset="19970.0102">28144 24543 0,'82'0'16,"-41"-41"0,40 41-1,1 0-15,205 0 32,-124 123-1,-81-123-16,-82 41-15,82-41 16,-82 81-16,41 1 0,41 0 31,-82 123-15,41-42 0,-41-81-1,0 41 1,0-42-1,0 42 1,0-82-16,0 82 16,0-82-16,-82 41 15,41 40 1,-41-40 0,41 0-1,-82 41 1,42-1-1,40-40 17,-123-41-17,164 0 1,-82-41-16,0 82 16,41-82-1,-40 41-15,40-41 31,0 0 16,0 0 0,-41 0 31,82 81 79,41-81-64,41 0-77,-82-40 0,41 40-16,41 0 15,-82-41 1,81 41-1,1-41 1,41 41-16,-123-123 16,82 41-16,0 82 15,-42-82 1,1 1 0,41-83-1,-82 82 1,82 0-1,-41 1 17,41-1-17,-82 0 1,0 0 0,41 41-1,-41 0 1,41-122-1,-41 40 1,0 82 0,0-41-1,0-40 1,0 40 0,0 41-16,0-82 15,-82 41 1,0 41-1,41 41 1,41-81-16,-82 81 31,-81 0-15,122-41 0,-82 41-1,41 0-15,41 0 16,-82 0-1,42 0-15,-1 0 16,41 0 0,-41 81-1,41-81 1,0 0 15,123-40 63,-41 40-78,-41-41-1,41 41-15,41-41 16,0 41-1,40 0 1,-40 0 0,0 0-16,41 82 15,-82-82-15,-1 81 16,42 42 0,82 123-1,-82-42 1,-82-40-1,0-1 1,0 42 15,-41-123-15,0 40 0,-41 1-1,-41-41 1,1 81-1,-42-81 1,82 41 0,0-82-1,1 0 1,40-41-16,0 0 16,-41 0-1,41 82-15,-82-82 16,82 0-1,-40 0 1</inkml:trace>
  <inkml:trace contextRef="#ctx0" brushRef="#br0" timeOffset="20838.3473">29003 26956 0,'-41'0'0,"41"-82"47</inkml:trace>
  <inkml:trace contextRef="#ctx0" brushRef="#br0" timeOffset="22806.8967">28471 26834 0,'0'0'0,"-286"0"15,204 0-15,82-41 63,0 163 1296,-82-81-1343,0 0-16</inkml:trace>
  <inkml:trace contextRef="#ctx0" brushRef="#br0" timeOffset="27721.2197">22172 29533 0,'0'-82'16,"0"42"-1,0-42 1,0 41 0</inkml:trace>
  <inkml:trace contextRef="#ctx0" brushRef="#br0" timeOffset="28216.4901">22744 29942 0,'0'-41'78,"0"0"-62</inkml:trace>
  <inkml:trace contextRef="#ctx0" brushRef="#br0" timeOffset="32790.787">29698 24666 0,'0'-41'15,"82"41"-15,-82-82 16,41-41 0,-41 41-16,0-122 31,0 163 16,0 123-16,0 0-15,0 81-1,0-40 1,0-41-16,82-41 15,-41-41 17,41 0-17,-82-82-15,41 0 16,40-41 0,-81 82-1,0 0 1,41 41 15,-41-40-31</inkml:trace>
  <inkml:trace contextRef="#ctx0" brushRef="#br0" timeOffset="33938.4561">21353 25156 0,'41'0'47,"41"0"-16,-41 0-15,-41-40 0,123-206-1,-123 42 1,41 40-1,-41 82 1,0-41 0,0 164 15,0 0-15,0 41-16,0 123 15,0-1 16,41-122-15,40-82 0,1 0-1,-41-123 1,41 0 0,-82-40-1,0 81 1,0 41-1,0 82 32,0 41-47,0 81 16,0-122-16,0 41 16,0-41-16,82-41 15,-82 41-15,41-41 16,0 0 15,81-82-15,-81-81-1</inkml:trace>
  <inkml:trace contextRef="#ctx0" brushRef="#br0" timeOffset="34102.6608">22335 24502 0,'0'41'62,"0"41"-46,0-41 0,0 81-1,0 165 1,0-165 0</inkml:trace>
  <inkml:trace contextRef="#ctx0" brushRef="#br0" timeOffset="35136.2481">21885 28347 0,'0'-41'31,"0"-41"-15,0 0 0,0 42-16,0-83 15,0 41-15,0 0 16,0-245 15,0 245 0,0 123-15,0 123 0,0 40-1,0-81 16,82-41-15,-82-41-16,41-41 16,41 0-16,-82-82 15,122 41 1,-81-82 0,41-40-1,-82 122 1,0 123 31,0-1-47,0 124 15,0-123 1,0-1 0,41-81-1,0-40 1</inkml:trace>
  <inkml:trace contextRef="#ctx0" brushRef="#br0" timeOffset="35438.9493">22581 27938 0,'41'0'31,"-1"0"-16,42 41 17,-82 41-17,-41-41-15,-40 81 16,40-40 0,82-82 30,40 0-30,1 0 0,82-82-1</inkml:trace>
  <inkml:trace contextRef="#ctx0" brushRef="#br0" timeOffset="37386.6901">36653 24175 0,'0'-82'0,"0"164"47,0 40-31,0-40-16,0 41 15,-82-41-15,82 0 0,0-1 16,0-40-1,0 0 17,0-204-1,0 81-15,0 41-1,41 0 16,204-41-15,-122 0 0,-82 1-1,41 40 1,-123 41 46,41 41-62,0-1 16,0 42-16,0 0 16,0 0-16,0 122 15,0-163 1,0 0-16,41 41 16,-1-82-1,1 0 1</inkml:trace>
  <inkml:trace contextRef="#ctx0" brushRef="#br0" timeOffset="37653.5196">37225 24788 0,'0'0'16,"0"-82"0,0 42-16,0 80 47,0 42-32,0 0 1,82-41-1,82-41 1,-82-41 0,-82-82-1,0 1 1,-164-1 0,82 123-1,82 123 1,0-42-1</inkml:trace>
  <inkml:trace contextRef="#ctx0" brushRef="#br0" timeOffset="38353.2133">38575 24788 0,'0'-41'32,"0"-40"-32,0-1 15,0 41 1,0-41 0,0-122-1,0 163 1,0 82 31,0 40-32,0 1-15,-82 123 16,82-1 0,41-163-1,41 0 16,-41-41-15,41-123 0,0-40-1,-82-42 1,0 82 0,0 42-1,0 122 16,0 81-31,0 42 16,0 81 0,0-81-1,41-123 1,40 41-16</inkml:trace>
  <inkml:trace contextRef="#ctx0" brushRef="#br0" timeOffset="38704.2917">39352 24543 0,'0'0'0,"41"-41"46,41 41-46,41 0 16,40 0 0,-81 0-1</inkml:trace>
  <inkml:trace contextRef="#ctx0" brushRef="#br0" timeOffset="38870.3641">39393 24747 0,'0'0'0,"82"0"47,0 0-47,163 0 16,-122-81-1</inkml:trace>
  <inkml:trace contextRef="#ctx0" brushRef="#br0" timeOffset="39238.1859">39066 24993 0,'0'-41'0,"0"0"15,0 82 48,0 41-48,41 0-15,-41-1 16,0 165 15</inkml:trace>
  <inkml:trace contextRef="#ctx0" brushRef="#br0" timeOffset="40004.9408">40416 24993 0,'0'-82'31,"0"0"-15,0-41-1,82 42 1,-82 40-16,0 0 0,41-82 31,-41-81 0,0 245 1,-82 327-1,82-287-31,0 1 15,41-41-15,-41 0 16,41-41 0,0 0-1,40-82 1,-40-122 0,41-1-1,-82 164 16,0 164 1,0 41-17,0-1 1,0-122 0,82 41-1,-41-82-15</inkml:trace>
  <inkml:trace contextRef="#ctx0" brushRef="#br0" timeOffset="40296.2124">41152 24543 0,'82'0'15,"-41"0"17,-41 41-17,82 81 1,-82-40-16,-41 82 31,41-123-15,123-41 15,-1 0-15,206-123-1,-206 123 1</inkml:trace>
  <inkml:trace contextRef="#ctx0" brushRef="#br0" timeOffset="42619.8212">36980 26220 0,'0'-82'16,"0"0"-1,-82 82 1,82 41 15,0 41-31,0 123 16,0 122 15,0-245 0,41-82-15,-41-123 0,0 82-1,82-41 16,81 41-15,-40-41 0,-41 1-1,0 40 1,-82-82 0,0 41-1,0 41 1,-41 41-1,41 123 1,0 122 0,0 1-1,0-42 1,41-40 0</inkml:trace>
  <inkml:trace contextRef="#ctx0" brushRef="#br0" timeOffset="43054.1703">37839 26588 0,'0'-41'0,"-41"41"46,41 41-46,0 41 16,-41 0-16,41 40 16,-41-40-1,41-123 48,0-40-63,0-1 15,0 41 1,41-82 0,41 82-1,-41 41 1,41 123 0,-42 81-1,-40 83 1,0-124-1,0-122 1,0 0 0</inkml:trace>
  <inkml:trace contextRef="#ctx0" brushRef="#br0" timeOffset="43270.3598">37798 26956 0,'41'0'47,"41"-41"-47,-1 41 15,1 0-15,0 0 16,0-81-16</inkml:trace>
  <inkml:trace contextRef="#ctx0" brushRef="#br0" timeOffset="43502.0289">38657 26588 0</inkml:trace>
  <inkml:trace contextRef="#ctx0" brushRef="#br0" timeOffset="43718.049">38780 27079 0</inkml:trace>
  <inkml:trace contextRef="#ctx0" brushRef="#br0" timeOffset="44804.7689">39475 27038 0,'0'-41'0,"0"0"16,0 0-16,0-40 16,0-83-1,82-163 17,-82 204-1,-82 123-16,82 41 1,-41 204 0,41-122-16,0-41 15,0 0-15,123-1 16,-41-81 0,-41 0-1,40-40 1,-81-1-1,123-123 1,-82 0 0,-41 1-1,0 285 32,0-40-47,0 41 16,0 41-1,0-42 1,82-40 0</inkml:trace>
  <inkml:trace contextRef="#ctx0" brushRef="#br0" timeOffset="44987.4681">40293 26588 0,'0'0'0,"0"41"32,0 0-17,0 123 1,0-42 0,0-81-1</inkml:trace>
  <inkml:trace contextRef="#ctx0" brushRef="#br0" timeOffset="45237.9988">40621 26588 0,'81'-82'62,"42"82"-62,-41 0 16,0 0-16,0 0 16</inkml:trace>
  <inkml:trace contextRef="#ctx0" brushRef="#br0" timeOffset="45404.8749">40661 26793 0,'41'0'31,"0"0"-31,0 0 16,41 0-16,0 0 15,0-82 1</inkml:trace>
  <inkml:trace contextRef="#ctx0" brushRef="#br0" timeOffset="45620.0789">40866 26302 0,'0'-41'15,"-41"41"17,41 41-17,0 41-15,0-1 16,0 1-16,41 123 16,-41-42-1</inkml:trace>
  <inkml:trace contextRef="#ctx0" brushRef="#br0" timeOffset="46203.985">41275 26752 0,'82'-41'16,"-82"-41"0,41 82-16,-41-123 15,41-40 1,-41 40 0,0 82-1,0 0 16,0 82-15,0 41 0,-82 122-1,82-122 1,82 0 0,-1-82-1,1 0 1,0 0-1,0-164 1,-82 83 0,0 40-16,0 122 62,0 1-62,0 82 31,0-82-15,41-82 0,82 0-1,-1-41-15</inkml:trace>
  <inkml:trace contextRef="#ctx0" brushRef="#br0" timeOffset="46470.7406">42093 26547 0,'0'0'0,"41"-41"16,41 41 15,-41 0-15,-41 41 15,0 41-31,0 0 16,0 0-1,41-82 32,41 0-31,163-123-1,-122 123 1,-41-41-16</inkml:trace>
  <inkml:trace contextRef="#ctx0" brushRef="#br0" timeOffset="51237.8721">30844 24379 0,'-41'-41'0,"41"0"16,41-40 15,41 81-15,-41 0-1,-41 122 1,0-40-1,0 0 1,-82 41 0,123-164 46,-41 0-46,81-41-16,1 41 15,0-41-15,-82 1 16,41 81 0,-41-41-1,0 82 32,0 40-31,0 42-16,0-82 15,0 0-15,0 0 16,0 41 0,82-82-1,0 0-15,-1-41 16,-81-123 0,0 82 15,0 0-16,0 123 1,0 41 0,41 0-1,-41 82 1,82-1 0,-82-122-1</inkml:trace>
  <inkml:trace contextRef="#ctx0" brushRef="#br0" timeOffset="51585.5322">30926 24134 0,'-41'-82'15,"82"82"48,0 0-63,40-41 15,42 41-15,0-82 16,-41 82-16,40 0 16</inkml:trace>
  <inkml:trace contextRef="#ctx0" brushRef="#br0" timeOffset="52537.5494">29985 27856 0,'0'0'0,"-41"0"0,41-82 16,0 1-1,0 40 1,82 41 15,40 0-31,-81 245 32,-41-204-17,0 0 16,41-82-15,-41 0 0,82-82-1,-41 1 1,-41 81 0,0 82 15,0 40-31,0 1 15,0 41 1,41-123 15,41 0-15,40 0 0,-122-82-16,41 0 31,0 82-16,-41 41 1,0 41 0,0 82-1,0-83 1,123-81 31,-41-81-47,122-1 15,-81 0 1</inkml:trace>
  <inkml:trace contextRef="#ctx0" brushRef="#br0" timeOffset="52788.5787">29739 27406 0,'0'-41'16,"82"41"30,41-122-46,81 122 0</inkml:trace>
</inkml:ink>
</file>

<file path=ppt/ink/ink2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9T12:19:45.052"/>
    </inkml:context>
    <inkml:brush xml:id="br0">
      <inkml:brushProperty name="width" value="0.05292" units="cm"/>
      <inkml:brushProperty name="height" value="0.05292" units="cm"/>
      <inkml:brushProperty name="color" value="#FF0000"/>
    </inkml:brush>
  </inkml:definitions>
  <inkml:trace contextRef="#ctx0" brushRef="#br0">47329 7608 0,'0'0'0,"-82"0"0,123 0 62,82 0-62,0 0 16,163 0-1,123 0 1,41 0 0,-204-41-16,-42 41 15,42 0-15,-124 0 16,-40-41-16,-41 41 16,41-40-1,-123 40 16,41-82-15,-82 82-16,0 0 31,-81 0-15,40 0 0,41-41-16,41 41 15,0 0-15,82 0 47,82 0-31,122 0-1,-81 82 1,-164-41 0,0 163-1,-164-81-15,-204 122 16,164-122-1,122-41-15</inkml:trace>
  <inkml:trace contextRef="#ctx0" brushRef="#br0" timeOffset="13853.1138">4173 7772 0,'0'0'0,"-41"-82"15,-41 82-15,123 0 78,81 0-62,-40 0-16,205 0 31,367-82-15,-245 82 0,-204 0-1,-164 0 1,40 0-1,-162-41 17,-1 41-17,41-41-15,-41 41 16,-82-81 0,83 81-1,162 41 63,1 40-62,-82-40 0,0 0-16,0 82 15,-245 204 1</inkml:trace>
  <inkml:trace contextRef="#ctx0" brushRef="#br0" timeOffset="17168.8585">2741 9326 0,'-41'0'0,"0"0"15,-41 0-15,41-41 16,123 41 46,41 0-62,-1 0 16,42 0 0,900 0 15,-737 0 0,-286 0-15,-41-41 15,-41-40-15,-82 40-1,41 41 1,1-82-1,122 82 17,81-41-17,1 41 1,41 0 0,-124 0-16,42 82 15,-82-41-15,0 41 16,-82 40-1,-163 1 1,81 122 0,124-204-1</inkml:trace>
  <inkml:trace contextRef="#ctx0" brushRef="#br0" timeOffset="25519.0151">25117 15585 0,'0'0'0,"-41"0"15,41-82-15,-82 82 16,82 41 15,0 122-15,0 124-16,41 1185 31,-41-1063-15,82 41-1,0-531 16,-82-83-15,0-41-16</inkml:trace>
  <inkml:trace contextRef="#ctx0" brushRef="#br0" timeOffset="26006.6789">24871 15298 0,'0'0'0,"0"-41"16,0 1 0,123 40-1,82-82-15,326 0 16,819-204 0,-736 204-1,-328 82 16,-204 0-15,0 41 0,-82 81-1,82 1-15,-82 245 16,0-163-16,0 81 16,82 205-1,-1 41 1,1-369-16,-82 83 15,0-123 1,-41-1-16,-204 124 16,-82-83-1,-492-81 1,206-82 0,81 82-1,450-82 16,287-123-15</inkml:trace>
  <inkml:trace contextRef="#ctx0" brushRef="#br0" timeOffset="26452.9864">31826 14685 0,'0'0'15,"0"-82"-15,0 41 16,-41 0 0,41-82-1,0 328 1,0 40 0,41 451-1,40-1 1,1-40-1,0-42 1,-82-572 0,0 0-1,41-164 1,-41-408 0</inkml:trace>
  <inkml:trace contextRef="#ctx0" brushRef="#br0" timeOffset="26936.3337">31703 14480 0,'0'0'0,"0"-82"15,0 42-15,0-1 16,41-82 0,163 82-1,42 41 1,-83 0-16,369-82 15,-327 82-15,40 0 16,41-82 0,-122 123-1,-82 123 1,0 0 0,0-1-1,-42 205 16,83 82-15,0-204-16,41 326 16,-164-408-16,81 41 15,-81 122 1,-81-82 0,-1-204-16,-82 82 15,41-123-15,-81 123 16,-492-42-1,-81 42 1,82 41 0,654-83-1</inkml:trace>
  <inkml:trace contextRef="#ctx0" brushRef="#br0" timeOffset="27653.0126">27449 16853 0,'0'0'0,"-41"0"16,41 122-1,0 83 1,41 163-16,40 450 31,-81-450-15,0-204-1,0-123 1,-41-41 15,1 0-31,-83 0 31,-41-123-15,41 41 0,42 82-1,81 82 1,81 0 0,42 0-1,0 0 1,122-41-1,164-41 1,-163-41-16</inkml:trace>
  <inkml:trace contextRef="#ctx0" brushRef="#br0" timeOffset="28302.7924">33339 16812 0,'-41'0'15,"82"41"17,-41 81-17,41 492 1,123 41 15,-164-492-15,-41-122-1,-41-41 1,-41-41 0,82 0-1,123 41 32,204 0-31,42-82-1,40-40 1</inkml:trace>
  <inkml:trace contextRef="#ctx0" brushRef="#br0" timeOffset="28969.8159">27244 20575 0,'-82'-41'15,"-41"41"-15,42 0 16,-1 0 0,-41 82-16,-81 82 0,40 40 15,41 42-15,123 244 31,327 369 1,-122-736-32,859-123 31,-819-123-31,410-490 31,-533-328-15,-244 246-1,-247 286 1,-40 327 0,-82 286-1,205 287 1,450-123 0,-1-245-1</inkml:trace>
  <inkml:trace contextRef="#ctx0" brushRef="#br0" timeOffset="29537.2856">34648 19880 0,'0'-41'0,"0"-41"15,41 0 1,-41 41 15,-41 41-15,-204 0-1,-164 573 1,286 0 0,41-42-1,246-122 1,204-204-1,532-82 1,-368-287 0,-287-163-1,-245-164 1,-82-368 0,-204 614-1,-246 163 16,0 123-15,41 245 0,369-82-16</inkml:trace>
  <inkml:trace contextRef="#ctx0" brushRef="#br0" timeOffset="32154.5926">27080 23357 0,'-41'0'0,"-40"0"16,40-41 15,41 0-15,41 41 0,122 163 30,-163 83-14,0-164-32,-41-41 31,41-82-15,82-41-1,164-286 1,-165 204-1,-40 164 1,-82 0 15,-40 123-15,81 0-16,-82 81 16,82-81-1,41-41 1,122-42 15,42-162-15,-164 40-1,41-41 1,-82 82 0,-41 41-16,41 41 15,0 0 1,0 123-1,0 40 1,41-122 0</inkml:trace>
  <inkml:trace contextRef="#ctx0" brushRef="#br0" timeOffset="32420.2589">26753 22866 0,'0'-41'0,"-41"41"16,123 0 15,41 0-31,245-82 16,41 0-1</inkml:trace>
  <inkml:trace contextRef="#ctx0" brushRef="#br0" timeOffset="33620.0345">33544 22907 0,'0'-41'0,"-82"41"16,82-41 0,-41 41-16,41-41 47,0-41-16,82 82-31,163 164 31,-245 163 0,-41-245-31,41 0 16,-41-82 0,41-82 15,123-41-16,82-163 1,-164 204-16,-41 41 16,81-41-16,-81 41 15,0 82 17,-41 82-32,41 0 15,-163 204 1,163-245-1,0-41 1,82-41 0,40-82-1,1-82 1,-41 123 0,-41 123 15,-41 0-16,0 41 1,0-82 0,0-1-1,163-80 17,42-1-17,-41-82 1,-124-41-16</inkml:trace>
  <inkml:trace contextRef="#ctx0" brushRef="#br0" timeOffset="33853.7583">33175 22334 0,'0'0'0,"-40"0"16,162 0 15,124-82-15,367 0-1,-204 82 1</inkml:trace>
  <inkml:trace contextRef="#ctx0" brushRef="#br0" timeOffset="68374.2352">25812 16894 0,'0'-41'15,"0"-41"1,0 41-16,41 0 15,-41-41-15,41-40 16,-41 40-16,0-41 16,0-41-1,0 42 17,0 244-1,0 328 0,0-368-31,82-41 16,0-41-1,40 0 1,-122-82 0,82 41-1,-82-163 1,0 122-16,0-41 15,0 82 1,0 123 15,0 0-31,0 82 16,0-42 0,82-122-1,0 0 1,41-40-1</inkml:trace>
  <inkml:trace contextRef="#ctx0" brushRef="#br0" timeOffset="68507.8007">26549 16444 0,'0'-123'16,"0"205"31,40 81-32,-40 1 1,0-41-1</inkml:trace>
  <inkml:trace contextRef="#ctx0" brushRef="#br0" timeOffset="69623.996">32480 16280 0,'0'-82'16,"0"0"0,41 1-16,-41-1 0,41 0 15,-41-41-15,82 1 16,-82-1-16,0 0 15,0-81 17,-41 285 15,41 42-47,0 123 15,0-124-15,0 1 16,41-82-1,41-41 1,40 0 0,-40-41-16,-41-123 15,41 83-15,-82-1 16,0 0 0,0 41-1,0 82 1,0 164-1,0-1 1,0-163 0,41 0 15,122-82-15,-122-41-1,41 41 1,-82 82 15,0 82-15,0-41-1,82-82 17,81 0-17,-40 0 1,-82 0-1</inkml:trace>
  <inkml:trace contextRef="#ctx0" brushRef="#br0" timeOffset="69740.9946">33994 16035 0,'-41'0'15</inkml:trace>
  <inkml:trace contextRef="#ctx0" brushRef="#br0" timeOffset="71174.2419">3518 11249 0,'-41'0'0,"0"-41"15,-41 41-15,41 0 0,-40 0 16,40 0 0,41 82 31,41-82-32,40 0-15,533-41 31,-450 41-15,-1 0-16,124-82 16,-124 82 15,-163-41-31,41 41 16,-41-82-1,-82 82 1,-81-41-1,81 41 1,41-41 0,-41 41-1,164 0 1,0 0 0,41 0-16,122 0 15,-163 0 1,0 0-16,-82 123 15,-41 41 1,-41-82-16,-245 204 16,163-204-1,123 0-15</inkml:trace>
  <inkml:trace contextRef="#ctx0" brushRef="#br0" timeOffset="72123.9125">8059 16853 0,'0'0'0,"-41"-82"16,41 123 15,-82 163-31,82 696 31,0-450-31,0 1146 32,0-1433-32,0 1 31,0-123-16</inkml:trace>
  <inkml:trace contextRef="#ctx0" brushRef="#br0" timeOffset="72779.9394">7854 16035 0,'0'0'0,"123"0"31,40-82-15,615 0-1,-165-41-15,901 42 16,-860-83-1,-81 82-15,409-82 16,-369 124 0,-531-42-1,-41 41 17,41 41-17,-82 82 1,0 40-1,0 42-15,0 327 16,0-123-16,82-41 16,41 573-1,-42-245 1,-81-205 0,0-287-16,-41 164 15,-40-245 1,-1 0-16,-164 82 15,-531 40 1,-246 1 0,-40 122 15,-1 0-15,287-81-1,286-165 1,409 42-16,-40-82 15,81-41 1</inkml:trace>
  <inkml:trace contextRef="#ctx0" brushRef="#br0" timeOffset="73474.5798">9981 19348 0,'0'0'16,"-122"82"15,-124 777-15,-122 1309 31,245-1718 0,41-450-16,42-41 0,40-41-15,0 0-1,0 0 1,0 41 0,-41-81-16,41 40 15,-123 82 1,123-41-16,0 82 31,41 41-31,82 122 16,-42-122-1,83 41 17,40-123-17,124-123-15</inkml:trace>
  <inkml:trace contextRef="#ctx0" brushRef="#br0" timeOffset="74224.5665">10227 19798 0,'-82'0'0,"82"-82"15,0 41 17,82 41-17,899 1636 32,-490-981-16,-245-532 16,-164-123-47,-41-123 32,-41 41-32,0 41 15,0-82 1,-82 42-1,-41 40 1,0 0 0,82 41-1,0 0 1,41 41 15,82 41-15,-41-42-16,123 83 15,-41 41 1,-123-42 0,-82 1 15,-123 0-15,-122-41-1,245-82-15</inkml:trace>
  <inkml:trace contextRef="#ctx0" brushRef="#br0" timeOffset="76696.575">10268 19143 0,'41'0'93</inkml:trace>
  <inkml:trace contextRef="#ctx0" brushRef="#br0" timeOffset="78441.1036">8509 23929 0,'0'41'79,"0"41"-64,-41-82 1,41 41-1,-41-41 1,-41 0 0,82-164-1,0 82 1,41 1 0,82 40-1,-42 41 1,-40 204-1,-41 205 1,-122 0 0,-83 41 15,82-286-15,123-205-1,0-41 1,0-40-1,0-247 1,82 328 0,-41 41-1,0 41 1,41 0 0,41-41-16,-1 0 15,-40 0 1,-41 0-1,0 0-15,82-163 16,-42-124 15,-81 124-15,0 122 0,0 123 15,-40 163-16,40-40 1,0-165 0,81 83-1,42-123 1,-41-123 0,-82-81-1,0-123 1,-41 245-1,-82 82 1,41 0 15,42 82-15</inkml:trace>
  <inkml:trace contextRef="#ctx0" brushRef="#br0" timeOffset="78758.452">9572 23929 0,'0'0'0,"0"-82"16,82 42-16,-41-42 16,0 41-1,41 41-15,-1 41 16,-81 41-1,0-1-15,-81 165 16,-42-1 15,123-204-31,-41 0 16,82-41 15,82-41-15,-42 0-1,288-204 1</inkml:trace>
  <inkml:trace contextRef="#ctx0" brushRef="#br0" timeOffset="79141.9386">10309 23725 0,'0'-41'16,"0"0"-1,40 41-15,1 0 16,0 0 0,41 0-16,-82 82 15,-41 0 1,0-82 0,-81 81-1,122-40 1,-41-41-16,82 0 31,40 0-31,1 0 16,82 0-1,-123 0 1,-41 164 0,-123-41-1,-41-1 1,-81-40-1</inkml:trace>
  <inkml:trace contextRef="#ctx0" brushRef="#br0" timeOffset="80191.8421">12395 23234 0,'0'41'47,"0"0"-32,-123 41 17,82-82-17,41-82 1,0 41-1,0 0-15,41-82 16,0 123 15,0 82-15,-41 123 0,0 40-1,-123-81 1,41-83-1,41-81 1,41-41 0,0 1-1,41-83-15,41 82 16,0 41 0,-41 0-16,0 0 15,41 82 1,-41-82-1,40 0 1,1-164 0,-41 41 15,-41 1-15,0 81-16,0-41 15,0 123 16,0 41-31,-82 0 16,82-1-16,0 83 16,82-82-1,0-82 1,-41 0-16,41 0 16,-1 0-1,-81-164 1,0 1-1,-81 40 1,-1 123 15,-41 0-15,82 0-16</inkml:trace>
  <inkml:trace contextRef="#ctx0" brushRef="#br0" timeOffset="80541.2123">13172 23070 0,'0'-41'16,"0"-40"0,82 81-1,41 0 1,-83 163-1,-40-40 1,0 0-16,0-42 16,0 1-16,-163 0 0,81-41 31,82 0-15,41-41-1,41 0 1,81 0-1,1-164 1,-123 42 0,82 81-16</inkml:trace>
  <inkml:trace contextRef="#ctx0" brushRef="#br0" timeOffset="80891.5139">13786 23029 0,'0'0'0,"0"-81"15,0-1 1,-41 41-1,41 82 17,0 41-17,0-1 1,0 124 0,82-164-16,-1 41 15,1-82 1,-41 0-1,41-41 1,-82 0-16,0-82 16,41 0-1,-41 164 17,0 82-17,0 163 1,82-40-1,-82-164 1</inkml:trace>
  <inkml:trace contextRef="#ctx0" brushRef="#br0" timeOffset="81208.1696">10718 25606 0,'-82'0'16,"164"0"31,-1 0-47,42-81 0,41 81 15,40-123 1,369-41 0,122-122-16</inkml:trace>
  <inkml:trace contextRef="#ctx0" brushRef="#br0" timeOffset="81792.2492">8263 26384 0,'0'0'0,"-123"0"0,42 0 16,162 0 30,165 0-46,163-82 16,1514-491 0,-369 205-1,-736 245 1,-695 82 0,-205 82 15,-41-41-31,-408 164 15,-206 122 1,-81-40 15,409-165-31,-164 124 16,328-123-16,81-82 16,42 82-1,285-123 1,124 41-1,244-123 1,-81 41 0,-327 41-16</inkml:trace>
  <inkml:trace contextRef="#ctx0" brushRef="#br0" timeOffset="82658.6755">9981 25975 0,'0'-41'15,"0"82"32,0 40-47,0 42 16,0 122 0,0 1-1,0-42 1,0-163-16,0 0 15,0 0 1,41-41 31,82 0-16,-41 0-31,40 0 16,247 0-1,162-82 1,-162 82-16,326-204 16,-368 122-16,-122 82 15,122-123 1,-163 41 0,-42 42-1,-40-42-15,-41 82 16,-41-41-1,41 41 1,-41-41 31,0-41-31,0-41-1,-164 1 1,42-83-1,81 123-15,-41-122 16,82 163-16,0 0 16,0 0-1,0 82 63,0 0-78,0 0 0,0 41 16,0-41 0</inkml:trace>
</inkml:ink>
</file>

<file path=ppt/ink/ink2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9T12:21:26.146"/>
    </inkml:context>
    <inkml:brush xml:id="br0">
      <inkml:brushProperty name="width" value="0.05292" units="cm"/>
      <inkml:brushProperty name="height" value="0.05292" units="cm"/>
      <inkml:brushProperty name="color" value="#FF0000"/>
    </inkml:brush>
  </inkml:definitions>
  <inkml:trace contextRef="#ctx0" brushRef="#br0">12927 3068 0,'0'-41'16,"0"0"0,-41-41-1,41 41 1,-41 41 0,-41 82-1,0 245 1,82-163-1,41 286 17,82-409-32,-82-41 15,0 0 1,122-82 0,-81 41-16,0-122 15,-82 40-15,0 0 16,-41-122-1,-82 81 1,82 164-16,-41 0 16,82 41-1,-122 41-15,122 122 16,122 1 0,-40-123-16</inkml:trace>
  <inkml:trace contextRef="#ctx0" brushRef="#br0" timeOffset="700.0719">13622 3518 0,'0'-41'16,"0"123"30,0-41-30,0 0-16,0 40 16,0-40-1,0-82 32,41-40-47,41-83 16,0 123 15,-82-41-15,0 164-1,40 82 1,-40-42 0,0-81-1,82-41-15,0 0 16,-41-41-16,41-40 15,0-1 1,-41-41 0,-41 82-1,0 82 17,0 41-32,0-41 15,0 0 1,81-41 15,-81-82-15,0 0-1,0 0 1,-41 0 0,-81 205-1,81 123 1,41-83-1,123-81 1,81-82 0,41-82-1</inkml:trace>
  <inkml:trace contextRef="#ctx0" brushRef="#br0" timeOffset="1133.9761">15626 3354 0,'0'0'0,"0"-82"0,0 41 31,-81 41-15,40 0-1,-82 123 1,123-82-16,0 82 16,0-82-1,82-41-15,122 82 16,-163-42-1,0-40 17,-123 82-17,-122 0 1,81-82 0,41 0-1,82 41-15,82-41 16</inkml:trace>
  <inkml:trace contextRef="#ctx0" brushRef="#br0" timeOffset="2016.1827">16199 3518 0,'0'0'0,"0"-82"15,0 0 1,0 41-16,-41 41 31,0 0-15,-41 82-1,1 82 1,81-42 0,0-81-16,0 41 15,81-82 1,1-41-1,-41-41 1,0 82-16,-41-163 16,0 122-1,0-41-15,0 123 32,0 41-17,0 0 1,0 81-16,0-81 15,0-41 1,41-41 0,164-41-1,-124-82 1,-40-81 0,-41 163-1,82 41 16,-82 82-31,0 81 16,0-122 0,0 0-1,0-82 17,41 0-32,0-81 15,41 81 1,-41 123 15,-41-42-15,0 1-1,81 82 1,1-123 0,-82-41-1,41 0-15,-41-81 16,82 81-16,-82 122 47,0 1-47,0-41 15,41 82 1,41-82 0,163-82-1,-122-41 1</inkml:trace>
  <inkml:trace contextRef="#ctx0" brushRef="#br0" timeOffset="2302.4927">17631 3150 0,'0'0'0,"0"-82"15,-41 0 1,41 41-1,0 164 32,0 0-47,0 40 16,41 287 0,-41-82-1,0-40 1,0-288 15</inkml:trace>
  <inkml:trace contextRef="#ctx0" brushRef="#br0" timeOffset="2553.6507">17631 3559 0,'0'-82'0,"0"41"15,82 41 1,-41 0 0,40 0-1,42 0 1,-123 123-16,0-1 16,0-81-1,-82 0-15,0 82 16,-40-123-1,122-41 17</inkml:trace>
  <inkml:trace contextRef="#ctx0" brushRef="#br0" timeOffset="3150.4947">18408 3231 0,'0'-81'16,"0"-1"0,0 205 46,0-1-46,0 1-16,0 0 0,0 81 31,0-122-15,0 0-1,164-123 1,-123-82 0,-41 41-16,41-81 15,-41 122-15,0 82 47,0 122-31,81-81-1,-40-82 1,41 0 0,-82-122-1,41 81 1,-41-82-16,0 82 15,-82 41 1,-41 82 0,42 204-1,81-81 1,0-164 0,163 40-1,42-81 1,-82-122-16</inkml:trace>
  <inkml:trace contextRef="#ctx0" brushRef="#br0" timeOffset="4017.6088">20003 2904 0,'0'0'0,"0"-41"0,0-40 16,0 40-16,0 163 47,0 328-32,0 0 17,0-368-17</inkml:trace>
  <inkml:trace contextRef="#ctx0" brushRef="#br0" timeOffset="4184.0327">19676 3272 0,'0'-41'15,"41"41"1,82-40-16,122 40 15,205 0 1,-327 0-16</inkml:trace>
  <inkml:trace contextRef="#ctx0" brushRef="#br0" timeOffset="4467.1137">20903 3477 0,'41'0'62,"41"0"-46,0 0-16,41 0 15,-1 0-15,1 0 16</inkml:trace>
  <inkml:trace contextRef="#ctx0" brushRef="#br0" timeOffset="5383.608">21885 3109 0,'0'-82'16,"0"164"31,0 40-32,0 1-15,-41 0 16,41 0-16,0 40 16,0-122-1,0 82 1,164-123 15,81-246-15,-245 83-1,41 40 1,-41 164 15,0 82-15,0-41-1,0-42 1,82-40 0,-41-40-1,-41-42 1,0-82 0,-41 123-1,-82 41 16,82 82-15,41 123 0,0-124-1,82 1 1,-41-82-16,82 0 16,0 0-16,-42-41 15,1-81 1,-41-42-1,-41-82 1,0 287 31,0 0-47,0 82 16,0-41-1,123 41 1,-82-42 15,-41-40-15,-82 41-1,-41-82 1,82 41 0,0-41-1</inkml:trace>
  <inkml:trace contextRef="#ctx0" brushRef="#br0" timeOffset="5634.8922">23276 3191 0,'0'-82'15,"0"0"1,0 0-1,0 123 17,0 82-32,-41 40 15,41 1-15,0-41 16,0-41-16,0-1 16,0 42-1,41-123 1</inkml:trace>
  <inkml:trace contextRef="#ctx0" brushRef="#br0" timeOffset="9484.672">23071 3191 0,'-40'0'0,"-1"0"15,82 0 32,-1 0-31,1 0-16,82 0 15,123 0 17</inkml:trace>
  <inkml:trace contextRef="#ctx0" brushRef="#br0" timeOffset="9700.4601">23153 3191 0,'0'0'0,"-122"0"15,40 0-15,41 0 16,-41 0-16,164 0 31,41 0-15,40 0-1</inkml:trace>
  <inkml:trace contextRef="#ctx0" brushRef="#br0" timeOffset="12233.7074">21476 7117 0,'-82'0'16,"123"0"31,41 0-47</inkml:trace>
  <inkml:trace contextRef="#ctx0" brushRef="#br0" timeOffset="17968.5844">32276 6218 0,'-82'0'16,"123"0"31,40 0-47,83 0 15,613-82 17,-409 82-17,-204 41 1,-123-41-1,-82 0 64,-41 0-64,0-82-15,42 82 16,-1 0-1,-82 0 1,82 0 0,41-41 15,82 41-31,41 0 16,-1 0-1,-81 0 1,41 41-1,-82 41 1,-123 40 0,-122 1-1,122-123-15,-41 82 16</inkml:trace>
  <inkml:trace contextRef="#ctx0" brushRef="#br0" timeOffset="19752.7387">27980 7567 0,'-82'0'15,"42"0"-15,-42 0 16,41 0 0,-41 0-1,164 0 48,163 0-48,246 0 1,-123 0 0,-81 0-1,-1 0 1,-245-41-1,0 41 1,41 0 15,-82-81-15,-41 40 15,-41 41-15,0 0-1,82-41 1,-82 41 0,41 0-1,82 0 32,0 0-31,0 0-16,41 0 15,-82 41 1,0 0 0,0 122-1,-123-81 1,82-41 0,41 41-1</inkml:trace>
  <inkml:trace contextRef="#ctx0" brushRef="#br0" timeOffset="23335.9559">28471 9285 0,'-82'0'0,"41"-41"31,82 41 47,41 0-78,41 0 16,41-81-16,572 81 46,-695 0-14,-123 0 15,82-41-32,-82 41-15,0 0 16,41 0-1,41-82 64,123 82-64,-82 0 1,-41 41-16,82-41 15,-82 82 1,0-1 0,-41 83-1,-82-123 1</inkml:trace>
  <inkml:trace contextRef="#ctx0" brushRef="#br0" timeOffset="38304.0135">25280 8631 0,'0'-41'16,"0"0"-1,0 0 17,-40 41-1,-42 0 0,82-82-31,-123 82 31,41 0-15,-41-41 0,83 41-16,-1-81 31,-41 81-31,41 0 31,0 0-15,0 0-1,-41 0 1,82 41 0,-81 40-1,-1 1 1,0 0 0,0-41-1,82 0 1,-41 82-1,41-42 1,-82 42 0,41-41-1,41 0 17,0-1-17,0 42 1,0 0-16,82-41 15,-41 0 1,-41-42-16,82 42 16,-41 0-1,0-41 1,41 41 0,-41-41-1,81 40 1,-40-81-1,-82 41-15,82-41 16,0 41 0,-1-41-1,-40 0 1,0 0 0,41 0-1,41 0 1,0-41-1,-42 41 1,-40-81 0,41-1-1,82-41 1,-42 0 0,-40 1-1,-41 40 1,-41-123-1,0 123 1,0-40 0,0 40-1,-123-41 17,-40 41-17,-1 1 1,-81 81-1,122 0-15,-82 41 16,124-41-16</inkml:trace>
  <inkml:trace contextRef="#ctx0" brushRef="#br0" timeOffset="41032.9326">17304 11331 0</inkml:trace>
  <inkml:trace contextRef="#ctx0" brushRef="#br0" timeOffset="41273.3878">18122 11331 0,'41'0'78</inkml:trace>
  <inkml:trace contextRef="#ctx0" brushRef="#br0" timeOffset="41483.2551">18408 11412 0,'0'-40'32,"41"40"15</inkml:trace>
  <inkml:trace contextRef="#ctx0" brushRef="#br0" timeOffset="41686.24">18817 11453 0,'0'-41'31</inkml:trace>
  <inkml:trace contextRef="#ctx0" brushRef="#br0" timeOffset="41866.0167">18858 11494 0,'41'0'63,"-41"-82"-48</inkml:trace>
  <inkml:trace contextRef="#ctx0" brushRef="#br0" timeOffset="47654.7376">36284 10022 0,'0'-82'16,"-81"82"-16,81-205 31,-41 83 16,41 163-16,0 408 0,0-162-15,-82-124 0,82-122-16,0 0 15,0 41-15,41-82 16,82 0 0,-83-41-1,83-41 1,-82 82-16,41-41 15</inkml:trace>
  <inkml:trace contextRef="#ctx0" brushRef="#br0" timeOffset="47921.8717">35916 10185 0,'0'0'0,"0"-41"47,123 41-31,-41 0-1,0 0-15,40 0 16</inkml:trace>
  <inkml:trace contextRef="#ctx0" brushRef="#br0" timeOffset="48438.4741">37103 10267 0,'-41'0'46,"41"82"-30,-41 0-16,41 0 16,-41 81 15,-82-40-15,41-82-16,41 41 15,-40-82 16,81-82-15,0 0 0,0 41-1,0 0 1,81 41 0,-40 0-1,41 0 1,0 82-1,0-41 1,0-41 0</inkml:trace>
  <inkml:trace contextRef="#ctx0" brushRef="#br0" timeOffset="49039.561">37389 10799 0,'0'41'47,"0"0"-32,0 0 1,0-123 62,0 41-47,0 82 16,0 41-16,-41-82 1,41-41-17,0 0 16,0 0-15,41 41 47,-41 41-48,82-41 1,-82 122-16,0-81 15,0 123 1</inkml:trace>
  <inkml:trace contextRef="#ctx0" brushRef="#br0" timeOffset="49727.1959">37634 10513 0,'0'-41'16,"0"0"0,82 41-1,-41 0 16,0 0-15,-41 41 0,0 40-1,0 1-15,0 0 16,0-123 46,0-41-46,0 41-16,0 1 16,82-83-1,0 123-15,-82-41 16,40 41 0,1 41 15,-41 41-31,0 40 15,0 1 1,0 0 0,0-41 15,82-82-15</inkml:trace>
  <inkml:trace contextRef="#ctx0" brushRef="#br0" timeOffset="49971.3095">38330 10594 0,'41'0'62,"81"0"-46,-40 0-1,41 0-15,-82 0 16</inkml:trace>
  <inkml:trace contextRef="#ctx0" brushRef="#br0" timeOffset="50322.0614">39066 10267 0,'0'-41'0,"0"123"63,0-41-63,0 82 15,0-42-15,0 1 16,-82 82 0,82-82-16</inkml:trace>
  <inkml:trace contextRef="#ctx0" brushRef="#br0" timeOffset="53222.2439">39843 10103 0,'-41'-40'16,"164"40"31,-82 0-32,0 0-15,41 0 16,40 0 0</inkml:trace>
  <inkml:trace contextRef="#ctx0" brushRef="#br0" timeOffset="53388.3248">39802 10513 0,'82'0'47,"0"0"-31,0 0-16</inkml:trace>
  <inkml:trace contextRef="#ctx0" brushRef="#br0" timeOffset="55123.113">20290 14317 0,'-41'0'47,"41"81"-31,0 1-16,0 0 15,0 0 1,0 572 15,0-326-31,0-1 16,0 0-16,0 287 15,0-246 1,0-164 0,-41-81-1,41-205 32</inkml:trace>
  <inkml:trace contextRef="#ctx0" brushRef="#br0" timeOffset="55422.1052">20413 14153 0,'0'0'0,"40"-123"16,1 123-1,164-41 1,204-40 0,409-124-1,655 82 1,-696-40-1,-491 40 1</inkml:trace>
  <inkml:trace contextRef="#ctx0" brushRef="#br0" timeOffset="55968.1493">25690 13049 0,'0'0'16,"368"-82"-16,409-41 16,-450 123-16,-81 0 15,40 0 1,-245 0-1,0 0-15,-41 82 63,0-41-47,0 0-16,0 122 15,0 83 1,0 122-1,0 164 1,0-164-16,41 245 31,-41-244-31,81-83 0,1 164 32,0-41-17,-82-205 1,0 42-1,-123-123 1,-40-83 0,-42-40-1,83 0-15,-328 82 16,122-82 0,1 0-16,-450 82 15,122-82 1,-40 82-1,40 0 1,614-82 0</inkml:trace>
  <inkml:trace contextRef="#ctx0" brushRef="#br0" timeOffset="56933.5329">12763 25770 0</inkml:trace>
  <inkml:trace contextRef="#ctx0" brushRef="#br0" timeOffset="71558.0255">41152 9572 0,'0'-82'15,"0"41"1,0 205 31,0 40-47,0 1 15,0-83 1,0 247 15,41-329 0,82-162-15,-123 40-16</inkml:trace>
  <inkml:trace contextRef="#ctx0" brushRef="#br0" timeOffset="71708.1901">40948 9981 0,'0'0'0,"-41"0"0,164 0 47,163 0-16,41-82-31</inkml:trace>
  <inkml:trace contextRef="#ctx0" brushRef="#br0" timeOffset="72024.0344">42093 10226 0,'-41'-82'15,"41"41"1,-82 41-1,42 41 1,40 41 0,-82 123-1,82-83 1,0-40 0,204-41-1,124-123 1,-247 41-16</inkml:trace>
  <inkml:trace contextRef="#ctx0" brushRef="#br0" timeOffset="72188.7371">42625 10472 0,'0'-41'15</inkml:trace>
  <inkml:trace contextRef="#ctx0" brushRef="#br0" timeOffset="73758.1822">27326 26711 0,'0'-41'0,"-41"41"0,41-82 16,0 123 31,-82 123-47,82-1 15,0 42-15,41 449 47,164-572-15,-1-286-17,-163-1-15</inkml:trace>
  <inkml:trace contextRef="#ctx0" brushRef="#br0" timeOffset="77057.8087">26876 27283 0,'-82'0'15,"82"-40"17,82-1-17,0 41 1,204-82-1,41 0 1</inkml:trace>
  <inkml:trace contextRef="#ctx0" brushRef="#br0" timeOffset="77524.7841">28594 26915 0,'0'0'0,"-41"0"0,41 41 47,82-41-31,0 41-16,40-41 16,-40 82-16,82-41 15,-1-41 1,-122 0-1,-82 82 32,-81-41-31,-83 81 0,1 1-1,163-41 1,41-41-1</inkml:trace>
  <inkml:trace contextRef="#ctx0" brushRef="#br0" timeOffset="77891.3865">29698 26793 0,'0'-41'16,"0"123"46,0-1-62,0 42 16,0 41-16,0 81 16,0 123-1,0-245 1,82-123 0,123-123-1,-1-81 1</inkml:trace>
  <inkml:trace contextRef="#ctx0" brushRef="#br0" timeOffset="78057.5716">29657 27283 0,'0'0'0,"41"0"46,82 0-46,245 0 16,-245 0 0</inkml:trace>
  <inkml:trace contextRef="#ctx0" brushRef="#br0" timeOffset="78324.8326">30598 27406 0,'0'-41'16,"-41"41"-1,1 0 1,-1 82 0,-41 82-1,0 40 1,82-163-16,41 82 15,41-82-15,81-41 16,124 0 0,-124-82-1</inkml:trace>
  <inkml:trace contextRef="#ctx0" brushRef="#br0" timeOffset="79058.6343">32521 26997 0,'-82'0'16,"41"0"-16,164 0 46,695-82-30,164 82 15,-859 0-15,-205-41 15,0 41-31,-82 0 16,1-81 15,122 40-15,123 41 15,-1 0-15,165 41-1,-205 122 1,-82 42-1,-164-42 1,164-122 0</inkml:trace>
  <inkml:trace contextRef="#ctx0" brushRef="#br0" timeOffset="79675.107">35139 26629 0,'0'0'0,"0"-82"16,0 164 15,0 41-16,0 122 1,0-122-16,0 0 16,0-42-16,0 1 15,0 0 1,0-123 15,0-82-31,0-367 16,0 40-1,123 204 17,40 205-17,-122 41-15,41 82 16,-82-41-16,0 41 16,-41 81-1,-82 1 1,1-123-1,81 0 1,123-41 15,-41 82-15,40-1 0,-81-40-16,164 123 15,-82-82 1,-41 40-16,81-81 31,-81 0-31</inkml:trace>
  <inkml:trace contextRef="#ctx0" brushRef="#br0" timeOffset="80342.1988">36162 26670 0,'0'82'0,"0"-41"16,82-41 31,-82-41-31,0-82-1,0 82 1,-41 41 15,0 0-31,-41 82 16,82 0-16,0 0 15,0 81 1,0-122 0,204 41-1,-81-164 1,-41-41-1,-82 1 1,41 40 0,41 82 15,-41 0-15,-41 41-1,40-41 1,-40-41 46,-40 41-46,-42 0 0,82 41-1,-41 122 1,41 1-1,0-41 1,82-123 0,81-41-1,-40-41-15</inkml:trace>
  <inkml:trace contextRef="#ctx0" brushRef="#br0" timeOffset="80974.9778">36571 26752 0,'0'-82'0,"0"123"78,0 82-78,0 40 16,0 83-16,0-83 16,0 1-16,0-41 0,0-1 15,0 1 1,0-41-16,-41-41 47,-205-328-16,246 165-31,0-1 0</inkml:trace>
  <inkml:trace contextRef="#ctx0" brushRef="#br0" timeOffset="81111.3909">36653 26220 0,'40'0'16,"1"0"0</inkml:trace>
  <inkml:trace contextRef="#ctx0" brushRef="#br0" timeOffset="81841.3722">36980 26834 0,'0'81'16,"0"-40"-1,41-41 17,41 0-17,-82-122 1,0 40 0,0 41-1,-41-41 1,0 82-1,0 41 1,-41 0-16,82 41 0,-41 40 16,41 83-1,41-82 1,82-123 0,40 0-1,42-164 1,-164-81-1,82 40 1,-83 164-16,42 41 47,-82 41-47,41 0 16,-41 41-1,0-41 1,0-164 31,0 82-32,-82 41 17,1 82-17,81 0-15,-82 40 16,82 42-1,0-41 1,82-123 0,81 0-1,1-82 1</inkml:trace>
  <inkml:trace contextRef="#ctx0" brushRef="#br0" timeOffset="82092.3137">38084 26343 0,'-41'-41'0,"41"0"15,0 164 32,0-1-31,0 1-16,0 41 15,0 122 1,0-163 0,0-42-1</inkml:trace>
  <inkml:trace contextRef="#ctx0" brushRef="#br0" timeOffset="82243.7619">37798 26506 0,'41'0'0,"82"0"15,-83 0 1,42 0 0,286 0-1</inkml:trace>
  <inkml:trace contextRef="#ctx0" brushRef="#br0" timeOffset="82758.1691">39598 26384 0,'0'40'47,"0"42"-32,0 41-15,41 204 32,-41-204-17,0-82-15</inkml:trace>
  <inkml:trace contextRef="#ctx0" brushRef="#br0" timeOffset="82925.5129">39434 26752 0,'82'-82'15,"41"82"-15,-1-82 16,1 82-16,0 0 15,0-82 1,-42 82-16,1-41 0</inkml:trace>
  <inkml:trace contextRef="#ctx0" brushRef="#br0" timeOffset="83525.5067">40375 26343 0,'-41'-82'16,"41"41"-16,-41 41 16,41 123 15,0-1-16,0 124 1,0-123-16,0-42 16,0 1-16,0-41 15,82-41 17,-41 0-32,82-164 15,-41-81 1,-1 286 15,-81 41-15,0 40-1,41 1 1,0-41 0,82-82-1,-82 0 1,82-205-1,-83 42 1,-40 204 15,0 0-15,0 40 0,41-81-1,-41-40 1,0-42-1,0 0 17,-81-41-17,-1 164 1,82 164 0,41-1-1,0-163-15,-1-41 16,83 82-16,0-82 0,-41 0 15</inkml:trace>
  <inkml:trace contextRef="#ctx0" brushRef="#br0" timeOffset="83998.3598">42011 26670 0,'0'-41'0,"0"-41"16,41 82 15,41 0-15,-82 164-1,0 40 1,0-163-16,0 41 16,0-164 31,82-81-32,-82 40-15,245-163 16,-163 286 15,-41 81-15,-41 1-1,0 0-15,0 41 16,0-41-16,0-1 0,0-40 16</inkml:trace>
  <inkml:trace contextRef="#ctx0" brushRef="#br0" timeOffset="84758.4569">42789 26343 0,'0'0'0,"0"41"47,0 40-47,0 124 16,0-82 15,81-42-15,1-81-1,-41-40 1,0-124 0,-41 0-1,0 123-15,0 82 31,0 41-15,0 123 0,0-83-1,123-81 1,-41-41 0,40-204-1,-40-1 1,-82 82-1,0 1 1,0-1-16,0 41 0,0 41 16,0-40-1,0 162 17,-82 206-17,82-42 1,0-40-1,41-124 1,41 1 0,0-82-16,41-82 15,-83 1-15,-40-42 16,123-163 0,-82-1-1,-41 165 16,0 81-15,-41 41 0,-41 245-1,82-40-15,0-42 16,0 1-16,0-1 0,0-81 16,0-41-1,0 41-15</inkml:trace>
  <inkml:trace contextRef="#ctx0" brushRef="#br0" timeOffset="85843.2813">44425 26097 0,'0'82'47,"0"41"-47,0-1 15,0 83 1,0-41 15,82-246 0,81-245 1,-122 327-17,41 40 1,-82 1-1,0 41 1,82-41 0,0-41-1,-1 0-15,-40 0 16,0-82-16,41 0 16,-82 1-1,0 162 16,0 1-15,0 41 0,41-82-1,82-41 1,-1-123 0,-40 0-1,-82-40 16,0 81-15,0 123 0,0 245-1,-82 328 1,82-164 0,0-82-1,0-245-15,0 40 16,-81-163-1,-1-41 1,82-40-16,-82-42 16,82-123-1,41 1 1</inkml:trace>
  <inkml:trace contextRef="#ctx0" brushRef="#br0" timeOffset="86275.3132">45775 26220 0,'0'0'16,"0"-82"-16,0 41 15,0 82 32,82 41-47,-82 41 16,0 122-1,0 1 1,0-165-16,0 1 16,0-41-1,0-164 17,0 1-32,0-83 15,163 82 1,-81 42 15,0 81-15,-41 40-1,-41 165 1,-82-82 0,-82-41-1,83-82 1</inkml:trace>
  <inkml:trace contextRef="#ctx0" brushRef="#br0" timeOffset="86429.2684">46593 26670 0,'-41'0'78</inkml:trace>
  <inkml:trace contextRef="#ctx0" brushRef="#br0" timeOffset="87243.346">27694 29124 0,'0'-82'0,"0"1"15,0 203 17,0 42-17,0 40-15,-82 83 16,82 81 31,246-409-16,-83-82-31</inkml:trace>
  <inkml:trace contextRef="#ctx0" brushRef="#br0" timeOffset="87425.9647">27449 29574 0,'0'0'0,"40"0"47,42 0-32,123 0 1,-123 0-16</inkml:trace>
  <inkml:trace contextRef="#ctx0" brushRef="#br0" timeOffset="87742.7695">29085 29165 0,'0'-82'16,"0"0"0,-82 205 15,0-41-15,41 0-16,-122 163 15,-124 1 16,246-205-15,41 40 0,82-81-1,41 0-15,245 0 16,-122-41-16,-83 41 16,-40 0-16</inkml:trace>
  <inkml:trace contextRef="#ctx0" brushRef="#br0" timeOffset="88075.8515">30230 29288 0,'0'-41'15,"0"0"1,0 82 47,0 82-63,0-1 15,0 1-15,0 0 0,0-1 16,0 1-1,82-82 1,41-41 0,-82-82-1</inkml:trace>
  <inkml:trace contextRef="#ctx0" brushRef="#br0" timeOffset="88225.4622">30148 29738 0,'41'0'32,"82"0"-32,41 0 15,-1 0 1,1 0-16</inkml:trace>
  <inkml:trace contextRef="#ctx0" brushRef="#br0" timeOffset="88509.3585">31171 29738 0,'0'-41'16,"0"0"-1,-41 41 1,0 0 15,-81 123-15,122 163-1,122-204 1,42-82 0,40 0-1,-163 0-15</inkml:trace>
  <inkml:trace contextRef="#ctx0" brushRef="#br0" timeOffset="89059.4721">33053 29492 0,'0'0'0,"-41"0"16,-41 0 0,164 0 15,41 0-15,367 0-1,-80-41 1,-370-40-1,42 81 1,-82-41 0,0 0 15,-122 41-31,40 0 16,-41 0-1,205-82 32,0 82-31,-1 0-1,-40 0 1,41 0-16,-41 41 16,-41 0-16,0 0 15,0 41 1,-82-1-1,41 1 1,0-82-16</inkml:trace>
  <inkml:trace contextRef="#ctx0" brushRef="#br0" timeOffset="89642.2918">35671 28879 0,'0'0'0,"0"-82"0,-82 41 0,41-41 15,0 123 1,-41 41-1,82 41-15,0 40 16,0 1-16,0 0 16,123 326 15,-123-408 0,-123-82-15</inkml:trace>
  <inkml:trace contextRef="#ctx0" brushRef="#br0" timeOffset="89792.3012">35262 29533 0,'0'0'0,"0"-82"16,82 82-16,81-81 16,83 40-1,-42 41 1,-40 0-1,-123 0-15</inkml:trace>
  <inkml:trace contextRef="#ctx0" brushRef="#br0" timeOffset="90425.7513">36366 29370 0,'41'0'0,"-41"-82"109,-82 82-93,41 0 0,-40 0-16,81 82 15,-41 81 1,41 1-1,0-123-15,0 0 16,41-41 0,40 0-16,1-41 15,-41-82 1,-41-41 0,0 124-1,0 121 32,0-40-31,0 123-1,82-123 1,41-41 0,81-123-1,-122 41 1,-82-122-1,0 81 1,0 82 0,0 164 15,0 40-15,0 1-1,0-41 16,82-82-15,-41-82-16</inkml:trace>
  <inkml:trace contextRef="#ctx0" brushRef="#br0" timeOffset="90544.1942">37021 28920 0,'0'41'31</inkml:trace>
  <inkml:trace contextRef="#ctx0" brushRef="#br0" timeOffset="90842.9193">37389 28756 0,'0'0'0,"0"123"47,0-41-31,0 40-16,41 124 15,-41-83 1,41-40 0,41-123-1</inkml:trace>
  <inkml:trace contextRef="#ctx0" brushRef="#br0" timeOffset="91160.3865">37675 29329 0,'0'0'0,"0"41"16,0 0-1,41-41 1,82 0 0,-82 0-1,-41-82 1,-41 0-1,0 82 1,-82 0 0,41 123-1,82-42 1,41 1 0,41-41-1,0-41 16,0 0-31,-41 0 0</inkml:trace>
  <inkml:trace contextRef="#ctx0" brushRef="#br0" timeOffset="91560.0893">38084 29329 0,'0'0'0,"0"-82"16,0 0-16,0 41 16,0 0 15,-82 41-16,1 0 1,81 123-16,0 0 16,0 40-1,0-81 1,41-82 0,40 0 15,1-123-16,0-40 1,-82-124 0,0 1-1,-41 327 17,41 41-32,0 41 15,0 122 1,0 41-1,0-163 1</inkml:trace>
  <inkml:trace contextRef="#ctx0" brushRef="#br0" timeOffset="544682.5069">24012 16607 0</inkml:trace>
  <inkml:trace contextRef="#ctx0" brushRef="#br0" timeOffset="544871.7575">24094 16648 0,'41'0'78</inkml:trace>
  <inkml:trace contextRef="#ctx0" brushRef="#br0" timeOffset="545057.1839">24135 16648 0,'-41'0'31,"41"82"63</inkml:trace>
  <inkml:trace contextRef="#ctx0" brushRef="#br0" timeOffset="546024.7054">32766 15421 0,'0'0'0,"0"-41"15,0-41-15,0 41 32,-122 41-32,40 0 15,82 41 1,-82 205 0,41-1-1,41-122 1,123-82-1,-82 41 1,41-1 15,-82-40-31,-82 41 16,0-82-16,0 0 16,-81 0-1,81 41-15,41-41 16,-41 0-16,82-41 15</inkml:trace>
  <inkml:trace contextRef="#ctx0" brushRef="#br0" timeOffset="546505.8146">33544 16035 0,'81'0'63,"1"0"-48,41 41-15,0-41 0,-41 0 16,40 0-16,-40 0 16,-41 0-1,-41-41 48,-82 41-32,41 0 0,0 0-15</inkml:trace>
  <inkml:trace contextRef="#ctx0" brushRef="#br0" timeOffset="546729.9074">33666 16239 0,'-41'0'16,"123"0"46,0 0-62,0 0 32</inkml:trace>
  <inkml:trace contextRef="#ctx0" brushRef="#br0" timeOffset="548041.2209">33707 16198 0,'0'-82'187,"-41"82"-171,41-40 31,0-1-16,-81 41-15,121 0 124,42 0-140,-41 0 16,0 0-16,82 0 16,0 81-1,-1-81 1,-40 0 0,-41 0-1,0 0 32,-41-81 0,-82 40-16,41 41-15,41-82-1,-82 82 1,41 0 0,-40-41-1,81 0 1,-41 41 0,123 41 62,-1-41-63,-40 123-15,82-1 16,-82-40 0,-41-41-1,-41-41 1,-164 123-1,83-41-15</inkml:trace>
  <inkml:trace contextRef="#ctx0" brushRef="#br0" timeOffset="548685.2052">24258 16607 0,'0'82'63</inkml:trace>
  <inkml:trace contextRef="#ctx0" brushRef="#br0" timeOffset="548866.2376">24299 16812 0,'-41'82'31</inkml:trace>
  <inkml:trace contextRef="#ctx0" brushRef="#br0" timeOffset="549062.1448">24176 16975 0,'-82'0'0</inkml:trace>
  <inkml:trace contextRef="#ctx0" brushRef="#br0" timeOffset="550052.0079">35630 15667 0,'41'-41'0,"-41"-41"16,41 82-1,-41-82-15,0 41 16</inkml:trace>
  <inkml:trace contextRef="#ctx0" brushRef="#br0" timeOffset="551157.2508">12354 22048 0,'-123'0'0,"41"0"16,-40 0-16,40 0 15,0 0-15,-41 81 16,41-81-16,-81 82 15,81-82-15,0 0 16,0 0-16,82 41 16,-286-41 15,204 0 0,0 0-15,123 0 46,0 0-62,41 0 16,409-82 0,368 82-1,123 0 1,81 0-1,-695 0-15,492 41 16,-533 41 0,-41-82-16,123 82 15,0-82 1,-122 0 0,-206 0-1,-81 41 1,-163-41-1</inkml:trace>
  <inkml:trace contextRef="#ctx0" brushRef="#br0" timeOffset="551626.0261">12558 22416 0,'0'0'0,"-409"-41"0,164 41 16,40-41-1,246 41 17,205-82-32,408 82 15,246 0 1,450 0-1,532 0 17,-1105 0-17,-409 0 1,-286 0 0,-82-41-1,0 0 1,-41 41-1,0 0 17,41-81-17,0 121 32</inkml:trace>
</inkml:ink>
</file>

<file path=ppt/ink/ink2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9T12:25:49.990"/>
    </inkml:context>
    <inkml:brush xml:id="br0">
      <inkml:brushProperty name="width" value="0.05292" units="cm"/>
      <inkml:brushProperty name="height" value="0.05292" units="cm"/>
      <inkml:brushProperty name="color" value="#FF0000"/>
    </inkml:brush>
  </inkml:definitions>
  <inkml:trace contextRef="#ctx0" brushRef="#br0">24830 3477 0,'-122'0'16,"122"41"-1,-123-41-15,41 0 32,41 82-32,-81-82 31,203 0 0,42-41-31,245-82 31,-286 123 1,-164 41-32,41 0 15,-204 163 1,163-81 0,0-82-1,164-41 16,82 0-15,122-82 0,123-41-1,-163 83 1,-165 40 0,-162 0 15,-42 0-31,-204 245 15,122-204 1,328-41 31,0-41-47,408-41 16,-244 0 15,122 41-16,-491 41 32,0 123-47,-122-41 16,40 0-16,0-41 16,164 0-16,-41-41 15,123 0 1,41 0-1,613 0 1,-408-82 0,-165 0-1,-81 82 1,-82 41 15,-41-41-15,-123 123-1,1-42 1,81 1 0,205-82-1,81-41 1,205-41 0,-327-40-1,164 81 1,-369 41 31,41 0-47,-82 82 15,1-41 1</inkml:trace>
  <inkml:trace contextRef="#ctx0" brushRef="#br0" timeOffset="1139.9098">23849 3845 0,'0'41'47,"41"-82"-1,-41 0-30,81 41 0,-81-41-16,0 0 15,0-40 17,-40 81-17,-1 0 1,41 40-1,-41-40 1,41 41 0,0 0-1</inkml:trace>
  <inkml:trace contextRef="#ctx0" brushRef="#br0" timeOffset="1433.291">23849 3722 0,'0'41'78,"0"0"-78,0 41 15,0-41-15,-82 82 16,82-1 0,-41 42-1,41-123-15,41-41 31</inkml:trace>
  <inkml:trace contextRef="#ctx0" brushRef="#br0" timeOffset="2033.6977">23890 4131 0,'0'-41'15,"41"41"-15,-41-122 16,40 81-16,-40 0 16,82-41-16,-82 41 15,0-81 17,-41 122 14,41 40-30,0 42 0,82-82 15,-82 41-15,41-41-1,-41 82 1,0 41-1,-41-1 1,41-40 0,0 0-1,82-82 1,82-41 0,-123 41-1,40 0-15</inkml:trace>
  <inkml:trace contextRef="#ctx0" brushRef="#br0" timeOffset="7439.1928">26221 6054 0,'0'41'109</inkml:trace>
  <inkml:trace contextRef="#ctx0" brushRef="#br0" timeOffset="10519.751">25608 6136 0,'-82'0'31,"41"0"-15,164 0 46,40 0-62,205 0 16,-204 0-1,-41 0 1,-123 41 0</inkml:trace>
  <inkml:trace contextRef="#ctx0" brushRef="#br0" timeOffset="10717.7183">25690 6258 0,'-41'0'16,"82"0"15,-1 0-31,42 0 15,41 0-15,41 0 16,-83 0 0,-40 0-16</inkml:trace>
  <inkml:trace contextRef="#ctx0" brushRef="#br0" timeOffset="26069.0115">16690 9735 0,'0'0'0,"0"-41"16,0-40-16,0 40 16,0-41-1,82 205 32,-82 204-16,0-204-15,0-42 0,0-162 31,0 40-47,41-41 15,81-245 1,-81 204-1,82 123 17,-123 41-32,123 245 31,-123-122-31,0 163 16,0-82-16,-41-81 15,41 41 1,-41-124-1,82-40-15</inkml:trace>
  <inkml:trace contextRef="#ctx0" brushRef="#br0" timeOffset="26273.6008">17672 10103 0,'0'-40'0,"41"-42"31,40 82-15,42 0 0,-82 0-16</inkml:trace>
  <inkml:trace contextRef="#ctx0" brushRef="#br0" timeOffset="26438.2886">17713 10308 0,'0'-41'16,"81"41"-1,-40 0-15,82 0 16,41-41-16</inkml:trace>
  <inkml:trace contextRef="#ctx0" brushRef="#br0" timeOffset="26888.9335">18654 9776 0,'0'0'0,"0"-41"0,0 0 31,0-40-15,81 81-1,1 41 1,-82 81 0,0 42-1,-123 40 1,1-122-1,122-164 32,163 41-31,-81 41 0,-41 41-1,0 0 1,-41 123-1,-123 40 1,41-163 0,1-41-1,-1 0 1</inkml:trace>
  <inkml:trace contextRef="#ctx0" brushRef="#br0" timeOffset="27286.5381">19185 10022 0,'0'-123'15,"0"82"1,-41 164 31,41-41-47,-81 40 15,81 165 1,41-165 0,-1-122-1,83 0 1,0-81-1,-123-1 1,41-123-16,-41 82 16,0 1-16,-123-1 31,41 123-15,-40 164-1,122-42 1</inkml:trace>
  <inkml:trace contextRef="#ctx0" brushRef="#br0" timeOffset="27870.0358">20372 10390 0,'0'82'47,"-41"-82"-47,41-82 78,41 82-47,-41 41-15,0 0-1,81-41-15,-121 0 47,-42 0-31,41 0-1,41-41 32,82 41-31,-82-82-16,81 82 16,-81-82-1,82 82 1,0 0-1,-82 246 1,-41-42 0,-41-40-1,1-83 1</inkml:trace>
  <inkml:trace contextRef="#ctx0" brushRef="#br0" timeOffset="29753.4012">22622 10185 0,'0'-41'16,"0"0"0,40 41-1,42 0-15,0 0 16,-82 41-1,82 0-15,-123 164 47,-41-82-31,-41-123 0,205-123 15,82 0-16,-82 0 1,-1 42 0,-40 40-1,-41 0 1,-122 41 15,40 82-31,82 81 16,0 1-1,0-82 1,82-1 0,40-81 15,-40 0-31,0-40 0</inkml:trace>
  <inkml:trace contextRef="#ctx0" brushRef="#br0" timeOffset="30036.8949">22458 9694 0,'41'0'47,"41"0"-32,-1 0-15,42 0 16,0 0 0,81 0-1,-122 0-15</inkml:trace>
  <inkml:trace contextRef="#ctx0" brushRef="#br0" timeOffset="30270.5796">23685 10103 0,'82'0'47,"0"0"-47,40 0 16,1 0-16,-41 0 15</inkml:trace>
  <inkml:trace contextRef="#ctx0" brushRef="#br0" timeOffset="30420.032">23726 10431 0,'82'0'31,"-41"0"-31,41 0 16,40-41-16</inkml:trace>
  <inkml:trace contextRef="#ctx0" brushRef="#br0" timeOffset="30721.5939">24462 10063 0,'0'-82'0,"0"0"16,0 41-1,0 123 48,0 0-47,0-1-16,0 83 15,0 41 1,0-124-1,0 42 1,41-123 0</inkml:trace>
  <inkml:trace contextRef="#ctx0" brushRef="#br0" timeOffset="31186.7088">24830 9817 0,'0'0'0,"0"-82"16,0 41-1,0 123 32,0 0-31,0 0-1,0 0-15,0-1 0,0-40 16,0 0 0,41-41-1,41 0 1,0 0 0,0-163-1,-82-42 1,0 123-1,0 123 32,0 41-47,0 0 16,0 81 0,0-40-1,0 82 1</inkml:trace>
  <inkml:trace contextRef="#ctx0" brushRef="#br0" timeOffset="31571.0822">25567 9817 0,'0'0'0,"0"-82"0,0 41 31,-82 123 0,82 0-15,0 0-16,-41 0 16,41-1-16,0 1 15,82 0 1,41-82-1,-82 0-15,81 0 16,-40-204 0,-82-1 15,-41 41-15,-41 164-1,-204 41 1,245 82-1</inkml:trace>
  <inkml:trace contextRef="#ctx0" brushRef="#br0" timeOffset="32139.722">26303 10267 0,'0'41'31,"0"-123"63,41 82-94,0 82 47,-41-41-31,0 0 15,0-123 31,0 0-62,0 41 16,82 82 31,-82 41-47,0-41 15,0 41 1,0 40 0,0-40-1,-123 123 1,-82 81 0</inkml:trace>
  <inkml:trace contextRef="#ctx0" brushRef="#br0" timeOffset="33422.436">27817 9776 0,'0'0'0,"0"-41"16,0 123 15,0 0-15,0 0-16,0 40 31,0-40-15,0 0-1,-41-82 16,41-41-31,-82-41 16,82 1-16,0-83 16,0 123-16,0-41 15,82 0 1,81 82 0,42 0-1,-1 0 1</inkml:trace>
  <inkml:trace contextRef="#ctx0" brushRef="#br0" timeOffset="33645.7557">28717 9858 0,'81'0'47,"-40"0"-47,41 0 16,-41 123-16</inkml:trace>
  <inkml:trace contextRef="#ctx0" brushRef="#br0" timeOffset="33789.0705">28798 10267 0,'41'0'32,"41"0"-17,41 0-15,0-41 16</inkml:trace>
  <inkml:trace contextRef="#ctx0" brushRef="#br0" timeOffset="34320.49">30067 9735 0,'0'0'0,"40"0"16,-40 41 15,0 41-15,0-41 15,-40-41-15,40 41-16,-82-41 15,41 0-15,41-123 31,0 82-31,0 0 16,123 41 0,-42 0-1,1 164 1,-82 0 0,0-83-16,-41 1 15,0 41-15,-81-82 16,40 41-1,0-82 1,82-82 0,0 41 15,41 0-31,41 41 16,0 0-1,-1 0-15,1 82 16,-41 0-1</inkml:trace>
  <inkml:trace contextRef="#ctx0" brushRef="#br0" timeOffset="34670.4745">30476 10022 0,'0'0'0,"41"-82"15,-41 41-15,0 0 16,0 82 31,0 163-47,0-40 31,0-41-15,81-82-1,1-41-15,0 0 16,0 0-16,-41-82 15,41-41 1,-82-40 0,0-1-1,-164 123 1,-41 41 0,42 123-1,122-123 1</inkml:trace>
  <inkml:trace contextRef="#ctx0" brushRef="#br0" timeOffset="37553.6587">7936 12967 0,'0'-123'78,"164"0"-46,-164 42-32,40-42 15,-40 41-15,82-41 0,-82-163 32,0 245-17,0 123 1,0 41-1,-41 204 1,41-164 0,0-122-1,82 41 1,82-123 0,-41-122-1,-83-1 1,-40 0-1,0 83 1,0 40 0,0 123-1,0-1 1,0 124 0,0-42-1,0-122-15,0 123 16,123-164-16,-41 0 15</inkml:trace>
  <inkml:trace contextRef="#ctx0" brushRef="#br0" timeOffset="37755.5344">9204 12517 0,'41'0'16,"41"0"0,0 0-16,40 0 15,-40 0 1,-41 0-16</inkml:trace>
  <inkml:trace contextRef="#ctx0" brushRef="#br0" timeOffset="37904.0502">9122 12844 0,'0'0'0,"82"-41"31,41 41-31,-1 0 16,1 0-16,-41 0 15</inkml:trace>
  <inkml:trace contextRef="#ctx0" brushRef="#br0" timeOffset="38204.8906">10227 12312 0,'0'-81'0,"0"40"16,0 0 0,-41 123 15,41 122-15,0 41-1,0 1 1,0-42-1,0-163 1</inkml:trace>
  <inkml:trace contextRef="#ctx0" brushRef="#br0" timeOffset="38896.4985">10677 12394 0,'0'0'0,"-41"82"47,41 0-31,0 40-16,0-40 16,0 0-1,41 0 1,81-82-1,1-82 1,-41 0 0,-82-122 15,0 122-31,0 0 16,-82 41-16,41 41 0,0-82 15,-40 82 1,-1 0-1,123 82 1,122-82 0,1-41-1,-41 41 1,-83 0 0,42 0-1,-82 41 1,82 0-1,-82 41 1,41 0 15,-41 0-31,0-1 16,41-81-16,-41 41 16,123-41-1,-42-41 1,1-40-16,-82 40 15,82 0-15,-82-82 16,0 82 0,-82 41-1,41 0 1,-40 0-16,-42 0 16,82 0-1</inkml:trace>
  <inkml:trace contextRef="#ctx0" brushRef="#br0" timeOffset="40437.9212">4173 12312 0,'0'0'0,"0"-81"16,0 40-1,0 0 1,0 123 0,0 81-1,0 1-15,0 204 31,0-204-15,-41-124 0,41-80-1,0-42 1,0-82 0,0 41-16,0 82 15,81 41 1,1 0-1,-41 0-15,123 41 32,-123-41-32,40 0 15,42 0-15,-123-41 16,82-81 0,-41-1-1,-41-81 1,0 122-1,0 41 1,0 82 0,-82 163-1,82 328 1,0-327 0,41-83-1,41-40 1,-41-82-1</inkml:trace>
  <inkml:trace contextRef="#ctx0" brushRef="#br0" timeOffset="40688.4195">5154 12844 0,'0'0'0,"0"41"31,0 123-15,0-123-1,41 40 1,123-81 0,-82 0-1,-82-122 1,0-1 0,-41 123-1,-164 0 1,205 82-1</inkml:trace>
  <inkml:trace contextRef="#ctx0" brushRef="#br0" timeOffset="40921.4851">6054 12885 0,'0'-41'16,"0"-41"15,82 82-15,-41 0-16,0 0 15,41 0-15</inkml:trace>
  <inkml:trace contextRef="#ctx0" brushRef="#br0" timeOffset="41220.9124">5931 12231 0,'0'0'0,"0"-41"16,0 82 31</inkml:trace>
  <inkml:trace contextRef="#ctx0" brushRef="#br0" timeOffset="46073.6221">32766 9981 0,'0'122'47,"0"-40"-47,-122 0 16,122-41-16,-41 82 15,41-41-15,-82-42 16</inkml:trace>
  <inkml:trace contextRef="#ctx0" brushRef="#br0" timeOffset="46504.5485">34198 9613 0,'-41'0'31,"-41"122"-31,-40 1 16,40-41-16,-41-41 15,0 41 1,83-42 0,-83-40-1,123-40 1,0-206 0,82 123-1,-1 123 1,1 0-1,0 123-15,0 123 32,-82-83-32,0-81 15,0 123 1,0-124-16</inkml:trace>
  <inkml:trace contextRef="#ctx0" brushRef="#br0" timeOffset="46704.7728">34321 10103 0,'123'0'46,"-42"0"-46,1 0 0,41 0 16,-82 0-16</inkml:trace>
  <inkml:trace contextRef="#ctx0" brushRef="#br0" timeOffset="46871.7665">34485 10308 0,'81'0'32,"1"0"-17,0 0-15,41 0 0</inkml:trace>
  <inkml:trace contextRef="#ctx0" brushRef="#br0" timeOffset="47255.4722">35384 9940 0,'0'0'0,"0"-82"15,0-41 1,0 82 0,-81 82 15,81 164-16,-41-1 1,41-81 0,41-41-1,40-41 1,83-82 0,-41-82-1,-123-81 1,-41-124 15,-41 288-15,0 40-1,-40 81 1,122 42-16</inkml:trace>
  <inkml:trace contextRef="#ctx0" brushRef="#br0" timeOffset="47506.3488">36039 10103 0,'0'-40'0,"0"-1"31,0 0-15,0-41-1,0 0 1,0 123 15,0 0-15,0 82 0</inkml:trace>
  <inkml:trace contextRef="#ctx0" brushRef="#br0" timeOffset="47888.3949">36571 9531 0,'0'0'16,"0"-82"-16,0 123 31,-82 82-16,82-42-15,0 83 16,0-123 0,0 41-1,0-41-15,82 0 16,-41-41 0,40 0-1,1-41 1,-41-82-16,-41-82 15,0 83-15,0 40 16,-41 82 0,-81-41-1,-1 123 1,123 0-16,-41-82 16</inkml:trace>
  <inkml:trace contextRef="#ctx0" brushRef="#br0" timeOffset="48105.0469">37430 9449 0,'0'-82'15,"82"82"16,-1 0-31,-40 0 16,0 0-16,0 0 16,41 0-16</inkml:trace>
  <inkml:trace contextRef="#ctx0" brushRef="#br0" timeOffset="48338.8898">37307 9449 0,'0'0'0,"0"41"32,0 41-17,164 40 1,-82-81 0,-82 82-1,0-82 1,0 0-1,-246 41 1,-204-41 0</inkml:trace>
  <inkml:trace contextRef="#ctx0" brushRef="#br0" timeOffset="49441.3928">3845 11740 0,'-122'0'47,"81"0"-31,-41 81 15,41-40-15,41 41-1,-82-82-15,123 0 32,0 0-17,0-41 1</inkml:trace>
  <inkml:trace contextRef="#ctx0" brushRef="#br0" timeOffset="50191.8655">1718 12190 0,'0'0'0,"0"-41"0,0-82 15,-123 123 32,123 41-47,-81 0 16,-1 82-16,0-42 16,82-40-16,-41 41 0,41 0 31,41-41-31,41-41 15,122 122 17,-163 124-1,-164-123-15,42-82-1,-42-41 1,82 0 15</inkml:trace>
  <inkml:trace contextRef="#ctx0" brushRef="#br0" timeOffset="50454.1359">1882 12271 0,'0'0'0,"0"-81"16,0 122 31,0-1-47,0 42 0,0 0 16,0 123-1,0-42 1,0-122-1,0 0-15</inkml:trace>
  <inkml:trace contextRef="#ctx0" brushRef="#br0" timeOffset="51038.9142">2045 12558 0,'0'41'31,"0"40"-15,41-81-16,41-81 31,-82-1-15,0 0-1,-41 41 1,0 41-1,41 41 1,-82 82 0,82-41-1,0-42-15,41 83 16,0-123-16,41 82 16,-41-82-1,123-82 1,-164-41-1,81 42 1,-81-42 0,0 41-1,0-41 1,-40 123 0,40-40-1,0 121 16,0 1-31,0 164 32,0 40-17,0-41 1,0-122 0,0-41-1</inkml:trace>
  <inkml:trace contextRef="#ctx0" brushRef="#br0" timeOffset="51289.0537">2454 12680 0,'0'0'0,"0"-81"0,0-1 16,41 82-1,41 0 1,0 41 15,-82 41-15,-41-1 0,0 1-1,-41-82 1</inkml:trace>
  <inkml:trace contextRef="#ctx0" brushRef="#br0" timeOffset="51540.6825">1718 12558 0,'41'0'0,"41"-82"16,0 82-16,-82-82 16,122 82-1,-40 0 1</inkml:trace>
  <inkml:trace contextRef="#ctx0" brushRef="#br0" timeOffset="51905.1276">2741 12312 0,'0'-81'16,"0"121"77,0 1-93,0 41 16,41 0-16,-41 0 16,0 40-16,0-81 15</inkml:trace>
  <inkml:trace contextRef="#ctx0" brushRef="#br0" timeOffset="52328.5406">1432 13417 0,'0'0'0,"82"-41"62,40 41-46,83-123-16,-1 123 16,42-123-16,-83 123 15,-40-40 1,-123 80 15</inkml:trace>
  <inkml:trace contextRef="#ctx0" brushRef="#br0" timeOffset="53305.7733">4459 14480 0,'-82'-82'16,"82"42"-16,0-42 15,-123 82-15,123-41 16,0 123 31,0-41-47,0 163 31,0-122-15,0 0-1,-41-82 17,41-123-1,0 82-15,0 0-16,82 41 15,0 0 1,41 0-1,-1-82 1,1 82 0,-82-41-1,-41 1-15,82-42 16,-82 41 15,0 0-15,0 0-1,-41 41-15,0 0 32,41 41-17,0 82 1,0-1 0,0-40-16,0 41 15,0-82-15,0 41 16</inkml:trace>
  <inkml:trace contextRef="#ctx0" brushRef="#br0" timeOffset="53738.3085">4950 14521 0,'0'123'47,"0"-41"-31,0 0-16,0-1 15,0 83 1,0-41 0,0-42-1,0-121 16,0-83-31,41-82 16,40 83 0,-40 40-1,0 0 1,-41 123 15,82 41-31,-82 122 16,0 42 15,0-1-15,0-122-1,0-82 1</inkml:trace>
  <inkml:trace contextRef="#ctx0" brushRef="#br0" timeOffset="53956.4561">4991 15135 0,'0'0'0,"41"0"46,40 0-46,1 0 0,41 0 16,-41-41 0</inkml:trace>
  <inkml:trace contextRef="#ctx0" brushRef="#br0" timeOffset="54213.3388">6218 14603 0,'0'-41'16,"0"82"46,0 41-62</inkml:trace>
  <inkml:trace contextRef="#ctx0" brushRef="#br0" timeOffset="54380.9685">6054 15053 0,'0'-41'16,"82"123"31</inkml:trace>
  <inkml:trace contextRef="#ctx0" brushRef="#br0" timeOffset="59439.8193">8222 14685 0,'0'82'16,"41"-123"15,0-82 0,82-245 0,-123 286-15,0-82 0,0 124-1,-41 162 32,41 1-47,0 81 16,0 1 15,41-82-15,0-123-1,81 0 1,1-246 0,-82 83-1,-41 81-15,0-82 16,0 123-16,82 41 47,-82 41-47,0 164 15,0-1 1,0-40 0,0-41-1,123-82 1</inkml:trace>
  <inkml:trace contextRef="#ctx0" brushRef="#br0" timeOffset="60006.4582">9695 14235 0,'0'0'15,"0"-41"-15,-41 41 0,0 0 16,-41 0 15,123 0-15,0 0 15,41 0-15,41 0-1,40 41 1,83-41-1,-164 0 1,-1 0 0,-81 82 46,-41-82-46,-40 81-16,-1-81 15,-41 164 1,-122 0 0,163-123-1,164-41 1</inkml:trace>
  <inkml:trace contextRef="#ctx0" brushRef="#br0" timeOffset="60863.7372">10799 14112 0,'0'-41'0,"0"0"31,0 123 16,0 0-31,0 0-16,0 0 15,0 122 1,0-40 0,0-82-16,0-42 15</inkml:trace>
  <inkml:trace contextRef="#ctx0" brushRef="#br0" timeOffset="61606.6771">11249 14194 0,'0'0'0,"0"-41"16,0 82 46,0 0-62,-41 82 16,41-83-16,0 83 15,82 0 1,0-123 0,204-82-1,-286-82 16,82 1-15,-123 81 0,-40-41-16,-42 123 15,41 0-15,41 41 16,-41-41 0,205 0-1,-41 0 1,163-41-1,-122 41 1,0 0 0,-41 0-1,-42 41 1,-40 41 0,0 0-1,0 41 1,41-42 15,82-81-31,0 0 16,-41 0-16,-41 0 15,40-122 1,-40-1 0,-41 82-16,0-41 15,0 0-15,0 42 16,-163 40-1,81 0 1,-82 40 0,164 42-1</inkml:trace>
  <inkml:trace contextRef="#ctx0" brushRef="#br0" timeOffset="65506.8329">2250 17016 0,'0'0'0,"0"-41"0,0-81 16,-41 122 0,41-82-16,-41 0 15,0 82-15,-41 41 31,-40 204-15,81-81 0,123-41-1,204-82 1,-163 81 0,-123-40-1,0 0 16,-82 0-31,0-82 16,-41 82-16,82-82 0,0 81 16,-81-81-1,81 0 1,41-122-16</inkml:trace>
  <inkml:trace contextRef="#ctx0" brushRef="#br0" timeOffset="65750.4954">2659 16853 0,'0'0'0,"0"-82"16,0 41-16,-41 0 16,41-41-1,0 164 1,0 164 15,0 40-15,0 82-1,-82-245-15,82-41 16,0-42-16</inkml:trace>
  <inkml:trace contextRef="#ctx0" brushRef="#br0" timeOffset="66323.9723">2945 17344 0,'-41'41'16,"41"-1"0,82-40 30,-82-81-30,0 40 0,0 0-1,-123 41 1,123 82 0,-122-1-16,122 124 15,0-123 1,0-41-16,0 0 15,122-41-15,1 0 16,-82 0 0,164-164-1,-83-41 1,-40-81 0,-82 82-1,0 81 16,0 82-15,0-41-16,0 123 31,0 82-31,0-1 16,-82 124 0,164 449-1,-82-367 1,0-83-1,0-204 1</inkml:trace>
  <inkml:trace contextRef="#ctx0" brushRef="#br0" timeOffset="66590.832">3477 17385 0,'0'0'16,"0"-82"-16,-41 41 15,123-41 17,41 82-32,-1 0 15,42 41 1,-123 41-1,-82 81 1,-41-81 0</inkml:trace>
  <inkml:trace contextRef="#ctx0" brushRef="#br0" timeOffset="66823.8636">2373 17057 0,'0'0'0,"81"0"47,1 0-47,286-82 15,82 1 1</inkml:trace>
  <inkml:trace contextRef="#ctx0" brushRef="#br0" timeOffset="67392.4327">4663 17016 0,'0'41'47,"0"0"-32,-41 41 1,41 0-1,-81-82-15,-1 0 16,41 0 0,0-41-1,41 0 1,0 0-16,0-82 16,82 82-1,81 41 16,-122 41-15,-41 82 0,0 41-1,-81-42-15,-83 42 16,123-41-16,-82-82 16,1 40-1,122-121 1,0-1-1,0 0-15,81-41 16,1 82 0,0 82-1,0 40 1,-82-40 0,123-41-16,-123 0 0</inkml:trace>
  <inkml:trace contextRef="#ctx0" brushRef="#br0" timeOffset="67766.1096">1473 18448 0,'122'0'31,"83"0"-31,-1 0 16,-40 0-16,531 0 15,-40-41 16,-369 41-15,-286 41 15</inkml:trace>
  <inkml:trace contextRef="#ctx0" brushRef="#br0" timeOffset="68457.6771">7077 17221 0,'0'0'0,"0"-41"0,-82 123 47,41 0-47,-41 40 16,82-40-16,-122 0 15,81 0-15,-41-41 0,41-41 16,0 0-1,-41 0-15,41 0 16,0-246 15,41 205-31,41-40 32,41 162-17,82 247 16,-164-83-15,82-122-16,-82-41 16</inkml:trace>
  <inkml:trace contextRef="#ctx0" brushRef="#br0" timeOffset="68657.0306">7609 17671 0,'0'-82'15,"41"82"1,40 0 0,42 0-16,82 0 15</inkml:trace>
  <inkml:trace contextRef="#ctx0" brushRef="#br0" timeOffset="68791.0854">7609 18039 0,'0'0'0,"41"0"16,40 0-1,206-123 1</inkml:trace>
  <inkml:trace contextRef="#ctx0" brushRef="#br0" timeOffset="69173.5543">8509 17466 0,'0'0'15,"0"-41"-15,-41 41 47,41 41-31,-82 41-1,82 123 1,82-124 0,40 1-1,-81-82-15,0 0 16,82-82-1,-41 42-15,-41-165 16,-41 41 0,-123 1-1,0 163 1,41 82 0,42 81-1,40-40 1</inkml:trace>
  <inkml:trace contextRef="#ctx0" brushRef="#br0" timeOffset="69371.4087">9122 17630 0,'0'-41'0,"0"82"78</inkml:trace>
  <inkml:trace contextRef="#ctx0" brushRef="#br0" timeOffset="69773.9885">9654 17425 0,'-41'0'0,"41"-81"15,-41 81 1,0 0-1,-41 81 1,42 83 0,40 0-1,0-1 1,81-122-16,83-41 16,-82 0-1,0 0-15,-1-82 16,1-81 15,-164-124-15,1 247-1,-1 40 1,0 40 0</inkml:trace>
  <inkml:trace contextRef="#ctx0" brushRef="#br0" timeOffset="69974.0558">10309 17262 0,'0'0'0,"81"0"16,1-82-16,0 82 15,41 0 1,-1 0 0</inkml:trace>
  <inkml:trace contextRef="#ctx0" brushRef="#br0" timeOffset="70240.9502">10431 17303 0,'0'0'0,"-82"0"16,82 41 0,41 40-1,82-40 1,41 82 0,-82-123-16,40 82 15,-122-41 16,-41 0-15,-81-41 0,-1 81-1,41-40-15</inkml:trace>
  <inkml:trace contextRef="#ctx0" brushRef="#br0" timeOffset="71022.0313">12804 17712 0,'0'-82'0,"41"82"47</inkml:trace>
  <inkml:trace contextRef="#ctx0" brushRef="#br0" timeOffset="71390.352">12804 17425 0,'-41'0'15,"0"0"1,41-40 0,82 40 30,0 0-30,-1 0-16,1 0 16,0 0-16,-41 0 15,41 0-15,-41 0 32</inkml:trace>
  <inkml:trace contextRef="#ctx0" brushRef="#br0" timeOffset="71590.993">12967 17507 0,'0'0'0,"-81"0"0,122 0 47,-1 0-47,42 0 16,41 0-1,-41 0 1,0 0-16</inkml:trace>
  <inkml:trace contextRef="#ctx0" brushRef="#br0" timeOffset="71873.757">13213 17262 0,'0'0'15,"-41"0"-15,41-41 16,41 41 47,41 41-63,-82 0 15,82 81 1,-42 124-1,-80-123 1,-165 40 0,82-40-1,1-41 1</inkml:trace>
  <inkml:trace contextRef="#ctx0" brushRef="#br0" timeOffset="73225.8775">12149 17671 0,'0'41'31,"41"0"-15,-41 81-1,0-81 1,-41-82 46,41-81-46,0 163 31,0-1-47,0 42 31,-41-82-15,41-41-1,0-81 1,0 81 0,0-41-1,123 82-15,-41 204 31,-82 42-15,0-42 0,-41-122-16</inkml:trace>
  <inkml:trace contextRef="#ctx0" brushRef="#br0" timeOffset="73923.9611">13172 17712 0,'0'-41'0,"41"-41"31,-41 41-15,0-41 0,-82 82-16,82-41 15,-82 41-15,0-40 16,1 40-1,-1 0 1,0 81-16,82 1 16,-82 327-1,82-122 1,123-247 0,0 1-1,40-122 16,-81-124-15,0-40 0,-82-42-1,0 83 1,0 163-16,0-41 16,0 41-16,0 0 15,-41 41 1,41 82 31,0 0-47,-82 204 15,82 123 1,41 0 0,-41-286-1,41-41 1</inkml:trace>
  <inkml:trace contextRef="#ctx0" brushRef="#br0" timeOffset="74360.9151">14072 17425 0,'0'0'0,"0"-81"15,-41-42 1,0 123 0,-41 0-1,82 41 1,-81 327 15,81-245-31,-82 122 16,82-163-1,0 0-15,-41 40 16,-82 1 0,41-123-1</inkml:trace>
  <inkml:trace contextRef="#ctx0" brushRef="#br0" timeOffset="74574.4049">13499 17794 0,'41'0'31,"41"0"-31,-41 0 16,82 0-1,163 40 1</inkml:trace>
  <inkml:trace contextRef="#ctx0" brushRef="#br0" timeOffset="74773.9877">14563 17834 0,'82'0'15,"-1"0"1,1 0-16,0 0 16,-41 0-16</inkml:trace>
  <inkml:trace contextRef="#ctx0" brushRef="#br0" timeOffset="74990.5877">14563 18121 0,'82'0'47,"-1"0"-47,-40 0 16,123 0-1,-82-41-15</inkml:trace>
  <inkml:trace contextRef="#ctx0" brushRef="#br0" timeOffset="77158.2656">15749 17712 0,'0'-82'0,"0"0"15,0 0 17,41 82-32,41 0 15,0 0 1,-41 82 0,-41 286 15,0-163 0,0-246 0,0-41-15,0 0 0,81-81-1,1 122 1,41-41-1,-123 123 1,82 122 0,-82 1-1,0 0 1,0-42 0,0-40-16,0-41 15</inkml:trace>
  <inkml:trace contextRef="#ctx0" brushRef="#br0" timeOffset="77358.118">16731 17875 0,'82'0'31,"0"0"-31,-1 0 16,1 0-16,0 0 16,0 0-16,0 0 15</inkml:trace>
  <inkml:trace contextRef="#ctx0" brushRef="#br0" timeOffset="77591.5813">17590 17507 0,'0'0'0,"0"-82"0,0 123 47,0 41-47,0 0 16,0 163-1,0 124 1,0-329 0</inkml:trace>
  <inkml:trace contextRef="#ctx0" brushRef="#br0" timeOffset="77809.2456">18285 17794 0,'0'-41'0,"82"41"32,0 0-17,0 0-15,-41 41 16,41-41-16</inkml:trace>
  <inkml:trace contextRef="#ctx0" brushRef="#br0" timeOffset="77941.6969">18285 18121 0,'41'0'15,"41"0"1,0-41-1,82 41-15</inkml:trace>
  <inkml:trace contextRef="#ctx0" brushRef="#br0" timeOffset="78408.9757">19390 17548 0,'0'0'0,"0"-41"15,41-41 1,41 82 0,40 0-1,-122 41 1,0 41-1,0 0 1,-82 0 0,1-41-1,-1-41 1,123 0 15,0 0-31,40 0 16,1 0-1,-82 81-15,41 42 16,-41-41 0,0-41-1,-123-41 1,1 82 0,-1-82-1</inkml:trace>
  <inkml:trace contextRef="#ctx0" brushRef="#br0" timeOffset="78809.1367">20044 17671 0,'0'0'0,"0"-41"16,0 123 62,-41 0-78,41-1 0,0-40 16,0 41-16,41 0 31,41-82-16,41 0 1,-82 0-16,82-123 16,-123 41-16,0-40 15,0-1 1,-41 82 0,-205 41-1,164 82 1,41 0-1</inkml:trace>
  <inkml:trace contextRef="#ctx0" brushRef="#br0" timeOffset="79058.3176">20903 17957 0,'-81'0'0,"203"0"32,-40 0-17,41 0-15,0 0 16,-42 0-16,1 0 15</inkml:trace>
  <inkml:trace contextRef="#ctx0" brushRef="#br0" timeOffset="79308.9753">21803 17548 0,'0'-82'0,"-41"82"32,41 41-17,0 0 1,0 123 0,0-1-1,0 42 1,0-164-16,0 0 15</inkml:trace>
  <inkml:trace contextRef="#ctx0" brushRef="#br0" timeOffset="79641.368">22826 17794 0,'-123'-41'0,"246"41"47,0 0-32,-41 0-15,-1 0 16,-40 0-16</inkml:trace>
  <inkml:trace contextRef="#ctx0" brushRef="#br0" timeOffset="79758.571">22908 17998 0,'41'0'15,"41"-41"1,-1 41-16,-40 0 16</inkml:trace>
  <inkml:trace contextRef="#ctx0" brushRef="#br0" timeOffset="80808.7182">24340 17630 0,'-82'-123'0,"82"82"31,-82 82 16,41 82-31,-41-82-1,41-41 48,41-82-48,0 0 1,0 0 0,123 1-1,-82 81 1,41 41-1,0 204 1,-123-41 0,-123-40 15,0-41-31,1-41 31,81-82-15,82-41-1,41-82 1,41 41 0,40 82-1,-81 0 1,41 82 0,0 41-1,123-82 1,-165-41-16</inkml:trace>
  <inkml:trace contextRef="#ctx0" brushRef="#br0" timeOffset="81228.9196">24871 17712 0,'0'0'0,"0"-82"15,0 0 1,0 0-1,-41 82 1,41-41 0,-81 41-1,40 123 1,41 0 0,0 0-1,41-83 1,0-40-1,-1-40 1,1-83 0,41 0-1,-82 82 1,0 123 15,-41 0-15,-41 204-1,82-122 1,0-1 0,0 1-1</inkml:trace>
  <inkml:trace contextRef="#ctx0" brushRef="#br0" timeOffset="102694.5941">27285 17957 0,'0'0'0,"-82"0"31,123 0 1,491 0-1,122-82-16</inkml:trace>
  <inkml:trace contextRef="#ctx0" brushRef="#br0" timeOffset="102910.9197">27530 18203 0,'0'0'0,"-81"0"0,121 0 31,1 0-15,246 0 0,81 0-1,-82-82-15</inkml:trace>
  <inkml:trace contextRef="#ctx0" brushRef="#br0" timeOffset="103178.0625">28144 17794 0,'-41'-82'16,"41"41"-1,82 41 17,0 0-17,40 163-15,42 1 32,-164 0-17,-82-42 1,-163 1-1</inkml:trace>
  <inkml:trace contextRef="#ctx0" brushRef="#br0" timeOffset="103544.179">29535 17712 0,'0'-82'0,"0"0"15,0 41-15,0-41 16,-41 82 0,41 82 30,0 41-46,0 0 16,41 122 0,-41-40-1,82-83 1,-1-122 0,42 0-1,-41-81 1</inkml:trace>
  <inkml:trace contextRef="#ctx0" brushRef="#br0" timeOffset="103727.5475">29371 17957 0,'41'0'31,"41"0"-31,81-41 16,1 41-16,0 0 15</inkml:trace>
  <inkml:trace contextRef="#ctx0" brushRef="#br0" timeOffset="104028.016">30435 18039 0,'0'-82'32,"-82"82"-17,41 0 1,-41 123-1,0 0 1,82 81 0,41-122-1,0-82-15,0 82 16,41-82-16,41 0 16,-1 0-16,1-82 0</inkml:trace>
  <inkml:trace contextRef="#ctx0" brushRef="#br0" timeOffset="104244.6542">31253 17875 0,'-82'0'16,"164"41"15,0-41-31,-1 0 16,1 0-16,0 0 15</inkml:trace>
  <inkml:trace contextRef="#ctx0" brushRef="#br0" timeOffset="104377.8016">31212 18244 0,'82'0'31,"40"0"-31,1 0 16,-41 0-16</inkml:trace>
  <inkml:trace contextRef="#ctx0" brushRef="#br0" timeOffset="106238.6126">11822 18653 0,'-41'0'31</inkml:trace>
  <inkml:trace contextRef="#ctx0" brushRef="#br0" timeOffset="139281.5452">7118 18571 0,'-41'0'0,"41"41"31</inkml:trace>
  <inkml:trace contextRef="#ctx0" brushRef="#br0" timeOffset="142382.0493">11168 16198 0,'0'-82'0,"0"42"31,-82 40 63,123 0-16,-41-41 32,-41 41-1,0 0-109,41 41 16,-82 81-16,82-40 15,-41 123 1,41-164-1,82-41 1,82 0 0,-1-82-1,-81 41-15,-82-41 16,0 41-16,0 0 16,0-41-16,-82 41 15,41 1 16,0 40-15,-40 122 0,81-81-1,40 41 1,1 0-16</inkml:trace>
  <inkml:trace contextRef="#ctx0" brushRef="#br0" timeOffset="142783.8266">11618 16239 0,'0'-41'31,"-41"123"16,41-41-31,0 0-16,0 41 15,0-41-15,0 0 16,81-82 31,1-41-47,-82 41 16,164-82-1,-123 123 1,-41 82 15,0 0-15,0 0-1,41-1 1,122-81 0,-40-81-1</inkml:trace>
  <inkml:trace contextRef="#ctx0" brushRef="#br0" timeOffset="143081.5883">12395 16116 0,'0'0'16,"0"41"-1,0 82 1,0-82 0,41-41 15,0 0-16,-41-41 1,0-82 0,-41 123 15,-41 164-15,82-82-1,41 41 1,245-83 15,-163-40-31</inkml:trace>
  <inkml:trace contextRef="#ctx0" brushRef="#br0" timeOffset="143364.3359">13540 15994 0,'0'0'0,"0"-41"16,0 0-1,0 123 48,0 40-63,0-40 0,0 164 31,0-42-15,0-122-1,41-82-15</inkml:trace>
  <inkml:trace contextRef="#ctx0" brushRef="#br0" timeOffset="143531.3695">13254 16321 0,'82'0'16,"-1"0"-16,165 0 16,-164 0-1</inkml:trace>
  <inkml:trace contextRef="#ctx0" brushRef="#br0" timeOffset="144298.5422">14031 16362 0,'41'0'16,"-41"-41"-1,0-41 1,-41 41-1,-41 41 1,82 41 0,-82 82-1,82-82-15,0 41 16,0-41-16,0-1 16,41-40-1,0 0-15,41 0 16,82-81 15,-164-83-15,41 123-1,-41-41 1,0 123 0,0 41-1,-82 0 1,82 0-1,0-41 1,204-41 0,-122 0-1,-41-123 1,0-41 0,-41-40-1,0-42 16,0 164-31,0 123 32,0 82-17,-82 122 1,82-81 0,0-41-1,0-82 1,41-41-1,41 0 1,0 0 0,-1-82-1,1 0 1,-82 41 0,-41 41 15</inkml:trace>
  <inkml:trace contextRef="#ctx0" brushRef="#br0" timeOffset="144544.5164">14440 15339 0</inkml:trace>
  <inkml:trace contextRef="#ctx0" brushRef="#br0" timeOffset="144882.0512">14972 15667 0,'0'0'0,"0"-41"15,0 122 32,0 1-31,0 41-16,0 81 31,0-40-15,0-41-1,0 0 1</inkml:trace>
  <inkml:trace contextRef="#ctx0" brushRef="#br0" timeOffset="145231.1635">15176 16076 0,'0'40'78,"82"-40"-78,-41 0 15,-41-40 1,0-42 0,0 41-1,-41 41 17,-41 0-32,42 82 15,-1-1 1,82 42-1,81-41 1,42-82 0</inkml:trace>
  <inkml:trace contextRef="#ctx0" brushRef="#br0" timeOffset="145982.6925">15708 16198 0,'0'-41'15,"41"41"1,-41-81-16,0 40 31,-82 41-15,41 0 15,-40 0-31,-1 245 31,82-163-15,82-82 0,-41 0-1,-1 0-15,1-41 16,82-41 15,-82 0-15,-41 1-16,0-124 15,0 123-15,0 41 16,0 0 0,0 164 15,0 0-31,-41 81 15,41 42 1,0-83 0,0-122-16</inkml:trace>
  <inkml:trace contextRef="#ctx0" brushRef="#br0" timeOffset="146133.3632">15831 16648 0</inkml:trace>
  <inkml:trace contextRef="#ctx0" brushRef="#br0" timeOffset="146482.1501">13090 16648 0,'0'0'0,"-41"0"16,123 0 15,82 41-16,122-41-15,328 0 16,-287 0-16,-82 0 16,42 0-1</inkml:trace>
  <inkml:trace contextRef="#ctx0" brushRef="#br0" timeOffset="146653.4758">15340 16689 0,'82'0'47,"-41"0"-32,0 0-15</inkml:trace>
  <inkml:trace contextRef="#ctx0" brushRef="#br0" timeOffset="160667.4133">24340 19062 0,'0'-41'47,"-41"82"47</inkml:trace>
  <inkml:trace contextRef="#ctx0" brushRef="#br0" timeOffset="192820.3553">33094 17630 0,'0'-41'0,"-41"41"0,41-82 16,0 0-1,0 205 32,0 0-47,82 40 16,-123 206 15,-41-206-15,82-122-1,-82-41 1</inkml:trace>
  <inkml:trace contextRef="#ctx0" brushRef="#br0" timeOffset="199936.9625">33503 17957 0,'0'-82'0,"0"123"32,0 82-17,0-82 16,41-123 16,-41 41-47,0-41 16,0 123 15,0 41-15,0-41-16,0 41 15</inkml:trace>
  <inkml:trace contextRef="#ctx0" brushRef="#br0" timeOffset="200441.5218">34239 17671 0,'0'-82'16,"0"41"-1,-82-41 1,0 82-1,42 82 1,-42 41 0,82-82-1,-41 81 1,41-40 0,163 41-1,-81-123 1,41 0-1,-41-41 1,0-41 0,-82 0-16,0 42 15,-41 40 1,-41 0 0,41 0-16,-41 81 15,0 83 1,123-123-1</inkml:trace>
  <inkml:trace contextRef="#ctx0" brushRef="#br0" timeOffset="200939.6641">35139 17630 0,'0'-82'0,"-41"41"15,-41 41 1,41 0 0,0 0-16,-40 0 15,-1 0 1,82 164-1,-41-123 1,82 81 15,41-122-15,-1-40 0,42-1-1,-82 0 1,-41-41-16,0 164 62,0-41-62,0 81 16,-82 83 0,82-123-1,0 81 1</inkml:trace>
  <inkml:trace contextRef="#ctx0" brushRef="#br0" timeOffset="201404.4798">35753 17834 0,'0'0'0,"0"-81"16,0 40 0,-82 0 31,0 41-47,41 0 15,-41 82 1,82-1-1,0 1 1,82-82 15,0 0-15,0 0-16,40-82 16,-122 1-16,41 81 15,-41-41 1,0 123 15,-41 81-15,-40 124-1,81-83 1,0 41 0,-41-204-16</inkml:trace>
  <inkml:trace contextRef="#ctx0" brushRef="#br0" timeOffset="271478.4915">2250 20289 0,'0'0'16,"0"-123"-16,0 41 0,0 41 15,0 0 1,-82 41-16,-122 0 31,122 123-15,-41 163-1,287-40 32,-123-164-31,40 0 0,-81-1-1,-204 42 1,-83-82-1,206-41 1,-1 0 0,123 0-16</inkml:trace>
  <inkml:trace contextRef="#ctx0" brushRef="#br0" timeOffset="271729.5318">2577 20125 0,'0'0'0,"0"-41"15,0-41 1,-41 164 15,41 41-31,0 41 16,0 122-1,0 41 1,0-122 0,0-164-16</inkml:trace>
  <inkml:trace contextRef="#ctx0" brushRef="#br0" timeOffset="272379.0838">2332 20698 0,'41'0'47,"40"0"-47,1 0 0,41 0 16,-41-82-1,-41 82 1,40-41-1,-81 82 17,82-41-17,-123-82 32,0 0-31,-40 164 15,81 0-31,0 0 16,0 81-16,0-40 31,122-82-15,-40-41-1,41-82 1,-41 0-16,-41-122 15,40 40-15,-81 1 16,0-165 0,-40 165-1,40 122 1,-41 82 0,41 41-1,0 204 1,0 164-1,0-246-15,0 83 16,0-205 0,0 40-16,0-81 31</inkml:trace>
  <inkml:trace contextRef="#ctx0" brushRef="#br0" timeOffset="272614.3629">3313 20534 0,'0'0'0,"0"-41"0,41 0 15,41 41 1,41 0 0,-123 41-1,0 123 1,-82-41-1,0-42 17,0 1-32,82-123 15</inkml:trace>
  <inkml:trace contextRef="#ctx0" brushRef="#br0" timeOffset="272961.187">3968 20043 0,'82'0'63,"-82"123"-48,0-41 1,0-41-16,0 0 15,-82-41-15,82 81 32,41-81-17,41 82 17,-41 0-17,-41-41-15,-41 41 16,0-41-16,-164 81 15,1-40 1,81-41 0</inkml:trace>
  <inkml:trace contextRef="#ctx0" brushRef="#br0" timeOffset="273180.2807">1882 21516 0,'0'0'16,"82"0"-1,163-82 1,123 82 0,859-82-1,-818 82 1,-368 0-16</inkml:trace>
  <inkml:trace contextRef="#ctx0" brushRef="#br0" timeOffset="273768.7224">7118 19921 0,'0'0'0,"0"-82"16,0 41-16,0 0 0,0 164 62,0 654-31,0-491-15,0-163 0,0-41-1,204-82 1,-122-82 0</inkml:trace>
  <inkml:trace contextRef="#ctx0" brushRef="#br0" timeOffset="273927.9693">6954 20616 0,'41'-41'15,"41"41"-15,41 0 16,40 0-16</inkml:trace>
  <inkml:trace contextRef="#ctx0" brushRef="#br0" timeOffset="274277.976">8140 20657 0,'0'-82'15,"-40"0"1,-1 82 0,-41 0-1,0 82 1,41 41 0,41-82-1,82 122 1,41-40-1,-42 41 1,-81-123 0,-40-1-1,-42 42 1,-41-82 0,123 41-1</inkml:trace>
  <inkml:trace contextRef="#ctx0" brushRef="#br0" timeOffset="274617.1042">9204 20534 0,'-41'0'16</inkml:trace>
  <inkml:trace contextRef="#ctx0" brushRef="#br0" timeOffset="276295.9536">8059 20821 0,'0'-82'0,"0"41"16,-82 0 0,41 82 31,41 245-32,0-40 16,82-246 1,-41 0-17,-41-41 1,0-41 0,0-82-1,-123-40 1,82 204-1,-41 163 1,82 83 0,41-124-1,41-40 1,-41-82 0,41-41-1,-82-81 1,0 40-16,-41 0 15,41 0-15,-82 0 16,0 164 15,82 0-15,0 41 0,41-82-1,0-41 1,41-82-1,-82-82 1,0 82-16,0 1 16,0-42-16,-123 0 15,123 82-15,-41 41 16,41 164 0,82 122-1,0-204-15</inkml:trace>
  <inkml:trace contextRef="#ctx0" brushRef="#br0" timeOffset="276528.7499">8836 20657 0,'0'0'0,"123"0"63,-1 0-63,42 0 16,-41 0-16,-82 0 15</inkml:trace>
  <inkml:trace contextRef="#ctx0" brushRef="#br0" timeOffset="276678.7671">8959 20943 0,'41'0'16,"40"-41"-1,1 41-15,82 0 16,-42-41-16,1 41 15</inkml:trace>
  <inkml:trace contextRef="#ctx0" brushRef="#br0" timeOffset="289850.9083">10963 20411 0,'-41'0'31,"-41"41"-15,82 41-1,-122 41-15,-124 245 31,164-286 1,82 0-32</inkml:trace>
  <inkml:trace contextRef="#ctx0" brushRef="#br0" timeOffset="290080.5033">10390 20289 0,'-41'0'0,"82"41"47,0 40-47,-41 1 15,164 41-15,-82-41 16,0 0-16,40 81 15,42 1 1</inkml:trace>
  <inkml:trace contextRef="#ctx0" brushRef="#br0" timeOffset="290446.7152">10186 20043 0,'0'0'0,"123"0"47,-42 0-31,42 0-16,0 0 15,81 41 1,-122-41-1,0 0-15</inkml:trace>
  <inkml:trace contextRef="#ctx0" brushRef="#br0" timeOffset="290730.9398">10718 20534 0,'0'0'0,"41"0"31,40 0-15,165 0 0,-1 0-16</inkml:trace>
  <inkml:trace contextRef="#ctx0" brushRef="#br0" timeOffset="291687.9244">11413 20780 0,'-41'0'16,"164"0"46,-41 0-46,81 0-16,1 0 16,163 0-1,-204 0 1,-41 0 46</inkml:trace>
  <inkml:trace contextRef="#ctx0" brushRef="#br0" timeOffset="292313.8573">12927 21148 0,'0'-82'62,"0"0"-46,0 0-16,81-40 16,-81-1-16,0 0 15,0 0 1,0 246 46,0 0-62,0 0 16,0 81 0,0-163-1,41 0 1,164-41 0,-82-82-1,-42-41 1,-81 42-16,41-165 15,-41 123-15,0 83 16,0 80 15,0 83-31,-82 204 16,82-122 0,41-82-1,82-123 1,82 0-1</inkml:trace>
  <inkml:trace contextRef="#ctx0" brushRef="#br0" timeOffset="292818.3911">9818 21557 0,'0'0'0,"-41"0"16,-41 0-1,205 0 32,81 0-47,83 0 16,81 0-1,123 0-15,490 0 16,-490 0 0,-123 0-16,41 0 15,-286 0 1,-41 0 0,-41 0 30</inkml:trace>
  <inkml:trace contextRef="#ctx0" brushRef="#br0" timeOffset="293347.431">11127 22293 0,'0'-82'0,"0"0"16,-82 82-1,-41 0 17,123 41-17,-82-41-15,41 82 16,41-41-1,0 41 1,41-82-16,41 82 16,-41-82-16,-41 41 15,82-41-15,-82 41 16,0 40 0,-164 1-1,-40 0 1,122-82-1,41-41 17,41-41-32</inkml:trace>
  <inkml:trace contextRef="#ctx0" brushRef="#br0" timeOffset="293630.7856">11781 22170 0,'0'0'15,"0"-81"-15,-82 121 47,82 1-31,-41 41-16,-40 164 15,81 40 17,0-163-32,-82 40 15,82-81-15,0 0 16</inkml:trace>
  <inkml:trace contextRef="#ctx0" brushRef="#br0" timeOffset="293964.0464">12272 22498 0,'0'0'0,"-41"41"62,41 40-62,-41 1 16,41 82 0,0 40-1,0-122 1,-82 0 0,1-82-1,-1 0 1,41 0-1,41-41 1,0 0 0</inkml:trace>
  <inkml:trace contextRef="#ctx0" brushRef="#br0" timeOffset="294163.9465">12231 22498 0,'0'0'0,"0"-41"16,82 41-1,0-82 1,0 82-16,163-41 16,-163 41-16,0 0 15,-41 0 1</inkml:trace>
  <inkml:trace contextRef="#ctx0" brushRef="#br0" timeOffset="294580.5856">12518 22866 0,'0'0'0,"0"-41"15,81 41 17,-40 0-17,-41 123 1,0-1 0,0-40-1,-41-41 1,41-123-1,82 0 1,0-81 0,41 81-1,-82 82-15,-1 41 32,-40 0-32,0 81 15,0 83 1,0-123-1,0-41-15,82-41 16</inkml:trace>
  <inkml:trace contextRef="#ctx0" brushRef="#br0" timeOffset="294880.6554">15340 21516 0,'82'0'47,"-41"0"-32,163 0 1,-122 0 0</inkml:trace>
  <inkml:trace contextRef="#ctx0" brushRef="#br0" timeOffset="295031.4892">15299 21884 0,'82'0'31,"0"0"-15,0-41-16,-41 41 16,40 0-16,-40-41 15</inkml:trace>
  <inkml:trace contextRef="#ctx0" brushRef="#br0" timeOffset="296931.0898">17590 20984 0,'0'0'0,"0"-41"16,0 0-16,0-81 16,0 81-16,0 0 15,0-41-15,0 41 16,0-41-16,0 123 47,0 450-16,0-82-15,0-204-1,0-164 1,0-1-16</inkml:trace>
  <inkml:trace contextRef="#ctx0" brushRef="#br0" timeOffset="297382.5831">18081 20902 0,'0'0'16,"0"-41"-16,0 1 0,0-42 15,-41 164 48,41-1-63,0 1 16,0 82-1,0-82 1,41-1-1,41-81 1,-1-41 0,1-81-1,-41-42 1,-41 41-16,0 1 16,0 81-1,0 123 16,0 40-31,0 246 32,0-81-17,0-83 1,0-163-16</inkml:trace>
  <inkml:trace contextRef="#ctx0" brushRef="#br0" timeOffset="297781.2478">19185 20984 0,'0'0'0,"-41"0"16,1 82 15,40 41-31,0-1 15,0 42 1,0-123-16,0 41 16,40-82-1,83 0 1,82-41 0,-164-164-1,-41 1 1,-41-83-1,41 206-15,-123-1 16,82 82-16,-41 0 16,41 0-16,-81 123 15,122 40 1,81 1 0,42-164-1</inkml:trace>
  <inkml:trace contextRef="#ctx0" brushRef="#br0" timeOffset="298014.5112">20208 21352 0,'-41'0'15,"123"0"32,-41 0-47,82 0 16,-1 0-16,1 0 16</inkml:trace>
  <inkml:trace contextRef="#ctx0" brushRef="#br0" timeOffset="298297.6746">21272 21025 0,'0'0'0,"0"-123"0,-41 123 15,41-81 1,0 121 15,0 1-15,0 246-1,0-83 1,-82 83 0,82-165-1</inkml:trace>
  <inkml:trace contextRef="#ctx0" brushRef="#br0" timeOffset="298964.1137">21640 20902 0,'0'0'0,"0"-41"16,0 82 15,0 164-15,0-42-1,0-81 1,41 0 0,81-82-1,-40-82 1,0-40 15,-123-83-15,-82 41-1,-122 164 1,163 0 0,123 0-1,82 0 1,122-40-1,-122 40 1,0 0 0,-42 0-1,-81 40 1,0 1-16,41 82 16,-41-82-1,0 41-15,0 0 31,0 40-15,246-122 0,-1-41-1,-122-81 1,-123 40 0,0-41-1,-82 123 1,0 0-16,-81 0 15,163 41-15,-123-41 16,82 0-16</inkml:trace>
  <inkml:trace contextRef="#ctx0" brushRef="#br0" timeOffset="299548.779">17181 22334 0,'0'0'15,"-41"0"-15,82 0 47,82 0-31,3067 0 31,-1308-82-1,-1759 41-14,-82 41 46</inkml:trace>
  <inkml:trace contextRef="#ctx0" brushRef="#br0" timeOffset="303381.1601">28635 9940 0,'0'-41'15,"-82"41"16,82-82-15,-82 82 0,41 0-1,0 0 1</inkml:trace>
  <inkml:trace contextRef="#ctx0" brushRef="#br0" timeOffset="304017.3248">28267 9613 0,'0'-41'47,"0"0"-16,-82 41-31,0 0 16,0 0-16,-41 0 15,-40 82 1,-1-1-1,123-40 1,-204 205 0,163-124-1,41 1 1,41-41 0,0 41-1,246-123 1,-165 0-1,124 0 1,-82 0-16,-82-41 16,40 0-1,1 41-15,-41 0 16,-41 41 15,0 0-31,0 41 16,-41-1-1,-41 1-15,-40-41 16,-42 41 0,41-82-16,1 82 15,81-82 1,-41 0 0</inkml:trace>
  <inkml:trace contextRef="#ctx0" brushRef="#br0" timeOffset="304581.6121">28062 9858 0,'0'0'0,"0"-82"0,0 0 16,-123 82 31,82 0-47,-204 0 15,122 41 1,-81 205 15,81-164-15,41 40-1,82-40 1,41-82 0,82 41-1,-41-41-15,163 0 16,-122-41-16,0 41 15,40 0 1,-122 0 0,-41 82-1,-123 0 1,-122 40 0,0-40-1,163-82 1,-41 123-16,82-123 15,0 0-15,41 41 16</inkml:trace>
  <inkml:trace contextRef="#ctx0" brushRef="#br0" timeOffset="305165.6565">28103 9449 0,'0'0'0,"0"-41"32,-82 41-1,-41 0-31,83 82 16,-206 82-1,164-124-15,-40 83 16,122-82-16,0 41 15,-82-41 1,123 0 0,122-41-1,-122 0-15,82 0 16,0 0-16,-1 0 16,-40 81-16,82-40 15,-164 0 16,0 41-15,-123 41 0,-122 0-1,-83-42 1,83-40 0,122 41-1</inkml:trace>
  <inkml:trace contextRef="#ctx0" brushRef="#br0" timeOffset="305731.859">28103 9490 0,'0'0'0,"0"-41"31,-82 41-15,41 0-16,0 41 0,-81 0 16,81 0-1,-41 81-15,-41 83 16,1 163 15,408-368 16,0-41-16,-163 41-31,-82 0 16,-41 82-16,0 0 16,-41 0-1,-164 40 1,-40-40-1,-82 82 1,204-123 0</inkml:trace>
  <inkml:trace contextRef="#ctx0" brushRef="#br0" timeOffset="307931.9471">18776 22743 0,'0'41'15,"0"0"1,0 41-1,-82-1 1,42-81 0,-1 0 15,41-40-15,0-1-16,0-82 15,41 41-15,-1 41 16,165 41-1,-164 0 1,41 0-16,-82 164 16,0-41-1,0 40-15,-41 124 16,-123-42 0,123-163-1,-41 0 1,1-82-1,40 0 1,41-82 0,0 0-1,82-41 1,40 123 0,-81 0-1,164 82 1</inkml:trace>
  <inkml:trace contextRef="#ctx0" brushRef="#br0" timeOffset="308281.9076">19390 23070 0,'0'0'0,"0"-41"0,0 82 47,0 41-31,-41 164-1,41-42 1,41-122 0,41-41-1,81-123 1,42-123-1,-205 42 1,-41 40 0,41 82-16,-82 41 15,0 0-15,-40 0 16,-1 164 0,123-1-1</inkml:trace>
  <inkml:trace contextRef="#ctx0" brushRef="#br0" timeOffset="308615.8291">20453 23070 0,'0'41'47,"0"41"-47,0 0 16,0 41-16,0 40 0,0 42 15,-81-83-15,81 124 16,0-164-1,0-1 1,0-40 0,0 41-1,-82-82-15</inkml:trace>
  <inkml:trace contextRef="#ctx0" brushRef="#br0" timeOffset="309449.7457">21312 23152 0,'0'-41'16,"0"123"15,0 0-16,0 0 1,0 122 0,0-81-1,0 0 1,-81-123 31,40 0-32,41-82 1</inkml:trace>
  <inkml:trace contextRef="#ctx0" brushRef="#br0" timeOffset="309665.7265">21435 22948 0,'0'-41'16,"41"-41"15,41 82-31,41 0 16,40 0-16,1 0 16,81 0-1</inkml:trace>
  <inkml:trace contextRef="#ctx0" brushRef="#br0" timeOffset="310098.7091">21640 23398 0,'0'0'0,"0"-41"15,0 0 1,163 41 0,1 0-1,-123 0 1,-41 122 0,-123 1-1,82-82 1,0-41-1,123 0 17,0-41-17,41 41 1,-123 41 0,0 82-1,0-82-15,-82 0 16,0 40-16,0-81 15,0 41 1,-40-41 0,122-41-16</inkml:trace>
  <inkml:trace contextRef="#ctx0" brushRef="#br0" timeOffset="310448.3993">22417 23275 0,'-41'0'15,"-41"82"1,82-1 0,0 1-16,0 41 15,82 0 16,41-123-15,40 0 0,-81-82-1,-82-41 1,-82-40 0,-81 81-1,-42 123 1,205 0-1</inkml:trace>
  <inkml:trace contextRef="#ctx0" brushRef="#br0" timeOffset="310792.4868">24790 22048 0,'-41'0'16,"82"0"31,40 0-47,42 41 15,-41-41-15,0 0 16</inkml:trace>
  <inkml:trace contextRef="#ctx0" brushRef="#br0" timeOffset="310932.7003">24708 22457 0,'0'0'0,"41"0"31,0 0-31,245-82 31</inkml:trace>
  <inkml:trace contextRef="#ctx0" brushRef="#br0" timeOffset="317134.1411">20413 22784 0,'0'41'78,"0"0"-62,0 0-16,0 163 31,-82 205 0,0-82-15</inkml:trace>
  <inkml:trace contextRef="#ctx0" brushRef="#br0" timeOffset="318084.7378">20372 23725 0,'0'82'0,"0"-1"15,0 1-15,0 0 16,0 41 0</inkml:trace>
  <inkml:trace contextRef="#ctx0" brushRef="#br0" timeOffset="349119.3453">27980 6095 0,'82'0'62,"41"0"-46,40 0-16,42 0 16,40 41-16,-81-41 15,122 0-15,1 82 16</inkml:trace>
  <inkml:trace contextRef="#ctx0" brushRef="#br0" timeOffset="349352.9357">28348 6299 0,'0'0'0,"-81"0"0,162 0 62,42 41-62,-41-41 16,123 41-16,-83-41 0</inkml:trace>
  <inkml:trace contextRef="#ctx0" brushRef="#br0" timeOffset="349512.0277">28717 6381 0,'0'0'0,"-41"0"0,123 0 63,-42 0-63</inkml:trace>
  <inkml:trace contextRef="#ctx0" brushRef="#br0" timeOffset="376022.9048">27203 21189 0,'0'0'0,"0"-82"16,-41 82-1,41 82 48,0-41-47,0-1-1</inkml:trace>
  <inkml:trace contextRef="#ctx0" brushRef="#br0" timeOffset="376372.902">26303 21639 0,'0'-82'15,"0"0"-15,0 41 16,0 82 15,0 82-15,0 122-1,0 1 1,0-1 0,0-122-1</inkml:trace>
  <inkml:trace contextRef="#ctx0" brushRef="#br0" timeOffset="376756.0051">26876 21516 0,'0'0'16,"0"-41"-16,-41 41 16,41 41-1,-41 204 1,41 1-1,0-1 1,41-204-16,0-41 16,41 41-16,-41-41 15,40 0-15,42-41 16,-41-123 0,-82-40-1,0 81 1,-123-81-16,41 163 15,41 41-15,-40 0 32,-1 123-17,41 40 1,41-81-16</inkml:trace>
  <inkml:trace contextRef="#ctx0" brushRef="#br0" timeOffset="377005.4518">27653 21966 0,'41'0'62,"-41"-82"-46,0 41 0,0 164 15,0-41-31,0-1 16</inkml:trace>
  <inkml:trace contextRef="#ctx0" brushRef="#br0" timeOffset="377455.2498">28308 21680 0,'0'0'0,"0"-41"0,0-41 15,-41 41 1,41 0-1,-41 41-15,-82 0 32,-41 164-17,164-1 1,0-40 0,41-123-16,41 41 15,41-41 1,-82 0-16,0-41 15,-41-82 1,81-81 0,-81 122-16,41 82 15,-41 123 17,-41 40-32,41 83 15,-81-124 1,-1 165-1,82-165-15,0-40 0,0-41 16</inkml:trace>
  <inkml:trace contextRef="#ctx0" brushRef="#br0" timeOffset="377722.4486">29003 21761 0,'0'0'0,"-41"0"0,41-41 16,41 41 15,82 0-16,-1 0-15,83 0 32,-164 0-32</inkml:trace>
  <inkml:trace contextRef="#ctx0" brushRef="#br0" timeOffset="378031.3762">29003 21843 0,'0'41'31,"0"41"-15,82 0-1,-41-82-15,41 81 16,40 1 15,-122 0-31,41-41 16,-82-41-1,-41 82 1,-81-82 0,122 0-16,-82 41 15</inkml:trace>
  <inkml:trace contextRef="#ctx0" brushRef="#br0" timeOffset="378407.32">30230 21761 0,'0'0'0,"0"-41"15,0 123 17,0 0-32,0-41 15,0 41 1,41 0 0,164-82-1,-124 0 1,1-123-1,-82 41-15,0 0 16,0 41 0,-41 164-1,41 0-15,-163 40 16,163 165 0,0-206-16,0 1 15</inkml:trace>
  <inkml:trace contextRef="#ctx0" brushRef="#br0" timeOffset="379606.3371">2863 24993 0,'0'0'0,"0"-41"0,0-41 16,0 0-16,0-40 15,0 40-15,0-41 16,-40 41 15,-124 614 16,205-368-31,163-42-1,-81-81 1,-123 123 0,-123-1-1,-122-81 1,0-82-1,163 0 1,41 0 0,41-82-16</inkml:trace>
  <inkml:trace contextRef="#ctx0" brushRef="#br0" timeOffset="379831.2645">3600 24666 0,'-41'-41'16,"0"-41"-1,-41 205 17,82 40-17,0 1-15,0 40 16,0 124-1,0-206-15,0-40 16</inkml:trace>
  <inkml:trace contextRef="#ctx0" brushRef="#br0" timeOffset="380489.7926">3232 25116 0,'41'0'16,"81"0"0,-81 0-1,123 0 1,-41 0 0,-123-82 15,-41 123 0,41 0-15,41-41 31,-41-82-32,0 41 1,-82 41-1,0 82 1,82 40 0,0 42-1,82-82 1,163-41 0,-122-41-1,0-123 1,-123-41-1,0-81 1,0 81 0,0 82-1,0 164 32,0 0-47,0 164 16,0-42 15,41-81-15,40-123-1,42 0-15</inkml:trace>
  <inkml:trace contextRef="#ctx0" brushRef="#br0" timeOffset="381106.219">4173 24829 0,'0'-82'16,"0"1"-16,0 40 15,0 0-15,0-41 16,0 0 15,-41 82-31,41 41 31,0 82-31,0 40 16,0 901 15,0-696 0,0-327-15,0-123 0,0 0-1</inkml:trace>
  <inkml:trace contextRef="#ctx0" brushRef="#br0" timeOffset="381325.2659">4132 25320 0,'0'0'0,"0"-41"15,41 41-15,40-82 32,1 82-17,-41 82-15,-41-41 16,82 0-16,-82 41 0,0-41 16,-82 40-1,-41 1 1,42-82-1,-1 0 1</inkml:trace>
  <inkml:trace contextRef="#ctx0" brushRef="#br0" timeOffset="381723.0437">4704 24870 0,'0'0'0,"0"-41"16,0-41 0,-82 82 15,82 82-31,0 41 16,0 41-1,0-83-15,0-40 16,41-41-16,82 41 15,-41-41 1,41-82 0,-123-163-1,0 81 1,0 287 31,0 41-47,0 286 31,0-287-31,0 124 16,0-206-16</inkml:trace>
  <inkml:trace contextRef="#ctx0" brushRef="#br0" timeOffset="382076.0291">2373 26752 0,'0'0'0,"-123"0"16,327-82 15,124 82-31,408 0 16,41 0 15,-368 0-15,-327 0-1,-82 41 48,41 41-48,0-82 1,41-41-16</inkml:trace>
  <inkml:trace contextRef="#ctx0" brushRef="#br0" timeOffset="382807.1201">8509 25279 0,'0'0'0,"0"-41"0,0 0 16,0 0 0,-41 41-16,41 82 31,0 41-16,0 286 17,0-164-1,0-163-31,204-82 31,-163-82-31</inkml:trace>
  <inkml:trace contextRef="#ctx0" brushRef="#br0" timeOffset="382974.9495">7936 25647 0,'0'0'0,"82"0"31,0 0-15,368 0 0,-287 0-16</inkml:trace>
  <inkml:trace contextRef="#ctx0" brushRef="#br0" timeOffset="383390.2415">9368 25443 0,'0'0'0,"81"41"47,1 40-31,41-40-1,-41-41-15,81 123 16,124-82 0,-246-41-1,41 0 1,-205 123 15,41-123-31,-123 163 16,-40-40-1,204 0 1,41-82 0</inkml:trace>
  <inkml:trace contextRef="#ctx0" brushRef="#br0" timeOffset="383756.4242">11331 25688 0,'0'-41'0,"0"-41"16,-41 42-16,41-1 16,0 82 15,0 40-15,0 42-16,-82 123 15,1-1 1,40-81 15,204-124-15,83-80-1,-42-83 1,-122 0-16</inkml:trace>
  <inkml:trace contextRef="#ctx0" brushRef="#br0" timeOffset="383889.8298">11004 25975 0,'82'0'16,"40"0"-16,1 0 16,0-41-16</inkml:trace>
  <inkml:trace contextRef="#ctx0" brushRef="#br0" timeOffset="384208.2149">12068 26097 0,'0'-41'16,"-82"41"31,-82 0-32,123 82-15,41 0 16,-82 0-16,82 40 16,164 42-1,81-164 16,-40 0-15,-164 0-16</inkml:trace>
  <inkml:trace contextRef="#ctx0" brushRef="#br0" timeOffset="384758.0637">14931 26138 0,'0'0'0,"-41"0"15,82 0 1,41 0 0,491 0 15,-451 0-31</inkml:trace>
  <inkml:trace contextRef="#ctx0" brushRef="#br0" timeOffset="384907.1415">14931 26547 0,'0'-41'16,"82"41"-16,41-41 16,40 41-16,164-122 15</inkml:trace>
  <inkml:trace contextRef="#ctx0" brushRef="#br0" timeOffset="385156.4364">15586 25975 0,'0'0'0,"-82"-82"15,123 82 1,81 0-1,83 41 1,-164 122 0,41 42-1,-164-42 1,0-81-16,-82 41 16,83-82-16,-1 41 15</inkml:trace>
  <inkml:trace contextRef="#ctx0" brushRef="#br0" timeOffset="385857.4768">18613 25811 0,'0'-41'16,"-41"41"0,41 164 15,0-1-31,0 246 31,-82-245-15,82-41-1,0-164 17,0-41-32,0-41 15</inkml:trace>
  <inkml:trace contextRef="#ctx0" brushRef="#br0" timeOffset="386190.4143">18490 25975 0,'0'0'0,"41"-123"0,-41 0 15,41 41 1,41 0-1,40 82 1,83-40 0,-205 162-1,0 83 1,-246 40 0,1-40-1,163-164-15,41-41 16,41 41-16,-41-41 0,82 0 31,41 0-15,123 0-1,-83 81 1,-81 83 0,82 41-1,-41-42 16,0-81-31</inkml:trace>
  <inkml:trace contextRef="#ctx0" brushRef="#br0" timeOffset="386774.0227">19308 26384 0,'0'40'31,"41"-40"0,41 0-15,-82-122 15,0 81-31,0 0 0,-41-41 31,-82 123-15,41 123 0,82 81-1,0-163-15,82 0 16,0-41-16,82-41 16,-42 0-1,42-82 1,0-123-1,-124 83 1,-40 40 0,0 123 31,0 81-32,0-40-15,0 164 31,0-1-15,0 0 0,0-163-1,-81-82 1,-1-82 0,82 1-16</inkml:trace>
  <inkml:trace contextRef="#ctx0" brushRef="#br0" timeOffset="390590.9472">20453 26261 0,'0'41'32,"0"41"-17,41-1 1,41-81-1,41-81 1,-123-124 15,-41 164-15,0 41 15,41 205-31,-41-1 31,41-81-15,82-123 0,0 0-1,122-82 1,-40-82 0,-123 1-1,82 81 1,-83 82-1,-40 41 1,82-41 0,-82-41 46,0 0-31,-41 41-31,-40 0 16,-1 0 0,41 123-1,41 0 1,-82-83 0,82 42-16,41 0 15,82-82-15,-42 0 16,-40 0-1,82-41 1,-41-41 0</inkml:trace>
  <inkml:trace contextRef="#ctx0" brushRef="#br0" timeOffset="390807.6665">21844 25852 0,'0'0'0,"-82"-82"0,82 41 15,0-41 1,-40 82 0,40 41-1,0 205 1,0 163 0,40-123-1,1-122 1</inkml:trace>
  <inkml:trace contextRef="#ctx0" brushRef="#br0" timeOffset="390974.2446">21599 26015 0,'82'0'15,"40"0"1,42 0-16,0 0 16</inkml:trace>
  <inkml:trace contextRef="#ctx0" brushRef="#br0" timeOffset="391273.5133">23767 25729 0,'0'0'16,"0"-41"-16,0 0 15,-41 41 1,41 82-1,0 204 1,0 42 0,0-42-1,0-81 1,0-165 0</inkml:trace>
  <inkml:trace contextRef="#ctx0" brushRef="#br0" timeOffset="391407.5709">23358 26097 0,'41'0'31,"0"0"-31,163 0 16,-40 0-16,-1 0 15,-81 0-15</inkml:trace>
  <inkml:trace contextRef="#ctx0" brushRef="#br0" timeOffset="391774.0064">24094 25811 0,'0'0'15,"-82"0"1,82 41 0,0 41-1,0 122 1,0 42-1,0-165-15,0 1 16,41-82-16,-41 41 16,41-41-1,-41-82 1,123-122 0,0-1-1,-123 164 16,0 123-15,81 204 0,-81-204-1,0-41-15,0 0 16,41-41-16,0 0 16</inkml:trace>
  <inkml:trace contextRef="#ctx0" brushRef="#br0" timeOffset="392057.3758">24585 26261 0,'0'-82'0,"0"164"0,0-123 47,0 82-31,41-41 0,0 0-1,41 0 1,-82-82-1,0-41 1,-82 123 0,0 0-1,82 246 1,0-42 0,0-163-1,82 82-15,41-123 16,-83 0-16,83-41 15</inkml:trace>
  <inkml:trace contextRef="#ctx0" brushRef="#br0" timeOffset="392974.255">25690 26220 0,'0'-82'16,"0"41"0,81 41-16,1 0 15,-82 41 1,41 286 15,-41-245-31,0 0 31,0-205 1,41 41-32,41-81 15,81 40 1,-122 123 0,-41 41 15,0 0-31,0 204 15,0-122-15,0 0 16,0 40 0,41-122-16</inkml:trace>
  <inkml:trace contextRef="#ctx0" brushRef="#br0" timeOffset="393757.5325">26549 26343 0,'0'0'15,"0"-41"-15,0 123 47,0-1-47,0 42 16,0-41-16,0 41 16,81-123 15,1-41-16,-82 0 1,82-82 0,-82 0-1,0 42-15,0 121 32,0 42-17,0 123 1,0-82-1,123-42 1,-1-81 0,-40-122-1,-82 40-15,41-41 16,-41 0-16,0 1 16,0-1-16,0-122 15,0 81 16,0 205 1,0 82-17,0 204 1,0-82 0,0-40-1,0-164-15,164-41 16,-41 0-1,-83 0-15,-40-82 16,164-286 0,-82 163-1,-82 1 1,0 163 0,-41-41-1,41 123 16,-41 163-15,41 83 0,0 40-1,82-204 1</inkml:trace>
  <inkml:trace contextRef="#ctx0" brushRef="#br0" timeOffset="394659.2194">28676 25975 0,'0'-41'16,"0"-82"0,0 164 15,0 41-15,0 40-16,0-40 15,0 0-15,0 82 16,0-83-1,41-122 17,-41 1-17,41-1-15,-41-41 16,81 41-16,-40 41 47,-41 82-32,0 81 1,41-122 0,41-41-1,0 0 1,-82-82 0,41-40-1,-41 81-15,0 82 31,0 0-15,0 81 0,122-122-1,-81 0 1,41-41 0,-82-40-1,0-1 1,0-41-1,82 41-15,-123 82 32,41 82-17,0 204 1,-82 287 0,82-123-1,-82 0 1,82-164-1,-163-122 1,81-164-16,41 0 16,41-82-1,0-41-15,0-286 16,246-163 0,-42 245-1</inkml:trace>
  <inkml:trace contextRef="#ctx0" brushRef="#br0" timeOffset="394941.2543">29739 25975 0,'0'-123'15,"0"41"1,0 41-1,0 164 32,0 40-47,0 1 16,0 81-16,0 205 16,41-245-1,-41-1-15,0-81 31,0-82-31</inkml:trace>
  <inkml:trace contextRef="#ctx0" brushRef="#br0" timeOffset="395177.8201">29862 26261 0,'0'0'0,"0"-41"31,82 41-15,0 0-16,-1 0 16,1 82-1,-82-41 1,0 0 0,-204 81-1,-42-81 16</inkml:trace>
  <inkml:trace contextRef="#ctx0" brushRef="#br0" timeOffset="395370.4173">30394 26547 0,'0'0'0,"41"0"31,-41-41-31</inkml:trace>
</inkml:ink>
</file>

<file path=ppt/ink/ink2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9T12:28:23.773"/>
    </inkml:context>
    <inkml:brush xml:id="br0">
      <inkml:brushProperty name="width" value="0.05292" units="cm"/>
      <inkml:brushProperty name="height" value="0.05292" units="cm"/>
      <inkml:brushProperty name="color" value="#FF0000"/>
    </inkml:brush>
  </inkml:definitions>
  <inkml:trace contextRef="#ctx0" brushRef="#br0">8018 3027 0,'0'0'0,"-82"0"16,0 0-16,41 0 16,82 0 62,41 0-78,0 0 15,0 41-15,40-41 16,42 0-16,245 0 16,-82 0-1,41 0 16,-204 0-15,-41 0 0,-1 0-1,-40 0 1,-41 0 0,-82-41 62,-81 41-63,81 0 1,0-41-16,-41 41 16,41 0-16,0-41 15,0 41 1,123 0 62,-41 0-78,0 0 16,122 0-1,-122 0 1,-41 41-16,0 41 15,0 0 1,-81-1 0,-42 1-1,-82 0 1,83 0 0,122-41-1</inkml:trace>
  <inkml:trace contextRef="#ctx0" brushRef="#br0" timeOffset="3500.1457">12477 29901 0,'0'-41'16,"0"1"15,0-42 0,0 41 0,-41 41-15,41-41 0,-123-41-1,0 41 1,1 41 0,81 0-1,-82-82 16,-41 82-15,42 0 0,-1 0-1,82 0 1,0 41 0,-82 82-1,123 82 1,-82-124-1,82 42 1,0-41 0,123-82-16,82 82 15,-123-82 1,-1 0-16,83 0 16,-82 0 15,-41 0-31,41 0 15,-42 0 1,42 0-16,-82-41 16,82 0-1,0-41 1,-82 41 0,41 41-1,-41-41 1,0 0-1,0-40 1,0 40 0,0 0-1,-41-41 1,-123 82 0,42 0-1</inkml:trace>
  <inkml:trace contextRef="#ctx0" brushRef="#br0" timeOffset="12073.7869">31703 2863 0,'41'0'47</inkml:trace>
  <inkml:trace contextRef="#ctx0" brushRef="#br0" timeOffset="13760.9948">30026 2659 0,'0'0'0,"0"-82"47,0 123 46,0 0-93,0 0 16,0 122 0,0 42-1,-41-82 1,41-83 0,0 42-1,0-123 48,0-40-48,0 40-15,0 0 16,0-41-16,82 0 16,-42-41 15,-40 1-16,0 40 1,0 41 0,0 0-1,41 41 63,41 0-62,82 0 0,-41 0-1,-42 0-15,42 0 16,0 0 0,40 0-16,-40 0 15,0 0-15,-41 0 16,122 0-1,-81 0 1,-41 0 0,81 41-1,-122-41 1,41 41 0,-82 41 93,0-41-93,0 40-1,0-40-15,0 41 16,0-41-16,0 41 15,0-41 1,0 81 0,0-40-1,0-41 1,-41-41 46,-82 0-30,42 0-32,-1 0 0,0 0 15,0 0-15,-81 0 16,-83 0 15,42 0-15,-83 0-1,124 0 1,40 0 0,-82 0-1,124-82 1,-1 82 0,41 0-1</inkml:trace>
  <inkml:trace contextRef="#ctx0" brushRef="#br0" timeOffset="14720.8943">10840 3395 0,'123'0'172,"0"0"-172</inkml:trace>
  <inkml:trace contextRef="#ctx0" brushRef="#br0" timeOffset="16617.0556">11781 30188 0,'41'82'219</inkml:trace>
  <inkml:trace contextRef="#ctx0" brushRef="#br0" timeOffset="20980.9199">29821 29779 0,'0'-82'16,"0"41"0,0 0-1,-41 41-15,41-123 31,0 164 32,0 41-63,-82 123 31,82 40-15,0-81-1,0-123 1,0-1 0,0-80 15,0-1-15,41-82-1,0 0 1,0 41-1,-41 1 1,-41-1 0,41 0-1,-41-41 1,41 82 15,0 0-31,41 41 63,41 0-63,0 0 15,122 0 1,1 0 0,40 0-1,42 0 1,-124 0-1,1 0 1,-82 0 0,-41 0-1,40 82 1,-40-82 15,41 0-15,0 0-1,0 0 1,0 0 0,-41 0 62,40 0-47,-40 41 0,41 41 16,-82 0-31,0-41-1,0 0-15,0 40 0,0-40 16,0 0 0,0 82-1,0-41 1,-41-82-16,41 82 16,0-42-16,-41 42 78,-41-82-63,1 41 1,-1-41 0,41 0-16,0 0 15,-123 0 1,-40 0-1,-42 0 1,-81 0 0,82 0-1,81-82 1,-40 82 0,122-41-1,0 41 1,41 0-1,0 0 1,41-81 0,-41 81-1,-41 0 1,41 0 15,82 0 204</inkml:trace>
  <inkml:trace contextRef="#ctx0" brushRef="#br0" timeOffset="59508.2829">48556 2822 0,'0'-122'16,"0"40"-16,41 41 15,41-41 17,-82 123-1,-82 491 0,-40 0 0,244-451-15,-81-81 0,0 0-1,-41-40 1,0-1-16,-82 41 31,1 122-15,81-40-1,-82 41-15,82-41 16,0 40 0,-41-40-16,41 0 15,-123-82 1,123 41 0,-164-41-1,83 0-15</inkml:trace>
  <inkml:trace contextRef="#ctx0" brushRef="#br0" timeOffset="95119.7186">31294 4295 0</inkml:trace>
  <inkml:trace contextRef="#ctx0" brushRef="#br0" timeOffset="95616.4439">33585 3436 0</inkml:trace>
  <inkml:trace contextRef="#ctx0" brushRef="#br0" timeOffset="95888.0329">33380 4868 0,'41'0'32,"-41"-41"-1</inkml:trace>
  <inkml:trace contextRef="#ctx0" brushRef="#br0" timeOffset="96657.2269">37675 4827 0</inkml:trace>
  <inkml:trace contextRef="#ctx0" brushRef="#br0" timeOffset="97570.9948">38248 4540 0,'-82'0'16,"123"0"0</inkml:trace>
  <inkml:trace contextRef="#ctx0" brushRef="#br0" timeOffset="102785.3286">14931 3272 0</inkml:trace>
  <inkml:trace contextRef="#ctx0" brushRef="#br0" timeOffset="104118.9935">18040 4990 0,'0'-41'16,"41"41"-1</inkml:trace>
  <inkml:trace contextRef="#ctx0" brushRef="#br0" timeOffset="104959.9388">20944 4009 0,'0'-41'16</inkml:trace>
  <inkml:trace contextRef="#ctx0" brushRef="#br0" timeOffset="108912.0955">15136 4786 0</inkml:trace>
  <inkml:trace contextRef="#ctx0" brushRef="#br0" timeOffset="609968.1219">9981 3886 0,'0'-41'15,"-163"0"1,81 41-1,0 0-15,-327 123 47,286-41-47,41 204 16,82-163-16,0-41 16,82 40-1,245-40 1,942-82-1,-410-286 1,-164 122 0,-163 0-1,-82-122 1,-450 204 0,-41-40-1,-245-1 1,81 41-1,-81 82-15,-123-82 16,-123 82-16,0 123 31,123 41-15,123-42 0,81 83-1,205-82-15,-41 81 16,41-122-16,82 41 15,123-82 1,-42 40-16,1-81 16,40 0-16,-40 0 15,40-81-15,1-42 16</inkml:trace>
  <inkml:trace contextRef="#ctx0" brushRef="#br0" timeOffset="613173.3058">33053 3968 0,'0'-41'0,"0"0"15,0-41 16,0 164 32,0 41-63,0-42 16,0 83-16,41 163 15,-41-122 16,0-287 16,0-41-31,0 1-16,0-1 16,0-123-1,0 83 1,0 122-16,0 0 15,0 0 1,41 41 47,40 0-48,1 0-15,327 0 31,41-82-31,-82 82 32,-81 0-17,-246 82 95,-41-41-95,81 41-15,-40 0 16,-41 81 0,82-40-1,-82 0 1,0-41-1,-41-1 17,0 1-17,-122-82 1,81 0-16,-41 0 16,1 0-16,-124 0 15,-81 82 1,163-82-16,41 0 15,1 0-15,40 0 16,41 41-16,0-41 16</inkml:trace>
  <inkml:trace contextRef="#ctx0" brushRef="#br0" timeOffset="617540.3437">11740 21434 0,'41'-82'31,"41"41"-16,41 41 1</inkml:trace>
  <inkml:trace contextRef="#ctx0" brushRef="#br0" timeOffset="617987.448">12354 21107 0,'0'-82'0,"-41"82"16,41-41-16,-41 41 15,-41-41 1,-81-41 0,81 82-16,-123 41 15,123-41 1,1 82-16,-1 82 16,0-1-1,82-81 1,0 82-16,41-123 15,41-41-15,81 41 16,369-82 15,-368-41-15,40 0-16,1-41 16,-205 82-16,41-40 15,-41-1 1,-82 0-1,0 82-15,-204-82 16,122 82-16,1 0 16,81 41-1,41 123 1,164-82 15</inkml:trace>
  <inkml:trace contextRef="#ctx0" brushRef="#br0" timeOffset="621605.4847">33053 21148 0,'-41'-41'16,"41"0"-1,0-41 1,-82 82 31,82 41-31,0 82-16,0 40 15,41 1 1,-41-82 15,0 0-15,0-41-1,0-82 32,0 0-47,0-41 16,41-41-1,-41 41 17,0 41-32,0 1 31,82 40 0,-82-41-31,81 41 31,-40 0-31,82-82 16,-41 82-16,163 0 16,-40 0-1,-1 0 1,-122 0-16,0 0 16,41 0-16,-41 0 15,-1 0-15,1 0 16,-41 0-16,0 0 0,41 0 15,-41 0 1,0 0 15,-41 82-15,81-82-16,-81 41 16,41-41-1,0 40 1,41 42-1,-82-41 17,0 0-17,0 41 1,0-41 15,0 0 16,-41-41-47,-82 82 16,42-82-16,-124 40 15,42-40 1,-83 0-16,-204 82 16,246-82-1,-206 0-15,288 0 16,81 0-16,41 41 94,41-41-94</inkml:trace>
  <inkml:trace contextRef="#ctx0" brushRef="#br0" timeOffset="1.82475E6">7895 3395 0,'-123'-82'15,"82"82"1,-40 0 15,40 0 0,41-41-15,81 82 31,-40-41-31,0 0-16</inkml:trace>
  <inkml:trace contextRef="#ctx0" brushRef="#br0" timeOffset="1.82756E6">30476 3600 0,'0'0'0,"-82"0"0,41 0 16,41-41-1,-41 41-15,0 0 32,123 0 15,0 0-32,81 0-15,533-82 31,-492 82-31,-81 0 16,0 0 0,-205 0 31,0 0-47,-41 0 15,1 0-15,-42 0 16,0 0-16,1 41 15,-1-41 1,-40 0-16,122 0 0,0 0 16,41 0-16,82 0 47,0 0-32,204 0 1,1 0-1,-1 0 1,1 0 0,-165-41-16,1 41 15,-82-41 17,-41 41-32,-81 0 15,-287 0 1,122 41-1,124-41 17,163 41-17,41-41 1,163 0 0,-40 0-1,-42 0 1,-40 0-1,-123 0 17,0 0-17,1 0 1</inkml:trace>
  <inkml:trace contextRef="#ctx0" brushRef="#br0" timeOffset="1.83311E6">29780 16730 0,'0'-41'31,"-82"41"1,82 123-32,0 0 0,0 40 15,41 164 1,-41 42 15,0-410 16,0-287-16,0 206-31,0-124 16,0 164-16,0 1 16,0-42-1,0 0 1,41 123 46,41-41-62,82 41 16,-1 0-16,246 0 16,-81 0-1,-165 0 1,1 0-16,-41 0 15,-42 0-15,42 0 16,-41 0 0,41 0-1,-82 0 1,40 0 0,42 0-1,-82 0 1,0 82-1,41-41 17,-41-41-17,-41 41-15,41-41 16,-41 82 0,81-41-1,-81 40 1,0-40-16,0 41 15,0 0 1,-81-82-16,81 41 16,-123 41-1,41-82-15,-123 41 16,83-41-16,-42 0 16,-163 0-1,-164 0 1,82 0-1,245 0-15,42 0 16,40 0-16,41 0 0,-41 81 31,82 1 1</inkml:trace>
  <inkml:trace contextRef="#ctx0" brushRef="#br0" timeOffset="2.16483E6">11290 17548 0,'0'0'0,"-41"0"16,-40 0 15,121 0 32,83 0-63,327 0 31,-163 0-16,-42 0 1,-122 0 0,-164 0 31,-82 0-47,41 0 15,-122 0 1,-42 0-1,124 0-15,-83 0 16,164 0 0,-41 0-16,0 0 31,123 0 0,123 0 0,122 0-15,123-82 0,-204 41-1,-164 41 1,41-81-16,-123 81 47,41-41-47,-82 41 15,0 0 1,41 0-16</inkml:trace>
  <inkml:trace contextRef="#ctx0" brushRef="#br0" timeOffset="2.16588E6">11454 16894 0,'0'-41'0,"0"82"0,0-123 15,0 0 17,-41 82-32,41 82 62,0-41-62,0 41 16,0 204-1,0-82 1,0-81 0,0-82-16,0 0 15,0-82 32,0-41-31,0 0-16,0-122 15,0-42 1,0 124 0,0 40-1,0 0 1,82 41 31,0 41-32,-41 0 1,-1 0-16,165 0 16,-123 0-16,0 0 15,81 0 1,42 0 0,-123 0-16,-41 0 15,-1 0-15,42 0 16,-82 41 31,0 41-32,0 41 1,82-1 0,-82 42-1,41 41 16,-41-124-15,0-40 0,0 41-1,-41-82 1,-41 0 0,-40 0-1,-42 0 1,-41 0-1,1 41-15,122-41 16,0 0 0,0 0-16</inkml:trace>
  <inkml:trace contextRef="#ctx0" brushRef="#br0" timeOffset="2.16693E6">10227 17180 0,'0'0'0,"-123"0"0,41 0 15,0 0-15,1-41 32,-42 41-1,164 0 0,163-82 0,-81 82-15,0 0-16,-1 0 0,42 0 16,-41 0-1,40-41-15,-122 41 16,41 0 0,-123 0 62,-41 0-63,82-81-15,-81 81 16,-1 0 0,82-41-16,-41 41 15,41-41 48,82 41-48,40 0 1,-81 0 0,-41 41 15,-41 40-16,-122 83 1,81-123-16,0 41 16</inkml:trace>
  <inkml:trace contextRef="#ctx0" brushRef="#br0" timeOffset="2.16979E6">30680 3681 0</inkml:trace>
  <inkml:trace contextRef="#ctx0" brushRef="#br0" timeOffset="2.16999E6">30680 3600 0</inkml:trace>
  <inkml:trace contextRef="#ctx0" brushRef="#br0" timeOffset="2.17022E6">30680 3518 0</inkml:trace>
  <inkml:trace contextRef="#ctx0" brushRef="#br0" timeOffset="2.17037E6">30680 3518 0</inkml:trace>
  <inkml:trace contextRef="#ctx0" brushRef="#br0" timeOffset="2.17162E6">30762 17385 0,'-41'0'406</inkml:trace>
</inkml:ink>
</file>

<file path=ppt/ink/ink2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9T12:36:17.418"/>
    </inkml:context>
    <inkml:brush xml:id="br0">
      <inkml:brushProperty name="width" value="0.05292" units="cm"/>
      <inkml:brushProperty name="height" value="0.05292" units="cm"/>
      <inkml:brushProperty name="color" value="#FF0000"/>
    </inkml:brush>
  </inkml:definitions>
  <inkml:trace contextRef="#ctx0" brushRef="#br0">12845 10472 0</inkml:trace>
  <inkml:trace contextRef="#ctx0" brushRef="#br0" timeOffset="74012.5622">6341 11453 0,'0'-41'0,"0"1"16,-41 40 0,41 40 15,0 83-15,0 245-1,81 246 16,-81-451 1,41-163-17,-41-122 1,0-83 0,0 42-1,0 81 1,0 41-16,82 41 15,-41 0 17,0 0-17,41 0 1,-41-41 0,41-123-1,-1 1 1,-81 40-1,0 82-15,-41-41 16,1 82 0,40-81-16,-41 81 15,41 81 1,0 165 0,0 245-1,122-1 1,1-203-1</inkml:trace>
  <inkml:trace contextRef="#ctx0" brushRef="#br0" timeOffset="74397.9675">7281 12476 0,'-40'0'15,"40"41"-15,0 41 16,0-41-16,0 40 16,0 42-1,81-123 1,124-82 15,-164 0-15,-41-40-1,0-42 1,-82 41-16,-41 42 16,41 81-1,82 122 1,0 42-1,123-164-15</inkml:trace>
  <inkml:trace contextRef="#ctx0" brushRef="#br0" timeOffset="74562.9612">8181 11740 0,'0'0'0,"0"-41"0,-41 41 0,41 82 47</inkml:trace>
  <inkml:trace contextRef="#ctx0" brushRef="#br0" timeOffset="74741.8562">8263 12435 0,'0'0'0</inkml:trace>
  <inkml:trace contextRef="#ctx0" brushRef="#br0" timeOffset="75729.5146">9818 12190 0,'0'-41'47,"0"0"-32,0-41-15,81 41 16,-81-41-16,0 0 15,0 1-15,0-165 32,0 205-17,-40 123 17,40 0-32,0 163 15,0-81 1,0-82-1,81-82 1,1 0-16,0 0 16,-82-41-1,82-41 1,0-82 0,-82 42-1,0 40-15,0 123 47,0 41-47,0-1 16,0 165 15,41-123-31,-1-123 16,42 0-1</inkml:trace>
  <inkml:trace contextRef="#ctx0" brushRef="#br0" timeOffset="75929.3978">10799 11944 0,'41'0'31,"41"0"-15,0-41-16,41 41 15,-82 0-15</inkml:trace>
  <inkml:trace contextRef="#ctx0" brushRef="#br0" timeOffset="76113.1536">10922 12231 0,'-82'0'0,"123"0"15,41-41 1,0 41-16,41 0 16,40 0-1,-81 0-15</inkml:trace>
  <inkml:trace contextRef="#ctx0" brushRef="#br0" timeOffset="76662.631">11945 11740 0,'0'-82'0,"0"164"0,0-246 16,0 123-16,0-41 15,82 82 17,-41 0-17,-41 82 1,0 0-1,0 41 1,0-82-16,0-1 16,-82 42-16,0 0 15,41 0 17,41-41-32,-41-41 15,41-41 63,41 41-62,-41-41-16,82 41 16,0 0-1,-1 0 1,-40 0-1,-41 82-15,41-82 16</inkml:trace>
  <inkml:trace contextRef="#ctx0" brushRef="#br0" timeOffset="76862.4541">12558 11535 0,'82'0'47,"0"0"-47,-41 0 16,0 0-16,41 0 15,-82-82-15</inkml:trace>
  <inkml:trace contextRef="#ctx0" brushRef="#br0" timeOffset="77129.1655">12558 11494 0,'0'0'0,"0"41"15,0 0 1,0 41-1,41-82 1,123 163 0,-82-40-1,-41-82-15,-41 41 16,-41 0 0,-82 0-1,82-82-15,-41 81 16,1-81-16</inkml:trace>
  <inkml:trace contextRef="#ctx0" brushRef="#br0" timeOffset="77719.7118">6545 14235 0,'0'0'0,"-41"-41"0,41-41 16,-41 82-1,41 41 1,0 41-1,0 41-15,41 286 47,-41-328-47,0-40 0,0 41 16</inkml:trace>
  <inkml:trace contextRef="#ctx0" brushRef="#br0" timeOffset="78049.5092">6422 14644 0,'41'0'31,"41"0"-31,0 0 16,82 0-1,-83 0-15,42-41 16,-123-82-16,41 123 15,-41-122 1,0-1 0,0 82-16,-82 0 15,82-41 1,-41 82 0,41 82-1,0 0 1,0 0-16,41 286 31,0-164-15,41-122-16</inkml:trace>
  <inkml:trace contextRef="#ctx0" brushRef="#br0" timeOffset="78480.0848">7527 14562 0,'0'0'0,"0"-82"15,0 123 1,0 41 0,0 163-1,0-81 1,0-41 15,0-82-15,0-82 15,0-164-15,0 42-1,0 40 1,82 123-16,-82-82 15,81 123 1,-81 0 0,82 163-1,41-81 1,-123 0-16,123 0 16,-123-1-16,41-40 0,-41-41 15</inkml:trace>
  <inkml:trace contextRef="#ctx0" brushRef="#br0" timeOffset="78712.781">7650 14971 0,'0'-41'16,"81"41"15,1 0-31,41 0 16,0 0-16,-1 0 16</inkml:trace>
  <inkml:trace contextRef="#ctx0" brushRef="#br0" timeOffset="78908.2254">8877 14112 0,'-41'0'0,"41"41"47,0 41-31</inkml:trace>
  <inkml:trace contextRef="#ctx0" brushRef="#br0" timeOffset="79072.3709">8877 14808 0,'41'0'47,"0"0"-31</inkml:trace>
  <inkml:trace contextRef="#ctx0" brushRef="#br0" timeOffset="79913.0626">10309 14767 0,'0'-41'31,"81"-123"-15,-81 123-16,0 0 0,41-81 15,-41 40-15,0 0 16,0 0-16,0 0 16,0 41-16,0-81 15,-82 122 16,82 82-15,0 367 15,41-367-15,-41-41-16,82 41 16,-41-82-1,82 0 1,-41-82-1,-41 0 1,40-122 0,-81 81-1,0 82-15,-41-41 16,41 123 15,0 41-31,0 123 16,41-42-1,0-40 1,41-123 0</inkml:trace>
  <inkml:trace contextRef="#ctx0" brushRef="#br0" timeOffset="80113.2684">11372 14235 0,'-82'0'16,"82"-41"15,41 41-15,82 0-16,0 0 15,-1 0-15,42 0 16</inkml:trace>
  <inkml:trace contextRef="#ctx0" brushRef="#br0" timeOffset="80296.9451">11454 14521 0,'82'0'31,"-41"0"-15,40 0 0,83 0-16</inkml:trace>
  <inkml:trace contextRef="#ctx0" brushRef="#br0" timeOffset="80561.1116">11495 13949 0,'0'-82'16,"-41"82"-16,41 41 31,0 40-16,41 42-15,-41 0 16,41 40 0,-41 1-16,82 122 15,-82-245-15</inkml:trace>
  <inkml:trace contextRef="#ctx0" brushRef="#br0" timeOffset="81196.1335">12558 13785 0,'0'-41'15,"0"123"17,0-41-17,0 41-15,-40-82 16,40 81-16,-41-81 16,41 41-16,-41-41 15,-41-41 16,82-40-31,0-1 16,0-82 0,41 164-1,41-82-15,-1 123 16,-81 0 0,41 41-16,-41 122 15,0-81 1,0 0-1,0 0-15,-122 40 0,81-81 16,-41 0 0,41 0-16,41-123 15,0-82 1,0-82 0,41 165-1,41 40 1,0 40-1,-42 1-15,-40 41 16,0-41-16,41 0 16,41 82-1,-41-123-15,0 0 16</inkml:trace>
  <inkml:trace contextRef="#ctx0" brushRef="#br0" timeOffset="81388.7874">13090 13826 0,'0'-41'16,"0"-41"0,41 82-1,41-41-15,0 41 16,-41 0-16,81 0 15</inkml:trace>
  <inkml:trace contextRef="#ctx0" brushRef="#br0" timeOffset="81729.3996">13049 13785 0,'0'0'0,"-41"0"31,41 82-31,0 0 16,0-1-1,0-40 1,41-41 0,0 0-1,41 0-15,-41 0 16,82 0-16,-82 41 15,-41 41 1,0-41 0,-41 41-1,-82-41 1,41-41 0,0 40-1</inkml:trace>
  <inkml:trace contextRef="#ctx0" brushRef="#br0" timeOffset="85397.1297">23440 10226 0,'0'-41'16,"0"-41"-1,0 123 32,0 41-31,0 0-16,0 41 15,0-82 17,0-123 14,122-164-14,-40 205-17,0 41 1,0 246 0,-41-82-16,-41 163 15,0-205-15,0-40 16,0 0-1,82 0 1</inkml:trace>
  <inkml:trace contextRef="#ctx0" brushRef="#br0" timeOffset="85585.3786">24421 10349 0,'41'0'31,"41"0"-15,0 0-16,41 0 16</inkml:trace>
  <inkml:trace contextRef="#ctx0" brushRef="#br0" timeOffset="85729.7013">24544 10553 0,'0'0'16,"123"0"0,0-40-1,-1 40-15</inkml:trace>
  <inkml:trace contextRef="#ctx0" brushRef="#br0" timeOffset="86280.4386">25649 9981 0,'-41'0'31,"41"41"-31,-41 0 16,41-1 0,-41 42-1,-41-41 1,41-41 0,-41-41-1,82 0 1,0-40-1,41-1 1,0 82-16,41-123 16,0 123-16,-82 41 15,41 82 1,-41 204 0,0-163-1,-82-83-15,-82 83 16,123-164-16,0 41 15,-40-41 1,81-123 0,81-204-1,42 245 1,-41 82 0,0 164-1,-82-82 1,0-1-1,41-40-15,-41 41 0,82-82 0,-1 0 16</inkml:trace>
  <inkml:trace contextRef="#ctx0" brushRef="#br0" timeOffset="86596.9868">26099 10144 0,'-41'41'31,"41"41"-15,0 0-16,0 163 15,0-204 1,41 41 0,40-82-16,-40 0 15,0 0-15,41 0 0,-82-82 16,82 41-1,-82-122 1,-41-83 0,-41 164-16,-41 82 15,82 0-15,1 0 16,-42 287 0,123-164-1</inkml:trace>
  <inkml:trace contextRef="#ctx0" brushRef="#br0" timeOffset="87096.7818">26835 10676 0,'0'0'0,"0"82"16,-41-123 47,82 41-17,-41 82-14,0-123 30,0-41-46,0 0-1,41 82 1,0 82 0,-41-41-16,0 0 15,0 41 1,0-41-16,0 81 16,0-81-16,-82-41 15</inkml:trace>
  <inkml:trace contextRef="#ctx0" brushRef="#br0" timeOffset="89923.1705">28635 10390 0,'0'-82'16,"41"82"-1,0 0 1,40 82-16,-40-41 0,-41 41 15,0 122 1,0-122-16,-41 122 31,1-204-15,40 41-16,0-163 31,40-42 0,42 0-15,0 83-16,-41 40 16,-41 0-1,0 82 32,-82 40-47,82 124 16,0-82-1,41-42 1,0-81-16,0 0 16,41 0-1,0 0-15</inkml:trace>
  <inkml:trace contextRef="#ctx0" brushRef="#br0" timeOffset="90247.8823">28471 10103 0,'-41'0'16,"82"0"31,82-81-47,0 81 15,-1-82-15,1 82 16,82-82-16</inkml:trace>
  <inkml:trace contextRef="#ctx0" brushRef="#br0" timeOffset="90514.0484">29944 10390 0,'0'0'0,"41"0"31,41 0-15,163 0-1,-163 0-15</inkml:trace>
  <inkml:trace contextRef="#ctx0" brushRef="#br0" timeOffset="90653.7346">30026 10717 0,'81'0'15,"1"0"1,41-82-16</inkml:trace>
  <inkml:trace contextRef="#ctx0" brushRef="#br0" timeOffset="91280.6821">31253 9940 0,'0'82'47,"-82"-82"-31,82 41-16,-41-41 15,41 81 1,-41-122 15,41 1-31,-82-83 16,82 82 0,0 0-1,41 41 1,82 0-1,-41 82 1,-41 204 0,-41-122-1,-123 40 1,-81-81 0,163-123-1,41-123 16,0 42-31,0 40 16,0 0 0,41 41-1,40 0 1,-81 41-16,41 40 16,0-81 15,164-40-16,-164 40 1,40-123-16</inkml:trace>
  <inkml:trace contextRef="#ctx0" brushRef="#br0" timeOffset="91614.3946">31539 10185 0,'0'0'0,"82"-122"16,-82 81-16,0-41 16,-41 0-1,0 82 16,41 123-15,0-41 0,0-1-16,41 1 15,41 0-15,0-82 16,0 0 0,-1 0 15,-81-41-31,0-82 15,0 42-15,0-42 16,0 82 0,0 164 15,0 122-15,0 1-1,0-1 1</inkml:trace>
  <inkml:trace contextRef="#ctx0" brushRef="#br0" timeOffset="91937.8606">32439 10676 0,'0'41'0,"0"-82"79,0 0-79,0 0 15,41 41-15,0 0 31,-41 82-31,82 164 16,-82-1 0,0-81-1</inkml:trace>
  <inkml:trace contextRef="#ctx0" brushRef="#br0" timeOffset="92397.4896">33544 10144 0,'0'0'0,"0"-81"0,0-1 16,-41 82 31,41 41-32,0 40 1,0-40-16,0 82 15,0-82-15,82 0 16,-1 41 0,1 0-1,-82-42-15,0 42 16,-123-82 0,42 0-1,-83 0 1,123 0-1,0 0-15</inkml:trace>
  <inkml:trace contextRef="#ctx0" brushRef="#br0" timeOffset="92631.2491">33994 10349 0,'81'0'0,"-40"0"16,41 0-1,-41 0-15,41 0 16,0 0-16,-41 0 0</inkml:trace>
  <inkml:trace contextRef="#ctx0" brushRef="#br0" timeOffset="92831.0278">34362 10635 0,'0'0'0,"82"0"47,-41 0-47,-1 0 0</inkml:trace>
  <inkml:trace contextRef="#ctx0" brushRef="#br0" timeOffset="93282.0703">35180 10185 0,'-82'-41'15,"82"-40"16,-41 121 1,41 1-32,0 0 0,0 41 15,0 0 1,0 0-16,0 0 16,0-1-16,0-40 15,123 41 1,-41-82-1,-41 0-15,40-123 16,-40 82 0,-41-40-16,0-83 15,0 41 1,-81 41 0,-1 82-1,-41 0 1,82 123-1,41-41 1,41 0-16</inkml:trace>
  <inkml:trace contextRef="#ctx0" brushRef="#br0" timeOffset="93603.3676">36080 10349 0,'0'82'16,"-41"-82"0,41 41-16,0-123 78,0 123-31,82 41-32</inkml:trace>
  <inkml:trace contextRef="#ctx0" brushRef="#br0" timeOffset="93981.6077">36448 9940 0,'0'0'0,"-82"0"0,164 0 47,0 0-47,0 0 15,-41 0 1,-1 0-16,83 0 16,-123-41-1,0 164 48,0-1-48,0 1-15,-41 0 16,41 0-16,0-1 16,0 1-16,0 0 15,0-82-15</inkml:trace>
  <inkml:trace contextRef="#ctx0" brushRef="#br0" timeOffset="94147.4707">36530 10513 0,'0'-82'0,"82"82"31,-41 0-31,163 0 15,1-123 1</inkml:trace>
  <inkml:trace contextRef="#ctx0" brushRef="#br0" timeOffset="96631.7402">38412 10635 0,'0'0'16,"0"82"15,-164 41 1,164-164 30,0 0-62,0 0 125,0-41-109,41 82-1,41 0 1,-41 82-16,-41 82 16,0-42-16,0 1 15,-41 82 1,-41-124-16</inkml:trace>
  <inkml:trace contextRef="#ctx0" brushRef="#br0" timeOffset="97081.7564">39189 10022 0,'0'81'47,"-123"1"-47,82 41 16,41-41-16,-123 41 15,42-42 1,-1-81 0,41 0-1,41-41 17,0-122-32,0 40 31,123 41-16,40 164 1,-81 123 0,-82-42-1,41 42 1,0-123 0</inkml:trace>
  <inkml:trace contextRef="#ctx0" brushRef="#br0" timeOffset="97281.4241">39434 10349 0,'0'-82'16,"82"82"-16,-41 0 15,82 0 1,-42 0 0</inkml:trace>
  <inkml:trace contextRef="#ctx0" brushRef="#br0" timeOffset="97431.3683">39557 10513 0,'41'0'0,"41"0"16,-41 0-16,-1-82 15</inkml:trace>
  <inkml:trace contextRef="#ctx0" brushRef="#br0" timeOffset="97855.2968">40171 9981 0,'0'0'16,"0"-41"-16,0 0 15,-82 82 32,82 0-47,0 41 16,0-1-16,0 165 15,0-205 1,0 0-16,41-41 16,40 81-16,-40-81 0,41 0 31,0-122-16,-41 81-15,-41-41 16,0-41-16,0-122 16,-41 204-1,-123 41 1,123 82 0,41-41-1</inkml:trace>
  <inkml:trace contextRef="#ctx0" brushRef="#br0" timeOffset="98164.4401">40866 10185 0,'0'41'47,"0"-123"15,0 164-31,0-41-15,82 0 0</inkml:trace>
  <inkml:trace contextRef="#ctx0" brushRef="#br0" timeOffset="98615.063">41152 9899 0,'0'-41'31,"0"0"16,-41 82 0,41 82-47,0-41 15,0-1-15,0 1 0,0-41 16,0 0 0,82 41-1,0-82-15,-41 0 16,123-41-1,-42-82 1,-122 41-16,0-122 16,0 122-16,0 0 15,-41-40 1,-40 122 0,-42 40-1,123 42 1</inkml:trace>
  <inkml:trace contextRef="#ctx0" brushRef="#br0" timeOffset="98819.9855">41848 9613 0,'0'0'0,"41"0"15,122-41 1,-81 41-16,0 0 16,0-82-16,0 82 15</inkml:trace>
  <inkml:trace contextRef="#ctx0" brushRef="#br0" timeOffset="99098.2633">42134 9449 0,'0'0'0,"-41"0"0,0 0 16,-41 0 15,82 82-31,0 41 16,0-83 0,41 42-1,41 0 1,41-41-1,-41 0 1,-82 41 0,-82-82-1,41 41 1,0-41-16,-82 40 16,82 42-16</inkml:trace>
  <inkml:trace contextRef="#ctx0" brushRef="#br0" timeOffset="102248.7898">1759 12108 0,'0'-123'0,"-41"41"15,41 41-15,-82 41 16,82-81 0,-82 81-16,42 81 31,40 83-31,0 0 16,40 245-1,42-328 1,41 1-1,-82-41 1,41 41 0,-123-41-1,0-41-15,-245 82 16,122-82 15,82 0-15,82-41-16,0-41 0</inkml:trace>
  <inkml:trace contextRef="#ctx0" brushRef="#br0" timeOffset="102501.4488">2250 11985 0,'-82'-41'0,"41"-41"15,41 164 32,0 82-47,0-1 16,41 42-16,-41 40 31,0-204-31,41-41 16,-41 82-16,41-82 15</inkml:trace>
  <inkml:trace contextRef="#ctx0" brushRef="#br0" timeOffset="103049.2069">2373 12353 0,'0'82'31,"81"0"-31,-81-41 16,41-41-16,-41 41 15,41-41-15,0 0 32,-41-82-1,0 0-31,0 41 16,-82 41-1,41 0-15,41 123 16,0-41-1,0-1 1,0-40-16,123 41 16,0-82-1,0-41 1,-83-41-16,-40 42 16,82-42-16,-82-123 15,0-40 1,0 40-1,0 164 1,0-40 0,0 162 15,0 42-31,0 245 16,82 164 15,0 0-16,-82-410 1,41-122 0</inkml:trace>
  <inkml:trace contextRef="#ctx0" brushRef="#br0" timeOffset="103266.4594">3109 12394 0,'0'0'0,"0"-82"16,0 1 0,41 81-16,0 0 15,0 122 17,-41 42-32,0-123 15,-41 41 1,0-42-16,-41 42 0,41-82 0,-41 41 15</inkml:trace>
  <inkml:trace contextRef="#ctx0" brushRef="#br0" timeOffset="103531.6525">1882 12312 0,'0'0'0,"0"-81"31,122 81-15,124-41-1,40 41 1,-122-82-16</inkml:trace>
  <inkml:trace contextRef="#ctx0" brushRef="#br0" timeOffset="103798.7065">3723 11821 0,'0'0'0,"0"-40"0,0 121 63,0 1-63,0 0 15,0 41-15,0-1 16,0 124 0,0-42-1</inkml:trace>
  <inkml:trace contextRef="#ctx0" brushRef="#br0" timeOffset="104131.8471">1923 13539 0,'0'0'0,"-82"82"15,41-82 1,82 0 15,286-41-15,246-122-1,-205 81-15,123-41 16,-328 123-16,-40 0 16,-82 0-1,0 0 1,0 0-1</inkml:trace>
  <inkml:trace contextRef="#ctx0" brushRef="#br0" timeOffset="105118.656">3150 16975 0,'0'0'0,"0"-81"15,0 40-15,0 0 0,0 0 16,-82-41-1,41 82 1,-41 82 0,0 82-1,82 40 1,0-163 0,41 82-1,41-82-15,-41 40 16,41 1-1,0 0 1,-82-41 0,-41-41-16,-41 82 15,-41 0-15,41-82 16,1 0 0,81-82-1,0 0-15,0 0 16</inkml:trace>
  <inkml:trace contextRef="#ctx0" brushRef="#br0" timeOffset="105349.0594">3313 16935 0,'0'0'0,"0"-82"0,0 0 15,0 123 16,0 41-15,0 122 0,82 42-1,-41 40 1,-41-245 0,82-41-16</inkml:trace>
  <inkml:trace contextRef="#ctx0" brushRef="#br0" timeOffset="105682.6746">3641 17303 0,'0'41'16,"41"-41"15,40-41 0,-81-41-15,0 0 0,-81 82 15,81 123-31,0-41 16,0-1-16,0 1 15,0 0 1,122-41-1,-81-41-15,82-41 16,-82 0 0,41-41-16,-41 1 15</inkml:trace>
  <inkml:trace contextRef="#ctx0" brushRef="#br0" timeOffset="105867.1363">4213 16935 0,'-40'-41'15,"80"82"-15,-121-205 16,81 123-16,-41 41 0,41-82 15,0 164 1,0 41 0,82 245-1,-42 123 1,42-164 0,-82-122-1,0-124-15,82-81 16</inkml:trace>
  <inkml:trace contextRef="#ctx0" brushRef="#br0" timeOffset="106107.6488">4336 17180 0,'0'-41'16,"82"41"15,41 82-15,-123-41-16,0 82 15,0-42-15,-82 83 16,0-82 0,41-41-16,0 0 15</inkml:trace>
  <inkml:trace contextRef="#ctx0" brushRef="#br0" timeOffset="106415.7024">4745 17139 0,'0'0'16,"0"-82"-1,82 82-15,41 0 16,-1 41 0,-122 82-1,0 81 1,-81-81 0,40-41-1,123-82 32,81-82-47,42-122 16</inkml:trace>
  <inkml:trace contextRef="#ctx0" brushRef="#br0" timeOffset="106778.3872">2904 17139 0,'41'0'31,"0"0"-31,82 0 16,41 0-16</inkml:trace>
  <inkml:trace contextRef="#ctx0" brushRef="#br0" timeOffset="107632.6238">6054 17221 0,'-82'0'0,"164"0"78,41 0-78,0 0 16,163-41-1,-122 0 16,-205 41 16,-123-82-15,82 41-17,0 0 1,205 41 15,-41 0-15,41 82-1,-41 0 1,-82 0 0,0 0-16,-123 81 15,82-81-15,-41 0 16,41-82-1,-41 41-15</inkml:trace>
  <inkml:trace contextRef="#ctx0" brushRef="#br0" timeOffset="107965.8131">3273 18857 0,'-41'0'15,"82"0"-15,-1 0 32,83-123-17,123 123-15,-42-81 16,83 81-16,40-123 15,0 123-15,246-82 16,-451 82 0,-81 0-16,-41 41 15,0 41 17</inkml:trace>
  <inkml:trace contextRef="#ctx0" brushRef="#br0" timeOffset="109466.9119">9695 16935 0,'0'0'0,"-41"0"47,41 40-47,-123 83 15,1 204 17,-1-204-32,41-82 15,41-41-15,0 82 16,-41-82-16,1-41 16,81-82-1,0-40 1,-41 122-16,41-41 15,41 82 1,122 0 0,1 204-1,-123-122 1,41 0-16,-42 41 16,-40-82-16</inkml:trace>
  <inkml:trace contextRef="#ctx0" brushRef="#br0" timeOffset="109665.8546">10063 17425 0,'0'-40'16,"41"40"-1,41 0-15,0 0 16,40 0-16,-40 0 16</inkml:trace>
  <inkml:trace contextRef="#ctx0" brushRef="#br0" timeOffset="109791.6821">10227 17712 0,'82'0'16,"40"0"0,1 0-16</inkml:trace>
  <inkml:trace contextRef="#ctx0" brushRef="#br0" timeOffset="110166.5107">10922 17139 0,'0'0'0,"-41"-41"0,41 82 47,0 41-47,0 0 15,0 0 1,0 40-16,82-40 15,0 0-15,0-82 16,-1 0-16,-40-41 16,41 41-16,-82-123 15,82 82-15,-82-40 0,0 40 16,-41-82 0,-163 82-1,122-41 1,0 82-16,41 82 15,0-41 1,41 82-16,0-1 16</inkml:trace>
  <inkml:trace contextRef="#ctx0" brushRef="#br0" timeOffset="110445.8294">11658 17548 0,'0'-41'93,"0"-41"-77,0 123 15,0 41-31,0 0 16</inkml:trace>
  <inkml:trace contextRef="#ctx0" brushRef="#br0" timeOffset="110816.8549">12027 17139 0,'0'0'0,"-41"0"31,41 82-15,-41 0-1,41 0-15,0 122 16,0-163 0,41 0-16,81-41 15,-81 0-15,82-82 16,-41-122 15,-82 122-15,0 41-16,0-41 15,-41 0 1,-41 82-16,0 0 31,82 82-31</inkml:trace>
  <inkml:trace contextRef="#ctx0" brushRef="#br0" timeOffset="111017.9317">12681 17098 0,'0'-82'16,"41"41"-1,41 41 1,81 0-1,-81 0-15,-41 0 16</inkml:trace>
  <inkml:trace contextRef="#ctx0" brushRef="#br0" timeOffset="111282.9731">12681 17098 0,'0'0'0,"0"41"31,82 41-15,-41-82-1,0 41-15,81-41 16,42 82 0,-123 40-16,-41-81 15,0 82 1,-82-41-1,41-82-15,-41 41 16,1-41-16</inkml:trace>
  <inkml:trace contextRef="#ctx0" brushRef="#br0" timeOffset="111616.1535">14317 17753 0,'0'0'0,"-40"0"0,40 41 32,-41-41-17,41-41 32,122 0-31,-40 41-1,-82 82-15,41-1 16,-41 165 0,0-1-1,-82-163 1</inkml:trace>
  <inkml:trace contextRef="#ctx0" brushRef="#br0" timeOffset="112550.6346">15913 17139 0,'0'0'0,"0"-41"0,0-41 15,0 1 1,-41-1 0,-41 82-1,41 0 1,-41 82-1,-40 122 1,122-40 0,0-82-16,41-42 15,-41 42 1,122-82-16,1-41 16,-82-81-1,41-1 1,-82 82-1,81-123-15,-81 42 16,0 40-16,-40-123 16,40 164-1,0 1 1,-41 80 15,41 247-15,81 163-1,-81-287 1,41 165 0,41-288-1</inkml:trace>
  <inkml:trace contextRef="#ctx0" brushRef="#br0" timeOffset="112882.7118">16813 16894 0,'0'0'0,"-41"-82"0,0 0 16,-41 41 15,0 41-15,82 123-1,-82 163 1,82 41 0,0-40-1,0-42 1,0-163-16,0-41 16,0 41-1,-81-82 1,81-123-1</inkml:trace>
  <inkml:trace contextRef="#ctx0" brushRef="#br0" timeOffset="113049.8357">16404 17507 0,'-41'0'0,"41"-41"16,41 41-1,204 0 1,1-81 0,-124 81-16</inkml:trace>
  <inkml:trace contextRef="#ctx0" brushRef="#br0" timeOffset="113283.2424">17385 17262 0,'0'0'16,"82"0"15,0 0-16,0 0-15,41 0 16,-83 0-16</inkml:trace>
  <inkml:trace contextRef="#ctx0" brushRef="#br0" timeOffset="113416.4167">17590 17507 0,'0'0'0,"123"-41"31,-1 41-31,-40-81 16</inkml:trace>
  <inkml:trace contextRef="#ctx0" brushRef="#br0" timeOffset="114603.2461">19267 16894 0,'0'-82'15,"0"0"1,0 41 0,0 164 30,0 0-46,0-1 16,0-40-16,0-41 16,41 41-16,-41 0 15,41-1 1,-41 1 0</inkml:trace>
  <inkml:trace contextRef="#ctx0" brushRef="#br0" timeOffset="115092.9051">19922 16935 0,'0'0'0,"0"-41"0,0-41 15,0 41 1,-41-41 0,0 82-1,0-41 1,0 41 0,-82 82-1,82 123 1,41-124-1,0-40 1,82-41 0,41 0-1,-41-41 1,-82-40-16,41-1 16,-41 0-1,0 41-15,0 164 47,0 122-31,0-81-1,0-1 1,0-122-16,81 82 16</inkml:trace>
  <inkml:trace contextRef="#ctx0" brushRef="#br0" timeOffset="116477.8638">24094 17057 0,'0'82'31,"-41"-82"31,41 41 32,0 0-78,0 0-1,-82-41 1,82-41 15,0 0-31,0-41 16,0 41-1,41 41 1,0 0 0,-41 82-1,41-82-15,-41 205 32,0-124-32,0 1 15</inkml:trace>
  <inkml:trace contextRef="#ctx0" brushRef="#br0" timeOffset="116839.217">24994 16566 0,'0'0'16,"0"-40"-16,0-1 0,0-41 15,-41 82 1,41 41 0,0 41-1,0 40 1,0 124-1,0-124-15,0-40 16,0 0-16,0-41 16,41-41-16,-41 82 15,41-82-15,0 0 16,41-123 0,-41 82-16,-41 0 0</inkml:trace>
  <inkml:trace contextRef="#ctx0" brushRef="#br0" timeOffset="117033.6525">24830 16812 0,'82'0'31,"0"0"-31,41 0 16,0 0-16,-42 0 16</inkml:trace>
  <inkml:trace contextRef="#ctx0" brushRef="#br0" timeOffset="117334.1751">26262 17098 0,'0'0'16,"-41"-123"-16,41 83 15,-41 40 1,0 0 0,-40 81-1,81-40 1,-41 123-1,41-82-15,0 0 16,0-42-16,0 42 0,0-41 16,82-41-1,40 0 1,-40-41-16,41 0 16</inkml:trace>
  <inkml:trace contextRef="#ctx0" brushRef="#br0" timeOffset="117617.0167">27121 16648 0,'41'0'63,"41"0"-63,41 0 15,-1 0-15,-40-41 16</inkml:trace>
  <inkml:trace contextRef="#ctx0" brushRef="#br0" timeOffset="117766.2001">27203 17016 0,'0'0'0,"82"0"31,41-81-16,122 40 1</inkml:trace>
  <inkml:trace contextRef="#ctx0" brushRef="#br0" timeOffset="150602.587">29617 16607 0,'0'-41'16,"0"82"31,0 41-32,-82-41 1,41-41 15,0 0-31,41-82 31,0 0-31,0 1 16,0 40 0,0 0-16,41 41 31,41 82-31,-1 122 15,-81 42 17,0-124-32,0 124 15,-81-83-15,40-81 16,-41-41 0,41-41-1,-41-82 1,82 0-1,41 1 1,0 40 0,41 41-1,-41 41 1,81-41-16,-81 81 16,-41 1-1</inkml:trace>
  <inkml:trace contextRef="#ctx0" brushRef="#br0" timeOffset="150828.1869">29862 17262 0,'0'82'31,"41"-82"-16,-41-41 17,82-41-17</inkml:trace>
  <inkml:trace contextRef="#ctx0" brushRef="#br0" timeOffset="151253.264">30394 16935 0,'0'0'0,"0"-41"16,-82-82-1,41 123 1,41-82-1,0 123-15,0 0 16,0 41-16,0 0 0,0 40 16,0 83-1,41-42 1,82-163 0,-123 82-16,122-82 0,-40 0 15,0-82 1,0-122 15,-82 40-15,0 123-16,0 0 15,-82-40-15,41 40 0,0 41 16,-41-82-16,42 82 16,-42 0-1,0 41-15,82 41 16,0-1-16</inkml:trace>
  <inkml:trace contextRef="#ctx0" brushRef="#br0" timeOffset="151754.0671">31376 16730 0,'0'0'0,"40"-82"16,-40 0-16,0 42 15,-40 40 32,-42 0-47,0 40 16,82 42-1,0 41 1,0 0 0,41-82-1,0-41 1,41 0 0,-42-246 15,-40 205-31,0-41 15,0 42 1,0-1-16,0 82 31,0 245-15,0 41 0,0 41-1,0-163 1,0-164-1</inkml:trace>
  <inkml:trace contextRef="#ctx0" brushRef="#br0" timeOffset="152438.2269">31907 16648 0,'0'-163'31,"41"81"-31,0 82 15,0 0-15,41 0 16,-41 0 0,-41 123-16,0-1 15,-82 1 1,0-41-16,-41 40 31,123-162 0,0-42-15,82 82-16,0-41 16,-41 41-1,0 82 1,-41 81 0,0-40-1,0-82 1,-41 82-16,0-42 15,-41-81-15,41 41 32,-40-41-17,-1-81-15</inkml:trace>
  <inkml:trace contextRef="#ctx0" brushRef="#br0" timeOffset="154329.5374">3886 20043 0,'0'0'0,"0"-122"16,0 40 0,-82 82 15,1 0-31,-42 163 31,123 124 0,286-42 1,-204-163-17,-82 82 1,-41-123-1,-41-41-15,-122 81 16,81-81 0,41 0-16,-81-41 15,163 1-15,0-42 16,0-41 0</inkml:trace>
  <inkml:trace contextRef="#ctx0" brushRef="#br0" timeOffset="154589.5571">4173 20002 0,'0'0'0,"0"-81"16,0 203 46,0 1-62,0 0 0,0-1 16,40 165-1,1-164 1,-41-83 0,82-40-16</inkml:trace>
  <inkml:trace contextRef="#ctx0" brushRef="#br0" timeOffset="154934.585">4500 20452 0,'0'41'16,"0"0"0,41-41 15,0 0-16,-41-123 1,0 42 0,0 40-1,-82 41 1,0 41 0,82 40-16,-82 42 15,82 0-15,0-41 16,41-41-16,41 40 15,81-81-15,1 0 32,-41-40-32,-82-1 15,0-41-15,40 0 0</inkml:trace>
  <inkml:trace contextRef="#ctx0" brushRef="#br0" timeOffset="155155.791">5072 20125 0,'0'0'0,"-40"-82"15,-1-40-15,41 81 16,-41 41-16,41-41 16,0 82 15,0 81-31,0 247 16,0-83-1,41 327-15,40-449 16,-81-41-16,0 40 31</inkml:trace>
  <inkml:trace contextRef="#ctx0" brushRef="#br0" timeOffset="155387.1434">5072 20493 0,'0'0'0,"-40"0"16,40-82-16,40 82 16,42 0-1,-41 0 1,41 82-16,-82-41 16,41 41-16,-41 0 0,-82 122 15,-122-40 16,122-164-31,41 41 0</inkml:trace>
  <inkml:trace contextRef="#ctx0" brushRef="#br0" timeOffset="155632.6793">3763 20330 0,'0'0'16,"82"0"15,82 0-31,40 0 16,205-82-1</inkml:trace>
  <inkml:trace contextRef="#ctx0" brushRef="#br0" timeOffset="156070.4688">5809 20043 0,'-41'-41'0,"41"-40"31,82 81-31,-41 0 16,-41 41-16,81 81 15,-81 42 16,-81-1-15,-42-81 0,123-41-16,41-41 31,81-41-15,83 41-1,-123 41-15,-41 41 16,-41-41-16,0 41 15,-164 40 1,-81-81 0,122 41-16,41-82 15,-41 0-15,83 0 16</inkml:trace>
  <inkml:trace contextRef="#ctx0" brushRef="#br0" timeOffset="156387.9591">3845 21516 0,'0'0'0,"123"0"31,82-41-16,408 41 1,-286-82 0,-40 82-16,-1 0 0,-122 0 15,-1 0-15,42 0 16,-164 0 0,41 0-1,-42 0 16</inkml:trace>
  <inkml:trace contextRef="#ctx0" brushRef="#br0" timeOffset="156987.4155">9286 19880 0,'0'0'0,"0"-123"0,0 41 16,0 0-1,0 164 17,0 41-17,0 41-15,0 245 16,82 163 31,-41-531-16,40-41-31,42-123 31,41 1-31,-123 81 16</inkml:trace>
  <inkml:trace contextRef="#ctx0" brushRef="#br0" timeOffset="157188.7485">9000 20371 0,'-41'0'0,"82"0"15,81 0 1,42 0-16,-1 0 16,83 0-1,-42 0-15</inkml:trace>
  <inkml:trace contextRef="#ctx0" brushRef="#br0" timeOffset="157387.8423">11127 20248 0,'81'0'47,"1"0"-31,41 0-16,-41 0 15,-41 0-15</inkml:trace>
  <inkml:trace contextRef="#ctx0" brushRef="#br0" timeOffset="157524.9744">11168 20657 0,'122'-41'31,"1"41"-16,163-82 1</inkml:trace>
  <inkml:trace contextRef="#ctx0" brushRef="#br0" timeOffset="158337.7117">12804 20411 0,'0'-81'0,"82"81"15,-41 0-15,-1 0 16,42 0-16,-41 204 16,-41 123 15,-245-204 0,245-205 0,41 41-15,163-81 0,-122 40-16,0 0 15,-41 0-15,-41 0 16,0 42 0,-82 40 15,41 0-31,41 81 15,0 165 1,0-42 0,123-40-1,-41-164-15,163 0 32,-122 0-32,-41-82 0</inkml:trace>
  <inkml:trace contextRef="#ctx0" brushRef="#br0" timeOffset="158588.4181">12599 19962 0,'0'0'15,"82"0"32,573-82-15</inkml:trace>
  <inkml:trace contextRef="#ctx0" brushRef="#br0" timeOffset="158863.0054">14604 20493 0,'41'0'32,"81"0"-17,1 0-15,0-41 0,-41 41 16</inkml:trace>
  <inkml:trace contextRef="#ctx0" brushRef="#br0" timeOffset="159456.1052">15463 20493 0,'0'41'31,"82"-41"16,-41-82-31,-41 41-16,0-40 15,0-1-15,0 0 16,0-41 0,0 82-1,0 123 17,0 123-17,0 40 1,40-122-1,42-41 1,0-82 0,0-123-1,0-82 1,-1-40 0,-40 41-1,-41 326 32,0 124-31,0-124-1,82-40 1,0-82-16</inkml:trace>
  <inkml:trace contextRef="#ctx0" brushRef="#br0" timeOffset="159789.9674">12599 21434 0,'0'0'16,"82"0"0,164-41-1,531-122 1,327 40-1,-286 123 1,-449-82 0</inkml:trace>
  <inkml:trace contextRef="#ctx0" brushRef="#br0" timeOffset="159828.1762">16035 21025 0</inkml:trace>
  <inkml:trace contextRef="#ctx0" brushRef="#br0" timeOffset="160290.2477">13745 22007 0,'0'0'15,"0"-82"-15,0 0 16,-82 82-16,41 0 16,0 0-1,-41 41-15,41 41 16,-40 81-1,81-122-15,40 41 16,124 0 0,-123-82-16,82 82 15,-82-82-15,-41 82 0,0-41 32,-41-41-17,-205 81 1,124-81-16,-42 41 15,164 0 1</inkml:trace>
  <inkml:trace contextRef="#ctx0" brushRef="#br0" timeOffset="160553.9312">15013 21720 0,'-41'-81'0,"41"40"16,-41 41-1,-41 82 1,82 40 0,-41 328-1,-41 123 1,1-205-1,81-286 1,0 0-16,0-41 0,0-1 16</inkml:trace>
  <inkml:trace contextRef="#ctx0" brushRef="#br0" timeOffset="160849.9255">15176 22620 0,'0'0'15,"0"-81"-15,0 40 16,0 82 31,0 40-47,0 42 15,0-82 1,0 41-16,0-41 0,0 0 16,0 40-16,0 1 15</inkml:trace>
  <inkml:trace contextRef="#ctx0" brushRef="#br0" timeOffset="161354.3009">15176 22498 0,'0'122'63,"0"-40"-63,0 0 16,0 0-16,0 40 15,0-40-15,0 82 16,0-123-1,-81-41-15,-1 0 32,0 0-17,82-82-15,-41 41 16,41-41 15</inkml:trace>
  <inkml:trace contextRef="#ctx0" brushRef="#br0" timeOffset="161587.9074">15176 22416 0,'0'-123'15,"0"82"-15,0-82 16,123 83 0,82 40-1,-1 0 1,-122 40 0</inkml:trace>
  <inkml:trace contextRef="#ctx0" brushRef="#br0" timeOffset="161977.0562">15504 22620 0,'0'-81'15,"41"81"1,40 0-1,-81 40-15,0 1 16,0 0-16,0 82 16,0-41-1,-40-41 1,40-123 0,40-82-1,42-40 16,0 81-15,0 123-16,-41 0 16,-41 41-1,0 163 1,0-40 0,0-82-16,0 0 15</inkml:trace>
  <inkml:trace contextRef="#ctx0" brushRef="#br0" timeOffset="162224.8972">17304 21311 0,'0'-41'0,"122"41"15,-81-40-15,41 40 16,0 0 0,0 0-16,-1 0 15</inkml:trace>
  <inkml:trace contextRef="#ctx0" brushRef="#br0" timeOffset="162371.8428">17508 21557 0,'41'0'32,"0"0"-32,82-82 15,-42 82 1,1-41-16,-41 41 0</inkml:trace>
  <inkml:trace contextRef="#ctx0" brushRef="#br0" timeOffset="163770.6383">19185 20043 0,'0'41'16,"-41"41"-1,-40-82 1,81 123-16,-164-123 16,41-82 30,164-82-14,41 83-32,163 244 31,-245-40-31,82 40 16,-82 83-1,-122-82 1,-165 81-1,246-245 1,-41 0 0,82-164-1,41-40 1,41 163 0,123 41-16,-164 0 15,40 41 1,-81 41-16,82-41 31,-41 40-31,41-81 16,0 0-16,-41-41 15,81-81 1,-81 40-16,-41-41 16,82 0-16,-82 1 15,0 40-15,0-82 16,0 123-1,0 1 1,0 121 0,0 42-1,0 0 1,41 81-16,82-163 16,-82-41-1,0 0-15,122-82 31,-163 41-31,82-163 16,-82 122-16,0 0 16,0 41-1,0 164 1,0 41 0,0 122-1,0-163-15,0 0 16,0-42-16,0 1 15,0 0-15</inkml:trace>
  <inkml:trace contextRef="#ctx0" brushRef="#br0" timeOffset="164010.8338">20617 20575 0,'41'0'47,"0"0"-32,41 0-15,0 0 16,-42 0-16,1 0 15</inkml:trace>
  <inkml:trace contextRef="#ctx0" brushRef="#br0" timeOffset="164638.7898">22172 20084 0,'0'0'0,"-82"0"15,82 41 1,0 0-16,0 41 15,-41-41 1,0-41 0,-41 0-1,-41-41 1,82-123 0,41 42 15,82 122-31,0-41 15,0 41-15,82 81 16,-124 83 0,-40 122-1,-122 164 1,-83-204 0,82-205-16,42 0 15,81-82 1,0-41-1,0-41-15,41 0 16,40 42-16,42-1 16,-82 82-16,41 0 15,0 82 1,-82-1 0,0 1-1,41 0 1,40-82-1,1 0-15</inkml:trace>
  <inkml:trace contextRef="#ctx0" brushRef="#br0" timeOffset="164804.3586">22662 20043 0,'0'-81'15,"82"81"1,0-41-16,41 41 16,-41 0-1</inkml:trace>
  <inkml:trace contextRef="#ctx0" brushRef="#br0" timeOffset="165058.1662">22540 20125 0,'0'0'0,"0"41"31,0 41-15,204 0 0,-122-1-16,0-40 15,0 41-15,-1-41 16,-81 41-16,41-41 15,-82 41 1,1-1-16,-42-81 16,41 41-16,-41-41 15,0 0-15</inkml:trace>
  <inkml:trace contextRef="#ctx0" brushRef="#br0" timeOffset="165444.0056">19513 21966 0,'0'0'16,"40"0"-1,83 0 1,82-82-16,81 82 16,0 0-16,451-82 15,-42 82 17,-408-82-32,-124 82 0,-40-81 15,-82 40 1,41 41-1,-41 0 17,-1 0-17</inkml:trace>
  <inkml:trace contextRef="#ctx0" brushRef="#br0" timeOffset="166922.3365">19144 22539 0,'-40'0'0,"-1"0"16,-41 81-1,82 1-15,0 41 16,0 0-16,0-42 15,0 1-15,41-82 16,163 41 0,1-245 15,-369-205 0,1 368 16,163 245-31,0-163-16</inkml:trace>
  <inkml:trace contextRef="#ctx0" brushRef="#br0" timeOffset="167178.8568">19758 22866 0,'0'-41'62,"0"-41"-46,0 123 31,0 41-32</inkml:trace>
  <inkml:trace contextRef="#ctx0" brushRef="#br0" timeOffset="167505.1956">19963 22457 0,'-41'0'0,"122"0"47,1 0-47,0-41 16,0 41-16,0 0 15,-82-82 1,0 164 15,-41 0-15,41 40 0,0 42-1,0 0 1</inkml:trace>
  <inkml:trace contextRef="#ctx0" brushRef="#br0" timeOffset="167691.9549">20085 22661 0,'0'0'0,"0"-82"16,82 82-16,0 0 16,0 0-1,40 0-15,83 0 16</inkml:trace>
  <inkml:trace contextRef="#ctx0" brushRef="#br0" timeOffset="167956.9051">21149 22170 0,'-41'0'16,"-41"123"15,82 0-16,0 40-15,0 1 16,0 286 0,0-164-1,0-163 1,0-41 0</inkml:trace>
  <inkml:trace contextRef="#ctx0" brushRef="#br0" timeOffset="168758.1268">21926 22498 0,'0'-41'0,"0"-41"32,0 123-17,0 0-15,0 41 16,0-1-1,0 1-15,0 368 32,0-409-32,0 41 31,-82-82-15,0 0 15,1 0-31,81-123 15</inkml:trace>
  <inkml:trace contextRef="#ctx0" brushRef="#br0" timeOffset="168939.7084">21885 22334 0,'0'0'0,"0"-41"15,82 41 1,204 0 0,83 0-1,-288 0-15</inkml:trace>
  <inkml:trace contextRef="#ctx0" brushRef="#br0" timeOffset="169271.867">22294 22825 0,'0'-41'16,"0"82"-16,82-164 16,0 123-16,0 0 15,0 0-15,-42 0 31,-40 164-15,-163 40 0,40-122-16,41 0 15,82-41-15,82-41 47,0-41-47,0 41 16,163-205-1,-204 164 1</inkml:trace>
  <inkml:trace contextRef="#ctx0" brushRef="#br0" timeOffset="169559.497">22908 22743 0,'0'41'62,"-82"41"-62,82 0 16,0-1 0,41 1-1,82-82 1,40-41 0,-122 41-16,-41-122 15,41 40-15,-41 41 16,0 0-16,-82-41 15,-122 82 1,122 0 0,41 0-16,41 41 0</inkml:trace>
  <inkml:trace contextRef="#ctx0" brushRef="#br0" timeOffset="169806.2323">23685 21925 0,'0'0'16,"82"0"15,41 0-15,-1 0-16,83 0 15</inkml:trace>
  <inkml:trace contextRef="#ctx0" brushRef="#br0" timeOffset="169956.0769">23808 22293 0,'0'0'0,"123"0"16,-1-82-1,206 41 1,-206 41-16</inkml:trace>
  <inkml:trace contextRef="#ctx0" brushRef="#br0" timeOffset="176472.8402">28226 20780 0,'0'-82'31,"-41"82"-15,0 0 15,0 0-15,-41 41-1,82 41 1,-41 122 0,41-40-1,0-83-15,0 1 16,0-41-16,0-82 16</inkml:trace>
  <inkml:trace contextRef="#ctx0" brushRef="#br0" timeOffset="177023.394">26835 21270 0,'-123'0'0,"82"0"16,123 0 31,0 0-32,0 0-15,0 0 16,-1 0-16,206 0 31</inkml:trace>
  <inkml:trace contextRef="#ctx0" brushRef="#br0" timeOffset="177606.8094">28103 20780 0,'0'0'0,"0"-41"31,-41 41-15,0 0-1,0 41 1,41 40-16,-82 1 15,82 286 17,0-245-32,0 41 15,41-82-15,123-42 16,-82-40 0,81 0-1,-122-204 1,-41 122-1,0-41 1,-41 82 0,-40 41-1,40 0-15,0 0 0,-41 82 16,82 0-16,-41 82 16,41-123-1</inkml:trace>
  <inkml:trace contextRef="#ctx0" brushRef="#br0" timeOffset="177880.6994">28717 21352 0,'0'41'15,"41"-41"1,-41-82 47,0 123-17</inkml:trace>
  <inkml:trace contextRef="#ctx0" brushRef="#br0" timeOffset="178245.212">29126 20943 0,'0'0'16,"0"-41"-16,82 41 31,-42 0-31,42 82 16,-41 41 15,-41 40-15,-123 42-1,1-82 1,81-123 0,82 0 31,41-82-47,122 41 15,-122 41 1</inkml:trace>
  <inkml:trace contextRef="#ctx0" brushRef="#br0" timeOffset="178623.0707">29944 20943 0,'-41'0'0,"82"0"0,-82-41 0,164-40 15,-82 81 1,40 0 0,-40 0-16,0 122 15,-41-81 1,0 41-16,-123 204 15,83-204 1,-42-41-16,123-41 63,40 0-63,42-41 15,-82 41 1,41 0-16,-41-41 0,41 41 0</inkml:trace>
  <inkml:trace contextRef="#ctx0" brushRef="#br0" timeOffset="179023.1164">30926 20861 0,'0'0'0,"-41"-81"16,-41 81-1,-82 204 1,82 42 15,82-124-15,41-40-1,82-41 1,-82-41-16,82 0 16,-82 0-16,-41-82 15,0 41 1,-82 41 15,-41 82-31,-41 123 16,83-42-1</inkml:trace>
  <inkml:trace contextRef="#ctx0" brushRef="#br0" timeOffset="180394.2862">7200 25606 0,'0'0'0,"0"-81"0,-41 81 31,-41 0-15,0 0-1,41 81-15,41 1 16,-123 164 15,328-124-15,-123-81-1,0-41 1,81 123-16,-163-82 16,0 41-16,0-41 15,0-1-15,-82 42 16,-40-41-16,-1 41 0,-82 0 16,1-82 15,163 0-31,41-82 15,-41 0-15,41-163 16</inkml:trace>
  <inkml:trace contextRef="#ctx0" brushRef="#br0" timeOffset="180673.1843">7486 25688 0,'0'-82'0,"0"41"16,-41 41 15,41 41-15,0 82-1,0 368 1,0-123-1,0-204 1,123-164 0,-41 0-16</inkml:trace>
  <inkml:trace contextRef="#ctx0" brushRef="#br0" timeOffset="181018.3273">7977 26138 0,'-41'0'31,"41"41"-15,41-41-1,41 0 1,-41 0 0,-1-41-1,-40 0-15,82-41 16,-82 42-16,0-42 15,-122 82 1,40 82 0,0 122-1,41-40 1,41-123 0,41 40-16,41-81 15,40 0-15,-40 0 16,0-122-16,82 40 15,-123 0 1</inkml:trace>
  <inkml:trace contextRef="#ctx0" brushRef="#br0" timeOffset="181239.896">8631 25811 0,'0'0'0,"-41"0"0,41-82 16,-40 82-16,40-82 31,-41 41-31,41 82 31,0 246-15,0 163-1,0 81 1,0-326-16,0-1 16,0-122-16,0-41 15</inkml:trace>
  <inkml:trace contextRef="#ctx0" brushRef="#br0" timeOffset="181490.5952">8509 26424 0,'0'0'0,"0"-81"16,0-1-1,122 82 1,-40 82 0,0 40-1,-82-81 1,0 82-16,-41-123 16,-82 82-16,42 0 15,-1-82-15</inkml:trace>
  <inkml:trace contextRef="#ctx0" brushRef="#br0" timeOffset="181839.8766">7281 26179 0,'-81'-82'31,"122"82"-15,-1 0 0,42 0-16,164-41 15,-165-40 1</inkml:trace>
  <inkml:trace contextRef="#ctx0" brushRef="#br0" timeOffset="182445.8438">9122 25934 0,'0'-41'31,"0"123"47,0-1-62,0 1 0,0 41-16,0-82 0,0 0 15,0 0 1,41-41-1,123-41 1,-42-82 0,-40 41-1,-82-41 1,-41 83 15,0 80 0,41 1-31,0 82 16,0-41-16,0 0 16,0 40-16,0 1 0,0-41 15,-40 82 1</inkml:trace>
  <inkml:trace contextRef="#ctx0" brushRef="#br0" timeOffset="182856.3931">7322 27406 0,'0'0'16,"-122"0"-16,40 82 0,205-82 47,286 0-32,245-41 1,-122-41 0,-164 82-1,-327 0 1,-41 41 93,-41-41-109</inkml:trace>
  <inkml:trace contextRef="#ctx0" brushRef="#br0" timeOffset="184032.8076">17794 25443 0,'0'0'0,"0"-41"0,0-41 15,0 41 1,0 82 15,0 245-15,0 164 0,-40 0-1,40-245 1,-41-42-1,41-122 1</inkml:trace>
  <inkml:trace contextRef="#ctx0" brushRef="#br0" timeOffset="184432.271">18367 25729 0,'0'0'0,"0"-82"16,0 0-16,0 42 15,0 121 32,0 1-31,0 41-16,0 163 15,0-122 1,-41 163-16,41-245 16,0-41-1,0 0 1,41-41 15,82-123-15,-41 41-16,0 41 15,-42 41-15</inkml:trace>
  <inkml:trace contextRef="#ctx0" brushRef="#br0" timeOffset="184690.0907">18122 26179 0,'82'0'47,"-1"0"-31,1-41-16,0 41 15,0-82-15</inkml:trace>
  <inkml:trace contextRef="#ctx0" brushRef="#br0" timeOffset="184994.0568">19226 25443 0,'0'0'0,"-41"0"16,41-82-16,0 164 62,0 81-46,0 1-16,0 0 16,0 449-1,0-286 1,-41-163 0,41-123-16,0 0 15</inkml:trace>
  <inkml:trace contextRef="#ctx0" brushRef="#br0" timeOffset="185558.3404">20372 25811 0,'-41'-82'0,"-41"82"15,123 0 17,41 41-17,-1-41-15,1 41 16,41-41-16,-41 82 15,0-82-15,-1 82 16,-40-82-16,41 40 16,-41-40-1,-41 82 17,-41-82-17,-327 246 32,82-1-31</inkml:trace>
  <inkml:trace contextRef="#ctx0" brushRef="#br0" timeOffset="186023.8713">21967 25729 0,'0'-41'0,"0"-41"16,0 1-1,0-1 1,0 164 31,0 40-32,0 42-15,0-41 16,0 40-16,0-40 16,0 0-16,0-42 15,0 1-15,0 0 16,0-41 0,82-41-1,122-164 1,1 42-1,-164 40 1</inkml:trace>
  <inkml:trace contextRef="#ctx0" brushRef="#br0" timeOffset="186224.9912">21681 25975 0,'0'0'0,"0"-41"15,41 41-15,163-82 16,42 82 0,-124 0-16</inkml:trace>
  <inkml:trace contextRef="#ctx0" brushRef="#br0" timeOffset="186573.6961">23112 26261 0,'0'-41'16,"-81"41"-1,-1 0 1,41 0 0,-41 82-1,82-41-15,0 40 16,0-40-16,0 0 15,0 41 1,41-82-16,123 82 16,40-82-1,-122 0 1,-82-41-16</inkml:trace>
  <inkml:trace contextRef="#ctx0" brushRef="#br0" timeOffset="187358.1092">26262 25525 0,'0'0'0,"-82"0"0,1-41 15,-1 41 1,82-41 0,41 41-1,654-82 17,-409 82-17,-204 0-15</inkml:trace>
  <inkml:trace contextRef="#ctx0" brushRef="#br0" timeOffset="187540.8227">26426 25606 0,'0'0'0,"-41"0"16,123 0 15,40-41-16,1 41-15,123-40 16,-1-83 0</inkml:trace>
  <inkml:trace contextRef="#ctx0" brushRef="#br0" timeOffset="187793.3949">27080 25075 0,'0'0'0,"-81"0"0,81-82 16,40 82 15,42 41-15,123 204 0,-82 41-1,-83 1 1,-80-164-1,-83-1-15,41 1 0,0-82 16,82 0 0</inkml:trace>
  <inkml:trace contextRef="#ctx0" brushRef="#br0" timeOffset="188393.2379">28430 25156 0,'0'0'0,"0"-40"16,-82 40 0,82 81-1,0 247 1,0-124-16,0 82 15,0-204 1,0 41-16,0-82 16,0-82 15,0-41-31,0-204 31,0-164-15,0 204-16,0 124 15,41-1-15,-41 41 0,82 41 16,41-41 0,0 82-1,-42 82 1,-40 0-16,-41 0 16,-41 41-1,-40 40-15,-1-40 0,-41 41 0,41-83 16,-81 1-1,163-41 1,122-41 15,42 41 1,-82 82-32,0-123 15,-41 82-15,40-42 0,1 42 16,0-41-1,41-41 1</inkml:trace>
  <inkml:trace contextRef="#ctx0" brushRef="#br0" timeOffset="189010.5478">29167 25770 0,'0'0'0,"0"41"46,0 41-30,41-82 0,40 0-1,-81-41 1,41-82 0,-41 82-1,0-41-15,-41-81 16,0 163-1,-81 122 1,122 1-16,-41 0 16,41-41-16,0 40 15,0-40 1,123-82 0,-42 0-16,42 0 15,0-122 1,-41 81-16,-42-82 15,-40 82 1,0-41-16,0 41 16,0 0-16,0-40 15,0 121 32,0 206-31,0-1-1,0-81-15,0 0 16,0-1-16,0-40 0,82-41 16,-82 81-1,0-122 1,-41-41 0,-122-41-1,81-81 1,82 40-1</inkml:trace>
  <inkml:trace contextRef="#ctx0" brushRef="#br0" timeOffset="189148.7952">29780 25320 0</inkml:trace>
  <inkml:trace contextRef="#ctx0" brushRef="#br0" timeOffset="189913.6765">30107 25729 0,'0'0'15,"-40"0"-15,40 41 16,0 41 0,81-82-1,1 0 1,0-41-1,-82-82 1,0 41 0,0 41-1,-41 1 1,0 80 0,-41 124-1,82 0 1,0-82-16,0-42 15,82 42 1,0-82-16,0 0 16,41-122-1,-42 81 1,42-164-16,-123 123 16,41 0-1,41 1 1,-82 40-1,41 41-15,0 0 16,-41 82 0,0-1-1,0-122 48,-82-40-48,41 81-15,0 0 32,-82 122-17,123 42 1,0-82-16,0-41 16,0 41-16,82-42 15,41-40 1,40-81-1,-40-83 1,-41 82-16</inkml:trace>
  <inkml:trace contextRef="#ctx0" brushRef="#br0" timeOffset="190112.829">31416 25116 0,'0'0'0,"0"-123"16,0 82-16,0 0 15,0-41 1,-40 82 15,40 164-15,0-1-16,0 206 15,0 81 17,0-328-32,0 83 15,0-123-15</inkml:trace>
  <inkml:trace contextRef="#ctx0" brushRef="#br0" timeOffset="190273.8952">31253 25525 0,'0'-41'15,"41"41"1,41 0-1,-1 0-15,1-82 16,-41 82-16</inkml:trace>
  <inkml:trace contextRef="#ctx0" brushRef="#br0" timeOffset="190568.1932">33012 25238 0,'-82'0'15,"123"0"16</inkml:trace>
  <inkml:trace contextRef="#ctx0" brushRef="#br0" timeOffset="191826.5523">32685 25688 0,'0'0'0,"0"-82"0,0 1 15,0-1 1,81 0-16,-40 41 16,41 41-16,0 41 15,-82 163 17,0-81-32,0 0 15,0 41-15,0-124 16,-82 42-1,82-123 1,41-40 0,123-206-1,-42 42 1,-122 163-16,41 82 16,-41-41-1,0 123 1,0 81-16,0 124 15,0-124 1,82 1 0,-82-123-1,41-41 1,41-41 0,-82-82-16,82 42 15,-82-165 1,0 123-16,0 1 15,0 203 32,0 1-47,0 0 16,0 0-16,41-41 16,-41 0-16,81 41 15,-40-82 1,41-41-1,0-82 1,-82 41 0,0-122-1,0 163-15,0 122 32,0 1-17,0 0 1,0 0-16,0 0 15,0 0-15,41-82 16,41 0 0,-41 0-16,40-82 15,-40 0-15,-41 0 0,82-41 16,-82-204 0,0 0-1,82 204 1,-82 82-1,-82 164 32,82 0-47,0 163 16,0-163 0,0-1-1,0-40-15,82-82 31,41-41-31,-82 0 16,-41-40 0,81-124-16,-81-81 15,0 163-15,0 41 16,0 41-16,-41 164 47,41 82-32,0 40 1,0-81 0,0-123-1,0-1 1,41-40-16</inkml:trace>
  <inkml:trace contextRef="#ctx0" brushRef="#br0" timeOffset="192862.987">35180 25156 0,'0'0'16,"0"-81"-16,0-1 15,0 41 1,0 0 0,0 82 30,0 286-30,0-41 0,0-163-1,0-41-15,0-41 16,41-41 15,-41-82-31,82 0 16,-41-40-1,40 122 1,-40 40 0,-41 42-1,0 41 1,0-82 0,41-41-1,41 0-15,0 0 16,-82-41-1,82-123 1,-82 42-16,81 40 16,-81 41-16,0 0 0,0 123 62,0-41-46,0 0-16,0 81 15,0-81 1,0 0 0,82-41-1,0 0 1,41 0 0,-123-82-16,0-40 15,0 40 1,0 41-1,0 82 48,0 41-63,0 40 16,-164 410-1,164-123 1,41-41-1,-41-163 1,-41-164 0,-82-41-1,42-246 17,81 1-17,0 122-15,0 0 16,0-40-16</inkml:trace>
  <inkml:trace contextRef="#ctx0" brushRef="#br0" timeOffset="193141.2577">36571 24911 0,'0'0'15,"0"123"32,0 81-31,0 83-16,0-83 16,0 246-1,0-164 1,0-122-1,0-82-15,-82-82 0</inkml:trace>
  <inkml:trace contextRef="#ctx0" brushRef="#br0" timeOffset="193391.5014">36571 25729 0,'0'0'0,"0"-41"0,0-41 15,82 41 1,40 41 0,-81 0-1,-41 41-15,0 41 16,0-41-16,0 0 16,-41 41-1,-81 0 1,40-41-16,41-41 15,0 0-15</inkml:trace>
  <inkml:trace contextRef="#ctx0" brushRef="#br0" timeOffset="193543.2397">37021 25893 0,'0'-41'15,"-41"41"17,0 0-32</inkml:trace>
</inkml:ink>
</file>

<file path=ppt/ink/ink2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9T12:39:56.985"/>
    </inkml:context>
    <inkml:brush xml:id="br0">
      <inkml:brushProperty name="width" value="0.05292" units="cm"/>
      <inkml:brushProperty name="height" value="0.05292" units="cm"/>
      <inkml:brushProperty name="color" value="#FF0000"/>
    </inkml:brush>
  </inkml:definitions>
  <inkml:trace contextRef="#ctx0" brushRef="#br0">4909 8795 0,'0'-41'0,"0"0"16,-123 82 62,41 122-62,-40-81-1,-1 41 1,82-82 0,41 0-1,41-41 1,82 0 0,-42 81-16,1-81 15,-41 41 1,41 82-16,-82-82 15,0 0-15,0 122 16,-123 42 15,0-41-31,-122 81 16,81-122-16,83-41 16,40-42-1,82-40 16,81 0-15,1 82 0,0 245-1,-41 205 1,-82-286-16,0 245 16,-41-246-1,41 0-15,0 42 16,122-165-1,-40-40 1,0-82-16,41 0 16,163 0-1,-40-122 1</inkml:trace>
  <inkml:trace contextRef="#ctx0" brushRef="#br0" timeOffset="426.3135">3886 14194 0,'-123'0'0,"246"0"0,-327 0 16,122 41-16,41-41 16,-41 0-1,123 0 16,123 0-31,81 0 16,123-41-16,41 41 16,123-82-16,-82 82 15,164-82-15,286 82 16,-532 0 0,-286 0-1</inkml:trace>
  <inkml:trace contextRef="#ctx0" brushRef="#br0" timeOffset="901.5781">5359 14480 0,'0'0'16,"-123"0"-16,82 0 0,41-41 47,532 41-32,327-245 1,-368 163 0,613-81-1,-654 81-15,-122 82 16,-1-123 0,-409 123 46,41 0-31,82 0 1</inkml:trace>
  <inkml:trace contextRef="#ctx0" brushRef="#br0" timeOffset="16838.4505">6709 9490 0,'-41'0'15,"41"-41"17</inkml:trace>
  <inkml:trace contextRef="#ctx0" brushRef="#br0" timeOffset="20261.7991">12190 14971 0,'0'-41'31,"41"41"-31,-41-41 16,0-40 15,-41 40 0,-41 41-15,-122 245 0,163 82-1,41 41 16,41-163-15,123-164 0,40-41-1,-81-41-15,163-123 16,-204 1-16,41 40 16</inkml:trace>
  <inkml:trace contextRef="#ctx0" brushRef="#br0" timeOffset="20813.5094">12927 14439 0,'-41'0'0,"41"41"32,0 82-17,0 41-15,0 81 16,0-81-1,41 367 1,-1-408 0,42-41-1,-41-123 1,41-82 0,-82 42-1,0-42-15,82-82 16,-41 205-1,41 41 1,-82 205 0,0-165-1,40 1 1,42-82 0,0 0-1,41-122 16,-123 81-31,0-164 16,0 164-16,0 0 16,0 123 15,0 0-15,0 0-1,123-82 1,-83 0-16</inkml:trace>
  <inkml:trace contextRef="#ctx0" brushRef="#br0" timeOffset="20957.6077">13499 14726 0,'-41'0'16,"82"0"-16,-41 0 31</inkml:trace>
  <inkml:trace contextRef="#ctx0" brushRef="#br0" timeOffset="21329.1097">12190 16730 0,'0'0'0,"164"0"47,81 0-47,42-82 16,40 0-16,287-81 15,-451 163-15,42-123 16,-1 123-1</inkml:trace>
  <inkml:trace contextRef="#ctx0" brushRef="#br0" timeOffset="22012.4018">14931 14808 0,'0'-82'15,"0"41"-15,0 0 0,0-41 32,-205 0-1,165 123-31,-83 164 31,123-164-31,0 0 16,286 122-1,-163-81 1,-41 41 0,-82-1-1,-123 1 17,-41-41-32,1-82 15,81 0 16,123 0-15,82-41 0,-83 41-1,83-41 1,0-41-16</inkml:trace>
  <inkml:trace contextRef="#ctx0" brushRef="#br0" timeOffset="22462.5082">15504 14971 0,'0'-123'15,"0"83"1,-82 40 0,41 0-1,-41 0-15,-41 81 31,123 1-31,-40 41 16,40-41-16,0-41 16,40-1-1,165-40 1,-82-81 0,-82-1-1,-41 0-15,0 41 16,0 0-16,0 82 47,0 245-32,0 42 1,0-83 0,0-163-16,81 41 15,-81-82 1,41-41-1,41 0 1,-82-82-16</inkml:trace>
  <inkml:trace contextRef="#ctx0" brushRef="#br0" timeOffset="24011.8762">15872 14971 0,'0'0'0,"0"-41"16,0-41-1,0 42 1,0 80 0,-82 42-1,82 0-15,0 0 16,0 0 0,0-41-16,41-41 0,41 81 15,0-81 16,-1-122-15,1-1 0,-82 41-1,0 0 1,0 123 15,0 0-31,0 82 16,41-82-1,-41 41 1,41-82-16,0 0 16,41 0-1,-82-41 1,41-41 0,-41 0-1,0-41 1,41 123 31,-41 41-32,0 0 1,-41-41 93,-41 0-77,82 41-32,0 82 15,0-41 1,0-42-1,41-40 1,41 0 0,-42 0-1,-40-122 1,0 81 0,0 0-16,0 0 15,0 82 32,0 0-47,0 41 16,0-1-1,41-81 17,41 0-32,0-40 31,-82-42-31,41 41 15,-41 0-15,0-123 16,0 123 0,0 1-1,-41 80 1,41 42 0,0-41-1,41-41 1,41 0-1,-41 0-15,40 0 16,-40 0 0,-41 41-1,0 41-15,0 0 16,0-1 0,41-81 15,0 0-16,123-163 1,-82-1 0,-41 42-16,-41 40 15,0 41-15,0 0 0,0 82 47,0 0-31,0 0 15,81-41 0,-81-41-15,0-82 0,-41 123-1,-40 41 1,81 41-1,-41 0 1,41 122 0,0-163-16,82 0 15,-1-41-15,42 0 16,41-82 0</inkml:trace>
  <inkml:trace contextRef="#ctx0" brushRef="#br0" timeOffset="24545.5348">17590 14194 0,'-41'-82'15,"41"41"1,0 123 15,41 0-31,-41 0 16,123 449 31,-123-490-47,41 0 0,81 41 47,-81-123-32</inkml:trace>
  <inkml:trace contextRef="#ctx0" brushRef="#br0" timeOffset="25263.2582">17999 14848 0,'0'-40'16,"0"-42"0,0 0-1,0 41 1,0 123 109,82-82-110,-41 0 1,-41-41 0,41 41-16,-41-82 15,0 0 1,-41 82 15,-41 0-15,82 82-1,0 82 1,0-123 0,82 40-1,40-81 1,-40-40 0,41-83-1,-123 82-15,0-123 16,0 123-16,0-40 15,0 162 48,0 1-47,41-82-1,41 0-15,0 41 16,-82 0-1,0 41 1,-41-41 0,-82-41-1,123 41-15,-82-41 16</inkml:trace>
  <inkml:trace contextRef="#ctx0" brushRef="#br0" timeOffset="25513.401">18694 13949 0,'0'0'0,"0"-41"0,0-82 16,0 164 15,0 41-16,41 40 1,-41 83 0,41-123-16,-41 40 15,82-81-15,-82 0 0,41-41 16</inkml:trace>
  <inkml:trace contextRef="#ctx0" brushRef="#br0" timeOffset="25678.5749">18613 14235 0,'41'0'32,"40"0"-32,83 0 15,0-82-15,-42 82 16</inkml:trace>
  <inkml:trace contextRef="#ctx0" brushRef="#br0" timeOffset="25929.2797">17345 14153 0,'0'0'0,"-41"0"15,122 0 17,124 0-17,81-41-15,205-122 16</inkml:trace>
  <inkml:trace contextRef="#ctx0" brushRef="#br0" timeOffset="26379.5201">14890 16853 0,'0'0'0,"-41"41"0,123-82 47,82 41-31,163-164-16,-41 82 16,1964-368 15,-1514 287 0,-817 163 0</inkml:trace>
  <inkml:trace contextRef="#ctx0" brushRef="#br0" timeOffset="26597.3108">15422 16853 0,'0'0'0,"-41"0"16,246 0 15,122-82-31,41 0 16,573-122-1,-164 40 1,-450 82-16,-204 0 16</inkml:trace>
  <inkml:trace contextRef="#ctx0" brushRef="#br0" timeOffset="693348.1097">3395 9326 0,'-41'0'0,"82"0"0,-82-41 0,0 41 16,82 0 77,0 0-77,82-41-16,-41 41 16,0 0-1,-1 0-15,83 0 16,-41 0-16,-82-81 15,41 81 1,-1 0-16,-40 0 16,0 0-16,41 0 0,-41-41 15,41 41 1,-82-41 0,41 41-1,-41-82 32,-41 82-47,-41 0 16,41-41-1,-41 41-15,0 0 16,41 0 0,41-41 46,41 41-46,0 0-1,41 0-15,-41 0 16,0 0-16,41 0 16,-82 41-1,0 82 1,-82 0-1,0-1 1,0-122-16,41 0 16</inkml:trace>
  <inkml:trace contextRef="#ctx0" brushRef="#br0" timeOffset="694686.8957">27367 14889 0,'0'0'0,"0"-41"0,-82 41 0,82-81 16,-123 81-16,123 41 31,0 81-16,41 574 17,82 326-17,-123-613 32,0-368-47</inkml:trace>
  <inkml:trace contextRef="#ctx0" brushRef="#br0" timeOffset="695315.0048">27326 15053 0,'0'0'0,"0"-82"0,0 41 0,0 0 16,41-40 0,0 81-16,122-41 15,205-41 17,205-41-17,-205 123-15,82-82 16,-41 82-16,369-122 15,-451 122 1,-286 0 0,41 0-1,-82 122 17,40-40-32,-40 0 15,0 163 1,82 123-1,-41-245 1,82 327-16,-123-286 16,82 81-16,-82 164 15,0-163 1,0-165 0,0-40-1,0 0-15,0 41 0,-123-82 16,-82 41-1,-122 41 1,41-82-16,-41 0 16,-42 0-16,-285 0 15,449 0-15,42 0 16,40 0-16,82 0 16,164 0 30,40-82-46</inkml:trace>
  <inkml:trace contextRef="#ctx0" brushRef="#br0" timeOffset="695931.9621">34975 14480 0,'0'0'0,"-41"-122"15,41 40-15,-40 82 0,40-82 16,-82 41 0,82 205 15,0 327-16,0 327 17,0-368-32,0-164 15,0-204 17,41-41-32,-41-123 15,0-82 1,0-40-16</inkml:trace>
  <inkml:trace contextRef="#ctx0" brushRef="#br0" timeOffset="696489.9156">34812 14030 0,'-41'-81'0,"82"162"0,-82-203 0,41 81 15,0-41 1,123 82 0,40 0-16,410-82 15,204 82 17,-327 0-17,-82 0 1,-204 0-1,-164 41 1,41 82 0,-41 40-1,82 83 1,-82-83-16,41 1 16,-41 286-1,81-164-15,1 164 16,-82-123-1,0 42 1,0-288-16,0-40 16,-123 41-1,83-41-15,-206-41 32,-122 0-17,163 0-15,-81-41 16,41 41-16,81 0 0,41 0 15,-40 0 1,81 0-16,82 82 16,0-41-1</inkml:trace>
  <inkml:trace contextRef="#ctx0" brushRef="#br0" timeOffset="697065.3454">36203 16403 0,'0'0'0,"0"-123"0,0 82 31,0 164 1,-41 0-32,41 81 15,0-40-15,0-1 16,41 1-16,-41 0 15,81-1-15,-81 42 16,0-164 0,0 40 15,-81-121-15,-1-1 15,41-123-16,41 205 32,0 41-31,0-41-16,123 40 16,40 1-1,1-41 1,-1-41-1</inkml:trace>
  <inkml:trace contextRef="#ctx0" brushRef="#br0" timeOffset="697915.3394">29862 16771 0,'-82'0'0,"164"0"0,-164 82 31,82 81-15,0 533 15,0-287-16,0-286-15,0-1 16,0-40 0,0-123 15,-82 0-15,-40-81-1,122 81 1,0 82 15,0 40-31,0-40 31,122 41-31,1 0 32,163-82-17,-163 0-15</inkml:trace>
  <inkml:trace contextRef="#ctx0" brushRef="#br0" timeOffset="698665.6874">30067 19512 0,'0'0'0,"0"-41"0,-82-82 16,0 123-1,-123 0 1,-367 614 31,408-328-47,-40 614 15,204-614 1,0-40-16,204 408 31,-40-368-31,40-122 16,42 0-16,285 40 15,124-204 1,-1-82 0,-81-286-1,-286-82 1,-83 0 0,-122 205-16,-82-205 15,82 204 1,-82 42-16,-164-205 15,-327-82 1,164 327 0,-82 42-16,41 122 15,-82-123-15,0 123 0,163 82 16,124 0 0,40 122-1,123-163-15</inkml:trace>
  <inkml:trace contextRef="#ctx0" brushRef="#br0" timeOffset="699437.9945">37143 18898 0,'0'0'0,"-81"0"0,-1-41 16,41 41-16,0 0 16,0 0-16,-41 0 15,0 0-15,1 82 16,-124 163 0,-122 860 15,327-778-31,245 777 31,-81-899-31,81-41 16,287-1-1,123-163 1,-369 0-16,41-82 16,-40-40-1,-83-42-15,1 0 0,-42 1 16,-81-42-16,0-245 15,0-81 1,-82 326 0,-164-368-1,41 328-15,-40 40 0,-369-122 32,-82 245-17,287 1-15,0 81 16,81 0-16,124 0 0,81 0 15</inkml:trace>
  <inkml:trace contextRef="#ctx0" brushRef="#br0" timeOffset="700665.9032">28962 15994 0,'0'-41'16,"0"-82"31,41 41-47,-41 41 15,82-40-15,-41 40 16,-41 0-1,0-41-15,0 41 16,82 0-16,-82-41 16,-41 82 31,41 164-32,0 0 1,0-42-1,0-40 1,41-82 0,40-41-1,1-81 1,-41-83 0,-41 82-1,0 82-15,0 164 47,0 41-31,0-82-1,0 81-15,82-81 16,-41-82 15,41 0-31</inkml:trace>
  <inkml:trace contextRef="#ctx0" brushRef="#br0" timeOffset="700832.3797">29780 15707 0,'0'0'0,"0"-40"15,0 80 32,0 1-47,0 123 16,0-82-1,0 0-15,0-42 16</inkml:trace>
  <inkml:trace contextRef="#ctx0" brushRef="#br0" timeOffset="701899.3856">35794 15257 0,'0'0'0,"0"-81"15,0-1 1,0 41 0,40-41-16,1-204 31,-41 204-16,0 41-15,0-41 16,-41 164 31,41 41-31,0 122-1,0-122-15,0 0 16,0-82-16,0 81 15,41-122 1,0 0-16,41-41 16,-41 0-16,-41-40 0,82 40 15,-82-123 1,41-40 0,-41 163-1,82 0-15,-82 82 31,0 41-15,0 81-16,0 42 16,0-83 15,122-40-15</inkml:trace>
  <inkml:trace contextRef="#ctx0" brushRef="#br0" timeOffset="702170.6605">36734 15094 0,'0'0'0,"41"41"47,-41 41-47,0-1 15,-122 124 16,40-164-31,82 41 16,122-82 15,247-41-31,-83-41 32,-245 82-17</inkml:trace>
  <inkml:trace contextRef="#ctx0" brushRef="#br0" timeOffset="704623.7329">29657 15748 0,'-40'0'93</inkml:trace>
  <inkml:trace contextRef="#ctx0" brushRef="#br0" timeOffset="704922.3058">29617 15748 0</inkml:trace>
  <inkml:trace contextRef="#ctx0" brushRef="#br0" timeOffset="705655.9807">29617 15707 0,'40'0'47,"42"0"-16,-82 41 0,41 41-31,-41-41 16,0 41 0,0 41-1,0-83 1,0-80 46,0-1-46,0-82 0,0 41-1,41 82-15,-41-41 16,41-41-1,41 1 1,-82 40 0,-82 123 46,82-1-62,-82 1 16,82 0-16,0 41 31,41-42-31,0-81 16,0 0 15,82 0-15,-42-163-1</inkml:trace>
  <inkml:trace contextRef="#ctx0" brushRef="#br0" timeOffset="707232.7765">36653 15257 0,'0'-40'16,"0"-1"-1,0-41 1,0 164 46,0-1-62,0 1 16,0 0 0,0 82 15,81-164 0,-40 0-15,82 0-1,-41-41 1,41-82 15,-42 82-15,-81 82 78,0 41-79,0 0-15,0 0 0,0 40 16,0 42 0,41-1-1,41-40 1,-82-41-1,-41 0 17,-41-82-32,1 0 31,-1-41-15,82 0-1,41-123 1,122 1-1,-40 122-15,41-41 16,-83 41-16,1 41 16,0-82-16</inkml:trace>
  <inkml:trace contextRef="#ctx0" brushRef="#br0" timeOffset="708835.5055">30598 21107 0,'0'123'203,"0"-83"-203,-81 1 15,81 41-15,-41-41 16,-123 286 15,123-245 0</inkml:trace>
  <inkml:trace contextRef="#ctx0" brushRef="#br0" timeOffset="709826.747">30189 21516 0,'0'-41'0,"-41"41"16,41-82-1,0 41 1,82 0 15,0 41-15,-41 0-1,-41 41-15,0 82 16,0-82-16,0 41 16,0 0-1,0-123 48,0 0-48,0 0 1,82-164-16,-41 123 16,40 1 15,-40-1-15,-41 123 30,-81 0-46,81 40 16,-82 1-16,82 41 16,0-41-16,0-41 15,0 41-15,41-82 16,0 0 0,81 0-1,1-41 1,-123-41-1,82 0-15,-82 41 16</inkml:trace>
  <inkml:trace contextRef="#ctx0" brushRef="#br0" timeOffset="710224.7745">30067 21066 0,'-41'0'16,"82"-41"30,40 41-46,1-82 16,41 82 0,41-41-16,-83 41 15,-40 0 1,0 0 78,41 0-94</inkml:trace>
  <inkml:trace contextRef="#ctx0" brushRef="#br0" timeOffset="711233.5545">37798 20575 0,'0'0'0,"0"-41"16,0 0-1,0 123 17,0 0-17,0-41-15,0 0 16,82 81 15,0-122-15,-1 0-1,-40-122 1,-41-1 0,0 82-1,0 0 1,0 123 15,0 163-15,82 1-1,-82-123 1,0-1-16,0-81 16,0 41-1,-82-82 17,0-41-17,42-82 1,-42 82-1,82-40 1,122-83 0,42 0-1</inkml:trace>
  <inkml:trace contextRef="#ctx0" brushRef="#br0" timeOffset="711722.6439">37675 20084 0,'-122'0'0,"81"0"63,122 0-32,1 0-31,41 0 16,0 0-16,40 0 15,1-82 1,-82 82-1,-164 0 79,41 0-78,0 41 15</inkml:trace>
  <inkml:trace contextRef="#ctx0" brushRef="#br0" timeOffset="715047.2587">25649 15257 0,'0'0'0,"-41"0"109</inkml:trace>
  <inkml:trace contextRef="#ctx0" brushRef="#br0" timeOffset="717942.9053">28758 13539 0,'0'0'16,"0"-122"-16,0 81 16,-41 41-16,41 123 31,0-1-31,0 1 0,0 82 15,0-83-15,0 83 16,0-42 31,0-204-16,-41-163-15,41 40-16,0 1 15,0-1-15,-82 0 16,82 42-16,0-1 16,-41 123-16,41-41 15,41 41 48,41 0-48,40 0-15,42 0 16,122-82-16,492-122 31,-247 122-31,451-82 16,-532 83-16,-82 81 16,573-164-1,-532 41-15,-41 123 16,-40-82-16,-42 82 0,-81 0 15,204-81 1,-164-1 0,1 82-1,-42-41 1,-122-41 0,0 82 15,-82 82 31,41-41-46,-41 0-16,0 41 16,81 163-1,-81 41 1,0 123-1,41-122 1,-41-124 0,82-40-1,-82-82 1,0 0 0,-41-41 655</inkml:trace>
  <inkml:trace contextRef="#ctx0" brushRef="#br0" timeOffset="718741.273">29698 16730 0</inkml:trace>
  <inkml:trace contextRef="#ctx0" brushRef="#br0" timeOffset="719050.7897">34689 16157 0,'-82'0'15</inkml:trace>
  <inkml:trace contextRef="#ctx0" brushRef="#br0" timeOffset="722163.2666">31335 23070 0,'-41'0'0,"41"-82"16,-82 82 234,82-40 125,0-1-328,0 82 62,0 40-109,0 1 16,41-41-1,-41 41 16,41-82-31,-41 41 16,82 41 15,-42 40-15,1-122 0,-41 41-1,82-41-15,-82 41 16,0 41 15,41-82-15,-41 41-1,82-41 1,-41 41 15,122-41-31,-40 0 31,-41 0-31,0 0 0,41 0 16,40-123 0,42 123-16,367-123 15,-203 1-15,-124 122 16,450-123 0,-408 0-16,-83 123 15,1-82-15,-42 82 0,-40 0 16,82-81-1,40 40 1,-122 41-16,0 0 16,-1 0-16,1-82 15,-41 82-15,122 0 16,-40 0 0,-41 0-1,-41 0-15,-1-41 16,-40 41-16,0 0 15,41 0-15,-41 0 16,0-82-16,41 82 0,-1 0 31,-40-41-15,0 41 0,41-41-1,-41 41-15,-41-81 16,41 81-1,-41-82 1,0 0 0,0 0-1,0-41 1,0 82 0,-82 41-1,82-40 1,0 80 78,0 1-79,0 0-15</inkml:trace>
  <inkml:trace contextRef="#ctx0" brushRef="#br0" timeOffset="1.51044E6">30435 10144 0,'0'0'15,"-82"0"-15,41 0 0,-41 0 16,0 0 0,1 0-16,40 0 15,-82 0 16,41 0-31,123 0 47,82 0-47,40 0 16,83 0-16,367 0 16,-244 0-1,40 0-15,450 0 16,-41 0-1,-286 0 17,-369 0-32,83 0 0,-205 0 15,-41 41 17,-41 0-1,-82-41-16</inkml:trace>
  <inkml:trace contextRef="#ctx0" brushRef="#br0" timeOffset="1.51084E6">31335 10063 0,'0'0'0,"-82"0"0,41 0 16,-41 0-1,123 0 16,123 0-31,122 0 16,41 0-16,573-82 16,-532 82-16,1 0 15,203 0 1,-326 0 0,-246 82 46,-82-82-46</inkml:trace>
  <inkml:trace contextRef="#ctx0" brushRef="#br0" timeOffset="1.51246E6">13254 11494 0,'-41'0'0,"0"41"31,41 0-15,-82-41-1,82 41 1,-41-41 15,0 0 0,-40 0-15,81-82-16,-41 82 16,41-82-1,-41 82 1,0 0 15,41-41-15,41 41 77,41 0-93,81 82 0,1-82 16,40 0-16,42 0 16,245 0-1,122 82 1,42-82 0,-287 0-16,-41 0 15,0 0 1,-40 0-16,-83 0 0,1 0 15,-82 0-15,-1 0 16,-81 0 15,-123 0 47,1 41-62,-1-41-16</inkml:trace>
  <inkml:trace contextRef="#ctx0" brushRef="#br0" timeOffset="1.5129E6">15176 11985 0,'0'0'0,"-204"0"0,40 0 16,82 0-16,-81 41 0,40-41 31,123 82-31,205-82 31,163-123-15,614-41-1,613-40 1,-818 204-16,-40-123 16,-83 123-16,-122 0 15,-82-82-15,122 82 16,-449 0 0,-41 0-16,-41 0 15,0 0 1,82 0-1,-42 0 1,-40 0 15,-41 41-15,0 41 0</inkml:trace>
  <inkml:trace contextRef="#ctx0" brushRef="#br0" timeOffset="1.51584E6">13663 19962 0,'-123'-41'0,"41"-41"16,82 41-16,-81 0 15,-1-82 1,82 164-1,0 123 1,163 408 0,-81-244-16,-82 40 15,164 0-15,-164 41 16,0-82-16,0 82 16,0-286-1,0-41-15,0-41 16,0-205 15,-41-81-15</inkml:trace>
  <inkml:trace contextRef="#ctx0" brushRef="#br0" timeOffset="1.51662E6">13336 19552 0,'0'0'0,"-41"0"0,41-40 16,122-42 31,83 0-47,450-123 15,531-285 1,941-124-1,-941 246 1,328-123-16,-1105 368 16,82-40-16,286-83 31,-572 246-31,-42-41 16,-163 82 30,41-41-30,-41 123-16,0-41 16,0 0-16,0 40 15,0 42-15,82 81 16,-82 83-16,0 367 16,82 0-1,0 123 1,-82-327 15,0-245-31,0-42 0,0-40 16,-82-1-1,41-40-15,-123 0 16,41-41-16,-81 0 0,40-1 16,-490 83-1,-164 0 1,327-164-16,0 204 15,-82-122-15,-409 82 16,42 40 0,490-122-16,81 0 15,42-82-15,-41 122 16,163-122-16,42 0 16,40 82-16,41-82 15,123 0 48,0 0-63,41-123 0,0 42 15</inkml:trace>
  <inkml:trace contextRef="#ctx0" brushRef="#br0" timeOffset="1.51721E6">15463 20289 0,'0'0'0,"0"-82"16,0 205 15,0 40-31,0 83 16,41 81-1,41-82 1,-42-204-1,-40 0 1,0-82 0,0-163-1,-81-83 1,-83-81 0,164 82-1,0 81 1,123 124-1,-41-1 1,-1 82 15,-40 0-31,-41 82 16,0-41-16,0 81 0,-82 42 16,-163 163-1,-41-41 1,245-163-1,327-123 1</inkml:trace>
  <inkml:trace contextRef="#ctx0" brushRef="#br0" timeOffset="1.51757E6">16199 20698 0,'0'-41'16,"-41"41"15,-41 82-15,41 40-16,41 1 15,-81 41 1,81-42 0,81-122-1,1 0 1,0-40-1,0 40-15,-82-164 16,0 123-16,0-41 16,-41-40-16,-82 81 15,82 41-15,-40 0 16,-1 81 0,82 1-1,204-41 1,-81-41-1</inkml:trace>
  <inkml:trace contextRef="#ctx0" brushRef="#br0" timeOffset="1.51782E6">16731 20166 0,'0'0'0,"0"-41"0,0 0 16,-41-41-1,41 123 1,0 246 0,0-83-1,0 83-15,82 285 16,0-367-16,-82-1 16,81-122-1,-81-41-15,41-41 16,0 41-1</inkml:trace>
  <inkml:trace contextRef="#ctx0" brushRef="#br0" timeOffset="1.5185E6">16731 21066 0,'0'0'0,"0"-41"0,0-41 15,41 82 1,0 0-1,41 0-15,40 0 16,-81 0-16,-41 41 16,0 0-1,-41 41 1,-81-82 0,40 82-16,41-82 0,0 0 15,82 0 16,41 0-15,40-82-16,165-82 31,-205 42-15,-42 40 0,-40 0-1,0 0-15,0 123 47,0 41-31,0-41-16,0 0 15,0 40 1,82-81-16,41 0 16,-41 0-1,0-81 1,-82-42-1,0 82 1,0 0-16,0-41 16,0 164-1,0 41 17,0-82-32,0 41 15,40-82-15,1 0 16,82 0-1,-82 0-15,0-82 16,41 41-16,-82 0 16,41-41-16,-41 0 15,0 0-15,0 42 16</inkml:trace>
  <inkml:trace contextRef="#ctx0" brushRef="#br0" timeOffset="1.5187E6">18163 19880 0,'0'0'16,"-41"0"-16,41-41 0,0 123 47,0 204-31,0 41-1,41-81 1,40-165-16,-40 42 15,-41-82-15,82-41 0</inkml:trace>
  <inkml:trace contextRef="#ctx0" brushRef="#br0" timeOffset="1.51947E6">17467 22702 0,'0'0'0,"-41"0"31,0 41-15,41 123-16,-122 122 16,122 164-16,-123 0 15,0 82 1,1-41-16,-369 736 31,409-1023-31,-41-40 31,123-82-15,0-205 0</inkml:trace>
  <inkml:trace contextRef="#ctx0" brushRef="#br0" timeOffset="1.51997E6">17508 23070 0,'0'0'16,"0"-82"0,41 82-1,82 0-15,40 0 16,42 0-16,777 287 16,163-1-1,-81 0 1,-655-204-1,-82 0-15,-41 0 16,-81-82-16,-1 82 0,1-82 31,-123 0-15,0 0-16,-82-41 16,81 41-1,-122 82 32,41-41-47,-81-41 16</inkml:trace>
  <inkml:trace contextRef="#ctx0" brushRef="#br0" timeOffset="1.52073E6">16976 27283 0,'0'-81'0,"0"162"0,-41-203 0,-40 40 15,-1 0 1,0 82 0,41 0-16,-123 0 31,1 123-31,-328 654 31,491-532-31,41 655 31,41-695-15,327 81 0,-246-204-1,1-82-15,204-123 16,-204-40-1,122-42-15,-81-40 16,-1-1-16,-40-81 0,40-123 16,-204 0 15,-163 123-15,-492-41-1,83 368 1,-1 123-1,246 245 1,204-164-16,123 1 16,41-1-16</inkml:trace>
  <inkml:trace contextRef="#ctx0" brushRef="#br0" timeOffset="1.52139E6">23235 25116 0,'-82'0'0,"164"0"0,-205-41 15,82 41-15,-40 0 0,-42 0 16,41 0-16,41 0 16,0 41-16,-163 286 31,122-41-31,82 900 31,164-981-31,490 81 31,655-409 1,-1145-286-17,-164-122 1,0 81-1,0 368 1,-123 0-16,-41 82 16,-40 0-16,-369 41 31,328 41-31,122 0 16,41-41-16</inkml:trace>
  <inkml:trace contextRef="#ctx0" brushRef="#br0" timeOffset="1.73624E6">30067 9940 0,'-41'0'0,"82"0"0,-164 0 0,41 0 15,41 0-15,-41 0 31,0 0 1,287 0-1,1104-41 0,-900 41-15,-163 0-1,-83 0 1,-40 0 0</inkml:trace>
  <inkml:trace contextRef="#ctx0" brushRef="#br0" timeOffset="1.73656E6">30762 9981 0,'0'0'0,"-205"0"16,42 0-16,-164 0 16,204 41-1,327-41 32,83 0-47,572-41 16,-82-41 15,-491 82-31,-81 0 0,-123 0 16,0 0-1,-42 0 1</inkml:trace>
  <inkml:trace contextRef="#ctx0" brushRef="#br0" timeOffset="1.73676E6">31907 10185 0,'-286'0'0,"572"0"0,-940 82 16,613-82-16,205-41 47,367-82-32,-40 42 1,-204 81 0,-124-41-1,-122 41 1</inkml:trace>
  <inkml:trace contextRef="#ctx0" brushRef="#br0" timeOffset="1.79244E6">3518 10349 0,'0'0'15,"-41"-82"-15,-82 82 16,82-41-16,1 41 16,-42 0-16,41 0 15,-41 0 1,41 0-1,82 0 64,41 0-79,163 0 31,205 0-31,164-82 31,409-81-15,-533 81-1,-244 82-15,-83-82 16,-40 82-16,0-82 16,41 82-1,-164-41-15,-41 1 16,-82 40-1,-204 0 1,81 81-16,42-81 16,-42 82-1,42-82-15,-1 82 0,-163 0 16,123 0 0,81-82-1,0 40 16,83-40-15,162 0 15,247 0-15,122-81 0,122-42-1,-326 0-15,-42 123 16,-40 0-1,-41 0-15,-42 0 0,1 0 16,-205 0 15,-327 205-15,-204-42 0,204-81-1,-491 123-15,450-123 16,164-82-1,-287 81 1,205-81 0,368 0-16,41-41 15,205-40 1,286-83 0,82 0-1,-205 83-15,0 81 16,-41-164-16,41 82 0,-163 82 15,122-82 1,-286 1 0,-82 81-1,-41 0 1,-122 40-16,-287 124 16,205-82-1,-1 0-15,-40-1 31,245 1-31</inkml:trace>
</inkml:ink>
</file>

<file path=ppt/ink/ink2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9T13:00:48.392"/>
    </inkml:context>
    <inkml:brush xml:id="br0">
      <inkml:brushProperty name="width" value="0.05292" units="cm"/>
      <inkml:brushProperty name="height" value="0.05292" units="cm"/>
      <inkml:brushProperty name="color" value="#FF0000"/>
    </inkml:brush>
  </inkml:definitions>
  <inkml:trace contextRef="#ctx0" brushRef="#br0">35139 3641 0,'0'0'16,"0"-41"-16,0 0 31,-82 41-16,41 0 1,41 41 0,0 0-16,41 245 31,123-163 16,-164-42-47,0-40 15,-82 0 1,41-41 0,-41 0-1,0 0-15,1 0 16</inkml:trace>
  <inkml:trace contextRef="#ctx0" brushRef="#br0" timeOffset="1083.0265">35466 3845 0,'0'0'0,"41"-123"16,-41 82-16,0 1 15,0-42 1,0 0-1,0 164 32,0 0-47,0 204 16,0-41 0,0-163-1,82 0 1,-41-82-1,41-41 1,0-82 0,-82 1-1,0 81 17,40 0-32,42 123 31,-82-42-16,41-40 17,41 0-17,-82-81 17,0 40-32,0-41 15,0 41 1,-82 82 15,0 82-31,82 40 16,0-122-1,0 41 1,82 0-16,0-82 31,41 0-15,-41-41-16,-42-41 15,1 41-15,-41-41 0,82 1 16,-82-1 0,0 0-1,0 0 1,0 41 0,0 123 15,0 41-16,0-1-15,0 124 16,0-123 0,0 40-16,0-122 15,0 0 1,41-41 15,41-41-15,-82-122-1,0-1 1,0 0 0,0 82-16,0 1 15,82 81-15,-82-82 0,122 82 16,-40-41 0,41 41-1,-123 41 1,0 41-16,0 40 15,-123 42 1,-40-82-16,-42-41 16,123-41-1</inkml:trace>
  <inkml:trace contextRef="#ctx0" brushRef="#br0" timeOffset="1316.4819">35344 3968 0,'81'0'46,"42"0"-46,0 0 16,81-82-16,42 82 16</inkml:trace>
  <inkml:trace contextRef="#ctx0" brushRef="#br0" timeOffset="2382.5562">5768 25647 0,'0'0'0,"0"-82"0,-82 82 16,82-40-16,0 162 31,-41 124-15,41 940 15,0-818-31,0 532 31,0-818-31,0-41 0</inkml:trace>
  <inkml:trace contextRef="#ctx0" brushRef="#br0" timeOffset="2966.3609">5482 25320 0,'0'0'16,"40"0"0,165-41-1,40 41-15,655-82 16,246-163 15,-492 245-15,-408-82-16,-124 82 15,-40 0-15,0 0 16,-82 41 0,0 82-1,41 122 1,41 164 0,40 82-1,-122-164-15,123 287 16,-41-369-1,-82-40-15,82 204 16,-82-164 0,-164-81-1,41-41 1,-286-42 0,123 1-16,-41-82 0,40 0 15,1 0 1,-82 0-1,41 41 1,409-82 15</inkml:trace>
  <inkml:trace contextRef="#ctx0" brushRef="#br0" timeOffset="4153.512">12477 25238 0,'0'0'16,"0"-122"-16,0 81 0,0 0 15,0-41 1,0 246 15,0 122-15,0 41-16,122 1064 31,-40-941-15,0-246-1,-82-163 1,0-123 0,-82-368 15,82 123-31</inkml:trace>
  <inkml:trace contextRef="#ctx0" brushRef="#br0" timeOffset="4637.5483">12354 24870 0,'0'0'0,"0"-82"0,0 41 31,41 41-31,572-245 16,-163 122 0,-41 41-16,-81 82 0,81-81 15,-41-1 1,-164 0 15,-163 164-15,41 122-1,-41 83 1,41 122 0,-82-164-16,0 41 15,0-81-15,123 0 16,-123-42-16,163 164 16,-81-204-16,-82-41 15,41 82 1,-41-42-1,-41-40-15,-123 41 16,42-123 0,-1 82-16,-327-1 15,164-81 1,40 123 0,1-41-16,40 0 0,1 0 15,-164-1 1</inkml:trace>
  <inkml:trace contextRef="#ctx0" brushRef="#br0" timeOffset="5583.2042">6831 27079 0,'0'-82'31,"0"-41"-16,41 42-15,-41 40 16,82-41-16,-82-41 16,41 82-16,-41-41 15,0 42-15,0-42 16,0 41-16,0-41 31,0 123 0,0 82-31,0 122 16,0-81 0,82-1-1,-41-163 1,-41 41 0,82-41-16,-1 0 15,42-204 1,-41 40-1,-82-40 1,0 81 0,0 82-1,0 82 1,-41 41 0,41-1-16,0 1 15,0 41-15,41-41 16,-41-41-16,41 0 15,-41 40 1,41-81 0,-41-40-1</inkml:trace>
  <inkml:trace contextRef="#ctx0" brushRef="#br0" timeOffset="6032.5628">7690 26711 0,'0'-41'31,"41"41"-31,41 0 16,-41 41-1,-41 0 1,0 41-16,0 40 15,0 1-15,0-41 0,0-41 16,0 40 0,0-121 15,0-42-15,164-123-1,-42-122 1,-122 286-1,0-41 1,0 164 15,-81 123-15,81-42 0,81-40-1,1-82 1,41 41-1,0-82-15</inkml:trace>
  <inkml:trace contextRef="#ctx0" brushRef="#br0" timeOffset="7283.2436">13499 26465 0,'0'-81'0,"0"-1"0,41 0 15,-41 41-15,0-41 16,41 41-16,-41-40 15,82-1-15,-82-41 16,0-41 0,0 42 31,-41 326-16,82 246 0,0-327-15,0-123-1,41 0 1,-42-82 0,1 41-16,-41 0 15,0-41 1,0-40-16,0 40 0,0 41 15,0 123 32,82 41-47,-82-83 16,0 1 0,41 41-16,41-82 15,0 0 1,-82-41-1,41-81 1,-41-42 0,0 82-1,81 123 1,-81 41 0,0 0-16,0 163 15,0-122 1,0-1-16,0-40 15</inkml:trace>
  <inkml:trace contextRef="#ctx0" brushRef="#br0" timeOffset="8250.0458">14277 26138 0,'0'-41'16,"0"0"-1,0 123 63,0 41-62,0-41 0,40-1-1,1-81 1,0 0 0,41 0-16,-41-122 15,-41 81 1,0-41-16,0 0 15,0 0-15,0 42 16,0-42-16,0 123 31,0 40-31,0 165 32,82 81-17,0 164 1,-82-368-1,-41-42 1,-82-40 0,82-41-16,-41-41 15,41-40-15,-40-1 16,81 0-16,0-82 16,81 1-16</inkml:trace>
  <inkml:trace contextRef="#ctx0" brushRef="#br0" timeOffset="8844.7945">14195 26629 0,'0'0'0</inkml:trace>
  <inkml:trace contextRef="#ctx0" brushRef="#br0" timeOffset="9204.4147">8959 27529 0,'-41'0'0,"41"41"47,0 41-32</inkml:trace>
  <inkml:trace contextRef="#ctx0" brushRef="#br0" timeOffset="9517.4072">14113 26793 0,'-82'0'16,"41"0"0,0 0 15</inkml:trace>
  <inkml:trace contextRef="#ctx0" brushRef="#br0" timeOffset="12395.6097">8795 28061 0,'-41'0'0,"41"-41"15,0 123 32,0 40-47,246 328 16,-42-41-1,1-163 17,-165-124-32,-40-81 0,82 0 15,-82 41 1,82-82 0</inkml:trace>
  <inkml:trace contextRef="#ctx0" brushRef="#br0" timeOffset="13105.4841">10104 29451 0,'0'0'0,"0"-81"0,-41 81 16,41-82-1,-82 82 1,-40 0 0,40 123-1,0 40 1,82 123 0,0 83-1,41-83 1,122-41-1,42-204 1,-82-41 0,40 0 15,-81 0-31,41-41 16,-41 0-16,0-40 0,-1 40 15,42-82 1,-41 0-1,0 82-15,-82-40 16,81 40-16,-81-41 0,82 41 16,0-123-1,-82 1 1,0-83 0,0 165-16,-41 40 15,-41-41-15,41 41 16,-40 41-16,-124-82 15,-40 82 1,40 0 0,-40 205 15,204-42-15</inkml:trace>
  <inkml:trace contextRef="#ctx0" brushRef="#br0" timeOffset="13984.0702">13745 27324 0,'0'41'47,"82"41"-32,40 0-15,-40 0 16,0 40-16,41-40 15,-1 82 1,1-1 15,-41-40-31,-82-82 16</inkml:trace>
  <inkml:trace contextRef="#ctx0" brushRef="#br0" timeOffset="14600.9462">14808 28265 0,'-41'-41'16,"0"41"-16,-40-82 16,40 82-16,0 0 15,-41 0-15,41 41 16,-41 41-16,41-41 15,-40 41-15,40 163 32,41-81-32,41 450 31,0-410-31,40-40 0,42-1 16,163 1-1,164-164 1,-122 0-1,-206 0-15,1-82 16,-41 0-16,0-40 0,-1 40 16,-40-205-1,82 42 1,-82 40 0,-41 83-16,0 40 15,0-123 1,0 124-16,-164-42 15,-163 41 1,82 82 0,40 0-16,-81 41 15,-164 164-15,327-83 16</inkml:trace>
  <inkml:trace contextRef="#ctx0" brushRef="#br0" timeOffset="15507.2992">10063 30024 0,'41'0'46,"0"0"-30,41 0-16,-41 0 16,-41 41 15,0 123-15,0-123-1,0-123 32,41-41-31,-41 82-1,81-82-15,1 42 32,-82 40-17,-41 41 1,0 0-1,41 41 1,0 40 0,0 124-1,41-123 1,41 40 0,41-122-1</inkml:trace>
  <inkml:trace contextRef="#ctx0" brushRef="#br0" timeOffset="15857.5194">9899 29860 0,'-40'0'0,"80"-81"62,42 81-46,-41-123-16,41 41 16,41 41-16,81-41 31,-122 1-31,0 81 16</inkml:trace>
  <inkml:trace contextRef="#ctx0" brushRef="#br0" timeOffset="17067.4888">14686 29288 0,'0'-82'16,"0"41"0,0 0-1,0-41 1,0 123 78,0 41-79,81-82-15,-81 82 16,41-41 0,0-41-1,41 0 1,-41 0-1,-41-82 1,41 0-16,-41 0 16,0 41-1,0-40-15,0 122 32,0-1-17,0 42 1,82 0-16,-82 123 15,41-124-15,-41 1 16,81 82 0,-81-41-1,-122-123 17,40-82-17,82 0 16,0 0-31,0 41 0,41 0 0,-41-40 16,82 40 0,-82-41-16</inkml:trace>
  <inkml:trace contextRef="#ctx0" brushRef="#br0" timeOffset="17308.1214">14522 28838 0,'82'-41'31,"40"41"-31,1-82 15,0 82-15,41-82 16</inkml:trace>
  <inkml:trace contextRef="#ctx0" brushRef="#br0" timeOffset="22786.4106">37798 3763 0,'0'0'0,"0"-82"0,0 164 63,0 41-63,0 41 15,0 40 1,0-122-16,0 82 31,0-83-15</inkml:trace>
  <inkml:trace contextRef="#ctx0" brushRef="#br0" timeOffset="23129.129">38739 3968 0,'0'-41'109,"0"0"-93</inkml:trace>
  <inkml:trace contextRef="#ctx0" brushRef="#br0" timeOffset="23345.4308">38739 4581 0,'0'-81'15,"0"121"48</inkml:trace>
  <inkml:trace contextRef="#ctx0" brushRef="#br0" timeOffset="25090.6386">40293 3681 0,'0'-81'16,"0"-1"-1,0 41 1,0 82 15,0 41-31,0 245 31,0-245-31,0 81 32,0-122-17,0-82 16,0-41-31,0 1 16,0-1 0,82 41 15,41 41-15,-41 0-16,-1 0 15,1-41-15,-41 41 16,-41-82-1,0 41 1,0 0 0,-41-40-1,41 122 17,0 40-32,0 1 15,0 164 1,0-83-1,41-81 1,0-82 0,0 0-1,41-41 1,-82-82 0,41 42-1,-41-1 1,41 82-16,-41 82 15,0-1 1,0 1 0,0 0-1,81-82-15,1 0 16,-41 0-16,41 0 16,-41-41-1,-41-82 1,-41 82-1,-82-81 1,41 122 15</inkml:trace>
  <inkml:trace contextRef="#ctx0" brushRef="#br0" timeOffset="25301.0331">41684 3681 0,'0'0'0,"0"-81"32,0 162 30</inkml:trace>
  <inkml:trace contextRef="#ctx0" brushRef="#br0" timeOffset="25541.7214">41725 4131 0,'0'0'0</inkml:trace>
  <inkml:trace contextRef="#ctx0" brushRef="#br0" timeOffset="26302.2927">42707 4090 0,'-82'0'16,"82"-40"0,41 40-16,-41-123 15,41-41 1,-41-122 15,0 204 16,0 368-31,0-40 15,0-164-31,0-41 16,41-41-16,-41 122 0,82-122 15,-42 0 1,42 0-1,-82-82-15,41 42 16,-41-1-16,0-41 16,0 41-16,0-41 15,0 123 32,0 41-47,0 81 16,123 42-1,-123-164 1</inkml:trace>
  <inkml:trace contextRef="#ctx0" brushRef="#br0" timeOffset="26718.7801">43402 4090 0,'41'0'16,"41"0"-1,0 41 1,-82 0-16,0 0 16,0 41-16,-41-41 15,41 41 1,-82-82-1,164-82 17,41-82-17,-1 1 1,-122 40-16,41 82 16,-123 164 30,82-41-46,-41-1 16,41 42 0,0-41-1,205-82 1</inkml:trace>
  <inkml:trace contextRef="#ctx0" brushRef="#br0" timeOffset="26902.258">44343 3886 0,'41'0'16,"82"-82"-1,40 82 1,-122 0-16</inkml:trace>
  <inkml:trace contextRef="#ctx0" brushRef="#br0" timeOffset="27052.5313">44384 4254 0,'82'-41'31,"0"41"-16,-1 0-15,1 0 16</inkml:trace>
  <inkml:trace contextRef="#ctx0" brushRef="#br0" timeOffset="27850.1855">45202 4131 0,'0'-41'78,"41"1"-78,-41-42 16,82-41-16,-82 0 16,0-122-1,41 163 1,-41 41-16,0 123 31,0 163-15,0-81-1,82-41 1,-82-82 0,0 0-1,81-41-15,1 0 0,-41-41 16,41-82 0,-41-41-1,-41 1 1,0 81-1,0 164 17,0 40-17,0 1 1,0-82-16,0 41 16,123-82-16,-42 0 15,-40 0 1,0 0-16,41 0 15,-41-123 1,-41 82-16,0-41 16,0 42-1,0 80 32,0 1-47,0 164 16,0-1-1,0-40 1,82-123 15,-82 41-31</inkml:trace>
  <inkml:trace contextRef="#ctx0" brushRef="#br0" timeOffset="28611.8958">46184 3804 0,'0'-41'0,"0"82"78,0 41-78,0-41 16,0 82 0,0-83 15,41-40-16,41-122 1,-41-42 15,-41 1-15,0 122-16,0-41 16,0 164 15,0 81-16,0-81-15,0 82 16,0-83 0,0 42-16,0-41 15,0 41 1,0-41 0,0-1-1,-41-81 1,-41 0-16,41 0 15,0-41 1,41-40 15,41-1-15,41 82-16,0-41 16,-1 41-16</inkml:trace>
  <inkml:trace contextRef="#ctx0" brushRef="#br0" timeOffset="29619.309">40948 5195 0,'0'0'0,"0"-41"0,-82 41 0,82-82 15,0 123 1,0 82-1,0 40-15,0 42 32,0 81-1,0-245 0,-123-327 0,123 245-31,82-41 16,0 82-16,0-41 16,122-41-1,-163 82 1,41-40-16,-82-1 16,0-41-1,0 41 1,-82 123 31,82 40-32,0 124 1,0-83-16,0 1 16,0-41-16,0-41 0</inkml:trace>
  <inkml:trace contextRef="#ctx0" brushRef="#br0" timeOffset="30019.3239">41357 5849 0,'0'0'0,"0"-41"16,0 123 15,0 41-31,0 0 0,0-41 15,0-42 1,0 1 0,0 41-16,0-164 31,0 41-15,82-122-1,-82-42 1,41 123-1,-1 82 1,42 164 0,-82 41-1,41-1 1,-41-81 0,0-41-1,0-123 1</inkml:trace>
  <inkml:trace contextRef="#ctx0" brushRef="#br0" timeOffset="30188.8588">41398 6218 0,'41'0'31,"81"0"-31,-40 0 16,82-41 0</inkml:trace>
  <inkml:trace contextRef="#ctx0" brushRef="#br0" timeOffset="30379.1377">42257 5768 0,'0'0'0,"41"0"47,41-41-47</inkml:trace>
  <inkml:trace contextRef="#ctx0" brushRef="#br0" timeOffset="30641.3762">42257 5399 0,'-82'0'0,"82"-40"16,41 40 31</inkml:trace>
  <inkml:trace contextRef="#ctx0" brushRef="#br0" timeOffset="31052.4913">42830 5563 0,'0'0'0,"0"-41"16,0 82 46,0 41-46,0-41-16,0 0 15,0 40-15,0-40 16,40-41 31,1-122-16</inkml:trace>
  <inkml:trace contextRef="#ctx0" brushRef="#br0" timeOffset="31638.1444">42789 6136 0,'0'-123'16,"0"41"0,0 41-16,81-122 15,-81 81 1,0-41-16,41 41 0,-41 1 15,0 40-15,0-82 32,0 41-17,0 123 17,0 164-17,-81 40 1,81-81-1,40-83 1,42-81 0,-41 0-1,41 0 1,0-122 0,-82 40-1,0 41-15,82 0 0,-82-41 16,0 0-1,-41 205 32,41 41-31,0-82 0,0 40-1,41-81-15</inkml:trace>
  <inkml:trace contextRef="#ctx0" brushRef="#br0" timeOffset="32051.746">43443 5727 0,'-41'0'0,"82"0"31,41 41-16,-82 40 1,0-40-16,0 0 16,0 82-1,-41-82-15,41-82 47,41-41-31,0 41-16,41-41 15,-41 1 1,-1-1 0,-40 0-16,-40 123 47,-1 41-47,41 81 15,0-81 1,0 41-16,41-82 15,81-41 1</inkml:trace>
  <inkml:trace contextRef="#ctx0" brushRef="#br0" timeOffset="32235.9289">44016 5604 0,'123'0'32,"-1"0"-17,-40 0-15,-41 0 16,41 0-16</inkml:trace>
  <inkml:trace contextRef="#ctx0" brushRef="#br0" timeOffset="32402.4778">44057 5890 0,'122'0'47,"1"0"-47,-41 0 16,0 0-16,41-41 0</inkml:trace>
  <inkml:trace contextRef="#ctx0" brushRef="#br0" timeOffset="32639.0054">44384 5359 0,'0'40'47,"41"83"-47,-41 0 16,0 0 0,0-1-16,0 42 15,0 81-15,0-204 16</inkml:trace>
  <inkml:trace contextRef="#ctx0" brushRef="#br0" timeOffset="33224.8665">44875 5890 0,'82'0'16,"-82"-82"-1,41 82-15,-41-40 16,0-1 0,0-41-16,0-41 15,0 82-15,0-41 16,0 164 46,0-41-62,0 82 16,0-82-16,0 41 16,40-42 15,83-40-16,-41-40 1,-41-42 0,-41-41-1,0 41 1,0 0 0,0 164 15,0-41-16,0 0-15,0 82 16,0-82-16,0 0 16,0 40-1,82-81 1</inkml:trace>
  <inkml:trace contextRef="#ctx0" brushRef="#br0" timeOffset="33769.1394">45448 5727 0,'0'-41'0,"0"123"93,0-1-93,0 42 16,40-123 0,-40 41-1,82-41 1,-41-123 0,-41 82-1,0 0 1,0 82 31,0 82-32,0 0 1,0 40-16,0 165 16,0-206-16,0 1 15,0 0-15,0-41 16,0 81-1,-82-122 1,1-164 0,40-40-1,41 40 1,81 0 0,83 42-1,-82-1 1</inkml:trace>
  <inkml:trace contextRef="#ctx0" brushRef="#br0" timeOffset="33888.955">45898 6340 0</inkml:trace>
  <inkml:trace contextRef="#ctx0" brushRef="#br0" timeOffset="41557.8106">12313 8426 0,'0'82'94</inkml:trace>
  <inkml:trace contextRef="#ctx0" brushRef="#br0" timeOffset="41940.5221">13745 8426 0,'0'0'0,"82"0"110</inkml:trace>
  <inkml:trace contextRef="#ctx0" brushRef="#br0" timeOffset="42524.3411">15258 8058 0,'41'0'110</inkml:trace>
  <inkml:trace contextRef="#ctx0" brushRef="#br0" timeOffset="42879.0634">16608 8058 0</inkml:trace>
  <inkml:trace contextRef="#ctx0" brushRef="#br0" timeOffset="44887.886">17263 10390 0,'0'82'109</inkml:trace>
  <inkml:trace contextRef="#ctx0" brushRef="#br0" timeOffset="46344.9382">17672 10594 0</inkml:trace>
  <inkml:trace contextRef="#ctx0" brushRef="#br0" timeOffset="49606.4309">15258 10594 0,'0'41'47,"82"-41"2094</inkml:trace>
  <inkml:trace contextRef="#ctx0" brushRef="#br0" timeOffset="51950.1579">16854 10717 0,'0'82'157,"41"-82"93,-82 41 1000</inkml:trace>
  <inkml:trace contextRef="#ctx0" brushRef="#br0" timeOffset="53407.3922">12231 8345 0,'82'0'860,"-82"40"-860,41-40 15</inkml:trace>
  <inkml:trace contextRef="#ctx0" brushRef="#br0" timeOffset="55815.5547">12436 8222 0</inkml:trace>
  <inkml:trace contextRef="#ctx0" brushRef="#br0" timeOffset="56430.7476">14031 8099 0,'-41'0'32</inkml:trace>
  <inkml:trace contextRef="#ctx0" brushRef="#br0" timeOffset="57722.3692">21640 8017 0,'41'0'47,"40"0"-32,-40 0-15,0 0 16,41 0-16,0 0 16,-41 0-1</inkml:trace>
  <inkml:trace contextRef="#ctx0" brushRef="#br0" timeOffset="57888.6182">21762 8263 0,'0'0'0,"41"0"63,82 0-63,0 0 15,-41 0-15</inkml:trace>
  <inkml:trace contextRef="#ctx0" brushRef="#br0" timeOffset="58938.2765">23726 7567 0,'-82'-41'16,"82"-40"-1,0 40 1,0 0-1,41 41 1,164 0 15,-164 82-15,-1 40 0,-40 83-1,-81-82 1,40-123-16,41 41 15,0-82 17,82-41-17,-1 0 1,42-82-16,-123 123 16,41 1-16,-41-42 31,82 0-31,-82 41 31,-82 82 0,82 41-15,-41 122 0,41 1-1,0-164 1,82 41-1,41-82 1,-42-41 0</inkml:trace>
  <inkml:trace contextRef="#ctx0" brushRef="#br0" timeOffset="59113.9227">24544 7526 0,'0'0'0,"0"82"47,0-41-31,0 41-16,0 0 15,0 0 1,0-1-16,0 1 16</inkml:trace>
  <inkml:trace contextRef="#ctx0" brushRef="#br0" timeOffset="59473.4371">23358 7077 0,'0'0'0,"-82"0"16,123 0 15,0 0-15,41 0-16,122 0 15,-81 0-15,0 0 16,122 0 0,-81 0-1,-123 0 1</inkml:trace>
  <inkml:trace contextRef="#ctx0" brushRef="#br0" timeOffset="59838.9181">25240 7649 0,'0'0'0,"-41"0"31,82 0 0,-1 0-15,42 0-16,0 0 16,41 0-1</inkml:trace>
  <inkml:trace contextRef="#ctx0" brushRef="#br0" timeOffset="60722.1793">26139 7322 0,'0'0'0,"-40"0"0,40-41 15,0-41 1,81 82 0,1 0-1,0 41 1,-41 82 0,-41 40-1,0-81-15,0 0 16,-82 0-16,82-41 15,0-123 32,0 0-47,123-81 16,-41-1 0,-82 123-1,0-41 16,0 123 16,0 0-47,0 0 16,0 123 0,0 40-1,0-122 1,81-82-1,1 0 1,0 0 0,-41-123-1,41 82 17,-82-41-32,41 82 15,-41 41 32,0 0-31,0 41-16,0 0 15,0 0-15,-41 0 0,41 40 16,-41-81 0,41 41-1,0-41 1,82-41-1,40 0 1,-40-41 0,41-41-1,-123 41 1</inkml:trace>
  <inkml:trace contextRef="#ctx0" brushRef="#br0" timeOffset="61058.0389">25976 6913 0,'0'0'0,"82"0"62,40 0-62,1 0 16,0 0-16,0 0 15,122 0 1,-204 0-16</inkml:trace>
  <inkml:trace contextRef="#ctx0" brushRef="#br0" timeOffset="61424.5009">27449 7036 0,'81'81'78,"-81"42"-63,0 0-15,0 0 16,0 204 0,-41 0-1,-81 0 1,40-122-1,-41-164 1</inkml:trace>
  <inkml:trace contextRef="#ctx0" brushRef="#br0" timeOffset="61972.2102">23399 6913 0,'0'-82'0,"0"164"0,-41-164 16,-41 82 15,0 123-15,41 163-1,-81 164 1,122-164 0,122-204-1,165 0-15,-124-82 16</inkml:trace>
  <inkml:trace contextRef="#ctx0" brushRef="#br0" timeOffset="62926.9079">18735 7731 0,'-41'0'31</inkml:trace>
  <inkml:trace contextRef="#ctx0" brushRef="#br0" timeOffset="68953.797">15626 7404 0,'-40'41'109,"40"40"-109,0-40 0,0 41 16,40-82-1,42 0 1,41 0 0,-82 0-1,82-82-15,245-122 31,-82 81-15,-286 164 15,-41 41-15,0-41-16,-41 41 16,-40-1-1,122 1 1,41-82-1,40 0-15,1-41 16,41 0-16,0-40 0,40-42 16,42 0-1,-82 41 1,-123 41-16,0 123 31,-82 82-15,0-41-16,41 81 15,-41-122-15,123-41 16,82-41 15,0 0-31,245-164 16,-164-40 0,-40-1-1,-82 164 16,-164 123-15,41 82 0,-41 81-1,0-163-15,82 0 16,82-41-16,0-41 16,82-41-1,40-82 1,-122 41-16,-41 41 15,82-41-15,-42-40 16,1 40-16,-82-41 31,0 164-15,-163 123 0,81-1 15,82-40-16,41-123 1,81-41 0,-40-82-1,41 1 1,-123-1 0,0 82-1,-123 82 1,82 41-16,-81 81 15,81-40-15,41-41 16,0-41-16,0 82 16,82-123-1,-1 0-15,-40 0 16,41 0-16,0-82 16,-41 41-16,-41 0 15,82-41-15,-82 41 0,81-122 31,-81 40-15,-40 123 0,-124 164-1,-82 122 1,206-163-16,40-42 16,0 1-1,40-82 1,42 0-16,41 0 15,-41-122 1,0 40 0,-82 0-16,0 0 15,-41 0-15,-82-81 16,-82 122 0,1 82-1,-123 286 16,327-163-15,0-124 0,41-40-1,40 0-15,1 0 16,-41-122 0,-41 40-1,-41-41 1,-163 82-1,40-81 1,41 122 0,-163 122-16,204 1 15,0-41-15,41 41 16,41-42 0,0-40-1,82-41 1,41-41-1,-123-40 1,41-1 0,-41-41-1,0 82-15,-82-82 16,41 123-16,-82-41 16,42 41-1,-83 82 1,123 41-1,41-82-15,0 41 16,41-82 0,41 0-1,0-41 1,-1-41-16,-81 41 31,41-82-31,-41 82 0,0-81 31,-163 81-15,40 41-16,41 0 16,0 82-16,1-1 0,-42 42 15,82 0 1,41-41 0,41-82-1,41 0 1,40-82-1,-40 0 1,-41-41 0,-41 82-1,0-81-15,-164 122 16,1 0 0,-1 41 15,82 81-16,82-81-15,0 82 16,0-41 0,123-82-1,-82 0 1,41 0 0,-82-41-16,41-41 15,-41 0 1,0 41-1,-123-40 1,41 81-16,41 0 16,0 0-1,0 0-15,-40 0 0,40 40 16,41 83 0,0-41-1,41 0 16,40-82-15,1-41 0,82-123-1,-82 1 1,0 122 0,-123-41-1,-82 41 1,82 41-16,-41 0 15,0 0 1,1 0-16,-42 82 0,82-82 16,0 123-16,-82-42 15,123-40 1,82-82 46,-82-40-46,41 81 0,-41-82-1,0 0 1,-123 41 0,-81 41-1,40 0 1,123 82-1,-41 0 1,82-41 0,-81-41 46,81 81-46,-41-81 46,0 41-30,-41-41-17,41 0 1,0 82-1,-41-82 1,82 41 0,0 0 31,41-41-1,0 0-30,-41-82-16,41 82 16,-41-41-1,0 0 1,0-41 0,-41 82-1,-82-40 1,83 40-1,-1 0 17,41 81-17,0 42 1,0-82 0,0-123 77,0 41-77,0 0 0,-41 41 15,41-81-31,-82 81 15,41 0 17,41 40-32,-41-40 15,41 41 1,41-41 31,82-41-32,-82 1 1,-41-1 15,-82 41 16,82 41-31,-82-41-16,82 81 15,0-40 1,41-41 15,0 0-15,41 0 0,-1 0-1,-81-41 1,41 41-16,-82 41 47,41 0-32,0 41 1,0-41 0,41-41-1,0 0-15,41 0 16,-41 0-16,0-41 15,41 0-15,40-82 16,-81 82 0,41-40-1,-82 122 17,-82-41-32,41 81 31,41-40-16,0 0 1,41-41 0,41 0-16,0 0 15,0 0-15,-41-82 16,0 82-16,40-122 16,1 40-1,-82 41 1,-41 41-1,-81 0 17,40 82-32,41 81 15,-41 1 1,123-164 15,0 0-15,245-123-1,-81 1 1,-164 81-16,-41-82 16,-82 123 15,0 82-15,0-41-16,41 163 15,41-122-15,0-41 16,0 0-1,205-41 1,-82 0-16,122-41 16,-163-82-1,41 41-15,-83 1 16,1 81 15,-82 0-15,1 0-1,-42 40 1,82 42-16,0 0 16,82-82-1,-42 0-15,124 0 16,-41 0-16,0 0 16,122-82-1,-41 0 1,-163 82-1</inkml:trace>
  <inkml:trace contextRef="#ctx0" brushRef="#br0" timeOffset="70473.5814">22826 8835 0,'0'0'0,"82"0"47,0 0-47,122 0 15,42 0-15,81 0 16,614 0 0,1063-40 15,-1513-42-31,859-82 31,-1186 164-31,-42-82 16,1 82-1,-82 0 1,-123 0 15,0 0-15</inkml:trace>
  <inkml:trace contextRef="#ctx0" brushRef="#br0" timeOffset="71063.2135">22785 9285 0,'0'0'0,"82"-41"0,-82-40 16,0 40 15,-41 41-15,-82 82 0,123-42-16,-81 247 31,162-164 0,1-123-15,-41 0-16,-41 40 15,41-40-15,-41 41 16,0 41-16,-82-41 16,-41-41-1,42 0 16,-1 0-15,82-41 0</inkml:trace>
  <inkml:trace contextRef="#ctx0" brushRef="#br0" timeOffset="71515.714">23603 9081 0,'0'0'0,"0"-41"16,-41 82 46,41 41-62,0 81 0,-81 83 16,81-42-1,0 410 1,0-369 0,0-204-1,0 0 1,-82-41-1,41 41 1,0-41 0,-41 0-1,0 0 1,-40 0 0,81-123 15</inkml:trace>
  <inkml:trace contextRef="#ctx0" brushRef="#br0" timeOffset="71950.0086">23481 9285 0,'-41'0'0,"41"-41"15,122 41 17,42 0-17,81-81-15,42 81 16,490-123-1,205 123 1,0-82 0,-246 82-1,-41-82 1,-572 82 0,-82 0-16,-82 0 78</inkml:trace>
  <inkml:trace contextRef="#ctx0" brushRef="#br0" timeOffset="72358.0665">24340 9572 0,'0'-82'0,"0"0"15,0 41 1,0 0 0,-82 41 15,82 82-16,0 41-15,0-41 16,-41 163 0,41-81-1,0-123 1,0-1 0</inkml:trace>
  <inkml:trace contextRef="#ctx0" brushRef="#br0" timeOffset="72595.0749">23849 10103 0,'-41'0'15,"82"0"16,41 0-31,40 0 16,124 0 0,40 0-1,-204-40-15</inkml:trace>
  <inkml:trace contextRef="#ctx0" brushRef="#br0" timeOffset="73049.3253">24094 10553 0,'0'-81'16,"41"40"-1,0 41 1,-41 41 0,0 40-1,0-40-15,0 82 16,0-82-16,-41-41 16,41 41-1,0-82 32,82-41-47,41 0 16,-82 1-1,40 40 1,-81 82 15,0 122-15,0-40-1,0-82-15,0 41 16</inkml:trace>
  <inkml:trace contextRef="#ctx0" brushRef="#br0" timeOffset="73224.1585">24667 10758 0,'0'0'0,"0"41"31,-41 41-15,41-41-16,0-1 15,0 1 1,0 41-16</inkml:trace>
  <inkml:trace contextRef="#ctx0" brushRef="#br0" timeOffset="73473.711">25321 10103 0,'41'0'47,"41"0"-47,41 0 16,-41 0-16,81-81 15,-122 81 1</inkml:trace>
  <inkml:trace contextRef="#ctx0" brushRef="#br0" timeOffset="73673.6371">25649 9735 0,'0'0'0,"0"-41"15,-41 41 1,41 82 0,0 0-16,0 41 15,0-1-15,0 1 16,0-41-16,0-41 15,0 0 1</inkml:trace>
  <inkml:trace contextRef="#ctx0" brushRef="#br0" timeOffset="73891.1884">26712 9654 0,'0'0'0,"0"-123"16,0 205 15,0 40-15,0-81-16,0 0 16,0 82-1,0-82-15,0 0 16</inkml:trace>
  <inkml:trace contextRef="#ctx0" brushRef="#br0" timeOffset="74074.4824">26017 10103 0,'82'0'16,"40"0"-1,83 0-15,40 0 16,1-81-16,-42 81 16,-81 0-16</inkml:trace>
  <inkml:trace contextRef="#ctx0" brushRef="#br0" timeOffset="74490.5402">26671 10472 0,'-82'0'0,"82"-123"15,0 82 1,82 41 0,-41 41-1,-41 41 1,0 0-1,0-42-15,0 42 16,0-41-16,0 0 16,0-82 31,123-82-32,-41 1 1,0 81-1,-82 82 1,0 41 0,0-1-16,0 42 15,0 0-15,0 81 16,0-163 0,40-41-16</inkml:trace>
  <inkml:trace contextRef="#ctx0" brushRef="#br0" timeOffset="74641.2146">27244 10513 0</inkml:trace>
  <inkml:trace contextRef="#ctx0" brushRef="#br0" timeOffset="75057.3037">27326 10676 0,'41'0'46,"41"0"-30,-82 82-16,0 0 16,0-41-16,-82 81 15,-41-81 1,82 0 15,82-41-15,82 0-1,245-123 1,-123 42-16</inkml:trace>
  <inkml:trace contextRef="#ctx0" brushRef="#br0" timeOffset="75796.2931">29167 8222 0,'-41'0'16,"123"0"15,40 0-31,1 0 0,0 0 15,-42 0 1</inkml:trace>
  <inkml:trace contextRef="#ctx0" brushRef="#br0" timeOffset="75940.4863">29371 8549 0,'82'0'15,"41"0"-15,-1 0 16,1-82-16,0 82 16</inkml:trace>
  <inkml:trace contextRef="#ctx0" brushRef="#br0" timeOffset="76273.8994">32398 7036 0,'0'-41'16,"41"-41"-1,-41 205 32,0 40-31,0 1-16,0-1 16,0-40-16,0 82 31,82-123-31</inkml:trace>
  <inkml:trace contextRef="#ctx0" brushRef="#br0" timeOffset="76690.7301">31580 8222 0,'0'0'16,"-41"0"-16,164 0 31,368 0-16,204 0 1,-81-82 0,-410 82-16,1 0 15,-82 0-15,-82 0 16,-1 0 0,1 0-1,41 0 32,-82-41-31</inkml:trace>
  <inkml:trace contextRef="#ctx0" brushRef="#br0" timeOffset="78290.8257">31989 7199 0,'0'-82'16,"0"42"15,82 40-16,-82-41-15,82 41 16,0 0-16,-41 0 0,-1 0 16,42 0-16,-41 122 15,-123 328 32,-81-245-16,163-164-31,0-82 47,0-82-31,122-81 0,1-83-1,-82 205 1,-41 42-16,123-42 0,-82 0 15,-41 41 1,0 0 15,-41 41 1,-41 82-17,82 41-15,-82 81 16,82-40-16,0 122 0,0-163 15,41 81 1,41-163 0,0 0-1,40-41 1,-40-204 0,0-1-1,-82 82-15,0 1 16,0 40-16,41 41 15,-41 82 17,0 41-17,0-1-15,0 83 32,0-41-32,0 40 15,0-40-15,0-82 16,0 0-1</inkml:trace>
  <inkml:trace contextRef="#ctx0" brushRef="#br0" timeOffset="79065.0024">31744 6708 0,'-41'0'16,"164"0"62,-42 0-78,83 0 16,-41 0-1,40 0-15,42-81 16,-82 81-16,-1 0 16</inkml:trace>
  <inkml:trace contextRef="#ctx0" brushRef="#br0" timeOffset="79390.8192">33707 7240 0,'0'0'0,"41"0"31,82 0-15,0-41-1,-1 41-15,-40 0 0</inkml:trace>
  <inkml:trace contextRef="#ctx0" brushRef="#br0" timeOffset="80132.7433">34607 7036 0,'0'-123'16,"41"123"0,82 0-1,-82 41 1,41 0-16,-82 81 16,0-81-1,0 41-15,0 123 16,-41-205-1,41 41 1,0-82 15,0-41-31,81-123 32,42 124-17,-82-42 1,-41 82-1,0 82 32,-41 41-47,41 40 16,0 83 0,0-123-16,0-1 15,0 1-15,41-82 16,-41 82-16,123-82 15,0-41 1,-83-82 0,83 42-1,-82-1-15,41 82 47,-82 123-31,0-1-1,0 1 1,-41-41 0,41-41-1,0 0 1,41-41 0,82 0-16,40-41 15,-81-82 1</inkml:trace>
  <inkml:trace contextRef="#ctx0" brushRef="#br0" timeOffset="80408.6408">34730 6708 0,'0'0'16,"-82"0"-16,205 0 47,40-81-47,-40 81 15,123 0 1,-83 0-16,1-41 15</inkml:trace>
  <inkml:trace contextRef="#ctx0" brushRef="#br0" timeOffset="82042.7663">31866 9081 0,'0'-41'16,"-40"41"-16,40 123 47,0 40-47,0 1 16,0 163-1,0-204-15,0 0 16,0-42-16,0 1 15,0-41-15,0 41 16,-41-82 31,-82 0-31,41 0-1,41-41 1,41-123-1,0 42-15</inkml:trace>
  <inkml:trace contextRef="#ctx0" brushRef="#br0" timeOffset="82432.9124">31948 8917 0,'123'0'47,"41"0"-47,40 0 15,83 0-15,122-82 16,491 82-1,-491 0-15,-41 0 16,-82 0-16,-40 0 16,163 0-1,0 0 1,-246-81 0,-81 81-1</inkml:trace>
  <inkml:trace contextRef="#ctx0" brushRef="#br0" timeOffset="83657.843">32480 9367 0,'0'-41'16,"-41"41"31,-41 0-47,82 41 16,-81 41-1,81 82 16,40-164-31,42 81 16,0-40 0,-82 0-1,-41 41 17,-41-82-32,1 0 15,-1 0 1,82-41-1</inkml:trace>
  <inkml:trace contextRef="#ctx0" brushRef="#br0" timeOffset="83990.339">32644 9040 0,'0'0'0,"0"-41"15,41 41 17,-41 123-17,0-41 1,0-42-16,0 83 15,122-123 48,-81 0-47,41 0-16,0 0 0</inkml:trace>
  <inkml:trace contextRef="#ctx0" brushRef="#br0" timeOffset="85108.0309">33585 8958 0,'0'0'0,"-41"-41"16,-41 41 15,0 164-15,0 81-16,82 42 15,0 531 17,0-614-17,164-122 1,-123-82 0</inkml:trace>
  <inkml:trace contextRef="#ctx0" brushRef="#br0" timeOffset="85435.1103">34116 9204 0,'0'0'0,"0"-82"0,0 0 15,0 164 32,0 122-31,0 1-1,0-123-15,0-1 16</inkml:trace>
  <inkml:trace contextRef="#ctx0" brushRef="#br0" timeOffset="85724.6492">33748 9899 0,'0'0'0,"123"0"31,81 0-16,42 0 1,-1 0 0,-81 0-1</inkml:trace>
  <inkml:trace contextRef="#ctx0" brushRef="#br0" timeOffset="86208.0752">33953 10431 0,'0'-41'16,"41"41"15,-41 82-15,0-1 0,0-40-16,0 0 15,0 41 1,0 0-1,0-123 32,0 0-47,122-82 16,-40 82 0,0-40-1,-82 122 1,0-1-16,0 1 15,0 0-15,0 82 16,0-82 0,41 0-1</inkml:trace>
  <inkml:trace contextRef="#ctx0" brushRef="#br0" timeOffset="86424.7842">34607 10635 0,'0'0'0,"0"-82"0,0 123 47,0 82-32,0-82-15,0 123 16,0-1-1</inkml:trace>
  <inkml:trace contextRef="#ctx0" brushRef="#br0" timeOffset="86725.7113">35098 9940 0,'82'0'47,"-41"0"-47,41 0 15,-1 0 1,42 0-16</inkml:trace>
  <inkml:trace contextRef="#ctx0" brushRef="#br0" timeOffset="86958.165">35507 9572 0,'-82'-82'0,"82"41"16,0 123 30,41 0-46,-41 81 16,0 42 0,41-164-1</inkml:trace>
  <inkml:trace contextRef="#ctx0" brushRef="#br0" timeOffset="87225.034">35998 9408 0,'0'0'0,"0"-41"16,0 0 0,0 82 30,82 41-30,-82 0-16,0 81 16,0-81-1,0 0-15,41 0 16</inkml:trace>
  <inkml:trace contextRef="#ctx0" brushRef="#br0" timeOffset="87408.4244">35957 9858 0,'82'0'16,"-41"0"-1,41 0-15,81 0 16,-81 0-1</inkml:trace>
  <inkml:trace contextRef="#ctx0" brushRef="#br0" timeOffset="87874.55">36121 10431 0,'82'0'47,"-82"41"-32,0 0-15,0 40 16,0-40-16,0 0 15,0 41 1,0-123 31,0 0-31,81-82-1,83 83 1,-82-42-1,-82 123 1,0 0-16,0 40 16,0-40-16,0 41 0,0 41 15,0 81 1,41-81 0</inkml:trace>
  <inkml:trace contextRef="#ctx0" brushRef="#br0" timeOffset="88159.0932">36775 10962 0,'0'-40'0,"82"-42"16,-41 82-1,0 0 1,-41 41-1,0 81 1,0-81-16,0 82 16,0-82-16,-82-41 15,82 41 1,41-41 15,164-82-15,-124 0-1</inkml:trace>
  <inkml:trace contextRef="#ctx0" brushRef="#br0" timeOffset="88891.8223">35384 9654 0,'0'-82'15,"0"41"17,0 0-1,0 123 16,0 0-32,0-1-15,0 206 32,0-246-32,0-1 15,0 42 17,41-82-1</inkml:trace>
  <inkml:trace contextRef="#ctx0" brushRef="#br0" timeOffset="89141.7531">35303 9940 0,'-41'0'0,"123"-41"47,-42 41-47,124 0 16,-123 0 0,0 0-16,0 0 0,82 0 15</inkml:trace>
  <inkml:trace contextRef="#ctx0" brushRef="#br0" timeOffset="89845.5912">35753 8672 0,'-41'0'16,"41"41"31,-41-41-32</inkml:trace>
  <inkml:trace contextRef="#ctx0" brushRef="#br0" timeOffset="90250.0421">35548 8917 0,'41'0'47,"0"0"-47,41-41 16,0 41-16,40 0 15,165 0 1,40 0 0,-204 0-1,-1 0-15,1 0 0,41 0 16,-123 0-1,-1 0 1,-80 0 62</inkml:trace>
  <inkml:trace contextRef="#ctx0" brushRef="#br0" timeOffset="91154.848">33625 8263 0,'0'-82'0,"0"41"78,41 41-15,0 0-63,41 0 0,41 0 15,0 0 1,40 0-16,-40 0 16,0 0-16,-1 41 0,1-41 15,163 0 1,-40 0 0,-123 0-16,-1 0 15,1 0-15,0 0 16,-1 0-16,83 0 15,0 0 17,-42 0-32,-81 0 15,0 0-15,0 0 16,-1 0-16,-40 0 0,0 0 16,0 0-1,41-41 1,0 41-1,-41 0-15,0 0 110</inkml:trace>
  <inkml:trace contextRef="#ctx0" brushRef="#br0" timeOffset="92341.99">36816 9244 0,'82'82'47,"-41"0"-32,163 204 17,124 492-1,-287-656-31,-41 1 15,0 0-15,0 40 16,0 42-16,0-41 16,-82-42-16,-41 42 0,41-41 15,-40-1-15</inkml:trace>
  <inkml:trace contextRef="#ctx0" brushRef="#br0" timeOffset="93992.2542">33666 13499 0,'0'-82'0,"0"41"15,-41 41 16,-40 0-31,-42 245 32,123-163-32,0-41 15,41 41-15,0-41 16,0 41-16,81-42 16,-122 42-1,41-82-15,-41 41 16,0 41-1,-82-41 1,-40-41-16,-124 0 16,164 0-16,1 0 31,40 0-15,123-82-16</inkml:trace>
  <inkml:trace contextRef="#ctx0" brushRef="#br0" timeOffset="94359.0998">33830 13294 0,'0'0'0,"0"-41"0,0-41 15,41 82 1,41 0 15,-82 41-15,0 82 0,-82 0-1,0-42 1,123-81 31,41 0-32,-41 0-15,41 0 16,-1 0-16</inkml:trace>
  <inkml:trace contextRef="#ctx0" brushRef="#br0" timeOffset="94546.7757">34648 13785 0,'0'0'0,"41"0"31,41 0-16,41 0 1</inkml:trace>
  <inkml:trace contextRef="#ctx0" brushRef="#br0" timeOffset="94682.6646">34607 14112 0,'0'0'0,"82"0"31,0 0-15,163-123 0</inkml:trace>
  <inkml:trace contextRef="#ctx0" brushRef="#br0" timeOffset="96177.1027">36366 13376 0,'0'0'0,"0"-82"0,0 41 16,0 164 46,0 0-62,0-1 0,0 1 16,0-41-16,0 0 15,0-1-15,0 1 16</inkml:trace>
  <inkml:trace contextRef="#ctx0" brushRef="#br0" timeOffset="96546.4636">35589 14235 0,'0'0'0,"-82"0"0,164 0 47,41 0-32,40 0-15,246-41 16,205-41 0,0 0 15,-451 82-31,-40 0 16,-82 0-16</inkml:trace>
  <inkml:trace contextRef="#ctx0" brushRef="#br0" timeOffset="97125.5025">35262 14930 0,'0'-41'16,"0"82"-16,0-163 15,41 122 1,40 0 0,-81 81-1,0 42-15,41 122 16,-41-81 31,0-123-32,0-123 17,0-41-17,0 42-15,123-83 16,-82 123-16,0 41 15,41 41 17,-82 82-32,0 40 15,0 42 1,0-82 0,0-82-1</inkml:trace>
  <inkml:trace contextRef="#ctx0" brushRef="#br0" timeOffset="97359.7819">35998 15503 0,'0'-41'0,"0"123"47,0 0-31,0-1-16,0-40 15,0 41-15,0-41 16,0 0 0</inkml:trace>
  <inkml:trace contextRef="#ctx0" brushRef="#br0" timeOffset="97596.1628">36284 15462 0,'41'0'47,"41"0"-47,41-82 16,-41 82-16,-1 0 15,-40-41-15</inkml:trace>
  <inkml:trace contextRef="#ctx0" brushRef="#br0" timeOffset="97828.3295">36612 15053 0,'0'-41'0,"-41"41"16,41 123 15,0-1-31,0 1 15,0 123 1,0-42 0</inkml:trace>
  <inkml:trace contextRef="#ctx0" brushRef="#br0" timeOffset="98292.5382">36939 15176 0,'0'0'0,"0"-82"0,0 123 47,82 81-31,-82-40-1,0 0-15,0 82 16,0-82 0,-41-42-1,82-121 17,-41-42-17,41-82 1,40 83-1,-40 81 1,0 41 0,41 0-1,-82 122 1,41-40-16,-41 0 16,0 82-1,0-1 1</inkml:trace>
  <inkml:trace contextRef="#ctx0" brushRef="#br0" timeOffset="98592.7851">37593 15585 0,'0'0'0,"82"0"16,0 0 0,-41 41-1,-41 40 1,0-40 0,-41 82-1,41-82-15,-82 41 16,82-41-1,41-41 17,82 0-17,-41-82 1</inkml:trace>
  <inkml:trace contextRef="#ctx0" brushRef="#br0" timeOffset="98842.8214">38002 15421 0,'82'0'32,"41"-41"-17,-41 41-15</inkml:trace>
  <inkml:trace contextRef="#ctx0" brushRef="#br0" timeOffset="99359.6522">38780 14808 0,'0'-41'15,"41"41"16,-41 81-15,0 42 0,-82-82-1,41-41 1,0 0 15,41-41-31,0-82 16,0 83-1,82 40-15,-41-82 16,0 82-16,81 82 16,-122-1-1,0 124-15,-41 40 32,-81-40-17,81-164-15,-41-41 16,82-41-1,0 0 1,123-41 0,-82 82-1,40 0 1,1 41 0</inkml:trace>
  <inkml:trace contextRef="#ctx0" brushRef="#br0" timeOffset="107746.64">28758 14317 0,'0'0'0,"0"-41"15,0 0-15,0 0 16,0-41-16,0 0 16,0 41-1,-82 41 16,-123 205 1,164-82-17,41-82-15,41 81 16,41-122 0,41 82-16,-1 0 15,-40 0 1,-82 0-1,-41-82 1,-40 122-16,-1-81 16,0-41-16,-41 82 31,123-164-15</inkml:trace>
  <inkml:trace contextRef="#ctx0" brushRef="#br0" timeOffset="107915.7887">29044 14685 0,'0'-82'15,"0"164"32,0 0-47,-41 40 16,41-40-16,0 0 15,0-41-15</inkml:trace>
  <inkml:trace contextRef="#ctx0" brushRef="#br0" timeOffset="108411.5012">28798 15544 0,'0'-82'16,"0"-41"-1,0 82 1,-40 41 0,-83 0-16,82 41 15,0 0 1,-41 82 0,82-41-1,41 40 1,0-122-16,82 0 15,-82 82-15,0-82 16,-41 41 0,81 0-16,-81 82 15,-122-82 1,40-41 0,-41 41-1,82-41 1</inkml:trace>
  <inkml:trace contextRef="#ctx0" brushRef="#br0" timeOffset="108667.2748">29248 15748 0,'0'0'0,"41"-41"31,-41 123 0,0-41-15,-81 41-16,-42 41 15,41-42 1,123-81 15,0 0-31,122-81 16,1-42-1</inkml:trace>
  <inkml:trace contextRef="#ctx0" brushRef="#br0" timeOffset="109193.1905">29494 14317 0,'-82'-123'16,"164"246"-16,-246-328 0,123 123 0,-40-40 16,-124 81-1,82-82 1,-81 123 0,122 0-1,-82 82-15,42 41 16,40-42-16,-123 287 15,82-40 1,42-42-16,81 41 16,-82 205-1,164-82 1,204-123 0,-81-163-1,-83-164-15,1 0 16,0 0-16,-1 0 0,1 0 15,327-286 1,0-124 0,-286 247-16,-82-42 15,-1 1-15,-81-123 16,-163-82 0,-83 163-1,1 164 1,122 82-1,0 0-15,42 0 16,-1 0-16,0 82 0,82-41 16</inkml:trace>
  <inkml:trace contextRef="#ctx0" brushRef="#br0" timeOffset="110127.4614">40498 13621 0,'-41'0'0,"123"0"47,40 0-47,42 0 0,-41 0 16,122-82 0</inkml:trace>
  <inkml:trace contextRef="#ctx0" brushRef="#br0" timeOffset="110262.7335">40784 13867 0,'0'0'15,"82"0"1,-41 0 0,163 0-1,-122 0-15</inkml:trace>
  <inkml:trace contextRef="#ctx0" brushRef="#br0" timeOffset="112393.9492">39802 12844 0,'0'-82'0,"-81"82"15,121 0 32,1 0-31,0 0-16,82 0 31,-82-41-31</inkml:trace>
  <inkml:trace contextRef="#ctx0" brushRef="#br0" timeOffset="112693.7569">39639 12844 0,'0'123'78,"0"409"-62,0-287-1,41 41-15,-41 205 16,0-41 15,0-286-31,0-42 0,0 1 16,0-82-16,81-82 31,1-41-15,41-81-16</inkml:trace>
  <inkml:trace contextRef="#ctx0" brushRef="#br0" timeOffset="113627.6601">40661 13826 0,'0'-41'15,"0"0"1,0-41-16,82-41 31,0 123-31,123-40 31,-124 367 1,-81-245-32,0-1 15,-40 1-15,40-41 16,-41-41-16,41 41 16,0-123 15,41 41-16,-41-40 1,40-124-16,42 123 16,-82 0-1,123-81 1,-41 163 0,-41 41-1,-41 0 1,81 163-1,-81-40 1,0-123-16,0 40 16,0 1-1,0-41 1,41-41-16,0 0 16,0 0-1,41 0-15</inkml:trace>
  <inkml:trace contextRef="#ctx0" brushRef="#br0" timeOffset="113843.6274">41889 13703 0,'0'0'15,"0"-41"1,0 82 31,0 41-47,0-41 15,0 122 1,0 1 0,0-82-1,0-41 1</inkml:trace>
  <inkml:trace contextRef="#ctx0" brushRef="#br0" timeOffset="114283.1359">42502 13417 0,'0'-82'0,"0"41"15,-41 41 48,-40 41-63,81 0 16,-82 41-16,82-1 15,82 1 1,-1-41-1,-40-41-15,0 41 16,41-41-16,-82 82 31,0-41-15,-41 0 0,-41-41-1,-40 0 1</inkml:trace>
  <inkml:trace contextRef="#ctx0" brushRef="#br0" timeOffset="114527.3873">42748 13744 0,'0'-41'15,"41"41"1,-41 41 31,0 41-31,0 0-16,0-41 15,0-1-15,0 42 16,0-41-1</inkml:trace>
  <inkml:trace contextRef="#ctx0" brushRef="#br0" timeOffset="114883.2258">42911 12599 0,'0'0'0,"0"-41"15,0 0-15,0-41 16,123 82 0,-82 82-1,-41 0 1,0-41-16,-41 40 15,-41-40-15,82 41 16,-82-41 0,82 0-1,123-41 1,82 0 0,-124 0-1,-40 0-15</inkml:trace>
  <inkml:trace contextRef="#ctx0" brushRef="#br0" timeOffset="115144.5736">43320 13662 0,'0'0'15,"-81"0"-15,121 0 16,1 0-16,41 0 16,0 0-16,123 0 15,-124 0 1</inkml:trace>
  <inkml:trace contextRef="#ctx0" brushRef="#br0" timeOffset="115377.7323">43648 13335 0,'0'0'0,"0"-41"15,-82 41 1,82 123 0,0-41-1,0 81 1,0-81-16,0 41 16,41 81-1,41-163-15</inkml:trace>
  <inkml:trace contextRef="#ctx0" brushRef="#br0" timeOffset="115881.7607">44057 13499 0,'0'-82'15,"0"0"-15,41 82 16,40-41 0,-40 41-1,41 82 1,-82 122 0,0-40-1,0-123 1,-41 82-1,41-164 17,82-123-1,-82 82-31,41-81 16,41 163-16,-82-41 15,82 41 16,-82 41-31,0 0 16,0 40-16,0-40 16,0 0-16,0 0 0,0 82 15,0-82-15,0 0 16,0 0 0,41-41-1</inkml:trace>
  <inkml:trace contextRef="#ctx0" brushRef="#br0" timeOffset="116161.0466">44629 13867 0,'0'-41'16,"82"41"-1,-41 0-15,0 0 31,-41 82-15,0-41-16,0 40 16,0 1-1,0 0 1,-82-82-16,82 41 31,41-41-15,41 0-16,122-164 15</inkml:trace>
  <inkml:trace contextRef="#ctx0" brushRef="#br0" timeOffset="116610.9145">45366 13376 0,'0'-82'0,"0"41"31,-41 41-31,-41 0 15,0 41 17,82 41-17,0 0-15,0-41 16,0 40-16,82-81 16,0 41-1,-41 0 1,-41 41-1,0-41 1,0 0 0,-123-41-1,41 0 1</inkml:trace>
  <inkml:trace contextRef="#ctx0" brushRef="#br0" timeOffset="116962.1271">45529 13703 0,'0'0'0,"82"0"16,-41 0-1,0 0 17,-41 41-32,0 41 15,0 0 1,0-41-16,-41 40 16,41-40-1,0 41 16,41-82-15,0 0-16,204-82 31</inkml:trace>
  <inkml:trace contextRef="#ctx0" brushRef="#br0" timeOffset="117327.4581">45693 12885 0,'0'0'0,"0"-82"0,41 82 47,41 0-31,-41 41-1,-41 41 1,0-41-16,0 0 16,0 81-1,-82-122 1,82 41-16,82-41 31,-1 0-31,124-81 16,-123 81-1</inkml:trace>
  <inkml:trace contextRef="#ctx0" brushRef="#br0" timeOffset="117836.8682">46429 12558 0,'0'0'0,"0"-41"16,41 41 15,0 0-31,82 0 16,-82 41 0,-41 163-1,0 205 1,0 41-1,0-204 1,0 204 0,0-287-16,0 1 15,0 81 1,0-204 0,-82-41 30,41 0-46,0 41 16,-163 41 0,163-82-1,41 41-15</inkml:trace>
  <inkml:trace contextRef="#ctx0" brushRef="#br0" timeOffset="118101.1501">46225 15953 0,'0'0'0,"-82"0"0,123 82 63</inkml:trace>
  <inkml:trace contextRef="#ctx0" brushRef="#br0" timeOffset="207767.4224">38493 20248 0,'-81'0'16,"40"0"-16,-41 0 15,41 0 1,-41 0 0,41 0 30,82 0 1,82 0-31,81 82-16,451-82 16,-123-82-16,-1 82 15,533-82 1,41 82-1,-615 0-15,-81 0 16,-81 0-16,-83 0 16,-81 0-16,-41 0 15,-164 0 48</inkml:trace>
  <inkml:trace contextRef="#ctx0" brushRef="#br0" timeOffset="208256.8442">39025 20493 0,'0'0'0,"-123"0"0,1-82 0,40 82 15,-41-40 1,205 40 15,41 0-15,81 0-16,164 0 15,123 0 1,41 0-16,123 0 0,-42 0 16,410 0-1,-532 0-15,-123 0 16,-41 0-16,-40 0 16,-1 0-1</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9T10:55:15.943"/>
    </inkml:context>
    <inkml:brush xml:id="br0">
      <inkml:brushProperty name="width" value="0.05292" units="cm"/>
      <inkml:brushProperty name="height" value="0.05292" units="cm"/>
      <inkml:brushProperty name="color" value="#FF0000"/>
    </inkml:brush>
  </inkml:definitions>
  <inkml:trace contextRef="#ctx0" brushRef="#br0">18408 15012 0,'0'-82'16,"-82"82"-16,82-41 15,0 123 17,0 82-17,0-42-15,0 1 0,0 0 16,0 41 0,-41 40 15</inkml:trace>
  <inkml:trace contextRef="#ctx0" brushRef="#br0" timeOffset="383.0499">18285 15135 0,'0'0'15,"0"-82"1,0 205 15,123 40-15,0 1-1,0-41 1,-42-82 0,1-41-1,-82-82 1,0-82-1,0-81 1,0-1 0,-41 124 15,41 162-15,0 42-1,0 41 1,41 245-1,-41-204 1,41-82-16</inkml:trace>
  <inkml:trace contextRef="#ctx0" brushRef="#br0" timeOffset="1039.1378">19267 15012 0,'0'-82'0,"-41"82"15,41 41 17,0 82-32,0 0 15,0-1-15,0-40 16,0 123-1,-41-205 17,41-41-1,0-164-15,41 164-1,82 41 1,-41 0-1,0 0 1,-1 0-16,-40-41 16,-41-40-1,0 40 1,0-41 0,0-41-1,-82 246 16,82-41-15,0 40-16,0 124 16,0-123-1,0 81 1</inkml:trace>
  <inkml:trace contextRef="#ctx0" brushRef="#br0" timeOffset="1214.8408">19840 15789 0</inkml:trace>
  <inkml:trace contextRef="#ctx0" brushRef="#br0" timeOffset="1983.9394">23358 15217 0,'0'-82'16,"0"41"0,0 82 15,0 81-16,0 1-15,0 0 16,-41-41-16,41 40 16,0-81-16,-82-41 15,82 41 17,0-82-32,41-245 31,82-164-16,-41 286 1,-1 205 15,-81 82-31,0 0 16,82 81-16,-82 124 16,0-206-1,41 1-15,-41-82 16,0 41-1</inkml:trace>
  <inkml:trace contextRef="#ctx0" brushRef="#br0" timeOffset="2183.2934">23194 15626 0,'0'0'0,"-41"0"15,123 0 17,204-41-17,205-41 1,-327 82 0</inkml:trace>
  <inkml:trace contextRef="#ctx0" brushRef="#br0" timeOffset="2700.8209">24503 15135 0,'0'0'0,"0"-41"0,0-41 16,0 0-1,0 164 32,0 41-47,0-1 16,0 165-1,0-42 1,0-122 0,0-82-1,-82-82 17,82-82-32,0-81 15,41 163 1,41 41-1,0 0 1,41 0 0,-82 0-1,40 0 1,-81-41 0,0-82-1,0 41 1,0-40-1,0 163 17,-41 81-17,41 124 1,0-124-16,0 124 16,0-164-16,0-41 15</inkml:trace>
  <inkml:trace contextRef="#ctx0" brushRef="#br0" timeOffset="2848.041">25035 16035 0,'0'0'0</inkml:trace>
  <inkml:trace contextRef="#ctx0" brushRef="#br0" timeOffset="4801.1261">19922 14808 0,'0'-41'16,"0"0"-1,0-41 1,-41 41-1,-41-41 1,41 0 15,-123 41-15,1-40 0,-1 81-1,-40-41 1,40 41-1,41 0 1,1 0 0,-1 0-1,-41 0 1,123 0 0,-41 82-1,-40-1 1,-1-40-1,41 41 1,-41 41 0,42 40 15,-1 1-15,-82 122-1,164-122 1,-82 41-1,82-42 1,0 42 0,123 163-1,0-205 1,-41-40 0,122 0-1,-40-41 1,-123-82-16,122 81 15,-40-81 1,0 0-16,122-81 31,-40 40-15,81-164 0,-163 123-1,0 1 1,-1-42-1,42-163 1,-41 122 0,-42 41-1,-40 1 1,-41 40 0,82-246-1,-164 83 1,-81 0-1,40 204 1,-82 41 15,124 122-31,-1 165 16,41-83-16,41-40 0</inkml:trace>
  <inkml:trace contextRef="#ctx0" brushRef="#br0" timeOffset="5900.6638">18654 17425 0,'0'-40'0,"0"-1"15,0 0 1,0-41-1,0 41 1,-41 41 0,41 123 31,0-1-47,0 369 31,81-286-16,-81-42 1,0-81 0,-40-204 46,-1 122-46,41-41-1,-41 41 1,41-41 0,-41 41-1,41 41 48,0 0-48,0-1 1,0 83-16,82-82 16,40-41-1,-40 0 1,0 0 0,-41-82-1,-41 41 16,0 82 1</inkml:trace>
  <inkml:trace contextRef="#ctx0" brushRef="#br0" timeOffset="7250.9141">18654 19389 0,'0'-82'0,"0"0"16,-82 82-1,82-82-15,-123 82 16,41 0-1,41 82 1,41 205 0,0 653 15,-82-612 0,1-287 0,81-123-31</inkml:trace>
  <inkml:trace contextRef="#ctx0" brushRef="#br0" timeOffset="8368.858">17876 20207 0,'82'-82'15,"-41"82"1,82-82-1,122 1 1,-40 81 0,40-41-1,-163-41 1,-82 123 15,0 0-15,41-41-1,-41-82 79,-41 82-78,-41 123-1,82 40 1,0-40 0,0-82-1,0 41 1,82-82 15,-82-41-31,41-41 16,-41-82-1,0 42 1,0 162 15,41 42-15,-41 82 0,82-82-1,-41-82 1,-1 0-1,83-123 1,-82-41 0,-41-163-1,82-123 1,-82 327 0,0 246 30,-82 0-46,82 245 16,0-82 15,41-163-15,41-123 0,-41 0-16,40 0 15,1-41-15,-82-41 16,82-122-1,-82-1 1,41 164 0,-41 123 62,0 0-63,0 0 1,0 0 0,82-1-1,-82 42 1,41-82 0,-123-41-1,41 0 1,-41 0-1,41-123 1</inkml:trace>
  <inkml:trace contextRef="#ctx0" brushRef="#br0" timeOffset="8684.7821">19922 19798 0,'0'82'15,"0"-41"1,81-41 15,1-41-15,-82-41 0,0 41-1,0 0 1,-82 0-1,1 246 1,81-1 0,0-40-1,81-164-15,42 41 16,0-41 0,-41-41-16</inkml:trace>
  <inkml:trace contextRef="#ctx0" brushRef="#br0" timeOffset="9233.8928">19226 20821 0,'0'0'0,"-41"0"16,41-82-1,0 164 1,-81 204-1,81-41 1,0-81 15,0-123-31,0 0 16,-41-82 15,41-41-15,-82 41-1,0 0 1,82 82 15,0 0-31,0 0 16,41 41 0,41-41-1,122-41 1,-81-82-1</inkml:trace>
  <inkml:trace contextRef="#ctx0" brushRef="#br0" timeOffset="9801.1758">18531 22375 0,'0'41'32,"0"41"-32,0 40 15,0 1-15,-82 41 16,82-42-16,0 42 15,-41-41 32,41-246-31</inkml:trace>
  <inkml:trace contextRef="#ctx0" brushRef="#br0" timeOffset="10134.4785">18408 22375 0,'0'0'0,"0"-82"0,0-41 16,82 42 0,41 81-1,-82 81 1,-41 124 0,0 40-1,-123-122 1,0-41-1,123 0 48,41-1-63,-41-40 16,82 0-1,41 82 1,-42-41-1,1-82 1,41-82 0</inkml:trace>
  <inkml:trace contextRef="#ctx0" brushRef="#br0" timeOffset="10701.4514">19063 22702 0,'0'0'0,"0"41"16,0 41-1,0 0 1,41-1 0,-1-81 15,1-40-15,-41-42-16,0-41 15,-41 82-15,1 41 16,-42 0-1,0 41 1,82 164 0,0-124-16,41 83 15,0-164-15,0 0 16,122 0 0,42-123-1,-164 1 1,-41 40-1,0 0 1,0 123 31,0 82-31,0 122-1,0 82 1,0 0-1,0-204 1,0-82 0,-123-82-1,41 0 1,41-163 0,-41 81-16</inkml:trace>
  <inkml:trace contextRef="#ctx0" brushRef="#br0" timeOffset="10812.4858">19308 22334 0,'0'41'32</inkml:trace>
  <inkml:trace contextRef="#ctx0" brushRef="#br0" timeOffset="12535.1525">19676 22907 0,'41'0'31,"-41"-82"-15,41 82 0,-41-41-1,0-41 1,0 41 0,-41 41-16,-82 41 15,123 0-15,-41 41 16,41 122-1,0-81 1,123-41 0,-41-82-16,-41 0 15,41-82-15,-82 41 16,82-163 0,-1-1-1,-40 205 16,41 0 1,-82 82-32,0 0 31,-41-123 31,41-41-46,-41 82-16,-41 41 16,82 82-1,0-42 1,0 83 0,41 0-1,82-164 1,82-82-1,-1-204 1,-122-42 15,-82-81-15,0 82 0,0 245-1,0 0 1,-82 82-1,41 82 1,41 245 0,0 164-1,41-286-15,-41-1 16,82-122 0,0-41-1,-41-41-15,81-123 16,-40-40-1,-41-83 1,-41 165 15,0 121 1,0 124-17,0-41 1,0-1-1,82-81 1,-41-41 0,41 0-16,-1-81 15,-81-1-15,82 82 16,-82-41 0,41 41 15,-41 82-16,41-82 1,82 0 15,-82-41-15,0 41 0,40 0-1,-40 0 1,0 0-1,41 0 17,-82-41-32,82 41 15,-82-82 1,0 41 0,0-82-1,-82 83 1,0 40-1,-40 163 1,122-81 15,0-41-15,0 41 0,81-82-1,42-82 1,-82-82-1,-41 82 1,0 123 15,0 41-31,-41 164 16,0 122 0,-41-41-1,82-82 1,-81-81-1,40-164 1,0 0 0,-41 0-16,41-82 15,41 41-15</inkml:trace>
  <inkml:trace contextRef="#ctx0" brushRef="#br0" timeOffset="12767.9753">20331 22457 0,'0'0'0,"82"0"47,163-82-47,328-41 15,-123 41 1,-369 82 0</inkml:trace>
  <inkml:trace contextRef="#ctx0" brushRef="#br0" timeOffset="12861.2144">21803 22170 0</inkml:trace>
  <inkml:trace contextRef="#ctx0" brushRef="#br0" timeOffset="14651.7834">40293 3354 0,'0'-82'15,"0"123"32,0 0-31,82 0-16,-41 82 31,-41-41-31,41-82 16,41 0-1,-41 0-15,163 0 16,83-123-1,-1-82 17,-163 164-17,-83 1 1,-80 121 62,-42 1-78,82-41 16,-82-41-16</inkml:trace>
  <inkml:trace contextRef="#ctx0" brushRef="#br0" timeOffset="15184.9167">40007 3600 0,'0'41'62,"0"40"-46,0 1-16,0 0 16,0-41-16,82 41 15,81-82 1,492-82 0,449-164-1,-776 83 1,-165 81-1,-122 82 1,-82 0 140,-41 0-140,1 82-16,40-82 16</inkml:trace>
  <inkml:trace contextRef="#ctx0" brushRef="#br0" timeOffset="18770.343">35303 4622 0,'41'0'15,"-1"0"16,1 0-15</inkml:trace>
  <inkml:trace contextRef="#ctx0" brushRef="#br0" timeOffset="27502.5862">30721 6054 0,'0'0'16,"-41"0"-16,-41 0 0,1 0 16,-1 0-1,245 0 63,410-41-62,368 41 0,41-82-1,-82 82 1,-287 0 0,-449 0-16,-123 0 15,-82 0 32,-41 0-47</inkml:trace>
  <inkml:trace contextRef="#ctx0" brushRef="#br0" timeOffset="27932.0558">31007 6381 0,'0'0'0,"-163"0"16,40 0-16,82 0 15,82 0 16,123-41-15,817 41 0,-81-82-1,-204 82 1,-287 0 0,-368 0-1</inkml:trace>
  <inkml:trace contextRef="#ctx0" brushRef="#br0" timeOffset="29036.851">36857 13826 0,'0'-41'0,"-41"41"15,41-41 1,0 123 15,0 41-31,0 40 16,0-40-16,0 0 16,0-1-16,-41 165 31,0-206 16,41-121-47,0-83 15,0-41-15,0-81 16</inkml:trace>
  <inkml:trace contextRef="#ctx0" brushRef="#br0" timeOffset="29436.2124">36734 13908 0,'0'0'16,"82"41"15,-82 40-15,164 42-1,-41 41 1,40-83 0,-81-81-1,-41 0 1,-41-122 15,0-42-15,0-40-1,0 40 1,0 82 0,0 123 15,0 82-16,0 122 1,0 1 0,0-83-1,0-122-15,0 0 16,0 41 0</inkml:trace>
  <inkml:trace contextRef="#ctx0" brushRef="#br0" timeOffset="29969.7375">37839 13826 0,'0'-41'16,"0"-41"0,-82 82-16,82 82 31,0 41-16,0 122 1,41 41 0,-41-245-1,0-82 32,-82-40-47,82-42 0,-41-41 16,41 123-1,82 41 1,0 0 0,41 0-1,-1 0 1,-40 0 0,-41-41-1,41-81 1,-82 40-1,0 41-15,0-41 16,-41 82-16,0 41 31,41 41-15,-82 327 0,82-41-1,0-122 1</inkml:trace>
  <inkml:trace contextRef="#ctx0" brushRef="#br0" timeOffset="30503.3649">37430 15257 0,'0'-40'0,"0"-1"16,0 82 31,0 81-47,0 1 15,0 41-15,0 81 16,0 0-1,0-163 17,0-123-1,-41 0-15,0 1-1,41-42 1,-82 82-1,82-41-15,0 164 47,41-42-31,0-40 0,41-41-1,-41 0-15,163 0 16,-40 0 15,-123-122-31</inkml:trace>
  <inkml:trace contextRef="#ctx0" brushRef="#br0" timeOffset="31270.0082">37471 17139 0,'-82'-82'15,"41"82"-15,82 0 47,41 0-31,0 0-16,-1 0 16,124 0-1,-164 0 16,-82-41 1,-41 41-17,0 41 17,82 0-17,0 164-15,0 122 16,0 41 15,0-163-15</inkml:trace>
  <inkml:trace contextRef="#ctx0" brushRef="#br0" timeOffset="32104.0042">38043 18203 0,'41'-41'15,"41"-82"1,0-41 0,-41-81-1,-41 122 1,0 82 15,-82 82 0,82 41-15,0 41 0,41-123-1,123 0 1,-124 0-1,-40 82 17,0-42-32,0 83 15,0-41 1,0-41 0,82-41 15,82-41-16,-41-123 1,-82 1 0,-1-1-1,-40 123 1,0 82 15,0 123-15,-40-82-1,40-1 1,81-40 0,42-41-1,0-82 1,-82 1 0,0-83-1,-41 82 1,0 164 31,0-41-32,0 82 1,0-42 0,0-40-1,0 82 1</inkml:trace>
  <inkml:trace contextRef="#ctx0" brushRef="#br0" timeOffset="32420.287">39475 17630 0,'0'82'31,"82"-82"16,-41 0-32,-41-41-15,0 0 16,0-82 0,0 82-1,-164 164 1,82 122-1,82-81 1,0-41 0,246-123-1,-164 0 1</inkml:trace>
  <inkml:trace contextRef="#ctx0" brushRef="#br0" timeOffset="32970.9278">37798 18612 0,'0'0'0,"0"-41"0,-41 163 47,41 1-47,-82 164 16,82-83 15,0-122-15,0-41-16,-41-82 47,0 0-32,-81-41 1,81 41-1,41 123 17,0-41-32,0 0 15,0 41 1,204-1 0,-40-81-1,-82 0 1</inkml:trace>
  <inkml:trace contextRef="#ctx0" brushRef="#br0" timeOffset="33274.5013">37348 20207 0,'-41'0'31,"41"41"-15,0 82-16,0-1 15,-82 42-15,82 204 16,-82-123 15</inkml:trace>
  <inkml:trace contextRef="#ctx0" brushRef="#br0" timeOffset="34186.8436">37103 19962 0,'0'0'0,"40"-82"15,42 82-15,-82-82 16,164 82 0,-82 204-1,-82-40 1,-82 0 0,-123-83-1,164 1 16,-40-82-15,81 41 0,81 41-1,83 0 1,-41-41 0,-41 41-1,-1-82 1,42 0-1,-41-82 1,-82 41 0,41 0-1,-41 123 32,0-41-31,0 40-1,82-81 1,-41 0 0,-41-81-1,0 40 1,0-123 0,0 82-1,-82 164 1,0 82-1,82 40 1,0-122 0,204 0-1,1-123 1,-41-123 0,-83-81-1,-40 40 1,-41 164-1,0 82 32,-41 41-31,41 164 0,0-1-1,0-40 1,0-42-1,0-122 1,-81-41 0,-42-82-1,41-40 1,82 81-16</inkml:trace>
  <inkml:trace contextRef="#ctx0" brushRef="#br0" timeOffset="35170.9072">38902 20575 0,'41'-41'46,"-41"-41"-30,0 1 0,0 40-1,-41 41 1,41 81 0,-81 83-1,40-82-15,41 41 16,0-1-1,41-122-15,40 0 16,1 0 0,123-286-1,-123 122 1,-82 83 0,41 81-1,40 40 16,-81 42-15,-41-82 62,1 0-62,40-41-16,-41 41 15,0 0 1,-41 164 0,82 0-1,0-42 1,0 1 0,286-123-1,-122-164 1,-123-81 15,81-123-15,-40 82-1,-82 163 1,0 41 0,-41 82-1,41 82 1,-41 368-1,41-123 1,0-82 0,0-122-1</inkml:trace>
  <inkml:trace contextRef="#ctx0" brushRef="#br0" timeOffset="35321.5556">39639 20452 0,'41'0'31,"81"0"-15,42 0-16,-82 0 0</inkml:trace>
  <inkml:trace contextRef="#ctx0" brushRef="#br0" timeOffset="36937.9837">10431 7526 0,'0'0'0,"-82"0"16,1 0-16,40 0 15,-41 0-15,0 0 16,-41 0-16,-204 0 31,286 0-15,164 0 31,41 0-47,367 0 31,83 82-15,0-82-1,-410 0-15,82 0 16,-245 0-16,-41-82 47,-81 82-32,-1 0-15,-164 0 16,-40 0 0,-164 41-1,82-41 1,163 82-16,-81-82 16,163 82-1,82-82-15,82 0 63,164 0-48,81 0-15,0 0 16,164 0 0,-81-41-1,-247 41 1,-163 0 31,0 0-47,1 41 15,40 0 1</inkml:trace>
  <inkml:trace contextRef="#ctx0" brushRef="#br0" timeOffset="43452.6532">36571 8958 0,'-41'0'16,"0"0"0,-41 0 31,123 0 15,41 0-46,-41 82-16,204-82 15,1 0-15,-42 0 16,369 0 0,81-41-1,1-41 1,-369 82-16,164 0 15,-327 0 1,-82 0-16</inkml:trace>
  <inkml:trace contextRef="#ctx0" brushRef="#br0" timeOffset="44571.8762">37184 9244 0,'0'0'0,"-122"0"15,40 0-15,41 0 16,41 41 15,82-41-15,122 0-16,614 0 16,246-41 15,163 41-16,-859 0 1,-122-81 0,-246 122 796</inkml:trace>
  <inkml:trace contextRef="#ctx0" brushRef="#br0" timeOffset="52919.9178">18817 17589 0,'0'41'109</inkml:trace>
  <inkml:trace contextRef="#ctx0" brushRef="#br0" timeOffset="54122.0912">18899 17425 0,'-82'-40'0,"123"40"78,0 40-78,164 83 32,531 82-17,-163-42 1,-42 1-1,-203-82 1,40 81 0,-164-40-16,124-123 15,-206 41 1,1-41-16,-82 0 16,0 0 15,-41-82 125,-82 82-156,82-41 16,-82 41-16,-41-82 15,83 42 1,40-1 15,40 41 16,42 0-31,-41 81-16,0-81 15,82 164 1,-123-123 0,0 82-1,-41-42-15,0 1 16,-41-41-16,41 41 15,0-41-15</inkml:trace>
  <inkml:trace contextRef="#ctx0" brushRef="#br0" timeOffset="55073.5279">22008 19389 0,'0'-82'0,"0"0"31,0 164 1,0 41-32,0-1 15,41 206 16,-41-287-31,0 0 16,82-41 0,-82-41-1,0-41 1,-41 0 0</inkml:trace>
  <inkml:trace contextRef="#ctx0" brushRef="#br0" timeOffset="55472.6544">22253 19552 0,'0'-40'0,"0"-42"16,0 41 0,0 0-1,-41 0 1,-40-41 0,-1 82-1,41 0 1,41 205-1,41 286 1,41-287 0,-41 1-1,-41-124 1,0 1 0,-41-41 15,0-123-31</inkml:trace>
  <inkml:trace contextRef="#ctx0" brushRef="#br0" timeOffset="56539.2159">22008 20084 0,'0'-41'0,"82"-81"16,-41 122-1,40-82-15,83 0 16,-41 82 0,-41-82-1,-41 82 1,40 41 15,-81-123 47,0 41-78,-41 41 32,-40 0-32,81 82 15,-41 41 1,41 0-1,0-82 1,0 40-16,41-81 16,0 0-1,-41-41 1,81 41-16,-81-163 31,0-1-15,0 82-1,0 123 1,0 0 0,0 82-1,41-41 1,41-82 0,0 0-1,41-82 1,-83-123-1,-40-163 1,0 164 0,0 163-1,0 0 1,-81 82 15,81 82-15,0 122-1,41-41 1,-41-122-16,40 0 16,42-41-16,-41-41 15,41 0 1,82-164 0,-123-40-1,-41 81-15,0 0 16,0 42-1,0 122 17,0-1-32,0 83 15,0-41 1,81 0 0,-40 40 15,-41-81-16,-41 0 1,-81-41 0,40 0-1</inkml:trace>
  <inkml:trace contextRef="#ctx0" brushRef="#br0" timeOffset="56839.0624">23603 19225 0,'41'0'15,"41"0"1,0 0 0,-41 0-1,-41-82 16,-41 1-15,0 81-16,-41 81 16,82 1-1,-82 123 1,82-83 0,123-122-1,122 0 1</inkml:trace>
  <inkml:trace contextRef="#ctx0" brushRef="#br0" timeOffset="57706.4539">23358 20371 0,'0'-41'16,"0"122"31,0 42-47,0 0 15,0-41-15,0 0 16,0-1-16,41 42 16,-41-82 15,0-82 31,-82-41-46,41 82 0,-41 0-1,82 82 63,41-82-62,41 82-16,41-82 16,-82 0-1,-1 0-15,83-41 16,-82-41 15,-41 0-31</inkml:trace>
  <inkml:trace contextRef="#ctx0" brushRef="#br0" timeOffset="58364.0517">23726 21966 0,'0'-82'0,"0"164"47,0 41-31,-41-1-16,41-40 15,0 0-15,0 0 16,0-41 0,0-82 15,0 0-31,0-41 15,0-163 1,0 122-16,0-41 16,0 123-1,0 0 1,82 41 0,-82 41-1,41 0 1,-41 41-1,0 0 1,41-82 0,-41-41 31</inkml:trace>
  <inkml:trace contextRef="#ctx0" brushRef="#br0" timeOffset="59094.8871">23685 22007 0,'0'-41'0,"0"0"16,0-41 15,0 123 31,0 41-62,0 41 16,0-42-16,0 1 16,0 41-1,0-41-15,0 0 16,82-123 31</inkml:trace>
  <inkml:trace contextRef="#ctx0" brushRef="#br0" timeOffset="59389.2199">23685 22007 0,'0'-123'0,"0"82"31,82 41 1,-41 41-17,41 0-15,-1 0 16,-40 122 0,41 1-1,-82-82-15,-82 41 16,41-123-1,-40 122-15,40-122 16,-41 0 0</inkml:trace>
  <inkml:trace contextRef="#ctx0" brushRef="#br0" timeOffset="59756.448">24340 22089 0,'0'0'0,"0"40"47,-82 42-47,82-41 15,0 0 1,0 0-16,0 41 15,163-82 1,1-41 0,-82-41-1,-82-82 1,-82 42 15,0 122-31,41 0 16,-40 0-16,81 82 15,-82-1 1,82 1-16</inkml:trace>
  <inkml:trace contextRef="#ctx0" brushRef="#br0" timeOffset="60490.0351">25035 21680 0,'0'-41'15,"41"41"32,-41 41-47,82 40 16,-82-40-16,0 0 15,41 41 1,40-205 31,-81 41-47,41 42 16,-41-42-1,41 41-15,-41 82 47,0 0-47,0 81 16,0-81-1,82-41 1,0 0-16,-41 0 16,41 0-16,-41-204 31,-41-42-16,0 164-15,0 42 16,0 80 15,0 42-31,0 0 16,0 0 0,81 0-1,1-82 1,0 0-1,-41-82 1,-41 41-16,0-82 16,0 82-1,-82-40 1,41 81 0,0 81-1,41-40 1,-82 123-1</inkml:trace>
  <inkml:trace contextRef="#ctx0" brushRef="#br0" timeOffset="60773.3017">26221 20821 0,'0'0'0,"-41"0"0,41-41 15,0 122 32,0 42-47,0 0 16,41 0-1,41 122 1,-82-122 0,0-41-1</inkml:trace>
  <inkml:trace contextRef="#ctx0" brushRef="#br0" timeOffset="60940.2955">26180 21189 0,'-41'0'16,"123"0"15,41 0-31,41-41 16,-1 0-16,-81-41 16</inkml:trace>
  <inkml:trace contextRef="#ctx0" brushRef="#br0" timeOffset="61574.0734">27203 20739 0,'0'-82'15,"0"123"32,0 41-47,0 40 16,0 42-16,41 0 16,-41-42-1,0 124 1,0-205-1,0-123 17,0-41-32,0-41 15,-41-81-15,-41-82 16,82 245-16,0 41 16,82 0-1,0 41 1,41 0-1,-82 123 1,-41 0 0,-41-1-1,-123 1 1,82-123 15,123 0 0,41 0-15,-41 82 0,122 0-1,-81-1 1,0 1 0,41-82-1</inkml:trace>
  <inkml:trace contextRef="#ctx0" brushRef="#br0" timeOffset="62156.6332">27858 21025 0,'-41'0'31,"41"82"-15,0-41 15,81-41-15,-81-123 15,-40 0-15,-1 123 15,41 41-31,-82 123 16,82-1-1,41-81 1,41 41-1,81-123 1,-40-164 0,-41 1-1,-82-83 1,0 165 15,-41 81-15,41 81 31,0 1-47,41 41 15,-41 81 1,41-40 0,-41 0-1,0-123 1,-82-1-1,0-40 1,0 0 0,41-81-1</inkml:trace>
  <inkml:trace contextRef="#ctx0" brushRef="#br0" timeOffset="62294.431">27980 20534 0,'0'-41'0</inkml:trace>
  <inkml:trace contextRef="#ctx0" brushRef="#br0" timeOffset="63256.9103">28389 20984 0,'0'82'16,"0"-41"-1,82-41 1,-41 0 0,41-82-16,-82 41 15,0-82 1,0 83-1,-123 80 1,82 83 0,41 0-1,0-82 1,41 81 15,164-122-15,-164 0-16,81-163 15,-122 81-15,41 0 16,-41-122 0,82 122-1,-41 82 1,-41 41 0,41 0-1,-41 41 1,0-164 46,0 0-46,-41 82 0,41 41-1,-123 82 1,123 40-1,0-40 1,82-82 0,41-41-1,0-41 1,-83-123 0,42-204-1,-82 0 1,0 82-1,0 81 1,-82 205 0,82 123-1,0 286 17,41 41-17,41-82 1,-41-204-1,41-164 1,-41-82 0</inkml:trace>
  <inkml:trace contextRef="#ctx0" brushRef="#br0" timeOffset="63423.5999">29248 20248 0,'0'0'0,"-81"0"15,122 0 17,40 0-32,124 0 15,-123 0 1</inkml:trace>
  <inkml:trace contextRef="#ctx0" brushRef="#br0" timeOffset="64206.6049">26262 22907 0,'0'-82'0,"0"0"31,-41 82-31,41 82 47,41 286-16,-41-163-15,0-83-1,0-81 1,0-82 15,-41 0-31,0-81 16,-40 81 0,40 0-16,41 82 46,0 41-30,41-1 0,40-81-1,42 0 1,-41 0 0,122-122-1,-163 122-15</inkml:trace>
  <inkml:trace contextRef="#ctx0" brushRef="#br0" timeOffset="64568.0952">25812 24420 0,'82'-41'47,"0"41"-47,41-82 15,-83 82-15,-40-81 16</inkml:trace>
  <inkml:trace contextRef="#ctx0" brushRef="#br0" timeOffset="64792.9754">25812 24297 0,'0'0'0,"-41"41"16,41 41 15,0 0-15,0-41-1,0 41 1,0 204-1,41-245 1,41 41 0,41-82-1,-41 0-15,-42 0 16,-40-123-16</inkml:trace>
  <inkml:trace contextRef="#ctx0" brushRef="#br0" timeOffset="64991.1282">25771 24747 0,'41'-41'32,"0"41"-17,41 0-15,0 0 16,122-40-1,-163 40-15</inkml:trace>
  <inkml:trace contextRef="#ctx0" brushRef="#br0" timeOffset="66356.8417">26344 24911 0,'0'-82'31,"123"41"-15,-82-41-16,0 1 16,-41-124-1,0 123 1,-41 82 15,-123 0-15,164 82-1,0 41-15,41-123 16,0 41-16,0-41 16,41 0-1,-1 0 1,-81 82 0,0 40-1,0-40 1,41-82 15,41-41-15,-82-41-16,82 41 15,-82 1-15,41-83 32,-41 41-32,0 0 15,-41 82 16,-41 0-15,82 41 0,0 0-1,41 0 1,82 41 0,-41 0-1,-82-1 1,0 1-1,0-41 1,40-41 15,42 0-15,-82-123 0,164 1-1,-82 81-15,-82-41 16,0 41-16,-41 41 47,41 123-32,0 81 1,82-122 0,40-82-1,-40 0 1,-41-123-1,-41 1 1,0-42 0,-123 0-1,-40 164 1,40 123 15,123 0-15,0 40-1,123-81 1,-82 0-16,81-82 16,-81 0-16,0-41 15,82-122 1,-41-1 0,-41-41-1,40 124 1,-122 81 15,41 41 0,41-41-15,0 40 0,0-40-1,82 82 1,0 41-1,-123-82 1,0 82 0,41-123 15,40-41-31,1-82 16,41 41-1,-82 82 1</inkml:trace>
  <inkml:trace contextRef="#ctx0" brushRef="#br0" timeOffset="67123.862">23849 24870 0,'-123'82'16,"82"-82"-1,205-41 17,40 41-17,42-82 16</inkml:trace>
  <inkml:trace contextRef="#ctx0" brushRef="#br0" timeOffset="67324.0484">23931 24911 0,'0'0'0,"-82"0"16,82 82 46,41 0-62,-41-1 16,41 83 0,40 122-1,-81-204 1,41-82 0</inkml:trace>
  <inkml:trace contextRef="#ctx0" brushRef="#br0" timeOffset="67774.0327">24217 25361 0,'0'123'47,"0"-82"-32,82-41 1,-41 0-1,0 0 1,40-82 0,-81 41-1,0-82 1,-41 123 0,41 41-1,0 123 1,41 81-1,41 41 1,-82-40 0,0-164-1,-41-82 17,-163-41-17,163-82 1,41-41-1,204 42 1,-40-1 0,-82 82-16</inkml:trace>
  <inkml:trace contextRef="#ctx0" brushRef="#br0" timeOffset="68040.4027">24708 25279 0,'0'0'0,"0"-41"0,0-41 15,0-40 1,0 204 31,0-1-31,0 42-1,0 0-15,0 204 16,82-163-16,-82-83 15,40 83 1,-40-123 0,0-123-1,0-122 1</inkml:trace>
  <inkml:trace contextRef="#ctx0" brushRef="#br0" timeOffset="68242.586">24830 25565 0,'0'0'16,"0"-40"-16,123 40 47,-82 0-47,0 40 15,41 124 17,-82-82-17,-41-82 1,-82 41-1,41-41 1</inkml:trace>
  <inkml:trace contextRef="#ctx0" brushRef="#br0" timeOffset="68590.2767">25076 25443 0,'0'41'0,"-41"-41"15,41 41 1,41-41 15,41 0-15,-41-123 15,-41 41-15,0 41-1,-41 41 1,-82 82 0,123 82-1,0-83 1,164 1 0,-42-82-1,-81-41 1</inkml:trace>
  <inkml:trace contextRef="#ctx0" brushRef="#br0" timeOffset="69066.9689">25362 24952 0,'0'-41'0,"0"-41"16,0 123 31,0 41-47,0 0 16,0 0-16,0-1 15,0 124 1,0-123-1,0-1 1,82-121 15,-41 40-15,123-82 0,-42 0-1,-81 41 1</inkml:trace>
  <inkml:trace contextRef="#ctx0" brushRef="#br0" timeOffset="70381.0301">38289 18080 0,'82'0'31,"-123"0"32</inkml:trace>
  <inkml:trace contextRef="#ctx0" brushRef="#br0" timeOffset="71153.2999">38289 20861 0,'41'0'250</inkml:trace>
  <inkml:trace contextRef="#ctx0" brushRef="#br0" timeOffset="71991.7812">37348 22170 0,'-123'0'16,"164"41"15,41-41-15,41 0-1,122 0 1,-81 0-1</inkml:trace>
  <inkml:trace contextRef="#ctx0" brushRef="#br0" timeOffset="72173.751">37634 22211 0,'0'-41'16,"0"82"-16,0-41 31,0 123-16,0 163 1,0 42 0,0-206-16,0 42 15,0-123 1</inkml:trace>
  <inkml:trace contextRef="#ctx0" brushRef="#br0" timeOffset="72624.1661">37839 22825 0,'0'41'32,"0"41"-32,0-42 15,123-40 16,-42-40-15,1-83 0,-41 0 15,-41 82-15,0 205 15,0-41-31,0-1 15,0 165 1,0-42 0,0-40-1,0-124 1,-82-81 0,-40-81-1,40-124 1,0 82-16,82-122 15,164 81 1,-1 1-16</inkml:trace>
  <inkml:trace contextRef="#ctx0" brushRef="#br0" timeOffset="72924.7339">38821 21925 0,'-41'-82'0,"41"164"47,0 41-31,0 40-16,-82 246 15,82 41 1,0-163-1,0-124 1,0-245 15,0 42-15,0-83-16</inkml:trace>
  <inkml:trace contextRef="#ctx0" brushRef="#br0" timeOffset="73141.2654">38698 22825 0,'0'0'15,"0"-82"1,41 82 0,0 0-16,0 0 15,81 0 1,-122 82-16,0 0 16,0-1-1,-81-40 1,-1-41-16,0 0 15,0 0 1</inkml:trace>
  <inkml:trace contextRef="#ctx0" brushRef="#br0" timeOffset="73474.7451">39025 22784 0,'-41'0'16,"41"41"0,82-41 15,0 0-15,-41-41-1,-41 0 1,0 0-1,-82 0 1,-82 41 0,123 123-1,41 81 17,82-163-17,82 41 1,40-82-16</inkml:trace>
  <inkml:trace contextRef="#ctx0" brushRef="#br0" timeOffset="73791.4566">39966 22293 0,'0'82'78,"0"0"-78,0 40 16,0 1-16,0 0 16,0 81-1,82-122 1</inkml:trace>
  <inkml:trace contextRef="#ctx0" brushRef="#br0" timeOffset="74058.5844">40784 22293 0,'0'-41'15,"0"-41"1,82 82 0,82-41-1,-83 41 1,-40 0-16</inkml:trace>
  <inkml:trace contextRef="#ctx0" brushRef="#br0" timeOffset="74308.0443">40825 22129 0,'0'41'31,"0"82"0,0-41-31,0 0 16,0 122-1,-82-40 1,82-82-16,41-41 16,-41-1-16,123-40 15,81 0 1,-163-122 0</inkml:trace>
  <inkml:trace contextRef="#ctx0" brushRef="#br0" timeOffset="74474.9151">40702 22702 0,'82'-41'31,"0"41"-31,41 0 16,40-82-1</inkml:trace>
  <inkml:trace contextRef="#ctx0" brushRef="#br0" timeOffset="75874.5939">41234 22988 0,'0'-40'31,"41"40"-31,0-123 16,-41 82-16,164-123 31,-124 1-15,-40 122-1,-81 41 1,-1 0-1,0 41 1,123 41 0,82-82-1,40 0 1,-81 0 0,-82 81-1,82 83 1,-82-123-1,0 41 1,0-1 0,82-121 15,-41-1-15,40-123-1,-40 41 1,-41 42-1,0 40 1,-41 41 0,-40 0-1,162 81 17,1-81-17,0 41 1,-82 41-1,82 0 1,-82 0 0,0 0 15,41-82-15,82 0-1,-42-123 1,1-41-1,-82 123 1,0 123 47,0 0-48,0 0 1,82-82-1,41 41 1,-1-41 0,-81-123-1,-41 0 17,-122 1-17,-1 81 1,41 41-1,0 122 1,82-40 0,82 41-1,123 0 1,-83-123 0,1-41-1,122-123 1,-163 41-1,-82 1 1,0 81 0,-41 41 15,0 0-15,164 82 15,-41-42-16,-41 124 1,-41-123 0,0 41-1,0 0 1,0-42 0,123-40-1,40-81 1,124-42-1,-165 41 1</inkml:trace>
  <inkml:trace contextRef="#ctx0" brushRef="#br0" timeOffset="76990.9613">38534 15298 0,'-41'-81'0,"82"81"47,82 0-31,82 40-16,81-40 16,82 82-16,532 82 15,941 81 16,-369-163 1,-1390-82-1,-164 0 94,1-41-125,40 41 16,0 0-16,-41-82 0,41 82 15,0 0 1,41-40-1,41 40 17,0 0-32,82 40 31,-41 165-15,-82-164-1,-41 41 1,-82 40-1,-82-81-15</inkml:trace>
  <inkml:trace contextRef="#ctx0" brushRef="#br0" timeOffset="78692.2898">43239 16812 0,'0'-41'16,"-41"41"-1,41 82 16,0 40-31,0 1 16,0-41-16,0 0 16,0 41-16,0-83 15,0 42 1</inkml:trace>
  <inkml:trace contextRef="#ctx0" brushRef="#br0" timeOffset="78891.4159">42707 17016 0,'0'-81'0,"0"40"16,82-41-1,-1 82 1,83-82-16,122 41 15,42 41 1,-206 0-16,-81 0 16</inkml:trace>
  <inkml:trace contextRef="#ctx0" brushRef="#br0" timeOffset="79708.4751">43811 17262 0,'41'-82'47,"-41"41"-31,41 0-16,-41-41 15,0-40-15,0-1 16,0 82 0,-82 41 15,82 41-15,0 82-1,82-82 1,41-41-1,-82 0 1,0 0 0,-41 40-16,81 83 15,-81-41-15,0 0 16,0 41 0,0-83-1,41-40 1,123-40-1,-82-83 1,-82-41 0,41 1 15,-41 81-15,0 123 15,0 81-16,0 1 1,0-82 0,82-41-1,-42 0 1,83-123 0,-123 41-1,0-40 1,0 163 31,0 40-47,0 1 31,0-41-15,0 41-1,41-82-15</inkml:trace>
  <inkml:trace contextRef="#ctx0" brushRef="#br0" timeOffset="80008.3025">44957 16853 0,'0'41'32,"0"40"-17,81-81 16,1-40-15,-82-1 0,0-41-1,0 0 1,-82 82 0,1 123-1,81-41 1,0 40-1,122-81 1,1-41-16</inkml:trace>
  <inkml:trace contextRef="#ctx0" brushRef="#br0" timeOffset="80641.7296">43852 18121 0,'0'-41'16,"0"123"30,0 40-30,0 1-16,0 0 0,0 81 16,0-81 15,0-82-15,0-82 15,0-41-16,-82 82 1,41 0 0,41 41 46,0 0-46,82-41-16,41 0 15,0 0 1,-82 0 0</inkml:trace>
  <inkml:trace contextRef="#ctx0" brushRef="#br0" timeOffset="83425.3437">44016 19512 0,'0'-41'1500,"0"82"-1406,0 81-94,0-40 15,0 0-15,82 0 16,-82 40-16,0-81 15,0-163 32,0 40-31,0 0-16</inkml:trace>
  <inkml:trace contextRef="#ctx0" brushRef="#br0" timeOffset="84126.0275">44098 19512 0,'0'-41'0,"0"82"47,41-1-32,-41 42-15,81-82 16,-81 82-16,164-41 15,-123-41 1,41 0 0,-41-41 15,-41-163-15,0 40-1,0 82 1,0 0-1,0 164 17,0 0-32,0 41 15,0 81 1,0-81 0,81 0-1,-40-123 1,41 0-1,-41-123 1,-41 0 0,0 82 15,0 82-15,0 41-1,0 0 1,82 0-1,0-82 1,-1 0 0,1 0-1,-82-123 1,0 82-16,-82-41 16,42 82-1,-1 0-15,-82 0 16,41 123-1,82-82 1</inkml:trace>
  <inkml:trace contextRef="#ctx0" brushRef="#br0" timeOffset="84375.7516">45284 19266 0,'0'0'0,"0"-41"16,0-81 0,0 162 15,0 165-15,0 40-1,0-40 1,123 40-1</inkml:trace>
  <inkml:trace contextRef="#ctx0" brushRef="#br0" timeOffset="84525.3952">45079 19634 0,'123'-82'31,"0"82"-31,0 0 16,122-40-1</inkml:trace>
  <inkml:trace contextRef="#ctx0" brushRef="#br0" timeOffset="85558.578">46388 19021 0,'-40'0'0,"40"-41"15,0 82 16,0 81-31,0 1 16,40 123 0,-40-83-1,0-81 1,0-41 0,0-123 15,0-41-31,-40-204 15,40-41 1,40 286 0,83 0 15,0 82-15,-82 0-1,-41 164 1,-123-82-1,0 81 1,82 1 0,41-123-1,123-41 1,-41 0 0,-41 0-1,122 0 1,-122 0-1,-41 41 32,0 0-31,41-41 31,82 0-32,-123-82-15,0 41 16,41-41 0,-41 41-1,0 82 17,0 0-17,0 41 1,41-82 15,41-82-15,-82 0-1,0 41 1,-41 41 0,-82 0-1,123 41 1,-82 82-1,82-41 1,41 0 0,164-82-1,40 0 1,-204 0 0</inkml:trace>
  <inkml:trace contextRef="#ctx0" brushRef="#br0" timeOffset="85908.5795">47616 19103 0,'0'0'0,"0"-41"16,0-41 15,-41 82 47,41 82-62,0-1-16,0 1 16,0 164-1,41-42 1,-41-81 0,41-41-1,-82-82 16,0 0-31,-82 0 16,41-123 15,82 82-31</inkml:trace>
  <inkml:trace contextRef="#ctx0" brushRef="#br0" timeOffset="86063.2038">47575 18775 0,'0'41'47</inkml:trace>
  <inkml:trace contextRef="#ctx0" brushRef="#br0" timeOffset="87859.8598">47657 19062 0,'122'0'47,"-81"0"-47,82-41 15,-82 0 1,-41-41 0,0 0-1,-41 82 1,-82 0 0,82 82-1,41 82 1,0-42-1,164-81 1,-82-41 15,40 0-15,-81-163 0,41-42-1,-41 82 1,-41 164 15,0 0-15,0 41-1,41-82 1,-41-82 46,-82 82-30,41 41-17,41 0 1,0 164 0,0-124-1,0 1 1,82-82-1,41 0-15,-41-41 16,40 0-16,-81-204 16,41-1-1,0-40 1,-82 82 0,0-1-1,0 164 1,-82 82 31,82 82-47,0 368 31,0-164-15,0-123-1,41-81 1,204-123-1,-204-82 1,41-40 0,-82-42-1,0 123 1,0-41-16,0 123 62,0 0-46,0 82-16,0-41 16,0-1 15,41-81-15,41 0-16,0-40 15,-1-42-15,-81 0 16,41-123-1,-41 164 1,0 1 0,0 121 15,0-40-31,0 82 16,0-82-1,0 0 1,82-41-1,0-41 1,-82-82 15,0 0-15,-41 1 0,-82 81-1,82 82 1,-81 122-1,122 1 1,41-41 0,40-82-1,42-41 1,82-123 0,-42-82-1,-163 124 1,41 81 15,-41 40 0,41 83-15,41-41 0,-41-41-1,41-41 16,-41-41-15,-1 41 62,42 0-62,41 0-1</inkml:trace>
  <inkml:trace contextRef="#ctx0" brushRef="#br0" timeOffset="88109.4738">48311 18448 0,'-41'0'0,"82"0"31,82 0-31,40 0 16,1 0-16,0-82 15</inkml:trace>
  <inkml:trace contextRef="#ctx0" brushRef="#br0" timeOffset="88975.715">49416 18571 0,'0'-82'31,"0"123"-15,0 0 0,0 41-16,0-1 15,0 165 1,122 40 15,-122-204 0,0-164-15,82-163 0,-41-1-1,123 83 1,-124 81-1,-40 123 17,82 41-17,-82 40 1,0-81-16,0 82 16,0-82-16,41-41 15,41 0 16</inkml:trace>
  <inkml:trace contextRef="#ctx0" brushRef="#br0" timeOffset="89575.8927">50275 18653 0,'81'-41'15,"-81"-41"32,-41 82-31,-40 0 0,81 41-16,-41-41 15,41 122 1,0 42-1,0-123 1,41 82 0,40-123-1,42 0-15,-82-82 16,0-41 0,-41-40-1,82 122 1,-82 82 15,-41 163 0,41 42-15,-82 122 0,82 0-1,-41-205 1,-41-81-1,41-41 1,-40-41 0,40-327-1,41 81 1,163 83 0,-40 81-16</inkml:trace>
  <inkml:trace contextRef="#ctx0" brushRef="#br0" timeOffset="90502.4788">47902 20984 0,'0'-82'15,"0"1"1,0 162 46,0 1-62,0 0 0,0-41 16,123 41 0,736-328 15,-532 83-31,491-206 31,-777 369-15,-41-40 15,0 80 31,-82-40-46,41 0-16</inkml:trace>
  <inkml:trace contextRef="#ctx0" brushRef="#br0" timeOffset="91716.8416">18122 25525 0,'-41'0'0,"41"-41"16,41 163 46,-41-81-62,41 41 16,-41-41-16,41-41 16,-41 41-16,163-41 15,1801-859 17,-1310 695-1,-654 82-16</inkml:trace>
  <inkml:trace contextRef="#ctx0" brushRef="#br0" timeOffset="100466.3815">25199 24788 0,'0'-41'15,"41"-40"1,-1 81 0,42 0 15,0 0-15,-41 163 15,-41-81 0,0 82-15,0-42-1,0 1 1,0-41 0,0-41-1,0 0 1,0 0-1,0 40 64,41-81-48,0 0-16,0 0-15,41-41 16,-42 41-16,42-40 31</inkml:trace>
  <inkml:trace contextRef="#ctx0" brushRef="#br0" timeOffset="101891.2035">39516 21680 0</inkml:trace>
  <inkml:trace contextRef="#ctx0" brushRef="#br0" timeOffset="103361.2535">39148 24952 0,'0'-41'16,"0"-41"0,0 41-1,0 0 16,0 82 48,0 0-79,0 41 15,0 123 1,82 163-1,-82-123 1,0-81 0,0-42-1,0-81 1,0 41 0,0-41-1,-82-41 32,41-82-31,-41 0-1,82 42 1,-41 40 0,41-41-1,0 82 32,0-1-31,41-40-1,82 0 1,0 0 0,-42 0-1,42-122 1,0 40-1</inkml:trace>
  <inkml:trace contextRef="#ctx0" brushRef="#br0" timeOffset="105027.5832">26139 26220 0,'0'-82'0,"0"41"31,0 164 47,0-41-62,0 40-16,0 1 15,41 0-15,41 81 32,-82 42-1,41-164 0,-82-82 94,-41 0-109,41-41 15,1-41-15,-42 41 15,82-41 31,0 164 48,0-41-95,82-41-15,-82 41 16,40-41 0,42 0-1,0 0 1,123-41 0,-124-41-1,-40 82 48,82 0-63</inkml:trace>
  <inkml:trace contextRef="#ctx0" brushRef="#br0" timeOffset="137664.9173">38943 16975 0,'0'-40'16,"0"-1"15,-81-41 0,-165-41 0,42 82-15,40 41 0,0-82-1,-40 82 1,81 0 15,41 0-15,-40 0-1,81 0-15,0 41 16,-41-41-16,41 41 0,0-41 16,-41 164-1,0-41 1,1 81 0,81 123-1,0-122 1,0-42-1,0 1 1,0-82 0,122 204-1,-40-163 17,82 0-17,-41-42 1,245-81-1,41 0 1,-82 0 0,0-81-1,-81-1 1,-164-41-16,-1 41 16,1 82-16,-82-81 15,164-1 1,-123 0-1,163 0 1,-163-82 0,-41 42-1,82-1 1,-82 0 15,-205-122-15,1 40-1,-82 124 1,-1 40 0,-163 204-1,246 83 1</inkml:trace>
  <inkml:trace contextRef="#ctx0" brushRef="#br0" timeOffset="138144.6693">37512 20657 0,'0'41'110,"-82"-41"-95</inkml:trace>
  <inkml:trace contextRef="#ctx0" brushRef="#br0" timeOffset="138398.1174">37757 21557 0,'0'41'16,"0"0"15,0 40 0,0 1-31</inkml:trace>
  <inkml:trace contextRef="#ctx0" brushRef="#br0" timeOffset="138946.5067">38043 22416 0,'-41'0'31,"82"0"156,-82 0 17,1 82-204,-83-82 15</inkml:trace>
  <inkml:trace contextRef="#ctx0" brushRef="#br0" timeOffset="141135.5747">28512 22579 0,'41'0'297,"-41"41"406,0 41-687</inkml:trace>
  <inkml:trace contextRef="#ctx0" brushRef="#br0" timeOffset="159466.896">42257 21639 0,'-82'-41'0,"0"0"16,41-41 0,0 82-1,-40-41-15,40 41 16,-41-82-16,-123 82 16,-367-122 15,-287 40 0,531 0-15,42 82-1,41 0 17,-1 0-17,164 0 1,0 0-1,-40 41 1,-1 0 0,-163 163-1,81-163 1,1 41 0,-83 0-1,42 0 1,-42 81-1,124-122 1,40 82 0,41-41-1,41 40 17,41-40-17,0 0 1,-81-41-1,81 41-15,0 0 16,0-1 0,0 1-1,0 0 1,0 0 0,40 81-1,1-81 1,82 41-1,41-41 1,40 0 0,-122-42-16,123 42 31,-83-82-31,-40 82 16,82-82-1,81 41 1,246 123-1,-245-124 1,-1-40 0,82 82-1,-81-82 1,245 0 0,-246 0-1,0 0 1,83 0-1,244-41 1,-163-40 0,-122-1 15,-1 0-15,-204 82-16,0-82 15,0 82-15,-1-82 0,83 1 16,0-42-1,-42 41 1,-81 0 0,82-81-1,-123 81 1,41 0 0,-41 41-1,0 0 1,0-82-1,0 42 1,0-1 0,-41 0 15,-164-82-15,83 83-1,40 40 1,0 0-1,-41-41 1,-40 41-16,-246-41 16,204 82-16,-40-82 15,-123 82 1,-82 0 0,-328 246-1,533-123 1</inkml:trace>
  <inkml:trace contextRef="#ctx0" brushRef="#br0" timeOffset="160166.675">38084 24134 0,'0'0'0,"-41"0"15,0 0-15,-40 0 0,40 0 32,0 82-32,204-82 62,42 0-46,81 0-16,369-41 15,-205 41 1,0-82-16,409-41 16,-123 41 15,-163 41-15,-491 41-1,-82-81 1,-41 81 15,-164 81-15,-286 1-1,205 0-15</inkml:trace>
  <inkml:trace contextRef="#ctx0" brushRef="#br0" timeOffset="160583.5462">39066 24297 0,'0'0'0,"-204"0"0,-1 82 16,82-82-16,-81 0 15,286 0 48,40 0-48,83 0-15,40-82 16,328 1 0,81 81-1,-40-82 1,-368 82-16,122-82 16,-287 82-16,1 0 15,-123 0 63,-40 82-62,-42-82-16,0 41 16,-40-41-16,-42 82 15</inkml:trace>
  <inkml:trace contextRef="#ctx0" brushRef="#br0" timeOffset="160845.9712">39761 24461 0,'-163'0'16,"81"41"-16,246-41 47,81-41-47,41 41 15,83-82-15,367 0 16,-122 82 0,-369 0-1,-204 0 17</inkml:trace>
  <inkml:trace contextRef="#ctx0" brushRef="#br0" timeOffset="178019.3106">13458 6054 0,'0'-41'31,"82"41"157,0 0-188</inkml:trace>
  <inkml:trace contextRef="#ctx0" brushRef="#br0" timeOffset="178490.8012">27898 6504 0,'-40'0'31</inkml:trace>
  <inkml:trace contextRef="#ctx0" brushRef="#br0" timeOffset="179256.9583">40621 7117 0,'-41'0'0</inkml:trace>
  <inkml:trace contextRef="#ctx0" brushRef="#br0" timeOffset="193558.6616">29371 7036 0,'0'-41'16</inkml:trace>
  <inkml:trace contextRef="#ctx0" brushRef="#br0" timeOffset="217539.7539">5318 18816 0,'0'0'0,"-82"-82"0,82 41 16,-41 41-16,41-81 15,-82-1 1,41 82 0,41 41 15,0 81-31,0 42 0,205 1022 47,-82-531-32,-123-123 1,0-369 0,82-163-1,-82-41 1</inkml:trace>
  <inkml:trace contextRef="#ctx0" brushRef="#br0" timeOffset="218306.2441">5072 18407 0,'-81'-82'0,"81"41"32,41 41-17,81-122-15,287-1 16,328-41 0,-1-81-1,-82 40 1,-204 42-1,-81 81 1,-288 0-16,1 82 16,-41 0-1,0 0 32,0 41-31,-41 0-1,82 164 1,41 285 0,-1 42-1,-122-246-15,0 205 16,0-286-16,0-1 16,0 1-1,0 40 1,0-122-1,-41-82 1,-81 0 0,-124 41-1,-122-1 1,-123 42 15,164-41-15,-41 41-1,-41 40 1,368-163 0,-41 0-1,123 0 1,0 0-16</inkml:trace>
  <inkml:trace contextRef="#ctx0" brushRef="#br0" timeOffset="219139.9749">8713 18653 0,'0'0'0,"-82"0"0,41 0 16,-40 0 0,203-41 31,124 41-32,695-450 1,-287 286-1,-286 82 1,-286 82 0,-82-82-1,-41 82 17,-41 0-17,-40 0 1,-1 0-1,82 0 1,41 41 15,82-41-31,0 0 16,81 0 0,-81 41-16,-41 41 15,-41 82 1,-164-1-1,1-40 1</inkml:trace>
  <inkml:trace contextRef="#ctx0" brushRef="#br0" timeOffset="219825.1586">12395 17057 0,'0'-41'0,"-82"41"15,-41 0 1,82 0 0,-245 409 15,204-81-15,123-1-1,286 123 1,82-287-1,123-163 1,41-163 0,-123-205 15,-286 163-31,40-245 16,-204 164-16,123 0 15,-123-164 1,0 163-1,-409 1 1,-205 286 0,0 41-1,165 245 1,326 164 0,123-204-16,0-83 15,41-81-15</inkml:trace>
  <inkml:trace contextRef="#ctx0" brushRef="#br0" timeOffset="220306.3731">12599 17098 0,'0'-41'0,"-81"41"31,40 0-31,-41 82 16,82 41-1,0-82-15,82 0 16,-1 40 0,42-81-16,0 41 15,-82-41 1,-41 82 15,-41-82-15,-164 41-1,83 0 1,40 41 0,123-82-1,163 0 1,1-41 0</inkml:trace>
  <inkml:trace contextRef="#ctx0" brushRef="#br0" timeOffset="221156.3856">13008 17385 0,'0'0'0,"0"-82"15,0-41 1,0 82 0,-81 41 31,-1 82-32,82-41 1,0 0-1,82 81 1,-42-122 0,-40-40-1,82 40 1,-82-123 0,0 41-1,0 123 16,0 82-15,0-82 0,41-41-1,41 0 1,-41-41 15,-41-41-15,0 41-16,82 0 15,-82 82 32,41-41-47,-41 41 16,0 0 0,41-41-1,-41-41 1,81 41-1,-81-82-15,0 41 16,41 41 15,-41 41-15,41-41-16,-41 41 31,0 41-15,41-82-1,41-41 1,-82 0 0,41 41-1,0 0 1,41 0 0,-42 0-1,1 0 1,41 0 15,-82-82-15,0 0-16,0 0 15</inkml:trace>
  <inkml:trace contextRef="#ctx0" brushRef="#br0" timeOffset="221373.3046">13990 16771 0,'0'0'15,"-41"-82"1,0 0-16,41 41 15,-81 41 1,121 82 15,-40 41-31,123 41 16,-41 122 0,-82-163-16,82 81 15,-82-122-15,0 0 16,41-82-1</inkml:trace>
  <inkml:trace contextRef="#ctx0" brushRef="#br0" timeOffset="222223.8681">14113 17139 0,'-41'-82'16,"41"0"-1,41 82 32,41 0-31,-41 0-16,-41 41 16,-41 0-1,0-41 1,-82 82-1,82 0 1,41-41 0,41-41-1,82-41 1,0-123 15,-42 42-15,-40-1-1,-41-41 1,0 82 0,0-40-1,-41 122 1,41 41 31,0 40-47,0 83 15,0 0 1,41-123 0,41 40-1,-41-81 1,0-81 15,-41-83-15,0 41-1,0 164 17,0 82-17,0-82 1,82-41 15,-82-82 0,0 41-31,-41 0 16,0 82 15,41 0-31,0 82 16,0-42 0,0 1 15,327-164-16</inkml:trace>
  <inkml:trace contextRef="#ctx0" brushRef="#br0" timeOffset="222357.6482">15095 16485 0</inkml:trace>
  <inkml:trace contextRef="#ctx0" brushRef="#br0" timeOffset="222628.3555">14726 17548 0</inkml:trace>
  <inkml:trace contextRef="#ctx0" brushRef="#br0" timeOffset="223409.8826">13417 18203 0,'-81'0'282,"40"0"-17,0-41-265</inkml:trace>
  <inkml:trace contextRef="#ctx0" brushRef="#br0" timeOffset="225762.5156">16035 4540 0,'-40'0'78,"40"-81"187,-41 81-233,41-41 108,-82 41-124,82-41 453</inkml:trace>
  <inkml:trace contextRef="#ctx0" brushRef="#br0" timeOffset="227090.7416">13663 17998 0,'-41'-41'15,"41"123"48,0 41-63,0-1 15,0 42-15,82-41 16,-82-1-16,0-40 16,0 164 15,41-246 0,-41 82-15,-41-82-1,0 0 1,-41-41 0,82 0-1,-41 0 1,41-41 0,-41 82-1,41 41 16,0 0-15,41 0 0,-41 41-16,123-42 15,-41-40-15,-41 0 16,81 0 0,-40-81-1,41-124 1</inkml:trace>
  <inkml:trace contextRef="#ctx0" brushRef="#br0" timeOffset="228059.77">14072 19389 0,'-41'0'0,"41"41"672,0 41-656,0-42-16,0 1 16,-82-41-16</inkml:trace>
  <inkml:trace contextRef="#ctx0" brushRef="#br0" timeOffset="273245.145">14726 9408 0,'-81'0'16,"40"0"-16,-41-82 15,0 41 1,41-40-1,0 81 1,-40 0 0,-1 0-1,41 0 1,286 40 15,410-40-15,122 0 15,-123 0-15,-326 0-16,163 0 15,-369 0-15,-40 0 16,0 0 0,0-40-1,-41 40 1,0 0-1,-41-41-15</inkml:trace>
  <inkml:trace contextRef="#ctx0" brushRef="#br0" timeOffset="273661.7186">15054 9613 0,'0'0'0,"-205"0"0,82 0 15,42 0 1,40 0 0,245 0-1,492-82 1,163 0-1,-41-41 1,-41 123 0,-163 0-1,-573-41 1,-41 0 15,0-40 0,81 81 1,-40 0-17</inkml:trace>
  <inkml:trace contextRef="#ctx0" brushRef="#br0" timeOffset="701757.0304">19513 20166 0,'-82'0'16</inkml:trace>
  <inkml:trace contextRef="#ctx0" brushRef="#br0" timeOffset="702197.3138">22540 19716 0</inkml:trace>
  <inkml:trace contextRef="#ctx0" brushRef="#br0" timeOffset="702835.6383">19144 16362 0</inkml:trace>
  <inkml:trace contextRef="#ctx0" brushRef="#br0" timeOffset="703347.1171">18940 20002 0,'0'82'110</inkml:trace>
  <inkml:trace contextRef="#ctx0" brushRef="#br0" timeOffset="704598.0103">19676 23316 0,'-41'0'15,"-41"0"532,42 0-547,-42-41 16,41 41-16,0-123 15</inkml:trace>
  <inkml:trace contextRef="#ctx0" brushRef="#br0" timeOffset="706394.0072">18490 17303 0,'0'41'94,"82"-41"-78</inkml:trace>
  <inkml:trace contextRef="#ctx0" brushRef="#br0" timeOffset="707010.4118">23194 19634 0,'0'82'156</inkml:trace>
  <inkml:trace contextRef="#ctx0" brushRef="#br0" timeOffset="707258.4826">23317 20861 0</inkml:trace>
  <inkml:trace contextRef="#ctx0" brushRef="#br0" timeOffset="707821.4874">26017 22702 0,'-82'0'47,"82"82"31</inkml:trace>
  <inkml:trace contextRef="#ctx0" brushRef="#br0" timeOffset="709423.3757">27898 23888 0,'0'0'0,"0"-41"16,0-40 0,0 40-1,0 0 17,-163-82-1,-1 123-16,-122 0 1,40-82 0,-163 82-1,164 0 1,-1 0 0,-40 0-1,0 41 1,122 41-16,-163 0 15,204-82 1,41 82-16,-81-1 16,40 1-1,-163 82 1,122-41 15,-40 40-15,-1 42-1,41-83 1,83-40-16,40 41 16,0-123-16,41 82 15,0 0 1,-82-1 0,82 83-1,0-123 1,0 82-1,0-42 1,0 83 0,-41 0-1,41-82 1,0 40 15,41 1-15,123 81-1,81-81 1,0-82 0,42-41-1,81 82 1,123-123 0,0-41-1,-123 41 1,123-81-1,122-165 1,-244 165 0,-1-1-1,-41 0 1,0-41 15,-163 124-31,-1-83 16,-81 41-16,0 41 15,82-82 1,-42 1 0,1-42-1,-41 41 1,-82 42 0,0-42-1,-164 0 1,-40 0-16,-287 42 15,123-42 1,0 123-16,-410 0 16,1 123-1,450-123 1</inkml:trace>
  <inkml:trace contextRef="#ctx0" brushRef="#br0" timeOffset="710955.4825">38657 18366 0,'0'41'250,"41"-41"-235</inkml:trace>
  <inkml:trace contextRef="#ctx0" brushRef="#br0" timeOffset="712974.4469">39025 21311 0,'0'-81'110,"-82"81"1109,1 0-1204,-1-41-15,-82-82 16</inkml:trace>
  <inkml:trace contextRef="#ctx0" brushRef="#br0" timeOffset="715074.5741">38493 23970 0,'0'-41'32,"0"0"-1,-41 41-15,1 0 937,-42 0-922,41 82 94,0-82-125,41 41 16,-82-41-1</inkml:trace>
  <inkml:trace contextRef="#ctx0" brushRef="#br0" timeOffset="715957.6718">35466 23111 0,'-82'0'15,"42"-41"1,-1 41 0,41-82-16,-205 82 15,82 0 17,82 0-17,-40-40 1,122 40 31,81-82-32,206 0 1,122 82 0,0-41-1,-328 41 1,1-82-1,-82 82 1,-41-41 0,0 0-1,-82-40 17,-82 81-17,-81-41 1,0 41-1,285 0 48,42 0-63,41 0 16,-41 0-16,0 0 15,-1 0 1,1 0-1,-82 82 1,-82 122 0,-163 1-1,0 81 17,122-204-32,82 81 15,41-81-15</inkml:trace>
  <inkml:trace contextRef="#ctx0" brushRef="#br0" timeOffset="717471.9787">38248 15912 0,'0'41'47,"41"-41"-47,-41 41 15</inkml:trace>
  <inkml:trace contextRef="#ctx0" brushRef="#br0" timeOffset="717914.1864">42830 16975 0</inkml:trace>
  <inkml:trace contextRef="#ctx0" brushRef="#br0" timeOffset="718365.0464">44875 19634 0,'41'0'31,"0"0"-16,-41 41 1</inkml:trace>
  <inkml:trace contextRef="#ctx0" brushRef="#br0" timeOffset="718814.4353">45284 21025 0,'0'41'94</inkml:trace>
  <inkml:trace contextRef="#ctx0" brushRef="#br0" timeOffset="721175.3683">47616 21311 0,'0'41'62,"0"41"-46,0-41-1,122-41 17,246-82-17,328-122 1,81-83 0,-368 165-16,41 40 15,-368 41 1,-41 41 46,-41 82-46</inkml:trace>
</inkml:ink>
</file>

<file path=ppt/ink/ink3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9T12:55:07.890"/>
    </inkml:context>
    <inkml:brush xml:id="br0">
      <inkml:brushProperty name="width" value="0.05292" units="cm"/>
      <inkml:brushProperty name="height" value="0.05292" units="cm"/>
      <inkml:brushProperty name="color" value="#FF0000"/>
    </inkml:brush>
  </inkml:definitions>
  <inkml:trace contextRef="#ctx0" brushRef="#br0">6341 19266 0,'0'-123'16,"0"83"-1,0-1 1,0 0 15,0 82 188,0 40-204,0 42-15,0 0 16,0 40-16,0 165 16,0-83-1,0-204 1,0 0-16,0 0 16,0-82 15,0-41-16,0-122 1,0 122-16,-82 41 16,82-123-1,0 123 1,82 41 0,-1 0-1,83-41 1,-82 41-1,0-81 1,-41 81-16,-1-82 16,-40 0-1,0 0 1,0 0-16,0 1 16,0 122 30,0 40-30,0 83 0,0-82-16,0 40 15,0 1-15,0 0 16,0-41-16,0 81 16,0-122-1</inkml:trace>
  <inkml:trace contextRef="#ctx0" brushRef="#br0" timeOffset="367.3258">7118 19880 0,'0'82'16,"0"-42"-1,0 1-15,0 0 16,0 82 0,82-123-1,40 0 1,-81 0 0,41-41-1,-82-82 1,0 82-16,0-40 15,-123-42 1,1 123 0,81 0-1,41 82 1</inkml:trace>
  <inkml:trace contextRef="#ctx0" brushRef="#br0" timeOffset="549.8149">7936 19430 0,'0'-123'0,"0"82"31,0 82 0,0 41-31,0-41 0</inkml:trace>
  <inkml:trace contextRef="#ctx0" brushRef="#br0" timeOffset="780.6408">7977 20002 0,'-41'0'0</inkml:trace>
  <inkml:trace contextRef="#ctx0" brushRef="#br0" timeOffset="1670.7504">8140 19962 0,'0'40'16,"0"42"-1,0 0 1,41-123 31,-41 0-32,0-41 1,-81 82 0,81 82 15,0-41-16,0 0-15</inkml:trace>
  <inkml:trace contextRef="#ctx0" brushRef="#br0" timeOffset="2393.5402">9490 20330 0,'41'-41'31,"-41"-41"-16,82-41 1,-82-40 0,82-1-1,-82 0 1,0 42 0,0 40-1,-41 82 16,0 245-15,41 1 0,0-42-1,0-122 1,82 0-16,0-82 16,-41 0-16,0 0 15,81 0 1,-40-41-1,-82-41-15,82 41 0,-82-41 16,0-122 0,0 40-1,0 123 1,0 0 0,0 82 15,0 41-16,-41 164 1,41-1 0,0-122-1,41-82 1,41-41 0,40 0-1,-40 0-15,-41-41 16,-41-41-16</inkml:trace>
  <inkml:trace contextRef="#ctx0" brushRef="#br0" timeOffset="2616.1926">10677 20002 0,'0'0'0,"0"-40"0,0 162 78,0-81-78,0 41 16,0 0-16,0 122 16,0-122-1,0 0 1</inkml:trace>
  <inkml:trace contextRef="#ctx0" brushRef="#br0" timeOffset="3150.3804">11454 19921 0,'-82'0'16,"123"0"47,82 0-48,-1 0-15,1 0 16,41 0-16</inkml:trace>
  <inkml:trace contextRef="#ctx0" brushRef="#br0" timeOffset="3350.0814">11413 20289 0,'0'0'16,"41"0"31,82 0-32,-42 0-15,42 0 16,-41 0-16</inkml:trace>
  <inkml:trace contextRef="#ctx0" brushRef="#br0" timeOffset="4266.5132">12518 20330 0,'81'0'32,"-81"-82"-17,82 0 17,-41-82-32,-41 1 31,0-1-16,0 82 1,0 41 0,0 123 15,0 82-15,0 0-1,0-42 1,0-40-1,82-82 1,41 0 0,-1-82-1,-40 0 1,-82-122 0,0 81-1,0 82 16,0 82-15,0 41 0,-41 0-16,41 0 15,0-1-15,0 1 0,0-41 16,0 41 0,123-82-1,-41 0 1,-41-41-1,-41 0-15,81-41 16,1 1 0,-41 81-1,-41 40 17,0 83-17,0-41-15,-82 41 31,41-42-15,82-81 15,0 0-15,164 0 0,-82-40-1,-123-1-15</inkml:trace>
  <inkml:trace contextRef="#ctx0" brushRef="#br0" timeOffset="4439.1707">14277 20248 0</inkml:trace>
  <inkml:trace contextRef="#ctx0" brushRef="#br0" timeOffset="5467.6291">6545 21311 0,'0'0'0,"-82"-41"0,82 1 0,0-42 16,0 41-1,-41 41-15,41 41 32,0 572-1,41-204 16,-41-368-47,0 41 15,0-123 1,0 0 0,-41-122-1,41 81-15,0 0 16,41 82-16,41-82 0,-41 82 16,82-41-1,-82 41 1,40-81-1,1 40 1,-82-41-16,41-41 16,-41 82-1,-82 123 48,82 327-48,0-286 1,41 40-16,-41-40 16,0 41-1,0-123-15</inkml:trace>
  <inkml:trace contextRef="#ctx0" brushRef="#br0" timeOffset="5873.1297">7241 22129 0,'0'0'0,"0"-81"0,0 122 47,0-1-47,0 1 0,0 82 15,-41 0 16,41-82-15,41-123 15,-41 0-15,40-82 0,-40 83-16,82-1 15,-82 0-15,41 82 16,-41 41-1,82 82 1,-82 40 0,0 42-1,0-164-15,0 0 16,0 40 0</inkml:trace>
  <inkml:trace contextRef="#ctx0" brushRef="#br0" timeOffset="6066.5931">7241 22252 0,'40'0'31,"42"0"-31,0 0 16,41 0-16,-41-82 16</inkml:trace>
  <inkml:trace contextRef="#ctx0" brushRef="#br0" timeOffset="6235.7077">8018 21720 0,'0'0'0,"0"-40"16,82 121 31,-82-40-47</inkml:trace>
  <inkml:trace contextRef="#ctx0" brushRef="#br0" timeOffset="6397.7386">8100 22293 0,'0'82'78</inkml:trace>
  <inkml:trace contextRef="#ctx0" brushRef="#br0" timeOffset="8367.5638">9613 22252 0,'41'-82'63,"-41"-40"-48,0 81-15,82 0 16,-82-41-16,0-41 15,0 42-15,0-1 16,0 0-16,0 41 16,0 0-1,-41 41 48,41 164-63,0 327 31,0-328-31,0 1 0,41-1 16,-41-122-16,41-41 0,41 41 31,-42-41-31,42-82 16,41 1 15,-41-42-31,-82 41 15,0-41-15,0 42 0,0-1 16,0-82 0,0 123-1,0 82 17,0 164-17,0 40 1,0 1-1,0-83 1,41-122 0,41-41-1,-1-41 1,42-41 0</inkml:trace>
  <inkml:trace contextRef="#ctx0" brushRef="#br0" timeOffset="8694.4338">10759 22539 0,'0'0'0,"0"-41"16,0 0-1,0 123 48,0-1-47,0 1-16,0 0 0,0 41 31,0-82-16,0 40 1</inkml:trace>
  <inkml:trace contextRef="#ctx0" brushRef="#br0" timeOffset="12634.0527">11454 21802 0,'0'41'47,"0"0"-32,82-41-15,-41 41 16,0-41-16,40 82 16,42-41-1,123 81 17,-328-40 14,41-82-30,-123 41 0,123-41-1,-81 41-15,81 82 16,-41-123-16,82 82 16,-82-82-1,82 81-15</inkml:trace>
  <inkml:trace contextRef="#ctx0" brushRef="#br0" timeOffset="13351.0242">12272 22661 0,'82'-41'31,"-41"-81"-15,-41 81-16,82 0 15,-82-41-15,41 0 16,-41-81-1,0-1 1,0 41 0,0 82-1,-41 123 32,41-41-47,0 82 16,0-1-16,0 124 15,0-164 1,0-41-16,0 40 16,81-81 15,1 0-31,82-163 16,-82 40 15,-82-41-16,0 83-15,0 40 16,-41 82 31,41 40-47,-41 1 16,41 164-1,0-124 1,0-81-1,0 0 1,41-41 0,0 0-1</inkml:trace>
  <inkml:trace contextRef="#ctx0" brushRef="#br0" timeOffset="13679.6152">13131 22539 0,'0'0'0,"41"0"16,0 0-1,-41 122 32,0-81-47,0 0 16,-123 123 15,82-164-31,41 122 16,0-81-1,82-41 1,-41 0 0,41 0-16,0 0 15,-1 0 1,1 0-16,-41 0 31</inkml:trace>
  <inkml:trace contextRef="#ctx0" brushRef="#br0" timeOffset="13829.9622">13704 23070 0</inkml:trace>
  <inkml:trace contextRef="#ctx0" brushRef="#br0" timeOffset="18320.3825">5400 19062 0,'0'0'0,"0"-41"16,-82 41 15,41 82-15,-82 40-16,1 83 15,-1 40 1,123-81 15,41-164-31,286 204 31,-327-122-15,41 0-16,-41 163 16,-123 1-1,41-164 1,1-1-16,-42 1 0,82 0 16,0-82-16,41 41 31,41-41 0,82 82-15,-42 81-1,83 492 1,-82 286 0,-82-696-1,0-122-15,41-41 16,82-82-1,-42 0-15,165-164 16,-124-41 0</inkml:trace>
  <inkml:trace contextRef="#ctx0" brushRef="#br0" timeOffset="18889.9426">2700 20575 0,'0'0'0,"0"-82"0,0 0 16,0 1-1,0-1 1,0 41 15,-41 41-15,-82 164-1,82 81 1,41-81 0,123-42-1,41-40 1,-83-82-16,-40 41 15,-41 41 1,-81 0 15,-1-82-31,41 0 16,-41 0 0,41 41-1</inkml:trace>
  <inkml:trace contextRef="#ctx0" brushRef="#br0" timeOffset="19117.5247">2986 20575 0,'0'-41'16,"0"82"-16,0-205 15,-41 124-15,41 162 47,0 42-31,41 81-16,0-40 15,-41-82 1</inkml:trace>
  <inkml:trace contextRef="#ctx0" brushRef="#br0" timeOffset="20018.2601">2863 20943 0,'41'0'32,"0"0"-32,41 0 15,-41 0 1,41 0-1,-41-82-15,-41 42 32,82 40 15,-42 0-16,1 0-16,41 0 1,-82-41 0,0 0-1,-41 0 1,-81 41 0,40 163-1,82 83 1,41-205-1,163 41 1,-122-82 0,41-41-1,-123 0 1,41-41 0,40-41-16,-81 41 0,0-40 15,0-1 1,0-41-1,0 42 1,-40 122 0,40 122-1,0 42 1,40 204 0,-40-163-16,0-42 15,0-40-15,0 0 0,0-82 16,41 0-1,41-41 1,-82-41 0,0-205-1,0 1 1,-41 40 15,41 164-15,0 0-16,41 41 15,123 0 1,-164 82 0,0 0-16,0 0 15,-41 0 1,-123-1 0,82-81-1</inkml:trace>
  <inkml:trace contextRef="#ctx0" brushRef="#br0" timeOffset="20252.3754">4091 20534 0,'0'0'0,"0"-82"15,0 41 1,0 123 31,0 41-47,0 0 15,0 122 1,0-40 0</inkml:trace>
  <inkml:trace contextRef="#ctx0" brushRef="#br0" timeOffset="21239.7223">3518 25443 0,'0'-123'0,"0"82"0,0 0 16,41-41-16,-41 42 15,0-1-15,0-41 16,0 41-16,0 0 16,0 123 15,-82 41-16,82 326 1,0-326 0,0 0-16,82-82 15,-41 41-15,41-41 32,-1-1-17,-81 42 1,-40-41-16,-1-41 15,0 0-15,-82 82 0,41-82 16,-41 0 0,83 0-1,-42-41 1,123 41-16</inkml:trace>
  <inkml:trace contextRef="#ctx0" brushRef="#br0" timeOffset="21489.7103">4050 25402 0,'0'-82'0,"0"164"16,0-246-16,-41 164 0,41-82 31,0 205 0,0 163-15,0-40 0,0 40-1,82-245 1,-41-41 0</inkml:trace>
  <inkml:trace contextRef="#ctx0" brushRef="#br0" timeOffset="22050.7613">4295 25729 0,'0'0'16,"0"41"-1,41 41 17,-41-41-32,82-41 31,-82-41-16,0-41 1,0 0 0,0 41-16,-82 0 15,41 41-15,41 41 16,-41 123 0,41-82-1,0 81 1,123-163-1,-41 0 1,41-41 0,-42-122-1,-81 81 1,82 0-16,-82-41 16,0 1-16,0-1 15,0-81 1,0 163-16,0 0 15,-82 123 17,82 163-17,0-81-15,0 40 16,41 42-16,-41-83 16,0 1-16,82-1 15,-82-81-15,41-41 16</inkml:trace>
  <inkml:trace contextRef="#ctx0" brushRef="#br0" timeOffset="22284.7868">4827 25729 0,'0'0'0,"-41"-82"16,123 41-1,41 41 1,-82 0 0,-1 82-1,42 0-15,-82 0 16,0-41 0,-41-41-16,-81 122 15,-42-81 1</inkml:trace>
  <inkml:trace contextRef="#ctx0" brushRef="#br0" timeOffset="22607.3167">5400 25361 0,'0'0'0,"0"-41"15,41 41 1,81 0 0,-81 0-1,41 41-15,-82 82 16,0-82-16,0 40 16,-123 124-1,82-164-15,-40 41 16,162-82 31,42 0-47,163-123 31,-163 123-31,-82-82 16</inkml:trace>
  <inkml:trace contextRef="#ctx0" brushRef="#br0" timeOffset="22892.1371">4050 25565 0,'0'0'0,"-82"0"0,164 0 63,0-81-63,-1 81 15,42 0-15,-41-41 16</inkml:trace>
  <inkml:trace contextRef="#ctx0" brushRef="#br0" timeOffset="23421.1063">3232 27038 0,'0'0'0,"0"-41"15,41 41 1,122 0-1,83-41-15,40 41 16,0-82-16,410-40 16,367 40 15,-940 41-15,-164 41 15</inkml:trace>
  <inkml:trace contextRef="#ctx0" brushRef="#br0" timeOffset="27102.1724">8386 25197 0,'0'-81'0,"0"40"16,0 82 46,0 81-46,0 1-16,41 286 31,-41-286-15,41-82-16,-41 40 15,41-81 1,40 0 0,-40 0-16,82-122 31,-82-42-31</inkml:trace>
  <inkml:trace contextRef="#ctx0" brushRef="#br0" timeOffset="27318.7501">8100 25484 0,'0'0'16,"81"0"15,1 0-16,41 0-15,122-41 16,-122 41 0</inkml:trace>
  <inkml:trace contextRef="#ctx0" brushRef="#br0" timeOffset="27507.9108">10104 25402 0,'0'0'0,"41"0"31,82-41-15,204 41-1</inkml:trace>
  <inkml:trace contextRef="#ctx0" brushRef="#br0" timeOffset="27652.6661">10145 25729 0,'0'0'0,"41"0"16,41 0-1,40 0 1,42-41-16</inkml:trace>
  <inkml:trace contextRef="#ctx0" brushRef="#br0" timeOffset="28552.4443">11577 25320 0,'0'-41'16,"41"41"-1,40 0 1,-40 41-16,-41 0 16,-41 245 15,0-245 16,41-82-32,0 0-15,41-40 16,82-1-16,-41 0 16,-82 41-1,41-41 1,-41 0-16,0 42 15,-82 40 17,0 163-17,82 42 1,0-124-16,0 1 16,41-41-16,-41 41 0,123-82 15,-82 41-15,41-41 16,81 0-1,-122 0-15</inkml:trace>
  <inkml:trace contextRef="#ctx0" brushRef="#br0" timeOffset="28779.1051">12518 25606 0,'0'-81'15,"0"40"17</inkml:trace>
  <inkml:trace contextRef="#ctx0" brushRef="#br0" timeOffset="30009.7495">12272 25525 0,'0'-82'31,"0"41"0,0 123 32,0 40-48,0-40-15,0-41 16,0 82 0,0-82-1,0 41 1,0-42-16</inkml:trace>
  <inkml:trace contextRef="#ctx0" brushRef="#br0" timeOffset="30374.4714">11290 24993 0,'0'0'0,"-41"0"16,41-82-16,41 82 47,41 0-47,41 0 15,0 0-15,122 0 16,-122 0 0,-41 0-16,-42 0 15,1 41 1,41-41 0</inkml:trace>
  <inkml:trace contextRef="#ctx0" brushRef="#br0" timeOffset="30870.2094">13540 25565 0,'0'0'0,"-41"0"15,41-40 1,41 40 31,0 0-47,450 0 47,-368 0-47</inkml:trace>
  <inkml:trace contextRef="#ctx0" brushRef="#br0" timeOffset="31609.9952">14522 25279 0,'0'-82'0,"0"41"15,123 41 16,-42 0-31,-40 0 16,41 0 0,-82 123-1,0-41 1,0 122 0,-41-163-16,41 0 15,-41-41-15,82-41 47,82-81-31,-41-83-1,-41 82 1,-41 42 0,0 40-16,0 163 46,0-40-46,-82 82 16,82-1 0,0-122-1,0 0-15,41-41 16,41 0 15,-41 0-31,40-41 16,-40 41-16,-41-81 0,82 81 15,-82 40 32,0 1-47,0 0 16,-123 164 0,82-123-1,41-1 1,0-40 15,41-41-15,123 0-16,0-41 31,-83 41-31,1-81 16,-82-42-16</inkml:trace>
  <inkml:trace contextRef="#ctx0" brushRef="#br0" timeOffset="31967.8981">14317 24870 0,'0'-41'0,"0"82"0,-40-82 16,121 41 31,42 0-32,41 0-15,81 0 16,41 0-1,-204 0 1,0 0-16,-41 0 31</inkml:trace>
  <inkml:trace contextRef="#ctx0" brushRef="#br0" timeOffset="32543.0783">16485 25484 0,'41'0'62,"82"0"-46,0 0-16,40 0 16,-40 0-1,-41 0-15,0 0 16,0 0-1,-41 0 95</inkml:trace>
  <inkml:trace contextRef="#ctx0" brushRef="#br0" timeOffset="57160.023">16895 25484 0,'0'-41'15,"-41"41"-15,-41-82 16,41 82 0,-41 0-1,0 82 1,82-41 0,0 0-16,41 122 31,41-163-16,123 0-15,-165-41 16,1 41 0,41-163-1,-41 40 1,-41 0 0,0 41-16,-123 42 15,82 40-15,-40 0 16,-1 40-16,0 42 15,0 0-15,82 41 16,0-82-16,0 0 16,41 40-1,41-81-15,0 0 16,0 0 0,-1-41-1,-40-40 1,-41-42-1,0 82 1,-41-41 0,-204 164-1,204 82 1,41-42 0,0-81-1,123-41 1,-41 0-16,-1 0 15,-40 0-15,0 0 0,-41-82 16,123-40 0,-123-1-1,0 82 1,-123 0 0,41 164-1,41 41 1,41-83-1,41-40 17,41-41-32,0 0 15,0 0-15,-82-82 32,-82 82-1,-123 41-16</inkml:trace>
  <inkml:trace contextRef="#ctx0" brushRef="#br0" timeOffset="57937.7717">11454 26997 0,'-82'0'31,"123"0"47,0 0-62,41 0-16,0 0 15,-1 0-15,288 0 16,-165 0-16,123 0 16,369 0-1,40 0 1,-490 0 0,163 0-16,-287 0 15,-40 0-15,41 0 31,-41 0-31,-41 0 16</inkml:trace>
  <inkml:trace contextRef="#ctx0" brushRef="#br0" timeOffset="61810.3657">12313 27529 0,'0'-41'16,"0"0"15,82 41-15,0 0-16,81-82 16,451 82-1,40 0 1,-163 0-1,-245-82-15,-42 82 16,-81 0-16,0 0 16,-1 0-16,-81 0 15,0 0 1,-41 82 62,-82-82-62</inkml:trace>
  <inkml:trace contextRef="#ctx0" brushRef="#br0" timeOffset="62177.8723">13458 28061 0,'0'0'0,"-41"-123"15,41 41 1,0 41 0,0 82 15,0 0-15,0 41-16,0 41 15,0-42-15,0 1 16,0-41-16,0 82 15</inkml:trace>
  <inkml:trace contextRef="#ctx0" brushRef="#br0" timeOffset="62388.3591">12967 28470 0,'-81'0'0,"122"0"32,40 0-17,42 0-15,41 0 16,245-41 0,-82 41-1,-245 0-15</inkml:trace>
  <inkml:trace contextRef="#ctx0" brushRef="#br0" timeOffset="62922.8346">13417 29124 0,'0'-41'31,"41"41"16,-41 41-47,0 0 0,0 41 15,0 41 1,0-42 0,0-40-1,0-122 32,0 40-47,82-123 16,-41 41-1,41 82 17,-41 41-17,0 123 1,-41 82 0,0-164-1,0-1-15,0 1 16,122-41-1</inkml:trace>
  <inkml:trace contextRef="#ctx0" brushRef="#br0" timeOffset="63155.3029">14072 29124 0,'0'-41'0,"0"123"47,0-41-31,0 0-16,0 0 16,0 82-1,0-83-15,0 42 16</inkml:trace>
  <inkml:trace contextRef="#ctx0" brushRef="#br0" timeOffset="63556.0959">14604 28142 0,'-41'0'0,"123"0"62,-1 0-62,1 0 16,0 0-16,-41 0 15,41 0 1,-82-81-16</inkml:trace>
  <inkml:trace contextRef="#ctx0" brushRef="#br0" timeOffset="63756.4293">14808 27897 0,'0'0'0,"-41"0"15,41 82 32,41 204-31,-41-163 0,0 0-16,0-42 15</inkml:trace>
  <inkml:trace contextRef="#ctx0" brushRef="#br0" timeOffset="64039.0581">15463 28020 0,'0'0'0,"0"-41"0,0 82 63,0 41-63,0-42 0,0 1 16,82 0-1,-82 82-15,0 0 16</inkml:trace>
  <inkml:trace contextRef="#ctx0" brushRef="#br0" timeOffset="64223.05">15217 28633 0,'82'0'31,"0"0"-15,0 0-16,41 0 15,81 0 1</inkml:trace>
  <inkml:trace contextRef="#ctx0" brushRef="#br0" timeOffset="64673.0801">15299 29288 0,'0'0'0,"41"-82"15,41 82 1,-41 0-1,-41 41 1,41 123 0,-41-124-16,0 124 15,0-123 1,-41-41 0,41-82 30,41 0-46,41 1 32,-42 81-17,42 81 1,-82 124 0,0-123-16,0-1 15,0 42-15,0-41 16,-41 41-1</inkml:trace>
  <inkml:trace contextRef="#ctx0" brushRef="#br0" timeOffset="64956.0139">15831 29860 0,'0'0'16,"82"-40"-16,-41 40 31,0 0-15,-41 40-1,0 83 1,0-82 0,0 41-1,0 0 1,81-82 15,1-41-15,-41 0-16</inkml:trace>
  <inkml:trace contextRef="#ctx0" brushRef="#br0" timeOffset="69240.0339">27121 18898 0,'0'0'0,"0"-82"0,0 41 16,0 0-1,-82 41 1,1 0-1,81 41 1,-123 41-16,123 0 16,-41 122-1,205-81 17,-1 41-1,-163-123-16,-163 40 1,40-81 0,0 0-1,82 0-15,0-40 32,41-83-32</inkml:trace>
  <inkml:trace contextRef="#ctx0" brushRef="#br0" timeOffset="69423.3512">27898 19143 0,'0'-40'15,"123"40"1,-41 0-16,0 0 15,-41 0-15</inkml:trace>
  <inkml:trace contextRef="#ctx0" brushRef="#br0" timeOffset="69576.3576">27817 19430 0,'41'0'15,"40"0"1,83 0-16,0 0 16,-42-82-16</inkml:trace>
  <inkml:trace contextRef="#ctx0" brushRef="#br0" timeOffset="72240.5376">29903 18734 0,'0'-81'0,"0"40"16,0 122 15,0 206 0,0-164-31,0 40 31,0-81-15,0-41-16,0 0 0</inkml:trace>
  <inkml:trace contextRef="#ctx0" brushRef="#br0" timeOffset="72569.782">29085 19716 0,'123'0'46,"40"0"-30,83-41-16,81 41 16,0-82-16,205 82 15,-123 0 1,-205 0 0,-163 0-1</inkml:trace>
  <inkml:trace contextRef="#ctx0" brushRef="#br0" timeOffset="73129.5704">29167 20657 0,'-41'-41'16,"82"82"-16,-82-123 0,41-41 31,41 123-31,122 123 31,-163-41-15,0 163 0,0-204-1,0 0 1,0-82 15,0-41-15,0-40-1,0 40-15,123-41 16,-82 123-16,0 0 16,-41 123-1,0-41 1,82 0-16,-82-1 16,0 1-16,0 0 0,0 0 15</inkml:trace>
  <inkml:trace contextRef="#ctx0" brushRef="#br0" timeOffset="73325.4305">29780 20821 0,'123'0'31,"204"-41"-15,-204-41 0,-41 82-16</inkml:trace>
  <inkml:trace contextRef="#ctx0" brushRef="#br0" timeOffset="73539.8068">30067 20452 0,'-41'0'16,"82"82"31,-41 0-47,40 41 0,-40-1 15,0 1-15,0 82 31,0-164-31</inkml:trace>
  <inkml:trace contextRef="#ctx0" brushRef="#br0" timeOffset="73989.9811">30598 20534 0,'0'0'0,"0"-82"16,41 82 15,41 0-31,-41 123 16,-41 82-1,0-42 1,0-122-1,0-123 32,41 1-31,-41-1-16,82 0 16,-82 0-16,122 0 0,-40 82 15,-41 0 1,-41 41-1,0 123 1,0-41-16,0 40 16,0-81-1,0 0-15,0 40 16</inkml:trace>
  <inkml:trace contextRef="#ctx0" brushRef="#br0" timeOffset="74739.7841">29780 21270 0,'0'-40'16,"0"80"30,0 1-30,0 41-16,0 41 16,0-82-1,0 82 1,0-83 0</inkml:trace>
  <inkml:trace contextRef="#ctx0" brushRef="#br0" timeOffset="75475.4296">31294 21148 0,'0'-41'31,"41"41"-16,0 0-15,40-82 0,-40 82 16,-41 41 15,-122 204 1,122-204-32,-123 123 31,123-123-31,41-41 47,0 0-47,81 0 15,-81-82 1</inkml:trace>
  <inkml:trace contextRef="#ctx0" brushRef="#br0" timeOffset="75740.7456">31621 20902 0,'0'0'0,"-82"0"0,123 0 47,41 0-31,82 0 0,-83-81-16</inkml:trace>
  <inkml:trace contextRef="#ctx0" brushRef="#br0" timeOffset="76273.0957">32235 20289 0,'81'0'31,"-81"41"-15,0 40 0,0-40-16,0 0 15,-40-41-15,-1 82 16,41-41 0,-41-41-1,0 0 1,41-123-1,0 41 1,82 1 0,-1 40-1,-40 41-15,0 163 16,-41-81-16,0 41 16,0 122-1,-82-40 1,-40-164-1,40-41 1,82-82 0,0-82-1,123 164 1,-1 0 0,-81 82-1,41 0 1</inkml:trace>
  <inkml:trace contextRef="#ctx0" brushRef="#br0" timeOffset="79258.4325">27285 18530 0,'0'0'0,"0"-41"16,-82 41-16,82-41 15,-41 41 1,41-82-16,0 41 16,123 41-16,-82 0 15,41 0 1,-82 164 15,-205 0 0,287-124 32,-41-40-63,41 0 16,-1 0-16,1 0 15</inkml:trace>
  <inkml:trace contextRef="#ctx0" brushRef="#br0" timeOffset="79909.5324">33257 18325 0,'0'0'0,"0"-41"16,41 41 0,41 0-16,0 0 15,41 0-15,-42 0 16,1 0-1</inkml:trace>
  <inkml:trace contextRef="#ctx0" brushRef="#br0" timeOffset="80191.401">33257 18366 0,'-82'0'0,"82"41"31,0 0-15,0 164 0,0-42-16,41 205 15,-41-204-15,0 0 16,0 40 0,0-122-1,0-41 1,82-41-1,41 0-15,163 0 16,-81-82-16,-82 82 16</inkml:trace>
  <inkml:trace contextRef="#ctx0" brushRef="#br0" timeOffset="80691.2561">34321 19021 0,'0'0'0,"0"-82"0,0 41 31,41 41-15,41 0-16,-41 0 15,-1 123 1,-40-41 0,0-1-1,0-40-15,0 0 16,-40-41-16,40-41 47,0-41-32,81 1-15,42-83 16,-123 123-16,82 41 16,-41 0 15,-41 41-31,0 41 16,0-41-16,0 81 15,0-40-15,0-41 16,41-41-1,40 0 1</inkml:trace>
  <inkml:trace contextRef="#ctx0" brushRef="#br0" timeOffset="80841.0766">35057 19021 0,'0'-41'0,"0"82"31,0 41-16,0-1 1,0 124 0,0-42-1,0-122 1</inkml:trace>
  <inkml:trace contextRef="#ctx0" brushRef="#br0" timeOffset="81261.856">35834 19021 0,'0'-82'0,"-40"82"15,40-82 1,-41 82 0,-41 0-1,41 0 1,-41 164 0,82-123-16,82 81 15,0-122-15,-41 41 16,81 41-1,-122-41 1,0 0 0,-163 41 15,-1-82-31,123 0 31</inkml:trace>
  <inkml:trace contextRef="#ctx0" brushRef="#br0" timeOffset="82096.6309">36407 18366 0,'0'0'0,"0"-41"0,41-40 32,0 81-32,41 40 15,-82 42 1,0 41 0,-82 0-1,41-82 16,41-1-15,164-40 0,81 0-1,-204-40-15</inkml:trace>
  <inkml:trace contextRef="#ctx0" brushRef="#br0" timeOffset="82391.1493">37593 19062 0,'-40'0'16,"40"81"0,81-81 15,42 0-15,0 0-16,40-40 15,-81 40-15</inkml:trace>
  <inkml:trace contextRef="#ctx0" brushRef="#br0" timeOffset="82608.2278">37798 18857 0,'0'-41'0,"0"82"0,0 41 46,-82 0-30,82 40-16,0 1 16,0 123-1,41-165 1,0 1-16</inkml:trace>
  <inkml:trace contextRef="#ctx0" brushRef="#br0" timeOffset="83092.8446">38452 19103 0,'0'-82'16,"0"41"-1,0-41 1,82 82-1,0 41 1,-82 82 0,0 40-1,-41 1 1,-41-123 0,123-82 15,41-41-16,-41-82 1,82 83-16,-82-83 16,40 205 31,-81 41-47,0 0 15,0 122 1,0-122-16,0-41 15,41 41 1,41-82 0,-82-41-1,82 41-15,-41-41 16</inkml:trace>
  <inkml:trace contextRef="#ctx0" brushRef="#br0" timeOffset="83357.6926">39230 19389 0,'0'-82'0,"41"82"47,40 0-31,-81 41 0,0 0-16,0 0 0,-40 81 31,40-81-31,-41-41 15,41 82-15,0 0 16,41-82 0,-1 0-1,124-41 1,-82 0-16</inkml:trace>
  <inkml:trace contextRef="#ctx0" brushRef="#br0" timeOffset="85328.0726">40457 18448 0,'0'-41'0,"0"0"31,0-41-15,41 82 31,41 0-32,-1 82 16,-121-41-15,-1 41-16,-41-82 0,0 82 16,123-82 31,41 0-47,0 0 15,81 0 1,-81-41-16,0 41 0,-41 0 15,-41 41 17</inkml:trace>
  <inkml:trace contextRef="#ctx0" brushRef="#br0" timeOffset="94692.5732">36244 19266 0,'0'-41'16,"-41"41"0,41 82 31,-82-41-47,82 82 15,0 81 16,0-122-15,0 0 0</inkml:trace>
  <inkml:trace contextRef="#ctx0" brushRef="#br0" timeOffset="95676.6076">40171 18857 0,'-41'-82'31,"0"82"-15,41-41 0,-41 41-1,-41 0 1,41 41 15,0 41-31,41-41 16,0 0-16,0 41 0,41-41 15,82 0 1,-41 81 0,-1-81-1,-81 0 1,-40-41 0,-83 0-1,41 82 1,0-82-1,82 41-15</inkml:trace>
  <inkml:trace contextRef="#ctx0" brushRef="#br0" timeOffset="95976.0931">40375 19389 0,'82'-82'16,"0"82"-16,0 0 16,-82 41-1,0 82 1,-41-82 0,0-1-16,-41 42 15,41-82 1,41 82-16,-41-82 0,82 0 47,41 0-47,122 0 15,-81 0 1</inkml:trace>
  <inkml:trace contextRef="#ctx0" brushRef="#br0" timeOffset="96581.5014">41643 17916 0,'-82'0'31,"123"0"1,0 0-32,41 0 31,0 41-15,-82 41-16,0 41 15,0-1-15,0 1 16,0 41-16,0-1 15,0 1-15,-41 81 16,41 1-16,0 122 16,0-123-1,0-81 1,0-123 0,0 41-1,-82 0 1,41-82-1,-41 0-15,1 0 16,-1 40-16,0-40 0,41 82 16,0-41-1</inkml:trace>
  <inkml:trace contextRef="#ctx0" brushRef="#br0" timeOffset="97426.3415">29208 23398 0,'0'0'0,"-41"0"15,41-82-15,-82 82 0,164-41 47,40 41-31,1 0-16,41 0 15,-42 0 1</inkml:trace>
  <inkml:trace contextRef="#ctx0" brushRef="#br0" timeOffset="97584.3669">29412 23479 0,'0'0'0,"-41"0"0,123 0 62,0 0-62</inkml:trace>
  <inkml:trace contextRef="#ctx0" brushRef="#br0" timeOffset="97940.7006">32644 22620 0,'0'0'0,"-82"-81"0,82 40 16,-41 41 0,-41 122 15,82 42-15,0 204-1,-82-41 1,82-286-1,0 41-15,0-41 16,0 0 0</inkml:trace>
  <inkml:trace contextRef="#ctx0" brushRef="#br0" timeOffset="98316.2137">31416 23807 0,'0'0'16,"-81"0"-16,40 0 15,204 0 32,83 0-47,449-82 16,42 82-1,-165 0 1,-285 0 0,-206 0-1,-40 0-15,0 0 78,-41 41-46</inkml:trace>
  <inkml:trace contextRef="#ctx0" brushRef="#br0" timeOffset="105762.3372">36284 21884 0,'0'0'15,"-81"0"-15,162 0 32,42 0-17,0 0-15,0 0 32</inkml:trace>
  <inkml:trace contextRef="#ctx0" brushRef="#br0" timeOffset="106027.2088">36284 21925 0,'-40'0'15,"80"0"-15,-80 164 47,-42 122-31,82-82-16,0 42 15,0-1-15,0 1 16,0-83-16,0 42 16,0-82-1,0-42 17,82-81-17,204-122 1,-204 122-16</inkml:trace>
  <inkml:trace contextRef="#ctx0" brushRef="#br0" timeOffset="108860.9588">37389 22579 0,'0'0'16,"0"-81"-16,-41-1 15,0 0 1,-41 82 0,41 0-1,0 0 1,41 82-16,0 204 31,0-163-15,82-41-1,0-82 1,0 81 0,-41 42-1,-164 0 1,41-82-1,0-41 1,1 0 0,81-82-1,81-41 17,42 1-17,-82-1 1,41-41-1,-82 123 1,-123 0 0,41 41-1,82 82 1</inkml:trace>
  <inkml:trace contextRef="#ctx0" brushRef="#br0" timeOffset="109085.5332">38289 22620 0,'0'-41'0,"0"82"0</inkml:trace>
  <inkml:trace contextRef="#ctx0" brushRef="#br0" timeOffset="119547.1629">31335 24297 0,'0'-81'15,"0"-1"1,-82 41 15,41 41-15,-41 41-1,82 0 1,-82 81 0,82 1-1,82-82 1,-41 41-16,82-82 15,-82 82-15,0-82 0,-41 81 16,81-40 0,-162 41-1,-1-41 1,-41-41 0,82 0-16,41-82 31,0 41-31,41-81 15,123-42 1,-123 82 0,40 0-16,-81 1 15,0-1 1,-41 82 0,1-82-16,-1 82 15,-41 0-15,0 0 16,82 123-1,0-82-15,41 0 16</inkml:trace>
  <inkml:trace contextRef="#ctx0" brushRef="#br0" timeOffset="119778.5768">31744 24502 0,'122'0'47,"-40"0"-47,82 0 15,81-41 1,-163 41-1</inkml:trace>
  <inkml:trace contextRef="#ctx0" brushRef="#br0" timeOffset="120019.4788">32194 24216 0,'0'0'0,"-41"0"15,41 41 32,0 163-31,0 41 0,0-81-1,0-123-15,82-41 16,-82 41-16</inkml:trace>
  <inkml:trace contextRef="#ctx0" brushRef="#br0" timeOffset="120564.0214">32807 24257 0,'0'-41'0,"-81"41"47,40 0-47,41 81 16,0-40-16,0 0 16,0 41-1,0-41-15,122 0 16,-81 82-16,41-42 15,-82-40 1,0 41 0,-41-41 15,-41-41-31,1 0 16,-1 0-1,82-82 16,122-41-31,42 1 16,-123 81 0,-41-41-1,82 0 1,-82 41-16,-82-40 16,0 81-1,41 0 1,-41 0-1,82 122 1</inkml:trace>
  <inkml:trace contextRef="#ctx0" brushRef="#br0" timeOffset="120796.6074">33216 24543 0,'-41'0'15,"82"0"17,82 0-17,-82 0-15,41 0 16,41-41-1,-83 41-15</inkml:trace>
  <inkml:trace contextRef="#ctx0" brushRef="#br0" timeOffset="121362.3324">34075 24297 0,'0'-81'0,"0"122"31,0 40-15,0 1 0,-40-41-1,-42-41 1,41 0 15,41-41-15,0 0-1,0-41 1,82 1 0,-41 81-16,-1 0 15,83 122 1,-123-81-1,0 41 1,0 41-16,-82-41 0,-40 40 31,81-122-15,0 0-16,41-82 16,0 42-1,0-42 1,41 82-1,41 0 1,-42 0 0,-40 41-16,123-41 15,-82 81-15,0-81 16,82-40 0</inkml:trace>
  <inkml:trace contextRef="#ctx0" brushRef="#br0" timeOffset="124079.2101">38330 22498 0,'0'0'0,"-41"41"47,-41 40-47,41 1 16,-204 286 15,122-163-16,123-164 1,82-41 0</inkml:trace>
  <inkml:trace contextRef="#ctx0" brushRef="#br0" timeOffset="124296.834">37921 22702 0,'0'0'0,"0"-41"16,0 82 15,81 82-15,1 40-1,41 42 1,0-123-1,-82-82-15</inkml:trace>
  <inkml:trace contextRef="#ctx0" brushRef="#br0" timeOffset="124712.4218">38862 22579 0,'0'0'0,"0"-40"16,81-42 0,1 82-1,-41 82 1,-41-42 0,-41 83-1,0-82-15,0-41 16,-81 123-1,203-123 32,-40 0-47,82 0 16,-82 0-16,0 82 16,0-82-1,-41 81-15,0 1 16,-82-41-1,0-41 1,0 0-16,1 82 16,40-82-16,0 0 15</inkml:trace>
  <inkml:trace contextRef="#ctx0" brushRef="#br0" timeOffset="125111.9298">39884 22498 0,'0'-41'16,"0"82"-16,0-164 0,0 82 16,-82 82 15,41 41-31,-40 204 15,81-41 1,41-122 15,81-41-15,-40-82 0,0-41-1,-41-41 1,-41 0-16,0 42 15,0-1 1,-41 41-16,-82 41 16,41 81-1,82-40 1</inkml:trace>
  <inkml:trace contextRef="#ctx0" brushRef="#br0" timeOffset="125451.5977">40171 21925 0,'0'0'0,"0"-123"0,40 82 31,83 41-15,-82 82-1,-41 0 1,-164 82 0,124-124-1,121-40 32,42 0-47,41 0 16,122 0-16</inkml:trace>
  <inkml:trace contextRef="#ctx0" brushRef="#br0" timeOffset="125663.0917">40907 22702 0,'82'0'31,"81"0"-31,42 0 16,-42 0-16,-40 0 15</inkml:trace>
  <inkml:trace contextRef="#ctx0" brushRef="#br0" timeOffset="125898.0771">41398 22293 0,'0'82'47,"0"41"-31,0-1-16,0-40 16,0 41-16,0 40 15,0-81 1</inkml:trace>
  <inkml:trace contextRef="#ctx0" brushRef="#br0" timeOffset="126854.1281">42420 22211 0,'0'0'15,"0"-41"-15,0-40 16,0-1 0,0 41-1,-81 82 32,-1 41-31,41-1-16,41 1 15,0 205 1,0-165 0,164-40-1,-124-41-15,42 41 32,-82 0-32,0-1 15,-41-40-15,-122 41 16,-42-82 15,164 0-31,0-41 16,41-82-1,123 1 1,123-83 0,-165 42-1,1-1 1,-82 123-16,0 0 15,-41-41-15,-41 82 16,42 0 0,-42 82-1,123 164 1</inkml:trace>
  <inkml:trace contextRef="#ctx0" brushRef="#br0" timeOffset="127094.6213">43198 22129 0,'-41'0'31,"-82"123"-16,123-82-15,-41 82 16,41 0-16,-82-1 16,82-40-16,-41 41 15,41-41-15,0-1 16</inkml:trace>
  <inkml:trace contextRef="#ctx0" brushRef="#br0" timeOffset="127301.8496">42830 22293 0,'40'41'31,"-40"41"-31,123 41 16,-123-42-16,123 1 15,-82 0-15,41-41 16</inkml:trace>
  <inkml:trace contextRef="#ctx0" brushRef="#br0" timeOffset="127714.4591">43607 22211 0,'0'-41'16,"0"82"15,0 41-31,0 41 16,0 81-1,41-163-15,40 0 16,1-41-1,0 0 1,-41-123 0,-41 42-16,0 40 15,0 0-15,0 0 16,0 82 31,0 82-47,0 81 15,0-122 1,0 41-16,0-1 16,0-40-16,0-41 15</inkml:trace>
  <inkml:trace contextRef="#ctx0" brushRef="#br0" timeOffset="128412.4805">44220 22375 0,'0'0'0,"0"-82"0,0 41 32,41 41-32,41 0 15,-41 0 1,-41 205-1,0-42 1,-82-40 15,41-123-15,82-41 31,-41-82-32,41-40 1,-41 122 0,0-41-1,-41 41 1,41 0 0,-82 41-1,1 0 16,81 41-15,-82 82-16,0 245 31,82-204-15,0-42 0,41-81-1,41-41-15,-1 0 16,42-82-16,-82 42 15,0-124 1,-41 0 0,0 1-1,-123 81 1,41 82 0,1 41-1,81 41 1,0-1-1</inkml:trace>
  <inkml:trace contextRef="#ctx0" brushRef="#br0" timeOffset="128738.6278">44507 21925 0,'0'-82'0,"0"41"16,0-41 0,41 82 15,40 0-15,-81 123-16,0-82 15,0 41 1,0-41-16,-122 41 15,163-82 32,81 0-31,-40 0-16,0 0 16,-41 0-16,0 0 0</inkml:trace>
  <inkml:trace contextRef="#ctx0" brushRef="#br0" timeOffset="129280.2973">44998 21720 0,'0'0'16,"-41"0"-16,41-40 47,81 40-47,-40 0 16,0 0-1,41 0 1,-41 0-16,-41 81 15,0 1 1,0 82 0,0 40-1,-82-81 1,82 41-16,0 81 16,0-122-16,-82 163 15,82-81 1,0-1 15,-41-204-31,41 82 16,0 0-1,-40-82-15,-83 41 16,41 0 0,-163 40-1,-1 83 1,123-164-16</inkml:trace>
  <inkml:trace contextRef="#ctx0" brushRef="#br0" timeOffset="130030.503">32521 26138 0,'123'0'47,"-1"0"-32,42 0-15,-41 0 16,81 0-1</inkml:trace>
  <inkml:trace contextRef="#ctx0" brushRef="#br0" timeOffset="130196.2664">32685 26343 0,'0'0'0,"41"0"47,40 0-31,1 0-16</inkml:trace>
  <inkml:trace contextRef="#ctx0" brushRef="#br0" timeOffset="140139.0726">34975 25770 0,'0'-41'0,"0"82"0,0-123 16,-41 82-16,41-82 15,0 164 32,0 41-47,0 450 31,0-246 1</inkml:trace>
  <inkml:trace contextRef="#ctx0" brushRef="#br0" timeOffset="140537.6984">35384 25811 0,'0'0'0,"0"-41"0,0 0 16,-81 123 31,40 41-31,41-1-16,-82 124 15,82-42 16,0-163-31,41 0 16,82-41 0,-1 0-1,-81-123 1,41 82 0,-82-40-1,-41 81 1,0 0-16,-82 81 15,83 1-15</inkml:trace>
  <inkml:trace contextRef="#ctx0" brushRef="#br0" timeOffset="141432.664">30517 26138 0,'0'-41'16,"0"0"15,-82 41-15,41 0-1,0 41 1,41 164 15,41-83-15,82 42-1,-1-123 1,-122 41-16,82-82 16,-82 82-1,0-41 1,-123-41 0,42 0-1,40 0 1,-41 0-1,0 0-15,82-82 16</inkml:trace>
  <inkml:trace contextRef="#ctx0" brushRef="#br0" timeOffset="141830.6857">30885 25934 0,'0'-41'0,"82"41"46,-42 0-30,-40 41 0,0 0-16,0 40 15,0 1 1,-122-41 0,81-41-1,0 0-15,82 0 31,41 0-15,40 0 0,1 0-1</inkml:trace>
  <inkml:trace contextRef="#ctx0" brushRef="#br0" timeOffset="142497.594">35916 25688 0,'0'0'0,"-41"0"0,82 0 63,0 0-48,41 0-15,0 0 16,81 0 0</inkml:trace>
  <inkml:trace contextRef="#ctx0" brushRef="#br0" timeOffset="142850.4456">35916 25688 0,'-41'0'15,"41"82"1,-41-82 0,41 82-16,0 0 15,-81-41 1,81 40-1,41-81 17,81 0-17,-40-41 1,0 41-16,-41 0 16,41 82-16,-82 0 15,81-41 1,-81 123-1,-122-42 1,81-122-16,-41 41 16,0-41-1,82-82 1</inkml:trace>
  <inkml:trace contextRef="#ctx0" brushRef="#br0" timeOffset="143316.3514">36775 26056 0,'0'0'0,"0"-81"16,82-1-1,-82 0 1,0 41-1,-41 41 1,-41 0 0,1 123-1,40-1 1,41-81 0,0 41-16,41-82 31,-1 0-16,42-41 1,-82-41 0,41-40-1,-41 81 1,0 123 0,0-1-1,0 42 1,0 245-1,0-122 1,0-164 0</inkml:trace>
  <inkml:trace contextRef="#ctx0" brushRef="#br0" timeOffset="143598.2007">37184 26506 0,'0'41'15,"0"0"1,41-41 31,-41-41-47,0-41 15,0 123 32,0 41-47,0-41 16</inkml:trace>
  <inkml:trace contextRef="#ctx0" brushRef="#br0" timeOffset="143998.0565">37593 26097 0,'0'0'0,"0"-41"16,0-40-16,-81 203 46,81-40-30,0 0-16,0 81 16,0-81-1,0 0-15,0-41 16,0 0-16,0 0 16,81-41-16,1 0 15,0-41 1,-82-123-1,41 1 17,-41-1-17,0 82-15,-41 82 16,-82 41 0,123 0-16</inkml:trace>
  <inkml:trace contextRef="#ctx0" brushRef="#br0" timeOffset="144564.944">38289 26015 0,'0'0'16,"-41"0"-16,0 0 47,0 41-31,41 0-16,0 0 15,-82 41-15,82-41 16,0 0-16,41-41 15,82 82 1,0-82 0,-123 40-16,41-40 15,-41 41 1,0 41 0,-41 0-1,0-82-15,0 0 0,41 41 16,-82-41-1,82-82 1,0 0 0,164-163-1,-164 204 1,81-41-16,-81 0 16,0 1-16,0 40 15,-40 41 1,-165 0-1,164 0-15,0 41 16,41 40 0</inkml:trace>
  <inkml:trace contextRef="#ctx0" brushRef="#br0" timeOffset="145524.8197">16976 27324 0,'-81'0'0,"40"0"31,82 0 16,40 0-31,1 0-16,205 0 31,-247 0-31</inkml:trace>
  <inkml:trace contextRef="#ctx0" brushRef="#br0" timeOffset="145685.5541">16935 27733 0,'0'0'0,"-40"0"15,80 0 16,42-40-31,0 40 16,82-41 0</inkml:trace>
  <inkml:trace contextRef="#ctx0" brushRef="#br0" timeOffset="148697.9982">18449 26015 0,'-82'-40'0,"82"80"78,0 1-78,0 82 16,0-41-16,0 0 15,0-1-15,-41-40 16,41 41-16,0-41 16</inkml:trace>
  <inkml:trace contextRef="#ctx0" brushRef="#br0" timeOffset="149131.517">18654 26056 0,'0'0'0,"0"-41"15,40-40 1,42 81-1,-41 0 1,0 81 0,-41-40-1,82 82 1,-82-82-16,0 0 16,-41 41-16,-41-41 0,41-1 15,-41 42 1,42-82-1,162 0 32,-40 0-31,-41 0-16,82-41 16,-82 41-1,-41-41-15</inkml:trace>
  <inkml:trace contextRef="#ctx0" brushRef="#br0" timeOffset="149599.5369">19472 25811 0,'0'0'0,"-41"0"0,41-41 15,41 0 1,122 41 0,-81 0-1,0 0 1,-82 82-16,0 0 16,-41 0-16,-41-1 31,0-81-31,82 41 0,-41-41 15,123 0 32,-41 0-31,0 0 0,41 0-16,-82 82 15,0 0 1,-41 0-1,-82-41 1,41-41 0,42 0-1</inkml:trace>
  <inkml:trace contextRef="#ctx0" brushRef="#br0" timeOffset="150020.1686">20167 25811 0,'0'0'16,"0"-41"-16,0 123 46,0 0-30,0 40-16,0-81 16,0 41-1,82-82 1,0 0 0,0-41-1,-42-122 16,-40 81-15,0 164 15,0-1-15,0 124 0,0-1-1,0-122 1</inkml:trace>
  <inkml:trace contextRef="#ctx0" brushRef="#br0" timeOffset="150259.8344">20903 26261 0,'82'0'31,"-41"0"-15,0 0-16,0 0 16,82 0-16,-42 0 15,-40 0-15,0-41 16</inkml:trace>
  <inkml:trace contextRef="#ctx0" brushRef="#br0" timeOffset="150581.8262">21722 26015 0,'0'-40'16,"0"-42"0,0 123 31,0 0-32,0 40-15,0 1 16,-82 245-1,82-204 1,0 0 0,0-82-1</inkml:trace>
  <inkml:trace contextRef="#ctx0" brushRef="#br0" timeOffset="150982.1325">22131 26138 0,'0'0'0,"0"82"63,-82 0-48,82 204 1,0-245-16,0 0 16,0 0-1,123-41 1,-83 0 0,83-41-16,-82-41 15,-41 41-15,82-122 16,-82 40 15,-41 82-31,-41 41 16,0 0-16,41 0 15,-40 0 1,81 82-16</inkml:trace>
  <inkml:trace contextRef="#ctx0" brushRef="#br0" timeOffset="151466.1945">22622 26015 0,'0'0'0,"81"-40"0,-40 40 31,0 0-31,41 0 32,-82 81-32,0 1 15,0-41 1,0 0-16,-82 82 16,0-42-1,82-162 32,82 81-31,-82-41-1,82 41-15,0 0 16,-82 122 0,0-81-1,41 0-15,-41 82 16,-41-123-16,-41 82 31,-41-41-15,82-41-1,41-82-15</inkml:trace>
  <inkml:trace contextRef="#ctx0" brushRef="#br0" timeOffset="151898.6429">23276 26097 0,'-41'0'78,"41"41"-78,-82 82 16,82-41-16,0-1 15,-41 42 1,41 0 0,41-123-16,-41 41 15,82-41-15,0 0 16,41-41-1,-82-82 1,-41 41 0,-41 82 15,-41 0-31,-41 82 31,41 41-31</inkml:trace>
  <inkml:trace contextRef="#ctx0" brushRef="#br0" timeOffset="152652.6476">18449 27406 0,'0'0'0,"-41"0"0,-41 0 16,164 0 30,82 0-30,81 0-16,1351-82 31,-410 82-15,-327 0 0,-532 0-16,-41 0 15,-122 0-15,-41 0 0,-41 0 16,-41 0-1,-1 0 1,-40-41 15,41 41-15</inkml:trace>
  <inkml:trace contextRef="#ctx0" brushRef="#br0" timeOffset="155065.6341">18981 28020 0,'0'-41'0,"-82"82"79,82 41-64,0 40-15,0 1 16,0 0-1,0 40-15,41 533 32,-41-492-32,0-40 31,-41-82-15,-82-82-1,1 0 1,40-123-1,82 82 1,0-82-16,0 42 16</inkml:trace>
  <inkml:trace contextRef="#ctx0" brushRef="#br0" timeOffset="155554.5201">19063 27979 0,'-41'0'15,"41"-82"16,122 82 1,-40 0-32,245-41 15,533-82 1,-165 42-16,859 81 16,-981 0-1,-205 0-15,164 0 16,-123 0 15,-286 0-15,0-41-1,-83 41 1,1 0 0,41 0-16</inkml:trace>
  <inkml:trace contextRef="#ctx0" brushRef="#br0" timeOffset="157082.3335">19472 28388 0,'0'-41'0,"-82"41"47,82 82-32,0 0 1,0 40-16,0 1 0,0 0 15,0-1-15,41 1 16,-41-41-16,0 0 16,0 0-16,41-82 15</inkml:trace>
  <inkml:trace contextRef="#ctx0" brushRef="#br0" timeOffset="157506.5361">20003 28470 0,'0'-41'16,"-81"41"15,-1 41-16,82 0-15,-82 40 16,82 42-16,-82 123 16,82-42-1,41-163 1,0 0-16,82-41 16,-82 0-1,40-82 1,1 41 15,-82-122-15,0 122-1,-82 41 1,42 81 0,40 1-16,0-41 15</inkml:trace>
  <inkml:trace contextRef="#ctx0" brushRef="#br0" timeOffset="157739.0827">20453 28429 0,'0'0'0,"0"-41"47,41 41-47,41 0 15,82-82 1,-82 82 0</inkml:trace>
  <inkml:trace contextRef="#ctx0" brushRef="#br0" timeOffset="158066.2641">20453 28429 0,'0'0'0,"0"41"16,0 81-1,0-40 1,0-41-1,41-41 1,41 0 0,0 41-1,0 82 1,-82-82 0,0 0-1,-41-1 1,-164-40-1,164 0 1</inkml:trace>
  <inkml:trace contextRef="#ctx0" brushRef="#br0" timeOffset="158536.3442">21190 28592 0,'0'-40'0,"0"-1"31,0-41-15,-82 82 15,0 0-31,82 41 0,-82 41 16,82 40-1,0-81 1,0 0-16,41-41 16,41 0-1,0-41 16,-82-82-15,0 205 31,0 0-47,0 0 16,0 0-1,0-1-15,0 42 16,0-82-1</inkml:trace>
  <inkml:trace contextRef="#ctx0" brushRef="#br0" timeOffset="158870.7478">21558 28920 0,'0'-82'110,"0"123"-63,0 0-32,0 0 1,82-41 0</inkml:trace>
  <inkml:trace contextRef="#ctx0" brushRef="#br0" timeOffset="159349.2786">22172 28347 0,'0'0'0,"-41"0"31,41-41 0,-41 41-15,0 82 0,41-41-1,0 41-15,-82 122 31,82-40-15,0-82 0,41-42-1,82-40 1,-42-40 0,-81-42-16,82 0 15,-82 41-15,0-41 0,0 41 16,0-40-16,-41 81 15,0-41 1,-81 163 0,40-40-1,123-82 1</inkml:trace>
  <inkml:trace contextRef="#ctx0" brushRef="#br0" timeOffset="159833.8689">22785 28470 0,'0'0'0,"0"-82"0,0 41 16,-41 41 30,-41 82-46,42 0 16,40 40 0,122-81-1,-40 82 1,-41-123-16,41 82 16,-41 0-16,-41-1 15,-41 1 16,-41-82-15,0-82 0,82 1-1,41-42 1,41-41 0,-41 82-1,-41-81 1,-82 163 15,41 0-31,-41 0 16,82 123-1</inkml:trace>
  <inkml:trace contextRef="#ctx0" brushRef="#br0" timeOffset="160207.7474">23603 28142 0,'0'-40'31,"-82"121"16,82 42-47,0 41 16,-81 81-16,81-40 15,0 40-15,0-40 16,0 204-1,81-328-15,-81 1 16,123 0 0,-41-41-16,-41-41 15,0 0-15</inkml:trace>
  <inkml:trace contextRef="#ctx0" brushRef="#br0" timeOffset="161549.6781">24217 28592 0,'-82'-40'0,"82"-1"31,0 82 32,0 40-63,0 1 15,0 204 1,0-204-1,0-41 1</inkml:trace>
  <inkml:trace contextRef="#ctx0" brushRef="#br0" timeOffset="161819.832">23767 29451 0,'0'0'0,"82"0"31,0 0-15,81-81-1,42 40 1,-123 41-16,-42 0 15,1-82-15,41 82 16,-82 41 0</inkml:trace>
  <inkml:trace contextRef="#ctx0" brushRef="#br0" timeOffset="162471.3022">24135 29860 0,'0'-81'31,"0"40"-31,-41 41 32,-41 0-17,1 82 1,81-42-16,-41 1 15,41 41 1,163 41 15,-40-41 1,-123-41-32,0 40 15,-41 1 1,-41-82-1,0 0 1,82-41 15,0 0-31,82-81 16,0-1 0,-41 41 15,-41 0-16,-82 82 1,0 0 0,41 0-16,41 41 15</inkml:trace>
  <inkml:trace contextRef="#ctx0" brushRef="#br0" timeOffset="163383.097">24912 29247 0,'41'-82'31,"82"82"-15,-41-41 0,40 41-16,-81 0 0,0 0 15</inkml:trace>
  <inkml:trace contextRef="#ctx0" brushRef="#br0" timeOffset="163649.7674">25240 28920 0,'0'0'16,"-41"-123"-16,41 41 15,0 205 32,0 0-31,0-1-16,0 124 16,0-42-1</inkml:trace>
  <inkml:trace contextRef="#ctx0" brushRef="#br0" timeOffset="163917.3987">25771 28920 0,'0'-82'31,"0"41"-31,0 123 47,0 0-31,41-1-16,-41 1 15,0 0 1,0-41-16,0 0 0,0 41 15</inkml:trace>
  <inkml:trace contextRef="#ctx0" brushRef="#br0" timeOffset="164099.998">25567 29492 0,'0'0'0,"82"0"47,-1 0-47,83 0 15,0 0 1</inkml:trace>
  <inkml:trace contextRef="#ctx0" brushRef="#br0" timeOffset="164599.3124">25894 29901 0,'0'0'16,"-82"0"15,0 0-15,42 0-1,40 41-15,-82 82 16,82-82 0,41 41-1,40-82-15,-40 0 16,41 41-16,0 40 16,-82-40-1,-41 0 16,-82-41-15,82 0 0,-40 0-1,81-82 1,81 42-16,-40-83 16,82 41-16,-82 0 0,41-41 15,-41 1 1,-41-1-1,-82 82 1,-123 0 0,164 123-1,1-82 1</inkml:trace>
  <inkml:trace contextRef="#ctx0" brushRef="#br0" timeOffset="165017.4908">26303 28470 0,'0'-82'0,"82"82"31,0 0-16,40 123 1,-81-42-16,41 247 16,0-124-16,-82-40 15,0 327 1,0-328-16,-41 42 16,-41-82-16,41-1 15,-81-40 1</inkml:trace>
  <inkml:trace contextRef="#ctx0" brushRef="#br0" timeOffset="165947.7796">24135 27733 0,'41'0'31,"0"0"-31,0 0 16,82 0-16,-83 0 15,42-40-15,164 40 16,204 0 15,41 0 0,-410 0-31,83 0 16,-123 0 0</inkml:trace>
  <inkml:trace contextRef="#ctx0" brushRef="#br0" timeOffset="166234.6574">26549 27202 0,'0'-41'31,"81"41"-15,1 0-16,0 0 15,-41 0-15,41 0 16,-41 0 0</inkml:trace>
  <inkml:trace contextRef="#ctx0" brushRef="#br0" timeOffset="166399.2173">26630 27447 0,'0'0'0,"0"-41"32,82 41-32,41-41 31,0 41-31,-82 0 0</inkml:trace>
  <inkml:trace contextRef="#ctx0" brushRef="#br0" timeOffset="172154.6536">27858 27038 0,'-41'0'15,"-41"-41"1,41-41 0,-41 82-1,41 0 1,-81 0-1,122 82 1,0 82 0,0-82-16,0-42 15,40 1-15,1-41 32,41-41-17,-82 1-15,41-83 16,-41 0-1,0 82 1,0 164 15,0 0-15,0 40-16,0 165 16,0-165-1,0 42 1,0-124-16</inkml:trace>
  <inkml:trace contextRef="#ctx0" brushRef="#br0" timeOffset="172418.2724">27939 27774 0,'0'41'15,"0"0"1,0-82 47,0-41-48,0 123 1,41-41-1,-41 82-15</inkml:trace>
  <inkml:trace contextRef="#ctx0" brushRef="#br0" timeOffset="172833.8682">28144 27406 0,'0'0'0,"0"-82"15,0 41 1,82 41 15,-41 41-15,-41 0-16,0 82 31,0-82-31,0 41 16,-41-41-16,82-41 47,40 0-32,-40 0 1,-41 41 0,0 81-1,0-40 1,-122 0-1,-1-82 1,123-41 15</inkml:trace>
  <inkml:trace contextRef="#ctx0" brushRef="#br0" timeOffset="173224.8441">28758 27488 0,'0'-123'0,"0"82"15,0-40 1,0-1 0,-41 82-1,41 82 1,-82-42-16,82 83 15,0-41 1,0-41 0,41-41-16,0 0 31,40 0-15,-81-82-16,82-82 31,-82 124-31,0 121 31,0 124-15,0 40-1,0-122-15,0-82 16</inkml:trace>
  <inkml:trace contextRef="#ctx0" brushRef="#br0" timeOffset="174551.1141">29044 25156 0,'0'-81'0,"-82"81"15,82 41 17,82 40-32,-82 1 15,82 41-15,40 163 32,-122-163-32,164 490 31,-164-408-31,41 163 31,82-82-15,40 1-1,-81-205-15,41 81 16,-123-40-16,82-41 16,-41 81-1,-41-40 1,81 41-1,-81-42 1,0 42 0,0-82 15,0-41-31,0 81 0,0-40 16,0 0-16,0 0 15,0 82 1,0 40-1,0-122-15,0 0 16,0-1-16,0 42 0,0 0 16,0 122-1,0-40 1,0-42 0,0-81-16,41 0 15,41-82 16,-41 0-31,-41-41 16</inkml:trace>
  <inkml:trace contextRef="#ctx0" brushRef="#br0" timeOffset="179523.38">29780 27652 0,'-41'0'16,"41"81"62,123-81-78,818 82 31,-409-82-31,572 82 16,-695-82-1,41 0-15,368 0 16,-81 0 0,531 0-1,-491 0 1,-204 0 0,40 0 15,-326 0-31,-1 0 15,205 82-15,-246-82 16,164 0 0,-81 0-1,-247 0-15,1 0 16,0 0-16,41 0 16,-82 0-1</inkml:trace>
  <inkml:trace contextRef="#ctx0" brushRef="#br0" timeOffset="180461.2795">31785 28552 0,'0'0'0,"0"-82"0,0 41 15,0-82 1,-41 82-16,-82 41 31,82 0-31,0 0 0,0 0 16,-81 41-1,122 82 1,81 163 0,1-245-1,0 41-15,41-41 32,-123 41-32,0-1 31,-41-40-31,0-41 15,-41 0 1,0 0-16,41 0 16</inkml:trace>
  <inkml:trace contextRef="#ctx0" brushRef="#br0" timeOffset="180705.2981">32153 28388 0,'0'0'0,"0"-82"0,0 41 16,0 0-16,-41 41 15,41 82 17,0 41-17,0 122 1,0-40-1,0-164-15,41 40 16,41-40-16,-41-41 16,81-81-1</inkml:trace>
  <inkml:trace contextRef="#ctx0" brushRef="#br0" timeOffset="181248.8369">32398 28674 0,'0'-82'0,"0"164"0,0-82 46,0 82-30,82-164 31,-82 0-31,0 1-1,-41 122 32,41 40-47,-82 42 16,82-41-1,41 41 1,82-123 0,0-82-1,-1 0 1,-40-41-1,-82 41 1,0-81 0,0 81-1,0 0 1,0 41 0,0 123 15,0 41-16,0 163 1,0-40-16,0-42 16,0-40-16,-41 81 15,41-81 1</inkml:trace>
  <inkml:trace contextRef="#ctx0" brushRef="#br0" timeOffset="181469.3667">32889 28961 0,'0'0'0,"0"-41"0,0 0 16,0-41-16,164 41 31,-82 41-15,-82 123-1,0-82 1,-41 81 0,-41-40-1,0-82-15</inkml:trace>
  <inkml:trace contextRef="#ctx0" brushRef="#br0" timeOffset="181718.5986">31907 28674 0,'0'0'0,"-81"-82"0,203 82 63,42 0-63,81 0 15,164-40 1</inkml:trace>
  <inkml:trace contextRef="#ctx0" brushRef="#br0" timeOffset="182157.9323">34525 28633 0,'41'0'31,"82"0"-31,-123 82 32,0 0-17,-82 0 1,41-41-16,-40 40 16,162-81 30,1 0-46,41 41 32,-41 0-32,-82 41 31,-82-41-15,0-41-16,-82 82 15,124-82-15,-42 0 16</inkml:trace>
  <inkml:trace contextRef="#ctx0" brushRef="#br0" timeOffset="196977.1608">32480 29901 0,'0'0'0,"-41"0"16,-41 0-1,123 0 17,655 0-1,-1-41-15,123 41-1,-613 0 1,-246 0 46</inkml:trace>
  <inkml:trace contextRef="#ctx0" brushRef="#br0" timeOffset="197772.5927">37675 28388 0,'0'0'0,"0"-82"15,0 123 16,-82 82-15,82-1-16,-286 287 47,286-368-47,-82-41 16,82 82-16,-41-82 15,41-41 1,-41-81-1,41 40-15,0 0 16,0 0-16,0 0 16,82 82-1,-41 41-15,41 0 16,-82 41-16,41 0 16,-41 0-16,82-1 15,-82-40-15,41 41 16</inkml:trace>
  <inkml:trace contextRef="#ctx0" brushRef="#br0" timeOffset="197986.1427">38043 28715 0,'-41'0'0,"123"0"32,0 0-17,0 0-15,0 41 16,-41-41-16</inkml:trace>
  <inkml:trace contextRef="#ctx0" brushRef="#br0" timeOffset="198120.3607">38084 28961 0,'82'0'31,"41"0"-15,0-41-16</inkml:trace>
  <inkml:trace contextRef="#ctx0" brushRef="#br0" timeOffset="198512.0021">38943 28633 0,'0'-122'16,"-41"203"30,41 1-30,0 0-16,0 82 31,0-42-15,41-81 0,41-41-16,0 0 15,-41 0-15,-41-41 16,82-81-1,-82 40-15,0 0 16,-82 0-16,82 0 0,-82 82 16,82-40-1,-41 40-15,-41 40 16,82 42 0,0 0 15,82-82-31</inkml:trace>
  <inkml:trace contextRef="#ctx0" brushRef="#br0" timeOffset="198793.3909">39393 28879 0,'0'41'15,"0"0"126,0-1-141,0 42 15</inkml:trace>
  <inkml:trace contextRef="#ctx0" brushRef="#br0" timeOffset="199220.4773">39884 28552 0,'0'0'15,"0"-41"-15,0 0 16,-82 41 31,82 41-47,-41 122 16,41 1-1,0-82 1,0-1-16,0 1 0,0-41 15,82-41 1,-41 41-16,41-41 16,-82-82-1,82 41 1,-41-122 0,-41 40-16,0 82 15,0-41-15,-41 82 16,-41 0-1,41 0 1,-82 0 0,42 82-1,81-41 1</inkml:trace>
  <inkml:trace contextRef="#ctx0" brushRef="#br0" timeOffset="199470.5212">40539 28429 0,'82'0'46,"-42"0"-46,1 0 16,82 0 0,-82 0-1,0 0 1</inkml:trace>
  <inkml:trace contextRef="#ctx0" brushRef="#br0" timeOffset="199786.8258">40539 28429 0,'-82'0'0,"82"41"16,0 41-1,0-1 1,0-40 0,41-41-1,0 0 1,81 0-1,-40 82 1,0-41 0,-41-41-16,-41 41 15,0 0-15,0 81 16,-82-81 0,41-41-1,-41 82-15,42-82 16,-1 0-16,-41 0 15</inkml:trace>
  <inkml:trace contextRef="#ctx0" brushRef="#br0" timeOffset="203003.3366">44548 28756 0,'0'-82'0,"0"0"16,0 1-1,0 40 1,0 0-1,-82 41 1,0 0-16,-82 0 31,164 82-31,-81 81 16,81-81 0,0 0-16,0-41 15,122 0 1,-81-41-16,41 0 15,-41 0 1,0 0-16,-41-123 0,123 0 16,-123-40 15,0 81-31,0 0 16,0-41-16,0 82 0,0 82 62,-41 327-31,41-245-31,81 82 16,-40-83 0,0-122-16</inkml:trace>
  <inkml:trace contextRef="#ctx0" brushRef="#br0" timeOffset="203320.2926">45120 28306 0,'0'0'0,"0"-82"15,0 0 1,-41 82 31,-40 41-32,81 41-15,0 41 16,0 81 0,0-81-16,0 82 15,0-164 1,0-1-16,0 42 15,-82-41 1,41-41 0</inkml:trace>
  <inkml:trace contextRef="#ctx0" brushRef="#br0" timeOffset="203497.0719">44875 28633 0,'123'0'31,"-1"0"-15,1 0-16,41-81 16</inkml:trace>
  <inkml:trace contextRef="#ctx0" brushRef="#br0" timeOffset="203687.369">45734 28552 0,'41'0'31,"0"0"-31,0 0 15,40 0-15,-40 0 16</inkml:trace>
  <inkml:trace contextRef="#ctx0" brushRef="#br0" timeOffset="203848.1186">45734 28838 0,'0'0'0,"82"0"31,0 0-31,-42-41 16,1 41-1</inkml:trace>
  <inkml:trace contextRef="#ctx0" brushRef="#br0" timeOffset="207391.1904">47452 28470 0,'0'-82'32,"0"0"-32,-41 82 15,-82 0 16,42 0-15,81 82-16,-41 204 47,286-163-16,-245 0 0,0-82-15,-82-41 0,41 81-16,-40-81 15,-1 0 1,82-41 0,41-40-1,0 40-15,-1-41 16,42 41-16,-41-41 0,-41 41 15,82 0-15,-82-81 16,-41 40 15,-41 0-15,0 82 0,42 41-1,40 123 1</inkml:trace>
  <inkml:trace contextRef="#ctx0" brushRef="#br0" timeOffset="207600.278">47575 28674 0,'82'0'31,"-42"0"-31,42 0 16,0 0-1,41-41-15,40 41 16,-81-41-16</inkml:trace>
  <inkml:trace contextRef="#ctx0" brushRef="#br0" timeOffset="207821.9828">47902 28347 0,'0'82'63,"0"0"-63,0 40 15,0-40-15,41 0 16,-41 0-16,41 40 31</inkml:trace>
  <inkml:trace contextRef="#ctx0" brushRef="#br0" timeOffset="208341.7938">48720 28265 0,'0'0'0,"0"-41"0,0-41 32,-82 82-32,-40 41 31,81-41-31,41 123 15,0 0 1,0-82-16,41 41 16,81-1-16,1 1 31,-82-41-15,-41 41-1,-123-82 1,-40 41-1,81-41-15,41 0 16,41-82 15,82-41-31,-41 41 16,40 42 0,-40-83-1,-41 41 1,0 41-16,-82 41 31,82-41-31,-40 41 31,40 41-15</inkml:trace>
  <inkml:trace contextRef="#ctx0" brushRef="#br0" timeOffset="208554.0916">49006 28633 0,'0'0'0,"82"0"31,41 0-15,-41 0-16,41-41 15,-42 41 1,-40-40-16</inkml:trace>
  <inkml:trace contextRef="#ctx0" brushRef="#br0" timeOffset="208954.2753">49865 28306 0,'0'-41'16,"82"41"31,0 0-32,0 41 1,-82 41 0,0-41-1,-41 0-15,41 41 16,-123-42 0,82-40-16,0 82 15,123-82 32,0 0-47,0 0 16,-41 0-16,82 0 15</inkml:trace>
  <inkml:trace contextRef="#ctx0" brushRef="#br0" timeOffset="209158.1632">50725 28470 0,'81'0'32,"-40"0"-17,0 0-15,0 0 0,41 0 16</inkml:trace>
  <inkml:trace contextRef="#ctx0" brushRef="#br0" timeOffset="209305.46">50847 28592 0,'0'0'16,"41"0"15,0 0-16,0 0-15,82 0 16</inkml:trace>
  <inkml:trace contextRef="#ctx0" brushRef="#br0" timeOffset="211570.8212">51706 28142 0,'0'-122'31,"0"81"-31,0 164 63,0-42-63,-82 1 15,82 0-15,0 204 31,0-245-15,41 41 0</inkml:trace>
  <inkml:trace contextRef="#ctx0" brushRef="#br0" timeOffset="211973.4045">52034 28183 0,'0'-41'16,"0"82"-16,0-122 16,0 121 15,0 42-15,0 0-16,0 0 15,40 41 16,42-123-15,41 0 0,-82 0-1,-41-205 1,82 82 0,-82 82-16,0 123 46,-41 41-46,41 122 16,0 1 0,0-83-1</inkml:trace>
  <inkml:trace contextRef="#ctx0" brushRef="#br0" timeOffset="212134.5333">53056 29042 0</inkml:trace>
  <inkml:trace contextRef="#ctx0" brushRef="#br0" timeOffset="213189.2309">37307 30024 0,'0'-41'0,"0"-41"16,0 164 46,41 0-46,-41 123-1,0-83 1,-41-40-16,41-41 16,0 0-16,82-82 46,0 41-30,81-82 0</inkml:trace>
  <inkml:trace contextRef="#ctx0" brushRef="#br0" timeOffset="213454.8732">37062 30188 0,'41'0'31,"40"0"-15,42 0-1,0-82-15</inkml:trace>
  <inkml:trace contextRef="#ctx0" brushRef="#br0" timeOffset="213804.9408">38330 30270 0,'0'-41'31,"-41"41"-16,0 0-15,0 0 16,-41 0 0,0 41-1,82 40 1,0 42-16,0 41 16,0-123-1,41 40 1,0-81-1,123 0-15,40 0 16</inkml:trace>
  <inkml:trace contextRef="#ctx0" brushRef="#br0" timeOffset="214040.2103">39107 30310 0,'41'0'47,"0"0"-31,0 0-16,41 0 15</inkml:trace>
  <inkml:trace contextRef="#ctx0" brushRef="#br0" timeOffset="214173.3439">39025 30556 0,'82'0'31,"0"0"-31,81-82 16</inkml:trace>
  <inkml:trace contextRef="#ctx0" brushRef="#br0" timeOffset="234699.663">40048 30229 0,'0'0'16,"0"-82"-16,0 41 16,0 82 31,0 82-32,-82 367 16,82-408-31,0 41 32,82-123-17</inkml:trace>
  <inkml:trace contextRef="#ctx0" brushRef="#br0" timeOffset="235067.08">40416 30760 0,'0'41'16,"41"-41"31,-41-41-32,0-40 1,0 162 31,82-81 0,-82-41-32,0 1 1</inkml:trace>
  <inkml:trace contextRef="#ctx0" brushRef="#br0" timeOffset="235510.4335">40907 30229 0,'0'0'0,"0"-82"16,0 205 30,0-1-30,0-81-16,0 0 16,0 0-1,0 82 1,164-123 0,-83-41-1,-81-123 1,0 82-1,0 1-15,0 203 47,0 1-47,0 122 16,0 42 0,0-205-1,41-1-15</inkml:trace>
  <inkml:trace contextRef="#ctx0" brushRef="#br0" timeOffset="235703.6751">41602 30556 0,'0'0'15,"0"-41"-15,82-41 16,-41 82-1,0 0-15,123-41 16,-124 41 0</inkml:trace>
  <inkml:trace contextRef="#ctx0" brushRef="#br0" timeOffset="235961.7263">41602 30474 0,'-82'0'16,"82"41"-16,0 0 16,0 41-1,41-82-15,0 81 16,82-40 0,-82 41-1,41-82-15,-82 123 16,0-82-1,-41 0 1,0-41-16,-41 0 16,41 0-1</inkml:trace>
  <inkml:trace contextRef="#ctx0" brushRef="#br0" timeOffset="236179.0698">42420 30515 0,'0'0'0,"0"-41"15,0 123 32,0 0-47,0-1 16,0 165-1,0-164-15,0 0 16</inkml:trace>
  <inkml:trace contextRef="#ctx0" brushRef="#br0" timeOffset="241777.4039">40866 30392 0,'-41'0'16,"41"-41"0,-41 41-16,-41 0 47,164 0-16,0 0-16,163-81 1,-122 81-16,41-82 16,-123 82-16,40 0 15,-81 82 32,0 81-31,0 83-1,0-42 1,0-40 0,0-42-1,0-81 1,41-41 0,-41-41 15</inkml:trace>
  <inkml:trace contextRef="#ctx0" brushRef="#br0" timeOffset="242137.3937">41071 30679 0,'0'0'0,"-41"0"15,82 0 32,40-82-31,1 82-16,82 0 16,81-41 15,-163 0-16,-123 41 79</inkml:trace>
  <inkml:trace contextRef="#ctx0" brushRef="#br0" timeOffset="243471.5357">40089 30556 0,'-82'0'0,"164"0"0,-164-41 0,41 41 16,0 0-1,-41 82 17,82 0-32,0 40 15,123-40 16,-82-82-31,123 0 16,-42 0-16,42-82 16,-41 0-16,-42 42 15,1-42-15,-82 41 16,0 0-16,-41-82 16,-40 82-16,-1 41 15,-123 0 1,82 123-1,42 41 1,162 81 0,83-163-1,41-82 1,-164 0 0,-1 0-16,42-82 15,-41 41-15,-41 0 0,82-122 31,-123-1-15,-82 0 0,42 164-1,-83 205 1,164-41 0,164-124-1,-1 42-15,42-82 16,40 0-16,1-41 15,-124 41-15,42-122 16,-123 40 0,-41-41-1,0 82 1,0 0-16,-82 41 16,0-81-16,0 81 0,-122 122 31,163 83-16,41-123-15,0-42 16,123-40-16,163 82 16,0-82-1,-122-41 1,-123 0 0,-41-40-1,0-1-15,-82 0 16,41 82-16,-41 0 15,-122 0 1,122 82-16,82 0 16,0-41-1,0 40-15,0-40 0,82-41 32,122 41-32,-81-41 15,-82-41 16,0 41-31,-41-122 16,0 40-16,-82 41 16,41 41-1,-82 41 1,1 204 0,122-122-1,41-123-15,0 41 16,40-41-16,1 0 15,41 0 1,-82-82 0</inkml:trace>
  <inkml:trace contextRef="#ctx0" brushRef="#br0" timeOffset="243830.4354">42993 30597 0,'0'0'0,"0"-41"16,0 0 0,0 123 46,0 0-62,0-1 16,0 1-16,0 0 15,0 0 1,0 41-16,0 40 16,0-122-16</inkml:trace>
  <inkml:trace contextRef="#ctx0" brushRef="#br0" timeOffset="244100.7133">43279 30924 0,'0'0'16,"82"123"15,-82-82-15,41-41 30,-41-41-46,0-41 16,0 123 31</inkml:trace>
  <inkml:trace contextRef="#ctx0" brushRef="#br0" timeOffset="244491.0952">43852 30474 0,'0'0'0,"-41"0"0,82 0 63,0 0-63,0 0 15,41 0-15,0 0 16,-41-41 0,-41 82 30,0 0-30,0 41-16,0 81 16,0 42-1,0-82 1,0-82 0,0 40-16</inkml:trace>
  <inkml:trace contextRef="#ctx0" brushRef="#br0" timeOffset="244949.145">44711 30597 0,'0'-82'0,"0"41"16,0 0-1,-82 41 17,1 82-17,81 41 1,0-1-1,0 1-15,0 41 16,0-82-16,41-42 16,40 42-1,1-123 1,0 0-16,-82-122 16,0 122-16,0 0 15,-41 41 16,-41 0-31,82 82 16,-41 0-16,41 122 16</inkml:trace>
  <inkml:trace contextRef="#ctx0" brushRef="#br0" timeOffset="245219.5381">45529 30719 0,'0'0'15,"0"-81"-15,-41 81 0,41-82 16,0 41 0,-40 41-1,40 82 16,0 40-31,0 165 16,0-124 0,0-40-16,0-41 15</inkml:trace>
  <inkml:trace contextRef="#ctx0" brushRef="#br0" timeOffset="246276.8019">42420 30924 0,'0'-41'0,"0"0"16,0-41-1,-40 82 1,40-41 15,-123 123 1,82 123 14,82-205-30,41 0 0,40 0-1,-122-123 1,0 41 0,-41 0-16,1 82 15,-42 0 1,0 0-16,0 123 15,82 82 17,41-123-17,41-82-15,-41 0 16,0 0 0,40-41 15,-81-82-16,0 41-15,0 41 16,-81 41-16,-1-41 0,41 41 16,-82 41-1,41 82 1,82-82-16,0 41 16,123-82 15,-82 0-31,0 0 15,-41-82 1,0 41 0,-123 41-1,41-41 1,1 41 15,81 82-31</inkml:trace>
  <inkml:trace contextRef="#ctx0" brushRef="#br0" timeOffset="247192.1232">47166 29983 0,'0'-41'16,"-41"-41"-16,41 42 15,-82-42 1,82 245 15,0 42-15,41 572 0,41-368-1,-1-327 1,-81-164 31</inkml:trace>
  <inkml:trace contextRef="#ctx0" brushRef="#br0" timeOffset="247932.3493">46838 29697 0,'0'0'16,"0"-82"-16,0 41 31,82 41-16,41 0-15,368-82 16,286 1 0,164-1-1,-532 82 1,0-82-16,-82 82 0,205 0 31,-41 0-15,-82 0-1,-204-82-15,-83 82 16,1 0-16,122-82 0,1 82 16,204-82-1,0 82 1,-164-40 0,-163 40-16,-41 0 15,40 0-15,-40-82 16,-41 82-16,0 0 15,41 0 1,41 0 0,-82-41-16,-1 41 0,83 0 15,0 0 1,40 0 0,-81 0 15,0 0-31,-41-82 15,0 82-15,0 0 0,82 0 16,-1 0 0,-122-41-1,41 41 1,41 0 0,-41 0-1,-41 82 32</inkml:trace>
  <inkml:trace contextRef="#ctx0" brushRef="#br0" timeOffset="252275.2316">47861 29860 0,'0'-40'16,"-41"40"0,41-41-16,0 82 47,0 40-32,0 1-15,41 41 16,-41-41-16,0 0 15,0 122 1,0-163-16,0 0 31,82-41-15,81-82 15,-81 0-31,-82 41 0</inkml:trace>
  <inkml:trace contextRef="#ctx0" brushRef="#br0" timeOffset="252495.8731">47575 30147 0,'41'0'16,"40"0"-16,1 0 16,0 0-1</inkml:trace>
  <inkml:trace contextRef="#ctx0" brushRef="#br0" timeOffset="252947.4908">48393 29820 0,'-41'-41'31,"123"41"16,204 81-16,-163-81-31,0 0 16,81 0-1,-122 0 1,-41 0 0,-123 0 15,0 0-15,41 0-1,0 82 1,-40 0-1,-42 41 1,82-82-16</inkml:trace>
  <inkml:trace contextRef="#ctx0" brushRef="#br0" timeOffset="253292.4964">49906 29615 0,'0'0'16,"0"-41"-16,0 123 78,0-41-63,0 41-15,0-1 16,0-40-16,0 41 16,0 0-1,0 0 1,82 0-1,-41-82-15</inkml:trace>
  <inkml:trace contextRef="#ctx0" brushRef="#br0" timeOffset="253509.1204">49661 29942 0,'0'0'16,"41"-41"-1,0 41 1,41 0 0,122-41-16,-81 41 15</inkml:trace>
  <inkml:trace contextRef="#ctx0" brushRef="#br0" timeOffset="253777.678">50438 30024 0,'-41'0'46,"-41"0"-30,42 82 0,40 41-1,0-1 1,0-81 0,245-41 15,-40 0-16</inkml:trace>
  <inkml:trace contextRef="#ctx0" brushRef="#br0" timeOffset="254659.1818">52402 29533 0,'0'0'16,"0"-82"-16,0 123 31,0 41-15,0 0-16,0 0 15,0 0-15,0-1 16,0 1-1,0-41 17,0-123-1,0 0-31,0-122 16,41 81-16,-41 1 15,81 81-15,-40 41 16,41-82-16,0 82 15,-41 0 17,-41 41-17,0 41-15,-164 40 32,123-40-32,0-41 0,-81-41 15,81 82 1,82-82 15,0 0-15,81 41-1,-40 81 1,0 1 0,-41 0-1,41-41 1,-41-41-16</inkml:trace>
  <inkml:trace contextRef="#ctx0" brushRef="#br0" timeOffset="255248.8047">53015 29860 0,'0'41'31,"41"-41"-16,0 0 1,41-41 0,-82 1-1,0-42 1,-41 0 0,0 82-1,-41 41 1,82 0-16,0 0 15,0 81 1,0-81-16,0 0 16,41 41-1,41-82 1,-41 0-16,41-123 31,0 82-31,-82 0 16,40-40-16,-40 40 0,0-41 15,0 164 48,0 0-47,0 40-16,0 1 15,0 122 1,41-40-1,-41-164-15,0 0 16,0 41 0,-41-82-1,-40-82 1,40-82 0</inkml:trace>
  <inkml:trace contextRef="#ctx0" brushRef="#br0" timeOffset="255403.9629">53506 29492 0,'41'0'31</inkml:trace>
  <inkml:trace contextRef="#ctx0" brushRef="#br0" timeOffset="256275.58">53588 29942 0,'41'0'0,"41"0"16,-82-82 0,82 1-1,-42 81-15,-40-82 16,0 0 0,0 41-1,-40 41 1,-83 123-1,82 40 1,41-81-16,0-41 16,0 0-1,0 41-15,82-82 16,81 0 15,-40-164-15,-123 1-1,82 122 1,-82 0 0,41 41-1,-41 41 17,41-41-17,-82 0 79,41 41-78,0 40-16,0-40 15,0 41 1,0-41-1,41-41-15,0 0 16,40 0 0,-40 0-16,41-164 15,-82 124-15,82-1 16,-82-41-16,0 41 16,0 0-16,0-41 15,0 0-15,0-81 16,0 122-1,-41 123 17,41 40-17,0 1-15,0 0 16,41 163-16,-41-163 16,0 0-16,41 81 31,41-163-31</inkml:trace>
  <inkml:trace contextRef="#ctx0" brushRef="#br0" timeOffset="256442.4408">54447 29697 0,'41'0'16,"0"0"-16,41 0 15,-41 0-15,0 0 16</inkml:trace>
  <inkml:trace contextRef="#ctx0" brushRef="#br0" timeOffset="276578.2736">54979 29615 0,'41'0'31,"-41"-41"-31,0 0 32,0 0-17,0-40 16,0-1-15,0 164 62,-41-1-78,41 247 31,0-206-15,-41-40 0,41-164 31,0 41-32,0-40 1,0 40-1,82 41 17,-41 0-1,0 0-15,40-41-16,-40-41 15,-41 41 1,0 0-1,0-41 1,0 123 31,0 82-31,0 41-1,0-1 1,0-40-1,0-82 1,0 0 0</inkml:trace>
  <inkml:trace contextRef="#ctx0" brushRef="#br0" timeOffset="276894.2723">55388 30065 0,'0'-41'0,"0"164"62,0-41-46,-82-82-16,82 81 0,0-40 31,41-41-31,41 0 16,0 0-1,-1-122 1,-81 40 0,0 41-1,-81 41 1,-1 0 0,41 123-1,41-82 1</inkml:trace>
  <inkml:trace contextRef="#ctx0" brushRef="#br0" timeOffset="277119.2159">55756 30638 0,'-41'0'32</inkml:trace>
  <inkml:trace contextRef="#ctx0" brushRef="#br0" timeOffset="466454.176">6668 20534 0,'82'0'422,"-41"0"-406,-123 0 234,82 41-235</inkml:trace>
  <inkml:trace contextRef="#ctx0" brushRef="#br0" timeOffset="467175.8441">11495 20902 0,'41'0'141</inkml:trace>
  <inkml:trace contextRef="#ctx0" brushRef="#br0" timeOffset="468063.604">12763 20984 0</inkml:trace>
  <inkml:trace contextRef="#ctx0" brushRef="#br0" timeOffset="486683.1487">13336 27774 0,'0'-41'16,"-41"41"46,0 0-30,-41 41-1,82 82-16,0-82-15,0 41 16,0 0-16,-41 163 16,41 41-1,0 42 1,0 122 0,0-164 15,82-82-16,41-163 1,-1-41-16</inkml:trace>
  <inkml:trace contextRef="#ctx0" brushRef="#br0" timeOffset="487750.2975">15913 27774 0,'0'-41'15,"41"41"17,40 0-17,-40 0-15,82 205 16,163 368 31,-245-410-47,123 574 31,-164-615-31,0 205 31,0-163-15,0-82-16,-82 41 16,41-1-16,-41-40 15,82-41-15</inkml:trace>
  <inkml:trace contextRef="#ctx0" brushRef="#br0" timeOffset="499950.8565">12149 28224 0,'0'-41'31,"-41"41"-31,1 0 16,40 82-1,0-41 1,0 41-16,0 0 16,122 81 31,-122-122-16,-204 0 0,163-41-31,-82 0 16</inkml:trace>
  <inkml:trace contextRef="#ctx0" brushRef="#br0" timeOffset="500289.5119">12436 28061 0,'0'-82'0,"0"0"16,41 82-1,40 0 1,42 0-1,-123 82 1,0-41 0,-123 41-1,42-1-15,40-81 16,41 82 0,82-82-1,81 0 1,42-41-1</inkml:trace>
  <inkml:trace contextRef="#ctx0" brushRef="#br0" timeOffset="502851.0621">9818 30024 0,'0'-41'31,"41"41"16,-41 82-32,40-82-15,-40 82 16,82-41 0,0-41-16,-82 41 15,41-41 1,0 0 93,-41-82-93,0 0-1,0 41-15,0-41 16,0 41-16,0-40 16,82-83-1,-82 123-15,0 0 16,0 0-16,0-41 16,0 42-16,41-83 15,-41 41 1,0-41-1,0 82 1,0-40 0,0-42-16,0 41 15,81 0 1,-81 0 15,0 1-15,0 40-1,0 0 1,0 0 0,0-41-1,0 41 1,0 0 0,0-41-1,41 42 1,-41-1-1,0-41 1,0 41 0,0 0-1,0 0 1,0-41 15,0 41-15,0 1 15,0-42 16,41 82-31,41 0 30,-41 0 1,41 0-31,-41 0-16,41-41 0,40 41 31,-81 0-15,41 0-16,0 0 15,-41 0-15,0-41 0,40 41 16,1 0 0,41-82-1,0 82 1,-82-41-16,-1 41 16,42 0-1,41 0 1,-82-82-1,41 82-15,0 0 16,-1-41 0,1 41 15,0-40-15,-41 40-1,0-82 1,41 82-1,-41 0 1,40 0 0,1 0-1,0 0 1,0 0 0,0 0-16,-42 0 15,1 0-15,41 0 16,0 0-16,0 0 15,-41 0-15,41 0 16,-1 0-16,83 0 16,-41 0-1</inkml:trace>
  <inkml:trace contextRef="#ctx0" brushRef="#br0" timeOffset="503368.8855">11945 27406 0,'-82'0'0,"123"0"94,82 0-94,-42 0 0,83 0 16,450 0 15,-492 0-15,165 0-16,-205 0 15,-1 0-15,1 0 16</inkml:trace>
  <inkml:trace contextRef="#ctx0" brushRef="#br0" timeOffset="503718.094">11945 27406 0,'0'0'0,"-41"0"0,0 0 15,123 0 32,0 0-31,204 0-1,-122-82-15,81 82 16,-40 0-16,40-81 0,-40 81 16,81 0-1,-122 0 1</inkml:trace>
  <inkml:trace contextRef="#ctx0" brushRef="#br0" timeOffset="504051.6208">12354 27365 0,'0'0'0,"41"0"31,41 0-15,-1 0-16,1 0 15,41 0-15,163 0 16,-163 0-16</inkml:trace>
  <inkml:trace contextRef="#ctx0" brushRef="#br0" timeOffset="506310.5762">31335 21639 0,'81'0'78</inkml:trace>
  <inkml:trace contextRef="#ctx0" brushRef="#br0" timeOffset="506610.616">32153 21843 0</inkml:trace>
  <inkml:trace contextRef="#ctx0" brushRef="#br0" timeOffset="507334.0243">34853 20452 0</inkml:trace>
  <inkml:trace contextRef="#ctx0" brushRef="#br0" timeOffset="507384.7587">34894 20411 0,'0'41'15,"0"-82"-15</inkml:trace>
  <inkml:trace contextRef="#ctx0" brushRef="#br0" timeOffset="507829.1889">36448 20371 0</inkml:trace>
  <inkml:trace contextRef="#ctx0" brushRef="#br0" timeOffset="510827.1459">17304 14930 0,'0'0'0,"41"0"16,-123-82 31,41 82-31,-41 0-16,-123 0 15,83 0 1,81 0-1,-41 0 1,123 0 31,41 0-31,40 0-16,83 0 15,0 0-15,326 41 16,-163-41-1,-81 0 1,-164 0 0,-83 0-1,1 0-15,41 0 16</inkml:trace>
  <inkml:trace contextRef="#ctx0" brushRef="#br0" timeOffset="511972.6114">31498 14848 0,'-82'0'15,"164"0"-15,-245 0 0,81 0 16,0 0-16,41 0 16,0 0-16,0 0 15,-40 0 1,-1 0 15,164 0 0,327 0-15,327 0 0,-245 0-16,41 0 15,-1 82-15,-122-82 16,-81 0-16,285 0 15,-326 0 1,-246 0 0,40 0-1,-162 0 126</inkml:trace>
  <inkml:trace contextRef="#ctx0" brushRef="#br0" timeOffset="514555.7961">24258 8754 0,'0'-41'0,"0"0"15,0-41 1,-82 82 0,82-41-16,-41 0 31,0-41-31,-122 41 16,122 41-1,-246-122 1,1 122-1,-123-82 1,-287 82 0,492 0-1,-1 0-15,-163 41 16,245-41-16,42 0 16,-1 0-16,-41 41 15,41-41 1,-163 82-16,122-82 15,0 40-15,-122 42 16,40-41 0,83 41-1,81-82 1,-82 123 0,123-41-16,-123-42 15,82 165 1,-40-164-16,81 0 15,-82-41-15,82 82 16,-41-1 0,41 1-1,0 41 1,123 0 0,-42-82-16,83 81 31,-82-122-31,82 123 0,163-41 15,82-82 1,245 82 0,-326-82-1,326 0 1,-367 0-16,40 0 16,327-41-1,205-164 1,-531-40-1,-247 204-15,1-41 16,-41 41-16,-41-41 16,0 41-16,0 0 15,0 1-15,0-42 16,-82 41 0,-40-41-16,-124 0 15,42 82 1,81 0-1</inkml:trace>
  <inkml:trace contextRef="#ctx0" brushRef="#br0" timeOffset="515851.8715">38943 8099 0,'-41'0'0,"1"0"15,-42-82-15,41 82 16,0-41-16,-41 41 15,41 0-15,0-40 16,-122 40 0,-819 0 15,41 40 0,655 42-15,40 0-1,124-82 1,-42 82-16,-82 0 0,-81 81 16,123-40-1,40-41 17,0 0-17,124-1 1,40 1-1,-82 41 1,82-82 0,0 0-16,0 0 15,0 81 1,0 1 0,41-82-16,0 0 15,40 82-15,1-82 16,-41 40-16,245 42 15,-163-82 1,41-41-16,204 123 16,0-42 15,-204-81-31,-1 0 16,1 0-16,0 0 0,-1 0 15,369 0 1,-82-40-1,-164-42-15,164 0 16,-245 82-16,-1-82 16,165 0-1,-165-40 1,1-42 0,-124 82-1,-40-41-15,82-122 16,-123 122-1,0 82-15,-41-81 16,-204 40 15,-1 82-31,-81 41 16</inkml:trace>
  <inkml:trace contextRef="#ctx0" brushRef="#br0" timeOffset="534304.7456">35630 27529 0,'-41'0'16,"-41"0"-1,41 0 1,-41 0 0,1 0-1,40 0 1,-82 0-1,41 41 1,123-41 47,82 0-63,0 0 0,40 0 15,1 0 1,81 0-1,246 0-15,-327 0 0,-42 0 16</inkml:trace>
  <inkml:trace contextRef="#ctx0" brushRef="#br0" timeOffset="534588.2496">35834 27652 0,'0'0'0,"-81"0"0,40 0 16,82 0 15,81 41-15,42-41-1,81 0-15,1 0 0</inkml:trace>
  <inkml:trace contextRef="#ctx0" brushRef="#br0" timeOffset="538339.9232">28430 28756 0,'0'0'0,"-82"0"16,42 0-16,-42 0 16,41 0-1,123 0 32,81-41-31,124 41-1</inkml:trace>
  <inkml:trace contextRef="#ctx0" brushRef="#br0" timeOffset="538489.2536">28185 29001 0,'0'0'16,"41"0"15,41-81-31,163 40 16</inkml:trace>
  <inkml:trace contextRef="#ctx0" brushRef="#br0" timeOffset="542447.4848">40416 29697 0,'0'41'391,"0"41"-391,-41-42 16</inkml:trace>
  <inkml:trace contextRef="#ctx0" brushRef="#br0" timeOffset="543989.2763">44834 29820 0,'0'40'547,"82"-40"-531,0 0 0</inkml:trace>
  <inkml:trace contextRef="#ctx0" brushRef="#br0" timeOffset="544289.1145">46307 29820 0</inkml:trace>
  <inkml:trace contextRef="#ctx0" brushRef="#br0" timeOffset="553012.869">37839 31374 0</inkml:trace>
  <inkml:trace contextRef="#ctx0" brushRef="#br0" timeOffset="553229.2571">38084 31251 0,'-82'41'47</inkml:trace>
  <inkml:trace contextRef="#ctx0" brushRef="#br0" timeOffset="553407.2607">38043 31292 0</inkml:trace>
  <inkml:trace contextRef="#ctx0" brushRef="#br0" timeOffset="553611.4294">38207 31292 0,'-41'0'15</inkml:trace>
  <inkml:trace contextRef="#ctx0" brushRef="#br0" timeOffset="553845.9577">38166 31292 0,'0'41'94</inkml:trace>
  <inkml:trace contextRef="#ctx0" brushRef="#br0" timeOffset="555985.983">14031 22170 0,'-123'-122'891</inkml:trace>
  <inkml:trace contextRef="#ctx0" brushRef="#br0" timeOffset="572099.8062">43934 31374 0</inkml:trace>
  <inkml:trace contextRef="#ctx0" brushRef="#br0" timeOffset="573398.1909">48188 31047 0,'-41'0'15,"-40"0"17,81 41 46</inkml:trace>
  <inkml:trace contextRef="#ctx0" brushRef="#br0" timeOffset="574423.8151">50234 30719 0,'81'-40'625</inkml:trace>
  <inkml:trace contextRef="#ctx0" brushRef="#br0" timeOffset="575142.4279">52852 30883 0,'0'0'0,"-123"0"0,-41 0 16,1 0-16,40 0 15,0 0-15,41 0 16,42 0-16,40 41 31,40-41-15,83 41 0,123-41-16,1226 0 31,-1144 123-31,244-123 31,-490 0-31,-41 0 16,-82 0 31,0 0-47,-41 0 15,1 0-15</inkml:trace>
  <inkml:trace contextRef="#ctx0" brushRef="#br0" timeOffset="575394.7983">53547 31251 0,'0'0'16,"-123"0"-16,1 0 0,81 0 15,204 0 32,83 0-31,367 0-1,-367 0-15,-1 0 16,-122 0-16,-41 0 16,-41 0-16,0 0 15</inkml:trace>
</inkml:ink>
</file>

<file path=ppt/ink/ink3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9T13:05:46.388"/>
    </inkml:context>
    <inkml:brush xml:id="br0">
      <inkml:brushProperty name="width" value="0.05292" units="cm"/>
      <inkml:brushProperty name="height" value="0.05292" units="cm"/>
      <inkml:brushProperty name="color" value="#FF0000"/>
    </inkml:brush>
  </inkml:definitions>
  <inkml:trace contextRef="#ctx0" brushRef="#br0">23112 8099 0,'-81'0'15,"-1"0"1,-41 0 0,0 0-1,82 0 16,164-41 32,0 41-47,0 0-16,40 0 15,42-82-15,81 82 16,287 0-16,-287-81 15,-81 81 1,204 0 0,-82 0-1,-41 0 1,-163-82 0,-82 82-16</inkml:trace>
  <inkml:trace contextRef="#ctx0" brushRef="#br0" timeOffset="516.183">23358 8140 0,'0'0'0,"-82"0"16,41 0-16,41 41 47,82-41-47,41 0 15,286 82 1,163-82 0,-326 0-1,163 0 1,-245 0-16,-42 0 0,42 0 16,0-41-1,-124 41 16</inkml:trace>
  <inkml:trace contextRef="#ctx0" brushRef="#br0" timeOffset="29986.5848">17876 22866 0,'0'-41'15,"0"-41"17,0 41-17,0 0 17,0 123 124,0-41-156,0 82 15,0 40-15,0 205 16,0-81 0,0-1-1,-41-81 17,41-164-17,0-1-15,82-80 47,-41-1-31,41-41-16,41-41 15,-82 41 1,-41 41 0</inkml:trace>
  <inkml:trace contextRef="#ctx0" brushRef="#br0" timeOffset="30321.1936">17549 23357 0,'123'0'47,"-41"0"-31,40 0-16,42 0 15,0 0-15,40-41 16,-81 41-16</inkml:trace>
  <inkml:trace contextRef="#ctx0" brushRef="#br0" timeOffset="30587.2919">19226 23152 0,'82'0'47,"41"0"-47,122 0 31,-204 0-31</inkml:trace>
  <inkml:trace contextRef="#ctx0" brushRef="#br0" timeOffset="30753.0381">19267 23602 0,'0'0'0,"41"0"31,41 0-15,0 0-16,-1 0 16,1 0-1</inkml:trace>
  <inkml:trace contextRef="#ctx0" brushRef="#br0" timeOffset="34575.319">22458 25075 0,'-82'0'16,"0"0"-16,41 0 15,41-41 1,-41 41-1,-40 0 1,203 41 47,983-41-32,899-246 0,-1063 164 0,-900 82-15,-41 41 62</inkml:trace>
  <inkml:trace contextRef="#ctx0" brushRef="#br0" timeOffset="35653.4487">23071 25647 0,'0'-82'0,"0"42"16,0-1-1,0-41 16,-81 123-15,40 0 0,-41 122-1,82 1 1,0-82-16,0-41 16,41 40-16,0-81 15,41 82-15,40 0 16,-81-41-1,-41 0 1,-82 41 0,41-82-1,-122 41 1,40-41-16,41 0 16,1 0-1,81-82-15,-82 82 16,82-82-16,41 82 0</inkml:trace>
  <inkml:trace contextRef="#ctx0" brushRef="#br0" timeOffset="36070.9754">23685 25606 0,'0'0'0,"0"-41"15,-82 41 1,0 0 0,42 0-1,40 82 1,0 41-16,0 41 15,0-1-15,0 1 16,40 204 0,-40-245-16,0 81 15,0-122-15,0-41 16,0 41 0,-40-41-16,-1-41 15,-41 0 1,0 0-1,0 81 1</inkml:trace>
  <inkml:trace contextRef="#ctx0" brushRef="#br0" timeOffset="36628.7616">24299 25975 0,'0'-82'0,"0"204"63,0 42-63,0 41 16,0-83-16,0 287 31,-41-368-16,41 41-15,-41-82 16,0 0 0,-41 0 15,0 0-15,82-82-1</inkml:trace>
  <inkml:trace contextRef="#ctx0" brushRef="#br0" timeOffset="36847.2246">24299 26015 0,'0'-81'0,"82"40"16,-1 41-1,42-82-15,0 82 16,-1 0-16,124 0 16,-205 0-1,41 0 1,-82 41-16</inkml:trace>
  <inkml:trace contextRef="#ctx0" brushRef="#br0" timeOffset="37304.5682">24953 26424 0,'-82'0'16,"123"0"46,41 41-46,-82 41-16,0-41 16,0 0-16,0 41 15,-41 0-15,41-123 47,0-41-31,123-82-1,0-81 1,-42 204 0,-40 41-1,-41 41-15,0 41 16,0 163 0,-81-122-16,81 40 15,0-122 1,81-41-1,1-81 1,-41-1-16</inkml:trace>
  <inkml:trace contextRef="#ctx0" brushRef="#br0" timeOffset="38005.9174">23521 25484 0,'0'-82'16,"0"41"0,0 0-1,0 82 48,0 41-48,0-41-15,-40 122 32,-1 287-1,41 205 0,0-451-15,0-40-1,-82-123-15,82 41 16,0-42 0,-41-40-16</inkml:trace>
  <inkml:trace contextRef="#ctx0" brushRef="#br0" timeOffset="39014.0588">22499 24216 0,'0'41'188</inkml:trace>
  <inkml:trace contextRef="#ctx0" brushRef="#br0" timeOffset="39411.6258">22540 24543 0</inkml:trace>
  <inkml:trace contextRef="#ctx0" brushRef="#br0" timeOffset="50306.5845">4377 22539 0,'-82'-82'16,"82"0"0,0 41-1,41 41-15,0 0 16,41 205 15,0 40-31,-82-41 16,0-163 15,0 0-15,0-82-1,0-40 1,41-124-1,40-40 1,-40 204-16,0 0 16,82 123-1,-123 40 1,82 369 15,-82-327-31,0 81 31,0-163-31,41-82 16</inkml:trace>
  <inkml:trace contextRef="#ctx0" brushRef="#br0" timeOffset="50491.95">5277 22866 0,'0'-41'16,"82"41"-1,0 0-15,-1 0 16,1 0-16,-41 0 16</inkml:trace>
  <inkml:trace contextRef="#ctx0" brushRef="#br0" timeOffset="50619.5194">5359 23111 0,'41'0'47,"41"0"-47</inkml:trace>
  <inkml:trace contextRef="#ctx0" brushRef="#br0" timeOffset="51156.2412">6095 22784 0,'0'0'0,"0"-82"0,0 41 31,0-41-31,164 82 31,-82 82-15,-82 82 0,0-82-16,0 81 15,0-81-15,0-41 16,0-123 31,0-41-32,40-40 1,42 40 0,0 123-1,-82-41-15,82 41 0,-41 0 16,-41 41-1,41 41-15,-41 122 16,0-81 0,0 0-1,0-41-15,0-41 0,0 0 16,0 40 0,82-81-1,40-81 1,-81-1-16</inkml:trace>
  <inkml:trace contextRef="#ctx0" brushRef="#br0" timeOffset="51439.9747">7200 23111 0,'0'-41'16,"0"123"31,0 0-47,0 41 15,0-42-15,0 1 16,0 82-1,0-41 1</inkml:trace>
  <inkml:trace contextRef="#ctx0" brushRef="#br0" timeOffset="51712.5297">7609 23111 0,'41'0'47,"40"0"-47,42 0 16,41 0-1</inkml:trace>
  <inkml:trace contextRef="#ctx0" brushRef="#br0" timeOffset="51972.7734">8059 23561 0,'-123'0'0,"205"0"47,0 0-31,-1 0-16,1 0 15,-41-41-15</inkml:trace>
  <inkml:trace contextRef="#ctx0" brushRef="#br0" timeOffset="52522.9342">8795 23029 0,'-41'0'0,"41"-41"0,0-81 15,41 122 1,41-41 0,-41 41-1,-41 41-15,0 122 16,0-81 0,0 0-16,0 82 15,-82-123 16,82-164 1,0 41-17,123-82 1,-123 83-16,81 81 16,-81-82-16,82 82 0,-41 0 31,-41 122-16,0-40 1,0 0-16,0 0 16,0-41-1,0 41-15,0-1 16,82-81 15,-41-40-15</inkml:trace>
  <inkml:trace contextRef="#ctx0" brushRef="#br0" timeOffset="52872.8649">9531 23316 0,'0'-41'15,"41"41"-15,41 0 16,0 0 15,-82 123-15,-82-1 0,41 1-1,-41-82 1,82 41-1,82-82 17,164-41-17,-42-41 1,-122 82 0,-82 41-16</inkml:trace>
  <inkml:trace contextRef="#ctx0" brushRef="#br0" timeOffset="55890.8786">21803 23275 0,'0'-41'16,"0"-41"0,0 0-1,0 0 1,82 82-16,41 0 31,0 123-15,-123 41-1,0-82-15,0 40 16,0-40-16,-41 0 16,0-41-1,0-41 17,41-82 46,0 41-78,41 41 0,-41-123 15,123 83 1,-42-83 0,1 41-1,-82 0 1,0 0-1,-82 82 564,82 82-579,-41 41 15,41-41 1,0 0-16,0 81 15,0-81 1,0 82 15,41-164-31,41 0 32,0-41-32,82-82 15</inkml:trace>
  <inkml:trace contextRef="#ctx0" brushRef="#br0" timeOffset="56158.1945">22662 23561 0,'0'-82'0,"0"41"15,0 123 32,-40 0-47,40 0 16,0 122 0,0-81-1,0-82 1,0 82-1</inkml:trace>
  <inkml:trace contextRef="#ctx0" brushRef="#br0" timeOffset="56580.4404">21517 22702 0,'0'-82'15,"82"82"48,0 0-63,-1 0 16,1 0-16,123 41 31</inkml:trace>
  <inkml:trace contextRef="#ctx0" brushRef="#br0" timeOffset="57039.2509">23562 23479 0,'-81'0'16,"40"0"15,82 0 16,-1 0-32,42 0-15,41 0 0,0 0 16,40 0 0,-122 41-1,-41 41 16</inkml:trace>
  <inkml:trace contextRef="#ctx0" brushRef="#br0" timeOffset="57892.6226">24340 23316 0,'0'0'16,"0"-41"-16,0-41 31,81 41-15,-40 41-16,0 0 15,41 82 1,-82 41-1,0-42-15,0 42 16,-123 0-16,123-41 16,-81-1-1,81-40-15,0-122 32,40 40-17,42-123 1,41 41-1,-41 1 1,-41 81-16,-41-82 16,0 82-1,0 0 1,-82 82 31,82 0-32,-41 164-15,41-1 32,0-81-17,0-41 1,82-82 0,40 0-1,42-164 1,-41 41-1,-82 82 1,-41 82 31,0 41-31,0-41-16,0 0 15,0 0 1,0 81-16,0-40 15,0-41 1,41-41 15,40 0-15,42-41 0,-82-41-1,41 42 1</inkml:trace>
  <inkml:trace contextRef="#ctx0" brushRef="#br0" timeOffset="58372.6296">24012 22784 0,'0'-41'0,"0"82"0,41-82 47,82 41-47,41 0 15,40 0-15,42 0 16,-83 0-16,1 0 31</inkml:trace>
  <inkml:trace contextRef="#ctx0" brushRef="#br0" timeOffset="59596.838">21803 22784 0,'-41'0'15,"1"0"32,40-41 0,-82 41-16,82-82 1,-41 82-1,41-41 0,82 41 157,-1 0-188,-40 0 15,0 0-15,41 0 16,0 41 0,0-41-1,0 0 1,-42 0-1,-40 41-15,82-41 16,0 0 0,-41 0 15,0 0-15,41 0-1,-41 0 1,-41 41 46,-82-41-62</inkml:trace>
  <inkml:trace contextRef="#ctx0" brushRef="#br0" timeOffset="70196.5331">32276 24216 0,'-41'41'78,"-41"-41"31,82 40-77,0 1-17,-41-41 16,0 0-15,41-41 0,0-40 15,41 81-15,0 0-16,41 41 15,-82-1 1,0 124-1,0-82-15,0 0 16,0-1-16,-82 1 16,82 0-16</inkml:trace>
  <inkml:trace contextRef="#ctx0" brushRef="#br0" timeOffset="70691.1955">33503 23643 0,'0'-41'0,"0"82"0,0-164 15,0 82 1,-41 41 15,0 0-31,-41 41 16,41 41-16,-41 41 16,82-41-1,0-42 1,82 42-1,41-41 1,-41-41-16,-41 82 16,40-41-16,-81 41 15,-40-82 1,-83 41 0,-82 40-1,123-81-15,42 0 16,-42 0-16,82-40 15,0-42 1,41 82-16</inkml:trace>
  <inkml:trace contextRef="#ctx0" brushRef="#br0" timeOffset="70924.8392">34525 23725 0,'41'0'32,"41"0"-17,0 0-15,0 0 16,40 0-1,-122 41-15</inkml:trace>
  <inkml:trace contextRef="#ctx0" brushRef="#br0" timeOffset="71074.8309">34689 24052 0,'82'0'46,"41"0"-46,-42 0 16,1 0 0,-41-41-16</inkml:trace>
  <inkml:trace contextRef="#ctx0" brushRef="#br0" timeOffset="89610.4761">33912 23234 0,'82'0'31,"-82"-82"-31,41 82 0,-1 41 16,42 41-1,-123 163 32,-81-40-31,40-205 0,0 41-1,164-41 32,-41 0-31,41 0-1,40 0 1,-81 0-16</inkml:trace>
  <inkml:trace contextRef="#ctx0" brushRef="#br0" timeOffset="90659.6668">33953 23275 0,'0'-41'31,"41"-41"0,0 82-15,-1 0-1,42 123 17,-82 0-17,0-42 1,0-40-1,-41 41 1,-40-41 0,40-41-1,41 41 1,-41-41 0,41 41 15,82-41 63,-1 0-79,1 0-15,-41 0 16,41 0-1</inkml:trace>
  <inkml:trace contextRef="#ctx0" brushRef="#br0" timeOffset="96060.1197">36284 23520 0,'0'0'0,"0"-82"0,0 1 16,0 40 0,0 0-1,-163 41 17,122 41-32,-41 0 15,82 40-15,-41 1 16,41 41-1,41-82-15,41 0 16,-41 41-16,82-42 16,-83 42-1,-40 0 1,0-41-16,-40-41 16,-1 41-1,-82-41 1,0 0-1,82 0 1</inkml:trace>
  <inkml:trace contextRef="#ctx0" brushRef="#br0" timeOffset="96728.0538">36244 23316 0,'0'0'0,"0"-41"0,0 0 31,0 0 1,-41 41-17,-123 0 17,164 123-17,-164 40 1,123-122-16,41 0 15,0 82 1,0-82 0,123-41-16,0 82 15,-82-82-15,-41 81 16,41-40 0,-41 0-1,0 41 1,-82-41-1,-41-41 1,41 0 0,1 0-1</inkml:trace>
  <inkml:trace contextRef="#ctx0" brushRef="#br0" timeOffset="97283.5399">36284 23357 0,'0'-41'15,"-81"41"16,-42 0-15,41 0 0,0 0-16,41 0 0,-40 82 15,81-1 1,-41-40-16,41 82 16,81-41-1,-40-82-15,82 41 16,-82-41-1,0 0-15,41 81 0,-41-40 16,-41 41 15,-41-41-15,-82-41 0,41 0-1,0 0 1</inkml:trace>
  <inkml:trace contextRef="#ctx0" brushRef="#br0" timeOffset="97930.3353">36407 23316 0,'0'0'0,"-41"0"0,0 0 16,-81 0 0,-1 0-1,41 0 1,0 82-1,82-1-15,0 42 32,82-41-17,0-41 1,0 0 0,-82 0-1,0 81 1,0-81-1,-41-41-15,-41 41 16</inkml:trace>
  <inkml:trace contextRef="#ctx0" brushRef="#br0" timeOffset="101848.5952">35875 14071 0,'-41'0'0,"82"0"0,-163 0 0,81 41 16,0-41-1,-41 0 17,123 0 61,0 82-93,82-82 16,-1 0-16,42 0 31,81 0-31,328 0 0,-205 82 16,41-82-16,368 0 31,-408 82-31,-42-82 16,0 0-16,-41 0 0,-40 0 15,81 0 1,-122 81 0,-83-40-1</inkml:trace>
  <inkml:trace contextRef="#ctx0" brushRef="#br0" timeOffset="106047.7828">38330 15667 0,'0'-41'31,"0"0"-15,0 0-1,-82 41-15,41-82 16,0 82 0,-41 82 15,41 0-31,41 204 31,41-163-15,41-123-1,0 0 1,82-82 0,-42-41-1,-122 41 1,41-81-16,-41 40 15,0 41-15,0-81 16,0 122 0,0 82 15,0 81-15,0 206-1,0 40 1,0-123-1,0-163-15,0-41 16</inkml:trace>
  <inkml:trace contextRef="#ctx0" brushRef="#br0" timeOffset="106411.6142">37880 14971 0,'122'0'63,"1"0"-63,0 0 16,0-82-16,-1 82 0,1 0 15,41 41 1,-123-41-1</inkml:trace>
  <inkml:trace contextRef="#ctx0" brushRef="#br0" timeOffset="106661.6881">39107 15585 0,'0'0'0,"82"0"31,41 0-15,-1 0-16,83 0 15</inkml:trace>
  <inkml:trace contextRef="#ctx0" brushRef="#br0" timeOffset="106797.5296">39312 15912 0,'81'-41'31,"42"41"-31,0-41 16</inkml:trace>
  <inkml:trace contextRef="#ctx0" brushRef="#br0" timeOffset="110417.8615">43279 15503 0,'0'0'15</inkml:trace>
  <inkml:trace contextRef="#ctx0" brushRef="#br0" timeOffset="121296.2994">40580 15667 0,'0'-82'16,"0"41"15,41 41-16,40 0 1,1 41 15,-82 41-31,0 81 16,0-81-16,-82 0 16,1 40-1,-1-40 1,82-123 15,0-40-15,41 40-1,81-82 1,1-41 0,-41 83-1,-82-1 1,0 164 31,0-1-47,-82 124 31,82-82-15,0-42-1,41 1-15,41-82 16,-41 0-16,41 0 15,40-82 1</inkml:trace>
  <inkml:trace contextRef="#ctx0" brushRef="#br0" timeOffset="121641.1487">40416 15503 0,'0'0'0,"-82"-82"16,123 82 46,82 0-62,-41 0 16,-1 0-16,1-41 16,0 41-16,0 0 15,0 0-15</inkml:trace>
  <inkml:trace contextRef="#ctx0" brushRef="#br0" timeOffset="121963.6302">41520 15830 0,'0'0'0,"-40"0"0,40 41 47,40-41-32,42 0-15,246-41 32</inkml:trace>
  <inkml:trace contextRef="#ctx0" brushRef="#br0" timeOffset="122546.1642">42298 15585 0,'0'-82'16,"0"41"-1,0 82 32,0 41-31,0 40-1,82 1 17,-42-123-32,42 0 31,-41 0-31,82 0 16,-82-41-1,-41-81 1,0-1-1,0 205 32,0 40-31,0 1-16,0 82 16,0-1-1,0-40-15,0-1 0,0 42 16,0-82-1,0-42 1,0 1 0,-41-82-16,-41 0 15,0 0 1,41-123 0,-40-40-1,81-1 1,40 42-16,42 40 15,82-41-15,-41 0 0</inkml:trace>
  <inkml:trace contextRef="#ctx0" brushRef="#br0" timeOffset="122896.9174">42011 15012 0,'0'0'0,"-41"0"0,82 0 47,41 0-47,41 0 15,0 0-15,81 0 16,-81 0 0,-41 0-1,-41 0 1</inkml:trace>
  <inkml:trace contextRef="#ctx0" brushRef="#br0" timeOffset="128200.38">36571 23888 0,'0'-81'31,"0"40"0,0 82 0,0 122 1,0-122-32,0 82 31,0-164 63,0-41-79,0 0 1,0 0 0,0 42-1,0 80 32,0 1-31,0 41-16,0-41 15,0 41 1,0-41 0,0-82 46,0-41-46,0 41-16,0 0 15,0 0-15,0-40 16,0 121 15,0 42-15,0-41-1,0 82 1,0-41-16,0-41 16,0 0-16</inkml:trace>
  <inkml:trace contextRef="#ctx0" brushRef="#br0" timeOffset="128537.0306">36980 23561 0,'41'0'47,"41"0"-31,-42 0-16,42 0 16,0 0-16,0 0 15,-41 0-15,-41-41 16,41 41-16</inkml:trace>
  <inkml:trace contextRef="#ctx0" brushRef="#br0" timeOffset="128790.5221">37225 23357 0,'0'0'0,"0"41"78,0 40-78,0-40 16,0 41-16,0 0 15,0 81 1,0-81-16,0-41 15</inkml:trace>
  <inkml:trace contextRef="#ctx0" brushRef="#br0" timeOffset="129197.6179">37921 23275 0,'0'0'0,"41"-82"0,-41-41 16,0 82-1,-41 41 17,0 0-17,-82 164 1,41 0-1,82-42 1,123-81 0,-41-41-16,-41 0 15,0 0-15,-41 41 16,81-41-16,-81 82 16,0-41-1,-163 0 1,40 41-1,41-82 1,82-82 0</inkml:trace>
  <inkml:trace contextRef="#ctx0" brushRef="#br0" timeOffset="129509.733">38248 23438 0,'123'-81'15,"-42"81"1,-81 41 15,0 40-31,-40 1 16,-83 41-1,82-41 1,82-82 31,122 0-31,-81 0-16,0 0 15,0 0-15</inkml:trace>
  <inkml:trace contextRef="#ctx0" brushRef="#br0" timeOffset="132016.1502">35548 24257 0,'82'0'125</inkml:trace>
  <inkml:trace contextRef="#ctx0" brushRef="#br0" timeOffset="132997.0721">36244 24093 0,'0'41'79</inkml:trace>
  <inkml:trace contextRef="#ctx0" brushRef="#br0" timeOffset="136911.6458">36039 24543 0,'41'0'109</inkml:trace>
  <inkml:trace contextRef="#ctx0" brushRef="#br0" timeOffset="137295.0559">38002 24297 0,'-40'0'15,"40"41"-15</inkml:trace>
  <inkml:trace contextRef="#ctx0" brushRef="#br0" timeOffset="147450.3134">33789 25975 0,'0'-82'16,"0"0"0,-41 82-1,0 0 1,-122 164 15,163-83-15,0 1-1,41-82-15,122 82 16,-122-82-16,41 82 16,-41 0-1,-41 40 1,-164-40 0,41-41-1,1-41 1,40 0-1,82-41 17</inkml:trace>
  <inkml:trace contextRef="#ctx0" brushRef="#br0" timeOffset="147700.3113">33994 26384 0,'0'-41'16,"0"82"46,0-1-46,0 1-16,0 41 15,0 0-15,0 0 16,-41-41 0,41 81-16</inkml:trace>
  <inkml:trace contextRef="#ctx0" brushRef="#br0" timeOffset="147921.9218">34648 26097 0,'82'0'47,"-41"0"-32,41 0-15</inkml:trace>
  <inkml:trace contextRef="#ctx0" brushRef="#br0" timeOffset="148068.7236">34648 26343 0,'82'0'31,"41"0"-31,-42-82 0</inkml:trace>
  <inkml:trace contextRef="#ctx0" brushRef="#br0" timeOffset="149416.2271">35057 25565 0,'0'-40'16,"-41"40"0,41-41-1,0 0 1,-82 41 0,42-82-16,-83 82 31,0-41-31,0-41 31,42 82-15,-124 0-1,82 0 1,-40 41 0,81-41-16,0 41 15,41-41-15,-82 82 16,1-41-1,-1 122 1,0-40 0,41-41-1,82 0-15,-81-41 16,81 0 0,-82 81-16,82-40 0,-82 82 15,0 40 1,82-81 15,0-82-31,0 82 16,0-83-16,82 42 15,41 41 1,-1-41 0,-40-82-16,0 122 15,0-122-15,41 82 0,-1-82 16,206 82-1,-1-82 1,0 0 0,-204 0-16,40 0 15,1 0-15,-41 0 16,0-41-16,81 41 16,-40-41-1,-1-41 1,42-81-1,-82 81 17,-1-41-17,-122 82-15,82-81 16,-41 81-16,-41 0 16,82-82-1,-82 0 1,0 1-1,-82-165 1,-41 124 0,-122-1-1,40 82 1,1 82-16,-42-81 0,42 81 16,40 0-16,41 0 15,42 0 1,-1 40-16,41 83 15</inkml:trace>
  <inkml:trace contextRef="#ctx0" brushRef="#br0" timeOffset="150436.9841">38902 25934 0,'0'-41'0,"0"82"0,0-164 16,-40 123-1,-83 41 32,41 41-47,82 81 32,0-40-17,41-41 1,82-41-1,-82-41 1,-41 41-16,0 40 16,0 1-1,0 41 1,-82-82 0,41-41-1,0 0-15,41-41 47,41 41-31,-41-82-16,82 82 15,-41 0 1,40 0 0,-81 41 30,0 41-46,0-41 16,0 0 15,82-41 16,-41 0-47,123 0 16,40-82 15,-163 0-31</inkml:trace>
  <inkml:trace contextRef="#ctx0" brushRef="#br0" timeOffset="150649.3477">39598 26179 0,'82'0'63,"-1"0"-63,-40 0 15,0 0-15,41 0 16</inkml:trace>
  <inkml:trace contextRef="#ctx0" brushRef="#br0" timeOffset="150773.161">39884 26343 0,'0'0'16,"82"-82"-1,82 0 1</inkml:trace>
  <inkml:trace contextRef="#ctx0" brushRef="#br0" timeOffset="151382.9142">41111 25852 0,'0'-82'16,"0"41"15,0 0 0,-40-41-15,40 41-1,-41 41 1,0 0 15,0 0-15,-41 41 0,41 82-1,41-82 1,-123 41-16,42 163 31,-1-163-31,0 123 16,82-124-16,-41 1 15,41 286 1,0-327 0,41 82-1,204-82 1,-122-41-1,-41-41 1,41-41 0,-123-41-16,122 123 15,-40-81 1,-82-1-16,123 0 16,-82-41-1</inkml:trace>
  <inkml:trace contextRef="#ctx0" brushRef="#br0" timeOffset="152049.6093">41152 25484 0,'0'0'0,"-41"-82"16,-81 41-16,40-41 16,0 41-16,0-41 15,-122 1 1,122 81-16,-41-82 0,0 82 15,-40 0-15,-164 0 32,-369 0-17,246 123 1,0 81 0,327-122-16,1 81 15,81-40-15,41 0 16,-82 0-16,82 122 15,0-122 1,41 40-16,0-40 0,82 0 16,327 163-1,-164-163-15,328 40 32,-287-163-32,-41 82 0,205-82 15,0-163 16,-246 40-31,-81 82 16,40-82-16,-40 1 0,-41 40 16,163-164-1,-40 83 1,-246 40-16,0 0 16,0-40-16,-41-42 0,-164 42 15,-286 40 1,-286 41-1,491 82 1,40 82-16</inkml:trace>
  <inkml:trace contextRef="#ctx0" brushRef="#br0" timeOffset="152320.9616">38862 28838 0,'0'0'0,"81"-41"15,369-82 1,164-81 0</inkml:trace>
  <inkml:trace contextRef="#ctx0" brushRef="#br0" timeOffset="152499.7568">39230 29288 0,'0'0'0,"82"-82"15,163-82-15,0 42 16,287-124 0,-368 164-16</inkml:trace>
</inkml:ink>
</file>

<file path=ppt/ink/ink3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9T13:08:38.031"/>
    </inkml:context>
    <inkml:brush xml:id="br0">
      <inkml:brushProperty name="width" value="0.05292" units="cm"/>
      <inkml:brushProperty name="height" value="0.05292" units="cm"/>
      <inkml:brushProperty name="color" value="#FF0000"/>
    </inkml:brush>
  </inkml:definitions>
  <inkml:trace contextRef="#ctx0" brushRef="#br0">11045 9163 0,'-41'0'47,"41"41"16,41-41 202,41 0-265</inkml:trace>
  <inkml:trace contextRef="#ctx0" brushRef="#br0" timeOffset="4601.8767">35916 14726 0</inkml:trace>
  <inkml:trace contextRef="#ctx0" brushRef="#br0" timeOffset="5930.5655">14399 16771 0,'-82'0'78,"82"82"375,41-82-437,41 41 0,-41-41-16</inkml:trace>
  <inkml:trace contextRef="#ctx0" brushRef="#br0" timeOffset="6848.9902">23399 16689 0,'41'0'63</inkml:trace>
  <inkml:trace contextRef="#ctx0" brushRef="#br0" timeOffset="7085.1375">25444 16730 0,'82'0'78,"0"0"-78</inkml:trace>
  <inkml:trace contextRef="#ctx0" brushRef="#br0" timeOffset="7315.9499">26712 16607 0,'82'0'78</inkml:trace>
  <inkml:trace contextRef="#ctx0" brushRef="#br0" timeOffset="8949.0136">41357 5399 0,'0'0'0,"0"-81"0,0 40 16,0 0 0,0 0 15,41 41 0,41 0-31,-42 0 16,42 41-16,-82 82 15,82 326 1,-82 451 0,-123 450-1,42-900 1,81-245 0,0-83-1,163-40 1,-40 0-1,122-82-15,-163 0 16,-41 0-16,-41-41 31,-41-82-15,-41 123 0,41 0-1,-81 123 1,40 327-1,-41-164-15,123 42 16,0 40-16,0 41 0,0-41 16,41 246-1,41-42 1,-82-367-16,0-42 16,0 1-16,-123 81 15,-40-163 1,81-82-1,0 0-15,41 0 16,41-82-16,-82 42 0,82-1 31,0-82-31</inkml:trace>
  <inkml:trace contextRef="#ctx0" brushRef="#br0" timeOffset="9577.709">43811 8304 0,'0'81'16,"-82"-40"-16,82 0 16,-81-41-16,81 82 15,-41-82 1,0 0-1,41-41 1,-82 0 0,82 0-16,0-40 15,0 40-15,41 41 0,-41-82 16,82 82 0,40 0-16,-122 41 15,82 0 1,-82 81-16,0-40 0,0 123 15,-122-42 1,-1-81 0,82-41-1,0-41 1,41-123 15,0 42-15,41 81-1,0 0-15,82 81 16,-83 1-16,42-41 16,41 41-1,0-41-15</inkml:trace>
  <inkml:trace contextRef="#ctx0" brushRef="#br0" timeOffset="10082.1622">44179 8058 0,'0'0'0,"0"-82"0,-40 1 15,40 40-15,-164-82 32,41 0-32,41 82 31,-40 41-16,81 0-15,-164 82 16,82 41-16,42 81 16,-1 42-16,82-42 15,-82 83-15,82-42 0,0 1 16,82 244 0,163-203-1,-40-205 1,81-1-1,-81-122 1,-83-81-16,165-246 16,-205 81-1,-82 42-15,122-1 16,-122 42-16,0-82 31,-163-42-15,-124 287-1,-81-40 1,205 122-16,-1-1 16,82 124-16,0 0 15,82-1-15,0 246 16</inkml:trace>
  <inkml:trace contextRef="#ctx0" brushRef="#br0" timeOffset="24305.7043">13499 20657 0,'82'41'94</inkml:trace>
  <inkml:trace contextRef="#ctx0" brushRef="#br0" timeOffset="28727.7001">14686 27365 0,'81'0'110</inkml:trace>
  <inkml:trace contextRef="#ctx0" brushRef="#br0" timeOffset="29286.9089">23317 27406 0,'41'0'125</inkml:trace>
  <inkml:trace contextRef="#ctx0" brushRef="#br0" timeOffset="29735.9633">26017 27529 0</inkml:trace>
  <inkml:trace contextRef="#ctx0" brushRef="#br0" timeOffset="30658.9521">38166 27406 0</inkml:trace>
  <inkml:trace contextRef="#ctx0" brushRef="#br0" timeOffset="32596.3628">14972 29370 0,'-82'0'219,"82"-41"-157,41 41 845,0 0-876,-41 41-16,41-41 1,41 0 15</inkml:trace>
  <inkml:trace contextRef="#ctx0" brushRef="#br0" timeOffset="34229.2782">4622 21598 0,'0'0'0,"0"-41"15,-81 41 32,-1 41-31,-164 204-1,165-163 1,-1 41-16,-41-42 16,41 1-16,41 0 0,-40 0 31,81-41-15,81 41-1,-40-82 1,41 81-16,123 42 15,-164-82-15,40 41 16,-81 0-16,41 122 16,-123 83-1,-245-1 1,-41 0 0,245-204-1,-40 41-15,40-82 16,41 40-16,0-81 15,82 41-15,-41-41 16,123 0 31,0 0-31,-41 82-16,163 204 15,-163-40-15,-41-42 16,82 328-1,-123 41 1,41-369-16,-122 42 16,122-42-16,-123 42 15,123-83-15,-41 206 16,41-124 0,0-163-1,41 0-15,-41-42 16,41-40-16,-41 82 0,41-82 15,122-41 1,-40-81 15,-82 122-31,-41-82 16,82 82-16,0-82 16</inkml:trace>
  <inkml:trace contextRef="#ctx0" brushRef="#br0" timeOffset="34568.7554">2332 28388 0,'0'0'0,"-41"0"0,-41 0 0,205 0 62,81 0-62,-40-41 16,204 0 0,-163 41-16,-83 0 15,-40 0-15</inkml:trace>
  <inkml:trace contextRef="#ctx0" brushRef="#br0" timeOffset="34872.9083">2454 29329 0,'0'0'0,"-40"0"15,203 0 32,1 0-47,40-41 0,-40 41 16,245-82 0,-327 82-1,0-82-15,-1 82 16</inkml:trace>
  <inkml:trace contextRef="#ctx0" brushRef="#br0" timeOffset="36968.5652">40907 20616 0,'0'-41'0,"41"41"15,0 0 1,41 0-16,-42 82 16,-40 41-16,123 40 15,-123 42-15,0 204 16,0 245 15,0-572-15,286 82 15,-204-164-31,0 0 0,0 0 31,0 0-31,-82-82 16,0 41-1,0-41 1,-82 164 0,-41 123-16,0 40 15,42 164-15,81 0 16,0-82-16,0 1 16,0-1-16,122 123 15,1-328 1,-82-40-16,-41 0 15,41 0-15,-41-41 16,-82-82 0,0-82 15,0 82-15</inkml:trace>
  <inkml:trace contextRef="#ctx0" brushRef="#br0" timeOffset="37465.6573">42339 22620 0,'0'0'0,"0"-41"0,0-40 15,41 81-15,81-41 16,-40 41 15,-41 0-15,-41 204 0,0-163-16,-41 0 15,0 41-15,-82-41 16,164-41 31,0 0-32,41 0 1,41 82 0,-82 81-1,-41-40 1,0-82-1,-82 41 1,82-1 0,-82-81-16,0 0 15,82-40 1,0-42-16</inkml:trace>
  <inkml:trace contextRef="#ctx0" brushRef="#br0" timeOffset="37934.2449">42789 22334 0,'0'0'0,"0"-82"16,-123-41-16,-41 1 15,1 40 1,-124 123 15,165 163-31,40 165 16,0 80 15,82-244-31,123 163 16,-42-204-16,83-42 15,122 83 1,-40-205-1,-82 0 1,-83 0-16,42-164 16,0-163-16,-123 164 15,122-287 1,-122 41 0,0 245-16,-81 82 15,-1 0 1,-82 41-16,42 41 0,-165 0 15,83 164 1,81 0 0,123 81-1,0-40-15</inkml:trace>
  <inkml:trace contextRef="#ctx0" brushRef="#br0" timeOffset="38283.5937">42093 25034 0,'0'0'0,"82"0"31,0-82-31,409 0 31,-328 82-31,83 0 16</inkml:trace>
  <inkml:trace contextRef="#ctx0" brushRef="#br0" timeOffset="38420.5553">42257 25484 0,'82'-123'31,"81"82"-31,1 41 0,286-82 32</inkml:trace>
</inkml:ink>
</file>

<file path=ppt/ink/ink3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9T13:10:30.624"/>
    </inkml:context>
    <inkml:brush xml:id="br0">
      <inkml:brushProperty name="width" value="0.05292" units="cm"/>
      <inkml:brushProperty name="height" value="0.05292" units="cm"/>
      <inkml:brushProperty name="color" value="#FF0000"/>
    </inkml:brush>
  </inkml:definitions>
  <inkml:trace contextRef="#ctx0" brushRef="#br0">7036 15871 0,'-82'-82'16,"0"0"-1,41 82 17,123 0 46,0 0-78,41 0 0,777 0 31,-450 0-15,-164 0 15,-245 0-31</inkml:trace>
  <inkml:trace contextRef="#ctx0" brushRef="#br0" timeOffset="260.8816">7445 15953 0,'0'0'0,"-41"0"0,123 0 62,41 0-62,81-82 16,83 82-16,449-82 31,-491 82-15,-204 0-16</inkml:trace>
  <inkml:trace contextRef="#ctx0" brushRef="#br0" timeOffset="54973.2531">37921 4090 0,'0'-40'0,"0"-1"32,0 82 15,-41 81-32,41 1-15,0 0 16,0-41-1,-41-1-15,41 42 16,0-82 0,0-82 31,0-163-32,0 40 1,0 41-1,0 41 1,123 41 0,-42 41 15,1 123-15,-82 0-1,41 163 1,-41-122-1,82-1 1,-82-81 0,41-82-16</inkml:trace>
  <inkml:trace contextRef="#ctx0" brushRef="#br0" timeOffset="55969.5274">37757 4581 0,'41'0'47,"82"0"-47,-1-41 0,42 41 15,-41-81 1,40 81-1,-163-41 1,0-41 0,0 41-1,0 123 17,0-41-17,0 245 1,0-204-1,0 0 1,41-164 31,-41 41-47,82-82 31,-41 41-15,0 82-1,-41 41 1,82 82 0,-82-41-1,41-82-15,-41 82 16,81-82 0,-40 0-16,82-41 15,-41-82 1,-82 41-1,0-40-15,0 81 16,0 0 0,0 123 15,0-42-31,0 83 31,0-41-15,41-82-16,82 41 15,-42-41 1,-40 0 0,0-123-1,-41 82-15,0-41 16,0 42-16,0 80 47,0 42-47,0 41 15,0 327 1,0-123 0,0-163-1,0-123 1,-41 40 0,-41-81-1,42 0 1,-124-81-16,164-1 15,-82-41-15,82 82 0,0-41 16,82 1 0,245-1-1</inkml:trace>
  <inkml:trace contextRef="#ctx0" brushRef="#br0" timeOffset="57667.1572">40702 4622 0,'0'0'15,"0"-82"-15,0 1 16,0-1-1,-81 0 1,-1 82-16,41 0 31,-41 409 1,164-327-1,204-164 0,-163-41-15,-123-122-1,0-123 1,-41 204 0,41 123 15,-41 123-16,41 0 1,0 163 0,0-122-16,0 122 15,0-163-15,0 0 16,123-41 0,-41 41-16,-41-82 15,-1 0 1,42 0-16,0-123 15,-82-41 1,82-40 0,-82 163 15,0 123-15,0 0-16,-41 81 31,41-81-16,0 0 1,82-82 0,40-41-1,-40-41-15,-82 41 16,41-41-16,-41-40 16,0 81-16,82 0 15,-41 123 16,-41-41-31,41-41 16,-41 122 0,82-122-16,-82 41 15,-41-163 32,-41 40-31,41 41-1,-41 41 1,41 41 0,41 41-1,0 40-15,0-40 16,0-41-16,0 41 16,41-82-1,82 41 1,-41-41-1,0-123-15,-42 0 16,42 82 0,-82 0-16,82-40 15,-82-1 1,0 164 46,0-41-46,41-41 0,0 0 15,-41-82 0,0 0-31,0 41 16,0 82 15,-82 41-31,82 0 16,0 40-1,0-81 1,41-41 15,82-41-15,-1-81-16</inkml:trace>
  <inkml:trace contextRef="#ctx0" brushRef="#br0" timeOffset="57828.0909">41889 3927 0,'0'0'16</inkml:trace>
  <inkml:trace contextRef="#ctx0" brushRef="#br0" timeOffset="58883.3084">43239 4745 0,'0'-41'16,"0"82"15,0 41-31,0 0 31,81-82-31,-40 0 32,41 0-32,-41-82 15,-41-41 1,82-204 15,-82 409 0,0 122-15,0-163 0,0 0-1,0 0-15,41-41 16,41 0-1,40 0 1,-40-123 0,-82-40-1,0 81-15,0 0 16,0 123 15,0 82-15,41-83-1,41 42 1,-41-82 0,-41 82-1,-123-82 17,41 0-32,-41-41 0</inkml:trace>
  <inkml:trace contextRef="#ctx0" brushRef="#br0" timeOffset="59007.969">43525 4295 0,'0'0'0,"0"-41"15,41 41 17</inkml:trace>
  <inkml:trace contextRef="#ctx0" brushRef="#br0" timeOffset="59584.0951">44834 4050 0,'0'0'0,"0"-82"0,0 0 15,0-41-15,0 82 16,0 0-16,-123 82 31,41 327 0,82-204-31,82 491 32,0-574-32,-82-40 15,0 41-15,0-41 16,-41-41-16,-41 41 15,41-41-15,1 0 16,-42 0-16,0-205 16</inkml:trace>
  <inkml:trace contextRef="#ctx0" brushRef="#br0" timeOffset="60583.7786">44548 4254 0,'0'0'0,"81"0"16,-40 0-1,123 0 1,-123 0 0,41 0-16,-1 41 15,-40-41 1,0 0 31,-41-41-32,0 0 1,-82 41 15,-40 82 1,81 41-17,41-1 1,0-40-1,82-82 1,-1 0 0,1 0-1,-82-82 1,41-40 0,-41 81-16,0 82 46,0 0-46,0 0 16,0 122 0,82-163-1,-41 0 1,82 0 15,-42-41-15,-40-81-16,-41 40 15,0 0 1,0 123 0,0 0-1,0 0-15,0 0 16,0 81-16,82-122 16,-41 0-1,41 0 1,-41-82-1,82-81 1,-123 40 0,0 41-1,0 123 32,0 41-31,40 0-1,42-82 1,-82 41-16,41 0 16,-41 40-1,0 1-15,0 0 16,0-41 15,123-41-15,-82 0-16,163-41 15,-81-82 1,-123 1 0</inkml:trace>
  <inkml:trace contextRef="#ctx0" brushRef="#br0" timeOffset="60723.6727">45857 4050 0</inkml:trace>
  <inkml:trace contextRef="#ctx0" brushRef="#br0" timeOffset="61833.8292">37921 5318 0,'0'0'0,"-41"0"0,0 0 31,41-82-31,41 82 47,2331 0 0,-981 82-31,-41-82-1,-82 0 1,-409 0 0,-654 0-16,-82 0 15,-42 0-15,-81-41 32,-41 41-1,-40 0-16,40 41-15,-82-41 16,-41 41 0,1-41-16</inkml:trace>
  <inkml:trace contextRef="#ctx0" brushRef="#br0" timeOffset="62324.3101">39352 5686 0,'-122'41'0,"244"-82"0,-326 82 16,122-41-1,123 0 16,41 0-15,81 0-16,533-41 16,572 41-1,-368 0 1,532 0 0,-819 0-16,1-82 0,-1 82 15,-163 0 1,-40-82-16,-124 82 15,-163 0-15,-123-82 141</inkml:trace>
  <inkml:trace contextRef="#ctx0" brushRef="#br0" timeOffset="64334.8178">41766 6545 0,'-82'-41'15,"123"41"48,82 0-63,-1 0 0,165 0 15,-124 0 1</inkml:trace>
  <inkml:trace contextRef="#ctx0" brushRef="#br0" timeOffset="65895.7933">44098 6504 0,'0'0'0,"41"82"15</inkml:trace>
  <inkml:trace contextRef="#ctx0" brushRef="#br0" timeOffset="78397.1404">42011 6504 0,'0'41'125,"0"0"-78,0 0-31,0 40-1,0 1-15,0 41 16,41 41-16,-41 40 16,0-40-16,0-42 15,0 1 1,0 0-16,0 40 31</inkml:trace>
  <inkml:trace contextRef="#ctx0" brushRef="#br0" timeOffset="78835.454">42461 7240 0,'0'0'0,"0"-123"16,0 83-1,-41 121 32,41 1-47,0 0 16,0 82-1,0-124 1,82 1 0,0-41-16,0 0 15,0-122 1,-82 40 0,0-123-1,-82 83 1,0 122-1,0 41 1,82 81 0</inkml:trace>
  <inkml:trace contextRef="#ctx0" brushRef="#br0" timeOffset="79174.6293">43075 7036 0,'0'0'0,"0"-82"16,0 41-1,-41 82 17,41 0-17,-82 41-15,82-1 16,82 42 15,0-123-31,0 0 0,-1 0 16,1 0-16,-82 41 15,-122 41 17,-1-82-17,0 41 1,82-41-1</inkml:trace>
  <inkml:trace contextRef="#ctx0" brushRef="#br0" timeOffset="79518.9456">43811 6954 0,'-41'0'31,"82"0"-31,-163 0 0,40 0 16,82 82 0,41 40-1,40-40 1,-40-82-16,82 41 15,-123 41 17,-123-82-17,-81 41 1,122 41 0</inkml:trace>
  <inkml:trace contextRef="#ctx0" brushRef="#br0" timeOffset="79835.8615">45284 6790 0,'-41'-41'15,"41"123"32,0-41-31,0 41-16,0 41 15,0-1-15,41 1 16,-41-41 0</inkml:trace>
  <inkml:trace contextRef="#ctx0" brushRef="#br0" timeOffset="80619.3766">44916 7036 0,'122'0'0,"1"0"16,0 0-16,0 0 15,-1-82-15,-40 82 16,0-41 0,-82-41-1,-41 41 1,0-41-1,41 164 32,0 41-31,0 41 0,0-83-16,0 1 15,0-41-15,0 0 16,0-82 15,164 0-31,-164-41 16,82 41-16,-41-40 15,-41 40 1,0 82 0,40 81-1,-40 1 1,0-82-1,82-41 1,41 0-16,-41-41 16,-41 41-16,41-286 31,-82 204-31,0 41 16,0 0-16,0 82 31,0 0-16,40 41-15,-40 0 16,82-82 0,-82-41-1,41 0 1,-41-82 0,-41 123-1,41-82-15,-82 82 0,42 41 16,-1 82-1,41 40 1,41-122 0,40 0 15,1-41-31,-82-41 0</inkml:trace>
  <inkml:trace contextRef="#ctx0" brushRef="#br0" timeOffset="82335.763">47779 6954 0,'0'0'16,"0"-82"-16,0 0 16,0 0-1,-82 82 1,1 0-1,-42 0 1,82 287 0,41-246-1,0 81 1,82-122 0,81-41-1,-122 41-15,82-163 16,-82-1-1,-41 1 1,0-42 15,0 82-31,0 82 16,0 164 15,0-41-15,0 122-1,0-122-15,0 41 16,82 0 0,-41-123-1,40 0 1,1-41 0,-41-123 15,-41 82-31,0 1 15,0 121 17,0 83-32,0 0 31,0-41-15,41-82-1,41 0-15,0 0 16,-41 0-16,40-41 15,-40-82 1,0 41 0,41 0-16,-82 42 15,82 40-15,-41 0 16,-41 81 15,41-81-15,-41 82-16,0-123 62,0 0-46,-41-40 0,-41 81-1,41 0 1,41 81-16,-82-40 15,82 205 1,0-205 0,205 81-1,-82-122 1,-1-41 0,-81 41-16,41-81 15,-82 40-15,82-41 16,-82 41-16,41-82 15,-41 164 48,0 41-63,0 0 31,82-82-15,-42 0-1,-40-41-15,41 0 16,-41-41 0,0 41-1,-41 41 1,41-82-16,-40 82 0,-42 82 16,0 82-1,82-41 1,82-42-1,122-81 1,-81-40 0,-41-1-16</inkml:trace>
  <inkml:trace contextRef="#ctx0" brushRef="#br0" timeOffset="82486.7227">49047 6258 0,'41'0'31</inkml:trace>
  <inkml:trace contextRef="#ctx0" brushRef="#br0" timeOffset="84319.8416">50847 6177 0,'0'0'0,"0"-82"0,0 41 15,-41 164 17,41-1-17,0 1-15,0 0 16,0-1-16,0 42 15,123-41 32,82-246-15,-205 82-32,122-245 31,-122 368 0,0-1-15,0 1-1,0-41 1,41-41 0,41 0-1,41 0 1,-82-82-1,-41 1-15,81 40 16,-81 0 0,41 41-1,-41 41 1,82-41 0,-82 81-1,0 1 1,0 0-1,0-164 32,0 41-47,41-81 16,41 81 0,0 41-1,-82 122 1,0 1-1,0-41 1,41-82 47,40-41-48,1-163 1,0 163-1,-82 82 1,0 40 0,0 1-1,0 0 1,82-82 0,-41 0-1,41-41 1,-82 0-16,81-82 15,-40 123 1,-41-81-16,0 162 47,0 1-31,41-82 15,-41-41 0,0-40-15,0 40-16,0 0 15,0 123 17,-82-1-17,82 42 1,41-41-1,41-82 1,82 0 0,40-82 15,-163 0-31,41 41 16,-41-122-16,-41 81 15,0 41 1,-41 41 15,41 41-31,0 41 16,0-41-16,0 40 15,0 1-15,0-41 16,0 41 0,0-41-1,-82-41 1,0 0-16,1 0 15,40 0 1</inkml:trace>
  <inkml:trace contextRef="#ctx0" brushRef="#br0" timeOffset="84520.6139">50520 6381 0,'164'0'31,"40"0"-31,123 0 16,1 0-16,-42 0 15</inkml:trace>
  <inkml:trace contextRef="#ctx0" brushRef="#br0" timeOffset="84656.069">52279 6299 0,'41'0'47,"41"0"-31</inkml:trace>
  <inkml:trace contextRef="#ctx0" brushRef="#br0" timeOffset="90158.5899">47247 8549 0,'0'-41'16,"0"-41"-1,0 123 48,0 82-48,0 0-15,0 122 16,0-122 15,0 0-15,0-42 0</inkml:trace>
  <inkml:trace contextRef="#ctx0" brushRef="#br0" timeOffset="90654.3877">47043 9817 0,'0'-163'31,"41"163"-31,41-41 16,-1 41-1,42 0 1,-123 81-16,0 1 16,0 41-16,0 0 15,-41-42-15,-81 124 16,-42-164 0,123 41-1,-41-82 1,164 0 15,0 0 0,0-82-15,163 41 0,-122 41-1,-41 0 1</inkml:trace>
  <inkml:trace contextRef="#ctx0" brushRef="#br0" timeOffset="91186.711">47207 11167 0,'0'-41'16,"81"41"-1,1 0 1,0 0-16,0 0 0,0 0 15,-41 41 1,-41 0-16,0 0 16,-41 41-16,-41-41 15,-41 81 1,41-122-16,41 82 16,41-123 15,123 0-16,-41 41 1,41 0-16,-82 0 16,-1 41-1,-40 41 1,0 0 0,-81 0-1,-1-82-15,-82 0 16,123 0-16,0 0 15,-40 0 1</inkml:trace>
  <inkml:trace contextRef="#ctx0" brushRef="#br0" timeOffset="92319.7487">47657 12435 0,'0'-41'0,"0"164"63,-41-41-63,41-1 16,0-40-16,0 41 15,0-41 1,204-41 15,-81-204 0,-82 122 1,-41 164-1,-41 40-31,41 287 31,0-327-31</inkml:trace>
  <inkml:trace contextRef="#ctx0" brushRef="#br0" timeOffset="92620.7753">47697 14194 0,'-81'0'16,"122"0"15,286-82-15,-205 82-1,42 0 1</inkml:trace>
  <inkml:trace contextRef="#ctx0" brushRef="#br0" timeOffset="92937.2932">47657 14235 0,'0'0'0,"-41"0"16,0 123 15,41-42-15,0 1-1,0-41-15,122-41 16,83 82 15,-123 0-15,-82-41 0,-82 81-1,-41-81 1,1 41-1</inkml:trace>
  <inkml:trace contextRef="#ctx0" brushRef="#br0" timeOffset="93345.925">47943 15462 0,'0'0'16,"-123"123"15,123-41-15,-82-1-16,82 1 15,0-41-15,0 82 16,41-82-16,0-41 16,82 81-16,-82-81 15,0 0 1,40-81 0,-81-1-16,0 0 15,-40 82 16,-1 0-31,-82 123 16,82-41 0,-41 81-1,82-122-15</inkml:trace>
  <inkml:trace contextRef="#ctx0" brushRef="#br0" timeOffset="96172.6256">50029 8385 0,'0'-81'0,"0"40"31,123 41-15,0 0 15,-1 82-15,-122-42-16,0 83 16,0-41-1,-82-41-15,1 82 16,-42-82-1,82 40 17,82-81-1,0 0-15,41 0-16,-1 0 15,1 0-15,82-41 16,-41 41-16,81 0 15</inkml:trace>
  <inkml:trace contextRef="#ctx0" brushRef="#br0" timeOffset="96737.4058">50152 9735 0,'0'-41'16,"0"-40"-16,82 81 16,-41 0-16,122 0 31,1 41-16,-287 245 32,41-245-47,-40 81 16,81-122-16,41 41 16,-82-41-1,123 0 1,81 0-1,-40 0-15,164 0 16,-124 0-16,1 0 16,-41 0-16,-41 0 15,0 0-15</inkml:trace>
  <inkml:trace contextRef="#ctx0" brushRef="#br0" timeOffset="97324.7445">50438 10962 0,'0'0'0,"0"-81"16,0 40-1,41 41 1,245 0 15,-286 122-15,0-81-1,-81 82 1,-1-82-16,-82 41 16,123 0-1,-41-41 1,123-41 0,82 0-1,-41 0 16,82 0-31,-83 0 16</inkml:trace>
  <inkml:trace contextRef="#ctx0" brushRef="#br0" timeOffset="98715.8478">49906 6218 0,'0'0'16,"0"-41"-16,0 122 78,0 1-78,0 41 16,82 81-1,-82-122-15,0 205 32,0-206-17</inkml:trace>
  <inkml:trace contextRef="#ctx0" brushRef="#br0" timeOffset="99122.857">50234 6381 0,'0'0'0,"0"-41"0,0-41 15,81 42 1,1 40-16,-41 0 15,-41 81 1,0 83 0,0 0-1,-82-42-15,41-81 16,-40 0 0,40 41-16,82-82 46,40 0-30,83 0 0,-41-41-1,-41 41 1</inkml:trace>
  <inkml:trace contextRef="#ctx0" brushRef="#br0" timeOffset="100337.6918">50315 12517 0,'0'-82'31,"0"41"-15,82 41-1,-41 0 1,-41 82-1,0 0 1,0 0-16,-82 163 31,1-163-15,121-82 31,42 0-32,0 0-15,204-41 32,-122 41-32</inkml:trace>
  <inkml:trace contextRef="#ctx0" brushRef="#br0" timeOffset="100987.5337">50152 14112 0,'0'-41'16,"0"-41"15,41 82-31,0-40 16,0 40-1,81 0-15,-40 327 47,-368-82-15,286-204-32,-41-41 15,123 0 32,40 0-47,124 0 16,-42-82-1,-81 82 1</inkml:trace>
  <inkml:trace contextRef="#ctx0" brushRef="#br0" timeOffset="101592.6299">50234 15544 0,'0'-82'16,"41"41"0,40-41-1,1 82-15,-41 0 0,0 82 16,-41-41 0,0 0-16,0 41 15,-41 40 1,-204 42 15,204-41-31,82-123 63,40 0-48,42-41-15,82 0 16,-83 41-1,42 0-15,-123 0 16,41 0 0</inkml:trace>
  <inkml:trace contextRef="#ctx0" brushRef="#br0" timeOffset="104016.4414">49825 7445 0,'0'0'16,"-41"0"-16,41-123 31,-41 123 0,82 0 1,245 41-1,-204 0-15,-123-41 46,-41 0-46,41 41 62,41 40-63,0-40-15,0 41 16,0-41-16,0 41 16,0 41-1,0-42 1</inkml:trace>
  <inkml:trace contextRef="#ctx0" brushRef="#br0" timeOffset="105771.5556">50111 7608 0,'0'0'0,"0"-82"16,41 123 46,-41 0-62,0 41 16,0 0 0,0 0 15,82-82 0,-82-41-31,81-82 16,-40 41-1,41 82 1,-82 82 31,0 0-31,41-82-1,0 0 16,41-41-15,-82 0-16,0 0 16,41 41 62,0 0-47,-41-41 0,0-41-15,-41 82 31,41 41-47,0 0 15,0 0-15,0 41 16,0 0 0,122-82-1,-40 0 1,0-41 0,0 0-1,-82-41 1,0-41 15,0 83-15,0 80 15,0 42-15,0 0-1,0-41 1,41-41-1,41 0 1,-41 0 0,-1 0-1,-40-123 1,0 41 0,0 42-16,0-1 15,-40 41 1,-42 0-1,41 41 1,41-1 0,0 42-1,0 0 1,82-82 0,-41 0-1,81-82 1,-40 0-1,0 1 1,-82-1-16,41 123 109,-41 81-77,0-81-17,0 0 1,41-41 15,0 0-15,40 0-1,-40 0 1,-41-82-16,0 1 16,0 40-1,0 123 79,41-82-78,41 40-1,-41-40 1,0 0 15,-41-81-31,0 40 16,0 82 31,0 40-32,0-40-15,0 82 16,0 0 0,0 0-16,0-1 15</inkml:trace>
  <inkml:trace contextRef="#ctx0" brushRef="#br0" timeOffset="106338.3189">50643 8017 0,'-41'0'15,"123"0"32,-41 0-47,40 0 16,1 0-16,123-81 31,-1 81-15,-122 0-16</inkml:trace>
  <inkml:trace contextRef="#ctx0" brushRef="#br0" timeOffset="127341.6385">53383 8672 0,'0'-41'63,"41"41"-48,0 0-15,123 0 31,-123 41 1,-41 41-32,-164 81 31,82-163-15,82 82-1,82-82 32,-41 0-31,82 0-1,-82 41 1,-41 0 0,0 41-1,-82-82 1,0 0-1,-41 41 1,82-41-16,-81 0 16</inkml:trace>
  <inkml:trace contextRef="#ctx0" brushRef="#br0" timeOffset="129057.7302">53424 9858 0,'0'-82'31,"0"41"31,0 0-46,123 41-16,-82 0 31,0 0-31,41 164 47,-123 41-16,-82-165-31,82 83 16,-41-123-16,205 0 63,0 0-48,-41 0-15,-1 0 16,1 0-1,-41 0-15,0 0 16,-41 41 15,0 0 47</inkml:trace>
  <inkml:trace contextRef="#ctx0" brushRef="#br0" timeOffset="130624.8931">53752 10840 0,'0'-82'16,"0"164"218,0 0-234,0-1 16,0 1-16,0 0 16,0 41-16,0-1 15,0 1-15,0-41 16,0-41-16,0 41 15,0-164 48,0 0-47,0-41-16,0 82 0,0 1 15,0-83 1,0 41-1,0 0 1,0 0 0,0 1-1,0 162 63,0 1-78,0 41 16,0-41-16,0 0 16,41-1-1,-41 1-15,0-41 16,0 0-16</inkml:trace>
  <inkml:trace contextRef="#ctx0" brushRef="#br0" timeOffset="131941.3137">53343 12476 0,'0'-41'31,"40"41"-31,1-82 16,123 82 0,0 123 15,-287 0 0,-41 40 0,123-163-31,82 0 47,41 0-31,0 0-1,-41 0 1,41 0 0,-1 41-1,-81 41 1,0-41 0,-40-41-16,-124 41 15,82 41-15,0-82 16,-81 41-1,122 40 1</inkml:trace>
  <inkml:trace contextRef="#ctx0" brushRef="#br0" timeOffset="134175.631">53383 14071 0,'0'-82'16,"0"42"15,0 121 32,0 42-48,0 82 1,0-165 0,0 1-1,82-82 48,-82-40-48,0 40-15,0 0 16,0 0-16,0-82 31,0 82-15,0 123 15,0 0-15,0 0-1,0 0-15,0 40 16,0-81 0,0-123 62,0 41-78,0-40 15,0-1-15,0 41 16,0 0-16,0-41 16,0 164 30,0-41-30,0 82 0,0-1-1,0-40 1,0-41 0,0 0 15</inkml:trace>
  <inkml:trace contextRef="#ctx0" brushRef="#br0" timeOffset="135161.8806">53383 15789 0,'0'-82'0,"0"42"16,0-42-1,0 41 1,41 41-16,41 0 16,0 41-1,-82 204 16,0-163-15,-205 82 0,165-83-1,121-81 48,1 0-48,0-41-15,82 41 16,-83-40-16,-40 40 16,41 0-1,0 0 17,-41 0-1</inkml:trace>
  <inkml:trace contextRef="#ctx0" brushRef="#br0" timeOffset="135361.1389">54570 15953 0,'41'0'78,"0"0"-62</inkml:trace>
  <inkml:trace contextRef="#ctx0" brushRef="#br0" timeOffset="138177.9619">53179 10063 0,'-41'40'0</inkml:trace>
  <inkml:trace contextRef="#ctx0" brushRef="#br0" timeOffset="138772.7303">53833 11821 0,'0'41'16</inkml:trace>
  <inkml:trace contextRef="#ctx0" brushRef="#br0" timeOffset="139542.031">53588 13253 0,'-41'0'15,"41"41"376</inkml:trace>
  <inkml:trace contextRef="#ctx0" brushRef="#br0" timeOffset="139933.0175">53588 14398 0,'-82'0'0,"82"82"46</inkml:trace>
  <inkml:trace contextRef="#ctx0" brushRef="#br0" timeOffset="140341.5779">53547 16035 0,'-41'0'16,"41"41"46</inkml:trace>
  <inkml:trace contextRef="#ctx0" brushRef="#br0" timeOffset="146598.6555">50888 16444 0,'-41'0'46,"41"41"1,-41 40-31,41 1-16,0 0 16,0 163-1,0 42 1,41 81-1,-41-204-15,0-1 16,0 1-16,0 40 0,0-40 16,0 163-1,0 41 1,0-245-16,0 0 16,0-1-1,0-40-15,0 0 0,0 41 16,0-41-1,0-41 1,-82-41 62,42-123-47,40 82-31,-82-41 16,82 0 0,-41 82-1,41-82-15,-82 42 16,82-1 0,-82 41-1,82 41 32,41-1-47,-41 124 16,41-82-1,41 0 1,0-41 15,-1-41-31,42 0 16,-82 0-16,-41-82 15,82 0 1,-41 82 0,82 0-1</inkml:trace>
  <inkml:trace contextRef="#ctx0" brushRef="#br0" timeOffset="147936.0199">54243 17098 0,'0'-82'32,"0"41"-32,0 1 31,-82 40 0,82 81 0,0 328 1,0-245-32,0 163 15,0-163-15,0-41 16,41 122 0,-41 0-1,0-163-15,0 0 16,0 41-1,0-41-15,0-1 0,0 83 16,0-41 15,0-41-31,-82-82 78,41 0-62,41-82 0,-41 82-1,41-82-15,-82 41 16,82-41-16,-41 0 31,-41 82-31,82-81 0,-40 81 16,40 81 15,0 1-15,40 0-1,1 82 1,-41-83-16,82-81 0,82 82 31,-82-82-15,-41 0-16,81-41 15,-81-81-15,41 81 16,-82 0-16,82-41 16,-82 41-1,41 41 1</inkml:trace>
  <inkml:trace contextRef="#ctx0" brushRef="#br0" timeOffset="154904.1579">30639 18612 0,'41'0'78</inkml:trace>
  <inkml:trace contextRef="#ctx0" brushRef="#br0" timeOffset="155402.4499">37143 18980 0,'41'0'125</inkml:trace>
  <inkml:trace contextRef="#ctx0" brushRef="#br0" timeOffset="156661.9934">43566 18734 0,'-82'0'0,"123"0"687,0 0-671</inkml:trace>
  <inkml:trace contextRef="#ctx0" brushRef="#br0" timeOffset="157220.3255">49334 18898 0</inkml:trace>
  <inkml:trace contextRef="#ctx0" brushRef="#br0" timeOffset="158110.1027">10472 20452 0,'0'41'0,"41"-41"62,-41 82-46</inkml:trace>
  <inkml:trace contextRef="#ctx0" brushRef="#br0" timeOffset="158645.8387">22622 20493 0</inkml:trace>
  <inkml:trace contextRef="#ctx0" brushRef="#br0" timeOffset="159246.7081">30721 20616 0</inkml:trace>
  <inkml:trace contextRef="#ctx0" brushRef="#br0" timeOffset="159657.9778">35875 20452 0,'0'0'16</inkml:trace>
  <inkml:trace contextRef="#ctx0" brushRef="#br0" timeOffset="188383.3417">55715 7649 0,'41'0'78,"-41"-41"-78,0 0 16,-41 41 15,41 82-15</inkml:trace>
  <inkml:trace contextRef="#ctx0" brushRef="#br0" timeOffset="212883.6112">52238 7199 0,'0'-41'15,"-41"41"1,-41 0 15,82 123 0,0 122 1,0-204-17,41 41 1,-41 0-16,41-82 16</inkml:trace>
  <inkml:trace contextRef="#ctx0" brushRef="#br0" timeOffset="213317.6338">52238 7240 0,'0'0'0,"-41"0"47,41 41-47,-82 82 16,82-41-16,0-1 16,0 42-1,41 123 1,0-165-1,41-81-15</inkml:trace>
  <inkml:trace contextRef="#ctx0" brushRef="#br0" timeOffset="213672.6049">52484 7445 0,'-82'-82'16,"82"41"46,41 41-62,-41-41 16,122 41-16,-81 0 16</inkml:trace>
  <inkml:trace contextRef="#ctx0" brushRef="#br0" timeOffset="213933.7049">52524 7281 0,'-40'0'16,"-1"0"15,41 41-15,0 41-16,0 0 15,0-42 1,0 1-16,0 41 0,0 41 16,0 0-1,0-82 1,41-41 15,-1 0-15,83-41-1,-82-82 1</inkml:trace>
  <inkml:trace contextRef="#ctx0" brushRef="#br0" timeOffset="214154.6554">52524 7731 0,'0'-82'0,"0"41"31,41 41-15,0 0-16,41-41 15,-41 41 1</inkml:trace>
  <inkml:trace contextRef="#ctx0" brushRef="#br0" timeOffset="214404.7625">52852 7526 0,'0'41'47,"0"41"-31,0-41-16,0 41 15,0-41 1,0 0-16,0 0 16</inkml:trace>
  <inkml:trace contextRef="#ctx0" brushRef="#br0" timeOffset="214683.3023">52893 7486 0,'0'-41'63,"0"0"-47,-82 41-1</inkml:trace>
  <inkml:trace contextRef="#ctx0" brushRef="#br0" timeOffset="214952.9446">52974 7240 0,'0'0'0,"82"0"63,-82 82-63,82-41 15,-82 41-15,0-1 16,0 1-16,0 41 15,0 0-15,0-1 0,-41-40 16,41-41-16</inkml:trace>
  <inkml:trace contextRef="#ctx0" brushRef="#br0" timeOffset="216384.5275">53670 7240 0,'0'-41'31,"82"-41"-15,-41 82-1,-1 0-15,42-40 16,-41 40-16,0 0 16</inkml:trace>
  <inkml:trace contextRef="#ctx0" brushRef="#br0" timeOffset="216649.795">53670 7199 0,'0'0'0,"0"41"47,0 0-32,0 41-15,0 0 16,0 40 0,0-81-1,0 0 1,163-41-16,-81 0 31,0 0-31</inkml:trace>
  <inkml:trace contextRef="#ctx0" brushRef="#br0" timeOffset="217500.3924">53997 7158 0,'0'-81'16,"0"40"-1,-41 41 1,0 0-1,0 0 1,-40 0 15,-124 286 1,205-204-32,0 0 15,0-1 1,41 42-16,41-123 15,0 0 1,40-41 0,1-41-1,-82 1 17,-41-83-17,0 41 1,0 82-16,-41-81 15,-41 122-15,41 0 16,-41-41 0,1 41-1,81 41-15,0 40 16,0-40-16,0 0 16</inkml:trace>
  <inkml:trace contextRef="#ctx0" brushRef="#br0" timeOffset="218016.9738">54202 6954 0,'0'-82'16,"0"123"31,0 41-47,0 0 15,0-1-15,0 1 16,0 82 0,0-123-1,0-82 48,0-41-48,41 82 1,-41-41-16,81 41 16,-40 0-1,0 0 1,-41 82-1,0-41 1,0 41 0,-82-82-1,-40 40 1,81-40 0</inkml:trace>
  <inkml:trace contextRef="#ctx0" brushRef="#br0" timeOffset="218359.4875">54570 7199 0,'0'-82'0,"0"42"15,0 80 48,0 42-48,0 0 1,41-41 0,41 41-16,-82-41 31,0 0-16,-82-41 17</inkml:trace>
  <inkml:trace contextRef="#ctx0" brushRef="#br0" timeOffset="218584.7223">54733 7158 0,'0'-41'32,"0"123"-17,0-41-15,0 0 16,0 41-1,123 0 1</inkml:trace>
  <inkml:trace contextRef="#ctx0" brushRef="#br0" timeOffset="219484.228">54774 7240 0,'41'0'15,"0"0"16,-41-41-31,0 0 32,0 0-32,-82 41 15,41 0 1,1 41 15,40 82-15,0-82-16,0 0 15,0 0-15,81-41 32,1 0-17,0 0 1,-82-41-16,41 41 16,-41-82-16,0 41 15,0 0-15,0-81 16,0 81-1,0 82 32,0-1-47,0 42 16,0 0 15,82-82-15,-41 0-1,-1 0 1,-40 41 0,0 41-1,0 0 1,0-42 0,82-40 30,-41 0-30,-41-40-16,41 40 31,41 0 1,0 0-17,-41 0 1,0 0-1,-41-82 1,81 82 0,-81-41-16,41 41 15</inkml:trace>
  <inkml:trace contextRef="#ctx0" brushRef="#br0" timeOffset="220056.4225">55306 7158 0,'0'-81'15,"0"162"-15,0-122 47,0 82-47,0 0 16,0 41-16,0-41 16,82 0-1,-41-41 1,0 0-1,41 0 1,-82-82 0,40 0-16,-40 0 15,0 1-15,0 40 16,0 163 15,0-40-15,-40 0-16,40 41 31</inkml:trace>
  <inkml:trace contextRef="#ctx0" brushRef="#br0" timeOffset="220708.6772">54693 7936 0,'0'0'0,"0"-41"16,-82 41 15,41 0-15,0 0-1,41 81-15,0 1 16,0 0-16,0 245 31,41-286-15,41-41-1,163-204 17,-245 122-17,0-41 1,0 82 15,0-41-31,-82 82 16,0 0-1,42 82 1,40 0-16,0-41 16</inkml:trace>
  <inkml:trace contextRef="#ctx0" brushRef="#br0" timeOffset="221083.1285">55020 8345 0,'0'-41'16,"0"82"62,0-1-62,0 42-16,0-41 15,0 0-15,0 41 16,0-41-16,0 41 16,82-82 15,-1-82-16,1-41 1,-82 82 0</inkml:trace>
  <inkml:trace contextRef="#ctx0" brushRef="#br0" timeOffset="221314.5663">55142 8222 0,'0'-41'63,"0"-41"-48,-40 123 16,40 41-15</inkml:trace>
  <inkml:trace contextRef="#ctx0" brushRef="#br0" timeOffset="221769.819">54283 7936 0,'0'-41'15,"0"204"48,0-81-48,0 41-15,0 40 16,41 42-16,-41-82 16,82-42-16,-41-40 15,41-41-15</inkml:trace>
  <inkml:trace contextRef="#ctx0" brushRef="#br0" timeOffset="222085.9369">55306 7731 0,'0'0'0,"0"164"47,41-42-47,-41 42 16,0 286 15,0-123-31,0-245 16</inkml:trace>
  <inkml:trace contextRef="#ctx0" brushRef="#br0" timeOffset="228310.0343">25321 21720 0,'0'82'16,"0"-123"31,0-40-31,0 121 30</inkml:trace>
  <inkml:trace contextRef="#ctx0" brushRef="#br0" timeOffset="228868.0747">26835 21598 0,'0'0'0,"-82"82"15,123-82 17,41 0-17,0 0-15,-1 0 16</inkml:trace>
  <inkml:trace contextRef="#ctx0" brushRef="#br0" timeOffset="229002.1988">26753 22048 0,'-41'0'16,"82"0"-16,41 0 15,82-82 1,40 41-16</inkml:trace>
  <inkml:trace contextRef="#ctx0" brushRef="#br0" timeOffset="246052.519">29535 21230 0,'0'-41'0,"0"0"31,-82 41 16,82 82-47,0-1 16,0 410 15,0-327-31,0-41 0,41-1 16,-41-40-1,82-82-15,-41 41 16,81-41-16,-40-41 16,-41-123-1,82 124-15,-123-124 16,0 41-16,0 41 15,-41-81 1,41 81-16,-123 0 16,41 41-16,41 41 15,0-82-15,-40 82 16,-1 0 0,82 41-1,0 41-15,0-41 16,0 0-16,41 41 15,0-82-15</inkml:trace>
  <inkml:trace contextRef="#ctx0" brushRef="#br0" timeOffset="246419.9514">30312 21802 0,'0'41'62,"0"41"-62,0-41 16,0 41-16,0-1 16,41 1-1,-41 41-15,82-82 16,0-41 15,-82-41-15,40-123-16</inkml:trace>
  <inkml:trace contextRef="#ctx0" brushRef="#br0" timeOffset="246652.4698">30517 21352 0,'-82'0'0,"41"0"47,41 41 0,0 0-47</inkml:trace>
  <inkml:trace contextRef="#ctx0" brushRef="#br0" timeOffset="247022.6164">31007 21843 0,'-40'0'15,"80"0"17,1 0-17,41 0-15,123 0 16,-124 0 0</inkml:trace>
  <inkml:trace contextRef="#ctx0" brushRef="#br0" timeOffset="248020.2855">32030 21352 0,'0'-41'15,"0"-40"16,41 81-15,0 0-16,204-41 31,-204 41-15,-41 41 0,-41 81-1,-40-81 1,-42-41-1,41 0-15,82 41 16,-41-41-16,41 41 47,0 82-31,0-41-1,0 40-15,0 1 16,0 122-16,0-163 15,0 41 1,0-41 0,82-82-1,0 0 1,40-41 0,-81 0-1</inkml:trace>
  <inkml:trace contextRef="#ctx0" brushRef="#br0" timeOffset="248253.534">32153 22252 0,'41'0'63,"41"0"-48,40-41-15,-40 41 16,0-82-16</inkml:trace>
  <inkml:trace contextRef="#ctx0" brushRef="#br0" timeOffset="248453.5765">32685 22048 0,'0'81'78,"0"-40"-62,0 41-16,0-41 15,0 0-15,0 41 16,0-41 0</inkml:trace>
  <inkml:trace contextRef="#ctx0" brushRef="#br0" timeOffset="248703.222">32766 21884 0,'0'-41'15,"0"-41"17,0 41-32,0 1 31,0 80-16,0 1 1,0 0-16</inkml:trace>
  <inkml:trace contextRef="#ctx0" brushRef="#br0" timeOffset="249505.3268">30353 23316 0,'0'0'0,"-123"-41"15,82 41 1,164 0 46,41 0-46,81-82-16,41 82 16,369-205-1,-287 205-15,-82-122 16,-40 122-16,-1-82 0,-81 82 15,-41-82 1,-82 82-16,-1 0 16,1 0-1</inkml:trace>
  <inkml:trace contextRef="#ctx0" brushRef="#br0" timeOffset="249827.8142">31335 23602 0,'0'-82'32,"81"82"-17,-40-41-15,82 41 16,-82 0-1,0 0-15</inkml:trace>
  <inkml:trace contextRef="#ctx0" brushRef="#br0" timeOffset="250121.3864">31294 23602 0,'-82'0'15,"82"82"32,0-41-47,0 41 0,0-1 16,0 42-16,0 0 16,0 204 15,0-245-31,41-82 0,41 41 15,-1-82 1,-40 41 0,41-82-1,0-41 1,0 123-16</inkml:trace>
  <inkml:trace contextRef="#ctx0" brushRef="#br0" timeOffset="250303.7479">31294 24257 0,'0'-41'31,"82"41"-15,-42 0-16,124-82 15</inkml:trace>
  <inkml:trace contextRef="#ctx0" brushRef="#br0" timeOffset="250519.8229">31866 23888 0,'0'0'0,"0"82"63,0 0-48,0 0-15,0 41 16,0-42-16,82-40 16,-82 41-1</inkml:trace>
  <inkml:trace contextRef="#ctx0" brushRef="#br0" timeOffset="264757.105">29371 21025 0,'0'0'16,"-82"-82"-16,82 41 15,-41 41 1,1 0 0,-124 0-1,41 287 1,41 163-1,82-246-15,0 205 16,0-286-16,41 0 16,82 40-1,82-122 1,-42-41 0,1 0-16</inkml:trace>
  <inkml:trace contextRef="#ctx0" brushRef="#br0" timeOffset="265506.1191">32889 20861 0,'0'-40'32,"0"80"-1,82 1-15,-41 41-16,82 204 15,40 83 1,-163-247-16,41 287 31,-41-327-31,-82 123 31,41-205-15,41 82-16</inkml:trace>
  <inkml:trace contextRef="#ctx0" brushRef="#br0" timeOffset="265944.0122">33421 20902 0,'0'-41'0,"0"-40"16,0 40 15,82 41-31,-41 0 31,-41 122-15,0-40 0,-41 0-1,0-82-15,41 123 16,0-82-16,41-41 16,286-41-1,-41-82 1,-163 123-16,-82-82 15,0 82-15,41 0 16</inkml:trace>
  <inkml:trace contextRef="#ctx0" brushRef="#br0" timeOffset="291991.1264">22703 21884 0,'0'0'0,"0"-82"0,0 41 16,41 41-1,0 0-15,0 0 16,41 0-16,0 41 16,-1 123-16,-81-41 15,41 286 1,-245 0 15,204-491 16,123-204-16,-1-1-15,1 1-1,-123 245 1,0-41 0,0 123 15,-41 41-15,-41 368-1,82-123 1,0-204-1,0-41-15,0-42 16,123-40-16,-41 0 0,0 0 16,-1 0-1,124-81-15,-164-1 16</inkml:trace>
  <inkml:trace contextRef="#ctx0" brushRef="#br0" timeOffset="292362.7159">23767 21434 0,'0'-41'0,"82"41"47,-82 82-32,0 0-15,0 41 16,0-83-16,-41 42 16,-41 0 15,123-82-16,82 0 1,-1-41-16,42 41 16,81-41-16,-204 41 15</inkml:trace>
  <inkml:trace contextRef="#ctx0" brushRef="#br0" timeOffset="311492.7568">28308 21393 0,'0'-41'15,"-41"41"32,0 41-47,-82 82 16,-82 0 0,83-42-1,-1-40-15,41 41 0,0-82 16,82 41-1,-40-41-15,162 0 32,1 0-17,0 0-15,81 0 16,-81-82 0,0 82-1,-164 164 16,-41-123-15,-204 122 0,81-40-16,-122 123 15,245-165-15,41-40 16,41 41 0,82-82 15,122-82-16,83-40 1,-165 40 0,1 82-16,0-41 15,-82 41-15</inkml:trace>
  <inkml:trace contextRef="#ctx0" brushRef="#br0" timeOffset="312360.3467">25485 22375 0,'-41'0'16,"82"0"31,0 0-47,82 0 15,-42-82-15,1 82 16,41 0 0,-82 0-1</inkml:trace>
  <inkml:trace contextRef="#ctx0" brushRef="#br0" timeOffset="312534.4151">25730 22702 0,'-81'0'16,"122"0"0,-1 0-1,124-123 1</inkml:trace>
  <inkml:trace contextRef="#ctx0" brushRef="#br0" timeOffset="313376.5263">26876 21802 0,'0'0'0,"-82"41"62,82 82-46,0-82-1,41-41 1,0 0 15,0 0-15,-41-82-1,0-41 1,0 82-16,-82 0 16,0 41-1,41 82 1,41 0 0,0 0-16,0-41 15,0 41-15,0-42 16,82-40-1,0 0 1,-41-163 0,-41 81-1,0 41-15,0-82 16,0 83 0,-41 40-1,-41 81 1,82 42 15,41-41-31,0-82 16,0 0 15,0-41-15,-41-41-1,0-81 1,0 81-1,-41 82 1,41 41 0,-82 81-16,82-40 15,0-41-15,0 41 16</inkml:trace>
  <inkml:trace contextRef="#ctx0" brushRef="#br0" timeOffset="334446.5176">34934 22375 0,'41'0'47,"0"0"-47,41 0 16,0 0-16,82 0 15</inkml:trace>
  <inkml:trace contextRef="#ctx0" brushRef="#br0" timeOffset="334595.5684">35057 22620 0,'0'41'31,"123"-41"-15,-41 0-16,-41 0 15</inkml:trace>
  <inkml:trace contextRef="#ctx0" brushRef="#br0" timeOffset="336274.0112">53588 9081 0,'0'41'62</inkml:trace>
  <inkml:trace contextRef="#ctx0" brushRef="#br0" timeOffset="338235.0052">53874 8876 0,'-41'0'343,"1"0"-343</inkml:trace>
  <inkml:trace contextRef="#ctx0" brushRef="#br0" timeOffset="339935.9541">37471 21393 0,'0'-41'31,"0"82"1,0 205-1,0-165-31,0 165 15,0-123 17</inkml:trace>
  <inkml:trace contextRef="#ctx0" brushRef="#br0" timeOffset="340281.4128">37430 21270 0,'-41'0'15,"41"82"16,0-41-15,0 41-16,0 0 16,0 81-1,41-40-15,-41-41 16,0 0 0,0 0-1</inkml:trace>
  <inkml:trace contextRef="#ctx0" brushRef="#br0" timeOffset="340945.1578">36857 22620 0,'-82'0'0,"41"0"15,123 0 64,41-81-79,0 81 0,490-82 31,328 0 0,-777 82 0,-164-41-31,-82 41 94</inkml:trace>
  <inkml:trace contextRef="#ctx0" brushRef="#br0" timeOffset="344079.7638">37593 23152 0,'0'-82'16,"0"123"62,-81 0-62,40-41-1,41-82 48,0 41-63,41-40 15,40 81 1,-40 0 0,-41 81-1,0 42-15,0 123 16,0-124 0,0 1-16,-81 163 15,-1-204 1,82 0-16,-41-82 31,41-82-15,-82-163-1,82 163-15,0 0 16,0 0-16,41 82 0,41-41 16,0 41-1,81 0 1,-40 164-1,81-123 1,-81-41 0</inkml:trace>
  <inkml:trace contextRef="#ctx0" brushRef="#br0" timeOffset="344539.99">39434 21720 0,'-41'0'0,"82"0"47,41 0-31,41 0-16,-1-81 15,1 81-15,-41 0 16,0 0-16</inkml:trace>
  <inkml:trace contextRef="#ctx0" brushRef="#br0" timeOffset="344752.1">39721 21393 0,'0'0'0,"0"-82"0,0 41 16,-41 41-1,41 82 17,0 164-17,0-83-15,0-40 16,41 41-16,-41-123 0,122-41 16</inkml:trace>
  <inkml:trace contextRef="#ctx0" brushRef="#br0" timeOffset="345115.134">40702 21311 0,'0'0'16,"0"123"30,0 0-46,0 40 16,41-81 0,-41-41-16,164 41 15,-123-82-15,0 0 16,81-82 0,-40-41-1,-41-40 1,-41 40-16,0 41 15,0 0 1,0 42-16,-82 40 0,1 0 16,-42 0-1,41 40 1,-41 165-16</inkml:trace>
  <inkml:trace contextRef="#ctx0" brushRef="#br0" timeOffset="345346.875">40539 22457 0,'41'0'16,"40"0"-1,42-82-15,0 82 16,0 0-16,-42 0 16,42 0-16,-41 0 15</inkml:trace>
  <inkml:trace contextRef="#ctx0" brushRef="#br0" timeOffset="345684.6168">40825 23070 0,'0'-41'15,"82"-40"1,0 81 0,-82 40-1,0 1 1,0 0-16,0 41 15,-41 0-15,-82 41 16,41-1 0,0-122-1,164 0 32,41-81-47,-41 81 0,41-41 16,-42 41-1,1 0 1</inkml:trace>
  <inkml:trace contextRef="#ctx0" brushRef="#br0" timeOffset="346381.2327">42380 21720 0,'-41'0'15,"82"0"32,-1 0-31,42 0-16,164-81 15,-83 40 1,-81-41 0</inkml:trace>
  <inkml:trace contextRef="#ctx0" brushRef="#br0" timeOffset="346646.7075">42666 21230 0,'0'0'0,"-82"0"0,82-41 16,0 122 31,0 42-47,0 0 15,0 0 1,0 163-16,41-163 16,-41-42-16,0-40 15</inkml:trace>
  <inkml:trace contextRef="#ctx0" brushRef="#br0" timeOffset="348353.914">43811 21189 0,'0'-41'31,"0"-41"16,0 205 15,0-1-62,0 1 0,0 123 32,0-165-17,0 1 1,0-41 46</inkml:trace>
  <inkml:trace contextRef="#ctx0" brushRef="#br0" timeOffset="348614.1176">43566 22416 0,'-82'0'31,"123"0"-16,0 0 1,82 0-16,204-41 16,-123 41-1,-81 0-15,-41 0 0,-41 0 16</inkml:trace>
  <inkml:trace contextRef="#ctx0" brushRef="#br0" timeOffset="349199.939">44057 22825 0,'0'41'31,"0"41"-16,-82-42 1,41-40 15,0 0-15,41-40-16,-82-1 16,82-82-1,0 82 1,41 41-1,41 0 1,-41 0-16,0 0 0,-41 41 16,82 82-1,-82-42-15,0 1 16,0 41-16,-82 0 0,41-82 16,-82 40-1,0-40 1,42-41-1,81-163 1,0-1 0,41 82-16,40 82 15,1 0 1,-41 0-16,41 164 16,0-41-1,0 40 1,40-163 15,-81-82-31</inkml:trace>
  <inkml:trace contextRef="#ctx0" brushRef="#br0" timeOffset="350034.8183">53670 12803 0,'0'41'16,"-41"41"46</inkml:trace>
  <inkml:trace contextRef="#ctx0" brushRef="#br0" timeOffset="351252.4893">45202 21843 0,'0'0'0,"-82"0"0,82-41 16,41 41 30,41 0-46,41 0 16,-1 0-16,1 0 0,164 0 31,-165 0-31</inkml:trace>
  <inkml:trace contextRef="#ctx0" brushRef="#br0" timeOffset="351464.1674">45693 21434 0,'-41'0'16,"41"41"15,0 41-31,0 0 15,0 163 1,0 0 0,0-81-16</inkml:trace>
  <inkml:trace contextRef="#ctx0" brushRef="#br0" timeOffset="351714.4885">46879 21393 0,'0'0'16,"0"-41"-16,-82 82 47,82 82-47,0 41 31,0-124-31,0 1 16,0 41-16</inkml:trace>
  <inkml:trace contextRef="#ctx0" brushRef="#br0" timeOffset="351930.8335">46511 22457 0,'-41'0'0,"41"-41"31,41 41-31,41 0 16,0-123-16,163 123 15,1-41 1,-205 41-1</inkml:trace>
  <inkml:trace contextRef="#ctx0" brushRef="#br0" timeOffset="352481.1094">47043 22866 0,'0'-41'15,"0"123"32,0-41-47,0-1 16,0 42-16,-41-41 16,-82 41-1,82-82 1,41-41-1,0-41 1,0-40 0,82-1-1,0 41 1,0 164 0,-41 0-16,-41-1 15,0 42-15,0 82 16,-41-83-1,41-40-15,-205 82 16,164-123-16,-40-41 16,-1 0-1,82-82 1,0 41-16,0 0 16,41 0-1,0 41-15,40 0 16,42 41 15,-41 41-31,-41-82 16,0 82-16,81-82 0,-40 0 15,0 0-15</inkml:trace>
  <inkml:trace contextRef="#ctx0" brushRef="#br0" timeOffset="352714.2127">48311 21516 0,'0'0'0,"-41"-41"16,82 41 30,41 0-46,41 0 16,122 0 0,-81 0-1</inkml:trace>
  <inkml:trace contextRef="#ctx0" brushRef="#br0" timeOffset="352919.4201">48720 21148 0,'-123'0'16,"123"41"15,0 81-15,0 1-16,0 0 15,41 0-15,-41-1 16,41 1-16</inkml:trace>
  <inkml:trace contextRef="#ctx0" brushRef="#br0" timeOffset="354750.1413">53261 14317 0,'-41'0'47,"-82"0"-31</inkml:trace>
  <inkml:trace contextRef="#ctx0" brushRef="#br0" timeOffset="355038.99">49784 14848 0,'0'82'78</inkml:trace>
  <inkml:trace contextRef="#ctx0" brushRef="#br0" timeOffset="356983.958">49865 21148 0,'0'-41'31,"0"-41"0,0 123 16,-40 41-31,40 40-16,0 124 16,0-82-1,0-1 16,0-81-15,0-123 31</inkml:trace>
  <inkml:trace contextRef="#ctx0" brushRef="#br0" timeOffset="357514.143">49456 22252 0,'0'0'0,"-40"0"15,80-41 220,42 41-235,0-41 0,41 41 15,-1-122 1,1 122-16,0-41 16,0 41-16,-82 0 0,-1 0 15</inkml:trace>
  <inkml:trace contextRef="#ctx0" brushRef="#br0" timeOffset="358069.0625">50070 22661 0,'0'82'31,"0"-41"-15,-82 41-16,0 0 15,41-42 1,1-40 15,40-40-31,0-42 16,0-41-1,81 82 1,1-41-16,-41 82 31,-41 41-31,41 41 0,-41 163 16,0 83 0,-164-83-1,1 1 16,122-246-15,-41-82 0,82 0-1,82-41 1,-41 123-16,41 0 16,-1 0-16,1 82 15,41-82 1,-82 0-1,0 0-15</inkml:trace>
  <inkml:trace contextRef="#ctx0" brushRef="#br0" timeOffset="358298.127">50806 21884 0,'41'0'32,"41"0"-17,41 0-15,0-41 16,81-41-1</inkml:trace>
  <inkml:trace contextRef="#ctx0" brushRef="#br0" timeOffset="358534.3472">51093 21516 0,'0'41'47,"0"41"-47,0 40 16,0 1-16,0 0 16,0-41-16,0 40 15,0-81-15,41-41 0</inkml:trace>
  <inkml:trace contextRef="#ctx0" brushRef="#br0" timeOffset="359421.7848">52484 21270 0,'-41'0'0,"-41"-40"16,41 40-1,0 0 1,-41 81 0,82 369 15,0-327-31,164 82 31,-82-205-31,40 0 16,42-82-1,-123-41 1,-41-81 0,0 81-16,-82-41 15,-41 41 1,1 1-16,40 122 0,0 0 16,41 0-16,0 41 15,-82 81 1,123-81-1</inkml:trace>
  <inkml:trace contextRef="#ctx0" brushRef="#br0" timeOffset="359926.3384">52197 22457 0,'-82'0'16,"246"-82"46,41 82-62,81-82 0,-41 82 16,-81 0-16,-82 0 15,-41 0-15</inkml:trace>
  <inkml:trace contextRef="#ctx0" brushRef="#br0" timeOffset="360466.6854">53015 22661 0,'0'0'0,"-41"0"0,41 82 16,0 0-1,-81-41-15,40 41 16,41-1 0,-82-81-1,41-81 16,41-1-15,0-82 0,41 164-16,41-41 15,-41 41-15,40 0 16,-81 82 0,0 0-16,0 81 15,0-81-15,0 0 16,-40 0-1,-1-82-15,-82 123 32,41-123-32,0-41 31,82 0-15,41 41-1,0 0-15,0 0 16,82 123-1,-41-83-15,-42-40 16,83 205 0,-41-205-1</inkml:trace>
  <inkml:trace contextRef="#ctx0" brushRef="#br0" timeOffset="361932.7015">36775 25484 0,'0'0'0,"41"-41"31,41 41-15,0 0-16,41 0 16,-1 0-16,42 0 31,-164 41-31</inkml:trace>
  <inkml:trace contextRef="#ctx0" brushRef="#br0" timeOffset="362068.6187">36980 25893 0,'82'0'0,"-41"0"15,40-41-15,1 41 16</inkml:trace>
  <inkml:trace contextRef="#ctx0" brushRef="#br0" timeOffset="362682.6846">39230 25075 0,'0'0'16,"0"-82"-16,-82 82 63,82 82-63,-123 40 15,82-40-15,-122 41 31,163-82-15,41-41 0,40 0-1,1 0 1,41 0-16,163-41 16,-204 41-16,-41-82 15,41 41 1,-82-41-1,0 41 1,-41 1 0,41 80 31,-41 1-47,41 82 15,0 82-15,0-83 16,0-40-1,0 0-15</inkml:trace>
  <inkml:trace contextRef="#ctx0" brushRef="#br0" timeOffset="362898.402">38902 26384 0,'0'0'0,"0"-41"0,164 0 47,286-41-47,-41 82 31,-327 0-31</inkml:trace>
  <inkml:trace contextRef="#ctx0" brushRef="#br0" timeOffset="363249.4454">39516 26711 0,'0'0'0,"0"-41"0,0 0 15,41 41 1,0 0 0,41 41-16,-41 41 15,-41 163 1,0-122-16,0-41 16,-82 40-16,-123 83 15,83-123 16,81-82-15,122 0 15,288-205-15,-124 164-16,82-122 16</inkml:trace>
  <inkml:trace contextRef="#ctx0" brushRef="#br0" timeOffset="363481.0637">40866 26097 0,'41'0'31,"82"0"-31,-42 0 16,83-41-1,-123 41-15</inkml:trace>
  <inkml:trace contextRef="#ctx0" brushRef="#br0" timeOffset="363631.9051">41030 26302 0,'81'0'31,"1"-82"-31,41 0 16</inkml:trace>
  <inkml:trace contextRef="#ctx0" brushRef="#br0" timeOffset="364266.1442">42339 25402 0,'0'41'63,"0"0"-48,0 0 1,-82-41 0,41 0-1,0 0 1,-41 0 15,82-82-31,0 0 31,82 0-31,0 82 16,0 41 0,-82 41-1,0 81 1,0-81-16,0 0 15,0 0-15,0 41 16,-82-42-16,41-40 16,-41 41-1,82-123 1,-41-81 0,41 81-1,82-41 1,0 82-16,0 0 15,-82 41 1,41 41 0,40 81-1,1-122 1,41-41 0,-82-41-16</inkml:trace>
  <inkml:trace contextRef="#ctx0" brushRef="#br0" timeOffset="364442.054">42993 26179 0,'0'-41'32</inkml:trace>
</inkml:ink>
</file>

<file path=ppt/ink/ink3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9T13:16:52.197"/>
    </inkml:context>
    <inkml:brush xml:id="br0">
      <inkml:brushProperty name="width" value="0.05292" units="cm"/>
      <inkml:brushProperty name="height" value="0.05292" units="cm"/>
      <inkml:brushProperty name="color" value="#FF0000"/>
    </inkml:brush>
  </inkml:definitions>
  <inkml:trace contextRef="#ctx0" brushRef="#br0">9163 6136 0,'-82'0'15,"205"0"63,41 0-78,81-41 16,82 41-16,1-82 16,-1 82-16,0-82 0,82 82 15,-82 0-15,-122 0 16,81 0 0,-163 0 15,-205 0 0</inkml:trace>
  <inkml:trace contextRef="#ctx0" brushRef="#br0" timeOffset="311.5724">10145 6299 0,'0'0'0,"-41"0"0,123 0 47,81 0-31,83 0-16,327-122 15,-83-1 1,-121 123 0,-288 0 15,-40 0-31,-82 0 16</inkml:trace>
</inkml:ink>
</file>

<file path=ppt/ink/ink3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9T13:17:36.513"/>
    </inkml:context>
    <inkml:brush xml:id="br0">
      <inkml:brushProperty name="width" value="0.05292" units="cm"/>
      <inkml:brushProperty name="height" value="0.05292" units="cm"/>
      <inkml:brushProperty name="color" value="#FF0000"/>
    </inkml:brush>
  </inkml:definitions>
  <inkml:trace contextRef="#ctx0" brushRef="#br0">4909 3845 0,'-41'-41'16,"0"41"-16,-41 0 31,41 0-31,41-82 32,41 82 14,41 0-46,41 0 16,40 0-16,1 0 16,0 0-16,163 0 15,82-41 1,-205-40 0,-163 81-1,-122 0 48,81-41-48,-82 41-15,0 0 16,0 0 0,82-82-1,-82 82 1,41 0-1,41-41 1,41 0 31,41 41-31,-41 0-1,41 0-15,41 0 31,-42 0-15,-81 82 0,0 0-1,-41 40 1,-81-40-16,40 41 16,0-82-16</inkml:trace>
  <inkml:trace contextRef="#ctx0" brushRef="#br0" timeOffset="24805.9362">4950 5399 0,'-41'0'0,"0"0"0,-41-40 15,41 40-15,0 0 16,-41 0-1,205-82 110,-41 82-109,0 0-16,81 0 16,-81 0-1,0 0-15,0 0 16,0 0-16,0 0 0,81-41 16,-40-41 15,-82 82-16,41 0-15,-82-41 47,-41 0-15,-41 41-17,41 0-15,-41 0 16,0-82-1,41 82 1,82 0 125,41 0-141,-41 0 15,82 41 1,-82 41 0,-41 0-1,0 0 1,0 0-16,-82-1 15,0 1-15,-204 164 16</inkml:trace>
  <inkml:trace contextRef="#ctx0" brushRef="#br0" timeOffset="30580.3576">4541 6627 0,'-82'0'15,"41"0"1,82 0 62,0 0-62,41 40-16,40-40 15,1 0 1,204 0-1,-204 0 1,-82 0 0,41 41-1,-41-41-15,40 0 16,1 0 0,0 0-1,0-81 1,-82 40 171,-41 41-171,41-41 0,-41 41-1,41-82 1,-41 82-16,0 0 31,41-41-31,-82 41 31,123 0 94,41 123-125,-41-82 16,41-41-16,-82 81 16,82 42-1,-82-41 1,0 41-1,0-41 1,-41-42-16,-41 42 16</inkml:trace>
  <inkml:trace contextRef="#ctx0" brushRef="#br0" timeOffset="32087.0501">17999 7649 0,'0'41'515</inkml:trace>
  <inkml:trace contextRef="#ctx0" brushRef="#br0" timeOffset="37153.3341">28103 7322 0,'0'0'0,"-82"0"0,0 0 16,1 0-1,81-41-15,-82 41 16,41 0-1,-41 0 1,123 0 47,0 0-48,163 0 1,124 0-1,163 0 1,-205 0 0,123-82-1,-245 82-15,-42 0 0,-40-41 16,-41 41 0,-82 0 15</inkml:trace>
  <inkml:trace contextRef="#ctx0" brushRef="#br0" timeOffset="37513.4929">28144 7486 0,'0'0'15,"-82"0"-15,41 0 0,0 0 16,82 0 31,82 0-31,286-41-1,82 41 1,163-82-1,-245 82 1,-327-82-16,0 82 16,-123 0 15,0 41-15</inkml:trace>
  <inkml:trace contextRef="#ctx0" brushRef="#br0" timeOffset="38794.32">45120 6218 0,'0'40'63,"0"42"-63,-163 205 31,-1-124 0,164-122-31,-82-41 16,41 0-1,0 0 17,41-41-17,0-41 1,0 1-1,0-1 1,41 0 0,82 82-1,-41 41-15,41 82 16,-123-83-16,81 42 16,-40-41-1,41 41 1,-41 0-16</inkml:trace>
  <inkml:trace contextRef="#ctx0" brushRef="#br0" timeOffset="39473.8536">45407 5931 0,'0'0'15,"-41"-41"-15,-41-41 16,0-40-1,41 122-15,-82-41 32,83 41-32,-42 0 0,41 0 15,-41 0-15,41 0 0,-82 123 32,1-1-17,-1 83 1,41-82-16,0 122 15,82-122-15,-81-1 16,81 124 0,0-42-1,40-81 1,42-41-16,82-41 16,-82-41-1,40 0-15,410-41 31,-409 41-31,122-164 16,-163 123 0,41-81-16,-41 40 15,-82 0-15,41-163 32,-41 40-17,-82-40 1,0 81-16,-204-41 15,122 124-15,41 81 16,1 0-16,40 0 16,0 0-16,41 81 15,41-40-15,-82 41 16</inkml:trace>
  <inkml:trace contextRef="#ctx0" brushRef="#br0" timeOffset="40353.9892">46593 6627 0,'-41'0'0,"82"0"0,-123 0 0,0 0 16,1 0 15,162 0 16,124 0-31,-82 0-16,81 0 15,-81 0 1,0 0-16,40 0 15,-40-82-15,-41 82 16,-41 0-16,-41-41 47,-82 41-16,82-41-31,-82 41 16,0 0-1,41 0 1,164 0 47,-82 0-48,41 0 1,-41 0-1,-41 82-15,0-41 16,0 40 0,-123 1-1,82-82 1</inkml:trace>
  <inkml:trace contextRef="#ctx0" brushRef="#br0" timeOffset="41120.5381">48229 6504 0,'0'-82'0,"0"0"16,41 41 15,164 164 16,-369 286 0,246-450 16,-41-41-48,41 1-15,-42-1 16,42-123-16,-82 123 15,82 42 1,-82-42 0,-41 123-1,41 0 1,-41 122 0,-41 42-1,82-83 1,0 1-1,41-41 1,41-82 0,0 0-1,0 0 17,0-82-32</inkml:trace>
  <inkml:trace contextRef="#ctx0" brushRef="#br0" timeOffset="41525.9553">49088 6054 0,'0'0'15,"0"-82"-15,-41 82 16,82 0 31,0 0-32,-41 41-15,0 0 16,0 41 15,0-41-31,0 40 32,41-81-17,82 0 1,818-122-1,-532 81 1,-368 41 0</inkml:trace>
  <inkml:trace contextRef="#ctx0" brushRef="#br0" timeOffset="49022.1378">49088 6831 0,'0'-41'0,"-82"41"46,82 41-46,-40 41 16,40-41-16,0 0 16,0 0-16,0 81 15,40-122 1,1 41-16,82-41 16,-82 0-1</inkml:trace>
  <inkml:trace contextRef="#ctx0" brushRef="#br0" timeOffset="49422.8031">49047 6872 0,'-41'0'31,"41"-41"-31,-81 41 15,-1 0 1,41 82 0,41-41-16,0 0 15,0 41-15,0-1 32,327 1-1,-245-123-31</inkml:trace>
  <inkml:trace contextRef="#ctx0" brushRef="#br0" timeOffset="58107.0076">9899 11412 0,'-40'0'0,"-42"0"15,0 0 1,0 41 0,123-41 46,82 41-46,204-41-1,-82-41-15,205-40 16,-286 81 0,0-123-16,40 82 15,-163 41 1,0 0-1,-41-82 32,0 0-15,-164 41-17,123 41 1,1 0-1,-42 0 1,82-41-16,82 41 47,-42 0-31,83 41-1,-41 41 1,-82 41-1,0 0 1,0-1 15,-82-81-31,82 0 16</inkml:trace>
  <inkml:trace contextRef="#ctx0" brushRef="#br0" timeOffset="61974.0634">11249 16853 0,'-122'41'31,"81"-41"-15,123 0 30,572-41-14,123-82-1</inkml:trace>
  <inkml:trace contextRef="#ctx0" brushRef="#br0" timeOffset="62173.4332">11536 17344 0,'0'0'0,"-41"0"0,123-41 47,40 0-47,83-41 16,245-82-1,-82 42 1</inkml:trace>
  <inkml:trace contextRef="#ctx0" brushRef="#br0" timeOffset="64424.7639">6463 13335 0,'0'0'0,"0"-82"16,0 41-16,0-41 15,-41 82 1,-40 0 0,-1 0-16,-205 287 31,124-165-31,-328 574 31,491-655-31,0 41 16,82-1-1,0-81 1,40 0-16,124 0 16,-124 0-1,-40 82-15,0 41 16,-82-41 0,0 40-16,-41 83 0,-82-41 15,-81 40 1,-205 205-16,286-245 15,0-82-15,82-1 16,41-40 15,0 0-31,164 41 16,-41-82-16,40 41 16,1-41-16,41 82 15,-83-82-15,-40 122 16,0-122-16,0 82 15,-41-41-15</inkml:trace>
  <inkml:trace contextRef="#ctx0" brushRef="#br0" timeOffset="65123.0118">4213 18734 0,'-81'0'0,"81"-41"16,122 164 31,-81 0-32,41 0-15,-41-42 16,41 1 0,-82-41-16,122-41 31,-81-82-15,-41-81-1,0 81-15,-41-123 47,41 246-31,0 82-1,0 41-15,0 245 16,0-328-16,82 1 16,-41-41-1</inkml:trace>
  <inkml:trace contextRef="#ctx0" brushRef="#br0" timeOffset="65345.3262">4991 19021 0,'0'-123'0,"0"205"47,0 0-32,81-1-15,-81 1 16,0 41-16,-40 163 31,-83-204-15</inkml:trace>
  <inkml:trace contextRef="#ctx0" brushRef="#br0" timeOffset="65572.4906">3723 18775 0,'-41'0'16,"82"0"-16,-123 0 0,82 123 16,0 41-1,0 326 1,41-244-1,245 81 1,-41-204-16,1-123 0,-42 0 16</inkml:trace>
  <inkml:trace contextRef="#ctx0" brushRef="#br0" timeOffset="66163.0898">11822 20698 0,'-41'0'0,"82"0"62</inkml:trace>
  <inkml:trace contextRef="#ctx0" brushRef="#br0" timeOffset="66685.3987">17263 20084 0,'-41'0'15,"123"0"32</inkml:trace>
  <inkml:trace contextRef="#ctx0" brushRef="#br0" timeOffset="69706.8989">48679 6218 0,'0'-82'15,"0"0"1,-82 0 0,82 0-16,0 205 62,0 41-62,0 81 16,0-40-1,0 204 1,0-287-16,0-40 16,0-41-16,0 0 15,82-41 1,0-41-1,-41 0 1,41-82-16,-41-40 16,40 81-1</inkml:trace>
  <inkml:trace contextRef="#ctx0" brushRef="#br0" timeOffset="69865.0489">48434 6627 0,'0'0'16,"41"-41"-1,40 41 1,42 0-16,0 0 16,-41-82-16</inkml:trace>
  <inkml:trace contextRef="#ctx0" brushRef="#br0" timeOffset="71327.2564">49129 6831 0,'0'-82'15,"0"0"1,-41 82-1,-41 0 1,42 0 0,-1 123-1,-82 245 1,123-286 0,0 0-1,0 0-15,82-82 16,0-82-1,-82 41 1,81-82 0,-81 1-16,0-42 15,0 123 1,0 164 15,0-41-31,0 40 16,82 1 15,-41-41-31,41-82 31,41-41-15,-82 0-16,40-82 16,-40 1-16,-41-1 15,0-204 1,0 204-16,0 41 15,0 0-15,0 41 16,0 164 15,0 0-31,0 40 16,0 206 0,0-247-1,0-40 1,0 0-16,0-123 31,0 0-15,82-122-1,82-83 1,-42 246 0,-40 0-1,-82 82-15,0-41 16,0 41-16,0-41 15,0 40-15,-163 1 16,122-82 0,-41 0-1,0-41 1,82 0 0,0 82 15,41-41-16,41 0 1,40 0 0,1-122-1,-82 81-15,-41 0 16,82-41-16,-82-41 16,0 0-16,0 1 15,0-83-15,0 164 16,-41 0-1,0 82 17,41 41-32,0 123 15,0 81 1,0-204 0,0 0-16,0-41 0,82-41 15,41 0 1,-42 0-1,-40-164 1,-41 0 15,0 82-31,0 164 32,0 41-17,0-82 1,0 41-16,41-82 15,41 0 17,-82-123-1,-41 41-31,0 41 16,41 82-1,-41 123 1,41-123-1,82 41 1,41-82 15,-41-41-31</inkml:trace>
  <inkml:trace contextRef="#ctx0" brushRef="#br0" timeOffset="72107.4378">49538 6013 0,'-82'0'31,"42"0"1,-1 0-17,-41 41 1,82 0 0,0 0-1,41-41 1,41 0-1,-1 0 1,-81-41 15,-41-41-15,-40 82 0,-1 0-1,41 82 1,164-82 15,-82 0-15,81 0-1,-81-41 1,41 41-16,-82-41 16,0 0-1,-123 41 1,41 0-1,1 82 1,122 0 0,-1-82-1,83 0-15,0 0 0,0 0 16,-1 0 0,1-82-1,-123 41 1,-41 41 15,0 0-15,-41 82-1,82 0 1,41-82-16</inkml:trace>
  <inkml:trace contextRef="#ctx0" brushRef="#br0" timeOffset="72612.4877">51461 6749 0,'0'82'47,"0"0"-47,41 0 16,41 40-1,-1-40 1,1-82 0,0 0-1,-82-82 1,41-81 0,-41-83-1,0 165 1,0 40-16,0 122 31,0 42-15,0 82-1,0-123-15,0-1 16,0-40-16,0 41 16</inkml:trace>
  <inkml:trace contextRef="#ctx0" brushRef="#br0" timeOffset="73598.7213">52320 6667 0,'0'-40'0,"0"-83"16,-41 123 0,41-41-16,-41 41 15,0 0 1,-41 82-1,1 122 17,81-122-32,0 0 15,40-41-15,1 0 16,0-41 0,82-41-1,-123 0-15,41-41 16,-41 0-16,0 0 15,0 1-15,0 40 16,0 123 15,0-1-15,0 1-16,0 0 16,0-41-1,41-41 1,41 0-16,-41 0 15,-1-41 1,42-41-16,-82 0 0,82 1 16,-82-165-1,0 1 1,0 163-16,0 41 16,0-41-16,0 123 31,0 82-16,0 81 1,0-81-16,0 0 16,0-1-1,0-40-15,0 0 0,0-41 16,0 41 0,82-164-1,0-82 1,-82 83-1,41-42 1,-41 82-16,0 123 47,0-41-31,0 81-1,0 1 1,81-82-1,-40-41 1,41-82 0,0 41-1,-82-41-15,0 1 0,41 40 16,-82 82 31,41 40-47,-41 83 31,41-82-31,0-41 16,0 0-16,82-41 31</inkml:trace>
  <inkml:trace contextRef="#ctx0" brushRef="#br0" timeOffset="73890.7865">53424 6667 0,'0'41'16,"0"41"0,41-41-1,41-41 1,0 0 15,-82-41-31,0-82 16,0 42-16,0 40 15,-123 123 17,41 204-17,1-82 1,121-81 0,165-123-1,-164-82-15</inkml:trace>
  <inkml:trace contextRef="#ctx0" brushRef="#br0" timeOffset="75307.6554">21558 22988 0,'0'-40'31,"41"40"1,41 0-17,-41 81-15,122 328 32,-163-122-17,0-165 1,0-162 31,0-165-32,164-122 1,-82 122 0,-1 42-1,-81 122 1,-40 41-1,-1 41 1,41 40 0,-82 165-1,123 245 1,41-287 0,-1-163-1,1 41 1,41-123-1,-123 0 1,123 0-16</inkml:trace>
  <inkml:trace contextRef="#ctx0" brushRef="#br0" timeOffset="75627.4249">22703 22988 0,'0'0'0,"-41"-122"0,41 40 16,0 41 31,41 82-31,-41 0-1,0 41 1,0-41-16,-41 81 31,1-81-15,121-41 15,42 0-15,204-41-1</inkml:trace>
  <inkml:trace contextRef="#ctx0" brushRef="#br0" timeOffset="76557.354">24667 23316 0,'0'-82'16,"-82"82"31,0 41-32,41 0-15,0 41 16,-81 81 0,40-122-1,123 0 17,0-41-32,163 0 15,-122 0 1,82 0-16,-123 0 15,40 123 1</inkml:trace>
  <inkml:trace contextRef="#ctx0" brushRef="#br0" timeOffset="76882.0976">25690 23234 0,'-41'-82'16,"41"0"0,0 123 15,0 82-16,0 0 1,0-1-16,0 1 16,0 41-16,0-42 0,81-81 15,1 41 1,0-82 0,0-41-16,-41-41 15,-41 1-15</inkml:trace>
  <inkml:trace contextRef="#ctx0" brushRef="#br0" timeOffset="77024.5728">25567 23520 0,'82'0'32,"81"-41"-17,1 41-15,40 0 0,-81-41 16</inkml:trace>
  <inkml:trace contextRef="#ctx0" brushRef="#br0" timeOffset="77441.6333">26630 23438 0,'-41'0'16,"1"0"-1,-42 0 1,0 0 0,41 0-1,41 41-15,0 82 16,0-41 0,0 0-1,41-41 1,0-41-16,41-41 15,-1-82 17,-81 82-32,0-41 15,0 164 17,0 0-17,0 41 1,41-123-16,82 0 15,123-246 1,-165 123-16</inkml:trace>
  <inkml:trace contextRef="#ctx0" brushRef="#br0" timeOffset="78415.3268">27285 23070 0,'0'0'0,"-41"0"0,41-41 0,-41 41 16,41 41 31,0 205-32,0-124-15,0 165 32,0-205-17,0-123 17,0-41-17,41-41 1,82 41-1,-82 82 1,81 0 0,-122 82-16,82-41 0,-82 0 15,0 41 1,-41-82 0,41 82-16,-82-82 15,-40 40-15,81-40 16,-41 0-1</inkml:trace>
  <inkml:trace contextRef="#ctx0" brushRef="#br0" timeOffset="78674.5637">27735 23234 0,'0'-82'15,"0"0"-15,0 205 47,0 0-31,0 122 0,0-40-1,0-83 1,123-122-1</inkml:trace>
  <inkml:trace contextRef="#ctx0" brushRef="#br0" timeOffset="78985.0091">28103 23479 0,'0'41'16,"0"41"-16,41-82 15,0 0 17,-41-41-17,0 0 1,0 0 0,-41 41-1,0 41 1,41 41-16,0 82 15,0-123 1,0-1-16,41-40 16,163-40-1,-122-42 1,0-41-16,-82 82 16</inkml:trace>
  <inkml:trace contextRef="#ctx0" brushRef="#br0" timeOffset="79962.2822">29494 23479 0,'0'0'16,"0"-81"-16,0 162 47,0 1-32,82 0-15,-1 82 31,42-124 1,-82-162-1,-41-287 0,0 368-31,0 123 31,0 40-15,0 246 0,0-327-1</inkml:trace>
  <inkml:trace contextRef="#ctx0" brushRef="#br0" timeOffset="80929.963">30271 23561 0,'0'-41'16,"0"82"-16,0-164 0,-41 42 15,0 81 1,0 41 0,41-1-1,-81 83 1,81 0-1,40-41 1,42-82 0,-41 0-1,-41-82 1,82-41 0,-82 82-16,0-41 15,-41 42 1,41 162 15,0-40-15,0-41-1,0 0-15,41 41 16,41-82-16,0 0 16,-1 0-1,42-123 1,-123 82-16,82-123 15,-82 83-15,0-42 16,0-82 0,-41 42-1,0 163 17,41 41-32,0 204 15,0 1 1,0-42 15,0-163-31,123-41 16,0 0-16,-82 0 15,40-41 1,-81-41-16,82 0 16,-82 42-16,0-1 0,0-41 15,0 41 1,82 41-1,-82 82 1,0 0 0,0-1-16,0 42 15,0-82 1,82-41 0,0 0-1,-42 0-15,42-82 16,-41 41-16,-41 0 15,82-81-15,-82 81 32,0-41-32,0 123 15,0 0 1,0 41 0,0-1-1,0-40 1,41-41-1,41-41-15,0 41 16,-42-81-16</inkml:trace>
  <inkml:trace contextRef="#ctx0" brushRef="#br0" timeOffset="81224.9784">31907 23193 0,'0'41'62,"82"-41"-30,-82-41-17,0 0 1,-41 41 0,0 0-1,0 41 1,41 82-1,0-82 1,0 40 0,123-81-1,0-81 1</inkml:trace>
  <inkml:trace contextRef="#ctx0" brushRef="#br0" timeOffset="81995.4649">35834 22661 0,'0'0'0,"0"-41"0,0 0 16,0-40-1,-40 81 1,-124 327 15,164-82-31,123 532 31,-123-695-15,0 0-16,0-41 16,0 41-1,-123 0 1,82-164 0</inkml:trace>
  <inkml:trace contextRef="#ctx0" brushRef="#br0" timeOffset="82757.9227">35507 23561 0,'0'-82'16,"0"164"-16,123-164 0,-82 1 0,0 81 15,81-82 1,124 82 0,-123 0-16,-42 0 15,1 0 32,-123 0 62,-40 0-93,-1 41 0,82 40-1,-82 165 1,123-164 0,0-41-1,0-41 1,40-82-1,-81 41-15,82-41 16,-82 41 0,0 0-16,0-41 0,0 42 15,0-1-15,0 82 32,0 40-17,0 1 1,0 41-16,82-82 15,-41-41 1,41 0 0,-82-41-1,82-82 1,-42 41 0,-40 1-16,0 40 15,0 0 1,0 82 15,0 40-31,0 83 16,0-123-1,41 0 1,41-41 0,41 0-1</inkml:trace>
  <inkml:trace contextRef="#ctx0" brushRef="#br0" timeOffset="82892.622">36857 22825 0,'0'82'31</inkml:trace>
  <inkml:trace contextRef="#ctx0" brushRef="#br0" timeOffset="83159.4131">37062 22866 0,'0'-41'16,"0"0"-16,0-82 15,0 205 17,0 0-17,0 163 1,0-122-16,0 163 16,0-163-16,0-82 15,0 0 1</inkml:trace>
  <inkml:trace contextRef="#ctx0" brushRef="#br0" timeOffset="83507.6703">37389 23193 0,'0'41'31,"0"0"-16,0 41 1,41-82 0,41 0-1,-82-41 1,0-41 0,0 0-1,-41 82 1,0 82-1,0 122 1,41-81 0,41-82-1,-41 41 1,123-82-16,-42 0 16,1-41-16,0 0 0,122-82 15</inkml:trace>
  <inkml:trace contextRef="#ctx0" brushRef="#br0" timeOffset="83877.4018">38125 23275 0,'0'-41'16,"0"82"-16,0-123 0,0 41 16,-41 41-16,-81 0 31,40 0-31,82 82 16,-41 82-1,41-42 1,41-40-1,41-41 1,-1-41 0,1-123-1,0-40 1,-82-83 0,0-81-1,0 163 1,0 42-16,0 81 15,-41 163 17,41 42-17,0 531 1,0-408 0,41-165-1</inkml:trace>
  <inkml:trace contextRef="#ctx0" brushRef="#br0" timeOffset="84521.6029">39475 22988 0,'0'-81'16,"0"40"0,-82 41-16,82-82 15,0 0 1,0 164 31,-41 82-32,41-42-15,0 124 16,0-164-16,0 40 31,41-122-31,41 0 16,-41 0-1,-41-41 1,82 0-16,-82-81 16,0 81-16,0 82 47,0 41-32,0-1 1,82-40-1,-1-41 1,83-82 0,-164-40-1,0 81 1,-123 41 0,82 0-1,1-41-15,-42 41 16</inkml:trace>
  <inkml:trace contextRef="#ctx0" brushRef="#br0" timeOffset="84676.8284">38984 23070 0,'123'0'31,"-41"0"-15,163-82-16,42 1 15,-83 40 1</inkml:trace>
  <inkml:trace contextRef="#ctx0" brushRef="#br0" timeOffset="86910.8229">40989 23357 0,'-41'0'15,"82"-41"48,-41-41-48,0 41-15,82 0 16,-82-327 15,0 327-31,-82 41 31,82 41-15,0 41 0,0-41-1,41 0-15,40-41 32,-40 0-32,41 0 15,0 163 1,-41 83 15,-41-83-15,0-81-1,82-82 1,-1-41 0,42-122-1,-123 81 1,0 0-16,0 41 0,0 0 15,0 82 32,0 41-31,41-82-16,0 41 16,41-41 15,-82-123-16,0 41 1,0 0 0,0 1-1,-82 162 1,82 42 0,0 0-1,0 0 1,82-123-16,-41 0 15,0 0-15,0 0 16,40 0-16,1-82 16,-41 0-1,-41-41 1,0 0 0,0 205 30,0 41-30,0 0-16,0 163 16,41-81-16,-41-83 15,0 83 1,0-42 0,0-122-1,-123-41 1,82 0-16,-40-122 15</inkml:trace>
  <inkml:trace contextRef="#ctx0" brushRef="#br0" timeOffset="87067.3815">42052 22948 0,'82'40'32</inkml:trace>
  <inkml:trace contextRef="#ctx0" brushRef="#br0" timeOffset="88026.9798">42461 23479 0,'0'-81'16,"0"121"0,0 1-1,82-41 16,-41 0-31,-41-41 16,0-40 0,0-1-1,0 0 1,-41 0 0,-41 82-1,82 41-15,-41 41 16,41 41-16,0-42 15,0 42-15,0-41 16,0 0-16,123-41 16,-41-41-1,41-123 1,-41-41 0,-82 83-1,81-83 1,-81 82-16,41 82 31,-41 82-15,0 0-1,82 0 1,-82-123 31,-41-41-32,0 41 1,-41 41 15,82 82-31,0 122 16,0-122-16,0 0 16,0 0-1,41-82 1,41 0-16,82-205 31,-82 1-15,-1 40-1,-40 82-15,-41 41 16,0 0-16,0 0 16,0-81-1,-41-1 1,41 82-1,-41 41 1,41 123 0,0 163-1,0 41 1,0-122 0,0-82-1,41-82 1</inkml:trace>
  <inkml:trace contextRef="#ctx0" brushRef="#br0" timeOffset="88225.4143">43157 23234 0,'122'0'47,"-40"-82"-47,0 82 0,0-41 15,-41 41 1</inkml:trace>
  <inkml:trace contextRef="#ctx0" brushRef="#br0" timeOffset="89209.3285">44098 23234 0,'0'-82'15,"41"82"32,-1 82-47,-40 0 0,82 0 16,-82-42-1,0 1-15,0 41 16,0-123 31,41-122-16,123-83 0,-123 246-15,-41 41 0,82 123-1,-82-42-15,0 42 16,0-123-16,81 41 15,-40-82 1,-41-41 0,82 0-1,-82 0-15</inkml:trace>
  <inkml:trace contextRef="#ctx0" brushRef="#br0" timeOffset="89508.7585">44875 23152 0,'0'0'15,"0"-41"-15,0 123 47,0 82-31,0-83-16,0 1 15,0 0-15,0-41 16,82-41 0,-1-82-1,1-41 1,-82 42-1,0-1-15,0 0 16,-41 82 0,-40 0-1,40 123 1,41 81 0,0-163-1</inkml:trace>
  <inkml:trace contextRef="#ctx0" brushRef="#br0" timeOffset="89760.7876">45366 22988 0,'0'0'15,"0"-81"-15,0-1 16,-82 123 15,82 204-15,0 1-1,0-124 1,0-40-16,41 0 16,-41-41-16,41 41 15</inkml:trace>
  <inkml:trace contextRef="#ctx0" brushRef="#br0" timeOffset="89926.3437">45202 23357 0,'82'0'47,"41"0"-47,-42 0 15,-40-82-15</inkml:trace>
  <inkml:trace contextRef="#ctx0" brushRef="#br0" timeOffset="91263.3573">45775 22948 0,'0'0'0,"0"-41"0,0 0 16,0-41-16,-82 82 31,82 82-15,0 40 0,0 124-1,0 40 1,0-245-1,41-41 17,41-82-17,-41-40 1,-41-1 0,0 164 30,0 122-30,81-81 0,-81 0-1,82-82 1,41-41 0,-82-41-1,-41-40 1,82 40-1,-82 123 32,0 0-47,0 0 16,41-41 31,0 0-32,-41-41 1,40-41 0,-40 0-16,0 205 47,0 81-32,0 164 1,0-245-16,0-41 15,-81 82-15,81-42 16,0-40-16,-41-41 16,41 0-1,-82-41 1,0-123 0,82-40-1</inkml:trace>
  <inkml:trace contextRef="#ctx0" brushRef="#br0" timeOffset="91775.6776">46552 22907 0,'0'0'0,"0"-41"0,0-82 16,0 246 46,0-1-62,0 42 16,0 41-16,41 81 16,-41-82-1,0-163 16,41-41-15,-41-81 0,82-42-1,-82-41 1,0 42-16,0 40 16,0 0-16,81 82 31,1 41-16,-82 0 1,41 122 0,-41-81-1,-123 41 1,42-123 0,40 0-1</inkml:trace>
  <inkml:trace contextRef="#ctx0" brushRef="#br0" timeOffset="92024.6186">47002 23561 0</inkml:trace>
  <inkml:trace contextRef="#ctx0" brushRef="#br0" timeOffset="106377.0305">21435 25852 0,'-41'-82'0,"41"41"31,41 41-31,0 0 16,205 205 15,-246-83-31,0 1 16,0 0-16,-41-1 15,-41 1 1,82-205 31,82 1-47,122-206 15,-81 42 1,-123 204 0,0 0-1,-41 123 16,-82 245-15,123-204 0,0-1-16,0 1 15,82-82 1,41-41 0,0-41-1</inkml:trace>
  <inkml:trace contextRef="#ctx0" brushRef="#br0" timeOffset="106662.9817">22212 25279 0,'0'0'0,"0"-41"15,41 41 1,82 0-1,-82 0 1,-41 164 0,-82-41-1,41-42-15,0-40 16,82-41 15,82 0-31,245 0 16,41-41-1</inkml:trace>
  <inkml:trace contextRef="#ctx0" brushRef="#br0" timeOffset="107051.8425">23971 25565 0,'-81'-81'0,"122"122"47,40-41-32,1 81-15,0-81 16,0 41-16,0-41 15,-41 0 1,-1 0-16,42 82 16,-82-41 15,0 41-15,0-41-16,-122 41 15,-83 40 1,82-40-16,1-41 0,40 41 15,41-82 1</inkml:trace>
  <inkml:trace contextRef="#ctx0" brushRef="#br0" timeOffset="108545.7979">26589 25279 0,'0'0'0,"0"-123"0,0 83 15,0-42 1,-81 82-16,81 163 31,0 1-31,41 368 31,-41-246 1,122-204-1,1-491 0,-123 204-15,82 164-1,-41 41 1,-41 82 0,41 82-1,-41-82-15,81-1 16,-81 1-1,0-123 32,-40-81-31,-1-1 0,-41 123-1,0 41 1,82 204-1,0-81 1,41-82 0,-41-41-1,41-41-15,0 0 16,-41-41-16,82-82 31,-42 0-15,-40-81-1,0 163-15,0 123 32,0 40-17,0 42 1,41-82 0,41-41-16,-41-41 15,41 0 1,0-123-1,-82 41 1,0-122 0,0 81-16,0-41 0,0-204 15,0 205 1,0 244 31,0 247-32,0 40 1,0-205-16,0-81 16,0-41-16,0 0 15,0-82 17,82 0-17,-82-41 1,0 41-16,40 1 15,42 40-15,0 0 16,0 81 0,-82 1-1,0 0 1,-41 0 0,-41-82 15,0 0-16,41-41-15</inkml:trace>
  <inkml:trace contextRef="#ctx0" brushRef="#br0" timeOffset="108827.9538">27776 25361 0,'0'0'0,"0"-123"16,41 123-16,-41 123 47,0 81-32,0 124 1,81 40-1,-40-205 1,41-163 0,-41 0-1</inkml:trace>
  <inkml:trace contextRef="#ctx0" brushRef="#br0" timeOffset="109110.2009">28103 25975 0,'0'40'15,"0"42"1,0 0 0,82-82-1,-41-41 17,-41 0-17,0-41 1,-41 42-1,0 40 1,-41 163 0,82-40-16,0 0 15,0-42-15,41 1 0,0-82 16,41 0 0</inkml:trace>
  <inkml:trace contextRef="#ctx0" brushRef="#br0" timeOffset="109382.1837">26262 25893 0,'0'0'16,"82"0"15,0 0-31,81-82 16,247-41-1</inkml:trace>
  <inkml:trace contextRef="#ctx0" brushRef="#br0" timeOffset="110052.9467">29044 25770 0,'0'0'0,"-41"-41"15,41-41-15,0 123 47,0 41-47,82 123 32,-41-124-17,41-81 1,-42 0-1,1-41 1,-41-40 0,0-124-1,0 1 1,0 163 0,0 163-1,0 1 1,0 0-1,0 163 1</inkml:trace>
  <inkml:trace contextRef="#ctx0" brushRef="#br0" timeOffset="111111.3111">29739 25811 0,'0'0'0,"0"-82"16,0 41-1,-41 41 1,0 0 0,1 82-1,40 0 1,0 122-1,0-122 1,40-82 0,42 0-1,-82-41 1,41-81 0,-41 81-16,41-82 15,-41 0-15,0 82 16,0 82 15,0 164-15,0-1-1,0-163 1,123 41 15,-41-82-31,-41 0 16,-1 0-16,42-41 0,-41 0 15,41-286 1,-82 204 0,0-245-1,-41 327 1,0-41 0,-41 164 15,82 0-16,0 41-15,0 204 16,0-204 0,0-42-16,82 42 15,-41-123 1,0 0-16,41 0 31,0 0-15,-82-82-1,41 1 1,-41-1-16,0 0 16,0 123 31,-41 41-47,41-1 15,0 1 1,81-41-1,-40-41 1,41 0 0,-41 0-1,-41-123 1,0-40-16,0 81 16,0 41-1,0 123 16,0 82-15,0-1 0,0-40-1,0-82 1,82-41-16</inkml:trace>
  <inkml:trace contextRef="#ctx0" brushRef="#br0" timeOffset="111420.0949">31007 25975 0,'0'81'31,"41"-81"-15,0 0-1,41 0 1,-82-81-1,0-1 1,0 0 0,-41 82-1,-41 164 1,1 40 0,81-122-1,81-82 1,1 0-16,82 0 15,-42-82 1</inkml:trace>
  <inkml:trace contextRef="#ctx0" brushRef="#br0" timeOffset="111552.0308">31539 26015 0,'41'0'63</inkml:trace>
  <inkml:trace contextRef="#ctx0" brushRef="#br0" timeOffset="116185.4218">34894 25402 0,'0'0'16,"0"82"0,0-1-1,0 206 1,0 204 15,0-450 0,0-123-15</inkml:trace>
  <inkml:trace contextRef="#ctx0" brushRef="#br0" timeOffset="116529.256">34894 25361 0,'0'0'0,"0"-82"16,40 82-16,1 0 15,41-41 1,82 41 0,-164 123-1,0 0 1,-164-1 0,-40-40-1,204-41 1,-41-41-16,41 82 31,41-82-15,0 41-16,81 82 15,-40-1 1,41 83-16,-123-123 16,82-1-1,-41 1 1,81-82-16</inkml:trace>
  <inkml:trace contextRef="#ctx0" brushRef="#br0" timeOffset="117128.2701">35630 25975 0,'0'0'0,"0"81"31,0-40-31,0 0 15,0 0 1,41-41-16,0 0 16,0-41-1,-41-41 1,0-40 15,0 81-31,-82-41 16,41 82-1,41 41-15,-123 41 16,123 286 0,0-286-1,164-1 1,-41-40 0,-42-41-1,-40 0-15,41-82 0,-41 42 16,-41-1-16,82-41 15,-82-41 1,0 41-16,0 41 0,0 1 16,-41 40 15,41 40-15,0 124-1,0 81 1,0 1-1,41-1 1,-41-163-16,0 82 16,0-123-1,-82-41 1,41 0 0,-41 0-16,82-82 15</inkml:trace>
  <inkml:trace contextRef="#ctx0" brushRef="#br0" timeOffset="117281.377">35957 25565 0</inkml:trace>
  <inkml:trace contextRef="#ctx0" brushRef="#br0" timeOffset="118015.6244">36284 26138 0,'0'41'16,"82"-41"-1,-41 0 1,0 0 0,41 0-1,-82-82-15,0 41 16,0-81-16,0 40 15,-41 82 1,41 41 0,-123 81-1,123 1-15,0 123 16,0-165-16,0-40 16,82 41-1,41-82 1,-82 0-16,81-82 15,-81 0 1,-41 42-16,82-124 16,-82-41-1,82 205 1,-82 82 15,41 0-15,-41 0-1,0-123 48,0-41-63,0 41 16,0 0-1,-41 41 1,41 82-16,-82 123 15,82-42 1,0-81 0,0 0-1,205-82-15,-124-41 16,42-82 15,-41 1-31</inkml:trace>
  <inkml:trace contextRef="#ctx0" brushRef="#br0" timeOffset="118199.5643">37512 25688 0,'0'-82'16,"0"164"-16,0-205 15,0 42-15,-41 81 16,41 122 15,0 1-31,0 204 16,0-40-1,82-42 1,-82-204 0,40 0-16</inkml:trace>
  <inkml:trace contextRef="#ctx0" brushRef="#br0" timeOffset="118346.4631">37266 26179 0,'0'-41'0,"82"41"16,0 0-1,41 0-15,122 0 16</inkml:trace>
  <inkml:trace contextRef="#ctx0" brushRef="#br0" timeOffset="118938.3703">38984 25852 0,'0'0'0,"0"82"32</inkml:trace>
  <inkml:trace contextRef="#ctx0" brushRef="#br0" timeOffset="119346.6128">38984 25893 0,'0'0'0,"0"-82"0,41 123 47,-41 0-32,82 41-15,-82 122 16,0-122-16,0-41 15,0 0 1,82-82 31,-82-41-47,82 0 16,40-163-1,-40 163 1,-82 41-1,41 123 1,-41 41-16,0 163 16,0-123-16,-41-40 15,41-41-15,0-41 16</inkml:trace>
  <inkml:trace contextRef="#ctx0" brushRef="#br0" timeOffset="120033.3966">39761 26015 0,'0'0'0,"0"-40"0,0-42 15,0 164 17,0-1-17,0 124 1,0-123-16,0-41 15,0-1-15,41-40 16,0-40 0,82-1-1,-82-82 1,-41 41-16,0-41 16,0 83-1,0 162 16,0 124 1,0-165-32,0 1 0,0-41 15,41-41 1,41 0 0,-1 0-16,42 0 15,-41-41-15,41-41 0,40 1 16,-122-124-1,-41 42 1,0-83 0,0 205-1,0 0-15,-82-41 16,82 123 15,0 41-15,0 41-16,-40 122 31,40-122-31,0 0 0,0-41 16,0-42-16,0 42 15,40-82 1,83 0 0,-41-122-1,41-42 1,-123 123-16</inkml:trace>
  <inkml:trace contextRef="#ctx0" brushRef="#br0" timeOffset="120278.2895">41071 25811 0,'0'0'16,"0"-41"-16,-41 41 15,-41 82 32,82 0-47,0 40 16,0 83 0,41-42-1,0-40 1,81-123-16</inkml:trace>
  <inkml:trace contextRef="#ctx0" brushRef="#br0" timeOffset="121336.9594">42298 25770 0,'0'0'0,"0"41"31,0 41-16,0 0 1,0-1-16,-82 1 0,82 41 16,0-41-1,0-1-15,0-40 32,0-82-17,0-81 1,-41-1-16,41-41 15,0 124 1,82-42 0,-41 82-16,41 0 15,-1-41 1,-40 41-16,41-82 16,-82 41 15,0-41-16,-41 82 32,41 82-31,0 82 0,0-82-1,0-1-15,0 1 16,0-41-1,41-41 1,41 0-16,-41-82 16,41 0-16,-1-40 15,-81 40 1,-40 164 31,40-41-32,0 0-15,0 81 16,0-40 0,40-82-16,1 0 15,82 0 1,-41-123 0,-82 1-1,0 81 1,0-41-16,0 41 15,0 82 1,-41 123 0,41 81-1,-41 82 17,41 82-17,0-204 1,-82-42-1,82-122 1,-82-41-16,42 0 16,40-163-1</inkml:trace>
  <inkml:trace contextRef="#ctx0" brushRef="#br0" timeOffset="121895.3259">43157 25647 0,'0'-41'16,"0"0"-1,41 41 17,-41 41-17,81 41 1,-81 41-16,0 0 16,0-1-1,0 1-15,0 0 0,0 81 16,0-122-1,0-41 1,0-123 15,0 0-31,82-163 16,-82 81 15,41 83-15,-41-1-16,41 82 15,41 0 1,-41 0 0,-41 41-16,0 0 15,41-41-15,-41 81 16,0-40 0,0 41-1,-82-82-15,0 41 16</inkml:trace>
  <inkml:trace contextRef="#ctx0" brushRef="#br0" timeOffset="122088.1932">43729 26015 0,'41'0'31,"-41"41"-15</inkml:trace>
  <inkml:trace contextRef="#ctx0" brushRef="#br0" timeOffset="122848.1012">42216 25729 0,'0'41'78,"41"41"-78,-41 0 16,0 122 0,0 82 15</inkml:trace>
  <inkml:trace contextRef="#ctx0" brushRef="#br0" timeOffset="290428.3817">23358 7731 0,'82'0'62,"-1"0"-62</inkml:trace>
  <inkml:trace contextRef="#ctx0" brushRef="#br0" timeOffset="291096.1339">34934 7854 0,'-40'0'16</inkml:trace>
  <inkml:trace contextRef="#ctx0" brushRef="#br0" timeOffset="291413.2151">37921 7567 0,'0'0'0,"41"0"78,40 0-63,-40-81-15</inkml:trace>
  <inkml:trace contextRef="#ctx0" brushRef="#br0" timeOffset="291680.3082">39884 7567 0,'0'0'16,"41"0"30,41 0-30</inkml:trace>
  <inkml:trace contextRef="#ctx0" brushRef="#br0" timeOffset="291876.7003">41234 7854 0</inkml:trace>
</inkml:ink>
</file>

<file path=ppt/ink/ink3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9T13:20:36.766"/>
    </inkml:context>
    <inkml:brush xml:id="br0">
      <inkml:brushProperty name="width" value="0.05292" units="cm"/>
      <inkml:brushProperty name="height" value="0.05292" units="cm"/>
      <inkml:brushProperty name="color" value="#FF0000"/>
    </inkml:brush>
  </inkml:definitions>
  <inkml:trace contextRef="#ctx0" brushRef="#br0">20249 6013 0,'0'0'0,"0"-41"0,0-41 16,41 82 15,41-41-15,-1 41-1,288-81 17,-369 40-1,-41 122-15</inkml:trace>
  <inkml:trace contextRef="#ctx0" brushRef="#br0" timeOffset="282.0971">20372 5849 0,'0'0'0,"-82"0"32,82 82 14,0-41-46,0 0 16,0 41-16,0 0 16,41 122-1,0-163-15,-41 82 16,81-41 0</inkml:trace>
  <inkml:trace contextRef="#ctx0" brushRef="#br0" timeOffset="465.2779">20208 6258 0,'0'0'0,"41"0"31,0 0-15,122 0 0,-40 0-16,123 0 15,-83-81-15</inkml:trace>
  <inkml:trace contextRef="#ctx0" brushRef="#br0" timeOffset="1615.8">26630 5931 0,'0'-41'15,"-41"41"-15,123 0 63,-41 0-48,41 0-15,0-41 16,81 41 0,-122-81-1,-82 81 16,-81 0-15,81 0 0,41 40 31,0 83-47,41-41 15,-41 123 16,41-165-31,-41 83 16,0-41 0,0-41-1,-82-41 1,41 0-16,0 0 16,-82-82-16,164 82 78,41 0-63,0 0-15,0 0 16,40 0-16,165 0 16</inkml:trace>
  <inkml:trace contextRef="#ctx0" brushRef="#br0" timeOffset="2716.4127">33707 5931 0,'0'-41'15,"-82"-41"17,82 123-1,0 41-15,0 41-16,41 41 15,-41-1 1,205 42 15,-164-164-31,163-41 31,-122-41-15,-82-82-16,41-41 16,-41 42-1,0-42 1,0 82-16,0 41 15,0 82 17,0 82-17</inkml:trace>
  <inkml:trace contextRef="#ctx0" brushRef="#br0" timeOffset="2904.3414">34566 6258 0,'0'41'31</inkml:trace>
  <inkml:trace contextRef="#ctx0" brushRef="#br0" timeOffset="4123.9273">12190 11617 0,'-82'0'0,"42"0"31,-1 0 0,-41 0 1,41 0-17,-41 0 1,41 0-1,82 0 79,82 0-94,40 0 16,42 0-16,40 0 15,83 0-15,285-41 16,-408 41 0,-1-82-16,-81 82 15,-41 0 1,-123 0 15</inkml:trace>
  <inkml:trace contextRef="#ctx0" brushRef="#br0" timeOffset="4548.9052">12558 11740 0,'0'0'0,"-81"0"0,162 0 47,42 0-31,41 0-1,40-41-15,1 41 16,40-82-16,-40 82 0,40-82 16,42 82-1,-206-41-15,-81 82 63,-81-41-63,81 82 15</inkml:trace>
  <inkml:trace contextRef="#ctx0" brushRef="#br0" timeOffset="32512.2069">19963 8672 0,'0'41'203</inkml:trace>
  <inkml:trace contextRef="#ctx0" brushRef="#br0" timeOffset="33190.9712">26262 9081 0,'82'0'62,"-41"0"-46</inkml:trace>
  <inkml:trace contextRef="#ctx0" brushRef="#br0" timeOffset="46490.4782">6668 15707 0,'-82'-40'0,"164"80"0,-205-162 32,123 285 15,0 83-47,41 40 15,-41 41 1,0-122-1,0-123 1,0-164 31,0 0-31,0 0-16,-41-40 15,41 40-15,0 41 0,0 0 16,82 41-1,-41 0 1,82 0 0,40 0-1,1 0 1,-164-82 0,0 41-1,0-82 1,0 42-1,-82-1 1,82 41 0,0 123 15,0 40-15,0 1-16,0 123 15,0-124-15,0-40 16,41 0-1,-41 0-15,41-82 16,0 0 0,-41-41-16,82-82 15,-82 41 1,0 1 0,0-1-1,0 164 16,0-1-31,0 1 32,40-82-32,-40 82 15,82-82-15,-41 0 16,41 0 0,-82-41-1,0-41 1,0 41-16,0 0 15,-41-40-15,-41 81 16,41 0 0,41 41-1,0-1 1,41-40 0</inkml:trace>
  <inkml:trace contextRef="#ctx0" brushRef="#br0" timeOffset="46655.7598">8181 15994 0,'-41'0'16,"82"0"-16,-82-41 0,41 82 47,0 41-47,41 40 15</inkml:trace>
  <inkml:trace contextRef="#ctx0" brushRef="#br0" timeOffset="46836.9604">8304 16689 0,'-41'0'0,"41"-41"16,0 0-1,0 82 32,41-41-47</inkml:trace>
  <inkml:trace contextRef="#ctx0" brushRef="#br0" timeOffset="47505.2839">10472 15830 0,'0'0'15,"-41"-41"-15,-41-81 16,82 285 31,0 83-47,41-1 15,-41-81-15,0 163 32,0-245-17</inkml:trace>
  <inkml:trace contextRef="#ctx0" brushRef="#br0" timeOffset="48992.6278">10063 16362 0,'123'0'15,"-41"0"1,-1 0-16,1 0 15,82-123 1,-82 123-16,-41-123 16,0 123-1,-41-81-15,0-1 16,0 0 0,-41 82-1,41 82 16,0 41-31,0 204 16,41-82 0,-41-204-1,40 41 1,1-82 15,-41-82-15,82 0-16,-82 1 15,0-1-15,41 0 0,-41 0 16,82 82 0,-82 82-1,41 82 1,-41-124-16,0 1 16,41 41-1,81-82 1,-40 0-1,-41-41 1,41-41-16,-41-122 31,-41 163-15,0 0-16,0 82 31,0 41-15,0-41-1,41-41 1,41 0 0,-82-82 15,0 0-31,-41 41 16,0-41-1,-41 123 1,82 41-1,-41 123 1,41-124-16,0 1 0,0-41 31,164 41-15,-83-82 0,1 0-16,0-41 15,-82-82-15,82 82 16,-82-122-1,0 40 1,0 82-16,0-41 16,-41 164 15,41-41-15,0 0-16,0 0 15,0 82 1,41-123-16,0 0 31,-41 41-31,41-41 0,-41 40 16,41-40-1,-41 82-15,0 0 16,81 0-16,-81-41 16,82-41-1,0 0 1,-82-82-1,123-41 1,-41 1 0,-82-42-1,0 246 17,0 0-17,0-42 1,41-40-1,-1 0 17,42-40-17,-82-42 1,0-41 0,0 82-1,-122 123 1,81 122-1,41-163 1,0 82 0,41-123-16,40 0 15,1 0-15,0-41 16,0-41-16,81-40 16</inkml:trace>
  <inkml:trace contextRef="#ctx0" brushRef="#br0" timeOffset="50322.7825">15463 16485 0,'0'0'0,"-41"-82"0,41 123 63,0 41-63,0-1 15,82 42 1,-41-123 15,81-204 1,-122-124 14,0 410-30,0 0 0,0 41-1,82-82 1,-82 40 0,41-81-1,0 0 1,41 0-1,-82-81-15,82-42 16,-82 0-16,0 41 16,40 41-1,-40 82 1,0 123 0,0-41-1,41-42 1,-41-40 15</inkml:trace>
  <inkml:trace contextRef="#ctx0" brushRef="#br0" timeOffset="50479.6523">15667 15789 0,'0'0'0</inkml:trace>
  <inkml:trace contextRef="#ctx0" brushRef="#br0" timeOffset="50954.4479">17140 16362 0,'0'-41'0,"-41"41"16,41-41-16,0 82 62,41 41-62,-41 0 16,0-1 0,0-121 30,82-1-30,-82-41-16,41-164 31,41 246-15,-42 82 0,-40 0-1,0 123 1,0-124-16,0-40 15,82-41-15,-41 0 16,82 0 0,-123-41-16</inkml:trace>
  <inkml:trace contextRef="#ctx0" brushRef="#br0" timeOffset="51220.8516">17754 16362 0,'0'-41'0,"0"82"0,0-123 15,0 123 16,0 82-31,0-41 16,0-42 0,0 42-16,81-82 31,1-41-15,-41 0-16,-41-40 15,82 40-15,-82 0 0,0-41 16,-41-82-1,-41 164 1,41 0-16,-41 82 16,42 0-16,40 41 15,-82-82-15</inkml:trace>
  <inkml:trace contextRef="#ctx0" brushRef="#br0" timeOffset="52533.1979">18899 16280 0,'0'-41'0,"0"-41"16,0 41 15,0 123 16,0 205-31,0-124-16,0 83 15,41-83-15,0 42 16,-41-82 0,82-83-1</inkml:trace>
  <inkml:trace contextRef="#ctx0" brushRef="#br0" timeOffset="52792.5679">18940 16566 0,'0'0'0,"0"-40"0,0-1 15,0-82 1,0 41-1,82 82 1,40-82 0,-81 123-16,-41 0 15,82 41 1,-82 0-16,0-41 0,-41 0 16,0 40-16,0 1 15,-81-82 1,122 82-16,-41-82 15</inkml:trace>
  <inkml:trace contextRef="#ctx0" brushRef="#br0" timeOffset="54143.0261">19431 16771 0,'41'0'31,"40"-123"-15,-81 82-16,41 0 15,-41-81 1,0 40 0,0 0-16,0 0 0,0 41 15,-81 41 16,40 82-15,41-41-16,41 82 31,40-123-15,42 41 0,-82 41-1,-41 40 1,0 1-1,0-82 1,41-41 0,41 0-1,-82-41-15,82 41 16,-42-164 0,-40 83-16,0-1 15,0 41 1,0 82 15,0 0-15,0 81-1,0-81 1,41-41 0,41 0-1,-82-82 1,0 42-1,0-83 1,-41 82 0,0 82-1,41 82 1,0-1 0,0-81-1,41 41 1,41-82-16,0 0 15,41-41 17,-1-41-17,-40-40 1,-82 40-16,82-123 16,-82 123-16,0 41 15,0-81 1,0 40-1,-41 82 1,41 82 15,-41 40-15,41 1-16,0 245 16,0-204-1,0 204-15,0-163 16,0-124-16,82-40 15,-82 0 17,41-41-32,41-82 15,-82 42-15,41-42 16,-41-164 0,0 124-16,-82 81 15,41 41-15,-41-41 16,41 41-16,0-82 15,41 0-15,0-41 16,82 83 0,286-83-1,-327 0 1,0 123-16,41-41 16,-123 41 30,41 82-30,0 0 0,0 0-1,41-82 1,0 0 0,41-41-1,-1-41 1</inkml:trace>
  <inkml:trace contextRef="#ctx0" brushRef="#br0" timeOffset="54642.8571">20208 11862 0,'0'41'62</inkml:trace>
  <inkml:trace contextRef="#ctx0" brushRef="#br0" timeOffset="55022.8432">26385 11985 0,'41'0'15,"-41"41"17</inkml:trace>
  <inkml:trace contextRef="#ctx0" brushRef="#br0" timeOffset="57588.2833">20985 16485 0,'41'0'62,"0"0"-46,-41-41-16,82 41 15,-82-82-15,41 0 16,-82-82 15,-205 205 16,206 491-16,121-491-15,83 82 0,-123-123-16,0 0 15,41 0-15,-42 0 16,42-123-16,-41 0 15,-41 82 1,0-40-16,0-1 16,0 0-1,0 0 1,0 123 62,0 0-78,0 0 16,0 41-1,82-82 1,41 0 0,-82 0-16,-41 82 31,41-82-31,-41 81 15,0 83 1,0-123 0,0 0-1,40-41 17,42 0-17,-82-82-15,41-41 16,-41 1-1,0 40 1,0 41 0,0 123 31,41-82-47,-41 41 15,82-41 1,-41 0 15,-41-82-15,0 0-1,0 41-15,-41-41 16,0 82 0,-41 123-1,82-41-15,0 81 16,0-81-1,82 0 1,-41-82 0,450-123-1,-368 41-15</inkml:trace>
  <inkml:trace contextRef="#ctx0" brushRef="#br0" timeOffset="58643.656">13990 2700 0,'-41'0'16,"0"41"0,82-41 46,82 0-46,0 0-16,204 0 31,-163 0-31,326 0 31,-367 0-31,41 0 32</inkml:trace>
  <inkml:trace contextRef="#ctx0" brushRef="#br0" timeOffset="58962.1744">14440 3027 0,'-82'0'15,"164"0"32,41 0-47,0-41 16,-1 41-16,42 0 16,81-82-1,42 41 1,-246 41-16,40 0 15,-121 0 17</inkml:trace>
  <inkml:trace contextRef="#ctx0" brushRef="#br0" timeOffset="70496.3011">22540 16280 0,'0'-82'0,"0"205"63,0 0-63,0-41 16,0-1-16,0 124 31,82-205 16,-42-82-32,42-82 1,-82 83-16,41-83 16,-41 123-1,41 41-15,-41 82 16,82 0-1,-82 0 1,0-42-16,41 83 16,-41-82-1,122-41-15,-40 0 16,-82-41 0,123 0-16,-123-41 15,41-81-15,-41 81 16,0 0-16,82 0 31,-82 1-31,41 81 16,-41 40-16,0 1 0,0 0 15,41 41 1,-41-123 46,0-41-62,0 1 32,-41 81-17,41 122 1,0 1-16,-82 82 16,82-124-1,0 1 16,163-82-15,-81-41 0,41-41-1,-82-40 1,0-1 0,41 82-1,-82 82 1,0 0 15,41-41-15,-41-41 77,-82 41-30,82 41-47,0 41-16,0-41 15,0 0-15,0-1 16,0 42-1,0 0 1,41-82-16,0 0 16,-1 0-16,42-41 31,0-122-15,-82 122-16,0-205 15,0 205 1,0 0 15,0 82-15,0 82-1,0-41 1,0 0 0,41-41-1,82 40 1,-41-40-1,-82 0 1,0 82 0,-123-41-1,82-41 1,0-41-16,41-82 31</inkml:trace>
  <inkml:trace contextRef="#ctx0" brushRef="#br0" timeOffset="72140.9376">25362 16321 0,'0'82'31,"82"41"-15,-82 122-1,0-41 17</inkml:trace>
  <inkml:trace contextRef="#ctx0" brushRef="#br0" timeOffset="72292.3239">25444 16116 0,'0'82'47,"41"-41"-32,-41 0-15</inkml:trace>
  <inkml:trace contextRef="#ctx0" brushRef="#br0" timeOffset="72660.355">25649 16526 0,'0'0'0,"0"-41"16,0-41-1,0 0 1,81 82-16,-40 0 16,-41 82-1,0 81 1,0-40 0,0-82-1,82-41 16,-41-82-15,-41 0 0,82 42-16,0-42 15,-82 0-15,0 164 32,41 122-17,40-40 1,1-123-1</inkml:trace>
  <inkml:trace contextRef="#ctx0" brushRef="#br0" timeOffset="72894.3951">27244 16076 0,'0'0'0,"0"-41"15,-82 82 17,82 40-17,0 124 1,0-82 0,0-1-1,0-40 1</inkml:trace>
  <inkml:trace contextRef="#ctx0" brushRef="#br0" timeOffset="73689.6125">26835 16321 0,'0'-82'0,"123"82"16,-42 0-16,1-41 15,164-41 1,-42 1 0,-163 40-1,-41-41 1,-41 41 0,-41-41-1,82 123 16,-40 82-31,40 40 16,0-40-16,0 123 16,0-165-1,0-40-15,0 82 16,40-123 15,42-82-15,0-81 15,-41 122-31,41 41 16,-82 41-1,0 0 1,41 40 0,-41-40-16,41-41 15,40 0 1,1 0-16,0 0 15,0-122 1,-82 40 0,41 82 62,41 0-63,-82-41 17,0 0-17,-41 41-15,41-82 16,-41 123 0,-41 164-1,82-83 1,0-40-1,82-41 1,0-41 0,40-82-16</inkml:trace>
  <inkml:trace contextRef="#ctx0" brushRef="#br0" timeOffset="75859.8073">29985 16280 0,'0'0'0,"0"-82"0,-41 82 0,41-82 15,-41 82 1,41-40-16,-82 40 15,-122 163 17,204 205-1,122-368-15,-40 0-1,0-41 1,-82-163 15,0 163-31,0 0 16,0-41-16,0 287 47,0-1-47,0 246 15,0 82 1,0-246-1,123-163 1,-123-41 0,-41-82 15,-41-82-31,-41-163 16,123 122-1,0-41 1,0 1-16,0 40 0,123-41 15,81-81 1,1-123 0,-123 286-16,-41 0 15,-41 0-15,82 1 0,-82 40 16,0-82 0,0 82-1,-82 0 1,41 41-1,41 123 17,0-82-32,0 81 15,82-122 1,-41 0-16,-1 0 16,-40 41-16,82-41 0,-82 41 31,0 41-16,0 82 1,41-164 15,82 0-15,-82-41 0,82-41-16,-123 41 15,40-41-15,-40 0 16,0 42-1,0 121 17,0-40-32,0 0 15,0 41-15,0-41 16,0 41 0,82-82-1,0 0-15,-41 0 16,41 0-1,-82-82 1,41-41-16,-41 41 16,0 1-1,-82-1 1,0 41-16,0 41 16,-40 41-1,122 81 1,0-40-1,81 0 1,-81 0-16,82-82 16,0 0-16,41 0 15,-42-41 1,1-82 0,-82 1-1,0 81 1,41 0-1,-41-41-15,0 123 63,0 41-63,0-41 16,0 40-1,0 42 1,41-123 15,41 0-15,-82-82-16,82-40 15,-82 40 1,0-41 0,0 205 15,0 41 0,0-83-31,0 1 16,0 82-16,82-123 31,-42 0-15,42-82-1,0 82-15,-82-163 16,0 122-1,0 0-15,0-41 0,0 41 16,0 0-16,0-41 16,0 42-1,0-42-15,0 123 47,0 40-31,0 1-1,0 41-15,0 122 16,0-81-16,0 41 16,0 81-1,0-82 1,0-81 0</inkml:trace>
  <inkml:trace contextRef="#ctx0" brushRef="#br0" timeOffset="76157.6833">32071 15994 0,'0'0'0,"0"-82"15,0 41 16,41 41-15,41 0 0,0 0-1,-82 41-15,0 0 16,0 82 0,-123-42-1,82 1 1,0-82-1</inkml:trace>
  <inkml:trace contextRef="#ctx0" brushRef="#br0" timeOffset="76361.291">32644 16157 0,'0'-41'31,"41"41"-15,0 0 15</inkml:trace>
  <inkml:trace contextRef="#ctx0" brushRef="#br0" timeOffset="78486.8112">4459 15953 0,'-123'0'31,"82"0"-15</inkml:trace>
  <inkml:trace contextRef="#ctx0" brushRef="#br0" timeOffset="78939.8533">4254 15871 0,'0'0'0,"-41"0"16,-40 0-1,40 0 1,0 0-1,-41 0 1,0 41 0,82 0-1,0 0 1,0 41 0,41-1-1,82 1 16,-41-41-31,-41 41 16,40-82-16,-81 41 16,0 0-1,-41 41 1,-122 40 0,81-40-1,41-82 1,123-82 15</inkml:trace>
  <inkml:trace contextRef="#ctx0" brushRef="#br0" timeOffset="79857.3313">4582 16198 0,'0'0'0,"0"-82"0,0 1 31,81 81-31,-81-123 16,0 82-16,0 0 31,-41 41-15,41 82 15,0 0-16,0 40 1,0 124-16,0-123 16,0-42-16,41 1 15,-41 0 1,82-82 0,-41 0-1,0-41 1,41-41-1,-82-40 1,0 81-16,0 0 16,41 41 31,0 0-1,-41-123-14,0 82-1,-41 41-15,41 82-1,-82-41-15,82 82 31,0-82-31,41-1 16,-41 42-16,82-82 16,-1 0-1,-40 0 1,0-41 0,41-81-1,-82-1 1,0-41-1,-41 1 1,41 122 0,0 0-16,0 82 47,0 41-47,0 40 15,0 165 1,41-124-16,-41 42 15,82 163 1,0-204-16,-82-83 16,0 1-16,0-41 15,0 41 1</inkml:trace>
  <inkml:trace contextRef="#ctx0" brushRef="#br0" timeOffset="80190.5575">5318 16648 0,'0'0'0,"0"-82"0,0 1 16,0-1 15,0 41-31,41 41 31,41 82-15,-82 0 0,41 40-1,-41-81 1,0 82-1,-82-123 1,0 0 0</inkml:trace>
  <inkml:trace contextRef="#ctx0" brushRef="#br0" timeOffset="80490.0303">5645 16198 0,'0'0'0,"0"-82"16,0 42 0,0 121 46,41 1-62,-41 0 16,0 0-16,82 41 15,-82-83 1,0 42 0</inkml:trace>
  <inkml:trace contextRef="#ctx0" brushRef="#br0" timeOffset="81008.4294">4622 16280 0,'-40'0'0,"80"0"93,42-41-93,0 41 16,0 0-16,82-82 16</inkml:trace>
  <inkml:trace contextRef="#ctx0" brushRef="#br0" timeOffset="81636.1372">4050 17507 0,'-82'0'16,"0"0"0,41 0-1,82 0 63,41 0-62,82 0-16,163-82 16,0 82-1,-41-81 1,-81 40 0,-123 41-1,-41 0 1,-123 82 109</inkml:trace>
  <inkml:trace contextRef="#ctx0" brushRef="#br0" timeOffset="82009.4375">4132 17875 0,'-41'0'0,"82"0"0,-164 0 16,123 41-1,82-41 32,40 0-47,1-82 16,41 1-16,327-42 16,-328 123-16,1-123 15,81 123 1,-204-41-1,-41 82 64,0 0-64,82-41-15</inkml:trace>
  <inkml:trace contextRef="#ctx0" brushRef="#br0" timeOffset="83057.92">4295 18775 0,'0'-82'16,"0"1"-1,-82 81-15,42 0 31,-1 0-31,-41 41 16,41 122 15,41 42 1,164-123-17,-83-82 1,-81 40-16,82-40 15,-82 82 1,82-82-16,-82 41 16,-123 82-1,1-82 1,81 0 0,-41 40-1,0-81-15,41 0 0,41-81 16,0 40-1,41-41 1,0 0-16</inkml:trace>
  <inkml:trace contextRef="#ctx0" brushRef="#br0" timeOffset="83352.8116">4704 18571 0,'0'-41'0,"0"123"62,0-1-62,0 42 16,0 0-16,0 0 15,0 81 1,0-122-16,82 0 16,-82-41-16,0 0 15</inkml:trace>
  <inkml:trace contextRef="#ctx0" brushRef="#br0" timeOffset="84102.7629">4541 19103 0,'81'-82'32,"1"82"-17,0 0-15,0-82 0,82 82 31,-83-41-15,-40 82 31,0-41-31,-41 82-1,82-82 1,-41-41-1,-41-82 1,0 41 0,0 0-1,-41 42 1,-41 40 0,-41 81-1,123 1-15,-40 82 16,40 40-1,0-81 1,81-123-16,1 123 16,41-123-16,-82 0 15,82-82 1,-83 0 0,83 0-16,-123 1 15,0-1-15,0 0 16,0 0-16,0-82 15,0 124 1,0-42 0,-41 82-16,41-82 15,-41 82-15,41 123 32,0 163-1,41 123-16,41-164-15,0 205 16,-82-286-16,41-41 16,-41-82-1</inkml:trace>
  <inkml:trace contextRef="#ctx0" brushRef="#br0" timeOffset="84391.1356">5809 19143 0,'0'0'16,"0"-40"-16,0-42 31,82 82-16,40 41 1,-81 40 0,-41 42-1,-41 0 1,-81-82 0,81-41-16,-41 0 15</inkml:trace>
  <inkml:trace contextRef="#ctx0" brushRef="#br0" timeOffset="84777.8255">6300 18693 0,'0'0'0,"41"0"62,-41 41-62,40 0 16,-40 41-16,0 0 16,0 0-16,0 0 15,0-1-15,-40 1 16,-42-41-16,123-41 62,40 0-46,-40 0 0,82 0-16,-41 0 31</inkml:trace>
  <inkml:trace contextRef="#ctx0" brushRef="#br0" timeOffset="85137.0769">4336 20452 0,'0'0'16,"-41"0"-16,205-41 47,122 41-32,573-286 1,-572 204 0,81 1-1,-327 81-15</inkml:trace>
  <inkml:trace contextRef="#ctx0" brushRef="#br0" timeOffset="86257.7141">5195 7731 0,'0'0'0,"-41"-123"0,41 41 16,0-40-16,-82-1 15,82-41 1,-81-81-1,-1 204 17,-82 777-1,205-531-15,123-164-1,-82 41-15,122-82 16,-122 0-1,-82 81-15,0 1 16,-82 41 0,-122 0-1,122-123 1,-82 122-16,82-122 16,41 0-1,41-41-15</inkml:trace>
  <inkml:trace contextRef="#ctx0" brushRef="#br0" timeOffset="86507.5119">5359 7117 0,'0'0'0,"0"-81"0,0 122 47,0 40-31,0 83-16,0 40 0,82 328 15,-82-368 1,0-41-16,0-42 16,0-40-16,41-41 15</inkml:trace>
  <inkml:trace contextRef="#ctx0" brushRef="#br0" timeOffset="87332.1793">5195 7976 0,'123'0'31,"-82"0"-16,0 0-15,122-81 16,-122 40 0,41-82-1,-82 82 1,0 123 31,82-82 15,-41-41-46,-41 0 0,0 0 15,-82 41 0,-41 82-15,123 0-16,0 0 15,0-1-15,0 42 16,82 0 0,0-123 15,0 0-16,-82-41-15,81-82 16,1 41-16,-82 1 16,82-165-1,-82 83 1,0 40 0,0 41-1,0 41 1,0-41-1,0 41 1,0 123 31,0 41-47,0 204 16,82 164 15,41-246-31,-42 124 15,-81-247-15,0-40 16,0-41 0,41-41-1</inkml:trace>
  <inkml:trace contextRef="#ctx0" brushRef="#br0" timeOffset="87574.7543">6422 7854 0,'0'-41'0,"0"-41"16,41 82 15,41 0-15,-82 41-16,0 41 15,0 40 1,0-40-16,-41 0 0,-41 41 15,41-82 1,-40 40 0,81-162-1</inkml:trace>
  <inkml:trace contextRef="#ctx0" brushRef="#br0" timeOffset="87950.4466">6831 7608 0,'0'0'0,"0"-41"0,41 41 31,-41-81-31,41 81 16,41 40 15,-82 42-31,0-41 15,0 41-15,0 41 0,0-41 16,-41 40 0,-122 1-1,40-41 1,164-82 15,41 0-15,245-164-1,-82 82 1,-122 82 0,41 0-16</inkml:trace>
  <inkml:trace contextRef="#ctx0" brushRef="#br0" timeOffset="88301.4527">4622 9367 0,'0'0'0,"-40"82"0,162-82 47,1 0-32,41-82-15,327-81 16,-205 81 0,327-123-1,-244 123-15,-124 82 16,41-81-1,-245 81 1,-41 41-16</inkml:trace>
  <inkml:trace contextRef="#ctx0" brushRef="#br0" timeOffset="88533.6385">5277 9654 0,'0'0'0,"-41"0"0,82 0 31,82-82-15,122 82-16,205-164 31,-204 164-31,-1-82 15,-122 82-15</inkml:trace>
  <inkml:trace contextRef="#ctx0" brushRef="#br0" timeOffset="92508.2636">6054 19389 0,'0'-82'46,"82"82"-30,0-41-16,-41 41 16,81 0-1,-40 0-15,41 0 32,-41 82-17,-82 82 1,-41-83-1,0 42 1,-82-41 0,1-41-1,81-41 17,41 41-32,-82-41 15</inkml:trace>
  <inkml:trace contextRef="#ctx0" brushRef="#br0" timeOffset="103282.8671">9572 18203 0,'-41'41'62,"41"40"-62,0 1 16,-82 82-1,-204 449 17,163-490-1,123-164-15,-81 0-16,81-122 15,-41 40 1,41 41-16,0-163 15,0 122 1,82 82 0,40 41-16,-40 82 15,0 0 1,0 81-16,-1 83 31,-40-83-15,-41-81-16,82 82 15</inkml:trace>
  <inkml:trace contextRef="#ctx0" brushRef="#br0" timeOffset="103570.0665">10063 18898 0,'0'-41'31,"82"41"-16,41 0 1,40-82-16,-81 82 16,-41 0-16</inkml:trace>
  <inkml:trace contextRef="#ctx0" brushRef="#br0" timeOffset="103726.3972">10309 19103 0,'-41'0'16,"82"0"15,-1 0-31,42 0 16,0 0-16</inkml:trace>
  <inkml:trace contextRef="#ctx0" brushRef="#br0" timeOffset="104382.5343">11495 18653 0,'-41'-41'0,"41"0"16,-41 41-1,41 122 17,0 42-17,0 0-15,0-42 16,0 1-16,82 82 31,0-164-15,81-82 15,-122-41-31,-41 41 0,82 0 16,-82-163-1,0 40 1,0 41-1,-82 41 1,0 41 0,1 41-16,40 0 15,0 0-15,41 41 16,0 0 0</inkml:trace>
  <inkml:trace contextRef="#ctx0" brushRef="#br0" timeOffset="104725.7131">12068 19143 0,'40'0'31,"-40"-40"0,41 40-31,-41-82 16,0 41 0,0 82 30,0 0-46,0 40 16,0-40 0,82-41 15</inkml:trace>
  <inkml:trace contextRef="#ctx0" brushRef="#br0" timeOffset="105226.3029">12477 18775 0,'0'-82'15,"0"123"32,0 41-47,-41 0 16,41 0-16,0 0 16,0 81-1,0-81 1,41 0-1,40-82 1,1 0 0,0-123-1,-41 41 1,-41-40 0,0-1-1,0 0 1,-41 41 15,-123 82-31,83 0 16,81 82-1,0 0 1</inkml:trace>
  <inkml:trace contextRef="#ctx0" brushRef="#br0" timeOffset="105578.5279">13254 18693 0,'0'-81'0,"0"122"47,0-1-31,0 42-16,0 41 15,0-41 1,0 0-16,0 122 15,0-163-15,0 0 16,41 41 0,-41-41-16</inkml:trace>
  <inkml:trace contextRef="#ctx0" brushRef="#br0" timeOffset="106327.7218">15013 19021 0,'-82'0'0,"41"0"32,82 0 14,245 0-30,1-41 0,-205 41-1</inkml:trace>
  <inkml:trace contextRef="#ctx0" brushRef="#br0" timeOffset="106709.7006">15054 19389 0,'0'0'15,"-82"0"-15,123 0 78,41 0-78,40 0 16,1-41-16,204 0 16</inkml:trace>
  <inkml:trace contextRef="#ctx0" brushRef="#br0" timeOffset="107022.9164">15626 18898 0,'-81'-41'0,"162"41"63,-40 82-63,82 0 15,-82 122 17,-41-40-17,0-82-15,-82 122 16,0-163-16</inkml:trace>
  <inkml:trace contextRef="#ctx0" brushRef="#br0" timeOffset="125945.5909">17631 18612 0,'0'-82'0,"0"164"0,0-205 16,-41 123-1,41 123 17,0 40-17,0 1-15,0-41 16,0-1-16,0-40 15,0-41-15,41 41 16,163-123 31,-40-164-16,-82 83-15,-41 81-1,0-41 1,0 123 0,-41 0-1,0 0 1,0-82 46,0-41-46,-41 82 15,0 0-15,41 82-16,-123 0 0,123-41 16,0-1-1,0 42-15,0-41 16,0 0-16,41-41 15,0 0 1,0 0 0,-41-82-1,82 0 1,-82 1 0,0-1-1,0 123 16,0 41-31,0 122 16,0-163 0,40 82-1,42-82-15,0-41 16,0-82 0,-41 41-1,41-123 1,-82-81-1,0-82 1,-41 204 0,41 41-16,0 0 0,0 41 15,-41 82 17,41 82-32,0 0 15,0 245 16,0-245-31,0-42 16,41-81 15,-41-41 1,0 1-17,0-83 1,82 82-16,-42-41 15,42 82 1,0 82 0,-41 41-1,-41-82-15,0-1 16,0 42 0,0-41-16,0 0 15,-82-41 16,0 0-31,1-41 32,81-41-32</inkml:trace>
  <inkml:trace contextRef="#ctx0" brushRef="#br0" timeOffset="126231.0894">19063 18407 0,'0'0'0,"0"-82"15,0 1 1,0 121 15,0 42-15,0 41-16,41 122 15,-41-81 1,0 41-16,0-124 16,0 1-1,40-82 1,42 0-16</inkml:trace>
  <inkml:trace contextRef="#ctx0" brushRef="#br0" timeOffset="126553.195">19431 18939 0,'0'82'15,"0"0"1,82-82 15,-42-41-15,-40-41-1,0-41 1,0 41 0,-40 82-1,-42 41 1,0 205 0,82-42-1,82-163 1,-41 41-16,40-82 15,1 0-15,0-41 16</inkml:trace>
  <inkml:trace contextRef="#ctx0" brushRef="#br0" timeOffset="126895.5367">17549 18898 0,'0'-41'47,"41"41"-47,41 0 16,0-82-16,40 82 15,1 0-15,122-41 16</inkml:trace>
  <inkml:trace contextRef="#ctx0" brushRef="#br0" timeOffset="127645.8057">20822 18898 0,'-82'0'0,"164"0"0,-164-82 15,123 164 16,-41 41-15,82-1-16,-82-40 16,81 82 15,1-164-31,-41 0 16,-41-41-1,0 0 1,41-82-1,-41-40 1,0-1 0,-82 287 15,82 122-15,0-81-1,0-123 1</inkml:trace>
  <inkml:trace contextRef="#ctx0" brushRef="#br0" timeOffset="128695.3328">21599 19062 0,'0'0'0,"0"-41"0,0-41 16,0 41-1,-41 41 1,-41 0 0,41 123-1,-41 40 1,82 1 0,41-82-1,41-82 16,0 0-31,0 0 0,-41-123 16,-41 82 0,0 0-1,0-163 1,0 163 0,0 0-1,0 82 1,0 41-16,0-1 15,0 1-15,0-41 0,0 41 16,41-41 0,40-41-1,42 0-15,-41 0 32,0-41-32,-41-41 31,-41-81-31,0-1 31,0 82-31,0 41 16,0-41-16,0 1 15,0 121 17,0 42-17,0 164 1,0-124-16,0 1 15,41 0-15,-1-41 16,1-82 0,41 0-1,0-82 1,-82-41 0,41-40-1,-41 122 1,0-41-16,0 123 31,0 41-31,0 81 31,0 1-15,0-82 0,41-82-1,41 0 1,-41 0-1,-41-123 1,0-41 0,40 123-16,-40-40 15,0 121 1,0 42 0,0 41-1,0 0 1,123-82-1,-82-41 1</inkml:trace>
  <inkml:trace contextRef="#ctx0" brushRef="#br0" timeOffset="129008.3275">22990 19143 0,'0'123'31,"81"-82"-15,-40-41-1,0 0 17,-41-82-32,0 0 15,0 42 1,-82-42-1,42 164 1,-42 40 0,82 42-1,0-82-15,0-1 16,82 1 0,-1-41-16,42-41 15,0 0-15,-41-82 16</inkml:trace>
  <inkml:trace contextRef="#ctx0" brushRef="#br0" timeOffset="129196.8411">23971 19062 0,'123'0'15,"-41"0"-15,0 0 0,-41 0 16,0 0 0</inkml:trace>
  <inkml:trace contextRef="#ctx0" brushRef="#br0" timeOffset="129345.4611">24094 19389 0,'41'0'47,"41"-41"-47,41 41 15,-42-41-15,1 41 16</inkml:trace>
  <inkml:trace contextRef="#ctx0" brushRef="#br0" timeOffset="141296.6027">8222 21311 0,'0'-81'0,"0"162"0,-82-244 16,42 163 15,-83 122 0,123 165 0,0-246-31,0 0 32,82-41-17,-1-41-15,-81 0 16,82-41-16,-82 0 16,41 0-16,-41 1 0,0-1 15,0-41-15,0-41 16,0 42-1,0 204 32,0-1-31,0 1 0,0 41-16,0 122 15,0-122-15,0-41 16,0 0-1,0-1-15</inkml:trace>
  <inkml:trace contextRef="#ctx0" brushRef="#br0" timeOffset="141663.119">9000 20780 0,'0'0'0,"0"-82"0,-41 41 31,-41 41-15,41 0-1,41 41 1,-82 122-1,82 83 1,0-123-16,0-1 16,0 1-16,0 41 15,0-1-15,0 1 16,-41-123 0,-41 41-1,41-82 1,-40-123-1</inkml:trace>
  <inkml:trace contextRef="#ctx0" brushRef="#br0" timeOffset="141869.3952">8590 21230 0,'0'-41'32,"123"41"-32,-82 0 15,82-41 1,0 41-16,-1-82 16,1 82-16,0-82 15</inkml:trace>
  <inkml:trace contextRef="#ctx0" brushRef="#br0" timeOffset="142063.1687">9736 21107 0,'82'0'31,"40"0"-15,-40 0-16,-41 0 16</inkml:trace>
  <inkml:trace contextRef="#ctx0" brushRef="#br0" timeOffset="142230.4908">9695 21516 0,'0'-41'16,"123"41"0,-1-82-1,1 82-15,41-123 16,-82 123-16</inkml:trace>
  <inkml:trace contextRef="#ctx0" brushRef="#br0" timeOffset="143102.3861">24953 5113 0</inkml:trace>
  <inkml:trace contextRef="#ctx0" brushRef="#br0" timeOffset="143669.2641">32644 5399 0,'0'0'0,"41"0"94</inkml:trace>
  <inkml:trace contextRef="#ctx0" brushRef="#br0" timeOffset="144086.1257">38821 5072 0,'41'0'47</inkml:trace>
  <inkml:trace contextRef="#ctx0" brushRef="#br0" timeOffset="145930.7172">11045 20943 0,'0'-41'0,"41"0"15,41 41 1,81-81 15,-245 408 0,-40-123 1,122-163-32,-82 0 15,123-123 32,41 82-31,-42-81-16,1 81 15,82 81 1,-82 1 0,-41 41-1,0-82-15,-123 41 16,82-1 0,0-81-16,-81 41 15,40-41 1,0 0 15,82-81-31</inkml:trace>
  <inkml:trace contextRef="#ctx0" brushRef="#br0" timeOffset="146247.5682">11822 21393 0,'41'0'31,"41"0"-31,-41 0 16,0 0 0,40 0-16,-40 0 15,41 0-15,-82-41 16,41 41 0</inkml:trace>
  <inkml:trace contextRef="#ctx0" brushRef="#br0" timeOffset="146533.5759">12763 20943 0,'0'-41'16,"0"123"46,0-41-62,0 0 16,0 41-16,0 40 16,0 1-1,0 0 1,0-41-1</inkml:trace>
  <inkml:trace contextRef="#ctx0" brushRef="#br0" timeOffset="146881.262">10472 22661 0,'41'-41'47,"41"41"-31,0 0-16,0 0 16,-1 0-16</inkml:trace>
  <inkml:trace contextRef="#ctx0" brushRef="#br0" timeOffset="147030.2887">10431 22825 0,'41'0'31,"82"0"-15,-41 0-16,0 0 15</inkml:trace>
  <inkml:trace contextRef="#ctx0" brushRef="#br0" timeOffset="147626.6028">11863 22457 0,'-41'41'79,"0"-41"-79,41 81 15,-41-81 1,0 0-16,-40 0 15,40-81 17,41 40-17,0 0-15,0-41 16,81 82 0,1 0-16,0 0 31,-82 41-31,0 245 31,-41-122-15,-82 40-1,42-122-15,-42-41 16,82-41-16,0 0 16,41-41-1,0-82 1,41 83-1,41-42 1,0 82 0,40 0-16,-122 41 15,82-41-15,0 41 16,-41-1 0,41-40-16,-41 0 15</inkml:trace>
  <inkml:trace contextRef="#ctx0" brushRef="#br0" timeOffset="147790.425">12436 22988 0,'-41'0'16</inkml:trace>
  <inkml:trace contextRef="#ctx0" brushRef="#br0" timeOffset="163668.6678">27203 18612 0,'-41'0'15,"41"-82"-15,0 41 16,-41 41 0,41-41-16,-122 0 46,-1 246-14,41-42-17,82-81-15,0 0 16,82-82 15,-41 0-31,81-82 16,-81-41-1,41-40 17,-82 122-32,0 123 31,0 40-15,0 1-16,0 41 15,0-1 1,0 1-16,0-41 0,0-1 15,0-81-15</inkml:trace>
  <inkml:trace contextRef="#ctx0" brushRef="#br0" timeOffset="163966.2532">27612 19143 0,'0'82'16,"0"-164"46,0 1-46,0 122 31,0-1-47,41-40 15,-41 41-15</inkml:trace>
  <inkml:trace contextRef="#ctx0" brushRef="#br0" timeOffset="164515.6957">28348 18693 0,'0'41'32,"0"41"-17,0 0 1,-81-82 15,40 0-15,41-41-1,-41 0 1,41 0-16,0-81 16,0 40-16,0 41 0,82-41 15,40 123 1,-122 0-1,82 163 1,-82-81 0,-82 123-16,41-165 15,-40 1-15,-1 123 16,0-164 0,41-41-1,41-82 1,0 0-1,0-123 1,123 165 0,-41 40-1,-1 81 1,-40 42 0,82-82-1,-41-41 1</inkml:trace>
  <inkml:trace contextRef="#ctx0" brushRef="#br0" timeOffset="164748.4442">29003 18734 0,'0'0'0,"0"-81"15,-82 81 1,82 40 15,0 124-15,0 0-1,0-82-15,0-1 16,0 1-16,0 41 16,0-82-16,41-41 15</inkml:trace>
  <inkml:trace contextRef="#ctx0" brushRef="#br0" timeOffset="165315.8208">29453 18612 0,'0'-41'78,"0"82"31,0 40-93,-82 42-16,82 204 31,0-245-15,0 41-16,82 0 15,0-82-15,40-41 0,1 0 16,0-82 0,-41-164-1,-82 1 1,-41 40 0,-82 164-1,-122 41 1,81 82 15,164 0-31</inkml:trace>
  <inkml:trace contextRef="#ctx0" brushRef="#br0" timeOffset="166581.9697">4622 24584 0,'0'-82'0,"0"164"0,0-246 31,-40 164-15,-42 41 15,-41 286 0,123-245-31,82 0 16,0-82-16,-1 0 16,1 82-16,0-82 15,-82 82-15,82-82 16,-82 81-16,-41 42 16,-123 0-1,-40-1 1,40-81-1,1-41 1,163-81 0,41-1-1</inkml:trace>
  <inkml:trace contextRef="#ctx0" brushRef="#br0" timeOffset="166815.5631">5032 24584 0,'0'0'16,"0"-41"-16,0 0 16,0 123 31,0 40-47,0 1 15,0 204 1,0-40-1,0-165-15,81-81 16,-81 0 0</inkml:trace>
  <inkml:trace contextRef="#ctx0" brushRef="#br0" timeOffset="167533.276">4909 25075 0,'82'0'47,"-1"0"-31,1-41-16,-41 41 16,82-41-1,-123 0 1,0 82 46,41-41-62,41 0 47,-82-41-31,0 0-1,-41-41 1,-41 123 0,82 41-1,-82 0-15,82 40 16,41 165 0,82-287-1,-1 41 1,42-123-1,-41-41 1,-41-81 0,-82 122-1,0-82-15,0 82 16,-41 1-16,41-1 16,-41 82 15,41 82 0,0-1-15,0 83-1,0-82-15,0 122 16,0-122-16,0 0 16,0-41-1,82-41 1,-1 0-16</inkml:trace>
  <inkml:trace contextRef="#ctx0" brushRef="#br0" timeOffset="167985.0318">5850 24584 0,'0'-82'15,"0"164"-15,-82-246 16,82 123 0,0 164 15,0 0-15,0 40-16,0 1 15,0 0-15,0 163 31,41-164-31,-41 1 16,0-123-16,41-41 16,-41 41-1,0-82 1,0-82 0</inkml:trace>
  <inkml:trace contextRef="#ctx0" brushRef="#br0" timeOffset="168233.419">5850 24952 0,'0'0'0,"0"-82"15,81 82 17,-40 0-17,41 0-15,-41 0 16,-41 82-16,0-41 0,0 41 15,0-41 1,-123 81 0,82-40-1,1-41-15,40-82 16</inkml:trace>
  <inkml:trace contextRef="#ctx0" brushRef="#br0" timeOffset="168616.1541">6422 24625 0,'0'0'0,"0"-82"16,0 123 15,0 0-15,0 0-16,0 40 15,0 42 1,0-82-16,0 0 16,82-41-1,0 0 1,41-41 0,-82-82-1,-41 82-15,0 0 16,0-40-16,0 122 31,0 81-31,0 1 16,0 204-1,0-163 1,0 81-16,0-204 16</inkml:trace>
  <inkml:trace contextRef="#ctx0" brushRef="#br0" timeOffset="168991.4518">4459 26261 0,'-82'0'0,"164"0"0,-82 0 31,163 0-15,83 0-16,408-123 15,1 0 1,-164 42 15,-368 81-31,-42 0 16,-40 0-16</inkml:trace>
  <inkml:trace contextRef="#ctx0" brushRef="#br0" timeOffset="169890.8841">9859 24502 0,'81'0'0,"-40"0"250</inkml:trace>
  <inkml:trace contextRef="#ctx0" brushRef="#br0" timeOffset="171249.9983">9449 24788 0,'0'-41'16,"0"0"-16,0 1 31,123 80-15,-41 124 0,-82-41-16,0 490 46,0-490-46,-164 0 16,123-41 0,41-164 15,123-164-15,41-81-1,-82 82 1,40 122-1,-122 0-15,82 41 16,-82 42-16,0-1 0,0-41 16,-41 82 31,0 82-47,-81 245 31,40-163-31,82 81 15,0-81-15,0-42 16,41-40-16,-41-41 16,122-41-16,42 82 15,-41-82 1,-82-123 0,41 82-16</inkml:trace>
  <inkml:trace contextRef="#ctx0" brushRef="#br0" timeOffset="171566.522">10349 24420 0,'0'0'0,"0"-82"0,0 1 15,82 40 1,-41 41-1,0 0 1,-41 81 0,0 83-1,-123 0 1,42-83 0,81-40-1,0 0 1,40-41-16,165 0 15,-41-41 1,-42 41-16,1-122 16</inkml:trace>
  <inkml:trace contextRef="#ctx0" brushRef="#br0" timeOffset="171754.4285">11249 24952 0,'0'0'0,"41"0"32,41 0-32,41 0 0,-41 0 15</inkml:trace>
  <inkml:trace contextRef="#ctx0" brushRef="#br0" timeOffset="171900.3655">11249 25320 0,'0'0'16,"123"0"15,123-82-15,-83 0-16</inkml:trace>
  <inkml:trace contextRef="#ctx0" brushRef="#br0" timeOffset="177367.5633">13949 24502 0,'0'0'0,"-82"0"79,-40 41-79,40-41 15,0 123-15,-82-83 16,42 42-1,40 0 1,164-82 31,40 0-31,83 0-16,-123 0 15,0 0 1,-41 0-16,40 0 0,-40 0 15,-41 82 1,-41-82 0,-81 123-1,-247 81 1,206-81 0,-1-41-16,41-41 0,83-41 15,80 0 16,124 0-15,82 0 0,-1 0-1,0 0 17,-81 0-32,0 0 0</inkml:trace>
  <inkml:trace contextRef="#ctx0" brushRef="#br0" timeOffset="178234.2758">15095 24175 0,'0'0'0,"0"-41"15,-82 123 32,82 40-31,0 42-16,0 81 15,-82 205 1,82-122 0,0-206-16,41 1 15,0 0-15,41-123 0,-41 0 16,40 0-16</inkml:trace>
  <inkml:trace contextRef="#ctx0" brushRef="#br0" timeOffset="178733.5279">15872 24543 0,'0'0'0,"0"-41"0,-41 41 16,41-82 0,-82 0-1,41 82 1,41 82 0,-82 41-16,82 40 15,0-40-15,0 41 16,0-41-16,0-1 0,0-40 15,41-41 1,-41 41 0,123-82-1,-82 0-15,41-82 0,40-41 16,-40-122 15,-82-1-15,0 124-16,0-1 15,0 41-15,-82 82 16,-40 0 0,-1 0-1,41 123 1,82-41-16</inkml:trace>
  <inkml:trace contextRef="#ctx0" brushRef="#br0" timeOffset="179068.3854">16526 25034 0,'0'82'63,"0"-42"-48,0 42-15,0-41 16,0 82 0,0-82-16,0 0 15,41-41 16,41 0-15,-41-41-16,41-123 16</inkml:trace>
  <inkml:trace contextRef="#ctx0" brushRef="#br0" timeOffset="179280.8974">16567 24625 0,'0'-82'47,"41"41"-31,-41 0 0,0 123 15,0-41-16</inkml:trace>
  <inkml:trace contextRef="#ctx0" brushRef="#br0" timeOffset="179539.682">17099 24666 0,'-41'0'0,"123"0"47,0 0-32,41 0-15,-1 0 16,1 0-16</inkml:trace>
  <inkml:trace contextRef="#ctx0" brushRef="#br0" timeOffset="179771.0996">17917 24297 0,'0'0'15,"41"0"32,0 0-47,0 0 16,41 0-16,40 0 16,-81 0-1,0 0-15</inkml:trace>
  <inkml:trace contextRef="#ctx0" brushRef="#br0" timeOffset="180035.3576">17999 24379 0,'0'0'16,"-82"0"-16,82 41 31,-41-41-15,41 246-1,0-83 1,0 1 0,0-41-1,0-83 1,123-40 0,-82 0-16,41 0 15,81-40 1,-122-83-16,-41 82 15</inkml:trace>
  <inkml:trace contextRef="#ctx0" brushRef="#br0" timeOffset="180218.2343">17876 24911 0,'0'0'0,"0"-41"0,41 41 47,0 0-47,41-82 16,163 82-1,-163-41-15</inkml:trace>
  <inkml:trace contextRef="#ctx0" brushRef="#br0" timeOffset="180437.6079">18531 24747 0,'0'82'79,"0"-41"-79,0 0 0,0 41 15,0-41 1,41 81-1,-41 1 1</inkml:trace>
  <inkml:trace contextRef="#ctx0" brushRef="#br0" timeOffset="180612.4792">18694 24502 0,'0'-82'16</inkml:trace>
  <inkml:trace contextRef="#ctx0" brushRef="#br0" timeOffset="180907.074">18817 24134 0,'0'0'0,"0"-82"0,41 82 47,0 82-31,-41 0-16,123 122 15,-82 82 17,-41 83-17,0-206-15,0 1 16,-41-41-16,41-42 0,0 1 15</inkml:trace>
  <inkml:trace contextRef="#ctx0" brushRef="#br0" timeOffset="181322.3425">19349 23929 0,'0'-41'31,"82"41"-15,40 0-1,-81 82 1,-41 41 0,-41-41-1,-81 40 1,40-81 0,82 41-16,82-82 31,40 0-31,206 0 15,-206 0 1,1 0-16,-41 0 16,-41 0-16</inkml:trace>
  <inkml:trace contextRef="#ctx0" brushRef="#br0" timeOffset="181897.8122">15095 26261 0,'-41'0'0,"82"0"0,-123 0 16,0 0-1,0 0 1,409 0 47,737-205-48,245 83 1,-82 122-1,-736-82 1,0 82-16,-450 0 16,-82 0 62</inkml:trace>
  <inkml:trace contextRef="#ctx0" brushRef="#br0" timeOffset="182176.2825">16240 26997 0,'0'0'0,"0"-41"15,123 0 32,40 41-47,1 0 16,0-81-1,-42 81-15,-81 0 16</inkml:trace>
  <inkml:trace contextRef="#ctx0" brushRef="#br0" timeOffset="182467.5183">16240 27079 0,'0'0'0,"0"-41"16,-41 82 31,41 0-32,0 0-15,0 81 16,-82 1-16,82 123 31,0-124-15,0-81-1,82-41 1,123 0 0,81-82-1,-163 82-15</inkml:trace>
  <inkml:trace contextRef="#ctx0" brushRef="#br0" timeOffset="182653.9936">16199 27652 0,'0'0'0,"41"0"47,82 0-47,40 0 16,83-82-16,-83 82 0</inkml:trace>
  <inkml:trace contextRef="#ctx0" brushRef="#br0" timeOffset="182867.81">17345 27447 0,'0'82'62,"0"-41"-46,0 0-16,0 41 0,0-1 31,0-40-31,0 0 16,40-41-16,1 0 0</inkml:trace>
  <inkml:trace contextRef="#ctx0" brushRef="#br0" timeOffset="183020.9349">17672 27283 0,'0'-81'0,"41"81"47</inkml:trace>
  <inkml:trace contextRef="#ctx0" brushRef="#br0" timeOffset="183611.8782">21190 25647 0,'-82'0'16,"123"0"-1,82 0-15,-1 0 16,1 0-16,0 0 16</inkml:trace>
  <inkml:trace contextRef="#ctx0" brushRef="#br0" timeOffset="183755.7689">21231 26056 0,'0'0'0,"41"0"16,40 0 0,42 0-16,82 0 15</inkml:trace>
  <inkml:trace contextRef="#ctx0" brushRef="#br0" timeOffset="185534.9848">24258 24216 0,'0'-82'15,"-123"205"32,123 122-31,0-41-16,0 42 16,0-82-16,0-1 15,0-40 1,41-41-16,82-1 0,-1-81 15</inkml:trace>
  <inkml:trace contextRef="#ctx0" brushRef="#br0" timeOffset="186230.6248">24912 24379 0,'0'-122'16,"0"81"0,-41 41-16,41-41 15,0 0 32,0 123-16,0-1-15,0 1 0,0 0-16,0 123 15,0-165-15,0 1 16,0 0-1,41-41 17,0 0-32,0 0 15,41-163 1,0 81 0</inkml:trace>
  <inkml:trace contextRef="#ctx0" brushRef="#br0" timeOffset="187267.542">24790 24093 0,'0'-41'16,"0"164"31,0 81-31,0 328 15,0-491-16,81-41 1,1 0 0,-41 0-1,-41-41 1,82-82-16,0 82 16,-82-122-1,0 40 1,0 82-16,0-41 15,0 123 17,0 123-17,0 163 1,0-163 0,0 40-1,82-163 1</inkml:trace>
  <inkml:trace contextRef="#ctx0" brushRef="#br0" timeOffset="187801.608">25771 24625 0,'0'0'0,"0"-82"15,0 41-15,0 0 16,0 0 0,-81 41-1,40 82 1,-41 41 0,82 81-1,82-122 1,-1-82-1,1 123-15,-41-123 0,-41 82 16,82-82-16,-82 40 16,-41 42 15,0 0-31,0-82 16,-81 0-16,122-41 31,0-122-16,163-1 1,-122 41-16,41 0 16,-41 42-16,-41 40 15,0-41 1,-82 0 0,41 82-1,0 0-15,-41 0 16,41 82-16,41-41 0,0 82 15,0-42 1</inkml:trace>
  <inkml:trace contextRef="#ctx0" brushRef="#br0" timeOffset="188001.8305">26180 24993 0,'123'0'47,"-82"0"-47,41 0 16,41 0-16,-42-41 15</inkml:trace>
  <inkml:trace contextRef="#ctx0" brushRef="#br0" timeOffset="188435.8016">26917 24625 0,'0'-82'0,"0"0"16,41 82-1,40 0 1,-40 0 0,-41 82-16,0-41 15,0 0-15,0 40 16,0-40-16,-122 0 0,40 41 16,164-82 46,-41 0-62,40 0 16,1 123-1,-82 0 1,0-1 15,-82-81-15,41-41-16,1 0 15,-42 0-15,82-41 16</inkml:trace>
  <inkml:trace contextRef="#ctx0" brushRef="#br0" timeOffset="188751.3648">27530 24706 0,'0'-81'16,"82"-1"-1,0 82 1,0 0 0,-82 41-1,82 81 1,-82-40-16,-82 41 15,82-41-15,-82-41 0,82 41 16,123-82 31,-42 0-31,42 0-16,41-82 15</inkml:trace>
  <inkml:trace contextRef="#ctx0" brushRef="#br0" timeOffset="189035.4081">28185 24257 0,'0'-41'0,"0"82"0,41-82 31,0 41-15,-41 81-16,81 1 16,-81 41-16,0 0 15,82-1-15,-82 165 16,-82-1 0,1-81-1,40-165 1</inkml:trace>
  <inkml:trace contextRef="#ctx0" brushRef="#br0" timeOffset="189434.8211">28471 23847 0,'0'-81'0,"0"40"32,82 41-32,-41 0 15,0 41 1,-41 81-1,0 1 1,0-82 15,0 0-31,41 41 32,0-82-17,40 0 1,83-41-1,-82 41-15,41 0 16,-123-41-16</inkml:trace>
  <inkml:trace contextRef="#ctx0" brushRef="#br0" timeOffset="190373.6752">29453 24625 0,'-41'0'0,"82"0"47,41 0-47,204-41 31,123 41-15,-327-82-16</inkml:trace>
  <inkml:trace contextRef="#ctx0" brushRef="#br0" timeOffset="190602.2603">29944 24257 0,'0'0'0,"0"-82"0,0 164 46,0 40-46,0 42 16,0-1-16,0 124 16,0-83 15,0-122-31</inkml:trace>
  <inkml:trace contextRef="#ctx0" brushRef="#br0" timeOffset="190884.6917">30762 24093 0,'0'0'0,"-41"-82"15,0 41 1,-41 123 15,82 0-31,-41 204 16,41 287-1,0-369 17,164-122-17,-123-41-15,0-41 0</inkml:trace>
  <inkml:trace contextRef="#ctx0" brushRef="#br0" timeOffset="191251.6577">31007 24297 0,'0'0'0,"0"-40"15,0-42-15,82 82 32,0 0-17,-41 82 1,-41-1 0,0 165-1,-123-42 1,82-163-1,41 0 1,0 41 15,41-82-31,82 0 16,0-82 0,-42-82-1</inkml:trace>
  <inkml:trace contextRef="#ctx0" brushRef="#br0" timeOffset="191652.8859">31580 24257 0,'0'-82'16,"0"0"0,-82 82-1,82 41 16,-41 0-31,41 0 16,0 40-16,0 1 16,0 0-16,82-41 15,-41-41 1,82-41 0,-123 0-1,82 41-15,-82-123 16,0 42-1,0 40-15,0 0 16,0 82 15,0 41-31,0 122 32,0 123-17,0-122 1,0-164-16</inkml:trace>
  <inkml:trace contextRef="#ctx0" brushRef="#br0" timeOffset="191920.6165">32316 24666 0,'0'0'0,"41"0"31,41 0-15,82-41-1,-1 41 1</inkml:trace>
  <inkml:trace contextRef="#ctx0" brushRef="#br0" timeOffset="192502.4301">33175 24338 0,'0'0'0,"0"-81"0,82 40 31,-41 41-31,41 0 16,-82 81 0,0 1-1,0-41-15,-164 164 31,246-246 48,-41 41-79,41 0 15,-82 82-15,82-42 16,-82 1-1,0 41-15,0-41 16,-41 41-16,-41 0 16,41-82-1,-82 0 1,82 0 0,41-41-1</inkml:trace>
  <inkml:trace contextRef="#ctx0" brushRef="#br0" timeOffset="193069.5735">33748 24420 0,'-82'-41'15,"82"0"1,82-40 15,-41 81 0,41 40-15,-82 1-16,41 0 16,-41 41 15,0 0-31,0-41 16,-41 41-1,-41-1 1,41 1-1,0-82 1,41 41 0,0 0-1,41-41 32,82 0-31,0-82-1,-42 41 1,-40 0 0</inkml:trace>
  <inkml:trace contextRef="#ctx0" brushRef="#br0" timeOffset="193352.6988">34198 24175 0,'0'0'0,"-41"0"16,41-41 15,41 123 16,-41-1-47,82 165 31,-82-123-31,-41 245 16,0-246 15,-41-122-31</inkml:trace>
  <inkml:trace contextRef="#ctx0" brushRef="#br0" timeOffset="193735.3476">34362 23766 0,'0'0'0,"0"-41"16,82 41 15,-1 0-15,-40 0-16,0 0 15,-41 41 17,0 0-32,-82 81 15,42-122-15,40 82 16,-41-41-1,122-41 1,1 0 0,41 0-1,0 0 1</inkml:trace>
  <inkml:trace contextRef="#ctx0" brushRef="#br0" timeOffset="194370.4625">34934 24625 0,'0'0'0,"123"0"47,0 0-31,0-82-16,122 82 31,-204 0-31</inkml:trace>
  <inkml:trace contextRef="#ctx0" brushRef="#br0" timeOffset="194585.3106">35384 24379 0,'0'0'0,"0"-41"16,-81 41 15,81 41-31,0 123 16,-41 81-1,41-40 1,82-42 0,-42-163-1</inkml:trace>
  <inkml:trace contextRef="#ctx0" brushRef="#br0" timeOffset="194888.7573">36162 24093 0,'0'0'0,"0"-82"15,-41 82-15,41-41 0,-41 41 31,41 123-31,-123 41 16,123-1 0,0 164-16,0-163 15,0 0 1,123 163 0,81-245-1,-122-41-15,-41-41 0</inkml:trace>
  <inkml:trace contextRef="#ctx0" brushRef="#br0" timeOffset="195269.4994">36530 24379 0,'0'-41'0,"0"-40"16,0-1 0,41 82-1,81 82 1,-122-42 0,0 42-16,0 0 15,0 82 1,-81-1-1,-42-122 1,123 41 0,41-123-1,41 41 1,163-41 0,-163-41-16,0 82 15,-41-81-15,40 81 16</inkml:trace>
  <inkml:trace contextRef="#ctx0" brushRef="#br0" timeOffset="195637.3578">37225 24216 0,'0'0'0,"0"-41"16,0 0 0,-41 41 15,41 41-16,0 81 1,0-40 0,0 41-1,82-123 1,41 0 0,-82-82-1,41-41 1,-82 42-1,0-1 1,0 164 15,0-1-15,0 83 0,0-82-16,0 41 15,0-42-15,0-40 0,41-41 16</inkml:trace>
  <inkml:trace contextRef="#ctx0" brushRef="#br0" timeOffset="195869.2684">38043 24502 0,'41'0'47,"41"0"-31,0 0-16,0 0 16,-41 0-16</inkml:trace>
  <inkml:trace contextRef="#ctx0" brushRef="#br0" timeOffset="196302.3213">38616 24093 0,'0'-41'16,"82"41"15,0 0-16,-82 123 1,0-41 0,-41-42-1,-41 42 1,82 0 0,41-82 15,41 0-16,-41 41 1,0 41 0,-41 40-1,0-40 1,-41-41 0,-82 41-1,41-82 1,82-82 15</inkml:trace>
  <inkml:trace contextRef="#ctx0" brushRef="#br0" timeOffset="196687.0792">39066 24175 0,'0'-82'16,"82"82"-16,-41 0 31,0 0-15,41 41-1,-82 0-15,0 81 16,-41 83 15,41-164-31,-41 41 16,41-41-16,0-1 16,82-40 15,-1 0-16,206-122 1,-206 40-16</inkml:trace>
  <inkml:trace contextRef="#ctx0" brushRef="#br0" timeOffset="196947.8167">39598 23766 0,'0'-41'16,"123"82"15,-123 40-15,81 42-16,-81 0 0,0 0 15,0 122 1,-41 0-1,-40-40 1,81-123-16,-41-41 16</inkml:trace>
  <inkml:trace contextRef="#ctx0" brushRef="#br0" timeOffset="197352.6778">40089 23111 0,'41'0'15,"0"0"1,-41 82-1,0 0 1,0 0 0,0-1-1,-41 42 1,41-82 0,0 0-1,81-41 1,42 0-16,0 0 15,-41 0-15,0 0 0,-42 0 16,1 0-16,-41 82 16,0-41 15</inkml:trace>
  <inkml:trace contextRef="#ctx0" brushRef="#br0" timeOffset="198190.383">25035 26015 0,'-82'0'0,"41"0"16,164 0 62,122 0-78,1 0 16,81 0-16,1473-122 47,-1555 122-47,-81 0 31,-205 0-16,0 0 17</inkml:trace>
  <inkml:trace contextRef="#ctx0" brushRef="#br0" timeOffset="198720.2018">26303 26465 0,'0'-41'0,"0"-40"16,41 40-1,0 41 1,0 0-16,41 0 16,-41 41-1,-1 81 1,-40-81 0,-122 82-16,40-41 15,41-82 1,82 0 31,0 0-47,41 0 31,40 41-15,-122 122-1,0-122-15,0 41 16,-81-82-16,40 123 15,-41-123 1,-82 0 0,164-41-1,0-41 1</inkml:trace>
  <inkml:trace contextRef="#ctx0" brushRef="#br0" timeOffset="199102.675">27326 26547 0,'0'0'16,"0"-82"-16,82 82 31,-41 0-31,-1 0 15,42 0-15,0 82 16,-82-41-16,0 82 16,-82 40-1,-40-81-15,40 0 16,41-41-16,0-41 16,123 0 30,40 0-30,1 0-16,204-82 16,-245 82 15,-41 0-31</inkml:trace>
  <inkml:trace contextRef="#ctx0" brushRef="#br0" timeOffset="199736.4608">31826 25852 0,'-82'0'15,"164"0"-15,-246 0 0,123 0 0,-41 0 16,328 0 46,204-123-46,41 123-16,654-82 31,-1022 82-31,-82 0 31,-41 41 32</inkml:trace>
  <inkml:trace contextRef="#ctx0" brushRef="#br0" timeOffset="200210.3002">31744 26424 0,'0'0'0,"0"-81"16,163 81-1,-81-41-15,41 41 16,-41 0-16,-41 0 16,-41 82-1,0 40 1,-82-81-16,-41 41 16,82 0-1,0-82 1,82 0 15,164 0 0,-164 0-15,40 123 0,-81 81-1,-122-81 1,-83-1-1,123-122 1,1-81 0,81 40-1,81 0-15</inkml:trace>
  <inkml:trace contextRef="#ctx0" brushRef="#br0" timeOffset="200518.4971">32766 26547 0,'0'0'16,"0"-41"-16,82 41 15,-41 0 1,0 0-16,123 0 16,-83 41-16,-81 0 15,0 0-15,0 0 16,0 41-16,-81-41 15,-1 40-15,41-40 0,-41 0 16,205-41 31,40 0-47,42-41 16,0-40-16,-1-1 15,-163 82 1,-41-82-16</inkml:trace>
  <inkml:trace contextRef="#ctx0" brushRef="#br0" timeOffset="201344.1362">37021 25811 0,'-82'0'16,"164"0"-16,-205 0 0,82 0 15,123 0 48,122 0-63,83-41 16,326-82-1,-285 123 1,653-82 15</inkml:trace>
  <inkml:trace contextRef="#ctx0" brushRef="#br0" timeOffset="201802.43">37716 26424 0,'-82'-40'0,"82"-1"31,41 41-31,41 0 15,-41 0-15,0 0 0,0 0 16,-41 81 0,0-40-1,-41 0 1,-82 123 0,82-123-16,0-41 15,82 0 32,0 0-47,41 0 16,-41 82-1,-41-1 1,0 42 0,-41-123-1,-41 41-15,41-41 16,0 0-16,-40 0 0,40 0 15,0-41 1</inkml:trace>
  <inkml:trace contextRef="#ctx0" brushRef="#br0" timeOffset="202214.8463">38248 26465 0,'0'-81'31,"123"81"-16,-82 0-15,-41 40 16,40 1-16,-40 0 16,0 82-16,-40-82 15,-1 41 1,-82-41 0,123 40-16,-41-81 15,82 0 16,82 0-15,204-40 0,-163-83-16,-42 123 15,1 0 1,0-41-16</inkml:trace>
  <inkml:trace contextRef="#ctx0" brushRef="#br0" timeOffset="202523.2461">41234 25361 0,'0'-41'15,"-82"41"-15,205 0 47,41 0-47,40 0 0,-81 0 16</inkml:trace>
  <inkml:trace contextRef="#ctx0" brushRef="#br0" timeOffset="202674.4829">41193 25647 0,'-82'0'0,"164"0"31,41 0-16,81-41-15,1 41 16</inkml:trace>
  <inkml:trace contextRef="#ctx0" brushRef="#br0" timeOffset="209754.117">42666 24297 0,'0'-40'16,"0"-42"-1,0 0 1,-41 164 46,41 40-62,0 533 32,0-328-1,0-286 0</inkml:trace>
  <inkml:trace contextRef="#ctx0" brushRef="#br0" timeOffset="210172.3028">43157 24461 0,'0'-82'0,"0"164"0,0-205 15,-41 82 17,0 123-17,41 41 1,-82 122 0,82 83-1,0-287 1,41-1 15,0-40-31,41 0 16,-41 0-1,-41-81 1,0-1-16,0 0 16,-41 82 15,-41 0-16,82 82 1</inkml:trace>
  <inkml:trace contextRef="#ctx0" brushRef="#br0" timeOffset="210536.7661">43484 24216 0,'0'0'0,"0"-82"0,0 41 0,0-41 31,41 82-15,41 0-1,40 41 1,-122 82-1,-81 81 1,40-163-16,-41 41 16,41-41-1,41 0 1,82-41 0,286 0 15,-163 0-16,-124 0-15</inkml:trace>
  <inkml:trace contextRef="#ctx0" brushRef="#br0" timeOffset="210831.8001">42461 25606 0,'0'0'0,"41"0"62,41 0-62,41 0 0,0 0 16,81-41-16,-40 41 16,40-81-1</inkml:trace>
  <inkml:trace contextRef="#ctx0" brushRef="#br0" timeOffset="211303.3586">42625 25975 0,'0'0'0,"41"0"62,0 0-46,41 0-1,-123 81 1,0-81 0,-41 82-1,41 0 1,-41-82-16,164-41 47,0 41-32,-41 0 1,41 82 0,-82-41-16,0 0 0,0 81 15,-82 1 1,-82-82 0,41-41-1,42 0 1,-1 0-1,164-123 1</inkml:trace>
  <inkml:trace contextRef="#ctx0" brushRef="#br0" timeOffset="211604.2884">43034 25975 0,'0'0'0,"82"-41"16,0 41 0,40 0-1,-81 81 1,-41 42 0,0-82-1,-122 123-15,40-123 16,41 40-1,123-81 32,245-163-31,0 40 0</inkml:trace>
  <inkml:trace contextRef="#ctx0" brushRef="#br0" timeOffset="211954.7347">44507 24993 0,'0'0'0,"-41"0"0,41-82 16,-41 82-1,123 0 17,0 0-17,81-82 1,-40 82-1,0-41 1,-42 41 0</inkml:trace>
  <inkml:trace contextRef="#ctx0" brushRef="#br0" timeOffset="212187.6184">44793 24584 0,'0'0'0,"0"-41"16,0 82 31,0 41-47,0-1 15,-82 83 1,82-41-16,0-41 15,0 40-15,0-81 16,0 41 0</inkml:trace>
  <inkml:trace contextRef="#ctx0" brushRef="#br0" timeOffset="213538.0123">45448 24338 0,'0'0'0,"0"-122"16,0 81-1,0 82 17,-82 122-17,0-40-15,82 122 16,41 124 15,0-329-31,81-40 16</inkml:trace>
  <inkml:trace contextRef="#ctx0" brushRef="#br0" timeOffset="213742.4438">45652 24829 0,'-82'-41'32,"123"41"-32,41 0 15,204-82 1,-204 82-16,-41 0 16</inkml:trace>
  <inkml:trace contextRef="#ctx0" brushRef="#br0" timeOffset="214229.1208">46429 24379 0,'0'-41'16,"-41"41"31,-40 41-32,81 0-15,-82 41 16,82 0 0,82-41-1,-41-41-15,81 81 16,-81-40 0,-41 0-1,0 41 1,-82-41-1,41 0 1,1-41 0,-42 0-16,82-41 15,0 0 1,82-41 0,-1 41-16,42-81 15,-123 81-15,41-41 16,-41 0-1,0 0 1,-123 82 0,82 0-1,0 82 1</inkml:trace>
  <inkml:trace contextRef="#ctx0" brushRef="#br0" timeOffset="214487.3847">46716 24257 0,'0'0'0,"41"0"15,40 0 1,-40 122-1,-41 1 1,0 41 0,0 40-1,0-122-15,0-41 16,-41-41-16,41 41 16</inkml:trace>
  <inkml:trace contextRef="#ctx0" brushRef="#br0" timeOffset="214804.7443">46879 23929 0,'0'0'0,"41"-82"0,0 82 16,41 0-1,0 0 1,-82 82 0,0-41-1,-41 41-15,0-41 16,41 0 0,0 41 15,82-82-16,40 0-15,42-41 16</inkml:trace>
  <inkml:trace contextRef="#ctx0" brushRef="#br0" timeOffset="215098.0879">45366 25484 0,'0'0'0,"82"0"47,81 0-47,83-41 16,40 41-1,0-82-15,42 82 16</inkml:trace>
  <inkml:trace contextRef="#ctx0" brushRef="#br0" timeOffset="215558.6196">45775 26097 0,'0'0'0,"0"-41"15,82 41 1,-1 0-1,42 0-15,-82 0 16,0 0 0,-41 41-1,-41-41 1,-82 123 0,82-82-1,-40-41 1,162 0-1,1 0 1,41 0 0,-41 0-1,-82 82-15,0 40 16,0-81 0,-41 41-16,-82 0 15,41 0 1,1-82-1,81-41 1</inkml:trace>
  <inkml:trace contextRef="#ctx0" brushRef="#br0" timeOffset="215846.8047">46511 26220 0,'0'0'15,"41"0"17,0 0-32,0 0 15,-41 82 1,0 122 0,0-163-1,-82 41-15,0-41 16,164-41 15,41 0-15,81-82-1,-40 0-15,40-40 16</inkml:trace>
  <inkml:trace contextRef="#ctx0" brushRef="#br0" timeOffset="218522.7892">47616 25116 0,'-82'0'0,"82"40"62,41-40-46,0 0-16,81 0 15,-40 0 1,0-81 0,41 81-1,-123-41-15</inkml:trace>
  <inkml:trace contextRef="#ctx0" brushRef="#br0" timeOffset="218754.0357">47738 24788 0,'-41'0'15,"41"-41"1,0 123 31,0 0-47,0 41 15,0-1-15,0-40 16,0 0-16,0 0 16,0 0-1,0-41-15</inkml:trace>
  <inkml:trace contextRef="#ctx0" brushRef="#br0" timeOffset="221958.1991">48434 24502 0,'0'-82'16,"0"41"15,-41 41-31,0 0 32,-41 82-17,82 368 1,0-286-1,0-83-15,0 1 16,0-41-16,41-41 16,0 41-16</inkml:trace>
  <inkml:trace contextRef="#ctx0" brushRef="#br0" timeOffset="222193.3445">48679 24911 0,'82'0'46,"0"0"-30,0 0-16,-1 0 16,42 0-16</inkml:trace>
  <inkml:trace contextRef="#ctx0" brushRef="#br0" timeOffset="222721.3021">49661 24420 0,'0'0'0,"0"-41"15,-82 41 17,0 0-17,41 41 1,-40 82-16,81-82 15,0 0-15,41 40 16,-1-81-16,83 82 16,-82-41-1,41-41 1,-82 82-16,0-41 16,-41 0-1,-82-41 1,82 82-16,-40-82 31,40 0-15,41-41-16,41-123 15,-1 123-15,42 0 16,-41-81 0,41 40-16,-82 41 15,0-41-15,0 41 16,-41 41-1,-41 0 1,41 0 0,41 82 15</inkml:trace>
  <inkml:trace contextRef="#ctx0" brushRef="#br0" timeOffset="222988.678">49906 24379 0,'82'82'62,"-82"-41"-46,0 41-16,0 0 16,0-1-16,0 124 15,-41-82 1,0-42 0</inkml:trace>
  <inkml:trace contextRef="#ctx0" brushRef="#br0" timeOffset="223321.9675">50234 23888 0,'0'-41'15,"41"41"-15,40 0 32,-81 41-17,0 0-15,0 82 16,0-82 0,-41 82-16,41-82 15,41-41 16,41 0-15,41 0-16,122 0 16,-122-41-16</inkml:trace>
  <inkml:trace contextRef="#ctx0" brushRef="#br0" timeOffset="223689.9053">48720 25565 0,'0'0'0,"82"0"31,41 0-15,-1 0-16,1 0 15,82-40-15,-1 40 16,205-82-1,-286 82-15</inkml:trace>
  <inkml:trace contextRef="#ctx0" brushRef="#br0" timeOffset="224172.2925">48761 26138 0,'0'0'0,"0"-41"32,123 41-17,-1 0-15,-81 0 16,0 0-16,0 0 15,-41 82 17,0 0-32,-123-41 15,123 0 1,-81-41-16,122 0 47,40 0-32,1 0 1,0 41 0,-41-41-16,-41 163 15,0-122-15,0 0 16,-41 41-16,-41-82 16,41 41-16,0-41 15,-122 0 1,81 0-1,123-41 1</inkml:trace>
  <inkml:trace contextRef="#ctx0" brushRef="#br0" timeOffset="224521.9114">49538 26261 0,'0'0'0,"0"-41"16,82 41-1,0 0 1,-41 0 0,41 0-16,-82 82 15,0 0-15,-82-42 16,0 83-1,0-41 1,41-41-16,123-41 47,163-41-31,1 0-1,-205 41 1</inkml:trace>
  <inkml:trace contextRef="#ctx0" brushRef="#br0" timeOffset="226089.4838">41889 27938 0,'-82'0'16,"123"0"46,0 0-62,40 0 0,83 0 31,-82 0-31</inkml:trace>
  <inkml:trace contextRef="#ctx0" brushRef="#br0" timeOffset="226260.4944">41889 28142 0,'41'0'63,"40"0"-48,42 0-15,-41 0 16</inkml:trace>
  <inkml:trace contextRef="#ctx0" brushRef="#br0" timeOffset="226843.7305">43075 27733 0,'0'0'0,"0"-40"0,-123 40 63,41 0-47,82 81-1,-40-81-15,40 82 16,0-41-16,81 82 31,42-41-15,-82-42-1,-41 1 1,0 41 0,-41-41-1,-123 41 1,42-82-1,122-82 1,0 0 0,122-40-1,1 40 1,-82-41 0,0 82-1,-41-82 1,0 83-1,-41 40 17,41 81-17</inkml:trace>
  <inkml:trace contextRef="#ctx0" brushRef="#br0" timeOffset="227143.8619">43689 28102 0,'0'0'15,"40"-41"17,42 41-32,41 0 15,82-82 1,-124 82 0,1 0-1</inkml:trace>
  <inkml:trace contextRef="#ctx0" brushRef="#br0" timeOffset="227407.1389">43934 27693 0,'0'0'0,"-41"0"16,41 81 15,0 42-15,0-41 0,0 0-16,0 81 15,0-81-15,0 0 16,0 0-1</inkml:trace>
  <inkml:trace contextRef="#ctx0" brushRef="#br0" timeOffset="229956.2127">44629 27897 0,'0'-82'16,"0"41"-1,82 41 17,0 0-17,0 82 1,-82 0-16,-82 204 31,-41-204-15,42 41-1,121-123 48,42-41-63,-41 41 15,41 0-15,82-41 16,-83 41 0</inkml:trace>
  <inkml:trace contextRef="#ctx0" brushRef="#br0" timeOffset="230772.7617">45448 27979 0,'-41'0'16,"82"0"46,40 0-62,1 0 16,41 0-16,41 0 31,-83 0-15</inkml:trace>
  <inkml:trace contextRef="#ctx0" brushRef="#br0" timeOffset="231039.931">45734 27733 0,'0'0'0,"-41"0"0,41 82 62,0 41-46,0 0-16,0-1 16,0 1-16,0 82 15,0-83 16</inkml:trace>
  <inkml:trace contextRef="#ctx0" brushRef="#br0" timeOffset="231528.928">46470 28020 0,'0'-41'16,"0"-41"15,41 82-16,41 0 1,-82 82 0,0-41-1,-41 81 1,-82-40 0,82-82-16,41 82 15,-40-82-15,121 0 47,-40 0-31,0 0-1,41-41-15,-41 41 16,82 0 0</inkml:trace>
  <inkml:trace contextRef="#ctx0" brushRef="#br0" timeOffset="231756.5092">47493 28102 0,'0'-82'16,"41"82"-1,0 0 1,41 0-16,122 0 31,-163 0-31</inkml:trace>
  <inkml:trace contextRef="#ctx0" brushRef="#br0" timeOffset="231927.5278">47534 28183 0,'82'0'31,"-1"0"-15,83 0-1,-82 0 1</inkml:trace>
  <inkml:trace contextRef="#ctx0" brushRef="#br0" timeOffset="232522.9813">48597 27652 0,'0'0'0,"0"-41"15,0 82 32,0 40-31,0 42-16,0-41 15,-41 0-15,1 204 32,40-245-17</inkml:trace>
  <inkml:trace contextRef="#ctx0" brushRef="#br0" timeOffset="232908.4801">48843 27774 0,'0'-41'15,"82"41"-15,-1 0 16,1 0 0,-41 0-1,-41 41-15,0 41 16,-123 123 0,83-124-1,40-40 1,-82 0-1,0-41-15,123 0 47,82 0-47,-42 0 16,42 0 0,-41 0-16,0 0 15,-41-82 1,40 82-1</inkml:trace>
  <inkml:trace contextRef="#ctx0" brushRef="#br0" timeOffset="233111.3243">49784 28102 0</inkml:trace>
  <inkml:trace contextRef="#ctx0" brushRef="#br0" timeOffset="235078.5574">11045 29615 0,'0'-41'15,"0"-41"1,41 41 15,0 41-31,81 82 31,-81 0-31,-41 286 47,0-286-47,-122-41 0,122 41 16,-82-82-16,82 41 31,0-82 0,41-82-31,40 82 16,-40-41-16,41-40 16,-41-83-16,41 123 15,-41-81 1,-41 81-16,0 205 62,-41 40-62,-41 164 16,82-81 0,0-123-1,0-42 1,0 1-16,82-82 31,82 0-15,-83-82-16,42 1 15,-82-1-15</inkml:trace>
  <inkml:trace contextRef="#ctx0" brushRef="#br0" timeOffset="235406.1401">11986 29042 0,'0'0'0,"0"-41"0,0 1 0,0-42 16,41 82 0,40 0-1,-40 204 16,-122 42-15,40-164 0,41-42-16,-41 1 15,82-41 17,81 0-32,83 0 15,449-163 1,-572 163-1</inkml:trace>
  <inkml:trace contextRef="#ctx0" brushRef="#br0" timeOffset="236199.6496">5604 29820 0,'0'-82'16,"0"0"-1,-41 41-15,41 0 16,0-41-16,0 1 31,-41 81 0,-245 449 1,409-203-1,-41-246-16,-1 0 1</inkml:trace>
  <inkml:trace contextRef="#ctx0" brushRef="#br0" timeOffset="239962.5669">5768 29533 0,'0'-41'15,"0"0"1,-82 41-1,0 0 1,41 0 0,0 0-1,-40 246 1,81-164 15,0-1-15,41 1-1,40-82 1,1 0 0,82 0-1,-123 41 1,0 0 0,-82 41-1,-82 0 1,0-41-1,82 40 1,-40-81 0,-1 41-16</inkml:trace>
  <inkml:trace contextRef="#ctx0" brushRef="#br0" timeOffset="240272.2431">6259 29451 0,'0'-40'0,"-82"-1"31,82 122 16,0 42-47,0 0 15,0 0-15,0 40 16,0 1 0,0-123-1,41 0 1</inkml:trace>
  <inkml:trace contextRef="#ctx0" brushRef="#br0" timeOffset="240490.2879">6054 29820 0,'-41'0'0,"41"40"15,123-40 17,-41 0-17,122-81 1,-163-1 0</inkml:trace>
  <inkml:trace contextRef="#ctx0" brushRef="#br0" timeOffset="241073.8167">6586 29697 0,'0'41'31,"0"0"-31,0 0 31,82-41-31,-41 0 16,41 0-1,-82-41 1,0-41 0,-82 41-1,0 41 1,41 0 0,0 41-1,41 41 1,0-1-1,0 1-15,41-41 16,0-41 0,82 0-1,40-123 1,-81 1 0,0 40-1,-82-82 1,0 83-1,0-1-15,0 0 16,-41 41 0,0 82 31,41 41-47,0 40 15,0 165 1,0-124-16,0-40 15,0 41 1,0-82-16,0-42 16</inkml:trace>
  <inkml:trace contextRef="#ctx0" brushRef="#br0" timeOffset="241341.6206">7077 29697 0,'0'0'0,"0"-41"0,41-41 31,41 82-31,-1 41 16,-81 41 15,0 0-16,0-1 1,-81 1 0,40-82-1</inkml:trace>
  <inkml:trace contextRef="#ctx0" brushRef="#br0" timeOffset="241590.4984">7609 29411 0,'0'-82'16,"41"41"15,40 41-16,-40 0 1,0-82-16,41 82 16,0 0-1,0-41-15</inkml:trace>
  <inkml:trace contextRef="#ctx0" brushRef="#br0" timeOffset="241908.1203">7731 29288 0,'0'0'0,"-41"0"16,41 41 15,-40-41-31,40 41 16,0 40-1,0-40 1,40-41-16,1 0 15,123 41 1,0-41 0,-123 82-1,-41 0 1,-123-41 0,0 41-1,41-42 1,0-40-16</inkml:trace>
  <inkml:trace contextRef="#ctx0" brushRef="#br0" timeOffset="243113.4275">9204 29247 0,'0'-41'31,"0"123"32</inkml:trace>
  <inkml:trace contextRef="#ctx0" brushRef="#br0" timeOffset="243271.59">9204 29697 0,'0'-41'15,"41"41"48</inkml:trace>
  <inkml:trace contextRef="#ctx0" brushRef="#br0" timeOffset="244346.5739">14195 29288 0,'-82'0'0,"164"0"94,245 82-79,-204-82 1,163 122-1,-163-81 1,-123 0 15,-41 82 1,-41-123-17,-82 82 1,-40-1-1,81 42-15,0-82 16,83-41 0,40 41-1</inkml:trace>
  <inkml:trace contextRef="#ctx0" brushRef="#br0" timeOffset="246074.3291">16485 29411 0,'0'-41'16,"0"-41"-16,0 41 0,0 0 15,0 82 32,0 82-31,0-1-1,0 287 1,0-286 0,0-41-1,41-82 1,82-82 0,-82 0-1,41-40 1,0-83-1,-82 123-15,81 41 16,1 41 0,41 41-1,-123 82 1,0-41 0,-82-82 62,41-82-63,0 82-15,-40 0 16,-42 41 0,123 82-1,0 40 1,0-81-1,41 0 17,0-82-32,0-41 15,40 41 1,-81-82-16,0 41 16,82 0-16,-82-41 0,0 1 31,0 40-16,0 123 1,0-1 0,0 83-1,0-82 1,41-82 0,0 0-16,41 0 15,-41 0-15,0-41 16,40 0-16,1-123 15,-82 1 1,0 40 0,0 41-16,0 0 15,0 1-15,0 40 0,0 0 16,0 123 31,0-1-32,0 288 1,0-247 0,0-40-1,0-41-15,41-41 47,-41-123-31,82 41-1,0 1 1,0 81 0,-42 41-1,42 81 1,-82-40 0,-41 0 15,0-82-31,-122 82 15,122-82-15,0 0 16,0 0 0,41-82-16</inkml:trace>
  <inkml:trace contextRef="#ctx0" brushRef="#br0" timeOffset="246357.6223">18122 29451 0,'0'-40'0,"0"80"0,0-121 15,-82-42 1,82 82 0,0 123 15,0 0-31,0 40 15,41 246 1,-41-245 0,41 0-16,-41 0 15,41-123-15,40 0 16</inkml:trace>
  <inkml:trace contextRef="#ctx0" brushRef="#br0" timeOffset="246674.7048">18408 29738 0,'0'82'15,"0"-42"1,41-40 0,41 0-1,-41 0 16,-41-81-15,-41-124 0,0 205-1,-41 0 1,0 246 0,82-124-16,0 1 15,41-82-15,0-41 16,164 82-1,-1-164 1</inkml:trace>
  <inkml:trace contextRef="#ctx0" brushRef="#br0" timeOffset="246973.8239">16322 29492 0,'-82'0'0,"164"0"31,0-41-15,81 41-16,328-122 15,-204 122 1,-1-164-16</inkml:trace>
  <inkml:trace contextRef="#ctx0" brushRef="#br0" timeOffset="247821.3884">19553 29411 0,'0'0'0,"0"81"62,0 1-62,41 0 0,41 41 32,0-42-32,41-81 31,-82 0-16,0 0 17,-41-204-17,0 40 1,0 1 0,-41 163 15,41 122-16,0 124 1,0-123-16,0-42 16,41 1-16</inkml:trace>
  <inkml:trace contextRef="#ctx0" brushRef="#br0" timeOffset="248840.9575">20535 29656 0,'-41'-82'16,"82"164"-16,-82-205 0,0 123 0,41-82 15,-40 82 1,-42 0-16,0 41 16,82 0-1,-41 41 1,41 41-1,0-41-15,0-1 16,41-81 0,41 0-1,-41 0 1,0-163 0,-41 40-1,0-41 1,0 287 31,0-41-47,0 41 15,0-42 1,122-81 15,-40 0-15,0-81-1,-41-42 1,-41-82 0,82 83-16,-82-42 15,0-81-15,0 122 16,0 246 31,0-1-47,0 1 15,-82 41-15,82 163 16,0-204 0,41-42-16,0 1 15,0 0 1,122-82 0,-40-123 15,-82-40-16,-41-1 1,0 123-16,0 123 47,0 123-31,0-165-1,0 42-15,41-82 16,40 0-1,-40 0 1,41-82 0,-41 1-1,-41 40-15,0-41 16,0 0-16,0 0 0,0 164 31,0 0-15,0 41-1,0-42-15,0 1 16,0 0 0,164-82-1,-42-82 1</inkml:trace>
  <inkml:trace contextRef="#ctx0" brushRef="#br0" timeOffset="249158.0251">21967 29574 0,'0'41'32,"41"-41"-1,0 0-15,-41-41 15,0-41-31,0 1 31,-41 81-15,-41 204-1,82 1 1,41-124 0,82-81-1,40 0 1,-40-81-16</inkml:trace>
  <inkml:trace contextRef="#ctx0" brushRef="#br0" timeOffset="249809.9181">24912 29656 0,'0'0'0,"82"0"63,41 0-63,-41 0 15,122 0 1</inkml:trace>
  <inkml:trace contextRef="#ctx0" brushRef="#br0" timeOffset="249993.1892">25035 29942 0,'41'0'47,"0"0"-47,82 0 16,-42 0-16,1-41 16,-41 41-1</inkml:trace>
  <inkml:trace contextRef="#ctx0" brushRef="#br0" timeOffset="250241.4458">25280 29615 0,'0'-123'0,"-40"123"0,80 0 47,1 0-32,41 82-15,41 82 16,-123-1 0,0-40-1,0-41-15,-41 0 0,0-41 16,41 40-16</inkml:trace>
  <inkml:trace contextRef="#ctx0" brushRef="#br0" timeOffset="250558.6586">26671 29288 0,'0'0'0,"0"-82"0,0 41 16,-41 41 15,41 164-31,-81 245 16,81 41-1,0-123 1,0-123 0,0-81 15,0-164 0,0-81-31</inkml:trace>
  <inkml:trace contextRef="#ctx0" brushRef="#br0" timeOffset="250927.8359">26712 29411 0,'0'0'0,"0"-41"0,0-41 16,0 0-1,82-41 1,41 123 0,-82 123-1,0 82 1,-123 122 0,-82-164 15,0-122-16,124 41 1,121-41 15,1-41-31,41 123 16,0-1 0,-1 42-1,83 81 1,-123-204-1</inkml:trace>
  <inkml:trace contextRef="#ctx0" brushRef="#br0" timeOffset="251307.8437">27530 30065 0,'-41'0'15,"41"82"32,123-82-31,-82 0 0,0-41-1,-41-41 1,0-41-1,0 82-15,-82 41 16,0 0 0,1 41-1,81 41-15,0 82 16,0 40 15,40-163-31,1-41 16,41 41-16,0-41 0,0 0 15,81 0 1,-122-123-16</inkml:trace>
  <inkml:trace contextRef="#ctx0" brushRef="#br0" timeOffset="251548.7325">28103 30024 0,'0'-82'16,"0"164"-16,0-205 0,0 42 16,-41 81 30,41 81-46,0 124 16,0 40 0,0 1-1,0-124 1,0 1 15,-41-123-15,0 0-1,-122-204 1</inkml:trace>
  <inkml:trace contextRef="#ctx0" brushRef="#br0" timeOffset="251708.2501">28021 29206 0,'0'0'0,"0"-41"0,0 82 32,41 41-17</inkml:trace>
  <inkml:trace contextRef="#ctx0" brushRef="#br0" timeOffset="252558.5387">28348 29697 0,'0'41'47,"0"41"63,0 40-95,0-81 1,82-41 15,-41 0-31,-41-41 16,41 41-1,-41-82-15,0-40 16,0 40 0,0 0-16,0 41 15,-41 41-15,-82 82 16,123 0-1,0 41-15,0 163 16,0-204 0,0-41-16,82-41 15,-41 122-15,82-122 16,-82 0 0,82-81-16,-42-1 15,-81 0 1,82-82-1,-41 1 1,41 204 15,-82 40-15,0 1 0,41-82-16,-41 82 15,0-123 32,-41-82-31,0 82-1,-41 82 1,0 123 0,82 0 15,0-123-31,0 40 15,82-40-15,-41-41 16,82-41 0</inkml:trace>
  <inkml:trace contextRef="#ctx0" brushRef="#br0" timeOffset="252818.9196">29453 29288 0,'0'0'16,"-82"-41"-16,82-41 15,0 164 17,0 41-17,0 245 1,0-41-1,0-82 1,0-163-16,0-41 16</inkml:trace>
  <inkml:trace contextRef="#ctx0" brushRef="#br0" timeOffset="252980.7022">29208 29779 0,'40'0'16,"83"0"-1,-41 0-15,0 0 16,40-41-16</inkml:trace>
  <inkml:trace contextRef="#ctx0" brushRef="#br0" timeOffset="253565.8887">31089 29247 0,'0'0'0,"-82"0"0,82-41 16,0 123-1,0 204 1,-81 82 0,81-204-1,0-41-15,0-42 16,0 1-16,0 0 16,0-123 15,0-41-16,0-163 1,0-1 0,122 206-1,1-42 1,-82 82-16,41 0 16,-41 0-16,40 0 0,-40 0 15,0-41 1,-41-41-1,0 0 17,-41 82-1,41 123-31,-81 122 31,81-122-31,0 82 16,0-164-16,40-1 15,42-40 1,0 0-16,-41 0 16,0 0-16</inkml:trace>
  <inkml:trace contextRef="#ctx0" brushRef="#br0" timeOffset="253815.6943">31744 30106 0,'41'-41'16,"-82"82"-16,82-41 46,-41 82-46,0-41 16,0 0-16,0 40 16,0-40-1,41-41 1,-41-41 15,0-81-15,-41 81-1,0 41 1,0 0 0</inkml:trace>
  <inkml:trace contextRef="#ctx0" brushRef="#br0" timeOffset="253998.7343">33175 30147 0,'-40'0'0,"80"0"32,1 41-32</inkml:trace>
  <inkml:trace contextRef="#ctx0" brushRef="#br0" timeOffset="254259.0811">32357 30842 0,'0'0'15,"-81"0"-15,244 0 47,83 0-31,40-82-16,205-40 31,-368 122-31</inkml:trace>
  <inkml:trace contextRef="#ctx0" brushRef="#br0" timeOffset="254432.23">32357 31047 0,'0'0'0,"123"0"31,163 0-16,42-164-15,203 41 16</inkml:trace>
  <inkml:trace contextRef="#ctx0" brushRef="#br0" timeOffset="282351.4322">42011 7240 0,'0'-41'0,"0"82"0,0-123 0,0 41 16,0-81-1,41 122 1,41 41-16,-82 40 16,82 42-16,-82 41 15,0 245 1,0-327 15,0-205 16,82-368-16,0 409-15,-1 41-1,-40 205 1,-41-82-16,0 40 16,0 1-16,0 0 15,0 0-15,0-42 16</inkml:trace>
  <inkml:trace contextRef="#ctx0" brushRef="#br0" timeOffset="282561.3371">42830 7404 0,'0'-41'16,"81"41"15,42 0-16,-41 0-15,-41 0 16,0 0 0</inkml:trace>
  <inkml:trace contextRef="#ctx0" brushRef="#br0" timeOffset="282731.7884">42911 7567 0,'164'0'31,"-82"-81"-31,40 81 16</inkml:trace>
  <inkml:trace contextRef="#ctx0" brushRef="#br0" timeOffset="283161.4015">43811 7158 0,'0'-41'0,"0"-81"16,41 81-1,41 41 1,0 0-1,-41 41 1,-41 41-16,0 40 31,-82-81-31,41 41 16,-82 0-16,164-82 47,41-41-32,0 41 1,0 0-16,-41 82 16,-41-1-1,81 42-15,-122 41 16,1-123-16,-206 122 16,123-163-1,42 41-15,-1-41 16,0 0-1,82-82-15</inkml:trace>
  <inkml:trace contextRef="#ctx0" brushRef="#br0" timeOffset="283512.8012">41889 8876 0,'-41'0'0,"82"0"0,-41 0 47,163 0-31,124-41-16,81-40 15,654-1-15,-203-41 16,-410 123 0,-491 0 31,-41 82-32,0-82-15</inkml:trace>
  <inkml:trace contextRef="#ctx0" brushRef="#br0" timeOffset="283747.8173">42011 9449 0,'41'0'31,"41"0"-31,41 0 16,40 0-16,1-41 16,0 41-1,367-82 1,-326 82 0</inkml:trace>
  <inkml:trace contextRef="#ctx0" brushRef="#br0" timeOffset="311973.5885">19226 41 0,'-41'0'0,"82"0"0,-82 41 15,123-41 1</inkml:trace>
</inkml:ink>
</file>

<file path=ppt/ink/ink3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9T13:22:51.096"/>
    </inkml:context>
    <inkml:brush xml:id="br0">
      <inkml:brushProperty name="width" value="0.05292" units="cm"/>
      <inkml:brushProperty name="height" value="0.05292" units="cm"/>
      <inkml:brushProperty name="color" value="#FF0000"/>
    </inkml:brush>
  </inkml:definitions>
  <inkml:trace contextRef="#ctx0" brushRef="#br0">8918 3109 0,'-82'-82'15,"82"41"17,-41 41-32,41-82 15,-164 41 16,83-40-15,-1 81 0,0-41-1,0 41 1,0-82-16,41 82 16,-81 0-1,81 0-15,-41 0 16,0 0-1,41 0-15,-41 41 32,1 41-17,-42 40 1,41-40 0,0 0-16,82-41 15,0 0-15,-41 81 0,41-40 16,0 123-1,0-42 1,0 83 0,246 122-1,-124-204 1,42-124 0,0-40-1,81 0 1,-122 0-1,-41-81-15,40-1 0,165-41 32,-83-41-17,-122 83-15,-41-1 16,-41 0-16,82 0 0,-82 0 16,0-163-1,-82 122 1,-82 1-1,124 122-15,-42-82 16,0 82-16,0 0 16,0 0-16,0 0 15</inkml:trace>
  <inkml:trace contextRef="#ctx0" brushRef="#br0" timeOffset="16704.4554">5277 6381 0,'0'0'0,"-82"0"0,0 0 16,1 0-16,40 0 0,0 0 16,-41 0-1,164 0 63,0 0-62,40 0-16,1 0 16,0 0-16,-1 0 15,83 0-15,81 0 16,123 0-1,-122-41 1,-165 41 0,-40 0-1,-82-41 32,-41 41-31,-81 0-1,81-41-15,-82 41 16,82 0 0,-41-81-1,41 81 1,41-41 31,41 41-32,123 0 1,0 41 0,-124-41-16,42 81 15,-82 1-15,0 0 16,0-41-16,-41 0 16,-81 41-16,81-41 15,-41 40-15,41-40 16</inkml:trace>
  <inkml:trace contextRef="#ctx0" brushRef="#br0" timeOffset="18129.4312">35794 2700 0,'0'-82'16,"0"41"15,-41 41-15,41-41-16,-41 41 31,41-41-31</inkml:trace>
  <inkml:trace contextRef="#ctx0" brushRef="#br0" timeOffset="20338.8462">42748 1923 0,'0'0'16,"0"-82"-16,82 82 15,-82-82-15,0 0 16,0 0 0,0 41 15,0 164 0,-41 204-15,41-40-1,0-83 1,0 1 0,0-164 15,-82-82 16,82-41-47,-82 41 15,82 0 1,-82-41-16,41 0 16,41 1-1,-82 81 1,123 41 31,-41-1-32,123 83-15,-41 0 16,0-82 0,0 82-1,40-123 1,42-41 15,-123 0-31,41-41 31,-123 82-31</inkml:trace>
  <inkml:trace contextRef="#ctx0" brushRef="#br0" timeOffset="21301.5026">43566 3109 0,'0'-82'0,"0"41"31,0 0-15,-41-41-1,-82 82 1,-81-41 15,81 41-31,-695 0 32,654 41-17,41 41-15,42 0 16,-83 82-1,41 163 1,123-123 0,0-40-1,123-41 1,-41-123 0,0 81-16,163-81 15,-81 82-15,286-82 16,245-41 15,-490 41-15,286-204-1,-205 40 1,-163 42 0,-82 40-1,-41-205 1,-205 1-1,-163 163 1,0 82 0,204 41-1,41 0-15,1 0 16,40 82-16,0 0 0,41 82 16,41-83-1</inkml:trace>
  <inkml:trace contextRef="#ctx0" brushRef="#br0" timeOffset="26331.2128">44139 5727 0,'0'0'16,"0"-41"-1,0 0 1,-82-41 0,41 82-16,-205-123 31,-204 123 16,328 0-47,-124 0 15,124 0-15,-1 41 16,0-41-16,0 82 16,-122 0-1,122-82-15,-122 123 16,204-42-1,0-81-15,-41 164 16,41 0 15,41-83-31,0-40 0,0 41 16,41 0 0,0-41-16,123 41 31,204 81-16,0-163 1,-82 82 0,1-82-1,-83-82-15,-40 82 16,-41-82-16,-1 82 0,1-81 16,122-83-1,-122 82 1,0-40-1,-41-1 1,-82 82-16,0-82 16,0 82-1,-41-41-15,-164-40 16,42 122 0,-83-82-16,42 82 15,-42 0 1,42 0-16,-1 0 15,123-41-15</inkml:trace>
  <inkml:trace contextRef="#ctx0" brushRef="#br0" timeOffset="560291.1765">36284 3272 0,'0'-41'0,"0"-81"47,-81 122-31,81-41 0,-82 41-16,-41-82 15,82 82 1,-41 0-16,41 0 0,1-41 15,-42 41-15,41 0 16,-41 0-16,0-82 16,41 82-16,-41 0 15,1 0 1,40 0-16,0 0 16,-82 0-16,41 0 0,41 0 15,0 0-15,-40 0 16,40 0-16,-41 0 31,41 41-31,-82 0 16,82-41-16,41 82 15,-81 0-15,81-41 16,-82 0-16,0 163 16,82-40-1,0-1 1,41-40-1,82-41 17,-82-82-32,122 82 15,-81-82-15,41 0 16,122 0 0,-163 0-16</inkml:trace>
  <inkml:trace contextRef="#ctx0" brushRef="#br0" timeOffset="561226.9374">36407 3641 0,'0'-82'0,"0"0"16,0 41 15,-41 41-15,41-41-1,-41 41 1,0-41 0,41-41-1,-81 82 1,81-81-16,-41 81 16,0-82-1,0 82 1,-41-82-16,41 82 15,0 0-15,-41 0 16,1 0-16,-1 0 16,0 0-16,41 0 15,-41 0-15,-40 0 16,40 0-16,0 0 16,41 41-16,-41-41 15,41 41-15,-41 41 16,-40 40-1,81-81 1,41 41 0,0 0-1,0 0-15,0-1 16,0 1 0,41 0-1,122 0 1,-40-41-1,-41-41 1,82 82-16,-83-82 16,1 0-16,-41 0 15,41 40-15,-41-40 0,41 0 16,-1 0 0,1 0-16,0 0 0,0 0 15,-41-81-15,0 81 16,41 0-16,-42-41 15,1 41-15,41-82 16,-41 82-16,-41-82 16,82 82-16,-82-41 15,0 0-15,0-40 16,0-42 0,-82 82-1,-122 0 1,-42 41-1,82 0 1</inkml:trace>
  <inkml:trace contextRef="#ctx0" brushRef="#br0" timeOffset="562973.8812">5113 9326 0,'-81'0'16,"162"0"-16,-285 0 0,163 0 15,0 0 1,123 0 62,0 0-78,40 0 0,1 0 16,163 0-1,-40 0 1,40 0-16,-40 0 0,-1 0 16,-40 0-16,40 0 15,-40 0 1,-164 0-16,-41-41 47,-82-40-16,-123 81-15,-40-41-1,122 41-15,41 0 16,0-82-16,41 82 16,82 0 30,0 0-46,41 0 16,0 41 0,122 0-16,-122-41 15,-41 81-15,-41-40 16,0 0 0,-41 41-1,-41 0 1,-286 82-16,164-83 15,40-81-15,41 0 16</inkml:trace>
  <inkml:trace contextRef="#ctx0" brushRef="#br0" timeOffset="565160.8881">36775 8263 0,'-327'-82'32,"204"82"-32,-122-82 15,-41 41 16,163 41-15,-818 123 15,736-123-31,42 41 0,-287 41 32,327-1-17,-163 1 1,245 0-1,41 0 1,-41 41 0,41 81-1,123 42 1,-1-124 0,-40-40-1,82 41 1,327-41-1,-41-1 17,41-81-17,-246 0-15,0 0 16,1 0-16,-82 0 0,-42-81 16,165-1-1,-165-41 1,-40-41-1,-82 42-15,-41-83 16,-82 42 0,1-1-16,-42 41 0,41-40 15,-81 40-15,-42 82 16,-40 41 0</inkml:trace>
</inkml:ink>
</file>

<file path=ppt/ink/ink3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9T13:29:59.156"/>
    </inkml:context>
    <inkml:brush xml:id="br0">
      <inkml:brushProperty name="width" value="0.05292" units="cm"/>
      <inkml:brushProperty name="height" value="0.05292" units="cm"/>
      <inkml:brushProperty name="color" value="#FF0000"/>
    </inkml:brush>
  </inkml:definitions>
  <inkml:trace contextRef="#ctx0" brushRef="#br0">12477 9285 0,'0'0'0,"-82"0"15,41 0 17,0 41-1,41 82-15,0 122-1,0-40 16,0-82-15,0-82 0,0 40-1,41-81-15,41 0 16,81 0 0,1-41-1</inkml:trace>
  <inkml:trace contextRef="#ctx0" brushRef="#br0" timeOffset="316.2423">12395 9776 0,'0'0'0,"0"-41"16,82 41-1,-1 0 1,-40-41-16,0 41 16,41 0-1</inkml:trace>
  <inkml:trace contextRef="#ctx0" brushRef="#br0" timeOffset="583.4315">13008 9735 0,'0'41'47,"0"41"-47,0 0 15,0 0-15,0-1 16,0 1 0,0 0-16,0 0 0,0 0 15,0 0 1,82-82-16</inkml:trace>
  <inkml:trace contextRef="#ctx0" brushRef="#br0" timeOffset="867.2152">13213 9531 0,'0'-41'16,"41"0"15,0-41-16,-41 41 1,-41 41 15,41 82-15,0-41-16,0 41 16,0-41-1</inkml:trace>
  <inkml:trace contextRef="#ctx0" brushRef="#br0" timeOffset="1683.7233">15299 9408 0,'0'-82'0,"0"41"16,0 0 15,0 123 0,0 0-15,-82 204-1,82 1 1,41-83 0,82-40-1,-41-164-15,-41 0 16,0 0-1,40 0-15,1 0 0,-41-82 16,41-82 0,-82-122-1,0-41 1,0 204 0,-41 82-16,0-41 15,-41 42-15,1 40 0,-42 0 31,0 0-15,123 81-16,0 165 16,0-123-16</inkml:trace>
  <inkml:trace contextRef="#ctx0" brushRef="#br0" timeOffset="2016.7478">16322 9981 0,'0'-41'15,"0"82"32,0 0-31,0 40-16,0-40 15,0 0-15,0 41 16,41 41 0,41-123-1,40 0 1</inkml:trace>
  <inkml:trace contextRef="#ctx0" brushRef="#br0" timeOffset="2268.0636">16485 9490 0,'0'82'16,"0"-41"-1,41-41 1,0 0 0,-41-82 15,-41 41-15,-40 41-1,-42 0 1,123 123-1</inkml:trace>
  <inkml:trace contextRef="#ctx0" brushRef="#br0" timeOffset="6318.5147">8386 11331 0,'-41'0'0,"41"-41"15,0 123 32,0 81-31,0 1 0,0-1-1,0-81 1,0 0-1,0-41 1</inkml:trace>
  <inkml:trace contextRef="#ctx0" brushRef="#br0" timeOffset="7084.212">8059 13703 0,'0'-82'0,"0"0"15,0 42 1,81 40-16,-40 0 15,0 0-15,41 0 16,0 40-16,-82 42 16,0 82-1,-450 245 17,368-327-32,-41-41 31,246-82-16,-41 41 1,286-82 15,-286 82-31,0 0 0,40 0 16,-40 0-16</inkml:trace>
  <inkml:trace contextRef="#ctx0" brushRef="#br0" timeOffset="7702.6804">8100 15748 0,'-41'-81'0,"82"162"0,-82-244 15,82 163-15,40 0 16,-40 0 0,0 0-16,82 122 15,-123-81-15,0 0 16,-41 123 0,-123-41-1,83-83-15,40-40 16,-41 41-1,205-122 17,-83 81-17,42 0-15,-41 0 16,41 0-16,-41 40 16,41 83-16,-82-41 0,0 0 15,-82 41 16,41-42-31,-41-81 16,-41 0-16,83 0 16,-1-81-1,-41 40-15</inkml:trace>
  <inkml:trace contextRef="#ctx0" brushRef="#br0" timeOffset="8578.9134">8181 17344 0,'0'41'46,"0"-1"-46,0 42 16,-81 41-16,-83 245 31,82-286-15,82-41-16,41 0 31,123-41 0,-83 0-31,1 0 16,82 0-16,-123-82 16,-41 41 15,0 0-15,-82 41-16,82-41 15,-41 41 1,41 82 15,0 0-15,0 41-16,0 40 0,0 246 15,0-245 1</inkml:trace>
  <inkml:trace contextRef="#ctx0" brushRef="#br0" timeOffset="8873.853">8140 20002 0,'0'0'0,"41"0"47,41 0-47,41 0 16,0 0-16,81 0 31</inkml:trace>
  <inkml:trace contextRef="#ctx0" brushRef="#br0" timeOffset="9226.7371">8059 20166 0,'0'0'15,"-41"0"-15,-41 0 32,82 41-17,82-41 1,-41 82-16,81-82 31,1 41-31,-41-41 0,0 122 16,-41-81-1,-41 0 1,-41 41 0,-82-41-1,-41-41 1,83 0 0</inkml:trace>
  <inkml:trace contextRef="#ctx0" brushRef="#br0" timeOffset="11652.0402">4132 8017 0,'0'-81'0,"0"40"15,-41 41 1,41-41-16,-41-41 15,41 41 1,-82 41 0,41 0-1,-123 286 17,124-163-32,40 41 15,0-123 1,40 40-16,1-81 0,41 82 15,0-41 1,-82 41 0,0-41-1,-205 41 1,42-41 15,-42 40-15,205-122-1,41-40 1</inkml:trace>
  <inkml:trace contextRef="#ctx0" brushRef="#br0" timeOffset="11917.7737">4295 7976 0,'0'0'0,"0"-40"0,0-1 15,0-41 1,0 164 31,0 40-31,0 1-1,0 0-15,0 122 16,0-163-16,0-41 15,0 0-15,82 41 16</inkml:trace>
  <inkml:trace contextRef="#ctx0" brushRef="#br0" timeOffset="12488.3933">4582 8385 0,'0'0'0,"0"41"47,81-41-31,-40 0-1,0 0 1,-41-41 0,0-40-1,0-1 1,-41 82-1,-41 0-15,-40 123 16,122-42-16,0 1 16,0 0-16,0-41 15,41-41-15,0 41 16,-1-41-16,42 0 16,-41 0-16,82-41 15,-82 0 1,-41-41-16,82-41 15,-82-81 1,0 81-16,0 41 16,0 42-1,0-42-15,0 41 32,0 123 14,0 204-30,0 164 0,0-246-16,41 1 15,-41-1-15,40-163 16,1-41 15</inkml:trace>
  <inkml:trace contextRef="#ctx0" brushRef="#br0" timeOffset="12738.8046">5113 8426 0,'0'0'16,"-81"-81"-16,81 40 0,0 0 16,40 41-1,42 0 1,0 0-1,-82 41 1,0 122 0,0-81-1,0-41 1,-41-41 0,-41 0-16</inkml:trace>
  <inkml:trace contextRef="#ctx0" brushRef="#br0" timeOffset="12973.6434">5522 8017 0,'0'0'0,"0"-81"15,0-1 1,0 204 15,0 1-15,0 123-1,0-83-15,82 1 16,-82-82-16,0-41 16</inkml:trace>
  <inkml:trace contextRef="#ctx0" brushRef="#br0" timeOffset="13302.8945">4132 8345 0,'0'0'0,"0"-82"0,41 82 46,40-41-46,1 41 16,41 0-16,122-82 16</inkml:trace>
  <inkml:trace contextRef="#ctx0" brushRef="#br0" timeOffset="13889.344">6095 8385 0,'-82'0'0,"123"0"47,41 0-32,0 0-15,0-40 16,-1 40-1,1 0-15,0-41 16,0 41-16,-82-82 16,82 82-1,-82-41 1,0-41 0,-41 82-16,-41-82 15,41 82 1,41 41 46,82-41-46,-82 82-16,82-82 16,-82 123-1,0-1 1,-41-40-16,41 0 0</inkml:trace>
  <inkml:trace contextRef="#ctx0" brushRef="#br0" timeOffset="14309.0245">3968 9490 0,'0'0'0,"-41"0"15,82 0 32,368 0-31,205-123-1,-328 0-15,0 123 16,1 0-16,40-81 16,-245 81-1,0 0 1,-1 0 78,-40 0-79</inkml:trace>
  <inkml:trace contextRef="#ctx0" brushRef="#br0" timeOffset="16705.5948">8468 8140 0,'0'-82'15,"0"123"17,0 41-32,0 41 15,0-1-15,0-40 16,0 82-1,0-1 17,0-203-17</inkml:trace>
  <inkml:trace contextRef="#ctx0" brushRef="#br0" timeOffset="17019.5981">8468 8508 0,'0'-41'0,"41"41"31,0 0-31,163-82 16,-122 82 15,0-40-31,-41 40 0,-41-41 16,0-41-1,0 41 1,-82-41-1,41 82 1,41 82 15,0 163-15,0 1 0,0-164-16,82 40 15,-41-122 1</inkml:trace>
  <inkml:trace contextRef="#ctx0" brushRef="#br0" timeOffset="17286.2281">9081 8713 0,'0'-41'0,"0"-41"16,0 123 0,0 0-1,0 0 1,82 122-1,0-163 1,-41 0 0,41-41-1,-82-40 1,-41-1 0,-41 0-1,0 82 1,41 0-1,41 41-15</inkml:trace>
  <inkml:trace contextRef="#ctx0" brushRef="#br0" timeOffset="17444.0389">9736 8263 0,'0'-82'0,"0"123"47</inkml:trace>
  <inkml:trace contextRef="#ctx0" brushRef="#br0" timeOffset="17609.8435">9736 8672 0,'0'-41'0,"0"0"16</inkml:trace>
  <inkml:trace contextRef="#ctx0" brushRef="#br0" timeOffset="17937.3853">10759 8140 0,'0'-41'16,"-41"41"-16,41-41 15,0 123 32,0 0-47,0 0 16,0 81-1,0-81 1,0 0 0</inkml:trace>
  <inkml:trace contextRef="#ctx0" brushRef="#br0" timeOffset="19136.3311">10595 8263 0,'0'0'0,"123"0"16,-42 0 0,1 0-16,41 0 15,0 0 1,-82-41 15,-41-41-31,0 0 16,0 41-16,0-40 15,0 40 1,0 122 15,0 1-15,0 164 0,0-42-1,0-163-15,0 41 16,0-41-1,81-41 17,-81-82-32,123-41 15,-82 41 1,-41-81 0,82 163-16,0 82 31,-82-41-16,0-1 1,41-40-16,-41 123 16,40-123-16,42 0 15,0-41 1,-41-41 0,-41-40-1,0 40 1,0 123 31,82-41-47,-82 41 15,41-41 17,0 0-17,-41-82 1,0 0-1,-82 0 1,41 82 15,41 82-31,0 123 16,0-83 0,0-81-1,82 41 1,0-82-1,-42 0 1,83-41-16,-82-41 16,-41 41-16,82-40 15,-82 40-15,0-41 16,0 0 15,-41 82-15,0 82-1,41 0 1,0-41 0,82-41-1,-41 0 17,-41 81-32,0 42 15,0-82 1,41 123-1,-41-82 1,82-82 15,-42 0-15,42-82 0,41 0-1,-82 41 1</inkml:trace>
  <inkml:trace contextRef="#ctx0" brushRef="#br0" timeOffset="19519.2117">12804 8385 0,'0'41'78,"82"-41"-31,-82-41-32,0-81 1,-82 81-1,41 0 1,0 82 0,41 41-1,0-1-15,0 83 16,0-82 0,0-41-16,123-41 15,-41 0 1</inkml:trace>
  <inkml:trace contextRef="#ctx0" brushRef="#br0" timeOffset="20219.5399">14277 8345 0,'0'81'16,"0"-40"-16,-41 41 15,41 0 1,41-123 15,81-41-15,-122 41 0,41-81-1,-41-42 1,0 0-1,0 205 17,0 123-17,0-123-15,0 41 16,0-1 0,41-81-1,41 0 1,41-41-1,-83-40 1,-40 40 0,0 0-16,41-41 0,-41 41 15,0 0 1,0 82 15,0 0-15,0 82-1,82-41 1,-82 40 0,0-40-1,-82-82 17,41 0-32</inkml:trace>
  <inkml:trace contextRef="#ctx0" brushRef="#br0" timeOffset="20361.1096">14440 7608 0,'0'-41'16,"0"82"15</inkml:trace>
  <inkml:trace contextRef="#ctx0" brushRef="#br0" timeOffset="21385.7867">16035 8017 0,'0'0'16,"0"-81"-16,41 81 46,-41 40-46,82 42 0,-82 205 32,0-165-1,0-163 0,123-286 0,0 204-15,-42 123 0,-40 0-1,0 246 17,-41-83-17,0-40 1,82-123-16</inkml:trace>
  <inkml:trace contextRef="#ctx0" brushRef="#br0" timeOffset="21701.6821">16813 8140 0,'0'0'16,"0"-41"-16,0 82 31,0 41-16,0 0-15,0 81 16,0-81 0,41-41-16,81-41 15,-40 0 17,-41-41-32,-41-41 15,82 41-15,-82 0 16,0-40-16,-82-83 15,41 123-15,-41 41 16,1 0 0,81 82-1,0 0-15,0 0 16</inkml:trace>
  <inkml:trace contextRef="#ctx0" brushRef="#br0" timeOffset="22435.0766">18285 8181 0,'0'0'0,"0"-82"16,0 0-1,0 41 1,-81 41 0,-83 82-1,123 41 1,41-41 0,0 0-1,82-82 16,0 0-15,-82-41-16,41-82 16,-41 82-1,0-41-15,0 0 16,0-163 0,0 81-1,0 83 1,0 40-1,0 122 1,0 42-16,-82 41 16,82-41-16,0-1 15,0 42 1,82-41 0,-42-83-1,42-40 1,0-122-1,-41-1 1,-41-41 0,0 83-1,0 122 32,0-1-31,0 42-16,0 82 15,0-82-15,0-41 16,82-1 0,-41-40-1</inkml:trace>
  <inkml:trace contextRef="#ctx0" brushRef="#br0" timeOffset="22574.1141">18654 7526 0,'0'41'47,"0"41"-47</inkml:trace>
  <inkml:trace contextRef="#ctx0" brushRef="#br0" timeOffset="23469.1399">18735 7486 0,'0'0'0,"0"-41"0,-41 41 16,41 81 31,0 1-32,0 0-15,0 164 16,0-1 0,0-122-1,0-1-15,0 1 16,0-82-16,0 41 16,82-82 15,-82-82-16,0 0 1,0-41 0,0 42-1,-41-1 1,-81 82 0,40-41-16,82-41 31,82 82-31,81-41 15,-122-41 1,123-122 0,-164 122 15,0 0-15,0 0-1,0 42 1,0 80 31,0 42-47,0 41 15,0 41-15,0 122 16,0-204 0,0 40-16,82 83 15,-82-82 1,0-41-1,41-164 17,40-41-17,-81-41 17,0 83-32,0 40 15,-41 0 1,1 41-1,40-82 17,0 41-17,163 0 1,-81 41-16</inkml:trace>
  <inkml:trace contextRef="#ctx0" brushRef="#br0" timeOffset="25003.0414">20208 7976 0,'0'0'0,"0"-81"16,-41 81-16,41-82 16,-41 0-1,0 82 1,-41 0 0,82 82-16,-40 204 15,40-40 16,122-206 1,-81-40-1,-41-81-31,41-42 16,-41 41-16,0 0 0,82-81 31,-82 245 0,-41 245-15,41-164-1,0-122-15,41-41 16,-41 41-16,82-41 16,0 0-1,-1 0 1,-81-82-16,82-40 15,-82-42 1,0 82 0,0 41-16,0 0 15,0 82 17,0 41-17,82 0-15,-82 41 16,0-42-16,0-40 15,0-82 48,0-40-63,41-42 16,0 0-1,41 123 1,-41 0-1,40 164 1,-81-1 0,0-122-1,0 0 17,41-41-17,41-82 1,-41-81-1,82 81-15,-123 41 16,41 41-16,-41 82 31,0 0-15,0-41-16,0 0 16,0 40-1,0-40-15,40-41 16</inkml:trace>
  <inkml:trace contextRef="#ctx0" brushRef="#br0" timeOffset="25302.6143">21517 8099 0,'0'0'0,"0"-82"16,0 123 15,0 82-15,0-41-16,0 40 15,0-81-15,82-41 16,0 0 0,-1 0-1,1-41 1,-82 1-16,0-42 16,0 0-16,0 41 0,-41 0 15,-40 41 1,-42 0-1,123 123 1,0-41-16</inkml:trace>
  <inkml:trace contextRef="#ctx0" brushRef="#br0" timeOffset="25702.4761">21926 8181 0,'0'0'0,"0"-41"16,41 41-16,41-82 15,-41 82 1,-41 123 0,0 0-1,41-1 1,-41-81-1,81-41 17,-81-41-32,82-81 15,-41-42 1,-41 82 0,82 82-1,-82 82 16,0 41-31,0-82 16,0 0-16,0-1 16,41 83-16,41-123 15</inkml:trace>
  <inkml:trace contextRef="#ctx0" brushRef="#br0" timeOffset="26319.3558">22990 8099 0,'0'-82'16,"0"41"0,0 1-1,-82 40-15,82-41 16,-41 41-16,0 0 16,-41 0-1,0 163 1,82-40-1,0-82 1,41 41 0,41-82-16,0-41 15,-41-41 1,-41 41 0,0-41-1,0 0 1,0 164 15,0 82-15,0 163-1,0-204-15,0 122 16,0-163 0,0 0-16,0 0 15,0-41 1,-82-41-1,41-164 1,41 0 0,41 83-1</inkml:trace>
  <inkml:trace contextRef="#ctx0" brushRef="#br0" timeOffset="26641.0153">23971 7731 0,'-40'0'16,"40"-41"-16,0 82 31,0 41-15,0 41-16,0-1 0,0 124 31,0-124-15,0-40-1</inkml:trace>
  <inkml:trace contextRef="#ctx0" brushRef="#br0" timeOffset="26789.5997">23644 8099 0,'0'0'15,"123"0"1,0 0-1,-1 0-15,-40 0 0,0 0 16</inkml:trace>
  <inkml:trace contextRef="#ctx0" brushRef="#br0" timeOffset="27452.5416">24258 7895 0,'0'-82'15,"0"123"32,0 41-31,0-1-16,0 42 15,0 41 1,0-123 0,82-123 30,-82 0-46,41-41 16,40 123 0,-81 41 15,0 41-15,0 41-1,0-82-15,41-41 16,-41 81-16,41-81 15,41 0-15,0-41 16,-82-40 0,41 40-16,-41-41 15,0 41-15,0 164 63,41-123-32,40 0-15,-81-41-1,0-41 1,-41 0-16,1 0 31,-42 82-15,0 164-16,82 0 15,0-83-15,0 1 16,0 0 0,82-41-16,0-41 15,40 0-15</inkml:trace>
  <inkml:trace contextRef="#ctx0" brushRef="#br0" timeOffset="28519.117">25976 8058 0,'0'-41'16,"0"0"-16,0-40 15,82 162 16,-82 42-31,0-41 16,0 0-16,0 0 16,0-1-1,0-40 17,122-368-1,83 204 0,-123 164-15,-82 41-1,0-41 17,41-41-17,81-41 16,-40-82-15,0 1 0,-41 122-1,82 122 1,-123 42 0,0 40-1,0-81 1,81-82-16</inkml:trace>
  <inkml:trace contextRef="#ctx0" brushRef="#br0" timeOffset="29335.6329">27326 8017 0,'0'82'31,"41"-82"-31,-41 82 15,0-164 48,0-81-47,-82 163-1,41 0 1,0 0-1,41 81-15,0 83 16,0 40 0,0-163-1,41 0 1,0-41 0,82-41-1,-123-40-15,0-1 16,41 0-16,-41 0 0,0 0 15,0 41 1,0 164 15,0-41-31,0-41 16,0 0-16,0 41 16,0-42-1,40-40 1,83-40-1,-123-42-15,41 41 16,-41-123-16,0 82 16,41 42-16,41 40 31,-82 81 0,41-81-15,-41 82-16,0-123 62,0-41-62,-82 42 16,41 40 15,41 40-15,0 42-16,-82 41 15,82-41-15,0 0 16,41-82 0,-41 81-16,164-81 31,-42-41-31,1-40 0</inkml:trace>
  <inkml:trace contextRef="#ctx0" brushRef="#br0" timeOffset="29919.521">28267 7526 0,'0'-81'0,"0"40"16,0 82 46,0 81-62,0 42 16,0-41-16,0-1 15,0 1-15,0 82 16,0-164 0,0-123 31,81-82-32,-40 82-15,-41 1 16,41 81 15,-41 81-15,0 42-1,0-82-15,0 41 16,0-41 0,82-41-16,0 0 15,-41-82 1,41-82-1,-1 1 1,-81 122 15,0 163 1,0-40-17,0 82 1,0-123-1,41 81 1,41-122-16,-82-40 16</inkml:trace>
  <inkml:trace contextRef="#ctx0" brushRef="#br0" timeOffset="30069.3827">28962 7567 0,'0'0'0</inkml:trace>
  <inkml:trace contextRef="#ctx0" brushRef="#br0" timeOffset="30503.55">29167 7936 0,'-41'-82'0,"41"123"78,0 81-78,0-81 0,0 0 16,0 0-16,0 41 31,122-123-15,-122 0-1,82-41 1,-41-81-1,41 81 1,-82 164 15,0-1-31,0 1 16,0 41 0,0-82-16,82 41 31,-41-82-31</inkml:trace>
  <inkml:trace contextRef="#ctx0" brushRef="#br0" timeOffset="30835.5748">29739 7895 0,'0'0'0,"-41"41"32,41 81-17,0-81 1,41-41 15,-41-82 0,0-40-31,-41 122 16,0 0 15,41 81-31,0 1 16,0 0-16,0 41 31,0-41-31,123-82 31,-41-41-31,-41 41 16</inkml:trace>
  <inkml:trace contextRef="#ctx0" brushRef="#br0" timeOffset="31096.5305">30312 8140 0,'0'0'15,"82"-41"-15,-82-82 16,0 83-16,0-42 15,-41 82 1,-41 0 0,82 41-1,0 0 1,0-1 0,82 124-1,0-41 1,-41-1-1,-41-40 1,-41-82 0,-82 41-1,82-41 1,0 0 0,0 0-16</inkml:trace>
  <inkml:trace contextRef="#ctx0" brushRef="#br0" timeOffset="31237.1491">31294 8590 0</inkml:trace>
  <inkml:trace contextRef="#ctx0" brushRef="#br0" timeOffset="38005.5619">27735 5972 0,'0'0'0,"-41"0"31,123 0 47,0 0-78,-42 0 16,42 0 0,82 0 15,-205 0 0,-123 0 0,83 0-15,-1 0-16,41 0 16,0 0 15,82 0 16,41 0-47,-1 0 31,-40 0-15,82 0-16,-123-41 15,-82 41 16,0 0-15,42 0 0,-1 0 15</inkml:trace>
  <inkml:trace contextRef="#ctx0" brushRef="#br0" timeOffset="38998.2637">29208 6095 0,'-41'0'31,"0"0"0,41-41-31,-82 41 16,164 0 46,-41 0-62,40 0 16,-40 0 0,-122 0 62,-1 0-63,0 0 1,123 0 62,0 0-62</inkml:trace>
  <inkml:trace contextRef="#ctx0" brushRef="#br0" timeOffset="39748.687">30721 6177 0,'-82'0'0,"0"0"31,42 0-15,-1 0 0,-41 0-1,123 0 63,0 0-78,40 0 16,1-41-16,0 41 16,0 0-1,-164 0 95,123 0-48</inkml:trace>
  <inkml:trace contextRef="#ctx0" brushRef="#br0" timeOffset="40703.9569">31989 6095 0,'-41'0'16,"123"0"46,41 0-62,-41 0 16,-1 0-16,83 0 31,-205 0 0,0 0-15,-81 0 0,-42 0-1,123 0-15,0 0 16,82 0 31,0 0-32,0 0-15,41 0 16</inkml:trace>
  <inkml:trace contextRef="#ctx0" brushRef="#br0" timeOffset="41405.4986">35139 6177 0,'41'0'32,"0"0"-17,41 0-15,-41 0 16,40 0-16,-40 81 0</inkml:trace>
  <inkml:trace contextRef="#ctx0" brushRef="#br0" timeOffset="41563.0025">35507 6258 0,'-82'0'0,"41"0"16,1 0-16,-42 0 15,123 0 32,0 0-47,81 0 31</inkml:trace>
  <inkml:trace contextRef="#ctx0" brushRef="#br0" timeOffset="43207.198">15831 11412 0,'82'0'31,"-41"0"-16,40 0-15,-40 0 16,41 0 0</inkml:trace>
  <inkml:trace contextRef="#ctx0" brushRef="#br0" timeOffset="43604.5869">15749 11412 0,'0'0'15,"-82"0"-15,82 41 16,-41 41 0,41 0-1,-81 0 1,81-41-1,41-41 32,40 0-31,-40 0 0,41 0-1,0 0 1,0 0-1,-1 0 1,-81 41-16,-40 40 31,-83-40-15,-41 82 0,82-123-16</inkml:trace>
  <inkml:trace contextRef="#ctx0" brushRef="#br0" timeOffset="44410.362">15708 13294 0,'0'-82'0,"0"164"0,0-246 15,0 124 1,0-1 0,-204 41 15,-1 163 0,123 1 0,123-164-31,41 0 16,0 0 0,0-41-16,40-82 15,-40 82 1,-82-40-16,41 81 15,-41-82-15,0 123 47,0 0-31,-41-1 0,41 206-1,0-205 1,0 0-16,-41 40 15,41 1 1</inkml:trace>
  <inkml:trace contextRef="#ctx0" brushRef="#br0" timeOffset="45221.9742">15217 14644 0,'-41'0'0,"41"123"46,-40-1-46,40 1 16,0-41-16,0 0 16,0 40-16,0-40 15,0-41-15,0 0 16,0 0 0</inkml:trace>
  <inkml:trace contextRef="#ctx0" brushRef="#br0" timeOffset="45654.4553">15381 14767 0,'0'0'0,"0"-41"15,41 41 1,0 0-1,41 82 1,-41 40-16,-41-81 16,0 41-1,0 0-15,-82 0 16,0-82 0,82-41 30,41 41-46,82 0 16,-83 0 15,42 81-31,-82-40 16,0 0-16,0 41 0,0 0 16,-41-41-1,-40-41 1,-165 82-1,205-82-15</inkml:trace>
  <inkml:trace contextRef="#ctx0" brushRef="#br0" timeOffset="46395.9636">14808 17098 0,'-41'-41'15,"123"41"32,41 0-31,-41 0-16,40 0 16,-81 0-16,41 0 31,-82 41 0,0 82-15,-41-41-1,41 40-15,0 1 16,0 0-16,-82 122 16,82-40-1,41-205 1</inkml:trace>
  <inkml:trace contextRef="#ctx0" brushRef="#br0" timeOffset="46638.5016">14931 17794 0,'0'0'0,"82"-82"31,0 82-15,204-41-1,-163-41 1,-41 82-1</inkml:trace>
  <inkml:trace contextRef="#ctx0" brushRef="#br0" timeOffset="47571.7634">15381 19062 0,'-41'-82'0,"-41"82"31,41 41 1,-40 41-17,40-1 1,-82 287 15,123-122-15,0-123-1,0-1 1,0-40 15,41-82-15,41 0 0,-1-41-1,-40 0 1,41 41-1,-82-41 1,0-40 0,0 40 15,-41 0 0,0 41-15,-40 0-1,-1 0 1,82 82 15</inkml:trace>
  <inkml:trace contextRef="#ctx0" brushRef="#br0" timeOffset="50112.2305">27776 5522 0,'0'-41'15</inkml:trace>
  <inkml:trace contextRef="#ctx0" brushRef="#br0" timeOffset="50336.9219">28348 5359 0</inkml:trace>
  <inkml:trace contextRef="#ctx0" brushRef="#br0" timeOffset="50622.6058">29576 5522 0,'-41'-41'0,"41"82"78</inkml:trace>
  <inkml:trace contextRef="#ctx0" brushRef="#br0" timeOffset="53061.2365">14440 21107 0,'0'0'0,"-41"0"0,0 0 16,-40 0-1,-1 0 1,123 0 47,409 0-32,122-82-16,-285 0-15,-42 0 16,-81 82-16,-83-40 16,1 40-16,-41 0 31</inkml:trace>
  <inkml:trace contextRef="#ctx0" brushRef="#br0" timeOffset="54605.9104">14604 21720 0,'0'0'15,"0"-40"-15,0-42 32,0 123-1,0 81-31,-82 206 16,-41 81 15,123-328 16,0-121-16,41 40-15,164-41-1,-42-41 1,1 41-1,-123-41 1,41 82-16,-82-82 16,0 41-1,0 0 1,0-40-16,-123-42 16,82 82-1,41 164 32,0 40-31,0 1-1,0 368 1,0-246 0,0-245-16</inkml:trace>
  <inkml:trace contextRef="#ctx0" brushRef="#br0" timeOffset="55027.1633">15381 22375 0,'0'-82'0,"-41"82"31,41 82-15,0 0-1,0 40-15,0 1 16,0 82 0,0-124-16,0 1 15,41-82-15,82 0 16,-41 0-1,40-163 1,-81-83 0,-41 124-1,0 40 1,0-41-16,-123 123 16,42-41-16,-1 41 15,0 164 1,41-1-1</inkml:trace>
  <inkml:trace contextRef="#ctx0" brushRef="#br0" timeOffset="62126.2135">12149 11044 0,'0'-41'62,"0"0"-15,0 1-16,-41 40 1,1 0-32,-42 0 31,0 0-31,82 40 16,0 83-1,0-82 1,0 0-16,0 41 15,41 0-15,82-41 32,-83-41-32,124 81 15,-123-40-15,41-41 16,-82 41 0,0 41-1,0 0-15,-41-82 16,-41 41-16,41-41 15,-41 81-15,41-81 16,1 0 0,40-40 15,0-1-31,0-82 16,81-41-1,1-40 16,-82 81-31,82 82 0,-82 0 16,0-41 0,0 42-1,0-1 1,-41 41-16,-82 0 16,82 0-1,1 0-15,-42 81 16</inkml:trace>
  <inkml:trace contextRef="#ctx0" brushRef="#br0" timeOffset="63774.1223">12068 12926 0,'0'0'0,"0"-82"16,0 41 0,-41 41-1,-41 0 1,-41 0-1,0 246 17,205-42-1,82-40 0,-82-82-15,-82-42 15,0 42-31,-41 0 16,-82 0-16,82-82 15,-41 82 1,41-82 0,41-82-1,0-41 1,123-40-1,0-1 1,-123 41-16,123 82 16,-123 0-16,0-81 15,0 40 1,-41 82 0,-41 0-1,-82 82 16,164-41-31</inkml:trace>
  <inkml:trace contextRef="#ctx0" brushRef="#br0" timeOffset="64623.1047">11618 15257 0,'0'-81'0,"0"-1"16,0 41 15,-41 41-31,0 0 32,0 123-17,-41 40 1,82-81-1,0 0 1,0-41-16,0 41 0,41-82 31,41 0-31,-82 81 16,122-81-16,-81 82 0,41-82 16,-82 82-1,0 0 1,-41 0-1,-81 40 1,81-122-16,0 0 16,-41 0-1,82-41-15,0-81 16,123-83 0,-1 42-1,-81 81 1,0-41-1,-41 82-15,0-41 16,0 1 0,0 40-1,-41 41-15,-81 0 16,40 0 0,-82 163-1,164-81-15</inkml:trace>
  <inkml:trace contextRef="#ctx0" brushRef="#br0" timeOffset="65413.8045">11658 16853 0,'0'0'0,"0"-82"16,-81 82 31,-1 82-31,0 0-1,82-42-15,-82 42 16,82-41-16,0 41 15,0-41 1,41-41 0,41 0-1,0 0 1,0 82-16,-42-82 16,42 82-16,-41-42 0,-41 42 15,82 0 1,-82 0-16,0-41 15,-82 81 1,82-81-16,-123-41 16,83 82-1,-83-82-15,82 0 16,41-41-16,-41 0 16,41 0-1,0-40-15,82-1 16,41-82-1,-1 82 1,-81-81 0,0-1-1,-41 123 1,-82 41 0,41 0-1,-81 0 1,81 0-16,41 82 15,-82 0-15,82 0 16</inkml:trace>
  <inkml:trace contextRef="#ctx0" brushRef="#br0" timeOffset="66222.8418">11781 19798 0,'0'-41'0,"0"0"16,0-82-1,-82 123 16,41 0 1,41 82-32,-122 82 31,122-123-31,-41 163 31,41-163-15,0 0-1,123-41 1,-83 0-16,42 82 16,-41-82-16,41 41 15,0 41 1,-82 40 0,0-40-16,-82-82 31,-82 0-31,1 0 15,81 0 17,41 0-17,41-41 1,41-41-16,82-81 16,-123 81-16,81 41 15,-81 0-15,41 41 16,-41-123-16,82 83 31,-123 40-15,-41 40-1,1-40 17</inkml:trace>
  <inkml:trace contextRef="#ctx0" brushRef="#br0" timeOffset="67474.8243">2086 11985 0,'0'0'0,"0"-82"0,0-40 15,0 40-15,0 41 16,0 0-16,0 0 31,-82 41-15,-122 327 15,204-122-15,41-123-1,41-82-15,-1 122 16,1-122-16,0 123 16,-41-41-1,-41 41 1,-82-42-1,-122-40 1,122 41-16,41-82 16,0 0-16,-41 0 15,82-41 1,41-41 0</inkml:trace>
  <inkml:trace contextRef="#ctx0" brushRef="#br0" timeOffset="67741.4593">2536 11821 0,'0'-81'16,"0"162"-16,0-203 0,0 40 16,0 164 30,0 40-30,0 1-16,0 204 16,0-122-1,0-82-15,0-42 16,41-40-16,41-41 16,-41-81-1</inkml:trace>
  <inkml:trace contextRef="#ctx0" brushRef="#br0" timeOffset="68290.1315">2700 12476 0,'0'0'15,"82"-82"-15,-82 0 16,0 1-16,0 121 47,41-40-31,-1 0-1,-40-40 1,41-1-1,-41-41 1,0 41 0,0-41-16,-41 82 31,-81 164-31,122-1 16,0 1-1,0-82 1,122 0 15,42-123-15,-41-82-1,-41-41 1,-41 83-16,-41-1 16,0-41-16,81 0 0,-81 41 15,0 1-15,0 40 16,0-41-1,-41 123 32,41 41-47,0 245 16,0 123 0,0 123-1,41-410 1,-41 123-16,0-204 15,0 0 1</inkml:trace>
  <inkml:trace contextRef="#ctx0" brushRef="#br0" timeOffset="68559.0441">3436 12231 0,'0'-41'0,"0"82"0,0-123 16,82 82-1,-41 0-15,41 0 16,-41 0 0,40 0-16,-81 82 15,0-1-15,0-40 16,0 0-16,-122 41 31,40 0-15,0-82-16</inkml:trace>
  <inkml:trace contextRef="#ctx0" brushRef="#br0" timeOffset="68925.9037">4213 11699 0,'0'0'0,"0"-41"0,164-41 16,-82 82 0,0 0-1,-82 164 1,0-42-1,-82 42 1,-123 41-16,83-124 0,40-81 16,41 41-1,82-41 17,245 0-17,82-82 1,-163 82-1,-164-40 1,41 40-16</inkml:trace>
  <inkml:trace contextRef="#ctx0" brushRef="#br0" timeOffset="69313.4957">2414 11821 0,'-82'0'0,"0"0"15,123 0 63,41 0-78,-1 0 16,42 0-16,0 0 16,163-81-1</inkml:trace>
  <inkml:trace contextRef="#ctx0" brushRef="#br0" timeOffset="69984.0252">4950 11903 0,'-82'-41'0,"164"82"0,-205-82 16,205 41 31,41 0-47,286-41 31,-368 41-15,-1 0-1,-40-81 16,-40 81-15,40-41 0,-82 41-16,0 0 15,41-41 1,-41 41 0,164 0 46,-41 0-62,0 0 16,82 82-1,-123 122 1,0-163 0,-41 41-16,0 41 15,-41-42-15</inkml:trace>
  <inkml:trace contextRef="#ctx0" brushRef="#br0" timeOffset="70433.7716">941 14194 0,'0'0'0,"-82"0"0,41 0 16,123 0 15,450-41 0,-205-82-31,123 42 0,0 81 16,41-123-16,491-82 31,-901 205-15,-81-82 93,41 82-93</inkml:trace>
  <inkml:trace contextRef="#ctx0" brushRef="#br0" timeOffset="92876.8263">2945 24788 0,'0'-41'16,"0"-40"-1,0 40-15,0-41 16,0-41 0,-82 123 15,1 164-16,-42 81 1,123-122 0,-82 0-16,82-1 0,0-81 15,82 41 1,-41-82-16,82 0 31,-42 0-15,-81 41-16,41 41 15,-41 0 1,-122 40 0,-83-40-1,164-82-15,-82 82 16,42-82 0,81-41-1,0-82 1</inkml:trace>
  <inkml:trace contextRef="#ctx0" brushRef="#br0" timeOffset="93175.8057">3273 24788 0,'0'0'0,"0"-82"16,0 123 31,0 82-47,-82 0 16,82 81-16,0-40 15,0 0-15,0-42 16,0-40-16,0 41 15,0-41 1,41-82 0</inkml:trace>
  <inkml:trace contextRef="#ctx0" brushRef="#br0" timeOffset="93777.7241">3477 25443 0,'0'41'0,"41"-41"31,-41 41-31,41-41 16,-41-41 15,82 41-31,-82-82 0,0 0 16,0 0-1,-41 82 17,-41 123-17,82-41-15,-82 122 16,82-163 15,41 41-31,0-82 16,0 0-1,41 0-15,0-41 16,-1-41-16,-40 41 16,82-122-1,-123-124 1,41 165-16,-41 40 16,0 0-16,0 0 15,0 41 1,0 164 31,0 41-47,0 245 15,0 0 1,0-246 0,0 83-1,0-164-15,0-41 16,0 40-1</inkml:trace>
  <inkml:trace contextRef="#ctx0" brushRef="#br0" timeOffset="94061.9633">4091 25484 0,'0'-82'0,"0"41"16,0-82 0,0 41-16,41 82 15,40 0 1,1 0 0,-41 82-1,-41 41 1,0-41-1,-123 81 1,83-81 0,-83-82-16</inkml:trace>
  <inkml:trace contextRef="#ctx0" brushRef="#br0" timeOffset="94375.8779">3109 25034 0,'123'-41'63,"-42"41"-63,1-82 15,0 82-15,0-41 16</inkml:trace>
  <inkml:trace contextRef="#ctx0" brushRef="#br0" timeOffset="94914.0504">4704 24952 0,'0'-82'0,"0"164"16,82-164 0,-41 82-1,41 0 1,-41 41-1,-41 0-15,0 82 16,-41-42 0,0 1-1,-82 0 1,123-123 31,41 41-32,82-41 1,-41 82 0,-82 82-1,0 0 1,-41 81 0,0-163-16,-82 41 15,82-82 1,-82 0-16,42-41 15</inkml:trace>
  <inkml:trace contextRef="#ctx0" brushRef="#br0" timeOffset="95356.3305">2536 26670 0,'0'0'0,"-122"0"15,40 0-15,0 41 0,205-41 47,122 0-47,328-41 32,-328 41-32,328-82 15,-369 82-15,42-82 16,40 82-1,-245 0 1,-41 41 31</inkml:trace>
  <inkml:trace contextRef="#ctx0" brushRef="#br0" timeOffset="96050.752">6095 25565 0,'-41'0'16,"0"0"-16,123 0 62,41 0-62,0 0 16,-1 0-16,83 0 31,-123 0-15,-41 0-1,-41-40 17,-82-42-17,-41 82 1,82-41 0,0 41 15,82-41 16,41 41-47,-41 0 15,41 0 1,-1 82 15,-121 40-15,-42 1-1,-41 0 1,123-41-16,0-41 16</inkml:trace>
  <inkml:trace contextRef="#ctx0" brushRef="#br0" timeOffset="103960.8145">9286 24952 0,'0'-82'0,"0"41"15,0 0-15,0 0 16,0 164 31,-41 41-47,-41 81 16,0-122-1,-245 286 1,163-286-1,124-42 1,40-162 15,0-42-31,0-123 16,40 42 0,42 122-1,-82 0-15,82 82 0,-41 0 31,82 82-31,-82 164 16,-41-1 0,81 0-1,-40-122 1</inkml:trace>
  <inkml:trace contextRef="#ctx0" brushRef="#br0" timeOffset="104177.8734">9777 25606 0,'41'0'31,"81"0"-31,-40 0 16,0 0-16,-41 0 16</inkml:trace>
  <inkml:trace contextRef="#ctx0" brushRef="#br0" timeOffset="104328.383">9818 25975 0,'122'-41'32,"-40"41"-32,41 0 15,-41-82-15</inkml:trace>
  <inkml:trace contextRef="#ctx0" brushRef="#br0" timeOffset="105571.5475">11290 25402 0,'0'-82'16,"0"41"-16,0-41 16,-41 82 31,41 164-32,-81 81-15,81 42 16,0-83-1,81-122 1,42-82 0,0-123 15,-82 1-15,0 81-16,-41-41 15,0-41-15,-41-40 0,0 81 16,-82 0-16,82 82 15,0-41-15,-81 41 16,122 82 0,0 0-16,0 163 15,81-204 1</inkml:trace>
  <inkml:trace contextRef="#ctx0" brushRef="#br0" timeOffset="105827.8716">11945 25934 0,'0'-41'47,"0"-41"-32,0 123 17,0 82-17,0-83-15</inkml:trace>
  <inkml:trace contextRef="#ctx0" brushRef="#br0" timeOffset="106244.735">12477 25484 0,'0'0'16,"0"-123"-16,-82 246 31,82-42-16,0 165 1,-82-42 0,82-81-1,41-41 1,41-82-16,40-41 16,-81 41-1,41-123-15,-41 1 16,-41 81-1,0-41-15,0 0 16,0-41-16,0 82 0,-164 1 16,83 40-1,40 40 17,41 83-17</inkml:trace>
  <inkml:trace contextRef="#ctx0" brushRef="#br0" timeOffset="106443.6428">13090 25484 0,'0'-41'16,"41"-41"-1,82 82-15,0 0 16,-42-41-16,-40 41 16,0 0-1</inkml:trace>
  <inkml:trace contextRef="#ctx0" brushRef="#br0" timeOffset="106778.106">13049 25525 0,'-82'0'0,"82"40"16,0 1-1,0 82 1,-40-41 0,40-41-1,81-41 16,-40-41-31,123 0 16,-82 41 0,0 41 15,-82 41-31,0-41 16,0 0-16,0-1 15,-123 42-15,41-41 16,0 82-16,41-123 15</inkml:trace>
  <inkml:trace contextRef="#ctx0" brushRef="#br0" timeOffset="107511.0161">14563 26220 0,'0'41'31,"-41"-41"47,41-82-47,0 0-15,41 82-16,-41 82 31,0-41-31,0 0 16,0 41-1,0-1 17,0-121-17,-82-42 1,82 0-1,0 123 64,0-82-17,0 0-46,41 41-16,-41-41 15,82 41-15,-82 41 16,0 41 0,0 41-1,0-1-15,-41 1 16,0-41-16,-41 0 0</inkml:trace>
  <inkml:trace contextRef="#ctx0" brushRef="#br0" timeOffset="108511.7321">16199 25647 0,'0'0'0,"0"-41"0,0 0 15,-41-81 1,-82 81 0,42 41-16,40 0 15,-82 0 17,41 204-17,82-81-15,0 0 16,0-41-16,0-1 0,41-40 15,41-41 1,0-41 0,-82 1-1,122-83-15,-40-41 16,-82 82 0,0-40-16,0-83 15,0 1 1,0 163-1,0 0 1,0 123 15,0 40-31,0 124 32,0 286-17,0-246 1,0-204-16</inkml:trace>
  <inkml:trace contextRef="#ctx0" brushRef="#br0" timeOffset="108900.4028">17058 25320 0,'0'-82'0,"0"0"16,0 1 0,0-1-1,-41 82 1,-41 0-1,1 82 1,81 122 0,-82-81-16,82 40 15,0-40-15,0 0 16,0 0-16,0-42 16,0 1-16,0 41 15,-41-41 1,-41 0-1</inkml:trace>
  <inkml:trace contextRef="#ctx0" brushRef="#br0" timeOffset="109111.1507">16567 25729 0,'0'0'0,"82"0"31,-41 0-15,41 0-16,81 0 16,-40 0-1,0 0-15</inkml:trace>
  <inkml:trace contextRef="#ctx0" brushRef="#br0" timeOffset="109328.0225">17876 25770 0,'41'0'32,"41"0"-32,0 0 15,81 0 1</inkml:trace>
  <inkml:trace contextRef="#ctx0" brushRef="#br0" timeOffset="109494.525">17835 26097 0,'-41'0'15,"82"0"1,82 0 0,41-122-1,40 81-15</inkml:trace>
  <inkml:trace contextRef="#ctx0" brushRef="#br0" timeOffset="121913.1611">18817 25320 0,'0'0'0,"-41"0"15,41-82-15,41 41 32,0 41-32,41 0 15,0 0-15,122 0 31,-122 0-15</inkml:trace>
  <inkml:trace contextRef="#ctx0" brushRef="#br0" timeOffset="122325.267">18858 25320 0,'-41'0'0,"82"0"0,-164 0 31,123 82-31,-41 41 16,1-42 0,40 1-1,40-82 32,-40-41-47,123 0 31,-41 41-15,0 0-16,0 82 16,-82 0-16,41-41 15,-41 82 1,0-82-1,-205 122 1,164-122-16,-41-41 16,41 0-16</inkml:trace>
  <inkml:trace contextRef="#ctx0" brushRef="#br0" timeOffset="122562.5345">19349 26015 0,'41'0'31,"41"-40"-16,-1 40-15,42 0 16,41 0 0,-82 0-16</inkml:trace>
  <inkml:trace contextRef="#ctx0" brushRef="#br0" timeOffset="122799.8518">20290 25484 0,'0'-41'15,"0"82"-15,0-41 47,0 81-47,-41 1 16,41 0-16,0 0 15,0 122 1,0-122-16</inkml:trace>
  <inkml:trace contextRef="#ctx0" brushRef="#br0" timeOffset="123479.245">21149 25770 0,'-41'-82'16,"82"82"15,82 0 1,-42 41-32</inkml:trace>
  <inkml:trace contextRef="#ctx0" brushRef="#br0" timeOffset="123628.795">21026 26097 0,'0'0'0,"82"0"32,0 0-32,0-41 15,-42 41-15</inkml:trace>
  <inkml:trace contextRef="#ctx0" brushRef="#br0" timeOffset="124013.7592">22090 25606 0,'0'0'0,"0"-41"16,0-40-1,-82 162 17,82 1-17,0 0 1,0 0-16,0-41 31,123-41-31,-42 0 16,-40-41-1,82-82 1,-82-40 15,-41 81-31,0 123 32,-41 81-32,41 1 15,-164 41-15,164 40 16,-81 123-16,81-286 15</inkml:trace>
  <inkml:trace contextRef="#ctx0" brushRef="#br0" timeOffset="125680.0051">15299 27693 0,'0'-41'15,"0"82"-15,0-164 0,0 82 0,0 0 16,0-41-1,0 123 17,0 41-32,-82 450 31,82-205-15,0-204-1,0-42 1,41-81-16,41 0 15,0-40-15,-41-1 16,41-123 0,-1 82-16,-81 0 15,41 1-15,-41-1 16,82 82-16,0-41 16,-41 41-1,41 82 1,-82-1-1,0-40 1,-41-41 31,41-81-31,-41 40-16,41-41 15,-41 82-15,41-82 0,-82 82 16,41 0-1,0 82 1,41 41-16,0 122 16,0-163-1,0-41-15,0 0 16,82-41 15,-41 0-31,41-82 16,-82 41-1,82-82-15,-82 0 16,0 83-16,41 40 31,-41 122-15,0-40 0,0 0-1,81 41 1,1-123-1,41-82 1,0-123 0,-82-81-1,-41 0 1,0 81 0,0 123-16,0 41 15,0 82 32,0 82-47,-82 0 16,82-1-1,0 1-15,0 41 0,0-42 0,0-40 32,0-41-17,41-41-15,-41-82 16,41 1-1,-41-124 1,163 123 0,-81 82-1,0 82 1,-82 41-16,0-1 16,0-81-1,0 41-15,0-41 16,-123-41-1,82 0 1,0 0-16,0 0 16</inkml:trace>
  <inkml:trace contextRef="#ctx0" brushRef="#br0" timeOffset="125946.8204">16895 27488 0,'0'0'0,"0"-82"0,0 164 62,0 41-62,0-1 16,0 42-16,0 163 15,0-122 1,81-164 15,-40-41-31</inkml:trace>
  <inkml:trace contextRef="#ctx0" brushRef="#br0" timeOffset="126245.9886">17140 27938 0,'0'123'32,"41"-123"-17,-41-82 32,0 41-31,0-41-1,-41 82 1,41 82 0,0 0-1,0 0-15,0 81 16,41-122 0,82-41-16,-82 0 15,-1-41-15</inkml:trace>
  <inkml:trace contextRef="#ctx0" brushRef="#br0" timeOffset="126570.0958">15217 27938 0,'82'-82'31,"0"82"-15,82 0-16,122 0 16,41-82-16,369 1 15</inkml:trace>
  <inkml:trace contextRef="#ctx0" brushRef="#br0" timeOffset="127179.6599">17508 27897 0,'0'0'16,"0"-82"-16,41 82 31,-41 41-15,0 82 0,82 0-16,0 81 31,40-204-31,-81 82 15,0-82-15,41 0 16,-82-82 0,0 0-1,0-40 1,0-1-16,0-41 0,0 42 16,0 81-16,-41 41 15,41 81 1,0 83-1,0 0-15,0-42 16,0 1-16,0-41 0,41 0 16</inkml:trace>
  <inkml:trace contextRef="#ctx0" brushRef="#br0" timeOffset="128204.1107">18531 27815 0,'0'0'0,"0"-82"15,-41 42 1,-82 40 15,41 81-31,82-40 16,-41 41-1,41 123-15,0-124 16,0 1-16,0 0 31,123-82-15,0-41 0,-82-41-16,-41 0 15,0 1-15,0-1 16,0-41-16,0 82 15,0 164 17,0 122-17,0-81 1,0-123-16,82 41 16,-1-82-1,1-82 1,-41-41-1,82-163 1,-123 122 0,0 1-1,0 40-15,0 41 0,0 41 16,0 0 0,0-41-16,-41 123 31,41 123-16,0 122 1,0-81 0,0-82-16,0-1 0,41-40 15,41 0 1,40-82 0,1-82-1,-41-82 1,-82-81-1,0 204 1,-82 82 15,82 0-15,0 41 0,0 40-16,0-40 15,41 0 1,41-82-1,0-41 1,-82 0 0,81-163-1,-81 40 1,0 246 15,0 82-15,0-83-1,41 42 17,41-82-32,41-41 31</inkml:trace>
  <inkml:trace contextRef="#ctx0" brushRef="#br0" timeOffset="128519.049">20044 27815 0,'0'41'16,"0"41"-1,0-41 1,41-41 0,41 0-1,-82-82 16,0-41-15,-41 123-16,0 0 16,0 0-1,-40 164 1,81 0 0,0-124-16,40 83 15,1-123 1,0 0-16,123-41 15</inkml:trace>
  <inkml:trace contextRef="#ctx0" brushRef="#br0" timeOffset="128734.7715">21149 27979 0,'0'0'0,"-41"0"0,123 0 15,0 0 1,-1 0 0,1 0-16,41 0 15</inkml:trace>
  <inkml:trace contextRef="#ctx0" brushRef="#br0" timeOffset="128882.009">21190 28265 0,'0'0'0,"41"0"16,40 0-1,42 0 1,82 0-16</inkml:trace>
  <inkml:trace contextRef="#ctx0" brushRef="#br0" timeOffset="140514.4555">22703 27365 0,'0'-122'31,"0"40"-15,0 41-16,-41 41 15,-40 0 1,-1 0 0,0 286 15,0 123 0,123-368-15,0-41-1,41-82 1,81-40 0,-81-1-1,-82-123 1,0 206-1,0 162 17,0 1-17,0 41 1,0-1-16,0 287 16,0-286-16,0-41 15,0 40 1</inkml:trace>
  <inkml:trace contextRef="#ctx0" brushRef="#br0" timeOffset="140761.941">23031 28183 0,'0'-81'94,"40"81"-63</inkml:trace>
  <inkml:trace contextRef="#ctx0" brushRef="#br0" timeOffset="141201.7363">23481 27611 0,'0'0'0,"0"-82"0,-41 41 15,41-41-15,0 41 16,-41 41 0,41 123-1,0 0 1,0 122 0,0-81-1,122-82 1,-40-82-1,-41 0 1,123-205 0,-164 41-1,0 1 1,0 122 15,0 82-15,0 245-16,0 41 31,0 1-15,0-124-1,0-163-15</inkml:trace>
  <inkml:trace contextRef="#ctx0" brushRef="#br0" timeOffset="141722.7353">24299 27652 0,'0'0'0,"0"-82"16,-82 41-1,0 41 16,82 41-31,-41 82 32,41 40-17,82-40 1,123-41 0,-165-82-16,1 81 15,-41-40-15,0 41 16,0 0-1,-81 0 1,-42-82 0,82 0-16,0-82 15,41-82 1,123-81 0,-1 0-1,-40 122 1,-82 82-1,0-41 1,0 41 0,-82 41-1,1 0 1,81 123 0</inkml:trace>
  <inkml:trace contextRef="#ctx0" brushRef="#br0" timeOffset="142220.5122">24912 27447 0,'0'0'0,"-82"0"16,42 0-1,-42 123 1,41 40 0,41-81-16,0 0 15,0 0-15,82-41 0,-1-41 16,1 82-16,0-82 16,-41 122-1,-41 1 1,0-82-1,-123 163 1,41-204 0,82-40-1,0-124 1,0 82 0,41 0-16,41-40 0,-41-42 15,41 82-15,-82-41 16,-41 1-1,0 122 1,-41 0 0,0 0-16,1 0 0,40 0 15,-41 0 1</inkml:trace>
  <inkml:trace contextRef="#ctx0" brushRef="#br0" timeOffset="143781.6562">25935 10063 0,'0'-41'0,"0"82"0,0-164 15,0 82-15,0 0 16,0-41 0,-82 82-1,41 41 1,-41 41-16,-81 368 31,163-327-15,82-1 15,-1-122-31,42 82 16,-123 0-16,82-82 15,-123 164 1,-82-83 0,1-81-16,40 41 15,0-41-15,41 0 0,-41 0 16,82-82-1,0-204 1</inkml:trace>
  <inkml:trace contextRef="#ctx0" brushRef="#br0" timeOffset="144048.5128">26303 9981 0,'0'0'0,"0"-123"0,0 82 15,0 0 1,0 82 15,0 41-15,0 0-16,-82 245 16,82-163-16,0-1 15,0 1 1,41-82-1,0-82 1</inkml:trace>
  <inkml:trace contextRef="#ctx0" brushRef="#br0" timeOffset="144576.6783">26589 10267 0,'0'0'0,"0"41"16,0 41-1,0-41 1,41-41 15,-41-123 1,0 41-17,-81 123 16,81 205-15,0-124 0,0-40-1,40-82-15,42 0 16,0 0 0,0-82-16,0 41 0,40-40 15,-81-1-15,0-82 16,-41 0 15,0 124-31,0-124 16,0 123-16,0-41 15,-41 205 17,41 0-17,0 245 1,0-41-16,0-41 15,-81 1-15,81-83 16,0 83 0,0-206-16,0 1 15</inkml:trace>
  <inkml:trace contextRef="#ctx0" brushRef="#br0" timeOffset="144831.7567">27121 10513 0,'0'-41'0,"41"41"32,41 0-17,-41 81-15,-41-40 16,82 82-1,-82-82-15,0 0 16,-82 41 0,0-1-16,-82-81 15,83 0 1</inkml:trace>
  <inkml:trace contextRef="#ctx0" brushRef="#br0" timeOffset="145071.9941">26139 10226 0,'0'0'0,"0"-82"31,82 82-31,0 0 16,41 0 0,0 0-16,-1 0 15,124-41-15</inkml:trace>
  <inkml:trace contextRef="#ctx0" brushRef="#br0" timeOffset="145548.145">27939 10022 0,'0'0'0,"0"-41"15,-81 123 32,81-1-47,0 1 16,-82 0-16,0 41 15,82-82 1,0 0 0,82-41 15,40 0-31,1 0 15,123-123 1,-205 41-16,-41 0 16,81 0-1,-81 41 1,0 1 0,-81 121-1,81 42 1,-41 163-1,-41-81-15,82-1 16,0-81-16,0 0 16,0-41-16</inkml:trace>
  <inkml:trace contextRef="#ctx0" brushRef="#br0" timeOffset="145888.6441">25485 11494 0,'0'0'0,"-123"0"16,82 0-16,164 0 31,368 0-16,204 0 1,-40 0 0,-328 0-1,-81 0-15,-124 0 0,-81 0 16</inkml:trace>
  <inkml:trace contextRef="#ctx0" brushRef="#br0" timeOffset="146738.1742">29903 10349 0,'0'0'0,"41"0"16,0 0-16,0 0 15,40 82-15,-40 0 16,-41-1-16,0 1 16,0 41-16,0 0 15,-81 122 1,-42-122 15,205-410 0,122 1-15,-81 41 0,-41 40-1,0 123 1,-82 41-16,-41 41 31,-82 246-15,41 40 15,0-81-31,82 163 16,0-286-16,0-1 15,82-81-15,0 41 16,122-41 0,-122 0-16,82-163 15</inkml:trace>
  <inkml:trace contextRef="#ctx0" brushRef="#br0" timeOffset="147037.7448">31007 9776 0,'0'0'0,"0"-41"15,41 0-15,0 41 31,0 0-31,41 0 16,-82 41-16,0 0 16,-82 82-1,0-82-15,-81 41 16,81-41-16,82 40 31,123-81-15,-1 0-1,83 0-15,81 0 16</inkml:trace>
  <inkml:trace contextRef="#ctx0" brushRef="#br0" timeOffset="147217.4923">31744 10553 0,'82'0'31,"40"0"-31,-40 0 16,0 0-16</inkml:trace>
  <inkml:trace contextRef="#ctx0" brushRef="#br0" timeOffset="147353.5992">31866 10881 0,'0'0'0,"-40"0"0,80 0 31,247-41-15,40-82 0</inkml:trace>
  <inkml:trace contextRef="#ctx0" brushRef="#br0" timeOffset="148272.2009">15381 12026 0,'0'41'31</inkml:trace>
  <inkml:trace contextRef="#ctx0" brushRef="#br0" timeOffset="148754.4916">12927 11821 0</inkml:trace>
  <inkml:trace contextRef="#ctx0" brushRef="#br0" timeOffset="150066.8556">33871 10594 0,'0'-81'0,"-82"81"15,164 0 48,0 40-48,-41-40-15,81 0 16,-40 0 0</inkml:trace>
  <inkml:trace contextRef="#ctx0" brushRef="#br0" timeOffset="150699.0314">34485 10226 0,'40'-41'16,"1"41"-16,41 0 16,-41 0-1,0 0-15,41 0 16,-82 82 0,-82 41-1,41-82 1,-41-41-16,41 0 15,41 41 1,82-41 15,-41 0-15,0 0-16,41 0 16,-82 41-1,0 81-15,0-40 16,-41-41 15,-41-41-31,41 0 16,0 41-16,-41-41 15</inkml:trace>
  <inkml:trace contextRef="#ctx0" brushRef="#br0" timeOffset="150950.5517">35180 10144 0,'0'0'0,"0"-41"16,41 41-16,41 82 31,-82 0-31,81 164 31,-81-165-31,0 124 16,-40-164-16,-42 41 15,0-42-15</inkml:trace>
  <inkml:trace contextRef="#ctx0" brushRef="#br0" timeOffset="151303.8411">33953 9981 0,'0'0'0,"-82"-41"16,-41 41-16,41 0 31,41 0-31,1 0 16,-42 82-16,0 122 16,82-40-16,-82 40 15,82-40-15,0-41 16,0-42-16,0 1 15,82-82-15,0 82 16,0-82-16,122 0 16</inkml:trace>
  <inkml:trace contextRef="#ctx0" brushRef="#br0" timeOffset="151715.5172">35180 9817 0,'0'0'0,"0"-41"0,123-41 31,-82 82-31,81-40 16,-81 40 0,-41 40 15,-82 83-15,41-123-16,-40 41 31,81 0-16,81-41 1,1 0 0,164 0-1,-83 0 1,-81 0-16</inkml:trace>
  <inkml:trace contextRef="#ctx0" brushRef="#br0" timeOffset="152016.2634">33748 11453 0,'82'0'16,"82"0"0,81 0-16,-40 0 15,285-41 1,-244 41-16</inkml:trace>
  <inkml:trace contextRef="#ctx0" brushRef="#br0" timeOffset="152515.9865">34566 11944 0,'0'0'0,"-81"-82"16,40 82-1,-41 0 1,41 41 0,-41 82-1,82 41 1,0-123-16,41 40 15,164-40 1,-124-41-16,42 123 0,-82-123 16,-41 82-1,0 0 1,-123-1-16,1-81 16,40 0-16,-41 0 15,41-41 1,82 1-1,41-42 1,41 41-16,41-41 0,40 0 16,-40-40-1,-123-1 1,0 82-16,0-41 16,-123 82-1,82 41 1</inkml:trace>
  <inkml:trace contextRef="#ctx0" brushRef="#br0" timeOffset="152792.3923">36121 10922 0,'41'0'62,"0"0"-62,40 0 16,-40 0-16,0 0 15,0 0-15,41 0 16</inkml:trace>
  <inkml:trace contextRef="#ctx0" brushRef="#br0" timeOffset="152982.1687">36325 10635 0,'-41'0'0,"82"0"0,-82-82 0,41 123 32,0 41-32,0 41 15,-81 122 1,-1 287 0,82-450-1</inkml:trace>
  <inkml:trace contextRef="#ctx0" brushRef="#br0" timeOffset="154396.0274">37348 10308 0,'0'0'0,"0"-82"15,82 82 1,-82 41 0,0 164-1,0 163 17,0-327-17,0 81 16</inkml:trace>
  <inkml:trace contextRef="#ctx0" brushRef="#br0" timeOffset="154732.2567">37716 10103 0,'0'0'0,"0"-81"0,0 40 16,82 0 0,0 41-1,-82 41 1,-41 122 0,-82 42-1,82-82 1,82-123 15,0 0-15,123 0-1,-83 0-15,1-82 16,0 82-16,123 0 16,-164 0-1</inkml:trace>
  <inkml:trace contextRef="#ctx0" brushRef="#br0" timeOffset="154999.4016">36898 11494 0,'0'41'0,"82"-41"16,0 0-1,40-41-15,42 41 16,245-41 0,-41 41-1,-245 0-15</inkml:trace>
  <inkml:trace contextRef="#ctx0" brushRef="#br0" timeOffset="155483.7604">37757 11821 0,'0'0'15,"-82"0"-15,82-81 0,-41 81 16,-40 0 0,-1 41-1,0 81 1,82 1 0,123 0-1,-1-82-15,-40-41 16,123 122-1,-164-40-15,-41-41 16,0 41 0,-41-82-16,-41 0 15,41 0 1,-82 0-16,123-41 16,0-41-1,0 41-15,82-122 31,-41 122-31,-41-41 16,123 0-16,-123 41 0,0 0 16,0-41-1,-41 82 1,-41 0 0,41 0-1</inkml:trace>
  <inkml:trace contextRef="#ctx0" brushRef="#br0" timeOffset="155718.7351">39312 11044 0,'122'0'47,"-40"0"-47,41 0 16,-41 0-16,-42 0 16</inkml:trace>
  <inkml:trace contextRef="#ctx0" brushRef="#br0" timeOffset="155983.3922">39475 10594 0,'0'0'0,"0"-41"15,-41 164 16,41 0-15,0 122 0,0 1-1,0-42 1,0-163 0</inkml:trace>
  <inkml:trace contextRef="#ctx0" brushRef="#br0" timeOffset="157699.5247">40621 10267 0,'0'-41'16,"122"41"30,1 0-46,-41 0 16,-41-41 0,0 41-16</inkml:trace>
  <inkml:trace contextRef="#ctx0" brushRef="#br0" timeOffset="157957.4905">40621 10267 0,'0'0'15,"-41"0"-15,41 41 0,0 0 32,0 41-17,0 0 1,41-82-16,163 40 16,-122 42-1,-41 0-15,0-82 16,-41 82-16,0 0 31,-82-82-31,41 81 16,0-81-16,-41 0 15,41 0-15,0 0 16,1 0-16</inkml:trace>
  <inkml:trace contextRef="#ctx0" brushRef="#br0" timeOffset="158271.9627">41561 9981 0,'0'0'0,"0"-41"0,82 41 31,-82 41 0,0 41-15,-123-1 0,83 1-1,40-41 17,81-41-32,-40 0 15,82 0 1,-41 0-1</inkml:trace>
  <inkml:trace contextRef="#ctx0" brushRef="#br0" timeOffset="158518.7857">40007 11331 0,'41'0'32,"41"0"-32,81 0 0,42 0 15,40-41-15,1 41 16,81 0-1</inkml:trace>
  <inkml:trace contextRef="#ctx0" brushRef="#br0" timeOffset="159003.7084">40743 11699 0,'-82'0'0,"1"0"31,40 0-15,41 82 0,0 40-1,0-81-15,82-41 16,-1 123-16,83-41 15,-123 0 1,-41-42-16,82 83 16,-123-82-1,-82 41 1,82-82-16,-41 0 31,82-82-31,0 41 0,0 0 16,0 0-1,123-163 1,-41 122-16,41-123 16,-123 165-16,81 40 15,-81-41 1,-122-41 0,40 82-16,-82 41 15,82-41-15</inkml:trace>
  <inkml:trace contextRef="#ctx0" brushRef="#br0" timeOffset="159275.5942">42257 11003 0,'-82'0'16,"123"0"0,0 0-1,122 0 1,-81 0-1,0 0-15,0 0 16</inkml:trace>
  <inkml:trace contextRef="#ctx0" brushRef="#br0" timeOffset="159509.4322">42298 10635 0,'0'-82'0,"0"123"47,0 41-31,0 41-16,0 0 16,0-1-16,0 1 15,-82 0-15,82-41 16,0-42-16</inkml:trace>
  <inkml:trace contextRef="#ctx0" brushRef="#br0" timeOffset="160616.4653">43566 10144 0,'0'-41'32,"-41"41"-32,41 82 62,-41 0-62,41 409 31,0-123 1,123-327-17</inkml:trace>
  <inkml:trace contextRef="#ctx0" brushRef="#br0" timeOffset="160849.9738">43934 10676 0,'-41'0'0,"82"0"47,41 0-31,0 0-16,40 0 16,-40 0-16</inkml:trace>
  <inkml:trace contextRef="#ctx0" brushRef="#br0" timeOffset="161111.8121">44589 10308 0,'0'-41'15,"-41"123"48,41-41-63,0 41 15,0-1-15,0 1 16,0 0-16,0 0 16,41 0-1,-41-41-15</inkml:trace>
  <inkml:trace contextRef="#ctx0" brushRef="#br0" timeOffset="161403.5885">44875 10103 0,'0'-40'15,"0"80"-15,41-40 32,122 287-1,-163-205-31,82-1 16,-82 1-16,0 41 15,0-41-15,-41 122 31,0-204-31</inkml:trace>
  <inkml:trace contextRef="#ctx0" brushRef="#br0" timeOffset="161750.1579">45243 9735 0,'0'0'16,"0"-81"-16,82 81 15,-41 0 1,0 0 0,-41 81-1,0 1 16,0 0-15,-82 0 0,123-82 15,204 0-15,-40 0-1,-83 0 1</inkml:trace>
  <inkml:trace contextRef="#ctx0" brushRef="#br0" timeOffset="162016.6496">44179 11453 0,'82'0'32,"41"0"-17,41 0-15,40 0 16,42-41-16,40 41 15</inkml:trace>
  <inkml:trace contextRef="#ctx0" brushRef="#br0" timeOffset="162525.6746">44875 11781 0,'0'0'0,"0"-82"15,-82 82-15,0 0 32,0 41-17,82 0 1,0 81-1,0-40 1,82 41 0,41 0-16,-123-83 15,41 1-15,-41 41 16,0-41 0,-41-41-1,-41 0-15,41 0 0,-41 0 16,82-41-1,0 0 1,82-163 0,41 40-16,-41 41 15,40 42-15,-81-1 0,-41 41 16,0 0 0,-41 41-1,-163 0 1,122 0-16,0 0 15</inkml:trace>
  <inkml:trace contextRef="#ctx0" brushRef="#br0" timeOffset="166941.2094">45693 10758 0,'0'0'0,"-41"0"0,-41 0 16,123 0 30,205 0-30,-124 0-16,165-41 31,-246 41-31</inkml:trace>
  <inkml:trace contextRef="#ctx0" brushRef="#br0" timeOffset="167167.9915">46102 10390 0,'-82'-82'16,"82"123"0,-82 41-1,82 40-15,0 1 16,0 41-1,0 163 1,0-204-16,82-41 0</inkml:trace>
  <inkml:trace contextRef="#ctx0" brushRef="#br0" timeOffset="167468.4532">46634 10390 0,'0'0'0,"0"-82"16,0 123 15,-82 41-16,82 163 1,-82 41 0,82-81-1,41-41 1,41-123-16</inkml:trace>
  <inkml:trace contextRef="#ctx0" brushRef="#br0" timeOffset="167701.6049">46879 10922 0,'0'0'15,"0"-41"-15,41 41 47,0 0-47,41 0 16,122 0-1</inkml:trace>
  <inkml:trace contextRef="#ctx0" brushRef="#br0" timeOffset="168049.9115">47452 10472 0,'41'0'31,"0"0"-15,41 0-16,-82 41 15,41 40 1,-41-40-16,0 41 16,-41 0-16,-41-41 15,-41 81 1,123-81 0,-41-41-16,123 0 31,82-81-16,40 40 1,-122-41 0</inkml:trace>
  <inkml:trace contextRef="#ctx0" brushRef="#br0" timeOffset="168317.7682">47902 10267 0,'0'-41'16,"123"123"15,-123 0-31,0 41 16,0 122-1,0-122 1,-41 122-16,0-81 16,41-82-16,-123-42 15</inkml:trace>
  <inkml:trace contextRef="#ctx0" brushRef="#br0" timeOffset="168666.5948">48147 9654 0,'0'0'0,"82"0"47,-41 0-31,-41 81-1,0-40-15,0 0 0,0 0 16,-41 41 0,41-41-16,41-41 15,41 0 1,0 0-1,40 82 1,-81-82-16</inkml:trace>
  <inkml:trace contextRef="#ctx0" brushRef="#br0" timeOffset="169070.5775">46716 11617 0,'0'0'0,"41"0"31,81-82-15,83 82-16,408-82 31</inkml:trace>
  <inkml:trace contextRef="#ctx0" brushRef="#br0" timeOffset="169617.9503">47084 11903 0,'0'0'15,"-41"0"-15,0 0 0,-41 0 31,0 164-31,1-123 0,40 41 16,41-1-16,-41-40 16,41 41-1,41-82 1,40 82-16,42-82 0,-82 41 31,0-41-31,-41 82 0,0-41 16,0 81-1,-123-81 1,1-41 0,81 0-1,0 0 1,41-123-16,163 1 16,-81-1-1,0 41-15,82-81 16,-164 122-1,0 0-15,41 41 16,-41-82-16,-82 0 31,-41 82-31,0 41 16,123 123 0</inkml:trace>
  <inkml:trace contextRef="#ctx0" brushRef="#br0" timeOffset="170647.6506">32153 14398 0,'0'0'0,"82"0"47,40 0-32,42 0-15,41 82 16,-124-82-16,-40 41 15</inkml:trace>
  <inkml:trace contextRef="#ctx0" brushRef="#br0" timeOffset="170768.3406">32194 14889 0,'0'0'0,"41"0"31,368 0 0</inkml:trace>
  <inkml:trace contextRef="#ctx0" brushRef="#br0" timeOffset="172452.9265">37512 11003 0,'0'41'31,"-82"-41"32,82 82-16</inkml:trace>
  <inkml:trace contextRef="#ctx0" brushRef="#br0" timeOffset="174988.3208">44589 11085 0,'-41'0'109,"41"82"344</inkml:trace>
  <inkml:trace contextRef="#ctx0" brushRef="#br0" timeOffset="175661.8341">47370 11535 0</inkml:trace>
  <inkml:trace contextRef="#ctx0" brushRef="#br0" timeOffset="175928.3892">47411 11494 0,'0'41'15</inkml:trace>
  <inkml:trace contextRef="#ctx0" brushRef="#br0" timeOffset="177652.8884">34198 15462 0,'0'0'0,"82"0"15,41 0 1,40 0-16,205-41 31,123-41-15,-245 82-1</inkml:trace>
  <inkml:trace contextRef="#ctx0" brushRef="#br0" timeOffset="178169.4301">34812 15871 0,'0'-41'0,"-82"41"16,82-41-16,-41 41 31,0 0-15,-82 82-1,123 0 1,0 41-1,41-1 1,82 1 0,-41-41-1,-82-41 1,0 0 0,-123-41-1,41 0-15,-40 0 16,40-41-1,82-82 1,82 0 0,40 41-1,83-81-15,-123 122 16,-82-41-16,81 0 31,-81 1-15,0 40-16,-122 41 15,40 41 1</inkml:trace>
  <inkml:trace contextRef="#ctx0" brushRef="#br0" timeOffset="186123.6566">39802 14848 0,'41'0'31,"41"0"-15,-41 0-16,0 0 16,0 0-16,41 0 0,-41 0 15</inkml:trace>
  <inkml:trace contextRef="#ctx0" brushRef="#br0" timeOffset="210371.1402">34116 14439 0,'0'-122'31,"0"81"-31,0-41 31,0 123 16,0 0-47,0 0 16,0 81 15,-81-40-31,40 0 16,122-82 46,1 0-46,41 0 0,-41 0-16,41 0 15,-1 0 1,1-41-1,-123 0 1,0-41 0,0 41-1,-41-81 17,0 122-32,41-41 15,0 123 16,0-1 1,0 42-17,0-82-15,0 82 16,0-82-16,-41-41 16,41 82-1</inkml:trace>
  <inkml:trace contextRef="#ctx0" brushRef="#br0" timeOffset="210755.035">35098 14317 0,'0'0'0,"0"-41"15,0 123 32,0-1-47,-82 1 16,82 82-1,0-123 1,41 41 0,123-82-1,-123 0 1,0 0-16,40-82 15,-40 41-15,-41-41 16,0-123 0,-41 165-1,41-42-15,-163 82 16,81 0 0,41 0-16,0 122 15</inkml:trace>
  <inkml:trace contextRef="#ctx0" brushRef="#br0" timeOffset="211455.4196">36775 15298 0,'0'0'0,"82"0"47,0 0-47,0 0 16,-41 0-16,81 0 31</inkml:trace>
  <inkml:trace contextRef="#ctx0" brushRef="#br0" timeOffset="211606.1246">36734 15585 0,'0'0'0,"82"0"31,0 0-15,0 0 0,41-41-16,-1 41 0</inkml:trace>
  <inkml:trace contextRef="#ctx0" brushRef="#br0" timeOffset="211888.9981">38412 14767 0,'0'0'15,"-82"0"-15,123 0 32,0 0-17,122-41 1,42 41 0,-123-82-1,-42 82 1</inkml:trace>
  <inkml:trace contextRef="#ctx0" brushRef="#br0" timeOffset="212276.3036">38330 14644 0,'0'0'0,"-82"0"16,41 0 0,-41 123-1,41-1 1,41-81-16,-82 82 15,82-82 1,0 0 0,41-41 31,41 0-32,-41 0 1,0 0-16,82-82 15,-82 82-15,40 41 16,-40 41 0,0-1-1,-41-40 1,-82 82 0,-122-82-1,40 41 1,123-41-1</inkml:trace>
  <inkml:trace contextRef="#ctx0" brushRef="#br0" timeOffset="217589.2566">29085 18857 0,'41'-82'0,"-82"164"0,82-246 0,-41 124 16,41-1-16,-41-41 15,-82 164 48,41-41-63,41 40 15,-123 124 1,328 122 15,-83-163 1,-162-1 14,-1-163-46,-164 0 0,123 41 16,41-41 0,-40 0-16,81-82 15,0 1 1,81-1-16</inkml:trace>
  <inkml:trace contextRef="#ctx0" brushRef="#br0" timeOffset="217843.232">29821 18653 0,'0'0'16,"0"-82"-16,0 0 15,0 41 17,0 164-1,0-1-31,0 165 15,0 81 17,0-245-32,0-1 15,0-40 1,41-82 0</inkml:trace>
  <inkml:trace contextRef="#ctx0" brushRef="#br0" timeOffset="218426.5328">30067 19225 0,'0'0'0,"0"41"15,0 0 17,81-41-17,1-41 1,-41 41-16,41-245 31,-82 163-15,-41 82-1,0 0 1,-41 41-16,0 163 16,82-81-16,0 0 15,0-41 1,123-42-1,0-40 1,204-122 0,-122-42-1,-123-81 1,-42-1 0,-40 1-1,0 204 1,0 0-1,0-41 1,0 164 15,0 163-15,-81 165 0,81 121-1,0-163 1,0-204-1,0-123-15,0 0 16</inkml:trace>
  <inkml:trace contextRef="#ctx0" brushRef="#br0" timeOffset="218672.3979">30926 19307 0,'0'0'0,"0"-82"16,0 41 0,41 41-1,40-41 1,124 41 0,-205 41-1,-123 82 1,82-123-1,-81 82 1,40-82 0</inkml:trace>
  <inkml:trace contextRef="#ctx0" brushRef="#br0" timeOffset="218890.1713">31703 18775 0,'163'-82'47,"-81"82"-47,-41 0 15,82-40 1,-82-42-1</inkml:trace>
  <inkml:trace contextRef="#ctx0" brushRef="#br0" timeOffset="219130.9438">31785 18612 0,'-41'0'0,"41"41"0,0-1 31,0 42-31,122 41 32,-40-41-32,-41-41 15,-41 0-15,41-41 0,-41 122 16,-41 1 0,-163-82-1,122 41-15,0-82 16,0 0-16</inkml:trace>
  <inkml:trace contextRef="#ctx0" brushRef="#br0" timeOffset="219560.935">29371 19021 0,'41'0'47,"41"-82"-31,41 82-16,245 0 15,-164-41 17</inkml:trace>
  <inkml:trace contextRef="#ctx0" brushRef="#br0" timeOffset="219951.9268">28512 20575 0,'-123'0'0,"287"0"47,81 0-47,124 0 16,81-41-16,40 41 16,533-163-1,-532 81-15,-164 82 16,-204 0-16,-41 0 15</inkml:trace>
  <inkml:trace contextRef="#ctx0" brushRef="#br0" timeOffset="220724.7013">34853 19266 0,'0'0'0,"-41"-82"16,41 41 0,41 41-1,0 0-15,40 0 16,1 0 0,-82 41-16,41 82 15,-41 82 1,-204 163 15,163-368-31,41 41 31,0-123 1,81 41-32,42-164 15,-123 124 1,82-1-16,0-82 15,-82 123-15,41-81 32,-41 81-17,-41 82 32,-41 122-47,0-40 16,41 163-1,41-122-15,0 81 16,41-163-16,-41-41 16,82-41-16,-82 41 15,82-41 1,41 0 0,-42-41-16</inkml:trace>
  <inkml:trace contextRef="#ctx0" brushRef="#br0" timeOffset="221056.9485">35712 18816 0,'-41'-82'0,"82"164"0,-82-205 15,82 123 1,41 0-1,-42 41 1,1-41-16,-41 82 16,0 0-1,-81-82-15,-42 123 16,41-82 0,164-41 30,163 0-30,1 0 0,-124 0-16</inkml:trace>
  <inkml:trace contextRef="#ctx0" brushRef="#br0" timeOffset="221527.9291">38371 19266 0,'0'0'0,"-82"0"31,82 82-15,-82-82-16,41 123 15,-163-1 1,122-81-16,0 41 16,41-82-16,41 41 15,41-41 32,82 0-47,122 0 16,-122 41-1,-41-41 1,-82 82 0,0-41 30</inkml:trace>
  <inkml:trace contextRef="#ctx0" brushRef="#br0" timeOffset="223211.129">39230 19266 0,'0'0'0,"0"-82"0,0 1 16,0 40-1,0 82 32,0 81-47,0 1 16,0 0-1,-82-1-15,82-40 16,0 41-16,0-82 16,0 0-16,41 0 15,41-41 1,40-41 15,-40-82-15,0 41-16,-41-41 15,41 42 1,-41 81 0,40 81-1,-81 42 1,0-41-1,0-41-15,-41-123 79,41-41-64,-81 123-15,-1 0 31,0 82-15,82 41 0,0 0-1,0-82 1,82-41 0,-41 0-1,41 0 1,-42-164-1,-40 123-15,0-82 16,0 205 15,0 0-15,0 41 0,0-82-16,0-1 15,0 1-15,82-41 16,41 0-1,-41-122 17,-41 81-17,-41-41-15,0-123 16,0 83-16,0-1 16,0-41-1,0 123-15,0-40 16,0 162 15,0 42-15,0 163-1,0-163 1,0 0-16,0-41 0,0-41 16,0 40-1,0-121 32,0-42-31,0 41-16,41-82 15,81 82 1,-40 41 0,-82 41-16,41 82 15,-41-41 1,0-1-1,-82 1 1,0-82 0,1 0-1,40 0-15,41-82 16</inkml:trace>
  <inkml:trace contextRef="#ctx0" brushRef="#br0" timeOffset="223473.2441">40580 19225 0,'0'0'16,"0"-82"-16,0 42 0,0-1 16,0-41-1,0 164 16,0 40-31,0 1 16,-41 245 0,41-163-1,0-83 1,41-40 0</inkml:trace>
  <inkml:trace contextRef="#ctx0" brushRef="#br0" timeOffset="223809.8374">40866 19716 0,'0'82'32,"41"-82"-1,0 0 0,-41-41-31,0-41 16,0 41-16,0 0 15,0-40 1,-82 203 0,82 42-1,-41 0 16,82-42-15,82-122 0,-41 0-16,122-41 15</inkml:trace>
  <inkml:trace contextRef="#ctx0" brushRef="#br0" timeOffset="224106.3418">39066 19389 0,'-41'0'0,"82"0"0,-164 0 0,205 0 47,164 0-31,-42 0 0,42 0-16,-1 0 0</inkml:trace>
  <inkml:trace contextRef="#ctx0" brushRef="#br0" timeOffset="225073.7286">41848 19389 0,'0'-41'0,"0"123"47,0 0-31,0 40-16,0-81 16,204 123 15,-163-164-16,0 0 1,41-41 0,-82-41-1,0-122 1,0 81 0,0 41-16,41 0 15,-41 41-15,0 82 31,0 41-15,-41 163 0,-41 1-1,82-123-15</inkml:trace>
  <inkml:trace contextRef="#ctx0" brushRef="#br0" timeOffset="226139.8112">42625 19471 0,'0'0'0,"0"-82"0,0 41 32,-82 41-17,41 0 1,0 0-1,41 82 1,-81 163 0,81-122-1,40-82 1,1-41-16,0 0 16,41 0-1,0-123 1,-82 41-1,41-81 1,-41 81 15,-82 164-15,82-1-16,-82 42 16,82 0-1,41-82 1,0-41-1,82 0 1,-82 0-16,0 0 16,81 0-1,-81-246 1,0 42 0,-41-42-1,0 124-15,0 40 16,0 0-16,0 41 15,0-41 1,0 205 15,0 41-15,0-1-16,0 1 16,0 81-16,0-163 15,0 0-15,0 0 16,82-41 15,41-41-15,-1-82-1,-40-164 1,-82 83 0,41 81-16,-41 164 46,0 81-30,0-40 0,0-41-1,0-41-15,41-41 32,41 0-17,0-82-15,-42-41 16,-40-81 15,0 122-31,82 41 16,-123 123 15,41 41-31,0-42 16,0-40-16,0 82 15,0-82 1</inkml:trace>
  <inkml:trace contextRef="#ctx0" brushRef="#br0" timeOffset="226457.1634">44179 19348 0,'0'82'46,"41"-82"-30,41 0 0,-41-41-1,-41 0 1,0 0 0,0-82-1,-41 42 1,-82 203-1,42-40-15,81 0 16,0 0-16,0-41 0,81 40 31,1-81-31,123-41 16</inkml:trace>
  <inkml:trace contextRef="#ctx0" brushRef="#br0" timeOffset="226622.6823">45243 19348 0</inkml:trace>
  <inkml:trace contextRef="#ctx0" brushRef="#br0" timeOffset="227411.3588">37062 21720 0,'0'-122'15,"0"244"-15,0-326 0,0 163 0,-82-41 16,0 82-1,41 0 1,-41 82-16,-40 409 31,122-246-31,0 614 32,0-736-32,-164 204 31,0-286 0</inkml:trace>
  <inkml:trace contextRef="#ctx0" brushRef="#br0" timeOffset="227573.2859">36244 22702 0,'0'0'0,"122"-41"15,1 41 1,41-82-16,81 82 16,-40-81-16,40 81 0,-81 0 0,-1-82 15,-40 82 1</inkml:trace>
  <inkml:trace contextRef="#ctx0" brushRef="#br0" timeOffset="228208.7115">37880 22416 0,'-82'0'94,"-41"0"-79,82 0-15,41 41 16,-81 41-16,81 40 15,0 83 1,0-83 0,0-81-1,81-41 1,1 0 0,-41-41-16,41-81 15,0 40-15,-82-41 16,0 41-16,0 1 15,0 40-15,0 82 47,0 40-47,0 83 16,0 0 0,41-123-1,40-41 16,42 0-15,-41-123 0,0 0-1,-82 0-15,0 42 16,0 40-16,0 123 31,0-1-31,0 1 16,-41 41-16,41 122 15,0-204 1,0 0-16,123-41 16,-42 0-1,-81-82-15</inkml:trace>
  <inkml:trace contextRef="#ctx0" brushRef="#br0" timeOffset="228356.6342">38412 21925 0,'-41'0'0,"41"82"15,0 0 1,0-42-16,0 1 16,81-41-16</inkml:trace>
  <inkml:trace contextRef="#ctx0" brushRef="#br0" timeOffset="228607.2532">38902 21843 0,'0'-41'0,"0"82"0,0-164 16,0 83-1,0 80 16,0 42-31,0 82 16,0 286 0,0 0-1,0-164 1,0-204-16,41 0 16,41-82-16</inkml:trace>
  <inkml:trace contextRef="#ctx0" brushRef="#br0" timeOffset="228966.7461">39598 22539 0,'0'81'62,"82"-81"-46,-82-41-1,81 41-15,-81-81 16,0-1 0,0-41-1,-81 123 1,-42 82-1,82 41 1,41-1 0,41-40-1,82-82 17,-1 0-32</inkml:trace>
  <inkml:trace contextRef="#ctx0" brushRef="#br0" timeOffset="229380.0947">40334 22293 0,'0'0'0,"41"-41"16,-41-82-1,0 42 1,-123 81 15,1 122-15,81 42-1,41-82-15,0 0 16,0-41-16,41 40 16,0-81 15,81-41-31,-40-81 16,-82 40-1,82-82-15,-82 1 16,82-1-1,-82 0-15,41-163 16,-41 286-16,0 164 31,0 82-15,0 122 0,-82 82-1,82-246-15,0-40 16,0-41-16</inkml:trace>
  <inkml:trace contextRef="#ctx0" brushRef="#br0" timeOffset="230006.6906">41643 21802 0,'0'0'16,"0"-82"-16,0 42 15,82 40 1,-82 122 15,-41 1-15,41 41-16,0 40 15,0-40-15,0-42 0,0-40 16,0-41 0,123-41-1,-82 0 1,0-82-1,40 41-15,-81-40 16,82-83-16,-82 82 0,0 41 16,0 123 15,-41 41-15,41 40-1,0-81 1,123-82-1,-41-41 1,41-122 15,-123 40-31,0 41 16,-82 41 0,-123-41-1,83 82 1</inkml:trace>
  <inkml:trace contextRef="#ctx0" brushRef="#br0" timeOffset="230140.2739">41398 21884 0,'-41'0'0,"123"0"32,81 0-32,42 0 15,204 0 1,-245-41-1</inkml:trace>
  <inkml:trace contextRef="#ctx0" brushRef="#br0" timeOffset="230576.9344">44057 22170 0,'0'-41'31,"0"-40"-15,-82 122 62</inkml:trace>
  <inkml:trace contextRef="#ctx0" brushRef="#br0" timeOffset="231007.3176">43852 22743 0,'0'-82'16,"0"41"-1,41-40-15,-41-42 16,82-41-16,-82-286 16,0 246 15,-41 204-31,41-41 15,-82 41-15,41 0 0,-41 41 0,82 41 16,-40-42 0,40 1-1,0 82-15,122-123 16,-40 0-16,-41 0 16,41 0-1,0 82 1,-82 41-1,0 40 1,-41-40-16,0 0 16,41-82-1,0 40-15,41-81 32,0 0-32,81-81 15,-40-1-15,-82-41 16</inkml:trace>
  <inkml:trace contextRef="#ctx0" brushRef="#br0" timeOffset="231308.8252">44425 22048 0,'0'0'0,"0"41"47,0-1-47,0 42 16,82-82 30,-41-41-30,-41-81 0,0 40-1,0 0-15,0 41 16,-82 41-16,0 123 31,82 0-31,-41-1 0,41-40 16,0 0-1,0 0-15,82-41 16,0 40-16,0-81 16,122-81-1</inkml:trace>
  <inkml:trace contextRef="#ctx0" brushRef="#br0" timeOffset="231590.6136">44957 22334 0,'0'-82'16,"-41"205"-16,163-369 0,-203 451 0,162-491 0,-81 204 15,0 0 1,-40 164 31,40 41-32,0-1-15,-82 206 16,82 81 0,41-205-1,-41-81-15,0 0 16,0-42-16,0-40 15,-41-41 1,-41 0 0,41-41-1,-82-122 1,123 40-16</inkml:trace>
  <inkml:trace contextRef="#ctx0" brushRef="#br0" timeOffset="231734.8211">45243 21761 0,'41'0'16,"-41"41"-16,82-41 15</inkml:trace>
  <inkml:trace contextRef="#ctx0" brushRef="#br0" timeOffset="232618.8577">45448 22375 0,'81'0'31,"-40"0"-16,41-41-15,0-41 16,-82 41 0,0-41-1,0-40-15,0 40 16,0 41-16,-41 41 16,-41 0-16,-81 164 15,81 40 16,82 1-15,122-123 0,-40-82-1,82 0 1,-123-41-16,82-41 16,-123 0-16,81-41 15,42-81 1,-123 286 31,0-1-47,0 1 15,0-123 63,0 0-78,0 0 16,-82 41 15,82 123-15,-122-41-16,122 0 16,-41 81-1,41-81 1,41-82-1,204 0 1,-81-82-16,40-40 16,-122 40-1,0-82-15,-41-122 16,-41-82 0,0 286 15,-82 123 0,82 41-15,0 40-16,0 42 15,0 0-15,0-42 0,0-40 16,0 82 0,0-123-16,41 0 15</inkml:trace>
  <inkml:trace contextRef="#ctx0" brushRef="#br0" timeOffset="232784.4269">46757 21925 0,'0'0'0,"122"41"47,-40-41-47,0 0 15,82 0 1</inkml:trace>
  <inkml:trace contextRef="#ctx0" brushRef="#br0" timeOffset="232874.6563">47329 21843 0</inkml:trace>
</inkml:ink>
</file>

<file path=ppt/ink/ink3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9T13:35:00.335"/>
    </inkml:context>
    <inkml:brush xml:id="br0">
      <inkml:brushProperty name="width" value="0.05292" units="cm"/>
      <inkml:brushProperty name="height" value="0.05292" units="cm"/>
      <inkml:brushProperty name="color" value="#FF0000"/>
    </inkml:brush>
  </inkml:definitions>
  <inkml:trace contextRef="#ctx0" brushRef="#br0">40498 4540 0,'0'-81'16,"0"40"-16,0-41 0,-41 41 31,41 164 16,82 245-31,-82-245-1,0 163 1,0-204-1,0-41 1</inkml:trace>
  <inkml:trace contextRef="#ctx0" brushRef="#br0" timeOffset="274.6972">40498 4500 0,'0'0'0,"0"-82"16,0 41-16,0-41 15,0 0 1,41 41-16,41 41 16,-1 0-1,1 0-15,0 41 0,-82 0 16,0 41-16,0-41 15,0 0-15,-82 81 32,0-40-32,-81-41 15,163 0-15</inkml:trace>
  <inkml:trace contextRef="#ctx0" brushRef="#br0" timeOffset="921.2536">41071 4745 0,'0'0'0,"0"-41"0,122 41 16,-81-123-16,41 1 15,0 40 1,-82-41-1,41-41 1,-41 124-16,0-1 0,-41 41 31,-82 0-15,82 41 0,41 40-16,-41 1 15,82 0 1,0-82-16,41 0 15,41 0 1,-83 41-16,42 82 16,-82-82-1,0 40-15,0 42 16,0-82 0,41-41 15,0 0-31,41-41 31,0-41-31,-82 41 16,41 0-16,-41-40 15,0 40-15,81 0 16,-81-41-16,0 123 47,0 41-32,0 40 1,0-40 0,41-82-16,-41 82 15,82-82-15,0 0 16,-82-41 0</inkml:trace>
  <inkml:trace contextRef="#ctx0" brushRef="#br0" timeOffset="1042.214">42175 4050 0,'0'0'0</inkml:trace>
  <inkml:trace contextRef="#ctx0" brushRef="#br0" timeOffset="1635.2416">42502 4254 0,'0'0'16,"0"-41"-1,0 0 1,-41 41 15,-40 41-31,81 0 16,-41 123-1,41-82 1,41-1 0,40-81-16,42 0 15,-82 0-15,41 0 16,0-41-1,-82-40 1,0 40-16,0-41 16,0 123 15,0 0-15,0 0 15,41-41-16,40 0 1,-81-41 0,0-82-1,0 41 1,-41 82-16,41-41 16,-40 41-16,-42 82 15,82 0 1,0-41-16,0 41 15,0-41-15,41-41 0,40 81 16,165-81 0,-123 0-16</inkml:trace>
  <inkml:trace contextRef="#ctx0" brushRef="#br0" timeOffset="2436.5092">44343 4090 0,'0'-81'16,"-82"81"31,82 81-47,-82 1 15,82 41-15,0 0 16,0-82 0,0 0-1,123-41 1,0-41 15,-123 0-31,82-123 16,-82 82-16,0 0 15,-82 42-15,0-42 16,0 82 0,164 0 15,41 0-16,81 0 1,-122 0-16,-41-41 16,41 41-1,-82-123-15,0 41 16,0 41 0,0-40-16,0 162 31,0 206 0,0 122-15,0 163-1,82-162 1,40-288 0,-81-122-1,0-82 1,41-122-16,-82 40 15,0 42-15,-41-1 0,-41 41 16,-40 0 0,40 41-16,41 41 15,82-81 17,163-1-32,42 0 15</inkml:trace>
  <inkml:trace contextRef="#ctx0" brushRef="#br0" timeOffset="3236.0677">45816 3886 0,'0'0'0,"0"-123"0,0 82 0,0 0 15,0 1-15,0 121 63,0 42-63,0 0 15,0 81 1,0-122 0,0 0-1,82-82 1,40-82 0,-122 41-1,41-122 1,-41 81-1,0 123 1,82 122 0,-82-40-1,41-82 1,41 41 0,-41-82-1,0 0 1,40-123-16,-81 0 31,0-81-15,0 163-1,0 82 1,0 41 0,0 40-1,41-81 1,-41 0-16,82-41 15,0 0-15,0 0 16,-82-41 0,0-82-1,-41 42 1,-41-1 15,0 164-31,82-1 16,0-40 15,41-41-31</inkml:trace>
  <inkml:trace contextRef="#ctx0" brushRef="#br0" timeOffset="3908.7328">47002 3968 0,'0'-82'0,"0"0"15,0 41 17,0 82-1,0 0-31,0 41 16,0 0-16,0 81 15,0-122 1,41 41-1,41-82 1,-41 0-16,40-41 16,-81-82-1,0 42 1,41-1-16,-41 41 16,0 0-16,0 123 31,0 0-16,0 40 1,0-81-16,0 41 16,0-41-1,82-41 17,0 0-32,-41-123 15,-41 41 1,82-122-16,-82 122 15,-41 82 17,0 41-17,41 41 1,0 40 0,82-81-16,-82 41 15,82-82-15,-82 41 16,0 0-1,0 0 1,-82 41 0,41-82-1</inkml:trace>
  <inkml:trace contextRef="#ctx0" brushRef="#br0" timeOffset="4236.3271">47779 4090 0,'82'0'31,"0"0"-15,-41 0-1,0 0 1,40-40-1,-81-42 1,0 0 0,0 41-16,-81-41 31,40 82-31,0 0 0,-41 82 16,41-41-16,-41 123 15,82-83 1,164 42 15,-123-123-31</inkml:trace>
  <inkml:trace contextRef="#ctx0" brushRef="#br0" timeOffset="4371.3335">48516 4090 0,'0'41'63</inkml:trace>
  <inkml:trace contextRef="#ctx0" brushRef="#br0" timeOffset="6030.1685">28676 4540 0,'41'-122'15,"-41"81"1,0-41 15,-41 82-15,-246 286 15,328-163 0,123-41-15,-82-41 0,-82 0 15,0 40-16,-123-81 17,41 0-32,41 41 15</inkml:trace>
  <inkml:trace contextRef="#ctx0" brushRef="#br0" timeOffset="6253.482">29003 4663 0,'0'-82'15,"0"164"-15,0-205 16,0 205 15,0 0-15,0 0-16,-41 0 15,41-1 1,0-40 0,0 0-1</inkml:trace>
  <inkml:trace contextRef="#ctx0" brushRef="#br0" timeOffset="6387.1478">28962 4295 0,'0'0'0,"0"41"31</inkml:trace>
  <inkml:trace contextRef="#ctx0" brushRef="#br0" timeOffset="6728.8342">29208 4540 0,'40'0'32,"1"0"-32,82 0 15,-41 0-15,0 0 16,-41 0-16,-41 41 47,0 0-47,-123 164 15,41-42 1,82-122 0,41-41 15,41 0-31,0-82 15</inkml:trace>
  <inkml:trace contextRef="#ctx0" brushRef="#br0" timeOffset="7042.5348">29739 4663 0,'0'41'31,"82"-41"-16,0 0 17,-41 0-32,-41-41 31,-41-41-15,0 82-1,-41 41 1,82 0-16,-82 123 31,82-82-31,0-1 16,82-81-16,-82 41 0,123-41 15,0 0 1,-82 0-16</inkml:trace>
  <inkml:trace contextRef="#ctx0" brushRef="#br0" timeOffset="7753.4763">30353 4622 0,'0'0'0,"0"-41"16,-41 123 31,41 0-47,0 0 15,0 81 1,0-81 0,41-82-1,0 0 1,-41-123 0,82 42-16,-82-1 15,-41 0-15,-41-41 16,82 82-16,-82 41 15,164 0 32,41-40-31,-42 40-16,-40-82 16,41 0-1,-82 41-15,0-41 16,0 0 15,0 164 0,0 123-15,0 81 0,0 123-1,0-41 1,41-286-1,0-82 17,41-82-17,-82-204 1,-41 204 0,-41 0-1,41 82 1,41-41-1,164-122 17,-1 122-32,-81-82 0</inkml:trace>
  <inkml:trace contextRef="#ctx0" brushRef="#br0" timeOffset="8620.0167">28676 5849 0,'0'0'0,"0"-81"0,-41-1 0,41 41 16,0 0-1,0 123 17,0 0-32,0 122 15,0 42 17,41-246 14,41-164-30,40 0 0,-122 82-16,41 82 15,-41 82 1,0 0 0,0 82-1,0-123 1,82-41-16,0 0 15,-41 0 1,0 0-16,40-82 16,1 0-1,-82 0 1,0 123 15,0 0-31,0 41 16,0-41 15,41-41-15,41 0-1,-41-41 1,-41-41-16,0 0 16,0 41-16,-82 0 15,0 41 1,0 41-1,82 82 1,41-123-16</inkml:trace>
  <inkml:trace contextRef="#ctx0" brushRef="#br0" timeOffset="9274.6994">29657 5890 0,'0'0'0,"0"-41"16,0-40 15,-40 121-15,40 1-1,0 0 1,0 41-16,0-41 16,40 82-1,1-123 1,41 0-1,-82-41-15,41-41 32,-41 41-32,0 0 0,0-41 15,0 1 1,0 121 15,0 83-31,0-82 0,0 41 31,82 0-31,0-82 32,0 0-17,-1-82 1,-40 41-16,-41-41 16,0 41-16,0 0 15,-41 123 16,41-41-15,0 82 0,0-82-1,123-41 1,-41 41 15,-82 40-31,0-40 16,-41-41 15,-41 0-15</inkml:trace>
  <inkml:trace contextRef="#ctx0" brushRef="#br0" timeOffset="9586.6847">30476 6054 0,'41'0'31,"-1"0"-15,1 0 0,41 0-16,-41 0 15,-41-41 1,0-41-1,-82 82 17,82 82-17,-82 41 1,82-41-16,0-1 16,123-40-1,41-41 1,-41-41-16</inkml:trace>
  <inkml:trace contextRef="#ctx0" brushRef="#br0" timeOffset="10436.4671">32071 4745 0,'0'0'15,"0"-82"-15,0 0 0,82 41 16,-41-40 0,41 244-1,-1 205 16,-122-122 1,41-205-32,0-123 31,82-82-15,0 1-1,-41 81 1,-41 123 15,0 0-15,41 0-1,-41-1 1,82-40 0,0 0-1</inkml:trace>
  <inkml:trace contextRef="#ctx0" brushRef="#br0" timeOffset="10740.7991">32848 4704 0,'0'-41'31,"-41"41"-15,0 0 0,41 41-16,0 41 15,0-41 1,0 0-16,0 81 15,0-81 1,82-41 0,0 0-1,0-41 1,-82-81-16,0 81 16,0-41-16,-41 41 31,0 41-16,-41 41 1</inkml:trace>
  <inkml:trace contextRef="#ctx0" brushRef="#br0" timeOffset="10903.3757">33257 4827 0,'0'-41'15,"0"82"32,0 0-31</inkml:trace>
  <inkml:trace contextRef="#ctx0" brushRef="#br0" timeOffset="11653.3196">33503 4827 0,'0'-82'15,"82"0"1,-82 41 15,-41 41 0,41 82-31,0 0 16,0 41 0,0-83-1,122 1 1,-40-41 0,-82-41-1,82 41-15,-82-122 16,0 81-16,0 0 0,-41-123 31,0 123-31,-82 41 16,42 0-1,122 41 17,40-41-17,124 0 1,-123 0-16,-41-81 15,40 81-15,-81-82 16,41 82-16,-41-123 0,0 41 16,0 41-1,0 82 32,0 82-47,0 0 16,0-1-16,-41 42 15,41 0 1,0-42-16,41-40 16,0 0-16,0-82 15,123-41 1,-164-41 0,41-163-1,-41 40 1,-82 164-1,-41 41 1,82 0 0,164 0-1,41-41 1</inkml:trace>
  <inkml:trace contextRef="#ctx0" brushRef="#br0" timeOffset="12456.7335">32726 6054 0,'0'-41'47,"40"-82"-47,-40 82 16,82-40 0,0 40-1,-82-41-15,0 41 16,0 0-16,-41 41 15,-41 0 1,41 0 0,41 41-16,-40 41 15,40-41 1,40-41 0,206 0-1,-123-82 1,-42 82-1,-81 41-15,0 81 16,0-40-16,0 0 16,-81 82-1,81-123 1,40-41 15,83-82-31,-41-41 16,-41-41 15,-82 287 0,41-82-15,-82 0-16,82 82 16,0-82-1,41-41 1,41 0-1,0 0 1,-82-82-16,41 82 16,-41-123-16,0 82 0,0-41 15,-82 41 1,0 41 0,-41 0-1,123 205 16</inkml:trace>
  <inkml:trace contextRef="#ctx0" brushRef="#br0" timeOffset="12786.7109">33625 5931 0,'0'0'0,"0"-41"16,-40 41 30,-1 41-30,41 41 0,0 41-1,41-123 17,40 0-17,-81-82-15,41 0 16,-41 0 15,-122 0-15,81 82-1,0 82 1,41-41 0</inkml:trace>
  <inkml:trace contextRef="#ctx0" brushRef="#br0" timeOffset="13745.598">33789 5849 0,'0'-41'0,"0"1"16,41 40 46,-41 40-46,0 42 0,0 0-1,0-41 17,0 41 77,41-82-47,-41-82-46,0 41-16,82 0 0,-82-41 16,41 82-1,-41-41 1,41 41-16,40 41 16,-81 41-1,0 0 1,-41 0-1,82-123 32,-41 0-47,41-82 16,41 41 0,-41 82 30,-41 123-30,0-82 0,82-41-1,0-41 1,-82 0 0,41 41-1,-41-41 1,0 0-16,81 82 62,-81 41-46,41-82-16,-41 41 16,0 0-1,-41 41 1,-81-82 15,81 0-31,-41 0 16</inkml:trace>
  <inkml:trace contextRef="#ctx0" brushRef="#br0" timeOffset="14587.736">35098 4786 0,'0'-41'0,"0"0"16,41 41-1,-41-82 1,82 82-1,-41 41-15,-41 82 16,0-41 0,0-41-16,0 40 15,0-162 32,0-1-31,82 41-1,-1-82 1,-40 123 15,-41 164-15,0-82 0,41-1-1,41-81 1,0-41-1,-41 41 1,41-163 0,-82 81-1,0 41 1,-41 123 15,41-41-31,0 82 16,0-83 15,81-40-15,1 0-1,-41-81 1,-41-1 0,0 0-1,-123 82 1,83 0-1</inkml:trace>
  <inkml:trace contextRef="#ctx0" brushRef="#br0" timeOffset="14833.4779">36080 4827 0</inkml:trace>
  <inkml:trace contextRef="#ctx0" brushRef="#br0" timeOffset="15608.8393">36284 4704 0,'0'-41'0,"82"41"0,-82-41 16,0 82 31,0 0-31,0 82-1,0-82-15,41 0 16,0-41 15,-41-82 0,0 41-31,0-82 16,-123 82 0,82 41 15,82 0 0,82 0-15,-41-82-1,-41 1 1,-41-1 0,82 82-16,-82-164 15,0 123-15,40 41 16,-40-41-1,0 123 17,-40 41-32,40 163 15,-41 123 1,41-122 0,0-165-1,0-40 1,0 41-16,0-41 0,41-82 0,40 0 31,-81-82-15,0-82-1,0 82-15,0-40 16,-41 122-16,41-123 16,-81 82-1,40 41 1,41-82-1,368-163 1</inkml:trace>
  <inkml:trace contextRef="#ctx0" brushRef="#br0" timeOffset="18738.2274">35466 5727 0,'0'-82'16,"0"0"-1,0 123 32,0 41-31,0 163-1,0-163 1,0-41-16,41-41 16,41 0 15,-82-41-16,82 41-15,-82-164 16,0 83 0,0 121-1,-41 42 1,0-41 0,82-41 46,-41-41-62,41 41 16,0 0-1,-41 41 1,82 0 0,-42-41-1,1 0 16,0 0-15,-41-123 0,0 42-1,0-1-15,0 0 16,0 0-16,0 41 16,0 82-1,0 41 1,0 122-1,0-81-15,0-41 16,82-82 0,-41 0-1,0 0 1,41 0 0,-41-123-16,-41-40 31,0 122-31,0 0 15,81 41-15,-40 41 32,-41 0-17,0 40 1,0-121 46,0-83-46,-81 123 15,40 82-15,41-1-16,0 1 16,0-41-16,0 41 15,41-82 1,40 0-1,1 0 1,0-82 0,-82 0-1,0 41 1,-41 82 15,41 41-31,0-41 16,0 41-1,0 0 1,41-82 0,82 0-1,-42-41 1,-81-82 0,0-41-1,0 124 16,0 80-15,0 1 0,0 82-1,41-123-15,41 123 16,-82-82-16,41-41 16,-82 82 15,-41-82-16,41 0-15,1 0 16,-1 0 0,41 40 15,41-40-15,40 0-1,1 0 1,-82-122-1,82 40 1,-82 0-16,41 41 16,-41-41-16,0 1 0,0-1 15,0-41 1,0 82 0,0 82 15,0 164-16,0-83-15,0-40 16,0-41 0,0 0-16,0 41 15,0-123 17,82 0-17,0 41 1,-82 41 15,0 41-15,0-41-1,40-41 17,1 0-17,-41-82 1,41 82-1,-41-41 17,0 0 15,0-41-16,-41 82-16,41 41 48,41-41-63,-41 41 16,41-41-16,-41 41 15,0 41 1,0-41-1,0 40 1,0-40 0,41-41 15,0 0-15,41 0-1,-41 0 32</inkml:trace>
  <inkml:trace contextRef="#ctx0" brushRef="#br0" timeOffset="18838.2099">37512 6422 0,'0'-41'16,"122"-41"-1</inkml:trace>
  <inkml:trace contextRef="#ctx0" brushRef="#br0" timeOffset="19683.5819">37675 4540 0</inkml:trace>
  <inkml:trace contextRef="#ctx0" brushRef="#br0" timeOffset="19863.4099">37839 4704 0,'82'-41'31,"40"41"-16,-81 0 1,41 0-16</inkml:trace>
  <inkml:trace contextRef="#ctx0" brushRef="#br0" timeOffset="20010.6235">38412 4663 0,'40'0'16,"42"0"31,-82 41-47,82-41 15</inkml:trace>
  <inkml:trace contextRef="#ctx0" brushRef="#br0" timeOffset="20177.6779">39025 4663 0,'41'0'47,"41"0"-31,-41 0-16,41 0 0,-1 0 16,1 0-1</inkml:trace>
  <inkml:trace contextRef="#ctx0" brushRef="#br0" timeOffset="20312.7814">39557 4704 0,'0'0'0,"0"82"78</inkml:trace>
  <inkml:trace contextRef="#ctx0" brushRef="#br0" timeOffset="22541.4093">29126 7077 0,'0'0'0,"-41"0"0,-41 0 16,0 40-16,123-40 47,82 0-32,40-40-15,165-124 16</inkml:trace>
  <inkml:trace contextRef="#ctx0" brushRef="#br0" timeOffset="22854.6541">29289 7240 0,'0'-41'47</inkml:trace>
  <inkml:trace contextRef="#ctx0" brushRef="#br0" timeOffset="23221.875">32521 6995 0,'-164'-41'32,"123"41"-17,82 0 16,41 0-31</inkml:trace>
  <inkml:trace contextRef="#ctx0" brushRef="#br0" timeOffset="23408.927">33257 6913 0,'0'82'15,"123"-82"1</inkml:trace>
  <inkml:trace contextRef="#ctx0" brushRef="#br0" timeOffset="23605.06">34730 6995 0,'-41'0'0,"41"82"15,123-82 16,-1 0-31</inkml:trace>
  <inkml:trace contextRef="#ctx0" brushRef="#br0" timeOffset="23772.4886">35712 7036 0,'0'0'0,"82"0"47,-1 0-47,-40 0 0,0-82 15</inkml:trace>
  <inkml:trace contextRef="#ctx0" brushRef="#br0" timeOffset="23956.1244">36407 6913 0,'-41'0'16,"-41"0"0,82 41-16,-40-41 15,121 0 32,-81 82-31</inkml:trace>
  <inkml:trace contextRef="#ctx0" brushRef="#br0" timeOffset="24421.1638">37593 5686 0,'0'-82'16,"0"41"-1,-40-41-15,40 41 0,-82 0 16,82-40-16,-123 40 16,82-41-1,-41 0 1</inkml:trace>
  <inkml:trace contextRef="#ctx0" brushRef="#br0" timeOffset="27471.8187">41684 5195 0,'0'0'15,"-82"-82"-15,0 82 0,42 0 16,-1 0-16,-82 0 15,41 0 1,0 0 0,246 0 31,163 0-32,123 0-15,41 0 16,532 41-1,-491 41 1,-451-82 0,-40 0-16,0 0 15,-41 41-15,82-41 0,-41 0 47</inkml:trace>
  <inkml:trace contextRef="#ctx0" brushRef="#br0" timeOffset="27985.6316">41807 5808 0,'0'0'0,"-205"0"0,83 0 15,203 0 17,206 0-17,776 0 1,1-40-1,-778 40-15,-122 0 16,-41 0-16,-42-82 16,-81 123 202,-81-41-218,-1 0 16</inkml:trace>
  <inkml:trace contextRef="#ctx0" brushRef="#br0" timeOffset="39989.4587">30067 6749 0,'-41'0'47,"41"82"-31,0-41-16,0 41 16,0 163-1,0 410 16,0-287 1,0-205-1,0-122 0,-41-41 16,41-81-31,-82-1-1,82-41 1,-41 82 0,-41 0-1,82 82 63,0 0-78,41 41 16,-41-41-16,41 0 31,0-41-15,123 0-1,-124 0 1,1 0 0</inkml:trace>
  <inkml:trace contextRef="#ctx0" brushRef="#br0" timeOffset="41141.2778">34198 6790 0,'0'-41'0,"0"0"47,0 82 62,0 41-109,0 41 16,0 40-16,0 1 16,0 122-1,-41-81 1,41-82-16,0-42 16,0-40-1,0 82-15,-82-82 31,42-41 16,-1 0-15,41-41-17,-82-41 1,41-40-1,41 40 1,0 41-16,0 123 63,0-1-63,0-40 15,0 0-15,0 41 31,82-82-31,40 0 16,1 0 0,-82-41-1</inkml:trace>
  <inkml:trace contextRef="#ctx0" brushRef="#br0" timeOffset="41956.7416">36407 6831 0,'-41'0'16,"82"0"-16,-82 41 31,41 82-15,0 81-16,0 328 31,0-287-15,0-122-1,0 0 1,-82-164 31,82 0-32,-40-41 1,40 0 0,-82 42-1,82-1 32,0 82-16,0 40-15,41-81-16,-41 41 0,81-41 31,1 0-31,41 0 16,0-41-16,-1-81 0</inkml:trace>
  <inkml:trace contextRef="#ctx0" brushRef="#br0" timeOffset="49490.7422">31130 18857 0,'-41'-164'32,"-41"124"-17,42 40 1,-42 122 0,0 1-1,82-41-15,0 0 0,82 122 31,-41-204-15,163 164 0,-204-123-1,-41 122 17,-41-163-32,-122 41 31,122-41-31,82-41 31</inkml:trace>
  <inkml:trace contextRef="#ctx0" brushRef="#br0" timeOffset="49707.4533">31416 19062 0,'0'0'0,"0"-41"16,0 82 15,0 40-31,0 1 16,0 0-16,0 0 16,0 81-1,0-81 1</inkml:trace>
  <inkml:trace contextRef="#ctx0" brushRef="#br0" timeOffset="49854.0029">31498 18734 0</inkml:trace>
  <inkml:trace contextRef="#ctx0" brushRef="#br0" timeOffset="50193.0688">31744 18980 0,'163'0'47,"-81"0"-47,-41-41 16,0 41-16,41 0 16,-82 41 15,-82 41-31,-41 163 15,82-81 17,-40-123-32,81 40 15,81-81 1,-40 0 0,123-41-1,40-40 1</inkml:trace>
  <inkml:trace contextRef="#ctx0" brushRef="#br0" timeOffset="50508.3571">32480 19143 0,'0'41'16,"0"41"15,41-82-15,41 0-1,-41-41 1,-41 0 0,0-40-1,-41 81 1,0 0-16,-82 40 16,123 83-1,-41-41 1,41 0-16,0 81 15,41-163-15,41 82 16,82-82 0,-42 0-16,-81-41 15</inkml:trace>
  <inkml:trace contextRef="#ctx0" brushRef="#br0" timeOffset="51340.7402">33298 19184 0,'0'-41'15,"0"123"32,-41 0-47,41 0 16,0-41-16,0 0 15,41-41 1,41 0 0,0-123-1,-41 123 1,-41-164 0,-41 42-16,-41 81 15,0-41 1,0 82-1,82 41 1,41-41 0,82 0-16,41-41 15,-83 41-15,1-82 16,-41 0 0,-41 0-1,0-40 1,0 163 15,0 81-31,0 42 16,-82 0-1,82 81-15,-81 82 16,81-122 0,0 40-1,81-245 1,1-41-1,41-122 1,-82-1 0,-41 82-1,-41-40 1,0 122-16,-82-41 16,123 0-1,0-41 1,164 0-16,40-41 15</inkml:trace>
  <inkml:trace contextRef="#ctx0" brushRef="#br0" timeOffset="52140.5898">34403 18693 0,'0'0'0,"0"123"47,0 0-32,0 122 1,-41-163-16,41 0 16,0 0-16,123-164 62,-123 41-62,40-41 16,-40 41-16,0-40 15,0 162 17,0 1-17,0 41 1,123 0-1,-41-123 1,41-41 0,-42 41-16,-81-82 15,41 41-15,-41-41 16,0 41-16,0 0 16,0 123 15,0 0-31,0-41 15,0 41 1,0-41-16,0-1 16,82-40-16</inkml:trace>
  <inkml:trace contextRef="#ctx0" brushRef="#br0" timeOffset="52259.7026">35057 18939 0,'0'41'32,"41"-41"-17,-41 82-15</inkml:trace>
  <inkml:trace contextRef="#ctx0" brushRef="#br0" timeOffset="52510.8578">35384 19143 0,'0'-40'31,"-81"40"32,-1 0-48,41 0 17,-41 0-17</inkml:trace>
  <inkml:trace contextRef="#ctx0" brushRef="#br0" timeOffset="52852.7998">34853 19143 0,'-82'0'47,"82"123"-47,0-41 0,0 0 16,0 0 0,0-42-1,82 42-15,40-82 16,1 0-1,-41-41-15,-41 0 16,-41 1-16,82-42 16,-82-41-1,0 41-15,0-40 16,-82 81 0,41 41-16,0 0 0,-82 81 15,41 124 1,82-123-1,0 0-15,82-82 0</inkml:trace>
  <inkml:trace contextRef="#ctx0" brushRef="#br0" timeOffset="53509.2078">35425 19348 0,'0'0'0,"0"-41"0,0-41 16,0 41-1,0 0 1,0 82 0,0 123-1,0-82 1,0 0 0,41-82-1,41 0 1,0 0-1,-41-41-15,41-82 16,-82 82-16,0-82 16,0 82-1,0 82 17,0 41-17,-41 0 1,41 0-1,122-82 1,-81-41 0,123-82-1,-164 41 1,0 1 0,0-42-1,0 164 16,-41 0-31,0 122 32,41-122-32,0 0 15,123-41 1,-82 82 0,82-41-1,-123 41 1,-82-1-1,-41 1 1,82-82 0,41-82-16</inkml:trace>
  <inkml:trace contextRef="#ctx0" brushRef="#br0" timeOffset="53830.6357">36366 19184 0,'0'41'16,"41"-41"15,0 0-15,41 0 15,-82-41-16,0 0-15,-41 41 16,0 0 0,-41 123-1,82 0 1,0-41 0,82-41-1,0-41 1,0 0-16,-41-82 15</inkml:trace>
  <inkml:trace contextRef="#ctx0" brushRef="#br0" timeOffset="54314.7024">39966 18898 0,'0'0'0,"0"-41"0,0 0 16,0 82 15,0 82-31,0 0 16,0 40-16,0 205 31,0-286-15,-41-41-16,41 41 15</inkml:trace>
  <inkml:trace contextRef="#ctx0" brushRef="#br0" timeOffset="54541.4929">39884 18857 0,'0'0'16,"0"-41"-16,41-41 16,123 1-1,-1 81 1,-122 40-1,-41 83 1,0-82-16,0 0 16,-204 123-1,163-83-15,0 1 16</inkml:trace>
  <inkml:trace contextRef="#ctx0" brushRef="#br0" timeOffset="55109.5101">40293 19266 0,'41'0'15,"-41"-41"-15,123 0 16,-41-81 0,40-83-1,-40-40 1,-82 122-16,0 41 15,0 41-15,-41 41 16,0 0 0,-40 164-1,40-82 1,41-1 0,82-81-16,40 0 15,-81 0 1,-41 41-16,82 41 15,-82 41 1,0-82 0,-41 41-16,41-1 31,123-162 0,-123 40-15,82-82-1,-41 0 1,-41 41 0,0 164 31,0 0-47,0 0 15,0 0 1,0 0-1,163-82 1</inkml:trace>
  <inkml:trace contextRef="#ctx0" brushRef="#br0" timeOffset="55241.1698">41275 18489 0,'0'0'0,"0"41"31</inkml:trace>
  <inkml:trace contextRef="#ctx0" brushRef="#br0" timeOffset="55544.4929">41602 18816 0,'0'-82'31,"-122"82"1,122 41-17,-123 41-15,123 0 16,0-41-16,0 0 15,0 41-15,82-82 0,-41 40 16,40-40 0,1-40-1,41-42 1,-123 41-16</inkml:trace>
  <inkml:trace contextRef="#ctx0" brushRef="#br0" timeOffset="55824.5668">41807 18775 0,'0'82'32,"0"-41"-17,41-41-15,41 0 32,-1 0-17,-81-82 1,0-41-1,-81 123 1,-1 41 0,82 41-1,0-41-15,0 41 16,0 0 0,122-82-1,-40 0 1</inkml:trace>
  <inkml:trace contextRef="#ctx0" brushRef="#br0" timeOffset="56541.8341">42748 18612 0,'-41'-41'16,"41"123"15,0-1-15,-82-40-16,82 0 16,0 41-16,82-41 15,-41-41 1,0 0-1,0-82 1,-41 41 0,0-41-1,-82-40-15,0 81 16,123 41 31,41 0-32,-1 0-15,83 0 16,-82-82 0,0 0-1,-82 0 1,0 1 0,0 162 15,-41 247-16,-41 367 17,82-491-32,0-40 0,41 41 31,0-205-15,41 0-1,-42-328 1,-40 124-1,-40 122 1,-42 0 0,123 41 15,40-40-15</inkml:trace>
  <inkml:trace contextRef="#ctx0" brushRef="#br0" timeOffset="57281.0494">43729 18612 0,'0'0'0,"0"-123"0,0 82 15,0 0 1,-40 41 15,40 41-15,-41 286-1,41-122 1,0-164 0,0 41-1,41-82 16,40-82-15,-81 41-16,82 0 31,-82-41-31,41 82 16,-41 82 0,0 41-1,0-82 1,41 40-1,41-81 1,41 0 0,-123-163-1,0 81 1,40 41 0,-40 123 15,0 41-16,0-83 1,0 42 0,41-82-1,41 0 17,-41 0-17,-41-82-15,0-40 16,0 81-16,-41-82 15,0 123 1,0 0-16,-40 0 16,40 82-16,41-41 15,0 0-15,0 41 16</inkml:trace>
  <inkml:trace contextRef="#ctx0" brushRef="#br0" timeOffset="57957.8103">44507 18898 0,'0'0'0,"0"-41"16,0 123 30,0-41-30,0 41-16,0-41 0,0 40 16,0-40-1,82-41 1,-1 0 0,-81-41-1,82 41 1,-82-122-16,41 40 0,-41 0 15,0 41-15,0 0 32,0 82-17,0 41 1,0 41 0,0-82-1,0 40-15,41-81 31,0 0-31,82 0 16,-42-122 0,1-1-1,-82-41 1,0 42 0,-41 162 15,41 1-31,0 41 15,41 41 1,0-82 0,-41 0 15,-82-41 0,41 0-15</inkml:trace>
  <inkml:trace contextRef="#ctx0" brushRef="#br0" timeOffset="58296.0981">45611 18816 0,'82'82'47,"-41"-82"-32,-41-41 17,0 0-17,-82 41 16,0 41-31,41 82 32,41-82-32,0 41 0,0-42 15,123 1 1,-41-41 0</inkml:trace>
  <inkml:trace contextRef="#ctx0" brushRef="#br0" timeOffset="59880.0566">35262 20861 0,'0'0'0,"0"-40"16,-41 40-16,41 122 63,0-40-63,0-41 15,0 0-15,82 41 16,-1-41-1,124-41 17,-82-82-1,40 0-15,83-82-1,-205 123 1,41 41-16,122-81 15,41 81 17,-40 0-32,-82 41 31,-41-41-31,40 40 16,-40 42-16,0-82 15,-41 123-15,41-123 16,-82 82-16,81-41 15,-81 40-15,82 1 16,-41-41 0,-41 0-1,0-82 95,82-41-95,-82 1 1,41-1 0,-41 0-1,123 82-15,-123-41 16,40 41-1,83 0 1,0 0 0,-41 0-1,0 0 1,-42 0-16,-40 41 16,41-41-16,41 82 31,0-82-16,0 0 1,245 0-16,41 82 16,-163-82 15,-83 0-15,-40 0-1,41-41 1,41 0-1,81-41 1,-163 82 0,41-41-16,-123-41 15,0 41 1,41 41-16,-41-122 16,0 40-1,81 82-15,-81-41 31,-41 41-15,1 0 0</inkml:trace>
  <inkml:trace contextRef="#ctx0" brushRef="#br0" timeOffset="61125.3824">35916 22579 0,'-41'0'0,"82"0"47,0 0-47,-41 41 15,41 287 1,-41-165-1,-41 1-15,41-82 16,-82-41-16,82 40 16,0-122 15,41-81-15,123-42-1,-123 41-15,-41 1 16,123-1-16,-123 41 0,0 41 15,40-41 1,-40 42 0,-40 121-1,-42 124 1,0 163 0,82-163-1,41-165 1,82 42-1,-83-82-15,83 0 16,-82-41-16,41 0 16</inkml:trace>
  <inkml:trace contextRef="#ctx0" brushRef="#br0" timeOffset="61454.6162">36653 22416 0,'0'-41'16,"81"41"15,-81 41-15,0 41-1,0-1-15,-41 1 0,-81 41 31,40-41-31,164-82 32,40 0-17,1 0 1,41-41-16,40-41 16,-163 82-16,41 0 15</inkml:trace>
  <inkml:trace contextRef="#ctx0" brushRef="#br0" timeOffset="63058.7594">35834 24379 0,'-40'0'0,"-1"0"16,163-41 31,1 41-32,41-122-15,40 122 16,-40 0-16,81-41 31</inkml:trace>
  <inkml:trace contextRef="#ctx0" brushRef="#br0" timeOffset="63258.7457">35794 24584 0,'-82'0'0,"164"0"0,-123-41 31,163 41-16,1 0-15,0 0 16,122 0 0,-163 0-16</inkml:trace>
  <inkml:trace contextRef="#ctx0" brushRef="#br0" timeOffset="64306.598">35712 20125 0</inkml:trace>
  <inkml:trace contextRef="#ctx0" brushRef="#br0" timeOffset="64666.8452">41807 20125 0</inkml:trace>
  <inkml:trace contextRef="#ctx0" brushRef="#br0" timeOffset="64959.4153">34648 20084 0,'123'0'32,"-82"0"-17,41 0-15,-1 0 16,1 0-16</inkml:trace>
  <inkml:trace contextRef="#ctx0" brushRef="#br0" timeOffset="65218.5045">40457 20043 0,'82'0'78</inkml:trace>
  <inkml:trace contextRef="#ctx0" brushRef="#br0" timeOffset="65445.7787">34771 20616 0,'0'0'16,"123"0"-1,81-82-15</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9T11:00:51.128"/>
    </inkml:context>
    <inkml:brush xml:id="br0">
      <inkml:brushProperty name="width" value="0.05292" units="cm"/>
      <inkml:brushProperty name="height" value="0.05292" units="cm"/>
      <inkml:brushProperty name="color" value="#FF0000"/>
    </inkml:brush>
  </inkml:definitions>
  <inkml:trace contextRef="#ctx0" brushRef="#br0">34444 7731 0,'0'-41'0,"0"0"15,0 0-15,0-41 16,0 164 31,0 82-32,0 81-15,0-122 16,0 163 15,-41-204 1</inkml:trace>
  <inkml:trace contextRef="#ctx0" brushRef="#br0" timeOffset="267.503">34403 7567 0,'0'-41'16,"0"1"0,82-42-1,-1 82 1,1 41-1,0 40 1,-164 124 0,0-164-1,-40 41 1,122 0 0</inkml:trace>
  <inkml:trace contextRef="#ctx0" brushRef="#br0" timeOffset="1118.3036">35425 7608 0,'0'-41'0,"0"0"15,0 1 1,0 162 15,0 1-15,82 0-16,-82-41 15,82 40 1,0-40-16,0-82 31,-82-82-15,0 0 0,0-327 15,0 491 16,0 0-32,0 204 1,0-163 0</inkml:trace>
  <inkml:trace contextRef="#ctx0" brushRef="#br0" timeOffset="2134.4134">36366 7772 0,'0'0'0,"0"-41"0,0-41 15,-41 41 1,-40 41-1,40 0 1,41 41-16,-41 41 16,41 82-1,0 40 1,0-163 0,82 41-1,-1-82 1,1-82-1,0-82 1,-82-40 0,0 163-1,0-41 1,0 164 0,0 82-1,0-42 1,0-81-16,0 0 15,82-41 1,-41 0 0,40 0-1,-81-41 1,123-122 0,-82-206-1,-41 165 1,0 81-1,0 41 1,0 164 15,0 82-31,0 81 16,0 1 0,0-83-1,41-122 1,41 41-1,0-123 1,-1-82 15,1 42-31,-82-1 16,0-41-16,0 205 47,0 0-32,0 0 1,41 40 0,41-122-1,82 0 1,-42-163 0,-122-42-1,41 164 1,-82 82 15,41 41-15,0 82-1,0-124 1,82 42 0,0-82-16</inkml:trace>
  <inkml:trace contextRef="#ctx0" brushRef="#br0" timeOffset="2434.5304">38043 7813 0,'0'41'31,"0"0"-15,123-41-1,-82 0 16,-41-123-15,0 82-16,0 0 31,-82 41-15,0 82 0,41 163-1,82-163 1,82-82-1,82 0 1</inkml:trace>
  <inkml:trace contextRef="#ctx0" brushRef="#br0" timeOffset="2655.0705">39393 7772 0,'82'0'47,"41"0"-32,40 41-15,-40-41 0,-82 0 16</inkml:trace>
  <inkml:trace contextRef="#ctx0" brushRef="#br0" timeOffset="2800.7212">39393 8181 0,'123'0'47,"-41"0"-47,0 0 15,-41 0-15</inkml:trace>
  <inkml:trace contextRef="#ctx0" brushRef="#br0" timeOffset="3501.8789">41561 7117 0,'0'-40'0,"0"-1"0,0-41 31,0 245-15,0 42-1,0-1-15,0 1 16,0-41-16,0-1 16,0 42-1,41-83 17</inkml:trace>
  <inkml:trace contextRef="#ctx0" brushRef="#br0" timeOffset="3801.4938">41725 7322 0,'0'-123'16,"-41"82"-16,41 0 15,0-81 1,123 40-1,0 82 1,-83 0 0,1 82-16,-41-41 15,0 40-15,-41 42 16,-122 41 0,40-42-1,82-81 1</inkml:trace>
  <inkml:trace contextRef="#ctx0" brushRef="#br0" timeOffset="4084.7268">42584 7077 0,'0'0'0,"0"-82"16,0 0-1,-41 164 17,41 0-32,-41 40 15,41 533 1,0-246-1,41-205 1</inkml:trace>
  <inkml:trace contextRef="#ctx0" brushRef="#br0" timeOffset="5584.1203">43198 7608 0,'0'-41'0,"0"0"16,0-40 0,0 203 30,0 1-30,0-41-16,0 0 16,0-41-1,0 81 1,0-163 15,0-163-15,0-123-1,0 245 1,0 41 0,0 82 15,81 41-15,-81-1-16,82 83 15,41-41 1,-41-123-16,0 41 15,-1-41 1,1 0 0,-82-41-1,41-123 1,-41-40 0,0 81-16,0 0 15,0 41-15,-41 42 31,41 121 1,0 124-17,0-1 1,0-81 0,41-41-1,82-82 1,-82-82-1,41-41 17,-1-163-17,-81 409 32,0-41-47,0-1 16,0-40-1,0 82 1,41-123 0,0 0-1,41 0 1,-82-123 0,0 41-1,0 123 48,0 41-63,0-41 15,0 0 1,41-41 0,41 0-1,0-41 1,-1-123-1,-81-40 1,0 40 0,0 123-1,0-40-15,0 122 47,0 40-31,0 42-16,0 41 0,0 122 15,0-204 1,0-41-16,41 41 31,0-42-15,123-121 0,-82-83-1,-1-204 1,-81 82-1,0 163 1,0 41 0,-81 205-1,81-41 1,0 163 0,0-41-1,0-81 1,0-41-1,81-82 17,42-41-32</inkml:trace>
  <inkml:trace contextRef="#ctx0" brushRef="#br0" timeOffset="6367.5653">45898 7036 0,'0'-41'0,"0"123"47,0 40-32,0 42-15,0 40 16,0-81-16,-82-41 16,82-41-1,0-41 17</inkml:trace>
  <inkml:trace contextRef="#ctx0" brushRef="#br0" timeOffset="7085.6858">45775 7199 0,'41'0'16,"41"0"-16,-1 41 15,1-41 1,-41 0-16,41-41 16,-82 0-1,0-81 1,0 81-1,0 0 1,0 82 0,0 41-1,0-1 1,0 124 0,0 40-1,0-163 1,41-82-1,0-41 1,81-82 0,-81-81-1,0 163 1,-41 123 15,0 0-15,0 40-16,0-40 0,0-41 15,0 0 1,82-41 0,0 0-1,0-41 1,-82 0 0,81-41-16,-81 1 15,0 40-15,0-41 16,0 123 15,0 245-15,0 0-1,-40-40 1,40-1 0,-41-122-1,-82-41 1,41-82-1,0-123 17,123-245-17</inkml:trace>
  <inkml:trace contextRef="#ctx0" brushRef="#br0" timeOffset="7385.4125">46920 7077 0,'0'0'0,"0"-123"15,0 82 1,0 164 31,0-1-32,0 1-15,0 204 32,0 82-17,0-286 1,0-82 0</inkml:trace>
  <inkml:trace contextRef="#ctx0" brushRef="#br0" timeOffset="7635.2846">46879 7445 0,'0'0'0,"0"-82"15,0 41 1,41 41 0,41 0-1,41 0 1,-123 82-16,41 40 31,-41-81-31,0 41 16,-82-82-1,0 82 1,0-82 0,82-41-16,0-41 0</inkml:trace>
  <inkml:trace contextRef="#ctx0" brushRef="#br0" timeOffset="7875.3037">47329 7486 0,'82'0'110,"-82"81"-63</inkml:trace>
  <inkml:trace contextRef="#ctx0" brushRef="#br0" timeOffset="8367.9624">48720 7281 0,'0'-41'15,"-123"82"32,123 0-47,-41 41 16,41 0-1,0-1 1,0-40 0,82-41-1,0 0 1,-82-245 0,0 81-1,-164 123 1,124 41-1,-42 0 17,204 41-17,83-41 1,-41 0-16</inkml:trace>
  <inkml:trace contextRef="#ctx0" brushRef="#br0" timeOffset="8584.5374">49006 7117 0,'0'0'0,"0"-122"15,0 81-15,0 0 16,0 0 0,0 82 15,0 41-31,0 81 16,0 83-1,0 326 1,0-285-1,41-124 17,0-122-17</inkml:trace>
  <inkml:trace contextRef="#ctx0" brushRef="#br0" timeOffset="9267.9434">48434 6913 0,'0'-82'16,"0"41"0,0-41-1,0 164 48,0 41-63,0 41 15,-41-1-15,41-40 16,0 0-16,0-1 16,0-81 15,82-41-15</inkml:trace>
  <inkml:trace contextRef="#ctx0" brushRef="#br0" timeOffset="9417.9417">48229 7240 0,'82'0'31,"-41"0"-31,41 0 16</inkml:trace>
  <inkml:trace contextRef="#ctx0" brushRef="#br0" timeOffset="10454.8958">49088 7199 0,'0'-41'15,"-41"41"-15,-40 0 63,162 0-16,-40 0-47,0 0 15,0 0-15,-41 41 47,-41-41-47,-41 82 16,-40-41-1,122 0 17,41-41-17,40 0 1,1 41 0,-41-41-1,-41 82 1,-41-42-1,-82 42 1,83-41 0,121 0 31,-40-41-47,0 0 15,-41 82 1,0-41-1,0 41 1,0-1 0,-41-81-16,41 82 15,-82-41 1,82 0 0,41-41 15,41 82-16,-82-41 1</inkml:trace>
  <inkml:trace contextRef="#ctx0" brushRef="#br0" timeOffset="11118.6701">50356 7077 0,'-81'-123'0,"81"82"16,0 123 46,0 0-62,0-1 16,0 124-1,0-123 1,0-41 0,0-82 30,0 0-46,0-41 16,0 41 0,40 41-1,124 41 1,-82 82 0,-82-82-1,0 40 1,-82 1 15,0-82-31,41 0 16,0 0-16,-40 0 0,81-82 31,41 41-31</inkml:trace>
  <inkml:trace contextRef="#ctx0" brushRef="#br0" timeOffset="11453.6367">50847 7404 0,'82'0'47,"0"0"-31,-82-82 15,0 0-15,-82 82-1,41 0 1,0 82 0,41 82-1,0-124 1,82 42-1,164-82 1,-124 0 0</inkml:trace>
  <inkml:trace contextRef="#ctx0" brushRef="#br0" timeOffset="12469.2558">51788 7036 0,'0'-41'16,"0"-41"-16,0 41 0,0 0 16,0 0-1,0 82 32,0 41-31,0 41-16,0-42 15,-82 206 1,82-246 0,41 40-1,0-81 1,0 0 15,41-81-15,0-42-1,-82 0 1,41 123 0,-123 41 15,82 0-16,41-41 1,0 0 0,81 82-1,-81-82 1,-41 41 0,0 41-1,0 40 16,0-40-15,41-82 0,0 0-1,41 0 1,-41-123 0,81 42-16,-81-83 15,-41 82 1,0 123 46,0 41-62,0-41 0,0 0 16,0 81 0,0-81-1,41-41 16,82 0-15,-41-41 0,0-204-1,-41 81 1,-41 246 31,0 0-32,0 0 1,0-41 0</inkml:trace>
  <inkml:trace contextRef="#ctx0" brushRef="#br0" timeOffset="12785.4713">53179 7199 0,'-41'41'32,"41"0"-17,0-82 48,0-41-48,-41 123 17,41 0-17,-82 82-15,82 0 16,0-83 0,123 42-1,41-82 1</inkml:trace>
  <inkml:trace contextRef="#ctx0" brushRef="#br0" timeOffset="13036.0963">51706 7117 0,'0'0'0,"-122"0"16,203 0 31,42 0-32,41 0-15,245-81 16</inkml:trace>
  <inkml:trace contextRef="#ctx0" brushRef="#br0" timeOffset="13335.4347">53711 6831 0,'0'-82'0,"0"123"47,0 41-32,41 163-15,-41 42 16,-82 81-1,-82 0 17,1-163-32,-42-124 0</inkml:trace>
  <inkml:trace contextRef="#ctx0" brushRef="#br0" timeOffset="15885.5008">41807 8876 0,'41'0'78,"41"0"-62,40 0-16,83 82 15,1390-82 16,-368 82-15,82-82 0,-531 0-16,694 0 15,-981 0 1,-41 0-16,164 82 16,-369-82-1,-286 0 63,-81 0-62,81 0-16,-82 0 16,0 0-16</inkml:trace>
  <inkml:trace contextRef="#ctx0" brushRef="#br0" timeOffset="16417.1283">42257 9122 0,'0'0'0,"-287"82"0,83-82 15,40 0-15,-81 0 32,327 0-1,-1 0-15,247 0-1,326-41 1,-204 41-16,1105 0 15,-328 0-15,82 0 16,1104 163 0,-367-40-1,-655-41 1,-1146-82 0,-245 41 124,-123-41-109</inkml:trace>
  <inkml:trace contextRef="#ctx0" brushRef="#br0" timeOffset="18373.3923">49170 9654 0,'0'40'219,"82"83"-204,-82-41 1,0 0 0,0 0-1,0-1 1,0 42-1,0-41-15,0 82 16,-41 122 15,41 41 1,0-204-32,0 81 15,0-81 1,0-41-16,0 41 31,0-1-15,0 42-1,0-82 1,0 40 0,0 1-1,-41 0 1,41-41-1,0-41 1,0-1 0,0 42 15,0-41 0,-82-41-15,41 0 62,0 0-78,41-123 16,-81 83-1,40-42 1,0 41-1,41-41 17,0 123 77,0 41-93,0 0-1,82-42 1,-41-40 0,-41 82-1,40-82 1,1 0-1,287-245 1,-124-1 0,-163 83-1,0 122 1</inkml:trace>
  <inkml:trace contextRef="#ctx0" brushRef="#br0" timeOffset="30074.4431">45243 8590 0,'0'41'156,"0"0"-31</inkml:trace>
  <inkml:trace contextRef="#ctx0" brushRef="#br0" timeOffset="31072.3783">47984 16198 0,'0'41'78</inkml:trace>
  <inkml:trace contextRef="#ctx0" brushRef="#br0" timeOffset="34667.2215">48679 9449 0,'-82'0'109,"41"41"-93</inkml:trace>
  <inkml:trace contextRef="#ctx0" brushRef="#br0" timeOffset="36385.0297">39557 12517 0</inkml:trace>
  <inkml:trace contextRef="#ctx0" brushRef="#br0" timeOffset="52456.1026">49211 14153 0,'0'-82'16,"0"164"15,-41-41-15,41 0-16,-82 82 0,82-42 15,0 42 1,0 41 15,164-123 16,81-164-16,-163 41-15,-82 0 0,41-40-1,-41-1 1,-164-123 0,83 206-1,40 40 1,-41 0-1,-41 163 1,123-122 0</inkml:trace>
  <inkml:trace contextRef="#ctx0" brushRef="#br0" timeOffset="52808.4042">50070 14358 0,'0'40'141</inkml:trace>
  <inkml:trace contextRef="#ctx0" brushRef="#br0" timeOffset="53288.7455">50643 13989 0,'0'-40'15,"0"-1"-15,0-41 16,0 0 15,-82 82 0,0 82-15,0 122 0,0 83-1,82-165-15,0-40 16,0-41-16,0 0 16,123 41-1,-41-82 1,41-82-1,-1-41 1,-122 82 0,0-81-1,-81 122 17,-1 0-32,0 41 15,-41-1-15,82 42 0,41-41 16,0 0-1</inkml:trace>
  <inkml:trace contextRef="#ctx0" brushRef="#br0" timeOffset="54073.1231">51011 13867 0,'0'0'0,"0"-41"0,0 0 15,0-41-15,-82-41 32,0 1-17,-40 81 1,40 41-1,-123-82 1,-204 82 0,123 0-1,40 41 1,-81 163 0,123 42-1,-1 81 1,123-82-1,82-40 1,0-164-16,0 41 16,0 0-16,0-1 15,0 42-15,123 41 16,-41-42 15,163 42-15,-40-123-1,40-41 1,41 0 0,-81 0-1,-41 0 1,122-164 0,-122 1-1,-42-1 1,42-81-1,-82 81 1,-41 0 0,41-40-1,-82 40 17,0 123-32,0 0 15,0-40-15,0 40 0,0 0 16,-123-41-1,0 41 1,41 41 0</inkml:trace>
  <inkml:trace contextRef="#ctx0" brushRef="#br0" timeOffset="57562.6331">50070 15012 0,'-41'0'859,"-41"-41"-859,41 41 16,41-123-16</inkml:trace>
  <inkml:trace contextRef="#ctx0" brushRef="#br0" timeOffset="58064.0105">50070 7608 0</inkml:trace>
  <inkml:trace contextRef="#ctx0" brushRef="#br0" timeOffset="60143.5032">50561 15298 0,'0'82'344,"0"-41"-235,0 0 500,-41-82-15,41-82-594</inkml:trace>
  <inkml:trace contextRef="#ctx0" brushRef="#br0" timeOffset="61147.4207">49538 14685 0</inkml:trace>
  <inkml:trace contextRef="#ctx0" brushRef="#br0" timeOffset="62242.9696">48393 15994 0,'-82'-41'891</inkml:trace>
  <inkml:trace contextRef="#ctx0" brushRef="#br0" timeOffset="65221.4935">48843 15667 0,'0'-41'16,"-41"82"15,-41 81-15,-82 1-16,-40 41 15,-42 40-15,-40 1 16,-1923 940 15,1636-777 0,492-368-15</inkml:trace>
  <inkml:trace contextRef="#ctx0" brushRef="#br0" timeOffset="65957.8017">43729 18244 0,'-40'0'63,"-42"122"-48,0-40-15,0-41 16,-409 163 15,409-122-15,42-82 0,80 0-1,124 0 1,81 0-1,83 123 1,-246-123 0</inkml:trace>
  <inkml:trace contextRef="#ctx0" brushRef="#br0" timeOffset="66357.5909">44425 18448 0,'0'-41'15,"-41"41"-15,0 0 32,0 0-17,41 41 1,0 0-16,0 82 15,0 40 1,0-81 0,164-82 15,-1-123-15,-81 42-1,-82-124 1,-122 41-1,-1 83 1,41 81 0,-41 163-1,123-122-15</inkml:trace>
  <inkml:trace contextRef="#ctx0" brushRef="#br0" timeOffset="66607.0129">44834 18693 0,'41'0'16,"-41"-81"15,0-1-15,0 123 31,0 0-47,0 40 15</inkml:trace>
  <inkml:trace contextRef="#ctx0" brushRef="#br0" timeOffset="66974.1255">45366 18244 0,'0'0'0,"0"-41"16,-82 41 15,82 81-15,-41 83-1,41 122 1,0-40 0,123-123-1,-1-83 1,1-80 0,-82-83-1,-41 0 1,-41 82-1,-163 41 1,40 123 0,82 0-1</inkml:trace>
  <inkml:trace contextRef="#ctx0" brushRef="#br0" timeOffset="67924.4623">38412 19021 0,'-82'-123'0,"82"205"47,41-41-47,-41 41 16,0-42-16,0 42 16,0-41-16,0 0 15,0 41 16</inkml:trace>
  <inkml:trace contextRef="#ctx0" brushRef="#br0" timeOffset="68157.534">38412 18816 0,'0'0'0,"0"-82"0,0 41 16,40 1-1,206-42 1,-82 123 0,-83 40-1,-122 42 1,-81 0 0,-1-82-16,-82 41 15,165-41 1</inkml:trace>
  <inkml:trace contextRef="#ctx0" brushRef="#br0" timeOffset="68590.5676">39189 18693 0,'0'-81'16,"41"203"31,-41-81-32,82 0-15,-82 41 16,81 0-1,1-82-15,-41 82 16,41-82 0,-82-41-1,41 0 1,-41-205 0,0 42-1,0 163 1,0 164-1,0-42 1,0 1 0,-82 0-16,82 82 15</inkml:trace>
  <inkml:trace contextRef="#ctx0" brushRef="#br0" timeOffset="69591.2924">40293 18571 0,'-41'0'16,"41"-41"-1,-41 41-15,1 0 16,-42 0-1,41 41 1,41 122 0,-82 42-1,82-123 1,123 0 0,-41-82-1,-1-123 1,1 0-1,-82 0 1,0 82 0,0 82 15,-41 0-15,41 82-1,0-82 1,41 41-16,0-82 15,0 0 1,82-82 0,-123 41-16,82-123 15,-42-81 1,-40 0 0,0 122-1,0 82 1,0 164 15,-81-1-15,81 42-16,0 81 31,122-81-15,1-123-1,-41-41 1,0-41-1,0-123 1,-82 83-16,0-1 16,0-41-1,0 205 17,0 0-32,0-1 15,40 1 1,42-41-1,-41-41 17,41-41-17,0-41 1,-82 1 0,0 40-1,0 82 1,-41 81-1,41-81 1,41 0 0,41-41-1</inkml:trace>
  <inkml:trace contextRef="#ctx0" brushRef="#br0" timeOffset="69891.3728">41684 18489 0,'0'82'16,"0"-41"0,41-41-1,41 0 1,-41 0 0,-41-41-1,-41-82 1,0 123-1,-41 82 1,82 0 0,0 122-1,82-122 1,41-41 0,40-123-1</inkml:trace>
  <inkml:trace contextRef="#ctx0" brushRef="#br0" timeOffset="70690.8904">41520 20371 0,'0'0'0,"0"-41"15,0 122 32,0 83-47,0 0 0,0 122 31,0-122-15,0-83 0,0-40-1,-81-41 1,-42-41-1,-82-122 1,165 81 0,40 123-1,0 82 1,81-42 0,42 1-1,0-82 1,40 0-1,-81-41 1</inkml:trace>
  <inkml:trace contextRef="#ctx0" brushRef="#br0" timeOffset="71374.1912">40334 21925 0,'0'-82'15,"0"164"32,0 41-47,0-1 16,0 287 0,0-204-1,0-82 1,0-205 15,0-82-15,0-408-1,0 203 1,0 247-16,123-42 16,-41 164-1,-41-41-15,40 41 16,-81 82-1,-40 204 1,-124-163 0,41-82 15,41 0-15,123-41 15,0 82-31,0-41 15,164 81 1,-83 1 0,1-41-1,-82-82 1,0-41 0</inkml:trace>
  <inkml:trace contextRef="#ctx0" brushRef="#br0" timeOffset="71941.6726">40989 21925 0,'0'41'32,"0"0"-17,0 41 1,41-42 0,0 1-1,81-82 1,-81-81-1,-41 40 1,-41 0 0,0 82-1,-81 123 1,81 122 0,123 1-1,-1-205 1,124-41-1,-123-41 1,-1-82 0,-40-122 15,-41 204-15,0-41-1,0 123 16,0 204-15,0 1 0,0-1-1,0 0 1,0-122 0,-81-82-1,-1-41 1,41-123-1,41 42 1</inkml:trace>
  <inkml:trace contextRef="#ctx0" brushRef="#br0" timeOffset="72091.5224">41520 21761 0,'0'0'0,"0"41"16,0 0 0</inkml:trace>
  <inkml:trace contextRef="#ctx0" brushRef="#br0" timeOffset="72458.0048">41725 22334 0,'0'41'0,"82"-41"47,0-41-31,-82 0-1,81-41-15,-81 41 16,0-81 0,-40 122-1,-83 81 1,82 124 0,41 0-1,41-124 1,122-81-1,-81-81 1,0 40 0</inkml:trace>
  <inkml:trace contextRef="#ctx0" brushRef="#br0" timeOffset="72941.774">42380 22170 0,'0'0'0,"0"-41"16,-41 41-1,0 0 1,41 82 0,-82 123-1,123-42 17,204-244-1,-122-42-16</inkml:trace>
  <inkml:trace contextRef="#ctx0" brushRef="#br0" timeOffset="73108.2797">42748 21720 0,'0'0'0,"0"-122"31,0 81-31,0-41 16,0 123 15,0 82-16,0 204 1,0-123-16,-82 205 16,82-286-16,0-41 15,0 0-15</inkml:trace>
  <inkml:trace contextRef="#ctx0" brushRef="#br0" timeOffset="73291.6348">42543 21966 0,'0'-41'16,"123"41"0,0 0-1,40 0 1,-122 0-16</inkml:trace>
  <inkml:trace contextRef="#ctx0" brushRef="#br0" timeOffset="73583.49">43689 21802 0,'-41'0'0,"41"123"32,0 41-17,0-83-15,0 42 16,0 123-1,0-165 1</inkml:trace>
  <inkml:trace contextRef="#ctx0" brushRef="#br0" timeOffset="74492.6898">43648 21925 0,'81'0'31,"-40"41"-15,-41 0-16,82 81 16,0-40 15,0-41-15,0-82-1,-82-81 1,0-1-1,0-41 1,0 82-16,0 123 47,0 41-47,0 41 16,0 81-1,0-122 1,81 0-1,-40-82 1,0-123 0,41-40 15,-82 122-15,0 82-1,0 0 1,0 81-1,0-81 1,0 41 0,41-82-1,123-41 1,-164-41-16,41-40 16,-41 81-1,0 82 32,0 40-47,0 1 31,0 0-15,81-82 0,42-123-1,-41-40 1,-82-42-1,82 1 1,-82 163 0,0 0-1,-41 41 1,41 41 0,-41 163-1,41 42 1,0-165-16,0 83 15,82-82 1,-1-82 0,-40-41-1,82-123 1,-123 42-16</inkml:trace>
  <inkml:trace contextRef="#ctx0" brushRef="#br0" timeOffset="74644.2518">45284 21680 0,'0'-82'15,"0"164"-15,41-287 16,-41 164-1,-41 123 17,41 41-32,0-1 15,0 124 1,0-42 0,0-40-1</inkml:trace>
  <inkml:trace contextRef="#ctx0" brushRef="#br0" timeOffset="75041.6113">42339 23561 0,'0'-41'0,"0"123"47,0 41-47,0 40 15,0 1-15,0-41 16,0-41 0,-82 40-1,82-204 16</inkml:trace>
  <inkml:trace contextRef="#ctx0" brushRef="#br0" timeOffset="75725.1779">42216 24011 0,'0'-41'16,"0"82"-16,82-82 31,-82 82-31,82-41 16,40 0-1,1 0 1,-123-41-16,41-41 15,-41 1 1,0-42-16,0 0 31,-82 164-15,82 41 0,0 122-1,0-40 1,41 0-1,0-123 1,-41-1-16,41-40 16,82 0-16,-123-81 15,81 40 1,-81-41 0,41 0-1,-41 123 16,0 0-15,0 41-16,0-41 16,0 40-1,82-81 1,41 0-16,-82 0 16,0-122-1,-41-42 1,0 41-1,81 123 1,-81 82 0,0 164-1,0 122 1,0-123-16,-41 205 16,41-245-1,-81-42-15,-1-40 16,0-123-1,0-409 1,123 123 15,0 204-31</inkml:trace>
  <inkml:trace contextRef="#ctx0" brushRef="#br0" timeOffset="75958.5785">43607 23520 0,'0'0'0,"0"-41"16,41 164 15,-41 41-15,81 204-1,-81-41 1,0-204-16,0 40 15,0-244 17</inkml:trace>
  <inkml:trace contextRef="#ctx0" brushRef="#br0" timeOffset="76157.9056">43689 24175 0,'0'0'0,"0"-82"16,81-82-16,-40 164 15,41-41-15,-41 41 16,0 0-16,41 82 16,-82-41-16,0 0 15,-82 82 1,-82-41 0,82-82-1,42 0 1</inkml:trace>
  <inkml:trace contextRef="#ctx0" brushRef="#br0" timeOffset="76960.0688">49702 16280 0,'-82'-82'31,"164"205"31,-41 41-62,81-42 0,369 533 32,-163-369-17,-83-122 1,-204-164 0</inkml:trace>
  <inkml:trace contextRef="#ctx0" brushRef="#br0" timeOffset="77458.9125">49784 19103 0,'0'-82'15,"0"123"1,0 40 0,0 42-16,41 41 15,-41-1-15,0 1 16,0-82-16,0 41 15</inkml:trace>
  <inkml:trace contextRef="#ctx0" brushRef="#br0" timeOffset="77658.8206">49825 18816 0,'0'-82'16,"0"164"-16,81-286 15,42 204-15,-82-82 0,41 82 16,-82 82 0,0-41-1,0 122 1,-123 42 0,-122-83-1,245-81 1</inkml:trace>
  <inkml:trace contextRef="#ctx0" brushRef="#br0" timeOffset="78258.4337">50438 18693 0,'-41'-81'0,"41"40"31,0 123 63,41 40-94,-41-40 15,41 0-15,-41 0 16,82 0 0,41-1-1,-82-122 17,-41 1-32,0-83 15,0-123 1,0 165-16,0 121 47,0 42-32,0 123 1,0 40 0,0-163-1</inkml:trace>
  <inkml:trace contextRef="#ctx0" brushRef="#br0" timeOffset="79275.9701">51011 18898 0,'0'-82'16,"0"0"0,0 41-1,-82 82 48,82 0-63,0 41 15,-82 82 1,82-42 0,0-81-1,123-41 1,-41-41-1,-41-122 1,-41-1 0,0 82-1,0 123 17,0 0-32,0 123 15,0-41 1,82-83-1,-42-40 1,83 0 15,-82-163-15,-41-124 0,82 124-16,-82-42 15,0 83-15,0 81 16,0-41-1,0 164 17,-82 163-17,82 41 1,0-40 0,41-82-1,41-83 1,0-122-1,-1-81 1,-40-83 15,-41 123-15,82 82 0,-123 82 15,41-41-31,0 0 15,0 82 1,0-82 0,123-82 15,-123-41-31,82 0 16,-82-41-1,0 42 1,0 121 15,0 42-31,0-41 16,0 82-1,0-82-15,41-41 32,81-41-17</inkml:trace>
  <inkml:trace contextRef="#ctx0" brushRef="#br0" timeOffset="79575.5348">52238 18653 0,'0'0'0,"0"81"47,0 1-31,82-82 15,-82-41-16,0-81 1,0 81-16,0 0 31,-41 41-15,-41 41 0,82 40-16,-82 1 15,82 82-15,0-123 16,82 0-1,82-41 1,-82 0-16</inkml:trace>
  <inkml:trace contextRef="#ctx0" brushRef="#br0" timeOffset="79942.41">52811 18284 0,'-82'0'16,"205"82"15,-41-82-15,40 82-1,1-82-15,41 123 16,-83-82 0,-40-41-1,-82 0 17,-122 41-17,-1 122 1,1-81-1,122 0 1</inkml:trace>
  <inkml:trace contextRef="#ctx0" brushRef="#br0" timeOffset="80341.8304">53670 18530 0,'-82'0'47,"82"41"-31,0 41-16,0 40 15,0-40-15,41 0 16,41 0 15,0-123-15,-42-82 0,42 82-16,-82-163 15,0 81-15,-41 0 16,0 82-1,-40 41 1,40 123 0,-41 41-16</inkml:trace>
  <inkml:trace contextRef="#ctx0" brushRef="#br0" timeOffset="80592.0954">53997 18775 0,'41'0'31,"0"0"0,-41-41-15,0 0-16,0 82 47,0 0-47</inkml:trace>
  <inkml:trace contextRef="#ctx0" brushRef="#br0" timeOffset="80943.3475">54488 18366 0,'0'0'0,"0"-82"0,0 1 15,-123 162 17,123 1-17,-41 41 1,41 163-1,0-163 1,41-82 0,82-41-1,-41-123 1,-82 0 0,-41 123 15,-41 0-31,-41 205 15,82-41 1</inkml:trace>
  <inkml:trace contextRef="#ctx0" brushRef="#br0" timeOffset="81091.0439">55429 19389 0,'-82'0'0</inkml:trace>
  <inkml:trace contextRef="#ctx0" brushRef="#br0" timeOffset="82726.1588">50561 21148 0,'0'-41'0,"0"0"16,0-41-16,-41 82 31,0 123-15,-123 654 15,164-532-16,-40-122 17,40-82-17,-82-41-15</inkml:trace>
  <inkml:trace contextRef="#ctx0" brushRef="#br0" timeOffset="83491.9642">49865 21639 0,'41'0'0,"0"-41"16,82 41-16,82-82 16,81 0-1,-82 82 1,-163-41 0,41 41-1,-82 41 1,0 41-1,41 41 1,-41-42 0,41-81-1,-41-40 17,0-42-17,0 41 1,-41 0-1,-82 41 1,82 82 0,-40 81-1,81-81-15,0 82 16,81-123 0,-40-41-1,41 0 1,-82-41-1,82-82-15,-82-81 32,0 122-17,0 123 1,0 0 0,0 81-1,41-81 1,-41 41-1,41-82 1,41 0-16,-82-41 16,122-41-16,-122 41 15,0 0-15,0-81 16,0 163 31,0 81-47,0 1 15,0 0 1,82-41 15,-41-82-15,41-41-16</inkml:trace>
  <inkml:trace contextRef="#ctx0" brushRef="#br0" timeOffset="83619.2441">51461 21189 0,'-41'0'15,"41"81"1</inkml:trace>
  <inkml:trace contextRef="#ctx0" brushRef="#br0" timeOffset="83892.483">51706 21107 0,'0'0'0,"0"-41"0,0-82 16,0 205 30,0 41-30,-41 245 0,41 82-1,0-205-15,0 1 16,0-205 0,41-41-16</inkml:trace>
  <inkml:trace contextRef="#ctx0" brushRef="#br0" timeOffset="84242.764">51952 21557 0,'0'82'31,"0"-1"-15,82-40 15,-42-41-15,42 0-16,-82-81 15,0-42 1,0 82 0,-41 41-1,0 82 1,-81 81-1,122-40 1,41-82 15,122 41-15,-81-82-16,123-82 16</inkml:trace>
  <inkml:trace contextRef="#ctx0" brushRef="#br0" timeOffset="84625.6512">52647 21680 0,'0'-123'15,"0"246"-15,0-287 16,0 123 0,-41 41-1,-41 41 1,82 0 0,-40 41-16,40-1 15,0 1 1,0-41-1,81-41 1,1 0-16,0-41 31,0-122-15,-82-42 0,0-40-1,0 122 1,0 246 31,0-1-47,0 124 15,0 40 1,82-81 0</inkml:trace>
  <inkml:trace contextRef="#ctx0" brushRef="#br0" timeOffset="85193.4621">53506 21025 0,'0'41'47,"0"82"-31,0-1-16,0 1 15,0-41-15,0 41 16,41-42-1,41-81 17,-41 0-17,0-81 1,-41-83 0,82 164-1,-82 82 16,0 0-31,0 40 16,0-81 0,40-41-1,1 0 1,0 0 0,-41-82-16,82 1 15,-82-1 1,-41 41-1,0 41 1,-81 0 0</inkml:trace>
  <inkml:trace contextRef="#ctx0" brushRef="#br0" timeOffset="85342.3258">53261 21311 0,'0'0'0,"82"0"31,40 0-31,83 0 16,204-41 0,-327 41-16</inkml:trace>
  <inkml:trace contextRef="#ctx0" brushRef="#br0" timeOffset="86844.2074">49988 23684 0,'0'-41'47,"0"0"-47,0 0 16,0-41-16,41 1 15,-41-42 1,0 0-16,0 0 31,-82 123-15,41 123-1,41 0 1,41-82 0,205-41-1,-83 0 1,-81 0-1,-82 82 17,0-42-17,0 42 1,-41 82 0,82-164-1,41 0 1,-41-41-1,82-82 1,-42-81 0,-81 163-16,0 0 15,0 82 17,0 41-17,0-41 1,41-41-1,41 0 17,-82-123-17,0 41 1,0 41 0,-41 41-1,-41 123 1,82-41-1,41 122 1,82-122 0,0-82-1,-41 0 1,40-82 0,-122 41-16,82-163 15,-82 163 1,0 0-16,-41 123 62,41 40-62,0-40 16,0 164 0,0-1-1,0-40 1,0-164-16,-41-41 15,-40 0 1,-1-41 0,41-164-1</inkml:trace>
  <inkml:trace contextRef="#ctx0" brushRef="#br0" timeOffset="86971.3113">51338 22988 0</inkml:trace>
  <inkml:trace contextRef="#ctx0" brushRef="#br0" timeOffset="87643.4144">51665 23602 0,'82'0'32,"-41"-41"-32,0 41 15,-41-82-15,0 1 16,0-42 15,-41 123-15,0 41-1,-41 41 1,82 163 0,0-204-1,82 41 1,123-164-1,-83-41 1,-81 41 0,-41-40-1,82 81 1,-41 82 15,-41 0-31,41 40 16,-41 1-1,0-123 32,0-41-31,-82 82 15,0 82-15,82 0-1,0 82 1,0-83 0,123 1-1,41-123 1,-1-81 0,-81-83-1</inkml:trace>
  <inkml:trace contextRef="#ctx0" brushRef="#br0" timeOffset="87826.2978">52770 23193 0,'0'-82'0,"0"164"16,0-205 0,0 41-16,0 42 15,0 121 17,-41 165-17,41 40 1,0-40-1,-41-124 1</inkml:trace>
  <inkml:trace contextRef="#ctx0" brushRef="#br0" timeOffset="87976.0702">52484 23357 0,'40'0'15,"1"0"1,41-41 0,164 41-1,-124 0-15,-40-82 0</inkml:trace>
  <inkml:trace contextRef="#ctx0" brushRef="#br0" timeOffset="89326.5095">50520 24625 0,'0'-123'16,"0"41"-16,0 0 16,0 123 15,0 41-31,0 41 16,0-1-16,0-40 15,0 0 1,0-41-16,82 41 31,-41-82-31,286-164 31,-286 41-15,0 123 0,-82 41 15,0 41-31,41 0 31,-82 0-31,82 0 16,0-41-16,41-41 15,41 0 1,82-41 0,-164-123-1,0 82 1,0 41-1,-123 41 1,0 0 0</inkml:trace>
  <inkml:trace contextRef="#ctx0" brushRef="#br0" timeOffset="89510.3709">50315 24666 0,'0'-41'16,"41"41"-16,82 0 15,-41 0 1,122 0 0,42 0-1</inkml:trace>
  <inkml:trace contextRef="#ctx0" brushRef="#br0" timeOffset="90776.3182">52484 24420 0,'0'-82'16,"0"41"0,-82-40-1,41 122 17,41 40-32,0 42 15,0 41-15,0 654 47,0-614-16,-82-122-15,0-123 0,0-82-1,82 1-15</inkml:trace>
  <inkml:trace contextRef="#ctx0" brushRef="#br0" timeOffset="91526.6906">52115 25034 0,'0'-41'0,"41"41"16,41-41 0,286-41-1,-245 82 1,-41-41-1,-82-41 17,0 41-1,0 82 0,0 0-15,0 246-1,0-246 1,41 40 0,81-81-1,-40-41 1,0-163 0,-82 81-1,0 82 1,0 123 31,-41-41-32,41 82 1,0-82 0,0 0-1,205-41 1,-83-164-1,-81 41 1,41-81 0,-82-124-1,0 288 1,0-1 0,-41 41 15,41 81-31,0 124 15,0 40 17,0-122-17,0-82 1,41 0 0,123-82-1,-123 0-15</inkml:trace>
  <inkml:trace contextRef="#ctx0" brushRef="#br0" timeOffset="91693.8633">53833 24420 0,'0'-123'16,"0"246"-16,0-327 0,0 122 16,0 41-16,0 123 47,-81 81-47,81 83 15,0-83 1,0-40-1</inkml:trace>
  <inkml:trace contextRef="#ctx0" brushRef="#br0" timeOffset="93176.9361">52279 24461 0,'0'-41'15,"0"0"79,0 164-31,0 0-48,0-1-15,0 1 0,0 41 16,0-1-16,0 42 15,0-123 17,0-41-17,0-123 17,41-164-17,123 1 1,-83 81-1,-40 123 1,-41 123 15,0 82-15,0 81-16,0 82 16,82 83-1,0-247 1,-41-163-1</inkml:trace>
  <inkml:trace contextRef="#ctx0" brushRef="#br0" timeOffset="94426.693">50643 26220 0,'0'0'0,"0"-82"16,0 41-1,0 82 16,-82 286-15,82-204-16,0 123 31,41-165-15,0-81 0,163-204-1,-163 40 1,-41 123 15,0 123-15,0 0-1,41-41 1,41 82 0,41-123-1,-42-82 1,1-82-1,-82 41 1,0 82 0,0 123 15,0 0-31,0 41 16,0-41-1,82-82 1,41 0-1,-1-205 17,-122 123-17,0 0 1,0 164 0,-40 41-1,40 204 1,0 82-1,-82 41 1,41-204 0,-41-205-1,0-41 1,-40-287 0,122-81-1,40 245-15,42 42 16,41-42-1,41 41-15</inkml:trace>
  <inkml:trace contextRef="#ctx0" brushRef="#br0" timeOffset="94626.4734">52034 26138 0,'0'0'0,"0"-41"16,-41 41-16,41-82 15,0 164 16,0 41-15,0 41-16,0 204 16,0-205-16,0 1 15,0 122 1,0-245 0</inkml:trace>
  <inkml:trace contextRef="#ctx0" brushRef="#br0" timeOffset="94843.8492">52034 26793 0,'0'0'0,"0"-41"16,0 0-1,40-41-15,42 41 16,-41 41 0,0 41-1,-41 0-15,0 82 16,-41 81-1,-163-163 1,81 0 0,123-82-1</inkml:trace>
  <inkml:trace contextRef="#ctx0" brushRef="#br0" timeOffset="95010.4209">52770 26793 0,'-41'0'31,"-41"0"-31,82 41 16,-41-1 0,41 83-16,-82-82 0</inkml:trace>
  <inkml:trace contextRef="#ctx0" brushRef="#br0" timeOffset="95349.7124">49702 28020 0,'0'0'0,"-164"-41"0,1 41 16,163-41 15,245 41-15,532-82-1,82 82 1,246 0 0,-860 0-1,-327 0 32,1 0-31,-1 0-1</inkml:trace>
  <inkml:trace contextRef="#ctx0" brushRef="#br0" timeOffset="95611.1183">49947 28715 0,'0'0'0,"-82"-41"16,287-41 15,450 82-16,-1 0 1,-163 0 0,-246 0-1</inkml:trace>
  <inkml:trace contextRef="#ctx0" brushRef="#br0" timeOffset="111395.6846">43893 14194 0,'0'0'0,"-164"0"0,1 0 15,40 0-15,-81 0 16,40 41 15,82 41 0,123-1-15,327 1 0,287-82-1,531 0 16,-409 0-15,-122 0 0,-287 0-1,-204 0 1,-246 0 46,41 0-46,0 0-16,0 0 16,-41 0-16,0 0 15,-81 0 1,40-41 0,-41 41 15,42-41-16,40-40 1,164 81 31,40 0-47,1 0 16,163 0-1,-40 41 1,-42-1-1,-122 42 1,-82-41 0,-204 0-1,-83 82 1,83-123-16,-410 123 16,369-1-1,81-122-15</inkml:trace>
  <inkml:trace contextRef="#ctx0" brushRef="#br0" timeOffset="113578.8543">8672 9858 0,'-82'0'16,"-40"41"-1,81-41-15,-41 0 16,0 0 15,164 0 32,41 0-48,-1 82-15,656-82 31,-83 0-15,1 0 0,-42 0-1,-368 0-15,164-41 16,-286 41-16,-41 0 16,40 0-1,-81 0 1,-41 0-1,-41-82 17</inkml:trace>
  <inkml:trace contextRef="#ctx0" brushRef="#br0" timeOffset="114095.8675">9777 9858 0,'0'0'0,"-123"0"16,0 0-16,1 0 16,-124 0-1,164 0-15,-40 0 16,244 0 31,42 0-47,490 0 15,206 0 1,-42 0 0,123 82-1,122-82 16,-572 0-31,327 0 16,-491 0-16,-40 0 16,-42 0-1,-286 0 63,0 0-78,-40 0 16,-1 0-16,0 0 16,0 0-16,-41 0 15</inkml:trace>
  <inkml:trace contextRef="#ctx0" brushRef="#br0" timeOffset="114537.1754">10595 10022 0,'0'0'0,"-41"0"31,164 0 0,368 0-15,409 0 0,40 0-1,42 0 1,-491 0-16,286 0 16,-572 0-1,-42 0 1,-40 0-1,-123 41 95,-41-41-110</inkml:trace>
  <inkml:trace contextRef="#ctx0" brushRef="#br0" timeOffset="116660.3141">11986 11535 0</inkml:trace>
  <inkml:trace contextRef="#ctx0" brushRef="#br0" timeOffset="120491.217">10431 11453 0,'41'0'125</inkml:trace>
  <inkml:trace contextRef="#ctx0" brushRef="#br0" timeOffset="120716.1379">11945 11535 0</inkml:trace>
  <inkml:trace contextRef="#ctx0" brushRef="#br0" timeOffset="124121.4938">27039 11412 0</inkml:trace>
  <inkml:trace contextRef="#ctx0" brushRef="#br0" timeOffset="125345.2415">40661 11412 0,'0'82'31</inkml:trace>
  <inkml:trace contextRef="#ctx0" brushRef="#br0" timeOffset="125719.8943">44057 10962 0,'0'41'62</inkml:trace>
  <inkml:trace contextRef="#ctx0" brushRef="#br0" timeOffset="125996.7161">44139 11331 0,'81'0'31</inkml:trace>
  <inkml:trace contextRef="#ctx0" brushRef="#br0" timeOffset="126242.7301">44752 11372 0,'-41'0'16,"0"0"0</inkml:trace>
  <inkml:trace contextRef="#ctx0" brushRef="#br0" timeOffset="126422.5105">45120 11453 0</inkml:trace>
  <inkml:trace contextRef="#ctx0" brushRef="#br0" timeOffset="127963.2671">11454 13212 0,'123'0'734</inkml:trace>
  <inkml:trace contextRef="#ctx0" brushRef="#br0" timeOffset="130998.8033">27653 11576 0,'-41'0'0,"-82"0"16,83 0-1,-1 0 17,122 0 61,42 0-93,41 0 16,81 0-16,-40 0 16,245 0-1,0 0 1,-82 0-1,532 0 1,-82 0 0,41 0-1,-82 41 1,41-41 0,1 82-1,-370-82-15,370 0 16,-451 0-1,0 0-15,368 0 16,123 0 0,-409 0-1,-163 0 17,-42 0-17,-81 0 1,-123 0-1,-123 0 64</inkml:trace>
  <inkml:trace contextRef="#ctx0" brushRef="#br0" timeOffset="131589.9496">30517 11862 0,'0'0'0,"-123"0"0,82 0 15,82 0 48,82 0-48,81 0-15,82 0 16,83 0-16,571 0 16,1842 0 15,-2005 0-15,1760 0 15,-2047 0-31,533 41 31,-982-41-15,-82 0 93,-41 0-93,0 0-1</inkml:trace>
  <inkml:trace contextRef="#ctx0" brushRef="#br0" timeOffset="132949.3464">9122 12926 0,'-122'-41'15,"81"41"1,82 0 62,81 0-78,124 0 16,408 0-1,1023 41 16,-1513-41 1,-164 41-1,-82-41-15,-41 82-1,83-82-15,-42 0 16,41 0-1,-41 0 17</inkml:trace>
  <inkml:trace contextRef="#ctx0" brushRef="#br0" timeOffset="133301.264">9449 13335 0,'0'0'0,"-81"0"0,40 0 16,82 0 31,81 0-31,410 0-1,123 0 1,-83 0-1,-367-41-15,163 41 16,-286 0-16,-82-41 16,41 41-1,-41 82 63</inkml:trace>
  <inkml:trace contextRef="#ctx0" brushRef="#br0" timeOffset="134987.1101">38125 12067 0,'41'0'93</inkml:trace>
  <inkml:trace contextRef="#ctx0" brushRef="#br0" timeOffset="139009.7082">14563 11944 0,'0'-82'15,"0"41"48</inkml:trace>
  <inkml:trace contextRef="#ctx0" brushRef="#br0" timeOffset="140112.0821">36530 8958 0</inkml:trace>
  <inkml:trace contextRef="#ctx0" brushRef="#br0" timeOffset="143715.7688">19635 8304 0,'0'81'15,"-82"-40"1,82 41-16,-81 41 0,-1 41 16,0-42-1,41 1-15,-41 0 0,41-42 16,-40-40-16,40-41 16,-41 82-1,-41-123 16,123-245 1,287 204 15,-247 246-32,42 40 1,-41-40-1,41-41 1,-82-42-16,204 1 16,-163-82-16</inkml:trace>
  <inkml:trace contextRef="#ctx0" brushRef="#br0" timeOffset="144399.0292">18367 8181 0,'0'-82'0,"0"41"31,-41 41-16,0 41 1,-40 82-16,-42 409 16,327 531 31,246-899-32</inkml:trace>
  <inkml:trace contextRef="#ctx0" brushRef="#br0" timeOffset="144665.593">20413 8590 0,'0'0'0,"0"-41"0,81 123 31,-81 82-15,123 81 0,-123 205-1,0-205-15,-82 1 16,0-42-16,-40-40 0</inkml:trace>
  <inkml:trace contextRef="#ctx0" brushRef="#br0" timeOffset="148301.8665">34525 15994 0</inkml:trace>
  <inkml:trace contextRef="#ctx0" brushRef="#br0" timeOffset="148555.5094">36407 15912 0,'-41'0'15,"82"0"16</inkml:trace>
  <inkml:trace contextRef="#ctx0" brushRef="#br0" timeOffset="148864.6">38698 15830 0,'0'41'78</inkml:trace>
  <inkml:trace contextRef="#ctx0" brushRef="#br0" timeOffset="151698.5292">22458 17630 0,'-82'0'0</inkml:trace>
  <inkml:trace contextRef="#ctx0" brushRef="#br0" timeOffset="152879.3898">30803 17507 0,'0'82'109,"41"-82"-109</inkml:trace>
  <inkml:trace contextRef="#ctx0" brushRef="#br0" timeOffset="153202.3379">33053 17507 0,'-82'0'15,"82"-82"32,82 82-47,-41 0 0</inkml:trace>
  <inkml:trace contextRef="#ctx0" brushRef="#br0" timeOffset="153569.7387">35957 17385 0</inkml:trace>
  <inkml:trace contextRef="#ctx0" brushRef="#br0" timeOffset="155473.7958">37675 17344 0,'-41'0'16</inkml:trace>
  <inkml:trace contextRef="#ctx0" brushRef="#br0" timeOffset="156043.7065">45529 17916 0</inkml:trace>
  <inkml:trace contextRef="#ctx0" brushRef="#br0" timeOffset="157042.575">14113 19716 0</inkml:trace>
  <inkml:trace contextRef="#ctx0" brushRef="#br0" timeOffset="157273.5525">14849 19512 0</inkml:trace>
  <inkml:trace contextRef="#ctx0" brushRef="#br0" timeOffset="157500.8008">16485 19512 0,'41'0'47</inkml:trace>
  <inkml:trace contextRef="#ctx0" brushRef="#br0" timeOffset="160467.7562">8672 20984 0,'0'-82'0,"-41"1"16,41 244 47,0 1-63,0-1 15,0-40-15,0 0 16,41 163 15,0-286-15</inkml:trace>
  <inkml:trace contextRef="#ctx0" brushRef="#br0" timeOffset="160733.9661">8590 21107 0,'0'-41'16,"0"-41"-16,0 41 16,0 0-16,0 0 15,41-40 1,82 81 0,0 0-1,-123 163 1,-82-40-1,-82 41 1,42-42 0,122-81-1</inkml:trace>
  <inkml:trace contextRef="#ctx0" brushRef="#br0" timeOffset="160984.1993">9449 21270 0,'-40'0'15,"80"0"32,1 0-31,82 0-16,-41 0 15,0 0-15,0-81 0</inkml:trace>
  <inkml:trace contextRef="#ctx0" brushRef="#br0" timeOffset="161434.5489">10349 20861 0,'0'-40'16,"-40"40"0,40 40 30,0 165-30,81-1 0,-40-81-1,41 0 1,-41-123 0,0 0-1,-41-123 1,0-40-1,0-83 1,0 205 15,0 123-15,0 0 0,0 41-1,0 122 1,0-122-1,123-82 1</inkml:trace>
  <inkml:trace contextRef="#ctx0" brushRef="#br0" timeOffset="162501.2046">11086 21230 0,'0'-41'0,"0"0"15,0 0 1,0-41 15,-41 82-15,-41 0 0,41 82-1,41 81 1,0 1-1,0-123 1,82 0 0,-41-41-1,0-41 1,-41-123 0,0-40-1,0 286 48,0-1-63,0 1 15,0 0 1,82 0 0,-1-82-1,-40 0 1,41-82-1,0-204 1,-82 40 0,0 1-1,0 163 1,-41 0 0,41 123 15,0 82-31,0 122 15,0 123 17,0-204-17,41-123 1,41 0 0,0-41-1,-82-41-15,40-82 16,-40 41-16,0 1 15,82-1 1,-82 0 0,0 164 31,0-41-47,0 41 15,0-1 1,41 1-1,0-82 1,41-82 15,-82-40-15,82-124 0,-82 205-16,0 82 46,0 41-46,0 82 16,0-42 0,0-81-1,0 0 1</inkml:trace>
  <inkml:trace contextRef="#ctx0" brushRef="#br0" timeOffset="162817.4567">12313 21066 0,'0'82'32,"41"-123"-1,0-41-16,-41 41-15,0-41 16,0 41 0,-41 41-1,-41 123 1,-41 286 0,123-286-1,41-41 1,41-82-1,245-41 1</inkml:trace>
  <inkml:trace contextRef="#ctx0" brushRef="#br0" timeOffset="163183.9242">14481 20780 0,'-41'81'47,"41"-40"-47,-123 0 16,42 41-16,40-41 15,-82 41-15,41-41 16,0 40 15,82 1-15,82-82 0,41 0-1,41 0 1,81 0-1,-122 0-15</inkml:trace>
  <inkml:trace contextRef="#ctx0" brushRef="#br0" timeOffset="163617.9469">15708 20821 0,'0'-41'0,"-82"82"63,82-1-48,-81 42-15,-1 41 0,41-41 16,-82 40-1,41-81 1,41 0 0,41-82 15,0-122-15,41 122-1,41 41 1,0 0-1,0 163 1,0-40 15,-41 0-15,81-123-16</inkml:trace>
  <inkml:trace contextRef="#ctx0" brushRef="#br0" timeOffset="163778.0403">16526 21516 0</inkml:trace>
  <inkml:trace contextRef="#ctx0" brushRef="#br0" timeOffset="164934.4082">25812 16157 0,'0'0'0,"-82"0"15,42 0-15,-42 0 16,0 0-1,123 0 32,82 0-31,81 0-16,41 0 16,2374 0 15,-860-41 16,-1309 41-32,-450-40 32,-41 40-16,0 0-31,-41 0 16</inkml:trace>
  <inkml:trace contextRef="#ctx0" brushRef="#br0" timeOffset="165367.6334">27162 16157 0,'0'0'0,"-41"0"0,0 0 15,164 0 32,82 0-47,163 0 16,982 0-1,368-81 1,-736 81 0,-451-41-1,-531-41 32,0 123 47</inkml:trace>
  <inkml:trace contextRef="#ctx0" brushRef="#br0" timeOffset="166545.7003">41602 20575 0,'0'41'15,"0"41"-15</inkml:trace>
  <inkml:trace contextRef="#ctx0" brushRef="#br0" timeOffset="166981.7961">41234 21311 0,'0'41'110,"41"-41"-110,0 82 15,0-82-15,82 41 16</inkml:trace>
  <inkml:trace contextRef="#ctx0" brushRef="#br0" timeOffset="167618.456">39761 23807 0,'0'0'0,"-81"0"16,203 0 30,42 0-46,122 0 16,1 81-16,285-81 31,42 0-15</inkml:trace>
  <inkml:trace contextRef="#ctx0" brushRef="#br0" timeOffset="167918.1004">39434 24338 0,'0'0'0,"-122"0"0,-1 82 15,41-82-15,41 0 32,123 0-1,204-41-15,82 41-1,-163 0 1,-205 41-16</inkml:trace>
  <inkml:trace contextRef="#ctx0" brushRef="#br0" timeOffset="168051.4719">39598 24502 0,'0'0'0,"-327"82"15,204-82-15,0 0 16,205 0 31,0 0-32,41 0-15</inkml:trace>
  <inkml:trace contextRef="#ctx0" brushRef="#br0" timeOffset="168774.3178">51338 19757 0,'-41'0'16,"-41"0"0</inkml:trace>
  <inkml:trace contextRef="#ctx0" brushRef="#br0" timeOffset="169277.1154">53670 19962 0</inkml:trace>
  <inkml:trace contextRef="#ctx0" brushRef="#br0" timeOffset="188403.1426">24667 11372 0,'0'0'0,"-82"0"0,0 0 16,41 0-16,-40 0 15,40 0 16,122 0 32,83 0-63,81 0 0,1 0 16,1881 0 15,-286 81 16,-614-122-32,-695 41 1,-123 0 0,-245 0-1</inkml:trace>
  <inkml:trace contextRef="#ctx0" brushRef="#br0" timeOffset="188986.5469">27285 11535 0,'-82'0'0,"41"0"16,82 0 31,41 0-47,204 0 15,1310 0 32,-901 0-31,82 0-1,-163 82 1,-451-82-16,124 0 16,-205 0-16,-164 0 62,-41 0-46,0 82-1,1-82 1</inkml:trace>
  <inkml:trace contextRef="#ctx0" brushRef="#br0" timeOffset="189770.2498">29371 11740 0,'0'-41'0,"0"123"78,0 40-63,0 42-15,0-41 16,0-42-16,0 1 16,0 0-1,0 41 1,0-41 0,-41-164 93,41 41-93,-41 41-1,41-41-15,-41 41 16,1-41-1,40 123 64,0-41-79,0 0 15,0 40 1,40-81-1,-40 82-15,82-82 16,41 0 0,0-41-1,-82-40 1,40-1 0,1 82-1</inkml:trace>
  <inkml:trace contextRef="#ctx0" brushRef="#br0" timeOffset="210338.9935">18531 28429 0,'0'0'0,"-205"0"0,83 0 16,-1 0-16,205 0 63,81 0-63,165-41 15,203 41-15,247-123 16,3190-204-1,-819 163 1,-81 1 0,-1472 163-1,-1146-82 1,-82 82 0,-327 0-1,-123-41 16,-41 41-15,-163 0 0,40 0-1</inkml:trace>
  <inkml:trace contextRef="#ctx0" brushRef="#br0" timeOffset="211355.9195">17631 26711 0,'0'-41'15,"41"0"-15,0-41 16,81 41-16,1-81 16,41 40-16,40-82 15,1 1-15,-42-1 16,206-163 0,653-696 15,-367 369 0,163-83 16,-327 492-47,0-1 31,-82 83-15,-82 81-1,0 0 1,369 0 0,-246 82-1,-41 0 1,41 0 0,-164 0-16,246 0 15,-164 41 1,-41-41-16,369 123 15,-1 82 1,-122-42 0,-328-81-16,205 163 15,-245-122 1,-1 0-16,83 81 31,40-40-15,-204-41-16,286 81 15,-287-122-15,83 41 16,-1-41 0,-40-42-1,0-40-15</inkml:trace>
  <inkml:trace contextRef="#ctx0" brushRef="#br0" timeOffset="212723.1135">24585 22784 0,'0'0'0,"0"-41"16,0-41-1,-41 205 32,41 0-31,0-1-16,0 1 15,0 0-15,41 245 16,41 614 31,-82-655-47,0 736 31,82-817-31,-1 367 31,-40-326-15,41 122 0,-82-246-1,0-81 1,0 41-1,0-205 79,0 41-78,0-41-1,0 42 1,0-83 0,0 82-1,-41 41 1,-41 0 0,82 41-1,-40 82 1,40-42-16,0-40 15,0 41 1,122-82-16,-40 0 31,-41 0-31,0-123 16,-41-40 15,0 122-15,-41 41-1,-41 41-15,0 41 16,82 40-16,-41-40 0,41-41 16,0 0-1,82 41 1,41-164 0,-82-41-1,-41-40 1,0 122-1,-164 82 1,82 81 0,82 165-1</inkml:trace>
  <inkml:trace contextRef="#ctx0" brushRef="#br0" timeOffset="213005.8403">24667 28838 0,'0'0'0,"-41"-41"0,41 0 31,82 41-15,0-82-16,122 82 15,1 0 1,-42 0 0</inkml:trace>
  <inkml:trace contextRef="#ctx0" brushRef="#br0" timeOffset="213329.0307">24749 28715 0,'-41'0'16,"-41"0"0,82 41-16,-41-41 15,41 164 1,0-123-16,0-1 15,0 42 1,123-82-16,122 0 16,1 82-1,-246-41 1,0 0 15,-123-41-15,-41 0-1,82 0 1,82 123-16,-122-123 16</inkml:trace>
  <inkml:trace contextRef="#ctx0" brushRef="#br0" timeOffset="213628.3704">25321 29083 0,'-41'0'16,"41"41"0,-40 0-16,40 164 15,0-164 17,40 40-17,124-162 1,-82-124-1,-41 123 1,-41 41 0,-123-41-1,0 123 1,82 0-16,-40 82 16</inkml:trace>
  <inkml:trace contextRef="#ctx0" brushRef="#br0" timeOffset="214206.1998">25771 28756 0,'0'0'0,"-122"-82"0,40 0 16,-41-40 0,41 40-1,-40 0 1,-1 41 0,-41 41-1,-40 0 1,81 0-16,-163 123 15,204-41 1,0 81-16,82 205 16,82 369-1,204-328 17,82-327-17,82 40 1,-82-163-1,-122-327 1,-123 205-16,-42-83 16,-40 83-16,-41 40 15,0-41 1,-286-122 0,-41 204-1,-82 82 1,163 246-1,164-1 1,82-163-16</inkml:trace>
  <inkml:trace contextRef="#ctx0" brushRef="#br0" timeOffset="214543.1639">25076 30883 0</inkml:trace>
  <inkml:trace contextRef="#ctx0" brushRef="#br0" timeOffset="216373.2405">23849 22784 0,'41'-82'31,"-41"123"0,0 0-15,-82 0-16,0 41 15,-163 40 1,-42 1 15,492-123 1,40 0-17,-122 41 1,-82-41-1,41 82 1,-205 81 0,41-122-16,-245 123 15,163-82 1,-40-41-16,40 81 31,205-122-15,82 0-1,122 0 1,1 41 0,-83 82-1,-40-123-15,-82 123 16,-41-41-16,-41 40 16,-82-81-1,-122 123 1,-123-1-1,327-81 1,122-82 15,42 0-31,123 0 32,-83 123-17,-122-41 1,-82 0-1,-81 81 1,-83 1 0,123-42-1,0 1 1,82-82 0,82-41-1,82 41 1,-41-41-16,-83 82 15,1-41 1,-41 0 0,0 40-16,-122 83 15,-1 0 17,0 81-17,41-40 1,82-124-1,123 1 1,0-82 0,-82 0-1,41-41 1</inkml:trace>
  <inkml:trace contextRef="#ctx0" brushRef="#br0" timeOffset="217010.9589">22172 22743 0,'0'123'31,"0"-1"-15,0 42-16,0 41 16,40 81-16,-40 41 15,0 41-15,82 82 16,-82 491 0,205 777 15,-205-1432 0</inkml:trace>
  <inkml:trace contextRef="#ctx0" brushRef="#br0" timeOffset="217858.5056">25894 22539 0,'0'0'0,"0"-41"0,41-41 15,-41 41-15,0 0 16,0-41 0,0 246 31,-41 81-47,41 1 15,0 81-15,41 573 16,41 736 15,40-41 0,-122-1145-15,0-204 15,0-83-15,41-163-1,-82-82 17,41 42-32,-40-1 15,40-82-15</inkml:trace>
  <inkml:trace contextRef="#ctx0" brushRef="#br0" timeOffset="219009.2039">25321 22702 0,'0'0'0,"0"-82"0,41 82 31,0 0-15,0 0-1,41 0 1,-164 82 15,0 0-15,0-41-16,-40 82 31,122-83-31,-82-40 16,82 82-16,41-82 15,0 41-15,0-41 16,81 0-1,-40 41 1,-82 41 0,0 41-1,-82-1 1,-81 1 0,81-82-1,82 41-15,82-82 31,40 0-31,206 41 16,-165 81 0,-81-40-1,-123 82 17,-163-1-17,-42-40 1,164-41-1,1-41 1,162 41 0,83-41-1,-41 81 1,-82 124 0,-41-83-1,-123-40 1,0 41-1,41 40 1,1-81-16,81 122 16,0-163-1,0 0-15,122 41 32,-40-42-32,-41-40 15,41 41-15,-82-41 16,0 0 15,0 41-15,0 41-16,-41-42 15,-41 42 1,0-41 0,82 0-1,82-82 16,0 41-15,-82-1 15,-41-40-15,41 82 0,-41-82-1</inkml:trace>
  <inkml:trace contextRef="#ctx0" brushRef="#br0" timeOffset="219840.3619">28062 23766 0,'-41'0'16,"41"-41"-16,41 41 15,82-164-15,204 41 16,0 1-16,532-206 16,737-408 31,-737 450-16,-859 245-16,0 0 1,-82 41 0,41 0-1,-41 0 1,0 0 0,-40 0-1,-42 82 1,0-82-1,205 0 17,41 0-17,41 0-15,122-41 32,1 41-17,-205 123 1,-41-42-1,0 83 1,-287 163 0,124-204-16</inkml:trace>
  <inkml:trace contextRef="#ctx0" brushRef="#br0" timeOffset="221773.2065">21353 25361 0,'-41'0'16,"-40"-41"-1,-1 0-15,41 41 16,-41-82-16,-41 82 15,42-81-15,-1 81 16,-41-123-16,-245-41 16,-368-122 31,40-164-16,451 164-16,163 204 1,0 41 0,41 41-16,41-41 15,-82 41-15,123 0 94,-41 41-63,41-41-15,-41-41 93,0 82-15,0 0-94,0 41 16,0 40-16,0 1 15,0 41 1,0-1 0,82-81-1,-82-41 1,0-123 15,0 0-31,-41-40 16,-41-124-1,-40 42 1,122 81 0,40 123 15,1-41-31,0 41 15,41 0-15,0 0 16,0 0-16,40 41 16,42 41-16,41 40 15,-42 1 17,-163 0-17,41-82-15</inkml:trace>
  <inkml:trace contextRef="#ctx0" brushRef="#br0" timeOffset="222657.6694">19840 26915 0,'0'-81'15</inkml:trace>
  <inkml:trace contextRef="#ctx0" brushRef="#br0" timeOffset="226557.1868">11495 3722 0,'0'-41'16,"0"1"-1,0-42 1,0 41-1,-82 41 1,-82-41 0,-245-82 15,205 123 0,-164-82 0,245 82-15,-163 0-16,204 0 16,0 0-16,-82 41 31,-40-41-15,40 41-1,1 41 1,-42 0-1,0 0 1,83 40 0,-42 1-1,41-41 1,1-41 0,-1 41-1,-41 40 1,82-81-1,42 0 1,-42 82 0,0-82 15,0 122-31,82-81 16,0 0-16,0 0 15,41 40 1,41-81-1,41 41 1,-1-82 0,1 41-1,122-41 1,42 0 0,204-41-1,-164 0 1,82-41-1,41 82 1,82-163 0,-246 163 15,-81-41-15,-124 41-1,42 0 1,-82 0-16,123 0 15,-82-82-15,40 82 16,206-82 0,-42 41-1,-122-81 1,-124 40 0,42 0-1,-41-41 1,0 42-1,-41-83 1,0 41 0,0 41 15,-82-40-15,0 122-16,-245-123 15,41 123-15,-1 41 16,-326 245-1,81 1 1</inkml:trace>
  <inkml:trace contextRef="#ctx0" brushRef="#br0" timeOffset="417077.5181">17835 6995 0,'-81'0'0,"-1"0"16,41 0-16,-41 0 16,41 0-1,0 0-15,0 0 16,123 0 31,0 0-32,941 82 17,-573-82-17,40 0 1,-162 0-1,-124 0 1,-122 0 0</inkml:trace>
  <inkml:trace contextRef="#ctx0" brushRef="#br0" timeOffset="417526.9498">17999 7281 0,'0'0'0,"-82"0"0,0 0 16,123 0 31,82 0-47,41 0 15,531 0 1,-245 0 0,-123 0-1,-122 41 1,-164-41-1,-41 82 64,122-82-64,1 0 1</inkml:trace>
  <inkml:trace contextRef="#ctx0" brushRef="#br0" timeOffset="418631.281">42257 8426 0,'-41'0'31</inkml:trace>
  <inkml:trace contextRef="#ctx0" brushRef="#br0" timeOffset="419463.4679">34771 8713 0,'-123'0'15,"82"0"1,41 41-16,-82-41 16,42 0-16,-42 0 15,82 41 16,82 40-15,163-81 0,1187-41 15,-164-81 0,-1105 122-15,-203 0 46</inkml:trace>
  <inkml:trace contextRef="#ctx0" brushRef="#br0" timeOffset="419761.2853">35589 9040 0,'41'0'47,"41"0"-47,81 0 15,1 0 1,368 0 0,-287 0-1,-122 0 1</inkml:trace>
  <inkml:trace contextRef="#ctx0" brushRef="#br0" timeOffset="457964.9017">31907 7936 0,'0'0'0,"-122"0"16,122-41 46,81 41-31,1 0-15,41 0-16,204 0 31,123-41 0,-491-41 48,-81 82-64,81 0-15,-82-41 16,41 41-1,41 0 1,41-41 31,41 41-31,0 0-1,41 0 1,-41 0-1,-41 82 1,-82 82 0,-82-1-16</inkml:trace>
  <inkml:trace contextRef="#ctx0" brushRef="#br0" timeOffset="467449.5044">33544 11781 0,'-82'0'15,"123"0"95,0 0-110</inkml:trace>
  <inkml:trace contextRef="#ctx0" brushRef="#br0" timeOffset="467715.5399">38698 11862 0</inkml:trace>
  <inkml:trace contextRef="#ctx0" brushRef="#br0" timeOffset="469732.2992">8836 12844 0,'-41'0'15,"0"0"1,82 0 62,41 0-78,286 0 16,205 0-1,-82-41 1,-205 41-1,-122 0 1,-164-41 15,-41 41-15,-82 0 0,-82 0-1,-286 205 1,246-123-1,0-82 1,122 41 0,82-41-16,-41 81 15,41-81-15,-41 0 16,42 0 0,121 0 30,124 0-30,163 0 0,0-41-1,-122 41 17,-165 0-32,1 0 15,0 0 1,-123 0 15,-41 0-15,41 0-1</inkml:trace>
  <inkml:trace contextRef="#ctx0" brushRef="#br0" timeOffset="475650.322">11904 10349 0,'-82'0'0,"0"0"16,41 0 0,41-41 30,41 41-30,41-82-16,41 82 16,40 0-1,737-82 17,-613 82-17,-205 0-15,-1 0 0</inkml:trace>
  <inkml:trace contextRef="#ctx0" brushRef="#br0" timeOffset="475899.386">12395 10308 0,'0'0'0,"-82"0"0,0 41 0,0-41 16,41 0-1,123 0 17,41 0-32,286-82 31,450-122-15,-654 204-1,-164 0-15</inkml:trace>
  <inkml:trace contextRef="#ctx0" brushRef="#br0" timeOffset="476049.9384">12558 10513 0,'0'0'16,"-40"0"-16,80 0 31,165 0-15,163-41-1</inkml:trace>
  <inkml:trace contextRef="#ctx0" brushRef="#br0" timeOffset="479083.054">41193 8590 0,'123'0'109,"-41"0"-109,81 0 16,42 82-16,368-82 15,613 0 16,-654 0-15</inkml:trace>
  <inkml:trace contextRef="#ctx0" brushRef="#br0" timeOffset="479517.2049">41152 9040 0,'0'0'0,"-81"0"0,40 0 16,82-82 15,40 82-15,83 0-16,368 0 31,-205-82-31,368 82 15,-408 0-15,40 0 16,123 0 0,-82 41-1,-286-41 1,-41 0 0,-123 0-1</inkml:trace>
  <inkml:trace contextRef="#ctx0" brushRef="#br0" timeOffset="480200.6848">40621 9204 0,'-82'0'16,"164"0"-1,-1 0-15,42 0 16,123-82 0,81 82-16,327 0 15,-326 0-15,-83 0 16,164 0 0,-82 0-1,-286 0 1,-123 0 15,-40 0-15,-42 0-1,0 0-15,-204 0 16,123 0-16,40 0 16,-81 0-1,204 0 1,123 0-1,82 0 1,245 0 0,123 0-1,0 82 1,-123-82 0,-245 0-16,-42 0 15,-40 0 1,-123 0-1,1 0 1,-247 0-16,-203 0 31,-42 0-15,164 0 0,286 0-1,287 0 1,204 0-1,82 0 1,-123 0 0</inkml:trace>
  <inkml:trace contextRef="#ctx0" brushRef="#br0" timeOffset="480878.2483">43198 9163 0,'0'0'0,"-123"0"0,-41 0 16,123 0 15,1 41-15,40-1 0,40-40-1,83 0 1,-82 0-1,-123 0 189</inkml:trace>
</inkml:ink>
</file>

<file path=ppt/ink/ink4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9T13:38:19.716"/>
    </inkml:context>
    <inkml:brush xml:id="br0">
      <inkml:brushProperty name="width" value="0.05292" units="cm"/>
      <inkml:brushProperty name="height" value="0.05292" units="cm"/>
      <inkml:brushProperty name="color" value="#FF0000"/>
    </inkml:brush>
  </inkml:definitions>
  <inkml:trace contextRef="#ctx0" brushRef="#br0">36080 7772 0,'41'0'172</inkml:trace>
  <inkml:trace contextRef="#ctx0" brushRef="#br0" timeOffset="581.8277">45325 7608 0</inkml:trace>
  <inkml:trace contextRef="#ctx0" brushRef="#br0" timeOffset="2053.0442">20290 9122 0,'0'41'47</inkml:trace>
  <inkml:trace contextRef="#ctx0" brushRef="#br0" timeOffset="2728.8432">26058 9449 0,'-41'0'0,"41"41"78</inkml:trace>
  <inkml:trace contextRef="#ctx0" brushRef="#br0" timeOffset="3012.9732">27080 9163 0,'0'0'16,"41"0"15</inkml:trace>
  <inkml:trace contextRef="#ctx0" brushRef="#br0" timeOffset="5288.8734">10718 11044 0,'41'0'47</inkml:trace>
  <inkml:trace contextRef="#ctx0" brushRef="#br0" timeOffset="6680.4703">18858 10881 0</inkml:trace>
  <inkml:trace contextRef="#ctx0" brushRef="#br0" timeOffset="7737.8533">34075 10922 0</inkml:trace>
  <inkml:trace contextRef="#ctx0" brushRef="#br0" timeOffset="8280.1273">40743 11249 0</inkml:trace>
  <inkml:trace contextRef="#ctx0" brushRef="#br0" timeOffset="12794.1625">25444 10717 0,'-41'0'0,"-41"0"32,41 0-1,123 0 125,-41 0-156,41 0 0,0 0 16,41 0-1,122 0 1,0 0 0,-163 0-16</inkml:trace>
  <inkml:trace contextRef="#ctx0" brushRef="#br0" timeOffset="13321.0557">27080 10717 0,'0'0'0,"-41"0"16,123 0 31,0 0-32,82 0-15,-42 0 16</inkml:trace>
  <inkml:trace contextRef="#ctx0" brushRef="#br0" timeOffset="14041.853">39966 10594 0,'-41'0'16</inkml:trace>
  <inkml:trace contextRef="#ctx0" brushRef="#br0" timeOffset="14372.9807">42420 10390 0,'0'0'0,"41"0"47,0 0 15,41-41-15,-41 41-31</inkml:trace>
  <inkml:trace contextRef="#ctx0" brushRef="#br0" timeOffset="14608.9095">43116 10308 0,'41'0'109</inkml:trace>
  <inkml:trace contextRef="#ctx0" brushRef="#br0" timeOffset="15719.8466">10349 12844 0</inkml:trace>
  <inkml:trace contextRef="#ctx0" brushRef="#br0" timeOffset="16074.7708">16076 13171 0,'0'0'15,"41"0"48</inkml:trace>
</inkml:ink>
</file>

<file path=ppt/ink/ink4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9T13:39:07.479"/>
    </inkml:context>
    <inkml:brush xml:id="br0">
      <inkml:brushProperty name="width" value="0.05292" units="cm"/>
      <inkml:brushProperty name="height" value="0.05292" units="cm"/>
      <inkml:brushProperty name="color" value="#FF0000"/>
    </inkml:brush>
  </inkml:definitions>
  <inkml:trace contextRef="#ctx0" brushRef="#br0">16322 4295 0,'0'123'110,"41"-1"-95,-41 1-15,0-41 16,0 0-16,0 0 16,0-1-16,0-40 15,0 0-15,0 41 16,0 0 15,0-123 16,0 0-31,0 0-1,0-41 17,0 41-1,-41 41-16,-41-41 32,82-40-15,-41 81-17,41-41 1,0 123 46,0-42-62,0 42 16,82 0 0,-41-82-1,82 0 16,-42 0-15,1 0 0,-41 0-1</inkml:trace>
  <inkml:trace contextRef="#ctx0" brushRef="#br0" timeOffset="1125.7956">23767 4172 0,'0'0'0,"0"-41"0,0 123 62,0 0-62,0 82 16,0 122-1,0-163-15,0 122 32,-41-204-32,41 41 15,-82-164 32,0 0-31,41-41-1,41 42 1,-40 81 0,40-41-16,0 82 46,0 0-30,0 81 0,0-81-16,40-41 15,-40 82-15,82-82 16,0 0 0,0 0-1,-41 0 1,41 0-1,-1 0 17,-40-82-32,82 82 15</inkml:trace>
  <inkml:trace contextRef="#ctx0" brushRef="#br0" timeOffset="2149.8695">30517 4213 0,'0'-82'16,"0"41"-1,0 123 48,0 0-63,0 0 0,0 41 15,0-1-15,0-40 16,0 41-16,0-82 16,0 0-1,0 40-15,-41-81 78,0 0-62,41-81-16,-41-1 16,41 0-1,-82 0 1,82 123 46,0 0-62,0 0 16,41 82 0,-41-82-1,82 40-15,-41-81 16,40 0-1,1 0 1,0 0-16,-41-41 16,82 1-1,-123-42 17</inkml:trace>
  <inkml:trace contextRef="#ctx0" brushRef="#br0" timeOffset="4884.5057">33585 5481 0,'0'-82'16,"0"42"-1,-123 40 1,41-41-16,-123-41 31,165 82-15,-42 0-16,-123-41 16,123 41-16,-245-82 46,286 82-46,0 0 0,-40 0 16,-42 0 0,-123-41-1,165 41-15,-1 0 16,-41 0-16,41 0 16,-81 0-1,40 0-15,-82 0 16,124 0-16,-1 0 15,-123 0 1,42 0 0,-1 0-1,0 0 1,42 0 0,-42 0-16,82 0 15,0 0-15,-81 0 31,40 0-31,-41 82 16,123-82-16,-40 0 16,-1 41-1,0-41-15,41 0 16,0 82-16,-41-82 16,41 0-16,1 41 15,-1-41-15,-82 81 0,41-81 16,0 41-16,41-41 15,-40 41 1,40 82 0,-41-82-1,0 0 1,0 41 0,82-1-1,-41-40 1,41 0-1,0 41 1,82 0 0,41 0-1,-82-82-15,163 81 16,-81-40-16,0-41 16,204 82-1,-204-82-15,-1 82 16,1-82-16,0 82 15,0-82-15,-1 82 16,1-82-16,41 40 16,-42-40-1,1 0-15,123 82 16,-124-82 0,124 0-16,-124 0 15,42 0-15,122 0 16,-40 0 15,-164 0-31,40 0 16,1 0-16,82 0 15,-124 0-15,42 0 16,41 0-16,-41 0 16,122-41-1,-122 41-15,-1-81 16,1 81-16,0 0 0,-41-41 15,81 41 1,-81-41 0,41-41-1,-41 41 1,-1 41-16,1-82 16,0 41-1,-41 41-15,41-81 16,-41 40-1,0 41 1,-41-41 0,122-82-1,-81 41 1,-41 41-16,41-41 16,-41-40-1,0 81 1,0-41-1,-163 0 1,122 82 0,-164 0-16,82 0 15,1 41-15,40-41 16</inkml:trace>
  <inkml:trace contextRef="#ctx0" brushRef="#br0" timeOffset="6550.9269">16240 5399 0,'0'-40'110,"0"-1"-64,0-41-30,0 123 62,0 0-47,0-123 79,0 164-63,0-41-47,0-1 15,0 1 17,0 41-17</inkml:trace>
  <inkml:trace contextRef="#ctx0" brushRef="#br0" timeOffset="7651.5393">17140 5481 0,'0'-41'0,"0"0"16,-41 41 0,41-40-16,-82 40 15,-204-123 16,40 123-15,-244 0 0,162 0-1,83 0 1,-1 82 0,1-1-1,163-81 1,-81 82-16,122-41 15,0-41 1,-41 82 0,0 41-1,82 40 1,0 42 0,164-42-1,40-40 1,1-41-16,-1-82 15,83 82-15,-1-82 16,82 0-16,246 0 16,-164 0-1,-164 0 1,205-41 0,-246-123-1,-81 42 16,-41 81-15,-123-41-16,41 82 16,-41-82-16,0-41 15,41-40 1,-82-1 0,-164 0-1,82 164-15,-245-81 16,123 81-16,81 0 15,-40 81 1,40 1 0,164-41-1,0 41-15,123-82 16,-41 0 0</inkml:trace>
  <inkml:trace contextRef="#ctx0" brushRef="#br0" timeOffset="8588.7188">24871 5236 0,'0'0'16,"0"-41"-16,0 0 15,-41-41 17,-40 82-32,-124-41 15,-654 41 17,41 0 14,450 123-30,0 82 0,163-1-1,164-40 1,41-1 0,0 42-1,41-123-15,123 81 16,-42-122-16,42-41 15,82 123 1,-1-123-16,-41 0 0,83 82 16,204-82-1,-328 0-15,206-41 16,-247-41 0,1 0-16,41-41 15,-42 1 16,-40-165-15,-82 124 0,0-42-1,-41 123-15,-41-40 16,-40-1-16,-1 82 16,-122-41-16,-328 82 15,368 0-15,1 0 16,-1 41-16,123 82 15,1 0-15,81-42 16</inkml:trace>
  <inkml:trace contextRef="#ctx0" brushRef="#br0" timeOffset="10124.5597">27244 5522 0,'-82'-41'0,"41"41"16,0 0 0,-40 0-1,40 0 16,0 0-15,-41 0 15,82 41 1,82-41-32,40 0 15,124 0 16,286 0-15,-287 0 0,-40 0-16,163 0 15,-245 0-15,-1 0 16,1 0 0,-82 0-1,-82 0 32,-41 0-31,0 0-16,1 0 15,-1 0-15,-41 0 16,82-82 0,0 82-16,-41 0 15,82-41 32,41 41-31,0-40-1,82 40 1,-41 0-16,-41 0 16,0 0-16,40 0 0,-40 0 15,0 81 1,-41 83-1,-82 40 1,-327 83 0,368-205-1</inkml:trace>
  <inkml:trace contextRef="#ctx0" brushRef="#br0" timeOffset="16835.9371">38780 5440 0,'0'0'0,"0"-81"16,0 121 15,0 1-15,0 737 15,41 490 16,-41-1023-47,0 205 16,0-286-16,0-1 15,0 83 1,0-124 0,0-81-1,-41-41 32</inkml:trace>
  <inkml:trace contextRef="#ctx0" brushRef="#br0" timeOffset="18418.6653">38862 5318 0,'-82'-41'0,"123"41"93,81 0-93,1 0 16,0 0-16,163 0 16,491-82-1,-408 82-15,40 0 16,-82 0-16,-41 0 15,-122 0-15,122 0 16,41 0 0,1 0-1,122 0 1,-287 0 0,369-82-1,-327 82-15,-1 0 16,328-82-1,0 82 1,-205 0-16,246-82 16,-287 82-16,-81 0 15,245 0 1,81-81 0,-326 81-16,286 0 15,-205-82 1,-40 82-16,163 0 15,0-82 1,-246 82-16,42 0 16,-82 0-1,-1 0-15,1 0 0,41 0 16,-1 0 0,1 0 15,0 0-16,-1 0 1,1 0 0,40 0-1,-163 0-15,-41-41 16,82 41-16,0 0 16,0 0-1,-41-41 1,-41 123 124,0-41-140,0 41 0,0 0 16,0-1 0,0 206-1,0-124 1,0 83 0,0 40-1,0-163-15,81 40 16,-81-81-16,0 164 15,41-42 1,-41 1 0,0-1-1,0-40 1,0-41 0,0 40-16,0-122 15,0 0-15,0 164 16,0-42 15,0 1-15,0-123-1,0 81-15,0-40 16,0 0-16,0 0 16,0-41-16,0 122 15,0-122 1,0 41-16,0 41 15,0-1 1,0 42 0,0 41-1,0-124 1,0-40 0,0 41-1</inkml:trace>
  <inkml:trace contextRef="#ctx0" brushRef="#br0" timeOffset="20669.2921">38862 8631 0,'0'82'78,"0"0"-62,0-42-16,0 42 16,0 0-16,0 0 15,0 0-15,0 40 16,0 1-16,0 123 31,0-165-31,0 328 31,0-327-31,0 0 16,0 41 0,0-82-16,0 81 31,0 1-16,0-41 1,0-41-16,0 0 31,0 40-15,81-81 31,42 41-32,0-41 1,40 0 0,124 0-1,-124 0-15,1 0 16,81 0-16,205 0 16,-40 0-1,39 0 1,-162 0-16,-83 0 15,83 0-15,-42-41 16,-81 41-16,163 0 16,41-81 15,-245 81-31,0 0 0,-1-82 16,42 82-16,491-41 15,-287 41 16,-41 0-15,287 0 0,-124-82-1,1 82 1,41 0 0,-82-82-1,-205 82-15,-81 0 16,41 0-16,286-81 15,-82 81 1,-164-82 0,0 82-16,-40 0 15,40-82-15,-81 82 16,0 0-16,40-82 16,-81 82-16,0 0 0,122-41 15,-40 41 16,-83-82-15,-40 82-16,0 0 16,-82-41-16,41 41 15,41 0 1,-82-40 15,41 40-15,0 0-1,40 0 1,1 0 0,0-82-1,0 82 1,-41 0 0</inkml:trace>
  <inkml:trace contextRef="#ctx0" brushRef="#br0" timeOffset="22570.0947">36121 3763 0,'0'-41'15,"0"-40"-15,-82 81 0,82-82 16,-82 82 0,41 0-1,-41 41 1,42 409 15,121-246 0,165-286 1,-164 0-17,-1-40 1,-81 81-16,0-41 31,0 41-31,0 82 31,0 0-15,0 41-16,0-41 16,0 40-16,41-81 15,0 0 1,41 0 0,-82-40-1,41 40-15,-41-123 16,0 0-16,0 82 15,0-41 1,-82 42 0,41 40-1,0 122 1,41 1 0,0-82 15,82-41-16,0-41 1,41-41 0,-82 0-1,40 41 1,-40 41 15,-41 82-15,0 0-1,41 41 1,41-123 31,-82-82-31,41 0-16,41 0 31,-82 123-16,41 0 1,-41 0 0,0 82-1,41-41 1,40-82 0,1-41-1,-82 0 1,82-41-16,-82 41 15</inkml:trace>
  <inkml:trace contextRef="#ctx0" brushRef="#br0" timeOffset="22769.3157">37430 3395 0,'0'-82'0,"0"164"0,-41-205 16,41 205 15,0 0-15,0 41-1,0 122 1,0-122-16,41 81 16,-41-122-16,0-41 15,41 0 1</inkml:trace>
  <inkml:trace contextRef="#ctx0" brushRef="#br0" timeOffset="22939.6121">37307 3845 0,'246'-41'47,"-165"-41"-47,-40 82 16</inkml:trace>
  <inkml:trace contextRef="#ctx0" brushRef="#br0" timeOffset="23102.0625">37757 3681 0,'0'-81'16,"0"122"0,0 40-1,0-40 1,0 41-16,0 0 0,0 0 15,0-1 1</inkml:trace>
  <inkml:trace contextRef="#ctx0" brushRef="#br0" timeOffset="23229.8002">37798 3354 0</inkml:trace>
  <inkml:trace contextRef="#ctx0" brushRef="#br0" timeOffset="23653.0126">37880 3763 0,'41'0'47,"40"41"-31,-81 41-1,0-41 1,0 41-1,0-1 1,41-162 15,-41 40-15,82-82 0,-82 82-16,41 0 15,41 41 16,-82 41-31,0 41 16,0-41 0,41 82-16,-41-83 15,41-40 1</inkml:trace>
  <inkml:trace contextRef="#ctx0" brushRef="#br0" timeOffset="25653.4526">38575 3845 0,'0'-82'16,"41"0"-16,-41 42 16,0-1 15,0 0-15,-82 41-1,0 41 1,82 40-1,0 1-15,0 0 16,82-82 31,-41 0-16,-41-164-15,0 83-1,0 122 17,0 122-17,0 83 1,0-1 0,0-122-16,0-1 15,0-81 1,0 41-16,0-164 47,-82-40-32,82 40-15,82-164 16,-41 165 0,41-83-16,-82 123 15,82-41 1,-82 0-1,0 42 1,41 121 31,0-81 0,-41-41-32,0-40 1,0-1 0,0 41-1,-41 41 1,-41 123 15,82-42-15,0 1-16,41-41 15,0-41 1,0 0 0,40-123-1,-40 42 1,-41-42 0,0 82-1,0 82 16,0 0-31,0 41 16,0-41-16,0-1 16,41-40-1,41 0 32,-82-81-31,41-1-1,0 82 1,41 41 0,-82 41-1,41-1 1,-41-40 0,81-41-1,-40-41 1,41-81-1,-41-1 1,0 82 0,41 41-1,-41 0 1,-1 82 15,42-82-15,-82-82 31,0 41-32,-41 41 1,0 0 0,-40 0-1,81 41-15,-41 82 16,41-82-1,0 0-15,0 81 16,0-81 0,41-41-1,40 0 1,42-123 0,-123 42-1,0-1 1,0 41-1,0-41 1,0 164 31,0-41-47,0 0 16,41 81-1,-41-40 1,82-82-16,-82 82 15,82-82 1,-41 0-16,0 0 16,-41-41-16,0-41 15,0 1 1,0-1 0,0 0 15,0 41-16,81 82 64,-81 0-79,0 41 15,0-1-15,0 124 16,0-123-1,41 40-15,-41-81 16,0 41-16,0 0 16,-41-82-1,41 82 1,-81-82 0,-1-41-16</inkml:trace>
  <inkml:trace contextRef="#ctx0" brushRef="#br0" timeOffset="26653.1271">40907 3027 0,'0'0'0,"0"-82"0,0 41 0,0 0 16,0 82 15,0 41-15,0 41-1,0 368 17,0-450-17,41-41 1,82-123 15,-42-41 0,-81 123 1,82 41-32,-82 123 15,41-123-15,-41 41 16,0-82 46,-41 41-46,41-82-16,-82 41 16,41 41-1,41 41 1,0 41 0,-40 0-16,40 0 31,0-1-31,40-81 15,42 0 1,-41-40 0,-41-42-1,82-41 1,-82 82-16,0-41 16,0 123 15,0 82-16,0-41 1,41-82-16,41 0 31,-1 0-15,-81-123 0</inkml:trace>
  <inkml:trace contextRef="#ctx0" brushRef="#br0" timeOffset="27087.4541">41602 2904 0,'-41'0'15,"41"-82"-15,0 205 47,0 0-31,0 0-16,0-1 15,0 1-15,0-41 16,0 41 0,0-42-16,41-81 15,-41 41-15,0-82 32,0 0-17,41-122 1,-41 81-1,41 82 1,41 0 0,-41 82-1,-41 41 1,0-42 0,0-40-1,-82-41 16,41 0-15</inkml:trace>
  <inkml:trace contextRef="#ctx0" brushRef="#br0" timeOffset="27706.8207">41930 3027 0,'0'-82'15,"0"41"1,0 123 15,0 163 0,0-122-31,0 41 16,0-123 0,81 41-16,-81-42 15,41-40 1,41-81 0,-82 40-1,0 0 1,0-41-16,41 41 15,-41 41 32,0 41-31,41-41-16,41 0 31,-82-41 16,-41 41-31,0 0-1,0 41 1,41 0-16,0 41 16,0-41-1,0 0 1,82-41-1,0 0-15</inkml:trace>
  <inkml:trace contextRef="#ctx0" brushRef="#br0" timeOffset="27954.3863">41030 3313 0,'0'0'0,"81"-82"31,42 82-16,41 0-15,40-81 0</inkml:trace>
  <inkml:trace contextRef="#ctx0" brushRef="#br0" timeOffset="41754.8257">38780 7158 0,'0'0'0,"-41"0"0,82 0 62,41 0-46,-1 0-16,451 0 15,164-81 17,-83-1-17,1 0 1,-369 82-16,369 0 15,-287-82-15,0 82 16,1 0-16,40-82 16,-41 82-16,-41 0 15,-81-82-15,40 82 16,-122 0-16,204 0 16,1 0-1,40-81 1,82-42-1,-246 123 1,1-41-16,-42 41 0,1 0 16,-41 0-1,163-82-15,0 82 32,205-82-17,-204 1 1,-1 40-1,-81 41 1,81 0 0,-41 0-1,-40-82 1,-1 82 0,-40 0-1,-41-41 1,-1 41-16,-40 0 15,-41-82-15,123 82 16,81-41 0,-163 41 15,82 0-15,-82 0-1,-42 0 1,83 0-16,-41 0 15,0 0 1,-41 0 0,0 0-1</inkml:trace>
  <inkml:trace contextRef="#ctx0" brushRef="#br0" timeOffset="42666.5993">39557 7772 0,'0'-82'0,"0"0"16,-82 82-1,0 0 1,1 41 0,-1 41-1,82 41 1,0-41 0,41-1-1,81-81 1,42 0-16,-123 0 15,-41 41 1,-41 41 15,-123-82-15,123 82-16,1-82 16</inkml:trace>
  <inkml:trace contextRef="#ctx0" brushRef="#br0" timeOffset="43429.9371">39680 7976 0,'0'-40'16,"0"121"46,0-40-46,41-41-1,-1 0 1,42 0 0,-41-82-1,-41 1 1,0-1-1,0 164 17,0-41-17,0-1-15,0 42 16,41-82 15,41 0-15,-41-41-1,-41-40 1,0 40 0,41 41 31,-41 81-32,0-40 1,82-41-1,-82-41 17,40-40-17,1 40 1,41 41 15,-82 41-31,0 40 16,0 1-1,0 0 1,0-123 15,82-41 1,41-40-17,-41 81-15,-1-41 16</inkml:trace>
  <inkml:trace contextRef="#ctx0" brushRef="#br0" timeOffset="44247.6229">40539 7854 0,'0'-82'32,"0"123"-17,0 41 1,0-41 0,0-1-1,0-80 48,41-83-48,40 123-15,-81-82 32,41 82-32,-41 41 15,41 82 1,-41-82-1,0 81 1,0-81 0,82-41-1</inkml:trace>
  <inkml:trace contextRef="#ctx0" brushRef="#br0" timeOffset="44638.4193">40948 7813 0,'0'-41'0,"0"164"62,0-42-46,82-81 0,-41 0-1,40 0 1,-81-40-1,82-42 1,-82 0 0,-41 82 15,41 245-15,0-40-1,0-1 1,0-81-1,-82-82 1,-40-41 0,81 0 15,-41 0-31</inkml:trace>
  <inkml:trace contextRef="#ctx0" brushRef="#br0" timeOffset="45221.4798">39639 9326 0,'0'0'0,"0"-41"0,0-40 15,0 40 1,-41 41 15,0 409 16,123-246 0,122-244-16,-204 40-15,41-246 15,-41 205-31,-41 42 0,41-42 16,-82 41-1,1 41 1,-1 82-16,82-1 15,0 1-15,0-41 16,0 41-16</inkml:trace>
  <inkml:trace contextRef="#ctx0" brushRef="#br0" timeOffset="45622.2497">39966 9449 0,'0'0'0,"0"-41"16,0 123 15,0 0-15,0 81-1,82-40 1,-41-123-1,41 0 1,-82-82-16,81 82 16,-81-122-16,0 81 15,0-41 1,0 0-16,0 41 16,0 82 30,0 0-46,0 123 16,0-124 0,0 1-16,41-41 15</inkml:trace>
  <inkml:trace contextRef="#ctx0" brushRef="#br0" timeOffset="47362.3803">40416 9490 0,'0'41'15,"41"-41"17,41 0-17,-82-41-15,82 41 16,-82-41-16,0-41 31,0 41-31,-41 41 16,0 0 15,0 123-15,41 0-16,0-1 15,41-40 1,81-82-1,-81-122 1,82-1 0,-82 41-1,-41-41 1,0 41 0,0 123 30,0 41-30,0-41 15,41-41-15,41 164 0,-82-42-1,41 42 1,40-164 15,1-82-15,0-81-1,0 81-15,-82 0 16,0 0-16,0 41 16,0 0-16,41 41 15,0 0 16,-41 82 1,81-82-32,-81 41 15,-40-82 48,-1-41-48,-41 82 17,82 41-32,-41 41 15,41 164 1,0-165 0,0-40-1,123-41-15,-42 0 16,-40 0 15,82-163-31,-82 81 0,-41 0 16,0 41-16,0-41 31,41 82-15,41 0 15,-82 82-16,0-123 48,0 0-47,-41 41-1,41-41-15,-82 41 16,41 41-1,41 41 1,0 0-16,0 0 16,0-41-16,0 0 15,0 40 1,41-81 0,0-41-1,-41 1-15,82-1 16,-82-41-16,0 41 15,0 0-15,0 0 16,0-41-16,0 123 31,0 0-15,0 41 0,0 0-16,0 0 15,41-82 1,0 0-1,40 0 1,-81-82 0,41-41-1,-41 82-15,0 0 16,0-41-16,0 41 16,0 1-16,0 80 46,0 42-30,0-41 0,0 41-16,82 0 15,0-82 1,-82 41 0,-41-41 15,41 41-16,-82-41-15,41 81 16</inkml:trace>
  <inkml:trace contextRef="#ctx0" brushRef="#br0" timeOffset="47859.4345">42257 8958 0,'0'0'16,"0"-82"-16,0 41 0,0 1 16,0 121 31,0 42-47,0 41 15,0-1-15,0 369 47,82-450-47</inkml:trace>
  <inkml:trace contextRef="#ctx0" brushRef="#br0" timeOffset="48006.1047">42339 9326 0,'81'-41'32,"1"41"-17,0 0-15,0 0 0</inkml:trace>
  <inkml:trace contextRef="#ctx0" brushRef="#br0" timeOffset="48771.8912">40252 10308 0,'-41'0'15,"41"82"17,0 0-17,-81 163 1,81-163-16,0-41 31,0 0 0,41-328 1,-41-81-1,40 286-15,1 82-1,41 0 1,0 82-1,-82 0 1,-82 123 0,-41-165 15,42 1-15,203-41 30,1 123-30,-82-123 0,41 41-16,-41-41 15,41 82-15,40-82 16,-81 0 0</inkml:trace>
  <inkml:trace contextRef="#ctx0" brushRef="#br0" timeOffset="49605.2971">40989 10553 0,'0'0'16,"0"-40"-16,-82 40 15,0 0 1,0 0 0,41 81-1,-40 42 1,81-82-16,0 0 15,0 0-15,40-41 16,-40 82-16,82-82 16,-41 0-16,0 0 15,-41-41-15,82 41 16,-82-164 0,0 123-16,0 0 15,0-41-15,0 123 47,0 0-47,0 41 16,0 41-1,41-123 17,0 0-17,41-41 1,-1-41-16,-81 41 15,0-82-15,0 205 47,0-41-31,0 41 0,41-82-1,0 0 1,41-41-1,-41 41 1,-41-82-16,41 82 16,-41-82-1,0 164 1,82-41 0,-42-41 46,1 0-46,41 0-1,-41 0 1,-41 41-16,41 82 16,41-123-1,-41 0 1,0 0-1,-41-41-15,122-41 0,-40 0 16</inkml:trace>
  <inkml:trace contextRef="#ctx0" brushRef="#br0" timeOffset="51890.7961">39639 10267 0,'-41'0'16,"0"0"-1,-41 0 17,41 0-17,0 0 1,0 0 15,-40 0-15,40 0 15,0 0-15,0 0-1,82 0 79,41-41-94,-41 41 0,-1 0 16,83 0-16,-41 0 15,245-41 1,-81 41 15,-124-122-31,1 122 0,0 0 16,-41 0-16,-1 0 15,-40 0 1,0 0-16,41 0 0,-41 0 16,0 0-16,0 0 15,82-41-15,40 41 16,-81 0-1,122 0 1,-122 0 0,0 0-1,0-82 1,-41 82-16,0 0 0,41 0 16,-42 0-16,83 0 15,41 0 1,-1-41-1,-122 41 1,82 0-16,-82 0 16,0 0-16,0 0 0,163-82 15,1 82 17,40-41-17,-122 41-15,41-82 16,-42 82-16,-40 0 15,82-40 1,81 40 0,42-82-1,81 82 1,-123-82 0,42 41-1,-42 41 1,-122-82-1,-1 82-15,42-41 16,-41 41-16,0-82 0,81 82 16,1-81 15,-83 81-15,42-41-1,-41 0 1,-42 41-1,124-82 1,-123 82-16,81-41 16,-40-41-1,0 82-15,163-81 16,-81 40 0,-42 41-1,124-82 1,-205 82-1,-1-41 1,1 41 0,0 0 15,41-82-15,81 82-1,-40-41 1,-82 41-16,-41 0 15,40 0-15,-40 0 16,41 0-16,-82-41 16,164 41-1,-123 0-15,0 0 16,-1 0-16,42 0 16,0 0-1,0 0 1,-41 0-1,41 0 1,-82-82-16,204 82 31,-81 0-15,-82-40 0,82 40-1,-42 0-15,42-41 16,-82 41-16,0 0 15,41 0-15,-41 0 16,81-82 0,-81 82-16,0 0 15,0 0 17,41 0-17,-41 0 1,0 0 15,-82 0 16</inkml:trace>
  <inkml:trace contextRef="#ctx0" brushRef="#br0" timeOffset="53459.334">39271 8835 0,'0'0'0,"-41"0"15,-41 0 16,41 0 1,41-40 30,41 40-46,41 0-1,40 0 1,206 0-16,122-82 16,0 82 15,-41-41-15,204-41-1,-204 0 1,41 82-1,-163-82 1,-165 82-16,83 0 16,-123 0-1,0 0-15,40-81 0,1 81 16,122 0 0,-122 0-1,41-41-15,-41 41 0,122-82 31,-81 82-31,40 0 0,-40-82 16,-42 82-16,124-41 16,-123 41-1,-1 0 1,-40 0-16,41 0 0,0 0 16,40-82-1,1 82 1,40 0-1,-122 0-15,123-41 16,-123 41-16,81-81 16,246 81-1,-204-82-15,327 82 32,-246-82-32,-82 82 0,287 0 15,-41 0 1,-204 0-1,-42 0-15,42-82 16,-42 82-16,328 0 16,-246 0 15,-204-41-15,82 41-1,-82 0-15,122 0 16,-122 0-16,-41-82 15,41 82-15,-41 0 16,40 0 0,-81-40-16,82 40 15,-41 0 32,0 0-16,0 0-15,41 0 0,-41 0 15,-82 0 16,0 0-32,-164 0 1</inkml:trace>
  <inkml:trace contextRef="#ctx0" brushRef="#br0" timeOffset="55647.7246">43525 5113 0,'-41'0'16,"82"0"-16,-82-82 0,41 123 47,0 41-47,0 123 15,0 613 16,0-532-15,0-82-16,0 42 16,0 40-16,41 1 15,-41 122 1,0-164-16,0-81 16,0-1-16,0 1 15,0 0-15,0 204 16,0-82-1,0-41 1,0-122-16,0 0 16,0 0-16,0-42 15,0 1-15,82-41 16,-82 41 0,0 0-1,0-41 32,0 0-16,41-41-15</inkml:trace>
  <inkml:trace contextRef="#ctx0" brushRef="#br0" timeOffset="57573.1248">44343 5727 0,'0'0'0,"0"-41"15,0 163 32,0 124-31,0 122 15,41-327-15,-41-82 30,0-41-30,0 0-16,0-204 31,0 204-15,0 41 0,0-40-16,41 121 46,-41 1-30,123 82 0,-42-82-16,-40 41 15,82-41 1,-82 41-16,82-82 16,-42 0-1,1-41 1,-82-82-1,0 0 1,0-40 0,0 40 15,-41 82-15,41 82 15,0 41-16,0-1-15,0 124 16,0-123 0,0-41-16,41 0 15,82 40-15,-82-81 16,41-40 0,0-42 15,-82 0-31,0 0 15,0 123 48,40 82-63,42-82 31,41-41-31,-82 0 16,41 0-1,-82-41 1,0-41 0,0 0-1,-82 41 1,41 41-16,-41 0 16,82 82 15,41-82-16</inkml:trace>
  <inkml:trace contextRef="#ctx0" brushRef="#br0" timeOffset="58398.3164">47697 4990 0,'0'0'0,"0"-41"15,0 123 48,0 41-63,0 82 0,0 244 31,41 942 0,-41-1064-31,0 492 32,0-574-32,0-40 15,0 204 1,0-246 0,0 124-16,0-165 15,0 1-15,0 0 16,0-42-1,0-121 32,0-1-31,0 0-16,41-41 16,-41 0-16</inkml:trace>
  <inkml:trace contextRef="#ctx0" brushRef="#br0" timeOffset="59126.1364">49170 5113 0,'0'0'0,"0"-82"0,0 41 16,-41 41-16,41-41 15,0 82 32,0 0-47,0 41 0,0-41 16,41-41 0,-41 82-16,82-82 0,0 82 15,0-82 1,-42 0-1,42-123 17,-82 82-32,0-123 31,0 246 16,0 0-32,0 41-15,0-41 16,0 40 0,0-40-16,0-41 0,0 41 15</inkml:trace>
  <inkml:trace contextRef="#ctx0" brushRef="#br0" timeOffset="59707.2441">49865 5399 0,'0'0'0,"0"-40"62,82 40-46,-82-41-16,82 41 15,-82-82 1,0 0 0,-41 82-1,0 0 1,0 0 0,41 82-16,-81 41 15,81-42-15,0-40 16,0 41-1,81-82 1,-40 0-16,82 0 16,-82 0-1,41-41-15,0-41 16,-1-81 0,-81 122-16,0 0 15,0-41 1,-41 82 15,41 82-15,41 0-1,-41-41 1,41 40 0,-41 42-1,-41 0 1,0-82-16,-40 41 15,-42-42-15,41-40 0,0 0 16</inkml:trace>
  <inkml:trace contextRef="#ctx0" brushRef="#br0" timeOffset="61060.1243">14317 6790 0,'0'-82'15,"0"123"17,0 41-17,0 286 1,0 41-16,0 818 31,0-1022-31,0-82 31,0-82-31,0-82 47,0 0-47,82-205 16</inkml:trace>
  <inkml:trace contextRef="#ctx0" brushRef="#br0" timeOffset="61837.1772">14440 7077 0,'0'0'0,"-41"0"0,41-82 16,0 41 31,41 41-32,82 0-15,0-82 0,286 0 16,204 0-1,-286 82 1,287-81 0,-287-1-16,1 82 0,162 0 31,-244 0-31,-82 0 16,-42 41-16,42 0 15,-123-41 1,-41 81-1,0-40 17,0 0-17,0 0-15,0 164 16,0 40 0,0-122-1,0 40-15,82 42 16,-82-1-16,0 1 0,0-1 15,0-81 17,-41 0-17,-82-41 1,0-82-16,-286 82 16,123-82-16,40 0 15,-490 81 1,204-81-1,246 82-15,41-82 16,-83 0-16,165 0 16,-83 0-1,83 41 1</inkml:trace>
  <inkml:trace contextRef="#ctx0" brushRef="#br0" timeOffset="63259.5006">14317 16035 0,'0'-41'0,"-40"-41"0,40 41 16,0 0-16,-82-41 15,41 1 1,41 203 15,-82 328 0,82-123-31,0 778 32,0-942-32,0-40 0,0 0 15,0-82 1,0 0-1,0-82 17,0-41-32,0-41 15,0 1 1</inkml:trace>
  <inkml:trace contextRef="#ctx0" brushRef="#br0" timeOffset="64099.4375">13949 16239 0,'82'-41'32,"41"41"-17,81-82-15,83 82 16,490-122-1,-41-42 1,-81 82 0,-410 82-16,42 0 15,-165 0 1,1 0-16,163-41 16,-122 41-1,-41 0-15,-42 0 16,1 0-16,-41 0 15,-41 41 17,0 41-1,41-82-31,-41 123 16,0 0-1,0 40 1,0 124-1,164 326 1,-82-286 0,-1 41-1,-81-163 1,0-41 0,0-123-1,-122-41 1,-124 0-1,83 0 1,-42 0 0,-81 81-16,-1-81 0,-40 0 15,-327 82 1,-1-82 0,-163 82-1,409 0-15,82-82 16,-1 82-16,42-82 0,81 0 15,-81 81 1,327-81 109,0 0-109</inkml:trace>
  <inkml:trace contextRef="#ctx0" brushRef="#br0" timeOffset="65257.236">14604 20166 0,'0'0'0,"0"-41"0,0-41 16,-82 82 15,82 41-15,0 82-16,0 245 31,0-204-31,0 286 31,0-409-31,0-123 63,0-41-48,0 0-15</inkml:trace>
  <inkml:trace contextRef="#ctx0" brushRef="#br0" timeOffset="66249.7781">14481 20330 0,'0'0'16,"0"-41"-16,0-41 47,41 82-32,123 0 1,245-41 0,41-82-1,-205 1-15,41 122 16,-81-82-16,40 82 0,-40 0 15,204-82 1,-245 82 0,-1 0-16,42 0 0,-83 0 15,83 0 1,-164 0 62,-41 82-62,0-41-16,82 0 15,-82 81 1,82 83 0,-82-82-16,40 122 15,42-163-15,-82 0 16,41 40-1,-41-81-15,0 41 16,0-41 15,-82-41-15,1 0-16,-329 0 16,206 0-1,-82 82 1,-369-82-16,328 0 15,40 0-15,-285 0 32,163 0-17,204 0-15,42 0 16,40 0-16,41 0 0,0 0 16,-40 0-1,40 0 1,41 0-1,0 0 1,-41 0 0,41 0 15,0 0-15,0 0 30,-40 0-30,121 0 125,1 0-126,0 0-15</inkml:trace>
  <inkml:trace contextRef="#ctx0" brushRef="#br0" timeOffset="69491.3568">32521 7158 0,'-41'0'16,"0"0"-16,-41 0 31,164 0 16,-41 0-31,41 0-16,0 0 0,449 0 31,-244 0-16,-83 0 17,-163 0-32,-82-81 62,0 81-46,1 0-1,-1 0-15,-82 40 32,82 1-32</inkml:trace>
  <inkml:trace contextRef="#ctx0" brushRef="#br0" timeOffset="70060.1521">32644 8467 0,'-82'0'16,"164"0"-16,-205 0 15,123-41-15,123 41 63,40 0-63,83 0 15,-1 0 1,1 0-16,204 0 16,-287 0-16,-40 0 15,-41 0 1</inkml:trace>
  <inkml:trace contextRef="#ctx0" brushRef="#br0" timeOffset="71580.9733">32848 16771 0,'-82'0'15,"42"0"1,162 0 78,1 0-79,0 0-15,-1-82 16,1 82-16,0 0 16,-82 0-1,41 0-15,-42 0 16,42 0 0</inkml:trace>
  <inkml:trace contextRef="#ctx0" brushRef="#br0" timeOffset="73979.2054">45202 7199 0,'0'-82'32,"41"82"-17,0 0-15,41 0 16,81 205 15,-204-123 0,-40 0-31,40-82 0,-41 40 16,41-40-16,82 0 47,41 0-32,81 0 17,-81 82-17,-82 0 1,0 41 0,-163-82-1,81-41-15,-82 0 16,82 41-1,41-41-15,41-82 32</inkml:trace>
  <inkml:trace contextRef="#ctx0" brushRef="#br0" timeOffset="74723.2462">49334 7077 0,'0'-82'31,"0"41"0,163 41-15,-122 0-1,-41 41 1,0 81 0,-163 42-1,-1-123 1,123 41-1,123-82 32,122-41-31,42 0 0,-164 41-1</inkml:trace>
  <inkml:trace contextRef="#ctx0" brushRef="#br0" timeOffset="77029.1088">18613 9817 0,'-41'0'0,"82"0"47,40 0-31,42 0-16,0 0 15,490 0 16,-572 0-15,0 0-16,0 0 16,-123 0 46,1 0-46,40 0-16,41-82 15,-123 82 1,41 0 0,41-41-1,82 41 32,0 0-47,41 0 16,81 0-1,-81 0 1,-82 82 0,0-41 15,0 82-31,-122-41 0,81-41 16,0-1-16,-41 42 0</inkml:trace>
  <inkml:trace contextRef="#ctx0" brushRef="#br0" timeOffset="78377.0351">18613 15053 0,'-41'0'16,"123"0"62,-1 0-78,1 0 16,0-41-16,41 41 15,-41 0-15,-1 0 16,-40 0-16,0 0 15,41 0-15,0 0 16,-41 0 15,-41-41 1,0 0-17,-82-41 16,0 82-15,41-40 0,0 40-1,82 0 17,0 0-32,123 0 15,-83 81 1,-81 1 15,0 41-15,0-82-16,-40 81 15,-1-122-15</inkml:trace>
  <inkml:trace contextRef="#ctx0" brushRef="#br0" timeOffset="79509.0456">18531 22048 0,'-82'0'0,"123"0"46,41 41-46,0-41 16,122 0 0,82 0-1,-245 0 1,41 0 0,-82-41 15,-123 41 0,42 0-15,-1-82-1,41 82 1,164 0 31,-42 0-32,1 41 1,-82 41 0,0 81-1,-82-40 1</inkml:trace>
  <inkml:trace contextRef="#ctx0" brushRef="#br0" timeOffset="80042.2913">18449 22988 0,'0'0'0,"123"0"63,40-40-63,-40 40 15,0 0-15,-41-82 0,40 82 16,-81 0 0,0 0-1,-123-41 32,1 41-31,81-82-1,-41 82 1,82 0 46,40 41-46,-81 0 31,0 41-31,-41-1-16,41-40 15,-81 41-15</inkml:trace>
  <inkml:trace contextRef="#ctx0" brushRef="#br0" timeOffset="81908.7815">32480 9858 0,'-82'0'16,"0"0"-1,164 0 32,327 0-31,246-41 31,-573 41-47,-41 0 15,-1-82-15,-80 82 63,-42 0-48,82-41 1,-41 41-16,-41 0 16,164 0 62,-41 0-78,0 0 15,40 0-15,-81 82 32,0 0-32,0 0 15,-40 0-15,-83 81 16,41-81 0</inkml:trace>
  <inkml:trace contextRef="#ctx0" brushRef="#br0" timeOffset="84175.1691">32644 15217 0,'-41'0'0,"0"0"0,-41 0 15,41 0 1,41 40 31,123-40-32,-41 0-15,40 0 16,83 0 0,-164 0-16,122 0 15,-81 0-15,0 0 16,-41 0-1,0 0 1,-123 0 31,82-40-31,-82 40-16,0-41 15,123 41 16,41 0-15,0 41 0,-82 40-1,41-40 1,-41 0-16,0 123 16,0-82-16,-82-1 15,41 1-15,0 0 16</inkml:trace>
  <inkml:trace contextRef="#ctx0" brushRef="#br0" timeOffset="86393.4799">32316 21884 0,'82'0'94,"-41"0"-78,0 0-16,41 0 15,41 0 1,40 0 0,-122 0-16,41 0 15,0 0 1</inkml:trace>
  <inkml:trace contextRef="#ctx0" brushRef="#br0" timeOffset="86626.5854">33053 21884 0,'0'-82'0,"-41"82"16,-41 0-1,-41 0 1,42 0 0,40 0-1,82 0 17,40 0-1,1 41-31,-41 82 31,-41 0-15,0-1-1,-41-122-15</inkml:trace>
  <inkml:trace contextRef="#ctx0" brushRef="#br0" timeOffset="87099.0634">32480 22866 0,'0'0'0,"82"0"62,0 0-62,0 0 16,81 0-1,-122 0-15,41 0 16,-41 0-16,41-82 16,-82 41-1,0 0 1,-41 41 15,-41 0-15,82-41-16,41 41 47,0 0-32,81 82 1,-81 82-1,-41-1 1,-82 83-16</inkml:trace>
  <inkml:trace contextRef="#ctx0" brushRef="#br0" timeOffset="88594.868">44711 8631 0,'0'-41'0,"0"123"78,-41-41-62,41 41-16,-81-1 0,81-40 15,-82 41-15,82-41 16,-41-41 0,82 0 15,0 0-16,81 0-15,165-82 32,-246 82-17,-41-41 1,0-41 15,0 42-15</inkml:trace>
  <inkml:trace contextRef="#ctx0" brushRef="#br0" timeOffset="89228.1764">44916 8713 0,'-41'0'31,"41"-82"-31,-41 82 16,-41 0 0,-41 41 15,1 204 0,122 42 0,0-206-15,82-81-16,-1 0 16,1 0-1,-41 0-15,0 0 0,41 0 16,-41-81 0,40-42-16,-81 0 31,0 82-31,0 0 15,0-40-15,0 40 16,-40 41 0,-42-82-1,-41 82 1,41 0 0,0 0-16,1 123 15,81-83 1,0 1-16,-41 82 15,41-82 1,41-41-16,0 82 0</inkml:trace>
  <inkml:trace contextRef="#ctx0" brushRef="#br0" timeOffset="90249.8298">48434 8017 0,'0'-41'15,"0"1"17,0 80 15,0 1-32,0 0-15,0 82 16,-82-41-1,205-82 64,-42 0-79,42 0 15,-82-41 1,0 41-16,41-41 15,-82 0 17,0-41-17,0 41 17,-82 41-17,82 82 1,0-41-1,0 41 1,0-41-16,0 0 16,0 0-16,0 40 0,0-40 31</inkml:trace>
  <inkml:trace contextRef="#ctx0" brushRef="#br0" timeOffset="93656.8996">41111 11290 0</inkml:trace>
  <inkml:trace contextRef="#ctx0" brushRef="#br0" timeOffset="94049.4099">40661 11617 0,'0'41'47</inkml:trace>
  <inkml:trace contextRef="#ctx0" brushRef="#br0" timeOffset="94230.3507">40743 11658 0</inkml:trace>
  <inkml:trace contextRef="#ctx0" brushRef="#br0" timeOffset="95848.7987">15545 24911 0,'41'0'62</inkml:trace>
  <inkml:trace contextRef="#ctx0" brushRef="#br0" timeOffset="98761.1986">14849 10881 0,'0'0'0,"0"-82"0,0 41 16,-41 41 31,-81 123-31,40 40-16,-123 124 31,83-206-31,-1 124 31,123-123-15,41-82-1,0 41-15,163 81 32,-122-40-17,-82-41-15,0 41 16,0-41-1,-41 0-15,-41 81 0,-40-40 16,81 41 0,0-123-1,82 0 32,81 0-31,-40 0-1,0 41 1,-82 0-16,41 81 16,-41 1-16,0 41 15,0 408 1,-123-326 0,41-1-1,82-163 1,0-41-16,41 41 15,0-41 1,0-41-16,123 0 16,-1 0 15,-122 0-31</inkml:trace>
  <inkml:trace contextRef="#ctx0" brushRef="#br0" timeOffset="99839.1286">13867 18816 0,'0'0'15,"0"-123"-15,0 83 16,41 40-1,-82 81 32,-40 42-31,81-41 0,-123-41 15,123 0-16,41-41 1,41 0 0,-82 82-16,81-1 15,-81 42 1,0 0 0,-40-41-16,40-42 15,-82 1 1,41-41-16,123 0 62,-82 41-30,0 41-17,0 0 1,0-41-1,0 82-15,41-83 16</inkml:trace>
  <inkml:trace contextRef="#ctx0" brushRef="#br0" timeOffset="100777.8213">13622 24134 0,'0'-41'15,"-82"41"32,82 41-31,-41 41-1,41-41-15,-82-1 16,-40 124 0,163-164 30,40 0-30,-40 0 0,-41 123-1,0-41 1,0-42 0,-81 165-1,40-164 1,41 41-1,0-41 1,0 40 0,0-40-1,81 0 1,42 0 0</inkml:trace>
  <inkml:trace contextRef="#ctx0" brushRef="#br0" timeOffset="103060.3103">32766 11044 0,'-40'0'16,"-42"0"0,41 0-16,-41 0 15,0 0 1,41 0-16,-41 0 31,123 0-15,82 41-1,450-41 17,-451 0-32,1 0 15,82 0 1,-123 0-16,-1 0 16,-40 0 15,-123 0 16,-40 0-32,81-41 1,0 41 0,41-41 30,41 41-30,41 0 0,-41 0-1,-1 0-15,-40 82 16,0 0 15,0-41-31,0 41 16,-40 0-16,40-1 0,-82-40 0</inkml:trace>
  <inkml:trace contextRef="#ctx0" brushRef="#br0" timeOffset="103661.3182">32398 12599 0,'-41'0'15,"82"0"32,41 0-47,82 0 16,81 0-16,-81 0 15,122 0 1,-81 0 0,-83 0-1,-40-82-15,-82 41 31,-41 41 1,-41-82-32,42 82 0,-42 0 15,-82 0 1,123 0 0,82-41 15,41 41-16,82 0 1,-42 0 0,-81 82-1,-41-41-15,-41 41 16,0 0 0,-40-42-16,-124 42 15</inkml:trace>
  <inkml:trace contextRef="#ctx0" brushRef="#br0" timeOffset="105328.5711">32439 19225 0,'-41'0'16,"41"41"0,82-41-1,0 82-15,0-82 16,245 0 15,-286 0-31,82 0 16,-83 0-1,-40-82 63,-40 82-62,-42 0 0,0 0-1,41 0 17,41 41 264</inkml:trace>
  <inkml:trace contextRef="#ctx0" brushRef="#br0" timeOffset="105944.8257">33094 19225 0,'-41'0'0,"0"0"16,0 0 15,123 0 125,-41 0-156,0 0 16,40 0-16,-40 0 16,0 82-1,-41-41 1,0 41 0,-41 0-1,-163 40 1,40 1-1</inkml:trace>
  <inkml:trace contextRef="#ctx0" brushRef="#br0" timeOffset="107958.7217">32235 25034 0,'-82'0'781,"82"41"-766</inkml:trace>
  <inkml:trace contextRef="#ctx0" brushRef="#br0" timeOffset="109331.7487">45243 10103 0,'0'-122'16,"0"81"15,82 41-15,-41-41-16,81 41 31,-81 123 0,-122 81 0,-1-204-31,0 41 32,164-41-1,-41 0-31,40 0 15,1 0 1,-82 41 15,0 41-15,-41-41 0,-163 41-16,81-82 31,82 40-16,-41-40-15</inkml:trace>
  <inkml:trace contextRef="#ctx0" brushRef="#br0" timeOffset="110245.5048">49129 9490 0,'0'0'0,"-123"-41"15,164-41 17,0 82-17,41 0-15,164 0 47,-369 164-16,41-123-31,0 41 16,164-82 15,0 0-15,81 40 0,-163 1-1,41-41-15,-41 82 16,-163 41-1,81-41 1,-41-82-16,-40 122 16,40-122-16,0 41 0,41-41 15</inkml:trace>
  <inkml:trace contextRef="#ctx0" brushRef="#br0" timeOffset="111362.346">45488 10103 0,'-81'0'47,"81"82"-31,-41-82-1,-41 41 1,41-41 15,0 0-15,41-82 15,0 1-31,0-1 16,82 41-1,41-82 17,-1 123-17,-81 41 1,-41 41-1,0 0-15,0 40 16,0-40-16,-82 0 16,42-41-16,-83 82 15,82-123 1,41 81-16,-123-81 16,82 0-1,41-40 32,41-42-31,41 82-1,41 0 17,-82 0-32,0 82 15,81-1-15,-40-40 16,41-41-1,-123 82 1,82-82 0,-1 0-16</inkml:trace>
  <inkml:trace contextRef="#ctx0" brushRef="#br0" timeOffset="121213.9237">45325 3804 0,'0'0'0,"0"-41"15,-82 41 48,41 0-48,0 0 1,-41 287 15,82-42 0,41-204-15,0-41 0,0 0-1,0 0 17,41-41-17,-41-41 1,41 0-16,-82 1 15,0-1-15,0 41 16,0-41 0,0-41-1,-41 123-15,41-81 16,-82 81-16,-41 0 16,82 0-1,0 40 1,41 42-1,0-41 1</inkml:trace>
  <inkml:trace contextRef="#ctx0" brushRef="#br0" timeOffset="121583.3965">45898 3927 0,'0'82'62,"0"-1"-46,0 1-16,0 41 16,-41 0-16,41-41 15,0-1-15,0 1 16,0-41 0,122-41-1,-40-41 1,-41-41-1,-41 41-15,123 1 0</inkml:trace>
  <inkml:trace contextRef="#ctx0" brushRef="#br0" timeOffset="121888.1688">45979 3763 0,'82'-82'78,"-82"1"-62,-41-1-1,-41 82 1,42 0 0,40 82-1,0-41-15,0 81 16</inkml:trace>
  <inkml:trace contextRef="#ctx0" brushRef="#br0" timeOffset="122717.5956">46307 3191 0,'0'0'0,"0"-41"0,-82-41 16,82 41-16,-41 0 15,-82-123 1,41 164-16,41-81 15,-40 81-15,-165 0 16,-408 81 15,531 1-15,-245 123 15,368-164-31,-123 81 16,82 287-1,41-245 1,0 0-16,0 122 16,0-163-16,0 40 15,82 1 1,0 0 0,0-83-16,40 83 15,1-123 1,0 41-16,122-41 15,42-41 1,-165 0 0,1 0-16,-41 0 15,81-123 1,-122 41-16,41 41 16,41-122-1,81-124 1,-81 42-1,-41-1 1,-82 83 0,0-1-1,0 1 1,0 81-16,-82-82 16,0 123-16,1 41 15,-124-82 1,-40 82-1,122 41-15,-82 41 16</inkml:trace>
  <inkml:trace contextRef="#ctx0" brushRef="#br0" timeOffset="123971.7176">42052 12844 0,'0'0'0,"-41"0"0,-40 0 15,-1 0-15,0 0 16,41 0-16,0 0 15,123 0 32,245 0 0,-204 0-47,-82 0 0,0 0 16,41 0-1,-246 0 17</inkml:trace>
  <inkml:trace contextRef="#ctx0" brushRef="#br0" timeOffset="124251.6527">41889 12885 0,'-41'0'0,"-41"0"16,82 82 46,0-41-62,0 0 16,0 122-1,0 42 1,-41-1 0,41-122-16,0 0 15,0-41 1,41-41 15,82 0-31,81-82 16,42 0 15</inkml:trace>
  <inkml:trace contextRef="#ctx0" brushRef="#br0" timeOffset="124480.5907">41643 13417 0,'0'0'0,"82"0"31,0 0-31,0 0 0,-1-41 16,42 41 0</inkml:trace>
  <inkml:trace contextRef="#ctx0" brushRef="#br0" timeOffset="124730.8258">42584 13253 0,'0'82'63,"0"0"-48,0 0-15,0 40 0,0-40 16,0-41-1,0 0-15,0 41 16,82-82-16,41 0 16</inkml:trace>
  <inkml:trace contextRef="#ctx0" brushRef="#br0" timeOffset="125014.0415">42911 12926 0,'0'-82'93,"0"0"-77,-122 82 0,122 82-16,-41-41 15,41 82 1</inkml:trace>
  <inkml:trace contextRef="#ctx0" brushRef="#br0" timeOffset="127865.6468">39066 15789 0,'0'0'0,"0"-82"16,-82 82 15,82 41-31,0 287 15,0 1226 17,0 205 15,0-1350-47,0 204 15,-82-408-15,82-41 16,0 40-1,0-163 1,41-82 0,-41-41-16</inkml:trace>
  <inkml:trace contextRef="#ctx0" brushRef="#br0" timeOffset="130080.8806">39230 15707 0,'-41'0'16,"41"-40"-1,41 40 48,41 0-47,40 0-16,655 0 31,696 0 0,-1146 0-31,819 40 31,-246-40-15,-491-40-16,286-42 16,-327 82-16,1 0 15,-42-82 1,41 82-16,-41 0 0,328-82 31,-164 82-31,-41-82 31,81 82-15,-244 0-16,-1 0 16,205 0-16,-287 0 15,-40 0-15,41 0 16,-83 0-16,1 0 15,-41 0-15,0 0 16,0 0-16,81 0 16,42 0-1,-164 0-15,-1 0 16,1 0-16,41 0 16,-41 0-16,82 0 15,-41 0 1,-41 0-16,-1 0 15,42 0 1,0 0 0,-41 0-1,0 0 1,0 0 62,-41 82-62,0 0-16,0 0 15,0 0-15,0 204 16,0 0 0,0 1-1,0-42 1,0 0-1,82 83 1,-82-124 0,81 82-16,-81-163 15,0 0 1,41 122 0,-41-81-16,0-41 15,0-1-15,0 1 0,0-41 16,0 163-1,0 1 1,0-164-16,0 40 16,0-40-16,0 0 15,0 0-15,0 40 16,0 42 0,0-82-1,0-41 1,0 41 15,0-42-15,0 1-1,0 41 17,0 0-17,-41-82 1,41 41-1,-81 0 1,40-41 0,41 82-1,-164-41 1,-40 40 0,122-81-16,-41 41 15,0-41 1,-40 82-16,-83-82 0,-286 82 15,-163 0 17,368-1-32,0-81 0,-1 82 15,1-82-15,41 82 0,-410 0 32,83 0-17,285-82-15,1 82 16,0-82-16,-164 0 15,164 0 1,81 0 0,-81 0-1,163 0-15,-40 0 16,-369 40 0,287-40-16,-82 0 15,81 0 1,-81 0-1,-41 0 1,164 0 0,-287 0-16,246 0 15,-1 0 1,42 0-16,-1 0 16,83 0-16,-1 0 0,0 0 15,-204 0 1,82 0-1,40 0 1,42 0 0,122 0-16,41 0 15,0 0-15,-41 0 16,123 0 171,41 0-187,-41-81 0</inkml:trace>
  <inkml:trace contextRef="#ctx0" brushRef="#br0" timeOffset="131736.6342">39230 17671 0,'-41'0'16,"82"0"-16,-123 0 0,0 0 0,-41 0 31,246 0 1,613 0-1,-490 0-16,1145 0 17,-819 0-32,574-82 0,-655 82 15,0-82 1,81 82-16,-81 0 16,-41 0-16,409-122 15,-286 122 1,0 0-1,-287 0-15,-82 0 16,83 0-16,-83 0 16,42 0-16,-42 0 15,1 0-15,-1 0 0,-40 0 16,40 0 0,42 0 15,-42 0-31,-122 0 15,41 0 17,0 0-32,-41 0 31,122 0-15,-163 0-16,41 0 15,0 0-15,40 0 16,42 0-1,-82 0-15,81 0 16,-81 0-16,0 0 16,0 0-1,41 0 1,-42-41 0,1 41-16,-41 0 15,0 0-15,41 0 16,-41 0-16,0 0 15</inkml:trace>
  <inkml:trace contextRef="#ctx0" brushRef="#br0" timeOffset="132980.2392">39107 19103 0,'0'0'0,"-41"0"15,0 0 1,123 0 62,41 0-78,40 0 16,83 0-16,122 0 15,0 0 1,123 0-16,613 0 15,-654 0 1,0-41-16,123 41 0,-123 0 16,532 0-1,-532 0-15,327 0 16,-450 0 0,1 0-16,244 0 15,1 0 1,-369 0-1,-40 0-15,41 0 0,-42 0 16,1 0-16,163 0 16,41-82 15,0 82-15,-204 0-16,204-41 15,-245 41-15,41 0 16,204-82-1,-41 82 1,-41-82 0,-163 82-16,41 0 15,204 0 1,-245-82-16,-1 82 16,-40 0-1,-164 0 48,-40 41-63</inkml:trace>
  <inkml:trace contextRef="#ctx0" brushRef="#br0" timeOffset="134526.293">39148 20575 0,'-41'0'0,"0"0"32,0 0-1,82 82 31,82-82-46,40 0 0,83 0-1,-83 0-15,1 0 16,82 0-16,-42 0 15,82 0-15,287 0 16,-287 0-16,42 0 16,244 0-1,-326 0-15,40 0 16,-40 0 0,40-41-16,-41 41 0,246 0 31,0-82-31,-82 82 15,-204 0 1,-42 0-16,1-82 16,204 82-1,-40-81 1,-1 81 0,-123 0-16,-40-82 15,0 82-15,-1 0 16,1 0-16,204 0 15,-245 0-15,-1-41 16,124 41 0,-123 0-16,-1 0 15,42 0 1,-41 0-16,-1 0 0,42 0 16,0 0-1,245-82 16,-328 82-31,206-41 32,-164 41-32,-1 0 31,42-82-15,-82 82-16,-41 0 15,0 0-15,40 0 16,42 0-1,123 0 1,-165 0 0,328-41-1,-163 41 1,-123 0 0,-83-81-1,42 81 1,-41 0-1,41 0 17,-164 0 15</inkml:trace>
  <inkml:trace contextRef="#ctx0" brushRef="#br0" timeOffset="136315.9345">41930 16035 0,'0'0'0,"0"-82"16,-41 41-1,41 0 1,-82 41 0,82-82 15,0 41 78,0 0-77,0-40-17,0 40 16,0 123 48,0-1-79,0 1 15,0 123 1,0-1-1,0-40-15,0-41 16,0 40-16,0 1 16,0-1-16,-82 246 15,82-40 1,-41-42 0,41 41-1,0-245 1,0 40-16,0-40 15,0-41-15,0 81 16,0 1 0,0-41 15,0-82-31,0 81 16,0-81-16,0 41 15,0-41-15,0 0 16,0 123-1,0-83-15,0 83 16,0-123-16,0 41 16,0-1-1,0 42 1,0-41 0,0-41-16,0 82 15,0-42 1,0-40-16,0 82 15,0 0 1,0-1 15,0 1-15,0-82 0,0 0-1,41-41 1,41 0-1</inkml:trace>
  <inkml:trace contextRef="#ctx0" brushRef="#br0" timeOffset="137389.0978">48597 15626 0,'0'0'0,"0"-41"0,0-41 16,0 0-1,0 164 32,0 41-31,0 40-16,-41 124 15,41 285 1,0-285 0,0-42-16,-81 0 0,81-40 15,0 81-15,0 205 16,0-327 0,0-42-16,0 124 15,0-1 16,0-122-31,0 0 0,0-1 0,0 1 16,0 0-16,0 81 16,0-40 15,0-123-31,0 41 16,0 0-16,0-1 0,0 1 15,-41-82 1,41 41-1,0 0 17</inkml:trace>
  <inkml:trace contextRef="#ctx0" brushRef="#br0" timeOffset="138671.4875">39393 18080 0,'41'-123'16,"-41"41"-1,0 41 1,-82 82 15,1 0-15,40 164-1,-41-164-15,82 81 32,41-40-32,0-82 0,81 82 31,-81-41-31,41-41 15,-82 41-15,-41-41 32,0 82-32,0-82 15,-122 0 1,122 0 0</inkml:trace>
  <inkml:trace contextRef="#ctx0" brushRef="#br0" timeOffset="139411.8145">39516 18366 0,'0'0'0,"0"-82"16,0 164 46,0 41-46,0-82-1,41-41-15,41 0 32,0 0-32,-1 0 15,-81-123 1,41 0-1,-41 83 1,0 80 31,0 83-31,0 0-1,0-82 1,82-41-1,-41 0 1,41-123 0,-82 41-1,0-40 1,0 81 0,82 122 15,-82 1-16,0 0 1,0 0 15,0-123 1,41-41-17,-41 41 1,40 0-1,42 41 1,-41 0 0,-41 82-1,0-41-15,0 41 16,0 0 0</inkml:trace>
  <inkml:trace contextRef="#ctx0" brushRef="#br0" timeOffset="139836.6281">40498 18284 0,'0'-81'15,"0"122"16,0-1-15,0 1-16,0 0 16,0 41-16,0 0 15,0 0 1,41-123 15,-41-41-15,82-41-1,-42 82 1,-40-40 15,41 81-15,-41 40-16,0 42 16,0 0-1,82 41-15,-82-41 16,0-1-1</inkml:trace>
  <inkml:trace contextRef="#ctx0" brushRef="#br0" timeOffset="140315.0905">40907 18366 0,'0'82'47,"0"-41"-47,0 0 15,0 41 1,82-82 15,0-41-31,-42 41 16,42-41-1,-82-82-15,41 0 16,-41 83 0,0 121 15,0 1-16,0 41 1,-82 122-16,82-163 16,0 0-1,0-41-15,0 41 16,-81-82 0,40 0-1,41-41 1,-82 41-16</inkml:trace>
  <inkml:trace contextRef="#ctx0" brushRef="#br0" timeOffset="140998.5314">39434 19634 0,'0'-82'0,"0"42"15,0-1 1,-41 41 0,0 81 15,41 1-15,0 41-16,0 0 15,0 81 16,164-122-15,-82-82 0,0-123-1,-1 82-15,-81-163 16,0 122 0,0 0-16,0-40 15,-81 40 1,-1 82-1,0 0-15,41 204 16,41-40 15,0-41-31</inkml:trace>
  <inkml:trace contextRef="#ctx0" brushRef="#br0" timeOffset="141403.2414">39925 19757 0,'-41'0'32,"82"0"-32,-82 41 0,41 41 15,41 0 1,-41-1-16,41-81 15,-41 82-15,82-82 16,0 0 0,-41 0-1,-41-82 1,40-81 0,-40 40-1,0 82 1,0 123 15,0 0-15,0 0-1,0 40 1</inkml:trace>
  <inkml:trace contextRef="#ctx0" brushRef="#br0" timeOffset="143165.5842">40375 19880 0,'0'82'47,"123"-82"-31,-82-41 15,-41 0-15,0-41-1,0 41-15,0-41 16,-123 82 15,123 82-31,-41 0 16,41 0-16,0 40 15,0-81-15,0 0 16,0 0-16,41-41 16,41 0-1,41-41 1,-42-41 0,-40-40-1,-41 40 1,0 0-1,0 123 32,0 41-47,0-41 32,82 0-1,-82 81-16,41 1 1,-41-41 0,82-164 31,-82 0-32,41 41-15,-41 0 16,0-40-1,0 40-15,82 0 16,-82-41-16,0 164 47,40-41-31,-40 0-1,0-82 48,-40 41-16,-42 41-32,82-1-15,0 42 16,0-41-16,0 0 15,0 41 1,82-82 15,-42-41-15,42-41 0,-82 0-1,41 1 1,-41 40-1,41 122 48,-41-40-47,0 0-1,0-82 63,0-40-78,-41 81 32,0 0-17,41 81-15,0 1 16,0 0-1,0 0 17,41-82-1,-41-82-15,0 41-1,82-41-15,-82 41 16,0 82 15,0 41-15,0 0-1,0-41 1,41-82 31,-41 0-47,82-82 15,-82 1 17,41 122-32,-41-82 15,0 123 32,0 0-31,0 40-1,40-81-15,-40 82 16,41-41 0,-41 41-16,0-41 31,-41-41-31,-40 82 16,-1-82-1</inkml:trace>
  <inkml:trace contextRef="#ctx0" brushRef="#br0" timeOffset="144249.6195">39557 20984 0,'0'41'31,"0"41"-31,0 0 15,0-1-15,0 1 16,-82 82 0,82-123-16,0 0 31,0-82 0,41 0-31,-41-409 31,0 327 1,41 82-17,0 0 1,82 41 0,-42 0-16,-81 82 15,0-41-15,0 41 16,0 0-1,-122 0 1,81-1-16,-41-81 16,123 0 46,41 0-62,-41 82 16,40-82-16,1 82 15,41 0 1,-41-82 15,0 0-31</inkml:trace>
  <inkml:trace contextRef="#ctx0" brushRef="#br0" timeOffset="145099.4427">40334 21311 0,'0'-41'16,"-41"41"15,-81 0-15,122 123 0,-41-41-16,41-41 15,0 41 1,41-82-1,-1 0 1,42 0 0,-41-123-1,-41 0 1,0 41 0,0 123 30,0 41-46,0-41 16,0 41 0,0-41-1,82-41 17,-41 0-17,-41-82-15,41 0 16,-41 41-1,0 82 32,0 41-31,0 0 0,41-82-1,41 0 1,-82-41-1,40-41 1,1 41 0,-41 82 31,82-41-32,-41 0 16,0 0 1,0 0-17,41 41 1,-41 0 0,40-41-1,-40 0 1,0 0-1,-41-82-15,82 82 16,-82-41-16</inkml:trace>
  <inkml:trace contextRef="#ctx0" brushRef="#br0" timeOffset="145264.9431">40743 21107 0,'0'0'16,"41"0"-1,82 0 1,-82 0-16</inkml:trace>
  <inkml:trace contextRef="#ctx0" brushRef="#br0" timeOffset="146614.5541">44098 16730 0,'0'-82'0,"0"0"15,0 42 1,0-42 0,0 123 15,0 327 0,0 0 0,0-327-15,0-82 31,0-41-47,0-122 31,0 122-31,0 0 0,0 0 16,0 41-16,0-41 15,0 123 17,41 41-17,-41 41 1,81-82 0,-40 81-16,41-81 15,-41-41 1,0 0-1,41 0 1,0-204 0,-82 122-1,0 0-15,0-81 16,0 122 0,0 0-16,0 82 46,0 81-14,0 42-17,0-41 1,40-1 0,42-122-16,-41 41 15,0-41 1,41-81-1,-82 40-15,0 0 16,0-82 0,0 82-1,0 82 17,0 41-32,0-41 15,0 0 1,0 40-16,41 1 15,41-82 1,-1 0 0,1 0-1,-82-82 1,0 1 0,0-1-1,-41 41 1,0 41-1,-40 0-15,-1 41 16,82 41 0</inkml:trace>
  <inkml:trace contextRef="#ctx0" brushRef="#br0" timeOffset="147537.9696">49743 16280 0,'0'0'16,"0"-82"-16,-82 82 0,82-41 16,0 123 31,82 0-32,81 82 16,1-164 1,-82-82-17,-82 0 1,0 41-16,0-82 16,0 42-1,0 121 16,-41 42-15,41 0-16,0 41 16,-82 122-1,82-122-15,0-41 16,0 0 0,41-42-16</inkml:trace>
  <inkml:trace contextRef="#ctx0" brushRef="#br0" timeOffset="148123.9577">50275 16566 0,'81'0'47,"-40"0"-31,41 0-1,-82-81-15,41 81 16,-41-41-16,0 0 31,0-41-15,-41 82 0,0 0-1,-41 123 1,41-1-1,41 1 1,123-123 0,-41 0-1,41 0 1,-82-82 0,40 82-1,-81-122-15,123 40 16,-123 41-16,0 0 0,41-41 15,-41 123 32,0 41-31,41 41 0,0-123-1,41 41 1,-41 40-16,-41-40 31,-41-41-15,-41 0-1</inkml:trace>
  <inkml:trace contextRef="#ctx0" brushRef="#br0" timeOffset="148292.0817">51665 16648 0,'41'0'62</inkml:trace>
  <inkml:trace contextRef="#ctx0" brushRef="#br0" timeOffset="174435.3116">53138 6340 0,'-82'0'16,"123"-82"47,205 42-48,-165 40-15,42-82 16,-82 82-16,-82 41 47,-41-41-32,0 0-15,-40 0 16,81 0 0,-82 41 15,123 40-16,-41 1 1,41 41 0,0-82-1,0 0 1,82-41 31,-41 0-32,0 0-15,163 0 16,-122 41 0,-82 40-1,82-40 1,-164 0 0,41-41-1,-204 82 1,163-82-16</inkml:trace>
  <inkml:trace contextRef="#ctx0" brushRef="#br0" timeOffset="175254.3705">53097 7322 0,'0'82'62,"0"-41"-62,-41 40 16,41-40-16,-41 0 15,41 82 1,41-123 47,82-41-48,81 0 16,-163 41-15,-41-82 0,0 41 15,-41 41 16,41 41-32,0 41 1,0-41 0,0 123-1,0-42 1</inkml:trace>
  <inkml:trace contextRef="#ctx0" brushRef="#br0" timeOffset="176339.9652">53179 8754 0,'0'-41'32,"82"41"-17,0 0-15,40-41 0,-40 41 16,0 0-16,0 0 15</inkml:trace>
  <inkml:trace contextRef="#ctx0" brushRef="#br0" timeOffset="176683.2376">53220 8713 0,'0'82'31,"0"-42"-31,-41 42 16,41 0-1,82-82 63,0 0-78,40 82 16,1-82-16,0 82 16,-82-82-16,-41 81 15,0-40 1,-82-41 0,0 41-1,-163-41 1,163 0-16</inkml:trace>
  <inkml:trace contextRef="#ctx0" brushRef="#br0" timeOffset="177801.8819">51870 10063 0,'0'0'0,"0"40"0,-41-40 0,164 0 94,122-40-79,82-42-15,1 0 0,1022-204 47,-1105 204-47,41 41 16,-204 41-16,41 0 15,41-82 1,-124 82-16,42 0 16,-41 0-16,-82 41 62,0-41-62,0 82 16</inkml:trace>
  <inkml:trace contextRef="#ctx0" brushRef="#br0" timeOffset="178203.4731">53179 10513 0,'0'0'16,"0"-41"-16,0 163 47,0 42-32,41 327 1,0-82 31,41-409-47</inkml:trace>
  <inkml:trace contextRef="#ctx0" brushRef="#br0" timeOffset="178551.7157">53629 10676 0,'0'-82'31,"-41"164"-15,41 164 0,0-124-1,82-40 1,81-82 15,-122 0-15,0-82-16,41-40 15,-41 40-15,-41 0 16,0 41-16,0 164 31,0 40-15,0 206 0,0-247-16,0-40 15,0 0-15</inkml:trace>
  <inkml:trace contextRef="#ctx0" brushRef="#br0" timeOffset="179436.3295">45448 11658 0,'-41'0'16,"41"-41"-16,81-41 31,1 82-15,164-41 15,-205-41-31</inkml:trace>
  <inkml:trace contextRef="#ctx0" brushRef="#br0" timeOffset="179710.5435">45407 11617 0,'-82'0'16,"164"0"-16,-246 0 16,164 41-1,0 41 1,41-82-1,123 41 1,81 40 15,-204-81-31,-41 41 0,82-41 16,-82 41 0,-41 82-1,0-123 1,-164 82-1,164-41-15,-40-41 16</inkml:trace>
  <inkml:trace contextRef="#ctx0" brushRef="#br0" timeOffset="180482.6962">47534 10144 0,'0'-41'47,"41"41"0</inkml:trace>
  <inkml:trace contextRef="#ctx0" brushRef="#br0" timeOffset="180936.5533">47902 9817 0,'0'82'62,"0"-41"-46,0 41-16,0 40 15,0 42-15,0 0 16,82 286 0,-82-123-1,0-123-15,41-81 16,40 163-1,-81-204-15,41 82 16,-41-123 0,0-82 46,0-41-46</inkml:trace>
  <inkml:trace contextRef="#ctx0" brushRef="#br0" timeOffset="181408.9012">49129 11167 0,'0'-41'15,"0"-41"1,82 205 46,-82 0-46,0-1-16,0 1 16,0-41-16,41 82 15,-41-42 1,82-40 15</inkml:trace>
  <inkml:trace contextRef="#ctx0" brushRef="#br0" timeOffset="181769.5917">49661 11331 0,'0'41'46,"0"40"-30,0-40-16,0 0 16,0 41-1,82-82-15,0 0 16,-1 0-16,42 0 16,-82 0-16,0-82 0,41-41 15,-82 83 1,0-42-1,-164-41 1,0 123 0,1 123-1,81-82 1,82 40 0</inkml:trace>
  <inkml:trace contextRef="#ctx0" brushRef="#br0" timeOffset="183135.7629">52074 9858 0,'41'0'16,"-41"41"62,0 41-78,82 40 15,-82 42-15,82 41 16,-82-42-16,0 1 0,82 40 16,-82-40-16,0-41 15,0 81 1,0 1 15,-41-205 47,41-82-62</inkml:trace>
  <inkml:trace contextRef="#ctx0" brushRef="#br0" timeOffset="187641.3256">49906 11331 0,'0'-41'0,"0"-41"16,0 41-1,-41 0 1,-81 41 0,81 0-1,-41 0-15,-204 41 32,204 123-17,0 81 1,82-122-1,0-1-15,0-40 0,0 0 16,41-82-16,82 82 16,-41-82-1,-1-41 1,-40 41-16,41-123 16,-41 1-1,41-83 1,0 82-1,-82 1 1,0 81 0,0 0-1,0 123 32,0 40-31,0 42-16,0 81 15,0 42 1,0-42 15,0-163-31,0 82 0,0-124 32</inkml:trace>
  <inkml:trace contextRef="#ctx0" brushRef="#br0" timeOffset="188276.9472">49825 11576 0,'0'0'0,"0"-82"0,0 0 15,0 1 1,0 40 0,-82 41-1,0-82 1,0 82-1,82-41-15,-82 41 16,41 0-16,-40 0 16,81 41-1,-82 245 1,0 41 0,82-122-1,41-82 1,41-123-1,-41 41-15,0-41 0,40 0 16,-40-41-16,82-123 16,-41-40-1,-41 40 17,-41 82-32,0 0 0,0 1 15,0 162 16,0 42-15,0 0 0,0 40-16,0 246 15,0-286-15,0 0 16,0 0-16,0-1 16</inkml:trace>
  <inkml:trace contextRef="#ctx0" brushRef="#br0" timeOffset="189535.6138">43770 10799 0,'0'41'47,"0"81"-32,0-81-15,0 0 16,0 0-16,0 82 16,0 204-1,0-204 1,0-82-16,0 41 15,41-1 1,-41 124 0,41-41-1,-41-83 17,82 42-1,-82-82 0,0 41 0</inkml:trace>
  <inkml:trace contextRef="#ctx0" brushRef="#br0" timeOffset="190771.6272">44220 12926 0,'-41'0'15,"82"0"48,41 0-63,41 0 15,41 0-15,245-82 16,450 0 15,-614 82-31,369 0 31,-533 0-15,288 0 0,-83-82-1,82 82 1,-204 0 0,81 0-1,-163 0-15,0 0 16,0 0-16,-1-40 15,-40 40-15,0-82 16,82 82-16,-82-41 16,82 41-16,-42-82 15,1 82 1,0 0 0,82 0-1,-123 0-15,163 0 16,-122-41-1,0 41-15,81 0 16,-40 0 0,-82 0-1,0 0-15,41 0 16,0 0-16,-1-82 16,1 82-16,41 0 15,-41 0-15,0 0 16,40 0-16,-81 0 15,41 0-15,-41 0 16,0 0 0,82 0 15,-123-41-15</inkml:trace>
  <inkml:trace contextRef="#ctx0" brushRef="#br0" timeOffset="192708.1014">38739 11085 0,'0'41'32,"0"0"-32,0 41 15,0-41-15,0 41 16,0-1-16,0 42 31,82 327 0,-41-409-31,-41 123 32,81-83-17,-81 1 1,0-41 0,0 41-1,41-82 1,-41 41-16,82 0 31,41 40-31,-82-81 16,0 0-16,122 0 15,-40 0 1,-41 0-16,0 0 16,-1 0-16,-40 0 0,164 0 31,-123 0-31,-1-40 15,1 40-15,0 0 16,0 0-16,0 0 16,40 0-16,-40 0 15,0 0-15,-41 0 0,0 0 16,82 0 0,-82 0-16,81 0 15,1 0 1,-41 0-1,81 0 1,1-41 0,0 41-1,-42 0 1,42 0 0,-82-41-16,0 41 0,-1 0 15,-40 0 1,0-82-16,41 82 15,0 0 1,-41 0 0,0 0-1,41 41 1,-1-41 0,83 0-1,-82 0 1,0 41-1,-42-41 1,83 0 0,-41 0-1,0 0 1,0 41 0,-41-41-1,-41 81 1,81-40-1,-40-41 1,0 0 0,41 41-1,0-41 1,0 0 0,-41 0-16,-1 0 31,42 0-16,-41 0 1,0 0 0,0 0 15,41 0 16,-82 82-32</inkml:trace>
  <inkml:trace contextRef="#ctx0" brushRef="#br0" timeOffset="197864.6651">43157 17794 0,'-41'0'0,"41"-41"16,82 41 31,-1 0-32,42 0-15,41-82 31,-123 82-31,-82 0 32,-41 0-17</inkml:trace>
  <inkml:trace contextRef="#ctx0" brushRef="#br0" timeOffset="198254.5476">43239 17753 0,'-41'0'15,"0"0"17,41 41-17,0 40 1,0-40 0,41-41 62,0 0-63,81 0 1,-122 41 0,82-41-16,-82 41 15,41-41-15,-41 82 16,-41-41 15,-82-41-15,42 82-1</inkml:trace>
  <inkml:trace contextRef="#ctx0" brushRef="#br0" timeOffset="198555.2722">44057 17916 0,'0'0'0,"0"-41"0,-82 123 93,82-41-93,-82 41 16,0 0 0,82-41-1,-82-41 1</inkml:trace>
  <inkml:trace contextRef="#ctx0" brushRef="#br0" timeOffset="198771.9356">43729 17998 0,'0'-41'15,"41"82"32,41 0-31,41 41-1,-41-82 1,0 41-16,-42-41 16</inkml:trace>
  <inkml:trace contextRef="#ctx0" brushRef="#br0" timeOffset="199009.0669">44589 17794 0,'0'-41'16,"122"41"30,-81 0-30,41 0 0,-82-41-16,82 41 15</inkml:trace>
  <inkml:trace contextRef="#ctx0" brushRef="#br0" timeOffset="199260.1509">44629 17712 0,'-40'0'0,"-1"0"16,-41 82 0,82-42 15,0 1-15,0 0-1,123-41-15,-42 82 16,1-82-1,-82 41 1,-41 41 0,-81-41-1,40-41-15,0 41 16</inkml:trace>
  <inkml:trace contextRef="#ctx0" brushRef="#br0" timeOffset="199609.1028">43075 18693 0,'41'0'31,"41"0"-15,81-40-16,1 40 0,40-82 15,287 0 1,-327 82-16,-41 0 16,-41-41-16,-1 41 15,1 0 1</inkml:trace>
  <inkml:trace contextRef="#ctx0" brushRef="#br0" timeOffset="199938.591">43729 18816 0,'0'-41'16,"0"82"31,0 0-32,0 0-15,0 41 16,0-41 0,0 41-1,0-1 1</inkml:trace>
  <inkml:trace contextRef="#ctx0" brushRef="#br0" timeOffset="200321.0564">44057 18775 0,'0'0'0,"0"41"63,0 0-63,0 41 15,0 0 1,41-82 0,0 0-1,81-41 1,-40-41-1,-82 0-15,0 41 16,0 0 0,0 82 15,41 82-15,-41-82-1,0 82 1,0-82-1</inkml:trace>
  <inkml:trace contextRef="#ctx0" brushRef="#br0" timeOffset="201236.7806">45775 12026 0,'41'-82'156</inkml:trace>
  <inkml:trace contextRef="#ctx0" brushRef="#br0" timeOffset="202227.1409">53015 6340 0,'0'41'156,"-41"-41"-156,41 41 16,-40 41 0</inkml:trace>
  <inkml:trace contextRef="#ctx0" brushRef="#br0" timeOffset="203222.6058">54161 11821 0,'0'41'125</inkml:trace>
  <inkml:trace contextRef="#ctx0" brushRef="#br0" timeOffset="206062.3514">41234 8263 0</inkml:trace>
  <inkml:trace contextRef="#ctx0" brushRef="#br0" timeOffset="207104.7478">45448 11658 0</inkml:trace>
  <inkml:trace contextRef="#ctx0" brushRef="#br0" timeOffset="208565.6144">53220 6381 0,'41'0'171,"-41"82"-139,82-82 421</inkml:trace>
  <inkml:trace contextRef="#ctx0" brushRef="#br0" timeOffset="209300.2627">50111 7895 0,'0'122'0,"0"-81"0,0 0 15,0 41-15,0 0 16</inkml:trace>
  <inkml:trace contextRef="#ctx0" brushRef="#br0" timeOffset="209858.1098">49988 11085 0</inkml:trace>
  <inkml:trace contextRef="#ctx0" brushRef="#br0" timeOffset="210067.6949">49906 11249 0</inkml:trace>
  <inkml:trace contextRef="#ctx0" brushRef="#br0" timeOffset="212038.9841">50234 6504 0,'-82'-82'16,"41"41"-1,-82 41 1,123-82-16,-82 82 16,41 0-1,-81 0 16,-124 0 1,165 0-32,-124 82 31,123 41-15,82-82-16,-82 0 15,1 122 1,81-122-1,-123 41-15,82 0 16,41 0-16,0-41 16,0-1-16,0 83 31,0-82-31,0 123 16,41-123-16,82 81 15,-42-122 1,1 41-1,41-41 1,-82 0-16,163 0 16,-163 0-16,0 0 15,123-41 1,-42 41 0,-81-41-16,82 0 15,-41-40 1,41-1-1,-82 0 1,40 82 0,-81-82-1,41 82-15,-41-82 0,0 42 16,82-42 0,-82-41-1,-41-41 1,-82-81-1,83 204 1,-42-41 0,82 0-16,-82 82 15,0 0-15,41 0 16,0 0-16,0 0 16,-81 82-1,40-41-15,41-41 0</inkml:trace>
  <inkml:trace contextRef="#ctx0" brushRef="#br0" timeOffset="212915.129">49538 12108 0,'0'-41'109,"0"0"-93,0 0-1</inkml:trace>
  <inkml:trace contextRef="#ctx0" brushRef="#br0" timeOffset="213254.0985">49702 6054 0,'0'82'62</inkml:trace>
  <inkml:trace contextRef="#ctx0" brushRef="#br0" timeOffset="213700.5881">53424 6627 0,'-41'0'0,"-40"0"16,-1 81-16,-41-40 15,-81 41-15</inkml:trace>
  <inkml:trace contextRef="#ctx0" brushRef="#br0" timeOffset="215146.2684">49497 17753 0,'0'0'0,"0"-82"0,0 41 15,-41 0 17,-40 41-17,40 0 1,-41 123 0,82-41-1,0-42-15,0 42 16,41-82-1,41 0 1,-1 0 0,1 0-1,0-122 1,-41 40 0,-41 41-1,0 123 16,0-1-15,0 1-16,0 123 16,0-123-1,0 40 1,0-81-16</inkml:trace>
  <inkml:trace contextRef="#ctx0" brushRef="#br0" timeOffset="215426.8992">50438 17671 0,'0'0'0,"41"-41"16,-41 82 31,-123 41-32,82-41-15,1 40 16,-83 1 0,41 0-1</inkml:trace>
  <inkml:trace contextRef="#ctx0" brushRef="#br0" timeOffset="215673.2485">50111 17753 0,'0'-41'16,"41"41"15,41 0-15,-41 0-16,40 82 15,-40-82-15,0 0 16,41 40 0,-82 1-1,123-41-15</inkml:trace>
  <inkml:trace contextRef="#ctx0" brushRef="#br0" timeOffset="216230.9996">50806 17671 0,'82'0'78,"-82"-41"-62,41 41 0,0 0-1,-41-82-15,82 82 16,0 0-16,-82-41 15,41 41 1,-82 0 15,0 0-15,-41 0 0,0 0-1,82 82 1,-41-82-16,41 41 31,0 0-15,41-41-1,82 0 1,-41 82 0,-82-41-1,0-1 1,-41 42-1,-41-41 1,0 41 0</inkml:trace>
  <inkml:trace contextRef="#ctx0" brushRef="#br0" timeOffset="216631.3724">49661 18571 0,'0'-41'15,"41"41"1,82-41 0,-1 41-16,42-82 15,40 82-15,42-123 16,-1 123-16,-81-81 16,163 40-1,-163-41 1,-123 82-1,-123 41 32,0 41-31</inkml:trace>
  <inkml:trace contextRef="#ctx0" brushRef="#br0" timeOffset="216938.2908">50438 18530 0,'0'-82'31,"0"123"16,0 41-31,0 0 0,0-42-1,0 42 1</inkml:trace>
  <inkml:trace contextRef="#ctx0" brushRef="#br0" timeOffset="217375.5574">50684 18489 0,'0'-41'0,"0"123"62,0 0-46,81-82 15,-40 0-31,0 0 16,82-82-1,-82 41 1,-41 0 0,0-41-1,0 123 48,0 0-63,0 82 15,0-41 1,0-42 0,0 42-16,0 0 15</inkml:trace>
  <inkml:trace contextRef="#ctx0" brushRef="#br0" timeOffset="218506.8043">42052 20534 0,'0'41'47</inkml:trace>
  <inkml:trace contextRef="#ctx0" brushRef="#br0" timeOffset="219449.5751">45775 8672 0,'0'0'0,"82"-82"16</inkml:trace>
  <inkml:trace contextRef="#ctx0" brushRef="#br0" timeOffset="220501.3385">45693 8631 0,'-41'0'31,"-41"41"-16,0-41 1,123 0 15,41 0-15,0 0-16,82 0 16,-83 0-1,-40 0-15,-41-82 0,41 82 16,-82 0 31,0 0-32,-81 41 1,-42-41 0,82 41-16,-40-41 15,40 0 1,164 0 15,163 0-15,0 0-1,-122-82 1,-41 41 0,-123 41 30,-41 0-46,-81 82 32,-1-41-17,82-41-15,41 0 16,41 82-16,82-82 31,0-41-15,82 0-1,-124 41-15,-40-82 16,123 82-16,-164 0 47,0 41-31,0-41-16,-81 41 15,81 41 1,164-82 31,-42-41-32,1 41 1,0-41 0,-164 82 46,82 0-46,-41-41-16,41 41 15</inkml:trace>
  <inkml:trace contextRef="#ctx0" brushRef="#br0" timeOffset="221215.5126">45407 12517 0,'0'-41'94</inkml:trace>
  <inkml:trace contextRef="#ctx0" brushRef="#br0" timeOffset="221598.215">45529 9040 0,'0'-41'31</inkml:trace>
  <inkml:trace contextRef="#ctx0" brushRef="#br0" timeOffset="222181.0034">52443 7608 0</inkml:trace>
  <inkml:trace contextRef="#ctx0" brushRef="#br0" timeOffset="223226.5712">43157 19471 0,'-41'-82'16,"123"82"47,-41 0-63,-1 0 15,1 0-15,-82 0 63</inkml:trace>
  <inkml:trace contextRef="#ctx0" brushRef="#br0" timeOffset="223457.9429">43116 19389 0,'-82'0'0,"164"0"0,-205 0 31,123 163 0,205-163 16,-164 41-31,40-41 0,-81 41-1,0 41 1,-163 0-1,122 0-15</inkml:trace>
  <inkml:trace contextRef="#ctx0" brushRef="#br0" timeOffset="223748.4696">43729 19512 0,'0'0'0,"-40"0"63,-42 81-48,-41 1 1,41 0 0</inkml:trace>
  <inkml:trace contextRef="#ctx0" brushRef="#br0" timeOffset="223964.7943">43361 19593 0,'82'0'47,"0"41"-32,0-41-15,-41 0 16,0 82-1,40-82 1</inkml:trace>
  <inkml:trace contextRef="#ctx0" brushRef="#br0" timeOffset="224290.1802">43852 19512 0,'0'0'0,"0"-82"15,0 123 32,0 40-31,0-40-1,82-41-15,-82 41 16,82-41 0,-41 0-1,0 0 1,-41-41-1,0-40 1,0 162 15,0 1-15,0 41 0,0-82-1</inkml:trace>
  <inkml:trace contextRef="#ctx0" brushRef="#br0" timeOffset="224575.3216">43116 20248 0,'41'0'15,"0"0"-15,81-41 16,42 41-16,0 0 16,81-41-1,-163 41 1,82-82-16,-83 82 15</inkml:trace>
  <inkml:trace contextRef="#ctx0" brushRef="#br0" timeOffset="224890.9226">43443 20289 0,'0'82'94,"41"-42"-94,-41 1 16,0 82-16,0-41 15,0-41-15,41 41 16</inkml:trace>
  <inkml:trace contextRef="#ctx0" brushRef="#br0" timeOffset="225296.4208">43852 20289 0,'0'0'0,"0"-41"16,0 123 46,0-1-46,0-40 0,82-41-1,41-41 17,-123-40-17,82-1 1,-82 0-1,0 164 17,0 0-17,0 81 17,0-122-32,40-41 15</inkml:trace>
  <inkml:trace contextRef="#ctx0" brushRef="#br0" timeOffset="228697.5854">49497 19103 0,'-41'-41'0,"41"-41"16,-40 82-1,-1 0 1,-41 0-1,82 41-15,0 41 32,0-1-17,82-81 17,-1-41-17,-40-40 1,-41-1-1,0 164 32,0-41-31,0-1 0,0 124-1,0-41 1,0-41-1</inkml:trace>
  <inkml:trace contextRef="#ctx0" brushRef="#br0" timeOffset="228952.5802">49988 19184 0,'-41'0'47,"0"41"-31,-40 41-1,40 41 1,-41-82-1</inkml:trace>
  <inkml:trace contextRef="#ctx0" brushRef="#br0" timeOffset="229175.2781">49702 19225 0,'41'0'47,"41"0"-32,-82 82-15,81-82 16,-81 41-16,82-41 16,0 0-1,0 0 1</inkml:trace>
  <inkml:trace contextRef="#ctx0" brushRef="#br0" timeOffset="229507.5509">50315 19103 0,'0'0'0,"0"-82"0,0 123 62,0 40-46,0 1 0,82-82-1,-82 41-15,41-41 16,0-41 0,-41-41-1,0 1 1,0 122 15,0-1-15,0 206-1,0-164 1</inkml:trace>
  <inkml:trace contextRef="#ctx0" brushRef="#br0" timeOffset="229840.6152">49579 19880 0,'41'0'47,"41"-41"-31,0 41-16,40 0 16,42-41-1,204-41 1,-245 82-16,-41 0 0,-41 0 31</inkml:trace>
  <inkml:trace contextRef="#ctx0" brushRef="#br0" timeOffset="230129.7201">50029 20002 0,'0'0'16,"0"41"46,0 0-62,0 0 16,0 41 0,0 41-1</inkml:trace>
  <inkml:trace contextRef="#ctx0" brushRef="#br0" timeOffset="230477.64">50275 20043 0,'0'41'47,"0"41"-32,0-41 1,81-41-1,1 0 1,0 0 0,0-82-1,-82 41 1,0 82 31,0 0-32,0 41-15,0-41 16,0 0-16,0 0 16</inkml:trace>
  <inkml:trace contextRef="#ctx0" brushRef="#br0" timeOffset="234825.2439">43279 20943 0,'-81'0'16,"122"0"31,81 0-32,-81 0 1,0 0-16,41 0 16,-123 0 30,0 0-30,-41 0 0,0 0-1,42 82 1,40-41 0,-82-41-1,82 41 1,41-41-16,-41 41 15,122-41-15,-40 0 16,-41 0-16,82 0 16,-123 82-1,41-82-15,-41 40 16,-41 1 0,0-41-16,-82 82 31,82 0-31,0-82 0,-40 41 15</inkml:trace>
  <inkml:trace contextRef="#ctx0" brushRef="#br0" timeOffset="235074.1644">44057 21025 0,'0'0'16,"-82"0"15,0 82-15,82-41-16,-41 81 31,-41-40-31</inkml:trace>
  <inkml:trace contextRef="#ctx0" brushRef="#br0" timeOffset="235274.7829">43729 21148 0,'82'0'31,"0"0"-31,-41 0 16,82 82-1,-41-82-15,-1 0 16,-40 0 0</inkml:trace>
  <inkml:trace contextRef="#ctx0" brushRef="#br0" timeOffset="235747.3035">44384 20984 0,'0'0'0,"41"0"78,0 0-63,41 0-15,-41 0 0,-1 0 16,42 0 0,-123 0 15,-40 0-15,-1 0 15,0 0-31,41 0 31,41 82-15,0-41-1,0 0 1,82-41 0,-41 82-1,-82-82 16,-41 40-15,0 1 0,41-41-1</inkml:trace>
  <inkml:trace contextRef="#ctx0" brushRef="#br0" timeOffset="236144.8266">43607 21761 0,'41'0'46,"0"0"-46,40-41 16,1 41 0,0 0-16,41-81 15,-41 81-15,40 0 16,-81 0 0</inkml:trace>
  <inkml:trace contextRef="#ctx0" brushRef="#br0" timeOffset="236527.2763">43893 21925 0,'0'41'78,"0"82"-62,0-42-16,0 1 15,41 164 1,-41-1 15,0-204-31,41-41 16</inkml:trace>
  <inkml:trace contextRef="#ctx0" brushRef="#br0" timeOffset="236869.3226">44220 22170 0,'0'41'63,"82"-41"-32,-41 0-15,-41-41-1,41 41-15,-41-122 16,0 81-16,0-82 16,0 205 30,0 41-30,0 122 0,0-163-16,82 41 15,-82-83-15</inkml:trace>
  <inkml:trace contextRef="#ctx0" brushRef="#br0" timeOffset="238298.2171">49416 20861 0,'0'-81'15,"0"162"-15,0-244 0,0 81 16,-82 41 0,-82-82 30,82 123-46,41 246 32,41-164-32,0-41 15,82-41 1,41-41 0,-82 0-1,-41-41 1,41 0-1,-41 123 32,0 41-47,0 81 16,0 1 0,0-123-1</inkml:trace>
  <inkml:trace contextRef="#ctx0" brushRef="#br0" timeOffset="238514.0495">49825 20657 0,'0'0'15,"-41"41"32,41 0-47,-41 41 16,41-1-16,-82 1 15,82 0 1</inkml:trace>
  <inkml:trace contextRef="#ctx0" brushRef="#br0" timeOffset="238708.2389">49497 20616 0,'0'-41'0,"0"82"31,41 41-31,82 0 16,41-41-1,-124-41 1,1 0-16</inkml:trace>
  <inkml:trace contextRef="#ctx0" brushRef="#br0" timeOffset="238903.0687">50275 20534 0,'81'-41'31,"1"41"-15,-41 0-16,0-82 16</inkml:trace>
  <inkml:trace contextRef="#ctx0" brushRef="#br0" timeOffset="239143.5034">50234 20534 0,'0'0'16,"-82"0"-16,82 41 16,41 41-1,41-82-15,-42 0 16,-40 41-1,82 0 1,-82 81 0,-41-81-1,-122 41 1,81-82-16</inkml:trace>
  <inkml:trace contextRef="#ctx0" brushRef="#br0" timeOffset="239404.704">49456 21557 0,'0'0'0,"0"-41"31,123 41-31,41-41 15,-1 41 1,206-123 0,-206 123-16,83-82 15,-205 82-15,-41 41 47</inkml:trace>
  <inkml:trace contextRef="#ctx0" brushRef="#br0" timeOffset="239676.0192">49988 21802 0,'-41'0'15,"41"41"17,0 41-17,0 0-15,0 0 16,0 122 0,41-122-1</inkml:trace>
  <inkml:trace contextRef="#ctx0" brushRef="#br0" timeOffset="240025.8708">50152 21925 0,'0'82'62,"123"-82"-31,-83 0-31,42-41 16,0-41 0,-82 41-1,0 123 32,0 0-47,0 0 16,0-42-1,0 1-15,0 41 16,41-82 0</inkml:trace>
  <inkml:trace contextRef="#ctx0" brushRef="#br0" timeOffset="243377.751">44834 24338 0,'-41'0'15,"41"-81"17,82 81-17,0 0-15,40 286 47,-203 82-16,81-327-31,0-82 32,0-41-17,81-122 1,-81 81-16,123 0 15,-123 41-15,41 1 16,-41 40-16,0 123 47,0-1-31,-82 206-1,82-165 1,0 83-16,41-123 15,82 0 1,-41-82 0,-1 0-16,1-82 15,0 41-15,0-41 0</inkml:trace>
  <inkml:trace contextRef="#ctx0" brushRef="#br0" timeOffset="243803.8892">45734 23888 0,'0'0'0,"0"-81"0,0 40 16,82 41 15,-82 41-31,82 122 16,-164 42 15,0-164-31,41 40 16,123-81 15,41 0-15,81-122-1,-122 122-15,-41 0 16,-41 41 93,0 40-93</inkml:trace>
  <inkml:trace contextRef="#ctx0" brushRef="#br0" timeOffset="244134.797">46716 24625 0,'122'0'62,"-40"0"-62,-41 0 16</inkml:trace>
  <inkml:trace contextRef="#ctx0" brushRef="#br0" timeOffset="244281.9384">46634 24993 0,'0'0'0,"82"0"15,40-82 1,-40 82 0,41-82-1</inkml:trace>
  <inkml:trace contextRef="#ctx0" brushRef="#br0" timeOffset="245440.0927">16035 27733 0,'82'0'47,"-82"-81"0,41 81-32,0-82-15,205-41 32,-206 123-32,1-41 15,41 41-15,-41 0 32</inkml:trace>
  <inkml:trace contextRef="#ctx0" brushRef="#br0" timeOffset="294667.3494">45120 18039 0,'0'-41'16,"0"-41"0,0 0-1,-82 42 17,42-42-17,-42 82-15,82-41 16,-123 41-16,41-82 15,-122 41 1,-83-41 0,206 82-1,-42-41-15,-82 41 16,123 0 0,1 0-16,-1 0 0,0 41 15,0-41-15,41 41 16,-41 41-1,42-41-15,-1 0 0,-82 82 16,0 81 15,82-81-15,0 81 0,41-40-1,0-41-15,0-42 16,0-40-16,41 0 15,82 82 1,-82-123-16,123 123 16,-83-41-1,1-82-15,286 163 16,-286-163 0,0 0-16,-41 41 15,82-41 1,-82 0-16,81 0 15,83 0 1,-82-123 0,-83 123-16,1-81 15,41 81-15,-41-82 16,82-41 0,-1 0-1,-81 82-15,-41-40 16,123 40-16,-123-41 15,41 0-15,-41-82 16,0 83-16,0-1 16,0 41-16,0-41 15,-164 0 1,1 82 0,122 0-1</inkml:trace>
  <inkml:trace contextRef="#ctx0" brushRef="#br0" timeOffset="295997.7504">50929 17425 0,'0'-40'16,"41"-42"-1,-41 41 17,-41 0-17,-123-41 16,83 82-15,-1 0 0,-41 0-1,41 0-15,0 0 16,-122 41 0,81 41-16,41-82 15,1 123-15,40-42 0,-41 1 16,0 82-1,41-1 1,41-122-16,0 41 16,0 41-16,0-41 15,0-1-15,0 42 16,82-41 0,0-41-16,-41 41 15,40-41-15,1-41 16,0 122-1,123 1-15,-124-123 0,83 41 16,82-41 15,-124 0-31,-40 0 0,0 0 16,41 0 0,-82 0-16,40 0 15,1 0-15,-41-41 16,164-41-1,-165 0-15,1 82 16,41-81-16,-41 40 0,41-41 16,0-41-1,-41-81 1,-41 40 0,0 0-1,0 42 1,-164-42-16,0 41 15,1 1-15,-287 40 16,-41 123 0,41 163-1</inkml:trace>
</inkml:ink>
</file>

<file path=ppt/ink/ink4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9T13:43:58.793"/>
    </inkml:context>
    <inkml:brush xml:id="br0">
      <inkml:brushProperty name="width" value="0.05292" units="cm"/>
      <inkml:brushProperty name="height" value="0.05292" units="cm"/>
      <inkml:brushProperty name="color" value="#FF0000"/>
    </inkml:brush>
  </inkml:definitions>
  <inkml:trace contextRef="#ctx0" brushRef="#br0">22826 8304 0,'-41'0'16,"-41"0"0,82-41-16,-41 41 0,1 0 31,-42 0-31,123 0 78,81 0-78,1 0 16,0 0-16,40-82 15,-40 82 1,0 0-16,0 0 16,-123 41 15</inkml:trace>
  <inkml:trace contextRef="#ctx0" brushRef="#br0" timeOffset="170.6712">22949 8345 0,'0'0'0,"-41"0"0,-41 40 16,41-40-1,82 0 16,82 0-15,122 0-16,-122-81 16,0 81-16</inkml:trace>
  <inkml:trace contextRef="#ctx0" brushRef="#br0" timeOffset="20668.5151">14154 15421 0,'-82'-82'16,"82"41"-1,41 41 1,0 0-16,41 0 16,-1 0-16,1 0 15,-41 164 17,-41-41-32,-123 204 31,83-245-31,-42 0 0,82-1 31,41-203 0,0 40-31,40 0 16,-40-82-16,41 42 0,-82-1 16,82-82-1,0 42 1,-82 122-1,0 0 1,-41 41 0,-41 286-1,82 1-15,-82-1 16,82 0-16,0 164 31,0-327-31,41 0 0,-41-82 16,82-41-16,0 81 0,-1-81 15,124-81 17,-164-42-32</inkml:trace>
  <inkml:trace contextRef="#ctx0" brushRef="#br0" timeOffset="21013.7956">15176 14808 0,'0'0'0,"0"-41"16,0 0 0,41 41-1,82 0 1,-82 0-1,-41 122-15,-82 124 32,-41-205-17,42 41 1,162-82 15,165 0-15,-123 0-16,-1 0 15,-40 0 1</inkml:trace>
  <inkml:trace contextRef="#ctx0" brushRef="#br0" timeOffset="21222.5712">16035 15707 0,'0'0'0,"-40"0"0,80 0 31,42 0-15,41 0 0,-41 0-16</inkml:trace>
  <inkml:trace contextRef="#ctx0" brushRef="#br0" timeOffset="21352.3449">16035 16116 0,'82'-40'0,"41"40"16,0-41-1,-41 41-15</inkml:trace>
  <inkml:trace contextRef="#ctx0" brushRef="#br0" timeOffset="22179.0793">19881 14889 0,'0'41'47,"-82"41"-32,0 0 1,0-41 0,-81-41 15,204-205 16,163 164-16,-122 41-15,-82 123-16,82 82 15,-82-83 1,-41 1-16,-82 122 15,0-81 1,82-164-16,1 41 16,40-82 15,0 0-31,0-163 16,0 163-1,40 41 16,124 204-31,-41-81 32,122-82-17</inkml:trace>
  <inkml:trace contextRef="#ctx0" brushRef="#br0" timeOffset="22368.456">20413 15503 0,'81'0'47,"42"0"-47,0 0 16,-41 0-16</inkml:trace>
  <inkml:trace contextRef="#ctx0" brushRef="#br0" timeOffset="22802.371">21108 15217 0,'0'-82'0,"0"41"0,41 41 15,82-82 1,-83 82 0,42 0-1,-82 41-15,0 0 0,-41 41 16,0-41-16,-40 40 16,-1 1-1,164-123 32,-1 41-31,1 0-1,0 82 1,-82 41 0,0-41-1,-82 40 1,0-81-1,1-41 1,40 0-16,41-41 16,0 0-1</inkml:trace>
  <inkml:trace contextRef="#ctx0" brushRef="#br0" timeOffset="23051.6526">21762 15462 0,'41'-41'93,"-41"-41"-93,82 82 32,-82 82-17</inkml:trace>
  <inkml:trace contextRef="#ctx0" brushRef="#br0" timeOffset="23402.0365">22376 15135 0,'0'0'0,"0"-82"0,0 41 16,0 0-16,41 41 16,41-82-1,-41 82 1,-41 41-16,41 41 15,-41 0-15,0 0 16,-82 81 0,41-81-16,-41 82 15,41-164 1,41 41-16,41-41 47,41 0-47,122 0 15,-122-82 1</inkml:trace>
  <inkml:trace contextRef="#ctx0" brushRef="#br0" timeOffset="23669.8406">22990 15053 0,'0'0'0,"0"-41"16,0-41-16,0 41 16,0 82 31,0 82-47,0 0 15,0-42-15,0 165 16,0-164-1,0 0-15,0 40 32</inkml:trace>
  <inkml:trace contextRef="#ctx0" brushRef="#br0" timeOffset="23936.1443">23358 14889 0,'0'-41'16,"41"82"15,-41 41-31,82 164 16,-82-1-1,-41 41 17,41-163-32,-41 82 15,-123-124-15,123-81 0</inkml:trace>
  <inkml:trace contextRef="#ctx0" brushRef="#br0" timeOffset="24486.7719">19390 14562 0,'0'-41'0,"-82"41"16,41-41-1,0 41-15,-41 0 16,42 0-16,-206 368 31,246-81-15,-123 367-1,164-367-15,41-1 16,41-41-16,40-81 0,1-41 16,163-82-1,41-41 1</inkml:trace>
  <inkml:trace contextRef="#ctx0" brushRef="#br0" timeOffset="25189.465">23971 14521 0,'0'-41'0,"-40"41"15,40-41 32,122 41-47,-81 41 16,-41 41-1,-123 82 17,83-164-32,-42 41 31,82 40-16,41-81-15,245 0 32,164 0-17,-286 0-15,-83 0 0</inkml:trace>
  <inkml:trace contextRef="#ctx0" brushRef="#br0" timeOffset="26056.7268">24912 15585 0,'0'0'0,"-82"0"16,205 0 15,41-41-16,-1 41 1,-40 0-16,368-123 31</inkml:trace>
  <inkml:trace contextRef="#ctx0" brushRef="#br0" timeOffset="26270.4215">25403 15176 0,'0'0'15,"-41"41"17,41 40-17,0 42-15,0 41 16,41 163-1,-41-163 1</inkml:trace>
  <inkml:trace contextRef="#ctx0" brushRef="#br0" timeOffset="29192.9843">19431 17385 0,'0'0'0,"-82"0"16,41 0-1,0 0 1,-41 0 15,1-82-31,121 82 47,901 0-16,-41-82-15,-41 0 0,-450 0-1,205 0-15,-450 82 16,-42-81-16,-40 81 16,0 0-1,-82 41 79</inkml:trace>
  <inkml:trace contextRef="#ctx0" brushRef="#br0" timeOffset="30694.295">21681 17466 0,'0'0'0,"-82"82"47,41 0-32,-41-41 1,0 41 0,41-82-1,0 0 17,41-41-32,41-123 31,82 123 0,-82 41-31,41 0 16,-41 0-1,-41 41 17,0 41-17,0 0-15,0-123 172</inkml:trace>
  <inkml:trace contextRef="#ctx0" brushRef="#br0" timeOffset="31240.1863">21312 17712 0,'-81'-82'16,"122"82"-16,40-41 16,-40 41-1,82 0 1,-82 0 0,-41 82-1,0 41 1,-41-1-16,-41-81 15,41 0-15,0-41 0,41 82 16,-81-82 0,81-41 15,40 41-31,42-82 16,41 82-1,-41 41 1,0 245 15,-82-204-15,-41 41-16,-82 0 15,0-42-15,41-81 16,1 82-16,40-82 16,-41 0-1,82-204 1</inkml:trace>
  <inkml:trace contextRef="#ctx0" brushRef="#br0" timeOffset="31477.6415">22212 18039 0,'0'-82'31,"0"41"-15,0 82 46</inkml:trace>
  <inkml:trace contextRef="#ctx0" brushRef="#br0" timeOffset="32037.7512">22622 17671 0,'0'0'0,"0"-123"15,40 123 16,-40 41-15,0 41 0,0-41-1,0 41 1,-40-1 0,-42-81 15,82-81-16,0-1-15,41-41 16,40 82 0,1 41-1,-41 82 17,-41 82-32,0 81 31,-123 0-16,83-122 1,-42-123-16,82-41 31,0-41-15,0 42-16,0-1 16,122-41-1,-81 82-15,0 0 16,-41 123-1,82-83 1,0 1 0</inkml:trace>
  <inkml:trace contextRef="#ctx0" brushRef="#br0" timeOffset="32244.8749">23112 17507 0,'0'0'0,"0"-41"16,0 164 15,0 0-15,41-1-16,-41 42 16,0 0-16,0-42 0,0-40 15,0 0 1</inkml:trace>
  <inkml:trace contextRef="#ctx0" brushRef="#br0" timeOffset="33124.2737">28185 14562 0,'-41'-82'16,"0"82"-1,0 0 1,-123 696 15,164 122 1,123-696-1</inkml:trace>
  <inkml:trace contextRef="#ctx0" brushRef="#br0" timeOffset="33571.2389">28594 14848 0,'0'-40'16,"82"40"0,-41 0-1,0 0-15,40 0 16,-81 40-16,0 83 31,0-82-31,0 0 0,-122 41 16,81-82-16,-41 82 31,123-82 16,41-41-47,-41 41 16,122 122-1,-163-81 1,-41 164-1,-41-123 1,-40-41 0,81-41-16,-41 0 15</inkml:trace>
  <inkml:trace contextRef="#ctx0" brushRef="#br0" timeOffset="33786.9649">29494 15380 0,'82'0'47,"40"0"-47,1 0 15,0-82-15,40 82 16,-122 0 0</inkml:trace>
  <inkml:trace contextRef="#ctx0" brushRef="#br0" timeOffset="34077.2535">30680 14889 0,'0'0'16,"0"-81"-16,-41 81 31,41 40-16,0 124 1,0 41 0,0-1-1,0-40 1</inkml:trace>
  <inkml:trace contextRef="#ctx0" brushRef="#br0" timeOffset="34359.2786">30926 15135 0,'0'0'0,"0"41"16,0 0-1,81-41 1,-81-82 46,0 123-30,0 40-17,0-40-15</inkml:trace>
  <inkml:trace contextRef="#ctx0" brushRef="#br0" timeOffset="34721.0862">31580 14685 0,'-82'0'0,"164"0"0,-123 0 47,164 0-32,-82 0-15,82 0 16,-83 0 0,42 0-16,-82 41 62,0 41-62,0-1 16,0 165-1,-82-42 1,82-81 0,0-41-1</inkml:trace>
  <inkml:trace contextRef="#ctx0" brushRef="#br0" timeOffset="35192.0311">32971 15012 0,'0'0'0,"0"-41"15,0 0 1,-41 41 0,41-82-16,-41 42 15,-41-42 1,1 82 0,40 122-1,-41 1 1,82-82-1,0 41 1,123-82 0,-83 0-1,1-82-15,-41 41 0,82 0 16,-82-81 0,0 40-16,0 164 31,0 122 0,0 41-15,0-81-1,0-123 1</inkml:trace>
  <inkml:trace contextRef="#ctx0" brushRef="#br0" timeOffset="35454.4286">33175 14521 0,'0'0'16,"82"41"31,-82 82-47,41-41 15,-41 40 1,0 165 0,0 81-1,-82-123 1,1-163 0</inkml:trace>
  <inkml:trace contextRef="#ctx0" brushRef="#br0" timeOffset="35837.0567">33625 14194 0,'0'0'0,"0"-82"15,82 82 17,0 41-17,-41 0 1,-41 0 0,0 41-1,-41-41 1,41-1-1,41-40 17,41 0-32,0 0 15,163 0 1,-204 0 0</inkml:trace>
  <inkml:trace contextRef="#ctx0" brushRef="#br0" timeOffset="36370.6225">29167 16689 0,'-41'0'16,"82"0"-16,-164 0 0,123-41 0,-123 41 15,82 0 1,-41 0-16,1 0 15,40 0 1,0 41 0,164-41 15,81 0-15,491 0-1,246-41 1,-409-81-16,-41 122 15,41-82-15,-164 82 16,-123-82-16,-122 82 0,-82 0 16,-82 0 31,-41 0-32,-40 41-15,40-41 16</inkml:trace>
  <inkml:trace contextRef="#ctx0" brushRef="#br0" timeOffset="36674.2656">29739 17507 0,'0'-41'0,"0"123"47,0 82-31,0-1-16,0-40 15,0 0-15,0-41 16,41 81 0,0-122-16</inkml:trace>
  <inkml:trace contextRef="#ctx0" brushRef="#br0" timeOffset="36929.1782">30067 17998 0,'0'-41'47,"81"-41"0,-81 1-47,0 40 15,0 122 1,0 1 0,82 0-1</inkml:trace>
  <inkml:trace contextRef="#ctx0" brushRef="#br0" timeOffset="37304.3228">30844 17671 0,'0'0'0,"0"-82"16,-41 82-16,41-41 0,0 0 31,41 123 16,0-82-32,41 0 1,40 0 0,-40 0-16,-41-41 15,-41 82 32,0 82-47,0 81 16,-82 1-1,82-42 1,0-81 0,0 0-16</inkml:trace>
  <inkml:trace contextRef="#ctx0" brushRef="#br0" timeOffset="37703.8766">31744 17794 0,'0'0'0,"0"-82"0,0 0 15,0 41 1,-41 41 15,-41 41-15,41 41-1,41 0-15,0-42 16,0 1 0,41-41-1,82-81 1,-123 40-16,82-82 16,-42 82-1,-40 0 1,0 123-1,0 41 1,0 245 0,0 0-1,41-327 1</inkml:trace>
  <inkml:trace contextRef="#ctx0" brushRef="#br0" timeOffset="38674.0994">34730 15462 0,'-41'0'0,"164"0"47,409-41-16,-492 41-15</inkml:trace>
  <inkml:trace contextRef="#ctx0" brushRef="#br0" timeOffset="38870.847">35180 15135 0,'0'0'16,"-82"122"15,82 1-31,0 164 16,0-42 0,0-41-1</inkml:trace>
  <inkml:trace contextRef="#ctx0" brushRef="#br0" timeOffset="39445.0624">36530 15012 0,'0'0'16,"0"-41"-16,-82 41 46,82 41-46,-41 82 16,41-41 0,-204 122-1,204-163 1,41-41 15,40 0-31,42 0 16,204 0-1,-286 0 1,41-82 0,-82 41-1,0-41-15,0 1 32,-41 81-32,41 41 46,0-1-30,0 42-16,0 82 16,0-41-16,0-1 15,0 83 1,0-164-16</inkml:trace>
  <inkml:trace contextRef="#ctx0" brushRef="#br0" timeOffset="39654.531">37307 15503 0,'-41'0'0,"82"0"46,41 0-46,41 0 0,-1 0 16</inkml:trace>
  <inkml:trace contextRef="#ctx0" brushRef="#br0" timeOffset="40240.5101">38698 15053 0,'-41'0'0,"82"0"0,-82 41 31,-41 41-31,82-41 0,-41 40 31,-41 1-15,42-82 0,-1-41-1,41-41 1,0-40 0,41-42-1,-1 164-15,42-41 16,0 41-1,-41 41-15,-41 82 16,0 122 0,0-122-1,0 0-15,-82-41 16,0-1-16,1-40 0,-42 0 31,82-41-31,41-41 31,0-41-15,41 1-16,82-1 16,-83 82-16,42 0 15,-82 82 1,41-41-16,-41-1 16,0 42-16,82-82 0,-82 82 15,41-82-15</inkml:trace>
  <inkml:trace contextRef="#ctx0" brushRef="#br0" timeOffset="40416.7803">38943 15421 0,'82'0'62,"0"0"-46</inkml:trace>
  <inkml:trace contextRef="#ctx0" brushRef="#br0" timeOffset="40595.2737">39271 14971 0,'81'0'31,"-40"-41"-31,41 41 16,0 0-16,0 0 16,-41 0-16,0 0 15</inkml:trace>
  <inkml:trace contextRef="#ctx0" brushRef="#br0" timeOffset="40874.9823">39312 15053 0,'0'0'0,"0"82"31,81 40-15,42 1-1,-41-41 17,-41 41-32,-41-82 31,-41-41-31,-82 0 16,0 41-1</inkml:trace>
  <inkml:trace contextRef="#ctx0" brushRef="#br0" timeOffset="41204.604">40048 15053 0,'0'-82'16,"41"82"15,41 0-15,-1 0-1,-40 0 1,-41 41-1,0 82 1,0 81 0,0 42-1,0-205 1,0 81 0</inkml:trace>
  <inkml:trace contextRef="#ctx0" brushRef="#br0" timeOffset="41375.2575">39966 15421 0,'0'0'16,"41"0"0,41 0-1,163 0-15,-122-82 16</inkml:trace>
  <inkml:trace contextRef="#ctx0" brushRef="#br0" timeOffset="41621.4201">40580 14767 0,'0'-41'16,"0"-41"-1,41 82 17,-41 82-17,81 0-15,-81 408 16,0-203 0,-41-1-1,-81-41 1</inkml:trace>
  <inkml:trace contextRef="#ctx0" brushRef="#br0" timeOffset="42149.7115">36121 14767 0,'0'-82'15,"-82"82"17,41 0-17,-41 123-15,0 245 16,82-82 0,0 0-16,41-81 15,82-1-15,0 1 0,204 40 31,123-163-15</inkml:trace>
  <inkml:trace contextRef="#ctx0" brushRef="#br0" timeOffset="42721.2328">41030 14153 0,'122'0'47,"-81"0"-31,0 0-16,41 82 15,-82 0 1,-41-82-1,-41 81-15,41-81 16,0 123 15,123-123-15,41 0-16,204 41 16,-245-41-16</inkml:trace>
  <inkml:trace contextRef="#ctx0" brushRef="#br0" timeOffset="43124.3231">37143 17180 0,'0'0'0,"123"0"31,164-41-16,81 41-15,573-164 16,613-40 15,-1309 204 16</inkml:trace>
  <inkml:trace contextRef="#ctx0" brushRef="#br0" timeOffset="43754.4328">38043 17671 0,'-41'82'31,"41"-41"-16,-81-41-15,81 40 16,-41-40 0,0 0-1,41-122 17,0-1-17,41 82 1,0 41-1,40 0-15,1 123 16,-82 81 0,-41-40-1,-40 41 1,40-165 0,-41 42-16,0 0 15,41-82 1,41-82-1,0-40 1,0-42 0,82 164-1,41 82 1,-1 81 0,-40 1-1,41-123 1</inkml:trace>
  <inkml:trace contextRef="#ctx0" brushRef="#br0" timeOffset="43891.7258">38493 18080 0</inkml:trace>
  <inkml:trace contextRef="#ctx0" brushRef="#br0" timeOffset="44064.1032">38862 17834 0,'0'0'0,"0"-81"16,81 81-16,1-41 16,0 41-1,82 0-15</inkml:trace>
  <inkml:trace contextRef="#ctx0" brushRef="#br0" timeOffset="44362.0821">39025 17712 0,'0'0'0,"-82"0"16,1 0-16,81 82 15,0-1 1,0-40 0,81 82-1,-40-123-15,0 82 16,41-82-1,-41 82-15,0-82 0,41 81 16,-41 1 0,-41-41-1,-82-41 1,0 82 0,41-82-16,0 0 15,-41 41-15</inkml:trace>
  <inkml:trace contextRef="#ctx0" brushRef="#br0" timeOffset="44693.2991">39680 17712 0,'0'-41'16,"81"41"0,1-82-16,0 82 15,0 0-15,0-41 32,-82 123-1,-41 163-16,41 1 1,0-123-16,-41-42 16,41-40-16,0 41 15</inkml:trace>
  <inkml:trace contextRef="#ctx0" brushRef="#br0" timeOffset="44855.084">39843 18080 0,'82'-41'31,"41"41"-15,0 0-16,-1-82 15,-40 82-15</inkml:trace>
  <inkml:trace contextRef="#ctx0" brushRef="#br0" timeOffset="45371.3476">38657 18203 0,'0'81'16,"0"-40"-1,0 0 1,0-123 46,0 1-46,0 122 15,0 40-31,0-40 16,41-41-16</inkml:trace>
  <inkml:trace contextRef="#ctx0" brushRef="#br0" timeOffset="50789.2529">42339 15871 0,'0'0'16,"-41"0"-16,82-41 15,40 41 1,329-82-1,-247-40-15,42 122 16</inkml:trace>
  <inkml:trace contextRef="#ctx0" brushRef="#br0" timeOffset="50994.9104">42748 15298 0,'0'0'0,"0"-122"16,-82 122-16,82 41 31,0 245-15,41 123 0,-41-245-16,0-1 15,0-40 1,82-41-16</inkml:trace>
  <inkml:trace contextRef="#ctx0" brushRef="#br0" timeOffset="51288.6858">44220 14521 0,'0'0'0,"-41"0"31,41 41-15,-81 123-16,81 163 15,-82-163 1,82 40-16,0-40 0,41-82 15,81 81 1,-40-163 0</inkml:trace>
  <inkml:trace contextRef="#ctx0" brushRef="#br0" timeOffset="51655.1265">44711 14930 0,'-41'0'31,"41"123"-15,0 41 0,0-42-1,0-40 1,82-41-1,0-82 1,41-123 0,-82 42-1,-82-42 1,-41 82 0,41 1-16,-41 40 15,0 41-15,1 0 16,40 81-1,41 83 1,0-123-16</inkml:trace>
  <inkml:trace contextRef="#ctx0" brushRef="#br0" timeOffset="51871.8259">45611 15012 0,'82'0'47,"-41"0"-31,0 0-16,41 0 0,40 0 31,-81 0-31</inkml:trace>
  <inkml:trace contextRef="#ctx0" brushRef="#br0" timeOffset="52201.2781">46348 14603 0,'0'0'0,"0"-82"0,0 164 63,0 0-48,0 41-15,0-42 16,0 83 0,0-41-1,0-42-15,0 42 16</inkml:trace>
  <inkml:trace contextRef="#ctx0" brushRef="#br0" timeOffset="52445.7984">46634 15053 0,'82'0'78,"-82"-82"-46,0 123-1</inkml:trace>
  <inkml:trace contextRef="#ctx0" brushRef="#br0" timeOffset="52855.2812">46920 14644 0,'0'-82'0,"0"164"0,0-205 16,0 164 15,0 41-16,0 0-15,0-41 16,0 0 0,41 40-1,41-81 1,0 0 0,-82-41-16,41-81 15,-41 81 1,41-41-16,-41 41 15,0 164 17,0-41-32,0 81 15,0 1 17,0-82-32,0-41 15,81-41-15</inkml:trace>
  <inkml:trace contextRef="#ctx0" brushRef="#br0" timeOffset="53271.9314">47452 14398 0,'0'-81'0,"41"81"16,0 0-16,41 0 15,-41 0-15,40 0 16,-81 122 0,0-40-1,0 41 1,-81-82 0,-1-41 15,123 0-16,0 0 1,81 0 0,-81 0-16,0 0 15,-41 82-15,0 40 16,0-40 0,-82-82-1,41 82-15,0-82 16,-40 41-16,40-41 15</inkml:trace>
  <inkml:trace contextRef="#ctx0" brushRef="#br0" timeOffset="53556.1972">47984 14398 0,'0'-40'16,"41"40"-1,40 0 17,42 122-17,-123-40-15,0 164 16,0 40-1,0 0 1,-41 1 0,41-206-1</inkml:trace>
  <inkml:trace contextRef="#ctx0" brushRef="#br0" timeOffset="53890.5277">48311 14153 0,'0'-82'0,"41"-40"16,0 122-1,41-41-15,-41 41 16,-1 0-1,-40 41-15,0-1 16,0 42-16,-122 41 16,122-82-1,-82-41-15,82 41 16,0 41 0,82-82-1,163 0 1,-122-41-16,-41 41 15,-41-41-15</inkml:trace>
  <inkml:trace contextRef="#ctx0" brushRef="#br0" timeOffset="54322.3283">43770 16975 0,'0'0'16,"-41"0"-16,205-40 47,122 40-32,124-123-15,39 41 16,533-122 0,0 122-1,-655 82-15,-163 0 16,-164-41-1,0 82 17,-41 41-17,-41-82 1</inkml:trace>
  <inkml:trace contextRef="#ctx0" brushRef="#br0" timeOffset="54588.8658">45448 17180 0,'0'82'31,"81"0"-31,-81 40 16,82 42-16,0 40 15,-41-81 1</inkml:trace>
  <inkml:trace contextRef="#ctx0" brushRef="#br0" timeOffset="54812.0632">45979 17589 0,'0'-41'94,"82"41"-94,-41 0 31</inkml:trace>
  <inkml:trace contextRef="#ctx0" brushRef="#br0" timeOffset="55191.6964">46348 17385 0,'0'-82'0,"0"164"0,0-205 15,0 41-15,0 41 16,0 123 15,0 163-15,0-122-1,40-41 1,42-41 0,0-41-16,41-82 15,-41-41 1,-82 41 15,0 42-15,0 80-1,0 124 1,0 0 0,0-42-1</inkml:trace>
  <inkml:trace contextRef="#ctx0" brushRef="#br0" timeOffset="55572.3189">47002 17303 0,'0'0'0,"0"-82"15,41 82 1,0 0-16,82 0 31,-42 41-15,-81 82-1,0-83-15,0 1 16,-122 41-16,81-41 16,123-41 15,-42-41-15,83 41-1,-82 0 1,0 0-16,-41 82 31,-82 0-31,41-82 16,-41 122-1,42-122-15,-1 41 0,-41-41 16</inkml:trace>
  <inkml:trace contextRef="#ctx0" brushRef="#br0" timeOffset="56361.237">49088 15707 0,'82'0'15,"0"0"1,41 0-16,40 0 16,1 0-16,40-81 15,-122 81-15</inkml:trace>
  <inkml:trace contextRef="#ctx0" brushRef="#br0" timeOffset="56564.5867">49620 15503 0,'0'0'16,"-41"0"-16,41 82 31,0 40-31,0 1 0,41 0 16,-41-41-1,82 40-15</inkml:trace>
  <inkml:trace contextRef="#ctx0" brushRef="#br0" timeOffset="56972.7112">50234 15012 0,'0'0'0,"0"-82"16,41 82-16,40 41 15,-81 0 1,0 41-16,0 0 15,0-1-15,0-40 16,-41 0-16,-40 41 16,122-123 31,81 41-32,1 0 1,-82 0-1,82 82 1,-123-41-16,0 82 16,-82-82-16,41 40 15,-123-40 1,123-41 0,41-41-1</inkml:trace>
  <inkml:trace contextRef="#ctx0" brushRef="#br0" timeOffset="57174.7378">50970 15257 0,'82'0'31,"41"0"-15,-1 0-16,42 0 16,-41-40-16</inkml:trace>
  <inkml:trace contextRef="#ctx0" brushRef="#br0" timeOffset="57588.3262">51829 14644 0,'0'-41'15,"41"41"1,82 0 15,-82 0-15,-41 41-16,0 82 15,0-82-15,-41 40 0,-41-40 16,0 41 0,123-82 15,0 0-15,41 0-1,-1 0 1,-81 82-1,0-41 1,0 81 0,0-40-16,-122 0 15,81-82 1,41-41 0</inkml:trace>
  <inkml:trace contextRef="#ctx0" brushRef="#br0" timeOffset="57756.2562">52443 14971 0,'81'0'47,"-40"0"-32</inkml:trace>
  <inkml:trace contextRef="#ctx0" brushRef="#br0" timeOffset="58066.3906">52729 14767 0,'0'-41'0,"0"-82"16,82 41-1,0 82 1,-1 0 0,-81 82-1,0 0-15,0 0 16,-81 81 0,81-81-16,-82 41 15,41-123 1,41 82-16,82-82 31,81-82-15,-40 0-1,41-41-15</inkml:trace>
  <inkml:trace contextRef="#ctx0" brushRef="#br0" timeOffset="58289.5822">53424 14398 0,'0'0'0,"0"-40"31,0 80-15,82 42-1,-82 41-15,0 0 16,0-1-16,0 206 31,-41-165-31,41-40 0,-163 0 16</inkml:trace>
  <inkml:trace contextRef="#ctx0" brushRef="#br0" timeOffset="59012.359">50152 14808 0,'-82'-41'16,"0"41"15,82 122-15,-123 165-1,123-83-15,0 123 16,123-122 0,0-82-16,0-1 0,81-40 15,123-41 1,-122-41-16</inkml:trace>
  <inkml:trace contextRef="#ctx0" brushRef="#br0" timeOffset="59806.3435">53138 14644 0,'0'-41'47,"0"82"0,0 0-32,0 0-15,0 41 16,0 81-1,0-122 1,0 82-16,0-82 16,0 0-1</inkml:trace>
  <inkml:trace contextRef="#ctx0" brushRef="#br0" timeOffset="60226.743">53547 13949 0,'0'-82'16,"0"0"0,41 82-1,0 0-15,-41 41 32,0 0-32,0 0 0,-82 122 31,41-163-16,82 41 1,82-41 0,204 0-1,-122 0 1,-124 0 0,-81 123-1</inkml:trace>
  <inkml:trace contextRef="#ctx0" brushRef="#br0" timeOffset="61126.6351">51052 16444 0,'-41'0'0,"-41"0"15,164 0 17,122 0-17,165-82-15,1226-82 31,-981 164 1,-492 0-32,-40-41 0,-82 82 78,-82-41-63</inkml:trace>
  <inkml:trace contextRef="#ctx0" brushRef="#br0" timeOffset="63556.8974">51952 16853 0,'-41'0'16,"41"-41"30,82 41-46,-41-41 16,81 41 0,-122 286 15,-204 1 16,204-328 0,82 41-47,-42-41 15,1 41-15,41 0 16,-82 82 0,-41 40-1,-41-40 1,-81 0-1,81-82 17,82-41-17</inkml:trace>
  <inkml:trace contextRef="#ctx0" brushRef="#br0" timeOffset="63705.0691">52320 17262 0,'41'0'31,"41"0"-15</inkml:trace>
  <inkml:trace contextRef="#ctx0" brushRef="#br0" timeOffset="64023.4118">52770 17180 0,'0'-123'0,"0"41"16,82 1 0,0 81-1,-1 0 1,-81 41-1,0-1-15,0 165 16,-41-164-16,41 0 16,-81 41-1,-1-1 1,123 1 0,41-82-1,122-41 1,-40 0-1,-83-40 1</inkml:trace>
  <inkml:trace contextRef="#ctx0" brushRef="#br0" timeOffset="64257.2896">53506 16853 0,'0'0'0,"-41"-41"16,41 123 15,0 122-15,0 1 0,0-42-1,0-40 1</inkml:trace>
  <inkml:trace contextRef="#ctx0" brushRef="#br0" timeOffset="65290.0545">44711 20166 0,'0'0'15,"-41"0"-15,-40 0 0,-1 0 16,41 0-16,123 0 31,40 0-15,287 0-1,-122-41 1,-1-41 0,82 1-16</inkml:trace>
  <inkml:trace contextRef="#ctx0" brushRef="#br0" timeOffset="65506.9665">45570 19716 0,'0'0'0,"0"-41"16,-41 41-16,41 82 31,0 123-15,0-1-1,0 1 1,0-165-16</inkml:trace>
  <inkml:trace contextRef="#ctx0" brushRef="#br0" timeOffset="66057.5087">46470 19471 0,'0'0'16,"0"41"15,0-1-15,-82 42 0,42-82-1,-1 0 1,41-41 15,0-40-15,163-1 15,-81 82-15,-82 122-1,41 83 1,-41-123-16,-41 0 15,-41-1-15,41 42 0,-40-82 16,40 41-16,0-82 16,41 41-16,-41-41 15,41-41 1,41-82 0,81 41-1,-40 41 1,0 123-1,-82 0 1,41 0-16,-41-41 16,41 41-1,-41-42-15</inkml:trace>
  <inkml:trace contextRef="#ctx0" brushRef="#br0" timeOffset="66260.3482">46879 20043 0,'0'0'0,"82"0"47,41 0-31,40 0-16,42-81 0</inkml:trace>
  <inkml:trace contextRef="#ctx0" brushRef="#br0" timeOffset="66540.2714">48025 19512 0,'-41'0'15,"41"-82"1,0 164 47,0 40-63,0 246 31,0-245-31,0 82 15,0-164 1,0-1 0</inkml:trace>
  <inkml:trace contextRef="#ctx0" brushRef="#br0" timeOffset="66790.4167">48352 20043 0,'0'-81'110,"0"162"-79,82-81-15</inkml:trace>
  <inkml:trace contextRef="#ctx0" brushRef="#br0" timeOffset="67140.189">48679 19593 0,'0'0'0,"41"0"47,0 0-47,0 0 15,41 0-15,-41-81 16,0 40-1,-41 122 48,0 1-63,0 41 16,0 122-1,0-40 1,0-123-1</inkml:trace>
  <inkml:trace contextRef="#ctx0" brushRef="#br0" timeOffset="67309.0692">48761 20002 0,'41'0'47,"41"0"-47,0 0 16,-1-122-16,1 122 15</inkml:trace>
  <inkml:trace contextRef="#ctx0" brushRef="#br0" timeOffset="67757.4522">49620 19675 0,'0'0'0,"0"-41"15,-41-41-15,41 42 16,-41 40-1,0 0 1,-40 40 15,-1 83-31,82-82 32,0 41-17,82-82 1,40 0-1,-40-82 1,-82 0 0,0 205 15,0 0-31,0-1 16,0 124-1,0-164 1,0-1-1</inkml:trace>
  <inkml:trace contextRef="#ctx0" brushRef="#br0" timeOffset="68008.8108">49906 19307 0,'0'0'0,"0"-41"15,41 41 1,82 0 0,-82 82-1,41 327 1,-82-123 0,0-163-1,0 0-15,-82 81 16,0-122-1,41-82-15</inkml:trace>
  <inkml:trace contextRef="#ctx0" brushRef="#br0" timeOffset="68524.6548">46184 19348 0,'-82'41'15,"82"82"-15,-82-1 16,82 1-16,0 41 16,0 40-16,0-40 15,0 40-15,0-40 16,82-41-16,0-42 15,41 1-15,-1-82 16</inkml:trace>
  <inkml:trace contextRef="#ctx0" brushRef="#br0" timeOffset="69241.7168">49947 18734 0,'0'0'16,"0"-41"-16,41 41 15,-41-81 1,41 81 15,-41-41-15,164 41 15,-164 41-31,0 0 16,0 81-1,0-81 1,-82-41 0,82 41-16,82-41 47,40 0-47,-40 0 15,41 0 1</inkml:trace>
  <inkml:trace contextRef="#ctx0" brushRef="#br0" timeOffset="69821.1823">46797 21311 0,'0'0'0,"-40"0"0,-42 0 15,82-81-15,-123 81 16,82 0-1,205 0 32,40 0-47,83-82 16,81 82-16,286-123 16,-326 41-1,-42 82-15,246 0 16,-287-82-1,-122 82-15,-41 0 16,-1 0-16</inkml:trace>
  <inkml:trace contextRef="#ctx0" brushRef="#br0" timeOffset="70108.7445">47043 21761 0,'0'0'0,"0"41"32,0 41-17,0 0-15,0 41 16,0-42 0,0-40-16,0 0 15,0 41-15</inkml:trace>
  <inkml:trace contextRef="#ctx0" brushRef="#br0" timeOffset="70408.8696">47575 21884 0,'0'41'31,"0"-123"32,0 0-47,0 123 30,0 0-46,0 0 0,82-41 16</inkml:trace>
  <inkml:trace contextRef="#ctx0" brushRef="#br0" timeOffset="70750.3402">48025 21475 0,'0'-41'0,"41"41"47,40 0-31,42 0-16,-41 0 15,0 0 1,-82 82 31,0 41-32,0-1-15,0 42 16,-82 40 0,82-81-1,41-41 16</inkml:trace>
  <inkml:trace contextRef="#ctx0" brushRef="#br0" timeOffset="71190.8644">48925 21761 0,'0'-81'0,"0"40"15,0-41 1,0 0 0,-82 82 15,41 0-31,0 0 16,-41 82-1,41-41-15,41 122 16,0-122-1,82 41 1,-41-82-16,82-41 16,-82 41-1,40-123 1,-81 42-16,0 40 16,82-41-1,-82 123 1,0 41-1,0 81-15,0 124 16,0-165-16,0 1 16,0 82-1,0-165 1</inkml:trace>
  <inkml:trace contextRef="#ctx0" brushRef="#br0" timeOffset="71389.2531">49416 22457 0</inkml:trace>
  <inkml:trace contextRef="#ctx0" brushRef="#br0" timeOffset="74424.348">27858 23847 0,'-41'0'31,"82"0"16,81 0-31,410 0 15,-286 0-15</inkml:trace>
  <inkml:trace contextRef="#ctx0" brushRef="#br0" timeOffset="74609.0653">28226 24175 0,'0'0'16,"-82"82"-16,123-82 47,163 40-32,42-40 1</inkml:trace>
  <inkml:trace contextRef="#ctx0" brushRef="#br0" timeOffset="75175.2779">29780 23479 0,'0'-41'16,"0"82"-16,-41-82 0,41-40 16,0-1-1,164 0 1,-82 82-16,40 41 15,-122 0-15,0 41 16,0 122 0,-163 82-1,40-81 1,41-164-16,41-41 16,0 0-1,41-41 1,0 0-16,41-82 15,82 123 17,-41 0-32,0 123 31,0-41-31,-82 0 16,0 0-16,0-1 15,-123 124 1,-82-164-1,83 41 1,40-82 0,82-82-16</inkml:trace>
  <inkml:trace contextRef="#ctx0" brushRef="#br0" timeOffset="75468.3413">30476 24093 0,'0'0'0,"0"-41"63,0 0-63,41 41 15,-41-82-15,0 123 47,0 0-47,0 41 16,40 41 15</inkml:trace>
  <inkml:trace contextRef="#ctx0" brushRef="#br0" timeOffset="75791.0825">31007 23520 0,'0'0'0,"0"-122"0,0 81 16,0 163 31,0 1-47,0 163 16,0 42-1,0-206 1,0-40-16,0 0 15,0-41-15,0 41 16,41-82 0</inkml:trace>
  <inkml:trace contextRef="#ctx0" brushRef="#br0" timeOffset="76258.6358">31457 23725 0,'0'-41'0,"0"0"16,41 41-1,41-82 1,41 82 0,-123 123-1,0-41 1,0 122 0,0-122-16,-82 41 0,41-41 15,-41-1 1,41 1-16,0-82 15,41-41 32,82 41-31,0-41 0,41-40-1,-82 81 1,41 0-1</inkml:trace>
  <inkml:trace contextRef="#ctx0" brushRef="#br0" timeOffset="76858.7082">32766 23766 0,'0'-41'0,"0"-41"15,-81 41 1,81 0 0,-41 41-1,-41-82 1,41 82 0,-123 82 15,164-41-31,0 245 31,0-245-31,0 0 16,41-41-1,41-41 1,0-81 0,0-1-1,-82 82 1,0 0-16,0 123 31,0 81-15,0 83 15,0-123-31,-41 40 16,41-122-16,0 41 15</inkml:trace>
  <inkml:trace contextRef="#ctx0" brushRef="#br0" timeOffset="458798.2346">15095 16853 0,'-41'0'0,"41"41"16,-82-41-16,82 122 15,0-40-15,-41 0 0,41 0 16,41-41-1,82-41 17,-42 0-32,-81-205 31,0 123-15,-81-40 15,40 122-31,-41 0 15,82 81 1,-41 42-16,41-41 16,0-41-16</inkml:trace>
  <inkml:trace contextRef="#ctx0" brushRef="#br0" timeOffset="459214.1875">15299 17057 0,'0'0'0,"0"-41"16,-41 41 15,41 82-15,0-41-1,0 123 1,41-123-1,-41 0 1,41-41 0,0-41-1,-41-41-15,0 0 16,0 41-16,0-41 16,0 41-1,0 123 16,0-41-31,0 82 16,82-82 0,-41 0-1,41-41 1,-1 0 0</inkml:trace>
  <inkml:trace contextRef="#ctx0" brushRef="#br0" timeOffset="459380.8541">15667 17016 0,'0'-81'16,"0"162"-16,0-244 16,-81 122-16,81 164 31,0-42-15,40 83-1,1 204 1</inkml:trace>
  <inkml:trace contextRef="#ctx0" brushRef="#br0" timeOffset="459547.6421">15626 17303 0,'0'-82'16,"82"82"-1,-41 0 1,0-41-16,41 41 16</inkml:trace>
  <inkml:trace contextRef="#ctx0" brushRef="#br0" timeOffset="459738.6205">15995 16771 0,'0'0'0,"-41"-41"15,41 82 32,0 82-31,0-1-16,0 124 16,0-123-1,41 81 1</inkml:trace>
  <inkml:trace contextRef="#ctx0" brushRef="#br0" timeOffset="460031.2721">16240 16935 0,'0'0'0,"0"-123"15,0 205 32,0-1-47,0 1 16,0 0 0,0 82-16,0-82 15,0-42 1,0 1-1,123-41 1</inkml:trace>
  <inkml:trace contextRef="#ctx0" brushRef="#br0" timeOffset="460206.5177">16445 17344 0,'0'0'0,"0"-82"16,0 41-16,-41 41 125</inkml:trace>
  <inkml:trace contextRef="#ctx0" brushRef="#br0" timeOffset="460648.2453">16240 16853 0,'0'0'0,"-41"0"15,41-41-15,0 123 47,-41 81-47,41 1 16,41-41 15,41-82-15,-41-41-1,0 0 1,-41-82 0,0-41-1,0 41-15,0 0 16,-41 1-16,-41 40 16,0 41-1,82 41 1,0 40-1,0-40 1</inkml:trace>
  <inkml:trace contextRef="#ctx0" brushRef="#br0" timeOffset="460969.5921">16485 16894 0,'0'0'15,"0"-82"-15,-81 123 47,81 41-31,0 81-1,41 1 1,40-82 0,-81-41-16,82-41 15,-41 0 1,41 0-1,-82-82-15,0-41 16,-82-41 0,0 123-1,41 41 17</inkml:trace>
  <inkml:trace contextRef="#ctx0" brushRef="#br0" timeOffset="461185.5498">16772 16689 0,'0'0'0,"0"41"47,0 41-47,0 41 15,0 40-15,0-40 16,0 0-16,0 81 16,0-122-1</inkml:trace>
  <inkml:trace contextRef="#ctx0" brushRef="#br0" timeOffset="461515.4488">16976 17016 0,'0'0'0,"0"-41"0,0 123 63,0 0-63,-81 0 15,-1 122 1,82-285 46,82 81-62,-82-41 0,81 41 16,1 122 15,-41-40-15,41 0-1,-41 0-15</inkml:trace>
</inkml:ink>
</file>

<file path=ppt/ink/ink4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9T13:50:51.819"/>
    </inkml:context>
    <inkml:brush xml:id="br0">
      <inkml:brushProperty name="width" value="0.05292" units="cm"/>
      <inkml:brushProperty name="height" value="0.05292" units="cm"/>
      <inkml:brushProperty name="color" value="#FF0000"/>
    </inkml:brush>
  </inkml:definitions>
  <inkml:trace contextRef="#ctx0" brushRef="#br0">16813 15135 0,'0'-82'16,"41"82"-1,-41-41-15,81 41 16,1 41-1,0 573 17,-82-42-1,0-490 0,0-123-15,41-204-1,0-164 1,204-164 15,-245 368-15,82 124 0,-82-1-1,-41 41 1,0 41-1,-40 123 1,81 204 0,-82 123-1,123 41 1,0-328 0,204-122-1,-204-41 1,82-41-1,-42 0 1</inkml:trace>
  <inkml:trace contextRef="#ctx0" brushRef="#br0" timeOffset="367.0309">17876 14521 0,'0'0'0,"0"-82"16,0 41 0,123 41 15,-123 82-16,0-41-15,0 123 16,-123-1 0,41-122 15,123-41 0,41 0-31,0 0 16,82 0-16,-1 0 15,42-81-15,-123 81 0</inkml:trace>
  <inkml:trace contextRef="#ctx0" brushRef="#br0" timeOffset="583.4934">18858 15380 0,'0'0'0,"82"0"47,0-82-47,0 82 16,-42 0-1</inkml:trace>
  <inkml:trace contextRef="#ctx0" brushRef="#br0" timeOffset="700.3261">18940 15585 0,'0'0'15,"41"0"17,41 0-32,40-82 15</inkml:trace>
  <inkml:trace contextRef="#ctx0" brushRef="#br0" timeOffset="1633.4803">21926 14808 0,'0'-41'16,"82"-41"-1,-41 82 1,41 0-16,-1 0 15,-40 0-15,-41 82 16,0-1 0,0 1-16,-163 123 31,122-164-15,41-82 15,82 0-16,-41 41 1,81 0 0,-81 41-16,41 0 0,-82 81 31,0 1-15,-41-82-16,-41 82 15,0-123-15,42 41 16,-83-41-1,41-41 1,0-41-16,82 0 16</inkml:trace>
  <inkml:trace contextRef="#ctx0" brushRef="#br0" timeOffset="1870.7413">22867 15176 0,'41'0'47,"0"0"-32,41 0-15,40 0 0,42 0 16</inkml:trace>
  <inkml:trace contextRef="#ctx0" brushRef="#br0" timeOffset="2366.8807">23726 14767 0,'0'0'0,"0"-41"16,0 0 0,41 41-1,41-82-15,40 82 16,-81 0-16,0 41 0,-41 0 15,0 41 1,0 40 0,-41-40-1,82-123 63,41 41-62,-41 41-16,-41 0 16,0 0-1,82 163 1,-82-122 0,-164 41-1,82-41 1,41-164-1,41-123 1</inkml:trace>
  <inkml:trace contextRef="#ctx0" brushRef="#br0" timeOffset="2583.7149">24421 15012 0,'0'-82'31,"41"82"-15,0 0 15,-41 41-31</inkml:trace>
  <inkml:trace contextRef="#ctx0" brushRef="#br0" timeOffset="3100.2175">25035 14603 0,'0'0'0,"0"-41"16,-41 41-16,41-82 15,-41 82 1,0 0 0,-41 82-1,82 0 1,0 0 0,41-41-1,41 81 1,-82-40-16,123 41 15,-82-41-15,-41-41 16,0-1-16,0 42 16,-41-41-1,-41-41-15,41 0 16,-82 0 0,123-41-16,0-81 15,82-124 16,0 205-31,-41-41 16,41 1-16,-82-1 16,-41-41-1,0 123 1,0 0 0,-41 41-1,82 0 1,0 41-1</inkml:trace>
  <inkml:trace contextRef="#ctx0" brushRef="#br0" timeOffset="3550.1735">25444 14603 0,'0'0'15,"0"-41"-15,82 41 16,-82-41 0,-82 41-1,82 41 1,-41 41-1,41 204 1,0-122 0,0-1-1,164-122 1,-1 41 0,-40-164-1,-123-40 1,-82-1-1,1 123 1,-83 123 15,82-1-15,82-40-16</inkml:trace>
  <inkml:trace contextRef="#ctx0" brushRef="#br0" timeOffset="3833.7176">25894 14644 0,'0'0'0,"0"-82"16,0 41-16,41 0 15,-41-41 1,82 82-16,-41 0 15,40 246 1,1 81 15,-82 0-15,0 82 0,-122 0-1,81-368-15</inkml:trace>
  <inkml:trace contextRef="#ctx0" brushRef="#br0" timeOffset="4517.9747">21967 14276 0,'-41'0'16,"-41"0"-1,-40 0 1,122 122-16,-123 83 16,123 0-16,123 735 31,-1-735-31,42-42 15,-41 1 1,-42-123-16,1-41 0,-41 0 16</inkml:trace>
  <inkml:trace contextRef="#ctx0" brushRef="#br0" timeOffset="5250.2299">26385 14112 0,'0'0'0,"0"-41"32,41 41-17,0-41 1,41 41-16,-1 0 31,-81 41-31,-204 246 31,122-247-31,41 1 16,164-41 31,40 0-47,165 0 15,-165-41 1,-81 41-16</inkml:trace>
  <inkml:trace contextRef="#ctx0" brushRef="#br0" timeOffset="6018.1219">22294 16894 0,'-41'0'0,"82"0"0,-123 0 0,164-41 62,82 41-46,81-82-16,83 82 15,-1-123-15,1309-81 32,-1350 204-17,42 0 1</inkml:trace>
  <inkml:trace contextRef="#ctx0" brushRef="#br0" timeOffset="6550.5066">23726 17139 0,'-41'0'0,"41"-41"15,41-82 1,0 123-16,41 0 16,-41 0-1,0 41 1,-41 82 0,-82 41-1,0-82 1,82-1-1,0-122 17,0 1-17,123 40 1,-42 0 0,-81 81-16,41 1 15,-41 0 1,0-41-16,-41 0 15,-40 41 17,-42-82-17,41-123 1,82 0-16</inkml:trace>
  <inkml:trace contextRef="#ctx0" brushRef="#br0" timeOffset="6752.2779">24299 17425 0,'0'0'0,"0"-81"31,0 122 16</inkml:trace>
  <inkml:trace contextRef="#ctx0" brushRef="#br0" timeOffset="7267.3066">24708 17098 0,'0'0'0,"0"-41"16,0 0-1,-82 41 1,41 0 0,-41 123-1,82 0 1,41-82-16,41 41 15,0-1 1,0-40 15,-82 41-31,0-41 16,-41 82 0,0-123-16,0 0 15,-41 41 1,0-82-1,82-123 1,123 0 0,-41-40-1,-41 81 1,-41 82-16,0 0 16,-82 41 15,0 0-16,0 82 1,82 0 0</inkml:trace>
  <inkml:trace contextRef="#ctx0" brushRef="#br0" timeOffset="7650.5799">25199 17098 0,'0'0'0,"0"-82"16,0 41-1,-41 41 17,-41 82-17,82 0-15,-41 204 31,41-204-31,0-41 16,123 41 0,-82-82-16,0 0 15,40 0 1,-40 0-16,-41-41 16,0 0-16,0 0 0,0-41 15,-41 42 1,-81 40-1,-1 40 1,82 42 0,82 0-1</inkml:trace>
  <inkml:trace contextRef="#ctx0" brushRef="#br0" timeOffset="8300.6776">27898 15094 0,'-40'41'0,"121"-41"47,42 0-47,0-41 15,40 41-15,-40-123 16,0 123-16</inkml:trace>
  <inkml:trace contextRef="#ctx0" brushRef="#br0" timeOffset="8518.5993">28389 14889 0,'-41'0'0,"41"-41"0,0 123 63,0 41-63,0 0 15,0-1-15,0 124 16,0-164 0</inkml:trace>
  <inkml:trace contextRef="#ctx0" brushRef="#br0" timeOffset="9017.9043">29535 14603 0,'0'0'0,"0"-82"0,0 41 16,82-41-1,-42 82 1,1 0 0,82 123-1,-123 41 1,-41-1 0,-82-40-1,83-41-15,-42-82 16,123-41 15,40 41-15,42-41-1,0 123 1,-123 0 0,0 40-1,-205 1 16,164-41-31,1-82 16,-42 0 0,41 0-16,41-41 0</inkml:trace>
  <inkml:trace contextRef="#ctx0" brushRef="#br0" timeOffset="9301.741">30435 14889 0,'-41'0'15,"82"0"17,41 0-17,-1-41-15,42 41 16,-41-81-16</inkml:trace>
  <inkml:trace contextRef="#ctx0" brushRef="#br0" timeOffset="9917.8591">31539 14521 0,'-41'82'31,"41"0"-15,-41-82-1,41 41-15,-81 41 16,40-82 15,-41-82-15,82 41-1,0-82 1,123 82 0,-83 0-16,42 41 15,-41 41 1,-41 41-16,82 82 16,-82 81-1,-245 82 16,204-245-31,0-82 16,-41 123 0,82-205-1,0 0 1,41-81 0,0 81-16,0 0 15,81 82-15,-81 0 16,-41 41-1,41 82 1,41-42-16,-82 1 16,41-82-1,-41 82-15</inkml:trace>
  <inkml:trace contextRef="#ctx0" brushRef="#br0" timeOffset="10193.1396">31948 15135 0,'0'82'156</inkml:trace>
  <inkml:trace contextRef="#ctx0" brushRef="#br0" timeOffset="10518.1826">32235 14685 0,'0'-41'0,"0"0"16,0 123 47,0 0-63,0-1 15,0 42-15,0 41 16,0-82-1,0 40-15,0-40 16,41-41 0</inkml:trace>
  <inkml:trace contextRef="#ctx0" brushRef="#br0" timeOffset="10935.1556">32521 14726 0,'0'0'0,"0"-82"15,0 164 48,0 0-63,0-42 15,0 1-15,0 41 16,82-82 0,0 0-1,-41-41 1,-41 0 0,81-81-1,-81-1 1,-41 246 15,41-1-15,0 124-1,0-1 1,0-163-16,0 0 16</inkml:trace>
  <inkml:trace contextRef="#ctx0" brushRef="#br0" timeOffset="11217.5474">32971 14439 0,'0'0'0,"0"-81"16,41 81-1,0 0 1,81 122 0,-122 42-16,41 0 15,-41 367 1,0-244 0,-41-42-1,-163-40 1</inkml:trace>
  <inkml:trace contextRef="#ctx0" brushRef="#br0" timeOffset="11767.6813">29453 14439 0,'0'0'0,"-41"0"0,41-81 15,-41 81-15,41-41 16,-41 41-16,-81 0 16,122 41-1,-164 1104 17,532-409-1,-123-654-16,42-82 1,-164 0 0</inkml:trace>
  <inkml:trace contextRef="#ctx0" brushRef="#br0" timeOffset="12384.7947">33339 14235 0,'-82'0'0,"82"-82"0,0 41 31,41 41-31,41 0 15,-41 0-15,0 0 16,-41 82 0,0 82-1,-327 40 17,408-163-1,42-41-16,0 0-15,122-41 16,-122 41-16,-82 0 16</inkml:trace>
  <inkml:trace contextRef="#ctx0" brushRef="#br0" timeOffset="12989.8645">29862 16812 0,'0'0'0,"-82"0"16,0 0 0,41 0-1,164 0 48,123-82-63,81 82 15,82-164-15,327 42 16,-40 40 0,-328 82-1,-286 0 1</inkml:trace>
  <inkml:trace contextRef="#ctx0" brushRef="#br0" timeOffset="13618.3316">30680 17139 0,'-41'0'0,"82"0"0,-82-41 16,41 82 30,0 0-46,0 41 16,0-41 0,-41-41-1,0 0 1,41-82 0,0 41-1,0-82 1,41 82-1,0 41 1,41 164 0,-82 41-1,0-124-15,0 83 16,-82-82 0,41 0-16,-40-42 15,-1 42 1,41-164-1,41-40 1,0-1 15,82 123-15,-1 41 0,-40 0-16,0 82 15,41-83-15,-41 42 16,41-82 15</inkml:trace>
  <inkml:trace contextRef="#ctx0" brushRef="#br0" timeOffset="13799.0142">31007 17507 0</inkml:trace>
  <inkml:trace contextRef="#ctx0" brushRef="#br0" timeOffset="14034.2606">31212 17262 0,'0'-82'16,"0"164"31,0 0-47,0-1 15,0 1-15,0 0 16,0 0 0,0-41-16,82 41 15,-82-42-15</inkml:trace>
  <inkml:trace contextRef="#ctx0" brushRef="#br0" timeOffset="14434.796">31539 17180 0,'0'0'0,"0"-82"15,0 123 32,0 41-31,0 0-16,0-41 15,82 0 1,-82 40-16,82-81 16,0 0-1,-41-81 1,81-42 0,-122 82-16,0-82 15,0 246 16,0 0-15,0-1-16,0 83 16,0-82-1,41-83-15,-41 1 16</inkml:trace>
  <inkml:trace contextRef="#ctx0" brushRef="#br0" timeOffset="15185.4027">34730 15789 0,'41'0'63,"41"0"-63,81 0 15,42 0-15,81 0 32</inkml:trace>
  <inkml:trace contextRef="#ctx0" brushRef="#br0" timeOffset="15401.2841">35262 15298 0,'0'0'0,"-41"0"16,41-41 0,0 82-1,0 82 1,0 41-1,0-42-15,41 124 16,-41-164 0,41 40-16,-41-81 0</inkml:trace>
  <inkml:trace contextRef="#ctx0" brushRef="#br0" timeOffset="15901.2394">36244 14603 0,'0'-41'16,"-123"41"77,82 0-77,-41 0 0,82 82-1,-82 41-15,82-1 16,0 1-16,0 0 15,41 40 1,0-81-16,41-82 16,0 0-1,0 0 1,-82-82-16,81 41 16,-81 1-16,0-42 0,0 41 15,-41 0 1,1-41-1,-124 246 1,164 40 0,0-122-1</inkml:trace>
  <inkml:trace contextRef="#ctx0" brushRef="#br0" timeOffset="16152.2606">36693 15053 0,'-81'0'0,"81"41"31,81-41-16,124 0 1,-41 0 0,-83-41-16</inkml:trace>
  <inkml:trace contextRef="#ctx0" brushRef="#br0" timeOffset="16601.3414">37839 14685 0,'0'-82'16,"0"41"77,82 41-61,-1 0-17,-40 0 1</inkml:trace>
  <inkml:trace contextRef="#ctx0" brushRef="#br0" timeOffset="16951.8277">37839 14562 0,'0'0'0,"-82"0"0,41 0 16,41 123-1,0-41 1,0-41 15,0 40-15,82-81 31,0 0-32,-41 0 1,-41 41-16,81 82 15,-81-82-15,0 41 16,0-1 0,-122 1-1,-1-41 1,41-41 0,82-41-1</inkml:trace>
  <inkml:trace contextRef="#ctx0" brushRef="#br0" timeOffset="17168.1183">38207 14971 0,'41'0'78</inkml:trace>
  <inkml:trace contextRef="#ctx0" brushRef="#br0" timeOffset="17434.9204">38575 14726 0,'0'0'16,"0"-41"-16,0 0 15,0 123 32,0 0-47,0 81 16,0 83-1,0-83 1,0-122 0</inkml:trace>
  <inkml:trace contextRef="#ctx0" brushRef="#br0" timeOffset="17852.8478">38862 14726 0,'0'0'0,"-41"-82"0,41 123 47,0 82-47,0-42 16,41 42-1,-41-82-15,40 82 16,1-123 0,41 0-1,-82-41-15,41-82 16,-41 41-1,0-81 17,0 122-17,0 82 1,0 204 0,-41 123-1,41-122 1,0-205-16</inkml:trace>
  <inkml:trace contextRef="#ctx0" brushRef="#br0" timeOffset="18118.6389">39312 14562 0,'0'-41'0,"81"41"16,-40 0 0,0 82-1,-41 0 1,82 81-16,-82-40 16,0 123-1,0 81 1,-123-82-1,1-122-15</inkml:trace>
  <inkml:trace contextRef="#ctx0" brushRef="#br0" timeOffset="18735.2236">35753 14439 0,'0'-41'16,"-82"41"-16,0 82 16,82 41-1,-82 82-15,82 244 16,287 288 15,163-574 0</inkml:trace>
  <inkml:trace contextRef="#ctx0" brushRef="#br0" timeOffset="19368.7131">39680 14235 0,'0'-41'16,"0"0"-1,122-41 1,-40 82-1,-41 82 1,-82 163 15,-82-122 1,205-123-17,0 0 1,123-41-1,-83 41 1</inkml:trace>
  <inkml:trace contextRef="#ctx0" brushRef="#br0" timeOffset="19868.8844">36366 16566 0,'0'0'16,"-82"0"-16,42 0 16,-1 0-16,-41 0 31,941-40 31,245-124-30,-286 164-1</inkml:trace>
  <inkml:trace contextRef="#ctx0" brushRef="#br0" timeOffset="20136.393">36489 17016 0,'-41'0'0,"82"-41"31,82 41-31,-1 0 16,83-81-1,-164 81 1</inkml:trace>
  <inkml:trace contextRef="#ctx0" brushRef="#br0" timeOffset="20501.954">36489 16975 0,'0'0'0,"-82"123"16,82-82 0,0 0-1,0 0-15,-41 41 16,41 0-16,0-164 47,82 82-32,82-82 1,-42 82 0,-81 82-1,41 0 1,-82-1 0,-41 1-16,-41-82 15,1 41 1,-1-41-1,41 0 1</inkml:trace>
  <inkml:trace contextRef="#ctx0" brushRef="#br0" timeOffset="20731.8066">37103 17507 0,'0'-41'31,"0"0"1,40 41 14,-40 82-46</inkml:trace>
  <inkml:trace contextRef="#ctx0" brushRef="#br0" timeOffset="20968.7676">37471 17098 0,'0'0'16,"0"-41"-16,0-41 15,0 123 32,0 82-47,0 41 16,41-1 0,-41-122-1,81 41 1</inkml:trace>
  <inkml:trace contextRef="#ctx0" brushRef="#br0" timeOffset="21353.4702">37798 17057 0,'0'-82'16,"0"164"15,-82-41-15,82 41-16,0 0 0,0 0 15,41-41 1,82-41 0,-41 0-1,122-123-15,-163 41 16,-41 41-1,82-82 1,-82 42 0,-41 81-1,41 81 1,0 83 0,0 41-1,0 40 1,0-163-16,0-41 15</inkml:trace>
  <inkml:trace contextRef="#ctx0" brushRef="#br0" timeOffset="22103.6286">40252 15503 0,'41'0'47,"82"0"-47,41 0 15,-1 0-15,246-82 31</inkml:trace>
  <inkml:trace contextRef="#ctx0" brushRef="#br0" timeOffset="22319.9699">40907 15176 0,'0'0'0,"-82"0"15,82-41 1,0 123 0,0 40-1,0 1 1,0 122 0,0-40-1</inkml:trace>
  <inkml:trace contextRef="#ctx0" brushRef="#br0" timeOffset="22885.4128">42011 14726 0,'0'122'31,"-81"-40"-15,81 0-1,-41-82 1,0 0 0,0 0-1,41-41 1,-82 0-16,82 0 15,41-81 1,41 122 0,0 0-1,-1 204 1,-81 42 0,0-165-16,-81 83 15,-1-41 1,-41-82-16,0 40 31,82-81-15,41-122-1,82-83 1,82 164 0,-1 41-1,-81 82 1,-82-41-16,123 82 15,-82-82-15,0-41 16</inkml:trace>
  <inkml:trace contextRef="#ctx0" brushRef="#br0" timeOffset="23068.8053">42543 15257 0,'123'0'31,"-41"0"-15,0 0-16,-1-40 16,-40 40-16</inkml:trace>
  <inkml:trace contextRef="#ctx0" brushRef="#br0" timeOffset="23685.9473">43525 14726 0,'0'41'31,"0"40"-31,0-40 16,0 0-1,0 41 1,-41-82-1,0 0 17,41-41-32,0-41 15,0-40 1,41 122-16,41 0 31,0 41-31,-82 81 16,0 42 15,0 40-15,-41-122-16,-82 41 15,82-123-15,41 41 16,-82-41 0,82-41-1,0-164 1,82 164-1,0 41 1,0 0 0,-82 123-1,41-82 1,-41 41-16,81-82 16</inkml:trace>
  <inkml:trace contextRef="#ctx0" brushRef="#br0" timeOffset="23865.0692">43934 15298 0,'82'-41'62</inkml:trace>
  <inkml:trace contextRef="#ctx0" brushRef="#br0" timeOffset="24375.4888">44425 14848 0,'0'0'0,"0"-122"16,0 40-1,-82 82 1,0 123 15,82-42-31,-41 1 16,41 82-1,0-82-15,41-41 16,41 40 0,-41-81-16,0 41 15,-41 82 1,0-41-16,0-41 16,-82-41-1,0 0 1,0 0 15,82-123-15,82-163-1,41 122 1,-41 0 0,-82 124-1,0-42-15,-41 82 16,0 0-1</inkml:trace>
  <inkml:trace contextRef="#ctx0" brushRef="#br0" timeOffset="24769.617">44875 14562 0,'0'-82'16,"0"123"15,-41 0-31,41 41 16,-82 245-1,82-122 1,0-83 0,164-40-1,-123-82 1,40-41 0,-81-41-1,-81 1 1,-42 81 15,82 0-15,0 122-16</inkml:trace>
  <inkml:trace contextRef="#ctx0" brushRef="#br0" timeOffset="25038.5762">45366 14480 0,'0'0'0,"0"-41"16,82-40-16,-42 81 31,-40 163-15,82 124 15,-82 40-15,-41 123-1,-122-246 1</inkml:trace>
  <inkml:trace contextRef="#ctx0" brushRef="#br0" timeOffset="25602.8019">41930 14521 0,'-41'-82'31,"-41"82"-31,-41 0 31,41 164-31,82 0 16,-122 81-16,122 0 15,0 42 1,0-42-16,122 369 31,42-614-31,286 82 16</inkml:trace>
  <inkml:trace contextRef="#ctx0" brushRef="#br0" timeOffset="26219.5689">45775 13949 0,'82'0'16,"-82"-82"-16,41 82 31,-41-41-31,81 41 16,1 0-1,41 41 16,-369 245 1,206-286-17,40 82 1,122-82 0,246-41-1,-163-82 1</inkml:trace>
  <inkml:trace contextRef="#ctx0" brushRef="#br0" timeOffset="26590.7571">43034 16730 0,'-41'0'0,"164"0"47,40 0-47,83-82 16,40 82-16,1-122 15,40 122-15,-41-82 16,-81 82-16</inkml:trace>
  <inkml:trace contextRef="#ctx0" brushRef="#br0" timeOffset="27209.0109">43852 17057 0,'-82'0'16,"41"0"0,41 82-16,-81-82 15,40 82 1,41-41 15,-82-164 0,82 0-15,41 82 0,41 41-1,-41 82 16,40 123-15,-81-42 0,-41 1-1,-81-41-15,-1-1 16,82-122-16,41 41 16,-82-41-1,-40-81 1,122-1-1,0 0-15,81 41 16,1 41 0,-82 41-16,82 41 15,0 40 1,-82-40-16,41 0 16,-41-41-1</inkml:trace>
  <inkml:trace contextRef="#ctx0" brushRef="#br0" timeOffset="27359.6926">43852 17589 0</inkml:trace>
  <inkml:trace contextRef="#ctx0" brushRef="#br0" timeOffset="27869.6116">44343 17221 0,'0'0'0,"0"-82"0,0 0 15,0 0 1,-82 82 15,82 82-15,-82 41 0,82-82-1,82 41 1,41 0-1,-41-1 1,-82 83 0,0-41-1,0-82 1,-82 40 0,41-81-1,41-122 16,41-42-15,82-122 0,-82 163-16,-41-82 15,0 165-15,0-42 16,-41 82 15,-41 41-31,41 0 16,0 81-1,41-81 1</inkml:trace>
  <inkml:trace contextRef="#ctx0" brushRef="#br0" timeOffset="28202.6616">44916 16935 0,'-41'0'47,"41"81"-47,0 1 16,0 41-16,0 0 16,0-1-1,41-40-15,81-41 16,-40-41-1,0-41 1,-82-41 0,-41 1-1,-82 81 1,1 40 0,40 83-1</inkml:trace>
  <inkml:trace contextRef="#ctx0" brushRef="#br0" timeOffset="28672.8204">43893 17466 0,'-41'0'16,"41"41"0,82-41 46,-82-41-46,0-40-1,-82 121 17,82 1-32,-41 41 0,41-41 15,0 0 1</inkml:trace>
  <inkml:trace contextRef="#ctx0" brushRef="#br0" timeOffset="33703.6813">25403 21148 0,'0'0'16,"-41"0"-16,82 0 31,41 0-31,41 0 16,40 0-16,42-41 15</inkml:trace>
  <inkml:trace contextRef="#ctx0" brushRef="#br0" timeOffset="33871.2248">25485 21516 0,'-41'0'0,"82"0"46,41 0-46,41 0 0,-1 0 16</inkml:trace>
  <inkml:trace contextRef="#ctx0" brushRef="#br0" timeOffset="34370.2491">26917 20780 0,'-41'-123'15,"41"82"-15,0 0 32,82 41-1,-1 41-31,-81 0 15,0 41-15,0 40 16,-81 83 0,-42-82-1,0-42 1,123-121 31,82-83-32,123 123 1,-124 82 0,-81 81-1,-41-40 1,-81-41 0,40-82-1,0 0 1,41 0-1,41-123-15</inkml:trace>
  <inkml:trace contextRef="#ctx0" brushRef="#br0" timeOffset="34568.2355">27571 21025 0,'0'-41'31,"0"82"32,41 0-48</inkml:trace>
  <inkml:trace contextRef="#ctx0" brushRef="#br0" timeOffset="34970.6412">28021 20698 0,'-41'0'0,"82"0"0,-82-82 16,41 0-1,-41 82 1,-40 82 0,81 41-1,-82 163 1,82-41 0,82-163-16,40-41 15,-81 41-15,0-82 16,0 0-1,41-164 1,-82 83 0,-41-42-1,-41 123 1,-41 123 0,82 40 15,41-122-31</inkml:trace>
  <inkml:trace contextRef="#ctx0" brushRef="#br0" timeOffset="35338.2546">28430 20780 0,'0'0'0,"0"-82"15,0 0 1,82 82 0,41 82 15,-123 81-31,0 1 16,-41 41-1,-41-165 16,0 1-15,164-41 31,-41-41-47,0 41 16,163-81-1</inkml:trace>
  <inkml:trace contextRef="#ctx0" brushRef="#br0" timeOffset="35789.9547">29330 20575 0,'0'0'0,"0"-41"15,0 0 1,0-41 15,-122 82-15,40 0 0,82 82-16,-41-41 15,41 41 1,0 0-1,82-82 1,-41 0 0,-1-41-1,1-82 1,41 82 0,-82 0-1,41 123 16,-41 164-15,0-1 0,0 0-1,0-163 1</inkml:trace>
  <inkml:trace contextRef="#ctx0" brushRef="#br0" timeOffset="42821.2722">18122 15748 0,'0'-81'16,"0"162"30,0 83-30,0 0-16,82-1 16,-82-40 15,40-123-31,1 0 16,82-123 15,-123 41-31,41 1 15,-41-42-15,0 41 0,0 41 16,41 41 0,-41 82-1,0-41 1,0 122 0,0-203 46,0-42-62,0 0 16,0 164 15,82 40-15,-82-81-16,41 123 31,40-123-16,-40-41 1,0-82 0,-41-41-1,0 82-15,0-122 16,0 122 0,0 82-1,0 41 1,0 163-1,82-204 1,-82 41 0,82-82-1,-41-41 1,41-41 0,-82-41-16,0 42 31,0-1-16,0 164 1,0-1 0,0 83-1,41-41 1,-1-82 0,42-41-1</inkml:trace>
  <inkml:trace contextRef="#ctx0" brushRef="#br0" timeOffset="42976.1054">19063 15626 0,'-82'0'0,"164"0"16,-82 122 15,41-40-16</inkml:trace>
  <inkml:trace contextRef="#ctx0" brushRef="#br0" timeOffset="43706.538">19308 16076 0,'0'-82'0,"0"164"32,41-42-17,-41 1-15,0 123 16,0-123 15,0 0-15,82-82-1,-82 0-15,41-41 16,-41 0-16,0 1 16,81 40-16,-81 122 31,41 1-15,-41 123-1,0-164 1,164 41-1,-41-164 1,-82 0 0,-41-41-1,0 41 1,0 1 0,0 40-1,-41 41 1,41 122-1,-82 42 1,82 41 0,41-205-1,0 0 1,41-41 0,-1-82-1,-81 41-15,0-122 16,0 81-1,0-41-15,-81-81 16,81 286 0,0 368-1,0 41 1,40 0 0,42-123-1</inkml:trace>
  <inkml:trace contextRef="#ctx0" brushRef="#br0" timeOffset="50978.1319">19472 24502 0,'-41'-41'0,"41"0"16,41 41 31,40 41-32,-40 41-15,-41 122 16,-41 246 15,-40-368-15,40 41 15,41-164-15,0-82-1,204-204 1,-81-41 0,-41 122-1,-41 206 1,-41-42 0,0 164-1,-82 40 1,41 287-1,-41-81 1,82 81 0,82-287-1,41-122 1,-1 0 15,42-245-15,-82-1-1</inkml:trace>
  <inkml:trace contextRef="#ctx0" brushRef="#br0" timeOffset="51274.2492">20331 23929 0,'0'-82'0,"0"1"0,0-1 16,0 41-1,41 41 1,0 0 0,-41 123-1,0 122 1,-123-81 15,82-164-15,41 82-1,41-82 1,204-82 0,-163 82-16,164-41 15</inkml:trace>
  <inkml:trace contextRef="#ctx0" brushRef="#br0" timeOffset="53439.0731">20413 25320 0,'0'0'0,"-41"-82"0,41 205 62,0 0-62,0-42 16,0 83-1,0-123 1,0 0 0,0-82-1,41 41 1,-41-164 0,81 42-1,-81 81 1,0 82 15,0 40-15,-41-40-16,41 41 15,-40-82 1,40-41 31,0 0-32,81 41 1,-40 0 0,0 82-1,41 0 1,-41-41 0,41-41-1,-41-123 1,-41 41-1,0 1 1,0-42 0,0 205 31,0-1-32,0 83 1,0-123-16,41 0 15,40-41 1,1 0 0,-41 0-1,82-82-15,-123-41 16,0 82-16,0 1 16,0-42-1,0 164 16,0-1-31,0 83 16,41-82 0,0-82-1,81 0 1,-40-82 15,0-41-15,0 1-1,-82 40 1,0 123 15,0 40-15,0 1 0,0-41-1,41-41 16,40 0 1,1-123-17,-41 83-15,41 80 47,-82 1-31,41 41-1,0-82 1,41 0 0,-1-41-1,42 0 1,-82 0 0,-41 1-1,0-42 1,0 41-1,0 0 1,-41 41 0,-41 0-1,-40 82 1,122 40 15,0-81-15,0 0-16,41-41 15,40 0-15,1-41 16,0-40 0,-82 40-1,0-164 1,0 42 0,0 40-1,0 246 16,0 40-31,0 1 16,0-1-16,0 124 16,0-42-1,0-81-15,0-42 16,41-122 0</inkml:trace>
  <inkml:trace contextRef="#ctx0" brushRef="#br0" timeOffset="53655.2657">21394 25238 0,'0'0'0,"0"41"31,82-41-15,-41 82-16</inkml:trace>
  <inkml:trace contextRef="#ctx0" brushRef="#br0" timeOffset="54405.615">23644 24543 0,'-82'-41'16,"164"41"31,41 123-47,81-123 15,-40 81 1,122-81 0,-204 0-16,0 0 15,-82 41 17,0 0-17,-123 41-15,-40 41 16,-42 81-1,82 1 1,83-123 0</inkml:trace>
  <inkml:trace contextRef="#ctx0" brushRef="#br0" timeOffset="55006.6213">25362 24379 0,'0'0'0,"0"-82"15,0 1 1,123 81 0,-82 0-16,-41 81 15,123 165 1,-246 163 15,82-286 0,41-164-15,123-164 0,-41 1-1,-42-42 1,-40 83-1,0 122 1,0 82 15,0 40-31,0 206 16,0 40 15,0-163-15,123-83-1,41-81 1,-1-122-16</inkml:trace>
  <inkml:trace contextRef="#ctx0" brushRef="#br0" timeOffset="55305.1898">26180 23766 0,'0'0'0,"-41"0"0,41-82 16,0 0-1,41 82-15,0 0 16,0 0 0,41 41-16,-82 41 15,-82 81 1,-41 1-1,83-123 1,80-41 0,83 0-1,204 0 1,-40 0 0</inkml:trace>
  <inkml:trace contextRef="#ctx0" brushRef="#br0" timeOffset="56022.4574">26712 24788 0,'0'0'0,"-41"-41"0,-41-40 16,-40 81 0,81 81-1,41 1-15,-82 41 16,82 0-16,0 40 15,245-81 17,-204-82-17,82-82 1,-123 0 0,0-122 15,-123-1-16,1 164 1,122 123 0,41 82-1</inkml:trace>
  <inkml:trace contextRef="#ctx0" brushRef="#br0" timeOffset="57022.7318">27080 24911 0,'0'0'0,"-41"-41"0,41-82 16,-40 82-1,40 123 17,0 0-17,0 123 1,0-83-1,0-81 1,81-41 0,42-41-1,-41-122 1,-82 40 0,0 0-1,0 82 1,0 123-1,0 123 1,0-42 0,0 1-1,41-123 17,204-82-17,-204-82 1,41 41-1,-82-40 1,0 81-16,0-82 16,0 82-1,0 0 17,0-41-1,0 42 0,0-1-15,0 0 171,0-41-156,0 164 16,0 81-31,0-40-16,0 0 16,0 0-1,0 122 1,82-163-1,-41-82 1,40 0 0,1-41-16</inkml:trace>
  <inkml:trace contextRef="#ctx0" brushRef="#br0" timeOffset="57189.28">27612 25156 0,'-82'0'16,"164"-40"15,0 40-31,41 0 16,-1-41 0,1 41-16</inkml:trace>
  <inkml:trace contextRef="#ctx0" brushRef="#br0" timeOffset="57441.0108">28267 24829 0,'0'0'0,"-82"0"0,82-41 16,-41 41 0,41 123 30,0 0-46,0 81 16,0-40 0,0-1-1,82-122 17,0-82-32</inkml:trace>
  <inkml:trace contextRef="#ctx0" brushRef="#br0" timeOffset="57722.9006">28430 25320 0,'0'-82'16,"0"123"15,0 0-15,0 0-16,0 0 16,0 82-1,41-123 1,41 0-1,0-82-15,-82-41 16,82 41 0,-82 0-1,-123 42 17,41 80-17,82 1-15,0 0 16,0 41-16</inkml:trace>
  <inkml:trace contextRef="#ctx0" brushRef="#br0" timeOffset="58055.9706">28962 25197 0,'0'-41'0,"0"1"16,-41 40 46,41 40-62,0 42 16,0-41-16,0 0 15,41 41 1,41-82 15,-41-41-15,-41 0-1,0-41 1,0 0 0,-41 82-16,-41 0 15,-41 41 1,123 0-16</inkml:trace>
  <inkml:trace contextRef="#ctx0" brushRef="#br0" timeOffset="58352.5111">29412 24788 0,'0'0'0,"0"-41"0,0-40 16,-41 81-1,41 81 17,-41 165-17,41-83 1,0 1 0,0-123-16,0 123 15,0-124 1</inkml:trace>
  <inkml:trace contextRef="#ctx0" brushRef="#br0" timeOffset="58556.6252">29698 24911 0,'0'-41'16,"-122"82"30,40 41-46,0-41 16,0 0-16,82 81 16,0-81-1,164 0 1,-41 41 0</inkml:trace>
  <inkml:trace contextRef="#ctx0" brushRef="#br0" timeOffset="58704.7629">30353 25688 0,'0'82'47</inkml:trace>
  <inkml:trace contextRef="#ctx0" brushRef="#br0" timeOffset="59105.7974">25567 26997 0,'0'0'0,"-287"0"15,124 0-15,81 0 0,0 0 16,123 0 15,164 0-15,899-41-1,-245-81-15,1227-124 16,-1227 123-16,-368 123 16,-82-81-1,-368 81 1,-82 0 0,-122 0-1,-124 81 1,124 1-1</inkml:trace>
  <inkml:trace contextRef="#ctx0" brushRef="#br0" timeOffset="59485.8331">26999 27611 0,'0'0'15,"-328"82"-15,42-1 0,0 1 16,-205 41-1,327-82 1,369 41 15,613-123-15,368-164 0,41 1-1,-204 40 1,-614 41-1,-450 123 64,0 0-64,41 41 16</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9T11:41:43.250"/>
    </inkml:context>
    <inkml:brush xml:id="br0">
      <inkml:brushProperty name="width" value="0.05292" units="cm"/>
      <inkml:brushProperty name="height" value="0.05292" units="cm"/>
      <inkml:brushProperty name="color" value="#FF0000"/>
    </inkml:brush>
  </inkml:definitions>
  <inkml:trace contextRef="#ctx0" brushRef="#br0">18940 12721 0,'0'-41'16,"0"82"46,-41 41-46,41 41-16,-82-82 15,82 0-15,-123 41 16,1 40 0,-1-81-1,82 0 1,-41-41 15,82-41-15,0 0-16,0-81 15,0 81-15,41-82 16,41 82 0,0 41 15,0 0-16,40 205 1,-40-83 0,-41 42-1,0-123 1,41-41-16</inkml:trace>
  <inkml:trace contextRef="#ctx0" brushRef="#br0" timeOffset="216.0771">19594 13049 0,'41'0'31,"82"0"-15,-41 0-16,-41 0 16</inkml:trace>
  <inkml:trace contextRef="#ctx0" brushRef="#br0" timeOffset="350.0831">19635 13335 0,'82'0'31,"0"0"-15,0-41-16,0 41 15</inkml:trace>
  <inkml:trace contextRef="#ctx0" brushRef="#br0" timeOffset="966.9096">20944 12844 0,'0'-82'15,"0"0"1,0 164 31,0 0-47,0 41 15,0 40-15,-41 83 16,41-42 15,0-122-15,0 0-1,0-123 17,0-82-17,0-81 1,0-42 0,0 1-1,0 122 1,0 41-1,82 1 1,123-1 0,-42 123-1,-81 81 1,-82 42 15,-82-82-15,1 0-16,-83-41 15,82 81-15,41-122 16,41 41 0</inkml:trace>
  <inkml:trace contextRef="#ctx0" brushRef="#br0" timeOffset="1316.6129">22131 12599 0,'0'-41'16,"-41"41"-16,41-41 0,-41 41 47,-41 123-32,82 163 1,0 82 0,0-41-1,82-81 1,41-205-1,-1-41 1</inkml:trace>
  <inkml:trace contextRef="#ctx0" brushRef="#br0" timeOffset="2184.6575">23153 12844 0,'0'0'0,"-41"-82"0,41 0 15,0 123 17,0 82-17,0 41-15,-81 245 31,81-287-31,0 1 16,-41-123 0,82-82 31,-41-163-32,40-123 1,-40 163-1,82 83 1,0 40 0,-82 41-16,41 41 15,41 0-15,-82 82 16,0 81 0,-41 1-1,-123-41 1,123-42-1,41 1 32,82-82-31,41 123-16,-41-41 31,0 0-15,-42-1-1,83-81 1</inkml:trace>
  <inkml:trace contextRef="#ctx0" brushRef="#br0" timeOffset="2766.6443">23849 13049 0,'0'41'16,"0"40"-1,0-40 1,41-41 0,40 0-1,-40-41 1,-41-81 0,0 81-1,0 0 1,-41 41-1,-40 82 1,81 81 0,0-40-1,81 0 1,-40-123 0,82 0-1,0-82 1,-82-41-1,41-122 1,-82 204 0,0 123 15,-41-1-15,41 124-1,0 40 1,0-40-1,0-41 1,0-124 0,0 1-16,-41-41 15,-82 0-15,82-41 16,-82-163 0,123-42-1</inkml:trace>
  <inkml:trace contextRef="#ctx0" brushRef="#br0" timeOffset="2903.9478">24503 12680 0</inkml:trace>
  <inkml:trace contextRef="#ctx0" brushRef="#br0" timeOffset="3584.0023">24667 13335 0,'82'0'31,"-1"-82"-15,-40 0 0,-41 1-1,0 40 1,-81 41 15,81 81-15,-82-40-16,82 82 15,0-82-15,0 0 16,82 41 0,-42-82-1,124 0 1,-82-123 0,0-41-1,-41 83 1,40-1-1,-81 123 1,41 40 0,-41-40-1,0 0 17,0-82-1,-41-40-16,-40 81 17,40 40-17,41 165 1,-82-82 0,82-1-1,204 1 1,-40-123-1,41-41 1,-83-82 0</inkml:trace>
  <inkml:trace contextRef="#ctx0" brushRef="#br0" timeOffset="3800.1736">25771 12680 0,'0'0'0,"0"-81"16,0-1-1,0 123 17,-41 41-17,41 163 1,0 41 0,0 42-1,41-206 1</inkml:trace>
  <inkml:trace contextRef="#ctx0" brushRef="#br0" timeOffset="3967.5437">25526 13212 0,'82'0'31,"0"0"-31,-1 0 16,83 0-1</inkml:trace>
  <inkml:trace contextRef="#ctx0" brushRef="#br0" timeOffset="4153.567">26180 13090 0,'0'40'63,"0"1"-48,0 41-15,-41 41 16,41-82 0,0 81-1</inkml:trace>
  <inkml:trace contextRef="#ctx0" brushRef="#br0" timeOffset="4284.906">26058 12762 0,'0'82'31,"41"-82"-31</inkml:trace>
  <inkml:trace contextRef="#ctx0" brushRef="#br0" timeOffset="4666.9378">26426 13212 0,'0'41'47,"0"0"-32,0 0-15,0 82 16,82-246 46,-1 41-62,-81 0 0,82-40 16,0 81 0,-82 82 15,0 40-31,0 83 31,41-123-15,0 41-16,82-82 15</inkml:trace>
  <inkml:trace contextRef="#ctx0" brushRef="#br0" timeOffset="5067.393">27121 13049 0,'0'0'0,"0"-41"16,-82 0 15,82 82-15,-81 122-1,81-122-15,0 41 16,0-41 0,122-41-1,-81 0-15,41-41 16,0-163 15,-82 81-15,-41 286 15,-41 124-15,41-1-1,41 0 1,-82-122 0,1-123-1,-1-41 1,0-205-1,82-40 1</inkml:trace>
  <inkml:trace contextRef="#ctx0" brushRef="#br0" timeOffset="5783.8728">28389 13090 0,'0'-41'16,"0"82"30,0 40-46,0 124 16,0-164 0,0 0-1,0-123 32,123-123-31,-41 1-1,0 122 1,-41 82 0,-41 123-16,0 122 15,0-163-15,0 0 16,0 163 0,0-204-1,81-41 1</inkml:trace>
  <inkml:trace contextRef="#ctx0" brushRef="#br0" timeOffset="6517.3698">28921 13130 0,'0'0'0,"0"-40"15,82 40 1,-82 40 0,0 42-1,0 41 1,0 0-1,0-82 1,41-41 0,41-82-1,0-41 1,-82-41 0,0 83-1,0 162 16,0 42-31,0-41 16,0 122 0,40-81-1,83-82 1,41-205 15,-164 83-15,41-42-16,-41-122 15,0 122-15,0 41 16,0 0 0,0 41-1,0 123 1,0 0 0,0 82-1,0 40 1,0-163-1,0 82-15,163-123 16,-122 0 0,0 0-16,41-164 15,-41 0 17,-41-122-17,0 245 1,0 0-1,0 82 1,0 41 0,-41 123-1,41-1 1,0-81 0,41-82-1</inkml:trace>
  <inkml:trace contextRef="#ctx0" brushRef="#br0" timeOffset="7617.4171">30885 12640 0,'0'0'0,"-41"-82"16,41 0 0,0 164 15,0 163-15,0 123 15,0-327-16,0-123 17,123 42-17,-83-42-15,42-82 32,0 205-1,-82 82-16,0-82 1,0 0-16,41-41 16,82 0-1,-42-123 1,1 0 0,-82 82-1,0 164 16,0-41-15,0-41 0,82 40-1,-41-81 1,82-40 0,-82-1-16,-41 0 15,122-123 1,-122 0-1,0 83 1,-41 203 0,-40 165-1,40 163 1,-41 286 0,0-532-1,41-40 1,-41-205-1,82-41 1,0-572 0,123 286-1,-41 286 1</inkml:trace>
  <inkml:trace contextRef="#ctx0" brushRef="#br0" timeOffset="7884.2236">32030 12517 0,'0'0'0,"0"-82"0,0 41 15,0-41 1,0 205 15,0 41-15,0 449-1,0-163 1,0-245 0,0-164-1,0 40 1,0-162 0</inkml:trace>
  <inkml:trace contextRef="#ctx0" brushRef="#br0" timeOffset="8100.7278">32112 12967 0,'0'0'0,"41"0"15,41 0 1,-41 0-16,40 41 16,-81 0-1,-81 122 1,-124-40-1,123-123 1,82-82 0</inkml:trace>
  <inkml:trace contextRef="#ctx0" brushRef="#br0" timeOffset="8244.5765">32644 13171 0,'0'-41'32</inkml:trace>
  <inkml:trace contextRef="#ctx0" brushRef="#br0" timeOffset="9050.4418">33462 13049 0,'-82'0'0,"82"-82"0,0 41 16,0 82 31,0 41-32,0-41-15,0 40 16,41 42-1,0-82 1,0-41 0,41-41 15,-1 0-31,-81-41 16,41 1-16,-41 40 0,0 122 46,0-40-30,-163 123 0,163-205 31,0 0-47,0 0 15,81-81 1,-40 203 15,-41 1-15,82-41-1,-41-41 1,41 0 0,-82-41-1,123-82 1,-123 42-1,0-1-15,0 41 16,0 123 15,0-41-15,0 40 0,41 42-1,81-123 1,1-41-1</inkml:trace>
  <inkml:trace contextRef="#ctx0" brushRef="#br0" timeOffset="10084.3611">34321 12640 0,'0'0'0,"0"-82"16,0 164 46,0 40-62,0 1 16,0 82-1,0-42 1,41-122 0,41-41-1,-1-82 1,-40-81-1,-41 122-15,82-41 16,-82 123 31,0 41-31,0-1-1,41 1 1,0-82-1,82 0 1,-42 0-16,-81-41 16,0 0-16,41 1 0,-41-42 15,0 41 1,0 123 15,0-41-15,0 40-1,0-40 1,82-41 15,-82-41-31,0-122 32,0 122-17,-41 41 1,0 41-1,41 81 1,0 1 0,0-41-1,41-82 1,41 0 0,-41 0-16,123-123 15,-164 82-15,41 0 16,-41-81-1,0 81 1,81 41 0,-81 82-1,0-1 17,0 42-17,0-82-15,0 0 16,82-41 15,-41 0-31,82-123 16,-123 41-1,41 82 1,-41 41 15,0 41-15,82-82 15,-42-41-15,42-41-16</inkml:trace>
  <inkml:trace contextRef="#ctx0" brushRef="#br0" timeOffset="10633.9841">36857 13049 0,'0'-82'16,"0"123"15,0 81-16,0-40-15,0 82 16,41-82 15,41-123-15</inkml:trace>
  <inkml:trace contextRef="#ctx0" brushRef="#br0" timeOffset="10756.9116">36980 12517 0,'0'41'32,"0"41"-32</inkml:trace>
  <inkml:trace contextRef="#ctx0" brushRef="#br0" timeOffset="11000.9341">37184 12517 0,'0'0'0,"0"-41"0,0 0 15,0 123 16,0 41-15,0-1-16,0 124 16,0-164-16,0-1 15,0-40 1</inkml:trace>
  <inkml:trace contextRef="#ctx0" brushRef="#br0" timeOffset="11134.183">37062 12926 0,'41'0'15,"-1"0"1,42 0-16,41 0 16,0 0-16</inkml:trace>
  <inkml:trace contextRef="#ctx0" brushRef="#br0" timeOffset="12317.9242">37716 13294 0,'0'-82'187,"0"41"-140,0 0 31,0-40-15,0 40-32,41 41-15,-41-41-1,0 0 1,0-82 0,0 41-1,0 41 1,0 123 15,0 41-15,0 0-1,0-82-15,82 40 16,-41-81 0,0 0-1,40 0 17,83-163-17,-164 81 1,0-41-1,0 205 32,0 0-47,0 82 16,82-42 0,-41-81-1,-41 41 1,-41-82-1,-123-82 1</inkml:trace>
  <inkml:trace contextRef="#ctx0" brushRef="#br0" timeOffset="12467.2616">37880 12435 0,'82'-82'16,"-1"123"0</inkml:trace>
  <inkml:trace contextRef="#ctx0" brushRef="#br0" timeOffset="13421.1739">38739 12435 0,'0'0'0,"0"-41"15,-41 41 17,41 82-17,0 41-15,0-1 16,0 1-1,0 163 1,41-163 0,-41-82-1,41-41 1,0 0-16,40-41 16,1-41-1,-82 1-15,41-83 16,-41 82-1,0 123 17,-41 41-1,41-41-15,41-41-1,41 0 1,0 0-1,-41 0 1,41 82 31,-82-1-31,0 1-1,0-41 1,122-41 15,-122-41-31,82-82 16,-41-40 15,-41 122-15,0-41-16,0 123 31,0 0-16,0 41 1,0 40 0,0-40-1,82-82 1,40 0 0,-81-41-1,41-204 1,-41 81-1,-41 205 32,0 41-47,0 41 32,0-82-17,0 0 1,82-41-1</inkml:trace>
  <inkml:trace contextRef="#ctx0" brushRef="#br0" timeOffset="13795.2893">40171 12885 0,'0'-82'16,"0"123"15,0 0 0,40-41-15,-40-82 15,0 0 1,-40 82-17,-42 205 1,41-82-1,41-123-15,204 163 47</inkml:trace>
  <inkml:trace contextRef="#ctx0" brushRef="#br0" timeOffset="13796.3097">40375 13130 0</inkml:trace>
  <inkml:trace contextRef="#ctx0" brushRef="#br0" timeOffset="14584.9155">38821 12476 0,'-41'0'0,"82"0"63,40 0-48,1 0-15,205 0 16,-83 0 0</inkml:trace>
  <inkml:trace contextRef="#ctx0" brushRef="#br0" timeOffset="14970.4197">40702 12190 0,'82'41'63,"-41"40"-63,-41 42 16,82 41-16,-82 163 31,-491 532 0,327-777-31</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9T11:10:38.556"/>
    </inkml:context>
    <inkml:brush xml:id="br0">
      <inkml:brushProperty name="width" value="0.05292" units="cm"/>
      <inkml:brushProperty name="height" value="0.05292" units="cm"/>
      <inkml:brushProperty name="color" value="#FF0000"/>
    </inkml:brush>
  </inkml:definitions>
  <inkml:trace contextRef="#ctx0" brushRef="#br0">34934 14889 0,'-40'0'0,"-1"0"16,0 0-16,-41 0 16,41 0-1,123 0 32,204 0-31,164 0-1,-123 0 1,1 0 0,-206 0-16,83 0 15,-164 0 1,0 0 0,-41-81-1,0 40 16,-82 41 1,0 0-32,0 0 15,41-41 1,1 41 0,80 0 30,1 0-30,41 0-16,0 0 16,0 82-1,-41 40 1,-82 42 15,-82-41-31,0-83 31,82 42-31</inkml:trace>
  <inkml:trace contextRef="#ctx0" brushRef="#br0" timeOffset="2350.4254">27408 16648 0,'-82'0'15,"41"-41"1,123 41 140,81 0-156,83 0 16,-1 0-16,42 0 16,-1-81-16,123 81 31,-286 0-31,-41 0 0,-42 0 15,-40-82 48,0 41-32,-40 41-15,-1 0-1,-82-41 1,82 41-16,-41 0 16,41 0 15,82 0 16,0 0-47,82 0 31,-82 0-15,41 0-1,-82 41-15,0 41 16,0 40 0,-41-81-16,-41 41 15,41 82 1</inkml:trace>
  <inkml:trace contextRef="#ctx0" brushRef="#br0" timeOffset="3633.4368">27776 19634 0,'-82'0'16,"41"0"-16,-41 0 15,0 0 1,1 0 15,122 0 16,204 41-31,205-41-1,164-41 16,367-41-15,-572 82 0,-204-81-1,-164 81 1,41 0 0,-82-41 15,-41 41-16,-41 0 1,41 0-16,-82-82 16,41 41-1,-81 41 1,40-41 0,82 41-1,82-82 48,82 82-63,0 0 15,81 0 1,-163 41 0,-41 41-1,0 82 1,-327 122-1,122-122-15</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9T11:11:33.145"/>
    </inkml:context>
    <inkml:brush xml:id="br0">
      <inkml:brushProperty name="width" value="0.05292" units="cm"/>
      <inkml:brushProperty name="height" value="0.05292" units="cm"/>
      <inkml:brushProperty name="color" value="#FF0000"/>
    </inkml:brush>
  </inkml:definitions>
  <inkml:trace contextRef="#ctx0" brushRef="#br0">28717 11331 0,'0'-41'32,"0"0"-17,0-41 16,0 123 32,0 41-47,-82-41-1,-41 81 1,82 1-1,-41-82 1,-40 82-16,40-42 16,41-40-1,-41 41 1,82-123 15</inkml:trace>
  <inkml:trace contextRef="#ctx0" brushRef="#br0" timeOffset="329.2985">28062 11290 0,'0'-41'16,"41"41"46,0 41-62,41 0 16,-41 81-16,40-40 16,-40-41-16,82 82 15,-82-82 1,41 40-1,-41-81 1</inkml:trace>
  <inkml:trace contextRef="#ctx0" brushRef="#br0" timeOffset="818.5924">27817 11003 0,'122'-81'63,"1"81"-63,-41 0 15,41 0-15,40 0 0,-40 0 16,82 0 0,-165 0-1,1 0 1</inkml:trace>
  <inkml:trace contextRef="#ctx0" brushRef="#br0" timeOffset="2115.9834">34157 11699 0,'0'-41'16,"0"-41"0,0 0-1,41 82-15,-41-82 16,0 42-16,82-42 15,-82 41-15,0 0 16,41-164 0,-41 83 15,0 203 16,0 83-32,0 163 1,0-204 15,41-82-15,41-41 0,40 0-1,-81 0-15,82-205 16,-123 124-16,41-1 15,-41-123 1,0 123 0,0 42-1,0 80 17,0 42-32,0 0 15,0 82 1,0-82-1,0 40-15,82-81 32,-1-41-17,-40 0 1,246-204 0,-287 122-16</inkml:trace>
  <inkml:trace contextRef="#ctx0" brushRef="#br0" timeOffset="3116.6061">35262 10553 0,'0'0'0,"-82"-81"16,41 40 0,-41 0-1,0-41 1,-40 41 0,-1 41-1,41-82 1,0 82-16,1 0 15,40 0-15,-41 0 16,0 0 0,-41 41-1,-40 41 1,122-82-16,-82 164 16,82-83-1,-41-40-15,0 82 16,42 0-1,-42 40 17,82 1-17,0 0 1,41 40 0,0 1-1,-41-124-15,81 83 16,-40-123-16,-41 0 15,82 41 1,41 0 0,40 81-1,-40-163 1,41 41 0,-82-41-1,40 0 1,42-82-1,-41 0 1,-1 1 15,1-42-15,41-41 0,-82-40-1,-1 81 1,42 41-1,-123 0-15,41 1 16,-41 40 0,0 0-16,0-82 15,0-41 1,0 42 0,0-42-1,-82 41 1,-41 1-1,-40 40 1,-124 82 15,165 82-15,81 0 0,-82-82-16</inkml:trace>
  <inkml:trace contextRef="#ctx0" brushRef="#br0" timeOffset="5017.8816">29044 10635 0,'0'-41'16,"0"0"0,-82 41-1,82-81-15,-41 81 16,0-41-1,-41 41 1,-81-41 15,-42 41 1,123 0-17,1 0 1,-83 0-1,123 82 1,-41-41 0,-81-1-1,122 1 1,-41 123 0,0-82-1,41 0 1,41 40-16,-82-40 15,82 0 1,0-41 0,0 41-1,-40-1 1,40 1 0,0 0-1,0 0 1,0 0-1,0 81 1,40-81 0,42 0-1,-82 0 1,41 0 0,164 122-1,-83-122 1,-40-41-1,41 41 17,41-82-17,-124 40 1,42-40 0,0 0-1,0 0-15,0 0 16,0-81-1,-1-42 1,42 0 0,0 1-1,-41-42 1,-41 41 0,-1 41-1,83-40 1,-82-1-1,0 41 17,41-122-17,-82 122 1,41-41 0,-41-41-1,0 83 1,-82-42-1,-41 82 1,-40-41 0,-206 0-1,165 1 1,122 122 0,82 40-1,-82-81-15</inkml:trace>
  <inkml:trace contextRef="#ctx0" brushRef="#br0" timeOffset="6218.0087">28308 12517 0,'0'0'0,"0"-123"16,0 82 0,0 0 15,0 82 78,0 41-93,0-41-1,0 0 1,0 41 0,40 81-1,-40-122-15,0 41 16,0 41 0,0-82-1,0 122 1,0-122-1,0 0 17,0 41-17,0-41 1,-40-82 78,40 0-79,-41 41-15,41-41 16,0 0 0,-41-41-1,41 123 95,0 41-95,41-82-15,40 41 16,-40-41-1,41 0 1,0 0 0,0 0-1,-82-123-15</inkml:trace>
  <inkml:trace contextRef="#ctx0" brushRef="#br0" timeOffset="8498.8463">28635 13294 0</inkml:trace>
  <inkml:trace contextRef="#ctx0" brushRef="#br0" timeOffset="8666.9744">29739 12844 0,'0'0'0,"82"0"0,-82-41 31,164-41 0</inkml:trace>
  <inkml:trace contextRef="#ctx0" brushRef="#br0" timeOffset="10461.2156">34812 11903 0,'-41'0'141,"41"-41"390,0 0-46,0-40-485,82 81 15</inkml:trace>
  <inkml:trace contextRef="#ctx0" brushRef="#br0" timeOffset="13154.4084">13622 15421 0,'41'41'281</inkml:trace>
  <inkml:trace contextRef="#ctx0" brushRef="#br0" timeOffset="21384.7781">13827 14153 0,'0'-41'16,"-82"-82"0,82 83-1,-41 40 1,-123-164 15,-40 123 0,81 41-15,82 0-16,-82 41 16,82-41-1,-40 82-15,-42 40 16,0 83 0,-40 163-1,40 0 16,123-122-15,0 81 0,0-163-16,82 81 15,-1-163-15,1 0 16,123-1 0,40-81-1,1 0 1,40-204-1,-204 122 1,81-82 0,-81-40-1,0 40 1,0 82-16,-82-122 16,0 122-1,0-41-15,0-40 16,0-42 15,-368-163-15,122 205-1,1 163 1,40 0 0,123 81-1,42 1-15,40 0 0</inkml:trace>
  <inkml:trace contextRef="#ctx0" brushRef="#br0" timeOffset="22283.6782">13049 15953 0,'0'82'62,"-82"-1"-62,82-40 16,0 41-16,0 123 31,0-42-15,0 83-1,0-124-15,0 42 16,0-82-16,0 0 16,0 40-1,0-40 1,0 82-1,0-123 1,-40-123 47,40 41-48,-82 0-15,41-82 31,0 83-15,0-42 0,41 0-1,0 123 32,0 0-31,0 0-16,0 0 15,0 81 1,41-81 0,204-41-1,-204-41 1,41-41 0,0 42-1</inkml:trace>
  <inkml:trace contextRef="#ctx0" brushRef="#br0" timeOffset="22802.4637">12640 18080 0,'82'0'63,"82"0"-63,-42 0 15,1 0 1,-41-82-16</inkml:trace>
  <inkml:trace contextRef="#ctx0" brushRef="#br0" timeOffset="22968.7215">12845 18284 0,'0'0'0,"82"0"62,-1 0-62,42 0 16,0-40-16</inkml:trace>
  <inkml:trace contextRef="#ctx0" brushRef="#br0" timeOffset="42203.8615">13867 15298 0,'0'-81'32,"0"-42"-32,0 41 15,0 41 1,-40 41 15,-124 164 0,287 368 1,81-492-1,-204 42-15,0 0-1,-163-82 1,81 41-1,0-41 1,164-82 15</inkml:trace>
  <inkml:trace contextRef="#ctx0" brushRef="#br0" timeOffset="42470.9351">14154 15053 0,'0'0'0,"0"-41"16,0 0 0,-41 41-1,0 0 1,41 123 0,0 81-1,0 1 1,0-41-1,41-1 1,-41-204 31</inkml:trace>
  <inkml:trace contextRef="#ctx0" brushRef="#br0" timeOffset="43486.6666">13990 15503 0,'82'0'47,"0"0"-32,41 0 1,-83-41 0,-40-41 15,0 123 31,-81 41-46,81-41-16,0 0 16,0 41-1,0-1 1,41-81-1,-1 41 1,-40-82 0,41-40-1,-41-42 1,0 41 0,0 123 15,0 0-31,0 41 15,0-1 1,0-40 0,82-41-1,-41 0 1,0-81 0,41-83 15,-82-82-16,0 165 1,0 162 15,0 1-15,0 82 0,0-41-1,41-1 1,40-81-1,-40-41 1,0-82 0,41 1-1,-82-83 1,0 82 15,41 82-15,-41 41 15,0 0-15,0 0-1,0 41 1,0-41 0,41 0-1,-41 40 16,0-40 1,-41 0-17,0-41-15,-41 0 16</inkml:trace>
  <inkml:trace contextRef="#ctx0" brushRef="#br0" timeOffset="43653.3672">14440 15503 0,'0'-41'0,"82"-41"15,41 82-15,163-123 16,328-122-1</inkml:trace>
  <inkml:trace contextRef="#ctx0" brushRef="#br0" timeOffset="44087.4798">14726 17262 0,'0'0'0,"-40"0"16,162 0 15,83-41-15,204-123-16,-82 42 15</inkml:trace>
  <inkml:trace contextRef="#ctx0" brushRef="#br0" timeOffset="55388.6073">27449 7772 0,'0'-82'16,"-41"82"0,0 0-1,123 0 48,81 0-48,164 0 1,1-41 0,-165 41-1,-122 0-15,41-82 16,-41 82-16,-41-41 16,0 1 15,-123 40-16,-81-82 1,122 82 0,0-41-1,0 41 17,123 0-1,0 0-16,123 0 1,-42 0 0,-40 41-1,-82 41 1,-82 81 0,-122-40-1,122-41-15,-82 40 16</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9T11:12:00.230"/>
    </inkml:context>
    <inkml:brush xml:id="br0">
      <inkml:brushProperty name="width" value="0.05292" units="cm"/>
      <inkml:brushProperty name="height" value="0.05292" units="cm"/>
      <inkml:brushProperty name="color" value="#FF0000"/>
    </inkml:brush>
  </inkml:definitions>
  <inkml:trace contextRef="#ctx0" brushRef="#br0">25649 4786 0,'0'-41'16,"-41"41"-1,41-41 1,0 0 15,0 82 0,0 41-31,0 81 16,0-40 0,0-41-16,0 82 15,0-123 16,0 40-15,0-122 15</inkml:trace>
  <inkml:trace contextRef="#ctx0" brushRef="#br0" timeOffset="334.2174">25608 4786 0,'0'0'0,"-82"-41"16,82-82-1,-41 123-15,41-41 16,0 0-1,41 41-15,41 0 16,122 0 0,-81 0-1,-41 164 1,-164-41 0,-123-82-1,83 40 1,122 1-1</inkml:trace>
  <inkml:trace contextRef="#ctx0" brushRef="#br0" timeOffset="800.2154">26630 4663 0,'0'-41'15,"0"0"1,0 123 31,0-41-47,0 0 15,41 123 1,82-83 0,-82-81-1,-41 41-15,41-41 16,-41-41 0,0-81-1,0 40-15,0-82 31,0 1-15,-82 163 0,82 81-1,0-40 1,0 164 0,0-82-16,41-1 15,-41-40-15,82-82 16</inkml:trace>
  <inkml:trace contextRef="#ctx0" brushRef="#br0" timeOffset="1867.3308">27408 4745 0,'0'-41'15,"0"0"1,-41 41-1,0-82 1,0 82 0,0 0-1,-41 82 1,82 123 0,0-124-1,82 1 1,0-82-1,0-41 1,-82-81 0,41-42-1,-41 82 1,0 123 31,0 0-32,0 41 1,0 0 0,0-41-16,40 40 15,42-81-15,0 0 16,-41 0 0,0-81-1,41-206 1,-82 124-1,0 40 1,0 82 0,-41-41-1,0 82 1,41 41 0,0 123-1,0-1 16,41 1-15,41-41 0,-42-42-1,83-81 1,-82-122 0,41 81-16,-82-123 15,0 82 1,0 123 46,0 0-62,0 41 16,0-41-16,0 82 16,41-123-1,41 0 16,-1-82-15,1-41 0,-82 41-1,0 1 1,0 121 15,0 1-31,0 0 16,0 82-1,41-41 1,0-82 0,41 0-1</inkml:trace>
  <inkml:trace contextRef="#ctx0" brushRef="#br0" timeOffset="2184.3073">28717 4540 0,'0'82'47,"81"-41"-32,-40-41 1,41 0 0,-82-82-1,0 1 1,0 40-1,-41 0 1,-81 82 0,81 81-1,41-40-15,0 82 16,0-123 0,41-41-16,122 81 15,-122-121 1</inkml:trace>
  <inkml:trace contextRef="#ctx0" brushRef="#br0" timeOffset="2683.7737">29862 4540 0,'41'0'31,"41"0"-31,40 0 16,1 0-16,-41 0 15,-41 0-15</inkml:trace>
  <inkml:trace contextRef="#ctx0" brushRef="#br0" timeOffset="2800.9401">29862 4949 0,'0'0'16,"164"0"15,40-40-31,-40-42 16</inkml:trace>
  <inkml:trace contextRef="#ctx0" brushRef="#br0" timeOffset="5967.911">31744 4050 0,'0'-41'0,"0"163"47,0 1-32,0 41-15,0 40 16,0-81-16,82 41 16,-82-42 30</inkml:trace>
  <inkml:trace contextRef="#ctx0" brushRef="#br0" timeOffset="6201.2555">31703 3845 0,'0'0'0,"0"-82"16,82 41-1,40 41 1,-40 0 0,0 0-16,0 41 15,-41 41 1,-41-41-16,-82 163 16,-123-81-1,83 0 16,122-41-15</inkml:trace>
  <inkml:trace contextRef="#ctx0" brushRef="#br0" timeOffset="6501.3288">32930 3722 0,'0'0'0,"0"-81"0,-41 40 15,-41 82 32,82 204-47,0 164 31,41 0-15,82-82 0,0-40-1,-42-287-15</inkml:trace>
  <inkml:trace contextRef="#ctx0" brushRef="#br0" timeOffset="7018.0849">33625 4336 0,'-81'0'15,"40"-41"1,163 41 31,42 0-32,-41 0-15,0 0 16,-42 0-16,1 0 16,-123 82 15,0 0-15,-40-41-16,-83 81 31,82-81-16,123-41 17,82 0-17,81 0 1,-81 0-16,-41-82 0</inkml:trace>
  <inkml:trace contextRef="#ctx0" brushRef="#br0" timeOffset="7351.2688">35344 4009 0,'-82'41'62,"-41"122"-46,82-81 0,41-41 15,41-41-31,164 0 15,40 0 1,-122 0 0</inkml:trace>
  <inkml:trace contextRef="#ctx0" brushRef="#br0" timeOffset="7550.6037">35139 4745 0,'0'0'0,"-41"0"0,164 0 63,0 0-63,122-41 15,0 0 1</inkml:trace>
  <inkml:trace contextRef="#ctx0" brushRef="#br0" timeOffset="9298.1369">36448 3804 0,'0'-41'0,"-41"41"0,-41 0 31,123 0 844,0 0-859,0 0-16,41 0 16,0 0-16,40 0 15,-40 0-15,-41 0 16,0 0-1,41 0 17,-82 82-1,-41 0-15,-82 41-1,41-42 1,1 1-1,40 0 1,41-41 0,-41 41-16,41-41 31,41-41 16,122 0-32,1 0 1,-82 0 0,-41 0-1</inkml:trace>
  <inkml:trace contextRef="#ctx0" brushRef="#br0" timeOffset="10418.3975">37062 3068 0,'-41'0'0,"82"0"62,204 82-62,1 40 16,-42 287 0,-327 450 15,-613-286 0</inkml:trace>
  <inkml:trace contextRef="#ctx0" brushRef="#br0" timeOffset="11353.7077">37266 4090 0,'-41'0'63,"-41"0"-32,82 82-15,0-41-1,123 0 1,-82 41 0,41-41-1,-82 0 1,0 41 0,-82-42-1,0-40 1,41 0-1,82 0 17</inkml:trace>
  <inkml:trace contextRef="#ctx0" brushRef="#br0" timeOffset="12462.9286">37389 4172 0,'0'0'0,"0"-82"15,0 42 1,0-42 0,0 123 31,41 40-32,-41 42 1,0 0-1,0-41 1,0-123 47,0 0-63,0 0 46,41 41-30,41 0 0,40-82-1,-40 82 1,-82-41 0,41 41-1,-82 0 63,-41 0-62,82 82 0,0-41-1,0 0 1,41-41-1,0 0 1,0 0 0,41 0-1,-82-82 1,0 0 0,0 123 30,0 0-30,0 0 15,82-41 1,-42 0-17,-40-41 1,41-82-1,-41 42 1,82 40 0,-82 0 15,0-41 0,0 41 0,0 82 16,0 41-31,0 0-16,0 40 16,0 42-16,0 0 31,0-124-16</inkml:trace>
  <inkml:trace contextRef="#ctx0" brushRef="#br0" timeOffset="12852.6001">38002 4213 0,'41'0'15,"0"0"1,41 0-16,-41 0 16,0 0-16,41-41 15,0 0 1,-82 123 109,0-41-109,40 41-1,-40-41 1,-40 41-1,-42-82-15,41 0 16,0 41-16</inkml:trace>
  <inkml:trace contextRef="#ctx0" brushRef="#br0" timeOffset="20486.2024">25403 5931 0,'-82'0'15,"1"0"-15,40 0 0,0 0 16,82 0 31,81 0-47,369 0 31,-204-41-31,490-41 31</inkml:trace>
  <inkml:trace contextRef="#ctx0" brushRef="#br0" timeOffset="20686.1741">25199 6218 0,'0'0'0,"81"0"31,42 0-15,41 0-1,286 0 1,-328 0-16</inkml:trace>
  <inkml:trace contextRef="#ctx0" brushRef="#br0" timeOffset="24387.106">16567 6995 0,'-41'0'16,"123"0"46,41 0-46,41 0-16,40-41 15,42 41-15,244 0 16</inkml:trace>
  <inkml:trace contextRef="#ctx0" brushRef="#br0" timeOffset="24603.0943">17467 7036 0,'41'0'15,"41"0"1,82 0-16,-42-123 16</inkml:trace>
  <inkml:trace contextRef="#ctx0" brushRef="#br0" timeOffset="32954.7493">19799 7731 0,'-41'0'16,"164"0"15,40 0-15,42 0-1,1390-41 16,-1267 41-31,122-82 16</inkml:trace>
  <inkml:trace contextRef="#ctx0" brushRef="#br0" timeOffset="33187.5126">20494 8304 0,'0'0'0,"-163"0"16,-1 0-16,82 0 15,123 0 17,246-41-17,-83 41-15,410 0 16,-410 0-16,42 0 15</inkml:trace>
  <inkml:trace contextRef="#ctx0" brushRef="#br0" timeOffset="33553.6593">17017 9408 0,'0'0'0,"-82"0"0,1 0 15,-83 41 1,287-41 15,122 0-15,369-82-1,245 82 1,-82-82 0,-286 82-1,-368 0-15</inkml:trace>
  <inkml:trace contextRef="#ctx0" brushRef="#br0" timeOffset="33753.8008">17181 9981 0,'0'0'16,"-327"0"-16,163 0 15,123 0 1,123 0-1,286 0 1,164-41 0,41 41-1,-287 0-15</inkml:trace>
  <inkml:trace contextRef="#ctx0" brushRef="#br0" timeOffset="37954.6736">25403 9040 0,'-41'0'15,"41"123"32,0 40-47,41 42 16,-41 40 0,0-40-1,0-123 1,41-1-1</inkml:trace>
  <inkml:trace contextRef="#ctx0" brushRef="#br0" timeOffset="38188.113">25444 9081 0,'0'0'0,"0"-41"0,0 0 16,0-41-1,41 82-15,82 0 16,-82 41 0,40 123 15,-203-42-15,-42 1-1,123-82 1</inkml:trace>
  <inkml:trace contextRef="#ctx0" brushRef="#br0" timeOffset="38637.9802">26426 8958 0,'0'0'16,"0"-82"-16,0 41 15,0 123 17,0-41-17,82 123 1,-41-42-1,40-122 1,-40 82 0,0-82-16,41-41 15,-82-40 1,0-1-16,0 0 16,0-82-1,0 83 1,-41 40-1,41 163 1,0 124 0,0-83-1,41-81 1</inkml:trace>
  <inkml:trace contextRef="#ctx0" brushRef="#br0" timeOffset="39638.5045">27408 8835 0,'0'-40'16,"-41"-42"-1,-41 82 1,41 0-1,-41 82 1,82-42-16,0 83 16,0-82-1,0 0 1,0 0-16,41-41 16,41 0-1,0 0 1,-41-123-1,-41 0 1,81-40 0,-81 245 31,0-41-47,0 81 15,0-81 1,82 0-1,-41-41 1,123-41 0,-123-122 15,40-1-15,-81-82-1,0 1 1,-40 245 15,40 82-15,-41 41-16,41 122 15,0-122-15,0-41 16,0 40 0,81-40-1,1-82 1,0-123-1,0 1 1,-82-42 0,0 123 15,0 82-15,0 41-1,0 41 1,0-42-1,0 1 1,41-82 0,82-41-1,-42-122 1,-81 40 0,0 82-16,0 123 46,0-41-30,0 0-16,0 40 16,41 1 15,0-82-31</inkml:trace>
  <inkml:trace contextRef="#ctx0" brushRef="#br0" timeOffset="39920.9812">28594 8631 0,'0'41'16,"0"0"-1,82-41 1,-41 0 15,-41-41-31,0-41 16,0 0-1,-123 123 17,123 0-32,-82 164 15,82-124 17,0-40-17,123-41-15,122-41 16</inkml:trace>
  <inkml:trace contextRef="#ctx0" brushRef="#br0" timeOffset="40504.4527">31335 8140 0,'0'0'0,"0"-41"16,0 82 15,-287 164 1,42-1-1,163-163-31,123-41 31,41 0-31,41 0 16,204 0-1,-82 82 1</inkml:trace>
  <inkml:trace contextRef="#ctx0" brushRef="#br0" timeOffset="41138.5429">33175 8304 0,'0'-41'15,"0"82"17,0 0-32,-81 40 15,81 1 1,-41-41 0,41-82 62,-82 82-31,41-41-32,0 82-15,-41-82 16,41 82-16,-40-82 15,-1 41 1,-41-41 0,82 0-1,41-123 1,0 82 0,0-82-16,123 82 15,-123 0 1,82 41-16,0 41 15,40 82 1,-81-41 0,123 41-1,-82-42 1</inkml:trace>
  <inkml:trace contextRef="#ctx0" brushRef="#br0" timeOffset="41955.1944">35180 8631 0,'0'0'0,"-41"0"0,-41 0 15,41 0 1,82 0 15,82 0-15,41 0-16,-1 0 15,655-164 17,-818 123-1,-81 0-15,-124 41-1,164 0 1,41-40-1,82 40 17,0 0-32,40 0 31,-122 40-15,0 124-1,-122 41 1,81-124-1</inkml:trace>
  <inkml:trace contextRef="#ctx0" brushRef="#br0" timeOffset="42554.7635">38452 8222 0,'-40'0'47,"40"123"-47,0-1 16,0 42-1,0 40 17</inkml:trace>
  <inkml:trace contextRef="#ctx0" brushRef="#br0" timeOffset="42872.4619">38412 8345 0,'40'-123'0,"-80"246"0,80-328 15,1 41 1,0 124-16,82 40 16,-41 0-1,-41 0 1,41 163-1,-164-81 1,-82 41 0,0-1-1,83-40 1,81-41 0,81 0-1,42-41 1,41 82-1,-82-82 1,40 0 0</inkml:trace>
  <inkml:trace contextRef="#ctx0" brushRef="#br0" timeOffset="43438.3685">39066 8385 0,'0'-81'16,"0"122"15,0 40-15,82 1-1,-41-82 1,0 0 0,-41-41-1,0-41 1,-41-40-1,-82 81 1,41 82 0,82 245 15,0-163-15,164 0-1,-82-123 1,40 0-1,42-123 1,-82 41-16,-41-41 16,-41 41-16,0 1 15,0-1 1,0 123 15,0 41-31,0 122 16,0 42-1,0-42 1,0-40 0,0-83 15,-41-81-15,-41 0-1,-82-122 1,164 40-16</inkml:trace>
  <inkml:trace contextRef="#ctx0" brushRef="#br0" timeOffset="43575.8999">39721 7854 0,'0'41'31</inkml:trace>
  <inkml:trace contextRef="#ctx0" brushRef="#br0" timeOffset="44422.0787">39925 8467 0,'41'0'16,"0"0"0,0 0-1,41-41 1,-82-40 0,0 40-1,0-41 1,-123 205 15,123-42-31,0 83 16,0 0 15,123-123-15,-42-41-1,42-41 1,0-82-1,-82 0 1,-41 41-16,82 1 16,-41 81 15,-41 40-31,40 42 16,-40-123 62,0-40-63,-40 81-15,-42 0 16,41 40 0,41 83-1,0 41 1,0-82-1,0-1 1,82-81 0,40-40-1,1-83 1,0-204 0,-123 81-1,0 42 1,0 81-1,-41 246 32,41-1-31,0 165 0,41-165-16,-41 1 15,0 0-15,0-41 0,0-41 16</inkml:trace>
  <inkml:trace contextRef="#ctx0" brushRef="#br0" timeOffset="44605.0875">40866 8304 0,'82'0'46,"41"0"-46,-42 0 16,1 0-16,0 0 16</inkml:trace>
  <inkml:trace contextRef="#ctx0" brushRef="#br0" timeOffset="45254.8555">25976 11331 0,'0'0'0,"0"-82"0,0 123 31,0 81-15,0 1-16,0 286 31,82-122-15,-82-206-1</inkml:trace>
  <inkml:trace contextRef="#ctx0" brushRef="#br0" timeOffset="45492.6582">25976 11290 0,'-82'-41'16,"82"-41"-1,82 82 1,122 0 0,42 0-1,-164 123 1,-82-1-1,-205 1 1,123-82-16,-81 41 16,81-82-16</inkml:trace>
  <inkml:trace contextRef="#ctx0" brushRef="#br0" timeOffset="45908.4028">26671 11290 0,'-41'0'0,"41"-82"0,0 123 47,0 0-31,0 41-16,0 40 15,82-40 1,41 41 0,-41-123-1,0 0 1,-82-41-16,40-82 16,-40 41-16,0 1 15,0-124 1,0 164-1,0 123 17,0 0-17,0 40 1,0 124 0,82-83-1</inkml:trace>
  <inkml:trace contextRef="#ctx0" brushRef="#br0" timeOffset="46889.0538">27571 11331 0,'0'0'16,"0"-82"-16,-41 0 16,0 82-1,1 0 1,-42 41-1,82 41 1,0 81 15,41-40-15,0-82 0,40-41-1,-40 0 1,-41-123-1,0-40 1,0 40-16,0 82 16,0 82 15,0 41-31,0 122 16,0-122-1,82 0 1,-41-82-1,123 0 1,-124-82 0,42-82-1,-82 42-15,0-1 16,41-122 0,-41 81-1,0 82 1,0 123-1,-82 41 1,82 163 0,0 1-1,41-42 1,0-122-16,41 0 16,-41-82-1,0 0-15,41-41 16,-41-123-1,-41 1 1,0 122 0,0 82 31,0 41-32,0-1 1,0 1-1,81-82 1,42 0 0,-82-41-1,-41-81 1,0-1 0,0 205 30,0-41-46,0 81 16,0-81 0,123 0 15,-82-41-15</inkml:trace>
  <inkml:trace contextRef="#ctx0" brushRef="#br0" timeOffset="47205.247">28798 11249 0,'0'-82'15,"0"164"-15,0-123 32,0 123-32,0-41 15,41 0 1,0-41 0,41 0-1,-82-41 1,0-82-1,-41 41 1,0 0 0,0 246 15,-40 81-15,81-122-1,163-41 1,42-82-1,-123-82-15</inkml:trace>
  <inkml:trace contextRef="#ctx0" brushRef="#br0" timeOffset="47855.4213">31621 10594 0,'-41'0'15,"0"0"17,82 0-1,409 164 0,-327-164-15,-123 41-1,41-41 1,-41 41 0,-123 81-1,-82 1 1,1 41-1,163 40 1,-41-163 0</inkml:trace>
  <inkml:trace contextRef="#ctx0" brushRef="#br0" timeOffset="48355.1012">33462 10758 0,'-41'41'93,"-41"82"-77,41-83 0,-41 42-16,41-41 15,-81 41 1,81 0-1,0-82 1,41-82 0,0 0-1,82-81 1,-41 81 0,0 164 15,-41-1-31,122 83 15,1 0 1,0-123 0</inkml:trace>
  <inkml:trace contextRef="#ctx0" brushRef="#br0" timeOffset="49455.916">36162 10922 0,'-41'0'0,"82"0"31,41 0-16,40 0-15,369-164 32,-205 164-17,-204-41 1,-41 0 0,-164-41 15,42 82-31,-124-41 15,164 41 1,0 0 0,123 0-1,0 0 1,0 0 0,81 123-1,-81 41 1,-205-42-1,1-40-15</inkml:trace>
  <inkml:trace contextRef="#ctx0" brushRef="#br0" timeOffset="50455.842">38371 10472 0,'0'-123'16,"0"41"0,-82 164 15,82 122-16,82 369 32,-82-409-31,0-123 0,0 40-1,-246-81 1,123-81-1,83-1-15</inkml:trace>
  <inkml:trace contextRef="#ctx0" brushRef="#br0" timeOffset="51189.0104">37880 10922 0,'0'0'0,"82"-82"15,-42 82-15,1-123 16,41 123-16,0-41 16,41 41-1,-41 0 1,40 0-1,-81 0 1,-41 41 15,41-41 1,-41-41-1,0 0 0,-41 41-31,-82 0 16,42 123-1,81-41 1,0 40 0,0-81-1,41-41-15,40 82 16,42-123-1,-82-41 1,-41 42 0,0-42-16,0 0 31,0 0-15,0 123-1,0 0 1,0 82-1,0-82-15,0-1 16,82 42-16,-41-82 16,0 0-1,-41-41 1,81-122 0,-81 81-1,0 0 1,0 123 31,0 123-32,0-83 1,0 1 0,164-82-1,0-82 1,-164 42-16</inkml:trace>
  <inkml:trace contextRef="#ctx0" brushRef="#br0" timeOffset="51316.2675">38984 10308 0</inkml:trace>
  <inkml:trace contextRef="#ctx0" brushRef="#br0" timeOffset="51605.3163">39312 10185 0,'0'0'0,"0"-41"0,0 164 47,0 0-32,0 0-15,0 122 16,0-122-1,40-42-15,42 83 16,-41-164 0</inkml:trace>
  <inkml:trace contextRef="#ctx0" brushRef="#br0" timeOffset="51922.9486">39639 10717 0,'0'123'32,"41"-123"-17,0 0 1,40 0 0,-81-41-1,0-41 1,-41 0-1,1 82 1,-42 41 15,0 82-15,82-41 0,0-1-1,164 1 1</inkml:trace>
  <inkml:trace contextRef="#ctx0" brushRef="#br0" timeOffset="52374.1607">40539 10594 0,'0'-41'15,"-41"41"-15,-41-40 16,41 40-1,0 0 1,-82 0 0,123 81-1,-40 42 1,40 0 0,0-41-16,0-42 15,40-40-15,83 0 16,-82 0-1,82-163 1,-82-42 0,-41-40-1,0-41 1,0 245 0,0-41-1,0 123 1,-82 163-1,82 42 1,41 81 0,-41 0 15</inkml:trace>
  <inkml:trace contextRef="#ctx0" brushRef="#br0" timeOffset="52939.3936">41520 10226 0,'0'0'0,"0"-41"15,0 0-15,0 0 16,0 123 31,0-41-32,0 82 1,0 81 0,0-40-1,0-123 1,123-41-1,0 0 1,-82-164 0,-41 83-1,0 162 17,0 1-17,0 0-15,0-41 31,163-41-31,-81 0 32,0 0-17,-82-164 1,0 123-16,0-40 16,-82 81-1,-40 0 1,-124 0-16</inkml:trace>
  <inkml:trace contextRef="#ctx0" brushRef="#br0" timeOffset="53072.9131">41275 10513 0,'0'-41'0,"41"41"31,82-82-15,-1 82-16,83 0 15</inkml:trace>
  <inkml:trace contextRef="#ctx0" brushRef="#br0" timeOffset="54222.5325">42993 10676 0,'41'0'32,"41"0"-17,0-82 1,-82 1-16,41-1 15,-41-82 1,0 41 0,-82 82-1,0 41-15,41 0 16,0 0 0,0 123-1,123 0 1,82-123-1,-42 82 1,-81-82 0,-41 82-1,0-42-15,0 83 16,0-82 0,0 0-16,0 41 15,0-41 1,246-82-1,-164-41 1,-82-41 15,81-81-15,-81 81 0,0 164 15,0 82-16,41-123 1,-41 41 0,41-41-1,0 0 1,-41-41 0,0-164-1,-82 205 16,0 41-15,82 41 0,0 0-16,0 81 31,0-40-15,164-123-1,0 0 1,-42-82-1,-122 41-15,41-81 16,-41-1-16,0 41 16,0-41-1,0 205 32,0 0-31,0 0-16,0 81 15,0 165 17,0-165-17,0-81 1,0 0 0,-41-82-1,-81 0 1,-1-123-1,82 41 1,41 0-16</inkml:trace>
  <inkml:trace contextRef="#ctx0" brushRef="#br0" timeOffset="54360.8099">44220 9694 0,'0'0'0,"82"82"32</inkml:trace>
  <inkml:trace contextRef="#ctx0" brushRef="#br0" timeOffset="55290.5917">44466 10390 0,'0'82'15,"0"-41"17,41-41-32,41-41 15,40-41 1,-40-41-1,-82 41 1,0 41 15,0-40-15,-204 162 0,163 83-1,41 0 1,41 40-1,40-204 1,42 0 0,0 0-1,-82-123 1,81-122 0,-122 204-1,41 41 16,41 0 1,-82 41-17,0 41 1,41-82 0,-41-41 15,-41-41-16,0 82 1,0 0 0,-41 82-1,82 0 1,0 0 0,0-1-1,164-40 1,163-82-1,-286-81 1,82-42 15,-82-81-15,-41 122-16,0-82 16,0 124-16,0-1 15,-41 41 1,41 0-1,0 82 1,0 204 0,0 82-1,0-81 1,0-82 0,0-42-16,0-81 15</inkml:trace>
  <inkml:trace contextRef="#ctx0" brushRef="#br0" timeOffset="55505.815">45611 10308 0,'0'0'0,"-82"0"0,82-41 31,82 41-31,0 0 16,82-82-1,-1 82 1</inkml:trace>
  <inkml:trace contextRef="#ctx0" brushRef="#br0" timeOffset="55672.9392">46388 10144 0,'0'41'78,"0"41"-78</inkml:trace>
  <inkml:trace contextRef="#ctx0" brushRef="#br0" timeOffset="55973.0112">44139 11781 0,'0'0'0,"-41"0"16,204 0 31,124-82-47,122-41 15,-41 41 1,164-81-16</inkml:trace>
  <inkml:trace contextRef="#ctx0" brushRef="#br0" timeOffset="56189.6962">44302 11821 0,'0'0'0,"-82"0"0,123 0 47,123 0-47,40-40 15,205-42 1,-245 82-16</inkml:trace>
  <inkml:trace contextRef="#ctx0" brushRef="#br0" timeOffset="59023.5671">29085 10594 0,'0'-81'32,"-82"81"-17,82-41-15,-41 41 16,41-41-16,-82 41 16,82-82-16,-122 82 15,40-41-15,-246-82 31,206 82 16,-1 41-31,41 0-16,-122 0 16,81 0-16,41 0 15,-163 0 1,81 0-1,0 82 1,-163-41 0,164 41-1,-1-41 1,82 41 0,0-82-16,0 41 15,1-41 1,40 40-16,-123 124 15,-40-41 1,81-41 15,0-1-15,-40 124 0,122-82-1,-41-1 1,41 1-16,41 41 15,-82-123-15,82 40 16,0 1 0,0 41-1,123 0 1,163 40 0,82 1-1,41-41 1,164-42-1,-368-81-15,163 82 16,-205-82 0,-40 0-1,204 0 1,123 0 0,-41-41-1,246-163 1,-532 163-1,-1 41 1,-40-82 0,-41 0-16,82-40 15,-41 81 1,-41-41-16,-41 41 16,40 0-1,-40 0 1,82-123-1,-82 1 1,0-1 15,0 82-15,0 1-16,0-1 16,-41 82-16,41-82 15,-204-41 1,40 1-1,-40 40 1,-1 82 0,123 0-1,82 41 1</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9T11:13:38.891"/>
    </inkml:context>
    <inkml:brush xml:id="br0">
      <inkml:brushProperty name="width" value="0.05292" units="cm"/>
      <inkml:brushProperty name="height" value="0.05292" units="cm"/>
      <inkml:brushProperty name="color" value="#FF0000"/>
    </inkml:brush>
  </inkml:definitions>
  <inkml:trace contextRef="#ctx0" brushRef="#br0">21394 10513 0,'-41'-41'0,"41"0"31,-81 41-15,81-82-16,0 123 47,0 41-47,0 40 16,40 83-1,-40-123-15,0-1 16,0 1-1,0 0 1,-81-82 15,40 0-31,-82-123 16,82 1 0,-41 81 15,82-82-16,82 41 1,41 0-16,40 1 16,-81 81-16,0 0 15,82 0 1,-1 0 0,-122 41-1</inkml:trace>
  <inkml:trace contextRef="#ctx0" brushRef="#br0" timeOffset="283.2971">22212 10553 0,'0'82'47,"82"-82"-32,-41 0-15,0 0 16,0 0-16,-41 41 15</inkml:trace>
  <inkml:trace contextRef="#ctx0" brushRef="#br0" timeOffset="450.738">22090 10962 0,'41'0'31,"0"0"-31,-1 0 16,83 0 0,-82-81-16</inkml:trace>
  <inkml:trace contextRef="#ctx0" brushRef="#br0" timeOffset="966.697">23194 10431 0,'0'0'0,"0"-41"16,0-41-1,0 41 1,0 0-1,0-41 1,-82 82 0,41 0-1,41 41 1,-40 327 0,40-122-1,0-42 1,122-81-1,1-82 1,-41-41 0,0 0-16,-1 0 15,-81-82 1,82 82-16,-82-204 16,-82 163 15,-40 41-16,-42 41 1,123 0 0,0-1-1</inkml:trace>
  <inkml:trace contextRef="#ctx0" brushRef="#br0" timeOffset="1684.1716">24830 11003 0,'0'41'47,"-40"-41"-47,40 82 16,0-41-1,0-82 48,0-41-48,0 0 1,0 123 31,0 0-31,0-82 46,0 0-46,0-81-1,81 122 17,-81 82-32,82 81 31,-82-40-16,-41 0 1,-41-123-16</inkml:trace>
  <inkml:trace contextRef="#ctx0" brushRef="#br0" timeOffset="4450.9525">26426 10472 0,'0'-41'31,"0"0"-15,0-41 15,163 205 0,-122 204 0,-41-204-15,0-82-16,0-1 16,0-80 31,0-1-47,0-41 15,0 0-15,0-122 16,82 122-1,-82 41-15,41-41 16,0 82 0,41 0-1,-82 164 17,41 81-17,-41 0 1,0-40-1,0-164-15,0 0 16,122-41 0</inkml:trace>
  <inkml:trace contextRef="#ctx0" brushRef="#br0" timeOffset="4667.7811">27489 10472 0,'41'0'63,"41"0"-63,41-82 15,0 82-15</inkml:trace>
  <inkml:trace contextRef="#ctx0" brushRef="#br0" timeOffset="4834.28">27367 10840 0,'82'0'47,"81"0"-47,-40 0 15</inkml:trace>
  <inkml:trace contextRef="#ctx0" brushRef="#br0" timeOffset="5484.5233">28798 10267 0,'0'-82'0,"-40"82"0,40-82 16,0 123 31,0 82-32,0 41 1,-82 40-1,41-122-15,41 0 16,0-41-16,41-41 47,81 0-31,1-82-1,-41 41 1,-41-41-1,-41 41 1,0 0 0,0-40-1,0 40 17,0 123 14,0-1-46,0 1 16,0 82 0,0 40-1,0-122-15,0 82 16,0-123-16</inkml:trace>
  <inkml:trace contextRef="#ctx0" brushRef="#br0" timeOffset="6000.981">29739 10676 0,'0'-82'0,"0"41"0,41 1 16,-41-42-1,0 0 1,0 0 0,-82 82-1,-40 0 1,40 41 0,0 164-1,82-124-15,0 42 16,0-41-1,41-41 1,0-41-16,0 0 16,81 0-1,-81-205 1,-41 123 15,82-40-15,-82 204 15,0 40-15,0 42-1,-41-1 1,41 83 0,0-164-1</inkml:trace>
  <inkml:trace contextRef="#ctx0" brushRef="#br0" timeOffset="8225.5231">19963 7486 0</inkml:trace>
  <inkml:trace contextRef="#ctx0" brushRef="#br0" timeOffset="8801.391">19308 7526 0,'-41'0'16,"0"0"-1,123 0 95,0 0-110,41 0 0,40-81 15,1 81 1,122 0-1,-81 0 1,-123 0 0,-1 0-1,-40 0 1,41 0 0,-82-41-1,-41 41 32,0 0-47</inkml:trace>
  <inkml:trace contextRef="#ctx0" brushRef="#br0" timeOffset="9152.0072">19308 7731 0,'0'0'0,"-82"0"15,0 0 1,42 0 0,162 0 15,1 0-31,286-41 16,0-82-1,-123 123 1,-204-41-1,0 41 1,-82 41 93</inkml:trace>
  <inkml:trace contextRef="#ctx0" brushRef="#br0" timeOffset="10435.0202">31948 11249 0,'0'-41'140,"0"82"-93,41-41-31,-41 82-16,0-41 15,-41-41 1,41 81 0,-41-162 15,41-42-16,0 82 17,0 123 30,0-123-15,0-41-31,0 0-1,0 41 1,41 41 0,41 0-1,-41 164 1,0 40-1,-41 42 1,0-1 0</inkml:trace>
  <inkml:trace contextRef="#ctx0" brushRef="#br0" timeOffset="11084.9239">32807 10635 0,'0'-82'16,"0"42"15,82 40-15,0 0-16,-41 0 16,41 40-1,-82 42-15,0-41 16,0 0-16,0 41 15,-41 0-15,-41-41 16,0 40 0,82-122 15,41-40-15,82-83-1,-1 0 1,-81 124-1,-41-42-15,0 0 16,0 41 0,-41 164 31,41-41-47,-81 204 15,81-41 1,122-163-1,42-41 1,0-123 0,-123-41-1</inkml:trace>
  <inkml:trace contextRef="#ctx0" brushRef="#br0" timeOffset="11653.8952">31089 6708 0</inkml:trace>
  <inkml:trace contextRef="#ctx0" brushRef="#br0" timeOffset="15583.2546">32398 10103 0,'41'0'94,"0"0"-78,0 0-16,41 0 15,41 0-15,-1 0 16,42 0-16,-1-40 16,83 40-1,-123 0 17,-82 0 61</inkml:trace>
  <inkml:trace contextRef="#ctx0" brushRef="#br0" timeOffset="17835.6551">34403 10840 0,'-41'0'0,"82"0"31,0 0-15,40 0-16,42 0 0,-82 0 16,0 0-16,0 0 15</inkml:trace>
  <inkml:trace contextRef="#ctx0" brushRef="#br0" timeOffset="18002.4389">34321 11085 0,'41'0'31,"82"-41"-31,40 0 16,42-40-1</inkml:trace>
  <inkml:trace contextRef="#ctx0" brushRef="#br0" timeOffset="18618.7603">35344 10308 0,'0'-82'15,"-41"82"-15,41-82 16,-82 41 0,82 164 46,0-82-62,0 0 16,0 0-16,0 82 15,0-82 1,41-41 15,81 0-31,42 0 32,-41-123-17,-82 82 1,0 0-1,-41 0 1,0-41 0,0 41-1,0 0 1,0 123 46,0 0-62,0 0 16,0 41-16,41-1 0,-41 1 16,0-41-16,0 0 15,0-1-15,0-40 32,0 0-32</inkml:trace>
  <inkml:trace contextRef="#ctx0" brushRef="#br0" timeOffset="19085.623">36407 10144 0,'0'-41'16,"0"1"-16,0-42 15,-82 164 48,82-1-63,-41 42 16,-40 123-1,81-1 1,0-81-1,81-124 1,83-40 0,-82-40-1,-41-42 1,-41-41 0,0 82-1,-41-41 1,-41 82-16,0 0 15,41 123 1,41-82 0,0 0-16,41 0 15</inkml:trace>
  <inkml:trace contextRef="#ctx0" brushRef="#br0" timeOffset="19452.5467">36816 10513 0,'0'-41'78,"0"0"-63,0 82 32,0 40-31,0-40-16,0 0 15,0 0 1,123-41 0,-82 0-16</inkml:trace>
  <inkml:trace contextRef="#ctx0" brushRef="#br0" timeOffset="20091.1672">37184 10185 0,'0'-82'15,"0"1"1,0-1-1,0 164 32,0-41-31,0-1-16,0 1 16,0 82-1,0-41 1,82-41-1,-41-41 17,0 0-17,41 0 1,0 0 0,-82-41-1,81-41 1,-81 0-1,0 0 1,-40 42 0,40-1-1,-41 41 1,41 41 15,0 40-31,0 83 16,0 41-1,0-42 1,0 42 0,0-164-16,0 40 31</inkml:trace>
  <inkml:trace contextRef="#ctx0" brushRef="#br0" timeOffset="20619.0358">37880 10185 0,'0'-82'16,"0"42"-1,0 121 48,0-40-63,0 41 16,0 0-16,82-41 15,-42 41 1,42-82-1,41 0 1,-41 0 0,0-123-1,-1 0 1,-81 41 0,0 41-1,0 123 32,-40 0-47,40 123 16,0 81 15,0-82-15,0-81-16</inkml:trace>
  <inkml:trace contextRef="#ctx0" brushRef="#br0" timeOffset="23435.5466">10472 8999 0,'0'0'0,"-82"0"0,1 0 16,-42 0-16,82 0 16,0 0-16,41 82 15,-41-82-15,82 0 78,41 0-78,286 0 16,246 0 0,40 0-1,-40-41 1,286-82-1,-532 82 1,-245 41 0,-83-41 15,-80 41 16,-42 0-32,82 41 1,-82-41-16</inkml:trace>
  <inkml:trace contextRef="#ctx0" brushRef="#br0" timeOffset="23811.9689">10677 9285 0,'0'0'0,"-205"-41"16,82 41-16,1 0 16,163 41 31,40-41-32,329 0 1,530-81-1,-326-1 1,-82 82 0,-123 0-1,-205-41 1,-163 41 0,41 0 46</inkml:trace>
  <inkml:trace contextRef="#ctx0" brushRef="#br0" timeOffset="25086.5355">39966 11003 0,'0'41'31,"0"41"0,0-123 16,0-41-15,0 41-17,0 82 16,-82-41 1,82-41 15,0 1-47,0-42 15,41 82 1,41 82-1,-41 81 1,-82 42 0,-41-83-1</inkml:trace>
  <inkml:trace contextRef="#ctx0" brushRef="#br0" timeOffset="30420.0634">28717 5972 0,'0'0'0,"-41"0"0,-41 0 16,123 0 62,41 0-63,245-41 1,-123 41-16,124-82 16,-165 82-16,-40 0 15,82 0 1,-83-41-1</inkml:trace>
  <inkml:trace contextRef="#ctx0" brushRef="#br0" timeOffset="30636.848">29044 6054 0,'0'0'0,"-41"0"16,82 0 15,41 0-15,122 0 0,83 0-1,-165 0-15</inkml:trace>
  <inkml:trace contextRef="#ctx0" brushRef="#br0" timeOffset="38029.0225">37921 6218 0,'-82'0'0,"0"0"16</inkml:trace>
  <inkml:trace contextRef="#ctx0" brushRef="#br0" timeOffset="38254.5334">37634 6218 0,'-41'0'31,"41"40"-16,-204 124 1,122-123-16,-204 82 16,122-42-16,41 1 15,-40 0 1,163-41 0</inkml:trace>
  <inkml:trace contextRef="#ctx0" brushRef="#br0" timeOffset="38554.3564">38780 6381 0,'0'0'0,"-205"41"62,82 0-62,-40 41 16,-1 0-16,-122 122 16,81-81-1,164-41 1,41-41-1,82-41 1</inkml:trace>
  <inkml:trace contextRef="#ctx0" brushRef="#br0" timeOffset="38804.62">39598 6504 0,'-82'0'62,"0"41"-62,-40-41 16,-1 122-16,-41-40 0,82-41 16,-81 82-1,81-123-15,82 123 16,0-82-1,41-41 1</inkml:trace>
  <inkml:trace contextRef="#ctx0" brushRef="#br0" timeOffset="39020.9963">39884 6667 0,'0'-40'0,"-41"40"32,-41 40-32,1 42 15,-1 0-15,0 0 16,-122 122 0,40 1-1,82-123 1</inkml:trace>
  <inkml:trace contextRef="#ctx0" brushRef="#br0" timeOffset="41404.4468">41602 10226 0,'0'0'0,"0"-82"16,0 41-16,0 1 15,-82 121 32,-122 288-16,163-247-31,-82 42 16,42-82-16,40-41 16,0-41-1,41-82 17,0-123-17,0 1 1,82 163-1,-42-82 17,1 123-17,123 164 1,-82 81 0,0-81-16,-1 40 15,-81-163-15,82-41 16,0 82-1</inkml:trace>
  <inkml:trace contextRef="#ctx0" brushRef="#br0" timeOffset="41604.5186">41970 10513 0,'82'0'62,"0"0"-62,-41 0 16,82 0-16,-82 0 16</inkml:trace>
  <inkml:trace contextRef="#ctx0" brushRef="#br0" timeOffset="41770.7827">41970 10962 0,'82'-40'32,"0"40"-32,0 0 15,0-82-15,0 82 16</inkml:trace>
  <inkml:trace contextRef="#ctx0" brushRef="#br0" timeOffset="42221.4335">42830 10472 0,'0'0'0,"0"-41"16,-41 41 46,41 82-46,0 40-16,-82 124 16,82-42-1,41-81 1,41-123-1,81 0 17,-122 0-32,82-82 15,-123 0-15,82 0 16,-82-204 0,-41 0-1,-41 245 1,-41 41-1,41 41 1,1 82 0,40-42-1,82-81-15</inkml:trace>
  <inkml:trace contextRef="#ctx0" brushRef="#br0" timeOffset="42554.1882">43566 10676 0,'0'41'0,"0"0"31,82-41-15,-82-41 46,0-41-62,0 123 47,0 41-47,0 41 16,41-82-1</inkml:trace>
  <inkml:trace contextRef="#ctx0" brushRef="#br0" timeOffset="42976.8595">44179 10390 0,'0'-41'31,"-40"41"16,-42 41-31,82 82-1,0-1-15,0 83 16,0-83-1,122 42 17,1-164-17,-41-41 1,-41-82 0,-41-163-1,0 163 1,0 42-1,-82 81 1,-82-82 0,124 82-1,-1 41-15,41 0 16</inkml:trace>
  <inkml:trace contextRef="#ctx0" brushRef="#br0" timeOffset="43305.0221">44834 10349 0,'0'-82'0,"0"41"31,0 82 16,0 41-47,0 0 16,0 0-16,0 40 16,0 165-1,0-124 1,0-81-1,0 0 1</inkml:trace>
  <inkml:trace contextRef="#ctx0" brushRef="#br0" timeOffset="51774.4493">5809 10635 0,'-41'0'15,"0"0"-15,0 0 16,-41 0-16,41 0 16,0 0-16,-40 0 15,-1 0 1,41 0 0,82 0 15,368 0 0,204 0 0,-326 0-15,-205 0 0,40 0-1</inkml:trace>
  <inkml:trace contextRef="#ctx0" brushRef="#br0" timeOffset="52081.0372">5236 11003 0,'0'0'0,"-82"0"16,41 0-16,164 0 47,0 0-31,40 0-16,246 0 15,1 0 1,-370 0-1,42 0 17</inkml:trace>
  <inkml:trace contextRef="#ctx0" brushRef="#br0" timeOffset="54539.1391">7200 9449 0,'0'-41'0,"0"-41"31,0 41-15,-82 0 0,0-40 15,0 40 0,41 0-15,0-41-1,-81 82-15,40-41 16,0 41 0,41 0-16,-41 0 15,82-41 1,-204 41-1,81 0 1,0 0 0,1 0-1,81 0 1,-123 0 0,82 41-1,-40 41 1,40 0-1,0 40 17,0 42-17,0-41 1,41 0 0,41-42-1,0 1-15,0 0 16,0 0-16,0-41 15,0 40 1,0 42 0,82-82-1,0 164 1,0-164 0,81-1-1,-81-40 1,-82 82-1,82-82 1,0 0-16,0 41 16,-1-41-1,42 0 1,-41 0 0,0 0-1,0 0 1,-41 0-1,40 0 1,1-82-16,41 82 16,-123-41-1,82 41-15,-41-40 16,81-42 0,-40 0 15,-82 0-31,41 0 31,0 0-15,41-40-1,-41 81-15,-41 0 16,82-82-16,-82 1 16,40 40-1,-40 0 1,0 41-1,0-204 1,0 81 0,-163 82-1,81 0 1,-82 82 0,42 0-1,-1 0 1,-41 41-1</inkml:trace>
  <inkml:trace contextRef="#ctx0" brushRef="#br0" timeOffset="55044.0736">5154 11003 0,'-82'0'0,"42"0"16,121 0 62,533 0-62,204-41 15,-491 41 0,-245 0 0</inkml:trace>
  <inkml:trace contextRef="#ctx0" brushRef="#br0" timeOffset="55338.7681">5359 11167 0,'0'0'0,"-123"0"0,41 0 16,164 0 31,41 0-31,0 0-16,245-41 15,41 41 16,82-82-15,-246 82 0,-204-41-1</inkml:trace>
  <inkml:trace contextRef="#ctx0" brushRef="#br0" timeOffset="57455.7545">6300 13376 0,'0'-82'0,"0"164"63,0 0-63,0 40 16,0 1-16,0 82 15,0-42 1,0-81-16,0-41 31,0 82-31,0-164 31,0-41-15,0-82 0,0-40-1,0 163 1,81 41 15,42-41-15,41-41-1,-82 41 1,-1-81 0,-40-1-1,-41 41 1,0 0 15,0 41-15,-41 41-1,41 82 1,0-41 0,0 123-1,0 81 1,0-40-1,0-83 1,0-40 0,82-82-1</inkml:trace>
  <inkml:trace contextRef="#ctx0" brushRef="#br0" timeOffset="57833.8658">7118 13744 0,'0'82'47,"0"41"-47,0-83 0,0 1 15,0 0 1,41 82-1,41-82 1,-1-82 0,1-41-1,-82-81 1,0-1 0,-41 123-1,-41 0 1,1 41 15,-1 0-15</inkml:trace>
  <inkml:trace contextRef="#ctx0" brushRef="#br0" timeOffset="58173.0801">7731 13294 0,'41'0'16,"-41"41"-1,0 0 1,41-41-1,-41-41 32,0 0-31,-82 82 46,82 41-62,0-41 0</inkml:trace>
  <inkml:trace contextRef="#ctx0" brushRef="#br0" timeOffset="58572.8068">7854 13908 0,'82'0'31,"-41"0"-15,-41-41-16,0 0 31,-82 41 0,41 82-15,41-41-1,0 40 1,0-40 0,41-41 15,-41-41 0</inkml:trace>
  <inkml:trace contextRef="#ctx0" brushRef="#br0" timeOffset="60006.9839">9859 13989 0,'0'-81'47,"40"81"-32,-40-123-15,82 41 16,-82 41-16,0-41 16,41-40-16,-41 81 15,0 0-15,0 0 16,0-82 15,0 82 16,0 123-16,0 82-15,0 40 0,0-81-1,0-82 1,41 41-1,0-82 1,82-82 0,-41-41-1,-42-122 1,-40 122 0,0 41-1,0 41 16,0-40-15,0 121 47,0 1-63,0 41 15,0 0-15,0 122 16,0-40-1,0-123 1,0 41 0,82-82-1,-41 0 1,0-41 0,0 41-1</inkml:trace>
  <inkml:trace contextRef="#ctx0" brushRef="#br0" timeOffset="60323.6473">10963 13376 0,'-82'0'0,"123"0"78,41 0-78,41 0 16,-42-82-16,1 82 16,41 0-1</inkml:trace>
  <inkml:trace contextRef="#ctx0" brushRef="#br0" timeOffset="60639.7824">10963 13662 0,'41'0'63,"0"0"-63,41 0 15,-41 0-15,-1-41 16,83 41 0,41-82-1,-164 42-15</inkml:trace>
  <inkml:trace contextRef="#ctx0" brushRef="#br0" timeOffset="61232.1271">12436 13049 0,'-41'0'0</inkml:trace>
  <inkml:trace contextRef="#ctx0" brushRef="#br0" timeOffset="62023.0343">12354 12926 0,'0'-82'16,"0"41"-1,0 82 48,-41 41-47,41-41-16,-41 41 15,41-1-15,-123 206 31,82-246-15,41 40 0,41-81 62,41 0-78,-41 0 15,0 0-15,41 0 16,0 0-16,81 0 16,-122-40-1,41 40 1,-82-82 15,0 0-15,0 41-1,-41 41 1,41-41 0,0-41-1,0 123 48,0 0-48,0 41-15,0 82 16,0 40 0,0-40-1,0-82 1,0 40 0,41-204 15</inkml:trace>
  <inkml:trace contextRef="#ctx0" brushRef="#br0" timeOffset="62559.1643">13090 13130 0,'-41'-40'16,"123"40"77,-41-82-93,0 82 0,41 0 16,0 0 0,-82-41-1,40 41 1,-40 123 46,0-83-62,0 1 16,0 41-16,0 123 16,-81-42-1,81 1 1,0-82 0,0-41-16</inkml:trace>
  <inkml:trace contextRef="#ctx0" brushRef="#br0" timeOffset="62986.9614">13049 13580 0,'0'-81'0,"-41"81"16,82 0 62,41 0-62,0 0-16,0-41 15,0 41-15,-1 0 16,83 0 0,0-82-1,-123 82 1,-1 0 78</inkml:trace>
  <inkml:trace contextRef="#ctx0" brushRef="#br0" timeOffset="67126.9817">19063 9326 0,'0'-41'31</inkml:trace>
  <inkml:trace contextRef="#ctx0" brushRef="#br0" timeOffset="67876.0957">18122 9122 0,'41'0'63,"40"0"-48</inkml:trace>
  <inkml:trace contextRef="#ctx0" brushRef="#br0" timeOffset="68176.3641">19594 9040 0,'0'-41'15,"82"41"48,-41 0-32</inkml:trace>
  <inkml:trace contextRef="#ctx0" brushRef="#br0" timeOffset="73757.6416">6341 15339 0,'0'123'63,"0"82"-47,0 81-16,0-123 0,0-40 15,0 0 1,0 0 15,0-328 0,0-286 16,0 409-31,81 82-1,42-40 1,0 40 0,-82-82-1,41 82-15,-82-41 16,0 0-16,0-41 16,0 0-1,0 0 16,0 123 1,0 41-32,0 82 15,0 81 1,0 164 0,0-368-1</inkml:trace>
  <inkml:trace contextRef="#ctx0" brushRef="#br0" timeOffset="74199.1437">7281 15830 0,'0'-82'15,"0"164"32,0 41-31,0-41-16,-40-41 0,40-1 15,0 42-15,0-41 32,0-123-1,0 1-16,0-165 1,40 83 0,1 81-1,0 123 1,-41 0 0,82 81-16,-82 83 15,82-42-15,-82-81 16,0 41-1,0-41 1,0 0-16</inkml:trace>
  <inkml:trace contextRef="#ctx0" brushRef="#br0" timeOffset="74425.017">7036 16157 0,'0'-41'0,"82"-40"47,0 81-47,-1 0 15,-40 0-15,41 0 16,41 0-1,-82 0-15</inkml:trace>
  <inkml:trace contextRef="#ctx0" brushRef="#br0" timeOffset="74741.6069">8140 15421 0,'0'-41'0,"-40"41"0,40-41 32,0 123-1,40 0-15,-40-41-16</inkml:trace>
  <inkml:trace contextRef="#ctx0" brushRef="#br0" timeOffset="74908.192">8181 15994 0,'-41'-82'15,"41"0"17,41 82-1,0 0-16</inkml:trace>
  <inkml:trace contextRef="#ctx0" brushRef="#br0" timeOffset="76775.0569">11495 15298 0,'-41'0'47,"41"41"-31,-82-41-16,41 82 15,-82 41 1,-40 0 15,204-123 16,0 0-31,0 0-16,122 0 15,-40 0 1,-82 81-16,41-81 16,-1 0-1,-40 0 1,0 0-16</inkml:trace>
  <inkml:trace contextRef="#ctx0" brushRef="#br0" timeOffset="77541.7665">12231 15217 0,'0'-41'15,"0"0"16,0 82 48,0 40-79,0-40 15,0 0-15,0 0 16,-41 82-1,41-82 1,41-41 31,0 0-31,41 0-16,0-41 31,40 0-16,-122 0 1,0 0 0,0-41-1,0 41 1,0 1 0,0 121 62,0-40-78,0 0 15,0 41-15,0 0 16,0-41-16,0 122 16,0-81-1,0 0 1,0-41-1</inkml:trace>
  <inkml:trace contextRef="#ctx0" brushRef="#br0" timeOffset="90126.2171">9163 16566 0,'0'-81'31,"41"81"-15,-41-41-16,41 41 15,-41-82-15,82 41 16,-82-41-16,122-204 31,-122 204-31,82-163 31,-82 163-15,0 0 0,0 0-1,0 164 32,-41 163-31,41-40-1,0-82 1,0-42 0,41-81-1,82 0 1,0-81 0,-82-83-1,40 0 1,1 42-16,-82-1 15,0 82 1,0 0 0,0 123 31,0 123-32,-41 40 1,41-81-1,0-124 1,41 42-16,41-82 16,-41-41-16,41 0 15,41-122 1,-1-1 0,-40 42-16</inkml:trace>
  <inkml:trace contextRef="#ctx0" brushRef="#br0" timeOffset="109483.1829">10636 16730 0,'0'0'0,"-123"0"0,-41 82 16,42-82-16,40 82 0,41-82 15</inkml:trace>
  <inkml:trace contextRef="#ctx0" brushRef="#br0" timeOffset="110264.3975">10677 16771 0,'-82'0'16,"0"0"31</inkml:trace>
  <inkml:trace contextRef="#ctx0" brushRef="#br0" timeOffset="110931.8903">13131 16198 0,'41'0'47,"0"0"-31</inkml:trace>
  <inkml:trace contextRef="#ctx0" brushRef="#br0" timeOffset="111120.1307">13540 16157 0</inkml:trace>
  <inkml:trace contextRef="#ctx0" brushRef="#br0" timeOffset="121515.1538">13254 15257 0,'-82'0'46,"41"0"-30,0 0 0,-41 0-1,41 0 1,82 0 62,0 0-78,82 0 16,-41 0-1,0 0 1,-41 0 31,-41 82-47,0 41 15,0 41 17,0 122-17,0-204 1,0 0 0,0-1-1</inkml:trace>
  <inkml:trace contextRef="#ctx0" brushRef="#br0" timeOffset="121887.22">12927 15953 0,'40'-41'16,"42"41"-1,0 0 1,164-82 0,-42 82-1,-163 0 1,0 0 93</inkml:trace>
  <inkml:trace contextRef="#ctx0" brushRef="#br0" timeOffset="124646.8188">5359 13130 0,'0'-81'0,"0"40"31,-41 41-31,0 0 15,-286 163 32,-1 287-15,288-409-17,80-41 16,1 0-31,41 0 16,-41 0-16,82 0 16,-41 123-1,-82-82-15,0 41 16,-41 163 0,-246 164-1,124-163 1,-1-124-1,123-122 17,41-41-1,41 0-15,0 41-1,-41 41 1,82 123-16,-82 204 15,0-82-15,82-40 16,-82 81 0,81-81-1,-40-83 1,82-122 0,82-123-1,-124-40 1</inkml:trace>
  <inkml:trace contextRef="#ctx0" brushRef="#br0" timeOffset="125396.6626">1023 14071 0,'0'-41'0,"0"-40"16,-41 81 0,41-41-1,-82 82 32,82 40-31,-82 124 15,123-123-15,41-1-1,41-40 1,-123 0-1,0 0 1,-164 41 0,0 0-1,42-82 1,81 0-16,41-41 31,82-41-15,-1 0-16</inkml:trace>
  <inkml:trace contextRef="#ctx0" brushRef="#br0" timeOffset="126296.8826">1227 13949 0,'0'0'0,"0"-41"15,0 0 1,0-82-1,0 82 1,0 123 15,0 0-15,0 0-16,0 163 16,0-81-1,0-83 1,41-81-1,0 0 1,41 0 0,-41-81-1,41-42 1,-82-82 0,0 246 15,0 41-16,0 0 1,0-41-16,81-41 16,-40 0 15,-41-123-15,0 41-1,0 41 1,-82 41-1,42 123 17,40 82-17,0-124 1,81-40 0,42-41-1,0 0 1,-41-204-1,40 40 1,-81 1 0,-41-42-1,0 123 1,0 0 0,0 123 30,0 82-30,0 122 0,-82 83-1,82-42 1,0 0 0,41-122-1,0-164-15,-41 41 16,41-41-16,-41-82 15</inkml:trace>
  <inkml:trace contextRef="#ctx0" brushRef="#br0" timeOffset="126546.6513">2127 14276 0,'0'-41'15,"0"-41"1,41 82-16,82 0 15,-82 0 17,41 82-17,-82 41 1,-123 40 0,0-81-1,82-82 1,41-41-1,0-41-15</inkml:trace>
  <inkml:trace contextRef="#ctx0" brushRef="#br0" timeOffset="126779.7743">2618 13826 0,'0'-123'16,"0"0"-1,0 82 1,0 82 15,0 164-15,0 122 0,0 41-1,82-163 1,-82-164-16</inkml:trace>
  <inkml:trace contextRef="#ctx0" brushRef="#br0" timeOffset="127046.7023">1227 14235 0,'-41'0'32,"164"0"-1,0-82-16,81 82-15,42-123 16</inkml:trace>
  <inkml:trace contextRef="#ctx0" brushRef="#br0" timeOffset="128696.5231">2904 18448 0,'0'-82'0,"0"41"16,0-40-16,82 81 15,-82-82-15,0 41 16,0 0 0,-41 41-1,-81 0 17,-42 327-1,205-204-16,41-41 1,40 40 0,-40 83-1,-82-82 1,-41-82 0,-163 81-1,-1-81 1,123-41-16,-40 0 15,122-41 1,-82-81 0,164-42-16</inkml:trace>
  <inkml:trace contextRef="#ctx0" brushRef="#br0" timeOffset="129379.8711">3436 18121 0,'-82'-82'15,"82"41"1,0 123 46,0 41-62,0-1 16,0 1 0,0 450-1,0-451 1,41-81 0,82-41-1,0-122 1,-1-206-1,-122 83 1,0 204 0,0 82 15,0 0-15,82 41-1,-41-82 16,-41-41-15,0-82 0,0 82-1,0 0 1,-41 0 0,-41 123-1,42 204 1,40-81-1,0-164 1,204 41 0,-40-164-1,-42-82 1,-40-81 0,-41 122-1</inkml:trace>
  <inkml:trace contextRef="#ctx0" brushRef="#br0" timeOffset="129613.7841">4336 17998 0,'0'0'0,"-41"-82"16,-41 164 46,82 0-62,0 41 16,0 245-1,123 327 1,0-368 0,-41-163-1,-41-82 1,-41-123 0</inkml:trace>
  <inkml:trace contextRef="#ctx0" brushRef="#br0" timeOffset="129880.6433">4459 18816 0,'0'0'0,"-82"-41"15,82-81 1,0 40 0,0 41-1,123 41 1,-41 41-1,-1 81 1,-81 42 0,-81 0-1,-124-1 1,164-122 0,-41-82-1</inkml:trace>
  <inkml:trace contextRef="#ctx0" brushRef="#br0" timeOffset="130130.4402">3273 18571 0,'0'0'0,"-82"0"0,204 0 47,1 0-31,82-41-16,-1 41 15,42-123-15</inkml:trace>
  <inkml:trace contextRef="#ctx0" brushRef="#br0" timeOffset="130747.1739">5972 18203 0,'0'41'31,"-41"40"-15,41 1-1,-40-41 1,-42-41-1,41 0 17,41-82-17,0 0 1,41-40 0,0 122-1,0 0 1,-1 163-1,-40 42 1,0 40 0,-122 1-1,-83-83 1,123-163 0,82-81-1,0-206 1,82 124 15,41 163-15,-41 0-1,0 122 1,-1 1 0,-40-82-16</inkml:trace>
  <inkml:trace contextRef="#ctx0" brushRef="#br0" timeOffset="130951.6028">6504 18121 0,'0'-82'31,"0"205"16,0-1-47,0-40 15</inkml:trace>
  <inkml:trace contextRef="#ctx0" brushRef="#br0" timeOffset="131130.703">6627 18939 0,'0'-41'0,"0"-41"16,0 0-1,0 123 17,0 0-17</inkml:trace>
  <inkml:trace contextRef="#ctx0" brushRef="#br0" timeOffset="131550.1432">3600 19798 0,'-41'0'15,"41"82"16,82-82-15,40 0 0,247 0-1,-1 0 1,82 0 0,-123-41-1,-245 41 1</inkml:trace>
  <inkml:trace contextRef="#ctx0" brushRef="#br0" timeOffset="134483.7042">11699 17834 0,'0'-40'0,"-41"80"47,41 42-31,-81 41-16,-1 0 15,0-1-15,41 1 0,-41-41 16,41 0-16,-40-41 15,40 40-15,0-81 16,41 41-16,-41-41 16,41-204 15,0-164 0,82 286-15,81 123 15,165 286-15,-288-122-1,42-1 1,0-163 0</inkml:trace>
  <inkml:trace contextRef="#ctx0" brushRef="#br0" timeOffset="134680.5765">12068 18366 0,'0'-82'31,"122"82"-31,-40 0 15,0-40 1,82 40-16</inkml:trace>
  <inkml:trace contextRef="#ctx0" brushRef="#br0" timeOffset="134847.5613">12231 18693 0,'41'-40'32,"0"40"-32,41 0 0,-41-41 15,0 41 1</inkml:trace>
  <inkml:trace contextRef="#ctx0" brushRef="#br0" timeOffset="135316.707">13377 18039 0,'0'0'16,"0"-41"-1,0-41 1,0 123 15,-41 123-15,41 122 0,0-122-1,41-42 1,40-122 15,83-40-15,-82-124-1,-41-41 1,-41-81 0,-82 122-1,0 124 1,41 40-1,-41 40 1,1 1-16,81 41 16,0-41-16</inkml:trace>
  <inkml:trace contextRef="#ctx0" brushRef="#br0" timeOffset="135646.9465">13908 18284 0,'0'82'15,"41"-82"32,-41-41-31,0 0-16,0 1 0,0-1 15,0 82 17,0 40-17,82 1 1</inkml:trace>
  <inkml:trace contextRef="#ctx0" brushRef="#br0" timeOffset="136114.6845">14440 17916 0,'0'0'0,"0"-41"16,-41 41 0,0 0 31,41 41-47,-81 123 15,81 81 1,0-122 15,122 41-15,1-164-1,-41 0 1,-41-205 0,-41 42-1,0 40 1,0 41-1,-82 41 1,0 41 0,0 0-1,41 0 1</inkml:trace>
  <inkml:trace contextRef="#ctx0" brushRef="#br0" timeOffset="136447.4598">15013 17753 0,'0'-82'16,"-41"82"-1,41 82 48,-41 40-63,41-40 16,0 0-16,0 0 15,0 41-15,0 81 16,0-122 15,0 0-15</inkml:trace>
  <inkml:trace contextRef="#ctx0" brushRef="#br0" timeOffset="137864.2574">3395 22211 0,'0'-41'16,"0"-40"-1,0 40 1,-41 41 15,-40 81-15,81 1-16,-82 246 31,82-124-15,41-163-1,122 41 1,-81-82-16,-41 41 16,-41 40-1,-41 42 1,-41-123-1,-204 82 1,204-82 0,0 0-1,82-164 1,0 83 0</inkml:trace>
  <inkml:trace contextRef="#ctx0" brushRef="#br0" timeOffset="138165.2315">3723 22211 0,'0'0'0,"0"-41"16,0-40-1,0-1-15,0 123 47,0 40-31,0 124-1,0 327 1,81-287 0,-40-204-1,41-41 16</inkml:trace>
  <inkml:trace contextRef="#ctx0" brushRef="#br0" timeOffset="138530.8046">4132 22498 0,'0'41'31,"0"-1"-15,0 83-1,41-82 17,40-41-17,-81-123 1,0 42 0,-41 40-1,1-41 16,-42 205-15,82 122 0,0-81-1,0-83 1,122-40-16,1-41 16,-41 0-16,0-82 15,81-81 1,-81-42-1</inkml:trace>
  <inkml:trace contextRef="#ctx0" brushRef="#br0" timeOffset="138747.372">4786 22211 0,'0'-41'0,"0"82"0,0-204 16,0 122 0,-82 41-16,82 82 46,0 40-30,0 165 0,0 285-1,41-326 1,0-124 0</inkml:trace>
  <inkml:trace contextRef="#ctx0" brushRef="#br0" timeOffset="139014.9172">4786 22620 0,'0'-81'16,"41"81"15,41 0-31,-41 0 16,41 40-1,-82 42 1,0 0 0,-82 82-1,-41-123 1</inkml:trace>
  <inkml:trace contextRef="#ctx0" brushRef="#br0" timeOffset="139481.4691">5277 22170 0,'0'-41'16,"41"41"0,-41-40-1,41 40 1,41 0-16,-82 122 16,0-81-16,0 41 15,-41 0 1,-41 0-1,82-41 1,0-123 15,82 82-31,-41-41 16,81 41 0,-40 0-1,-82 204 1,0-122 15,-41-41-15,-122 82-1,40-123 1,82 0-16</inkml:trace>
  <inkml:trace contextRef="#ctx0" brushRef="#br0" timeOffset="139868.3329">3518 22457 0,'-82'0'15,"123"0"63,41 0-62,0-82-16,40 82 16,42-41-16,0 41 15</inkml:trace>
  <inkml:trace contextRef="#ctx0" brushRef="#br0" timeOffset="140377.0088">2863 23888 0,'-40'0'0,"162"0"62,42-81-46,40 81-16,42-82 15,40 82-15,-81-82 16,408 82 0,-204-82-1,-245 82 1,-123 0 78</inkml:trace>
  <inkml:trace contextRef="#ctx0" brushRef="#br0" timeOffset="141249.6024">7200 22252 0,'-41'0'16</inkml:trace>
  <inkml:trace contextRef="#ctx0" brushRef="#br0" timeOffset="141435.812">7159 23070 0,'0'-41'31</inkml:trace>
  <inkml:trace contextRef="#ctx0" brushRef="#br0" timeOffset="142197.7376">10145 21925 0,'-82'0'16,"0"0"0,0 0-1,42 0 1,80 0 15,165 0 0,450-41 1,-574 41-17,-81 41 1,-41-41 0,-81 82-1,-1 122 1,0-122-1,41 41 1,42-41 0,40-41-1,40-41 48,42 0-63,-41 0 0,82 0 31,122 0-15,-122-41-16</inkml:trace>
  <inkml:trace contextRef="#ctx0" brushRef="#br0" timeOffset="142481.7337">11822 22129 0,'-41'0'16,"123"0"31,0 0-47,41 0 15,-1 0-15,1 0 16,-41-81 0</inkml:trace>
  <inkml:trace contextRef="#ctx0" brushRef="#br0" timeOffset="142665.2423">11945 22457 0,'0'0'0,"82"0"47,-1-41-31,1 41-16,-41-41 15</inkml:trace>
  <inkml:trace contextRef="#ctx0" brushRef="#br0" timeOffset="143348.7959">14849 21475 0,'-41'0'47,"-41"123"-47,42-41 0,-42-1 16,-82 247 15,123-247-15,41 1-1,-82-82-15</inkml:trace>
  <inkml:trace contextRef="#ctx0" brushRef="#br0" timeOffset="143655.3374">14277 21680 0,'-82'-82'0,"204"204"47,-40-81-47,0 41 16,0-41-16,81 41 15,-40-41-15,41 81 16,-1 1 0,-122-123-1,-41 41 1</inkml:trace>
  <inkml:trace contextRef="#ctx0" brushRef="#br0" timeOffset="144153.2607">13949 21475 0,'0'-82'15,"-41"82"-15,123-41 47,0 41-47,41 0 16,40-82-16,1 82 15,204-81 1,-122 81 0,-165 0-1</inkml:trace>
  <inkml:trace contextRef="#ctx0" brushRef="#br0" timeOffset="144482.2581">15626 21761 0,'0'0'0,"-81"0"16,122 0 15,-1 0-15,124 0-1,163-41 1,-245 1-16</inkml:trace>
  <inkml:trace contextRef="#ctx0" brushRef="#br0" timeOffset="145215.0902">17140 21843 0,'-82'0'15,"123"0"32,0-123-31,-41 42-1,0 40-15,0-41 16,82-82 0,-82 1-1,0 122 1,0 123 31,-41-42-32,41 247 1,41-164 0,0-42-1,41-40 1,-1-41 0,83-122-1,-123 40 1,-41-123-1,0 42 1,0 40 0,0 164 15,0 41-15,0-1-16,0 83 15,0-41 1,0-41-1,0-42-15,41-40 16,41 0 0,-1 0-1,-40-122-15</inkml:trace>
  <inkml:trace contextRef="#ctx0" brushRef="#br0" timeOffset="145899.1224">14399 23029 0,'0'-41'32,"82"41"77,41 0-109,40 0 16,83 0-16,-42 0 0,83-40 15,-1 40 1,41-123-16,82 123 0,-122-82 16,-42 82-16,1 0 15,40-82 1,-41 41 15,-163 0 0,-82 82 16,-82-41-47,41 82 16</inkml:trace>
  <inkml:trace contextRef="#ctx0" brushRef="#br0" timeOffset="146464.9225">14399 24379 0,'-41'0'16,"41"82"15,0 0-15,0 0-16,0-41 15,0 122 1,-41-163-1,-40 41 1,-42-82 0,0-41-1,123-204 1,164 122 0,-1 42-1,-40 122 16,41 0-15,-123 0 0,-41 41-1,41-41 1</inkml:trace>
  <inkml:trace contextRef="#ctx0" brushRef="#br0" timeOffset="146799.0251">15176 23766 0,'-40'0'0,"40"-123"15,0 82 1,-41 41-1,41 123 1,-82-1 0,82 83-1,0 449 1,0-204 0,0-163-1,0-83 1,0-163-1</inkml:trace>
  <inkml:trace contextRef="#ctx0" brushRef="#br0" timeOffset="147165.7292">15749 24297 0,'-41'82'63,"41"0"-63,0 0 15,0 41-15,0-1 16,0 83 0,0-123-1,0-1 1,-41-81 0,0 0-1,-40-40 16,81-83-31</inkml:trace>
  <inkml:trace contextRef="#ctx0" brushRef="#br0" timeOffset="147382.4485">15545 24379 0,'0'-122'15,"41"81"1,-1 41-16,165-82 16,81 0-1,1 82 1,-124 0 0</inkml:trace>
  <inkml:trace contextRef="#ctx0" brushRef="#br0" timeOffset="147865.678">16117 24625 0,'0'0'0,"0"-82"16,41 0 0,41 82-1,0 0 1,-82 286 0,0-81 15,0-164-16,0 0 1,0-82 0,41-82-1,81-41 1,-40 42 0,-41 81-1,41 123 16,-82-1-31,0 124 16,41-82 0,-41-82-1,0-82 17,82-41-32</inkml:trace>
  <inkml:trace contextRef="#ctx0" brushRef="#br0" timeOffset="148565.3361">20003 22048 0,'164'-41'31,"-82"41"-31,41 0 0,-1-41 16,124 41-1,-164 0 1</inkml:trace>
  <inkml:trace contextRef="#ctx0" brushRef="#br0" timeOffset="148715.8455">20290 22457 0,'41'0'16,"41"0"0,122 0-1,-122 0-15</inkml:trace>
  <inkml:trace contextRef="#ctx0" brushRef="#br0" timeOffset="150282.6687">22294 20452 0,'0'-41'16,"0"-81"0,0 204 31,0-1-32,0 1-15,-82 123 31,-40 40 1,163-245 15,81 0-32,42 0 1,-82-82-1,41 82 1,-1-81 0,-81-1-1,-41 41-15,0 0 16,0 0 0,0-41-1,-82 123 48,82 41-63,0 0 15,0 40 1,0 124 0,0-123-16,41 122 15,-41-163-15,0 0 16,0-41-1</inkml:trace>
  <inkml:trace contextRef="#ctx0" brushRef="#br0" timeOffset="150749.4426">23399 20534 0,'0'0'0,"0"-82"0,0 41 31,-82 41 0,82 82-15,-82 123-1,41-82-15,41 122 16,0-122 0,0-42-16,82 1 15,41-41 1,-41-82 0,40-81 15,-122-1-16,-41 41 1,-81 41 0,-42 82-1,123 123 1,41-83 0,82 1-1</inkml:trace>
  <inkml:trace contextRef="#ctx0" brushRef="#br0" timeOffset="151021.5129">23849 21107 0,'82'0'31,"-42"0"0,-40-82 16,0 123 0</inkml:trace>
  <inkml:trace contextRef="#ctx0" brushRef="#br0" timeOffset="151516.0724">24381 20616 0,'0'-82'0,"-41"82"16,41 41 31,0 41-47,0 0 16,0 81-1,0-40 1,0-82-1,41 41 1,40-164 0,1-41-1,0-81 1,-82 122 0,0 41 15,0 123 16,0 0-32,0-1-15,0 42 16,0 82 0,0-1-1,0-163 1</inkml:trace>
  <inkml:trace contextRef="#ctx0" brushRef="#br0" timeOffset="151965.5608">25035 20575 0,'0'0'0,"0"-82"31,-41 82 0,41 41-15,0 123 0,0-82-16,0 40 15,41-40-15,0-41 16,41-41-1,0 0 1,-42-123 0,-40 1-1,0-42 1,0 123 0,0 164 30,0 122-30,0 1 0,0-1-1,0-81-15</inkml:trace>
  <inkml:trace contextRef="#ctx0" brushRef="#br0" timeOffset="152387.2304">26099 21107 0,'81'0'62,"-40"0"-46,41 0-16,-41 0 16,41 0-16,-41 0 15,41 0 1,-42 0 93</inkml:trace>
  <inkml:trace contextRef="#ctx0" brushRef="#br0" timeOffset="155549.2057">27489 20739 0,'41'-82'0,"-41"0"15,0 0 1,0-40-1,0 81 17,0 163 15,0 83-16,0-1-16,0-122 1,0 0 0,41-123 31,41 0-32,0 41-15,0-82 16,40 82-1,-40-40 1,-82-1 15,0-41-15,0 41 0,0 0-1,0 82 63,0 41-78,0 0 16,0 40-16,0 124 16,0-124-1,0-40 1,0-41-1</inkml:trace>
  <inkml:trace contextRef="#ctx0" brushRef="#br0" timeOffset="155900.1296">28430 20330 0,'0'-82'15,"-41"82"-15,41-82 32,41 82-17,41 0 1,0 0 0,0 0-1,-41 0 1,-41 123 15,0-1-31,-41 165 16,41-42-1,0-81 1,0-82 0,41-1 15</inkml:trace>
  <inkml:trace contextRef="#ctx0" brushRef="#br0" timeOffset="156084.0023">28348 20698 0,'41'0'15,"41"0"-15,41 0 16,122 0 0,-122 0-16,123 0 15</inkml:trace>
  <inkml:trace contextRef="#ctx0" brushRef="#br0" timeOffset="157099.6073">22949 22211 0,'0'0'0,"-82"0"0,0 0 0,41 0 16,0 0 0,82 0 31,327 0-16,328 0-16,776 0 1,-163-204 0,-204 40-1,-205 41 1,-573 123-16,41-81 16,-327 81-16,-82 0 93,0 0-93,1 0 16,-42 0-16</inkml:trace>
  <inkml:trace contextRef="#ctx0" brushRef="#br0" timeOffset="159887.199">27285 22988 0,'0'41'235,"0"0"-220,-82-41 173</inkml:trace>
  <inkml:trace contextRef="#ctx0" brushRef="#br0" timeOffset="161918.1856">27898 22661 0,'0'-82'15,"0"1"1,-40 40-1,-1 41 17,-164 613-1,205-408-15,41-42-1,0-163-15,123 0 16,-83 0-1,1 0-15,-41-122 16,41 40 0,-123-82-1,-82 164 1,82 0 0,-81 123-1,122-41-15,-41 0 16,41 40-1,163 1 1</inkml:trace>
  <inkml:trace contextRef="#ctx0" brushRef="#br0" timeOffset="162217.2189">28594 22743 0,'0'0'0,"0"-82"16,-123 164 31,123 0-32,0 41 1,-41 408-1,41-244 1,0-124 0,0-122-1</inkml:trace>
  <inkml:trace contextRef="#ctx0" brushRef="#br0" timeOffset="162633.4891">29003 22948 0,'0'-82'15,"-41"164"17,41-1-32,0 1 15,-41 205 1,41-42 0,0-41-1,0-40 1,0-123-1,-82-41 17,-40 0-17,40 0-15,41 0 16,41-41 15,0-82-31</inkml:trace>
  <inkml:trace contextRef="#ctx0" brushRef="#br0" timeOffset="162867.7054">28921 23152 0,'0'-82'15,"123"41"16,-41 41-31,122-81 16,123-42 0,-286 123-1,0 0 1</inkml:trace>
  <inkml:trace contextRef="#ctx0" brushRef="#br0" timeOffset="163300.315">29412 23438 0,'-82'-122'0,"82"204"63,0-1-63,0-40 15,0 0-15,0 41 16,0 0 0,123-82 15,-123-41-16,82-41 1,-41-41 0,-41 82-1,0 82 17,0 82-32,0-41 15,0 204 1,0-245-1,0 82 1</inkml:trace>
  <inkml:trace contextRef="#ctx0" brushRef="#br0" timeOffset="163718.6483">29985 23438 0,'0'-40'16,"0"-42"-16,0 0 16,0 0-1,-41 82 17,-41 0-32,0 164 15,82-42 1,0 1-1,0-82 1,41-41 0,41 0-16,-41-82 15,-41 41 1,82-40-16,-82-42 31,0 164 0,0 204-15,0 1 0,0-42-1,-41-40 1</inkml:trace>
  <inkml:trace contextRef="#ctx0" brushRef="#br0" timeOffset="231278.801">32153 21025 0,'0'0'0,"-82"0"15,-41 0 1,41 0 0,42 0 15,80 0 16,83 0-47,82 0 15,-1 0 1,-122 0-16,41 0 16</inkml:trace>
  <inkml:trace contextRef="#ctx0" brushRef="#br0" timeOffset="231585.9138">32071 21311 0,'0'0'0,"-82"0"0,123 0 79,0 0-64,41 0-15,0 0 16,-1 0-16,-40 0 15,41 0 1</inkml:trace>
  <inkml:trace contextRef="#ctx0" brushRef="#br0" timeOffset="243917.9998">35957 20452 0,'-41'0'16</inkml:trace>
  <inkml:trace contextRef="#ctx0" brushRef="#br0" timeOffset="244330.3131">34485 20984 0,'81'0'47,"1"0"-47,0 0 16,41-41-1,-1 41-15,1 0 0,82 0 16,-124 0 15,1 0-15</inkml:trace>
  <inkml:trace contextRef="#ctx0" brushRef="#br0" timeOffset="244842.6787">36039 20616 0,'0'0'0,"0"-82"16,0 41-1,0 0 1,-82 41 15,82 82 0,0 123-15,0 40 0,82-81-1,0-82 1,0-82-1,40 0 1,-40 0 0,-41-123-1,-41-41 1,0-40 15,-123 81-15,42 0-1,-1 123 1,0 0-16,0 41 16,82 41-16,0 0 15,0 0 1</inkml:trace>
  <inkml:trace contextRef="#ctx0" brushRef="#br0" timeOffset="245142.4013">36775 20943 0,'0'-41'78,"0"0"-62,0-40-1,0 122 17,0 81-32,0 1 15</inkml:trace>
  <inkml:trace contextRef="#ctx0" brushRef="#br0" timeOffset="245592.7017">37512 20493 0,'0'0'0,"0"-41"15,-82 0-15,82-40 16,-41 40 0,0 0-1,-82 204 1,123 83 0,0-1-1,82 42 1,-41-246-1,41 40 1,-41-81 0,0-81-1,40-42 17,-81 82-32,0 0 15,0-41-15,-40 82 16,-1 0-1,-41 0 1,0 41-16,0 82 16,82-82-16,0 0 15</inkml:trace>
  <inkml:trace contextRef="#ctx0" brushRef="#br0" timeOffset="245868.206">38166 20452 0,'0'-41'0,"0"-40"47,82 81-47,0 0 16,40 0-16,-40-41 15,82 41 1,-123 0-16</inkml:trace>
  <inkml:trace contextRef="#ctx0" brushRef="#br0" timeOffset="246309.6475">38289 20411 0,'-82'0'16,"82"123"15,-41-41-15,41-41-1,0 41 1,0-41 0,82-41 46,41-82-46,-82 82-16,81 0 15,-40 0 1,0 41 0,-41 41-1,-41 81 1,-82-81 15,-41-41-15,1 41-1,81-82 1,-41 0-16</inkml:trace>
  <inkml:trace contextRef="#ctx0" brushRef="#br0" timeOffset="246503.4508">39312 21393 0,'81'0'31</inkml:trace>
  <inkml:trace contextRef="#ctx0" brushRef="#br0" timeOffset="248109.0459">3559 26834 0,'0'-82'0,"0"0"16,0 0-1,0 41 1,-41 41 15,-41 82 0,41 368 1,287-327 15,-164-42-32,-82 1 1,-41-41-1,-164-41 1,123 0 0,-40-41-1,122-81 1,0 81-16</inkml:trace>
  <inkml:trace contextRef="#ctx0" brushRef="#br0" timeOffset="248375.6076">3886 26629 0,'-41'-82'0,"41"0"16,0 1-1,0 121 16,0 42-15,0 41-16,41 163 16,-41-81-16,0-82 15,82 81 1,-82-122 0</inkml:trace>
  <inkml:trace contextRef="#ctx0" brushRef="#br0" timeOffset="249082.0129">3845 27038 0,'82'-82'31,"0"82"-15,0 0-16,-41 0 15,40 0 1,-40 41 31,-41 0-31,41-41-1,41 0 1,-41 0-1,0-123 1,-41 42 0,0 40-1,-41 41 17,-41 122-17,82 83 1,41-82-1,0-42 1,0-81 0,82 0-16,81 0 15,-163-41-15,41-40 16,-82-124 0,0-40-1,0 40 1,0 123-16,0 41 15,0-40 1,-41 81 0,41 122 15,0 42-15,0 245-1,41-41 1,41-41-1,-1-81 1,-81-205 0</inkml:trace>
  <inkml:trace contextRef="#ctx0" brushRef="#br0" timeOffset="249326.4176">5032 27202 0,'0'-41'0,"0"0"0,0-41 16,122 82 15,-40 0-15,-41 41-1,-41 0 1,-41 122-1,-41-40 1,-40-82 0</inkml:trace>
  <inkml:trace contextRef="#ctx0" brushRef="#br0" timeOffset="249725.698">3436 28102 0,'0'0'0,"-82"0"16,205 0 31,41 0-47,81 0 15,328-41 1,-164-41 0,-245 82-1,-164-41 1,40 41 46,1 0-46</inkml:trace>
  <inkml:trace contextRef="#ctx0" brushRef="#br0" timeOffset="250325.9603">5768 26956 0,'0'0'0,"0"-82"15,0 1-15,-41-1 32,41 123-1,0 41-15,0-1-1,-41 42 1,41 0-16,-82-1 15,82-81-15,0 41 16,41-82 31,41-82-47,41 82 16,-1-41-1,-81 41 1,-41-40-1,0-42 1,0 41 0,0 0-1,0 123 48,0 0-48,0-1-15,0 42 16,0 123 0,0-165-16,0-40 0</inkml:trace>
  <inkml:trace contextRef="#ctx0" brushRef="#br0" timeOffset="269294.9756">11249 26261 0,'0'-123'16,"0"41"-1,0 123 16,0 82-15,0 450 15,0-246 1,0-204-1,0-164-16</inkml:trace>
  <inkml:trace contextRef="#ctx0" brushRef="#br0" timeOffset="269577.9156">11249 26343 0,'0'0'16,"0"-123"-16,0 82 0,0-82 15,0 42 1,164 40 15,0 41-15,-83 0-16,1 41 16,0-1-16,-82 42 0,0 0 15,-123 82 1,-163 81-1,163-163 1,82-41 0</inkml:trace>
  <inkml:trace contextRef="#ctx0" brushRef="#br0" timeOffset="269911.9362">12272 26097 0,'0'0'15,"0"-82"-15,0 42 16,-82 40-1,41 40 17,41 42-32,0 82 15,0 245 1,82 286 0,-41-449-1,123-83 1,-42-163-1</inkml:trace>
  <inkml:trace contextRef="#ctx0" brushRef="#br0" timeOffset="270628.3203">13049 26629 0,'-41'0'15,"123"0"79,82-82-94,-41 82 16,163 41-1,-245 0 1,-41 0 15,-41 82-15,-82-1 0,-81 42-1,81-41 1,41-82-1,123-41 32,41 0-47,41 0 16,245 0 0,-164 0-1</inkml:trace>
  <inkml:trace contextRef="#ctx0" brushRef="#br0" timeOffset="271061.5936">14972 26506 0,'0'-41'0,"-41"123"78,0-41-78,-41 41 16,41-41-16,-40 41 15,81-41 1,-41-1 0,41 42-16,41-82 31,81 0-31,-40 0 15,82 0 1,-82 0-16</inkml:trace>
  <inkml:trace contextRef="#ctx0" brushRef="#br0" timeOffset="272294.7039">14645 27447 0,'-41'0'15,"123"0"32,-42 0-31,42 0-16,-41 0 16,41 0-1,41 0 1,-82 41-1</inkml:trace>
  <inkml:trace contextRef="#ctx0" brushRef="#br0" timeOffset="273027.7212">15872 26834 0,'-41'0'16,"-41"0"0,123 0 46,41 0-46,0 0-16,-1 0 15,1 0-15,82 0 16,-82 0 15,0 0 32</inkml:trace>
  <inkml:trace contextRef="#ctx0" brushRef="#br0" timeOffset="273545.7409">16854 26506 0,'0'-41'15,"-82"41"1,41 82 31,41 0-32,0 0-15,0 0 16,0 81 0,82-122-1,0 0 1,-1-41 0,1-41-1,0-163 1,-82 122-1,0-82 1,0 82 15,-123 1-15,1 81 0,81 0-1,0 40 1,41 1-1,0 0-15,41-41 0</inkml:trace>
  <inkml:trace contextRef="#ctx0" brushRef="#br0" timeOffset="273878.697">17426 26629 0,'0'82'172,"0"-41"-156,41-41-16</inkml:trace>
  <inkml:trace contextRef="#ctx0" brushRef="#br0" timeOffset="274345.3257">17876 26343 0,'0'-41'15,"-41"41"17,-40 82-1,81-42-31,0 83 16,0 0-16,0-41 15,0 0-15,0 81 16,40-40-1,42-41 1,-41-82 0,-41-41-1,164-123 1,-164 41 0,0 83-1,-41-42 1,-82 82-1,82 41 1,41 122 0,0-122-1</inkml:trace>
  <inkml:trace contextRef="#ctx0" brushRef="#br0" timeOffset="274594.8471">18367 26465 0,'123'-81'62,"-41"81"-62,0 0 16,-42 0-16,1 0 15,41 0 1</inkml:trace>
  <inkml:trace contextRef="#ctx0" brushRef="#br0" timeOffset="275012.534">18367 26465 0,'0'82'47,"0"0"-32,-41 0 1,41-41-1,82-41 48,0 0-47,0 0-1,40 0 1,-81 0-1,-41 41 17,0 40-17,-81-40 1,-42 41 0,82-41-1,0-41 1</inkml:trace>
  <inkml:trace contextRef="#ctx0" brushRef="#br0" timeOffset="275445.9334">18981 26179 0,'0'-41'15,"123"123"48,-83 0-48,42 40-15,-41 83 16,-41 0 0,0-1-1,-82 1 1,1-124-16,40-40 15</inkml:trace>
  <inkml:trace contextRef="#ctx0" brushRef="#br0" timeOffset="275747.1756">20372 26629 0,'81'-82'62,"42"82"-46,0 0-16,0 0 16,-42-41-16</inkml:trace>
  <inkml:trace contextRef="#ctx0" brushRef="#br0" timeOffset="275929.04">20372 26915 0,'0'0'0,"81"-41"15,-40 41 1,0 0-16,123 0 15,-82-40-15,-41 40 16</inkml:trace>
  <inkml:trace contextRef="#ctx0" brushRef="#br0" timeOffset="278695.4428">39230 27570 0,'0'0'15,"-41"0"-15,-41 0 0,-41 0 16,82 0-16,0 82 15,-40-82 32,490 0-15,245 0-17,205 0 1,164-41-1,204 41 1,-613-123 0,-246 123-1,-164-41 1,-163 41 0,0 0 62</inkml:trace>
  <inkml:trace contextRef="#ctx0" brushRef="#br0" timeOffset="279796.1655">39107 26997 0,'0'-82'63,"123"1"-47,-1 40-16,-40-41 15,82-41 1,163-245 15,41 123 0,-40-1 1,-247 246-32,42-82 15,-41 0 1,0 82-16,122-81 15,-81-1 17,-82 41-17,204 41 1,-163 0 0,41 0-1,122 0 1,-163 0-16,0 0 15,0 0-15,0 0 16,-1 41 0,-40-41-1,0 82 1,246-1 0,-124 1-1,-81 41 1,-41-82-1,-41 0 1,41 82 0,81-123-16,-81 81 15,82-40 1,0 41 0,-82-82-16,0 82 15,-41-41 1,0 0-1,81 40 1</inkml:trace>
  <inkml:trace contextRef="#ctx0" brushRef="#br0" timeOffset="280527.4768">43279 27488 0,'-40'0'0,"121"0"62,-40 0-46,82 0-16,-41 0 16,41 0-16,40 0 15,-40 0-15,0 0 16,-1 0-16,1 0 16,41-82-16,122 82 15,-41-41 16,-204 41-15,41-82 15,-123 82 47</inkml:trace>
  <inkml:trace contextRef="#ctx0" brushRef="#br0" timeOffset="281390.0009">40252 25934 0,'0'0'0,"-41"0"16,41-82 0,-40 123 15,-42 490 0,123 165 0,-41-451-15,41-81 0,-41-123-16,0 41 15,0-41 1,81-41 93</inkml:trace>
  <inkml:trace contextRef="#ctx0" brushRef="#br0" timeOffset="281704.9775">39680 28592 0,'-41'0'16</inkml:trace>
  <inkml:trace contextRef="#ctx0" brushRef="#br0" timeOffset="281979.5351">39639 28552 0,'0'-41'0,"-41"41"16,41-82-1,0 123 48,82-41-1,-1 0-46,-40 0 0,41 0-16,-82 41 15,41 0 1</inkml:trace>
  <inkml:trace contextRef="#ctx0" brushRef="#br0" timeOffset="282496.9229">40171 28183 0,'0'0'0,"0"-41"15,-41 41 32,41 82-16,-41 0-31,41 123 32,82-164-17,-42-41 1,1 0 0,41-123-1,-82 0 1,0 0-1,0 82 17,-82 41-32,-40 0 15,81 41 1,41 0-16,0 41 16</inkml:trace>
  <inkml:trace contextRef="#ctx0" brushRef="#br0" timeOffset="282753.8505">40621 28347 0,'0'-41'93,"0"82"-46,81-41-47</inkml:trace>
  <inkml:trace contextRef="#ctx0" brushRef="#br0" timeOffset="283179.5575">41193 28142 0,'0'-40'0,"-82"40"47,42 81-32,40-40 1,0 0-16,0 41 16,0 82-1,0-83 1,81 42-1,1-164 1,-41-41 0,-41-40-1,0 81 1,-41-41 0,-41 82-1,41 123 1,41-1-1</inkml:trace>
  <inkml:trace contextRef="#ctx0" brushRef="#br0" timeOffset="283362.7399">41602 28224 0,'0'-41'32,"41"41"-17,41 0-15,0 0 16,0 0 0</inkml:trace>
  <inkml:trace contextRef="#ctx0" brushRef="#br0" timeOffset="283629.6525">41643 28183 0,'-82'0'16,"123"82"15,41-41-15,0 41-1,0-41 1,-82 41 0,0-1-1,-82 1 1,0 0 0,0 0-16</inkml:trace>
  <inkml:trace contextRef="#ctx0" brushRef="#br0" timeOffset="284689.708">43402 26015 0,'41'0'62,"-41"41"-62,82-41 16,-41 0-16,0 0 0,41 82 16,-42-82-16,42 41 15,-41 41-15,0-41 16,245 163 15,-204-122 16,-41-82-47,-41 41 16</inkml:trace>
  <inkml:trace contextRef="#ctx0" brushRef="#br0" timeOffset="285496.0989">43566 26097 0,'0'0'0,"0"-82"0,0 123 63,0 82-47,0 0-16,0-1 0,0 83 15,0-82-15,41 408 31,-41-449-15,0 41 15,0-41-15,41-82 0,-41-41-1,0-41 1,0-41-1,0-40 1,0-83 0,0-40-1,0-41 1,-41 163 0,41 82-1,-41 82 32,41 123-31,0 245-1,0-41 1,0-81 0,41-123-16</inkml:trace>
  <inkml:trace contextRef="#ctx0" brushRef="#br0" timeOffset="285981.2353">43689 27938 0,'0'-123'16,"0"82"-1,-41 82 16,41 0-31,-41 0 16,41 41-16,0 0 16,41 81 15,122-204 0,-81 0-31,-82-81 16,0 81-1,0 0-15,-82-41 32,41 82-17,0 82 1,41 0 0</inkml:trace>
  <inkml:trace contextRef="#ctx0" brushRef="#br0" timeOffset="286249.4932">44098 28020 0,'0'-41'78,"0"0"-62,0 82 15,0 41-15,0-41-16</inkml:trace>
  <inkml:trace contextRef="#ctx0" brushRef="#br0" timeOffset="286601.8425">44466 27856 0,'0'-82'15,"-41"82"16,41 82-31,0-41 0,-82 123 32,82-1-17,41-81 1,41 0 0,0-123-1,-82-41 1,0-41-1,-82 123 32,82 123-31</inkml:trace>
  <inkml:trace contextRef="#ctx0" brushRef="#br0" timeOffset="286797.1157">44875 27856 0,'0'-41'16,"41"41"-1,0 0-15,0 0 16,-1 0-1,83 0-15</inkml:trace>
  <inkml:trace contextRef="#ctx0" brushRef="#br0" timeOffset="287014.6566">44793 27897 0,'-82'0'0,"123"82"31,0-82-15,-41 82-16,123-82 16,-82 81-1,-41-40 1,0 0 0,-123-41-1,-41 0 1</inkml:trace>
  <inkml:trace contextRef="#ctx0" brushRef="#br0" timeOffset="287331.5741">43729 26793 0,'0'0'0,"-40"0"16,40-41-1,0 0 1,40 41-1,206-82 1,122 82 0,-245-41-1</inkml:trace>
  <inkml:trace contextRef="#ctx0" brushRef="#br0" timeOffset="287529.7334">43934 27079 0,'41'0'32,"41"-41"-32,40 41 15,124-41 1,-164 41-16</inkml:trace>
  <inkml:trace contextRef="#ctx0" brushRef="#br0" timeOffset="287729.8034">43975 27283 0,'82'0'31,"0"0"-15,-1 0-16,42 0 15,82 0 1,-83-81-16</inkml:trace>
  <inkml:trace contextRef="#ctx0" brushRef="#br0" timeOffset="287863.5436">44384 27447 0,'0'0'0,"123"0"31,-1 0-31,247-41 16</inkml:trace>
  <inkml:trace contextRef="#ctx0" brushRef="#br0" timeOffset="288851.9893">22172 26056 0,'0'-41'16,"0"164"31,0 41-32,0-1-15,0 287 32,0-368-17</inkml:trace>
  <inkml:trace contextRef="#ctx0" brushRef="#br0" timeOffset="289097.1557">22212 26138 0,'0'0'0,"-40"-82"15,40 41-15,0-40 16,81 40 0,42-41-1,-82 82 1,41 82-16,-82 0 15,0-1-15,-41 1 16,-41 0-16,-122 204 16,81-122-1,123-123 1</inkml:trace>
  <inkml:trace contextRef="#ctx0" brushRef="#br0" timeOffset="289397.5854">23031 26056 0,'0'0'15,"0"-41"-15,-41-40 16,0 81 15,41 41-15,-82 40-16,82 1 15,0 41-15,0 245 16,41-163 0,0-83-16,81 124 15,1-205 1</inkml:trace>
  <inkml:trace contextRef="#ctx0" brushRef="#br0" timeOffset="289864.0427">23685 26261 0,'-82'0'0,"0"0"16,205 0 46,-41 0-62,0-41 16,0 41 0,40 0-1,-40 0 1,-164 164 0,1-83-1,-42 124 1,41-164-16,82 41 15,-41-82-15,41 41 16,41-41 0,41 0-1,81 0 1,-40 0-16,0 0 16</inkml:trace>
  <inkml:trace contextRef="#ctx0" brushRef="#br0" timeOffset="290330.4797">24749 26015 0,'-41'0'16,"41"-40"-1,41 40 17,0 40-17,81-40-15,42 41 16,81 41 15,-163-41-15,-123 41 46,-81-41-46,81-41-16,0 122 15,-41 1 1,0 0 0,82-82-1</inkml:trace>
  <inkml:trace contextRef="#ctx0" brushRef="#br0" timeOffset="290948.0185">26058 26015 0,'0'-40'0,"0"-1"16,0-41-16,0 41 16,-82 82 15,82 41-31,-82 40 16,82-40-1,82 245 16,81-286 1,-40-41-32,-123-82 15,0 1 1,0-1-16,-41-82 16,-81 1-1,-1 122 1,82 41 15,41 122-15,204-81-16</inkml:trace>
  <inkml:trace contextRef="#ctx0" brushRef="#br0" timeOffset="291231.2125">26630 26220 0,'0'-82'94,"0"164"-47,0-41-32,0 0-15,82-41 16,-82 82-16</inkml:trace>
  <inkml:trace contextRef="#ctx0" brushRef="#br0" timeOffset="291603.8487">27080 25852 0,'0'-41'15,"0"0"-15,0 0 16,-41 82 31,41 41-32,0 0-15,0-1 16,0 42 0,0-41-16,0 82 15,82-124-15,-41-40 16,0 0 0,41 0-1,0-81-15,-82-42 16,0 41-16,0 41 15,0 0 1,-123 41 0,82 82-1,-41 0-15,82 0 16</inkml:trace>
  <inkml:trace contextRef="#ctx0" brushRef="#br0" timeOffset="291830.7601">27694 25893 0,'0'-82'31,"82"82"-15,40 0-1,-40 0-15,-41 0 16,41 0 0</inkml:trace>
  <inkml:trace contextRef="#ctx0" brushRef="#br0" timeOffset="292113.9916">27694 25934 0,'0'0'0,"-41"41"31,41 40-15,0-40-1,82-41 1,0 41 0,-1 41-1,-81-41 1,41-41-16,-41 41 15,-41 41-15,1-82 16,-83 40 0,82-40-1,0 0 1</inkml:trace>
  <inkml:trace contextRef="#ctx0" brushRef="#br0" timeOffset="292347.3545">28021 25688 0,'0'-41'16,"82"41"-16,-41 0 15,41 41 1,0 164-1,-82-1 1,0 83 0,0 81-1,-123-246-15,0 42 16</inkml:trace>
  <inkml:trace contextRef="#ctx0" brushRef="#br0" timeOffset="292880.7687">22294 28224 0,'-41'0'0,"123"0"31,0 0-31,41 0 16,-1 0-16,1 0 16</inkml:trace>
  <inkml:trace contextRef="#ctx0" brushRef="#br0" timeOffset="293015.6137">22376 28470 0,'0'0'0,"41"0"32,41 0-17,204-41 1</inkml:trace>
  <inkml:trace contextRef="#ctx0" brushRef="#br0" timeOffset="293330.4927">23317 28061 0,'-41'0'15,"41"-123"-15,-41 123 0,41-41 16,0 164 47,0-41-63,0-1 15,123 83 1,-123 41-1,0-83 1,0 42 0,41-164-1</inkml:trace>
  <inkml:trace contextRef="#ctx0" brushRef="#br0" timeOffset="293564.017">23849 28306 0,'0'-41'31,"41"41"-15,163 0-1,-40 0 1,-1 0 0</inkml:trace>
  <inkml:trace contextRef="#ctx0" brushRef="#br0" timeOffset="293896.9379">24871 27897 0,'0'-41'0,"-81"41"0,81-41 16,0 82 30,0 41-30,0 0-16,40 0 16,-40 204-1,0-204 1,0-41 0,41-41-1</inkml:trace>
  <inkml:trace contextRef="#ctx0" brushRef="#br0" timeOffset="294131.1456">24871 27938 0,'0'-82'16,"0"41"-1,41 41 1,82-41-1,-41 41 1,-82 82 0,0 41-1,-82-41 1,0 40 0,41-122-1</inkml:trace>
  <inkml:trace contextRef="#ctx0" brushRef="#br0" timeOffset="294464.0005">25690 27856 0,'0'-82'16,"-82"82"-1,82 41 32,0 82-47,0 122 16,0 1 15,0-164-31,41 40 16,81-122-16,-81 82 15,41-82 1</inkml:trace>
  <inkml:trace contextRef="#ctx0" brushRef="#br0" timeOffset="294930.8529">26139 27979 0,'-40'-82'16,"121"82"31,1 0-47,-41 0 15,0 0 1,41 0-16,-41 0 16,-41 41 15,-41 82-16,0-42 1,-82 1 0,41 0-1,1 0 1,162-82 31,-40 0-47,123 0 31,-82-41-31</inkml:trace>
  <inkml:trace contextRef="#ctx0" brushRef="#br0" timeOffset="295264.0326">27162 27938 0,'0'82'78,"-82"-41"-78,1 40 15,40-40-15,0 41 16,-41 0 0,164-82 15,0 0-15,-1 0-1,1 0-15,0 0 16</inkml:trace>
  <inkml:trace contextRef="#ctx0" brushRef="#br0" timeOffset="295481.9457">26999 28674 0,'0'0'0,"-41"0"0,82 0 47,40 0-47,-40 0 15,123 0 1,-82-82-16</inkml:trace>
  <inkml:trace contextRef="#ctx0" brushRef="#br0" timeOffset="296231.9923">28021 27979 0,'0'-41'16,"0"0"15,-41 41-15,0 0 0,41 82-1,-81 81 1,81 1-1,0 0 1,0-82 0,122-82-16,-40 0 15,-41 0 1,41-41-16,-41-41 16,-41 0-1,0-123 1,-82 124-1,41 40 1,0 41-16,-41 41 31,82 0-15,0-1-16,41-40 0</inkml:trace>
  <inkml:trace contextRef="#ctx0" brushRef="#br0" timeOffset="296516.3651">28553 28388 0,'41'0'31,"0"0"0,-41-82-15,0 0 0,0 123 15,0 0-15,0 41-1</inkml:trace>
  <inkml:trace contextRef="#ctx0" brushRef="#br0" timeOffset="296915.1219">29044 27897 0,'0'0'0,"0"-82"16,0 123 31,-82 0-47,82 41 15,0 122 1,0-40 0,82-41-1,82-123 1,-83 0-1,-40-82 1,-41-82 0,0 82-16,-41 42 15,-40 40 1,40 0 0,-41 81-1,82-40-15,0 41 16</inkml:trace>
  <inkml:trace contextRef="#ctx0" brushRef="#br0" timeOffset="297147.5284">29780 27774 0,'0'0'0,"0"-41"32,41 41-17,0 0 1,82 0 0,-41 0-1</inkml:trace>
  <inkml:trace contextRef="#ctx0" brushRef="#br0" timeOffset="297433.1833">29698 27733 0,'0'0'0,"-41"0"16,41 41-1,0 41 1,41 0-1,82-41 1,0 41 0,-82-41-1,-41 40 1,0-40 0,-82 0-1,0 41 1,-41-82 15,123 41-31,-41-41 16</inkml:trace>
  <inkml:trace contextRef="#ctx0" brushRef="#br0" timeOffset="297698.2937">30353 27447 0,'0'0'0,"0"-41"16,41 41-16,41 0 16,-1 0 15,-81 123-31,41 122 0,-41-81 15,0 0 1,0 81 0,-122 0-16</inkml:trace>
  <inkml:trace contextRef="#ctx0" brushRef="#br0" timeOffset="329734.4863">25894 29779 0,'0'-41'16,"-41"0"15,-41 41-15,-40 368 31,122-82-32,81-122 1,42-123 0,-41-41-1,0 0 1,-41-123-16,81 41 16,-122 1-1,0-124 1,-81-40-1,-124 81 1,123 164 0,0 123-1,82 40 1,0-122-16</inkml:trace>
  <inkml:trace contextRef="#ctx0" brushRef="#br0" timeOffset="329984.7392">26630 30270 0,'0'-41'31,"0"0"-16,-41-41 1,41 41 0,41 123-1,-41-41 1,82-41-16</inkml:trace>
  <inkml:trace contextRef="#ctx0" brushRef="#br0" timeOffset="330352.7088">26999 29779 0,'81'-41'62,"1"41"-62,82-82 16,-82 82-16,-1-41 15,-81 82 48,0 41-48,0 40-15,-81-40 16,81 0-16,0 82 16,0-82-16,0 40 15,0-81 1,0 0-16</inkml:trace>
  <inkml:trace contextRef="#ctx0" brushRef="#br0" timeOffset="330784.9901">27817 29779 0,'0'-41'0,"-82"0"15,82 123 32,0-1-47,0-40 16,0 41-16,41 0 15,41-41 17,40-41-17,-40-123 1,0 0-1,-82-81 1,0 163 0,0 82-1,0 82 1,0 122 0,0-40-1,0-1 1,0-122-16,41-82 15</inkml:trace>
  <inkml:trace contextRef="#ctx0" brushRef="#br0" timeOffset="331168.303">28512 29942 0,'-41'-122'0,"41"81"16,0 0-16,0-41 16,41 82-1,82 0 1,-82 0 0,41 82-1,-82 163 1,-123-40-1,41-83 1,123-122 47,41-40-48,-41 40-15,0 0 16,122-41-1,-122-41-15</inkml:trace>
  <inkml:trace contextRef="#ctx0" brushRef="#br0" timeOffset="331501.384">29167 29656 0,'0'-41'0,"41"-41"32,40 82-32,1 0 15,-82 82 1,0 0 0,41 81-1,-82-81-15,-82 123 16,123-164-16,-81-41 15,81 82 1,41-82 15,40 0-31,124-41 16,-1-41 0,-81 82-16</inkml:trace>
  <inkml:trace contextRef="#ctx0" brushRef="#br0" timeOffset="334284.7547">44711 13294 0,'0'0'0,"0"-41"0,0-41 16,0 41-16,0 1 15,0-1 1,-41 41 0,0 0-1,-40 41-15,40 81 16,-82 205 15,205-245-31,245 82 31,-163-123-15,-164 41 0,-41-82-1,-41 41 1,-163-41 0,40 0-1,164 0 1</inkml:trace>
  <inkml:trace contextRef="#ctx0" brushRef="#br0" timeOffset="334552.3947">45325 12926 0,'0'0'0,"0"-41"16,0 123 46,0 0-62,0 40 16,0 1-16,0 163 16,0-122-1,41-82 1,41-41-1,-1-123 1</inkml:trace>
  <inkml:trace contextRef="#ctx0" brushRef="#br0" timeOffset="335069.5414">45570 13499 0,'0'-82'15,"0"164"-15,0-246 0,0 246 47,82-82-31,-82 41-1,41-41 1,0 0 0,-41-123 15,-41 123-31,41-41 16,-41 41-1,-41 82 1,82 122-1,0-122 1,82-82 0,82 0-1,-1-82 17,1-204-17,-82 41 1,-82-1-1,-41 123 1,0 42 0,0 81-1,41 122 1,0 165 0,0 122-1,164 450 1,-123-532-1,-41-204 1</inkml:trace>
  <inkml:trace contextRef="#ctx0" brushRef="#br0" timeOffset="335318.5873">46307 13335 0,'0'0'0,"0"-41"16,0 0-16,0-41 16,41 82 15,-1 41-31,42 82 16,-41-41-1,-41 40 1,-163 1-1,40-123 1,41 0 0</inkml:trace>
  <inkml:trace contextRef="#ctx0" brushRef="#br0" timeOffset="335584.7403">45120 13171 0,'0'0'0,"-41"0"15,164-41 32,0 41-47,122 0 16,-40-81-1</inkml:trace>
  <inkml:trace contextRef="#ctx0" brushRef="#br0" timeOffset="335834.6465">46593 12803 0,'-82'-41'15,"41"41"1,123 0 15,41 0-15,-1 0-16,83 0 15</inkml:trace>
  <inkml:trace contextRef="#ctx0" brushRef="#br0" timeOffset="336151.8994">46552 12885 0,'0'41'63,"0"41"-48,82-82-15,41 0 31,-83 0-31,42 0 16,41 163 0,-123-81 15,0 41-15,-82 0-1,41-123-15,-81 81 16,40-81-16</inkml:trace>
  <inkml:trace contextRef="#ctx0" brushRef="#br0" timeOffset="336465.7226">44220 14726 0,'0'0'0,"-81"0"0,244 0 47,83 0-31,449 0-1,123-82 1,0 82-1,-409-82 1,-368 82-16</inkml:trace>
  <inkml:trace contextRef="#ctx0" brushRef="#br0" timeOffset="336785.5902">44875 15094 0,'0'0'0,"-123"0"0,82 0 16,82 0 15,123 0-16,449-82 1,42 0 0,-1 82-1,-449 0 1,-246 0 15,0 0-31,0 0 16</inkml:trace>
  <inkml:trace contextRef="#ctx0" brushRef="#br0" timeOffset="351053.7469">49088 13171 0,'0'-41'266,"0"123"-157,0 82-93,41-1-16,-41 42 0,82-82 16,-82 122-1,41-81 17,-41-246 14,0-41-30</inkml:trace>
  <inkml:trace contextRef="#ctx0" brushRef="#br0" timeOffset="351337.1064">49170 13539 0,'-41'-81'0,"41"40"15,0 0-15,0-41 16,0 0 0,0 41-1,82 41 1,41 0 0,-82 0-1,81 205 1,-122-42-1,-122-40 1,-1-82 15,41-41-31</inkml:trace>
  <inkml:trace contextRef="#ctx0" brushRef="#br0" timeOffset="351609.8428">50029 13458 0</inkml:trace>
  <inkml:trace contextRef="#ctx0" brushRef="#br0" timeOffset="355303.598">49947 13212 0,'0'-82'0,"0"42"31,0 80 16,0 83-47,0-41 16,123 41 0,41-1 15,-42-203 0,-122-42-15,0-41-1,-41 82 1,41 1 0,0 162-1,0 165 1,0-1-1,41-40 1</inkml:trace>
  <inkml:trace contextRef="#ctx0" brushRef="#br0" timeOffset="356387.4865">50888 13335 0,'0'-82'16,"0"41"-1,-82 41 1,41 0 0,-40 0-1,40 82 1,41 82-1,0 40 1,41-204 15,40 0-15,1-82 0,-82 1-1,0-83 1,0 41-1,0 205 32,0-41-31,0 41-16,41 122 16,-41-163-1,123 41 1,-82-82-16,41-41 15,-82 0 1,122-82-16,-122-40 31,0-1-15,0 82-16,-41-81 16,41 81-1,-40 82 1,40 123 15,0 81-15,0 83-1,81-83 1,-40-163 0,41 41-1,82-123 1,-123-82-1,-41-81 1,0 81 15,0 82-15,0 82 15,0 41-15,0 81-1,0-81 1,0 0 0,81-82-1,1-82 1,-41-41 0,-41-40-1,0 81 1,0 41-1,0 123 17,0 0-17,0-41 1,0 81 0,82-81-1,-41-41-15</inkml:trace>
  <inkml:trace contextRef="#ctx0" brushRef="#br0" timeOffset="356704.1094">52034 13294 0,'0'82'16,"0"-41"15,40-41-31,1 0 31,-41-82-15,0 0-1,-41 123 32,41 0-31,0 41-1,0 40 1,41-81 0,82-41-1</inkml:trace>
  <inkml:trace contextRef="#ctx0" brushRef="#br0" timeOffset="357254.5282">52852 13049 0,'-41'0'0,"82"41"47,41-41-31,-1 81-16,1-81 15,0 41-15,82-41 32,-83 0-1,-81 82 0,-286 123 0,204-83-15,0-81 0,1 82-1</inkml:trace>
  <inkml:trace contextRef="#ctx0" brushRef="#br0" timeOffset="359072.2079">54202 12926 0,'0'-41'16,"0"-41"15,0 164 16,-41 0-47,41 0 15,0 204 17,0-204-17,41-82 1,40 0-1,-40-41 1,41 41-16,-82-164 16,82 123-16,-82 0 15,0-81 1,-41 81 0,-82 41-1,82 0 1,-81 82-1,122-1 1,41-40 0</inkml:trace>
  <inkml:trace contextRef="#ctx0" brushRef="#br0" timeOffset="359358.1833">54693 13335 0,'0'-41'94,"81"41"-94,-81 41 47,0 41-32,0-41 1</inkml:trace>
  <inkml:trace contextRef="#ctx0" brushRef="#br0" timeOffset="359920.7911">55020 13090 0,'0'-82'156,"-41"82"-93,41 82-63,-41-42 15,41 1-15,0 41 16,0-41 0,0 41-16,82-82 31,0 0-16,-42 0-15,42-41 32,-82-164-17,0 165 1,0-1 0,-82 41-1,1 41 1,-1 81-1</inkml:trace>
  <inkml:trace contextRef="#ctx0" brushRef="#br0" timeOffset="360154.5491">55429 12926 0,'0'0'0,"0"-82"15,41 82-15,-41 41 47,0 41-31,0 41 0,0 204-1,0-41 1,0-245-16</inkml:trace>
  <inkml:trace contextRef="#ctx0" brushRef="#br0" timeOffset="362304.245">49252 15094 0,'-41'0'0,"0"0"31,41-41 16,-41 41-32,41-82 1,-82 123 31,82 164-31,-41-1-1,41-40 1,164-82-1,-82-82 1,41-82 0,-42-41-1,-121-163 1,-42 245 0,-41-41-1,82 164 1,41 40-1,0-40 1,82-82-16</inkml:trace>
  <inkml:trace contextRef="#ctx0" brushRef="#br0" timeOffset="362544.1642">49825 15421 0,'0'41'15,"0"-82"48,0-41-47,81 123 30,-40-41-30</inkml:trace>
  <inkml:trace contextRef="#ctx0" brushRef="#br0" timeOffset="364304.8313">53261 14930 0,'0'0'0,"-123"0"15,123-82 1,123 123 15,-1-41-15,83 82-1,-82-41 1,-41-41 0,-164 82 31,0 0-32,41-82-15,-41 81 16,0 1-1,41 0 1</inkml:trace>
  <inkml:trace contextRef="#ctx0" brushRef="#br0" timeOffset="364672.152">54079 15012 0,'0'0'0,"0"82"62,0-41-62,0 0 16,0 0-16,0 81 15,82-122 1,0 0 0,-42 0-1,42-41 1,-82-122 0,-82-1-1,1 164 1,-1 0-1,0 123 1</inkml:trace>
  <inkml:trace contextRef="#ctx0" brushRef="#br0" timeOffset="364938.3261">54570 15176 0,'0'41'141</inkml:trace>
  <inkml:trace contextRef="#ctx0" brushRef="#br0" timeOffset="365373.0895">54897 14971 0,'0'0'0,"0"-41"0,0 82 78,0 41-62,0-41-16,0 0 15,0 0-15,0 40 16,82-81 31,41-40-32,-123-1 1,0 0-16,0-123 16,0 123-16,-82 41 31,0 0-15,-41 164-1</inkml:trace>
  <inkml:trace contextRef="#ctx0" brushRef="#br0" timeOffset="365638.2469">55347 14848 0,'0'-81'0,"0"40"15,0 123 32,0 40-47,0 1 16,0 122 0,0 1-1,-82-205-15</inkml:trace>
  <inkml:trace contextRef="#ctx0" brushRef="#br0" timeOffset="366221.9632">50193 17425 0,'0'0'16,"0"-81"-16,-82-42 31,-123 368 0,124 737 0,81-573 1,-82-327-17,0-82 1</inkml:trace>
  <inkml:trace contextRef="#ctx0" brushRef="#br0" timeOffset="367005.0657">49579 18121 0,'0'0'0,"123"0"15,0-82 1,286 0 0,-205 82-1,-122 0 1,-82 41 31,41-41-47,-41 41 15,0 0 1,0-82 31,0-41-32,-41 82 1,-41 0 0,0 41-1,41 123 1,41-42 0,0-81-1,41 41 1,82-82-16,-41 0 15,-82-41-15,123-41 16,-123-40 0,0-1-1,0 82 1,0 123 15,0 0-31,0 40 16,0-40 15,41-82-31,-1 0 16,42 0-16,0 0 15,-82-41 1,41-81 0,0-42-1,-41 246 32,0-41-47,0 41 16,0-1-1,82-81 1,40 0 0,-81-41-1</inkml:trace>
  <inkml:trace contextRef="#ctx0" brushRef="#br0" timeOffset="367156.2912">50970 17425 0,'0'41'31,"0"82"-15,41-82-16</inkml:trace>
  <inkml:trace contextRef="#ctx0" brushRef="#br0" timeOffset="367405.1788">51502 17425 0,'0'0'0,"0"-81"16,0 162 15,0 42-15,0 123 0,0 81-1,0-123 1,0-163-16</inkml:trace>
  <inkml:trace contextRef="#ctx0" brushRef="#br0" timeOffset="368138.5426">51747 17794 0,'0'122'15,"0"-81"-15,41-41 32,41 0-17,-41 0 1,0-41 0,-41-122-1,0 122 1,-164 82-1,82 81 1,82-81-16,0 0 16,0 41-16,41-41 15,41-41 1,0 0-16,81 0 16,165-123-1,-246 0 1,-82 1-1,0 40 17,-82 0-17,0 82 1,0 41 0,0 41-1,82 122 1,0-40-1,164-41 1,-82-123 0,-41-41-1,81-164 1,-81-81 0,-41 81-16,0-81 15,0 204 1,0 0-1,-82 205 17,42 164-17,40 162 1,0-80 0,0-124-1,40-163-15</inkml:trace>
  <inkml:trace contextRef="#ctx0" brushRef="#br0" timeOffset="368654.6606">53138 17303 0,'0'-123'0,"0"82"0,0 0 31,0 123 0,0 41-15,0 122 0,0-122-16,0 40 15,0-122-15,41-41 16,41 82-1,-41-123 1,40 0-16,-81 0 16,0-40-16,0-1 0,0 123 47,0 41-32,0 40-15,0-81 16,0 41 15,41-82-15,41 0-1,0-164 1,-82 123 0,-41-40-1,-82 81 1,82 0-16</inkml:trace>
  <inkml:trace contextRef="#ctx0" brushRef="#br0" timeOffset="368788.7014">53015 17507 0,'41'0'16,"41"-82"-1,41 82-15,204-81 16,-122-1-1</inkml:trace>
  <inkml:trace contextRef="#ctx0" brushRef="#br0" timeOffset="369706.9369">49497 20125 0,'0'-41'16,"82"-41"-1,-82 42-15,123-42 16,-123 0-16,82 0 15,-82 0-15,81-163 16,-81 81 15,-81 246 1,81-41-32,-82 163 31,82-163-16,123-41 1,-83 0 0,165-81-1,-123-1 1,-82 164 0,-41-1-1,41 1 1,0 0-16,-41 41 15,41-82 1,41-41 0,82 0-1,-82 0-15</inkml:trace>
  <inkml:trace contextRef="#ctx0" brushRef="#br0" timeOffset="370022.1253">50438 19552 0,'0'41'0,"0"0"16,41-41 15,41 0-15,0 0 0,-82-82-1,0-81 1,-41 163-1,-123 0 1,123 82-16,41-1 16,-82 83-1,82-123-15,82 41 16,41-41 0,163-41-1,-245-82 1</inkml:trace>
  <inkml:trace contextRef="#ctx0" brushRef="#br0" timeOffset="370255.1913">51093 19389 0,'0'0'15,"0"-82"-15,0 123 32,0 0-17,-41 204 1,41 83-1,0 203 1,41-326 0,-41-164-1,-41-41 1,-41 0 0,0-82-16,-81-82 15</inkml:trace>
  <inkml:trace contextRef="#ctx0" brushRef="#br0" timeOffset="370404.841">50929 19143 0,'0'-81'0,"41"122"16</inkml:trace>
  <inkml:trace contextRef="#ctx0" brushRef="#br0" timeOffset="371289.296">51379 19675 0,'41'0'16,"41"0"0,0-41-1,-42-41 1,-40-40 0,0 81-1,0-41 1,-40 82-1,-42 41 1,82 0-16,-123 204 16,123-122-16,0-41 15,82 0 1,41-1 0,-1-81-1,42-163 1,-123-83 15,-41 83-15,82 122-1,-41 41 1,-41 41 0,0 81-1,81-81 1,-81-82 31,0 1-47,-41-42 15,1 41 1,-42 41 0,0 82-1,82 81 1,0 42 15,123-82-15,-42-123-1,42-82 1,0-82 0,0-40-1,-123 81-15,0-163 16,0 163-16,0 41 15,-41 0 1,0 205 15,41 122-15,0 42 0,0-1-1,82-163 1</inkml:trace>
  <inkml:trace contextRef="#ctx0" brushRef="#br0" timeOffset="371439.1999">52279 19266 0,'41'-41'31,"82"41"-31,-42 0 16,42 0-16,0 0 16</inkml:trace>
  <inkml:trace contextRef="#ctx0" brushRef="#br0" timeOffset="371871.6743">53138 19184 0,'-41'0'0,"82"0"47,41 82-31,-82 0-16,0 122 15,0-163 1,0 0 0,0-82 15,0-40-31,0-165 16,82 1-1,40 204 1,-40 41 15,-41 204-15,-41 83-1,0-83 1,0-81 0</inkml:trace>
  <inkml:trace contextRef="#ctx0" brushRef="#br0" timeOffset="372439.0861">53793 19143 0,'0'0'0,"0"41"62,0 0-62,0 41 16,0 0-16,0-41 0,40 81 31,1-122-31,41 0 16,-82-40-1,41-42 1,-41-164 0,0 83-1,0 204 32,0 81-47,0 42 16,0-41-1,82-1 1,-41-122 0,122-163-1,-122-42 1,-41-40 15,0-1-15,0 165-1,0 121 1,0 42 0,0 123-1,0-42 1,0 83-1,82-205 1,-41-41 0</inkml:trace>
  <inkml:trace contextRef="#ctx0" brushRef="#br0" timeOffset="372622.6071">54652 18653 0,'0'0'0,"0"-123"0,0 82 16,0-41-1,0 164 17,0 204-17,0 1 1,0-42 0,0-81-16</inkml:trace>
  <inkml:trace contextRef="#ctx0" brushRef="#br0" timeOffset="373788.6946">50725 21066 0,'0'-41'15,"0"-82"1,0 205 15,0 41-15,0 0-16,0-1 15,0-40-15,0 0 16,163-82 15,1-246 1,-82 206 14,-82 121-30,0 83 0,81-123-1,-40-41 1,41 0 0,41-82-1,-123 0-15,0 0 16,0 1-16,0 122 31,0-1-15,0 83-1,41-123 1,81 0 0,1-41-1,-41-41 1,-82 42-1,0-83 1,-41 82-16,-41 164 31,82 40-15,0 287 0,0 41-1,0 0 1,0-82-1,-41-286 1,0-123 0,-163-123-1,40-327 1,164-41 0,123 164-1,82 122 1,-124 42-1</inkml:trace>
  <inkml:trace contextRef="#ctx0" brushRef="#br0" timeOffset="374034.1695">52034 20902 0,'0'-122'16,"0"40"-1,0 123 48,0 81-63,0 1 0,0 41 15,0 204 1,0-204-16,81 163 16,-81-245-1,0-42-15</inkml:trace>
  <inkml:trace contextRef="#ctx0" brushRef="#br0" timeOffset="374239.2898">52115 21352 0,'0'-41'0,"41"-40"16,82-1-1,-41 82-15,0 0 16,-41 0-16,-41 41 15,81 122 1,-122-81 0,-204 41-1,122-123 1,123-82 0</inkml:trace>
  <inkml:trace contextRef="#ctx0" brushRef="#br0" timeOffset="374393.6141">52974 21270 0,'-40'41'47</inkml:trace>
  <inkml:trace contextRef="#ctx0" brushRef="#br0" timeOffset="374655.9554">50275 22293 0,'0'0'0,"-123"0"0,82-41 16,205 41 15,449-82-15,1 82-1,-42 0 1,-326 0-1</inkml:trace>
  <inkml:trace contextRef="#ctx0" brushRef="#br0" timeOffset="374889.3101">50438 22702 0,'0'0'0,"-163"0"15,122 0-15,122 0 47,83-41-47,122 41 16,410-122 0,81 40-1,-572 82-15,-124 0 0</inkml:trace>
  <inkml:trace contextRef="#ctx0" brushRef="#br0" timeOffset="396749.8669">17876 31374 0,'0'0'0,"0"-164"15</inkml:trace>
  <inkml:trace contextRef="#ctx0" brushRef="#br0" timeOffset="398525.0941">23685 29860 0,'0'-81'0,"-82"81"15,82 41 32,0 204-31,0-122-16,0 122 15,0-40 1,0-124 0,41 1 15,0-82-31</inkml:trace>
  <inkml:trace contextRef="#ctx0" brushRef="#br0" timeOffset="398791.8463">24299 30310 0,'-41'0'0,"123"0"47,-1 0-47,42 0 16,-41 0-16,0 0 15,0 0 1,-42 0-1,1 0-15</inkml:trace>
  <inkml:trace contextRef="#ctx0" brushRef="#br0" timeOffset="399175.3522">21967 30229 0,'0'0'0,"-82"0"15,123 0 17,0 0-32,41 0 15,81 0 1,1-82-1</inkml:trace>
  <inkml:trace contextRef="#ctx0" brushRef="#br0" timeOffset="399325.3625">21803 30474 0,'41'0'16,"0"0"-1,82 0 1,122 0 0,-163 0-16</inkml:trace>
  <inkml:trace contextRef="#ctx0" brushRef="#br0" timeOffset="400091.9956">31621 29656 0,'41'0'31,"0"0"-15,82-41-16,-42 41 0,1 0 16,0 0-16,-41 0 15</inkml:trace>
  <inkml:trace contextRef="#ctx0" brushRef="#br0" timeOffset="400242.001">31662 29901 0,'0'0'0,"41"0"47,41 0-31,204 0-16,-163 0 16</inkml:trace>
  <inkml:trace contextRef="#ctx0" brushRef="#br0" timeOffset="401308.9578">35548 29329 0,'0'-82'15,"0"0"1,0 41-1,-164 41 17,42 287 15,122-165-32,122 1 1,42-41-1,0 0 1,-123-1 0,-41 1-1,-82 0 1,-82-41 0,-40-41-1,122 0 1,82-123-1,204-40 1,-40 40 0,0-82-1,-164 124 1,0-83 15,-123 82-15,82 82-16,-82 0 15,41 0-15,42 41 16,-42 41 0</inkml:trace>
  <inkml:trace contextRef="#ctx0" brushRef="#br0" timeOffset="401925.3485">34485 29411 0,'-82'0'16,"123"0"46,40 0-62,-40 0 16,41-82-16,-41 82 0,0 0 31,-41 82 0,0-42-15,0 42 0,0 0-16,0 82 15,0-42-15,0-40 16,0 123 0,0-123-1,0-1 1,0-162-1</inkml:trace>
  <inkml:trace contextRef="#ctx0" brushRef="#br0" timeOffset="402141.5624">34403 29860 0,'82'0'47,"-1"0"-31,42 0-16,0 0 0,-41 0 15,-1 0-15</inkml:trace>
  <inkml:trace contextRef="#ctx0" brushRef="#br0" timeOffset="403225.2437">33625 29574 0,'0'-41'0,"41"41"16,41-41-1,0 41 1,123-81 15,-287 81 0,0 40-15,-41-40 0,82 0-1,-41 0 17,82 41-17,0 82 1,0-41-1,0-41 1,41 41 0,41-82-1,-41 0 1,0 0 0,41 0-1,-82 81 1,41 1-16,-41 0 15,0 0 1,-82-82 0,0 82-16,0-82 15,-40 0 1</inkml:trace>
  <inkml:trace contextRef="#ctx0" brushRef="#br0" timeOffset="403993.3745">33257 29574 0,'0'0'0,"0"41"63,0 41-47,-82-41-1,42-41 16,-83 0 1,164-164 15,41 82-32,-1 41 1,-40 82-1,41 123 1,-82 0 0,-82 122-1,-40-163 1,-1-42 0,123-121 15,0-42-16,0 41 1,82 41 15,-1 0-15,1 163-16,0-81 31</inkml:trace>
  <inkml:trace contextRef="#ctx0" brushRef="#br0" timeOffset="404708.6601">32439 29779 0,'0'-41'16,"-41"41"31,41 41-32,-82 40-15,82 1 16,0 0-16,0-41 0,0 0 15,0 82 1,82-123 0,-41-82 15,0-82 0,-123 41-15,41 123-16,0-40 15,41 80 17,0 1-32</inkml:trace>
  <inkml:trace contextRef="#ctx0" brushRef="#br0" timeOffset="405102.068">32644 29983 0,'41'0'110</inkml:trace>
  <inkml:trace contextRef="#ctx0" brushRef="#br0" timeOffset="416210.4886">50765 15217 0,'0'-41'0,"-40"41"16,40-82 0,-41 82 15,0 0-15,-41 41-1,41-41 16,-82 41 1,123-82-1,0 0-15,41-41-1,41 82 1,-41 0-1,0 41 1,-41 41 0,82 40-1,-123 42 17,-123-41-17,41-82 1,42-41-1,81-41 17,0-41-17,40 82 17,42 82-17,-41 0 1,41-1-1,0 1 1,0-82 0,-1 0-1</inkml:trace>
  <inkml:trace contextRef="#ctx0" brushRef="#br0" timeOffset="416427.9666">50970 15176 0,'0'-82'16,"41"82"15,0 0-31,41 0 0,-1-41 16,83 41-1,-123 0 1</inkml:trace>
  <inkml:trace contextRef="#ctx0" brushRef="#br0" timeOffset="416796.5928">51093 15135 0,'0'0'15,"-41"0"1,41 41-1,0 0 1,0 40 0,0 1-1,41-82 32,-41-41-31,82 41-16,-1 0 15,1 0 1,0 0 0,-82 41-16,41 41 31,-41 0-15,-123 0-1,0-41 1,83-41-1</inkml:trace>
  <inkml:trace contextRef="#ctx0" brushRef="#br0" timeOffset="417227.141">51747 15094 0,'-41'0'0,"41"-41"16,82 41 46,-41 0-62,0 0 16,41-82 0,-82 123 62,0 41-78,-41 0 0,41-1 15,0 165 1,0-82 0,41-83 15,41-81-31</inkml:trace>
  <inkml:trace contextRef="#ctx0" brushRef="#br0" timeOffset="417812.3062">52361 15176 0,'0'-41'16,"0"0"-16,0-41 31,0 0-16,-41 82 1,-41 0 0,41 82-16,-41 0 31,82 41-15,164-83-1,-82-40 1,0 82-1,-1-82-15,-81 41 16,41 0 0,-41 41-1,-81-41 1,-42-41 0,82 0-1,41-41 16,0-41-15,82 41-16,0-82 16,-82 42 15,0-1-15,-41 0-1,-82 82 1,0 0-1,82 82 1</inkml:trace>
  <inkml:trace contextRef="#ctx0" brushRef="#br0" timeOffset="418388.7999">55797 16935 0,'0'40'63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1387138" y="0"/>
            <a:ext cx="8712200" cy="566738"/>
          </a:xfrm>
          <a:prstGeom prst="rect">
            <a:avLst/>
          </a:prstGeom>
        </p:spPr>
        <p:txBody>
          <a:bodyPr vert="horz" lIns="91440" tIns="45720" rIns="91440" bIns="45720" rtlCol="0"/>
          <a:lstStyle>
            <a:lvl1pPr algn="r">
              <a:defRPr sz="1200"/>
            </a:lvl1pPr>
          </a:lstStyle>
          <a:p>
            <a:fld id="{C2D26156-1E55-426E-94E0-E36D76254A53}" type="datetimeFigureOut">
              <a:rPr lang="en-IN" smtClean="0"/>
              <a:t>09-06-2024</a:t>
            </a:fld>
            <a:endParaRPr lang="en-IN"/>
          </a:p>
        </p:txBody>
      </p:sp>
      <p:sp>
        <p:nvSpPr>
          <p:cNvPr id="4" name="Slide Image Placeholder 3"/>
          <p:cNvSpPr>
            <a:spLocks noGrp="1" noRot="1" noChangeAspect="1"/>
          </p:cNvSpPr>
          <p:nvPr>
            <p:ph type="sldImg" idx="2"/>
          </p:nvPr>
        </p:nvSpPr>
        <p:spPr>
          <a:xfrm>
            <a:off x="6659563" y="1414463"/>
            <a:ext cx="6784975" cy="38163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2009775" y="5441950"/>
            <a:ext cx="16084550" cy="4454525"/>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10742613"/>
            <a:ext cx="8712200" cy="5667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1387138" y="10742613"/>
            <a:ext cx="8712200" cy="566737"/>
          </a:xfrm>
          <a:prstGeom prst="rect">
            <a:avLst/>
          </a:prstGeom>
        </p:spPr>
        <p:txBody>
          <a:bodyPr vert="horz" lIns="91440" tIns="45720" rIns="91440" bIns="45720" rtlCol="0" anchor="b"/>
          <a:lstStyle>
            <a:lvl1pPr algn="r">
              <a:defRPr sz="1200"/>
            </a:lvl1pPr>
          </a:lstStyle>
          <a:p>
            <a:fld id="{DEF0FD8B-910D-4C67-8461-FD3B0947316A}" type="slidenum">
              <a:rPr lang="en-IN" smtClean="0"/>
              <a:t>‹#›</a:t>
            </a:fld>
            <a:endParaRPr lang="en-IN"/>
          </a:p>
        </p:txBody>
      </p:sp>
    </p:spTree>
    <p:extLst>
      <p:ext uri="{BB962C8B-B14F-4D97-AF65-F5344CB8AC3E}">
        <p14:creationId xmlns:p14="http://schemas.microsoft.com/office/powerpoint/2010/main" val="1806119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Maggie noodles were banned on</a:t>
            </a:r>
            <a:r>
              <a:rPr lang="en-US" baseline="0" dirty="0" smtClean="0"/>
              <a:t> the claim that there is excess amount of lead in it. Govt. regulatory body says that there cannot be more than 2.5ppm lead content.</a:t>
            </a:r>
            <a:br>
              <a:rPr lang="en-US" baseline="0" dirty="0" smtClean="0"/>
            </a:br>
            <a:r>
              <a:rPr lang="en-US" baseline="0" dirty="0" smtClean="0"/>
              <a:t>We cannot survey 1 million packets.</a:t>
            </a:r>
          </a:p>
          <a:p>
            <a:r>
              <a:rPr lang="en-US" baseline="0" dirty="0" smtClean="0"/>
              <a:t>They did a survey on 10,000 products.</a:t>
            </a:r>
            <a:endParaRPr lang="en-IN" dirty="0"/>
          </a:p>
        </p:txBody>
      </p:sp>
      <p:sp>
        <p:nvSpPr>
          <p:cNvPr id="4" name="Slide Number Placeholder 3"/>
          <p:cNvSpPr>
            <a:spLocks noGrp="1"/>
          </p:cNvSpPr>
          <p:nvPr>
            <p:ph type="sldNum" sz="quarter" idx="10"/>
          </p:nvPr>
        </p:nvSpPr>
        <p:spPr/>
        <p:txBody>
          <a:bodyPr/>
          <a:lstStyle/>
          <a:p>
            <a:fld id="{DEF0FD8B-910D-4C67-8461-FD3B0947316A}" type="slidenum">
              <a:rPr lang="en-IN" smtClean="0"/>
              <a:t>1</a:t>
            </a:fld>
            <a:endParaRPr lang="en-IN"/>
          </a:p>
        </p:txBody>
      </p:sp>
    </p:spTree>
    <p:extLst>
      <p:ext uri="{BB962C8B-B14F-4D97-AF65-F5344CB8AC3E}">
        <p14:creationId xmlns:p14="http://schemas.microsoft.com/office/powerpoint/2010/main" val="10010424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DEF0FD8B-910D-4C67-8461-FD3B0947316A}" type="slidenum">
              <a:rPr lang="en-IN" smtClean="0"/>
              <a:t>11</a:t>
            </a:fld>
            <a:endParaRPr lang="en-IN"/>
          </a:p>
        </p:txBody>
      </p:sp>
    </p:spTree>
    <p:extLst>
      <p:ext uri="{BB962C8B-B14F-4D97-AF65-F5344CB8AC3E}">
        <p14:creationId xmlns:p14="http://schemas.microsoft.com/office/powerpoint/2010/main" val="22124473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DEF0FD8B-910D-4C67-8461-FD3B0947316A}" type="slidenum">
              <a:rPr lang="en-IN" smtClean="0"/>
              <a:t>12</a:t>
            </a:fld>
            <a:endParaRPr lang="en-IN"/>
          </a:p>
        </p:txBody>
      </p:sp>
    </p:spTree>
    <p:extLst>
      <p:ext uri="{BB962C8B-B14F-4D97-AF65-F5344CB8AC3E}">
        <p14:creationId xmlns:p14="http://schemas.microsoft.com/office/powerpoint/2010/main" val="33466340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DEF0FD8B-910D-4C67-8461-FD3B0947316A}" type="slidenum">
              <a:rPr lang="en-IN" smtClean="0"/>
              <a:t>13</a:t>
            </a:fld>
            <a:endParaRPr lang="en-IN"/>
          </a:p>
        </p:txBody>
      </p:sp>
    </p:spTree>
    <p:extLst>
      <p:ext uri="{BB962C8B-B14F-4D97-AF65-F5344CB8AC3E}">
        <p14:creationId xmlns:p14="http://schemas.microsoft.com/office/powerpoint/2010/main" val="531506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EF0FD8B-910D-4C67-8461-FD3B0947316A}" type="slidenum">
              <a:rPr lang="en-IN" smtClean="0"/>
              <a:t>14</a:t>
            </a:fld>
            <a:endParaRPr lang="en-IN"/>
          </a:p>
        </p:txBody>
      </p:sp>
    </p:spTree>
    <p:extLst>
      <p:ext uri="{BB962C8B-B14F-4D97-AF65-F5344CB8AC3E}">
        <p14:creationId xmlns:p14="http://schemas.microsoft.com/office/powerpoint/2010/main" val="36084452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DEF0FD8B-910D-4C67-8461-FD3B0947316A}" type="slidenum">
              <a:rPr lang="en-IN" smtClean="0"/>
              <a:t>15</a:t>
            </a:fld>
            <a:endParaRPr lang="en-IN"/>
          </a:p>
        </p:txBody>
      </p:sp>
    </p:spTree>
    <p:extLst>
      <p:ext uri="{BB962C8B-B14F-4D97-AF65-F5344CB8AC3E}">
        <p14:creationId xmlns:p14="http://schemas.microsoft.com/office/powerpoint/2010/main" val="37697364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DEF0FD8B-910D-4C67-8461-FD3B0947316A}" type="slidenum">
              <a:rPr lang="en-IN" smtClean="0"/>
              <a:t>17</a:t>
            </a:fld>
            <a:endParaRPr lang="en-IN"/>
          </a:p>
        </p:txBody>
      </p:sp>
    </p:spTree>
    <p:extLst>
      <p:ext uri="{BB962C8B-B14F-4D97-AF65-F5344CB8AC3E}">
        <p14:creationId xmlns:p14="http://schemas.microsoft.com/office/powerpoint/2010/main" val="4557477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DEF0FD8B-910D-4C67-8461-FD3B0947316A}" type="slidenum">
              <a:rPr lang="en-IN" smtClean="0"/>
              <a:t>18</a:t>
            </a:fld>
            <a:endParaRPr lang="en-IN"/>
          </a:p>
        </p:txBody>
      </p:sp>
    </p:spTree>
    <p:extLst>
      <p:ext uri="{BB962C8B-B14F-4D97-AF65-F5344CB8AC3E}">
        <p14:creationId xmlns:p14="http://schemas.microsoft.com/office/powerpoint/2010/main" val="35703272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a:t>
            </a:r>
            <a:r>
              <a:rPr lang="en-US" sz="1200" b="0" i="0" kern="1200" baseline="0" dirty="0" smtClean="0">
                <a:solidFill>
                  <a:schemeClr val="tx1"/>
                </a:solidFill>
                <a:effectLst/>
                <a:latin typeface="+mn-lt"/>
                <a:ea typeface="+mn-ea"/>
                <a:cs typeface="+mn-cs"/>
              </a:rPr>
              <a:t> test checks whether the subgroup with mean 73 belongs to the population having mean 75.</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EF0FD8B-910D-4C67-8461-FD3B0947316A}" type="slidenum">
              <a:rPr lang="en-IN" smtClean="0"/>
              <a:t>19</a:t>
            </a:fld>
            <a:endParaRPr lang="en-IN"/>
          </a:p>
        </p:txBody>
      </p:sp>
    </p:spTree>
    <p:extLst>
      <p:ext uri="{BB962C8B-B14F-4D97-AF65-F5344CB8AC3E}">
        <p14:creationId xmlns:p14="http://schemas.microsoft.com/office/powerpoint/2010/main" val="33284808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One-tailed or two-tailed </a:t>
            </a:r>
            <a:r>
              <a:rPr lang="en-US" sz="1200" b="1" i="1" kern="1200" dirty="0" smtClean="0">
                <a:solidFill>
                  <a:schemeClr val="tx1"/>
                </a:solidFill>
                <a:effectLst/>
                <a:latin typeface="+mn-lt"/>
                <a:ea typeface="+mn-ea"/>
                <a:cs typeface="+mn-cs"/>
              </a:rPr>
              <a:t>t</a:t>
            </a:r>
            <a:r>
              <a:rPr lang="en-US" sz="1200" b="1" i="0" kern="1200" dirty="0" smtClean="0">
                <a:solidFill>
                  <a:schemeClr val="tx1"/>
                </a:solidFill>
                <a:effectLst/>
                <a:latin typeface="+mn-lt"/>
                <a:ea typeface="+mn-ea"/>
                <a:cs typeface="+mn-cs"/>
              </a:rPr>
              <a:t> test?</a:t>
            </a:r>
          </a:p>
          <a:p>
            <a:r>
              <a:rPr lang="en-US" sz="1200" b="0" i="0" kern="1200" dirty="0" smtClean="0">
                <a:solidFill>
                  <a:schemeClr val="tx1"/>
                </a:solidFill>
                <a:effectLst/>
                <a:latin typeface="+mn-lt"/>
                <a:ea typeface="+mn-ea"/>
                <a:cs typeface="+mn-cs"/>
              </a:rPr>
              <a:t>If you only care whether the two populations are different from one another, perform a </a:t>
            </a:r>
            <a:r>
              <a:rPr lang="en-US" sz="1200" b="1" i="0" kern="1200" dirty="0" smtClean="0">
                <a:solidFill>
                  <a:schemeClr val="tx1"/>
                </a:solidFill>
                <a:effectLst/>
                <a:latin typeface="+mn-lt"/>
                <a:ea typeface="+mn-ea"/>
                <a:cs typeface="+mn-cs"/>
              </a:rPr>
              <a:t>two-tailed </a:t>
            </a:r>
            <a:r>
              <a:rPr lang="en-US" sz="1200" b="1" i="1" kern="1200" dirty="0" smtClean="0">
                <a:solidFill>
                  <a:schemeClr val="tx1"/>
                </a:solidFill>
                <a:effectLst/>
                <a:latin typeface="+mn-lt"/>
                <a:ea typeface="+mn-ea"/>
                <a:cs typeface="+mn-cs"/>
              </a:rPr>
              <a:t>t</a:t>
            </a:r>
            <a:r>
              <a:rPr lang="en-US" sz="1200" b="1" i="0" kern="1200" dirty="0" smtClean="0">
                <a:solidFill>
                  <a:schemeClr val="tx1"/>
                </a:solidFill>
                <a:effectLst/>
                <a:latin typeface="+mn-lt"/>
                <a:ea typeface="+mn-ea"/>
                <a:cs typeface="+mn-cs"/>
              </a:rPr>
              <a:t> test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If you want to know whether one population mean is greater than or less than the other, perform a </a:t>
            </a:r>
            <a:r>
              <a:rPr lang="en-US" sz="1200" b="1" i="0" kern="1200" dirty="0" smtClean="0">
                <a:solidFill>
                  <a:schemeClr val="tx1"/>
                </a:solidFill>
                <a:effectLst/>
                <a:latin typeface="+mn-lt"/>
                <a:ea typeface="+mn-ea"/>
                <a:cs typeface="+mn-cs"/>
              </a:rPr>
              <a:t>one-tailed </a:t>
            </a:r>
            <a:r>
              <a:rPr lang="en-US" sz="1200" b="1" i="1" kern="1200" dirty="0" smtClean="0">
                <a:solidFill>
                  <a:schemeClr val="tx1"/>
                </a:solidFill>
                <a:effectLst/>
                <a:latin typeface="+mn-lt"/>
                <a:ea typeface="+mn-ea"/>
                <a:cs typeface="+mn-cs"/>
              </a:rPr>
              <a:t>t</a:t>
            </a:r>
            <a:r>
              <a:rPr lang="en-US" sz="1200" b="1" i="0" kern="1200" dirty="0" smtClean="0">
                <a:solidFill>
                  <a:schemeClr val="tx1"/>
                </a:solidFill>
                <a:effectLst/>
                <a:latin typeface="+mn-lt"/>
                <a:ea typeface="+mn-ea"/>
                <a:cs typeface="+mn-cs"/>
              </a:rPr>
              <a:t> test.</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EF0FD8B-910D-4C67-8461-FD3B0947316A}" type="slidenum">
              <a:rPr lang="en-IN" smtClean="0"/>
              <a:t>20</a:t>
            </a:fld>
            <a:endParaRPr lang="en-IN"/>
          </a:p>
        </p:txBody>
      </p:sp>
    </p:spTree>
    <p:extLst>
      <p:ext uri="{BB962C8B-B14F-4D97-AF65-F5344CB8AC3E}">
        <p14:creationId xmlns:p14="http://schemas.microsoft.com/office/powerpoint/2010/main" val="21558729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One-tailed or two-tailed </a:t>
            </a:r>
            <a:r>
              <a:rPr lang="en-US" sz="1200" b="1" i="1" kern="1200" dirty="0" smtClean="0">
                <a:solidFill>
                  <a:schemeClr val="tx1"/>
                </a:solidFill>
                <a:effectLst/>
                <a:latin typeface="+mn-lt"/>
                <a:ea typeface="+mn-ea"/>
                <a:cs typeface="+mn-cs"/>
              </a:rPr>
              <a:t>t</a:t>
            </a:r>
            <a:r>
              <a:rPr lang="en-US" sz="1200" b="1" i="0" kern="1200" dirty="0" smtClean="0">
                <a:solidFill>
                  <a:schemeClr val="tx1"/>
                </a:solidFill>
                <a:effectLst/>
                <a:latin typeface="+mn-lt"/>
                <a:ea typeface="+mn-ea"/>
                <a:cs typeface="+mn-cs"/>
              </a:rPr>
              <a:t> test?</a:t>
            </a:r>
          </a:p>
          <a:p>
            <a:r>
              <a:rPr lang="en-US" sz="1200" b="0" i="0" kern="1200" dirty="0" smtClean="0">
                <a:solidFill>
                  <a:schemeClr val="tx1"/>
                </a:solidFill>
                <a:effectLst/>
                <a:latin typeface="+mn-lt"/>
                <a:ea typeface="+mn-ea"/>
                <a:cs typeface="+mn-cs"/>
              </a:rPr>
              <a:t>If you only care whether the two populations are different from one another, perform a </a:t>
            </a:r>
            <a:r>
              <a:rPr lang="en-US" sz="1200" b="1" i="0" kern="1200" dirty="0" smtClean="0">
                <a:solidFill>
                  <a:schemeClr val="tx1"/>
                </a:solidFill>
                <a:effectLst/>
                <a:latin typeface="+mn-lt"/>
                <a:ea typeface="+mn-ea"/>
                <a:cs typeface="+mn-cs"/>
              </a:rPr>
              <a:t>two-tailed </a:t>
            </a:r>
            <a:r>
              <a:rPr lang="en-US" sz="1200" b="1" i="1" kern="1200" dirty="0" smtClean="0">
                <a:solidFill>
                  <a:schemeClr val="tx1"/>
                </a:solidFill>
                <a:effectLst/>
                <a:latin typeface="+mn-lt"/>
                <a:ea typeface="+mn-ea"/>
                <a:cs typeface="+mn-cs"/>
              </a:rPr>
              <a:t>t</a:t>
            </a:r>
            <a:r>
              <a:rPr lang="en-US" sz="1200" b="1" i="0" kern="1200" dirty="0" smtClean="0">
                <a:solidFill>
                  <a:schemeClr val="tx1"/>
                </a:solidFill>
                <a:effectLst/>
                <a:latin typeface="+mn-lt"/>
                <a:ea typeface="+mn-ea"/>
                <a:cs typeface="+mn-cs"/>
              </a:rPr>
              <a:t> test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If you want to know whether one population mean is greater than or less than the other, perform a </a:t>
            </a:r>
            <a:r>
              <a:rPr lang="en-US" sz="1200" b="1" i="0" kern="1200" dirty="0" smtClean="0">
                <a:solidFill>
                  <a:schemeClr val="tx1"/>
                </a:solidFill>
                <a:effectLst/>
                <a:latin typeface="+mn-lt"/>
                <a:ea typeface="+mn-ea"/>
                <a:cs typeface="+mn-cs"/>
              </a:rPr>
              <a:t>one-tailed </a:t>
            </a:r>
            <a:r>
              <a:rPr lang="en-US" sz="1200" b="1" i="1" kern="1200" dirty="0" smtClean="0">
                <a:solidFill>
                  <a:schemeClr val="tx1"/>
                </a:solidFill>
                <a:effectLst/>
                <a:latin typeface="+mn-lt"/>
                <a:ea typeface="+mn-ea"/>
                <a:cs typeface="+mn-cs"/>
              </a:rPr>
              <a:t>t</a:t>
            </a:r>
            <a:r>
              <a:rPr lang="en-US" sz="1200" b="1" i="0" kern="1200" dirty="0" smtClean="0">
                <a:solidFill>
                  <a:schemeClr val="tx1"/>
                </a:solidFill>
                <a:effectLst/>
                <a:latin typeface="+mn-lt"/>
                <a:ea typeface="+mn-ea"/>
                <a:cs typeface="+mn-cs"/>
              </a:rPr>
              <a:t> test.</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EF0FD8B-910D-4C67-8461-FD3B0947316A}" type="slidenum">
              <a:rPr lang="en-IN" smtClean="0"/>
              <a:t>21</a:t>
            </a:fld>
            <a:endParaRPr lang="en-IN"/>
          </a:p>
        </p:txBody>
      </p:sp>
    </p:spTree>
    <p:extLst>
      <p:ext uri="{BB962C8B-B14F-4D97-AF65-F5344CB8AC3E}">
        <p14:creationId xmlns:p14="http://schemas.microsoft.com/office/powerpoint/2010/main" val="171702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DEF0FD8B-910D-4C67-8461-FD3B0947316A}" type="slidenum">
              <a:rPr lang="en-IN" smtClean="0"/>
              <a:t>2</a:t>
            </a:fld>
            <a:endParaRPr lang="en-IN"/>
          </a:p>
        </p:txBody>
      </p:sp>
    </p:spTree>
    <p:extLst>
      <p:ext uri="{BB962C8B-B14F-4D97-AF65-F5344CB8AC3E}">
        <p14:creationId xmlns:p14="http://schemas.microsoft.com/office/powerpoint/2010/main" val="17541777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DEF0FD8B-910D-4C67-8461-FD3B0947316A}" type="slidenum">
              <a:rPr lang="en-IN" smtClean="0"/>
              <a:t>22</a:t>
            </a:fld>
            <a:endParaRPr lang="en-IN"/>
          </a:p>
        </p:txBody>
      </p:sp>
    </p:spTree>
    <p:extLst>
      <p:ext uri="{BB962C8B-B14F-4D97-AF65-F5344CB8AC3E}">
        <p14:creationId xmlns:p14="http://schemas.microsoft.com/office/powerpoint/2010/main" val="4999421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B5FC294-51BE-4B5F-808B-6FBD755E30F3}" type="slidenum">
              <a:rPr lang="en-IN" smtClean="0"/>
              <a:t>23</a:t>
            </a:fld>
            <a:endParaRPr lang="en-IN"/>
          </a:p>
        </p:txBody>
      </p:sp>
    </p:spTree>
    <p:extLst>
      <p:ext uri="{BB962C8B-B14F-4D97-AF65-F5344CB8AC3E}">
        <p14:creationId xmlns:p14="http://schemas.microsoft.com/office/powerpoint/2010/main" val="36872166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DEF0FD8B-910D-4C67-8461-FD3B0947316A}" type="slidenum">
              <a:rPr lang="en-IN" smtClean="0"/>
              <a:t>24</a:t>
            </a:fld>
            <a:endParaRPr lang="en-IN"/>
          </a:p>
        </p:txBody>
      </p:sp>
    </p:spTree>
    <p:extLst>
      <p:ext uri="{BB962C8B-B14F-4D97-AF65-F5344CB8AC3E}">
        <p14:creationId xmlns:p14="http://schemas.microsoft.com/office/powerpoint/2010/main" val="34734784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One-tailed or two-tailed </a:t>
            </a:r>
            <a:r>
              <a:rPr lang="en-US" sz="1200" b="1" i="1" kern="1200" dirty="0" smtClean="0">
                <a:solidFill>
                  <a:schemeClr val="tx1"/>
                </a:solidFill>
                <a:effectLst/>
                <a:latin typeface="+mn-lt"/>
                <a:ea typeface="+mn-ea"/>
                <a:cs typeface="+mn-cs"/>
              </a:rPr>
              <a:t>t</a:t>
            </a:r>
            <a:r>
              <a:rPr lang="en-US" sz="1200" b="1" i="0" kern="1200" dirty="0" smtClean="0">
                <a:solidFill>
                  <a:schemeClr val="tx1"/>
                </a:solidFill>
                <a:effectLst/>
                <a:latin typeface="+mn-lt"/>
                <a:ea typeface="+mn-ea"/>
                <a:cs typeface="+mn-cs"/>
              </a:rPr>
              <a:t> test?</a:t>
            </a:r>
          </a:p>
          <a:p>
            <a:r>
              <a:rPr lang="en-US" sz="1200" b="0" i="0" kern="1200" dirty="0" smtClean="0">
                <a:solidFill>
                  <a:schemeClr val="tx1"/>
                </a:solidFill>
                <a:effectLst/>
                <a:latin typeface="+mn-lt"/>
                <a:ea typeface="+mn-ea"/>
                <a:cs typeface="+mn-cs"/>
              </a:rPr>
              <a:t>If you only care whether the two populations are different from one another, perform a </a:t>
            </a:r>
            <a:r>
              <a:rPr lang="en-US" sz="1200" b="1" i="0" kern="1200" dirty="0" smtClean="0">
                <a:solidFill>
                  <a:schemeClr val="tx1"/>
                </a:solidFill>
                <a:effectLst/>
                <a:latin typeface="+mn-lt"/>
                <a:ea typeface="+mn-ea"/>
                <a:cs typeface="+mn-cs"/>
              </a:rPr>
              <a:t>two-tailed </a:t>
            </a:r>
            <a:r>
              <a:rPr lang="en-US" sz="1200" b="1" i="1" kern="1200" dirty="0" smtClean="0">
                <a:solidFill>
                  <a:schemeClr val="tx1"/>
                </a:solidFill>
                <a:effectLst/>
                <a:latin typeface="+mn-lt"/>
                <a:ea typeface="+mn-ea"/>
                <a:cs typeface="+mn-cs"/>
              </a:rPr>
              <a:t>t</a:t>
            </a:r>
            <a:r>
              <a:rPr lang="en-US" sz="1200" b="1" i="0" kern="1200" dirty="0" smtClean="0">
                <a:solidFill>
                  <a:schemeClr val="tx1"/>
                </a:solidFill>
                <a:effectLst/>
                <a:latin typeface="+mn-lt"/>
                <a:ea typeface="+mn-ea"/>
                <a:cs typeface="+mn-cs"/>
              </a:rPr>
              <a:t> test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If you want to know whether one population mean is greater than or less than the other, perform a </a:t>
            </a:r>
            <a:r>
              <a:rPr lang="en-US" sz="1200" b="1" i="0" kern="1200" dirty="0" smtClean="0">
                <a:solidFill>
                  <a:schemeClr val="tx1"/>
                </a:solidFill>
                <a:effectLst/>
                <a:latin typeface="+mn-lt"/>
                <a:ea typeface="+mn-ea"/>
                <a:cs typeface="+mn-cs"/>
              </a:rPr>
              <a:t>one-tailed </a:t>
            </a:r>
            <a:r>
              <a:rPr lang="en-US" sz="1200" b="1" i="1" kern="1200" dirty="0" smtClean="0">
                <a:solidFill>
                  <a:schemeClr val="tx1"/>
                </a:solidFill>
                <a:effectLst/>
                <a:latin typeface="+mn-lt"/>
                <a:ea typeface="+mn-ea"/>
                <a:cs typeface="+mn-cs"/>
              </a:rPr>
              <a:t>t</a:t>
            </a:r>
            <a:r>
              <a:rPr lang="en-US" sz="1200" b="1" i="0" kern="1200" dirty="0" smtClean="0">
                <a:solidFill>
                  <a:schemeClr val="tx1"/>
                </a:solidFill>
                <a:effectLst/>
                <a:latin typeface="+mn-lt"/>
                <a:ea typeface="+mn-ea"/>
                <a:cs typeface="+mn-cs"/>
              </a:rPr>
              <a:t> test.</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EF0FD8B-910D-4C67-8461-FD3B0947316A}" type="slidenum">
              <a:rPr lang="en-IN" smtClean="0"/>
              <a:t>25</a:t>
            </a:fld>
            <a:endParaRPr lang="en-IN"/>
          </a:p>
        </p:txBody>
      </p:sp>
    </p:spTree>
    <p:extLst>
      <p:ext uri="{BB962C8B-B14F-4D97-AF65-F5344CB8AC3E}">
        <p14:creationId xmlns:p14="http://schemas.microsoft.com/office/powerpoint/2010/main" val="19117706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EF0FD8B-910D-4C67-8461-FD3B0947316A}" type="slidenum">
              <a:rPr lang="en-IN" smtClean="0"/>
              <a:t>26</a:t>
            </a:fld>
            <a:endParaRPr lang="en-IN"/>
          </a:p>
        </p:txBody>
      </p:sp>
    </p:spTree>
    <p:extLst>
      <p:ext uri="{BB962C8B-B14F-4D97-AF65-F5344CB8AC3E}">
        <p14:creationId xmlns:p14="http://schemas.microsoft.com/office/powerpoint/2010/main" val="6557681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EF0FD8B-910D-4C67-8461-FD3B0947316A}" type="slidenum">
              <a:rPr lang="en-IN" smtClean="0"/>
              <a:t>27</a:t>
            </a:fld>
            <a:endParaRPr lang="en-IN"/>
          </a:p>
        </p:txBody>
      </p:sp>
    </p:spTree>
    <p:extLst>
      <p:ext uri="{BB962C8B-B14F-4D97-AF65-F5344CB8AC3E}">
        <p14:creationId xmlns:p14="http://schemas.microsoft.com/office/powerpoint/2010/main" val="17119085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EF0FD8B-910D-4C67-8461-FD3B0947316A}" type="slidenum">
              <a:rPr lang="en-IN" smtClean="0"/>
              <a:t>28</a:t>
            </a:fld>
            <a:endParaRPr lang="en-IN"/>
          </a:p>
        </p:txBody>
      </p:sp>
    </p:spTree>
    <p:extLst>
      <p:ext uri="{BB962C8B-B14F-4D97-AF65-F5344CB8AC3E}">
        <p14:creationId xmlns:p14="http://schemas.microsoft.com/office/powerpoint/2010/main" val="38964475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Tc = 1.77, since, t</a:t>
            </a:r>
            <a:r>
              <a:rPr lang="en-US" sz="1200" b="0" i="0" kern="1200" baseline="0" dirty="0" smtClean="0">
                <a:solidFill>
                  <a:schemeClr val="tx1"/>
                </a:solidFill>
                <a:effectLst/>
                <a:latin typeface="+mn-lt"/>
                <a:ea typeface="+mn-ea"/>
                <a:cs typeface="+mn-cs"/>
              </a:rPr>
              <a:t> statistics&gt; </a:t>
            </a:r>
            <a:r>
              <a:rPr lang="en-US" sz="1200" b="0" i="0" kern="1200" baseline="0" dirty="0" err="1" smtClean="0">
                <a:solidFill>
                  <a:schemeClr val="tx1"/>
                </a:solidFill>
                <a:effectLst/>
                <a:latin typeface="+mn-lt"/>
                <a:ea typeface="+mn-ea"/>
                <a:cs typeface="+mn-cs"/>
              </a:rPr>
              <a:t>tc</a:t>
            </a:r>
            <a:r>
              <a:rPr lang="en-US" sz="1200" b="0" i="0" kern="1200" baseline="0" dirty="0" smtClean="0">
                <a:solidFill>
                  <a:schemeClr val="tx1"/>
                </a:solidFill>
                <a:effectLst/>
                <a:latin typeface="+mn-lt"/>
                <a:ea typeface="+mn-ea"/>
                <a:cs typeface="+mn-cs"/>
              </a:rPr>
              <a:t> null hypothesis is rejected.</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EF0FD8B-910D-4C67-8461-FD3B0947316A}" type="slidenum">
              <a:rPr lang="en-IN" smtClean="0"/>
              <a:t>29</a:t>
            </a:fld>
            <a:endParaRPr lang="en-IN"/>
          </a:p>
        </p:txBody>
      </p:sp>
    </p:spTree>
    <p:extLst>
      <p:ext uri="{BB962C8B-B14F-4D97-AF65-F5344CB8AC3E}">
        <p14:creationId xmlns:p14="http://schemas.microsoft.com/office/powerpoint/2010/main" val="17452976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EF0FD8B-910D-4C67-8461-FD3B0947316A}" type="slidenum">
              <a:rPr lang="en-IN" smtClean="0"/>
              <a:t>30</a:t>
            </a:fld>
            <a:endParaRPr lang="en-IN"/>
          </a:p>
        </p:txBody>
      </p:sp>
    </p:spTree>
    <p:extLst>
      <p:ext uri="{BB962C8B-B14F-4D97-AF65-F5344CB8AC3E}">
        <p14:creationId xmlns:p14="http://schemas.microsoft.com/office/powerpoint/2010/main" val="28966644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EF0FD8B-910D-4C67-8461-FD3B0947316A}" type="slidenum">
              <a:rPr lang="en-IN" smtClean="0"/>
              <a:t>31</a:t>
            </a:fld>
            <a:endParaRPr lang="en-IN"/>
          </a:p>
        </p:txBody>
      </p:sp>
    </p:spTree>
    <p:extLst>
      <p:ext uri="{BB962C8B-B14F-4D97-AF65-F5344CB8AC3E}">
        <p14:creationId xmlns:p14="http://schemas.microsoft.com/office/powerpoint/2010/main" val="802729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Australian Tree Lobsters were assumed to be extinct. There was no evidence that any were still living because no one had seen them for decades.</a:t>
            </a:r>
          </a:p>
          <a:p>
            <a:r>
              <a:rPr lang="en-US" sz="1200" b="0" i="0" kern="1200" dirty="0" smtClean="0">
                <a:solidFill>
                  <a:schemeClr val="tx1"/>
                </a:solidFill>
                <a:effectLst/>
                <a:latin typeface="+mn-lt"/>
                <a:ea typeface="+mn-ea"/>
                <a:cs typeface="+mn-cs"/>
              </a:rPr>
              <a:t> Lack of proof doesn’t represent proof that something doesn’t exist!</a:t>
            </a:r>
            <a:r>
              <a:rPr lang="en-IN" sz="1200" b="0" i="0" kern="120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EF0FD8B-910D-4C67-8461-FD3B0947316A}" type="slidenum">
              <a:rPr lang="en-IN" smtClean="0"/>
              <a:t>3</a:t>
            </a:fld>
            <a:endParaRPr lang="en-IN"/>
          </a:p>
        </p:txBody>
      </p:sp>
    </p:spTree>
    <p:extLst>
      <p:ext uri="{BB962C8B-B14F-4D97-AF65-F5344CB8AC3E}">
        <p14:creationId xmlns:p14="http://schemas.microsoft.com/office/powerpoint/2010/main" val="19932341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very obvious that the importance of such a measure would be very great in sampling studies where we have invariably to study the divergence between theory and fact. </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EF0FD8B-910D-4C67-8461-FD3B0947316A}" type="slidenum">
              <a:rPr lang="en-IN" smtClean="0"/>
              <a:t>32</a:t>
            </a:fld>
            <a:endParaRPr lang="en-IN"/>
          </a:p>
        </p:txBody>
      </p:sp>
    </p:spTree>
    <p:extLst>
      <p:ext uri="{BB962C8B-B14F-4D97-AF65-F5344CB8AC3E}">
        <p14:creationId xmlns:p14="http://schemas.microsoft.com/office/powerpoint/2010/main" val="927158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Suppose we are given a set of observed frequencies obtained under some experiment and we want to test if the experimental results support a particular hypothesis or theory.</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EF0FD8B-910D-4C67-8461-FD3B0947316A}" type="slidenum">
              <a:rPr lang="en-IN" smtClean="0"/>
              <a:t>33</a:t>
            </a:fld>
            <a:endParaRPr lang="en-IN"/>
          </a:p>
        </p:txBody>
      </p:sp>
    </p:spTree>
    <p:extLst>
      <p:ext uri="{BB962C8B-B14F-4D97-AF65-F5344CB8AC3E}">
        <p14:creationId xmlns:p14="http://schemas.microsoft.com/office/powerpoint/2010/main" val="16460900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Suppose we are given a set of observed frequencies obtained under some experiment and we want to test if the experimental results support a particular hypothesis or theory.</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EF0FD8B-910D-4C67-8461-FD3B0947316A}" type="slidenum">
              <a:rPr lang="en-IN" smtClean="0"/>
              <a:t>34</a:t>
            </a:fld>
            <a:endParaRPr lang="en-IN"/>
          </a:p>
        </p:txBody>
      </p:sp>
    </p:spTree>
    <p:extLst>
      <p:ext uri="{BB962C8B-B14F-4D97-AF65-F5344CB8AC3E}">
        <p14:creationId xmlns:p14="http://schemas.microsoft.com/office/powerpoint/2010/main" val="24047931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EF0FD8B-910D-4C67-8461-FD3B0947316A}" type="slidenum">
              <a:rPr lang="en-IN" smtClean="0"/>
              <a:t>35</a:t>
            </a:fld>
            <a:endParaRPr lang="en-IN"/>
          </a:p>
        </p:txBody>
      </p:sp>
    </p:spTree>
    <p:extLst>
      <p:ext uri="{BB962C8B-B14F-4D97-AF65-F5344CB8AC3E}">
        <p14:creationId xmlns:p14="http://schemas.microsoft.com/office/powerpoint/2010/main" val="35802813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EF0FD8B-910D-4C67-8461-FD3B0947316A}" type="slidenum">
              <a:rPr lang="en-IN" smtClean="0"/>
              <a:t>36</a:t>
            </a:fld>
            <a:endParaRPr lang="en-IN"/>
          </a:p>
        </p:txBody>
      </p:sp>
    </p:spTree>
    <p:extLst>
      <p:ext uri="{BB962C8B-B14F-4D97-AF65-F5344CB8AC3E}">
        <p14:creationId xmlns:p14="http://schemas.microsoft.com/office/powerpoint/2010/main" val="11735315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EF0FD8B-910D-4C67-8461-FD3B0947316A}" type="slidenum">
              <a:rPr lang="en-IN" smtClean="0"/>
              <a:t>37</a:t>
            </a:fld>
            <a:endParaRPr lang="en-IN"/>
          </a:p>
        </p:txBody>
      </p:sp>
    </p:spTree>
    <p:extLst>
      <p:ext uri="{BB962C8B-B14F-4D97-AF65-F5344CB8AC3E}">
        <p14:creationId xmlns:p14="http://schemas.microsoft.com/office/powerpoint/2010/main" val="4690713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EF0FD8B-910D-4C67-8461-FD3B0947316A}" type="slidenum">
              <a:rPr lang="en-IN" smtClean="0"/>
              <a:t>38</a:t>
            </a:fld>
            <a:endParaRPr lang="en-IN"/>
          </a:p>
        </p:txBody>
      </p:sp>
    </p:spTree>
    <p:extLst>
      <p:ext uri="{BB962C8B-B14F-4D97-AF65-F5344CB8AC3E}">
        <p14:creationId xmlns:p14="http://schemas.microsoft.com/office/powerpoint/2010/main" val="8856049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One of the primary tasks involved in any supervised Machine Learning venture is to select the best features from the given dataset to obtain the best results. One way to select these features is the Chi-Square Test.</a:t>
            </a:r>
          </a:p>
          <a:p>
            <a:r>
              <a:rPr lang="en-US" sz="1200" b="0" i="0" kern="1200" dirty="0" smtClean="0">
                <a:solidFill>
                  <a:schemeClr val="tx1"/>
                </a:solidFill>
                <a:effectLst/>
                <a:latin typeface="+mn-lt"/>
                <a:ea typeface="+mn-ea"/>
                <a:cs typeface="+mn-cs"/>
              </a:rPr>
              <a:t>We</a:t>
            </a:r>
            <a:r>
              <a:rPr lang="en-US" sz="1200" b="0" i="0" kern="1200" baseline="0" dirty="0" smtClean="0">
                <a:solidFill>
                  <a:schemeClr val="tx1"/>
                </a:solidFill>
                <a:effectLst/>
                <a:latin typeface="+mn-lt"/>
                <a:ea typeface="+mn-ea"/>
                <a:cs typeface="+mn-cs"/>
              </a:rPr>
              <a:t> have data in which we have columns name address race religion attendance marks.</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EF0FD8B-910D-4C67-8461-FD3B0947316A}" type="slidenum">
              <a:rPr lang="en-IN" smtClean="0"/>
              <a:t>39</a:t>
            </a:fld>
            <a:endParaRPr lang="en-IN"/>
          </a:p>
        </p:txBody>
      </p:sp>
    </p:spTree>
    <p:extLst>
      <p:ext uri="{BB962C8B-B14F-4D97-AF65-F5344CB8AC3E}">
        <p14:creationId xmlns:p14="http://schemas.microsoft.com/office/powerpoint/2010/main" val="8458025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smtClean="0">
                    <a:solidFill>
                      <a:srgbClr val="273239"/>
                    </a:solidFill>
                  </a:rPr>
                  <a:t>A Chi-Square test is done on two distributions to determine the level of similarity of their respective variances. In its </a:t>
                </a:r>
                <a:r>
                  <a:rPr lang="en-US" altLang="en-US" sz="1200" b="1" dirty="0" smtClean="0">
                    <a:solidFill>
                      <a:srgbClr val="273239"/>
                    </a:solidFill>
                  </a:rPr>
                  <a:t>null hypothesis</a:t>
                </a:r>
                <a:r>
                  <a:rPr lang="en-US" altLang="en-US" sz="1200" dirty="0" smtClean="0">
                    <a:solidFill>
                      <a:srgbClr val="273239"/>
                    </a:solidFill>
                  </a:rPr>
                  <a:t>, it assumes that the given distributions are independent. This </a:t>
                </a:r>
                <a:r>
                  <a:rPr lang="en-US" altLang="en-US" sz="1200" dirty="0">
                    <a:solidFill>
                      <a:srgbClr val="273239"/>
                    </a:solidFill>
                  </a:rPr>
                  <a:t>test </a:t>
                </a:r>
                <a:r>
                  <a:rPr lang="en-US" altLang="en-US" sz="1200" dirty="0" smtClean="0">
                    <a:solidFill>
                      <a:srgbClr val="273239"/>
                    </a:solidFill>
                  </a:rPr>
                  <a:t>thus can </a:t>
                </a:r>
                <a:r>
                  <a:rPr lang="en-US" altLang="en-US" sz="1200" dirty="0">
                    <a:solidFill>
                      <a:srgbClr val="273239"/>
                    </a:solidFill>
                  </a:rPr>
                  <a:t>be used to determine the best features for a given dataset by determining the features on which the output class label is most dependent on. For each feature in the dataset, the </a:t>
                </a:r>
                <a:r>
                  <a:rPr lang="en-US" altLang="en-US" sz="1200" dirty="0"/>
                  <a:t> </a:t>
                </a:r>
                <a14:m>
                  <m:oMath xmlns:m="http://schemas.openxmlformats.org/officeDocument/2006/math">
                    <m:sSup>
                      <m:sSupPr>
                        <m:ctrlPr>
                          <a:rPr lang="en-IN" sz="1200" i="1">
                            <a:latin typeface="Cambria Math" panose="02040503050406030204" pitchFamily="18" charset="0"/>
                          </a:rPr>
                        </m:ctrlPr>
                      </m:sSupPr>
                      <m:e>
                        <m:r>
                          <a:rPr lang="en-IN" sz="1200" i="1">
                            <a:latin typeface="Cambria Math" panose="02040503050406030204" pitchFamily="18" charset="0"/>
                          </a:rPr>
                          <m:t>𝜒</m:t>
                        </m:r>
                      </m:e>
                      <m:sup>
                        <m:r>
                          <a:rPr lang="en-IN" sz="1200">
                            <a:latin typeface="Cambria Math" panose="02040503050406030204" pitchFamily="18" charset="0"/>
                          </a:rPr>
                          <m:t>2</m:t>
                        </m:r>
                      </m:sup>
                    </m:sSup>
                  </m:oMath>
                </a14:m>
                <a:r>
                  <a:rPr lang="en-US" altLang="en-US" sz="1200" dirty="0"/>
                  <a:t> </a:t>
                </a:r>
                <a:r>
                  <a:rPr lang="en-US" altLang="en-US" sz="1200" dirty="0">
                    <a:solidFill>
                      <a:srgbClr val="273239"/>
                    </a:solidFill>
                  </a:rPr>
                  <a:t> is calculated and then ordered in descending order according to the </a:t>
                </a:r>
                <a14:m>
                  <m:oMath xmlns:m="http://schemas.openxmlformats.org/officeDocument/2006/math">
                    <m:sSup>
                      <m:sSupPr>
                        <m:ctrlPr>
                          <a:rPr lang="en-IN" sz="1200" i="1">
                            <a:latin typeface="Cambria Math" panose="02040503050406030204" pitchFamily="18" charset="0"/>
                          </a:rPr>
                        </m:ctrlPr>
                      </m:sSupPr>
                      <m:e>
                        <m:r>
                          <a:rPr lang="en-IN" sz="1200" i="1">
                            <a:latin typeface="Cambria Math" panose="02040503050406030204" pitchFamily="18" charset="0"/>
                          </a:rPr>
                          <m:t>𝜒</m:t>
                        </m:r>
                      </m:e>
                      <m:sup>
                        <m:r>
                          <a:rPr lang="en-IN" sz="1200">
                            <a:latin typeface="Cambria Math" panose="02040503050406030204" pitchFamily="18" charset="0"/>
                          </a:rPr>
                          <m:t>2</m:t>
                        </m:r>
                      </m:sup>
                    </m:sSup>
                  </m:oMath>
                </a14:m>
                <a:r>
                  <a:rPr lang="en-US" altLang="en-US" sz="1200" dirty="0"/>
                  <a:t> </a:t>
                </a:r>
                <a:r>
                  <a:rPr lang="en-US" altLang="en-US" sz="1200" dirty="0">
                    <a:solidFill>
                      <a:srgbClr val="273239"/>
                    </a:solidFill>
                  </a:rPr>
                  <a:t> value. </a:t>
                </a:r>
                <a:endParaRPr lang="en-US" altLang="en-US" sz="1200" dirty="0"/>
              </a:p>
              <a:p>
                <a:endParaRPr lang="en-US" sz="1200" b="0" i="0" kern="1200" dirty="0" smtClean="0">
                  <a:solidFill>
                    <a:schemeClr val="tx1"/>
                  </a:solidFill>
                  <a:effectLst/>
                  <a:latin typeface="+mn-lt"/>
                  <a:ea typeface="+mn-ea"/>
                  <a:cs typeface="+mn-cs"/>
                </a:endParaRP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smtClean="0">
                    <a:solidFill>
                      <a:srgbClr val="273239"/>
                    </a:solidFill>
                  </a:rPr>
                  <a:t>A Chi-Square test is done on two distributions to determine the level of similarity of their respective variances. In its </a:t>
                </a:r>
                <a:r>
                  <a:rPr lang="en-US" altLang="en-US" sz="1200" b="1" dirty="0" smtClean="0">
                    <a:solidFill>
                      <a:srgbClr val="273239"/>
                    </a:solidFill>
                  </a:rPr>
                  <a:t>null hypothesis</a:t>
                </a:r>
                <a:r>
                  <a:rPr lang="en-US" altLang="en-US" sz="1200" dirty="0" smtClean="0">
                    <a:solidFill>
                      <a:srgbClr val="273239"/>
                    </a:solidFill>
                  </a:rPr>
                  <a:t>, it assumes that the given distributions are independent. This </a:t>
                </a:r>
                <a:r>
                  <a:rPr lang="en-US" altLang="en-US" sz="1200" dirty="0">
                    <a:solidFill>
                      <a:srgbClr val="273239"/>
                    </a:solidFill>
                  </a:rPr>
                  <a:t>test </a:t>
                </a:r>
                <a:r>
                  <a:rPr lang="en-US" altLang="en-US" sz="1200" dirty="0" smtClean="0">
                    <a:solidFill>
                      <a:srgbClr val="273239"/>
                    </a:solidFill>
                  </a:rPr>
                  <a:t>thus can </a:t>
                </a:r>
                <a:r>
                  <a:rPr lang="en-US" altLang="en-US" sz="1200" dirty="0">
                    <a:solidFill>
                      <a:srgbClr val="273239"/>
                    </a:solidFill>
                  </a:rPr>
                  <a:t>be used to determine the best features for a given dataset by determining the features on which the output class label is most dependent on. For each feature in the dataset, the </a:t>
                </a:r>
                <a:r>
                  <a:rPr lang="en-US" altLang="en-US" sz="1200" dirty="0"/>
                  <a:t> </a:t>
                </a:r>
                <a:r>
                  <a:rPr lang="en-IN" sz="1200" i="0">
                    <a:latin typeface="Cambria Math" panose="02040503050406030204" pitchFamily="18" charset="0"/>
                  </a:rPr>
                  <a:t>𝜒^2</a:t>
                </a:r>
                <a:r>
                  <a:rPr lang="en-US" altLang="en-US" sz="1200" dirty="0"/>
                  <a:t> </a:t>
                </a:r>
                <a:r>
                  <a:rPr lang="en-US" altLang="en-US" sz="1200" dirty="0">
                    <a:solidFill>
                      <a:srgbClr val="273239"/>
                    </a:solidFill>
                  </a:rPr>
                  <a:t> is calculated and then ordered in descending order according to the </a:t>
                </a:r>
                <a:r>
                  <a:rPr lang="en-IN" sz="1200" i="0">
                    <a:latin typeface="Cambria Math" panose="02040503050406030204" pitchFamily="18" charset="0"/>
                  </a:rPr>
                  <a:t>𝜒^2</a:t>
                </a:r>
                <a:r>
                  <a:rPr lang="en-US" altLang="en-US" sz="1200" dirty="0"/>
                  <a:t> </a:t>
                </a:r>
                <a:r>
                  <a:rPr lang="en-US" altLang="en-US" sz="1200" dirty="0">
                    <a:solidFill>
                      <a:srgbClr val="273239"/>
                    </a:solidFill>
                  </a:rPr>
                  <a:t> value. </a:t>
                </a:r>
                <a:endParaRPr lang="en-US" altLang="en-US" sz="1200" dirty="0"/>
              </a:p>
              <a:p>
                <a:endParaRPr lang="en-US" sz="1200" b="0" i="0" kern="1200" dirty="0" smtClean="0">
                  <a:solidFill>
                    <a:schemeClr val="tx1"/>
                  </a:solidFill>
                  <a:effectLst/>
                  <a:latin typeface="+mn-lt"/>
                  <a:ea typeface="+mn-ea"/>
                  <a:cs typeface="+mn-cs"/>
                </a:endParaRPr>
              </a:p>
            </p:txBody>
          </p:sp>
        </mc:Fallback>
      </mc:AlternateContent>
      <p:sp>
        <p:nvSpPr>
          <p:cNvPr id="4" name="Slide Number Placeholder 3"/>
          <p:cNvSpPr>
            <a:spLocks noGrp="1"/>
          </p:cNvSpPr>
          <p:nvPr>
            <p:ph type="sldNum" sz="quarter" idx="10"/>
          </p:nvPr>
        </p:nvSpPr>
        <p:spPr/>
        <p:txBody>
          <a:bodyPr/>
          <a:lstStyle/>
          <a:p>
            <a:fld id="{DEF0FD8B-910D-4C67-8461-FD3B0947316A}" type="slidenum">
              <a:rPr lang="en-IN" smtClean="0"/>
              <a:t>40</a:t>
            </a:fld>
            <a:endParaRPr lang="en-IN"/>
          </a:p>
        </p:txBody>
      </p:sp>
    </p:spTree>
    <p:extLst>
      <p:ext uri="{BB962C8B-B14F-4D97-AF65-F5344CB8AC3E}">
        <p14:creationId xmlns:p14="http://schemas.microsoft.com/office/powerpoint/2010/main" val="2667758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EF0FD8B-910D-4C67-8461-FD3B0947316A}" type="slidenum">
              <a:rPr lang="en-IN" smtClean="0"/>
              <a:t>41</a:t>
            </a:fld>
            <a:endParaRPr lang="en-IN"/>
          </a:p>
        </p:txBody>
      </p:sp>
    </p:spTree>
    <p:extLst>
      <p:ext uri="{BB962C8B-B14F-4D97-AF65-F5344CB8AC3E}">
        <p14:creationId xmlns:p14="http://schemas.microsoft.com/office/powerpoint/2010/main" val="2471956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school claimed that the students’ studying</a:t>
            </a:r>
            <a:r>
              <a:rPr lang="en-US" sz="1200" b="0" i="0" kern="1200" baseline="0" dirty="0" smtClean="0">
                <a:solidFill>
                  <a:schemeClr val="tx1"/>
                </a:solidFill>
                <a:effectLst/>
                <a:latin typeface="+mn-lt"/>
                <a:ea typeface="+mn-ea"/>
                <a:cs typeface="+mn-cs"/>
              </a:rPr>
              <a:t> there</a:t>
            </a:r>
            <a:r>
              <a:rPr lang="en-US" sz="1200" b="0" i="0" kern="1200" dirty="0" smtClean="0">
                <a:solidFill>
                  <a:schemeClr val="tx1"/>
                </a:solidFill>
                <a:effectLst/>
                <a:latin typeface="+mn-lt"/>
                <a:ea typeface="+mn-ea"/>
                <a:cs typeface="+mn-cs"/>
              </a:rPr>
              <a:t> have an average IQ 100.</a:t>
            </a:r>
          </a:p>
          <a:p>
            <a:r>
              <a:rPr lang="en-US" dirty="0" smtClean="0"/>
              <a:t> P-</a:t>
            </a:r>
            <a:r>
              <a:rPr lang="en-US" baseline="0" dirty="0" smtClean="0"/>
              <a:t> value is the probability for the null hypothesis to be true.</a:t>
            </a:r>
          </a:p>
          <a:p>
            <a:r>
              <a:rPr lang="en-US" baseline="0" dirty="0" smtClean="0"/>
              <a:t>How likely it is to draw a sample in which</a:t>
            </a:r>
            <a:endParaRPr lang="en-IN" dirty="0"/>
          </a:p>
        </p:txBody>
      </p:sp>
      <p:sp>
        <p:nvSpPr>
          <p:cNvPr id="4" name="Slide Number Placeholder 3"/>
          <p:cNvSpPr>
            <a:spLocks noGrp="1"/>
          </p:cNvSpPr>
          <p:nvPr>
            <p:ph type="sldNum" sz="quarter" idx="10"/>
          </p:nvPr>
        </p:nvSpPr>
        <p:spPr/>
        <p:txBody>
          <a:bodyPr/>
          <a:lstStyle/>
          <a:p>
            <a:fld id="{DEF0FD8B-910D-4C67-8461-FD3B0947316A}" type="slidenum">
              <a:rPr lang="en-IN" smtClean="0"/>
              <a:t>4</a:t>
            </a:fld>
            <a:endParaRPr lang="en-IN"/>
          </a:p>
        </p:txBody>
      </p:sp>
    </p:spTree>
    <p:extLst>
      <p:ext uri="{BB962C8B-B14F-4D97-AF65-F5344CB8AC3E}">
        <p14:creationId xmlns:p14="http://schemas.microsoft.com/office/powerpoint/2010/main" val="13279936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EF0FD8B-910D-4C67-8461-FD3B0947316A}" type="slidenum">
              <a:rPr lang="en-IN" smtClean="0"/>
              <a:t>42</a:t>
            </a:fld>
            <a:endParaRPr lang="en-IN"/>
          </a:p>
        </p:txBody>
      </p:sp>
    </p:spTree>
    <p:extLst>
      <p:ext uri="{BB962C8B-B14F-4D97-AF65-F5344CB8AC3E}">
        <p14:creationId xmlns:p14="http://schemas.microsoft.com/office/powerpoint/2010/main" val="8004846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EF0FD8B-910D-4C67-8461-FD3B0947316A}" type="slidenum">
              <a:rPr lang="en-IN" smtClean="0"/>
              <a:t>43</a:t>
            </a:fld>
            <a:endParaRPr lang="en-IN"/>
          </a:p>
        </p:txBody>
      </p:sp>
    </p:spTree>
    <p:extLst>
      <p:ext uri="{BB962C8B-B14F-4D97-AF65-F5344CB8AC3E}">
        <p14:creationId xmlns:p14="http://schemas.microsoft.com/office/powerpoint/2010/main" val="33018480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EF0FD8B-910D-4C67-8461-FD3B0947316A}" type="slidenum">
              <a:rPr lang="en-IN" smtClean="0"/>
              <a:t>5</a:t>
            </a:fld>
            <a:endParaRPr lang="en-IN"/>
          </a:p>
        </p:txBody>
      </p:sp>
    </p:spTree>
    <p:extLst>
      <p:ext uri="{BB962C8B-B14F-4D97-AF65-F5344CB8AC3E}">
        <p14:creationId xmlns:p14="http://schemas.microsoft.com/office/powerpoint/2010/main" val="3569620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DEF0FD8B-910D-4C67-8461-FD3B0947316A}" type="slidenum">
              <a:rPr lang="en-IN" smtClean="0"/>
              <a:t>6</a:t>
            </a:fld>
            <a:endParaRPr lang="en-IN"/>
          </a:p>
        </p:txBody>
      </p:sp>
    </p:spTree>
    <p:extLst>
      <p:ext uri="{BB962C8B-B14F-4D97-AF65-F5344CB8AC3E}">
        <p14:creationId xmlns:p14="http://schemas.microsoft.com/office/powerpoint/2010/main" val="2541657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DEF0FD8B-910D-4C67-8461-FD3B0947316A}" type="slidenum">
              <a:rPr lang="en-IN" smtClean="0"/>
              <a:t>7</a:t>
            </a:fld>
            <a:endParaRPr lang="en-IN"/>
          </a:p>
        </p:txBody>
      </p:sp>
    </p:spTree>
    <p:extLst>
      <p:ext uri="{BB962C8B-B14F-4D97-AF65-F5344CB8AC3E}">
        <p14:creationId xmlns:p14="http://schemas.microsoft.com/office/powerpoint/2010/main" val="7955233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DEF0FD8B-910D-4C67-8461-FD3B0947316A}" type="slidenum">
              <a:rPr lang="en-IN" smtClean="0"/>
              <a:t>8</a:t>
            </a:fld>
            <a:endParaRPr lang="en-IN"/>
          </a:p>
        </p:txBody>
      </p:sp>
    </p:spTree>
    <p:extLst>
      <p:ext uri="{BB962C8B-B14F-4D97-AF65-F5344CB8AC3E}">
        <p14:creationId xmlns:p14="http://schemas.microsoft.com/office/powerpoint/2010/main" val="23130635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DEF0FD8B-910D-4C67-8461-FD3B0947316A}" type="slidenum">
              <a:rPr lang="en-IN" smtClean="0"/>
              <a:t>10</a:t>
            </a:fld>
            <a:endParaRPr lang="en-IN"/>
          </a:p>
        </p:txBody>
      </p:sp>
    </p:spTree>
    <p:extLst>
      <p:ext uri="{BB962C8B-B14F-4D97-AF65-F5344CB8AC3E}">
        <p14:creationId xmlns:p14="http://schemas.microsoft.com/office/powerpoint/2010/main" val="2925597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3505898"/>
            <a:ext cx="17088486" cy="237496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3015615" y="6333236"/>
            <a:ext cx="14072870" cy="282733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3750" b="0" i="0">
                <a:solidFill>
                  <a:schemeClr val="bg1"/>
                </a:solidFill>
                <a:latin typeface="Calibri"/>
                <a:cs typeface="Calibri"/>
              </a:defRPr>
            </a:lvl1pPr>
          </a:lstStyle>
          <a:p>
            <a:pPr marL="12700">
              <a:lnSpc>
                <a:spcPts val="4490"/>
              </a:lnSpc>
            </a:pPr>
            <a:r>
              <a:rPr spc="575" dirty="0"/>
              <a:t>0</a:t>
            </a:r>
            <a:r>
              <a:rPr spc="-545" dirty="0"/>
              <a:t>1</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50" b="0" i="0">
                <a:solidFill>
                  <a:schemeClr val="bg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3750" b="0" i="0">
                <a:solidFill>
                  <a:schemeClr val="bg1"/>
                </a:solidFill>
                <a:latin typeface="Calibri"/>
                <a:cs typeface="Calibri"/>
              </a:defRPr>
            </a:lvl1pPr>
          </a:lstStyle>
          <a:p>
            <a:pPr marL="12700">
              <a:lnSpc>
                <a:spcPts val="4490"/>
              </a:lnSpc>
            </a:pPr>
            <a:r>
              <a:rPr spc="575" dirty="0"/>
              <a:t>0</a:t>
            </a:r>
            <a:r>
              <a:rPr spc="-545" dirty="0"/>
              <a:t>1</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50" b="0" i="0">
                <a:solidFill>
                  <a:schemeClr val="bg1"/>
                </a:solidFill>
                <a:latin typeface="Trebuchet MS"/>
                <a:cs typeface="Trebuchet MS"/>
              </a:defRPr>
            </a:lvl1pPr>
          </a:lstStyle>
          <a:p>
            <a:endParaRPr/>
          </a:p>
        </p:txBody>
      </p:sp>
      <p:sp>
        <p:nvSpPr>
          <p:cNvPr id="3" name="Holder 3"/>
          <p:cNvSpPr>
            <a:spLocks noGrp="1"/>
          </p:cNvSpPr>
          <p:nvPr>
            <p:ph sz="half" idx="2"/>
          </p:nvPr>
        </p:nvSpPr>
        <p:spPr>
          <a:xfrm>
            <a:off x="1005205" y="2601150"/>
            <a:ext cx="8745284"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353611" y="2601150"/>
            <a:ext cx="8745284" cy="746417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3750" b="0" i="0">
                <a:solidFill>
                  <a:schemeClr val="bg1"/>
                </a:solidFill>
                <a:latin typeface="Calibri"/>
                <a:cs typeface="Calibri"/>
              </a:defRPr>
            </a:lvl1pPr>
          </a:lstStyle>
          <a:p>
            <a:pPr marL="12700">
              <a:lnSpc>
                <a:spcPts val="4490"/>
              </a:lnSpc>
            </a:pPr>
            <a:r>
              <a:rPr spc="575" dirty="0"/>
              <a:t>0</a:t>
            </a:r>
            <a:r>
              <a:rPr spc="-545" dirty="0"/>
              <a:t>1</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6/9/2024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50" b="0" i="0">
                <a:solidFill>
                  <a:schemeClr val="bg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defRPr sz="3750" b="0" i="0">
                <a:solidFill>
                  <a:schemeClr val="bg1"/>
                </a:solidFill>
                <a:latin typeface="Calibri"/>
                <a:cs typeface="Calibri"/>
              </a:defRPr>
            </a:lvl1pPr>
          </a:lstStyle>
          <a:p>
            <a:pPr marL="12700">
              <a:lnSpc>
                <a:spcPts val="4490"/>
              </a:lnSpc>
            </a:pPr>
            <a:r>
              <a:rPr spc="575" dirty="0"/>
              <a:t>0</a:t>
            </a:r>
            <a:r>
              <a:rPr spc="-545" dirty="0"/>
              <a:t>1</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6/9/2024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3750" b="0" i="0">
                <a:solidFill>
                  <a:schemeClr val="bg1"/>
                </a:solidFill>
                <a:latin typeface="Calibri"/>
                <a:cs typeface="Calibri"/>
              </a:defRPr>
            </a:lvl1pPr>
          </a:lstStyle>
          <a:p>
            <a:pPr marL="12700">
              <a:lnSpc>
                <a:spcPts val="4490"/>
              </a:lnSpc>
            </a:pPr>
            <a:r>
              <a:rPr spc="575" dirty="0"/>
              <a:t>0</a:t>
            </a:r>
            <a:r>
              <a:rPr spc="-545" dirty="0"/>
              <a:t>1</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6/9/2024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2635250" cy="749300"/>
          </a:xfrm>
          <a:custGeom>
            <a:avLst/>
            <a:gdLst/>
            <a:ahLst/>
            <a:cxnLst/>
            <a:rect l="l" t="t" r="r" b="b"/>
            <a:pathLst>
              <a:path w="2635250" h="749300">
                <a:moveTo>
                  <a:pt x="2634895" y="0"/>
                </a:moveTo>
                <a:lnTo>
                  <a:pt x="0" y="0"/>
                </a:lnTo>
                <a:lnTo>
                  <a:pt x="0" y="749191"/>
                </a:lnTo>
                <a:lnTo>
                  <a:pt x="2096009" y="749191"/>
                </a:lnTo>
                <a:lnTo>
                  <a:pt x="2634895" y="0"/>
                </a:lnTo>
                <a:close/>
              </a:path>
            </a:pathLst>
          </a:custGeom>
          <a:solidFill>
            <a:srgbClr val="0D2A3C"/>
          </a:solidFill>
        </p:spPr>
        <p:txBody>
          <a:bodyPr wrap="square" lIns="0" tIns="0" rIns="0" bIns="0" rtlCol="0"/>
          <a:lstStyle/>
          <a:p>
            <a:endParaRPr/>
          </a:p>
        </p:txBody>
      </p:sp>
      <p:pic>
        <p:nvPicPr>
          <p:cNvPr id="17" name="bg object 17"/>
          <p:cNvPicPr/>
          <p:nvPr/>
        </p:nvPicPr>
        <p:blipFill>
          <a:blip r:embed="rId7" cstate="print"/>
          <a:stretch>
            <a:fillRect/>
          </a:stretch>
        </p:blipFill>
        <p:spPr>
          <a:xfrm>
            <a:off x="0" y="0"/>
            <a:ext cx="2412806" cy="1317446"/>
          </a:xfrm>
          <a:prstGeom prst="rect">
            <a:avLst/>
          </a:prstGeom>
        </p:spPr>
      </p:pic>
      <p:sp>
        <p:nvSpPr>
          <p:cNvPr id="2" name="Holder 2"/>
          <p:cNvSpPr>
            <a:spLocks noGrp="1"/>
          </p:cNvSpPr>
          <p:nvPr>
            <p:ph type="title"/>
          </p:nvPr>
        </p:nvSpPr>
        <p:spPr>
          <a:xfrm>
            <a:off x="7896064" y="4966284"/>
            <a:ext cx="4311970" cy="1133475"/>
          </a:xfrm>
          <a:prstGeom prst="rect">
            <a:avLst/>
          </a:prstGeom>
        </p:spPr>
        <p:txBody>
          <a:bodyPr wrap="square" lIns="0" tIns="0" rIns="0" bIns="0">
            <a:spAutoFit/>
          </a:bodyPr>
          <a:lstStyle>
            <a:lvl1pPr>
              <a:defRPr sz="7250" b="0" i="0">
                <a:solidFill>
                  <a:schemeClr val="bg1"/>
                </a:solidFill>
                <a:latin typeface="Trebuchet MS"/>
                <a:cs typeface="Trebuchet MS"/>
              </a:defRPr>
            </a:lvl1pPr>
          </a:lstStyle>
          <a:p>
            <a:endParaRPr/>
          </a:p>
        </p:txBody>
      </p:sp>
      <p:sp>
        <p:nvSpPr>
          <p:cNvPr id="3" name="Holder 3"/>
          <p:cNvSpPr>
            <a:spLocks noGrp="1"/>
          </p:cNvSpPr>
          <p:nvPr>
            <p:ph type="body" idx="1"/>
          </p:nvPr>
        </p:nvSpPr>
        <p:spPr>
          <a:xfrm>
            <a:off x="1005205" y="2601150"/>
            <a:ext cx="18093690"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71250" y="10567782"/>
            <a:ext cx="513080" cy="607695"/>
          </a:xfrm>
          <a:prstGeom prst="rect">
            <a:avLst/>
          </a:prstGeom>
        </p:spPr>
        <p:txBody>
          <a:bodyPr wrap="square" lIns="0" tIns="0" rIns="0" bIns="0">
            <a:spAutoFit/>
          </a:bodyPr>
          <a:lstStyle>
            <a:lvl1pPr>
              <a:defRPr sz="3750" b="0" i="0">
                <a:solidFill>
                  <a:schemeClr val="bg1"/>
                </a:solidFill>
                <a:latin typeface="Calibri"/>
                <a:cs typeface="Calibri"/>
              </a:defRPr>
            </a:lvl1pPr>
          </a:lstStyle>
          <a:p>
            <a:pPr marL="12700">
              <a:lnSpc>
                <a:spcPts val="4490"/>
              </a:lnSpc>
            </a:pPr>
            <a:r>
              <a:rPr spc="575" dirty="0"/>
              <a:t>0</a:t>
            </a:r>
            <a:r>
              <a:rPr spc="-545" dirty="0"/>
              <a:t>1</a:t>
            </a: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6/9/2024</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customXml" Target="../ink/ink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18.emf"/><Relationship Id="rId4" Type="http://schemas.openxmlformats.org/officeDocument/2006/relationships/customXml" Target="../ink/ink1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20.emf"/><Relationship Id="rId5" Type="http://schemas.openxmlformats.org/officeDocument/2006/relationships/customXml" Target="../ink/ink14.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21.emf"/><Relationship Id="rId4" Type="http://schemas.openxmlformats.org/officeDocument/2006/relationships/customXml" Target="../ink/ink15.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NULL"/><Relationship Id="rId4" Type="http://schemas.openxmlformats.org/officeDocument/2006/relationships/customXml" Target="../ink/ink16.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image" Target="../media/image22.emf"/><Relationship Id="rId4" Type="http://schemas.openxmlformats.org/officeDocument/2006/relationships/customXml" Target="../ink/ink1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3.emf"/><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customXml" Target="../ink/ink19.xml"/><Relationship Id="rId5" Type="http://schemas.openxmlformats.org/officeDocument/2006/relationships/image" Target="NULL"/><Relationship Id="rId4" Type="http://schemas.openxmlformats.org/officeDocument/2006/relationships/customXml" Target="../ink/ink18.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24.emf"/><Relationship Id="rId4" Type="http://schemas.openxmlformats.org/officeDocument/2006/relationships/customXml" Target="../ink/ink20.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image" Target="../media/image25.emf"/><Relationship Id="rId4" Type="http://schemas.openxmlformats.org/officeDocument/2006/relationships/customXml" Target="../ink/ink21.xml"/></Relationships>
</file>

<file path=ppt/slides/_rels/slide19.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image" Target="../media/image2.png"/><Relationship Id="rId7" Type="http://schemas.openxmlformats.org/officeDocument/2006/relationships/customXml" Target="../ink/ink22.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6.emf"/><Relationship Id="rId4" Type="http://schemas.openxmlformats.org/officeDocument/2006/relationships/customXml" Target="../ink/ink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5.xml"/><Relationship Id="rId5" Type="http://schemas.openxmlformats.org/officeDocument/2006/relationships/image" Target="../media/image28.emf"/><Relationship Id="rId4" Type="http://schemas.openxmlformats.org/officeDocument/2006/relationships/customXml" Target="../ink/ink23.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0.emf"/><Relationship Id="rId2" Type="http://schemas.openxmlformats.org/officeDocument/2006/relationships/notesSlide" Target="../notesSlides/notesSlide19.xml"/><Relationship Id="rId1" Type="http://schemas.openxmlformats.org/officeDocument/2006/relationships/slideLayout" Target="../slideLayouts/slideLayout5.xml"/><Relationship Id="rId6" Type="http://schemas.openxmlformats.org/officeDocument/2006/relationships/customXml" Target="../ink/ink24.xml"/><Relationship Id="rId5" Type="http://schemas.openxmlformats.org/officeDocument/2006/relationships/image" Target="../media/image29.png"/><Relationship Id="rId4" Type="http://schemas.openxmlformats.org/officeDocument/2006/relationships/image" Target="NUL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5.xml"/><Relationship Id="rId5" Type="http://schemas.openxmlformats.org/officeDocument/2006/relationships/image" Target="../media/image31.emf"/><Relationship Id="rId4" Type="http://schemas.openxmlformats.org/officeDocument/2006/relationships/customXml" Target="../ink/ink25.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5.xml"/><Relationship Id="rId6" Type="http://schemas.openxmlformats.org/officeDocument/2006/relationships/image" Target="../media/image33.emf"/><Relationship Id="rId5" Type="http://schemas.openxmlformats.org/officeDocument/2006/relationships/customXml" Target="../ink/ink26.xml"/><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5.xml"/><Relationship Id="rId5" Type="http://schemas.openxmlformats.org/officeDocument/2006/relationships/image" Target="../media/image34.emf"/><Relationship Id="rId4" Type="http://schemas.openxmlformats.org/officeDocument/2006/relationships/customXml" Target="../ink/ink27.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5.xml"/><Relationship Id="rId5" Type="http://schemas.openxmlformats.org/officeDocument/2006/relationships/image" Target="../media/image35.emf"/><Relationship Id="rId4" Type="http://schemas.openxmlformats.org/officeDocument/2006/relationships/customXml" Target="../ink/ink28.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5.xml"/><Relationship Id="rId6" Type="http://schemas.openxmlformats.org/officeDocument/2006/relationships/image" Target="../media/image38.emf"/><Relationship Id="rId5" Type="http://schemas.openxmlformats.org/officeDocument/2006/relationships/customXml" Target="../ink/ink29.xml"/><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5.xml"/><Relationship Id="rId6" Type="http://schemas.openxmlformats.org/officeDocument/2006/relationships/image" Target="../media/image40.emf"/><Relationship Id="rId5" Type="http://schemas.openxmlformats.org/officeDocument/2006/relationships/customXml" Target="../ink/ink30.xml"/><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7.emf"/><Relationship Id="rId4" Type="http://schemas.openxmlformats.org/officeDocument/2006/relationships/customXml" Target="../ink/ink3.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5.xml"/><Relationship Id="rId6" Type="http://schemas.openxmlformats.org/officeDocument/2006/relationships/image" Target="../media/image43.emf"/><Relationship Id="rId5" Type="http://schemas.openxmlformats.org/officeDocument/2006/relationships/customXml" Target="../ink/ink31.xml"/><Relationship Id="rId4" Type="http://schemas.openxmlformats.org/officeDocument/2006/relationships/image" Target="../media/image42.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46.emf"/><Relationship Id="rId2" Type="http://schemas.openxmlformats.org/officeDocument/2006/relationships/notesSlide" Target="../notesSlides/notesSlide29.xml"/><Relationship Id="rId1" Type="http://schemas.openxmlformats.org/officeDocument/2006/relationships/slideLayout" Target="../slideLayouts/slideLayout5.xml"/><Relationship Id="rId6" Type="http://schemas.openxmlformats.org/officeDocument/2006/relationships/customXml" Target="../ink/ink32.xml"/><Relationship Id="rId5" Type="http://schemas.openxmlformats.org/officeDocument/2006/relationships/image" Target="../media/image45.png"/><Relationship Id="rId4" Type="http://schemas.openxmlformats.org/officeDocument/2006/relationships/image" Target="../media/image44.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7.emf"/><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customXml" Target="../ink/ink33.xml"/><Relationship Id="rId5" Type="http://schemas.openxmlformats.org/officeDocument/2006/relationships/image" Target="../media/image4.pn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5.xml"/><Relationship Id="rId4" Type="http://schemas.openxmlformats.org/officeDocument/2006/relationships/image" Target="../media/image48.png"/></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5.xml"/><Relationship Id="rId5" Type="http://schemas.openxmlformats.org/officeDocument/2006/relationships/image" Target="../media/image49.emf"/><Relationship Id="rId4" Type="http://schemas.openxmlformats.org/officeDocument/2006/relationships/customXml" Target="../ink/ink34.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51.emf"/><Relationship Id="rId2" Type="http://schemas.openxmlformats.org/officeDocument/2006/relationships/notesSlide" Target="../notesSlides/notesSlide33.xml"/><Relationship Id="rId1" Type="http://schemas.openxmlformats.org/officeDocument/2006/relationships/slideLayout" Target="../slideLayouts/slideLayout5.xml"/><Relationship Id="rId6" Type="http://schemas.openxmlformats.org/officeDocument/2006/relationships/customXml" Target="../ink/ink35.xml"/><Relationship Id="rId5" Type="http://schemas.openxmlformats.org/officeDocument/2006/relationships/image" Target="../media/image50.png"/><Relationship Id="rId4" Type="http://schemas.openxmlformats.org/officeDocument/2006/relationships/image" Target="NUL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5.xml"/><Relationship Id="rId5" Type="http://schemas.openxmlformats.org/officeDocument/2006/relationships/image" Target="../media/image52.emf"/><Relationship Id="rId4" Type="http://schemas.openxmlformats.org/officeDocument/2006/relationships/customXml" Target="../ink/ink36.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5.xml"/><Relationship Id="rId6" Type="http://schemas.openxmlformats.org/officeDocument/2006/relationships/image" Target="../media/image54.emf"/><Relationship Id="rId5" Type="http://schemas.openxmlformats.org/officeDocument/2006/relationships/customXml" Target="../ink/ink37.xml"/><Relationship Id="rId4" Type="http://schemas.openxmlformats.org/officeDocument/2006/relationships/image" Target="../media/image53.png"/></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5.xml"/><Relationship Id="rId5" Type="http://schemas.openxmlformats.org/officeDocument/2006/relationships/image" Target="../media/image55.emf"/><Relationship Id="rId4" Type="http://schemas.openxmlformats.org/officeDocument/2006/relationships/customXml" Target="../ink/ink38.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6.emf"/><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customXml" Target="../ink/ink39.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9.emf"/><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customXml" Target="../ink/ink5.xml"/><Relationship Id="rId5" Type="http://schemas.openxmlformats.org/officeDocument/2006/relationships/image" Target="../media/image8.emf"/><Relationship Id="rId4" Type="http://schemas.openxmlformats.org/officeDocument/2006/relationships/customXml" Target="../ink/ink4.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5.xml"/><Relationship Id="rId6" Type="http://schemas.openxmlformats.org/officeDocument/2006/relationships/image" Target="../media/image57.emf"/><Relationship Id="rId5" Type="http://schemas.openxmlformats.org/officeDocument/2006/relationships/customXml" Target="../ink/ink40.xml"/><Relationship Id="rId4" Type="http://schemas.openxmlformats.org/officeDocument/2006/relationships/image" Target="NUL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5.xml"/><Relationship Id="rId6" Type="http://schemas.openxmlformats.org/officeDocument/2006/relationships/image" Target="../media/image59.emf"/><Relationship Id="rId5" Type="http://schemas.openxmlformats.org/officeDocument/2006/relationships/customXml" Target="../ink/ink41.xml"/><Relationship Id="rId4" Type="http://schemas.openxmlformats.org/officeDocument/2006/relationships/image" Target="../media/image58.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0.xml"/><Relationship Id="rId1" Type="http://schemas.openxmlformats.org/officeDocument/2006/relationships/slideLayout" Target="../slideLayouts/slideLayout5.xml"/><Relationship Id="rId6" Type="http://schemas.openxmlformats.org/officeDocument/2006/relationships/image" Target="../media/image61.emf"/><Relationship Id="rId5" Type="http://schemas.openxmlformats.org/officeDocument/2006/relationships/customXml" Target="../ink/ink42.xml"/><Relationship Id="rId4" Type="http://schemas.openxmlformats.org/officeDocument/2006/relationships/image" Target="../media/image60.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5.xml"/><Relationship Id="rId6" Type="http://schemas.openxmlformats.org/officeDocument/2006/relationships/image" Target="../media/image63.emf"/><Relationship Id="rId5" Type="http://schemas.openxmlformats.org/officeDocument/2006/relationships/customXml" Target="../ink/ink43.xml"/><Relationship Id="rId4" Type="http://schemas.openxmlformats.org/officeDocument/2006/relationships/image" Target="../media/image62.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em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customXml" Target="../ink/ink6.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2.emf"/><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customXml" Target="../ink/ink7.xml"/><Relationship Id="rId5" Type="http://schemas.openxmlformats.org/officeDocument/2006/relationships/image" Target="../media/image11.png"/><Relationship Id="rId4" Type="http://schemas.openxmlformats.org/officeDocument/2006/relationships/image" Target="NUL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13.emf"/><Relationship Id="rId4" Type="http://schemas.openxmlformats.org/officeDocument/2006/relationships/customXml" Target="../ink/ink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14.emf"/><Relationship Id="rId4" Type="http://schemas.openxmlformats.org/officeDocument/2006/relationships/customXml" Target="../ink/ink9.xml"/></Relationships>
</file>

<file path=ppt/slides/_rels/slide9.xml.rels><?xml version="1.0" encoding="UTF-8" standalone="yes"?>
<Relationships xmlns="http://schemas.openxmlformats.org/package/2006/relationships"><Relationship Id="rId8" Type="http://schemas.openxmlformats.org/officeDocument/2006/relationships/customXml" Target="../ink/ink12.xml"/><Relationship Id="rId3" Type="http://schemas.openxmlformats.org/officeDocument/2006/relationships/image" Target="../media/image15.png"/><Relationship Id="rId7" Type="http://schemas.openxmlformats.org/officeDocument/2006/relationships/image" Target="../media/image16.emf"/><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customXml" Target="../ink/ink11.xml"/><Relationship Id="rId5" Type="http://schemas.openxmlformats.org/officeDocument/2006/relationships/image" Target="NULL"/><Relationship Id="rId4" Type="http://schemas.openxmlformats.org/officeDocument/2006/relationships/customXml" Target="../ink/ink10.xml"/><Relationship Id="rId9" Type="http://schemas.openxmlformats.org/officeDocument/2006/relationships/image" Target="../media/image1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1158875"/>
            <a:ext cx="9975850" cy="2532614"/>
          </a:xfrm>
          <a:prstGeom prst="rect">
            <a:avLst/>
          </a:prstGeom>
        </p:spPr>
      </p:pic>
      <p:grpSp>
        <p:nvGrpSpPr>
          <p:cNvPr id="3" name="object 3"/>
          <p:cNvGrpSpPr/>
          <p:nvPr/>
        </p:nvGrpSpPr>
        <p:grpSpPr>
          <a:xfrm>
            <a:off x="0" y="10427105"/>
            <a:ext cx="20104100" cy="882015"/>
            <a:chOff x="0" y="10427105"/>
            <a:chExt cx="20104100" cy="882015"/>
          </a:xfrm>
        </p:grpSpPr>
        <p:pic>
          <p:nvPicPr>
            <p:cNvPr id="4" name="object 4"/>
            <p:cNvPicPr/>
            <p:nvPr/>
          </p:nvPicPr>
          <p:blipFill>
            <a:blip r:embed="rId4" cstate="print"/>
            <a:stretch>
              <a:fillRect/>
            </a:stretch>
          </p:blipFill>
          <p:spPr>
            <a:xfrm>
              <a:off x="1368587" y="10427105"/>
              <a:ext cx="18735513" cy="881450"/>
            </a:xfrm>
            <a:prstGeom prst="rect">
              <a:avLst/>
            </a:prstGeom>
          </p:spPr>
        </p:pic>
        <p:sp>
          <p:nvSpPr>
            <p:cNvPr id="5" name="object 5"/>
            <p:cNvSpPr/>
            <p:nvPr/>
          </p:nvSpPr>
          <p:spPr>
            <a:xfrm>
              <a:off x="0" y="10427105"/>
              <a:ext cx="1530350" cy="882015"/>
            </a:xfrm>
            <a:custGeom>
              <a:avLst/>
              <a:gdLst/>
              <a:ahLst/>
              <a:cxnLst/>
              <a:rect l="l" t="t" r="r" b="b"/>
              <a:pathLst>
                <a:path w="1530350" h="882015">
                  <a:moveTo>
                    <a:pt x="895974" y="0"/>
                  </a:moveTo>
                  <a:lnTo>
                    <a:pt x="0" y="0"/>
                  </a:lnTo>
                  <a:lnTo>
                    <a:pt x="0" y="881450"/>
                  </a:lnTo>
                  <a:lnTo>
                    <a:pt x="1529998" y="881450"/>
                  </a:lnTo>
                  <a:lnTo>
                    <a:pt x="895974" y="0"/>
                  </a:lnTo>
                  <a:close/>
                </a:path>
              </a:pathLst>
            </a:custGeom>
            <a:solidFill>
              <a:srgbClr val="0D2A3C"/>
            </a:solidFill>
          </p:spPr>
          <p:txBody>
            <a:bodyPr wrap="square" lIns="0" tIns="0" rIns="0" bIns="0" rtlCol="0"/>
            <a:lstStyle/>
            <a:p>
              <a:endParaRPr/>
            </a:p>
          </p:txBody>
        </p:sp>
      </p:grpSp>
      <p:sp>
        <p:nvSpPr>
          <p:cNvPr id="6" name="object 6"/>
          <p:cNvSpPr txBox="1">
            <a:spLocks noGrp="1"/>
          </p:cNvSpPr>
          <p:nvPr>
            <p:ph type="title"/>
          </p:nvPr>
        </p:nvSpPr>
        <p:spPr>
          <a:xfrm>
            <a:off x="603250" y="1685236"/>
            <a:ext cx="8382000" cy="748923"/>
          </a:xfrm>
          <a:prstGeom prst="rect">
            <a:avLst/>
          </a:prstGeom>
        </p:spPr>
        <p:txBody>
          <a:bodyPr vert="horz" wrap="square" lIns="0" tIns="17780" rIns="0" bIns="0" rtlCol="0">
            <a:spAutoFit/>
          </a:bodyPr>
          <a:lstStyle/>
          <a:p>
            <a:pPr marL="12700">
              <a:lnSpc>
                <a:spcPts val="5745"/>
              </a:lnSpc>
              <a:spcBef>
                <a:spcPts val="140"/>
              </a:spcBef>
            </a:pPr>
            <a:r>
              <a:rPr lang="en-GB" sz="7200" b="1" dirty="0" smtClean="0">
                <a:latin typeface="+mn-lt"/>
                <a:ea typeface="Roboto Medium" panose="02000000000000000000" pitchFamily="2" charset="0"/>
                <a:cs typeface="Calibri" panose="020F0502020204030204" pitchFamily="34" charset="0"/>
              </a:rPr>
              <a:t>Hypothesis Testing</a:t>
            </a:r>
            <a:endParaRPr sz="7200" dirty="0">
              <a:latin typeface="+mn-lt"/>
              <a:ea typeface="Roboto Medium" panose="02000000000000000000" pitchFamily="2" charset="0"/>
              <a:cs typeface="Calibri" panose="020F0502020204030204" pitchFamily="34" charset="0"/>
            </a:endParaRPr>
          </a:p>
        </p:txBody>
      </p:sp>
      <p:pic>
        <p:nvPicPr>
          <p:cNvPr id="12" name="Picture 11"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8" name="Rectangle 7"/>
          <p:cNvSpPr/>
          <p:nvPr/>
        </p:nvSpPr>
        <p:spPr>
          <a:xfrm>
            <a:off x="1493520" y="4218485"/>
            <a:ext cx="15941604" cy="3416320"/>
          </a:xfrm>
          <a:prstGeom prst="rect">
            <a:avLst/>
          </a:prstGeom>
        </p:spPr>
        <p:txBody>
          <a:bodyPr wrap="square">
            <a:spAutoFit/>
          </a:bodyPr>
          <a:lstStyle/>
          <a:p>
            <a:r>
              <a:rPr lang="en-US" sz="3600" dirty="0" smtClean="0">
                <a:latin typeface="urw-din"/>
              </a:rPr>
              <a:t>Hypothesis </a:t>
            </a:r>
            <a:r>
              <a:rPr lang="en-US" sz="3600" dirty="0">
                <a:latin typeface="urw-din"/>
              </a:rPr>
              <a:t>testing is a statistical method that is used in making a statistical decision using experimental data. </a:t>
            </a:r>
            <a:endParaRPr lang="en-US" sz="3600" dirty="0" smtClean="0">
              <a:latin typeface="urw-din"/>
            </a:endParaRPr>
          </a:p>
          <a:p>
            <a:endParaRPr lang="en-US" sz="3600" dirty="0">
              <a:latin typeface="urw-din"/>
            </a:endParaRPr>
          </a:p>
          <a:p>
            <a:r>
              <a:rPr lang="en-US" sz="3600" dirty="0" smtClean="0"/>
              <a:t>Hypothesis testing evaluates two mutually exclusive population statements to determine which statement is most supported by sample data.</a:t>
            </a:r>
          </a:p>
          <a:p>
            <a:endParaRPr lang="en-US" sz="3600" dirty="0"/>
          </a:p>
        </p:txBody>
      </p:sp>
      <mc:AlternateContent xmlns:mc="http://schemas.openxmlformats.org/markup-compatibility/2006">
        <mc:Choice xmlns:p14="http://schemas.microsoft.com/office/powerpoint/2010/main" Requires="p14">
          <p:contentPart p14:bwMode="auto" r:id="rId6">
            <p14:nvContentPartPr>
              <p14:cNvPr id="7" name="Ink 6"/>
              <p14:cNvContentPartPr/>
              <p14:nvPr/>
            </p14:nvContentPartPr>
            <p14:xfrm>
              <a:off x="2724480" y="1148760"/>
              <a:ext cx="14446800" cy="8644320"/>
            </p14:xfrm>
          </p:contentPart>
        </mc:Choice>
        <mc:Fallback>
          <p:pic>
            <p:nvPicPr>
              <p:cNvPr id="7" name="Ink 6"/>
              <p:cNvPicPr/>
              <p:nvPr/>
            </p:nvPicPr>
            <p:blipFill>
              <a:blip r:embed="rId7"/>
              <a:stretch>
                <a:fillRect/>
              </a:stretch>
            </p:blipFill>
            <p:spPr>
              <a:xfrm>
                <a:off x="2715120" y="1139400"/>
                <a:ext cx="14465520" cy="8663040"/>
              </a:xfrm>
              <a:prstGeom prst="rect">
                <a:avLst/>
              </a:prstGeom>
            </p:spPr>
          </p:pic>
        </mc:Fallback>
      </mc:AlternateContent>
    </p:spTree>
    <p:extLst>
      <p:ext uri="{BB962C8B-B14F-4D97-AF65-F5344CB8AC3E}">
        <p14:creationId xmlns:p14="http://schemas.microsoft.com/office/powerpoint/2010/main" val="30402357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3" name="Rectangle 2"/>
          <p:cNvSpPr/>
          <p:nvPr/>
        </p:nvSpPr>
        <p:spPr>
          <a:xfrm>
            <a:off x="1974850" y="1007110"/>
            <a:ext cx="17601962" cy="2308324"/>
          </a:xfrm>
          <a:prstGeom prst="rect">
            <a:avLst/>
          </a:prstGeom>
        </p:spPr>
        <p:txBody>
          <a:bodyPr wrap="square">
            <a:spAutoFit/>
          </a:bodyPr>
          <a:lstStyle/>
          <a:p>
            <a:r>
              <a:rPr lang="en-US" sz="3600" b="1" dirty="0"/>
              <a:t>Problem</a:t>
            </a:r>
            <a:r>
              <a:rPr lang="en-US" sz="3600" dirty="0"/>
              <a:t>: A school claimed that the </a:t>
            </a:r>
            <a:r>
              <a:rPr lang="en-US" sz="3600" dirty="0" smtClean="0"/>
              <a:t>student’s study </a:t>
            </a:r>
            <a:r>
              <a:rPr lang="en-US" sz="3600" dirty="0"/>
              <a:t>is more intelligent than the average school. On calculating the IQ scores of 50 students, the average turns out to be </a:t>
            </a:r>
            <a:r>
              <a:rPr lang="en-US" sz="3600" dirty="0" smtClean="0"/>
              <a:t>110. </a:t>
            </a:r>
            <a:r>
              <a:rPr lang="en-US" sz="3600" dirty="0"/>
              <a:t>The mean of the population IQ is 100 and the standard deviation is 15. State whether the claim of principal is right or not at a 5% significance level.</a:t>
            </a:r>
            <a:endParaRPr lang="en-IN" sz="3600" dirty="0"/>
          </a:p>
        </p:txBody>
      </p:sp>
      <mc:AlternateContent xmlns:mc="http://schemas.openxmlformats.org/markup-compatibility/2006">
        <mc:Choice xmlns:p14="http://schemas.microsoft.com/office/powerpoint/2010/main" Requires="p14">
          <p:contentPart p14:bwMode="auto" r:id="rId4">
            <p14:nvContentPartPr>
              <p14:cNvPr id="2" name="Ink 1"/>
              <p14:cNvContentPartPr/>
              <p14:nvPr/>
            </p14:nvContentPartPr>
            <p14:xfrm>
              <a:off x="500760" y="1104480"/>
              <a:ext cx="19512720" cy="9262800"/>
            </p14:xfrm>
          </p:contentPart>
        </mc:Choice>
        <mc:Fallback>
          <p:pic>
            <p:nvPicPr>
              <p:cNvPr id="2" name="Ink 1"/>
              <p:cNvPicPr/>
              <p:nvPr/>
            </p:nvPicPr>
            <p:blipFill>
              <a:blip r:embed="rId5"/>
              <a:stretch>
                <a:fillRect/>
              </a:stretch>
            </p:blipFill>
            <p:spPr>
              <a:xfrm>
                <a:off x="491400" y="1095120"/>
                <a:ext cx="19531440" cy="9281520"/>
              </a:xfrm>
              <a:prstGeom prst="rect">
                <a:avLst/>
              </a:prstGeom>
            </p:spPr>
          </p:pic>
        </mc:Fallback>
      </mc:AlternateContent>
    </p:spTree>
    <p:extLst>
      <p:ext uri="{BB962C8B-B14F-4D97-AF65-F5344CB8AC3E}">
        <p14:creationId xmlns:p14="http://schemas.microsoft.com/office/powerpoint/2010/main" val="22673444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pic>
        <p:nvPicPr>
          <p:cNvPr id="5" name="Picture 4"/>
          <p:cNvPicPr>
            <a:picLocks noChangeAspect="1"/>
          </p:cNvPicPr>
          <p:nvPr/>
        </p:nvPicPr>
        <p:blipFill rotWithShape="1">
          <a:blip r:embed="rId4"/>
          <a:srcRect t="6768" b="5235"/>
          <a:stretch/>
        </p:blipFill>
        <p:spPr>
          <a:xfrm>
            <a:off x="4641850" y="1006475"/>
            <a:ext cx="10058400" cy="5624052"/>
          </a:xfrm>
          <a:prstGeom prst="rect">
            <a:avLst/>
          </a:prstGeom>
        </p:spPr>
      </p:pic>
      <mc:AlternateContent xmlns:mc="http://schemas.openxmlformats.org/markup-compatibility/2006">
        <mc:Choice xmlns:p14="http://schemas.microsoft.com/office/powerpoint/2010/main" Requires="p14">
          <p:contentPart p14:bwMode="auto" r:id="rId5">
            <p14:nvContentPartPr>
              <p14:cNvPr id="2" name="Ink 1"/>
              <p14:cNvContentPartPr/>
              <p14:nvPr/>
            </p14:nvContentPartPr>
            <p14:xfrm>
              <a:off x="11825280" y="4859640"/>
              <a:ext cx="3078360" cy="3887640"/>
            </p14:xfrm>
          </p:contentPart>
        </mc:Choice>
        <mc:Fallback>
          <p:pic>
            <p:nvPicPr>
              <p:cNvPr id="2" name="Ink 1"/>
              <p:cNvPicPr/>
              <p:nvPr/>
            </p:nvPicPr>
            <p:blipFill>
              <a:blip r:embed="rId6"/>
              <a:stretch>
                <a:fillRect/>
              </a:stretch>
            </p:blipFill>
            <p:spPr>
              <a:xfrm>
                <a:off x="11815920" y="4850280"/>
                <a:ext cx="3097080" cy="3906360"/>
              </a:xfrm>
              <a:prstGeom prst="rect">
                <a:avLst/>
              </a:prstGeom>
            </p:spPr>
          </p:pic>
        </mc:Fallback>
      </mc:AlternateContent>
    </p:spTree>
    <p:extLst>
      <p:ext uri="{BB962C8B-B14F-4D97-AF65-F5344CB8AC3E}">
        <p14:creationId xmlns:p14="http://schemas.microsoft.com/office/powerpoint/2010/main" val="4117478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3" name="Rectangle 2"/>
          <p:cNvSpPr/>
          <p:nvPr/>
        </p:nvSpPr>
        <p:spPr>
          <a:xfrm>
            <a:off x="1898650" y="1235075"/>
            <a:ext cx="16230600" cy="2308324"/>
          </a:xfrm>
          <a:prstGeom prst="rect">
            <a:avLst/>
          </a:prstGeom>
        </p:spPr>
        <p:txBody>
          <a:bodyPr wrap="square">
            <a:spAutoFit/>
          </a:bodyPr>
          <a:lstStyle/>
          <a:p>
            <a:r>
              <a:rPr lang="en-US" sz="3600" dirty="0">
                <a:latin typeface="Untitled Sans"/>
              </a:rPr>
              <a:t>A teacher claims that the mean score of students in his class is greater than 82 with a standard deviation of 20. If a sample of 81 students was selected with a mean score of 90 then check if there is enough evidence to support this claim at a 0.05 significance level.</a:t>
            </a:r>
            <a:endParaRPr lang="en-IN" sz="3600" dirty="0"/>
          </a:p>
        </p:txBody>
      </p:sp>
      <mc:AlternateContent xmlns:mc="http://schemas.openxmlformats.org/markup-compatibility/2006">
        <mc:Choice xmlns:p14="http://schemas.microsoft.com/office/powerpoint/2010/main" Requires="p14">
          <p:contentPart p14:bwMode="auto" r:id="rId4">
            <p14:nvContentPartPr>
              <p14:cNvPr id="2" name="Ink 1"/>
              <p14:cNvContentPartPr/>
              <p14:nvPr/>
            </p14:nvContentPartPr>
            <p14:xfrm>
              <a:off x="235800" y="2311920"/>
              <a:ext cx="12576600" cy="8511840"/>
            </p14:xfrm>
          </p:contentPart>
        </mc:Choice>
        <mc:Fallback>
          <p:pic>
            <p:nvPicPr>
              <p:cNvPr id="2" name="Ink 1"/>
              <p:cNvPicPr/>
              <p:nvPr/>
            </p:nvPicPr>
            <p:blipFill>
              <a:blip r:embed="rId5"/>
              <a:stretch>
                <a:fillRect/>
              </a:stretch>
            </p:blipFill>
            <p:spPr>
              <a:xfrm>
                <a:off x="226440" y="2302560"/>
                <a:ext cx="12595320" cy="8530560"/>
              </a:xfrm>
              <a:prstGeom prst="rect">
                <a:avLst/>
              </a:prstGeom>
            </p:spPr>
          </p:pic>
        </mc:Fallback>
      </mc:AlternateContent>
    </p:spTree>
    <p:extLst>
      <p:ext uri="{BB962C8B-B14F-4D97-AF65-F5344CB8AC3E}">
        <p14:creationId xmlns:p14="http://schemas.microsoft.com/office/powerpoint/2010/main" val="10649025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3" name="Rectangle 2"/>
          <p:cNvSpPr/>
          <p:nvPr/>
        </p:nvSpPr>
        <p:spPr>
          <a:xfrm>
            <a:off x="1898650" y="1235075"/>
            <a:ext cx="16230600" cy="2862322"/>
          </a:xfrm>
          <a:prstGeom prst="rect">
            <a:avLst/>
          </a:prstGeom>
        </p:spPr>
        <p:txBody>
          <a:bodyPr wrap="square">
            <a:spAutoFit/>
          </a:bodyPr>
          <a:lstStyle/>
          <a:p>
            <a:r>
              <a:rPr lang="en-US" sz="3600" dirty="0"/>
              <a:t>Suppose the width of makeshift personalities has a population that is normally distributed with a standard deviation of 7. You want to sample 22 makeshift personalities from this population and obtain a mean width of 87.19 and a standard deviation of 7.257. Using an alpha value of α = 0.01, is this observed mean significantly less than an expected width of 89?</a:t>
            </a:r>
            <a:endParaRPr lang="en-IN" sz="3600" dirty="0"/>
          </a:p>
        </p:txBody>
      </p:sp>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5124960" y="9394920"/>
              <a:ext cx="15120" cy="360"/>
            </p14:xfrm>
          </p:contentPart>
        </mc:Choice>
        <mc:Fallback xmlns="">
          <p:pic>
            <p:nvPicPr>
              <p:cNvPr id="5" name="Ink 4"/>
              <p:cNvPicPr/>
              <p:nvPr/>
            </p:nvPicPr>
            <p:blipFill>
              <a:blip r:embed="rId6"/>
              <a:stretch>
                <a:fillRect/>
              </a:stretch>
            </p:blipFill>
            <p:spPr>
              <a:xfrm>
                <a:off x="5115600" y="9385560"/>
                <a:ext cx="33840" cy="19080"/>
              </a:xfrm>
              <a:prstGeom prst="rect">
                <a:avLst/>
              </a:prstGeom>
            </p:spPr>
          </p:pic>
        </mc:Fallback>
      </mc:AlternateContent>
    </p:spTree>
    <p:extLst>
      <p:ext uri="{BB962C8B-B14F-4D97-AF65-F5344CB8AC3E}">
        <p14:creationId xmlns:p14="http://schemas.microsoft.com/office/powerpoint/2010/main" val="2063291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1158875"/>
            <a:ext cx="9975850" cy="2532614"/>
          </a:xfrm>
          <a:prstGeom prst="rect">
            <a:avLst/>
          </a:prstGeom>
        </p:spPr>
      </p:pic>
      <p:grpSp>
        <p:nvGrpSpPr>
          <p:cNvPr id="3" name="object 3"/>
          <p:cNvGrpSpPr/>
          <p:nvPr/>
        </p:nvGrpSpPr>
        <p:grpSpPr>
          <a:xfrm>
            <a:off x="0" y="10427105"/>
            <a:ext cx="20104100" cy="882015"/>
            <a:chOff x="0" y="10427105"/>
            <a:chExt cx="20104100" cy="882015"/>
          </a:xfrm>
        </p:grpSpPr>
        <p:pic>
          <p:nvPicPr>
            <p:cNvPr id="4" name="object 4"/>
            <p:cNvPicPr/>
            <p:nvPr/>
          </p:nvPicPr>
          <p:blipFill>
            <a:blip r:embed="rId4" cstate="print"/>
            <a:stretch>
              <a:fillRect/>
            </a:stretch>
          </p:blipFill>
          <p:spPr>
            <a:xfrm>
              <a:off x="1368587" y="10427105"/>
              <a:ext cx="18735513" cy="881450"/>
            </a:xfrm>
            <a:prstGeom prst="rect">
              <a:avLst/>
            </a:prstGeom>
          </p:spPr>
        </p:pic>
        <p:sp>
          <p:nvSpPr>
            <p:cNvPr id="5" name="object 5"/>
            <p:cNvSpPr/>
            <p:nvPr/>
          </p:nvSpPr>
          <p:spPr>
            <a:xfrm>
              <a:off x="0" y="10427105"/>
              <a:ext cx="1530350" cy="882015"/>
            </a:xfrm>
            <a:custGeom>
              <a:avLst/>
              <a:gdLst/>
              <a:ahLst/>
              <a:cxnLst/>
              <a:rect l="l" t="t" r="r" b="b"/>
              <a:pathLst>
                <a:path w="1530350" h="882015">
                  <a:moveTo>
                    <a:pt x="895974" y="0"/>
                  </a:moveTo>
                  <a:lnTo>
                    <a:pt x="0" y="0"/>
                  </a:lnTo>
                  <a:lnTo>
                    <a:pt x="0" y="881450"/>
                  </a:lnTo>
                  <a:lnTo>
                    <a:pt x="1529998" y="881450"/>
                  </a:lnTo>
                  <a:lnTo>
                    <a:pt x="895974" y="0"/>
                  </a:lnTo>
                  <a:close/>
                </a:path>
              </a:pathLst>
            </a:custGeom>
            <a:solidFill>
              <a:srgbClr val="0D2A3C"/>
            </a:solidFill>
          </p:spPr>
          <p:txBody>
            <a:bodyPr wrap="square" lIns="0" tIns="0" rIns="0" bIns="0" rtlCol="0"/>
            <a:lstStyle/>
            <a:p>
              <a:endParaRPr/>
            </a:p>
          </p:txBody>
        </p:sp>
      </p:grpSp>
      <p:sp>
        <p:nvSpPr>
          <p:cNvPr id="6" name="object 6"/>
          <p:cNvSpPr txBox="1">
            <a:spLocks noGrp="1"/>
          </p:cNvSpPr>
          <p:nvPr>
            <p:ph type="title"/>
          </p:nvPr>
        </p:nvSpPr>
        <p:spPr>
          <a:xfrm>
            <a:off x="603250" y="1685236"/>
            <a:ext cx="8382000" cy="748923"/>
          </a:xfrm>
          <a:prstGeom prst="rect">
            <a:avLst/>
          </a:prstGeom>
        </p:spPr>
        <p:txBody>
          <a:bodyPr vert="horz" wrap="square" lIns="0" tIns="17780" rIns="0" bIns="0" rtlCol="0">
            <a:spAutoFit/>
          </a:bodyPr>
          <a:lstStyle/>
          <a:p>
            <a:pPr marL="12700">
              <a:lnSpc>
                <a:spcPts val="5745"/>
              </a:lnSpc>
              <a:spcBef>
                <a:spcPts val="140"/>
              </a:spcBef>
            </a:pPr>
            <a:r>
              <a:rPr lang="en-GB" sz="7200" b="1" dirty="0" smtClean="0">
                <a:latin typeface="+mn-lt"/>
                <a:ea typeface="Roboto Medium" panose="02000000000000000000" pitchFamily="2" charset="0"/>
                <a:cs typeface="Calibri" panose="020F0502020204030204" pitchFamily="34" charset="0"/>
              </a:rPr>
              <a:t>Z – Test (</a:t>
            </a:r>
            <a:r>
              <a:rPr lang="en-GB" sz="7200" b="1" smtClean="0">
                <a:latin typeface="+mn-lt"/>
                <a:ea typeface="Roboto Medium" panose="02000000000000000000" pitchFamily="2" charset="0"/>
                <a:cs typeface="Calibri" panose="020F0502020204030204" pitchFamily="34" charset="0"/>
              </a:rPr>
              <a:t>two – tailed)</a:t>
            </a:r>
            <a:endParaRPr sz="7200" dirty="0">
              <a:latin typeface="+mn-lt"/>
              <a:ea typeface="Roboto Medium" panose="02000000000000000000" pitchFamily="2" charset="0"/>
              <a:cs typeface="Calibri" panose="020F0502020204030204" pitchFamily="34" charset="0"/>
            </a:endParaRPr>
          </a:p>
        </p:txBody>
      </p:sp>
      <p:pic>
        <p:nvPicPr>
          <p:cNvPr id="12" name="Picture 11"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Tree>
    <p:extLst>
      <p:ext uri="{BB962C8B-B14F-4D97-AF65-F5344CB8AC3E}">
        <p14:creationId xmlns:p14="http://schemas.microsoft.com/office/powerpoint/2010/main" val="21611401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3" name="Rectangle 2"/>
          <p:cNvSpPr/>
          <p:nvPr/>
        </p:nvSpPr>
        <p:spPr>
          <a:xfrm>
            <a:off x="1898650" y="1235075"/>
            <a:ext cx="16230600" cy="2862322"/>
          </a:xfrm>
          <a:prstGeom prst="rect">
            <a:avLst/>
          </a:prstGeom>
        </p:spPr>
        <p:txBody>
          <a:bodyPr wrap="square">
            <a:spAutoFit/>
          </a:bodyPr>
          <a:lstStyle/>
          <a:p>
            <a:r>
              <a:rPr lang="en-US" sz="3600" dirty="0"/>
              <a:t>Suppose the jewelry of exams has a population that is normally distributed with a standard deviation of 5. You are walking down the street and sample 9 exams from this population and obtain a mean jewelry of 28.95 and a standard deviation of 6.3802. Using an alpha value of α = 0.01, is this observed mean significantly different than an expected jewelry of 27?</a:t>
            </a:r>
            <a:endParaRPr lang="en-IN" sz="3600" dirty="0"/>
          </a:p>
        </p:txBody>
      </p:sp>
      <mc:AlternateContent xmlns:mc="http://schemas.openxmlformats.org/markup-compatibility/2006">
        <mc:Choice xmlns:p14="http://schemas.microsoft.com/office/powerpoint/2010/main" Requires="p14">
          <p:contentPart p14:bwMode="auto" r:id="rId4">
            <p14:nvContentPartPr>
              <p14:cNvPr id="2" name="Ink 1"/>
              <p14:cNvContentPartPr/>
              <p14:nvPr/>
            </p14:nvContentPartPr>
            <p14:xfrm>
              <a:off x="5139720" y="1413720"/>
              <a:ext cx="2444760" cy="3166200"/>
            </p14:xfrm>
          </p:contentPart>
        </mc:Choice>
        <mc:Fallback>
          <p:pic>
            <p:nvPicPr>
              <p:cNvPr id="2" name="Ink 1"/>
              <p:cNvPicPr/>
              <p:nvPr/>
            </p:nvPicPr>
            <p:blipFill>
              <a:blip r:embed="rId5"/>
              <a:stretch>
                <a:fillRect/>
              </a:stretch>
            </p:blipFill>
            <p:spPr>
              <a:xfrm>
                <a:off x="5130360" y="1404360"/>
                <a:ext cx="2463480" cy="3184920"/>
              </a:xfrm>
              <a:prstGeom prst="rect">
                <a:avLst/>
              </a:prstGeom>
            </p:spPr>
          </p:pic>
        </mc:Fallback>
      </mc:AlternateContent>
    </p:spTree>
    <p:extLst>
      <p:ext uri="{BB962C8B-B14F-4D97-AF65-F5344CB8AC3E}">
        <p14:creationId xmlns:p14="http://schemas.microsoft.com/office/powerpoint/2010/main" val="15640599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3" name="Rectangle 2"/>
          <p:cNvSpPr/>
          <p:nvPr/>
        </p:nvSpPr>
        <p:spPr>
          <a:xfrm>
            <a:off x="9846705" y="5470009"/>
            <a:ext cx="184731" cy="369332"/>
          </a:xfrm>
          <a:prstGeom prst="rect">
            <a:avLst/>
          </a:prstGeom>
        </p:spPr>
        <p:txBody>
          <a:bodyPr wrap="none">
            <a:spAutoFit/>
          </a:bodyPr>
          <a:lstStyle/>
          <a:p>
            <a:endParaRPr lang="en-IN" dirty="0"/>
          </a:p>
        </p:txBody>
      </p:sp>
      <p:pic>
        <p:nvPicPr>
          <p:cNvPr id="5" name="Picture 4"/>
          <p:cNvPicPr>
            <a:picLocks noChangeAspect="1"/>
          </p:cNvPicPr>
          <p:nvPr/>
        </p:nvPicPr>
        <p:blipFill>
          <a:blip r:embed="rId3"/>
          <a:stretch>
            <a:fillRect/>
          </a:stretch>
        </p:blipFill>
        <p:spPr>
          <a:xfrm>
            <a:off x="2432050" y="256185"/>
            <a:ext cx="13487400" cy="10986271"/>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Ink 5"/>
              <p14:cNvContentPartPr/>
              <p14:nvPr/>
            </p14:nvContentPartPr>
            <p14:xfrm>
              <a:off x="2488680" y="3475440"/>
              <a:ext cx="6995520" cy="280080"/>
            </p14:xfrm>
          </p:contentPart>
        </mc:Choice>
        <mc:Fallback xmlns="">
          <p:pic>
            <p:nvPicPr>
              <p:cNvPr id="6" name="Ink 5"/>
              <p:cNvPicPr/>
              <p:nvPr/>
            </p:nvPicPr>
            <p:blipFill>
              <a:blip r:embed="rId5"/>
              <a:stretch>
                <a:fillRect/>
              </a:stretch>
            </p:blipFill>
            <p:spPr>
              <a:xfrm>
                <a:off x="2479320" y="3466080"/>
                <a:ext cx="7014240" cy="2988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 name="Ink 1"/>
              <p14:cNvContentPartPr/>
              <p14:nvPr/>
            </p14:nvContentPartPr>
            <p14:xfrm>
              <a:off x="13357080" y="10852920"/>
              <a:ext cx="280080" cy="309600"/>
            </p14:xfrm>
          </p:contentPart>
        </mc:Choice>
        <mc:Fallback>
          <p:pic>
            <p:nvPicPr>
              <p:cNvPr id="2" name="Ink 1"/>
              <p:cNvPicPr/>
              <p:nvPr/>
            </p:nvPicPr>
            <p:blipFill>
              <a:blip r:embed="rId7"/>
              <a:stretch>
                <a:fillRect/>
              </a:stretch>
            </p:blipFill>
            <p:spPr>
              <a:xfrm>
                <a:off x="13347720" y="10843560"/>
                <a:ext cx="298800" cy="328320"/>
              </a:xfrm>
              <a:prstGeom prst="rect">
                <a:avLst/>
              </a:prstGeom>
            </p:spPr>
          </p:pic>
        </mc:Fallback>
      </mc:AlternateContent>
    </p:spTree>
    <p:extLst>
      <p:ext uri="{BB962C8B-B14F-4D97-AF65-F5344CB8AC3E}">
        <p14:creationId xmlns:p14="http://schemas.microsoft.com/office/powerpoint/2010/main" val="13660626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3" name="Rectangle 2"/>
          <p:cNvSpPr/>
          <p:nvPr/>
        </p:nvSpPr>
        <p:spPr>
          <a:xfrm>
            <a:off x="1898650" y="1235075"/>
            <a:ext cx="16230600" cy="2862322"/>
          </a:xfrm>
          <a:prstGeom prst="rect">
            <a:avLst/>
          </a:prstGeom>
        </p:spPr>
        <p:txBody>
          <a:bodyPr wrap="square">
            <a:spAutoFit/>
          </a:bodyPr>
          <a:lstStyle/>
          <a:p>
            <a:r>
              <a:rPr lang="en-US" sz="3600" dirty="0"/>
              <a:t>Suppose the life expectancy of Seattleites has a population that is normally distributed with a standard deviation of 1. You go out and sample 45 Seattleites from this population and obtain a mean life expectancy of 88.51 and a standard deviation of 1.0815. Using an alpha value of α = 0.05, is this observed mean significantly different than an expected life expectancy of 89?</a:t>
            </a:r>
            <a:endParaRPr lang="en-IN" sz="3600" dirty="0"/>
          </a:p>
        </p:txBody>
      </p:sp>
      <mc:AlternateContent xmlns:mc="http://schemas.openxmlformats.org/markup-compatibility/2006">
        <mc:Choice xmlns:p14="http://schemas.microsoft.com/office/powerpoint/2010/main" Requires="p14">
          <p:contentPart p14:bwMode="auto" r:id="rId4">
            <p14:nvContentPartPr>
              <p14:cNvPr id="2" name="Ink 1"/>
              <p14:cNvContentPartPr/>
              <p14:nvPr/>
            </p14:nvContentPartPr>
            <p14:xfrm>
              <a:off x="603720" y="2900880"/>
              <a:ext cx="19012320" cy="7908120"/>
            </p14:xfrm>
          </p:contentPart>
        </mc:Choice>
        <mc:Fallback>
          <p:pic>
            <p:nvPicPr>
              <p:cNvPr id="2" name="Ink 1"/>
              <p:cNvPicPr/>
              <p:nvPr/>
            </p:nvPicPr>
            <p:blipFill>
              <a:blip r:embed="rId5"/>
              <a:stretch>
                <a:fillRect/>
              </a:stretch>
            </p:blipFill>
            <p:spPr>
              <a:xfrm>
                <a:off x="594360" y="2891520"/>
                <a:ext cx="19031040" cy="7926840"/>
              </a:xfrm>
              <a:prstGeom prst="rect">
                <a:avLst/>
              </a:prstGeom>
            </p:spPr>
          </p:pic>
        </mc:Fallback>
      </mc:AlternateContent>
    </p:spTree>
    <p:extLst>
      <p:ext uri="{BB962C8B-B14F-4D97-AF65-F5344CB8AC3E}">
        <p14:creationId xmlns:p14="http://schemas.microsoft.com/office/powerpoint/2010/main" val="25182570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3" name="Rectangle 2"/>
          <p:cNvSpPr/>
          <p:nvPr/>
        </p:nvSpPr>
        <p:spPr>
          <a:xfrm>
            <a:off x="1898650" y="1235075"/>
            <a:ext cx="16230600" cy="2862322"/>
          </a:xfrm>
          <a:prstGeom prst="rect">
            <a:avLst/>
          </a:prstGeom>
        </p:spPr>
        <p:txBody>
          <a:bodyPr wrap="square">
            <a:spAutoFit/>
          </a:bodyPr>
          <a:lstStyle/>
          <a:p>
            <a:r>
              <a:rPr lang="en-US" sz="3600" dirty="0"/>
              <a:t>Suppose the width of bus riders has a population that is normally distributed with a standard deviation of 10. Suppose that before graduation, your first job was to sample 98 bus riders from this population and obtain a mean width of 49.98 and a standard deviation of 10.3386. Using an alpha value of α = 0.01, is this observed mean significantly different than an expected width of 52?</a:t>
            </a:r>
            <a:endParaRPr lang="en-IN" sz="3600" dirty="0"/>
          </a:p>
        </p:txBody>
      </p:sp>
      <mc:AlternateContent xmlns:mc="http://schemas.openxmlformats.org/markup-compatibility/2006">
        <mc:Choice xmlns:p14="http://schemas.microsoft.com/office/powerpoint/2010/main" Requires="p14">
          <p:contentPart p14:bwMode="auto" r:id="rId4">
            <p14:nvContentPartPr>
              <p14:cNvPr id="2" name="Ink 1"/>
              <p14:cNvContentPartPr/>
              <p14:nvPr/>
            </p14:nvContentPartPr>
            <p14:xfrm>
              <a:off x="795240" y="1796400"/>
              <a:ext cx="14343840" cy="9439560"/>
            </p14:xfrm>
          </p:contentPart>
        </mc:Choice>
        <mc:Fallback>
          <p:pic>
            <p:nvPicPr>
              <p:cNvPr id="2" name="Ink 1"/>
              <p:cNvPicPr/>
              <p:nvPr/>
            </p:nvPicPr>
            <p:blipFill>
              <a:blip r:embed="rId5"/>
              <a:stretch>
                <a:fillRect/>
              </a:stretch>
            </p:blipFill>
            <p:spPr>
              <a:xfrm>
                <a:off x="785880" y="1787040"/>
                <a:ext cx="14362560" cy="9458280"/>
              </a:xfrm>
              <a:prstGeom prst="rect">
                <a:avLst/>
              </a:prstGeom>
            </p:spPr>
          </p:pic>
        </mc:Fallback>
      </mc:AlternateContent>
    </p:spTree>
    <p:extLst>
      <p:ext uri="{BB962C8B-B14F-4D97-AF65-F5344CB8AC3E}">
        <p14:creationId xmlns:p14="http://schemas.microsoft.com/office/powerpoint/2010/main" val="16106155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1158875"/>
            <a:ext cx="9975850" cy="2532614"/>
          </a:xfrm>
          <a:prstGeom prst="rect">
            <a:avLst/>
          </a:prstGeom>
        </p:spPr>
      </p:pic>
      <p:grpSp>
        <p:nvGrpSpPr>
          <p:cNvPr id="3" name="object 3"/>
          <p:cNvGrpSpPr/>
          <p:nvPr/>
        </p:nvGrpSpPr>
        <p:grpSpPr>
          <a:xfrm>
            <a:off x="0" y="10427105"/>
            <a:ext cx="20104100" cy="882015"/>
            <a:chOff x="0" y="10427105"/>
            <a:chExt cx="20104100" cy="882015"/>
          </a:xfrm>
        </p:grpSpPr>
        <p:pic>
          <p:nvPicPr>
            <p:cNvPr id="4" name="object 4"/>
            <p:cNvPicPr/>
            <p:nvPr/>
          </p:nvPicPr>
          <p:blipFill>
            <a:blip r:embed="rId4" cstate="print"/>
            <a:stretch>
              <a:fillRect/>
            </a:stretch>
          </p:blipFill>
          <p:spPr>
            <a:xfrm>
              <a:off x="1368587" y="10427105"/>
              <a:ext cx="18735513" cy="881450"/>
            </a:xfrm>
            <a:prstGeom prst="rect">
              <a:avLst/>
            </a:prstGeom>
          </p:spPr>
        </p:pic>
        <p:sp>
          <p:nvSpPr>
            <p:cNvPr id="5" name="object 5"/>
            <p:cNvSpPr/>
            <p:nvPr/>
          </p:nvSpPr>
          <p:spPr>
            <a:xfrm>
              <a:off x="0" y="10427105"/>
              <a:ext cx="1530350" cy="882015"/>
            </a:xfrm>
            <a:custGeom>
              <a:avLst/>
              <a:gdLst/>
              <a:ahLst/>
              <a:cxnLst/>
              <a:rect l="l" t="t" r="r" b="b"/>
              <a:pathLst>
                <a:path w="1530350" h="882015">
                  <a:moveTo>
                    <a:pt x="895974" y="0"/>
                  </a:moveTo>
                  <a:lnTo>
                    <a:pt x="0" y="0"/>
                  </a:lnTo>
                  <a:lnTo>
                    <a:pt x="0" y="881450"/>
                  </a:lnTo>
                  <a:lnTo>
                    <a:pt x="1529998" y="881450"/>
                  </a:lnTo>
                  <a:lnTo>
                    <a:pt x="895974" y="0"/>
                  </a:lnTo>
                  <a:close/>
                </a:path>
              </a:pathLst>
            </a:custGeom>
            <a:solidFill>
              <a:srgbClr val="0D2A3C"/>
            </a:solidFill>
          </p:spPr>
          <p:txBody>
            <a:bodyPr wrap="square" lIns="0" tIns="0" rIns="0" bIns="0" rtlCol="0"/>
            <a:lstStyle/>
            <a:p>
              <a:endParaRPr/>
            </a:p>
          </p:txBody>
        </p:sp>
      </p:grpSp>
      <p:sp>
        <p:nvSpPr>
          <p:cNvPr id="6" name="object 6"/>
          <p:cNvSpPr txBox="1">
            <a:spLocks noGrp="1"/>
          </p:cNvSpPr>
          <p:nvPr>
            <p:ph type="title"/>
          </p:nvPr>
        </p:nvSpPr>
        <p:spPr>
          <a:xfrm>
            <a:off x="603250" y="1685236"/>
            <a:ext cx="8382000" cy="748923"/>
          </a:xfrm>
          <a:prstGeom prst="rect">
            <a:avLst/>
          </a:prstGeom>
        </p:spPr>
        <p:txBody>
          <a:bodyPr vert="horz" wrap="square" lIns="0" tIns="17780" rIns="0" bIns="0" rtlCol="0">
            <a:spAutoFit/>
          </a:bodyPr>
          <a:lstStyle/>
          <a:p>
            <a:pPr marL="12700">
              <a:lnSpc>
                <a:spcPts val="5745"/>
              </a:lnSpc>
              <a:spcBef>
                <a:spcPts val="140"/>
              </a:spcBef>
            </a:pPr>
            <a:r>
              <a:rPr lang="en-GB" sz="7200" b="1" dirty="0">
                <a:latin typeface="+mn-lt"/>
                <a:ea typeface="Roboto Medium" panose="02000000000000000000" pitchFamily="2" charset="0"/>
                <a:cs typeface="Calibri" panose="020F0502020204030204" pitchFamily="34" charset="0"/>
              </a:rPr>
              <a:t>T</a:t>
            </a:r>
            <a:r>
              <a:rPr lang="en-GB" sz="7200" b="1" dirty="0" smtClean="0">
                <a:latin typeface="+mn-lt"/>
                <a:ea typeface="Roboto Medium" panose="02000000000000000000" pitchFamily="2" charset="0"/>
                <a:cs typeface="Calibri" panose="020F0502020204030204" pitchFamily="34" charset="0"/>
              </a:rPr>
              <a:t> - Test</a:t>
            </a:r>
            <a:endParaRPr sz="7200" dirty="0">
              <a:latin typeface="+mn-lt"/>
              <a:ea typeface="Roboto Medium" panose="02000000000000000000" pitchFamily="2" charset="0"/>
              <a:cs typeface="Calibri" panose="020F0502020204030204" pitchFamily="34" charset="0"/>
            </a:endParaRPr>
          </a:p>
        </p:txBody>
      </p:sp>
      <p:pic>
        <p:nvPicPr>
          <p:cNvPr id="12" name="Picture 11"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7" name="Rectangle 6"/>
          <p:cNvSpPr/>
          <p:nvPr/>
        </p:nvSpPr>
        <p:spPr>
          <a:xfrm>
            <a:off x="1331757" y="6615230"/>
            <a:ext cx="17005067" cy="2554545"/>
          </a:xfrm>
          <a:prstGeom prst="rect">
            <a:avLst/>
          </a:prstGeom>
        </p:spPr>
        <p:txBody>
          <a:bodyPr wrap="square">
            <a:spAutoFit/>
          </a:bodyPr>
          <a:lstStyle/>
          <a:p>
            <a:pPr fontAlgn="base"/>
            <a:r>
              <a:rPr lang="en-US" sz="4000" dirty="0"/>
              <a:t>A t-test is a statistical test that compares the means of two samples. It is used in hypothesis testing, with </a:t>
            </a:r>
            <a:r>
              <a:rPr lang="en-US" sz="4000" b="1" dirty="0"/>
              <a:t>a null hypothesis that the difference in group means is zero and an alternate hypothesis that the difference in group means is different from zero</a:t>
            </a:r>
            <a:r>
              <a:rPr lang="en-US" sz="4000" dirty="0"/>
              <a:t>.</a:t>
            </a:r>
            <a:endParaRPr lang="en-US" sz="6600" dirty="0">
              <a:solidFill>
                <a:srgbClr val="40424E"/>
              </a:solidFill>
            </a:endParaRPr>
          </a:p>
        </p:txBody>
      </p:sp>
      <p:pic>
        <p:nvPicPr>
          <p:cNvPr id="8" name="Picture 7"/>
          <p:cNvPicPr>
            <a:picLocks noChangeAspect="1"/>
          </p:cNvPicPr>
          <p:nvPr/>
        </p:nvPicPr>
        <p:blipFill>
          <a:blip r:embed="rId6"/>
          <a:stretch>
            <a:fillRect/>
          </a:stretch>
        </p:blipFill>
        <p:spPr>
          <a:xfrm>
            <a:off x="11652250" y="964387"/>
            <a:ext cx="5867400" cy="5454203"/>
          </a:xfrm>
          <a:prstGeom prst="rect">
            <a:avLst/>
          </a:prstGeom>
        </p:spPr>
      </p:pic>
      <mc:AlternateContent xmlns:mc="http://schemas.openxmlformats.org/markup-compatibility/2006">
        <mc:Choice xmlns:p14="http://schemas.microsoft.com/office/powerpoint/2010/main" Requires="p14">
          <p:contentPart p14:bwMode="auto" r:id="rId7">
            <p14:nvContentPartPr>
              <p14:cNvPr id="9" name="Ink 8"/>
              <p14:cNvContentPartPr/>
              <p14:nvPr/>
            </p14:nvContentPartPr>
            <p14:xfrm>
              <a:off x="6420600" y="8481960"/>
              <a:ext cx="8998560" cy="2297520"/>
            </p14:xfrm>
          </p:contentPart>
        </mc:Choice>
        <mc:Fallback>
          <p:pic>
            <p:nvPicPr>
              <p:cNvPr id="9" name="Ink 8"/>
              <p:cNvPicPr/>
              <p:nvPr/>
            </p:nvPicPr>
            <p:blipFill>
              <a:blip r:embed="rId8"/>
              <a:stretch>
                <a:fillRect/>
              </a:stretch>
            </p:blipFill>
            <p:spPr>
              <a:xfrm>
                <a:off x="6411240" y="8472600"/>
                <a:ext cx="9017280" cy="2316240"/>
              </a:xfrm>
              <a:prstGeom prst="rect">
                <a:avLst/>
              </a:prstGeom>
            </p:spPr>
          </p:pic>
        </mc:Fallback>
      </mc:AlternateContent>
    </p:spTree>
    <p:extLst>
      <p:ext uri="{BB962C8B-B14F-4D97-AF65-F5344CB8AC3E}">
        <p14:creationId xmlns:p14="http://schemas.microsoft.com/office/powerpoint/2010/main" val="17771994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3" name="Rectangle 2"/>
          <p:cNvSpPr/>
          <p:nvPr/>
        </p:nvSpPr>
        <p:spPr>
          <a:xfrm>
            <a:off x="1670050" y="1006475"/>
            <a:ext cx="16398804" cy="4524315"/>
          </a:xfrm>
          <a:prstGeom prst="rect">
            <a:avLst/>
          </a:prstGeom>
        </p:spPr>
        <p:txBody>
          <a:bodyPr wrap="square">
            <a:spAutoFit/>
          </a:bodyPr>
          <a:lstStyle/>
          <a:p>
            <a:pPr fontAlgn="base"/>
            <a:r>
              <a:rPr lang="en-US" sz="3600" b="1" dirty="0" smtClean="0">
                <a:solidFill>
                  <a:srgbClr val="40424E"/>
                </a:solidFill>
                <a:latin typeface="urw-din"/>
              </a:rPr>
              <a:t>Parameters </a:t>
            </a:r>
            <a:r>
              <a:rPr lang="en-US" sz="3600" b="1" dirty="0">
                <a:solidFill>
                  <a:srgbClr val="40424E"/>
                </a:solidFill>
                <a:latin typeface="urw-din"/>
              </a:rPr>
              <a:t>of hypothesis </a:t>
            </a:r>
            <a:r>
              <a:rPr lang="en-US" sz="3600" b="1" dirty="0" smtClean="0">
                <a:solidFill>
                  <a:srgbClr val="40424E"/>
                </a:solidFill>
                <a:latin typeface="urw-din"/>
              </a:rPr>
              <a:t>testing</a:t>
            </a:r>
          </a:p>
          <a:p>
            <a:pPr fontAlgn="base"/>
            <a:endParaRPr lang="en-US" sz="3600" dirty="0" smtClean="0">
              <a:solidFill>
                <a:srgbClr val="40424E"/>
              </a:solidFill>
              <a:latin typeface="urw-din"/>
            </a:endParaRPr>
          </a:p>
          <a:p>
            <a:pPr fontAlgn="base">
              <a:buFont typeface="Arial" panose="020B0604020202020204" pitchFamily="34" charset="0"/>
              <a:buChar char="•"/>
            </a:pPr>
            <a:r>
              <a:rPr lang="en-US" sz="3600" b="1" dirty="0" smtClean="0">
                <a:solidFill>
                  <a:srgbClr val="40424E"/>
                </a:solidFill>
                <a:latin typeface="urw-din"/>
              </a:rPr>
              <a:t>Null </a:t>
            </a:r>
            <a:r>
              <a:rPr lang="en-US" sz="3600" b="1" dirty="0">
                <a:solidFill>
                  <a:srgbClr val="40424E"/>
                </a:solidFill>
                <a:latin typeface="urw-din"/>
              </a:rPr>
              <a:t>hypothesis(H0): </a:t>
            </a:r>
            <a:r>
              <a:rPr lang="en-US" sz="3600" dirty="0">
                <a:solidFill>
                  <a:srgbClr val="40424E"/>
                </a:solidFill>
                <a:latin typeface="urw-din"/>
              </a:rPr>
              <a:t>I</a:t>
            </a:r>
            <a:r>
              <a:rPr lang="en-US" sz="3600" dirty="0" smtClean="0">
                <a:solidFill>
                  <a:srgbClr val="40424E"/>
                </a:solidFill>
                <a:latin typeface="urw-din"/>
              </a:rPr>
              <a:t>t </a:t>
            </a:r>
            <a:r>
              <a:rPr lang="en-US" sz="3600" dirty="0">
                <a:solidFill>
                  <a:srgbClr val="40424E"/>
                </a:solidFill>
                <a:latin typeface="urw-din"/>
              </a:rPr>
              <a:t>is a basic assumption </a:t>
            </a:r>
            <a:r>
              <a:rPr lang="en-US" sz="3600" dirty="0" smtClean="0">
                <a:solidFill>
                  <a:srgbClr val="40424E"/>
                </a:solidFill>
                <a:latin typeface="urw-din"/>
              </a:rPr>
              <a:t> based on the problem knowledge.</a:t>
            </a:r>
            <a:r>
              <a:rPr lang="en-US" sz="3600" dirty="0">
                <a:solidFill>
                  <a:srgbClr val="40424E"/>
                </a:solidFill>
                <a:latin typeface="urw-din"/>
              </a:rPr>
              <a:t/>
            </a:r>
            <a:br>
              <a:rPr lang="en-US" sz="3600" dirty="0">
                <a:solidFill>
                  <a:srgbClr val="40424E"/>
                </a:solidFill>
                <a:latin typeface="urw-din"/>
              </a:rPr>
            </a:br>
            <a:endParaRPr lang="en-US" sz="3600" dirty="0" smtClean="0">
              <a:solidFill>
                <a:srgbClr val="40424E"/>
              </a:solidFill>
              <a:latin typeface="urw-din"/>
            </a:endParaRPr>
          </a:p>
          <a:p>
            <a:pPr fontAlgn="base">
              <a:buFont typeface="Arial" panose="020B0604020202020204" pitchFamily="34" charset="0"/>
              <a:buChar char="•"/>
            </a:pPr>
            <a:r>
              <a:rPr lang="en-US" sz="3600" b="1" dirty="0" smtClean="0">
                <a:solidFill>
                  <a:srgbClr val="40424E"/>
                </a:solidFill>
                <a:latin typeface="urw-din"/>
              </a:rPr>
              <a:t>Alternative </a:t>
            </a:r>
            <a:r>
              <a:rPr lang="en-US" sz="3600" b="1" dirty="0">
                <a:solidFill>
                  <a:srgbClr val="40424E"/>
                </a:solidFill>
                <a:latin typeface="urw-din"/>
              </a:rPr>
              <a:t>hypothesis(H1): </a:t>
            </a:r>
            <a:r>
              <a:rPr lang="en-US" sz="3600" dirty="0">
                <a:solidFill>
                  <a:srgbClr val="40424E"/>
                </a:solidFill>
                <a:latin typeface="urw-din"/>
              </a:rPr>
              <a:t>The alternative hypothesis is the hypothesis used in hypothesis testing that is contrary to the null hypothesis.</a:t>
            </a:r>
            <a:br>
              <a:rPr lang="en-US" sz="3600" dirty="0">
                <a:solidFill>
                  <a:srgbClr val="40424E"/>
                </a:solidFill>
                <a:latin typeface="urw-din"/>
              </a:rPr>
            </a:br>
            <a:endParaRPr lang="en-US" sz="3600" b="0" i="0" dirty="0">
              <a:solidFill>
                <a:srgbClr val="40424E"/>
              </a:solidFill>
              <a:effectLst/>
              <a:latin typeface="urw-din"/>
            </a:endParaRPr>
          </a:p>
        </p:txBody>
      </p:sp>
      <p:sp>
        <p:nvSpPr>
          <p:cNvPr id="2" name="Rectangle 1"/>
          <p:cNvSpPr/>
          <p:nvPr/>
        </p:nvSpPr>
        <p:spPr>
          <a:xfrm>
            <a:off x="1671320" y="6035675"/>
            <a:ext cx="15697200" cy="1200329"/>
          </a:xfrm>
          <a:prstGeom prst="rect">
            <a:avLst/>
          </a:prstGeom>
        </p:spPr>
        <p:txBody>
          <a:bodyPr wrap="square">
            <a:spAutoFit/>
          </a:bodyPr>
          <a:lstStyle/>
          <a:p>
            <a:pPr fontAlgn="base"/>
            <a:r>
              <a:rPr lang="en-US" sz="3600" dirty="0" smtClean="0">
                <a:solidFill>
                  <a:srgbClr val="40424E"/>
                </a:solidFill>
                <a:latin typeface="urw-din"/>
              </a:rPr>
              <a:t>Null Hypothesis : </a:t>
            </a:r>
            <a:r>
              <a:rPr lang="en-US" sz="3600" dirty="0">
                <a:solidFill>
                  <a:srgbClr val="40424E"/>
                </a:solidFill>
                <a:latin typeface="urw-din"/>
              </a:rPr>
              <a:t>A </a:t>
            </a:r>
            <a:r>
              <a:rPr lang="en-US" sz="3600" dirty="0" smtClean="0">
                <a:solidFill>
                  <a:srgbClr val="40424E"/>
                </a:solidFill>
                <a:latin typeface="urw-din"/>
              </a:rPr>
              <a:t>company production is </a:t>
            </a:r>
            <a:r>
              <a:rPr lang="en-US" sz="3600" dirty="0">
                <a:solidFill>
                  <a:srgbClr val="40424E"/>
                </a:solidFill>
                <a:latin typeface="urw-din"/>
              </a:rPr>
              <a:t>equal to 50 unit/per day </a:t>
            </a:r>
            <a:endParaRPr lang="en-US" sz="3600" dirty="0" smtClean="0">
              <a:solidFill>
                <a:srgbClr val="40424E"/>
              </a:solidFill>
              <a:latin typeface="urw-din"/>
            </a:endParaRPr>
          </a:p>
          <a:p>
            <a:pPr fontAlgn="base"/>
            <a:r>
              <a:rPr lang="en-US" sz="3600" dirty="0" smtClean="0">
                <a:solidFill>
                  <a:srgbClr val="40424E"/>
                </a:solidFill>
                <a:latin typeface="urw-din"/>
              </a:rPr>
              <a:t>Alternate Hypothesis: </a:t>
            </a:r>
            <a:r>
              <a:rPr lang="en-US" sz="3600" dirty="0">
                <a:solidFill>
                  <a:srgbClr val="40424E"/>
                </a:solidFill>
                <a:latin typeface="urw-din"/>
              </a:rPr>
              <a:t>: A company production is not equal to 50 unit/per day </a:t>
            </a:r>
          </a:p>
        </p:txBody>
      </p:sp>
      <p:sp>
        <p:nvSpPr>
          <p:cNvPr id="5" name="Rectangle 4"/>
          <p:cNvSpPr/>
          <p:nvPr/>
        </p:nvSpPr>
        <p:spPr>
          <a:xfrm>
            <a:off x="1365250" y="8016875"/>
            <a:ext cx="17145000" cy="1200329"/>
          </a:xfrm>
          <a:prstGeom prst="rect">
            <a:avLst/>
          </a:prstGeom>
        </p:spPr>
        <p:txBody>
          <a:bodyPr wrap="square">
            <a:spAutoFit/>
          </a:bodyPr>
          <a:lstStyle/>
          <a:p>
            <a:pPr lvl="0">
              <a:defRPr/>
            </a:pPr>
            <a:r>
              <a:rPr lang="en-US" sz="3600" dirty="0" smtClean="0"/>
              <a:t>H0 </a:t>
            </a:r>
            <a:r>
              <a:rPr lang="en-US" sz="3600" dirty="0"/>
              <a:t>: amount of lead in Maggie noodles does not exceed the maximum limit i.e., 2.5ppm</a:t>
            </a:r>
          </a:p>
          <a:p>
            <a:r>
              <a:rPr lang="en-US" sz="3600" dirty="0"/>
              <a:t>H1: amount of lead in Maggie noodles exceed the maximum limit i.e., 2.5ppm</a:t>
            </a:r>
          </a:p>
        </p:txBody>
      </p:sp>
      <mc:AlternateContent xmlns:mc="http://schemas.openxmlformats.org/markup-compatibility/2006">
        <mc:Choice xmlns:p14="http://schemas.microsoft.com/office/powerpoint/2010/main" Requires="p14">
          <p:contentPart p14:bwMode="auto" r:id="rId4">
            <p14:nvContentPartPr>
              <p14:cNvPr id="6" name="Ink 5"/>
              <p14:cNvContentPartPr/>
              <p14:nvPr/>
            </p14:nvContentPartPr>
            <p14:xfrm>
              <a:off x="662760" y="4358880"/>
              <a:ext cx="19027080" cy="6803640"/>
            </p14:xfrm>
          </p:contentPart>
        </mc:Choice>
        <mc:Fallback>
          <p:pic>
            <p:nvPicPr>
              <p:cNvPr id="6" name="Ink 5"/>
              <p:cNvPicPr/>
              <p:nvPr/>
            </p:nvPicPr>
            <p:blipFill>
              <a:blip r:embed="rId5"/>
              <a:stretch>
                <a:fillRect/>
              </a:stretch>
            </p:blipFill>
            <p:spPr>
              <a:xfrm>
                <a:off x="653400" y="4349520"/>
                <a:ext cx="19045800" cy="6822360"/>
              </a:xfrm>
              <a:prstGeom prst="rect">
                <a:avLst/>
              </a:prstGeom>
            </p:spPr>
          </p:pic>
        </mc:Fallback>
      </mc:AlternateContent>
    </p:spTree>
    <p:extLst>
      <p:ext uri="{BB962C8B-B14F-4D97-AF65-F5344CB8AC3E}">
        <p14:creationId xmlns:p14="http://schemas.microsoft.com/office/powerpoint/2010/main" val="869022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2" name="Rectangle 1"/>
          <p:cNvSpPr/>
          <p:nvPr/>
        </p:nvSpPr>
        <p:spPr>
          <a:xfrm>
            <a:off x="1974850" y="1311275"/>
            <a:ext cx="16154400" cy="3970318"/>
          </a:xfrm>
          <a:prstGeom prst="rect">
            <a:avLst/>
          </a:prstGeom>
        </p:spPr>
        <p:txBody>
          <a:bodyPr wrap="square">
            <a:spAutoFit/>
          </a:bodyPr>
          <a:lstStyle/>
          <a:p>
            <a:r>
              <a:rPr lang="en-US" sz="3600" dirty="0"/>
              <a:t>There are</a:t>
            </a:r>
            <a:r>
              <a:rPr lang="en-US" sz="3600" b="1" dirty="0"/>
              <a:t> three main types of t-test</a:t>
            </a:r>
            <a:r>
              <a:rPr lang="en-US" sz="3600" b="1" dirty="0" smtClean="0"/>
              <a:t>:</a:t>
            </a:r>
          </a:p>
          <a:p>
            <a:endParaRPr lang="en-US" sz="3600" b="1" dirty="0" smtClean="0"/>
          </a:p>
          <a:p>
            <a:pPr marL="571500" indent="-571500">
              <a:buFont typeface="Arial" panose="020B0604020202020204" pitchFamily="34" charset="0"/>
              <a:buChar char="•"/>
            </a:pPr>
            <a:r>
              <a:rPr lang="en-US" sz="3600" dirty="0"/>
              <a:t>A One sample t-test tests the mean of a single group against a known mean</a:t>
            </a:r>
            <a:r>
              <a:rPr lang="en-US" sz="3600" dirty="0" smtClean="0"/>
              <a:t>.</a:t>
            </a:r>
            <a:endParaRPr lang="en-US" sz="3600" dirty="0"/>
          </a:p>
          <a:p>
            <a:pPr marL="571500" indent="-571500">
              <a:buFont typeface="Arial" panose="020B0604020202020204" pitchFamily="34" charset="0"/>
              <a:buChar char="•"/>
            </a:pPr>
            <a:r>
              <a:rPr lang="en-US" sz="3600" dirty="0"/>
              <a:t>An Independent Samples t-test compares the means for two groups.</a:t>
            </a:r>
          </a:p>
          <a:p>
            <a:pPr marL="571500" indent="-571500">
              <a:buFont typeface="Arial" panose="020B0604020202020204" pitchFamily="34" charset="0"/>
              <a:buChar char="•"/>
            </a:pPr>
            <a:r>
              <a:rPr lang="en-US" sz="3600" dirty="0"/>
              <a:t>A Paired sample t-test compares means from the same group at different times (say, one year apart).</a:t>
            </a:r>
          </a:p>
          <a:p>
            <a:pPr fontAlgn="base">
              <a:buFont typeface="Arial" panose="020B0604020202020204" pitchFamily="34" charset="0"/>
              <a:buChar char="•"/>
            </a:pPr>
            <a:endParaRPr lang="en-US" sz="3600" b="0" i="0" dirty="0">
              <a:solidFill>
                <a:schemeClr val="tx1"/>
              </a:solidFill>
              <a:effectLst/>
            </a:endParaRPr>
          </a:p>
        </p:txBody>
      </p:sp>
      <mc:AlternateContent xmlns:mc="http://schemas.openxmlformats.org/markup-compatibility/2006">
        <mc:Choice xmlns:p14="http://schemas.microsoft.com/office/powerpoint/2010/main" Requires="p14">
          <p:contentPart p14:bwMode="auto" r:id="rId4">
            <p14:nvContentPartPr>
              <p14:cNvPr id="3" name="Ink 2"/>
              <p14:cNvContentPartPr/>
              <p14:nvPr/>
            </p14:nvContentPartPr>
            <p14:xfrm>
              <a:off x="912960" y="2650680"/>
              <a:ext cx="16980120" cy="7068600"/>
            </p14:xfrm>
          </p:contentPart>
        </mc:Choice>
        <mc:Fallback>
          <p:pic>
            <p:nvPicPr>
              <p:cNvPr id="3" name="Ink 2"/>
              <p:cNvPicPr/>
              <p:nvPr/>
            </p:nvPicPr>
            <p:blipFill>
              <a:blip r:embed="rId5"/>
              <a:stretch>
                <a:fillRect/>
              </a:stretch>
            </p:blipFill>
            <p:spPr>
              <a:xfrm>
                <a:off x="903600" y="2641320"/>
                <a:ext cx="16998840" cy="7087320"/>
              </a:xfrm>
              <a:prstGeom prst="rect">
                <a:avLst/>
              </a:prstGeom>
            </p:spPr>
          </p:pic>
        </mc:Fallback>
      </mc:AlternateContent>
    </p:spTree>
    <p:extLst>
      <p:ext uri="{BB962C8B-B14F-4D97-AF65-F5344CB8AC3E}">
        <p14:creationId xmlns:p14="http://schemas.microsoft.com/office/powerpoint/2010/main" val="32112474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a14="http://schemas.microsoft.com/office/drawing/2010/main">
        <mc:Choice Requires="a14">
          <p:sp>
            <p:nvSpPr>
              <p:cNvPr id="2" name="Rectangle 1"/>
              <p:cNvSpPr/>
              <p:nvPr/>
            </p:nvSpPr>
            <p:spPr>
              <a:xfrm>
                <a:off x="1974850" y="1311275"/>
                <a:ext cx="16154400" cy="8956298"/>
              </a:xfrm>
              <a:prstGeom prst="rect">
                <a:avLst/>
              </a:prstGeom>
            </p:spPr>
            <p:txBody>
              <a:bodyPr wrap="square">
                <a:spAutoFit/>
              </a:bodyPr>
              <a:lstStyle/>
              <a:p>
                <a:pPr fontAlgn="base"/>
                <a:r>
                  <a:rPr lang="en-US" sz="3600" b="1" dirty="0" smtClean="0">
                    <a:solidFill>
                      <a:schemeClr val="tx1"/>
                    </a:solidFill>
                  </a:rPr>
                  <a:t>Steps to perform T-test:</a:t>
                </a:r>
                <a:endParaRPr lang="en-US" sz="3600" dirty="0">
                  <a:solidFill>
                    <a:schemeClr val="tx1"/>
                  </a:solidFill>
                </a:endParaRPr>
              </a:p>
              <a:p>
                <a:pPr marL="571500" indent="-571500" fontAlgn="base">
                  <a:buFont typeface="Arial" panose="020B0604020202020204" pitchFamily="34" charset="0"/>
                  <a:buChar char="•"/>
                </a:pPr>
                <a:r>
                  <a:rPr lang="en-US" sz="3600" dirty="0">
                    <a:solidFill>
                      <a:schemeClr val="tx1"/>
                    </a:solidFill>
                  </a:rPr>
                  <a:t>First, identify the null and alternate hypotheses.</a:t>
                </a:r>
              </a:p>
              <a:p>
                <a:pPr marL="571500" indent="-571500" fontAlgn="base">
                  <a:buFont typeface="Arial" panose="020B0604020202020204" pitchFamily="34" charset="0"/>
                  <a:buChar char="•"/>
                </a:pPr>
                <a:r>
                  <a:rPr lang="en-US" sz="3600" dirty="0">
                    <a:solidFill>
                      <a:schemeClr val="tx1"/>
                    </a:solidFill>
                  </a:rPr>
                  <a:t>Determine the level of significance (∝</a:t>
                </a:r>
                <a:r>
                  <a:rPr lang="en-US" sz="3600" dirty="0" smtClean="0">
                    <a:solidFill>
                      <a:schemeClr val="tx1"/>
                    </a:solidFill>
                  </a:rPr>
                  <a:t>).</a:t>
                </a:r>
              </a:p>
              <a:p>
                <a:pPr marL="571500" indent="-571500" fontAlgn="base">
                  <a:buFont typeface="Arial" panose="020B0604020202020204" pitchFamily="34" charset="0"/>
                  <a:buChar char="•"/>
                </a:pPr>
                <a:r>
                  <a:rPr lang="en-US" sz="3600" dirty="0" smtClean="0"/>
                  <a:t>Calculate the degree of freedom </a:t>
                </a:r>
                <a:r>
                  <a:rPr lang="en-US" sz="3600" dirty="0" err="1" smtClean="0"/>
                  <a:t>df</a:t>
                </a:r>
                <a:r>
                  <a:rPr lang="en-US" sz="3600" dirty="0" smtClean="0"/>
                  <a:t> = n-1</a:t>
                </a:r>
                <a:endParaRPr lang="en-US" sz="3600" dirty="0">
                  <a:solidFill>
                    <a:schemeClr val="tx1"/>
                  </a:solidFill>
                </a:endParaRPr>
              </a:p>
              <a:p>
                <a:pPr marL="571500" indent="-571500" fontAlgn="base">
                  <a:buFont typeface="Arial" panose="020B0604020202020204" pitchFamily="34" charset="0"/>
                  <a:buChar char="•"/>
                </a:pPr>
                <a:r>
                  <a:rPr lang="en-US" sz="3600" dirty="0">
                    <a:solidFill>
                      <a:schemeClr val="tx1"/>
                    </a:solidFill>
                  </a:rPr>
                  <a:t>Find the critical value of </a:t>
                </a:r>
                <a:r>
                  <a:rPr lang="en-US" sz="3600" dirty="0" smtClean="0">
                    <a:solidFill>
                      <a:schemeClr val="tx1"/>
                    </a:solidFill>
                  </a:rPr>
                  <a:t>t </a:t>
                </a:r>
                <a:r>
                  <a:rPr lang="en-US" sz="3600" dirty="0">
                    <a:solidFill>
                      <a:schemeClr val="tx1"/>
                    </a:solidFill>
                  </a:rPr>
                  <a:t>in the </a:t>
                </a:r>
                <a:r>
                  <a:rPr lang="en-US" sz="3600" dirty="0" smtClean="0">
                    <a:solidFill>
                      <a:schemeClr val="tx1"/>
                    </a:solidFill>
                  </a:rPr>
                  <a:t>t-test using t- table.</a:t>
                </a:r>
                <a:endParaRPr lang="en-US" sz="3600" dirty="0">
                  <a:solidFill>
                    <a:schemeClr val="tx1"/>
                  </a:solidFill>
                </a:endParaRPr>
              </a:p>
              <a:p>
                <a:pPr marL="571500" indent="-571500" fontAlgn="base">
                  <a:buFont typeface="Arial" panose="020B0604020202020204" pitchFamily="34" charset="0"/>
                  <a:buChar char="•"/>
                </a:pPr>
                <a:r>
                  <a:rPr lang="en-US" sz="3600" dirty="0">
                    <a:solidFill>
                      <a:schemeClr val="tx1"/>
                    </a:solidFill>
                  </a:rPr>
                  <a:t>Calculate the </a:t>
                </a:r>
                <a:r>
                  <a:rPr lang="en-US" sz="3600" dirty="0" smtClean="0">
                    <a:solidFill>
                      <a:schemeClr val="tx1"/>
                    </a:solidFill>
                  </a:rPr>
                  <a:t>t-test </a:t>
                </a:r>
                <a:r>
                  <a:rPr lang="en-US" sz="3600" dirty="0">
                    <a:solidFill>
                      <a:schemeClr val="tx1"/>
                    </a:solidFill>
                  </a:rPr>
                  <a:t>statistics. Below is the formula for calculating the </a:t>
                </a:r>
                <a:r>
                  <a:rPr lang="en-US" sz="3600" dirty="0" smtClean="0"/>
                  <a:t>t</a:t>
                </a:r>
                <a:r>
                  <a:rPr lang="en-US" sz="3600" dirty="0" smtClean="0">
                    <a:solidFill>
                      <a:schemeClr val="tx1"/>
                    </a:solidFill>
                  </a:rPr>
                  <a:t>-test </a:t>
                </a:r>
                <a:r>
                  <a:rPr lang="en-US" sz="3600" dirty="0">
                    <a:solidFill>
                      <a:schemeClr val="tx1"/>
                    </a:solidFill>
                  </a:rPr>
                  <a:t>statistics</a:t>
                </a:r>
                <a:r>
                  <a:rPr lang="en-US" sz="3600" dirty="0" smtClean="0">
                    <a:solidFill>
                      <a:schemeClr val="tx1"/>
                    </a:solidFill>
                  </a:rPr>
                  <a:t>.</a:t>
                </a:r>
              </a:p>
              <a:p>
                <a:pPr fontAlgn="base">
                  <a:buFont typeface="Arial" panose="020B0604020202020204" pitchFamily="34" charset="0"/>
                  <a:buChar char="•"/>
                </a:pPr>
                <a:endParaRPr lang="en-US" sz="3600" b="0" i="0" dirty="0">
                  <a:solidFill>
                    <a:schemeClr val="tx1"/>
                  </a:solidFill>
                  <a:effectLst/>
                </a:endParaRPr>
              </a:p>
              <a:p>
                <a:pPr fontAlgn="base"/>
                <a:r>
                  <a:rPr lang="en-US" sz="3600" dirty="0">
                    <a:solidFill>
                      <a:schemeClr val="tx1"/>
                    </a:solidFill>
                  </a:rPr>
                  <a:t>where,</a:t>
                </a:r>
              </a:p>
              <a:p>
                <a:pPr lvl="1" fontAlgn="base"/>
                <a14:m>
                  <m:oMath xmlns:m="http://schemas.openxmlformats.org/officeDocument/2006/math">
                    <m:acc>
                      <m:accPr>
                        <m:chr m:val="̅"/>
                        <m:ctrlPr>
                          <a:rPr lang="en-IN" sz="3600" i="1">
                            <a:solidFill>
                              <a:schemeClr val="tx1"/>
                            </a:solidFill>
                            <a:latin typeface="Cambria Math" panose="02040503050406030204" pitchFamily="18" charset="0"/>
                          </a:rPr>
                        </m:ctrlPr>
                      </m:accPr>
                      <m:e>
                        <m:r>
                          <a:rPr lang="en-US" sz="3600" b="0" i="1" smtClean="0">
                            <a:solidFill>
                              <a:schemeClr val="tx1"/>
                            </a:solidFill>
                            <a:latin typeface="Cambria Math" panose="02040503050406030204" pitchFamily="18" charset="0"/>
                          </a:rPr>
                          <m:t>𝑋</m:t>
                        </m:r>
                      </m:e>
                    </m:acc>
                  </m:oMath>
                </a14:m>
                <a:r>
                  <a:rPr lang="en-US" sz="3600" dirty="0" smtClean="0">
                    <a:solidFill>
                      <a:schemeClr val="tx1"/>
                    </a:solidFill>
                  </a:rPr>
                  <a:t>: </a:t>
                </a:r>
                <a:r>
                  <a:rPr lang="en-US" sz="3600" dirty="0">
                    <a:solidFill>
                      <a:schemeClr val="tx1"/>
                    </a:solidFill>
                  </a:rPr>
                  <a:t>mean of the sample.</a:t>
                </a:r>
              </a:p>
              <a:p>
                <a:pPr lvl="1" fontAlgn="base"/>
                <a14:m>
                  <m:oMath xmlns:m="http://schemas.openxmlformats.org/officeDocument/2006/math">
                    <m:r>
                      <a:rPr lang="en-IN" sz="3600" i="1">
                        <a:solidFill>
                          <a:schemeClr val="tx1"/>
                        </a:solidFill>
                        <a:latin typeface="Cambria Math" panose="02040503050406030204" pitchFamily="18" charset="0"/>
                      </a:rPr>
                      <m:t>𝜇</m:t>
                    </m:r>
                  </m:oMath>
                </a14:m>
                <a:r>
                  <a:rPr lang="en-US" sz="3600" dirty="0" smtClean="0">
                    <a:solidFill>
                      <a:schemeClr val="tx1"/>
                    </a:solidFill>
                  </a:rPr>
                  <a:t>: </a:t>
                </a:r>
                <a:r>
                  <a:rPr lang="en-US" sz="3600" dirty="0">
                    <a:solidFill>
                      <a:schemeClr val="tx1"/>
                    </a:solidFill>
                  </a:rPr>
                  <a:t>mean of the population.</a:t>
                </a:r>
              </a:p>
              <a:p>
                <a:pPr lvl="1" fontAlgn="base"/>
                <a14:m>
                  <m:oMath xmlns:m="http://schemas.openxmlformats.org/officeDocument/2006/math">
                    <m:r>
                      <a:rPr lang="en-US" sz="3600" b="0" i="1" smtClean="0">
                        <a:solidFill>
                          <a:schemeClr val="tx1"/>
                        </a:solidFill>
                        <a:latin typeface="Cambria Math" panose="02040503050406030204" pitchFamily="18" charset="0"/>
                      </a:rPr>
                      <m:t>𝑠</m:t>
                    </m:r>
                  </m:oMath>
                </a14:m>
                <a:r>
                  <a:rPr lang="en-US" sz="3600" dirty="0" smtClean="0">
                    <a:solidFill>
                      <a:schemeClr val="tx1"/>
                    </a:solidFill>
                  </a:rPr>
                  <a:t>: </a:t>
                </a:r>
                <a:r>
                  <a:rPr lang="en-US" sz="3600" dirty="0">
                    <a:solidFill>
                      <a:schemeClr val="tx1"/>
                    </a:solidFill>
                  </a:rPr>
                  <a:t>Standard deviation of the </a:t>
                </a:r>
                <a:r>
                  <a:rPr lang="en-US" sz="3600" dirty="0" smtClean="0"/>
                  <a:t>sample</a:t>
                </a:r>
                <a:r>
                  <a:rPr lang="en-US" sz="3600" dirty="0" smtClean="0">
                    <a:solidFill>
                      <a:schemeClr val="tx1"/>
                    </a:solidFill>
                  </a:rPr>
                  <a:t>.</a:t>
                </a:r>
                <a:endParaRPr lang="en-US" sz="3600" dirty="0">
                  <a:solidFill>
                    <a:schemeClr val="tx1"/>
                  </a:solidFill>
                </a:endParaRPr>
              </a:p>
              <a:p>
                <a:pPr lvl="1" fontAlgn="base"/>
                <a:r>
                  <a:rPr lang="en-US" sz="3600" dirty="0">
                    <a:solidFill>
                      <a:schemeClr val="tx1"/>
                    </a:solidFill>
                  </a:rPr>
                  <a:t>n: sample size.</a:t>
                </a:r>
              </a:p>
              <a:p>
                <a:pPr marL="571500" indent="-571500" fontAlgn="base">
                  <a:buFont typeface="Arial" panose="020B0604020202020204" pitchFamily="34" charset="0"/>
                  <a:buChar char="•"/>
                </a:pPr>
                <a:r>
                  <a:rPr lang="en-US" sz="3600" dirty="0">
                    <a:solidFill>
                      <a:schemeClr val="tx1"/>
                    </a:solidFill>
                  </a:rPr>
                  <a:t>Now compare with the hypothesis and decide whether to reject or not to reject the null hypothesis</a:t>
                </a:r>
              </a:p>
              <a:p>
                <a:pPr fontAlgn="base">
                  <a:buFont typeface="Arial" panose="020B0604020202020204" pitchFamily="34" charset="0"/>
                  <a:buChar char="•"/>
                </a:pPr>
                <a:endParaRPr lang="en-US" sz="3600" b="0" i="0" dirty="0">
                  <a:solidFill>
                    <a:schemeClr val="tx1"/>
                  </a:solidFill>
                  <a:effectLst/>
                </a:endParaRPr>
              </a:p>
            </p:txBody>
          </p:sp>
        </mc:Choice>
        <mc:Fallback xmlns="">
          <p:sp>
            <p:nvSpPr>
              <p:cNvPr id="2" name="Rectangle 1"/>
              <p:cNvSpPr>
                <a:spLocks noRot="1" noChangeAspect="1" noMove="1" noResize="1" noEditPoints="1" noAdjustHandles="1" noChangeArrowheads="1" noChangeShapeType="1" noTextEdit="1"/>
              </p:cNvSpPr>
              <p:nvPr/>
            </p:nvSpPr>
            <p:spPr>
              <a:xfrm>
                <a:off x="1974850" y="1311275"/>
                <a:ext cx="16154400" cy="8956298"/>
              </a:xfrm>
              <a:prstGeom prst="rect">
                <a:avLst/>
              </a:prstGeom>
              <a:blipFill>
                <a:blip r:embed="rId4"/>
                <a:stretch>
                  <a:fillRect l="-1170" t="-1021"/>
                </a:stretch>
              </a:blipFill>
            </p:spPr>
            <p:txBody>
              <a:bodyPr/>
              <a:lstStyle/>
              <a:p>
                <a:r>
                  <a:rPr lang="en-IN">
                    <a:noFill/>
                  </a:rPr>
                  <a:t> </a:t>
                </a:r>
              </a:p>
            </p:txBody>
          </p:sp>
        </mc:Fallback>
      </mc:AlternateContent>
      <p:pic>
        <p:nvPicPr>
          <p:cNvPr id="5" name="Picture 4"/>
          <p:cNvPicPr>
            <a:picLocks noChangeAspect="1"/>
          </p:cNvPicPr>
          <p:nvPr/>
        </p:nvPicPr>
        <p:blipFill>
          <a:blip r:embed="rId5"/>
          <a:stretch>
            <a:fillRect/>
          </a:stretch>
        </p:blipFill>
        <p:spPr>
          <a:xfrm>
            <a:off x="7461250" y="4968875"/>
            <a:ext cx="2391109" cy="1276528"/>
          </a:xfrm>
          <a:prstGeom prst="rect">
            <a:avLst/>
          </a:prstGeom>
        </p:spPr>
      </p:pic>
      <mc:AlternateContent xmlns:mc="http://schemas.openxmlformats.org/markup-compatibility/2006">
        <mc:Choice xmlns:p14="http://schemas.microsoft.com/office/powerpoint/2010/main" Requires="p14">
          <p:contentPart p14:bwMode="auto" r:id="rId6">
            <p14:nvContentPartPr>
              <p14:cNvPr id="3" name="Ink 2"/>
              <p14:cNvContentPartPr/>
              <p14:nvPr/>
            </p14:nvContentPartPr>
            <p14:xfrm>
              <a:off x="3887640" y="986760"/>
              <a:ext cx="12886200" cy="9866520"/>
            </p14:xfrm>
          </p:contentPart>
        </mc:Choice>
        <mc:Fallback>
          <p:pic>
            <p:nvPicPr>
              <p:cNvPr id="3" name="Ink 2"/>
              <p:cNvPicPr/>
              <p:nvPr/>
            </p:nvPicPr>
            <p:blipFill>
              <a:blip r:embed="rId7"/>
              <a:stretch>
                <a:fillRect/>
              </a:stretch>
            </p:blipFill>
            <p:spPr>
              <a:xfrm>
                <a:off x="3878280" y="977400"/>
                <a:ext cx="12904920" cy="9885240"/>
              </a:xfrm>
              <a:prstGeom prst="rect">
                <a:avLst/>
              </a:prstGeom>
            </p:spPr>
          </p:pic>
        </mc:Fallback>
      </mc:AlternateContent>
    </p:spTree>
    <p:extLst>
      <p:ext uri="{BB962C8B-B14F-4D97-AF65-F5344CB8AC3E}">
        <p14:creationId xmlns:p14="http://schemas.microsoft.com/office/powerpoint/2010/main" val="14726999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3" name="Rectangle 2"/>
          <p:cNvSpPr/>
          <p:nvPr/>
        </p:nvSpPr>
        <p:spPr>
          <a:xfrm>
            <a:off x="1974850" y="1007110"/>
            <a:ext cx="17601962" cy="2308324"/>
          </a:xfrm>
          <a:prstGeom prst="rect">
            <a:avLst/>
          </a:prstGeom>
        </p:spPr>
        <p:txBody>
          <a:bodyPr wrap="square">
            <a:spAutoFit/>
          </a:bodyPr>
          <a:lstStyle/>
          <a:p>
            <a:r>
              <a:rPr lang="en-US" sz="3600" b="1" dirty="0">
                <a:solidFill>
                  <a:srgbClr val="40424E"/>
                </a:solidFill>
              </a:rPr>
              <a:t>Problem</a:t>
            </a:r>
            <a:r>
              <a:rPr lang="en-US" sz="3600" dirty="0">
                <a:solidFill>
                  <a:srgbClr val="40424E"/>
                </a:solidFill>
              </a:rPr>
              <a:t>: A school claimed that the students’ study that is more intelligent than the average school. On calculating the IQ scores of </a:t>
            </a:r>
            <a:r>
              <a:rPr lang="en-US" sz="3600" dirty="0" smtClean="0">
                <a:solidFill>
                  <a:srgbClr val="40424E"/>
                </a:solidFill>
              </a:rPr>
              <a:t>30 </a:t>
            </a:r>
            <a:r>
              <a:rPr lang="en-US" sz="3600" dirty="0">
                <a:solidFill>
                  <a:srgbClr val="40424E"/>
                </a:solidFill>
              </a:rPr>
              <a:t>students, the average turns out to be 140 and standard deviation is </a:t>
            </a:r>
            <a:r>
              <a:rPr lang="en-US" sz="3600" dirty="0" smtClean="0">
                <a:solidFill>
                  <a:srgbClr val="40424E"/>
                </a:solidFill>
              </a:rPr>
              <a:t>20. </a:t>
            </a:r>
            <a:r>
              <a:rPr lang="en-US" sz="3600" dirty="0">
                <a:solidFill>
                  <a:srgbClr val="40424E"/>
                </a:solidFill>
              </a:rPr>
              <a:t>The mean of the population IQ is 100 </a:t>
            </a:r>
            <a:r>
              <a:rPr lang="en-US" sz="3600" dirty="0" smtClean="0">
                <a:solidFill>
                  <a:srgbClr val="40424E"/>
                </a:solidFill>
              </a:rPr>
              <a:t>. </a:t>
            </a:r>
            <a:r>
              <a:rPr lang="en-US" sz="3600" dirty="0">
                <a:solidFill>
                  <a:srgbClr val="40424E"/>
                </a:solidFill>
              </a:rPr>
              <a:t>State whether the claim of principal is right or not at a 5% significance level.</a:t>
            </a:r>
            <a:endParaRPr lang="en-IN" sz="3600" dirty="0"/>
          </a:p>
        </p:txBody>
      </p:sp>
      <mc:AlternateContent xmlns:mc="http://schemas.openxmlformats.org/markup-compatibility/2006">
        <mc:Choice xmlns:p14="http://schemas.microsoft.com/office/powerpoint/2010/main" Requires="p14">
          <p:contentPart p14:bwMode="auto" r:id="rId4">
            <p14:nvContentPartPr>
              <p14:cNvPr id="2" name="Ink 1"/>
              <p14:cNvContentPartPr/>
              <p14:nvPr/>
            </p14:nvContentPartPr>
            <p14:xfrm>
              <a:off x="471240" y="1236960"/>
              <a:ext cx="13136400" cy="8968320"/>
            </p14:xfrm>
          </p:contentPart>
        </mc:Choice>
        <mc:Fallback>
          <p:pic>
            <p:nvPicPr>
              <p:cNvPr id="2" name="Ink 1"/>
              <p:cNvPicPr/>
              <p:nvPr/>
            </p:nvPicPr>
            <p:blipFill>
              <a:blip r:embed="rId5"/>
              <a:stretch>
                <a:fillRect/>
              </a:stretch>
            </p:blipFill>
            <p:spPr>
              <a:xfrm>
                <a:off x="461880" y="1227600"/>
                <a:ext cx="13155120" cy="8987040"/>
              </a:xfrm>
              <a:prstGeom prst="rect">
                <a:avLst/>
              </a:prstGeom>
            </p:spPr>
          </p:pic>
        </mc:Fallback>
      </mc:AlternateContent>
    </p:spTree>
    <p:extLst>
      <p:ext uri="{BB962C8B-B14F-4D97-AF65-F5344CB8AC3E}">
        <p14:creationId xmlns:p14="http://schemas.microsoft.com/office/powerpoint/2010/main" val="42407485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pic>
        <p:nvPicPr>
          <p:cNvPr id="2" name="Picture 1"/>
          <p:cNvPicPr>
            <a:picLocks noChangeAspect="1"/>
          </p:cNvPicPr>
          <p:nvPr/>
        </p:nvPicPr>
        <p:blipFill rotWithShape="1">
          <a:blip r:embed="rId4"/>
          <a:srcRect t="1781" b="19334"/>
          <a:stretch/>
        </p:blipFill>
        <p:spPr>
          <a:xfrm>
            <a:off x="2813050" y="92074"/>
            <a:ext cx="14706600" cy="11163377"/>
          </a:xfrm>
          <a:prstGeom prst="rect">
            <a:avLst/>
          </a:prstGeom>
        </p:spPr>
      </p:pic>
      <mc:AlternateContent xmlns:mc="http://schemas.openxmlformats.org/markup-compatibility/2006">
        <mc:Choice xmlns:p14="http://schemas.microsoft.com/office/powerpoint/2010/main" Requires="p14">
          <p:contentPart p14:bwMode="auto" r:id="rId5">
            <p14:nvContentPartPr>
              <p14:cNvPr id="3" name="Ink 2"/>
              <p14:cNvContentPartPr/>
              <p14:nvPr/>
            </p14:nvContentPartPr>
            <p14:xfrm>
              <a:off x="2739240" y="898200"/>
              <a:ext cx="14785560" cy="10058040"/>
            </p14:xfrm>
          </p:contentPart>
        </mc:Choice>
        <mc:Fallback>
          <p:pic>
            <p:nvPicPr>
              <p:cNvPr id="3" name="Ink 2"/>
              <p:cNvPicPr/>
              <p:nvPr/>
            </p:nvPicPr>
            <p:blipFill>
              <a:blip r:embed="rId6"/>
              <a:stretch>
                <a:fillRect/>
              </a:stretch>
            </p:blipFill>
            <p:spPr>
              <a:xfrm>
                <a:off x="2729880" y="888840"/>
                <a:ext cx="14804280" cy="10076760"/>
              </a:xfrm>
              <a:prstGeom prst="rect">
                <a:avLst/>
              </a:prstGeom>
            </p:spPr>
          </p:pic>
        </mc:Fallback>
      </mc:AlternateContent>
    </p:spTree>
    <p:extLst>
      <p:ext uri="{BB962C8B-B14F-4D97-AF65-F5344CB8AC3E}">
        <p14:creationId xmlns:p14="http://schemas.microsoft.com/office/powerpoint/2010/main" val="41036830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2" name="Rectangle 1"/>
          <p:cNvSpPr/>
          <p:nvPr/>
        </p:nvSpPr>
        <p:spPr>
          <a:xfrm>
            <a:off x="2143054" y="1006475"/>
            <a:ext cx="16230600" cy="3416320"/>
          </a:xfrm>
          <a:prstGeom prst="rect">
            <a:avLst/>
          </a:prstGeom>
        </p:spPr>
        <p:txBody>
          <a:bodyPr wrap="square">
            <a:spAutoFit/>
          </a:bodyPr>
          <a:lstStyle/>
          <a:p>
            <a:r>
              <a:rPr lang="en-US" sz="3600" dirty="0">
                <a:solidFill>
                  <a:srgbClr val="374151"/>
                </a:solidFill>
              </a:rPr>
              <a:t>Suppose we are interested in determining whether the average weight of a certain breed of dog is significantly different from a target weight of 25 pounds. We randomly select a sample of 20 dogs from this breed and weigh </a:t>
            </a:r>
            <a:r>
              <a:rPr lang="en-US" sz="3600" dirty="0" smtClean="0">
                <a:solidFill>
                  <a:srgbClr val="374151"/>
                </a:solidFill>
              </a:rPr>
              <a:t>them and get the mean 24 pounds and standard deviation is 0.7</a:t>
            </a:r>
            <a:r>
              <a:rPr lang="en-US" sz="3600" dirty="0" smtClean="0">
                <a:solidFill>
                  <a:srgbClr val="40424E"/>
                </a:solidFill>
              </a:rPr>
              <a:t>. </a:t>
            </a:r>
            <a:r>
              <a:rPr lang="en-US" sz="3600" dirty="0">
                <a:solidFill>
                  <a:srgbClr val="40424E"/>
                </a:solidFill>
              </a:rPr>
              <a:t>State whether the claim </a:t>
            </a:r>
            <a:r>
              <a:rPr lang="en-US" sz="3600" dirty="0" smtClean="0">
                <a:solidFill>
                  <a:srgbClr val="40424E"/>
                </a:solidFill>
              </a:rPr>
              <a:t>we made </a:t>
            </a:r>
            <a:r>
              <a:rPr lang="en-US" sz="3600" dirty="0">
                <a:solidFill>
                  <a:srgbClr val="40424E"/>
                </a:solidFill>
              </a:rPr>
              <a:t>is right or not at a 5% significance level.</a:t>
            </a:r>
            <a:endParaRPr lang="en-IN" sz="3600" dirty="0"/>
          </a:p>
          <a:p>
            <a:endParaRPr lang="en-IN" sz="3600" dirty="0"/>
          </a:p>
        </p:txBody>
      </p:sp>
      <mc:AlternateContent xmlns:mc="http://schemas.openxmlformats.org/markup-compatibility/2006">
        <mc:Choice xmlns:p14="http://schemas.microsoft.com/office/powerpoint/2010/main" Requires="p14">
          <p:contentPart p14:bwMode="auto" r:id="rId4">
            <p14:nvContentPartPr>
              <p14:cNvPr id="3" name="Ink 2"/>
              <p14:cNvContentPartPr/>
              <p14:nvPr/>
            </p14:nvContentPartPr>
            <p14:xfrm>
              <a:off x="456480" y="3401640"/>
              <a:ext cx="14800680" cy="6494400"/>
            </p14:xfrm>
          </p:contentPart>
        </mc:Choice>
        <mc:Fallback>
          <p:pic>
            <p:nvPicPr>
              <p:cNvPr id="3" name="Ink 2"/>
              <p:cNvPicPr/>
              <p:nvPr/>
            </p:nvPicPr>
            <p:blipFill>
              <a:blip r:embed="rId5"/>
              <a:stretch>
                <a:fillRect/>
              </a:stretch>
            </p:blipFill>
            <p:spPr>
              <a:xfrm>
                <a:off x="447120" y="3392280"/>
                <a:ext cx="14819400" cy="6513120"/>
              </a:xfrm>
              <a:prstGeom prst="rect">
                <a:avLst/>
              </a:prstGeom>
            </p:spPr>
          </p:pic>
        </mc:Fallback>
      </mc:AlternateContent>
    </p:spTree>
    <p:extLst>
      <p:ext uri="{BB962C8B-B14F-4D97-AF65-F5344CB8AC3E}">
        <p14:creationId xmlns:p14="http://schemas.microsoft.com/office/powerpoint/2010/main" val="41475515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2" name="Rectangle 1"/>
          <p:cNvSpPr/>
          <p:nvPr/>
        </p:nvSpPr>
        <p:spPr>
          <a:xfrm>
            <a:off x="1974850" y="1311275"/>
            <a:ext cx="16154400" cy="3970318"/>
          </a:xfrm>
          <a:prstGeom prst="rect">
            <a:avLst/>
          </a:prstGeom>
        </p:spPr>
        <p:txBody>
          <a:bodyPr wrap="square">
            <a:spAutoFit/>
          </a:bodyPr>
          <a:lstStyle/>
          <a:p>
            <a:r>
              <a:rPr lang="en-US" sz="3600" dirty="0"/>
              <a:t>There are</a:t>
            </a:r>
            <a:r>
              <a:rPr lang="en-US" sz="3600" b="1" dirty="0"/>
              <a:t> three main types of t-test</a:t>
            </a:r>
            <a:r>
              <a:rPr lang="en-US" sz="3600" b="1" dirty="0" smtClean="0"/>
              <a:t>:</a:t>
            </a:r>
          </a:p>
          <a:p>
            <a:endParaRPr lang="en-US" sz="3600" b="1" dirty="0" smtClean="0"/>
          </a:p>
          <a:p>
            <a:pPr marL="571500" indent="-571500">
              <a:buFont typeface="Arial" panose="020B0604020202020204" pitchFamily="34" charset="0"/>
              <a:buChar char="•"/>
            </a:pPr>
            <a:r>
              <a:rPr lang="en-US" sz="3600" dirty="0"/>
              <a:t>A One sample t-test tests the mean of a single group against a known mean</a:t>
            </a:r>
            <a:r>
              <a:rPr lang="en-US" sz="3600" dirty="0" smtClean="0"/>
              <a:t>.</a:t>
            </a:r>
            <a:endParaRPr lang="en-US" sz="3600" dirty="0"/>
          </a:p>
          <a:p>
            <a:pPr marL="571500" indent="-571500">
              <a:buFont typeface="Arial" panose="020B0604020202020204" pitchFamily="34" charset="0"/>
              <a:buChar char="•"/>
            </a:pPr>
            <a:r>
              <a:rPr lang="en-US" sz="3600" dirty="0"/>
              <a:t>An Independent Samples t-test compares the means for two groups.</a:t>
            </a:r>
          </a:p>
          <a:p>
            <a:pPr marL="571500" indent="-571500">
              <a:buFont typeface="Arial" panose="020B0604020202020204" pitchFamily="34" charset="0"/>
              <a:buChar char="•"/>
            </a:pPr>
            <a:r>
              <a:rPr lang="en-US" sz="3600" dirty="0"/>
              <a:t>A Paired sample t-test compares means from the same group at different times (say, one year apart).</a:t>
            </a:r>
          </a:p>
          <a:p>
            <a:pPr fontAlgn="base">
              <a:buFont typeface="Arial" panose="020B0604020202020204" pitchFamily="34" charset="0"/>
              <a:buChar char="•"/>
            </a:pPr>
            <a:endParaRPr lang="en-US" sz="3600" b="0" i="0" dirty="0">
              <a:solidFill>
                <a:schemeClr val="tx1"/>
              </a:solidFill>
              <a:effectLst/>
            </a:endParaRPr>
          </a:p>
        </p:txBody>
      </p:sp>
      <mc:AlternateContent xmlns:mc="http://schemas.openxmlformats.org/markup-compatibility/2006">
        <mc:Choice xmlns:p14="http://schemas.microsoft.com/office/powerpoint/2010/main" Requires="p14">
          <p:contentPart p14:bwMode="auto" r:id="rId4">
            <p14:nvContentPartPr>
              <p14:cNvPr id="3" name="Ink 2"/>
              <p14:cNvContentPartPr/>
              <p14:nvPr/>
            </p14:nvContentPartPr>
            <p14:xfrm>
              <a:off x="721440" y="3136680"/>
              <a:ext cx="13548960" cy="7525080"/>
            </p14:xfrm>
          </p:contentPart>
        </mc:Choice>
        <mc:Fallback>
          <p:pic>
            <p:nvPicPr>
              <p:cNvPr id="3" name="Ink 2"/>
              <p:cNvPicPr/>
              <p:nvPr/>
            </p:nvPicPr>
            <p:blipFill>
              <a:blip r:embed="rId5"/>
              <a:stretch>
                <a:fillRect/>
              </a:stretch>
            </p:blipFill>
            <p:spPr>
              <a:xfrm>
                <a:off x="712080" y="3127320"/>
                <a:ext cx="13567680" cy="7543800"/>
              </a:xfrm>
              <a:prstGeom prst="rect">
                <a:avLst/>
              </a:prstGeom>
            </p:spPr>
          </p:pic>
        </mc:Fallback>
      </mc:AlternateContent>
    </p:spTree>
    <p:extLst>
      <p:ext uri="{BB962C8B-B14F-4D97-AF65-F5344CB8AC3E}">
        <p14:creationId xmlns:p14="http://schemas.microsoft.com/office/powerpoint/2010/main" val="42651772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pic>
        <p:nvPicPr>
          <p:cNvPr id="5" name="Picture 4"/>
          <p:cNvPicPr>
            <a:picLocks noChangeAspect="1"/>
          </p:cNvPicPr>
          <p:nvPr/>
        </p:nvPicPr>
        <p:blipFill>
          <a:blip r:embed="rId4"/>
          <a:stretch>
            <a:fillRect/>
          </a:stretch>
        </p:blipFill>
        <p:spPr>
          <a:xfrm>
            <a:off x="1822450" y="1311275"/>
            <a:ext cx="15773400" cy="7095478"/>
          </a:xfrm>
          <a:prstGeom prst="rect">
            <a:avLst/>
          </a:prstGeom>
        </p:spPr>
      </p:pic>
    </p:spTree>
    <p:extLst>
      <p:ext uri="{BB962C8B-B14F-4D97-AF65-F5344CB8AC3E}">
        <p14:creationId xmlns:p14="http://schemas.microsoft.com/office/powerpoint/2010/main" val="35689012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pic>
        <p:nvPicPr>
          <p:cNvPr id="2" name="Picture 1"/>
          <p:cNvPicPr>
            <a:picLocks noChangeAspect="1"/>
          </p:cNvPicPr>
          <p:nvPr/>
        </p:nvPicPr>
        <p:blipFill>
          <a:blip r:embed="rId4"/>
          <a:stretch>
            <a:fillRect/>
          </a:stretch>
        </p:blipFill>
        <p:spPr>
          <a:xfrm>
            <a:off x="1898650" y="1029970"/>
            <a:ext cx="15544800" cy="8287040"/>
          </a:xfrm>
          <a:prstGeom prst="rect">
            <a:avLst/>
          </a:prstGeom>
        </p:spPr>
      </p:pic>
      <mc:AlternateContent xmlns:mc="http://schemas.openxmlformats.org/markup-compatibility/2006">
        <mc:Choice xmlns:p14="http://schemas.microsoft.com/office/powerpoint/2010/main" Requires="p14">
          <p:contentPart p14:bwMode="auto" r:id="rId5">
            <p14:nvContentPartPr>
              <p14:cNvPr id="3" name="Ink 2"/>
              <p14:cNvContentPartPr/>
              <p14:nvPr/>
            </p14:nvContentPartPr>
            <p14:xfrm>
              <a:off x="1973520" y="1207440"/>
              <a:ext cx="14829840" cy="9881280"/>
            </p14:xfrm>
          </p:contentPart>
        </mc:Choice>
        <mc:Fallback>
          <p:pic>
            <p:nvPicPr>
              <p:cNvPr id="3" name="Ink 2"/>
              <p:cNvPicPr/>
              <p:nvPr/>
            </p:nvPicPr>
            <p:blipFill>
              <a:blip r:embed="rId6"/>
              <a:stretch>
                <a:fillRect/>
              </a:stretch>
            </p:blipFill>
            <p:spPr>
              <a:xfrm>
                <a:off x="1964160" y="1198080"/>
                <a:ext cx="14848560" cy="9900000"/>
              </a:xfrm>
              <a:prstGeom prst="rect">
                <a:avLst/>
              </a:prstGeom>
            </p:spPr>
          </p:pic>
        </mc:Fallback>
      </mc:AlternateContent>
    </p:spTree>
    <p:extLst>
      <p:ext uri="{BB962C8B-B14F-4D97-AF65-F5344CB8AC3E}">
        <p14:creationId xmlns:p14="http://schemas.microsoft.com/office/powerpoint/2010/main" val="37348558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pic>
        <p:nvPicPr>
          <p:cNvPr id="3" name="Picture 2"/>
          <p:cNvPicPr>
            <a:picLocks noChangeAspect="1"/>
          </p:cNvPicPr>
          <p:nvPr/>
        </p:nvPicPr>
        <p:blipFill>
          <a:blip r:embed="rId4"/>
          <a:stretch>
            <a:fillRect/>
          </a:stretch>
        </p:blipFill>
        <p:spPr>
          <a:xfrm>
            <a:off x="2051050" y="984250"/>
            <a:ext cx="15011400" cy="6020196"/>
          </a:xfrm>
          <a:prstGeom prst="rect">
            <a:avLst/>
          </a:prstGeom>
        </p:spPr>
      </p:pic>
      <mc:AlternateContent xmlns:mc="http://schemas.openxmlformats.org/markup-compatibility/2006">
        <mc:Choice xmlns:p14="http://schemas.microsoft.com/office/powerpoint/2010/main" Requires="p14">
          <p:contentPart p14:bwMode="auto" r:id="rId5">
            <p14:nvContentPartPr>
              <p14:cNvPr id="2" name="Ink 1"/>
              <p14:cNvContentPartPr/>
              <p14:nvPr/>
            </p14:nvContentPartPr>
            <p14:xfrm>
              <a:off x="898200" y="2856960"/>
              <a:ext cx="19203840" cy="8438040"/>
            </p14:xfrm>
          </p:contentPart>
        </mc:Choice>
        <mc:Fallback>
          <p:pic>
            <p:nvPicPr>
              <p:cNvPr id="2" name="Ink 1"/>
              <p:cNvPicPr/>
              <p:nvPr/>
            </p:nvPicPr>
            <p:blipFill>
              <a:blip r:embed="rId6"/>
              <a:stretch>
                <a:fillRect/>
              </a:stretch>
            </p:blipFill>
            <p:spPr>
              <a:xfrm>
                <a:off x="888840" y="2847600"/>
                <a:ext cx="19222560" cy="8456760"/>
              </a:xfrm>
              <a:prstGeom prst="rect">
                <a:avLst/>
              </a:prstGeom>
            </p:spPr>
          </p:pic>
        </mc:Fallback>
      </mc:AlternateContent>
    </p:spTree>
    <p:extLst>
      <p:ext uri="{BB962C8B-B14F-4D97-AF65-F5344CB8AC3E}">
        <p14:creationId xmlns:p14="http://schemas.microsoft.com/office/powerpoint/2010/main" val="13957640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pic>
        <p:nvPicPr>
          <p:cNvPr id="3" name="Picture 2"/>
          <p:cNvPicPr>
            <a:picLocks noChangeAspect="1"/>
          </p:cNvPicPr>
          <p:nvPr/>
        </p:nvPicPr>
        <p:blipFill>
          <a:blip r:embed="rId4"/>
          <a:stretch>
            <a:fillRect/>
          </a:stretch>
        </p:blipFill>
        <p:spPr>
          <a:xfrm>
            <a:off x="2051050" y="1311275"/>
            <a:ext cx="12268200" cy="7500464"/>
          </a:xfrm>
          <a:prstGeom prst="rect">
            <a:avLst/>
          </a:prstGeom>
        </p:spPr>
      </p:pic>
    </p:spTree>
    <p:extLst>
      <p:ext uri="{BB962C8B-B14F-4D97-AF65-F5344CB8AC3E}">
        <p14:creationId xmlns:p14="http://schemas.microsoft.com/office/powerpoint/2010/main" val="21388668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2" name="TextBox 1"/>
          <p:cNvSpPr txBox="1"/>
          <p:nvPr/>
        </p:nvSpPr>
        <p:spPr>
          <a:xfrm>
            <a:off x="1898650" y="984250"/>
            <a:ext cx="17145000" cy="4524315"/>
          </a:xfrm>
          <a:prstGeom prst="rect">
            <a:avLst/>
          </a:prstGeom>
          <a:noFill/>
        </p:spPr>
        <p:txBody>
          <a:bodyPr wrap="square" rtlCol="0">
            <a:spAutoFit/>
          </a:bodyPr>
          <a:lstStyle/>
          <a:p>
            <a:r>
              <a:rPr lang="en-US" sz="3600" dirty="0" smtClean="0"/>
              <a:t>Outcome 1: We reject the null hypothesis when in reality it is false.</a:t>
            </a:r>
          </a:p>
          <a:p>
            <a:r>
              <a:rPr lang="en-US" sz="3600" dirty="0" smtClean="0"/>
              <a:t>Outcome 2: We reject the null hypothesis when in reality it is true.   </a:t>
            </a:r>
          </a:p>
          <a:p>
            <a:r>
              <a:rPr lang="en-US" sz="3600" dirty="0" smtClean="0"/>
              <a:t>(Type 1 Error)</a:t>
            </a:r>
          </a:p>
          <a:p>
            <a:r>
              <a:rPr lang="en-US" sz="3600" dirty="0"/>
              <a:t>Outcome </a:t>
            </a:r>
            <a:r>
              <a:rPr lang="en-US" sz="3600" dirty="0" smtClean="0"/>
              <a:t>3: We failed to </a:t>
            </a:r>
            <a:r>
              <a:rPr lang="en-US" sz="3600" dirty="0"/>
              <a:t>reject the null hypothesis when in reality it is false</a:t>
            </a:r>
            <a:r>
              <a:rPr lang="en-US" sz="3600" dirty="0" smtClean="0"/>
              <a:t>.</a:t>
            </a:r>
          </a:p>
          <a:p>
            <a:r>
              <a:rPr lang="en-US" sz="3600" dirty="0" smtClean="0"/>
              <a:t>(Type 2 Error)</a:t>
            </a:r>
            <a:endParaRPr lang="en-US" sz="3600" dirty="0"/>
          </a:p>
          <a:p>
            <a:r>
              <a:rPr lang="en-US" sz="3600" dirty="0"/>
              <a:t>Outcome </a:t>
            </a:r>
            <a:r>
              <a:rPr lang="en-US" sz="3600" dirty="0" smtClean="0"/>
              <a:t>4: </a:t>
            </a:r>
            <a:r>
              <a:rPr lang="en-US" sz="3600" dirty="0"/>
              <a:t>We </a:t>
            </a:r>
            <a:r>
              <a:rPr lang="en-US" sz="3600" dirty="0" smtClean="0"/>
              <a:t>failed to reject </a:t>
            </a:r>
            <a:r>
              <a:rPr lang="en-US" sz="3600" dirty="0"/>
              <a:t>the null hypothesis when in reality it is true.   </a:t>
            </a:r>
          </a:p>
          <a:p>
            <a:endParaRPr lang="en-US" sz="3600" dirty="0" smtClean="0"/>
          </a:p>
          <a:p>
            <a:r>
              <a:rPr lang="en-US" sz="3600" dirty="0" smtClean="0"/>
              <a:t>We say “We failed to reject the null hypothesis” instead of  “we accept the null hypothesis”.</a:t>
            </a:r>
            <a:endParaRPr lang="en-IN" sz="3600" dirty="0"/>
          </a:p>
        </p:txBody>
      </p:sp>
      <mc:AlternateContent xmlns:mc="http://schemas.openxmlformats.org/markup-compatibility/2006">
        <mc:Choice xmlns:p14="http://schemas.microsoft.com/office/powerpoint/2010/main" Requires="p14">
          <p:contentPart p14:bwMode="auto" r:id="rId4">
            <p14:nvContentPartPr>
              <p14:cNvPr id="3" name="Ink 2"/>
              <p14:cNvContentPartPr/>
              <p14:nvPr/>
            </p14:nvContentPartPr>
            <p14:xfrm>
              <a:off x="1796760" y="1148760"/>
              <a:ext cx="16420320" cy="8644320"/>
            </p14:xfrm>
          </p:contentPart>
        </mc:Choice>
        <mc:Fallback>
          <p:pic>
            <p:nvPicPr>
              <p:cNvPr id="3" name="Ink 2"/>
              <p:cNvPicPr/>
              <p:nvPr/>
            </p:nvPicPr>
            <p:blipFill>
              <a:blip r:embed="rId5"/>
              <a:stretch>
                <a:fillRect/>
              </a:stretch>
            </p:blipFill>
            <p:spPr>
              <a:xfrm>
                <a:off x="1787400" y="1139400"/>
                <a:ext cx="16439040" cy="8663040"/>
              </a:xfrm>
              <a:prstGeom prst="rect">
                <a:avLst/>
              </a:prstGeom>
            </p:spPr>
          </p:pic>
        </mc:Fallback>
      </mc:AlternateContent>
    </p:spTree>
    <p:extLst>
      <p:ext uri="{BB962C8B-B14F-4D97-AF65-F5344CB8AC3E}">
        <p14:creationId xmlns:p14="http://schemas.microsoft.com/office/powerpoint/2010/main" val="1230143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pic>
        <p:nvPicPr>
          <p:cNvPr id="2" name="Picture 1"/>
          <p:cNvPicPr>
            <a:picLocks noChangeAspect="1"/>
          </p:cNvPicPr>
          <p:nvPr/>
        </p:nvPicPr>
        <p:blipFill>
          <a:blip r:embed="rId4"/>
          <a:stretch>
            <a:fillRect/>
          </a:stretch>
        </p:blipFill>
        <p:spPr>
          <a:xfrm>
            <a:off x="1822450" y="1387475"/>
            <a:ext cx="14630400" cy="6645836"/>
          </a:xfrm>
          <a:prstGeom prst="rect">
            <a:avLst/>
          </a:prstGeom>
        </p:spPr>
      </p:pic>
      <mc:AlternateContent xmlns:mc="http://schemas.openxmlformats.org/markup-compatibility/2006">
        <mc:Choice xmlns:p14="http://schemas.microsoft.com/office/powerpoint/2010/main" Requires="p14">
          <p:contentPart p14:bwMode="auto" r:id="rId5">
            <p14:nvContentPartPr>
              <p14:cNvPr id="3" name="Ink 2"/>
              <p14:cNvContentPartPr/>
              <p14:nvPr/>
            </p14:nvContentPartPr>
            <p14:xfrm>
              <a:off x="1546200" y="2812680"/>
              <a:ext cx="14034600" cy="7731360"/>
            </p14:xfrm>
          </p:contentPart>
        </mc:Choice>
        <mc:Fallback>
          <p:pic>
            <p:nvPicPr>
              <p:cNvPr id="3" name="Ink 2"/>
              <p:cNvPicPr/>
              <p:nvPr/>
            </p:nvPicPr>
            <p:blipFill>
              <a:blip r:embed="rId6"/>
              <a:stretch>
                <a:fillRect/>
              </a:stretch>
            </p:blipFill>
            <p:spPr>
              <a:xfrm>
                <a:off x="1536840" y="2803320"/>
                <a:ext cx="14053320" cy="7750080"/>
              </a:xfrm>
              <a:prstGeom prst="rect">
                <a:avLst/>
              </a:prstGeom>
            </p:spPr>
          </p:pic>
        </mc:Fallback>
      </mc:AlternateContent>
    </p:spTree>
    <p:extLst>
      <p:ext uri="{BB962C8B-B14F-4D97-AF65-F5344CB8AC3E}">
        <p14:creationId xmlns:p14="http://schemas.microsoft.com/office/powerpoint/2010/main" val="38485807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pic>
        <p:nvPicPr>
          <p:cNvPr id="2" name="Picture 1"/>
          <p:cNvPicPr>
            <a:picLocks noChangeAspect="1"/>
          </p:cNvPicPr>
          <p:nvPr/>
        </p:nvPicPr>
        <p:blipFill>
          <a:blip r:embed="rId4"/>
          <a:stretch>
            <a:fillRect/>
          </a:stretch>
        </p:blipFill>
        <p:spPr>
          <a:xfrm>
            <a:off x="1974850" y="1761935"/>
            <a:ext cx="13030200" cy="4117034"/>
          </a:xfrm>
          <a:prstGeom prst="rect">
            <a:avLst/>
          </a:prstGeom>
        </p:spPr>
      </p:pic>
      <p:sp>
        <p:nvSpPr>
          <p:cNvPr id="3" name="TextBox 2"/>
          <p:cNvSpPr txBox="1"/>
          <p:nvPr/>
        </p:nvSpPr>
        <p:spPr>
          <a:xfrm>
            <a:off x="1212850" y="1235075"/>
            <a:ext cx="9906000" cy="6186309"/>
          </a:xfrm>
          <a:prstGeom prst="rect">
            <a:avLst/>
          </a:prstGeom>
          <a:noFill/>
        </p:spPr>
        <p:txBody>
          <a:bodyPr wrap="square" rtlCol="0">
            <a:spAutoFit/>
          </a:bodyPr>
          <a:lstStyle/>
          <a:p>
            <a:r>
              <a:rPr lang="en-US" sz="3600" dirty="0" smtClean="0"/>
              <a:t>Practice Questions</a:t>
            </a:r>
          </a:p>
          <a:p>
            <a:r>
              <a:rPr lang="en-US" sz="3600" dirty="0" smtClean="0"/>
              <a:t>Q1</a:t>
            </a:r>
          </a:p>
          <a:p>
            <a:endParaRPr lang="en-US" sz="3600" dirty="0"/>
          </a:p>
          <a:p>
            <a:endParaRPr lang="en-US" sz="3600" dirty="0" smtClean="0"/>
          </a:p>
          <a:p>
            <a:endParaRPr lang="en-US" sz="3600" dirty="0"/>
          </a:p>
          <a:p>
            <a:endParaRPr lang="en-US" sz="3600" dirty="0" smtClean="0"/>
          </a:p>
          <a:p>
            <a:endParaRPr lang="en-US" sz="3600" dirty="0"/>
          </a:p>
          <a:p>
            <a:endParaRPr lang="en-US" sz="3600" dirty="0" smtClean="0"/>
          </a:p>
          <a:p>
            <a:endParaRPr lang="en-US" sz="3600" dirty="0"/>
          </a:p>
          <a:p>
            <a:r>
              <a:rPr lang="en-US" sz="3600" dirty="0" smtClean="0"/>
              <a:t>Q2</a:t>
            </a:r>
            <a:endParaRPr lang="en-US" sz="3600" dirty="0"/>
          </a:p>
          <a:p>
            <a:endParaRPr lang="en-IN" sz="3600" dirty="0"/>
          </a:p>
        </p:txBody>
      </p:sp>
      <p:pic>
        <p:nvPicPr>
          <p:cNvPr id="5" name="Picture 4"/>
          <p:cNvPicPr>
            <a:picLocks noChangeAspect="1"/>
          </p:cNvPicPr>
          <p:nvPr/>
        </p:nvPicPr>
        <p:blipFill>
          <a:blip r:embed="rId5"/>
          <a:stretch>
            <a:fillRect/>
          </a:stretch>
        </p:blipFill>
        <p:spPr>
          <a:xfrm>
            <a:off x="1974850" y="6264275"/>
            <a:ext cx="14097000" cy="4305487"/>
          </a:xfrm>
          <a:prstGeom prst="rect">
            <a:avLst/>
          </a:prstGeom>
        </p:spPr>
      </p:pic>
      <mc:AlternateContent xmlns:mc="http://schemas.openxmlformats.org/markup-compatibility/2006">
        <mc:Choice xmlns:p14="http://schemas.microsoft.com/office/powerpoint/2010/main" Requires="p14">
          <p:contentPart p14:bwMode="auto" r:id="rId6">
            <p14:nvContentPartPr>
              <p14:cNvPr id="6" name="Ink 5"/>
              <p14:cNvContentPartPr/>
              <p14:nvPr/>
            </p14:nvContentPartPr>
            <p14:xfrm>
              <a:off x="795240" y="1870200"/>
              <a:ext cx="15286320" cy="8703360"/>
            </p14:xfrm>
          </p:contentPart>
        </mc:Choice>
        <mc:Fallback>
          <p:pic>
            <p:nvPicPr>
              <p:cNvPr id="6" name="Ink 5"/>
              <p:cNvPicPr/>
              <p:nvPr/>
            </p:nvPicPr>
            <p:blipFill>
              <a:blip r:embed="rId7"/>
              <a:stretch>
                <a:fillRect/>
              </a:stretch>
            </p:blipFill>
            <p:spPr>
              <a:xfrm>
                <a:off x="785880" y="1860840"/>
                <a:ext cx="15305040" cy="8722080"/>
              </a:xfrm>
              <a:prstGeom prst="rect">
                <a:avLst/>
              </a:prstGeom>
            </p:spPr>
          </p:pic>
        </mc:Fallback>
      </mc:AlternateContent>
    </p:spTree>
    <p:extLst>
      <p:ext uri="{BB962C8B-B14F-4D97-AF65-F5344CB8AC3E}">
        <p14:creationId xmlns:p14="http://schemas.microsoft.com/office/powerpoint/2010/main" val="27500615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1158875"/>
            <a:ext cx="9975850" cy="2532614"/>
          </a:xfrm>
          <a:prstGeom prst="rect">
            <a:avLst/>
          </a:prstGeom>
        </p:spPr>
      </p:pic>
      <p:grpSp>
        <p:nvGrpSpPr>
          <p:cNvPr id="3" name="object 3"/>
          <p:cNvGrpSpPr/>
          <p:nvPr/>
        </p:nvGrpSpPr>
        <p:grpSpPr>
          <a:xfrm>
            <a:off x="0" y="10427105"/>
            <a:ext cx="20104100" cy="882015"/>
            <a:chOff x="0" y="10427105"/>
            <a:chExt cx="20104100" cy="882015"/>
          </a:xfrm>
        </p:grpSpPr>
        <p:pic>
          <p:nvPicPr>
            <p:cNvPr id="4" name="object 4"/>
            <p:cNvPicPr/>
            <p:nvPr/>
          </p:nvPicPr>
          <p:blipFill>
            <a:blip r:embed="rId4" cstate="print"/>
            <a:stretch>
              <a:fillRect/>
            </a:stretch>
          </p:blipFill>
          <p:spPr>
            <a:xfrm>
              <a:off x="1368587" y="10427105"/>
              <a:ext cx="18735513" cy="881450"/>
            </a:xfrm>
            <a:prstGeom prst="rect">
              <a:avLst/>
            </a:prstGeom>
          </p:spPr>
        </p:pic>
        <p:sp>
          <p:nvSpPr>
            <p:cNvPr id="5" name="object 5"/>
            <p:cNvSpPr/>
            <p:nvPr/>
          </p:nvSpPr>
          <p:spPr>
            <a:xfrm>
              <a:off x="0" y="10427105"/>
              <a:ext cx="1530350" cy="882015"/>
            </a:xfrm>
            <a:custGeom>
              <a:avLst/>
              <a:gdLst/>
              <a:ahLst/>
              <a:cxnLst/>
              <a:rect l="l" t="t" r="r" b="b"/>
              <a:pathLst>
                <a:path w="1530350" h="882015">
                  <a:moveTo>
                    <a:pt x="895974" y="0"/>
                  </a:moveTo>
                  <a:lnTo>
                    <a:pt x="0" y="0"/>
                  </a:lnTo>
                  <a:lnTo>
                    <a:pt x="0" y="881450"/>
                  </a:lnTo>
                  <a:lnTo>
                    <a:pt x="1529998" y="881450"/>
                  </a:lnTo>
                  <a:lnTo>
                    <a:pt x="895974" y="0"/>
                  </a:lnTo>
                  <a:close/>
                </a:path>
              </a:pathLst>
            </a:custGeom>
            <a:solidFill>
              <a:srgbClr val="0D2A3C"/>
            </a:solidFill>
          </p:spPr>
          <p:txBody>
            <a:bodyPr wrap="square" lIns="0" tIns="0" rIns="0" bIns="0" rtlCol="0"/>
            <a:lstStyle/>
            <a:p>
              <a:endParaRPr/>
            </a:p>
          </p:txBody>
        </p:sp>
      </p:grpSp>
      <p:sp>
        <p:nvSpPr>
          <p:cNvPr id="6" name="object 6"/>
          <p:cNvSpPr txBox="1">
            <a:spLocks noGrp="1"/>
          </p:cNvSpPr>
          <p:nvPr>
            <p:ph type="title"/>
          </p:nvPr>
        </p:nvSpPr>
        <p:spPr>
          <a:xfrm>
            <a:off x="603250" y="1685236"/>
            <a:ext cx="8382000" cy="748923"/>
          </a:xfrm>
          <a:prstGeom prst="rect">
            <a:avLst/>
          </a:prstGeom>
        </p:spPr>
        <p:txBody>
          <a:bodyPr vert="horz" wrap="square" lIns="0" tIns="17780" rIns="0" bIns="0" rtlCol="0">
            <a:spAutoFit/>
          </a:bodyPr>
          <a:lstStyle/>
          <a:p>
            <a:pPr marL="12700">
              <a:lnSpc>
                <a:spcPts val="5745"/>
              </a:lnSpc>
              <a:spcBef>
                <a:spcPts val="140"/>
              </a:spcBef>
            </a:pPr>
            <a:r>
              <a:rPr lang="en-GB" sz="7200" b="1" dirty="0" smtClean="0">
                <a:latin typeface="+mn-lt"/>
                <a:ea typeface="Roboto Medium" panose="02000000000000000000" pitchFamily="2" charset="0"/>
                <a:cs typeface="Calibri" panose="020F0502020204030204" pitchFamily="34" charset="0"/>
              </a:rPr>
              <a:t>Chi- Square Test</a:t>
            </a:r>
            <a:endParaRPr sz="7200" dirty="0">
              <a:latin typeface="+mn-lt"/>
              <a:ea typeface="Roboto Medium" panose="02000000000000000000" pitchFamily="2" charset="0"/>
              <a:cs typeface="Calibri" panose="020F0502020204030204" pitchFamily="34" charset="0"/>
            </a:endParaRPr>
          </a:p>
        </p:txBody>
      </p:sp>
      <p:pic>
        <p:nvPicPr>
          <p:cNvPr id="12" name="Picture 11"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9" name="Rectangle 8"/>
          <p:cNvSpPr/>
          <p:nvPr/>
        </p:nvSpPr>
        <p:spPr>
          <a:xfrm>
            <a:off x="1530350" y="4516460"/>
            <a:ext cx="17220962" cy="2862322"/>
          </a:xfrm>
          <a:prstGeom prst="rect">
            <a:avLst/>
          </a:prstGeom>
        </p:spPr>
        <p:txBody>
          <a:bodyPr wrap="square">
            <a:spAutoFit/>
          </a:bodyPr>
          <a:lstStyle/>
          <a:p>
            <a:r>
              <a:rPr lang="en-US" sz="3600" dirty="0" smtClean="0"/>
              <a:t>It is a powerful test for testing the significance of the discrepancy between theory and experiment.</a:t>
            </a:r>
          </a:p>
          <a:p>
            <a:r>
              <a:rPr lang="en-US" sz="3600" dirty="0" smtClean="0"/>
              <a:t>(OR) </a:t>
            </a:r>
          </a:p>
          <a:p>
            <a:r>
              <a:rPr lang="en-US" sz="3600" dirty="0" smtClean="0"/>
              <a:t>The </a:t>
            </a:r>
            <a:r>
              <a:rPr lang="en-US" sz="3600" dirty="0"/>
              <a:t>Chi-square (χ2 ) test represents a useful method of comparing experimentally obtained results with those to be expected theoretically on some hypothesis.</a:t>
            </a:r>
            <a:endParaRPr lang="en-IN" sz="3600" dirty="0"/>
          </a:p>
        </p:txBody>
      </p:sp>
      <mc:AlternateContent xmlns:mc="http://schemas.openxmlformats.org/markup-compatibility/2006">
        <mc:Choice xmlns:p14="http://schemas.microsoft.com/office/powerpoint/2010/main" Requires="p14">
          <p:contentPart p14:bwMode="auto" r:id="rId6">
            <p14:nvContentPartPr>
              <p14:cNvPr id="7" name="Ink 6"/>
              <p14:cNvContentPartPr/>
              <p14:nvPr/>
            </p14:nvContentPartPr>
            <p14:xfrm>
              <a:off x="2459160" y="1325160"/>
              <a:ext cx="17613360" cy="8615160"/>
            </p14:xfrm>
          </p:contentPart>
        </mc:Choice>
        <mc:Fallback>
          <p:pic>
            <p:nvPicPr>
              <p:cNvPr id="7" name="Ink 6"/>
              <p:cNvPicPr/>
              <p:nvPr/>
            </p:nvPicPr>
            <p:blipFill>
              <a:blip r:embed="rId7"/>
              <a:stretch>
                <a:fillRect/>
              </a:stretch>
            </p:blipFill>
            <p:spPr>
              <a:xfrm>
                <a:off x="2449800" y="1315800"/>
                <a:ext cx="17632080" cy="8633880"/>
              </a:xfrm>
              <a:prstGeom prst="rect">
                <a:avLst/>
              </a:prstGeom>
            </p:spPr>
          </p:pic>
        </mc:Fallback>
      </mc:AlternateContent>
    </p:spTree>
    <p:extLst>
      <p:ext uri="{BB962C8B-B14F-4D97-AF65-F5344CB8AC3E}">
        <p14:creationId xmlns:p14="http://schemas.microsoft.com/office/powerpoint/2010/main" val="25981349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pic>
        <p:nvPicPr>
          <p:cNvPr id="2" name="Picture 1"/>
          <p:cNvPicPr>
            <a:picLocks noChangeAspect="1"/>
          </p:cNvPicPr>
          <p:nvPr/>
        </p:nvPicPr>
        <p:blipFill>
          <a:blip r:embed="rId4"/>
          <a:stretch>
            <a:fillRect/>
          </a:stretch>
        </p:blipFill>
        <p:spPr>
          <a:xfrm>
            <a:off x="2279650" y="1022350"/>
            <a:ext cx="16383000" cy="3928712"/>
          </a:xfrm>
          <a:prstGeom prst="rect">
            <a:avLst/>
          </a:prstGeom>
        </p:spPr>
      </p:pic>
    </p:spTree>
    <p:extLst>
      <p:ext uri="{BB962C8B-B14F-4D97-AF65-F5344CB8AC3E}">
        <p14:creationId xmlns:p14="http://schemas.microsoft.com/office/powerpoint/2010/main" val="17652928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3" name="Rectangle 2"/>
          <p:cNvSpPr/>
          <p:nvPr/>
        </p:nvSpPr>
        <p:spPr>
          <a:xfrm>
            <a:off x="1670050" y="1006475"/>
            <a:ext cx="15849600" cy="3416320"/>
          </a:xfrm>
          <a:prstGeom prst="rect">
            <a:avLst/>
          </a:prstGeom>
        </p:spPr>
        <p:txBody>
          <a:bodyPr wrap="square">
            <a:spAutoFit/>
          </a:bodyPr>
          <a:lstStyle/>
          <a:p>
            <a:r>
              <a:rPr lang="en-US" sz="3600" dirty="0"/>
              <a:t>T</a:t>
            </a:r>
            <a:r>
              <a:rPr lang="en-US" sz="3600" dirty="0" smtClean="0"/>
              <a:t>he value of </a:t>
            </a:r>
            <a:r>
              <a:rPr lang="en-US" sz="3600" dirty="0"/>
              <a:t>chi-square is very big </a:t>
            </a:r>
            <a:r>
              <a:rPr lang="en-US" sz="3600" dirty="0" smtClean="0"/>
              <a:t>it </a:t>
            </a:r>
            <a:r>
              <a:rPr lang="en-US" sz="3600" dirty="0"/>
              <a:t>indicates that the divergence between expected and observed frequencies is </a:t>
            </a:r>
            <a:r>
              <a:rPr lang="en-US" sz="3600" dirty="0" smtClean="0"/>
              <a:t>large.</a:t>
            </a:r>
          </a:p>
          <a:p>
            <a:r>
              <a:rPr lang="en-US" sz="3600" dirty="0" smtClean="0"/>
              <a:t> </a:t>
            </a:r>
            <a:r>
              <a:rPr lang="en-US" sz="3600" dirty="0"/>
              <a:t>If the </a:t>
            </a:r>
            <a:r>
              <a:rPr lang="en-US" sz="3600" dirty="0" smtClean="0"/>
              <a:t> </a:t>
            </a:r>
            <a:r>
              <a:rPr lang="en-US" sz="3600" dirty="0"/>
              <a:t>value of chi-square is very small </a:t>
            </a:r>
            <a:r>
              <a:rPr lang="en-US" sz="3600" dirty="0" smtClean="0"/>
              <a:t>it </a:t>
            </a:r>
            <a:r>
              <a:rPr lang="en-US" sz="3600" dirty="0"/>
              <a:t>indicates that the divergence between actual and expected frequencies is very </a:t>
            </a:r>
            <a:r>
              <a:rPr lang="en-US" sz="3600" dirty="0" smtClean="0"/>
              <a:t>little.</a:t>
            </a:r>
          </a:p>
          <a:p>
            <a:endParaRPr lang="en-US" sz="3600" dirty="0"/>
          </a:p>
          <a:p>
            <a:r>
              <a:rPr lang="en-US" sz="3600" dirty="0" smtClean="0"/>
              <a:t> </a:t>
            </a:r>
            <a:endParaRPr lang="en-IN" sz="3600" dirty="0"/>
          </a:p>
        </p:txBody>
      </p:sp>
      <mc:AlternateContent xmlns:mc="http://schemas.openxmlformats.org/markup-compatibility/2006">
        <mc:Choice xmlns:p14="http://schemas.microsoft.com/office/powerpoint/2010/main" Requires="p14">
          <p:contentPart p14:bwMode="auto" r:id="rId4">
            <p14:nvContentPartPr>
              <p14:cNvPr id="2" name="Ink 1"/>
              <p14:cNvContentPartPr/>
              <p14:nvPr/>
            </p14:nvContentPartPr>
            <p14:xfrm>
              <a:off x="3269160" y="2135160"/>
              <a:ext cx="1149120" cy="132840"/>
            </p14:xfrm>
          </p:contentPart>
        </mc:Choice>
        <mc:Fallback>
          <p:pic>
            <p:nvPicPr>
              <p:cNvPr id="2" name="Ink 1"/>
              <p:cNvPicPr/>
              <p:nvPr/>
            </p:nvPicPr>
            <p:blipFill>
              <a:blip r:embed="rId5"/>
              <a:stretch>
                <a:fillRect/>
              </a:stretch>
            </p:blipFill>
            <p:spPr>
              <a:xfrm>
                <a:off x="3259800" y="2125800"/>
                <a:ext cx="1167840" cy="151560"/>
              </a:xfrm>
              <a:prstGeom prst="rect">
                <a:avLst/>
              </a:prstGeom>
            </p:spPr>
          </p:pic>
        </mc:Fallback>
      </mc:AlternateContent>
    </p:spTree>
    <p:extLst>
      <p:ext uri="{BB962C8B-B14F-4D97-AF65-F5344CB8AC3E}">
        <p14:creationId xmlns:p14="http://schemas.microsoft.com/office/powerpoint/2010/main" val="26800495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a14="http://schemas.microsoft.com/office/drawing/2010/main">
        <mc:Choice Requires="a14">
          <p:sp>
            <p:nvSpPr>
              <p:cNvPr id="2" name="Rectangle 1"/>
              <p:cNvSpPr/>
              <p:nvPr/>
            </p:nvSpPr>
            <p:spPr>
              <a:xfrm>
                <a:off x="2432050" y="420370"/>
                <a:ext cx="15316200" cy="7848302"/>
              </a:xfrm>
              <a:prstGeom prst="rect">
                <a:avLst/>
              </a:prstGeom>
            </p:spPr>
            <p:txBody>
              <a:bodyPr wrap="square">
                <a:spAutoFit/>
              </a:bodyPr>
              <a:lstStyle/>
              <a:p>
                <a:r>
                  <a:rPr lang="en-US" sz="3600" dirty="0" smtClean="0"/>
                  <a:t>The </a:t>
                </a:r>
                <a:r>
                  <a:rPr lang="en-US" sz="3600" dirty="0"/>
                  <a:t>following steps are followed for the above said purpose: </a:t>
                </a:r>
                <a:endParaRPr lang="en-US" sz="3600" dirty="0" smtClean="0"/>
              </a:p>
              <a:p>
                <a:pPr marL="857250" indent="-857250">
                  <a:buAutoNum type="romanLcPeriod"/>
                </a:pPr>
                <a:r>
                  <a:rPr lang="en-US" sz="3600" dirty="0" smtClean="0"/>
                  <a:t>A </a:t>
                </a:r>
                <a:r>
                  <a:rPr lang="en-US" sz="3600" dirty="0"/>
                  <a:t>null and alternative hypothesis </a:t>
                </a:r>
                <a:r>
                  <a:rPr lang="en-US" sz="3600" dirty="0" smtClean="0"/>
                  <a:t>related </a:t>
                </a:r>
                <a:r>
                  <a:rPr lang="en-US" sz="3600" dirty="0"/>
                  <a:t>to the </a:t>
                </a:r>
                <a:r>
                  <a:rPr lang="en-US" sz="3600" dirty="0" smtClean="0"/>
                  <a:t>enquiry</a:t>
                </a:r>
              </a:p>
              <a:p>
                <a:pPr marL="857250" indent="-857250">
                  <a:buAutoNum type="romanLcPeriod" startAt="2"/>
                </a:pPr>
                <a:r>
                  <a:rPr lang="en-US" sz="3600" dirty="0" smtClean="0"/>
                  <a:t>expected </a:t>
                </a:r>
                <a:r>
                  <a:rPr lang="en-US" sz="3600" dirty="0"/>
                  <a:t>or theoretical frequencies are derived through probability. </a:t>
                </a:r>
              </a:p>
              <a:p>
                <a:r>
                  <a:rPr lang="en-US" sz="3600" dirty="0" smtClean="0"/>
                  <a:t>iii. A </a:t>
                </a:r>
                <a:r>
                  <a:rPr lang="en-US" sz="3600" dirty="0"/>
                  <a:t>level of significance is chosen for rejection of the null hypothesis. </a:t>
                </a:r>
                <a:endParaRPr lang="en-US" sz="3600" dirty="0" smtClean="0"/>
              </a:p>
              <a:p>
                <a:r>
                  <a:rPr lang="en-US" sz="3600" dirty="0" smtClean="0"/>
                  <a:t>iv. Chi Square value </a:t>
                </a:r>
              </a:p>
              <a:p>
                <a:endParaRPr lang="en-US" sz="3600" dirty="0"/>
              </a:p>
              <a:p>
                <a:endParaRPr lang="en-US" sz="3600" dirty="0" smtClean="0"/>
              </a:p>
              <a:p>
                <a:endParaRPr lang="en-US" sz="3600" dirty="0"/>
              </a:p>
              <a:p>
                <a:r>
                  <a:rPr lang="en-US" sz="3600" dirty="0" smtClean="0"/>
                  <a:t>v. The </a:t>
                </a:r>
                <a:r>
                  <a:rPr lang="en-US" sz="3600" dirty="0"/>
                  <a:t>observed frequencies are compared with the expected or theoretical frequencies</a:t>
                </a:r>
                <a:r>
                  <a:rPr lang="en-US" sz="3600" dirty="0" smtClean="0"/>
                  <a:t>. </a:t>
                </a:r>
              </a:p>
              <a:p>
                <a:endParaRPr lang="en-US" sz="3600" dirty="0" smtClean="0"/>
              </a:p>
              <a:p>
                <a:r>
                  <a:rPr lang="en-US" sz="3600" dirty="0" smtClean="0"/>
                  <a:t>If </a:t>
                </a:r>
                <a:r>
                  <a:rPr lang="en-US" sz="3600" dirty="0"/>
                  <a:t>the calculated value of </a:t>
                </a:r>
                <a14:m>
                  <m:oMath xmlns:m="http://schemas.openxmlformats.org/officeDocument/2006/math">
                    <m:sSup>
                      <m:sSupPr>
                        <m:ctrlPr>
                          <a:rPr lang="en-IN" sz="3600" i="1">
                            <a:latin typeface="Cambria Math" panose="02040503050406030204" pitchFamily="18" charset="0"/>
                          </a:rPr>
                        </m:ctrlPr>
                      </m:sSupPr>
                      <m:e>
                        <m:r>
                          <a:rPr lang="en-IN" sz="3600" i="1">
                            <a:latin typeface="Cambria Math" panose="02040503050406030204" pitchFamily="18" charset="0"/>
                          </a:rPr>
                          <m:t>𝜒</m:t>
                        </m:r>
                      </m:e>
                      <m:sup>
                        <m:r>
                          <a:rPr lang="en-IN" sz="3600">
                            <a:latin typeface="Cambria Math" panose="02040503050406030204" pitchFamily="18" charset="0"/>
                          </a:rPr>
                          <m:t>2</m:t>
                        </m:r>
                      </m:sup>
                    </m:sSup>
                  </m:oMath>
                </a14:m>
                <a:r>
                  <a:rPr lang="en-US" sz="3600" dirty="0" smtClean="0"/>
                  <a:t> </a:t>
                </a:r>
                <a:r>
                  <a:rPr lang="en-US" sz="3600" dirty="0"/>
                  <a:t>is less than the </a:t>
                </a:r>
                <a:r>
                  <a:rPr lang="en-US" sz="3600" dirty="0" smtClean="0"/>
                  <a:t>table value, failed to reject the null hypothesis. On </a:t>
                </a:r>
                <a:r>
                  <a:rPr lang="en-US" sz="3600" dirty="0"/>
                  <a:t>the other hand, if the calculated value of </a:t>
                </a:r>
                <a14:m>
                  <m:oMath xmlns:m="http://schemas.openxmlformats.org/officeDocument/2006/math">
                    <m:sSup>
                      <m:sSupPr>
                        <m:ctrlPr>
                          <a:rPr lang="en-IN" sz="3600" i="1">
                            <a:latin typeface="Cambria Math" panose="02040503050406030204" pitchFamily="18" charset="0"/>
                          </a:rPr>
                        </m:ctrlPr>
                      </m:sSupPr>
                      <m:e>
                        <m:r>
                          <a:rPr lang="en-IN" sz="3600" i="1">
                            <a:latin typeface="Cambria Math" panose="02040503050406030204" pitchFamily="18" charset="0"/>
                          </a:rPr>
                          <m:t>𝜒</m:t>
                        </m:r>
                      </m:e>
                      <m:sup>
                        <m:r>
                          <a:rPr lang="en-IN" sz="3600">
                            <a:latin typeface="Cambria Math" panose="02040503050406030204" pitchFamily="18" charset="0"/>
                          </a:rPr>
                          <m:t>2</m:t>
                        </m:r>
                      </m:sup>
                    </m:sSup>
                  </m:oMath>
                </a14:m>
                <a:r>
                  <a:rPr lang="en-US" sz="3600" dirty="0" smtClean="0"/>
                  <a:t> </a:t>
                </a:r>
                <a:r>
                  <a:rPr lang="en-US" sz="3600" dirty="0"/>
                  <a:t>is greater than the table value, </a:t>
                </a:r>
                <a:r>
                  <a:rPr lang="en-US" sz="3600" dirty="0" smtClean="0"/>
                  <a:t>we will reject the null hypothesis.</a:t>
                </a:r>
                <a:endParaRPr lang="en-IN" sz="3600" dirty="0"/>
              </a:p>
            </p:txBody>
          </p:sp>
        </mc:Choice>
        <mc:Fallback xmlns="">
          <p:sp>
            <p:nvSpPr>
              <p:cNvPr id="2" name="Rectangle 1"/>
              <p:cNvSpPr>
                <a:spLocks noRot="1" noChangeAspect="1" noMove="1" noResize="1" noEditPoints="1" noAdjustHandles="1" noChangeArrowheads="1" noChangeShapeType="1" noTextEdit="1"/>
              </p:cNvSpPr>
              <p:nvPr/>
            </p:nvSpPr>
            <p:spPr>
              <a:xfrm>
                <a:off x="2432050" y="420370"/>
                <a:ext cx="15316200" cy="7848302"/>
              </a:xfrm>
              <a:prstGeom prst="rect">
                <a:avLst/>
              </a:prstGeom>
              <a:blipFill>
                <a:blip r:embed="rId4"/>
                <a:stretch>
                  <a:fillRect l="-1234" t="-1243" b="-2020"/>
                </a:stretch>
              </a:blipFill>
            </p:spPr>
            <p:txBody>
              <a:bodyPr/>
              <a:lstStyle/>
              <a:p>
                <a:r>
                  <a:rPr lang="en-IN">
                    <a:noFill/>
                  </a:rPr>
                  <a:t> </a:t>
                </a:r>
              </a:p>
            </p:txBody>
          </p:sp>
        </mc:Fallback>
      </mc:AlternateContent>
      <p:pic>
        <p:nvPicPr>
          <p:cNvPr id="3" name="Picture 2"/>
          <p:cNvPicPr>
            <a:picLocks noChangeAspect="1"/>
          </p:cNvPicPr>
          <p:nvPr/>
        </p:nvPicPr>
        <p:blipFill>
          <a:blip r:embed="rId5"/>
          <a:stretch>
            <a:fillRect/>
          </a:stretch>
        </p:blipFill>
        <p:spPr>
          <a:xfrm>
            <a:off x="5175250" y="3292475"/>
            <a:ext cx="8382000" cy="1594749"/>
          </a:xfrm>
          <a:prstGeom prst="rect">
            <a:avLst/>
          </a:prstGeom>
        </p:spPr>
      </p:pic>
      <mc:AlternateContent xmlns:mc="http://schemas.openxmlformats.org/markup-compatibility/2006">
        <mc:Choice xmlns:p14="http://schemas.microsoft.com/office/powerpoint/2010/main" Requires="p14">
          <p:contentPart p14:bwMode="auto" r:id="rId6">
            <p14:nvContentPartPr>
              <p14:cNvPr id="5" name="Ink 4"/>
              <p14:cNvContentPartPr/>
              <p14:nvPr/>
            </p14:nvContentPartPr>
            <p14:xfrm>
              <a:off x="1310760" y="1222200"/>
              <a:ext cx="17996040" cy="8629560"/>
            </p14:xfrm>
          </p:contentPart>
        </mc:Choice>
        <mc:Fallback>
          <p:pic>
            <p:nvPicPr>
              <p:cNvPr id="5" name="Ink 4"/>
              <p:cNvPicPr/>
              <p:nvPr/>
            </p:nvPicPr>
            <p:blipFill>
              <a:blip r:embed="rId7"/>
              <a:stretch>
                <a:fillRect/>
              </a:stretch>
            </p:blipFill>
            <p:spPr>
              <a:xfrm>
                <a:off x="1301400" y="1212840"/>
                <a:ext cx="18014760" cy="8648280"/>
              </a:xfrm>
              <a:prstGeom prst="rect">
                <a:avLst/>
              </a:prstGeom>
            </p:spPr>
          </p:pic>
        </mc:Fallback>
      </mc:AlternateContent>
    </p:spTree>
    <p:extLst>
      <p:ext uri="{BB962C8B-B14F-4D97-AF65-F5344CB8AC3E}">
        <p14:creationId xmlns:p14="http://schemas.microsoft.com/office/powerpoint/2010/main" val="39938793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2" name="Rectangle 1"/>
          <p:cNvSpPr/>
          <p:nvPr/>
        </p:nvSpPr>
        <p:spPr>
          <a:xfrm>
            <a:off x="2355850" y="396875"/>
            <a:ext cx="15773400" cy="5078313"/>
          </a:xfrm>
          <a:prstGeom prst="rect">
            <a:avLst/>
          </a:prstGeom>
        </p:spPr>
        <p:txBody>
          <a:bodyPr wrap="square">
            <a:spAutoFit/>
          </a:bodyPr>
          <a:lstStyle/>
          <a:p>
            <a:r>
              <a:rPr lang="en-US" sz="3600" b="1" dirty="0" smtClean="0"/>
              <a:t>Problem </a:t>
            </a:r>
            <a:r>
              <a:rPr lang="en-US" sz="3600" dirty="0" smtClean="0"/>
              <a:t>Ninety-six </a:t>
            </a:r>
            <a:r>
              <a:rPr lang="en-US" sz="3600" dirty="0"/>
              <a:t>subjects are asked to express their attitude towards the proposition “Should AIDS education be integrated in the curriculum of Higher secondary stage” by marking F (</a:t>
            </a:r>
            <a:r>
              <a:rPr lang="en-US" sz="3600" dirty="0" smtClean="0"/>
              <a:t>favorable</a:t>
            </a:r>
            <a:r>
              <a:rPr lang="en-US" sz="3600" dirty="0"/>
              <a:t>), I (indifferent) or U (</a:t>
            </a:r>
            <a:r>
              <a:rPr lang="en-US" sz="3600" dirty="0" smtClean="0"/>
              <a:t>unfavorable).</a:t>
            </a:r>
          </a:p>
          <a:p>
            <a:endParaRPr lang="en-US" sz="3600" dirty="0"/>
          </a:p>
          <a:p>
            <a:endParaRPr lang="en-US" sz="3600" dirty="0" smtClean="0"/>
          </a:p>
          <a:p>
            <a:endParaRPr lang="en-US" sz="3600" dirty="0"/>
          </a:p>
          <a:p>
            <a:endParaRPr lang="en-US" sz="3600" dirty="0" smtClean="0"/>
          </a:p>
          <a:p>
            <a:endParaRPr lang="en-US" sz="3600" dirty="0"/>
          </a:p>
          <a:p>
            <a:r>
              <a:rPr lang="en-US" sz="3600" dirty="0" smtClean="0"/>
              <a:t>Test </a:t>
            </a:r>
            <a:r>
              <a:rPr lang="en-US" sz="3600" dirty="0"/>
              <a:t>the hypothesis that “there is no difference between preferences in the group”.</a:t>
            </a:r>
            <a:endParaRPr lang="en-IN" sz="3600" dirty="0"/>
          </a:p>
        </p:txBody>
      </p:sp>
      <p:graphicFrame>
        <p:nvGraphicFramePr>
          <p:cNvPr id="3" name="Table 2"/>
          <p:cNvGraphicFramePr>
            <a:graphicFrameLocks noGrp="1"/>
          </p:cNvGraphicFramePr>
          <p:nvPr>
            <p:extLst/>
          </p:nvPr>
        </p:nvGraphicFramePr>
        <p:xfrm>
          <a:off x="3346450" y="2378075"/>
          <a:ext cx="10439400" cy="2247970"/>
        </p:xfrm>
        <a:graphic>
          <a:graphicData uri="http://schemas.openxmlformats.org/drawingml/2006/table">
            <a:tbl>
              <a:tblPr firstRow="1" lastRow="1" bandRow="1">
                <a:tableStyleId>{F5AB1C69-6EDB-4FF4-983F-18BD219EF322}</a:tableStyleId>
              </a:tblPr>
              <a:tblGrid>
                <a:gridCol w="3048000">
                  <a:extLst>
                    <a:ext uri="{9D8B030D-6E8A-4147-A177-3AD203B41FA5}">
                      <a16:colId xmlns:a16="http://schemas.microsoft.com/office/drawing/2014/main" val="3771137655"/>
                    </a:ext>
                  </a:extLst>
                </a:gridCol>
                <a:gridCol w="2171700">
                  <a:extLst>
                    <a:ext uri="{9D8B030D-6E8A-4147-A177-3AD203B41FA5}">
                      <a16:colId xmlns:a16="http://schemas.microsoft.com/office/drawing/2014/main" val="1887265952"/>
                    </a:ext>
                  </a:extLst>
                </a:gridCol>
                <a:gridCol w="2609850">
                  <a:extLst>
                    <a:ext uri="{9D8B030D-6E8A-4147-A177-3AD203B41FA5}">
                      <a16:colId xmlns:a16="http://schemas.microsoft.com/office/drawing/2014/main" val="3995804843"/>
                    </a:ext>
                  </a:extLst>
                </a:gridCol>
                <a:gridCol w="2609850">
                  <a:extLst>
                    <a:ext uri="{9D8B030D-6E8A-4147-A177-3AD203B41FA5}">
                      <a16:colId xmlns:a16="http://schemas.microsoft.com/office/drawing/2014/main" val="2072454109"/>
                    </a:ext>
                  </a:extLst>
                </a:gridCol>
              </a:tblGrid>
              <a:tr h="1123985">
                <a:tc>
                  <a:txBody>
                    <a:bodyPr/>
                    <a:lstStyle/>
                    <a:p>
                      <a:pPr algn="ctr"/>
                      <a:r>
                        <a:rPr lang="en-US" sz="3600" dirty="0" smtClean="0"/>
                        <a:t>Observed(</a:t>
                      </a:r>
                      <a:r>
                        <a:rPr lang="en-US" sz="3600" dirty="0" err="1" smtClean="0"/>
                        <a:t>fo</a:t>
                      </a:r>
                      <a:r>
                        <a:rPr lang="en-US" sz="3600" dirty="0" smtClean="0"/>
                        <a:t>)</a:t>
                      </a:r>
                      <a:endParaRPr lang="en-IN" sz="3600" dirty="0"/>
                    </a:p>
                  </a:txBody>
                  <a:tcPr/>
                </a:tc>
                <a:tc>
                  <a:txBody>
                    <a:bodyPr/>
                    <a:lstStyle/>
                    <a:p>
                      <a:pPr algn="ctr"/>
                      <a:r>
                        <a:rPr lang="en-US" sz="3600" dirty="0" smtClean="0"/>
                        <a:t>48</a:t>
                      </a:r>
                      <a:endParaRPr lang="en-IN" sz="3600" dirty="0"/>
                    </a:p>
                  </a:txBody>
                  <a:tcPr/>
                </a:tc>
                <a:tc>
                  <a:txBody>
                    <a:bodyPr/>
                    <a:lstStyle/>
                    <a:p>
                      <a:pPr algn="ctr"/>
                      <a:r>
                        <a:rPr lang="en-US" sz="3600" dirty="0" smtClean="0"/>
                        <a:t>24</a:t>
                      </a:r>
                      <a:endParaRPr lang="en-IN" sz="3600" dirty="0"/>
                    </a:p>
                  </a:txBody>
                  <a:tcPr/>
                </a:tc>
                <a:tc>
                  <a:txBody>
                    <a:bodyPr/>
                    <a:lstStyle/>
                    <a:p>
                      <a:pPr algn="ctr"/>
                      <a:r>
                        <a:rPr lang="en-US" sz="3600" dirty="0" smtClean="0"/>
                        <a:t>24</a:t>
                      </a:r>
                      <a:endParaRPr lang="en-IN" sz="3600" dirty="0"/>
                    </a:p>
                  </a:txBody>
                  <a:tcPr/>
                </a:tc>
                <a:extLst>
                  <a:ext uri="{0D108BD9-81ED-4DB2-BD59-A6C34878D82A}">
                    <a16:rowId xmlns:a16="http://schemas.microsoft.com/office/drawing/2014/main" val="1833815631"/>
                  </a:ext>
                </a:extLst>
              </a:tr>
              <a:tr h="1123985">
                <a:tc>
                  <a:txBody>
                    <a:bodyPr/>
                    <a:lstStyle/>
                    <a:p>
                      <a:pPr algn="ctr"/>
                      <a:r>
                        <a:rPr lang="en-US" sz="3600" dirty="0" smtClean="0"/>
                        <a:t>Expected (</a:t>
                      </a:r>
                      <a:r>
                        <a:rPr lang="en-US" sz="3600" dirty="0" err="1" smtClean="0"/>
                        <a:t>fe</a:t>
                      </a:r>
                      <a:r>
                        <a:rPr lang="en-US" sz="3600" dirty="0" smtClean="0"/>
                        <a:t>)</a:t>
                      </a:r>
                      <a:endParaRPr lang="en-IN" sz="3600" dirty="0"/>
                    </a:p>
                  </a:txBody>
                  <a:tcPr/>
                </a:tc>
                <a:tc>
                  <a:txBody>
                    <a:bodyPr/>
                    <a:lstStyle/>
                    <a:p>
                      <a:pPr algn="ctr"/>
                      <a:r>
                        <a:rPr lang="en-US" sz="3600" dirty="0" smtClean="0"/>
                        <a:t>32</a:t>
                      </a:r>
                      <a:endParaRPr lang="en-IN" sz="3600" dirty="0"/>
                    </a:p>
                  </a:txBody>
                  <a:tcPr/>
                </a:tc>
                <a:tc>
                  <a:txBody>
                    <a:bodyPr/>
                    <a:lstStyle/>
                    <a:p>
                      <a:pPr algn="ctr"/>
                      <a:r>
                        <a:rPr lang="en-US" sz="3600" dirty="0" smtClean="0"/>
                        <a:t>32</a:t>
                      </a:r>
                      <a:endParaRPr lang="en-IN" sz="3600" dirty="0"/>
                    </a:p>
                  </a:txBody>
                  <a:tcPr/>
                </a:tc>
                <a:tc>
                  <a:txBody>
                    <a:bodyPr/>
                    <a:lstStyle/>
                    <a:p>
                      <a:pPr algn="ctr"/>
                      <a:r>
                        <a:rPr lang="en-US" sz="3600" dirty="0" smtClean="0"/>
                        <a:t>32</a:t>
                      </a:r>
                      <a:endParaRPr lang="en-IN" sz="3600" dirty="0"/>
                    </a:p>
                  </a:txBody>
                  <a:tcPr/>
                </a:tc>
                <a:extLst>
                  <a:ext uri="{0D108BD9-81ED-4DB2-BD59-A6C34878D82A}">
                    <a16:rowId xmlns:a16="http://schemas.microsoft.com/office/drawing/2014/main" val="1491020326"/>
                  </a:ext>
                </a:extLst>
              </a:tr>
            </a:tbl>
          </a:graphicData>
        </a:graphic>
      </p:graphicFrame>
      <mc:AlternateContent xmlns:mc="http://schemas.openxmlformats.org/markup-compatibility/2006">
        <mc:Choice xmlns:p14="http://schemas.microsoft.com/office/powerpoint/2010/main" Requires="p14">
          <p:contentPart p14:bwMode="auto" r:id="rId4">
            <p14:nvContentPartPr>
              <p14:cNvPr id="5" name="Ink 4"/>
              <p14:cNvContentPartPr/>
              <p14:nvPr/>
            </p14:nvContentPartPr>
            <p14:xfrm>
              <a:off x="1384200" y="14760"/>
              <a:ext cx="16950600" cy="11162520"/>
            </p14:xfrm>
          </p:contentPart>
        </mc:Choice>
        <mc:Fallback>
          <p:pic>
            <p:nvPicPr>
              <p:cNvPr id="5" name="Ink 4"/>
              <p:cNvPicPr/>
              <p:nvPr/>
            </p:nvPicPr>
            <p:blipFill>
              <a:blip r:embed="rId5"/>
              <a:stretch>
                <a:fillRect/>
              </a:stretch>
            </p:blipFill>
            <p:spPr>
              <a:xfrm>
                <a:off x="1374840" y="5400"/>
                <a:ext cx="16969320" cy="11181240"/>
              </a:xfrm>
              <a:prstGeom prst="rect">
                <a:avLst/>
              </a:prstGeom>
            </p:spPr>
          </p:pic>
        </mc:Fallback>
      </mc:AlternateContent>
    </p:spTree>
    <p:extLst>
      <p:ext uri="{BB962C8B-B14F-4D97-AF65-F5344CB8AC3E}">
        <p14:creationId xmlns:p14="http://schemas.microsoft.com/office/powerpoint/2010/main" val="42161256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pic>
        <p:nvPicPr>
          <p:cNvPr id="5" name="Picture 4"/>
          <p:cNvPicPr>
            <a:picLocks noChangeAspect="1"/>
          </p:cNvPicPr>
          <p:nvPr/>
        </p:nvPicPr>
        <p:blipFill rotWithShape="1">
          <a:blip r:embed="rId4"/>
          <a:srcRect b="24227"/>
          <a:stretch/>
        </p:blipFill>
        <p:spPr>
          <a:xfrm>
            <a:off x="2508250" y="300215"/>
            <a:ext cx="15392400" cy="11009135"/>
          </a:xfrm>
          <a:prstGeom prst="rect">
            <a:avLst/>
          </a:prstGeom>
        </p:spPr>
      </p:pic>
      <mc:AlternateContent xmlns:mc="http://schemas.openxmlformats.org/markup-compatibility/2006">
        <mc:Choice xmlns:p14="http://schemas.microsoft.com/office/powerpoint/2010/main" Requires="p14">
          <p:contentPart p14:bwMode="auto" r:id="rId5">
            <p14:nvContentPartPr>
              <p14:cNvPr id="2" name="Ink 1"/>
              <p14:cNvContentPartPr/>
              <p14:nvPr/>
            </p14:nvContentPartPr>
            <p14:xfrm>
              <a:off x="1737720" y="559440"/>
              <a:ext cx="14314680" cy="2945520"/>
            </p14:xfrm>
          </p:contentPart>
        </mc:Choice>
        <mc:Fallback>
          <p:pic>
            <p:nvPicPr>
              <p:cNvPr id="2" name="Ink 1"/>
              <p:cNvPicPr/>
              <p:nvPr/>
            </p:nvPicPr>
            <p:blipFill>
              <a:blip r:embed="rId6"/>
              <a:stretch>
                <a:fillRect/>
              </a:stretch>
            </p:blipFill>
            <p:spPr>
              <a:xfrm>
                <a:off x="1728360" y="550080"/>
                <a:ext cx="14333400" cy="2964240"/>
              </a:xfrm>
              <a:prstGeom prst="rect">
                <a:avLst/>
              </a:prstGeom>
            </p:spPr>
          </p:pic>
        </mc:Fallback>
      </mc:AlternateContent>
    </p:spTree>
    <p:extLst>
      <p:ext uri="{BB962C8B-B14F-4D97-AF65-F5344CB8AC3E}">
        <p14:creationId xmlns:p14="http://schemas.microsoft.com/office/powerpoint/2010/main" val="17163975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2" name="Rectangle 1"/>
          <p:cNvSpPr/>
          <p:nvPr/>
        </p:nvSpPr>
        <p:spPr>
          <a:xfrm>
            <a:off x="1974850" y="1007110"/>
            <a:ext cx="16916400" cy="1754326"/>
          </a:xfrm>
          <a:prstGeom prst="rect">
            <a:avLst/>
          </a:prstGeom>
        </p:spPr>
        <p:txBody>
          <a:bodyPr wrap="square">
            <a:spAutoFit/>
          </a:bodyPr>
          <a:lstStyle/>
          <a:p>
            <a:r>
              <a:rPr lang="en-US" sz="3600" dirty="0"/>
              <a:t>Two hundred bolts were selected at random from the output of each of the five machines. The number of defective bolts found were 5, 9, 13, 7 and 6 . Is there a significant difference among the machines? Use 5% level of significance.</a:t>
            </a:r>
            <a:endParaRPr lang="en-IN" sz="3600" dirty="0"/>
          </a:p>
        </p:txBody>
      </p:sp>
      <mc:AlternateContent xmlns:mc="http://schemas.openxmlformats.org/markup-compatibility/2006">
        <mc:Choice xmlns:p14="http://schemas.microsoft.com/office/powerpoint/2010/main" Requires="p14">
          <p:contentPart p14:bwMode="auto" r:id="rId4">
            <p14:nvContentPartPr>
              <p14:cNvPr id="3" name="Ink 2"/>
              <p14:cNvContentPartPr/>
              <p14:nvPr/>
            </p14:nvContentPartPr>
            <p14:xfrm>
              <a:off x="294480" y="1929240"/>
              <a:ext cx="17200800" cy="8423280"/>
            </p14:xfrm>
          </p:contentPart>
        </mc:Choice>
        <mc:Fallback>
          <p:pic>
            <p:nvPicPr>
              <p:cNvPr id="3" name="Ink 2"/>
              <p:cNvPicPr/>
              <p:nvPr/>
            </p:nvPicPr>
            <p:blipFill>
              <a:blip r:embed="rId5"/>
              <a:stretch>
                <a:fillRect/>
              </a:stretch>
            </p:blipFill>
            <p:spPr>
              <a:xfrm>
                <a:off x="285120" y="1919880"/>
                <a:ext cx="17219520" cy="8442000"/>
              </a:xfrm>
              <a:prstGeom prst="rect">
                <a:avLst/>
              </a:prstGeom>
            </p:spPr>
          </p:pic>
        </mc:Fallback>
      </mc:AlternateContent>
    </p:spTree>
    <p:extLst>
      <p:ext uri="{BB962C8B-B14F-4D97-AF65-F5344CB8AC3E}">
        <p14:creationId xmlns:p14="http://schemas.microsoft.com/office/powerpoint/2010/main" val="42479339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1158875"/>
            <a:ext cx="9975850" cy="2532614"/>
          </a:xfrm>
          <a:prstGeom prst="rect">
            <a:avLst/>
          </a:prstGeom>
        </p:spPr>
      </p:pic>
      <p:grpSp>
        <p:nvGrpSpPr>
          <p:cNvPr id="3" name="object 3"/>
          <p:cNvGrpSpPr/>
          <p:nvPr/>
        </p:nvGrpSpPr>
        <p:grpSpPr>
          <a:xfrm>
            <a:off x="0" y="10427105"/>
            <a:ext cx="20104100" cy="882015"/>
            <a:chOff x="0" y="10427105"/>
            <a:chExt cx="20104100" cy="882015"/>
          </a:xfrm>
        </p:grpSpPr>
        <p:pic>
          <p:nvPicPr>
            <p:cNvPr id="4" name="object 4"/>
            <p:cNvPicPr/>
            <p:nvPr/>
          </p:nvPicPr>
          <p:blipFill>
            <a:blip r:embed="rId4" cstate="print"/>
            <a:stretch>
              <a:fillRect/>
            </a:stretch>
          </p:blipFill>
          <p:spPr>
            <a:xfrm>
              <a:off x="1368587" y="10427105"/>
              <a:ext cx="18735513" cy="881450"/>
            </a:xfrm>
            <a:prstGeom prst="rect">
              <a:avLst/>
            </a:prstGeom>
          </p:spPr>
        </p:pic>
        <p:sp>
          <p:nvSpPr>
            <p:cNvPr id="5" name="object 5"/>
            <p:cNvSpPr/>
            <p:nvPr/>
          </p:nvSpPr>
          <p:spPr>
            <a:xfrm>
              <a:off x="0" y="10427105"/>
              <a:ext cx="1530350" cy="882015"/>
            </a:xfrm>
            <a:custGeom>
              <a:avLst/>
              <a:gdLst/>
              <a:ahLst/>
              <a:cxnLst/>
              <a:rect l="l" t="t" r="r" b="b"/>
              <a:pathLst>
                <a:path w="1530350" h="882015">
                  <a:moveTo>
                    <a:pt x="895974" y="0"/>
                  </a:moveTo>
                  <a:lnTo>
                    <a:pt x="0" y="0"/>
                  </a:lnTo>
                  <a:lnTo>
                    <a:pt x="0" y="881450"/>
                  </a:lnTo>
                  <a:lnTo>
                    <a:pt x="1529998" y="881450"/>
                  </a:lnTo>
                  <a:lnTo>
                    <a:pt x="895974" y="0"/>
                  </a:lnTo>
                  <a:close/>
                </a:path>
              </a:pathLst>
            </a:custGeom>
            <a:solidFill>
              <a:srgbClr val="0D2A3C"/>
            </a:solidFill>
          </p:spPr>
          <p:txBody>
            <a:bodyPr wrap="square" lIns="0" tIns="0" rIns="0" bIns="0" rtlCol="0"/>
            <a:lstStyle/>
            <a:p>
              <a:endParaRPr/>
            </a:p>
          </p:txBody>
        </p:sp>
      </p:grpSp>
      <p:sp>
        <p:nvSpPr>
          <p:cNvPr id="6" name="object 6"/>
          <p:cNvSpPr txBox="1">
            <a:spLocks noGrp="1"/>
          </p:cNvSpPr>
          <p:nvPr>
            <p:ph type="title"/>
          </p:nvPr>
        </p:nvSpPr>
        <p:spPr>
          <a:xfrm>
            <a:off x="603250" y="1685236"/>
            <a:ext cx="8382000" cy="1540871"/>
          </a:xfrm>
          <a:prstGeom prst="rect">
            <a:avLst/>
          </a:prstGeom>
        </p:spPr>
        <p:txBody>
          <a:bodyPr vert="horz" wrap="square" lIns="0" tIns="17780" rIns="0" bIns="0" rtlCol="0">
            <a:spAutoFit/>
          </a:bodyPr>
          <a:lstStyle/>
          <a:p>
            <a:pPr marL="12700">
              <a:lnSpc>
                <a:spcPts val="5745"/>
              </a:lnSpc>
              <a:spcBef>
                <a:spcPts val="140"/>
              </a:spcBef>
            </a:pPr>
            <a:r>
              <a:rPr lang="en-GB" sz="7200" b="1" dirty="0" smtClean="0">
                <a:latin typeface="+mn-lt"/>
                <a:ea typeface="Roboto Medium" panose="02000000000000000000" pitchFamily="2" charset="0"/>
                <a:cs typeface="Calibri" panose="020F0502020204030204" pitchFamily="34" charset="0"/>
              </a:rPr>
              <a:t>Chi- Square Test for feature selection</a:t>
            </a:r>
            <a:endParaRPr sz="7200" dirty="0">
              <a:latin typeface="+mn-lt"/>
              <a:ea typeface="Roboto Medium" panose="02000000000000000000" pitchFamily="2" charset="0"/>
              <a:cs typeface="Calibri" panose="020F0502020204030204" pitchFamily="34" charset="0"/>
            </a:endParaRPr>
          </a:p>
        </p:txBody>
      </p:sp>
      <p:pic>
        <p:nvPicPr>
          <p:cNvPr id="12" name="Picture 11"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9" name="Rectangle 8"/>
          <p:cNvSpPr/>
          <p:nvPr/>
        </p:nvSpPr>
        <p:spPr>
          <a:xfrm>
            <a:off x="1530350" y="4516460"/>
            <a:ext cx="17220962" cy="3970318"/>
          </a:xfrm>
          <a:prstGeom prst="rect">
            <a:avLst/>
          </a:prstGeom>
        </p:spPr>
        <p:txBody>
          <a:bodyPr wrap="square">
            <a:spAutoFit/>
          </a:bodyPr>
          <a:lstStyle/>
          <a:p>
            <a:r>
              <a:rPr lang="en-US" sz="3600" dirty="0" smtClean="0"/>
              <a:t>Feature selection is selecting best and optimal features for Machine learning model.</a:t>
            </a:r>
          </a:p>
          <a:p>
            <a:endParaRPr lang="en-US" sz="3600" dirty="0"/>
          </a:p>
          <a:p>
            <a:r>
              <a:rPr lang="en-US" sz="3600" dirty="0" smtClean="0"/>
              <a:t>In this we remove irrelevant or partially relevant features from the data.</a:t>
            </a:r>
          </a:p>
          <a:p>
            <a:endParaRPr lang="en-US" sz="3600" dirty="0"/>
          </a:p>
          <a:p>
            <a:pPr marL="857250" indent="-857250">
              <a:buAutoNum type="romanLcParenBoth"/>
            </a:pPr>
            <a:r>
              <a:rPr lang="en-US" sz="3600" dirty="0" smtClean="0"/>
              <a:t>Minimizes the cost of computation.</a:t>
            </a:r>
          </a:p>
          <a:p>
            <a:pPr marL="857250" indent="-857250">
              <a:buAutoNum type="romanLcParenBoth"/>
            </a:pPr>
            <a:r>
              <a:rPr lang="en-US" sz="3600" dirty="0" smtClean="0"/>
              <a:t>Reduces the curse of dimensionality</a:t>
            </a:r>
          </a:p>
          <a:p>
            <a:pPr marL="857250" indent="-857250">
              <a:buAutoNum type="romanLcParenBoth"/>
            </a:pPr>
            <a:r>
              <a:rPr lang="en-US" sz="3600" dirty="0" smtClean="0"/>
              <a:t>Helps in achieving good accuracy.</a:t>
            </a:r>
            <a:endParaRPr lang="en-IN" sz="3600" dirty="0"/>
          </a:p>
        </p:txBody>
      </p:sp>
      <mc:AlternateContent xmlns:mc="http://schemas.openxmlformats.org/markup-compatibility/2006">
        <mc:Choice xmlns:p14="http://schemas.microsoft.com/office/powerpoint/2010/main" Requires="p14">
          <p:contentPart p14:bwMode="auto" r:id="rId6">
            <p14:nvContentPartPr>
              <p14:cNvPr id="7" name="Ink 6"/>
              <p14:cNvContentPartPr/>
              <p14:nvPr/>
            </p14:nvContentPartPr>
            <p14:xfrm>
              <a:off x="10220040" y="1296000"/>
              <a:ext cx="7246080" cy="7554600"/>
            </p14:xfrm>
          </p:contentPart>
        </mc:Choice>
        <mc:Fallback>
          <p:pic>
            <p:nvPicPr>
              <p:cNvPr id="7" name="Ink 6"/>
              <p:cNvPicPr/>
              <p:nvPr/>
            </p:nvPicPr>
            <p:blipFill>
              <a:blip r:embed="rId7"/>
              <a:stretch>
                <a:fillRect/>
              </a:stretch>
            </p:blipFill>
            <p:spPr>
              <a:xfrm>
                <a:off x="10210680" y="1286640"/>
                <a:ext cx="7264800" cy="7573320"/>
              </a:xfrm>
              <a:prstGeom prst="rect">
                <a:avLst/>
              </a:prstGeom>
            </p:spPr>
          </p:pic>
        </mc:Fallback>
      </mc:AlternateContent>
    </p:spTree>
    <p:extLst>
      <p:ext uri="{BB962C8B-B14F-4D97-AF65-F5344CB8AC3E}">
        <p14:creationId xmlns:p14="http://schemas.microsoft.com/office/powerpoint/2010/main" val="1285784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2" name="Rectangle 1"/>
          <p:cNvSpPr>
            <a:spLocks noChangeArrowheads="1"/>
          </p:cNvSpPr>
          <p:nvPr/>
        </p:nvSpPr>
        <p:spPr bwMode="auto">
          <a:xfrm>
            <a:off x="0" y="-115416"/>
            <a:ext cx="65" cy="2308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smtClean="0">
              <a:ln>
                <a:noFill/>
              </a:ln>
              <a:solidFill>
                <a:srgbClr val="40424E"/>
              </a:solidFill>
              <a:effectLst/>
              <a:latin typeface="urw-din"/>
            </a:endParaRPr>
          </a:p>
        </p:txBody>
      </p:sp>
      <p:sp>
        <p:nvSpPr>
          <p:cNvPr id="3" name="AutoShape 2" descr="\alpha"/>
          <p:cNvSpPr>
            <a:spLocks noChangeAspect="1" noChangeArrowheads="1"/>
          </p:cNvSpPr>
          <p:nvPr/>
        </p:nvSpPr>
        <p:spPr bwMode="auto">
          <a:xfrm>
            <a:off x="1962150" y="-204788"/>
            <a:ext cx="14287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Rectangle 4"/>
          <p:cNvSpPr/>
          <p:nvPr/>
        </p:nvSpPr>
        <p:spPr>
          <a:xfrm>
            <a:off x="2106294" y="701675"/>
            <a:ext cx="15413355" cy="6740307"/>
          </a:xfrm>
          <a:prstGeom prst="rect">
            <a:avLst/>
          </a:prstGeom>
        </p:spPr>
        <p:txBody>
          <a:bodyPr wrap="square">
            <a:spAutoFit/>
          </a:bodyPr>
          <a:lstStyle/>
          <a:p>
            <a:pPr lvl="0" eaLnBrk="0" fontAlgn="base" hangingPunct="0">
              <a:spcBef>
                <a:spcPct val="0"/>
              </a:spcBef>
              <a:spcAft>
                <a:spcPct val="0"/>
              </a:spcAft>
            </a:pPr>
            <a:endParaRPr lang="en-US" altLang="en-US" sz="3600" dirty="0" smtClean="0">
              <a:solidFill>
                <a:srgbClr val="40424E"/>
              </a:solidFill>
            </a:endParaRPr>
          </a:p>
          <a:p>
            <a:pPr marL="571500" lvl="0" indent="-571500" eaLnBrk="0" fontAlgn="base" hangingPunct="0">
              <a:spcBef>
                <a:spcPct val="0"/>
              </a:spcBef>
              <a:spcAft>
                <a:spcPct val="0"/>
              </a:spcAft>
              <a:buFont typeface="Arial" panose="020B0604020202020204" pitchFamily="34" charset="0"/>
              <a:buChar char="•"/>
            </a:pPr>
            <a:r>
              <a:rPr lang="en-US" altLang="en-US" sz="3600" b="1" dirty="0">
                <a:solidFill>
                  <a:srgbClr val="40424E"/>
                </a:solidFill>
              </a:rPr>
              <a:t>P-value</a:t>
            </a:r>
            <a:r>
              <a:rPr lang="en-US" altLang="en-US" sz="3600" dirty="0">
                <a:solidFill>
                  <a:srgbClr val="40424E"/>
                </a:solidFill>
              </a:rPr>
              <a:t/>
            </a:r>
            <a:br>
              <a:rPr lang="en-US" altLang="en-US" sz="3600" dirty="0">
                <a:solidFill>
                  <a:srgbClr val="40424E"/>
                </a:solidFill>
              </a:rPr>
            </a:br>
            <a:r>
              <a:rPr lang="en-US" altLang="en-US" sz="3600" dirty="0">
                <a:solidFill>
                  <a:srgbClr val="40424E"/>
                </a:solidFill>
              </a:rPr>
              <a:t>The P value is the probability for the null hypothesis to be </a:t>
            </a:r>
            <a:r>
              <a:rPr lang="en-US" altLang="en-US" sz="3600" dirty="0" smtClean="0">
                <a:solidFill>
                  <a:srgbClr val="40424E"/>
                </a:solidFill>
              </a:rPr>
              <a:t>true.</a:t>
            </a:r>
          </a:p>
          <a:p>
            <a:pPr marL="571500" lvl="0" indent="-571500" eaLnBrk="0" fontAlgn="base" hangingPunct="0">
              <a:spcBef>
                <a:spcPct val="0"/>
              </a:spcBef>
              <a:spcAft>
                <a:spcPct val="0"/>
              </a:spcAft>
              <a:buFont typeface="Arial" panose="020B0604020202020204" pitchFamily="34" charset="0"/>
              <a:buChar char="•"/>
            </a:pPr>
            <a:endParaRPr lang="en-US" altLang="en-US" sz="3600" b="1" dirty="0">
              <a:solidFill>
                <a:srgbClr val="40424E"/>
              </a:solidFill>
              <a:latin typeface="+mj-lt"/>
            </a:endParaRPr>
          </a:p>
          <a:p>
            <a:pPr marL="571500" lvl="0" indent="-571500" eaLnBrk="0" fontAlgn="base" hangingPunct="0">
              <a:spcBef>
                <a:spcPct val="0"/>
              </a:spcBef>
              <a:spcAft>
                <a:spcPct val="0"/>
              </a:spcAft>
              <a:buFont typeface="Arial" panose="020B0604020202020204" pitchFamily="34" charset="0"/>
              <a:buChar char="•"/>
            </a:pPr>
            <a:r>
              <a:rPr lang="en-US" altLang="en-US" sz="3600" b="1" dirty="0" smtClean="0">
                <a:solidFill>
                  <a:srgbClr val="40424E"/>
                </a:solidFill>
                <a:latin typeface="+mj-lt"/>
              </a:rPr>
              <a:t>Level </a:t>
            </a:r>
            <a:r>
              <a:rPr lang="en-US" altLang="en-US" sz="3600" b="1" dirty="0">
                <a:solidFill>
                  <a:srgbClr val="40424E"/>
                </a:solidFill>
                <a:latin typeface="+mj-lt"/>
              </a:rPr>
              <a:t>of significance</a:t>
            </a:r>
            <a:r>
              <a:rPr lang="en-US" altLang="en-US" sz="3600" dirty="0">
                <a:solidFill>
                  <a:srgbClr val="40424E"/>
                </a:solidFill>
                <a:latin typeface="+mj-lt"/>
              </a:rPr>
              <a:t/>
            </a:r>
            <a:br>
              <a:rPr lang="en-US" altLang="en-US" sz="3600" dirty="0">
                <a:solidFill>
                  <a:srgbClr val="40424E"/>
                </a:solidFill>
                <a:latin typeface="+mj-lt"/>
              </a:rPr>
            </a:br>
            <a:r>
              <a:rPr lang="en-US" sz="3600" dirty="0"/>
              <a:t>The level of significance is the probability of rejecting the null hypothesis when it is true. </a:t>
            </a:r>
          </a:p>
          <a:p>
            <a:pPr lvl="0" eaLnBrk="0" fontAlgn="base" hangingPunct="0">
              <a:spcBef>
                <a:spcPct val="0"/>
              </a:spcBef>
              <a:spcAft>
                <a:spcPct val="0"/>
              </a:spcAft>
            </a:pPr>
            <a:endParaRPr lang="en-US" sz="3600" dirty="0" smtClean="0"/>
          </a:p>
          <a:p>
            <a:pPr lvl="0" eaLnBrk="0" fontAlgn="base" hangingPunct="0">
              <a:spcBef>
                <a:spcPct val="0"/>
              </a:spcBef>
              <a:spcAft>
                <a:spcPct val="0"/>
              </a:spcAft>
            </a:pPr>
            <a:r>
              <a:rPr lang="en-US" sz="3600" dirty="0" smtClean="0"/>
              <a:t>If </a:t>
            </a:r>
            <a:r>
              <a:rPr lang="en-US" sz="3600" dirty="0"/>
              <a:t>the p-value is less than α, then the null hypothesis is rejected, and the alternative hypothesis is accepted. If the p-value is greater than α, then the null hypothesis is not rejected</a:t>
            </a:r>
            <a:r>
              <a:rPr lang="en-US" sz="3600" dirty="0" smtClean="0"/>
              <a:t>.</a:t>
            </a:r>
          </a:p>
          <a:p>
            <a:pPr lvl="0" eaLnBrk="0" fontAlgn="base" hangingPunct="0">
              <a:spcBef>
                <a:spcPct val="0"/>
              </a:spcBef>
              <a:spcAft>
                <a:spcPct val="0"/>
              </a:spcAft>
            </a:pPr>
            <a:endParaRPr lang="en-US" altLang="en-US" sz="3600" dirty="0">
              <a:solidFill>
                <a:srgbClr val="40424E"/>
              </a:solidFill>
              <a:latin typeface="+mj-lt"/>
            </a:endParaRPr>
          </a:p>
        </p:txBody>
      </p:sp>
      <mc:AlternateContent xmlns:mc="http://schemas.openxmlformats.org/markup-compatibility/2006">
        <mc:Choice xmlns:p14="http://schemas.microsoft.com/office/powerpoint/2010/main" Requires="p14">
          <p:contentPart p14:bwMode="auto" r:id="rId4">
            <p14:nvContentPartPr>
              <p14:cNvPr id="6" name="Ink 5"/>
              <p14:cNvContentPartPr/>
              <p14:nvPr/>
            </p14:nvContentPartPr>
            <p14:xfrm>
              <a:off x="2665440" y="1177920"/>
              <a:ext cx="17289360" cy="9940320"/>
            </p14:xfrm>
          </p:contentPart>
        </mc:Choice>
        <mc:Fallback>
          <p:pic>
            <p:nvPicPr>
              <p:cNvPr id="6" name="Ink 5"/>
              <p:cNvPicPr/>
              <p:nvPr/>
            </p:nvPicPr>
            <p:blipFill>
              <a:blip r:embed="rId5"/>
              <a:stretch>
                <a:fillRect/>
              </a:stretch>
            </p:blipFill>
            <p:spPr>
              <a:xfrm>
                <a:off x="2656080" y="1168560"/>
                <a:ext cx="17308080" cy="99590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p14:cNvContentPartPr/>
              <p14:nvPr/>
            </p14:nvContentPartPr>
            <p14:xfrm>
              <a:off x="6597360" y="4388400"/>
              <a:ext cx="8129520" cy="854280"/>
            </p14:xfrm>
          </p:contentPart>
        </mc:Choice>
        <mc:Fallback>
          <p:pic>
            <p:nvPicPr>
              <p:cNvPr id="7" name="Ink 6"/>
              <p:cNvPicPr/>
              <p:nvPr/>
            </p:nvPicPr>
            <p:blipFill>
              <a:blip r:embed="rId7"/>
              <a:stretch>
                <a:fillRect/>
              </a:stretch>
            </p:blipFill>
            <p:spPr>
              <a:xfrm>
                <a:off x="6588000" y="4379040"/>
                <a:ext cx="8148240" cy="873000"/>
              </a:xfrm>
              <a:prstGeom prst="rect">
                <a:avLst/>
              </a:prstGeom>
            </p:spPr>
          </p:pic>
        </mc:Fallback>
      </mc:AlternateContent>
    </p:spTree>
    <p:extLst>
      <p:ext uri="{BB962C8B-B14F-4D97-AF65-F5344CB8AC3E}">
        <p14:creationId xmlns:p14="http://schemas.microsoft.com/office/powerpoint/2010/main" val="1202596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a14="http://schemas.microsoft.com/office/drawing/2010/main">
        <mc:Choice Requires="a14">
          <p:sp>
            <p:nvSpPr>
              <p:cNvPr id="2" name="Rectangle 1"/>
              <p:cNvSpPr/>
              <p:nvPr/>
            </p:nvSpPr>
            <p:spPr>
              <a:xfrm>
                <a:off x="1974850" y="1007110"/>
                <a:ext cx="16916400" cy="5078313"/>
              </a:xfrm>
              <a:prstGeom prst="rect">
                <a:avLst/>
              </a:prstGeom>
            </p:spPr>
            <p:txBody>
              <a:bodyPr wrap="square">
                <a:spAutoFit/>
              </a:bodyPr>
              <a:lstStyle/>
              <a:p>
                <a:r>
                  <a:rPr lang="en-US" sz="3600" b="1" dirty="0"/>
                  <a:t>Chi-square Test for Feature Extraction:</a:t>
                </a:r>
                <a:r>
                  <a:rPr lang="en-US" sz="3600" dirty="0"/>
                  <a:t/>
                </a:r>
                <a:br>
                  <a:rPr lang="en-US" sz="3600" dirty="0"/>
                </a:br>
                <a:endParaRPr lang="en-US" sz="3600" dirty="0" smtClean="0"/>
              </a:p>
              <a:p>
                <a:r>
                  <a:rPr lang="en-US" sz="3600" dirty="0" smtClean="0"/>
                  <a:t>We </a:t>
                </a:r>
                <a:r>
                  <a:rPr lang="en-US" sz="3600" dirty="0"/>
                  <a:t>calculate Chi-square between each feature and the target and select the desired number of features with best Chi-square scores. </a:t>
                </a:r>
                <a:endParaRPr lang="en-US" sz="3600" dirty="0" smtClean="0"/>
              </a:p>
              <a:p>
                <a:r>
                  <a:rPr lang="en-US" altLang="en-US" sz="3600" dirty="0">
                    <a:solidFill>
                      <a:srgbClr val="273239"/>
                    </a:solidFill>
                  </a:rPr>
                  <a:t>The higher the value of </a:t>
                </a:r>
                <a:r>
                  <a:rPr lang="en-US" altLang="en-US" sz="3600" dirty="0"/>
                  <a:t> </a:t>
                </a:r>
                <a14:m>
                  <m:oMath xmlns:m="http://schemas.openxmlformats.org/officeDocument/2006/math">
                    <m:sSup>
                      <m:sSupPr>
                        <m:ctrlPr>
                          <a:rPr lang="en-IN" sz="3600" i="1">
                            <a:latin typeface="Cambria Math" panose="02040503050406030204" pitchFamily="18" charset="0"/>
                          </a:rPr>
                        </m:ctrlPr>
                      </m:sSupPr>
                      <m:e>
                        <m:r>
                          <a:rPr lang="en-IN" sz="3600" i="1">
                            <a:latin typeface="Cambria Math" panose="02040503050406030204" pitchFamily="18" charset="0"/>
                          </a:rPr>
                          <m:t>𝜒</m:t>
                        </m:r>
                      </m:e>
                      <m:sup>
                        <m:r>
                          <a:rPr lang="en-IN" sz="3600">
                            <a:latin typeface="Cambria Math" panose="02040503050406030204" pitchFamily="18" charset="0"/>
                          </a:rPr>
                          <m:t>2</m:t>
                        </m:r>
                      </m:sup>
                    </m:sSup>
                  </m:oMath>
                </a14:m>
                <a:r>
                  <a:rPr lang="en-US" altLang="en-US" sz="3600" dirty="0">
                    <a:solidFill>
                      <a:srgbClr val="273239"/>
                    </a:solidFill>
                  </a:rPr>
                  <a:t>, the more dependent the output label is on the feature and higher the importance the feature has on determining the output.</a:t>
                </a:r>
                <a:endParaRPr lang="en-US" sz="3600" dirty="0" smtClean="0"/>
              </a:p>
              <a:p>
                <a:endParaRPr lang="en-US" sz="3600" dirty="0"/>
              </a:p>
              <a:p>
                <a:r>
                  <a:rPr lang="en-US" sz="3600" dirty="0" smtClean="0"/>
                  <a:t>It </a:t>
                </a:r>
                <a:r>
                  <a:rPr lang="en-US" sz="3600" dirty="0"/>
                  <a:t>determines if the association between two categorical variables of the sample would reflect their real association in the population.</a:t>
                </a:r>
                <a:endParaRPr lang="en-IN" sz="3600" dirty="0"/>
              </a:p>
            </p:txBody>
          </p:sp>
        </mc:Choice>
        <mc:Fallback xmlns="">
          <p:sp>
            <p:nvSpPr>
              <p:cNvPr id="2" name="Rectangle 1"/>
              <p:cNvSpPr>
                <a:spLocks noRot="1" noChangeAspect="1" noMove="1" noResize="1" noEditPoints="1" noAdjustHandles="1" noChangeArrowheads="1" noChangeShapeType="1" noTextEdit="1"/>
              </p:cNvSpPr>
              <p:nvPr/>
            </p:nvSpPr>
            <p:spPr>
              <a:xfrm>
                <a:off x="1974850" y="1007110"/>
                <a:ext cx="16916400" cy="5078313"/>
              </a:xfrm>
              <a:prstGeom prst="rect">
                <a:avLst/>
              </a:prstGeom>
              <a:blipFill>
                <a:blip r:embed="rId4"/>
                <a:stretch>
                  <a:fillRect l="-1117" t="-1801" b="-3601"/>
                </a:stretch>
              </a:blipFill>
            </p:spPr>
            <p:txBody>
              <a:bodyPr/>
              <a:lstStyle/>
              <a:p>
                <a:r>
                  <a:rPr lang="en-IN">
                    <a:noFill/>
                  </a:rPr>
                  <a:t> </a:t>
                </a:r>
              </a:p>
            </p:txBody>
          </p:sp>
        </mc:Fallback>
      </mc:AlternateContent>
      <p:sp>
        <p:nvSpPr>
          <p:cNvPr id="3" name="Rectangle 1"/>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AutoShape 2" descr="\chi ^{2}"/>
          <p:cNvSpPr>
            <a:spLocks noChangeAspect="1" noChangeArrowheads="1"/>
          </p:cNvSpPr>
          <p:nvPr/>
        </p:nvSpPr>
        <p:spPr bwMode="auto">
          <a:xfrm>
            <a:off x="596900" y="0"/>
            <a:ext cx="247650" cy="2857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3" descr="\chi ^{2}"/>
          <p:cNvSpPr>
            <a:spLocks noChangeAspect="1" noChangeArrowheads="1"/>
          </p:cNvSpPr>
          <p:nvPr/>
        </p:nvSpPr>
        <p:spPr bwMode="auto">
          <a:xfrm>
            <a:off x="10515600" y="0"/>
            <a:ext cx="247650" cy="2857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4" descr="\chi ^{2}"/>
          <p:cNvSpPr>
            <a:spLocks noChangeAspect="1" noChangeArrowheads="1"/>
          </p:cNvSpPr>
          <p:nvPr/>
        </p:nvSpPr>
        <p:spPr bwMode="auto">
          <a:xfrm>
            <a:off x="15024100" y="0"/>
            <a:ext cx="247650" cy="2857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mc:AlternateContent xmlns:mc="http://schemas.openxmlformats.org/markup-compatibility/2006">
        <mc:Choice xmlns:p14="http://schemas.microsoft.com/office/powerpoint/2010/main" Requires="p14">
          <p:contentPart p14:bwMode="auto" r:id="rId5">
            <p14:nvContentPartPr>
              <p14:cNvPr id="8" name="Ink 7"/>
              <p14:cNvContentPartPr/>
              <p14:nvPr/>
            </p14:nvContentPartPr>
            <p14:xfrm>
              <a:off x="3725640" y="2738880"/>
              <a:ext cx="12591720" cy="2003040"/>
            </p14:xfrm>
          </p:contentPart>
        </mc:Choice>
        <mc:Fallback>
          <p:pic>
            <p:nvPicPr>
              <p:cNvPr id="8" name="Ink 7"/>
              <p:cNvPicPr/>
              <p:nvPr/>
            </p:nvPicPr>
            <p:blipFill>
              <a:blip r:embed="rId6"/>
              <a:stretch>
                <a:fillRect/>
              </a:stretch>
            </p:blipFill>
            <p:spPr>
              <a:xfrm>
                <a:off x="3716280" y="2729520"/>
                <a:ext cx="12610440" cy="2021760"/>
              </a:xfrm>
              <a:prstGeom prst="rect">
                <a:avLst/>
              </a:prstGeom>
            </p:spPr>
          </p:pic>
        </mc:Fallback>
      </mc:AlternateContent>
    </p:spTree>
    <p:extLst>
      <p:ext uri="{BB962C8B-B14F-4D97-AF65-F5344CB8AC3E}">
        <p14:creationId xmlns:p14="http://schemas.microsoft.com/office/powerpoint/2010/main" val="2975406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3" name="Rectangle 2"/>
          <p:cNvSpPr/>
          <p:nvPr/>
        </p:nvSpPr>
        <p:spPr>
          <a:xfrm>
            <a:off x="2127250" y="1006475"/>
            <a:ext cx="6135013" cy="646331"/>
          </a:xfrm>
          <a:prstGeom prst="rect">
            <a:avLst/>
          </a:prstGeom>
        </p:spPr>
        <p:txBody>
          <a:bodyPr wrap="none">
            <a:spAutoFit/>
          </a:bodyPr>
          <a:lstStyle/>
          <a:p>
            <a:r>
              <a:rPr lang="en-IN" sz="3600" dirty="0">
                <a:solidFill>
                  <a:srgbClr val="273239"/>
                </a:solidFill>
                <a:latin typeface="urw-din"/>
              </a:rPr>
              <a:t>Consider the following table:-</a:t>
            </a:r>
            <a:endParaRPr lang="en-IN" sz="3600" dirty="0"/>
          </a:p>
        </p:txBody>
      </p:sp>
      <p:pic>
        <p:nvPicPr>
          <p:cNvPr id="5" name="Picture 4"/>
          <p:cNvPicPr>
            <a:picLocks noChangeAspect="1"/>
          </p:cNvPicPr>
          <p:nvPr/>
        </p:nvPicPr>
        <p:blipFill>
          <a:blip r:embed="rId4"/>
          <a:stretch>
            <a:fillRect/>
          </a:stretch>
        </p:blipFill>
        <p:spPr>
          <a:xfrm>
            <a:off x="1593850" y="1615341"/>
            <a:ext cx="11374725" cy="7696200"/>
          </a:xfrm>
          <a:prstGeom prst="rect">
            <a:avLst/>
          </a:prstGeom>
        </p:spPr>
      </p:pic>
      <mc:AlternateContent xmlns:mc="http://schemas.openxmlformats.org/markup-compatibility/2006">
        <mc:Choice xmlns:p14="http://schemas.microsoft.com/office/powerpoint/2010/main" Requires="p14">
          <p:contentPart p14:bwMode="auto" r:id="rId5">
            <p14:nvContentPartPr>
              <p14:cNvPr id="2" name="Ink 1"/>
              <p14:cNvContentPartPr/>
              <p14:nvPr/>
            </p14:nvContentPartPr>
            <p14:xfrm>
              <a:off x="4727160" y="986760"/>
              <a:ext cx="15168600" cy="8997480"/>
            </p14:xfrm>
          </p:contentPart>
        </mc:Choice>
        <mc:Fallback>
          <p:pic>
            <p:nvPicPr>
              <p:cNvPr id="2" name="Ink 1"/>
              <p:cNvPicPr/>
              <p:nvPr/>
            </p:nvPicPr>
            <p:blipFill>
              <a:blip r:embed="rId6"/>
              <a:stretch>
                <a:fillRect/>
              </a:stretch>
            </p:blipFill>
            <p:spPr>
              <a:xfrm>
                <a:off x="4717800" y="977400"/>
                <a:ext cx="15187320" cy="9016200"/>
              </a:xfrm>
              <a:prstGeom prst="rect">
                <a:avLst/>
              </a:prstGeom>
            </p:spPr>
          </p:pic>
        </mc:Fallback>
      </mc:AlternateContent>
    </p:spTree>
    <p:extLst>
      <p:ext uri="{BB962C8B-B14F-4D97-AF65-F5344CB8AC3E}">
        <p14:creationId xmlns:p14="http://schemas.microsoft.com/office/powerpoint/2010/main" val="5065571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3" name="Rectangle 2"/>
          <p:cNvSpPr/>
          <p:nvPr/>
        </p:nvSpPr>
        <p:spPr>
          <a:xfrm>
            <a:off x="2051050" y="671830"/>
            <a:ext cx="14585339" cy="646331"/>
          </a:xfrm>
          <a:prstGeom prst="rect">
            <a:avLst/>
          </a:prstGeom>
        </p:spPr>
        <p:txBody>
          <a:bodyPr wrap="square">
            <a:spAutoFit/>
          </a:bodyPr>
          <a:lstStyle/>
          <a:p>
            <a:pPr fontAlgn="base"/>
            <a:r>
              <a:rPr lang="en-US" sz="3600" dirty="0" smtClean="0"/>
              <a:t>The </a:t>
            </a:r>
            <a:r>
              <a:rPr lang="en-US" sz="3600" dirty="0"/>
              <a:t>contingency table for the feature “Outlook” is constructed as below:-</a:t>
            </a:r>
          </a:p>
        </p:txBody>
      </p:sp>
      <p:pic>
        <p:nvPicPr>
          <p:cNvPr id="2" name="Picture 1"/>
          <p:cNvPicPr>
            <a:picLocks noChangeAspect="1"/>
          </p:cNvPicPr>
          <p:nvPr/>
        </p:nvPicPr>
        <p:blipFill>
          <a:blip r:embed="rId4"/>
          <a:stretch>
            <a:fillRect/>
          </a:stretch>
        </p:blipFill>
        <p:spPr>
          <a:xfrm>
            <a:off x="3498850" y="1768475"/>
            <a:ext cx="12115800" cy="3019210"/>
          </a:xfrm>
          <a:prstGeom prst="rect">
            <a:avLst/>
          </a:prstGeom>
        </p:spPr>
      </p:pic>
      <mc:AlternateContent xmlns:mc="http://schemas.openxmlformats.org/markup-compatibility/2006">
        <mc:Choice xmlns:p14="http://schemas.microsoft.com/office/powerpoint/2010/main" Requires="p14">
          <p:contentPart p14:bwMode="auto" r:id="rId5">
            <p14:nvContentPartPr>
              <p14:cNvPr id="5" name="Ink 4"/>
              <p14:cNvContentPartPr/>
              <p14:nvPr/>
            </p14:nvContentPartPr>
            <p14:xfrm>
              <a:off x="5065920" y="2945160"/>
              <a:ext cx="14476320" cy="5934960"/>
            </p14:xfrm>
          </p:contentPart>
        </mc:Choice>
        <mc:Fallback>
          <p:pic>
            <p:nvPicPr>
              <p:cNvPr id="5" name="Ink 4"/>
              <p:cNvPicPr/>
              <p:nvPr/>
            </p:nvPicPr>
            <p:blipFill>
              <a:blip r:embed="rId6"/>
              <a:stretch>
                <a:fillRect/>
              </a:stretch>
            </p:blipFill>
            <p:spPr>
              <a:xfrm>
                <a:off x="5056560" y="2935800"/>
                <a:ext cx="14495040" cy="5953680"/>
              </a:xfrm>
              <a:prstGeom prst="rect">
                <a:avLst/>
              </a:prstGeom>
            </p:spPr>
          </p:pic>
        </mc:Fallback>
      </mc:AlternateContent>
    </p:spTree>
    <p:extLst>
      <p:ext uri="{BB962C8B-B14F-4D97-AF65-F5344CB8AC3E}">
        <p14:creationId xmlns:p14="http://schemas.microsoft.com/office/powerpoint/2010/main" val="358418082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3" name="Rectangle 2"/>
          <p:cNvSpPr/>
          <p:nvPr/>
        </p:nvSpPr>
        <p:spPr>
          <a:xfrm>
            <a:off x="2051050" y="671830"/>
            <a:ext cx="14585339" cy="646331"/>
          </a:xfrm>
          <a:prstGeom prst="rect">
            <a:avLst/>
          </a:prstGeom>
        </p:spPr>
        <p:txBody>
          <a:bodyPr wrap="square">
            <a:spAutoFit/>
          </a:bodyPr>
          <a:lstStyle/>
          <a:p>
            <a:pPr fontAlgn="base"/>
            <a:r>
              <a:rPr lang="en-US" sz="3600" dirty="0" smtClean="0"/>
              <a:t>The </a:t>
            </a:r>
            <a:r>
              <a:rPr lang="en-US" sz="3600" dirty="0"/>
              <a:t>contingency table for the feature </a:t>
            </a:r>
            <a:r>
              <a:rPr lang="en-US" sz="3600" dirty="0" smtClean="0"/>
              <a:t>“Wind” </a:t>
            </a:r>
            <a:r>
              <a:rPr lang="en-US" sz="3600" dirty="0"/>
              <a:t>is constructed as below:-</a:t>
            </a:r>
          </a:p>
        </p:txBody>
      </p:sp>
      <p:pic>
        <p:nvPicPr>
          <p:cNvPr id="2" name="Picture 1"/>
          <p:cNvPicPr>
            <a:picLocks noChangeAspect="1"/>
          </p:cNvPicPr>
          <p:nvPr/>
        </p:nvPicPr>
        <p:blipFill>
          <a:blip r:embed="rId4"/>
          <a:stretch>
            <a:fillRect/>
          </a:stretch>
        </p:blipFill>
        <p:spPr>
          <a:xfrm>
            <a:off x="2660650" y="1768475"/>
            <a:ext cx="12649200" cy="3004988"/>
          </a:xfrm>
          <a:prstGeom prst="rect">
            <a:avLst/>
          </a:prstGeom>
        </p:spPr>
      </p:pic>
      <mc:AlternateContent xmlns:mc="http://schemas.openxmlformats.org/markup-compatibility/2006">
        <mc:Choice xmlns:p14="http://schemas.microsoft.com/office/powerpoint/2010/main" Requires="p14">
          <p:contentPart p14:bwMode="auto" r:id="rId5">
            <p14:nvContentPartPr>
              <p14:cNvPr id="5" name="Ink 4"/>
              <p14:cNvContentPartPr/>
              <p14:nvPr/>
            </p14:nvContentPartPr>
            <p14:xfrm>
              <a:off x="6052680" y="4977360"/>
              <a:ext cx="10721160" cy="5139720"/>
            </p14:xfrm>
          </p:contentPart>
        </mc:Choice>
        <mc:Fallback>
          <p:pic>
            <p:nvPicPr>
              <p:cNvPr id="5" name="Ink 4"/>
              <p:cNvPicPr/>
              <p:nvPr/>
            </p:nvPicPr>
            <p:blipFill>
              <a:blip r:embed="rId6"/>
              <a:stretch>
                <a:fillRect/>
              </a:stretch>
            </p:blipFill>
            <p:spPr>
              <a:xfrm>
                <a:off x="6043320" y="4968000"/>
                <a:ext cx="10739880" cy="5158440"/>
              </a:xfrm>
              <a:prstGeom prst="rect">
                <a:avLst/>
              </a:prstGeom>
            </p:spPr>
          </p:pic>
        </mc:Fallback>
      </mc:AlternateContent>
    </p:spTree>
    <p:extLst>
      <p:ext uri="{BB962C8B-B14F-4D97-AF65-F5344CB8AC3E}">
        <p14:creationId xmlns:p14="http://schemas.microsoft.com/office/powerpoint/2010/main" val="370194605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20104100" cy="11308715"/>
            <a:chOff x="0" y="0"/>
            <a:chExt cx="20104100" cy="11308715"/>
          </a:xfrm>
        </p:grpSpPr>
        <p:sp>
          <p:nvSpPr>
            <p:cNvPr id="3" name="object 3"/>
            <p:cNvSpPr/>
            <p:nvPr/>
          </p:nvSpPr>
          <p:spPr>
            <a:xfrm>
              <a:off x="18413680" y="442918"/>
              <a:ext cx="1267460" cy="633730"/>
            </a:xfrm>
            <a:custGeom>
              <a:avLst/>
              <a:gdLst/>
              <a:ahLst/>
              <a:cxnLst/>
              <a:rect l="l" t="t" r="r" b="b"/>
              <a:pathLst>
                <a:path w="1267459" h="633730">
                  <a:moveTo>
                    <a:pt x="1266348" y="292242"/>
                  </a:moveTo>
                  <a:lnTo>
                    <a:pt x="942" y="292242"/>
                  </a:lnTo>
                  <a:lnTo>
                    <a:pt x="314" y="300409"/>
                  </a:lnTo>
                  <a:lnTo>
                    <a:pt x="0" y="308576"/>
                  </a:lnTo>
                  <a:lnTo>
                    <a:pt x="0" y="316744"/>
                  </a:lnTo>
                  <a:lnTo>
                    <a:pt x="4682" y="371343"/>
                  </a:lnTo>
                  <a:lnTo>
                    <a:pt x="22515" y="434218"/>
                  </a:lnTo>
                  <a:lnTo>
                    <a:pt x="43088" y="476333"/>
                  </a:lnTo>
                  <a:lnTo>
                    <a:pt x="69425" y="514668"/>
                  </a:lnTo>
                  <a:lnTo>
                    <a:pt x="100962" y="548656"/>
                  </a:lnTo>
                  <a:lnTo>
                    <a:pt x="137133" y="577733"/>
                  </a:lnTo>
                  <a:lnTo>
                    <a:pt x="177372" y="601332"/>
                  </a:lnTo>
                  <a:lnTo>
                    <a:pt x="221115" y="618889"/>
                  </a:lnTo>
                  <a:lnTo>
                    <a:pt x="267795" y="629838"/>
                  </a:lnTo>
                  <a:lnTo>
                    <a:pt x="316848" y="633614"/>
                  </a:lnTo>
                  <a:lnTo>
                    <a:pt x="365902" y="629838"/>
                  </a:lnTo>
                  <a:lnTo>
                    <a:pt x="412592" y="618889"/>
                  </a:lnTo>
                  <a:lnTo>
                    <a:pt x="456228" y="601399"/>
                  </a:lnTo>
                  <a:lnTo>
                    <a:pt x="496443" y="577845"/>
                  </a:lnTo>
                  <a:lnTo>
                    <a:pt x="532596" y="548823"/>
                  </a:lnTo>
                  <a:lnTo>
                    <a:pt x="316848" y="525879"/>
                  </a:lnTo>
                  <a:lnTo>
                    <a:pt x="264636" y="519307"/>
                  </a:lnTo>
                  <a:lnTo>
                    <a:pt x="217268" y="500685"/>
                  </a:lnTo>
                  <a:lnTo>
                    <a:pt x="176374" y="471650"/>
                  </a:lnTo>
                  <a:lnTo>
                    <a:pt x="143581" y="433838"/>
                  </a:lnTo>
                  <a:lnTo>
                    <a:pt x="120519" y="388888"/>
                  </a:lnTo>
                  <a:lnTo>
                    <a:pt x="1259019" y="388888"/>
                  </a:lnTo>
                  <a:lnTo>
                    <a:pt x="1262608" y="371343"/>
                  </a:lnTo>
                  <a:lnTo>
                    <a:pt x="1265197" y="353444"/>
                  </a:lnTo>
                  <a:lnTo>
                    <a:pt x="1266764" y="335231"/>
                  </a:lnTo>
                  <a:lnTo>
                    <a:pt x="1267291" y="316744"/>
                  </a:lnTo>
                  <a:lnTo>
                    <a:pt x="1267291" y="308576"/>
                  </a:lnTo>
                  <a:lnTo>
                    <a:pt x="1266977" y="300409"/>
                  </a:lnTo>
                  <a:lnTo>
                    <a:pt x="1266348" y="292242"/>
                  </a:lnTo>
                  <a:close/>
                </a:path>
                <a:path w="1267459" h="633730">
                  <a:moveTo>
                    <a:pt x="754328" y="389307"/>
                  </a:moveTo>
                  <a:lnTo>
                    <a:pt x="641969" y="389307"/>
                  </a:lnTo>
                  <a:lnTo>
                    <a:pt x="656271" y="434573"/>
                  </a:lnTo>
                  <a:lnTo>
                    <a:pt x="676881" y="476623"/>
                  </a:lnTo>
                  <a:lnTo>
                    <a:pt x="703236" y="514894"/>
                  </a:lnTo>
                  <a:lnTo>
                    <a:pt x="734772" y="548823"/>
                  </a:lnTo>
                  <a:lnTo>
                    <a:pt x="770925" y="577845"/>
                  </a:lnTo>
                  <a:lnTo>
                    <a:pt x="811132" y="601399"/>
                  </a:lnTo>
                  <a:lnTo>
                    <a:pt x="854830" y="618921"/>
                  </a:lnTo>
                  <a:lnTo>
                    <a:pt x="901454" y="629847"/>
                  </a:lnTo>
                  <a:lnTo>
                    <a:pt x="950442" y="633614"/>
                  </a:lnTo>
                  <a:lnTo>
                    <a:pt x="999526" y="629838"/>
                  </a:lnTo>
                  <a:lnTo>
                    <a:pt x="1046230" y="618889"/>
                  </a:lnTo>
                  <a:lnTo>
                    <a:pt x="1089988" y="601332"/>
                  </a:lnTo>
                  <a:lnTo>
                    <a:pt x="1130235" y="577733"/>
                  </a:lnTo>
                  <a:lnTo>
                    <a:pt x="1166406" y="548656"/>
                  </a:lnTo>
                  <a:lnTo>
                    <a:pt x="1187535" y="525879"/>
                  </a:lnTo>
                  <a:lnTo>
                    <a:pt x="950442" y="525879"/>
                  </a:lnTo>
                  <a:lnTo>
                    <a:pt x="898269" y="519307"/>
                  </a:lnTo>
                  <a:lnTo>
                    <a:pt x="850906" y="500685"/>
                  </a:lnTo>
                  <a:lnTo>
                    <a:pt x="809997" y="471650"/>
                  </a:lnTo>
                  <a:lnTo>
                    <a:pt x="777185" y="433838"/>
                  </a:lnTo>
                  <a:lnTo>
                    <a:pt x="754328" y="389307"/>
                  </a:lnTo>
                  <a:close/>
                </a:path>
                <a:path w="1267459" h="633730">
                  <a:moveTo>
                    <a:pt x="754113" y="388888"/>
                  </a:moveTo>
                  <a:lnTo>
                    <a:pt x="513178" y="388888"/>
                  </a:lnTo>
                  <a:lnTo>
                    <a:pt x="490116" y="433838"/>
                  </a:lnTo>
                  <a:lnTo>
                    <a:pt x="457323" y="471650"/>
                  </a:lnTo>
                  <a:lnTo>
                    <a:pt x="416429" y="500685"/>
                  </a:lnTo>
                  <a:lnTo>
                    <a:pt x="369061" y="519307"/>
                  </a:lnTo>
                  <a:lnTo>
                    <a:pt x="316848" y="525879"/>
                  </a:lnTo>
                  <a:lnTo>
                    <a:pt x="553917" y="525879"/>
                  </a:lnTo>
                  <a:lnTo>
                    <a:pt x="564124" y="514894"/>
                  </a:lnTo>
                  <a:lnTo>
                    <a:pt x="590463" y="476623"/>
                  </a:lnTo>
                  <a:lnTo>
                    <a:pt x="611050" y="434573"/>
                  </a:lnTo>
                  <a:lnTo>
                    <a:pt x="625321" y="389307"/>
                  </a:lnTo>
                  <a:lnTo>
                    <a:pt x="754328" y="389307"/>
                  </a:lnTo>
                  <a:lnTo>
                    <a:pt x="754113" y="388888"/>
                  </a:lnTo>
                  <a:close/>
                </a:path>
                <a:path w="1267459" h="633730">
                  <a:moveTo>
                    <a:pt x="1259019" y="388888"/>
                  </a:moveTo>
                  <a:lnTo>
                    <a:pt x="1146771" y="388888"/>
                  </a:lnTo>
                  <a:lnTo>
                    <a:pt x="1123749" y="433838"/>
                  </a:lnTo>
                  <a:lnTo>
                    <a:pt x="1090962" y="471650"/>
                  </a:lnTo>
                  <a:lnTo>
                    <a:pt x="1050053" y="500685"/>
                  </a:lnTo>
                  <a:lnTo>
                    <a:pt x="1002665" y="519307"/>
                  </a:lnTo>
                  <a:lnTo>
                    <a:pt x="950442" y="525879"/>
                  </a:lnTo>
                  <a:lnTo>
                    <a:pt x="1187535" y="525879"/>
                  </a:lnTo>
                  <a:lnTo>
                    <a:pt x="1197935" y="514668"/>
                  </a:lnTo>
                  <a:lnTo>
                    <a:pt x="1224257" y="476333"/>
                  </a:lnTo>
                  <a:lnTo>
                    <a:pt x="1244807" y="434218"/>
                  </a:lnTo>
                  <a:lnTo>
                    <a:pt x="1259019" y="388888"/>
                  </a:lnTo>
                  <a:close/>
                </a:path>
                <a:path w="1267459" h="633730">
                  <a:moveTo>
                    <a:pt x="553878" y="107640"/>
                  </a:moveTo>
                  <a:lnTo>
                    <a:pt x="316848" y="107640"/>
                  </a:lnTo>
                  <a:lnTo>
                    <a:pt x="361479" y="112415"/>
                  </a:lnTo>
                  <a:lnTo>
                    <a:pt x="402796" y="126068"/>
                  </a:lnTo>
                  <a:lnTo>
                    <a:pt x="439795" y="147591"/>
                  </a:lnTo>
                  <a:lnTo>
                    <a:pt x="471468" y="175978"/>
                  </a:lnTo>
                  <a:lnTo>
                    <a:pt x="496812" y="210220"/>
                  </a:lnTo>
                  <a:lnTo>
                    <a:pt x="514820" y="249310"/>
                  </a:lnTo>
                  <a:lnTo>
                    <a:pt x="524486" y="292242"/>
                  </a:lnTo>
                  <a:lnTo>
                    <a:pt x="632755" y="292242"/>
                  </a:lnTo>
                  <a:lnTo>
                    <a:pt x="625385" y="244341"/>
                  </a:lnTo>
                  <a:lnTo>
                    <a:pt x="611129" y="199084"/>
                  </a:lnTo>
                  <a:lnTo>
                    <a:pt x="590550" y="157036"/>
                  </a:lnTo>
                  <a:lnTo>
                    <a:pt x="564212" y="118762"/>
                  </a:lnTo>
                  <a:lnTo>
                    <a:pt x="553878" y="107640"/>
                  </a:lnTo>
                  <a:close/>
                </a:path>
                <a:path w="1267459" h="633730">
                  <a:moveTo>
                    <a:pt x="950442" y="0"/>
                  </a:moveTo>
                  <a:lnTo>
                    <a:pt x="901428" y="3769"/>
                  </a:lnTo>
                  <a:lnTo>
                    <a:pt x="854782" y="14701"/>
                  </a:lnTo>
                  <a:lnTo>
                    <a:pt x="811068" y="32232"/>
                  </a:lnTo>
                  <a:lnTo>
                    <a:pt x="770848" y="55795"/>
                  </a:lnTo>
                  <a:lnTo>
                    <a:pt x="734689" y="84827"/>
                  </a:lnTo>
                  <a:lnTo>
                    <a:pt x="703154" y="118762"/>
                  </a:lnTo>
                  <a:lnTo>
                    <a:pt x="676807" y="157036"/>
                  </a:lnTo>
                  <a:lnTo>
                    <a:pt x="656212" y="199084"/>
                  </a:lnTo>
                  <a:lnTo>
                    <a:pt x="641933" y="244341"/>
                  </a:lnTo>
                  <a:lnTo>
                    <a:pt x="634535" y="292242"/>
                  </a:lnTo>
                  <a:lnTo>
                    <a:pt x="742804" y="292242"/>
                  </a:lnTo>
                  <a:lnTo>
                    <a:pt x="752509" y="249310"/>
                  </a:lnTo>
                  <a:lnTo>
                    <a:pt x="770542" y="210220"/>
                  </a:lnTo>
                  <a:lnTo>
                    <a:pt x="795899" y="175978"/>
                  </a:lnTo>
                  <a:lnTo>
                    <a:pt x="827572" y="147591"/>
                  </a:lnTo>
                  <a:lnTo>
                    <a:pt x="864558" y="126068"/>
                  </a:lnTo>
                  <a:lnTo>
                    <a:pt x="905850" y="112415"/>
                  </a:lnTo>
                  <a:lnTo>
                    <a:pt x="950442" y="107640"/>
                  </a:lnTo>
                  <a:lnTo>
                    <a:pt x="1184161" y="107640"/>
                  </a:lnTo>
                  <a:lnTo>
                    <a:pt x="1186456" y="105337"/>
                  </a:lnTo>
                  <a:lnTo>
                    <a:pt x="1148631" y="69533"/>
                  </a:lnTo>
                  <a:lnTo>
                    <a:pt x="1105309" y="40303"/>
                  </a:lnTo>
                  <a:lnTo>
                    <a:pt x="1057297" y="18442"/>
                  </a:lnTo>
                  <a:lnTo>
                    <a:pt x="1005405" y="4742"/>
                  </a:lnTo>
                  <a:lnTo>
                    <a:pt x="950442" y="0"/>
                  </a:lnTo>
                  <a:close/>
                </a:path>
                <a:path w="1267459" h="633730">
                  <a:moveTo>
                    <a:pt x="316848" y="0"/>
                  </a:moveTo>
                  <a:lnTo>
                    <a:pt x="261896" y="4742"/>
                  </a:lnTo>
                  <a:lnTo>
                    <a:pt x="210030" y="18442"/>
                  </a:lnTo>
                  <a:lnTo>
                    <a:pt x="162049" y="40303"/>
                  </a:lnTo>
                  <a:lnTo>
                    <a:pt x="118753" y="69533"/>
                  </a:lnTo>
                  <a:lnTo>
                    <a:pt x="80939" y="105337"/>
                  </a:lnTo>
                  <a:lnTo>
                    <a:pt x="157063" y="181879"/>
                  </a:lnTo>
                  <a:lnTo>
                    <a:pt x="189230" y="151152"/>
                  </a:lnTo>
                  <a:lnTo>
                    <a:pt x="227336" y="127757"/>
                  </a:lnTo>
                  <a:lnTo>
                    <a:pt x="270251" y="112864"/>
                  </a:lnTo>
                  <a:lnTo>
                    <a:pt x="316848" y="107640"/>
                  </a:lnTo>
                  <a:lnTo>
                    <a:pt x="553878" y="107640"/>
                  </a:lnTo>
                  <a:lnTo>
                    <a:pt x="532680" y="84827"/>
                  </a:lnTo>
                  <a:lnTo>
                    <a:pt x="496517" y="55795"/>
                  </a:lnTo>
                  <a:lnTo>
                    <a:pt x="456289" y="32232"/>
                  </a:lnTo>
                  <a:lnTo>
                    <a:pt x="412558" y="14701"/>
                  </a:lnTo>
                  <a:lnTo>
                    <a:pt x="365890" y="3769"/>
                  </a:lnTo>
                  <a:lnTo>
                    <a:pt x="316848" y="0"/>
                  </a:lnTo>
                  <a:close/>
                </a:path>
                <a:path w="1267459" h="633730">
                  <a:moveTo>
                    <a:pt x="1184161" y="107640"/>
                  </a:moveTo>
                  <a:lnTo>
                    <a:pt x="950442" y="107640"/>
                  </a:lnTo>
                  <a:lnTo>
                    <a:pt x="997054" y="112864"/>
                  </a:lnTo>
                  <a:lnTo>
                    <a:pt x="1039994" y="127757"/>
                  </a:lnTo>
                  <a:lnTo>
                    <a:pt x="1078105" y="151152"/>
                  </a:lnTo>
                  <a:lnTo>
                    <a:pt x="1110227" y="181879"/>
                  </a:lnTo>
                  <a:lnTo>
                    <a:pt x="1184161" y="107640"/>
                  </a:lnTo>
                  <a:close/>
                </a:path>
              </a:pathLst>
            </a:custGeom>
            <a:solidFill>
              <a:srgbClr val="298E42"/>
            </a:solidFill>
          </p:spPr>
          <p:txBody>
            <a:bodyPr wrap="square" lIns="0" tIns="0" rIns="0" bIns="0" rtlCol="0"/>
            <a:lstStyle/>
            <a:p>
              <a:endParaRPr/>
            </a:p>
          </p:txBody>
        </p:sp>
        <p:pic>
          <p:nvPicPr>
            <p:cNvPr id="4" name="object 4"/>
            <p:cNvPicPr/>
            <p:nvPr/>
          </p:nvPicPr>
          <p:blipFill>
            <a:blip r:embed="rId2" cstate="print"/>
            <a:stretch>
              <a:fillRect/>
            </a:stretch>
          </p:blipFill>
          <p:spPr>
            <a:xfrm>
              <a:off x="0" y="0"/>
              <a:ext cx="20104099" cy="11308556"/>
            </a:xfrm>
            <a:prstGeom prst="rect">
              <a:avLst/>
            </a:prstGeom>
          </p:spPr>
        </p:pic>
      </p:grpSp>
      <p:sp>
        <p:nvSpPr>
          <p:cNvPr id="5" name="object 5"/>
          <p:cNvSpPr txBox="1">
            <a:spLocks noGrp="1"/>
          </p:cNvSpPr>
          <p:nvPr>
            <p:ph type="title"/>
          </p:nvPr>
        </p:nvSpPr>
        <p:spPr>
          <a:xfrm>
            <a:off x="7896064" y="4966284"/>
            <a:ext cx="4303395" cy="1133475"/>
          </a:xfrm>
          <a:prstGeom prst="rect">
            <a:avLst/>
          </a:prstGeom>
        </p:spPr>
        <p:txBody>
          <a:bodyPr vert="horz" wrap="square" lIns="0" tIns="14604" rIns="0" bIns="0" rtlCol="0">
            <a:spAutoFit/>
          </a:bodyPr>
          <a:lstStyle/>
          <a:p>
            <a:pPr marL="12700">
              <a:lnSpc>
                <a:spcPct val="100000"/>
              </a:lnSpc>
              <a:spcBef>
                <a:spcPts val="114"/>
              </a:spcBef>
            </a:pPr>
            <a:r>
              <a:rPr dirty="0">
                <a:latin typeface="Roboto" panose="02000000000000000000" pitchFamily="2" charset="0"/>
                <a:ea typeface="Roboto" panose="02000000000000000000" pitchFamily="2" charset="0"/>
              </a:rPr>
              <a:t>Thank you</a:t>
            </a:r>
          </a:p>
        </p:txBody>
      </p:sp>
      <p:grpSp>
        <p:nvGrpSpPr>
          <p:cNvPr id="6" name="object 6"/>
          <p:cNvGrpSpPr/>
          <p:nvPr/>
        </p:nvGrpSpPr>
        <p:grpSpPr>
          <a:xfrm>
            <a:off x="0" y="0"/>
            <a:ext cx="20104100" cy="11308715"/>
            <a:chOff x="0" y="0"/>
            <a:chExt cx="20104100" cy="11308715"/>
          </a:xfrm>
        </p:grpSpPr>
        <p:sp>
          <p:nvSpPr>
            <p:cNvPr id="7" name="object 7"/>
            <p:cNvSpPr/>
            <p:nvPr/>
          </p:nvSpPr>
          <p:spPr>
            <a:xfrm>
              <a:off x="0" y="9578755"/>
              <a:ext cx="5016500" cy="1730375"/>
            </a:xfrm>
            <a:custGeom>
              <a:avLst/>
              <a:gdLst/>
              <a:ahLst/>
              <a:cxnLst/>
              <a:rect l="l" t="t" r="r" b="b"/>
              <a:pathLst>
                <a:path w="5016500" h="1730375">
                  <a:moveTo>
                    <a:pt x="3772262" y="0"/>
                  </a:moveTo>
                  <a:lnTo>
                    <a:pt x="0" y="0"/>
                  </a:lnTo>
                  <a:lnTo>
                    <a:pt x="0" y="1729800"/>
                  </a:lnTo>
                  <a:lnTo>
                    <a:pt x="5016495" y="1729800"/>
                  </a:lnTo>
                  <a:lnTo>
                    <a:pt x="3772262" y="0"/>
                  </a:lnTo>
                  <a:close/>
                </a:path>
              </a:pathLst>
            </a:custGeom>
            <a:solidFill>
              <a:srgbClr val="0D2A3C"/>
            </a:solidFill>
          </p:spPr>
          <p:txBody>
            <a:bodyPr wrap="square" lIns="0" tIns="0" rIns="0" bIns="0" rtlCol="0"/>
            <a:lstStyle/>
            <a:p>
              <a:endParaRPr/>
            </a:p>
          </p:txBody>
        </p:sp>
        <p:sp>
          <p:nvSpPr>
            <p:cNvPr id="8" name="object 8"/>
            <p:cNvSpPr/>
            <p:nvPr/>
          </p:nvSpPr>
          <p:spPr>
            <a:xfrm>
              <a:off x="0" y="9833365"/>
              <a:ext cx="6165215" cy="1475740"/>
            </a:xfrm>
            <a:custGeom>
              <a:avLst/>
              <a:gdLst/>
              <a:ahLst/>
              <a:cxnLst/>
              <a:rect l="l" t="t" r="r" b="b"/>
              <a:pathLst>
                <a:path w="6165215" h="1475740">
                  <a:moveTo>
                    <a:pt x="5103886" y="0"/>
                  </a:moveTo>
                  <a:lnTo>
                    <a:pt x="0" y="0"/>
                  </a:lnTo>
                  <a:lnTo>
                    <a:pt x="0" y="1475190"/>
                  </a:lnTo>
                  <a:lnTo>
                    <a:pt x="6164979" y="1475190"/>
                  </a:lnTo>
                  <a:lnTo>
                    <a:pt x="5103886" y="0"/>
                  </a:lnTo>
                  <a:close/>
                </a:path>
              </a:pathLst>
            </a:custGeom>
            <a:solidFill>
              <a:srgbClr val="FFFFFF"/>
            </a:solidFill>
          </p:spPr>
          <p:txBody>
            <a:bodyPr wrap="square" lIns="0" tIns="0" rIns="0" bIns="0" rtlCol="0"/>
            <a:lstStyle/>
            <a:p>
              <a:endParaRPr/>
            </a:p>
          </p:txBody>
        </p:sp>
        <p:sp>
          <p:nvSpPr>
            <p:cNvPr id="9" name="object 9"/>
            <p:cNvSpPr/>
            <p:nvPr/>
          </p:nvSpPr>
          <p:spPr>
            <a:xfrm>
              <a:off x="15543148" y="0"/>
              <a:ext cx="4561205" cy="3578225"/>
            </a:xfrm>
            <a:custGeom>
              <a:avLst/>
              <a:gdLst/>
              <a:ahLst/>
              <a:cxnLst/>
              <a:rect l="l" t="t" r="r" b="b"/>
              <a:pathLst>
                <a:path w="4561205" h="3578225">
                  <a:moveTo>
                    <a:pt x="4560950" y="0"/>
                  </a:moveTo>
                  <a:lnTo>
                    <a:pt x="0" y="0"/>
                  </a:lnTo>
                  <a:lnTo>
                    <a:pt x="2573367" y="3577639"/>
                  </a:lnTo>
                  <a:lnTo>
                    <a:pt x="4560950" y="3577639"/>
                  </a:lnTo>
                  <a:lnTo>
                    <a:pt x="4560950" y="0"/>
                  </a:lnTo>
                  <a:close/>
                </a:path>
              </a:pathLst>
            </a:custGeom>
            <a:solidFill>
              <a:srgbClr val="0D2A3C"/>
            </a:solidFill>
          </p:spPr>
          <p:txBody>
            <a:bodyPr wrap="square" lIns="0" tIns="0" rIns="0" bIns="0" rtlCol="0"/>
            <a:lstStyle/>
            <a:p>
              <a:endParaRPr/>
            </a:p>
          </p:txBody>
        </p:sp>
        <p:sp>
          <p:nvSpPr>
            <p:cNvPr id="10" name="object 10"/>
            <p:cNvSpPr/>
            <p:nvPr/>
          </p:nvSpPr>
          <p:spPr>
            <a:xfrm>
              <a:off x="14638038" y="0"/>
              <a:ext cx="5466080" cy="3068955"/>
            </a:xfrm>
            <a:custGeom>
              <a:avLst/>
              <a:gdLst/>
              <a:ahLst/>
              <a:cxnLst/>
              <a:rect l="l" t="t" r="r" b="b"/>
              <a:pathLst>
                <a:path w="5466080" h="3068955">
                  <a:moveTo>
                    <a:pt x="5466061" y="0"/>
                  </a:moveTo>
                  <a:lnTo>
                    <a:pt x="0" y="0"/>
                  </a:lnTo>
                  <a:lnTo>
                    <a:pt x="2207102" y="3068430"/>
                  </a:lnTo>
                  <a:lnTo>
                    <a:pt x="5466061" y="3068430"/>
                  </a:lnTo>
                  <a:lnTo>
                    <a:pt x="5466061" y="0"/>
                  </a:lnTo>
                  <a:close/>
                </a:path>
              </a:pathLst>
            </a:custGeom>
            <a:solidFill>
              <a:srgbClr val="FFFFFF"/>
            </a:solidFill>
          </p:spPr>
          <p:txBody>
            <a:bodyPr wrap="square" lIns="0" tIns="0" rIns="0" bIns="0" rtlCol="0"/>
            <a:lstStyle/>
            <a:p>
              <a:endParaRPr/>
            </a:p>
          </p:txBody>
        </p:sp>
      </p:grpSp>
      <p:pic>
        <p:nvPicPr>
          <p:cNvPr id="11" name="Picture 10" descr="A picture containing text, clipart&#10;&#10;Description automatically generated">
            <a:extLst>
              <a:ext uri="{FF2B5EF4-FFF2-40B4-BE49-F238E27FC236}">
                <a16:creationId xmlns:a16="http://schemas.microsoft.com/office/drawing/2014/main" id="{B52FEDC9-1A39-4728-BA80-A508B36101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1158875"/>
            <a:ext cx="9975850" cy="2532614"/>
          </a:xfrm>
          <a:prstGeom prst="rect">
            <a:avLst/>
          </a:prstGeom>
        </p:spPr>
      </p:pic>
      <p:grpSp>
        <p:nvGrpSpPr>
          <p:cNvPr id="3" name="object 3"/>
          <p:cNvGrpSpPr/>
          <p:nvPr/>
        </p:nvGrpSpPr>
        <p:grpSpPr>
          <a:xfrm>
            <a:off x="0" y="10427105"/>
            <a:ext cx="20104100" cy="882015"/>
            <a:chOff x="0" y="10427105"/>
            <a:chExt cx="20104100" cy="882015"/>
          </a:xfrm>
        </p:grpSpPr>
        <p:pic>
          <p:nvPicPr>
            <p:cNvPr id="4" name="object 4"/>
            <p:cNvPicPr/>
            <p:nvPr/>
          </p:nvPicPr>
          <p:blipFill>
            <a:blip r:embed="rId4" cstate="print"/>
            <a:stretch>
              <a:fillRect/>
            </a:stretch>
          </p:blipFill>
          <p:spPr>
            <a:xfrm>
              <a:off x="1368587" y="10427105"/>
              <a:ext cx="18735513" cy="881450"/>
            </a:xfrm>
            <a:prstGeom prst="rect">
              <a:avLst/>
            </a:prstGeom>
          </p:spPr>
        </p:pic>
        <p:sp>
          <p:nvSpPr>
            <p:cNvPr id="5" name="object 5"/>
            <p:cNvSpPr/>
            <p:nvPr/>
          </p:nvSpPr>
          <p:spPr>
            <a:xfrm>
              <a:off x="0" y="10427105"/>
              <a:ext cx="1530350" cy="882015"/>
            </a:xfrm>
            <a:custGeom>
              <a:avLst/>
              <a:gdLst/>
              <a:ahLst/>
              <a:cxnLst/>
              <a:rect l="l" t="t" r="r" b="b"/>
              <a:pathLst>
                <a:path w="1530350" h="882015">
                  <a:moveTo>
                    <a:pt x="895974" y="0"/>
                  </a:moveTo>
                  <a:lnTo>
                    <a:pt x="0" y="0"/>
                  </a:lnTo>
                  <a:lnTo>
                    <a:pt x="0" y="881450"/>
                  </a:lnTo>
                  <a:lnTo>
                    <a:pt x="1529998" y="881450"/>
                  </a:lnTo>
                  <a:lnTo>
                    <a:pt x="895974" y="0"/>
                  </a:lnTo>
                  <a:close/>
                </a:path>
              </a:pathLst>
            </a:custGeom>
            <a:solidFill>
              <a:srgbClr val="0D2A3C"/>
            </a:solidFill>
          </p:spPr>
          <p:txBody>
            <a:bodyPr wrap="square" lIns="0" tIns="0" rIns="0" bIns="0" rtlCol="0"/>
            <a:lstStyle/>
            <a:p>
              <a:endParaRPr/>
            </a:p>
          </p:txBody>
        </p:sp>
      </p:grpSp>
      <p:sp>
        <p:nvSpPr>
          <p:cNvPr id="6" name="object 6"/>
          <p:cNvSpPr txBox="1">
            <a:spLocks noGrp="1"/>
          </p:cNvSpPr>
          <p:nvPr>
            <p:ph type="title"/>
          </p:nvPr>
        </p:nvSpPr>
        <p:spPr>
          <a:xfrm>
            <a:off x="603250" y="1685236"/>
            <a:ext cx="8382000" cy="748923"/>
          </a:xfrm>
          <a:prstGeom prst="rect">
            <a:avLst/>
          </a:prstGeom>
        </p:spPr>
        <p:txBody>
          <a:bodyPr vert="horz" wrap="square" lIns="0" tIns="17780" rIns="0" bIns="0" rtlCol="0">
            <a:spAutoFit/>
          </a:bodyPr>
          <a:lstStyle/>
          <a:p>
            <a:pPr marL="12700">
              <a:lnSpc>
                <a:spcPts val="5745"/>
              </a:lnSpc>
              <a:spcBef>
                <a:spcPts val="140"/>
              </a:spcBef>
            </a:pPr>
            <a:r>
              <a:rPr lang="en-GB" sz="7200" b="1" dirty="0" smtClean="0">
                <a:latin typeface="+mn-lt"/>
                <a:ea typeface="Roboto Medium" panose="02000000000000000000" pitchFamily="2" charset="0"/>
                <a:cs typeface="Calibri" panose="020F0502020204030204" pitchFamily="34" charset="0"/>
              </a:rPr>
              <a:t>Z - Test</a:t>
            </a:r>
            <a:endParaRPr sz="7200" dirty="0">
              <a:latin typeface="+mn-lt"/>
              <a:ea typeface="Roboto Medium" panose="02000000000000000000" pitchFamily="2" charset="0"/>
              <a:cs typeface="Calibri" panose="020F0502020204030204" pitchFamily="34" charset="0"/>
            </a:endParaRPr>
          </a:p>
        </p:txBody>
      </p:sp>
      <p:pic>
        <p:nvPicPr>
          <p:cNvPr id="12" name="Picture 11"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7" name="Rectangle 6"/>
          <p:cNvSpPr/>
          <p:nvPr/>
        </p:nvSpPr>
        <p:spPr>
          <a:xfrm>
            <a:off x="1368587" y="4511675"/>
            <a:ext cx="17005067" cy="2308324"/>
          </a:xfrm>
          <a:prstGeom prst="rect">
            <a:avLst/>
          </a:prstGeom>
        </p:spPr>
        <p:txBody>
          <a:bodyPr wrap="square">
            <a:spAutoFit/>
          </a:bodyPr>
          <a:lstStyle/>
          <a:p>
            <a:pPr fontAlgn="base"/>
            <a:r>
              <a:rPr lang="en-US" sz="3600" b="1" dirty="0" smtClean="0">
                <a:solidFill>
                  <a:srgbClr val="40424E"/>
                </a:solidFill>
              </a:rPr>
              <a:t>When </a:t>
            </a:r>
            <a:r>
              <a:rPr lang="en-US" sz="3600" b="1" dirty="0">
                <a:solidFill>
                  <a:srgbClr val="40424E"/>
                </a:solidFill>
              </a:rPr>
              <a:t>to Use Z-test:</a:t>
            </a:r>
            <a:endParaRPr lang="en-US" sz="3600" dirty="0">
              <a:solidFill>
                <a:srgbClr val="40424E"/>
              </a:solidFill>
            </a:endParaRPr>
          </a:p>
          <a:p>
            <a:pPr fontAlgn="base">
              <a:buFont typeface="Arial" panose="020B0604020202020204" pitchFamily="34" charset="0"/>
              <a:buChar char="•"/>
            </a:pPr>
            <a:r>
              <a:rPr lang="en-US" sz="3600" dirty="0">
                <a:solidFill>
                  <a:srgbClr val="40424E"/>
                </a:solidFill>
              </a:rPr>
              <a:t>Samples should be drawn at random from the population</a:t>
            </a:r>
            <a:r>
              <a:rPr lang="en-US" sz="3600" dirty="0" smtClean="0">
                <a:solidFill>
                  <a:srgbClr val="40424E"/>
                </a:solidFill>
              </a:rPr>
              <a:t>.</a:t>
            </a:r>
          </a:p>
          <a:p>
            <a:pPr fontAlgn="base">
              <a:buFont typeface="Arial" panose="020B0604020202020204" pitchFamily="34" charset="0"/>
              <a:buChar char="•"/>
            </a:pPr>
            <a:r>
              <a:rPr lang="en-US" sz="3600" dirty="0" smtClean="0">
                <a:solidFill>
                  <a:srgbClr val="40424E"/>
                </a:solidFill>
              </a:rPr>
              <a:t>The </a:t>
            </a:r>
            <a:r>
              <a:rPr lang="en-US" sz="3600" dirty="0">
                <a:solidFill>
                  <a:srgbClr val="40424E"/>
                </a:solidFill>
              </a:rPr>
              <a:t>sample size should be greater than 30. </a:t>
            </a:r>
            <a:endParaRPr lang="en-US" sz="3600" dirty="0" smtClean="0">
              <a:solidFill>
                <a:srgbClr val="40424E"/>
              </a:solidFill>
            </a:endParaRPr>
          </a:p>
          <a:p>
            <a:pPr fontAlgn="base">
              <a:buFont typeface="Arial" panose="020B0604020202020204" pitchFamily="34" charset="0"/>
              <a:buChar char="•"/>
            </a:pPr>
            <a:r>
              <a:rPr lang="en-US" sz="3600" dirty="0" smtClean="0">
                <a:solidFill>
                  <a:srgbClr val="40424E"/>
                </a:solidFill>
              </a:rPr>
              <a:t>The </a:t>
            </a:r>
            <a:r>
              <a:rPr lang="en-US" sz="3600" dirty="0">
                <a:solidFill>
                  <a:srgbClr val="40424E"/>
                </a:solidFill>
              </a:rPr>
              <a:t>standard deviation of the population should be known</a:t>
            </a:r>
            <a:r>
              <a:rPr lang="en-US" sz="3600" dirty="0" smtClean="0">
                <a:solidFill>
                  <a:srgbClr val="40424E"/>
                </a:solidFill>
              </a:rPr>
              <a:t>.</a:t>
            </a:r>
            <a:endParaRPr lang="en-US" sz="3600" dirty="0">
              <a:solidFill>
                <a:srgbClr val="40424E"/>
              </a:solidFill>
            </a:endParaRPr>
          </a:p>
        </p:txBody>
      </p:sp>
      <mc:AlternateContent xmlns:mc="http://schemas.openxmlformats.org/markup-compatibility/2006">
        <mc:Choice xmlns:p14="http://schemas.microsoft.com/office/powerpoint/2010/main" Requires="p14">
          <p:contentPart p14:bwMode="auto" r:id="rId6">
            <p14:nvContentPartPr>
              <p14:cNvPr id="8" name="Ink 7"/>
              <p14:cNvContentPartPr/>
              <p14:nvPr/>
            </p14:nvContentPartPr>
            <p14:xfrm>
              <a:off x="9822600" y="5301360"/>
              <a:ext cx="3358080" cy="1870560"/>
            </p14:xfrm>
          </p:contentPart>
        </mc:Choice>
        <mc:Fallback>
          <p:pic>
            <p:nvPicPr>
              <p:cNvPr id="8" name="Ink 7"/>
              <p:cNvPicPr/>
              <p:nvPr/>
            </p:nvPicPr>
            <p:blipFill>
              <a:blip r:embed="rId7"/>
              <a:stretch>
                <a:fillRect/>
              </a:stretch>
            </p:blipFill>
            <p:spPr>
              <a:xfrm>
                <a:off x="9813240" y="5292000"/>
                <a:ext cx="3376800" cy="1889280"/>
              </a:xfrm>
              <a:prstGeom prst="rect">
                <a:avLst/>
              </a:prstGeom>
            </p:spPr>
          </p:pic>
        </mc:Fallback>
      </mc:AlternateContent>
    </p:spTree>
    <p:extLst>
      <p:ext uri="{BB962C8B-B14F-4D97-AF65-F5344CB8AC3E}">
        <p14:creationId xmlns:p14="http://schemas.microsoft.com/office/powerpoint/2010/main" val="33933682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a14="http://schemas.microsoft.com/office/drawing/2010/main">
        <mc:Choice Requires="a14">
          <p:sp>
            <p:nvSpPr>
              <p:cNvPr id="2" name="Rectangle 1"/>
              <p:cNvSpPr/>
              <p:nvPr/>
            </p:nvSpPr>
            <p:spPr>
              <a:xfrm>
                <a:off x="1974850" y="1311275"/>
                <a:ext cx="16154400" cy="8956298"/>
              </a:xfrm>
              <a:prstGeom prst="rect">
                <a:avLst/>
              </a:prstGeom>
            </p:spPr>
            <p:txBody>
              <a:bodyPr wrap="square">
                <a:spAutoFit/>
              </a:bodyPr>
              <a:lstStyle/>
              <a:p>
                <a:pPr fontAlgn="base"/>
                <a:r>
                  <a:rPr lang="en-US" sz="3600" b="1" dirty="0" smtClean="0">
                    <a:solidFill>
                      <a:schemeClr val="tx1"/>
                    </a:solidFill>
                  </a:rPr>
                  <a:t>Steps to perform Z-test:</a:t>
                </a:r>
              </a:p>
              <a:p>
                <a:pPr marL="571500" indent="-571500" fontAlgn="base">
                  <a:buFont typeface="Arial" panose="020B0604020202020204" pitchFamily="34" charset="0"/>
                  <a:buChar char="•"/>
                </a:pPr>
                <a:r>
                  <a:rPr lang="en-US" sz="3600" dirty="0" smtClean="0">
                    <a:solidFill>
                      <a:schemeClr val="tx1"/>
                    </a:solidFill>
                  </a:rPr>
                  <a:t>First</a:t>
                </a:r>
                <a:r>
                  <a:rPr lang="en-US" sz="3600" dirty="0">
                    <a:solidFill>
                      <a:schemeClr val="tx1"/>
                    </a:solidFill>
                  </a:rPr>
                  <a:t>, identify the null and alternate hypotheses</a:t>
                </a:r>
                <a:r>
                  <a:rPr lang="en-US" sz="3600" dirty="0" smtClean="0">
                    <a:solidFill>
                      <a:schemeClr val="tx1"/>
                    </a:solidFill>
                  </a:rPr>
                  <a:t>.</a:t>
                </a:r>
              </a:p>
              <a:p>
                <a:pPr marL="571500" indent="-571500" fontAlgn="base">
                  <a:buFont typeface="Arial" panose="020B0604020202020204" pitchFamily="34" charset="0"/>
                  <a:buChar char="•"/>
                </a:pPr>
                <a:r>
                  <a:rPr lang="en-US" sz="3600" dirty="0" smtClean="0">
                    <a:solidFill>
                      <a:schemeClr val="tx1"/>
                    </a:solidFill>
                  </a:rPr>
                  <a:t>Determine </a:t>
                </a:r>
                <a:r>
                  <a:rPr lang="en-US" sz="3600" dirty="0">
                    <a:solidFill>
                      <a:schemeClr val="tx1"/>
                    </a:solidFill>
                  </a:rPr>
                  <a:t>the level of significance (∝</a:t>
                </a:r>
                <a:r>
                  <a:rPr lang="en-US" sz="3600" dirty="0" smtClean="0">
                    <a:solidFill>
                      <a:schemeClr val="tx1"/>
                    </a:solidFill>
                  </a:rPr>
                  <a:t>).</a:t>
                </a:r>
              </a:p>
              <a:p>
                <a:pPr marL="571500" indent="-571500" fontAlgn="base">
                  <a:buFont typeface="Arial" panose="020B0604020202020204" pitchFamily="34" charset="0"/>
                  <a:buChar char="•"/>
                </a:pPr>
                <a:r>
                  <a:rPr lang="en-US" sz="3600" dirty="0" smtClean="0">
                    <a:solidFill>
                      <a:schemeClr val="tx1"/>
                    </a:solidFill>
                  </a:rPr>
                  <a:t>Calculate </a:t>
                </a:r>
                <a:r>
                  <a:rPr lang="en-US" sz="3600" dirty="0">
                    <a:solidFill>
                      <a:schemeClr val="tx1"/>
                    </a:solidFill>
                  </a:rPr>
                  <a:t>the z-test statistics. Below is the formula for calculating the z-test statistics</a:t>
                </a:r>
                <a:r>
                  <a:rPr lang="en-US" sz="3600" dirty="0" smtClean="0">
                    <a:solidFill>
                      <a:schemeClr val="tx1"/>
                    </a:solidFill>
                  </a:rPr>
                  <a:t>.</a:t>
                </a:r>
              </a:p>
              <a:p>
                <a:pPr fontAlgn="base">
                  <a:buFont typeface="Arial" panose="020B0604020202020204" pitchFamily="34" charset="0"/>
                  <a:buChar char="•"/>
                </a:pPr>
                <a:endParaRPr lang="en-US" sz="3600" b="0" i="0" dirty="0">
                  <a:solidFill>
                    <a:schemeClr val="tx1"/>
                  </a:solidFill>
                  <a:effectLst/>
                </a:endParaRPr>
              </a:p>
              <a:p>
                <a:pPr fontAlgn="base"/>
                <a:endParaRPr lang="en-US" sz="3600" dirty="0" smtClean="0">
                  <a:solidFill>
                    <a:schemeClr val="tx1"/>
                  </a:solidFill>
                </a:endParaRPr>
              </a:p>
              <a:p>
                <a:pPr fontAlgn="base"/>
                <a:endParaRPr lang="en-US" sz="3600" dirty="0"/>
              </a:p>
              <a:p>
                <a:pPr fontAlgn="base"/>
                <a:endParaRPr lang="en-US" sz="3600" dirty="0" smtClean="0">
                  <a:solidFill>
                    <a:schemeClr val="tx1"/>
                  </a:solidFill>
                </a:endParaRPr>
              </a:p>
              <a:p>
                <a:pPr fontAlgn="base"/>
                <a:endParaRPr lang="en-US" sz="3600" dirty="0"/>
              </a:p>
              <a:p>
                <a:pPr fontAlgn="base"/>
                <a:r>
                  <a:rPr lang="en-US" sz="3600" dirty="0" smtClean="0">
                    <a:solidFill>
                      <a:schemeClr val="tx1"/>
                    </a:solidFill>
                  </a:rPr>
                  <a:t>where</a:t>
                </a:r>
                <a:r>
                  <a:rPr lang="en-US" sz="3600" dirty="0">
                    <a:solidFill>
                      <a:schemeClr val="tx1"/>
                    </a:solidFill>
                  </a:rPr>
                  <a:t>,</a:t>
                </a:r>
              </a:p>
              <a:p>
                <a:pPr lvl="1" fontAlgn="base"/>
                <a14:m>
                  <m:oMath xmlns:m="http://schemas.openxmlformats.org/officeDocument/2006/math">
                    <m:acc>
                      <m:accPr>
                        <m:chr m:val="̅"/>
                        <m:ctrlPr>
                          <a:rPr lang="en-IN" sz="3600" i="1">
                            <a:solidFill>
                              <a:schemeClr val="tx1"/>
                            </a:solidFill>
                            <a:latin typeface="Cambria Math" panose="02040503050406030204" pitchFamily="18" charset="0"/>
                          </a:rPr>
                        </m:ctrlPr>
                      </m:accPr>
                      <m:e>
                        <m:r>
                          <a:rPr lang="en-US" sz="3600" b="0" i="1" smtClean="0">
                            <a:solidFill>
                              <a:schemeClr val="tx1"/>
                            </a:solidFill>
                            <a:latin typeface="Cambria Math" panose="02040503050406030204" pitchFamily="18" charset="0"/>
                          </a:rPr>
                          <m:t>𝑋</m:t>
                        </m:r>
                      </m:e>
                    </m:acc>
                  </m:oMath>
                </a14:m>
                <a:r>
                  <a:rPr lang="en-US" sz="3600" dirty="0" smtClean="0">
                    <a:solidFill>
                      <a:schemeClr val="tx1"/>
                    </a:solidFill>
                  </a:rPr>
                  <a:t>: </a:t>
                </a:r>
                <a:r>
                  <a:rPr lang="en-US" sz="3600" dirty="0">
                    <a:solidFill>
                      <a:schemeClr val="tx1"/>
                    </a:solidFill>
                  </a:rPr>
                  <a:t>mean of the sample.</a:t>
                </a:r>
              </a:p>
              <a:p>
                <a:pPr lvl="1" fontAlgn="base"/>
                <a14:m>
                  <m:oMath xmlns:m="http://schemas.openxmlformats.org/officeDocument/2006/math">
                    <m:r>
                      <a:rPr lang="en-IN" sz="3600" i="1">
                        <a:solidFill>
                          <a:schemeClr val="tx1"/>
                        </a:solidFill>
                        <a:latin typeface="Cambria Math" panose="02040503050406030204" pitchFamily="18" charset="0"/>
                      </a:rPr>
                      <m:t>𝜇</m:t>
                    </m:r>
                  </m:oMath>
                </a14:m>
                <a:r>
                  <a:rPr lang="en-US" sz="3600" dirty="0" smtClean="0">
                    <a:solidFill>
                      <a:schemeClr val="tx1"/>
                    </a:solidFill>
                  </a:rPr>
                  <a:t>: </a:t>
                </a:r>
                <a:r>
                  <a:rPr lang="en-US" sz="3600" dirty="0">
                    <a:solidFill>
                      <a:schemeClr val="tx1"/>
                    </a:solidFill>
                  </a:rPr>
                  <a:t>mean of the population.</a:t>
                </a:r>
              </a:p>
              <a:p>
                <a:pPr lvl="1" fontAlgn="base"/>
                <a14:m>
                  <m:oMath xmlns:m="http://schemas.openxmlformats.org/officeDocument/2006/math">
                    <m:r>
                      <a:rPr lang="en-IN" sz="3600" i="1">
                        <a:solidFill>
                          <a:schemeClr val="tx1"/>
                        </a:solidFill>
                        <a:latin typeface="Cambria Math" panose="02040503050406030204" pitchFamily="18" charset="0"/>
                      </a:rPr>
                      <m:t>𝜎</m:t>
                    </m:r>
                  </m:oMath>
                </a14:m>
                <a:r>
                  <a:rPr lang="en-US" sz="3600" dirty="0" smtClean="0">
                    <a:solidFill>
                      <a:schemeClr val="tx1"/>
                    </a:solidFill>
                  </a:rPr>
                  <a:t>: </a:t>
                </a:r>
                <a:r>
                  <a:rPr lang="en-US" sz="3600" dirty="0">
                    <a:solidFill>
                      <a:schemeClr val="tx1"/>
                    </a:solidFill>
                  </a:rPr>
                  <a:t>Standard deviation of the population.</a:t>
                </a:r>
              </a:p>
              <a:p>
                <a:pPr lvl="1" fontAlgn="base"/>
                <a:r>
                  <a:rPr lang="en-US" sz="3600" dirty="0">
                    <a:solidFill>
                      <a:schemeClr val="tx1"/>
                    </a:solidFill>
                  </a:rPr>
                  <a:t>n: sample size.</a:t>
                </a:r>
              </a:p>
              <a:p>
                <a:pPr fontAlgn="base">
                  <a:buFont typeface="Arial" panose="020B0604020202020204" pitchFamily="34" charset="0"/>
                  <a:buChar char="•"/>
                </a:pPr>
                <a:endParaRPr lang="en-US" sz="3600" b="0" i="0" dirty="0">
                  <a:solidFill>
                    <a:schemeClr val="tx1"/>
                  </a:solidFill>
                  <a:effectLst/>
                </a:endParaRPr>
              </a:p>
            </p:txBody>
          </p:sp>
        </mc:Choice>
        <mc:Fallback xmlns="">
          <p:sp>
            <p:nvSpPr>
              <p:cNvPr id="2" name="Rectangle 1"/>
              <p:cNvSpPr>
                <a:spLocks noRot="1" noChangeAspect="1" noMove="1" noResize="1" noEditPoints="1" noAdjustHandles="1" noChangeArrowheads="1" noChangeShapeType="1" noTextEdit="1"/>
              </p:cNvSpPr>
              <p:nvPr/>
            </p:nvSpPr>
            <p:spPr>
              <a:xfrm>
                <a:off x="1974850" y="1311275"/>
                <a:ext cx="16154400" cy="8956298"/>
              </a:xfrm>
              <a:prstGeom prst="rect">
                <a:avLst/>
              </a:prstGeom>
              <a:blipFill>
                <a:blip r:embed="rId4"/>
                <a:stretch>
                  <a:fillRect l="-1170" t="-1021"/>
                </a:stretch>
              </a:blipFill>
            </p:spPr>
            <p:txBody>
              <a:bodyPr/>
              <a:lstStyle/>
              <a:p>
                <a:r>
                  <a:rPr lang="en-IN">
                    <a:noFill/>
                  </a:rPr>
                  <a:t> </a:t>
                </a:r>
              </a:p>
            </p:txBody>
          </p:sp>
        </mc:Fallback>
      </mc:AlternateContent>
      <p:pic>
        <p:nvPicPr>
          <p:cNvPr id="3" name="Picture 2"/>
          <p:cNvPicPr>
            <a:picLocks noChangeAspect="1"/>
          </p:cNvPicPr>
          <p:nvPr/>
        </p:nvPicPr>
        <p:blipFill>
          <a:blip r:embed="rId5"/>
          <a:stretch>
            <a:fillRect/>
          </a:stretch>
        </p:blipFill>
        <p:spPr>
          <a:xfrm>
            <a:off x="4718050" y="4664075"/>
            <a:ext cx="2438400" cy="1320036"/>
          </a:xfrm>
          <a:prstGeom prst="rect">
            <a:avLst/>
          </a:prstGeom>
        </p:spPr>
      </p:pic>
      <mc:AlternateContent xmlns:mc="http://schemas.openxmlformats.org/markup-compatibility/2006">
        <mc:Choice xmlns:p14="http://schemas.microsoft.com/office/powerpoint/2010/main" Requires="p14">
          <p:contentPart p14:bwMode="auto" r:id="rId6">
            <p14:nvContentPartPr>
              <p14:cNvPr id="5" name="Ink 4"/>
              <p14:cNvContentPartPr/>
              <p14:nvPr/>
            </p14:nvContentPartPr>
            <p14:xfrm>
              <a:off x="4462200" y="2650680"/>
              <a:ext cx="8350200" cy="3931920"/>
            </p14:xfrm>
          </p:contentPart>
        </mc:Choice>
        <mc:Fallback>
          <p:pic>
            <p:nvPicPr>
              <p:cNvPr id="5" name="Ink 4"/>
              <p:cNvPicPr/>
              <p:nvPr/>
            </p:nvPicPr>
            <p:blipFill>
              <a:blip r:embed="rId7"/>
              <a:stretch>
                <a:fillRect/>
              </a:stretch>
            </p:blipFill>
            <p:spPr>
              <a:xfrm>
                <a:off x="4452840" y="2641320"/>
                <a:ext cx="8368920" cy="3950640"/>
              </a:xfrm>
              <a:prstGeom prst="rect">
                <a:avLst/>
              </a:prstGeom>
            </p:spPr>
          </p:pic>
        </mc:Fallback>
      </mc:AlternateContent>
    </p:spTree>
    <p:extLst>
      <p:ext uri="{BB962C8B-B14F-4D97-AF65-F5344CB8AC3E}">
        <p14:creationId xmlns:p14="http://schemas.microsoft.com/office/powerpoint/2010/main" val="1692817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2" name="Rectangle 1"/>
          <p:cNvSpPr/>
          <p:nvPr/>
        </p:nvSpPr>
        <p:spPr>
          <a:xfrm>
            <a:off x="1974850" y="1311275"/>
            <a:ext cx="16154400" cy="2308324"/>
          </a:xfrm>
          <a:prstGeom prst="rect">
            <a:avLst/>
          </a:prstGeom>
        </p:spPr>
        <p:txBody>
          <a:bodyPr wrap="square">
            <a:spAutoFit/>
          </a:bodyPr>
          <a:lstStyle/>
          <a:p>
            <a:pPr marL="571500" indent="-571500" fontAlgn="base">
              <a:buFont typeface="Arial" panose="020B0604020202020204" pitchFamily="34" charset="0"/>
              <a:buChar char="•"/>
            </a:pPr>
            <a:r>
              <a:rPr lang="en-US" sz="3600" dirty="0" smtClean="0"/>
              <a:t>Find p value using z statistics.</a:t>
            </a:r>
            <a:endParaRPr lang="en-US" sz="3600" dirty="0"/>
          </a:p>
          <a:p>
            <a:pPr marL="571500" indent="-571500" fontAlgn="base">
              <a:buFont typeface="Arial" panose="020B0604020202020204" pitchFamily="34" charset="0"/>
              <a:buChar char="•"/>
            </a:pPr>
            <a:r>
              <a:rPr lang="en-US" sz="3600" dirty="0" smtClean="0">
                <a:solidFill>
                  <a:schemeClr val="tx1"/>
                </a:solidFill>
              </a:rPr>
              <a:t>Now </a:t>
            </a:r>
            <a:r>
              <a:rPr lang="en-US" sz="3600" dirty="0">
                <a:solidFill>
                  <a:schemeClr val="tx1"/>
                </a:solidFill>
              </a:rPr>
              <a:t>compare with the hypothesis and decide whether to reject or not to reject the null hypothesis</a:t>
            </a:r>
          </a:p>
          <a:p>
            <a:pPr fontAlgn="base">
              <a:buFont typeface="Arial" panose="020B0604020202020204" pitchFamily="34" charset="0"/>
              <a:buChar char="•"/>
            </a:pPr>
            <a:endParaRPr lang="en-US" sz="3600" b="0" i="0" dirty="0" smtClean="0">
              <a:solidFill>
                <a:schemeClr val="tx1"/>
              </a:solidFill>
              <a:effectLst/>
            </a:endParaRPr>
          </a:p>
        </p:txBody>
      </p:sp>
      <mc:AlternateContent xmlns:mc="http://schemas.openxmlformats.org/markup-compatibility/2006">
        <mc:Choice xmlns:p14="http://schemas.microsoft.com/office/powerpoint/2010/main" Requires="p14">
          <p:contentPart p14:bwMode="auto" r:id="rId4">
            <p14:nvContentPartPr>
              <p14:cNvPr id="3" name="Ink 2"/>
              <p14:cNvContentPartPr/>
              <p14:nvPr/>
            </p14:nvContentPartPr>
            <p14:xfrm>
              <a:off x="5949360" y="1104480"/>
              <a:ext cx="10750680" cy="3504960"/>
            </p14:xfrm>
          </p:contentPart>
        </mc:Choice>
        <mc:Fallback>
          <p:pic>
            <p:nvPicPr>
              <p:cNvPr id="3" name="Ink 2"/>
              <p:cNvPicPr/>
              <p:nvPr/>
            </p:nvPicPr>
            <p:blipFill>
              <a:blip r:embed="rId5"/>
              <a:stretch>
                <a:fillRect/>
              </a:stretch>
            </p:blipFill>
            <p:spPr>
              <a:xfrm>
                <a:off x="5940000" y="1095120"/>
                <a:ext cx="10769400" cy="3523680"/>
              </a:xfrm>
              <a:prstGeom prst="rect">
                <a:avLst/>
              </a:prstGeom>
            </p:spPr>
          </p:pic>
        </mc:Fallback>
      </mc:AlternateContent>
    </p:spTree>
    <p:extLst>
      <p:ext uri="{BB962C8B-B14F-4D97-AF65-F5344CB8AC3E}">
        <p14:creationId xmlns:p14="http://schemas.microsoft.com/office/powerpoint/2010/main" val="1980466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2" name="Rectangle 1"/>
          <p:cNvSpPr/>
          <p:nvPr/>
        </p:nvSpPr>
        <p:spPr>
          <a:xfrm>
            <a:off x="1974850" y="1006475"/>
            <a:ext cx="15925800" cy="2862322"/>
          </a:xfrm>
          <a:prstGeom prst="rect">
            <a:avLst/>
          </a:prstGeom>
        </p:spPr>
        <p:txBody>
          <a:bodyPr wrap="square">
            <a:spAutoFit/>
          </a:bodyPr>
          <a:lstStyle/>
          <a:p>
            <a:r>
              <a:rPr lang="en-US" sz="3600" dirty="0"/>
              <a:t>Suppose the arousal of hot cats has a population that is normally distributed with a standard deviation of 6. Tomorrow you sample 49 hot cats from this population and obtain a mean arousal of 46.44 and a standard deviation of 5.6968. Using an alpha value of α = 0.01, is this observed mean significantly less than an expected arousal of 47? </a:t>
            </a:r>
            <a:endParaRPr lang="en-IN" sz="3600" dirty="0"/>
          </a:p>
        </p:txBody>
      </p:sp>
      <mc:AlternateContent xmlns:mc="http://schemas.openxmlformats.org/markup-compatibility/2006">
        <mc:Choice xmlns:p14="http://schemas.microsoft.com/office/powerpoint/2010/main" Requires="p14">
          <p:contentPart p14:bwMode="auto" r:id="rId4">
            <p14:nvContentPartPr>
              <p14:cNvPr id="3" name="Ink 2"/>
              <p14:cNvContentPartPr/>
              <p14:nvPr/>
            </p14:nvContentPartPr>
            <p14:xfrm>
              <a:off x="206280" y="2090880"/>
              <a:ext cx="19881000" cy="9204120"/>
            </p14:xfrm>
          </p:contentPart>
        </mc:Choice>
        <mc:Fallback>
          <p:pic>
            <p:nvPicPr>
              <p:cNvPr id="3" name="Ink 2"/>
              <p:cNvPicPr/>
              <p:nvPr/>
            </p:nvPicPr>
            <p:blipFill>
              <a:blip r:embed="rId5"/>
              <a:stretch>
                <a:fillRect/>
              </a:stretch>
            </p:blipFill>
            <p:spPr>
              <a:xfrm>
                <a:off x="196920" y="2081520"/>
                <a:ext cx="19899720" cy="9222840"/>
              </a:xfrm>
              <a:prstGeom prst="rect">
                <a:avLst/>
              </a:prstGeom>
            </p:spPr>
          </p:pic>
        </mc:Fallback>
      </mc:AlternateContent>
    </p:spTree>
    <p:extLst>
      <p:ext uri="{BB962C8B-B14F-4D97-AF65-F5344CB8AC3E}">
        <p14:creationId xmlns:p14="http://schemas.microsoft.com/office/powerpoint/2010/main" val="16819208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3" name="Rectangle 2"/>
          <p:cNvSpPr/>
          <p:nvPr/>
        </p:nvSpPr>
        <p:spPr>
          <a:xfrm>
            <a:off x="9846705" y="5470009"/>
            <a:ext cx="184731" cy="369332"/>
          </a:xfrm>
          <a:prstGeom prst="rect">
            <a:avLst/>
          </a:prstGeom>
        </p:spPr>
        <p:txBody>
          <a:bodyPr wrap="none">
            <a:spAutoFit/>
          </a:bodyPr>
          <a:lstStyle/>
          <a:p>
            <a:endParaRPr lang="en-IN" dirty="0"/>
          </a:p>
        </p:txBody>
      </p:sp>
      <p:pic>
        <p:nvPicPr>
          <p:cNvPr id="5" name="Picture 4"/>
          <p:cNvPicPr>
            <a:picLocks noChangeAspect="1"/>
          </p:cNvPicPr>
          <p:nvPr/>
        </p:nvPicPr>
        <p:blipFill>
          <a:blip r:embed="rId3"/>
          <a:stretch>
            <a:fillRect/>
          </a:stretch>
        </p:blipFill>
        <p:spPr>
          <a:xfrm>
            <a:off x="2432050" y="256185"/>
            <a:ext cx="13487400" cy="10986271"/>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Ink 5"/>
              <p14:cNvContentPartPr/>
              <p14:nvPr/>
            </p14:nvContentPartPr>
            <p14:xfrm>
              <a:off x="2488680" y="3475440"/>
              <a:ext cx="6995520" cy="280080"/>
            </p14:xfrm>
          </p:contentPart>
        </mc:Choice>
        <mc:Fallback xmlns="">
          <p:pic>
            <p:nvPicPr>
              <p:cNvPr id="6" name="Ink 5"/>
              <p:cNvPicPr/>
              <p:nvPr/>
            </p:nvPicPr>
            <p:blipFill>
              <a:blip r:embed="rId5"/>
              <a:stretch>
                <a:fillRect/>
              </a:stretch>
            </p:blipFill>
            <p:spPr>
              <a:xfrm>
                <a:off x="2479320" y="3466080"/>
                <a:ext cx="7014240" cy="2988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 name="Ink 1"/>
              <p14:cNvContentPartPr/>
              <p14:nvPr/>
            </p14:nvContentPartPr>
            <p14:xfrm>
              <a:off x="2488680" y="3298680"/>
              <a:ext cx="8262000" cy="412560"/>
            </p14:xfrm>
          </p:contentPart>
        </mc:Choice>
        <mc:Fallback>
          <p:pic>
            <p:nvPicPr>
              <p:cNvPr id="2" name="Ink 1"/>
              <p:cNvPicPr/>
              <p:nvPr/>
            </p:nvPicPr>
            <p:blipFill>
              <a:blip r:embed="rId7"/>
              <a:stretch>
                <a:fillRect/>
              </a:stretch>
            </p:blipFill>
            <p:spPr>
              <a:xfrm>
                <a:off x="2479320" y="3289320"/>
                <a:ext cx="8280720" cy="4312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p14:cNvContentPartPr/>
              <p14:nvPr/>
            </p14:nvContentPartPr>
            <p14:xfrm>
              <a:off x="2164680" y="7347960"/>
              <a:ext cx="7525800" cy="3578760"/>
            </p14:xfrm>
          </p:contentPart>
        </mc:Choice>
        <mc:Fallback>
          <p:pic>
            <p:nvPicPr>
              <p:cNvPr id="7" name="Ink 6"/>
              <p:cNvPicPr/>
              <p:nvPr/>
            </p:nvPicPr>
            <p:blipFill>
              <a:blip r:embed="rId9"/>
              <a:stretch>
                <a:fillRect/>
              </a:stretch>
            </p:blipFill>
            <p:spPr>
              <a:xfrm>
                <a:off x="2155320" y="7338600"/>
                <a:ext cx="7544520" cy="3597480"/>
              </a:xfrm>
              <a:prstGeom prst="rect">
                <a:avLst/>
              </a:prstGeom>
            </p:spPr>
          </p:pic>
        </mc:Fallback>
      </mc:AlternateContent>
    </p:spTree>
    <p:extLst>
      <p:ext uri="{BB962C8B-B14F-4D97-AF65-F5344CB8AC3E}">
        <p14:creationId xmlns:p14="http://schemas.microsoft.com/office/powerpoint/2010/main" val="35415127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10676</TotalTime>
  <Words>2448</Words>
  <Application>Microsoft Office PowerPoint</Application>
  <PresentationFormat>Custom</PresentationFormat>
  <Paragraphs>209</Paragraphs>
  <Slides>44</Slides>
  <Notes>41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44</vt:i4>
      </vt:variant>
    </vt:vector>
  </HeadingPairs>
  <TitlesOfParts>
    <vt:vector size="53" baseType="lpstr">
      <vt:lpstr>Arial</vt:lpstr>
      <vt:lpstr>Calibri</vt:lpstr>
      <vt:lpstr>Cambria Math</vt:lpstr>
      <vt:lpstr>Roboto</vt:lpstr>
      <vt:lpstr>Roboto Medium</vt:lpstr>
      <vt:lpstr>Trebuchet MS</vt:lpstr>
      <vt:lpstr>Untitled Sans</vt:lpstr>
      <vt:lpstr>urw-din</vt:lpstr>
      <vt:lpstr>Office Theme</vt:lpstr>
      <vt:lpstr>Hypothesis Testing</vt:lpstr>
      <vt:lpstr>PowerPoint Presentation</vt:lpstr>
      <vt:lpstr>PowerPoint Presentation</vt:lpstr>
      <vt:lpstr>PowerPoint Presentation</vt:lpstr>
      <vt:lpstr>Z - Test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Z – Test (two – tailed)</vt:lpstr>
      <vt:lpstr>PowerPoint Presentation</vt:lpstr>
      <vt:lpstr>PowerPoint Presentation</vt:lpstr>
      <vt:lpstr>PowerPoint Presentation</vt:lpstr>
      <vt:lpstr>PowerPoint Presentation</vt:lpstr>
      <vt:lpstr>T - Test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Chi- Square Test</vt:lpstr>
      <vt:lpstr>PowerPoint Presentation</vt:lpstr>
      <vt:lpstr>PowerPoint Presentation</vt:lpstr>
      <vt:lpstr>PowerPoint Presentation</vt:lpstr>
      <vt:lpstr>PowerPoint Presentation</vt:lpstr>
      <vt:lpstr>PowerPoint Presentation</vt:lpstr>
      <vt:lpstr>PowerPoint Presentation</vt:lpstr>
      <vt:lpstr>Chi- Square Test for feature selection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GFG</dc:title>
  <cp:lastModifiedBy>Sakshi Singhal</cp:lastModifiedBy>
  <cp:revision>127</cp:revision>
  <dcterms:created xsi:type="dcterms:W3CDTF">2021-04-08T12:59:42Z</dcterms:created>
  <dcterms:modified xsi:type="dcterms:W3CDTF">2024-06-09T13:52:51Z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2021-04-08T00:00:00Z</vt:filetime>
  </property>
  <property fmtid="{D5CDD505-2E9C-101B-9397-08002B2CF9AE}" pid="3" name="Creator">
    <vt:lpwstr>Serif Affinity Designer 1.9.1</vt:lpwstr>
  </property>
  <property fmtid="{D5CDD505-2E9C-101B-9397-08002B2CF9AE}" pid="4" name="LastSaved">
    <vt:filetime>2021-04-08T00:00:00Z</vt:filetime>
  </property>
</Properties>
</file>