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xml" ContentType="application/vnd.openxmlformats-officedocument.presentationml.notesSlide+xml"/>
  <Override PartName="/ppt/ink/ink27.xml" ContentType="application/inkml+xml"/>
  <Override PartName="/ppt/notesSlides/notesSlide3.xml" ContentType="application/vnd.openxmlformats-officedocument.presentationml.notesSlide+xml"/>
  <Override PartName="/ppt/ink/ink28.xml" ContentType="application/inkml+xml"/>
  <Override PartName="/ppt/ink/ink29.xml" ContentType="application/inkml+xml"/>
  <Override PartName="/ppt/notesSlides/notesSlide4.xml" ContentType="application/vnd.openxmlformats-officedocument.presentationml.notesSlide+xml"/>
  <Override PartName="/ppt/ink/ink30.xml" ContentType="application/inkml+xml"/>
  <Override PartName="/ppt/notesSlides/notesSlide5.xml" ContentType="application/vnd.openxmlformats-officedocument.presentationml.notesSlide+xml"/>
  <Override PartName="/ppt/ink/ink31.xml" ContentType="application/inkml+xml"/>
  <Override PartName="/ppt/notesSlides/notesSlide6.xml" ContentType="application/vnd.openxmlformats-officedocument.presentationml.notesSlide+xml"/>
  <Override PartName="/ppt/ink/ink32.xml" ContentType="application/inkml+xml"/>
  <Override PartName="/ppt/notesSlides/notesSlide7.xml" ContentType="application/vnd.openxmlformats-officedocument.presentationml.notesSlide+xml"/>
  <Override PartName="/ppt/ink/ink33.xml" ContentType="application/inkml+xml"/>
  <Override PartName="/ppt/notesSlides/notesSlide8.xml" ContentType="application/vnd.openxmlformats-officedocument.presentationml.notesSlide+xml"/>
  <Override PartName="/ppt/ink/ink34.xml" ContentType="application/inkml+xml"/>
  <Override PartName="/ppt/notesSlides/notesSlide9.xml" ContentType="application/vnd.openxmlformats-officedocument.presentationml.notesSlide+xml"/>
  <Override PartName="/ppt/ink/ink35.xml" ContentType="application/inkml+xml"/>
  <Override PartName="/ppt/notesSlides/notesSlide10.xml" ContentType="application/vnd.openxmlformats-officedocument.presentationml.notesSlide+xml"/>
  <Override PartName="/ppt/ink/ink36.xml" ContentType="application/inkml+xml"/>
  <Override PartName="/ppt/notesSlides/notesSlide11.xml" ContentType="application/vnd.openxmlformats-officedocument.presentationml.notesSlide+xml"/>
  <Override PartName="/ppt/ink/ink37.xml" ContentType="application/inkml+xml"/>
  <Override PartName="/ppt/ink/ink38.xml" ContentType="application/inkml+xml"/>
  <Override PartName="/ppt/notesSlides/notesSlide12.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8"/>
  </p:notesMasterIdLst>
  <p:sldIdLst>
    <p:sldId id="256" r:id="rId2"/>
    <p:sldId id="259" r:id="rId3"/>
    <p:sldId id="263" r:id="rId4"/>
    <p:sldId id="264" r:id="rId5"/>
    <p:sldId id="265" r:id="rId6"/>
    <p:sldId id="266" r:id="rId7"/>
    <p:sldId id="269" r:id="rId8"/>
    <p:sldId id="270" r:id="rId9"/>
    <p:sldId id="272" r:id="rId10"/>
    <p:sldId id="275" r:id="rId11"/>
    <p:sldId id="290" r:id="rId12"/>
    <p:sldId id="276" r:id="rId13"/>
    <p:sldId id="277" r:id="rId14"/>
    <p:sldId id="278" r:id="rId15"/>
    <p:sldId id="292" r:id="rId16"/>
    <p:sldId id="279" r:id="rId17"/>
    <p:sldId id="293" r:id="rId18"/>
    <p:sldId id="280" r:id="rId19"/>
    <p:sldId id="281" r:id="rId20"/>
    <p:sldId id="282" r:id="rId21"/>
    <p:sldId id="283" r:id="rId22"/>
    <p:sldId id="284" r:id="rId23"/>
    <p:sldId id="285" r:id="rId24"/>
    <p:sldId id="291" r:id="rId25"/>
    <p:sldId id="286" r:id="rId26"/>
    <p:sldId id="287" r:id="rId27"/>
    <p:sldId id="288" r:id="rId28"/>
    <p:sldId id="289"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261" r:id="rId47"/>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3:40:06.050"/>
    </inkml:context>
    <inkml:brush xml:id="br0">
      <inkml:brushProperty name="width" value="0.05292" units="cm"/>
      <inkml:brushProperty name="height" value="0.05292" units="cm"/>
      <inkml:brushProperty name="color" value="#FF0000"/>
    </inkml:brush>
  </inkml:definitions>
  <inkml:trace contextRef="#ctx0" brushRef="#br0">20085 17221 0,'41'0'78,"82"0"-78,41-41 16,40 41-16,-40 0 15,40 0 1,-163 0-16</inkml:trace>
  <inkml:trace contextRef="#ctx0" brushRef="#br0" timeOffset="539.8061">20126 17262 0,'0'0'0,"-41"0"15,41 82 64,0-41-79,0 81 15,0-81-15,0 41 16,0 0-16,0 0 15,-82-1-15,82 42 0,0 0 32,0 0-32,0-1 0,0 1 0,0 41 15,0-42-15,0 42 16,0-41-16,-81 163 31,81-82-31,0-40 0,0 0 16,-41 40-16,41-40 15,0 122 1,0-163-16,0 0 16,0-1-16,0 1 15,0-41-15,0 0 16,0 40-16,0 83 16,0-123-1,0 0-15,0-42 0,0 42 16,82-82-16,-1 0 15</inkml:trace>
  <inkml:trace contextRef="#ctx0" brushRef="#br0" timeOffset="1687.3688">26753 16935 0,'-41'0'15,"123"0"32,0 0-47,0 0 16,-1 0-16,124 0 15,-82 0 1,-82 0-16,40 0 16,-81 81-1,0-40 1,0 41 0,0-41-16,0 41 15,0 41-15,0 40 16,-40 205-1,40-163-15,0 81 16,-82 532 0,82-531-16,0-1 15,0-41-15,0 123 16,0 42 0,0-247-16,0 83 15,0-42-15,0-81 16,0 0-16,0 122 15,-41-122 1,41-42-16,0 1 16,-82-41-16,82 41 15,-41-41 1,-41 41-16,41 0 16,-81-82-1,40 0 1,-41 40-16,0-40 0,1 0 15,-42 82-15,41-82 16,41 0-16</inkml:trace>
  <inkml:trace contextRef="#ctx0" brushRef="#br0" timeOffset="5093.5255">21517 17916 0,'-41'-82'15,"41"123"32,0 41-47,0 0 16,-41 0-16,41 81 15,-82-81 1,82 41-16,0-82 16,0 0-16</inkml:trace>
  <inkml:trace contextRef="#ctx0" brushRef="#br0" timeOffset="5687.4147">22990 18162 0,'0'-41'0,"0"-41"15,41 41 17,40 41-17,-40 0 1,41 0-16,-41 82 16,-41 41-1,0-82 1,-82 40-16,-41 42 15,83-82 1,-1-41-16,41 41 0,-82-41 16,82 41 15,82-41 0,-1 0-15,83 0-16,0-82 15,81 82-15,-81 0 16,-41-41-16</inkml:trace>
  <inkml:trace contextRef="#ctx0" brushRef="#br0" timeOffset="6252.691">24871 18162 0,'0'0'0,"-41"0"0,41-41 16,41 41 0,0-82-16,41 82 15,-41 0-15,0 0 16,41 0 0,-82 123-16,0-82 15,0 0-15,-82 40 16,0-81-1,41 123-15,0-123 16,-41 0 0,164 0 15,-41-41-31,41 41 16,0 0-16,0 0 0,-41 0 15,-1 41 1,-40 41-1,0-41-15,-81 81 16,-1-122 0,-41 41-16,0-41 15,1 0-15,-1 0 16,82 0-16,-41 0 16</inkml:trace>
  <inkml:trace contextRef="#ctx0" brushRef="#br0" timeOffset="7102.4795">21353 19389 0,'0'-82'16,"0"41"-1,0 164 17,0-82-32,-81 0 15,81 40-15,-41 1 16,-41-82-1,82 82-15,41-82 63,0 0-63,0 0 16,81 0-1,-40 0-15,0 0 0,-41 0 16,82 0-1,-123-82 32,0 0-31,-41 82 31,41 41-32,0 41-15,0 0 0,0 0 16,0 41-16,0-1 16,0-40-16,0 0 31,41 0-31</inkml:trace>
  <inkml:trace contextRef="#ctx0" brushRef="#br0" timeOffset="7447.9143">23358 19430 0,'82'0'47,"40"0"-47,1 0 15,0 0 1,-82 0-16</inkml:trace>
  <inkml:trace contextRef="#ctx0" brushRef="#br0" timeOffset="7819.1232">23276 19471 0,'0'0'0,"0"81"32,-41-81-32,41 82 31,0 0-31,-41-82 0,41 41 31,82-41 0,0 0-15,0 0-16,-1 0 16,-40 0-16,0 0 15,-41 123-15,82-82 16,-82 0-16,0 122 16,-41-81-1,-41-82 1,41 41-16,1-41 15,-42 0-15,41 0 16,41-41 0</inkml:trace>
  <inkml:trace contextRef="#ctx0" brushRef="#br0" timeOffset="8264.2277">24667 19552 0,'0'0'15,"0"-40"-15,-41 40 32,0 0-32,-41 40 15,82 42-15,-82 41 16,82 0-16,0-1 16,0 83-1,0-164-15,41-41 16,41 82-16,-41-82 0,0 0 31,82-41-31,-123-41 0,0 41 16,0-41-1,-41 82-15,-41 0 16,-82 41 0,83 41-16,-1-41 15</inkml:trace>
  <inkml:trace contextRef="#ctx0" brushRef="#br0" timeOffset="8871.0049">21067 20861 0,'41'0'47,"41"0"-32,40 0-15,-40 0 0,41 0 16,-82-81 0,0 81-1,-41 41 16,0-1-31,-82 42 16,82 0-16,-41 163 31,41-81-31,0 0 0,0-82 16,0-1-16,0-40 16</inkml:trace>
  <inkml:trace contextRef="#ctx0" brushRef="#br0" timeOffset="9651.2795">23358 20943 0,'0'-41'15,"0"-40"1,-123 81 31,82 0-32,0 163 1,41-81 0,0-41-16,0 41 15,82-82-15,0 81 16,-41 1 0,-41-41-16,82 41 0,-82 0 15,0 0 1,0-1-1,-82-81-15,41 0 16,0 0-16,0 0 16,-82 0-1,123-40 1,0-1-16,0-41 0,82 0 16,-41-41-16,41 82 15,0-122 1,0 163-1,-82-82-15,0 0 16,0 0 0,0 41 15,-41 41-31,0 0 16,41 41-1</inkml:trace>
  <inkml:trace contextRef="#ctx0" brushRef="#br0" timeOffset="10276.2048">24871 20984 0,'0'-41'0,"0"-41"15,0 42 1,-41 40 15,-40 0-15,-1 0 0,0 40-1,82 42-15,0 0 16,0 0-16,0-41 15,0 41-15,0-1 16,41-81 0,82-41-1,-82-81 1,-41 81 0,81-41-1,-81 41-15,41 41 47,-41 82-47,0 0 16,0 0-16,0-1 15,-41 42-15,41 0 0,0-41 16,0 40 0,0-81-16</inkml:trace>
  <inkml:trace contextRef="#ctx0" brushRef="#br0" timeOffset="15957.0665">13458 18693 0,'0'-40'0,"-41"40"46,41 40-30,-81 42-16,81 82 16,-82-41-16,82-1 15,-41 83 1,41-123-16,0-1 16,0-40-16,-41-41 15,41 82-15,0-164 63,0 1-63</inkml:trace>
  <inkml:trace contextRef="#ctx0" brushRef="#br0" timeOffset="16406.49">13581 18571 0,'0'-41'15,"0"0"1,41 41 15,41 82 16,-82 0-47,41 204 16,-41-82-1,0-40-15,0 41 16,0-83-16,0 1 0,0 0 15,0-41 1,0-42-16,82 1 16,-42-41 15,42-81-31,82-83 16,0 41-16,-42-40 15,42 81-15,-41-41 16,-42 82-16</inkml:trace>
  <inkml:trace contextRef="#ctx0" brushRef="#br0" timeOffset="16910.2926">13417 19062 0,'0'0'0,"-81"0"16,40 0-1,82 0 79,0 0-78,81 0-16,1 0 15,0 0-15,-1 0 16,-81 0-16</inkml:trace>
  <inkml:trace contextRef="#ctx0" brushRef="#br0" timeOffset="17370.2798">15340 19184 0,'0'-41'16,"82"41"31,0 0-32,-41 0-15,40 0 16,42 0 0</inkml:trace>
  <inkml:trace contextRef="#ctx0" brushRef="#br0" timeOffset="17573.7106">15340 19593 0,'0'0'0,"41"0"46,123-41-30,-1 41-16,42 0 16,-1-81-16</inkml:trace>
  <inkml:trace contextRef="#ctx0" brushRef="#br0" timeOffset="24517.7801">21681 17794 0,'0'-82'32,"0"41"-1,-41 41-16,41-41 1,-82 41 0,82-82-1,-41 82 1,0-41 0,-41 41-1,41 0 1,-40 0-1,40 0 1,-41 0 0,41 0-1,0 0 1,41 82 0,-41-82-16,41 41 15,-82-41 1,82 41-16,-41 41 31,41 40-31,-40-122 16,40 123-16,0-82 15,0 0 1,-82 41-16,82 0 16,0 40-1,0-40 1,41 0-1,-41 0 1,41-82-16,-41 41 16,40 40-1,42-40 1,-41-41 0,41 82-1,0-82 1,0 0-1,40 0 1,-81 0 0,0 0-1,0 0 1,41 0 0,-41 0-1,0-41 1,40 41-1,-40-41 1,41-41 0,-41 42-1,-41-1 1,41 41 0,-41-82-16,0 0 15,82 82-15,-82-41 16,0 0-1,0 0 1,0-40 0,0-1-1,0 0 1,41 82-16,-41-82 16,0 0-1,-41-40 1,0 40-1,-41 0 1,41 0-16,-41 0 16,1 82-1,40 0 1,-41 0-16,41 0 16,-82 0-1,82 0-15</inkml:trace>
  <inkml:trace contextRef="#ctx0" brushRef="#br0" timeOffset="26962.3616">17713 17671 0,'0'-41'16,"0"-41"15,-82 82-31,41-41 32,0 41-17,0 0 16,41 41-15,-82 41-16,82-41 16,0 0-16,0 81 15,0-81 1,0 0-16,0 41 0,0-41 16,0 0-16,0 0 15,0 82 1,0-83-1,82-40 1,-41 0 0,41 0 15,-41 0-15,-41-81-16,0 40 15,82 41 1,-82-82-16,40 0 15,-40 0 1,0 0-16,0 1 16,0 40-1,0-41 17,0 164 30,0-41-46,0 0-16,0 40 15,0 1-15,0-41 16,0 0-16,0 41 16,0-41-1,82 0-15,-41-41 31,41 0-15,41-123 0,-123 41-1</inkml:trace>
  <inkml:trace contextRef="#ctx0" brushRef="#br0" timeOffset="32574.6521">18326 17834 0,'0'-40'31,"0"80"47,0 1-78,0 0 16,0 41-16,0-41 15,0 0-15,0 82 16,0-82 0,0-1-16,0 42 15,0 0 1</inkml:trace>
  <inkml:trace contextRef="#ctx0" brushRef="#br0" timeOffset="32978.4167">18572 17957 0,'0'-41'16,"0"82"93,0 41-109,0-41 16,0 82-1,0-42 1,0 1 0,0 0-16,0-41 15</inkml:trace>
  <inkml:trace contextRef="#ctx0" brushRef="#br0" timeOffset="36087.793">23849 19225 0,'-41'0'15,"41"-82"-15,-41 82 32,41-40-32,-41 40 15,-41 0 1,0 0-1,82-41-15,-41 41 16,1 0 0,-42 0-1,0 0-15,-41 0 32,41 0-32,41 0 15,1 0 1,40 81-1,-82-81-15,82 41 16,-41-41 0,41 41-16,-41 41 15,41 0 1,-82-82-16,82 82 16,0 40-1,-41-81-15,41 0 16,0 41-16,0 0 15,0 0 1,0-1 0,0 1-1,0 0 1,0 41 0,82-82-1,-82 0 1,41-41-16,-41 81 15,41-81-15,-41 41 16,41 0 0,81-41-16,-122 41 0,82-41 15,-41 0 1,-41 82-16,82-82 0,0 0 16,0 0-1,40 0 1,-40 0-1,-41-41 1,0 41-16,41-41 16,-41 41-16,41-82 15,-1 41 1,-40-40 0,41 40-1,-41 0 1,-41-41-1,41 82 1,-41-41-16,0-41 16,82 82-16,-82-82 15,0 1 1,0-1 0,0-41-1,0 41 1,0 0-1,0 1 1,-41-1 0,41 0-1,-82 82-15,41-123 16,41 42 0,-82 81-16,0-41 0,42 41 15,-42-82-15,41 82 16,0 0-16,-82 0 31,41 0-31,1 0 0,40 82 16,-41-82-16,41 81 15</inkml:trace>
  <inkml:trace contextRef="#ctx0" brushRef="#br0" timeOffset="38250.2198">27776 18039 0,'-123'0'0,"82"0"16,-82 0-1,164 0 32,41 0-31,82 0-16,40 0 0,83 0 16,-1 41-1,0-41-15,-81 0 0,-41 0 16,-42 0-16,-40 0 15,0 0-15,-123-41 63,0 41-47,0 0-16,-41 0 15,41-41-15,-40 41 16,-1 0-16,0 0 15,0-82-15,41 82 0,0 0 32,-40 0-32,162 0 31,1 0-15,41 0-16,0 0 15,-42 0-15,-40 41 16,0-41-16,-41 41 15,82-41-15,-82 41 16,0 41 0,-41-82-16,-82 82 15,1-82-15,-1 81 0,0 1 16,-40 0 0</inkml:trace>
  <inkml:trace contextRef="#ctx0" brushRef="#br0" timeOffset="39030.8128">27489 19675 0,'0'0'0,"-40"0"15,162 0 48,83 0-48,122 0-15,0 0 16,451 0 0,-615 0-1,-40 0-15,-41 0 16,40 0-16,-40 0 16,0-41-1,-123 41 16,41-82-15,-123 82-16,82 0 16,1 0-16,-42-40 15,0 40-15,0 0 16,-81-82 0,203 82 30,83 0-46,0 0 16,0 41-16,-42 0 0,-40-41 16,-41 122-1,82-40-15,-82 0 16,-41 0 0,-82-41-16,42 40 0,-1-81 15,41 82-15,-41-82 16</inkml:trace>
  <inkml:trace contextRef="#ctx0" brushRef="#br0" timeOffset="39783.9345">27735 21598 0,'0'0'0,"-82"0"16,164 0 31,81 0-47,42 0 15,40 0-15,42 0 16,531 0 0,-654 0-1,-42 0-15,1 0 16,-41 0-16,-41 0 16,-82-41 46,-41 41-62,0 0 16,0-41-1,41 41-15,-81-82 16,122 41 0,122-41 15,-40 82-31,246 41 31,-328 41-15,40-82-16,-40 123 15,0-82-15,-81 81 16,-1-40 0,-41-41-16,41 41 0,0-82 15,-40 0-15</inkml:trace>
  <inkml:trace contextRef="#ctx0" brushRef="#br0" timeOffset="41567.0401">21067 15012 0,'0'-41'0,"0"0"15,0-41 1,-82 246 46,82-41-46,0 81-16,0-40 16,0-41-16,0 40 15,0-40-15,0 0 16,0-42-16,-82 1 0,82-41 15,0 41 1,0-123 15,-40 0-31,40 0 16,-41-81 0,41 81-16,0-41 15,-82 82-15,82-41 16,0 82 62,0 41-78,82-1 16,-41-40-1,-1-41 1,42 0-1,0 0-15,-41 0 16,-41-41-16</inkml:trace>
  <inkml:trace contextRef="#ctx0" brushRef="#br0" timeOffset="42283.4427">23153 15298 0,'0'0'0,"0"-41"0,0 1 15,0-42 1,0 164 31,-82 81-32,82 83-15,0-83 16,0 1-16,0-41 16,0-42-16,0 1 15,0 41-15,0-82 16,0 41-16,-81-123 47,81-41-32,-123 0-15,123 41 16,-82-41 0,41 82-16,41-81 15,0 40 1,41 122 31,-41-40-47,123 41 0,-123-41 15,82-41-15,-82 82 16,41-82-16,40 0 16,-40 0-1,41 0-15,-41-41 16</inkml:trace>
  <inkml:trace contextRef="#ctx0" brushRef="#br0" timeOffset="43034.0171">24790 15298 0,'0'0'0,"0"-41"0,0-40 15,0-1 1,0 164 31,0 40-47,0 42 15,0 0-15,0 122 16,0-163 0,0-42-16,0-40 15,0 0-15,0 41 16,-41-82 15,-41-82-31,41 0 16,-41 1-16,41-1 15,0 41 1,41-41-16,41 205 62,0-82-62,41 41 16,0-1 0,-41-81-16,40 0 0,-40 0 15,0 0-15,41 0 16,0-41-16,-41 41 16,-41-81-16,41 81 15,-41-41 1</inkml:trace>
  <inkml:trace contextRef="#ctx0" brushRef="#br0" timeOffset="44700.6173">23153 20289 0</inkml:trace>
  <inkml:trace contextRef="#ctx0" brushRef="#br0" timeOffset="46302.4724">29903 15503 0,'0'-82'15,"0"41"1,0 0-1,-41 41-15,41-41 16,-41 41 0,41-81-16,-41 81 15,0 40 1,-41 1 0,82 41-16,-81 82 15,81-41-15,0-1 16,-82-40-16,82 0 15,41-41 1,-41 0-16,82-41 16,40 0-1,-40 0-15,-41-82 16,-41 0 0,0 41-16,82 0 15,-82-41-15,0 42 16,0-1-1,0 122 32,0 1-47,0 0 16,0 0-16,0 0 0,0-1 16,0-40-1,0 0-15,0 41 0,82-82 16,-41 41-16,40-41 15</inkml:trace>
  <inkml:trace contextRef="#ctx0" brushRef="#br0" timeOffset="46704.3653">30435 16076 0,'0'-82'16,"0"0"-16,0 41 15,41 41 1,81 0 0,-81 0-1,-41 41 1,0 0-1,0 82-15,0-83 0,-41 42 16,0 0-16,-40 41 16,40-82-1,-41 0-15,123-41 63,0 0-63,0 0 15,81 0 1,-81 0-16,-41-41 16,82 41-16</inkml:trace>
  <inkml:trace contextRef="#ctx0" brushRef="#br0" timeOffset="47040.8019">30844 16116 0,'0'0'0,"0"-81"16,0 40-1,123 41 1,-83 0 0,-40 41-1,0 40-15,0-40 16,0 0-16,0 41 15,-81 41-15,-42 0 16,82-42 0,123-81 31,81-41-32,42 1-15,-82 40 16,-42-82-16,-40 82 15</inkml:trace>
  <inkml:trace contextRef="#ctx0" brushRef="#br0" timeOffset="50016.4595">23808 21066 0,'0'-82'16,"0"41"15,-41 41-15,41-41 0,-82 41-1,82-41 1,-41 41-16,0 0 15,41-81 1,-82 81-16,42 0 16,-1-41-1,0 41 1,-41-82 0,41 82-1,0 0 1,-41 0-1,41 0 1,0 0 0,-40 0-1,40 41 1,0-41 0,41 82-16,-82-82 15,82 41-15,-41 40 16,41 1-1,-41-41-15,41 41 16,-82 0 0,82 40-1,0-81-15,0 0 16,0 41-16,0-41 16,0 0-16,0 0 15,0 41-15,41-42 16,-41 1-16,41 41 15,-41-41 1,41-41-16,-41 82 0,82 0 16,-82-41-16,82-41 15,-82 81-15,82-81 16,-82 41-16,122-41 16,-40 0-16,0 0 15,0 0-15,0 0 16,-42 0-16,42 0 15,0 0 1,-41 0 0,0 0-1,41 0 1,-82-122-16,122 81 16,-122-82-1,41 123-15,-41-82 16,0 41-1,41 41-15,-41-82 16,82 1 0,-82-1-16,41 0 15,-41 0 1,0 41-16,0-41 16,0 42-16,0-42 15,0 0 1,0-41-1,0 41 1,0 42-16,-82-1 16,41-41-1,-41 82 1,-40 0 0,81 0-16,-41 41 15</inkml:trace>
  <inkml:trace contextRef="#ctx0" brushRef="#br0" timeOffset="50971.2906">23317 22252 0,'0'-41'32,"0"123"14,0 0-46,0 0 0,0 0 16,0 40-16,0 1 16,0 0-1,0-1-15,0 1 0,0-41 16,0 0-16,0 0 16,-41 40-1,41-81-15,0 41 16,-82-82 31,41-41-16,41 0-15,-41 41-16,41-82 15,-81 1 1,40 81-16,41-82 0,-41 82 15,41-41 1,0 123 31,41-1-47,-41-40 16,41 41-16,-41-41 15,81-41-15,-81 82 16,82-82-16,41 0 15,-41 0-15,0-41 16,40-41-16,-40 82 16,0-82-16,-41 82 15,-41-81-15</inkml:trace>
  <inkml:trace contextRef="#ctx0" brushRef="#br0" timeOffset="53569.4186">23194 24747 0,'0'-41'16,"0"-40"-1,0 40 16,0 0-15,-82 41-16,41 0 31,-40 0-15,-1 0 0,82 41-1,-82 81-15,82 1 16,0 41-16,0-41 15,0-1-15,0-40 16,0-41-16,0 0 16,41 41-1,41-82 1,0 0 0,-42-41-16,42-41 31,-82-41-31,41 82 0,-41-40 15,0 40-15,0 0 16,0 0-16,0-41 16,0 41-1,0 0-15,0-41 16,0 41 0,0 123 46,0 41-46,0 41-16,0 81 15,0-163 1,0 0-16,0-1 16,41-81 15,0 0-31,0 0 15,41-40-15,-41-42 16</inkml:trace>
  <inkml:trace contextRef="#ctx0" brushRef="#br0" timeOffset="54415.5288">23726 25402 0,'-41'-41'16,"41"-41"15,0 41-16,0 0 17,41 41-32,0 0 15,0 82 17,-41 0-32,0 82 31,0-124-31,0 1 0,-82 41 15,82-41-15,-82-41 16,82 82-16,-41-82 16,41 41-1,82-41 48,0 0-48,0 0-15,0 0 0,-1 0 16,1 0 0,-41 0-1</inkml:trace>
  <inkml:trace contextRef="#ctx0" brushRef="#br0" timeOffset="55092.7611">23644 25934 0,'0'-41'31,"41"41"-15,-41-41-16,82 41 16,-41 0-1,0 0 1,41 0-1,-82 82 1,40-82-16,-40 41 0,41-1 31,-41 42-15,0-41 0,-81-41-1,81 41 1,-123-41-16,82 82 0,-41-82 15,0 41-15,0-41 16,1 0-16,-1 82 16,41-82-1</inkml:trace>
  <inkml:trace contextRef="#ctx0" brushRef="#br0" timeOffset="55749.6007">24462 25443 0,'0'0'16,"0"-41"-1,0-41 1,41 82 0,-41-41-16,82 41 15,41 0 1,-82 0 0,-41 82-16,0-41 15,0 41-15,-41-1 16,0 42-16,-41 0 31,0-41-31,41 0 16,41-42-1,82-40 17,0 0-17,41 0-15,-1-81 16,1 81-16,-41-41 0,0 41 15,0 0 1</inkml:trace>
  <inkml:trace contextRef="#ctx0" brushRef="#br0" timeOffset="59083.383">31335 5399 0,'0'-81'15,"0"40"-15,0-41 16,0 41-1,0 0 1,0-41 0,-41 41 15,-41 41-15,0 0-1,0 0-15,82 82 16,-81 41-16,81 0 15,0-42-15,-82 42 16,82 0-16,0 0 16,0-1-16,0-40 15,0 0-15,41 0 16,-41-41 0,81-41-16,1 0 15,0 0 1,-82-123-1,41 82-15,-41-82 16,82 82 0,-82-40-16,0-1 0,41 41 15,-41-41-15,0 41 16,81 0 0,-81-41-16,0 1 15,0 122 32,0 40-31,-40 1-16,40 0 15,0 41-15,0 122 16,0-122 0,0-41-16,0-1 15,0 1 1,40-82-1,42 0 1,0-82-16,-82 42 16,41-1-16</inkml:trace>
  <inkml:trace contextRef="#ctx0" brushRef="#br0" timeOffset="59476.9828">31907 6013 0,'0'-41'32,"0"-41"-32,0 164 93,0-41-77,0 41-16,0 0 16,0-1-16,0 1 15,0-41-15,0 0 16,0 41-1,123-82 17,-82 0-32,41 0 15,-82-123-15,41 41 16</inkml:trace>
  <inkml:trace contextRef="#ctx0" brushRef="#br0" timeOffset="59694.9232">32112 5522 0,'-41'0'0,"41"41"47,0 0-31</inkml:trace>
  <inkml:trace contextRef="#ctx0" brushRef="#br0" timeOffset="60117.5922">32521 6013 0,'-41'-41'32,"0"41"30,41 82-46,-82 0-16,82 0 15,0 40-15,0 42 0,0-1 16,0-40-16,0 123 31,0-165-31,0-40 0,0 0 16,0 41-1,-41-82 17,-81 0-17,81-41 1,41-122 0</inkml:trace>
  <inkml:trace contextRef="#ctx0" brushRef="#br0" timeOffset="60452.1813">32726 5440 0,'0'-41'94,"-41"41"-94,41 41 62,0 0-46,41-41-16</inkml:trace>
  <inkml:trace contextRef="#ctx0" brushRef="#br0" timeOffset="62848.6616">30312 4704 0,'-82'0'16,"82"-41"0,-41 41-1,82 0 32,41 0-31,-41 0-16,0 0 0,0 0 15,41 0-15,-42 0 16,-121 0 15</inkml:trace>
  <inkml:trace contextRef="#ctx0" brushRef="#br0" timeOffset="63282.8246">30148 4663 0,'-41'0'16,"41"41"77,0 41-77,0 41 0,0-83-1,0 1-15,0 0 16,-81 41-16,81 0 16,0 0-16,0 0 15,0-1-15,0 42 0,0-41 16,0 81-1,0-81-15,0 0 16,0 0-16,0 41 16,0-42-16,-41 1 15,41-41-15,0 0 16,0 82 0,0-82-1,41-41-15,0 0 16,-1 0-16</inkml:trace>
  <inkml:trace contextRef="#ctx0" brushRef="#br0" timeOffset="64305.2292">25649 5113 0,'0'-82'15,"0"0"1,0 164 31,0 0-47,0 0 16,-82 163-1,82-122-15,-41 0 16,41-1-16,-82 42 15,82-82-15,0 82 16,0-124 0,0 1-1,0-122 17,0 40-17,0-41-15,0-41 16,0 82-16,0 0 0,0 0 15</inkml:trace>
  <inkml:trace contextRef="#ctx0" brushRef="#br0" timeOffset="64681.6089">25526 5563 0,'0'0'0,"41"-41"0,-41-82 16,0 83-16,0-42 16,0 0-1,0 0 1,0 41-1,82 41-15,-82-41 0,41 41 32,-1 0-17,1 0 1,41 41 0,-82 41-16,41-41 15,-41 0-15,0 41 16,82-1-1,-82 42-15,0 0 0,0 40 16,-41 1-16,41 82 16,0-124-16,-82 1 15,82 0 1,0-42 0,41-81-16,41-81 15,-41-1 1,41 0-16,40-122 15,-122 163-15,0 0 16</inkml:trace>
  <inkml:trace contextRef="#ctx0" brushRef="#br0" timeOffset="65033.4854">25199 5768 0,'41'-82'47,"40"82"-31,42 0-16,0 0 15,122 0 1,-122 0-16,0 0 0</inkml:trace>
  <inkml:trace contextRef="#ctx0" brushRef="#br0" timeOffset="65311.0885">27162 5686 0,'41'0'47,"0"0"-31,41 0-16,0 0 15,81 0 1</inkml:trace>
  <inkml:trace contextRef="#ctx0" brushRef="#br0" timeOffset="65470.3072">27203 5972 0,'-82'0'0,"164"0"16,0 0 0,82 0-16,40 0 15,-122 0-15</inkml:trace>
  <inkml:trace contextRef="#ctx0" brushRef="#br0" timeOffset="66619.2429">33257 4949 0,'0'-40'0,"-41"40"16,82 0 46,41 0-46,-41 0-1,-41 81 17,0-40-17,0 41-15,0 0 16,0 0-16,0 40 15,0 1-15,0 123 16,0-42 0,0-40-16,0-1 15,0-40-15,-82 41 16,82 81-16,0-163 16,0 163-1,0-163-15,-41-41 16,41 0-16,-82-41 31,42 0-15,-1 0 15,41-41-31</inkml:trace>
  <inkml:trace contextRef="#ctx0" brushRef="#br0" timeOffset="70587.9193">34853 6708 0,'0'-41'31,"-41"123"32,41 0-48,0 0-15,0 0 16,0 0-16,-41-1 31,41 1-31,41-82 31,0 0-15,40-41-16,-40 41 16,-41-122-16</inkml:trace>
  <inkml:trace contextRef="#ctx0" brushRef="#br0" timeOffset="70810.4509">34934 6218 0,'0'0'16</inkml:trace>
  <inkml:trace contextRef="#ctx0" brushRef="#br0" timeOffset="71251.5215">34362 6790 0,'0'-41'16,"-41"41"62,41 82-62,-82-82-16,82 82 15,-82 0-15,0 0 16,82-42 15,41-40-15,41 0-1,-41 0-15,41 0 16</inkml:trace>
  <inkml:trace contextRef="#ctx0" brushRef="#br0" timeOffset="71430.7083">33994 7363 0,'41'0'47,"-1"0"-47,42 0 15,0 0-15</inkml:trace>
  <inkml:trace contextRef="#ctx0" brushRef="#br0" timeOffset="71880.9007">33707 6749 0,'0'-41'16,"-41"41"30,41 41-30,0 0-16,0 41 16,0 82-1,-81-42-15,81-81 16,0 0-16,0 0 16,0 41-16</inkml:trace>
  <inkml:trace contextRef="#ctx0" brushRef="#br0" timeOffset="72578.7387">35589 6749 0,'-82'41'93,"0"-41"-77,41 82-16,1-82 16,40 41-16,0 0 31,40-41-16,42 0-15,0 0 16,82 0 0</inkml:trace>
  <inkml:trace contextRef="#ctx0" brushRef="#br0" timeOffset="72791.1647">35425 7240 0,'82'0'31,"0"0"-31,0 0 16,0 0-16,-41 0 15</inkml:trace>
  <inkml:trace contextRef="#ctx0" brushRef="#br0" timeOffset="73442.3489">36121 6831 0,'0'0'0,"0"-82"16,41 82-1,-41-41-15,41 41 32,-41 41-17,0 0-15,0 41 0,0 41 16,0-82-16,0 0 15,0-1-15,0 42 16,-41-82 31,41-41-47,0 0 16,0 1-16,0-42 15,0 0 1,82 41-16,-42 41 31,-40 82-31,0 0 16,0-41-1,0-1-15,0 42 0,0 0 16,82-164 46,-82 0-62,41 1 16,-41-1-16,82 0 16,-82 123 15,0 0-31,0 0 16,0 41-16,0-42 15,0 1-15,0 41 16,82-82-1,0 0 1</inkml:trace>
  <inkml:trace contextRef="#ctx0" brushRef="#br0" timeOffset="73897.0567">37307 7281 0,'0'0'16,"0"-123"62,41 123-78,0 0 31,-41 41-31,41 41 16,-41 0-16,0 0 16,-41 40-16,0-40 15,-41-41-15</inkml:trace>
  <inkml:trace contextRef="#ctx0" brushRef="#br0" timeOffset="75664.0992">39312 7077 0,'0'-41'15,"0"82"48,0 40-63,0 1 0,-41 0 15,41 0-15,0 0 16,0 81 0,0-122-16,0 0 15,-41 41 17,-41-82-17,0 0 1,82-41-16,0-41 15</inkml:trace>
  <inkml:trace contextRef="#ctx0" brushRef="#br0" timeOffset="75837.8637">39312 6667 0,'0'-81'0,"40"81"31,-40 41-15,0-1-1</inkml:trace>
  <inkml:trace contextRef="#ctx0" brushRef="#br0" timeOffset="76223.8903">38739 6831 0,'82'0'15,"-123"123"17,-41-41-17,0-82 1,82 81-16,-82-81 16,82 41-16,41-41 46,41 0-30,-41 0-16,41 82 16</inkml:trace>
  <inkml:trace contextRef="#ctx0" brushRef="#br0" timeOffset="76374.6333">38412 7445 0,'81'0'15,"-40"0"1,0 0-16,41 0 16,41 0-16</inkml:trace>
  <inkml:trace contextRef="#ctx0" brushRef="#br0" timeOffset="76702.7786">37839 6749 0,'0'0'0,"0"-41"0,0 123 47,-41-41-31,41 41-16,0 0 15,0 0-15,0 40 16,0-40-16,0-41 16</inkml:trace>
  <inkml:trace contextRef="#ctx0" brushRef="#br0" timeOffset="77204.97">40171 7117 0,'0'-81'16,"0"122"31,-41-41-32,-41 81-15,41-81 16,-41 82-16,41-82 16,41 41-16,0 41 31,123-82-16,-41 0-15,0 0 16,-1 0 0,-40 0-16</inkml:trace>
  <inkml:trace contextRef="#ctx0" brushRef="#br0" timeOffset="77372.3593">39884 7649 0,'41'0'31,"41"0"-31,41 0 16,-1 0-16</inkml:trace>
  <inkml:trace contextRef="#ctx0" brushRef="#br0" timeOffset="77836.857">40580 7117 0,'0'-40'16,"0"-42"-1,81 82 1,-40 0-16,0 82 31,-41-1-31,0 1 16,0-41-16,0 41 16,-82-41-16,82 0 15,82-164 48,-82 41-48,123 0-15,-123 41 16,82 41-16,-82 41 31,82 41-31,-82-41 16,0 41-1,0-41-15,0 0 0,81 40 16,1-81 0</inkml:trace>
  <inkml:trace contextRef="#ctx0" brushRef="#br0" timeOffset="83805.5558">28389 9572 0,'0'0'0,"82"0"16,-41 0-16,41 0 15,122-41 1</inkml:trace>
  <inkml:trace contextRef="#ctx0" brushRef="#br0" timeOffset="83955.0233">28430 9940 0,'41'0'15,"123"0"1,-1 0-16,-40-82 16</inkml:trace>
  <inkml:trace contextRef="#ctx0" brushRef="#br0" timeOffset="84454.4124">32276 8304 0,'-41'0'16,"41"-41"15,41 41-15,40 0-16,1 0 15,-41 0-15,41 0 16,-41 0 0</inkml:trace>
  <inkml:trace contextRef="#ctx0" brushRef="#br0" timeOffset="84754.3064">32316 8263 0,'-40'0'32,"40"122"-1,0-40-31,0 0 16,0 41-16,0 0 15,0 40-15,0 42 16,0-42-16,0 1 15,0-41-15,0 40 16,0-122 0,0 41-16,81-82 31,-40 0-15,0 0-16,41-82 0</inkml:trace>
  <inkml:trace contextRef="#ctx0" brushRef="#br0" timeOffset="85354.4994">33380 9040 0,'0'0'16,"0"-82"-16,0 0 15,0 41 1,-82 41 0,41 0-1,-41 0 1,82 41-1,-81 41-15,81 0 16,-82 82-16,82-42 16,0-40-16,0 0 0,0-41 15,0 41 1,123-82 0,-1 0-1,-122-41-15,82 41 16,-82-82-16,41 41 15,-41-41-15,0-41 16,82 83 0,-82-42-16,0 204 62,0-40-62,0 41 0,0 41 31,0-123-31,41 40 16,41-81 0,-42 0-16,42 0 15,-41 0-15,-41-41 16</inkml:trace>
  <inkml:trace contextRef="#ctx0" brushRef="#br0" timeOffset="85578.8091">33871 9449 0,'0'82'47,"0"-41"-32,0 0-15,0 40 16,0-40-16,0 0 15,41-41 1,0 0-16,81 0 16</inkml:trace>
  <inkml:trace contextRef="#ctx0" brushRef="#br0" timeOffset="85738.4182">34116 9204 0</inkml:trace>
  <inkml:trace contextRef="#ctx0" brushRef="#br0" timeOffset="86063.7644">34321 9531 0,'0'123'62,"0"-42"-62,0 83 16,0-41 0,0-42-16,-41 1 15,41 0-15,0-41 16,-41 82 0,-41-123-1,41 0 1,0-82-1,41 41 1,0-82-16</inkml:trace>
  <inkml:trace contextRef="#ctx0" brushRef="#br0" timeOffset="86232.5856">34485 9285 0,'40'0'47</inkml:trace>
  <inkml:trace contextRef="#ctx0" brushRef="#br0" timeOffset="86754.3133">34730 8631 0,'0'0'0,"123"0"62,-42 0-46,-40 0-16,0 0 16,41 0-1,0 82 16,-82 0-15,0 40 0,0-40-16,0 0 0,0 41 15,0-1-15,0 1 16,0 0-16,-41-1 16,41 1-16,0 0 15,0-41-15,0-41 16,0-1-16,0 1 15,-41-41 1,-41 0 0,41 0-16,-40 0 0,40 0 15,-41 82 1</inkml:trace>
  <inkml:trace contextRef="#ctx0" brushRef="#br0" timeOffset="87646.8576">35875 9654 0,'0'-41'16,"41"0"15,0 41-16,0 41 1,-41 40 0,82 1-16,-82 41 31,0-41-31,0 0 0,0-42 16,0 42-1,-82-82 1,82-82 15,0 42-31,0-42 16,41-82-1,41 123-15,-41 41 16,-41-82-16,82 82 16,-1 0-1,-81 41-15,41 0 16,-41 0-16,0 82 15,0-41-15,0-1 16,0 1 0,0-123 46,0-40-62,0-42 0,164 41 16,-164 41-16,82 41 15,-41-82 1,40 123 0,-81 0-1,0 41-15,0 0 16,0 0-16,0-42 16,-41 1-16,41 41 15</inkml:trace>
  <inkml:trace contextRef="#ctx0" brushRef="#br0" timeOffset="87944.8616">37471 9735 0,'0'0'0,"-41"0"47,0 82-31,-41-41-16,41 82 0,-41-41 15,41-42-15,41 1 16,-122 41-16,122-41 31</inkml:trace>
  <inkml:trace contextRef="#ctx0" brushRef="#br0" timeOffset="88186.3418">37062 9817 0,'0'-41'0,"0"123"47,81-41-31,-81 41-16,82-41 15,-82 0-15,41 40 16,0 1-1,82-82 1,-82 0-16</inkml:trace>
  <inkml:trace contextRef="#ctx0" brushRef="#br0" timeOffset="88724.4875">37839 9940 0,'0'-82'16,"0"41"0,41 41-1,0 0 16,40 41-15,-81 41-16,0 0 16,0-1-16,0 1 0,0 0 15,-40 0-15,-1-41 16,41-123 46,0 0-62,0 0 16,163-81 0,-122 122-16,41 41 15,0 0 1,-41 41 0,-41 0-1,0 40-15,0-40 16,0 0-16,0 41 15,0-41-15,0 41 32,82-82-17</inkml:trace>
  <inkml:trace contextRef="#ctx0" brushRef="#br0" timeOffset="88876.0081">39148 10390 0,'41'0'16</inkml:trace>
  <inkml:trace contextRef="#ctx0" brushRef="#br0" timeOffset="93713.3141">38616 9408 0,'0'0'0,"0"-82"0,-41 82 15,41-82-15,-82 82 16,41-81-16,-81-1 15,81 82 1,41-41-16,-123 41 16,82-82-16,-41 82 15,41 0-15,-81-41 16,81 41 0,0-41-16,-41 41 0,41 0 15,0 0-15,-40 0 16,40 0-16,0 0 15,-41 0 1,41 0-16,-82 0 16,41 0 15,1 41-31,40-41 0,0 82 16,-41-82-16,41 41 15,0 41 1,-41-82-16,82 41 15,-41-41-15,41 41 16,-40-41-16,40 40 0,-82-40 16,-41 82-1,123-41-15,-41-41 16,41 41-16,-41-41 16,41 82-16,-41-82 15,-40 82 1,40-41-1,-41 40 1,82-40 0,-41-41-16,41 41 15,-41-41-15,41 82 16,-82 41-16,82-41 31,-41-82-31,41 81 0,0-40 16,0 41-1,0 0-15,0-41 16,0 41 0,0-1-16,0-40 15,0 0-15,123 41 16,-82-41-16,0 41 16,41-41-16,81 81 15,-40-122 1,0 123-16,-1-123 15,42 41-15,0-41 16,286 0 0,-287 0-16,1 0 0,-41 0 15,-1 0-15,83 0 32,-123 0-32,-41 0 0,40 0 15,42-82-15,-41 0 16,0 82-16,0-122 15,40-1 1,-40 41-16,-41 41 16,41-41-16,-82 1 15,82-42-15,-82 0 16,0 82 0,0-41-16,0 42 0,0-42 15,-41 0-15,0 0 16,-41 41-16,-123-41 15,165 82 1,-1 0-16,-41 0 16,82 41-1</inkml:trace>
  <inkml:trace contextRef="#ctx0" brushRef="#br0" timeOffset="94558.5641">36980 18162 0,'0'0'0,"0"-82"0,0 205 63,0-1-63,41 1 15,-41 0-15,0-1 16,0 83-1,0-123-15</inkml:trace>
  <inkml:trace contextRef="#ctx0" brushRef="#br0" timeOffset="94823.7384">37021 18080 0,'0'0'0,"0"-82"16,122 205 15,-81-41-15,41 40-16,-41-40 0,82 123 31,-41-164-31,-41 40 0,-1-81 16,42 0-1,41 0 1,-123-41 0</inkml:trace>
  <inkml:trace contextRef="#ctx0" brushRef="#br0" timeOffset="95070.5671">37839 18080 0,'0'0'0,"0"-41"0,0-41 16,0 41-16,-41-41 15,41 205 32,0 0-47,0 41 16,0-1 0,0-40-16,0 0 0,0-42 15,41 1-15,-41 0 16,41-82-1,41 0 1,40-82 0</inkml:trace>
  <inkml:trace contextRef="#ctx0" brushRef="#br0" timeOffset="95356.1645">38084 18571 0,'0'-41'0,"0"82"0,0-123 16,0 123 15,0 0-16,0 41-15,0-42 16,41 1-16,0 82 16,82-123-1,-41 0 1,-82-41 0,81 41-16,-81-123 15,0 1 1,-40 81-16,-1-41 15,0 82-15,41-41 0,-82 41 16,41 0 0,41 82-1,41-82 1</inkml:trace>
  <inkml:trace contextRef="#ctx0" brushRef="#br0" timeOffset="95519.9627">38616 18571 0,'0'-41'0,"82"123"47</inkml:trace>
  <inkml:trace contextRef="#ctx0" brushRef="#br0" timeOffset="96279.5444">39107 18530 0,'0'0'0,"0"-41"0,0 0 15,0 123 48,0 0-63,0-1 15,0 1-15,0-41 16,0 41-16,82-82 16,0 0-1,-1 0 1,-81-41-16,41 0 15,-41 0-15,0-41 16,-41-81 0,-40 81-16,40 0 15,-41 82-15,41 0 16,0 0-16,41 41 16,82-41-1,0 0 1,40 0-16,-40 0 15,0 0-15,41 0 16,-82-41 0,81-41-1,-122 42-15,0-42 16,0 41-16,0 0 16,0 0-1,0 82 16,0 82-31,-41 40 0,41 42 16,-81 40 0,81-40-16,-82 40 0,82-81 15,0 81-15,0-81 16,41-41 0,0-123-1,0 0-15,40-82 16,-81-41-16,41 0 15,-41 1-15,0-1 16,0 41-16,0-41 16,-82 82-16,42 41 15,-42-81-15,41 81 16,-41-82 0,82 0-1,123 82-15,-1-82 16,42 41-16</inkml:trace>
  <inkml:trace contextRef="#ctx0" brushRef="#br0" timeOffset="98186.5012">41030 18980 0,'0'-41'31,"41"41"-16,-41-123-15,81 123 16,-81-123 0,0 42-16,0-1 15,0 0-15,0 0 16,-41 0 0,1 82-1,-42 82 1,82-41-16,0 0 0,41 82 15,0-123 1,40 0-16,-40 41 16,0-41-16,41 81 15,-82 1 1,0-41 0,0 0-16,0 41 15,0-41-15,0 0 16,0 0-1,0 40-15,82-81 32,-41 0-32,-41-40 15,81-83 1,1 41-16,-82 41 16,0-41-16,0 41 15,0-40-15,0 40 16,0 122 31,0 1-47,0 0 15,0-41-15,0 41 16,0 41 0,82-123-1,0 0-15,-41 0 16,82-41-1,-123-41-15,0 41 16,0-41-16,0 0 16,-41 0-16,0-40 15,-41 81-15,41 41 16,0 0-16,-41 0 16,0 82-1,82-1-15,0 1 16,0 0-16,0 0 0,41 0 15,41-41 1,-41-41-16,0 81 0,41-81 16,-41 0-16,81-81 31,-81 40-31,41-41 0,-82 41 16,41-41-16,-41 0 15,0-81 1,41 163-16,-41 41 47,0 81-32,0-40-15,0 0 16,0 0-16,0-41 16,0 41-16,0-1 15,41-81 16,-41-41-31,82-163 32,40 122-32,-122 0 0,41 0 15,-41 42 1,-41 121 15,-40-40-31,-1 82 31,41-41-31,41-123 32,0 0-17,82 41-15,-82-41 16,82 41-16,-42 41 31,-40 41-15,0-41-16,41 0 15,41-41-15,-41 81 16,41-81 0,0-40-1,0-42-15,-82 41 16,0-41-16,81-41 16,-81-40-1,0 81-15,0 41 0,0-41 16,0 123 15,0 82-15,0-41-16,0-1 15,-41 1-15,41 0 16,0 0-16,0 0 16,0-41-1,82-41 1,-41-41-16,41-41 15,0 41 1,-41-41-16,-41 0 0,81 0 16,-81 1-16,82-83 31,-82 123-31,0 0 16,-82 41 15,82 41-31,0 82 15,0-82 1,41 41-16,-41-42 16,82 1-16,-82 82 15,0-41 1,0 0 0,-82-82-1,41 41 1,1-41-16,-42 0 15,0 81-15,41-81 16</inkml:trace>
  <inkml:trace contextRef="#ctx0" brushRef="#br0" timeOffset="98838.527">40171 20534 0,'0'0'0,"0"-41"0,0-41 16,-41 164 15,0 0-16,-41 41-15,0 0 16,41-42-16,-41 42 16,41-82-16,1 41 15</inkml:trace>
  <inkml:trace contextRef="#ctx0" brushRef="#br0" timeOffset="99041.7377">39639 20534 0,'0'0'0,"0"-82"15,41 82-15,40 41 32,-40 41-17,41 41-15,0 0 16,-41 40-16,82-81 15,-1 0-15,-40-82 0</inkml:trace>
  <inkml:trace contextRef="#ctx0" brushRef="#br0" timeOffset="99304.5227">40948 20657 0,'0'-82'0,"0"164"0,0-205 16,0 82 0,0 82 15,0 41-31,0 0 0,82 41 16,-82-42-16,0 1 15,0 0 1,0-41-16,0 41 0,0-1 15</inkml:trace>
  <inkml:trace contextRef="#ctx0" brushRef="#br0" timeOffset="100029.3921">41030 20698 0,'0'0'0,"0"-82"0,0 41 16,122 123 31,1 122-47,-41-81 15,41 204 17,-42-245-32,1-82 15,-41 0 1,0-82-1,-41 41-15,0-40 16,0-1-16,0 0 16,0-41-16,0 42 15,0-83 1,0 82 0,0 164 30,0 41-46,0-1 16,0 1-16,82 41 16,-82-83-16,0 1 15,41-41 1,41 41-16,-42-82 16,-40-41-1,82 41-15,-82-82 16,82 41-16,-82 0 15,0-81-15,0 81 0,41 41 16,-41-41 0,0 82-1,0 0 1,0 41-16,0-42 16,0 42-1,41-82-15,41 0 16,0 0-1,-1 0 1,-81-122 0,0 40-16,0 41 15,-41 0-15,-40-41 16,40 82 0,-41 41-1,82 41 1,41-82-1</inkml:trace>
  <inkml:trace contextRef="#ctx0" brushRef="#br0" timeOffset="100184.585">42748 21066 0,'0'0'0,"41"41"62</inkml:trace>
  <inkml:trace contextRef="#ctx0" brushRef="#br0" timeOffset="101025.9712">43320 21025 0,'0'-41'16,"0"0"-1,0 123 32,0 0-47,0 0 16,0-1-16,0-40 15,0 41 1,41-41-16,41-41 0,-41 82 16,0-82-16,41-41 15,-82-82 1,0 82-1,0-40-15,0-1 0,-41-41 16,-82 0 0,82 123-16,-41 0 15,123 0 32,82 0-47,0 0 16,-41 0-16,-1 0 15,1 0-15,-41 0 16,-41-122-16,82 122 16,-82-123-1,41 82-15,-41-41 16,0 41-16,0 0 31,0 164 0,0 41-31,-82 40 0,82-40 16,-82 245 0,82-205-16,0-40 15,0 41-15,0-124 16,41-40-16,0 0 16,0-41-1,-41-82 1,82 41-16,-82-40 0,0-1 15,82-41 1,-82-40-16,-41 81 16,41 41-16,-82 41 15,0-123-15,41 123 32,41-41-32,41-41 15,82 82-15,-1-122 16,165 81-1</inkml:trace>
  <inkml:trace contextRef="#ctx0" brushRef="#br0" timeOffset="101891.9367">41970 22375 0,'0'-82'16,"0"41"-1,-40 41 1,-1 0 0,0 0-1,41 41-15,-82 41 0,82 0 16,0 81-1,0-81-15,41 0 16,0-41-16,41-41 16,40 0-16,-81 0 15,41 0 1,0 0 0,-82-82-16,0 0 15,0 41-15,0 0 16,0 1-1,0 80 1,0 1 0,0 41-16,0 82 31,0-123-31,82 40 16,-41-81-16,-1 0 15,1 0-15,41 0 16,0 0-1,-82-81-15,0-1 16,0 41-16,0-41 16,0 0-16,-41 1 15,41-1-15,-82 82 16,0 0 0,1 41-16,81 0 15,0-1-15,0 42 16</inkml:trace>
  <inkml:trace contextRef="#ctx0" brushRef="#br0" timeOffset="102206.4301">42748 22334 0,'0'0'0,"0"-41"0,0 0 16,41-41-1,-41 41-15,0 164 47,0-41-31,0 41-16,0-1 16,0 1-16,0-41 15,0 0-15,0-41 16,81 40-16,-81-40 31,41-41-31,0-41 16,-41-40-1,0 40-15</inkml:trace>
  <inkml:trace contextRef="#ctx0" brushRef="#br0" timeOffset="102589.3075">43034 22661 0,'0'-82'15,"41"42"1,-41 80 31,0 42-32,0 0-15,0 0 16,0 0-16,0-41 16,0 40-1,82-81 1,-41 0-16,81-81 15,-122 40 1,41 0-16,-41-41 0,0-41 16,0 82-16,0 0 15,0 1 1,0 80 15,0 1-15,0 41-16,0-41 15,0 41-15,0-41 16,0 41 0,82-82-16,-41 0 15,82 0 1</inkml:trace>
  <inkml:trace contextRef="#ctx0" brushRef="#br0" timeOffset="103206.1276">43648 22579 0,'0'-40'15,"81"40"16,-40 0-15,-41 40 0,0 42-16,0 0 15,-41 0 1,41 41 0,-40-123-1,40-41 16,40 0-31,-40 0 16,82-82-16,-82 82 16,82-41-1,0 42-15,0 40 32,-82 81-17,0 1-15,0-41 16,0 0-1,0-123 48,82 41-63,-42-41 16,42 82-16,-41-40 15,-41 121 16,0 1-15,0-41 0,41-41-1</inkml:trace>
  <inkml:trace contextRef="#ctx0" brushRef="#br0" timeOffset="108535.6756">27694 22457 0,'0'-41'15,"82"-41"17,-41 82-32,0 0 15,40 0-15,-40 0 16,41 41-1,-82 0 1,-82 122 0,-40-81-1,40-82 1,82 82-16,0-123 31,41 41-15,40-41-1,-40 41-15,0 0 16,82 0 0,-82 164-1,-41-123-15,0 41 16,-41-82 0,-41 40-16,41-40 15,-41 0-15,1 0 16,-1 82-16,0-82 15,0-41-15,82-81 32</inkml:trace>
  <inkml:trace contextRef="#ctx0" brushRef="#br0" timeOffset="108892.3869">28798 22661 0,'0'41'78,"-81"0"-78,40 41 16,0-41-16,41 0 15,-123 40-15,123-40 16,-82 41-16,82-41 15,-41-41-15</inkml:trace>
  <inkml:trace contextRef="#ctx0" brushRef="#br0" timeOffset="109130.4853">28389 22579 0,'0'0'0,"0"-40"16,41 40 15,41 81-15,0 42-16,41 41 16,-123-83-16,81 42 15,-81-41-15,82-41 16</inkml:trace>
  <inkml:trace contextRef="#ctx0" brushRef="#br0" timeOffset="109524.124">29167 22784 0,'0'0'0,"81"-82"0,-40 0 31,41 82-31,0 0 16,-41 82 0,-41-41-1,0 0-15,-41 41 16,0-41-16,-41 0 16,41-41-16,41 81 15,-41-81-15,82-41 47,41 41-47,-41 0 16,0 0-1,41 0-15,-82 41 0,0 41 16,0-41-16,0 0 16,-164 82-1,41-123-15,1 82 16,40-82-16,0 0 15</inkml:trace>
  <inkml:trace contextRef="#ctx0" brushRef="#br0" timeOffset="110450.3253">29208 24993 0,'0'0'0,"0"-41"0,0 0 16,0-41-16,0-41 16,-82 83-16,41 40 15,41-41-15,-41 41 16,-41 41 0,82 81-16,-82 42 0,82-41 15,0 40 1,0-81-16,0-41 15,41-41 1,41 0 0,-41 0-16,0-41 15,-41-41-15,82 41 16,-82 0-16,0-40 16,41 40-16,-41 163 31,0 1-16,0 0 1,0 122 0,0-163-16,0 41 0,0-82 15,0 0-15</inkml:trace>
  <inkml:trace contextRef="#ctx0" brushRef="#br0" timeOffset="111093.4627">29535 24502 0,'0'0'0,"0"-41"0,0-41 15,-82-40 1,41 81 0,-41 41-1,41-82 1,-81 82 0,40 0-16,0 0 15,0 0-15,0 0 16,41 0-16,-40 41 15,-1 0-15,-41 163 16,82-81-16,41 0 16,-82 40-16,82 83 15,0-83-15,0 1 16,41-1-16,41 83 16,0-42-16,-41-81 15,41-41-15,-41 0 16,40-41-16,165 40 31,-42-81-31,-40 0 0,0 0 16,81-122-16,-40-1 15,-1 0-15,-81 42 0,40-206 32,-81 83-32,-82 40 0,82 0 15,-82-40-15,0 40 16,-123-122-1,42 245-15,-42 41 16,41-82-16,0 82 16,0 0-16,1 0 15,-1 0-15,41 0 16,-41 41 0,82 82-16,0-82 15</inkml:trace>
  <inkml:trace contextRef="#ctx0" brushRef="#br0" timeOffset="112002.1429">27858 23684 0,'-82'0'0,"41"0"47,82 0 47,41 41-94,40-41 16,1 0-16,122 0 15,1 0-15,40 82 16,1-82-16,203 40 16,-285-40-1,-82 0-15,-41 0 16,-42 82-16,1-82 15,-82 0 64,1 0-64,-1 0-15,-41 0 16</inkml:trace>
  <inkml:trace contextRef="#ctx0" brushRef="#br0" timeOffset="112545.304">27489 22293 0,'0'-41'16,"0"0"0,0 82 62,0 41-63,0 41-15,0 40 16,0 246 0,0-286-16,-81 0 0,81-41 15,0-1-15,0-40 16,0 41-16,-41-41 15,41-82 17,0-41-17</inkml:trace>
  <inkml:trace contextRef="#ctx0" brushRef="#br0" timeOffset="113204.1452">27571 22129 0,'0'0'16,"0"-40"-16,41 40 16,-41-41-1,82 41 1,0-82-1,0 82-15,-1 0 16,42 0-16,41 0 16,40 0-16,42 0 15,-42 0-15,83 41 0,-83-41 16,42 0-16,-1 82 16,-40-82-16,-42 0 15,1 81-15,-82-81 16,-41 0-16,-1 0 31,-40 41 32,0 41-48,0-41-15,0 41 16,0 0-16,0-1 15,0 42-15,0 41 0,82 40 16,-82 124 0,82-165-16,-82-40 15,0-41-15,0-1 16,0-40-16,0 0 16,-164 41 30,83-82-46,-1 0 16,-41 0-16,0 0 16,-204 0-1,204 0-15,1 0 0,-1 0 16,0 0-16,41 0 16</inkml:trace>
  <inkml:trace contextRef="#ctx0" brushRef="#br0" timeOffset="115123.566">44548 22539 0,'0'-41'16,"0"0"15,41 41-31,40 0 31,-81 82-31,0-42 0,0 42 16,0-41-16,0 82 31,0-82-31,0 41 16,0-123 31,0-41-32,0 0-15,0 0 16,82 0-16,-82 1 15,123 40-15,-41-41 16,-82 123 15,41 0-15,-41 41-16,0-1 16,0 42-16,0-41 15,-82-41-15,82 81 31</inkml:trace>
  <inkml:trace contextRef="#ctx0" brushRef="#br0" timeOffset="115456.2088">45325 22416 0,'0'0'0,"0"-82"15,-41 82 32,-41 0-31,82 41-16,-41 82 16,41-82-1,0 40-15,82-40 16,-41 41-16,82 0 15,-123-41 1,-82 41 0,-41-82-16,0 0 15,1 0 1,-1 0-16,41 0 0,41 0 16</inkml:trace>
  <inkml:trace contextRef="#ctx0" brushRef="#br0" timeOffset="135003.2658">19922 21598 0,'0'82'78,"0"-1"-62,0-40-1,0 41 1,0 0 0,0 0-1,0-41 1,0-1 46,0 1-15,81-41-47,-40 0 16,0 0-1,41 0 1,0 0 0,0 0-1,-41 0 1,0 0 0,-41 82 30,0-41 95,-41-41-78,0 0-48,-41 0 1,41 0 15,0-82-15</inkml:trace>
</inkml:ink>
</file>

<file path=ppt/ink/ink1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28:49.359"/>
    </inkml:context>
    <inkml:brush xml:id="br0">
      <inkml:brushProperty name="width" value="0.05292" units="cm"/>
      <inkml:brushProperty name="height" value="0.05292" units="cm"/>
      <inkml:brushProperty name="color" value="#FF0000"/>
    </inkml:brush>
  </inkml:definitions>
  <inkml:trace contextRef="#ctx0" brushRef="#br0">28594 6463 0,'0'-82'0,"0"41"15,0 123 32,0 0-47,-123 81 16,123-40-16,-204 82 31,204-83-31,-82-81 0,82 41 16,0-164 30,41 1-30,245-451 0,-204 368-1,0 1-15,0 40 0,-42 41 16,42 0 0,0 0-16,-82 205 46,0 41-46,0 40 16,0 1-16,0 40 16,0-40-1,0-42-15,0-40 0,0-41 16,0 0-16,0-41 16,0-1-1,41-40-15,82 0 16,-82-81-16,-41-1 15</inkml:trace>
  <inkml:trace contextRef="#ctx0" brushRef="#br0" timeOffset="240.1282">28226 6749 0,'-41'0'0,"123"0"47,-1 0-47,1 0 15,41 0-15,41 0 16,367 0-1,-326-82-15</inkml:trace>
  <inkml:trace contextRef="#ctx0" brushRef="#br0" timeOffset="417.5834">29985 6708 0,'82'0'31,"-1"0"-15,42 0-16,0 0 15,-41 0-15</inkml:trace>
  <inkml:trace contextRef="#ctx0" brushRef="#br0" timeOffset="566.0299">29985 7036 0,'0'0'0,"82"0"31,-1 0-31,42 0 16,41 0-16,-82 0 16</inkml:trace>
  <inkml:trace contextRef="#ctx0" brushRef="#br0" timeOffset="989.7861">32848 6381 0,'0'-41'16,"41"41"0,82 0-1,-41 0-15,-1 0 16,1 0-16,0 0 15,-41 0-15</inkml:trace>
  <inkml:trace contextRef="#ctx0" brushRef="#br0" timeOffset="1366.949">32930 6340 0,'0'82'47,"-82"-41"-31,82 41-16,0 40 16,0 206-1,0-83-15,0-40 16,-82 81-16,82 0 15,-81-40-15,81-42 16,-82 42-16,0 122 16,82-245-1,0-42-15,-41-40 0,41 41 16,0-41 0,41-41-16,41 0 15,41 0-15,40 0 16,42-82-16</inkml:trace>
  <inkml:trace contextRef="#ctx0" brushRef="#br0" timeOffset="3150.1034">34362 6627 0,'0'-41'0,"-41"122"79,41 42-79,0-41 15,-41 0-15,41 0 16,-41-1-1,41-40-15,0 0 0,0 41 32</inkml:trace>
  <inkml:trace contextRef="#ctx0" brushRef="#br0" timeOffset="3634.1937">35589 6749 0,'0'-41'16,"41"41"-1,41 0 1,0 0-16,-1 0 16,-40 0-16,41 0 15,-82 82 1,0 0-1,-41-82-15,-41 164 16,1-164-16,-83 81 16,123-40-1,82-41 32,41 0-47,40 0 16,1 0-16,0 0 15,0 0-15,-1 0 16</inkml:trace>
  <inkml:trace contextRef="#ctx0" brushRef="#br0" timeOffset="4099.2635">37512 6831 0,'0'-41'16,"81"41"0,-81-41-16,82 41 15,0 0-15,41 0 16,-82 0-1,40 0 1,-81 41-16,-81 41 16,40-82-1,-41 123-15,0-123 16,0 41-16,41-41 16,123 0 15,0 0-31,41 81 15,-41-81-15,40 41 16,-81 41 0,0 0-16,-41-41 15,-41 41 1,-41-82 0,-40 0-16,-1 41 15,0-41-15,41 0 16,1 0-16</inkml:trace>
  <inkml:trace contextRef="#ctx0" brushRef="#br0" timeOffset="5935.1852">34444 8099 0,'0'-82'16,"0"41"796,0 82-702,-41 41-95,41-41-15,-41 41 16,41-41-16,-123 41 15,82-42-15,41 1 16,-41-41 0,82 0 31,41 0-32,-41 0-15,41 0 16,0 0-16,-1 0 15,1 0-15,-41 0 16,41 0 0,-82-81-1,82-1-15,-82 41 16,0-41-16,0 41 16,0 123 30,0 41-46,0-42 16,0 1-16,-41 0 16,41 0-16,0 0 15,0 0-15,0-1 16</inkml:trace>
  <inkml:trace contextRef="#ctx0" brushRef="#br0" timeOffset="6168.7407">35875 8263 0,'0'0'0,"82"0"46,-41 0-46,41 0 16,41 0-16,-1 0 16,-40 0-16,-41 0 0</inkml:trace>
  <inkml:trace contextRef="#ctx0" brushRef="#br0" timeOffset="6465.9492">35998 8263 0,'-41'0'0,"0"0"31,41 82-15,0-1-16,0-40 16,0 41-1,41-82-15,0 41 16,41-41-16,41 123 15,-42-82-15,-40-41 0,41 81 32,-82-40-32,-82-41 15,41 41 1,-40-41-16,-165 0 31,205 0-31</inkml:trace>
  <inkml:trace contextRef="#ctx0" brushRef="#br0" timeOffset="6990.3247">38371 8385 0,'0'-40'31,"0"-1"16,-41 41-47,-41 0 16,41 81-1,-41 1-15,82 0 16,-82 41-16,82-41 16,0 40-16,0-40 15,0-41-15,0 0 16,0 41-16,82-82 15,-41 41 1,0-41-16,82 0 16,-41 0-16,-82-82 15,0 0 1,-82 82-16,41 0 16,-41 0-16,0 0 15,-41 0 1,123 41-16</inkml:trace>
  <inkml:trace contextRef="#ctx0" brushRef="#br0" timeOffset="7567.6319">38862 6340 0,'0'0'0,"0"-41"16,122 41-1,-40 0 1,41 0-16,81 0 16,-163 0-1,0 0 1,-41 41-1,0 41-15,0 204 32,0-81-32,0 40 0,0-40 15,0 40-15,-41 42 16,41-83-16,0 82 16,0 205-1,0-327-15,-41-41 16,41-1-16,0-40 0,-81-41 15,-1 0 1,0 41-16,0-82 16,-41 0-16,-40 41 15,40-41-15,41 0 16,0 82-16,1-82 16</inkml:trace>
  <inkml:trace contextRef="#ctx0" brushRef="#br0" timeOffset="9352.4744">33257 15094 0,'-41'0'31,"41"41"-15,0 41-16,0 40 15,-41 1-15,41 0 16,-122-41-16,81 81 16,41-122-1</inkml:trace>
  <inkml:trace contextRef="#ctx0" brushRef="#br0" timeOffset="9738.3402">33298 14971 0,'0'-41'0,"0"0"15,41 41 1,82 0-1,-82 0-15,-41 41 0,41 0 16,-41 82 0,-41-82-16,0 41 15,-82-42-15,82 42 16,0-82-16,-41 41 16,123-41 15,41-41-16,0 41-15,0 0 16,0 0-16,-1 41 16,-40 82-1,-41-41-15,0 40 16,0-81-16,-122 41 16,40-82-16,0 41 15,0-41 1,0-41-1</inkml:trace>
  <inkml:trace contextRef="#ctx0" brushRef="#br0" timeOffset="9925.7032">34853 15257 0,'41'0'16,"-1"0"-1,83 41-15,-41-41 16</inkml:trace>
  <inkml:trace contextRef="#ctx0" brushRef="#br0" timeOffset="10051.6246">34771 15707 0,'245'0'16</inkml:trace>
  <inkml:trace contextRef="#ctx0" brushRef="#br0" timeOffset="10385.8038">36489 14971 0,'0'0'0,"41"0"31,0-41-31,41 41 16,40 0-16,42 0 15,-41-82-15</inkml:trace>
  <inkml:trace contextRef="#ctx0" brushRef="#br0" timeOffset="10705.6778">36612 14808 0,'0'81'16,"0"-40"0,-82 0-1,82 41-15,0 41 16,-41-1-16,41 42 16,0 0-16,0-1 15,0 83-15,-123 81 16,123 0-1,0-122-15,0 81 0,0 0 16,-41-81-16,41-1 0,0-40 16,-122-41-16,122-41 15,0-1 1,0-40-16,81-41 16,42 0-1</inkml:trace>
  <inkml:trace contextRef="#ctx0" brushRef="#br0" timeOffset="11218.8987">38043 14971 0,'0'0'0,"0"-41"15,0 123 32,0 41-47,0-1 16,0 1-16,-81 0 16,81-41-16,0 0 15,-41-1-15,41 1 0</inkml:trace>
  <inkml:trace contextRef="#ctx0" brushRef="#br0" timeOffset="11804.9697">39025 15176 0,'-41'41'94,"41"40"-79,0 42-15,-82 0 16,82-41-16,0 40 31,0-81-31,0 41 16,41-82-16,41 0 15,0 0 1,0-82 0,0 82-16,-82-122 15,0 40-15,41 0 16,-41-41-16,0 41 0,0 41 15,-123-40 1,82 81-16,0 0 16,0 0-16,-41 0 15,41 81-15,41 1 16,0 0-16</inkml:trace>
  <inkml:trace contextRef="#ctx0" brushRef="#br0" timeOffset="15073.683">40334 15298 0,'0'-41'31</inkml:trace>
  <inkml:trace contextRef="#ctx0" brushRef="#br0" timeOffset="16669.5717">38125 16771 0,'0'-41'0,"0"-41"94,0 41-63,0 0 407,82 41-438,-41 0 31,41 0-15,-41 0-1,40 0 1,-81 82-16,0 0 16,0-41-16,-81 0 15,-1 41-15,0-41 16,0-41-16,-41 122 16,83-122-16,121 0 62,42 0-62,41 0 16,-42 0-16,1 0 15,-41 0-15</inkml:trace>
  <inkml:trace contextRef="#ctx0" brushRef="#br0" timeOffset="16884.7117">39107 16607 0,'0'-81'15,"0"121"32,0 42-47,-41 41 16,41-41-1,0 40-15,0-40 0,0-41 16,0 0-16</inkml:trace>
  <inkml:trace contextRef="#ctx0" brushRef="#br0" timeOffset="17394.6156">37839 17998 0,'0'0'15,"0"-82"1,0 41 0,0 123 46,0 41-62,0 0 0,0 81 31,-41-81-31,41-41 0,0-41 16,0-1 0</inkml:trace>
  <inkml:trace contextRef="#ctx0" brushRef="#br0" timeOffset="17646.6973">38739 17957 0,'0'-41'16,"0"82"15,0 41-31,-41 82 16,41-42-1,0 1-15,-41 0 0,41-41 16,0-1-16,0-40 16</inkml:trace>
  <inkml:trace contextRef="#ctx0" brushRef="#br0" timeOffset="18280.0623">40334 14971 0,'0'-82'15,"0"1"-15,-41 40 16,82-41 15,82 82-15,-41 0-1,-41 0-15,0 41 16,-41 0-16,81 40 16,-81 42-16,0 41 15,0-1-15,0 83 16,-81 326-1,81-326-15,-123 81 0,123-81 16,-123-1-16,123 0 16,-82-40-1,82 40-15,-82-81 0,82-41 16,-40-1-16,40-40 16,-123 41-1,41-41-15,41-41 16,-41 40-16,41-40 15,-40 41-15,-42-41 16,-41 41-16,-40 41 16,122-123-1</inkml:trace>
  <inkml:trace contextRef="#ctx0" brushRef="#br0" timeOffset="20410.8972">27612 21598 0,'0'0'0,"0"-82"16,0 164 31,0 0-31,0-1-16,-123 42 15,123 0 1,-81 40-16,81-40 0,-82 0 15,82-82-15,0 0 0,0-123 47</inkml:trace>
  <inkml:trace contextRef="#ctx0" brushRef="#br0" timeOffset="20654.7028">27776 21352 0,'0'0'15,"0"-82"-15,0 42 0,82-42 16,-42 41 0,42 41-1,-82 82 1,82-1-16,-82 42 0,0 41 16,0-1-1,0 287-15,-41-204 16,41-123-16,0-42 15,0-40-15,82-41 32</inkml:trace>
  <inkml:trace contextRef="#ctx0" brushRef="#br0" timeOffset="20920.2314">27326 21761 0,'0'0'15,"123"0"32,-42 0-47,42 0 16,41 0-16,40 0 15,42 0-15</inkml:trace>
  <inkml:trace contextRef="#ctx0" brushRef="#br0" timeOffset="21205.698">29126 21475 0,'0'0'0,"-41"0"0,41-41 16,0 82 15,0 41-15,-41 81-16,41-40 15,0 0-15,0 0 0,-82 122 32,82-204-32,0 0 0,-41-41 15,41 82-15,0-123 32,0 0-32,0-82 15</inkml:trace>
  <inkml:trace contextRef="#ctx0" brushRef="#br0" timeOffset="21569.0277">29085 21311 0,'82'-41'15,"-164"82"-15,205-82 0,-83 41 16,42 41 0,-82 41-16,0 0 15,0 0-15,-82 122 31,1-163-31,40 41 0,0-41 16,-41 0 0,123-41 15,41 0-15,40 0-16,1 0 0,-82 0 15,41 0 1,-82 82-16,0-1 15,0 1 1,0 0-16,-41 0 0,-41-41 16,-41 41-16,42-82 15,-1 41-15,-41-41 32</inkml:trace>
  <inkml:trace contextRef="#ctx0" brushRef="#br0" timeOffset="21793.3187">30680 22007 0,'0'-41'0,"82"41"31,0 0-15,41 0-16,-1 0 15,-40 0-15</inkml:trace>
  <inkml:trace contextRef="#ctx0" brushRef="#br0" timeOffset="21936.5224">30721 22375 0,'82'-41'31,"82"41"-15,81-82-16,-41 0 16</inkml:trace>
  <inkml:trace contextRef="#ctx0" brushRef="#br0" timeOffset="22237.6701">32766 21393 0,'0'0'0,"0"-82"31,123 82-15,41 0-16,-1 0 15,-40 0-15,0 0 16,-82 0-16</inkml:trace>
  <inkml:trace contextRef="#ctx0" brushRef="#br0" timeOffset="22603.5321">32889 21393 0,'-41'0'16,"41"82"15,0 0-31,-82 0 16,82 40-16,0 42 15,0 286 1,0-286-16,0 40 0,0 123 16,-81 82-16,81-122 15,0 40-15,-82 0 16,82 205-1,-82-246-15,82-81 16,0-42-16,-82-40 16,82-41-16,0 0 15,0 0-15,0-42 16,82-40 15,41-40-31,40-1 16</inkml:trace>
  <inkml:trace contextRef="#ctx0" brushRef="#br0" timeOffset="25710.563">37839 15912 0,'0'82'484</inkml:trace>
  <inkml:trace contextRef="#ctx0" brushRef="#br0" timeOffset="27022.0949">37675 18244 0</inkml:trace>
  <inkml:trace contextRef="#ctx0" brushRef="#br0" timeOffset="27375.1395">37757 18244 0</inkml:trace>
  <inkml:trace contextRef="#ctx0" brushRef="#br0" timeOffset="28680.0113">33871 22129 0,'0'-40'0,"0"-42"15,0 41 1,0 0 0,-82 41 15,-41 41-15,123 0-1,-41 41-15,41-1 16,0-40-16,0 41 15,0-41-15,123-41 0,-41 164 32,0-42-17,-82-81-15,82 41 0,-82 0 16,0-41 0,-41-41-16,0 82 15,0-82-15,-41 0 16,41 0-16,0 0 15,-41 0 1,82-82 0,0 0-1,82 0-15,0 0 16,0-40-16,0 40 16,-41 41-16,-41 0 15,81-82 1,-81 82-16,0-40 15,-40 40-15,-1 41 16,-82 0 0,41 0-16,41 81 15,41 1 1</inkml:trace>
  <inkml:trace contextRef="#ctx0" brushRef="#br0" timeOffset="31383.8691">36121 22211 0,'0'-41'47,"123"41"-31,-42 0-16,1 0 15,0 0-15,41 0 16,-82 0-16,-1 0 31</inkml:trace>
  <inkml:trace contextRef="#ctx0" brushRef="#br0" timeOffset="31759.6324">36162 22170 0,'-82'0'16,"41"0"-1,41 41 1,-41 41 0,41-41-16,-82 0 0,82 82 15,0-82 17,123-41 14,0 0-30,-41 0-16,-1 81 16,1-81-16,0 82 15,-41-82-15,-41 82 16,41-82-16,-41 82 16,0 0-1,-164-1-15,82-81 16,1 0-16,-1 41 15,41-41-15,-41 0 16</inkml:trace>
  <inkml:trace contextRef="#ctx0" brushRef="#br0" timeOffset="36499.2828">33135 24052 0,'0'0'0,"0"41"62,0 0-62,0 0 16,0 41 0,-82-82-1,41 0 1,41-41-1,0-41-15,0 41 16,0 0-16,41-41 16,41 41-1,-1 41-15,-40 0 16,41 82 0,-82 0-16,0 41 15,0-1-15,-82 206 16,-40-206-1,40 1-15,0-41 0,-41-41 16,82-41 0,0 82-16,-40-82 15,81-41-15,0-41 16,0 41-16,0 0 16,41-41-16,-1 82 15,42-82-15,-41 82 16,0 0-1,41 41-15,0 0 16,-41 41 0,40 0-1,-40-82 1,0-41 0,-41 0-16,123 0 15,-82-41-15,41 41 16,-41-81-1,-41 81-15,40 41 16,-40 82 31,0-1-31,0 1-16,0 0 15,0 0-15,0-41 16,123 41-1,-82-82-15,0 0 16,41-41-16,-41 0 0,41-123 31,-82 82-31,0 0 0,0 42 16,-41-42-16,-41 41 16,41 41-1,-41 0-15,41 0 16,0 0-16,-41 82 15</inkml:trace>
  <inkml:trace contextRef="#ctx0" brushRef="#br0" timeOffset="38974.464">35712 24134 0,'0'0'0,"0"-82"0,0 123 47,0 41-47,0 0 15,0-1-15,0 1 16,0 0-16,0 0 16,0-41-16,0 0 15,0-1 1</inkml:trace>
  <inkml:trace contextRef="#ctx0" brushRef="#br0" timeOffset="39199.2475">36325 23929 0,'0'0'0,"0"82"31,0 0-15,0 163 0,0-122-16,0-41 15,0 0-15,-81-1 16,81-40-16,0 0 16</inkml:trace>
  <inkml:trace contextRef="#ctx0" brushRef="#br0" timeOffset="39814.5826">38207 20575 0,'41'0'78,"0"41"-78,41 41 16,-41-41-16,40 41 16,-40 163-16,41-81 15,-82 81-15,0-40 16,0-1-16,-123 328 31,123-287-31,-122-40 0,122 40 16,-123 42-16,41-42 15,82-41-15,-123 1 16,42 163 0,81-245-16,-41 0 15,41-42-15,0 42 16,-82-41-16,82 0 15,-41 0-15,-41 40 16,0-40 0,41-41-16,-40 41 0,-1 40 15,-41 1-15,-41 82 32,42-42-32</inkml:trace>
  <inkml:trace contextRef="#ctx0" brushRef="#br0" timeOffset="41850.7357">41316 22866 0,'0'-82'15,"0"123"32,0 82-31,0-1-16,0 1 15,-82 0-15,82-41 16,-41-1 0,41 1-1,0-205 16,0 42-15,82-42-16,-82-41 0,123-81 16,-123 81-1,122 42-15,-122-1 0,82 41 16,0 41 0,0 82-1,-82 41 1,0 0-16,-41-1 15,0 42-15,-41-41 16,41 0-16,41 0 16,-122-1-1,122-40-15,0-82 32,41 41-17,40-81-15,1 81 16,-41 0-16,41 40 15,-41 1-15,-41 41 16,82-41-16,-82 82 16,0-82-1,-41 0-15,-41 40 16,-41-81-16,0 82 16,1-82-16,81 0 15,0 0 1,0 0-16</inkml:trace>
  <inkml:trace contextRef="#ctx0" brushRef="#br0" timeOffset="42340.9203">42666 22784 0,'0'0'0,"0"-82"0,-41 82 31,41 82-15,-41 0-16,-82 204 31,82-122-31,41-82 0,-122-42 16,122 1-16,-41-41 15,41 82-15,0-123 32,0 0-17,0-40-15,123-42 16,-123-82-16,163 42 16,-81-42-16,0 42 15,0 163-15,-82-41 16,41 41-16,-1 41 31,-40 81-31,0 1 0,0 81 16,0 1-1,0 0-15,0 40 0,0-81 16,0-42-16,0-40 16,0-41-16,0 0 15</inkml:trace>
  <inkml:trace contextRef="#ctx0" brushRef="#br0" timeOffset="42554.8505">42380 23438 0,'0'0'15,"-41"0"-15,82 0 32,40 0-32,42 0 15,41-81-15,81 81 16,-122 0-16</inkml:trace>
  <inkml:trace contextRef="#ctx0" brushRef="#br0" timeOffset="42757.2115">43484 23316 0,'82'0'47,"41"0"-47,-1 0 15,-81 0-15</inkml:trace>
  <inkml:trace contextRef="#ctx0" brushRef="#br0" timeOffset="42874.1446">43525 23684 0,'41'0'16,"41"-41"-16,163 0 15</inkml:trace>
  <inkml:trace contextRef="#ctx0" brushRef="#br0" timeOffset="43147.1973">44793 22539 0,'0'0'0,"0"-82"16,82 41 15,0 41-31,204 0 31,-245 0-31,41 0 16</inkml:trace>
  <inkml:trace contextRef="#ctx0" brushRef="#br0" timeOffset="43520.6461">44834 22457 0,'0'0'0,"0"82"47,0-42-47,-41 42 16,41 0-16,0 41 16,0 286-1,-82-246-15,82 1 0,0 81 16,0 83-1,0 40-15,-82-82 0,82 491 32,-81-531-32,81-42 15,0-40-15,-82 0 16,82-1 0,0-122-16,-41 41 15,41-41-15,0 41 16,0-1-1,82-81 1,0 0-16,-42 82 0,1-82 16</inkml:trace>
  <inkml:trace contextRef="#ctx0" brushRef="#br0" timeOffset="47621.7318">45652 23070 0,'0'41'63,"0"82"-63,0 41 16,0-42-16,-41-40 15,41 0-15,0-41 16,0 41-1,0-42-15,0 1 16,0-122 31,0-1-47,0 0 16,0-41-16,0 1 0,0-1 15,0 41 1,0 0-16,0 41 15,0 123 17,0 41-17,0 0-15,0 122 16,0-163 0,0 0-16,0-42 15,0 1-15,0 0 16,-41 41-1</inkml:trace>
  <inkml:trace contextRef="#ctx0" brushRef="#br0" timeOffset="49708.334">47738 23479 0,'0'-81'0,"41"40"31,0 41-31,0 0 16,82 0 0,-41 81-16,-82-40 15,40 0-15,-40 41 0,0 0 32,-81 0-32,40-41 0,-82 40 15,41-40-15,0-41 16,42 82-16,-42-82 15,123 0 32,0 0-47,40 0 16,1 41-16,0-41 16,41 0-16,-1 0 15,1 0-15</inkml:trace>
  <inkml:trace contextRef="#ctx0" brushRef="#br0" timeOffset="50208.3531">49702 23398 0,'0'0'16,"0"-41"-16,41 41 0,-41-41 0,82 41 15,-1 0 1,1 0-16,41 0 16,-123 41-16,0 40 15,0-40-15,0 0 16,0 41-16,-82-41 15,0 41-15,-122-41 16,163-41 0,164 0 46,-42 0-62,1 0 0,82 41 31,-164-1-31,41-40 0,-41 82 16,0 0 0,-82 41-1,-41-123-15,-40 82 16,40-82-16,41 0 16,0 0-16,41 0 15</inkml:trace>
  <inkml:trace contextRef="#ctx0" brushRef="#br0" timeOffset="54953.5613">45979 24747 0,'0'-81'31,"-41"81"-31,1 0 16,-42 0 0,41 0-1,41 81-15,-41-40 0,41 41 16,0 0-16,-82 41 15,82-42-15,0 1 16,0 0-16,0-41 16,41 41-1,0-82 1,41 0 0,0-41-1,-1-41 1,-81 41-1,0-82-15,-41 83 16,-40 40 0,-1 0-16,41 0 0,-41 0 15,41 122 1,41-40 0,0-41-16</inkml:trace>
  <inkml:trace contextRef="#ctx0" brushRef="#br0" timeOffset="56610.1618">47779 25034 0,'41'0'15,"-41"-41"1,41 41 0,-41-41-16,0 0 15,0-41 1,0 0-1,0 41 17,-41 41-17,-41 0 1,82 82-16,-81 82 31,-1-82-31,82 0 0,0-42 16,0 42-1,41-82-15,0 0 16,40 0 0,1-41-1,0-81 1,-82 40 0,0 0-1,41 82-15,-41-41 16,0 123 31,0 0-32,0 40-15,0 1 16,-82 204 0,82-204-16,0 0 0,0-41 15,0 40-15,0-81 16</inkml:trace>
  <inkml:trace contextRef="#ctx0" brushRef="#br0" timeOffset="57745.8336">49661 25034 0,'0'-82'16,"0"123"31,0 41-47,0 40 16,0 1-16,-82 41 15,41 40 1,41-122-16,0-41 15</inkml:trace>
  <inkml:trace contextRef="#ctx0" brushRef="#br0" timeOffset="58191.82">49825 25238 0,'0'0'0,"0"-41"16,81 41 0,1 0-16,0 0 31,-82 41-31,0 0 0,0 41 16,0 41-16,0-1 15,-123-40-15,41-41 16,42 41-16,-42-82 15,82 41-15,122-41 47,1 0-31,123 0 0,-165 0-16,42 0 0,-82 0 15,0 0-15,-41 82 110</inkml:trace>
  <inkml:trace contextRef="#ctx0" brushRef="#br0" timeOffset="59994.1206">45488 26384 0,'-81'0'0,"81"-82"16,41 82 31,81 0-47,1 0 16,82 0-1,-124 0-15,1 0 16,-41 0-1</inkml:trace>
  <inkml:trace contextRef="#ctx0" brushRef="#br0" timeOffset="60335.0743">45611 26302 0,'0'0'0,"-82"41"46,82 0-30,-41-1 0,41 42 15,41-82-15,82 41-1,-41-41-15,0 82 16,-41 0-16,40-41 15,1 81 1,-82-81 0,-41-41-1,-81 0 1,40 0-16,0 0 16,41 0-1,0 0-15</inkml:trace>
  <inkml:trace contextRef="#ctx0" brushRef="#br0" timeOffset="61402.1195">47534 26752 0,'-123'-41'32,"164"41"15,41 0-32,0 0-15,40 0 16,-81 0-1,41 0-15,0 0 16,-82 82 47,0-1-48,0 1-15,-41 0 16,41 0-16,-82 0 15,82-41-15,0-1 16,-41 42 0,41-41-16</inkml:trace>
  <inkml:trace contextRef="#ctx0" brushRef="#br0" timeOffset="62364.8021">50561 27038 0,'0'-82'16,"0"0"0,0 42-1,-82 40-15,82-41 16,-82 41-16,41 0 15,0 0-15,-40 0 16,-1 81 0,82 1-16,0-41 15,-41 0-15,41 82 16,41-123-16,41 0 16,-41 0-1,40 0-15,-40 0 16,41-82-1,-82 41-15,82 0 16,-82-41-16,41 41 31,-41 164-15,-41 0 0,41 81-16,-82-81 15,82 0-15,-82 0 16,82-42-16,0 1 15</inkml:trace>
  <inkml:trace contextRef="#ctx0" brushRef="#br0" timeOffset="64110.6497">51543 23275 0,'0'-41'47,"81"41"-16,-40 0-16,41 0 1,-41 0 15,-41 82 1,0 0-32,0 40 15,0 42-15,0-1 16,-41 124-16,41 122 0,-123 368 31,123-409-31,0-41 0,0-40 16,0-83-16,0 42 15,0 81 1,0-204-16,-40-42 16,40 42-16,0-41 15,-82 0-15,82 0 16,0-41-16,-82 81 15,0-81 1,82 0-16,-123 41 16,123-41-16,-81 41 15,81-42-15,-82 42 0,0 0 32,82 0-32,-123-82 0,123 82 15,-82-82-15,42 41 16,-42-41-16</inkml:trace>
  <inkml:trace contextRef="#ctx0" brushRef="#br0" timeOffset="66095.0746">28308 27570 0,'0'-41'0,"0"-82"16,0 82 0,0 0-16,0-40 15,0 40 1,-41 82-1,41 81 1,0 1-16,0 0 16,0 122-1,-82-163-15,82 0 16,0-41-16,0 0 16,0 40-1,41-81 1,41-41-1,-42 41-15,42-122 16,0 81-16,0-41 0,0-41 31,-41 1-31,-41 81 0,0 0 16,-41 41 15,-41 0-15,82 41-16,-41-41 15,41 82-15,0-42 32,123-40-17,-41 0 1,-42 0 0,-40 82-1,0 41 1,0-41-16,0 0 0,0-1 15,0-40-15,0 41 16,0-41 0,123-41 15,-41 0-15,0 0-16,41-123 15,-1 1 1</inkml:trace>
  <inkml:trace contextRef="#ctx0" brushRef="#br0" timeOffset="66663.4818">29862 27243 0,'0'0'0,"0"-41"16,0 0 0,-82 41-1,82 41 1,-82 40-16,82 206 31,0-124-31,-81 42 0,81-41 16,0-42-16,0-40 15,40-41 1,-40 41-16,123-82 16,0 0-16,-41 0 15,0-82-15</inkml:trace>
  <inkml:trace contextRef="#ctx0" brushRef="#br0" timeOffset="67121.6192">30476 27611 0,'0'0'0,"-41"-82"16,0 123 15,41 41-15,-82-1-16,82 1 15,-41 41-15,41-41 16,-82 40-16,82-81 15,-41 41 1,41-123 31,41-41-47,-41-40 16,82-1-16,0-41 15,0 42-15,40-42 16,-122 123-1,82 41-15,-41 0 32,-41 41-17,0 82-15,0 0 16,0-1-16,0 1 16,-41 0-16,41-1 15,0 42 1,0-123-1</inkml:trace>
  <inkml:trace contextRef="#ctx0" brushRef="#br0" timeOffset="67312.5634">30230 28020 0,'41'0'16,"41"0"-16,122 0 31,-81 0-31,0 0 0</inkml:trace>
  <inkml:trace contextRef="#ctx0" brushRef="#br0" timeOffset="67942.1358">31294 27652 0,'-41'41'47,"41"40"-47,-41 42 15,41 0-15,-82-41 16,82-1-16,0 1 31,-41-82-31,41 82 0,0-123 47,0 0-47,0-41 16,82-122-1,-82 81-15,41 0 0,-41 42 16,82 40 0,0 41-16,-1 0 15,-40 0 1,-41 41-16,0 0 16,0 40-16,0-40 15,-82 0-15,-40 82 16,81-123-1,41 82-15,-41-82 16,82 0 31,41 0-47,-41 0 16,-1 0-16,42 81 15,-82 1 1,82-82-1,-82 82-15,-41 0 16,0-82-16,0 82 16,-40-82-16,-1 0 15,41 0-15,0 0 16,-82 0 0</inkml:trace>
  <inkml:trace contextRef="#ctx0" brushRef="#br0" timeOffset="68234.1427">31907 27570 0,'0'-41'0,"82"41"31,0 41-15,-82 41-16,82 40 15,-82 1-15,0 0 16,0-1-16,0 1 16,0 0-16,-82 41 15,0-124 1,0 42-1</inkml:trace>
  <inkml:trace contextRef="#ctx0" brushRef="#br0" timeOffset="68429.0486">32521 28224 0,'0'-41'16,"41"41"-16,0 0 16,0 0-16,81 0 15,-81 0 1</inkml:trace>
  <inkml:trace contextRef="#ctx0" brushRef="#br0" timeOffset="68562.5557">32480 28470 0,'41'41'31,"0"-41"-31,41 0 16,81 0-16,124 0 16</inkml:trace>
  <inkml:trace contextRef="#ctx0" brushRef="#br0" timeOffset="68907.6282">34362 27897 0,'-41'-82'0,"41"41"16,0 164 46,0 0-62,0-1 16,-82 124-1,82-123-15,0-1 16,0-40-16,0 0 16</inkml:trace>
  <inkml:trace contextRef="#ctx0" brushRef="#br0" timeOffset="69319.6446">34975 28061 0,'0'0'0,"0"-82"16,0 0 15,0 0-31,0 41 16,-81 41 15,-1 41-31,41 0 15,0 41-15,41-41 16,0 0-16,0 41 16,0-42-16,82-40 15,-41 0 1,40 0-16,-40 0 16,41-122-1,-82 81-15,82 0 16,-82-41-16,0 164 31,-41 82-15,-82 163-1,123-123-15,-41-40 16,41 0-16,0-42 16,0-81-16</inkml:trace>
  <inkml:trace contextRef="#ctx0" brushRef="#br0" timeOffset="71129.6414">39802 29492 0,'82'0'16,"0"-81"-1,-82 40 1,82-41-16,-82-41 16,123 0-16,-123 1 15,40-1-15,-40-41 16,123-40-16,-123 40 15,82-122 1,-41 245-16,-41 0 16,0 82 15,0 41-31,-123 40 16,123 83-16,-82-41 15,82-42-15,-41 1 16,41-41-16,0 41 15,0-83 1,82-40 0,-41 0-1,0 0-15,41 0 16,0-163 0,-82 122-16,122-41 15,-122 0-15,0 1 0,41 40 16,-41 82 31,-81-1-47,81 42 15,0-41 1,40-41 0,1 0-16,0 0 15,41 0-15,-41 0 16,0 0-1,-41 82 1,0-41 0,0 41-16,0-41 15,-123 40-15,123 1 0,-41-41 32,82-41-17,41 0-15,82-41 16,-42 0-16,-40-81 15</inkml:trace>
  <inkml:trace contextRef="#ctx0" brushRef="#br0" timeOffset="71344.8921">40130 28347 0,'122'0'31,"1"0"-15,41 0-16,40 0 16,1 0-16,40 0 15</inkml:trace>
  <inkml:trace contextRef="#ctx0" brushRef="#br0" timeOffset="71617.6899">41807 28142 0,'0'0'0,"0"-40"15,0 80 32,-123 247-31,123-164 0,0-1-16,-82 42 15,82-1-15,0 42 0,0-123 16,41-41-1,0-41-15</inkml:trace>
  <inkml:trace contextRef="#ctx0" brushRef="#br0" timeOffset="72224.2953">42175 28429 0,'0'0'0,"0"-41"15,0 123 32,0 0-47,0-1 0,-41 124 32,41-164-32,-41-41 0,41 82 15,0-123 16,0-41-15,0 0-16,41 0 16,-41-40-16,41-1 15,-41 41-15,82 41 16,0 41 0,-1 0-1,-81 41 1,0 0-16,-40 82 15,-42-82 1,0 81-16,0-122 16,82 41-16,-41-41 31,82-41-15,41 41-1,-41 0-15,0 0 16,41 0-1,-82 41-15,0 0 0,81 0 16,-81 41 0,0-41-16,0 0 0,-41-41 15,-81 81 1,81-81-16,-41 82 16,41-82-16,0 0 15,41-82 1</inkml:trace>
  <inkml:trace contextRef="#ctx0" brushRef="#br0" timeOffset="72709.0021">42870 28511 0,'0'0'0,"0"-41"0,0 0 16,0 82 31,0 0-47,0 40 16,0 1-16,0 123 15,-81-164 1,81 0-16,-41 40 15,41-122 32,0 1-47,0-83 16,0 0-16,122 0 0,-81-40 16,41 81-16,-41 41 15,41 41 1,-82-82-16,41 82 0,-41 41 15,0 0-15,0 41 16,0 0-16,0 0 16,0 327-1,0-287 1,41 1-16,-41-82 16</inkml:trace>
  <inkml:trace contextRef="#ctx0" brushRef="#br0" timeOffset="72895.891">42830 28592 0,'0'0'0,"-41"0"0,122 0 31,1 0-16,41 82-15,0-82 0,81 0 32</inkml:trace>
  <inkml:trace contextRef="#ctx0" brushRef="#br0" timeOffset="73159.7524">43852 28265 0,'0'-82'0,"41"82"47,41 82-47,-82 0 15,41 0-15,-41 0 0,0 40 16,0 1-1,0 0-15,-164 81 16,82-163-16,41 41 16,-40-82-16,81 41 15</inkml:trace>
  <inkml:trace contextRef="#ctx0" brushRef="#br0" timeOffset="73349.0811">44793 28674 0,'123'0'32,"-41"0"-32,-1 0 31</inkml:trace>
  <inkml:trace contextRef="#ctx0" brushRef="#br0" timeOffset="73472.6198">44752 28879 0,'0'0'0,"0"41"32,82-41-17,0 0-15,40 0 16</inkml:trace>
  <inkml:trace contextRef="#ctx0" brushRef="#br0" timeOffset="73779.2779">46061 28511 0,'0'0'0,"0"-41"0,0 0 16,0 123 31,0-1-32,0 42-15,0 163 16,-82-163-1,82 0-15,-41 0 16,41-42-16,0-40 16</inkml:trace>
  <inkml:trace contextRef="#ctx0" brushRef="#br0" timeOffset="74188.6097">46552 28879 0,'0'-41'0,"0"0"16,0-82-1,0 82-15,0 0 16,-82 41 15,41 0-31,0 41 16,-40 0-16,81 82 15,0-82-15,0 41 16,0-41-16,0 40 16,122-81-1,-81 0 1,0-41-16,82-81 16,-123 81-1,41 41-15,-41 82 31,-41 40-15,41 1-16,-123 41 16,-40 367-1,163-408 1,0 0-16,0-41 16</inkml:trace>
  <inkml:trace contextRef="#ctx0" brushRef="#br0" timeOffset="74509.1016">43934 30515 0,'0'0'0,"-205"0"0,-81 0 0,122 0 15,124 0-15,203 0 47,124 0-47,81 0 16,164 0-16,-1 0 15,1 123-15,-164-123 16,-163 0-16</inkml:trace>
  <inkml:trace contextRef="#ctx0" brushRef="#br0" timeOffset="74684.4307">44261 31047 0,'0'0'0,"164"0"31,122 0-31,41 0 16,-81 0-16</inkml:trace>
  <inkml:trace contextRef="#ctx0" brushRef="#br0" timeOffset="113772.165">41275 15380 0,'-41'-82'15,"-41"82"-15,82-41 16,-41 41-16,164 41 78,-41-41-62,41 0-16,-1 41 0,124-41 31,-164 0-31,-1 0 0,1 0 16,0 0-1,-164 0 32,41 0-47,0 0 16,41-82-16,-81 82 15,-1-40 1,123 40 15,0 0-15,0 0-16,81 40 31,-122 42-31,41-41 0,-41 0 16,0 41-16,-41 0 15,-122 40 1,81-122-16,41 41 16</inkml:trace>
  <inkml:trace contextRef="#ctx0" brushRef="#br0" timeOffset="114873.6851">34116 4622 0,'82'-122'15,"-82"81"-15,0-41 16,0 0 0,0 123 15,0 82-15,0-1-16,0 1 15,0 0-15,-41 40 0,41-81 16,0 0-1,-41-41-15,41 41 16,-81 0-16,81-123 63,0-41-63,0 41 15,0 0 1,0-41-16,0 0 15,0 164 32,0 0-47,0-41 16,40 41 0,42-82-16,-41 82 15,41-82-15,41 0 16,163 0-1,-163 0-15</inkml:trace>
  <inkml:trace contextRef="#ctx0" brushRef="#br0" timeOffset="116475.878">34730 9776 0</inkml:trace>
  <inkml:trace contextRef="#ctx0" brushRef="#br0" timeOffset="117181.6863">43852 23234 0,'0'-41'78</inkml:trace>
  <inkml:trace contextRef="#ctx0" brushRef="#br0" timeOffset="119021.2478">36407 8917 0,'0'41'594,"0"0"-579,0 41 1</inkml:trace>
  <inkml:trace contextRef="#ctx0" brushRef="#br0" timeOffset="119912.6915">46961 23479 0</inkml:trace>
  <inkml:trace contextRef="#ctx0" brushRef="#br0" timeOffset="120415.2229">38248 6422 0,'0'-82'31</inkml:trace>
  <inkml:trace contextRef="#ctx0" brushRef="#br0" timeOffset="254560.122">14849 22457 0,'-41'82'47</inkml:trace>
</inkml:ink>
</file>

<file path=ppt/ink/ink1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33:59.099"/>
    </inkml:context>
    <inkml:brush xml:id="br0">
      <inkml:brushProperty name="width" value="0.05292" units="cm"/>
      <inkml:brushProperty name="height" value="0.05292" units="cm"/>
      <inkml:brushProperty name="color" value="#FF0000"/>
    </inkml:brush>
  </inkml:definitions>
  <inkml:trace contextRef="#ctx0" brushRef="#br0">25853 3109 0,'-82'0'0,"82"-41"15,41 41 48,0 0-48,0 0-15,41 0 0,-41 41 32,41-41-32,-82 41 15,0 40 1,-41-81-16</inkml:trace>
  <inkml:trace contextRef="#ctx0" brushRef="#br0" timeOffset="427.8942">25649 3272 0,'-41'0'16,"41"-41"-1,0 164 64,0-82-79,0 41 15,0 82 1,0-42-16,0-40 15,0 41-15,0-1 16,0 1-16,-82 41 16,82-82-16,0 40 0,0-40 15,-41 0 1,41 0-16,0 81 16,0-122-16,0 0 15,0 41 1,0-41-1,41-41 1,41 0 0,40 0-16,-40-41 15</inkml:trace>
  <inkml:trace contextRef="#ctx0" brushRef="#br0" timeOffset="1477.4488">28430 3150 0,'82'0'63,"0"0"-48,0 0 1,-82 122 47,0 42-48,0-82 1,0 204-1,0-81-15,0-42 0,0-40 16,0 0-16,0-1 16,0 42-1,0-82-15,0-41 16,0 41-16,0-42 16,-41 1-16,41 41 15,0 0 16,-41-82-31,41 41 16,-41-41 0,-82 0-1,82 0-15,0 0 16,1 0-16,-42 0 0,41 0 16,41 41-16</inkml:trace>
  <inkml:trace contextRef="#ctx0" brushRef="#br0" timeOffset="2078.0818">29248 4827 0,'0'-41'15,"0"0"1,0-41 15,0 41 32,0 82 46,0 41-93,0 0-16,0-41 15,0 0-15,0 40 0,0-40 16,0 0-1,0 41-15,0-41 16,0 0 0,-40-41-16,40 41 0,0 41 31</inkml:trace>
  <inkml:trace contextRef="#ctx0" brushRef="#br0" timeOffset="2423.0536">29944 4827 0,'0'0'15,"0"-82"-15,82 82 16,-82-41 0,-123 82 31,82 0-32,0 0-15,-41 41 16,82-42-16,-82 42 0,82-41 15,-81 0-15,81 82 32,-82-123-32</inkml:trace>
  <inkml:trace contextRef="#ctx0" brushRef="#br0" timeOffset="2723.6507">29657 4622 0,'0'-41'16,"0"82"30,82 41-46,-82-41 16,41 0-16,41 122 16,-82-122-1,41 0 1,-41 41-16,0-41 0,82 0 16,-82 41-16</inkml:trace>
  <inkml:trace contextRef="#ctx0" brushRef="#br0" timeOffset="3046.1189">30394 4745 0,'0'-82'16,"0"123"31,0 41-47,0-41 15,0 41 1,0-1-16,0 1 0,0 41 15,0-41-15,0 0 16,82-1 0</inkml:trace>
  <inkml:trace contextRef="#ctx0" brushRef="#br0" timeOffset="4469.5395">27203 3968 0,'0'-41'0,"0"0"31,0-41-15,0 41 15,0 0-15,-41 41 0,-41-41-16,41 41 31,1 0 0,-42 0 0,82 41-31,-41 0 16,41 41-16,-41-82 16,41 82-16,0-41 15,0 0-15,-82 40 16,82 42-1,0-82-15,0 41 16,0 0 0,0 0-1,41-82-15,-41 40 16,41-40 0,-41 41 15,41-41-16,41 0 1,-1 0 0,-81-81-16,41 81 15,0-41 1,41 41 0,-82-41-16,41 41 15,-41-41 1,41-41-1,-41 41 1,82-41 0,-82 41-1,0 0 1,0 1 0,0 80 62,0 1-63,0 0-15,0 41 16,0-41-16,-41 0 16,41 41-1,0 0-15,0-42 16,41-40 31,41 0-32,-42-40-15,1 40 16,41-41 0,0 41-16,-41-41 0</inkml:trace>
  <inkml:trace contextRef="#ctx0" brushRef="#br0" timeOffset="9797.2672">29985 8385 0,'-41'-122'0,"41"81"16,-41-41-16,-41 0 15,41 82 1,-41 0 0,41 0-1,-40 123-15,-1 41 16,41-42-16,41 1 15,-123-41-15,123 0 16,0 40-16,41-81 16,-41 0-1,82-41-15,41 0 16,-82-41-16,40 0 16,-40-81-16,41 40 15,-82 0-15,41-82 16,-41 1-16,0-42 15,0 83-15,82 40 16,-82 0-16,0 41 16,0-41-1,0 205 17,0 0-32,-41 122 15,41 0-15,0-40 16,0-41-16,0-42 0,0 1 15,0-41-15,0 0 16,0-41 0,41-41-16</inkml:trace>
  <inkml:trace contextRef="#ctx0" brushRef="#br0" timeOffset="10409.231">30312 8672 0,'0'82'47,"0"-41"-47,82-41 32,0 0-17,-41 0 1,-41-123-16,0 82 15,0 0-15,0 0 16,0-41-16,0 41 16,-123 41-1,82 82 1,41 41 0,-82 0-16,82-42 15,0 1-15,0-41 0,0 41 16,82-82-1,0 82-15,0-82 16,-42 0-16,42 0 16,0-41-16,41-41 15,-82 41-15,0-82 16,40-40 0,-81 40-16,0 0 15,41 42-15,-41-1 16,0 0-1,0 0-15,0 164 63,0 41-63,0 40 0,0 42 16,0-82-16,0-1 15,0-40 1,0 0-16,0 0 0,0-1 15,82-81 1</inkml:trace>
  <inkml:trace contextRef="#ctx0" brushRef="#br0" timeOffset="10604.0426">30885 8590 0,'0'-41'0,"122"82"47,1-41-47,41 0 16,40 0-16,1 0 15</inkml:trace>
  <inkml:trace contextRef="#ctx0" brushRef="#br0" timeOffset="10825.1179">33094 8672 0,'-82'0'0,"164"0"47,40 0-47,1 0 15,0 0-15,-41 0 16</inkml:trace>
  <inkml:trace contextRef="#ctx0" brushRef="#br0" timeOffset="10960.4362">33135 8999 0,'0'0'0,"40"0"31,83 0-15,164 0 0</inkml:trace>
  <inkml:trace contextRef="#ctx0" brushRef="#br0" timeOffset="11547.9587">35262 8713 0,'0'0'16,"0"-41"-16,82 0 0,-82-41 15,0 41-15,0-41 32,-82 1-32,41 40 15,-41 41 1,0 0 0,0 81-1,41 42-15,41 41 16,-122 40-16,122-81 0,0 0 15,0-1 1,0-40-16,0-41 16,122-41 15,-81 0-31,41-41 16,-41-41-16,-41 1 15,82-1-15,-82 0 16,82-122-1,-123 285 32,41 42-31,-41-41-16,41 0 16,0-41-16,0-1 15,0 42-15,0-41 16,82-41-1,0 0 1,40-41-16,1-41 16,0 1-16</inkml:trace>
  <inkml:trace contextRef="#ctx0" brushRef="#br0" timeOffset="28737.7003">16199 12026 0,'-41'-41'16,"123"0"31,-41 41-32,41 0-15,-41 0 16,40 0-16,-40 0 16,0 0-1</inkml:trace>
  <inkml:trace contextRef="#ctx0" brushRef="#br0" timeOffset="29225.5434">16117 11985 0,'0'0'0,"0"41"63,0 41-48,-82-41-15,82 0 16,0 204 0,0-163-16,0 41 0,0 40 15,0 42-15,0-1 16,0 1-16,0-1 15,0 83 1,0-206-16,-40 42 16,40 0-16,0-41 15,0-1-15,0 165 16,0-123 0,0-1-16,0-40 15,0 41-15,0-82 0,0 0 16,0 0-16,0 81 31,0-81-31,0 0 16,0 41-1,40-82 17,1 0-32,41-41 15</inkml:trace>
  <inkml:trace contextRef="#ctx0" brushRef="#br0" timeOffset="30109.7865">20658 11985 0,'0'0'0,"0"-82"0,0 41 31,41-40 0,41 81-15,0 0-1,-1 81 1,-81-40 0,0 41-16,41 41 15,-41 122-15,0-40 0,0 122 31,0-82-31,-41-81 0,41 0 16,0-42-16,-41 83 16,41-41-16,0-1 15,0 123 1,0-163-16,0 41 16,0-41-16,0-1 15,0-40-15,0 0 16,0 0-16,0-41 15,0-1-15,-40-40 16,40 41-16,-82-41 16,41 0 15,-41 0-31,82-41 16,-82 1-16,0-42 15</inkml:trace>
  <inkml:trace contextRef="#ctx0" brushRef="#br0" timeOffset="30934.0828">17467 12640 0,'0'-123'31,"0"41"-31,0 0 16,-41 41 0,0-40 15,-40 121 0,81 1-31,0 0 0,-123 82 16,123-41-16,0 0 15,0-42-15,0 124 32,0-123-32,41-41 31,82-41-15,-42-41-1,-40 0 1,-41-40-1,82 40-15,-82 41 16,0-41-16,41 82 16,-41 82 31,0 0-32,0-41-15,0 0 0,0 0 16,0 40-16,0-40 15,0 41 1,82 0 0,0-82-1</inkml:trace>
  <inkml:trace contextRef="#ctx0" brushRef="#br0" timeOffset="31581.5406">19431 12149 0,'0'0'0,"0"-41"16,-41 41 31,41 123-47,0-1 15,0-40-15,0 41 16,-41-1-16,41-40 16,0 0-16,0 0 15,-82 0-15,82-41 16,0 0 0,0-123 30,41 0-30,-41 41-16,41 0 16,41-41-1,-41 82 17,0 0-32,-41 41 15,40-41-15,-40 82 16,0 0-16,0 0 15,-40-82 1,40 41-16,-82-41 0,41 0 16,-82 81-1,41-81 1</inkml:trace>
  <inkml:trace contextRef="#ctx0" brushRef="#br0" timeOffset="32201.3998">17385 14358 0,'0'0'0,"0"-41"15,0-41 1,-40 82 15,-1 0-15,-82 41 0,123 41-1,-41-1-15,41 42 0,0-41 16,0 0-16,0 0 15,0-42-15,0 1 32,41-41-32,82 0 15,-42 0-15,1 0 16,-41 0-16</inkml:trace>
  <inkml:trace contextRef="#ctx0" brushRef="#br0" timeOffset="32963.1922">18940 14398 0,'0'0'0,"0"-40"16,0-42-1,0 41 1,0 0 15,-82 41-15,41 0-1,41 41-15,-123 0 16,123 41-16,-81 163 16,81-163-1,-82-41-15,82 41 16,0-42-1,41-40-15,0 0 32,81 0-32,-40-40 0,-41-42 15,0 41 1,-41-41-16,123-41 0,-123 1 16,41-42-1,-41 123-15,81-41 16,-81 0-1,0 1 1,0 40 0,-40 41-16,40-82 15,-41 205 32,41-42-47,0 1 0,0 41 16,-82 0-16,82 204 31,0-204-31,0-42 0,41 1 16,-41-41-16,41-41 15,40 41 1,-40-41-16,41-41 16</inkml:trace>
  <inkml:trace contextRef="#ctx0" brushRef="#br0" timeOffset="36356.303">27898 13090 0,'0'-82'15,"0"0"1,0 41-1,0 0 1,-40 41 0,-1-82-1,0 82 1,-82 82 0,82-41-16,-41 41 15,41 204 1,41-245-16,0 0 15,0 82 1,82-123 0,0 0-1,-41 0-15,41-82 16,-41 41-16,0 0 16,-41-41-16,122 0 15,-122 1-15,0-42 16,41 0-16,-41 0 15,0-81 1,0 122-16,0 41 16,0 0-16,0-40 15,0 162 17,0 42-17,0 82-15,0-42 16,0 1-16,0-41 15,0-1-15,0-40 16,0-41-16,0 41 16,0 0-1,41-82 1,0 0 0,41-82-1,-82 41-15</inkml:trace>
  <inkml:trace contextRef="#ctx0" brushRef="#br0" timeOffset="36994.265">28308 13090 0,'0'40'47,"40"-40"-16,1 0-16,41 0 1,-82-40 0,0-83-1,0 82 1,0 0-16,-41-41 16,-41 82 15,82 82-31,-81 0 15,81 0-15,0 163 32,0-163-32,0-41 15,41-41-15,-1 82 16,42-82-16,-41 0 16,0 0-16,41 0 15,-41 0-15,0 0 0,41-41 16,-42 0-16,-40-82 15,82 41-15,-82 0 16,41-122 0,-41 122-1,0 0-15,41-40 0,-41 81 16,0 0-16,0-41 16,0 164 30,0 40-30,0 1-16,0 0 16,0 0-16,0-1 15,0-40-15,0 0 0,0-41 16,0 0 0,0 0-16,82-41 15,0 0-15,-41 0 16</inkml:trace>
  <inkml:trace contextRef="#ctx0" brushRef="#br0" timeOffset="37214.524">28798 12844 0,'-40'0'16,"121"0"0,-40 0-1,82 0-15,0 0 16,-1 0-16</inkml:trace>
  <inkml:trace contextRef="#ctx0" brushRef="#br0" timeOffset="37458.062">30353 12967 0,'0'0'0,"-41"0"0,82 0 32,41 0-17,40 0-15,1 0 16,0 0-16,-82 0 16</inkml:trace>
  <inkml:trace contextRef="#ctx0" brushRef="#br0" timeOffset="37608.6423">30353 13212 0,'41'0'31,"41"0"-15,40 0-16,42 0 15,-82 0-15</inkml:trace>
  <inkml:trace contextRef="#ctx0" brushRef="#br0" timeOffset="38397.2049">33012 11862 0,'0'0'0,"0"-41"0,0 1 16,0-1 0,0 163 46,0 42-46,0 0-16,0 40 15,0 328 1,0-328-16,0 1 16,0 40-16,0-40 0,-41-1 15,41 1 1,0 40-16,-82 164 15,82-286-15,0 0 16,-82 0-16,82-42 16,-41 1-1,41 0 1,0-123 31,0-82-32,0 42-15</inkml:trace>
  <inkml:trace contextRef="#ctx0" brushRef="#br0" timeOffset="39411.7583">34321 12312 0,'0'0'0,"0"-41"15,0 1 1,0-42 0,0 0-1,0 41 1,0 0 0,-41 41-1,-41 0 1,41 0-1,41 82-15,-122 82 16,122-42-16,-41 1 16,41 122-1,0-204 1,0 41-16,0-41 16,41-41-1,40 0 1,1 0-1,-82-123 1,82 41-16,-82 42 16,82-83-1,-82 82-15,0 0 0,41 41 16,-41-82-16,0 0 31,0 164 16,0-41-47,0 41 16,0 0-16,-41 81 15,41-81 1,0 0 0,41-82-1,41 0 1,-42 0-16,1 0 15,82-82-15,-82-41 16</inkml:trace>
  <inkml:trace contextRef="#ctx0" brushRef="#br0" timeOffset="44879.057">35875 11821 0,'0'0'0,"0"-40"16,0 121 62,0 1-62,0 0-16,0 0 15,0 0-15,0 122 16,-81-122 0,81-41-16,0 0 15,0 41 1,0-123 15,0-82-15,0 82-16,0 0 15,0-82 1,81 123-16,-81-40 16,82 40-16,-41 0 15,0 0-15,41 0 16,0 0-1,-82 40-15,0 1 16,0 0-16,0 41 16,-41 41-1,0-123 1,0 41-16,-41-41 0,41 0 16,0 81-16,-41-81 15,42 0-15</inkml:trace>
  <inkml:trace contextRef="#ctx0" brushRef="#br0" timeOffset="45395.7546">34771 13908 0,'0'-41'31,"0"0"-31,-41 41 16,41-82-1,-82 82-15,0 41 16,82 82 0,-122-42-16,122 1 15,0 0-15,0-41 16,0 41-16,0 0 16,41-82-1,-1 0-15,1 0 16,41 0-16,0 0 0,82-41 15</inkml:trace>
  <inkml:trace contextRef="#ctx0" brushRef="#br0" timeOffset="46038.2328">35998 14071 0,'0'-41'16,"0"-40"0,0-1-1,41 82-15,-41-41 16,0 0-1,0-41 1,-41 82 0,-82 41-1,82 0-15,41 41 16,-40 40 0,40-40-16,0-41 0,0 0 15,0 0 1,40-41 15,42 0-15,0 0-1,-82-82-15,82 41 16,-82-81-16,41 40 16,-41-41-16,0 41 15,82 0-15,-82 1 16,0-1-16,0 41 15,0-41 1,0 123 15,0 82-15,0-1-16,-41 1 16,41 0-16,0-41 15,0 40-15,0-81 16,0 41-1,0 0 1</inkml:trace>
  <inkml:trace contextRef="#ctx0" brushRef="#br0" timeOffset="46733.1279">37021 11781 0,'0'-41'0,"0"-41"31,0 123 16,0 0-47,0 40 16,0 42-16,-41 0 0,41 41 15,0 40-15,0 1 16,0 81-16,0-41 16,0 1-16,0-83 15,-41 1-15,41-41 16,0-1-16,-82-40 16,82 0-16,0 41 31,0-82-31,0 0 0,0 40 15</inkml:trace>
  <inkml:trace contextRef="#ctx0" brushRef="#br0" timeOffset="51095.4508">38943 12844 0,'0'0'0,"-81"82"0,-1-82 16,164 0 30,-42 0-30,1 0-16,123 0 16,-41 0-1,-41 0-15,-1 0 16,-40 0-16</inkml:trace>
  <inkml:trace contextRef="#ctx0" brushRef="#br0" timeOffset="51295.3492">38943 13294 0,'0'0'0,"82"0"47,0 0-32,41 0-15,-1 0 16,-40 0-16</inkml:trace>
  <inkml:trace contextRef="#ctx0" brushRef="#br0" timeOffset="54827.0874">34771 12844 0,'0'-41'0,"-41"41"31,41-41-16,0-41 32,0 123 16,0 0-48,82 41 1,-41 41 0,81-41-1,-81-1 1,41 1 0,-41 41-1,41-41 1,-41-41-1,0 40 1,40-81 0,-81 41-16,41-41 47,-41 41-47,0-82 187,0-40-171,0 40-1,0 0 1,0 0 0,0-41-1,0 123 95,0 0-95,82 41 1,-82-41-1,0 40 1,0-40 0,0 0-1,0 41 17,-41-82-17,41 41-15,-41-41 0,0 0 31,-40 0-15,40 0 0,0 0 15</inkml:trace>
  <inkml:trace contextRef="#ctx0" brushRef="#br0" timeOffset="56634.0272">41193 13130 0,'0'-40'0,"0"-42"31,0 41-16,0 0 1,-41 41-16,41-82 16,-122 41-1,40-41 1,41 82 0,-41 0-1,82 82 1,-82 0-16,82 0 15,0 0-15,-41-1 16,41 1-16,0 41 16,0-82-16,0 0 15,0 41 1,41-82 0,-41 81-1,41-81-15,82-41 16,-82-40-1,-41 40-15,82-41 16,-82 41 0,0 0-16,41-82 15,-41 83-15,0-42 16,0 41 15,0 82 16,0 41-47,0-1 16,0 42-16,0 0 15,0-82 1,0 40-16,40-81 0,-40 82 16,82-82-1,-41 0 1,41 0-1,0-82 1,-82 42-16,82-42 16,-42-82-1,-40 123-15,82 41 16,-82-82-16,0 42 31,41 40-31,0 0 31,0 0-15,41 0 0,-82 81-1,41 1-15,-41 0 16,0-41 15,0-123 32,0 41-48,-82 0 1,41 41 0,41-82-16,-41 82 15,0 0 1,41 41-16,-82 0 15,82 0-15,0 41 16,0 41 0,-41-42-16,41-40 0,0 0 15,0 41-15,0-41 16,41-41 0,41 0-1,0 0-15,0-123 31,41 1-31,-123 40 0,40 0 16,-40 0 0,0-41-16,0 42 15,0-42-15,0 41 0,0 0 16,0 0-16,0 42 16,0-42-16,0 41 15,0 0 1,0 82 15,0 82-15,0 40-16,0 164 15,0-163 1,0-41-16,0-1 16,0 1-16,0 0 0,0-41 31,0-41-31</inkml:trace>
  <inkml:trace contextRef="#ctx0" brushRef="#br0" timeOffset="57221.061">42502 13417 0,'-41'0'31,"0"0"-31,82 0 125,82 0-109,-82 0-16,82 0 16,-82 0-1,0 0-15,40-82 16,1 82 15,-123 0 79</inkml:trace>
  <inkml:trace contextRef="#ctx0" brushRef="#br0" timeOffset="58963.919">43770 12558 0,'0'-41'0,"0"123"62,0 286-46,-81-205 0,81 1-1,0-41-15,0-1 0,-41 1 16,41-82-16,0 41 15,0-41 1,0-82 31,0-41-47,0 41 16,81-82-1,-81 83-15,0-1 16,41 41-16,-41-82 15,41 82-15,-41-82 16,82 82 0,0 82-1,-82-41 1,41 0-16,-41 122 31,0-40-31,0-41 16,-82-82-1,0 123 1,41-123-16,0 0 0,-40 0 16,40 0-1,41-41 1</inkml:trace>
  <inkml:trace contextRef="#ctx0" brushRef="#br0" timeOffset="59375.266">44629 13499 0,'0'-41'16,"0"0"0,-40 41-1,40-82 1,-41 82 0,0 0-1,-82 82 1,82-41-16,41 0 15,0 40-15,-41-40 16,41 0-16,0 0 16,0 41-1,0-41 1,82-41-16,-41 0 16,41 0-16,40 0 15,-40-41 1,0 41-16</inkml:trace>
  <inkml:trace contextRef="#ctx0" brushRef="#br0" timeOffset="63503.1056">34607 16526 0,'-82'0'32,"42"0"-32,-42 0 15,0 0 1,-41 0 0,82 0-16,-81 0 15,81 0 1</inkml:trace>
  <inkml:trace contextRef="#ctx0" brushRef="#br0" timeOffset="63759.0743">33994 16526 0,'0'-123'16,"0"82"15,0 82 0,-41 82-15,41-1-16,0 42 16,0-1-16,0 42 15,0-82-15,0 40 16,0 1-16,0-41 16,0-1-16,0-40 15,-82 0-15,82-41 16,0 41-16</inkml:trace>
  <inkml:trace contextRef="#ctx0" brushRef="#br0" timeOffset="64232.0124">34894 16730 0,'0'0'0,"0"-82"0,0 41 16,81 0-1,42 41 1,-41 0 0,-41 0-16,41 0 15,-82 41-15,41 41 16,-41 41 0,-82-82-16,0 0 15,0 40-15,0-81 0,0 82 16,205-82 46,0 0-62,0 0 16,-1 0-16,42 0 16</inkml:trace>
  <inkml:trace contextRef="#ctx0" brushRef="#br0" timeOffset="64731.228">36693 16526 0,'0'0'16,"0"-123"-16,0 82 15,0 82 17,0 41-32,-40 81 15,-1 1 1,41-123-16,0 41 15,0-42 1,41-40 0,40 0-16,1 0 15,0-40-15,-41 40 16,41-82-16,-41 0 16,-41 0-1,0 0 1,0 1 15,0 121-15,0 1-1,0 41-15,0 0 0,0 0 16,0 40-16,0 1 16,0-41-16</inkml:trace>
  <inkml:trace contextRef="#ctx0" brushRef="#br0" timeOffset="65071.5434">35344 17712 0,'0'0'16,"0"-41"-16,0 0 0,0-41 31,0 164-15,0 41-1,0-1-15,0 124 16,0-164 0,0 40-16,0 1 15,0-41-15,0-41 16</inkml:trace>
  <inkml:trace contextRef="#ctx0" brushRef="#br0" timeOffset="65326.6747">36898 17916 0,'0'-41'31,"82"41"-31,0-81 16,-1 81-16,1 0 16,0 0-16,0 0 15,-41 0 1</inkml:trace>
  <inkml:trace contextRef="#ctx0" brushRef="#br0" timeOffset="65643.0493">36816 17998 0,'0'0'0,"-41"0"16,-41 41 0,82 0-1,82 41 1,-41-82-1,41 0-15,0 41 16,41-41-16,-83 81 16,42 1-1,-82-41 1,0 41 0,-41-82-1,-40 0-15,-42 0 0,41 0 16,41 0-1,0 0-15</inkml:trace>
  <inkml:trace contextRef="#ctx0" brushRef="#br0" timeOffset="66125.4521">38043 16526 0,'0'0'0,"0"-123"0,0 82 16,0 0-16,0 0 15,-41 41 32,41 82-47,0 0 16,0 0-16,0 40 16,0 1-16,0 163 15,41-122 1,-41 0-16,0 81 0,0-41 15,0 42-15,0-82 16,0-1-16,-41 42 16,1-83-1,40-81-15,0-163 63</inkml:trace>
  <inkml:trace contextRef="#ctx0" brushRef="#br0" timeOffset="66368.8596">39107 17589 0,'82'0'47,"0"-41"-31,40 41-16,-40 0 15,-41 0 1</inkml:trace>
  <inkml:trace contextRef="#ctx0" brushRef="#br0" timeOffset="66506.0337">39148 17875 0,'82'0'47,"40"0"-47,1 0 15</inkml:trace>
  <inkml:trace contextRef="#ctx0" brushRef="#br0" timeOffset="67340.2151">41316 17098 0,'0'0'0,"0"41"62,0 41-62,0-41 16,-123-41 0,41 0-16,42 0 31,40-123 0,0 41-31,0 41 16,40 41-16,42-81 15,-41 81-15,41 0 16,0 81 0,-82 1-1,0 41-15,0 0 0,0-1 16,0-40-1,-82 0-15,0 41 16,41-82-16,-81-1 0,81 42 16,0-82-16,-41 0 15,82-82 17,0 42-32,0-42 15,0 41-15,123-41 16,-82 82-1,-1 0-15,42 0 16,-41 0-16,0 41 16,41 0-16,-41 0 15,41 41-15,-42-42 16,1-40-16,-41 82 16,123-82-16</inkml:trace>
  <inkml:trace contextRef="#ctx0" brushRef="#br0" timeOffset="67569.6344">42216 17221 0,'0'0'0,"0"123"62,-41-42-62,-41 206 16,41-246-1,41 40-15</inkml:trace>
  <inkml:trace contextRef="#ctx0" brushRef="#br0" timeOffset="67797.3651">42052 17425 0,'0'0'0,"-82"0"0,123 0 47,0 41-47,41 41 16,-41-41-16,0-41 15,41 82-15,-82 0 16,82-41-16</inkml:trace>
  <inkml:trace contextRef="#ctx0" brushRef="#br0" timeOffset="67998.1843">42870 17303 0,'0'-41'0,"0"-41"31,82 82-15,-41 0-16,0 0 16,82 0-1</inkml:trace>
  <inkml:trace contextRef="#ctx0" brushRef="#br0" timeOffset="68273.3383">42789 17262 0,'0'0'0,"-82"0"0,82 82 31,0 40-16,82-122-15,-41 41 16,-1-41-16,42 0 16,-41 82-16,0-82 15,41 82 1,-123-41 15,0-41-31,0 0 16,0 0-16,-41 0 0,1 0 31</inkml:trace>
  <inkml:trace contextRef="#ctx0" brushRef="#br0" timeOffset="68499.5755">43402 17671 0,'0'-82'15,"82"82"-15,0 0 16,0 0 0,-1 0-16,1 0 15,0 0-15,0 0 16</inkml:trace>
  <inkml:trace contextRef="#ctx0" brushRef="#br0" timeOffset="69483.6188">44425 17221 0,'0'-82'0,"-41"82"16,41-41-1,0 123 32,0-41-31,0 41-1,-82 0 1,82-1 0,0-122 62,0 1 0,0-1-16,0-41-30,0 41-1,0 82 78,0 41-109,0-1 16,0-40 0,0 0-16,0 41 15,0 41-15,0-41 31,0-1-31,0-40 32</inkml:trace>
  <inkml:trace contextRef="#ctx0" brushRef="#br0" timeOffset="70203.8699">44466 17344 0,'0'-41'0,"0"-41"32,0 205 15,0-42-32,0 1-15,0 0 16,0 41-1,-82-82-15,82 40 16,82-81 31,0 0-47,-41 0 16,-1 0-16,42 0 15,-41 0-15,0-81 16,41 40-1,-82-41 1,0 41-16,0-82 16,0 1-1,0 81 17,0 82-1,0 40-16,0 42-15,0-41 0,0 41 16,0-1-16,0 1 16,0 0-16,0-41 15,0-41 1</inkml:trace>
  <inkml:trace contextRef="#ctx0" brushRef="#br0" timeOffset="70434.6629">45407 17425 0,'0'0'0,"0"-81"0,-41 162 63,41 1-63,-41 0 15,-41 82 1,82-42-16,0-40 16,-41 0-16,41-41 15</inkml:trace>
  <inkml:trace contextRef="#ctx0" brushRef="#br0" timeOffset="70650.9308">45202 17425 0,'82'82'47,"-41"41"-32,41-41-15,-41-41 0,-41 0 16,81 81-16,1-40 15,0 41 1</inkml:trace>
  <inkml:trace contextRef="#ctx0" brushRef="#br0" timeOffset="70855.603">45938 17425 0,'0'0'0,"0"-40"0,0-42 15,0 123 32,0 40-47,41 288 32,-41-206-32,0 1 15,0-41-15</inkml:trace>
  <inkml:trace contextRef="#ctx0" brushRef="#br0" timeOffset="71282.955">42093 19430 0,'82'0'47,"41"0"-47,-41 0 15,-1 0-15,-40 0 16</inkml:trace>
  <inkml:trace contextRef="#ctx0" brushRef="#br0" timeOffset="71431.3515">42093 19798 0,'-41'0'16,"82"0"15,41 0-31,41 0 16,-1 0-16</inkml:trace>
  <inkml:trace contextRef="#ctx0" brushRef="#br0" timeOffset="71802.2148">43566 19184 0,'0'0'0,"0"-41"0,0 1 16,-82 40 15,0 0-15,41 0-16,-41 81 15,82 165 1,0-124-16,0 1 15,0-41-15,82 0 0,41 0 16,0-82-16,-41 0 16,81 0-1,-122 0-15,-41-82 16,82 41-16,-82-41 16,0 0-16,0 41 15,-41 41-15,-164 0 16,124 0-1,-1 41-15,41 41 16,41 0-16,-82 0 16,82 40-16</inkml:trace>
  <inkml:trace contextRef="#ctx0" brushRef="#br0" timeOffset="78276.7836">12845 20861 0,'0'-40'0,"0"-42"16,0 41 0,0-41-1,0 123 48,0 82-48,0-1 1,0 42-16,0 0 0,0 122 16,0-122-1,0-1-15,0 1 16,0 81-16,0-81 16,0-1-16,-82 83 15,82 122 1,-82-163-16,82-42 15,0 1-15,-82 40 16,82-81-16,0-41 16,0 0-16,-41 40 15,41 1 1,0-41 0,0 0-1,-81-82 16,81-41-15</inkml:trace>
  <inkml:trace contextRef="#ctx0" brushRef="#br0" timeOffset="79165.2212">14031 20821 0,'0'-41'0,"0"-41"16,0 0-1,0 0 1,-41 82 0,41-41-1,-41 41 1,-41 82 0,82 41-1,-81 0-15,81-1 16,0-40-16,0 0 15,0-41-15,0 0 16,0 0 0,41-41-16,40 0 31,1 0-31,-82-82 16,82 0-16,-82 41 15,82 0-15,-82-41 16,0 41-16,41-40 15,-82 162 48,41 1-63,0 0 16,0 0-1,0-41-15,0 41 16,41-82-1,41 0 1,-42 0-16,1 0 16</inkml:trace>
  <inkml:trace contextRef="#ctx0" brushRef="#br0" timeOffset="79989.4169">16363 20248 0,'0'-41'16,"0"0"-1,0-41 1,0 123 15,0 41-15,0 41-16,0 163 15,0-163-15,-82-41 16,82-1-16,0-40 16,0 41-16,-41-41 15,41-82 32,0-82-31,41 42-1,-41 40-15,41 0 0,0 41 16,41-123 0,-1 123-1,42 41-15,-123 0 16,41 41-16,-41-41 15,0 81 1,0-81-16,0 0 16,-123 41-1,41-82 1,42 0 0,40-41-1</inkml:trace>
  <inkml:trace contextRef="#ctx0" brushRef="#br0" timeOffset="80398.0539">17794 20575 0,'0'0'0,"0"-82"15,-122 164 32,81 0-47,-41 0 16,82 0-16,-41-1 15,41 1-15,0-41 32,0 41-32,82-82 0,0 0 15,0 0-15,40 0 16,124-41-1,-164 41-15,-1 0 16</inkml:trace>
  <inkml:trace contextRef="#ctx0" brushRef="#br0" timeOffset="81405.0711">14236 22211 0,'0'-82'15,"0"1"1,-82 81-16,82-41 0,-41 41 31,0 0-31,-41 0 16,0 0 15,82 82-31,-41-42 0,41 83 31,0 0-31,0-82 0,0 0 16,0 0 0,123-41 15,-82 0-16,41-41-15,-41 0 0,-41-41 16,123 41 0,-123 0-16,40-163 15,-40 163-15,41 0 16,-41-41-16,0 0 16,0 0-1,0 42 1,0 121 46,0 42-46,0-41-16,0 245 31,0-245-31,0 0 0,0-41 16,0 0-16,0 81 15</inkml:trace>
  <inkml:trace contextRef="#ctx0" brushRef="#br0" timeOffset="82099.9981">16199 22252 0,'-41'0'15,"0"0"17,41 82-1,82-82 0,41 0-15,-82-41-16,41 0 15,-82 0 1,81 41 0,-81-122-16,0 81 0,-41 41 15,41-41-15,-81 41 16,-1 0 0,-41 82-1,123-42-15,-82 42 16,82 0-16,0 0 15,0-41-15,0 0 16,0 41 0,41-82-16,0 81 15,0-81-15,82 0 16,-41 0-16,-1 0 16,1-41-16</inkml:trace>
  <inkml:trace contextRef="#ctx0" brushRef="#br0" timeOffset="82561.0512">17999 21884 0,'0'0'0,"0"-41"16,0 0-1,-41 41 32,0 0-31,-41 82-1,82 0-15,0 41 16,0-42-16,0 1 0,0 41 16,0-41-16,0 0 15,-41-1-15,41 1 16,0 41-16,0-41 15,-40-82 1,40 81-16,-82-81 16,41 0-1</inkml:trace>
  <inkml:trace contextRef="#ctx0" brushRef="#br0" timeOffset="82764.7637">17631 22334 0,'41'0'32,"41"0"-32,163 0 15,-122 0 1,81 0-16,-81-41 15,-41 41-15</inkml:trace>
  <inkml:trace contextRef="#ctx0" brushRef="#br0" timeOffset="83753.9549">14072 23807 0,'0'-164'16,"0"123"0,0-41-1,-41 82-15,-41 0 16,0 41 0,82 0-1,-40 82-15,40-1 16,0-40-16,0 0 15,0-41-15,0 0 16,81-41 0,42 0-1,-41-41 1,-82-41 0,82 0-1,-82 41-15,0 1 16,0-1-16,0-41 15,-41 205 32,41-42-31,0 42-16,0 0 16,0 40-16,0 1 0,0 0 15,0-42-15,0-40 16,0 41-1,-41-82-15,-41 41 16,41-82 0,-41 0-1,82-82 1,-81 41-16,81-41 16,-82-41-16,82 42 15,0-1-15,122-41 16,1 82-1</inkml:trace>
  <inkml:trace contextRef="#ctx0" brushRef="#br0" timeOffset="84476.0253">15626 23398 0,'0'-82'16,"0"41"15,0 123 16,-40 40-47,40 1 16,0 0-16,0 40 0,0-40 15,-41 41-15,41-82 16,0-1 0,0-162 46,0-1-62,81 41 16,-81-41-1,82 41-15,0-82 16,0 123 0,-82 41-1,0 0 1,0 41-16,0 0 15,0 0-15,0-1 16,0 1 0,0 0-1,41-82 1,81-41 0,-81 41-1</inkml:trace>
  <inkml:trace contextRef="#ctx0" brushRef="#br0" timeOffset="84971.4157">17181 24134 0,'0'-82'15,"41"41"1,-41 0 0,0 82 46,0 41-46,0 0-16,0-41 15,0 40-15,0-40 16,0 0-16,0 0 16,82-41 15,40-41-15,-122 0-16</inkml:trace>
  <inkml:trace contextRef="#ctx0" brushRef="#br0" timeOffset="85291.2804">17345 23602 0,'0'0'0,"0"-41"94,0-41-79,-41 82 16,41 41-31,0 0 16</inkml:trace>
  <inkml:trace contextRef="#ctx0" brushRef="#br0" timeOffset="86366.4837">19349 20289 0,'0'41'62,"0"0"-46,0 40-16,0 1 16,0 82-16,0 204 15,0-245 1,0 40-16,0 1 15,0 0-15,0-1 16,0-40-16,0 0 0,0 122 31,0-122-31,0-1 0,0-40 16,0 0-16,-82 41 16,82-1-16,0 1 15,-82 123 1,82-165-16,0 1 15,0 0-15,0-41 16,0 41-16,0 0 16,0-1-16,0 1 15,0 41 1,-41-82-16,41 0 0,0 41 16,-40-1-1,40 1 1,0-41-16,0 0 0,0 0 15,0 41 1,0-41 0,0-82 31,0-41-47,40-41 15</inkml:trace>
  <inkml:trace contextRef="#ctx0" brushRef="#br0" timeOffset="86723.6672">20372 22129 0,'41'0'63,"40"0"-48,83-40 1,-123 40-16,0 0 16,41 0-1</inkml:trace>
  <inkml:trace contextRef="#ctx0" brushRef="#br0" timeOffset="86889.8517">20290 22457 0,'41'-41'31,"41"41"-31,40 0 16,42-41-1,-123 41-15</inkml:trace>
  <inkml:trace contextRef="#ctx0" brushRef="#br0" timeOffset="93881.6704">30967 3763 0,'-82'0'47,"41"0"-16,82 0 48</inkml:trace>
  <inkml:trace contextRef="#ctx0" brushRef="#br0" timeOffset="95112.3844">12804 13785 0,'0'0'15,"-41"0"-15,0 0 0,-82 0 16,82 0 15,82 0 32,41 0-63,41-82 15,81 82-15,42 0 0,-83 0 16,-40 0-16,41 0 15,-1 0-15,-40 0 16,-41 0-16,41 0 31,-41 0-31,-42 0 16,-80-41 46,-42-41-46,41 82-16,0-41 0,-41 41 16,82-81-16,-82 81 15,82-41 1,41 41 46,41 0-62,-41 0 32,-41 122-17,0-81-15,0 0 16,0 82 0,0-41-16</inkml:trace>
  <inkml:trace contextRef="#ctx0" brushRef="#br0" timeOffset="102193.542">9490 21025 0,'0'0'0,"-41"0"0,1 0 15,-42-82 1,0 82-1,41 0-15,-82 0 32,123-41-32,-81 41 0,121 0 140,42 0-124,0 0-16,41 41 16,81-41-1,-81 0-15,0 0 0,40 0 16,-40 0-16,0 0 15,40 0 1,-40 0-16,-82 0 16,0 0-16,0 0 15,41 0-15,-41 0 16,0 0 0,40 0 15,-81 41-31,41-41 31,-41-82 63,-122 82-94,40 0 15,82-41 1,-41 41 0,0 0-16,41-40 15,-82 40-15,41 0 32,164 0 46,-41 0-63,0 40 1,-1 42 0,-81 0-1,0-41 1,0 0-1,-81 41 1,40-82 0,-41 81-16,82-40 0,-41-41 15,41 82 1</inkml:trace>
  <inkml:trace contextRef="#ctx0" brushRef="#br0" timeOffset="105557.2527">13622 19552 0,'-41'0'32,"123"0"46,-41 0-78,41 0 15,-1 0-15,1 0 16,0 0-16,-41 0 16,0 0-16,82 0 15,-82 0 1,-1 0 15</inkml:trace>
  <inkml:trace contextRef="#ctx0" brushRef="#br0" timeOffset="106083.4825">14031 19307 0,'0'-82'31,"0"41"0,-41 41 16,41 123 16,0-41-63,0 0 0,0-1 15,0 1-15,0 0 16,0 0-16,0-41 16,0 0-16,0 0 31,0 81-31,0-81 15</inkml:trace>
  <inkml:trace contextRef="#ctx0" brushRef="#br0" timeOffset="107100.6151">15995 19675 0,'-41'0'63,"82"-82"31,-1 82-94,42 0 15,-41 0-15,41 0 16,0 0 0,-41 0-16,41 0 15,-82 41 48,0 0-16</inkml:trace>
  <inkml:trace contextRef="#ctx0" brushRef="#br0" timeOffset="107701.4527">17794 19552 0,'-81'0'15,"162"0"63,-40 0-78,0 0 16,41 0-16,0 0 16,122 0-1,-122 0-15,-41 0 0,0 0 16,41 0-1</inkml:trace>
  <inkml:trace contextRef="#ctx0" brushRef="#br0" timeOffset="108051.5498">18204 19348 0,'0'-82'15,"-82"0"1,82 164 62,0 0-62,0 0-16,0 0 15,0-1-15,0-40 16,0 123-1,0-123-15,0 0 0,0 0 16,41 40-16</inkml:trace>
  <inkml:trace contextRef="#ctx0" brushRef="#br0" timeOffset="114935.6343">13867 21270 0,'0'82'0</inkml:trace>
  <inkml:trace contextRef="#ctx0" brushRef="#br0" timeOffset="116165.5127">23521 22129 0,'0'-40'0,"0"-42"15,0 0 17,-40 82-32,40-41 15,-41 41-15,41-41 16,-82 41 0,41 0-1,-41 0 1,82 41-1,-82 0-15,82 41 16,-41 81-16,41-40 0,0-41 16,0-41-16,0 0 15,0 41-15,0-42 16,82-40 15,-41 0-15,82-40-1,-41-42 1,-82 41-16,41-41 16,-41 41-16,81 0 15,-81-41-15,0 41 16,0 1 0,0-1-1,0 82 48,0 40-63,0 1 15,-41 123 1,41-164-16,0 0 16,0 40-1,123-81 16,-82 0-31,0-41 16,41 1-16,-41-42 16</inkml:trace>
  <inkml:trace contextRef="#ctx0" brushRef="#br0" timeOffset="117259.7406">24626 21025 0,'0'-41'0,"0"123"78,0 0-78,0 0 16,0 40-16,0 124 31,0-124-31,0 1 16,0 0-16,0 0 15,0 122 1,-41-122-16,41-1 16,0 1-16,0 0 0,0 0 15,0-42-15,0 1 16,0 82-1,0-123-15,0 0 16,0 40-16,-82-40 16,82 0-16,0 82 15,0-82 17,-41-41-17,-40 0 16</inkml:trace>
  <inkml:trace contextRef="#ctx0" brushRef="#br0" timeOffset="118761.5027">13499 20984 0,'41'0'110,"0"0"-95</inkml:trace>
  <inkml:trace contextRef="#ctx0" brushRef="#br0" timeOffset="119169.5024">13990 20984 0,'0'0'0,"41"0"78,0 0-47,82 0-31,-41 0 16,-42 0-1,1 0 32,41 0-16,-41 0-15,41 0 0,-41 0-1,-82 0 48</inkml:trace>
  <inkml:trace contextRef="#ctx0" brushRef="#br0" timeOffset="125984.1857">25403 21598 0,'0'-41'15,"-41"41"17,123 0 30,0 0-46,0 0-1,-41-82 1,-41 41 0,0 0-1,-41 41 17,-41 0-17,41 0-15,-41 82 16,82 0-16,-82 0 15,82 163 1,0-122-16,0-82 16,0 40-1,123-81-15,0 0 16,-41 0 0,-1 0-16,1 0 15,-82-81-15</inkml:trace>
  <inkml:trace contextRef="#ctx0" brushRef="#br0" timeOffset="126517.6224">27612 21270 0,'0'-81'16,"0"-1"0,0 0-1,-82 82 32,41 0-31,41 82-16,0-41 15,-81 41-15,81-1 16,0 42-16,0 82 16,0-83-1,0 1-15,0 0 0,0-82 16,0 0-16,0-1 31,0 42-31,0 0 16,-41-82-16,-41 0 15</inkml:trace>
  <inkml:trace contextRef="#ctx0" brushRef="#br0" timeOffset="126710.2174">27039 21761 0,'41'-41'16,"82"41"-16,-82 0 16,41 0-1,81 0-15,42-81 0,-41 81 16,-42 0-16,-81 0 16</inkml:trace>
  <inkml:trace contextRef="#ctx0" brushRef="#br0" timeOffset="127620.1584">25730 22907 0,'0'-41'16,"0"-41"-1,-40 82 32,40 82-31,0 40-16,0 1 15,0 0-15,0-41 16,0 0-16,0-42 16,0 1-16,0 82 15,0-164 48,0 0-48,0 0-15,0-40 16,81 40-16,-81 0 16,41 41-16,0-123 15,-41 82 1,82 41-16,-41 0 31,-41 41-15,0 41-1,0 0 1,-41-1-16,41-40 16,0 0-16,-41-41 0,41 41 31,0 41-15,123-82 15</inkml:trace>
  <inkml:trace contextRef="#ctx0" brushRef="#br0" timeOffset="128051.4721">27080 23275 0,'41'-41'15,"-41"0"1,0 82 62,0 0-78,0 41 16,0-41-16,0-1 15,0 42-15,0-41 16,0 41-1,82-82 17</inkml:trace>
  <inkml:trace contextRef="#ctx0" brushRef="#br0" timeOffset="128354.4734">27203 22866 0,'0'-82'78,"-41"82"-47,41 41-31,0 0 16</inkml:trace>
  <inkml:trace contextRef="#ctx0" brushRef="#br0" timeOffset="129170.4786">28226 20861 0,'0'41'63,"0"41"-48,0-41-15,0 41 16,0 41-16,0 204 31,0-164-31,0 83 0,0-1 16,0 1-16,0-42 15,0 123 1,0-204-16,0 0 16,0 0-16,0-42 15,0-40-15,0 0 16,0 41-16,0-41 16</inkml:trace>
  <inkml:trace contextRef="#ctx0" brushRef="#br0" timeOffset="138061.6151">16076 20575 0,'82'0'31,"-41"0"0</inkml:trace>
  <inkml:trace contextRef="#ctx0" brushRef="#br0" timeOffset="140071.2924">29944 21843 0,'-41'0'15,"41"-41"1,41 41 62,41 0-62,-41 0-16,40 0 15,-40 0-15,0 0 16,41 0-16,0 0 16,-41 0-1,-41-41 63,41 41-78</inkml:trace>
  <inkml:trace contextRef="#ctx0" brushRef="#br0" timeOffset="140942.9454">31253 21230 0,'0'-41'16,"0"0"-1,0 82 63,0 40-62,0 1-16,0 41 16,0-41-16,0 0 0,0 81 15,0-81 1,0-41-16,0 41 16,0 0-1,0-42 1,0-80 93,0-83-93,41 41-1,-41 41-15,0 0 16,41-41 0,-41 42-1,41 40 1,40-41 0,-40 41-1,41 0 1,-41 0-1,-41 81-15,82 1 16,-82 0 0,0 0-1,0-41 17,-123-41-32,82 0 15,41 41-15,-82-41 16,41 0-1,-40 0 1,40 0 15</inkml:trace>
  <inkml:trace contextRef="#ctx0" brushRef="#br0" timeOffset="148199.3994">33094 21230 0,'0'-82'0,"0"41"16,0 0 15,-41 41-15,0 0 15,41 82-31,-82 163 15,82-122 1,0 0-16,0-1 16,0 1-16,0 41 15,-41 204 1,41-205-16,0 1 0,-82 81 16,82-40-16,0-41 15,0-42-15,0 1 16,0 0-1,0-1-15,0 1 0,-81-41 16,81 0-16,0 0 16,0-41-16,0 81 15,-41-40 1,41-41 0,0 0 30,-41-41 1,-41 0-31</inkml:trace>
  <inkml:trace contextRef="#ctx0" brushRef="#br0" timeOffset="150273.7569">34035 21884 0,'0'-41'32,"0"0"-32,0-41 31,0 42-31,0-1 16,-82 41-1,0 0 1,0 41-1,82-1 1,-82 42-16,82 41 16,0-41-16,0 0 15,0-42-15,0 1 16,0 41-16,41-41 16,41-41-1,-41 0 1,0 0-16,41-41 15,-1-82 1,-81 83-16,82-42 0,-82-41 16,41 41-16,-41-40 15,0-83 1,0 164-16,0 0 16,0-82-1,0 83 1,0 121 31,0 1-32,0 0-15,0 41 0,0 81 32,0-122-32,0 0 0,0 0 15,0-1-15,0 42 16,0-41-1,0-41-15,0 0 16</inkml:trace>
  <inkml:trace contextRef="#ctx0" brushRef="#br0" timeOffset="150789.2899">35753 21393 0,'0'0'0,"0"-82"15,0 41 1,0 1 0,-41 40 15,-41 0-15,82 81-1,-41 1-15,41 0 16,-82 0-16,82 41 15,0-1-15,0 83 16,0-123 0,0-1-16,0 1 15,0 0-15,0-41 16,-41-41-16,41 123 16,0-82-1,-41-41-15,0 0 31,41-41-31,0-41 16</inkml:trace>
  <inkml:trace contextRef="#ctx0" brushRef="#br0" timeOffset="150958.5596">35344 21884 0,'0'0'0,"0"-41"16,40 41-16,1 0 16,41 0-16,41 0 0,81 0 15,-40 0-15,41 0 32</inkml:trace>
  <inkml:trace contextRef="#ctx0" brushRef="#br0" timeOffset="152017.1952">33912 23602 0,'41'-82'16,"-41"41"-1,0-40 1,0 40-1,0-41-15,0 0 16,-82 123 15,82 0-15,-82 41-16,82-1 16,0-40-16,-41 82 15,41-41 1,41-82 15,82 0-15,-41-41-1,-41-82-15,-41 82 16,81-40 0,-81-1-16,0 41 31,-41 123 16,41-1-47,-40 42 15,40 0-15,0 0 16,0 40-16,0 1 16,0-1-16,0 165 15,0-165 1,0-40-16,-82-41 15,82 0-15,-41-41 16,-41-41 0,0-82-1,-41-123 17,42 123-32,81-40 0,0 40 15,0 41-15,0 0 16,122-82-1,42 42-15</inkml:trace>
  <inkml:trace contextRef="#ctx0" brushRef="#br0" timeOffset="152443.2024">35016 23602 0,'0'0'0,"0"41"94,0 82-94,0-42 15,0-40-15,0 123 16,0-123-1,0 41 1,41-82 15,-41-82-31</inkml:trace>
  <inkml:trace contextRef="#ctx0" brushRef="#br0" timeOffset="152759.7499">35180 23316 0,'0'-41'62,"0"-41"-46,-41 82 15,0 0-15,41 82 0,0 0-1,82-82 16</inkml:trace>
  <inkml:trace contextRef="#ctx0" brushRef="#br0" timeOffset="153647.9499">36448 21025 0,'0'123'93,"0"-41"-77,0 531 15,0-408-31,0 40 0,0-40 16,-41 40-16,41-40 16,0 81-1,0-41-15,0-40 0,-82 40 16,82-40-16,0-42 15,-81 42-15,81-82 16,-41-1 0,41-40-16,0-41 15</inkml:trace>
  <inkml:trace contextRef="#ctx0" brushRef="#br0" timeOffset="164842.2641">37430 22170 0,'-82'0'16,"0"0"0,123 0 46,0 0-46,41 0-16,0 0 15,122 0 1,-163 0-16,0 0 16,0 0-16,41 0 15</inkml:trace>
  <inkml:trace contextRef="#ctx0" brushRef="#br0" timeOffset="165119.2656">37553 21843 0,'0'0'0,"0"-41"16,0 123 46,0 0-62,0 0 0,40-1 16,-40 1 0,0 0-16,0 82 15,0-123-15</inkml:trace>
  <inkml:trace contextRef="#ctx0" brushRef="#br0" timeOffset="165544.558">38616 21843 0,'0'0'0,"0"-41"15,0-41 17,0 42-1,-82 40-16,0 81 1,82 1 0,-40 41-16,40 0 15,0 40 1,0-81-16,0 0 0,0 0 16,40-82-1,42 0-15,-41 0 16,41 0-1,0 0-15,-41 0 16,-41-82 0</inkml:trace>
  <inkml:trace contextRef="#ctx0" brushRef="#br0" timeOffset="167103.8959">13786 21066 0,'-41'0'16,"41"-41"15,-41 41-15,82 0 46,0 0-62,40 0 16,83 0-1,-41 0-15,0 41 16,-1-41-16,1 0 16,41 0-16,163 0 15,-204 0 1,-1 0-16,42 0 16,-41 0-16,-1 0 0,1 0 15,122 0 1,-163 0-1,41 0-15,-41 0 16,0 0-16,81 0 31,-81 0-31,0 0 0,41 0 16,-42 0-16,-40 0 16,0 0-1,41 0-15,41 0 16,-41-41-1,40 41 1,-81 0-16,0 0 16,41 0-16,0-41 15,-41 41 1,0 0 0,81 0-1,-40 0 1,-41 0-1,0 0 1,41 0 15,-82-82-31,41 82 16,0 0 15,-1 0 0,-40 41 32,-81 0-32</inkml:trace>
  <inkml:trace contextRef="#ctx0" brushRef="#br0" timeOffset="168241.787">17713 20452 0,'81'0'62,"-81"41"-46,0 0-1,0 0 1,0 41-16,0 0 16,0 40-1,0-81 1,0 0-16,0 0 16,0 41-16,0 0 15,0 0 1,0-42-16,-40 1 15,40 41-15,0-41 16,0 41-16,0 0 16,-41 81-1,41-40-15,0-41 16,0 0-16,-82-41 0,82 40 16,0-40-1,0 0-15,0 0 16,-41 82-16,41-82 0,0 0 15,0 40-15,-82-40 16,82 41 0,-41 41-1,41-82-15,0 0 16,0 40-16,0-40 16,0 0-16,-41 82 15,41-82 1,0 0-16,-81 41 15,81-41-15,0-1 0,0 42 16,0-41-16,0 82 31,0-82-31,0 0 0,0 0 16,0 81 0,0-40-1,0 0-15,0 0 16,0 0-1,-41-82 1,41 40-16,0 42 16,0-41-1,0 0 1,0 0 0,0 41 15,0-123 78,0-41-109,0 41 16</inkml:trace>
  <inkml:trace contextRef="#ctx0" brushRef="#br0" timeOffset="169539.1323">40007 21598 0,'0'0'0,"0"-41"15,0 0 1,-41 41 0,41-41-16,0 123 62,0 41-62,0-1 16,0 205-1,0-163-15,0 0 16,0-42-16,0 1 16,0 41-16,0 204 15,0-245 1,0 40-16,0 1 15,0-1-15,0-81 16,0 41 0,0-41-16,0-41 0,0 0 15,0 0 1,-41-41 31,41-82-16,0 0-15</inkml:trace>
  <inkml:trace contextRef="#ctx0" brushRef="#br0" timeOffset="170541.7343">40948 22089 0,'0'0'0,"41"-41"15,-41-82 1,0 82 15,0 0-15,-82 41 31,0 0-32,0 82 1,82 0-16,0 0 15,-41-1-15,41-40 16,0 41-16,0 0 16,0-41-16,82-41 15,-41 0 1,41 0 0,-41-82-1,-41 41 1,82-41-16,-82 0 15,41 1-15,-41-42 16,0 82-16,0 0 16,0 0-16,0-41 15,0 42-15,0-1 16,0-41 0,0 0-16,0 164 78,0 41-78,0-1 15,0-40-15,0 41 16,0-41 0,0-1-16,0-40 0,0 41 15,0 0-15,0 0 16,0-41-16,0 0 15,0 40 1</inkml:trace>
  <inkml:trace contextRef="#ctx0" brushRef="#br0" timeOffset="171104.4623">42175 21966 0,'0'-41'15,"0"82"32,82-41-31,-82 82 0,41-82-16,41 0 15,-82-41 1,40 41-1,-40-41-15,0 0 16,0-41 0,0 0-1,-81 82 17,-1 0-17,0 164 1,82-123-16,-41 41 15,41-41-15,0-1 16,0 1-16,0 41 16,0-41-16,0 41 15,41-82-15,0 0 16,82 82 0,-82-82-16,-41-41 15</inkml:trace>
  <inkml:trace contextRef="#ctx0" brushRef="#br0" timeOffset="172042.4429">41234 23316 0,'0'-41'15,"0"-41"1,0 41 0,-123 41 31,123 41-32,-81 41-15,81 0 16,0-1-1,0-40-15,0 41 16,41-82 0,40 0-1,-40 0 1,0 0 0,-41-82-16,0 1 15,0-1 1,0 123 46,0 40-62,0-40 16,0 41-16,0 41 16,0 40-16,0 1 0,0 0 15,0-1 1,0 42-16,0-42 0,0-40 15,0-41-15,0-41 16,0 0-16,-82 41 31,-40-82-31,81-41 16,-41 0-16,82-41 16,-41-82-1,41 42-15,0 81 16,41 0-16,41-41 15,0 41-15,-1-41 16,1 1-16</inkml:trace>
  <inkml:trace contextRef="#ctx0" brushRef="#br0" timeOffset="172715.8691">42380 23193 0,'0'0'0,"0"-82"15,0 41 1,0-41 0,0 123 30,0 82-46,0 0 16,0 122 0,0-122-16,0-41 0,0-41 15,0 0-15,0 40 16,-82-81-16,123-81 62,-41 40-62,41 0 16,-41-41-16,81 82 16,-81-41-16,41 41 15,-41-41 1,41 41-16,-41 82 47,0 0-47,0 0 15,0-42-15,82 1 16,-82 41-16,41-41 16,0 41-1,82-82 1,-42-41-16,1 0 16,0-41-16</inkml:trace>
  <inkml:trace contextRef="#ctx0" brushRef="#br0" timeOffset="173190.3584">43239 21516 0,'0'41'63,"0"82"-63,0 40 15,0 123-15,0 42 16,0-42-16,0 41 16,0 1-16,0 162 15,0-285 1,0-41-16,0-42 15,0 1-15,0-82 0,0 0 16,0 0 0</inkml:trace>
  <inkml:trace contextRef="#ctx0" brushRef="#br0" timeOffset="175554.3139">23767 25116 0,'0'40'16,"-82"-40"-16,41 0 16,0 0 15,123 0 16,0 0-47,41 0 15,-1-40-15,-40 40 16,0 0 0,0 0-16</inkml:trace>
  <inkml:trace contextRef="#ctx0" brushRef="#br0" timeOffset="175727.0682">23767 25443 0,'82'0'47,"0"0"-47,-1 0 16,1 0-16,0 0 15</inkml:trace>
  <inkml:trace contextRef="#ctx0" brushRef="#br0" timeOffset="176486.888">25730 25238 0,'0'0'0,"0"-41"0,0-40 16,0-1-1,-40 41 1,-1 41-1,0 0 1,-82 0 0,123 41-16,-82 81 15,82-40-15,0 41 16,-41 0-16,41-1 0,0-81 16,0 0-1,0 41-15,0-41 16,41-41-1,41-41 1,41-41 0,-123 0-16,82 41 15,-82-40-15,81-42 16,-81 82-16,0 0 16,0 0-1,0 82 16,0 0-31,0 41 0,0 81 32,0-122-32,0 41 15,0-41 17,41-41-32,41 0 15</inkml:trace>
  <inkml:trace contextRef="#ctx0" brushRef="#br0" timeOffset="180750.007">26753 24911 0,'0'-41'16,"0"0"-1,0-41 1,0 41 15,-41 82-15,41 41-1,-41 0 1,41 41-16,0 40 0,0 246 31,0-245-31,0-41 0,0-41 16,0-1-16,41 1 16,-41 0-16,82-82 15,0 41 1</inkml:trace>
  <inkml:trace contextRef="#ctx0" brushRef="#br0" timeOffset="181275.0207">27489 25279 0,'0'41'62,"0"0"-46,82-41 0,-41 0-1,0-41 1,-41 0 0,0-82-1,0 83 1,-41 40-16,41-82 15,-41 82-15,0 0 16,-40 82 0,81-1-1,0 1-15,-82 41 0,82 0 16,0-42-16,0 1 16,0-41-16,82 41 15,-42-82 1,1 0-16,41 0 15,0-41 1</inkml:trace>
  <inkml:trace contextRef="#ctx0" brushRef="#br0" timeOffset="181651.2065">28062 25361 0,'0'0'0,"0"-41"16,0-41 0,0 41-1,0 0 1,0 82 31,0 41-47,0 0 0,0 0 15,0 163 1,0-163-16,0-41 16,0 41-1,82-82 16,0-82-15</inkml:trace>
  <inkml:trace contextRef="#ctx0" brushRef="#br0" timeOffset="181880.1025">28308 25034 0,'0'-41'31,"0"-41"-15,-41 82 15,41 82-15</inkml:trace>
  <inkml:trace contextRef="#ctx0" brushRef="#br0" timeOffset="182176.5924">28676 25484 0,'82'0'62,"-1"0"-62,42 0 0,82 0 16</inkml:trace>
  <inkml:trace contextRef="#ctx0" brushRef="#br0" timeOffset="182649.4993">29862 25075 0,'0'-123'32,"0"82"-32,-41 41 46,-41 123-46,82-1 16,0 1-16,0 0 16,0-41-16,0 40 15,0 1-15,0 0 16,0-41-16,0-41 16,0-1-16,-41 42 15,-40-82 16,-42-41-15</inkml:trace>
  <inkml:trace contextRef="#ctx0" brushRef="#br0" timeOffset="182799.6308">29453 25565 0,'164'-40'16,"-83"40"-1,124-82 1,-123 82-16,0-41 16,-42 41-16</inkml:trace>
  <inkml:trace contextRef="#ctx0" brushRef="#br0" timeOffset="183234.3472">30230 25197 0,'0'-81'15,"0"40"1,-41 122 31,41 1-31,0 41-16,0 0 15,0-1-15,0 1 16,0 0-16,0 0 15,0-1-15,0-81 16,0 0 0,41-123 15,-41 0-31,82-40 16,-82 40-1,82 41-15,-82 0 16,41 41-16,-41 41 31,0 0-15,0 41-16,41 122 31,-41-163-31,81 41 16,1-82-1</inkml:trace>
  <inkml:trace contextRef="#ctx0" brushRef="#br0" timeOffset="183524.6511">30844 25156 0,'41'0'47,"0"41"-47,40 41 15,-40 41-15,-41 0 0,82-1 16,-82 1-16,0 41 16,0-42-16,0 1 15,-123 82 1,83-165-16,-42-40 15,41 82-15</inkml:trace>
  <inkml:trace contextRef="#ctx0" brushRef="#br0" timeOffset="184093.6207">32480 25606 0,'41'0'63,"41"0"-63,0 0 15,40 0-15,1 0 16,0 0-16</inkml:trace>
  <inkml:trace contextRef="#ctx0" brushRef="#br0" timeOffset="184642.7892">33789 25075 0,'0'-41'15,"0"82"32,0 81-31,0 1-16,0 0 16,0-1-16,0 1 15,0-41-15,0 0 16,0-41-16,0 41 15,0-123 32,41-41-47,0-82 32,-41 123-32,123 41 15,-123-41-15,81 41 16,-40 0-16,0 0 15,-41 41 1,82 0-16,-82 41 16,0-41-16,0 0 15,0 0-15,0 41 16,-41-42-16,0-40 0,-41 82 16,1-82-16,-1 0 15,41 0-15,0 0 16,41-82-1</inkml:trace>
  <inkml:trace contextRef="#ctx0" brushRef="#br0" timeOffset="184970.8865">34934 25156 0,'0'0'0,"0"-40"16,0 121 30,-81 42-46,81 0 16,-41-1-16,41 1 16,0 123-1,0-124-15,0-81 0,0 41 16,0-41 0,122-41-16</inkml:trace>
  <inkml:trace contextRef="#ctx0" brushRef="#br0" timeOffset="185943.0263">35589 25647 0,'0'-82'32,"0"1"-17,0 40 1,-41 41 0,-41 0-1,0 82 1,82-42-1,0 42 1,-81 0-16,81 0 0,0-41 16,41 41-1,-1-82 1,42 0 0,-41 0-16,41 0 15,-82-41-15,82-41 16,-82 0-16,41 0 15,-41 0-15,82-122 16,-82 122-16,0 41 16,0 0-16,0-40 15,0-1 1,0 41 0,-41 123 30,41 40-46,0 1 16,0 0-16,0-1 0,0 1 16,0 0-1,0-41-15,0-41 0,0 0 32,41-41-32,40 0 15,1-41 1,-82 0-16,82-82 15,-82 82-15,82 0 16,-82 0 0,0-41-16,0 1 15,41 81 1,-41 81 15,0-40-31,0 41 16,-41 0-16,41 0 0,0 41 31,41-83-31,0-40 31,40 0-31</inkml:trace>
  <inkml:trace contextRef="#ctx0" brushRef="#br0" timeOffset="186103.2906">36244 25197 0,'40'41'47</inkml:trace>
  <inkml:trace contextRef="#ctx0" brushRef="#br0" timeOffset="186388.4359">36775 25606 0,'0'0'0,"-82"0"0,164 0 62,41 0-46,-41 0-16,0 0 15,-1 0-15</inkml:trace>
  <inkml:trace contextRef="#ctx0" brushRef="#br0" timeOffset="187042.5952">37962 25606 0,'0'-81'32,"0"-1"-32,0 41 31,-41 41-16,-41 0 1,41 41-16,41 0 16,-82 40-16,82 83 31,0-82-15,82-82 15,-41 0-31,-41-41 15,82 41-15,-82-123 16,41 41-16,-41 42 16,0-1-16,0-41 15,0 164 17,0 40-17,0 369 1,0-327-1,0-41-15,0 40 16,0-40-16,0 0 16,-82-1-1,41-122-15,-41 0 16,41 0 0,41-81-1,-41-42-15,41 41 16,0 0-1,0 0-15,82 1 0,0-42 16,122-82 0</inkml:trace>
  <inkml:trace contextRef="#ctx0" brushRef="#br0" timeOffset="187388.0017">38575 25361 0,'0'0'0,"0"-82"16,0 0 0,0 41-1,0 1-15,-41 40 32,-81 40-1,122 42-31,-41 41 0,41 0 15,0-1-15,0 42 16,0-41-16,0-1 16,0 42-16,0 0 15,0-83-15,0 42 16,0-41 0,0-41-1,-82-41 1,82-82-16,-41-41 15</inkml:trace>
  <inkml:trace contextRef="#ctx0" brushRef="#br0" timeOffset="187569.9688">38248 25852 0,'0'-41'16,"41"41"15,0 0-31,41 0 16,-1-82-16,124 82 15,-123-41 1</inkml:trace>
  <inkml:trace contextRef="#ctx0" brushRef="#br0" timeOffset="187843.1618">39312 24993 0,'0'123'46,"81"-1"-46,-81 1 16,41 122 0,-41-81-16,0 0 15,-122 40-15,-1 42 16,0-42-16</inkml:trace>
  <inkml:trace contextRef="#ctx0" brushRef="#br0" timeOffset="189202.3137">40334 25811 0,'82'0'62,"0"0"-62,41 0 16,-1 0-16,1 0 15,41 0 1,-83 0-16</inkml:trace>
  <inkml:trace contextRef="#ctx0" brushRef="#br0" timeOffset="189493.3653">40866 25361 0,'0'0'0,"0"82"47,0 40-31,0 1-16,0 0 0,0-41 16,0 40-1,0-40-15,0 82 16</inkml:trace>
  <inkml:trace contextRef="#ctx0" brushRef="#br0" timeOffset="189894.2538">41889 25688 0,'0'0'0,"0"-41"0,0 0 16,0-40 15,-123 203 16,123-40-47,-82 0 16,82 0-16,0 0 15,-41 40-15,41-40 16,0 0 0,123-41-1,-82-41-15,82 0 0,-83 0 16,1 0-16</inkml:trace>
  <inkml:trace contextRef="#ctx0" brushRef="#br0" timeOffset="190509.7469">43320 25116 0,'0'0'0,"0"-82"16,-41 82 15,-81 122-15,122-40-16,0 41 15,-41 41 1,41 40-16,0-81 0,0 0 16,0-1-16,0 1 15,0-41-15,82-41 16,-1 40-1</inkml:trace>
  <inkml:trace contextRef="#ctx0" brushRef="#br0" timeOffset="191079.0888">44179 25647 0,'0'0'0,"0"-41"0,0-40 31,0-1-31,-81 0 32,40 82-17,-41 41 1,41 0-16,41 41 15,-41-1-15,41 42 0,0-41 16,0 0 0,0 0-1,82-82 17,-82-82-32,82 41 15,0-41-15,-82 0 16,40-81-16,-40 40 15,0-82 1,82 124-16,-82 40 16,0-41-16,0 41 15,0 123 32,0 40-31,0 1-16,0 0 15,0 163 1,0-163-16,0-41 16,0 0-16,0-1 15,41-81 1</inkml:trace>
  <inkml:trace contextRef="#ctx0" brushRef="#br0" timeOffset="191506.1833">44629 25197 0,'0'0'0,"0"-41"0,0 123 63,0 0-63,0 41 15,0-1-15,0 1 16,0 0-16,0 0 16,0-82-1,123-123 32,-82-41-47,-41 41 16,123 0-16,-82 1 15,-41 121 17,0 1-17,0 41-15,0 0 16,0 0-16,0-41 16,0 0-1,81 40-15,-40-81 16,0 0-1</inkml:trace>
  <inkml:trace contextRef="#ctx0" brushRef="#br0" timeOffset="191751.6859">45448 25565 0,'40'0'31,"42"-40"-15,0 40-1,0 0-15,0-82 0,0 82 16,-42 0-16</inkml:trace>
  <inkml:trace contextRef="#ctx0" brushRef="#br0" timeOffset="192211.1303">46511 25525 0,'41'0'63,"-41"-41"-63,82 41 15,-82-82-15,82 82 16,-82-41-16,0-41 16,0 41-1,0-81 1,-41 122 0,-41 0-16,41 0 15,-41 122-15,82-40 16,-41 0-16,41 0 15,0-1-15,0 83 32,82-164-32,-41 41 0,0-41 15,41 0-15,40 0 16,-40 0 0</inkml:trace>
  <inkml:trace contextRef="#ctx0" brushRef="#br0" timeOffset="192831.8577">47370 25320 0,'0'0'0,"0"-82"0,0 0 15,41 42 1,-41-1 0,0-41 15,-82 82-16,-40 41 1,-1 122 0,123-122-1,0 41-15,0-41 16,0 41 0,0-41-1,82-41 1,-1 0-1,-81-82-15,82 41 16,-82-41-16,0 41 16,41 0-16,-41-40 15,0-1 1,0 123 31,0 81-47,0 124 31,0 40-31,0-122 0,0-1 16,0 42-16,0-42 15,0-40 1,0-41-16,0-41 0,0 0 16,-82-41-16,1 0 31,-1-41-16,82 0 1,-41-41-16,41 41 16,0-41-16,41-81 15,41 81 1,40 0-16,-40-40 16</inkml:trace>
  <inkml:trace contextRef="#ctx0" brushRef="#br0" timeOffset="193163.0913">47861 24788 0,'0'-41'15,"0"0"1,41 41 15,-41 41-15,82 41-16,-82 41 16,122 0-16,-122-1 15,82 83-15,-82-82 16,0 40-16,0 42 15,-122 122 1,40-245-16,0 0 16</inkml:trace>
  <inkml:trace contextRef="#ctx0" brushRef="#br0" timeOffset="193401.1047">48843 26506 0</inkml:trace>
  <inkml:trace contextRef="#ctx0" brushRef="#br0" timeOffset="234268.7163">34403 1309 0,'0'0'0,"0"-123"0,0 41 16,0 1 0,-41 81 30,41 122-46,0 124 16,0 326 0,-82-163-16,82-81 15,0-1-15,0-41 16,0-122-16,0 81 16,0-122-16,0 0 15,0-41-15,-41-42 16,41 42-16</inkml:trace>
  <inkml:trace contextRef="#ctx0" brushRef="#br0" timeOffset="235132.5216">35303 1268 0,'0'-41'16,"0"0"-1,81-81 1,-40 122-16,41-82 16,41 82-16,-41 0 15,-41 0-15,-41 41 16,41 40-16,-41 83 16,-82-41-1,0-1-15,0-40 0,-41 0 16,42 0-16,40-82 15,41 41-15,41-41 79,40 0-79,1 0 0,41 0 15,0 0-15,-1 0 16,1 0-16</inkml:trace>
  <inkml:trace contextRef="#ctx0" brushRef="#br0" timeOffset="235565.063">37471 982 0,'0'0'0,"0"-123"16,0 41-16,0 41 15,41 41 1,-41 123 15,0 0-15,0-1-16,0 83 15,0-123 1,0 0-16,-41-1 16,41-40-16,0 41 15</inkml:trace>
  <inkml:trace contextRef="#ctx0" brushRef="#br0" timeOffset="236171.4332">38657 818 0,'0'0'0,"0"-82"0,0 41 16,0 123 31,0 0-32,0 0-15,0-41 16,-41 41-16,41-42 15,-82 42 1,82-41 0,0 41-1,41-82-15,41 41 16,123-41 0,-165 0-16,1 82 15,41-82-15,0 0 16,-82-82-1,41 0 1,-41 0 0,0 0-1,0 42 1,0 80 31,-82 42-32,82 41-15,0 81 16,0-81-16,0 0 16,0-41-16</inkml:trace>
  <inkml:trace contextRef="#ctx0" brushRef="#br0" timeOffset="236808.2574">35548 2700 0,'0'-41'16,"0"0"15,41 41-31,0 0 15,41 0-15,-41 0 16,0 0-16,40 0 16,-40 0-1</inkml:trace>
  <inkml:trace contextRef="#ctx0" brushRef="#br0" timeOffset="237155.5815">35466 2659 0,'0'0'0,"-41"0"0,0 0 15,-40 82 17,81-41-17,0-1 1,41-40-1,-1 0-15,42 0 16,0 0-16,0 123 16,41-82-1,-42 41 1,-81 0-16,-81-1 16,-1-40 15,0-41-31,41 0 0,41 82 15,-41-82-15</inkml:trace>
  <inkml:trace contextRef="#ctx0" brushRef="#br0" timeOffset="237669.3387">37266 2700 0,'0'0'0,"0"-82"16,0 41-1,0-41 1,-41 123 15,0 0-31,41 41 16,-122 41-16,122-1 16,0 83-1,0-123 1,0-42-16,81 42 15,1-82 1,0 0 0,0 0-1,-82-41-15,0-81 16,0 81 0,0 0-16,-82 41 15,0 0 1,41 82-1,41-41-15,-81-1 0,81 42 16,40-41 0</inkml:trace>
  <inkml:trace contextRef="#ctx0" brushRef="#br0" timeOffset="238149.2146">38412 2700 0,'0'0'0,"0"-41"0,0 0 32,0-41-32,0 123 46,0 0-46,0 41 16,-82 81 0,82-40-16,0-82 15,0 0-15,0 0 16,122-41 0,-81 0-16,0 0 15,41 0-15,-41 0 16,0-82-16,-41 41 0,123-41 15,-123 0-15,41-40 16,-41 81 0,0-41-1,-123 0 1,82 82 0,-41 0-16,0 0 15,0 82-15,42-41 16,-42 41-16,41 0 15</inkml:trace>
  <inkml:trace contextRef="#ctx0" brushRef="#br0" timeOffset="238759.6468">35384 4172 0,'-40'-41'0,"40"-40"16,0-1-1,0 204 48,0 1-63,0 0 15,0-41-15,0 0 16,0 40-16,0-40 16,0 0-16,0-41 0,0 0 15,0 40 1,0-40-16</inkml:trace>
  <inkml:trace contextRef="#ctx0" brushRef="#br0" timeOffset="239299.1489">36939 4336 0,'0'0'0,"0"-82"31,82 82-31,-82-41 15,0 0 1,-82 82 47,82 41-63,-41 0 15,41 122 1,0-163-16,0 0 0,41 41 15,41-41 1,0-41-16,-42 0 16,1 0-16,41-41 15,-41 0-15,-41-41 16,82 41-16,-82-40 16,0-1-16,0-82 15,0 123 1,-82 41-1,0 0 1,0 0-16,82 82 16,0 0-16</inkml:trace>
  <inkml:trace contextRef="#ctx0" brushRef="#br0" timeOffset="239765.6877">38657 4336 0,'0'0'0,"0"-82"0,41 41 16,-41 123 46,-82 0-46,82 0-16,0 40 16,0-81-16,0 0 15,82 82 1,82-123-1,-124 0-15,1 0 16,41-41-16,0-41 16,-82 41-1,0-41-15,0-40 16,-41 40 0,-41 82-16,41-41 0,0 41 15,-40 0-15,40 0 16</inkml:trace>
  <inkml:trace contextRef="#ctx0" brushRef="#br0" timeOffset="240760.0905">40048 1104 0,'0'-81'0,"0"40"31,0 0-16,82 41 79,-82 41-94,0 0 16,0 0-16,0 40 15,0 83 1,0-41-16,0-1 16,0 1-16,0 0 15,0 0-15,0 204 16,0-164-16,0 1 16,0-41-16,0-1 15,0 1-15,0-41 16,0 41-16,0-1 15,0-81 1,0 41-16,0 0 16,0 0-16,0 40 15,-41-40 1,41 0-16,0 0 0,0 0 16,0 40-16,0-40 15,0 0-15,0 0 16,0-41-16,0 41 15,0-42-15,0 1 0,0 0 16,0 41 0,0 0-1,0-41 1,-41-41 46</inkml:trace>
  <inkml:trace contextRef="#ctx0" brushRef="#br0" timeOffset="241752.5046">34362 3559 0,'0'122'94,"0"-40"-94,0 0 16,0 163-1,-41-122 1,41-41-16,0 0 15,0-41-15,0 0 16,0 40-16,0-40 16,0 0-16,0 0 15,0 41-15,0 0 16,0-41 0,0 0 15,-82 40 0,82-40 16</inkml:trace>
  <inkml:trace contextRef="#ctx0" brushRef="#br0" timeOffset="257477.1841">33135 4581 0,'-82'-41'31,"41"41"-15,41-40-16,-41 40 15,-41 0-15,82-41 16,-123 41-16,42 0 16,-42 0-1,82 0 1,-41 0-1,123 0 48,41 0-47,0 0-16,40 0 15,1 0-15,0 0 16,40 0-16,-40 0 0,0 0 15,41 0 1,-124 0-16,42 0 16,-164 0 77,1 0-77,81-41 0,-82 41-16,0 0 0,41-82 15,0 82 1,41-41 31,41 41-32,0 0-15,82 0 16,-82 82 0,-41 0-1,0-41 1,0 40-16,-123 83 16,0-41-1</inkml:trace>
  <inkml:trace contextRef="#ctx0" brushRef="#br0" timeOffset="260129.5031">36939 5031 0,'-41'0'16,"0"0"15,123 82 47,-41-82-62,41 0-16,-41 0 15,81 0-15,-40 0 16,-41 0-16,41 41 16,-123-41 62,0 0-78,0 0 15,-41 0 1,41 0-16,0 0 0,-40 0 16,40 0-16,-41 0 15,123 0 63,41 0-78,-1 0 0,1 0 16,0 0-16,-41 0 16,0 0-16,82 0 15,-205 0 32,41 0-31,0 0-16,0 0 15,-41 0-15,123 0 63,82 0-48</inkml:trace>
  <inkml:trace contextRef="#ctx0" brushRef="#br0" timeOffset="261049.2079">38821 5154 0,'-41'0'109,"0"0"-93,-41 0-16,0 0 15,0 0 1,164 0 62,-41 0-62,41 0-16,-41 0 15,41 0 1,-1 0-16,1 0 15,-164 0 64,42 0-79,-1 0 15,-41 0-15,41 0 16,0 0-1,0 0 1,41 82 0,41-82 15,0 0-15,82 0-16,-82-41 15,-1 41-15,42 0 16,0 0-1,-82-41-15,-41 41 94,0 0-31</inkml:trace>
  <inkml:trace contextRef="#ctx0" brushRef="#br0" timeOffset="261852.5285">37266 5236 0,'0'41'63,"0"41"-63,0-1 15,0 1-15,0 0 16,0 0-16,0-41 16,0 81-1,0-81 1,0-82 46,0-40-46,0 40-16,-82 0 16,82 82 93,0 40-93,41-81-1,0 0 1,0 0-16,0 0 16,82 0-16,-41 0 15</inkml:trace>
  <inkml:trace contextRef="#ctx0" brushRef="#br0" timeOffset="262568.6013">39107 5399 0,'0'-81'31,"-41"-1"0,41 164 16,0-41-47,0-1 16,0 42-1,0-41-15,0 0 0,-41 41 16,41-41-16,0 41 16,-82-82 62,41-41-63,1 41 1,40 41 78,40-41-79,42 0 1,-41 0-16,41 0 16,41-82-16,-1 0 15</inkml:trace>
  <inkml:trace contextRef="#ctx0" brushRef="#br0" timeOffset="264376.314">35057 6708 0,'-41'0'0,"82"0"63,0 0-48,0 0-15,123 0 32,-123 0-32,40 0 15,-40 0-15,41 0 16</inkml:trace>
  <inkml:trace contextRef="#ctx0" brushRef="#br0" timeOffset="264672.2502">35384 6545 0,'-81'0'16,"81"-41"-16,0 123 94,0-1-94,-41 1 15,41 82 1,0-41-16,0-82 15,-82-1-15,82 42 16,0-41 0</inkml:trace>
  <inkml:trace contextRef="#ctx0" brushRef="#br0" timeOffset="265186.5691">37103 6954 0,'-82'0'16,"41"0"0,82 0 46,0 0-46,40 0-16,-40 0 0,0 0 15,41 0 1,0 0-16,0 0 31,-41 0-31</inkml:trace>
  <inkml:trace contextRef="#ctx0" brushRef="#br0" timeOffset="265638.3519">38862 6749 0,'-41'0'15,"0"0"1,41-41-1,41 41 32,0 0-47,-1 0 16,124 0 0,-82 0-16,0 41 15,-41-41-15,40 0 16,-40 0-1</inkml:trace>
  <inkml:trace contextRef="#ctx0" brushRef="#br0" timeOffset="266044.325">39148 6381 0,'-82'0'0,"82"-41"16,0 123 31,0 0-47,0 81 16,0-81-1,0 41-15,0-41 16,0 0-16,-41-41 15,41 40-15,0 1 16</inkml:trace>
  <inkml:trace contextRef="#ctx0" brushRef="#br0" timeOffset="267367.5601">35794 4009 0,'0'-41'16,"-41"41"0,41-41-16,-41 41 15,41-82 1,-41 82-1,41-41-15,-82 41 16,82-41 0,-41 41-16,0 0 15,-41 0 1,1 0 0,-1 0-1,0 0-15,0 0 16,0 82-1,41-41 1,41 0 0,0 41-16,-81-41 15,81-1-15,0 42 16,-41-82 0,41 123-16,0-82 15,0 0-15,-41 41 16,41-1-16,0 1 15,0 0-15,0 0 0,0 81 32,0-81-32,82 0 0,-82 0 15,40 0-15,42 0 16,0-82 0,-41 40-16,0-40 15,41 0-15,40 0 16,83 0-1,-82 0-15,-41 0 16,-42 0-16,42 0 16,0-81-1,-41-1-15,82-41 16,-123 82-16,82 0 16,-82-41-1,0 1-15,0 40 0,0 0 16,0-41-16,0 0 31,-82 0-31,82 42 0,-41-1 16,41-41-16,-123 41 15,41-41-15,0 41 16,-40-41 0,40 82-16,41 0 15,0 0-15,41 41 16</inkml:trace>
  <inkml:trace contextRef="#ctx0" brushRef="#br0" timeOffset="268106.5649">43361 3354 0,'0'0'0,"-41"0"0,0 0 16,82 0 15,0 0-15,82 0-16,-41 0 16,0 0-1</inkml:trace>
  <inkml:trace contextRef="#ctx0" brushRef="#br0" timeOffset="268295.0708">43239 3722 0,'40'0'31,"42"41"-16,0-41 1,-41 0-16,0 0 16,41 0-16</inkml:trace>
  <inkml:trace contextRef="#ctx0" brushRef="#br0" timeOffset="268713.7063">44711 3068 0,'0'0'0,"0"-41"15,0-41 1,0 123 31,0 82-32,0-1-15,0 42 16,0 82 0,0-124-16,0 1 15,0 0-15,0-42 16,0 42-1,0-82-15,0 41 16,0 0 0,0-41-1</inkml:trace>
  <inkml:trace contextRef="#ctx0" brushRef="#br0" timeOffset="269370.1263">45898 2822 0,'0'0'0,"0"-40"15,0-1 1,0-41 0,0 0-16,0 0 15,0 123 48,0 41-48,0 41-15,0 204 16,0-123 0,0 83-16,0-1 15,0-81-15,0 40 16,0-40-1,0-42-15,0 1 0,0-42 0,0 1 16,0-41-16,0 0 16,-41-41-16,41 0 15,0-82 32,0 0-31</inkml:trace>
  <inkml:trace contextRef="#ctx0" brushRef="#br0" timeOffset="271405.8052">34975 4622 0,'41'0'109,"41"0"-93,-41 0-1,0 0-15,41 0 0,0 41 16,-1-41-16,1 0 16,0 0-16,0 0 15,-41 0-15,0 0 16,81 0 0,-81 0-16,0 0 15,0 0-15,41 0 16,-41 0-16,0 82 15,81-82-15,42 0 16,-82 0 0,41 0-16,-1 0 15,-40 0-15,0 0 16,0 0-16,0 0 16,-1 0-16,1 0 15,-41 0-15,82 0 0,-41 0 16,-1 0-16,42 0 15,-41 0-15,0 0 16,0 0 0,-42 0-16,42 0 0,-41 0 15,0 0-15,0 0 16,82 0 0,-82 0-16,0 0 15,-1 0-15,42 0 16,-41 0-16,82 0 15,-41 0 1,0 0-16,-42 0 16,1 0-1,41 0 17,-41 0-1,0 0-16,0 0 1,-41 41-16,123-41 16,-82 0-1,-1 0-15</inkml:trace>
  <inkml:trace contextRef="#ctx0" brushRef="#br0" timeOffset="272891.6069">35753 1064 0,'0'-41'16,"0"0"-1,0 0 1,-41 41-1,41 41 48,-82 41-63,82-1 16,0 42-16,0 0 15,0-1-15,0 1 16,0 123-1,41-124-15,-41 42 16,0-41-16,0-1 16,0 1-16,0 123 15,-41-124 1,41 1-16,0 0 0,0-1 16,0 1-1,0 0-15,0-41 0,0 81 16,0-81-1,0 0-15,0 41 16,0-42-16,41 83 16,-41-82-16,0-41 15,41 122 1,-41-122-16,0 41 16,0-41 15,0 41-16,0-41 1,0 0 15,0-1 1,0-80 124,0-42-141,82-41-15</inkml:trace>
  <inkml:trace contextRef="#ctx0" brushRef="#br0" timeOffset="273828.3171">46757 2659 0,'0'-82'0,"-82"82"16,82-82-16,0 41 31,0 82 0,0 41-15,0 163-1,0-122-15,-41 0 0,41-82 16,0 0-16,-82 40 31,82 1-31,0-41 16,41-41-16</inkml:trace>
  <inkml:trace contextRef="#ctx0" brushRef="#br0" timeOffset="274458.7577">47616 2782 0,'0'-82'16,"41"82"0,-41-41-16,0 123 62,-41-41-46,41-1-16,-41 42 0,41-41 15,-82 41 1,82 0 0,82-82-1,-82 41 1,122-41-16,1 0 16,-82 0-1,41 0 1,0 0-1,-82-82-15,0 41 32,0 0-1,-41 41-15,41 41 46,0 41-62,0-41 16,0 0-16,0 81 15,0-81 1,0 0-16,41-41 16</inkml:trace>
  <inkml:trace contextRef="#ctx0" brushRef="#br0" timeOffset="275288.1608">46675 4418 0,'0'-41'16,"41"-41"-1,-41 41 1,-41 41 15,0 0-31,41 41 16,-123 82 0,123-41-16,-41-1 0,41-40 15,0 82 1,0-82-16,123 82 15,-41-123 1,-41 0-16,40 0 16,-81-41-1,0-82 1,0 82 0,0-41-1,-81 82 1,81 82-1,0 0 1</inkml:trace>
  <inkml:trace contextRef="#ctx0" brushRef="#br0" timeOffset="275702.8957">47779 4254 0,'0'0'0,"0"-41"0,0 0 16,-41 41 31,41 82-47,-81-41 15,81 41 1,0 0-16,0-41 0,0-1 16,0 1-16,0 82 15,122-123 1,1 0 0,-82 0-16,41-41 15,-82-82 1,41 83-16,-41-124 15,0 123 1,-82 41-16,41 0 16,-41 0-16,0 0 15</inkml:trace>
  <inkml:trace contextRef="#ctx0" brushRef="#br0" timeOffset="276138.4129">48966 2291 0,'0'-41'0,"0"163"63,0 1-48,0 41-15,0 40 0,0 246 32,0-204-32,0-42 0,0 1 15,0 40-15,0-40 16,0 81 0,0-204-16,0-41 15,0 0-15,0 40 16,0-40-1</inkml:trace>
</inkml:ink>
</file>

<file path=ppt/ink/ink1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43:16.705"/>
    </inkml:context>
    <inkml:brush xml:id="br0">
      <inkml:brushProperty name="width" value="0.05292" units="cm"/>
      <inkml:brushProperty name="height" value="0.05292" units="cm"/>
      <inkml:brushProperty name="color" value="#FF0000"/>
    </inkml:brush>
  </inkml:definitions>
  <inkml:trace contextRef="#ctx0" brushRef="#br0">3763 13785 0</inkml:trace>
  <inkml:trace contextRef="#ctx0" brushRef="#br0" timeOffset="62308.3317">26876 6749 0,'0'-82'16,"0"42"15,0 121 47,0-40-78,0 0 16,0 41-16,0-41 15,0 82 1,0-42-16,0 1 15,0 0-15,0-41 16,0 0-16,-41 82 16,41-42-16,0 83 15,0-82 1,-82 0-16,82 40 16,0-81-16,0 41 15,-41 82 1,41-83-16,0 1 15,0 0-15,0-41 16,0 0-16,0 41 0,-41 40 31,41-40-15,0 0 0,0 0-16,0-41 15,-82 0 1,82 81-16,0 1 15,0-41 1,0-41 0,-40-41-1,40 41 1,-41-41 78,-41 0-63,41-82-15,-41-41-1,82 82-15,-41 0 16,41-40-16,-82 40 15,82-41-15,-41 82 32,41-41-32,0 82 47,41 41-47,-41 40 15,82-40-15,-82-41 16,41 41-1,41-82-15,41 82 16,-82-82 0,81-41-1,-40 41-15,41-82 0,-82 82 16,-41-82-16,82 82 16</inkml:trace>
  <inkml:trace contextRef="#ctx0" brushRef="#br0" timeOffset="65776.0474">25199 1841 0,'41'-82'32,"-41"41"-32,0 0 15,0 0 16,0-41-15,0 41 15,0 123 47,0-41-78,0 82 16,0-41-16,0 0 16,0-1-16,0 1 15,0-41-15,0 123 16,0-123 0,0 40-1,-82-81 32,82-81-16,-41 81-31,41-82 0,-41 41 32,41 0-17,-82-41 16,82 41 1,0 82 30,0 0-46,0 41-16,41-41 15,0 41 1,41-1 0,0-81-1,-1 0 1,1-41 0,0-40-1,-82 40 1,0-41-1</inkml:trace>
  <inkml:trace contextRef="#ctx0" brushRef="#br0" timeOffset="72392.9337">25771 2618 0,'0'-41'32,"-81"41"-32,40-82 31,0 82-15,-41 0-1,41 0 1,0 0 15,-41 0-15,0 0-1,1 0-15,40 0 16,41 41 0,-41-41-1,-41 41-15,82 0 16,-41-41-1,41 123-15,-41-123 16,41 81-16,-82-40 16,82 41-1,0 0-15,0-41 16,0 122 0,0-122-1,0 0-15,0 82 16,82 0-1,0-1 1,-82-81-16,41 0 16,0 82-1,41-82 1,-41-41 0,40 82-1,1-82-15,-41 0 16,0 0-16,41-41 15,0 41-15,-41-82 16,81-41 0,-81 123-16,41-122 0,-82 81 15,82 41-15,-82-82 16,41 41 0,-41-82-16,81 41 15,-81 41-15,0-40 16,0-1-1,-40-41 1,-1 41 0,-41 41-1,0 41 1,0 0 0,41 0-1,-40 0-15,40 0 16</inkml:trace>
  <inkml:trace contextRef="#ctx0" brushRef="#br0" timeOffset="73932.5034">24830 11576 0,'0'0'15,"0"-82"-15,0 41 31,-40 164 1,40 0-17,0-1-15,0 1 16,0 0 0,-41-41-16,41-41 0,0 0 15,0 81-15,0-204 47,0 1-31,-82-1-16,82 0 15,0-41-15,0 1 16,0-83 0,41 123-16,-41 0 15,0 42-15,0-1 16,0-41-1,0 123 32,-41 0-47,41 40 0,-123 42 16,123-41-16,-82 41 31,1-82-31,-1 40 16,82-122 31,0-40-32,41 40 1,-41-41-16,81 41 16,-40-41-16,41 41 0,-41 0 15,41-81 1,0 122-1,-82 41 32,0 40-47,0 1 16,0 41 0,0 0-16,0-1 0,0 1 15,-41 0-15,41 0 16,0 40-1,0-81-15,0-41 16,0 41 0,-123-82 15,82 0-15,-41 0-16,41-123 15,1 123-15,-42 0 16,41-41-16,-41 41 15,123 0 64,0 82-79,82-82 15,122 0 1,-163 0-16,40 0 0,42-41 15,-82 41-15,0-41 16,-41-41-16</inkml:trace>
  <inkml:trace contextRef="#ctx0" brushRef="#br0" timeOffset="75239.2218">25240 3109 0,'-41'0'31,"82"0"63,40 0-94,-40 82 16,164-82-1,-82 0-15,81 0 16,82 0-16,1 0 16,-42 0-16,246 0 15,-245 0 1,-83 0-16,1 0 15,-1 0-15,42 0 16,-82 0 0,-82 0-16,40 0 15,-40 0 1,-41 40 46,-41-40-30,-40 0-1,162 0 16,-40 0-32,41 0-15,0 0 0,-41 0 16,41 0-16,-41 0 16,-1 82-16,165-82 15,-123 0 1,0 0-16,-41 0 16,-1 0-16,42 0 15,-41 0-15,0-41 16,82 41-1,-82 0 17,-82 0-1,-41 0-31,-41 0 16,-40 0-16</inkml:trace>
  <inkml:trace contextRef="#ctx0" brushRef="#br0" timeOffset="75915.5437">25362 3313 0,'0'-41'16,"41"41"-16,-41-41 16,0-40-1,41 81-15,-41-41 0,0 0 32,0 82 14,0 41-46,0 81 16,0 1-16,0 122 16,0 369-1,0-328-15,0 0 16,-41 0-16,41-81 0,0-83 16,0 1-1,0-41-15,-41 40 16,41-81-16,0-41 31,-41-41 47,41-123-31</inkml:trace>
  <inkml:trace contextRef="#ctx0" brushRef="#br0" timeOffset="77568.8994">26221 11372 0,'0'-41'0,"0"-41"15,0 123 48,0 81-63,0 42 0,0 122 15,0 1-15,0 40 16,0 450 0,0-450-16,0-81 15,0 40-15,0-81 16,0-1-16,0-81 16,0 0-16,0-42 15,0 1-15,0-41 16,0 41-1,0-123 17,0-82-32</inkml:trace>
  <inkml:trace contextRef="#ctx0" brushRef="#br0" timeOffset="78426.1212">27162 11699 0,'0'-82'16,"0"41"-1,0-82 1,41 123-16,0-81 15,0 81-15,41 0 16,-41 0-16,0 40 16,-41 1-16,81 41 0,-81 0 15,0 41 1,-41-1-16,-40-40 16,40 0-16,-41-41 0,0 41 31,82-164 0,82 41-31,0-41 16,0 41-16,-1-41 15,83-40 1,-164 81-16,82 41 16,-82-123-16,82 123 15,-82-82-15,0 1 16,0 40 15,-41 41-15,0 0-16,-41 81 15,41 1-15,-41 41 16,82 41-16,-41 122 31,41-204-31,0-41 0,0 0 16,41-41-16,0 81 15,123-81 1,-123 0-16</inkml:trace>
  <inkml:trace contextRef="#ctx0" brushRef="#br0" timeOffset="78800.458">29085 11576 0,'0'0'0,"0"-82"0,0 41 31,0-40-31,0 162 47,0 1-31,0 41-16,0 0 15,0-1-15,0 1 16,0 0-16,0-1 15,-41-40-15,41 41 16</inkml:trace>
  <inkml:trace contextRef="#ctx0" brushRef="#br0" timeOffset="79250.7374">27571 14276 0,'0'-123'16,"0"82"-16,0 0 16,0-41-16,0 42 15,0-42 1,0 164 15,0 40-15,0 1-16,0 0 15,0-1-15,0 1 0,0-41 16,0 0-16,0 0 16,41-42-1</inkml:trace>
  <inkml:trace contextRef="#ctx0" brushRef="#br0" timeOffset="79834.0991">28594 14153 0,'0'-41'16,"41"41"0,-41-82-16,123 82 15,-83 0 1,42 82-1,-82-41-15,0 0 16,0 0-16,0 82 16,-82-42-1,42-40-15,-1-41 16,41 41-16,81-123 31,-40 41-15,41-40-16,41 40 15,-82-82 1,41 82-16,-82-41 16,0 41-16,0 1 15,0 80 17,-82 83-17,41-41-15,41 41 16,-82-42-16,82 1 15,0 0-15,0 0 0,41-82 16,82 82 0,-1-82-16,1 0 0,0-82 15,-41-41-15</inkml:trace>
  <inkml:trace contextRef="#ctx0" brushRef="#br0" timeOffset="80260.0426">30721 11331 0,'0'-41'0,"0"82"0,0-123 16,0 0-1,0 164 17,0 327-17,-82-164 1,82-40-16,0 81 15,0-40-15,41 122 16,-41-41-16,0-82 16,0 1-16,0-42 0,0 42 15,0-124-15,0-81 16,-41 123 0,0-164-1,41-82 1</inkml:trace>
  <inkml:trace contextRef="#ctx0" brushRef="#br0" timeOffset="80664.4147">32726 12640 0,'0'0'0,"-41"0"0,82 0 62,40 0-62,42 0 16,82-82-1,-124 82-15</inkml:trace>
  <inkml:trace contextRef="#ctx0" brushRef="#br0" timeOffset="80799.5341">32685 13049 0,'0'0'0,"163"-41"46,-40 41-46,41 0 16,-1 0-16</inkml:trace>
  <inkml:trace contextRef="#ctx0" brushRef="#br0" timeOffset="81408.9988">35466 12190 0,'0'-41'15,"-41"41"1,41 122 31,0 1-47,0 41 15,0-1-15,0-40 16,0 0-16,0 0 0,0-42 16,0 42-16,0-41 31,0-41-31</inkml:trace>
  <inkml:trace contextRef="#ctx0" brushRef="#br0" timeOffset="83079.5931">37225 11658 0,'0'0'0,"-82"123"32,82 40-17,0 83-15,-81-42 16,81 82-16,0 1 15,0-1-15,41 0 16,40-204 0,-40 0-16,41-82 15,0 41-15</inkml:trace>
  <inkml:trace contextRef="#ctx0" brushRef="#br0" timeOffset="83605.9291">37921 12762 0,'0'0'0,"0"-82"16,81 1-1,1 81 1,-41 0-16,82 81 15,-123 83 1,0-82 0,0-41-16,-41 41 15,41-41-15,-82-1 0,41 42 32,41-123-17,41-81 1,41 40-16,-41 0 15,82-123 1,-42 124-16,-81 40 16,41 41-16,-41-82 15,-81 164 48,40 0-63,41 40 15,-82-40-15,82 41 0,0-41 16,0-1-16,0-40 16,0 0-16,123 41 31,-83-82-31,1 0 0,-41-41 16</inkml:trace>
  <inkml:trace contextRef="#ctx0" brushRef="#br0" timeOffset="83944.0465">38739 12149 0,'0'0'0,"0"-41"0,0 0 15,41 41 1,41 0-1,-42 0 1,-40 41-16,0 41 16,0-41-1,0-1-15,-40 42 0,-42 0 16,0-82 0,82 41-1,41-41 16,41 0-15,-41 0-16,122 0 16,-81 0-16</inkml:trace>
  <inkml:trace contextRef="#ctx0" brushRef="#br0" timeOffset="84162.895">39230 12926 0,'0'0'0,"82"0"32,-1 0-17,1 0-15,41 0 16,-41-41-1,-1 41-15,1 0 0</inkml:trace>
  <inkml:trace contextRef="#ctx0" brushRef="#br0" timeOffset="84415.1398">40130 12599 0,'0'0'0,"0"-82"15,0 41 1,0 82 31,0 41-47,41-1 16,-41 42-16,0-41 15,0 0-15,0 41 16,0 40-1,0-122-15</inkml:trace>
  <inkml:trace contextRef="#ctx0" brushRef="#br0" timeOffset="84714.788">40498 12394 0,'0'0'16,"0"-82"-16,82 41 16,-41 41 15,81 0-15,-40 82-1,-82 0-15,82 41 16,-82-1-16,0 1 0,0 0 15,0 41 1,0-1-16,-82 123 16,0-204-16,82-41 15,-82-41-15</inkml:trace>
  <inkml:trace contextRef="#ctx0" brushRef="#br0" timeOffset="85117.9584">42134 12721 0,'-123'0'31,"205"0"1,41 0-17,-82 0-15,0 0 16</inkml:trace>
  <inkml:trace contextRef="#ctx0" brushRef="#br0" timeOffset="85251.3004">42011 12926 0,'82'0'31,"41"0"-15,0 0 0,-1 0-16</inkml:trace>
  <inkml:trace contextRef="#ctx0" brushRef="#br0" timeOffset="85804.5315">43075 12721 0,'0'-41'16,"0"1"-1,0-42 1,82 82-16,-41-41 16,40 41-1,-81 41-15,41 0 16,-41 81-16,0-40 16,0 0-16,0 0 15,0 0-15,0-1 16,0 1-16,-122 0 15,81-82 1,41-41 15,82-82-15,-82 1-16,122-1 0,42-41 31,-123 83-31,41 40 0,-82-41 16,41 41-16,-41 0 15,0-41 17,-41 123-17,-82 41-15,82 0 16,41 40-16,-82 124 16,82-164-1,0 0-15,0-1 16,0 1-16,41 0 15,-41-41-15,123-41 0,0 0 16,-42 0 0</inkml:trace>
  <inkml:trace contextRef="#ctx0" brushRef="#br0" timeOffset="86170.8497">44057 12108 0,'0'0'0,"0"-41"16,0-41 0,82 82-16,-42 0 15,42 0 1,-82 41-1,0 41-15,0-41 16,0 0-16,-82 40 16,42-81-16,40 82 15,-82-82 1,82 41-16,82-41 47,-1 0-47,42 0 15,82 0 1</inkml:trace>
  <inkml:trace contextRef="#ctx0" brushRef="#br0" timeOffset="86434.684">44589 12885 0,'40'0'31,"83"-82"-31,0 82 0,0 0 16,-1 0-16,-40 0 15,0 0-15,-41 0 16</inkml:trace>
  <inkml:trace contextRef="#ctx0" brushRef="#br0" timeOffset="86702.0604">45652 12476 0,'0'-123'31,"0"82"-15,0 82 15,0 41-15,0 41-16,0-1 15,0 1-15,0 41 16,0-1-16,0-40 16,0 0-16,0-41 15</inkml:trace>
  <inkml:trace contextRef="#ctx0" brushRef="#br0" timeOffset="91510.9755">33380 6504 0,'-82'0'16,"41"0"15,0 0-15,-40 0 15,40 0-15,82 0 62,40 0-63,83 0-15,245 82 32,-123-82-32,42 0 0,-1 0 15,41 0-15,41 81 16,246-81 0,-328 123-16,0-123 15,-40 0-15,-83 0 0,-40 41 16,-82-41-1,-1 0-15,-81 41 32,-81-41 15,-1 0-32,0 0-15,0 0 16</inkml:trace>
  <inkml:trace contextRef="#ctx0" brushRef="#br0" timeOffset="92364.1728">32971 6708 0,'0'0'0,"-123"0"0,1-41 15,81 41-15,0 0 16,123 0 31,40 0-47,205 0 16,1 0-1,81 41-15,-41-41 16,41 82-16,-41-82 0,41 82 15,0-82-15,491 0 32,-491 0-32,0 0 0,-163 0 15,-1 0-15,-81 0 32,-246 0 14,-82 0-46,-40-41 16,-1 41 0,-81 0-16,-287-82 15,287 82-15,-82 0 16,-41 0-16,0 0 16,0 0-16,0 0 15,81 0-15,-244-82 31,449 82-31,82 0 0,123 0 47,81 0-31,165 0-16,40 0 16,41 0-16,-41 0 15,328 0 1,-246 0-16,-123 41 0,0-41 15,-41 0-15,1 0 16,-124 0-16,-81 0 16,-164 0 15,-81 0-15,-124 0-16,-449-41 15,245 41 1,0 0-16,41-81 15,0 81-15,82 0 16,82 0-16,122 0 16,82 0-1,123 0 17,41 0-32,-41 0 0</inkml:trace>
  <inkml:trace contextRef="#ctx0" brushRef="#br0" timeOffset="93285.761">31253 5563 0,'-41'0'0,"-41"0"16,0 0 15,1 0-15,121 0 46,42 0-62,41 0 16,41 0-16,-1 0 15,164 0 1,-204 41-16,0-41 16,-82 0-16,0 0 15,0 0 1,-82 0 46,-82 0-46,41 0-16,41-82 16,0 82-1,0 0-15,41-41 16,0 0 62,82 41-62,-41 0-16,0 0 15,0 0-15,41 82 16,-41 0 0,-41-41-16,0 0 15,0 0-15,-41 40 0,0-40 16,-41 41-16,41-41 15</inkml:trace>
  <inkml:trace contextRef="#ctx0" brushRef="#br0" timeOffset="99110.5766">33094 5931 0,'0'41'78,"41"-41"0,-1 0 1938</inkml:trace>
  <inkml:trace contextRef="#ctx0" brushRef="#br0" timeOffset="101402.0018">36693 6095 0,'0'82'1781</inkml:trace>
  <inkml:trace contextRef="#ctx0" brushRef="#br0" timeOffset="101950.5795">35057 6054 0</inkml:trace>
  <inkml:trace contextRef="#ctx0" brushRef="#br0" timeOffset="102116.0621">35016 6095 0,'-41'0'47,"41"-41"-47</inkml:trace>
  <inkml:trace contextRef="#ctx0" brushRef="#br0" timeOffset="102287.2758">34934 6177 0</inkml:trace>
  <inkml:trace contextRef="#ctx0" brushRef="#br0" timeOffset="102451.7197">35016 6177 0</inkml:trace>
  <inkml:trace contextRef="#ctx0" brushRef="#br0" timeOffset="102621.2621">35098 6218 0,'0'-41'94</inkml:trace>
  <inkml:trace contextRef="#ctx0" brushRef="#br0" timeOffset="102789.0676">35098 6177 0</inkml:trace>
  <inkml:trace contextRef="#ctx0" brushRef="#br0" timeOffset="102948.4814">35016 6340 0,'-41'0'31</inkml:trace>
  <inkml:trace contextRef="#ctx0" brushRef="#br0" timeOffset="103877.3504">35016 8263 0,'-82'0'16,"42"0"0,-1 0-1,82 0 63,40 0-62,1 0-16,82 0 16,-41 0-1,-42 0-15,-40 0 16,0 0-16,41 0 15</inkml:trace>
  <inkml:trace contextRef="#ctx0" brushRef="#br0" timeOffset="104469.8121">35957 8140 0,'0'-41'31,"0"-41"0,41 82-15,164 0 0,-164 41-16,-41 0 15,81 41-15,-81-41 0,0 41 16,0-41-1,0 40-15,-122 42 16,81-123-16,41 41 16,-41-41-16,41-82 47,41 0-32,0 41-15,40-40 16,-40 40-16,41 0 15,-41-41-15,-41 41 16,41-41 0,-41 1-16,0 40 15,0 82 32,-41 40-47,41 42 16,-41 0-16,41-41 15,0-1 1,82 1 0,-41-82-16,41 0 15,-41 0-15,40-82 16</inkml:trace>
  <inkml:trace contextRef="#ctx0" brushRef="#br0" timeOffset="105357.4596">33257 6095 0,'41'0'344</inkml:trace>
  <inkml:trace contextRef="#ctx0" brushRef="#br0" timeOffset="105729.7902">35221 6299 0,'41'0'31</inkml:trace>
  <inkml:trace contextRef="#ctx0" brushRef="#br0" timeOffset="106801.7457">37266 6422 0</inkml:trace>
  <inkml:trace contextRef="#ctx0" brushRef="#br0" timeOffset="107588.5477">37716 7404 0,'0'-41'0,"41"0"16,-123 164 47,82 40-48,-122 124-15,122-42 16,0 82-16,0-204 15,40-41-15,83 0 16,0-1-16,0 1 16,-1-82-16,1 0 15,-41 0-15</inkml:trace>
  <inkml:trace contextRef="#ctx0" brushRef="#br0" timeOffset="109742.5085">34975 6218 0,'0'-41'63,"0"0"-32,41 41-15,-41-82-1,0 41 17,0 0 14,0-41 1,0 41 78,0 0-93,82 41-17,-82-40 1,0-42-1,0 41 1,0 0 15,0-41-15,0 0 0,41 41-1,-41 1 1,0-42-1,0 0 1,82 0 0,-82 41-1,0-41 1,0-40 0,41-1-1,-41 82-15,0 0 16,0-41-1,0 1 1,0-1 0,0 41-1,0-41 1,41 82-16,-41-82 16,0-41-1,0 1 1,0 40-1,0 41 1,0-41 0,0 0-1,0 1 1,0-1 0,0 0-16,0 41 0,0-41 31,0 41-31,0-40 15,0 40 1,0 0 0,0-41-1,0 41 1,0 0 15,0 0 0,0-41 1,0 123 140</inkml:trace>
  <inkml:trace contextRef="#ctx0" brushRef="#br0" timeOffset="110637.9444">33135 5972 0,'0'0'0,"-82"0"0,41 0 15,0-41 1,82 41 62,82 0-78,-1 0 16,42 0-1,122 0-15,-40 0 0,40 41 16,123-41-16,-82 82 16,287-82-1,-409 82-15,-1-82 16,-40 0-16,-1 0 15,1 41-15,-41-41 16,-1 0-16,-40 0 16,0 81-16,0-81 15,0 0-15,-1 0 16,1 0-16,0 0 16,-41 0-1,41 0-15,41 0 16,-83 0 15,-80 0 32,-42 0-63,0-40 15,0 40-15</inkml:trace>
  <inkml:trace contextRef="#ctx0" brushRef="#br0" timeOffset="112173.7812">37962 7445 0,'0'-41'15,"40"41"-15,-40-41 16,0-41-1,0 41 1,0 164 31,0-41-31,0 40-16,0 287 15,0-122 1,-81-1-16,81-40 15,0-1-15,0 0 16,0-122-16,0 0 16,-41 40-1,41-81 1,0 0 15,0-164 0,0 41-31,0-40 16,0-206 0,0 83-16,0-83 15,41 1-15,-41 0 16,0-42-16,0 124 16,0 81-16,41-81 15,-41 163 1,0 0-16,0-41 15,0 41 1,0 164 15,-41 40-31,41 778 32,0-613-32,0-83 15,0 41-15,-82-40 16,82-124-16,0-40 15,0 0-15,0-41 16,0-82 31,0-82-31,0-40-16,0-328 15,0 205 1,0-42-16,0 1 0,0 82 15,41 40-15,-41-81 32,0 245-32,0-41 15,0 123 1,0 82 0,0 81-16,0 1 15,0 81-15,0 41 16,0-122-16,0-42 15,0-40-15,0 82 16</inkml:trace>
  <inkml:trace contextRef="#ctx0" brushRef="#br0" timeOffset="113022.0255">38984 7854 0,'0'-41'16,"41"41"0,-41-82-16,82 82 15,0 0 1,0 0-1,-41 82 1,-41-41-16,0 0 16,0 0-16,0 40 15,0-40-15,-82 41 16,0-82 0,82-82 30,123-40-30,-1 40 0,-40 0-1,-41 82 1,-41-82-16,82 41 16,-82 0 15,-41 41-16,0 0 1,41 41-16,-82 41 16,82 0-16,-82 81 15,82-81 1,0-41-16,0 0 0,82 41 16,-41-82-1,41 0-15</inkml:trace>
  <inkml:trace contextRef="#ctx0" brushRef="#br0" timeOffset="113334.6982">40907 7731 0,'0'0'16,"0"-41"-16,0 82 78,0 0-78,0 41 15,0-41-15,0 0 16,0-1-16,0 42 16,0 0-1,-123 0-15</inkml:trace>
  <inkml:trace contextRef="#ctx0" brushRef="#br0" timeOffset="114107.498">39271 9408 0,'0'-123'15,"0"82"1,41 41-1,40-81-15,1 81 32,-82 41-32,41-41 15,-41 122-15,0-81 16,0 82 0,-123-123-16,123 82 0,-41-82 15,82-41 32,41-82-31,-41 82-16,82-82 15,-41 42 1,-82-1 0,-41 164 30,41-41-30,-41 40-16,41 1 16,0-41-16,0 41 15,41 0-15,0-82 16,122 0 0</inkml:trace>
  <inkml:trace contextRef="#ctx0" brushRef="#br0" timeOffset="114376.4506">40825 8917 0,'0'0'0,"0"-41"16,0 82 31,0 41-47,0 0 15,0 41 1,0-42-16,0 1 0,0-41 16,0 0-16,0 41 15</inkml:trace>
  <inkml:trace contextRef="#ctx0" brushRef="#br0" timeOffset="114842.0828">41602 7731 0,'0'-41'0,"0"0"31,0 123 16,0 41-31,0 40-16,0 1 16,0 0-16,0 122 15,-41-41-15,41-81 16,0 0-16,-41-42 15,41 1-15,0 0 16,0-82-16,0 0 0,-81 40 31</inkml:trace>
  <inkml:trace contextRef="#ctx0" brushRef="#br0" timeOffset="115119.575">42298 8713 0,'82'0'47,"-1"0"-47,1 0 16,0 0-16,-41 0 16,41 0-16</inkml:trace>
  <inkml:trace contextRef="#ctx0" brushRef="#br0" timeOffset="115276.9987">42339 8999 0,'41'0'31,"40"0"-31,42 0 16,-82 0-16,41-41 15</inkml:trace>
  <inkml:trace contextRef="#ctx0" brushRef="#br0" timeOffset="115932.3795">43729 8876 0,'-40'0'15,"40"-81"1,40 81 15,1 0-31,0 40 16,41-40-16,0 0 15,0 0-15,163 0 16,-122 0 0</inkml:trace>
  <inkml:trace contextRef="#ctx0" brushRef="#br0" timeOffset="116462.4824">44834 8467 0,'0'-41'16,"123"41"0,-42 0 15,-40 41-31,-41 41 15,0-41-15,0 0 16,0 41-16,-81-41 16,40 0-16,0-41 15,41 81-15,-82-81 16,164 0 15,-41-81-15,0 40-16,40 0 15,-40-41-15,41 41 16,-82-41-16,41 41 16,-41-41-1,0 42 1,0 121 15,0-40-31,0 41 16,-82 0-16,82 41 15,0-82-15,0-1 16,0 1-16,0 41 16,82-82-16,-82 41 15,123-41-15,-82 0 16</inkml:trace>
  <inkml:trace contextRef="#ctx0" brushRef="#br0" timeOffset="116765.5537">45898 8058 0,'0'0'0,"-82"82"47,82 41-31,-41-1-16,41 1 0,0 41 15,0-41 1,0-1-16,0 1 16,41 0-16,41-1 0,-42-81 15,1 41-15,41-82 16</inkml:trace>
  <inkml:trace contextRef="#ctx0" brushRef="#br0" timeOffset="118772.6217">46429 8426 0,'0'-41'31,"0"1"-16,82 40 1,-41 0 0,-41 40 15,0 1-31,0 41 16,0-41-16,0 0 15,0 41 1,-82-82-16,82 82 31,0-123 0,82 41-31,-82-82 0,41 41 16,-41-41-16,82 41 16,0-81-1,-82 40 1,-41 164 46,41-42-62,0 1 16,0 41-16,0-41 0,0 0 16,41 41-1,-1-82-15,1 82 0,82-82 16</inkml:trace>
  <inkml:trace contextRef="#ctx0" brushRef="#br0" timeOffset="118960.4163">47207 8467 0,'81'-82'31,"-40"82"-31,123 0 16,-82 0-1,0 0-15,-42 0 0</inkml:trace>
  <inkml:trace contextRef="#ctx0" brushRef="#br0" timeOffset="119397.2937">47820 8222 0,'41'0'15,"-41"-41"-15,41 41 16,41 0 0,0 41-16,-82 41 15,0-41 1,0-1-16,0 42 0,-41-41 15,-82 0 1,164-41 47,0-41-63,41 0 15,-42-41-15,1 42 16,41-1-16,-82-82 15,-41 205 32,41-41-47,0 0 16,-41 81 0,41-81-16,0 41 15,82-82 1</inkml:trace>
  <inkml:trace contextRef="#ctx0" brushRef="#br0" timeOffset="119620.4567">48393 7895 0,'0'0'0,"82"0"31,-82 41-15,41 40-16,-41 42 15,0 122 1,0-122-16,-82 0 16,-41 41-16,41-42 15</inkml:trace>
  <inkml:trace contextRef="#ctx0" brushRef="#br0" timeOffset="120027.2631">43934 9858 0,'-82'0'0,"164"0"0,-123 0 47,123 0-31,0 0-16,40 0 15,-40 0-15,0 0 16,-41 0-1</inkml:trace>
  <inkml:trace contextRef="#ctx0" brushRef="#br0" timeOffset="120173.3507">44098 10063 0,'41'0'31,"40"0"-31,42 0 15,0 0-15</inkml:trace>
  <inkml:trace contextRef="#ctx0" brushRef="#br0" timeOffset="120547.6756">45448 9776 0,'0'-82'0,"-41"82"32,41 41-17,-82 0-15,82 41 16,0 123 0,0-124-16,0 1 15,0 0-15,123 0 16,-42-41-16,42-41 15,-41 82-15,82-82 16,-124 0 0,-40-41-16,82-41 0,-82 0 15,0 0-15,0 0 16,0-40-16,-122 81 31,40-41-31,-41 82 0,41 0 16,0 0-16,41 41 15,-40 0 1</inkml:trace>
  <inkml:trace contextRef="#ctx0" brushRef="#br0" timeOffset="126603.7388">33380 19716 0,'0'-41'16,"41"41"15,0 0-31,0 0 16,41 0-16,-42 123 31,-40-82-31,0 82 31,0-83-31,-81 1 0,-1 41 16,123-164 31,0 41-31,0 1-16,40-83 0,-40 41 15,41-41 1,-41 82-16,-41 0 15,0-40 1,0 40 0,-41 82 15,0 0-15,-41 40-16,82 42 15,-41 0-15,41 0 16,0 40-1,0-122-15,41 41 0,41 0 16,0-82 0,0 0-1,41-82 1</inkml:trace>
  <inkml:trace contextRef="#ctx0" brushRef="#br0" timeOffset="126975.1779">34280 19389 0,'0'0'0,"0"-41"16,0 0-1,41 41-15,-41-82 0,82 82 16,0 0-1,-82 41 1,40 41-16,-40-41 16,0 0-16,0 41 15,0-42-15,-81 42 16,-42 0 0,164-82 46,41 0-46,-41 41-16,-1-41 0,42 0 15,0 0-15</inkml:trace>
  <inkml:trace contextRef="#ctx0" brushRef="#br0" timeOffset="127190.3416">35057 20125 0,'82'0'46,"0"0"-46,41 0 16,163-41 0</inkml:trace>
  <inkml:trace contextRef="#ctx0" brushRef="#br0" timeOffset="127463.7331">36284 19757 0,'0'0'0,"0"-123"0,0 82 15,0 0 1,0 82 31,0 41-47,0 0 15,0 41-15,0-1 16,0 1-16,0 0 16,0 0-16,-40 81 15,40-163 1</inkml:trace>
  <inkml:trace contextRef="#ctx0" brushRef="#br0" timeOffset="127717.7851">37266 20043 0,'41'0'47,"82"0"-31,0 0-16,40 0 15,-122 0 1,0 0-16</inkml:trace>
  <inkml:trace contextRef="#ctx0" brushRef="#br0" timeOffset="127890.8202">37471 20330 0,'82'0'47,"81"-41"-47,-40 41 0,0 0 15</inkml:trace>
  <inkml:trace contextRef="#ctx0" brushRef="#br0" timeOffset="128333.3906">38534 19716 0,'0'-41'0,"0"123"47,0 0-32,0 0-15,0-1 16,0 42-16,0-41 16,0 41-1,0-42-15,82-40 16,41-41-1,-82 0 1,41 0 0,-1-163-1,-81 122-15,0-41 16,41 41-16,-41-82 16,0 42-16,0-1 15,0 0-15,0 41 0,0-41 16,-122 82-16,-1-41 31,82 41-31,-41 0 0,41 123 16,-41-41-16,82 41 15,0-82-15</inkml:trace>
  <inkml:trace contextRef="#ctx0" brushRef="#br0" timeOffset="129075.6352">35834 21966 0,'-40'0'0,"40"-82"47,40 41-31,1 41-1,41 0-15,0 0 16,0 0-16,-41 82 15,-41-41-15,0 0 16,0 41 0,-82-42-16,-41 83 15,41-82 1,123-82 15,0 0-15,41-41-16,-41 42 15,0-42-15,41 41 16,-41 0-16,40-41 16,-81 0-1,-41 123 32,41 41-47,-81 0 0,81 81 31,0-81-31,0 0 0,0-41 16,41-41-16,-1 82 16,83-82-16</inkml:trace>
  <inkml:trace contextRef="#ctx0" brushRef="#br0" timeOffset="129275.049">36939 22048 0,'123'0'32,"-1"0"-32,-40 0 15,41 0 1</inkml:trace>
  <inkml:trace contextRef="#ctx0" brushRef="#br0" timeOffset="129431.5969">36980 22334 0,'41'0'31,"41"0"-16,40 0-15,1 0 16,-41 0-16</inkml:trace>
  <inkml:trace contextRef="#ctx0" brushRef="#br0" timeOffset="129737.4261">38207 22089 0,'41'0'47,"82"0"-31,40 0-16,124 0 15,-206 0 1,-40 0-16,82 0 16</inkml:trace>
  <inkml:trace contextRef="#ctx0" brushRef="#br0" timeOffset="130140.0503">38657 21843 0,'-82'-41'16</inkml:trace>
  <inkml:trace contextRef="#ctx0" brushRef="#br0" timeOffset="130653.0156">37103 21393 0,'0'-41'0,"0"-41"31,40 82-31,42 0 16,0 0-1,-82 41-15,0 41 16,0 41 15,-123-41-31,82-82 0,-40 82 16,40-82-1,82 0 32,40 0-47,1 0 16,0 0-16,41 0 15</inkml:trace>
  <inkml:trace contextRef="#ctx0" brushRef="#br0" timeOffset="131874.1146">38657 22170 0,'41'0'16,"-41"-81"-1,0 40 17,-41 41 14,-41 0-30,41 0 0,-41 0-1,82 81-15,0-40 32,41-41-17,41 0 1,0 0-16,-41 0 15,0 0-15,41-41 16,-1 1 0,-81-1-1,0-82 1,-81 123-16,40 0 16,-41 0-16,-123 41 15,164 0 1,41 41-16,-40-42 0,40 42 15,40 0 1,42-82 0,41 0-16,-41 0 15,-41 0-15,0-41 16,81 0 0,-122-41-1,0 1-15,0 40 16,-41 41-1,-40 0-15,40 0 16,0 0 0,41 122-16,-82-122 15,82 123-15,41-82 16,41-41-16,0 0 16</inkml:trace>
  <inkml:trace contextRef="#ctx0" brushRef="#br0" timeOffset="132135.5375">39516 21966 0,'0'0'0,"0"-82"0,82 0 47,-82 0-47,0 123 47,0 41-47,-41 0 15,41 0-15,0 40 16,0 1-16,0 0 16,0 0-16,41-42 15,-41 42-15,0-82 16</inkml:trace>
  <inkml:trace contextRef="#ctx0" brushRef="#br0" timeOffset="132841.7009">36612 24052 0,'-41'0'16,"82"0"-16,-82-41 0,41-41 15,41 82 1,0-41-16,40 41 15,-40 0-15,0 0 0,41 0 32,-82 82-32,0 0 15,0-41-15,0 41 0,-82 0 16,41-42-16,41 1 16,82-82 30,-41-40-30,41 40-16,-41-82 16,41 41-1,-1-41 1,-122 123 15,41 82-15,-122 0-16,122 82 31,0-42-31,0-40 0,41 41 16,40-82-16,1 41 15,123-82 1</inkml:trace>
  <inkml:trace contextRef="#ctx0" brushRef="#br0" timeOffset="133042.201">38002 24134 0,'41'0'15,"41"0"-15,0 0 16,0 0-1,0 0-15,-41 0 0</inkml:trace>
  <inkml:trace contextRef="#ctx0" brushRef="#br0" timeOffset="133185.6516">38084 24420 0,'41'0'31,"82"0"-31,-41 0 16</inkml:trace>
  <inkml:trace contextRef="#ctx0" brushRef="#br0" timeOffset="133479.9529">39312 24420 0,'-123'0'16,"164"0"15,41 0-15,245 0-1,-205 0 1,-81 0-16,41 0 16</inkml:trace>
  <inkml:trace contextRef="#ctx0" brushRef="#br0" timeOffset="133748.0173">39598 24175 0,'0'-82'15,"-82"82"1,82 41 15,0 0-15,0 41-16,0 245 15,0-245 1,0-1-16,0-40 16,0 0-16</inkml:trace>
  <inkml:trace contextRef="#ctx0" brushRef="#br0" timeOffset="133995.2558">39066 25238 0,'41'0'32,"41"0"-17,0 0-15,40 0 16,1 0-16,-41 0 16,41 0-16,-83 0 15</inkml:trace>
  <inkml:trace contextRef="#ctx0" brushRef="#br0" timeOffset="134316.6108">40416 24584 0,'0'0'0,"0"-82"16,0 164 62,0 0-78,0 40 16,0-40-16,0 82 31,0-82-31,0-1 0,-41 42 16</inkml:trace>
  <inkml:trace contextRef="#ctx0" brushRef="#br0" timeOffset="134591.5627">40334 26138 0,'-41'0'47,"41"41"-47,-82 0 16</inkml:trace>
  <inkml:trace contextRef="#ctx0" brushRef="#br0" timeOffset="135068.7875">36121 26793 0,'-82'0'0,"-41"0"16,41 0-16,42 0 15,162 0 32,1 0-47,82 0 16,817-41-1,-613 41 1,41 0-16,0 0 16,-82 0-16,-40 41 15,-1-41-15,0 0 16,-81 81-16,-124-81 16,-40 0-16,-41 0 15,-82 0 32,-41 41-31,41-41-16</inkml:trace>
  <inkml:trace contextRef="#ctx0" brushRef="#br0" timeOffset="135427.2847">37225 27120 0,'0'0'0,"-82"0"0,42 0 0,162 0 31,42 0-31,40 0 15,83 0 1,81 0-16,123 0 0,0 0 16,0 0-16,-41 0 15,-41 0-15,41 0 16,-164 82-16,-82-82 16,1 0-16,-123 122 0,-41-122 15</inkml:trace>
  <inkml:trace contextRef="#ctx0" brushRef="#br0" timeOffset="139326.2046">21394 19634 0</inkml:trace>
  <inkml:trace contextRef="#ctx0" brushRef="#br0" timeOffset="163517.5574">4254 16853 0,'0'0'0,"0"-41"0,0 0 15,0 0 1,0 123 62,0 41-62,0 204-1,0-82-15,0-40 16,0-83-16,0 42 15,0 122 1,0-122-16,0 41 0,0-1 16,0 1-1,0-1-15,-81 42 0,81-83 16,0 246 0,0-245-16,0-41 15,0-1-15,0 42 16,0-41-16,0 122 15,-82-122 1,82-41-16,0-1 16,0 42-16,-41-41 15,41 0 1,0 0-16,-82-1 16,82-40-1,-82-41-15</inkml:trace>
  <inkml:trace contextRef="#ctx0" brushRef="#br0" timeOffset="164857.5265">5563 17057 0,'41'-163'31,"-41"122"-15,0 0 0,0 0-1,-82 41 16,42 0-15,40 82-16,-82 40 16,82 1-1,-82 41-15,82 81 16,0-163 0,0 0-16,41-82 15,41 0 1,-1 0-1,-40-82-15,0 41 16,-41 0-16,82-163 31,-82 81-31,0 0 0,0 82 16,0 82 15,0 41-15,0 41-1,0-41-15,0-41 0,0-1 16,0 83 0,123-123-1,-41 0 1,40 0-16,1-41 16</inkml:trace>
  <inkml:trace contextRef="#ctx0" brushRef="#br0" timeOffset="165547.1107">7609 16771 0,'0'0'16,"0"-41"-16,0 0 0,0-41 15,0 164 32,0 82-47,0-1 16,-41 206-1,41-247-15,0 1 16,0-82-16,-41 41 16,41-123 31,41-41-47,-41 0 15,122 0-15,-81-40 16,41 81-16,0 41 31,-41 0-31,41 0 0,-41 82 16,-41-42-1,0 42-15,0-41 16,0 82 0,-41-123-16,-82 82 15,41-82-15,0 0 0,-40 0 31</inkml:trace>
  <inkml:trace contextRef="#ctx0" brushRef="#br0" timeOffset="165948.1905">9572 17180 0,'0'0'15,"41"0"-15,-41-41 16,0 0 0,-41 41-1,0 0 1,-41 0-16,42 82 16,-42-41-16,82 41 0,-41 0 15,41-42-15,0 1 16,0 41-16,41-82 15,41 41-15,40-41 16,42 0-16,40 0 16</inkml:trace>
  <inkml:trace contextRef="#ctx0" brushRef="#br0" timeOffset="166529.2366">11454 17221 0,'0'-41'16,"82"41"-16,-82-41 16,0 0-1,-41 41 1,41-82-16,-41 82 0,0 0 16,0 0-1,-41 0-15,41 82 0,-40 0 31,81 0-31,0 0 0,0-41 16,0-1-16,40-40 16,83 123-16,-82-123 15,82 0 1,-41-41-16,-41 0 16,40-40-16,-40-1 15,-41 0-15,82-204 16,-82 40-1,0 42-15,0 40 16,0 82-16,0 0 16,0 205 15,-41 41-31,41-1 0,0 1 16,-82 0-16,82 40 15,0 123 1,82-163-16,-82-41 15</inkml:trace>
  <inkml:trace contextRef="#ctx0" brushRef="#br0" timeOffset="167247.2694">5318 18571 0,'-41'0'16,"41"82"-16,0-1 16,0-40-1,41-41-15,0 0 16,0 0-16,41 0 15,-42 0 1,1 0-16,-41-41 16,0 0-16,0-40 15,-41 40-15,-40-82 16,-42 123 0,0 41-1,82 41 1,41 0-16,-82 81 15,82-81-15,0 0 16,0-41-16,41 41 16,0-82-16,41 40 0,41-40 15,40 0 1,1 0-16,0 0 0,-1-40 16</inkml:trace>
  <inkml:trace contextRef="#ctx0" brushRef="#br0" timeOffset="167658.242">7977 18284 0,'0'0'0,"0"-40"0,0-42 16,-41 41-1,0 41 1,-41 41-1,82 41 1,-41 204 0,41-123-16,0 42 0,0-82 15,0-1-15,0-40 16,0 0 0,0-41-16,-82 82 15,42-82 1,-42-41-1</inkml:trace>
  <inkml:trace contextRef="#ctx0" brushRef="#br0" timeOffset="167808.1409">7486 18980 0,'0'-41'15,"82"41"1,40 0-1,83 0-15,40 0 16,-122 0-16</inkml:trace>
  <inkml:trace contextRef="#ctx0" brushRef="#br0" timeOffset="168596.6039">10063 19143 0,'0'0'0,"0"-81"16,0 40-16,0-41 15,0 41-15,0 0 16,0 0-16,0-41 16,-41 82-16,41-41 15,-82 41-15,1 41 16,81 41 0,-82 82-16,82-82 15,0-1-15,0-40 16,41 41-1,0-82 1,40 0 0,1 0-1,-82-41-15,82 0 0,-82 0 16,0-81-16,0 40 16,0 0-16,0 41 15,0 164 16,0 41-15,0-1-16,0 1 16,0 40-16,0 1 15,-41-1-15,41-40 16,0-41 0,-41-82-16,-41 40 15,1-81 1,81-41-1,-82-81-15,82 40 0,-82-41 16,82 1-16,0-1 16,41 41-16,82 0 15,40 82-15,1-123 16</inkml:trace>
  <inkml:trace contextRef="#ctx0" brushRef="#br0" timeOffset="169050.6115">11863 18530 0,'0'-123'15,"0"82"-15,0 0 16,0-40-1,0 162 17,0 42-32,0 0 15,-41-1-15,41-40 16,0 0-16,-41 82 16,41-82-1,82-123 32,-41 0-47,41-41 16,-82 41-16,82 41 15,-82-41-15,0 82 32,0 41-17,0 0-15,40-41 16,124 40-1,-82-81-15,41 0 16,-1 0-16</inkml:trace>
  <inkml:trace contextRef="#ctx0" brushRef="#br0" timeOffset="169706.7301">5686 20207 0,'0'0'0,"0"-41"15,0 82 17,0 0-17,0 41-15,0-1 16,0-40-16,0 0 15,0 0 1,41-41 0,0 0-1</inkml:trace>
  <inkml:trace contextRef="#ctx0" brushRef="#br0" timeOffset="169858.3722">5891 19757 0,'0'41'31,"0"0"-15,81 0 0</inkml:trace>
  <inkml:trace contextRef="#ctx0" brushRef="#br0" timeOffset="170237.3932">7445 20371 0,'0'-82'0,"0"0"15,-41 164 32,41 0-31,0-1-16,0 1 16,0 41-16,0 204 15,0-204 1,41-41-16,-41-1 15,0 1 1,-41-82 0,0-41-1,-41-81 17,82 40-32</inkml:trace>
  <inkml:trace contextRef="#ctx0" brushRef="#br0" timeOffset="170386.8203">7445 20207 0,'0'0'0,"0"-82"16,82 82 15</inkml:trace>
  <inkml:trace contextRef="#ctx0" brushRef="#br0" timeOffset="171089.6283">9368 20575 0,'0'-123'0,"0"42"16,0 40-16,0 122 47,0 42-32,0-41-15,0 0 16,-82 41-16,82-42 16,0-40-16,0 0 15,0 41 1,41-164 15,0 0-15,40 1-16,-40-1 15,41 0-15,-41 41 16,-41 0-16,82 41 16,-205 0 15,0 41-31,42-41 16,-1 123-16,41-123 15,41 82-15,0-1 16,0 1-1,41-82 1,82 41-16,-1-41 16,1 82-16,-41-82 15,41 82-15,-1-82 16</inkml:trace>
  <inkml:trace contextRef="#ctx0" brushRef="#br0" timeOffset="171468.3408">11290 20534 0,'0'-82'0,"0"41"16,0 1 0,41 40-16,-41-82 15,0 41 1,82 41-16,-82-41 47</inkml:trace>
  <inkml:trace contextRef="#ctx0" brushRef="#br0" timeOffset="171848.2658">11208 21311 0,'164'-204'15,"-82"122"1,0-41-16,0 1 15,-42 40-15,-40-41 16,82 0-16,-82 42 16,0-1-16,0 41 0,0 0 31,-82 41-31,-40 0 16,81 41-16,0 0 15,41 41-15,0 40 16,-82 42-1,82-82-15,0 0 16,82-42-16,-41-40 16,163 82-1,-122-82-15,-41 0 0,0 0 16</inkml:trace>
  <inkml:trace contextRef="#ctx0" brushRef="#br0" timeOffset="173148.3338">5482 21720 0,'-41'0'0,"41"41"47,0 0-31,0 41-16,0 0 15,0 81 1,-41-122-16,41 41 15,-82-41 1,123-41 15,-41-82-31,82 0 16,-82 1-16,122-1 16,-122 0-16,41 82 15,-41-41-15,41 41 16,-41 41-1,0 41-15,0 0 16,0 40-16,0-40 16,0-41-16,0 0 15,0 41 1,41-82 15,0-82-31,41 41 0,40-123 31,-122 83-31,82 40 0,-82 123 32,0 40-17,0 1-15,0 0 16,0-41-16,-41-1 16,41-40-16,0 41 15</inkml:trace>
  <inkml:trace contextRef="#ctx0" brushRef="#br0" timeOffset="173754.8358">6995 22375 0,'0'-82'16,"82"82"0,0 0-1,-41 82 1,-41 0-16,0 0 15,0-42-15,0 1 16,0 82 0,81-246 31,-40 82-32,82-40-15,-41-42 16,-41 41-16,81 41 15,-81 41 1,-41 82 0,0 0-16,0 0 15,0-1-15,0 1 16,0 41 0,0-41-1</inkml:trace>
  <inkml:trace contextRef="#ctx0" brushRef="#br0" timeOffset="174239.6887">9449 22457 0,'0'-82'31,"-81"205"-15,81-42 0,-82 1-16,82 0 15,0-41-15,0 41 16,82-41 0,-1-41-16,-40 0 0,41 0 15,0 0-15,-41 0 16,-41-82-16,82-41 31,-82 41-31,0-40 0,-82-1 16,41 82-16,-41 41 15,41 0-15,0 0 16,-40 123 0,81-82-16</inkml:trace>
  <inkml:trace contextRef="#ctx0" brushRef="#br0" timeOffset="174577.7445">11699 22334 0,'-41'-41'0,"41"123"62,0 0-62,0 0 16,0 40-16,0 1 15,41 41 1,-41-83-16,41 1 16,-41-41-16</inkml:trace>
  <inkml:trace contextRef="#ctx0" brushRef="#br0" timeOffset="174839.8014">11740 22375 0,'0'0'0,"0"-82"0,82 82 15,-41-82-15,82 82 32,-1 0-32,-81 0 0,0 41 15,-41 0 1,0 0-16,-41 41 15,-81 0 1,-1-82-16,41 81 16,0-81-16,41 0 15</inkml:trace>
  <inkml:trace contextRef="#ctx0" brushRef="#br0" timeOffset="175631.9069">14031 16362 0,'0'0'0,"0"82"62,0 40-46,0 42-16,0 81 15,0 1-15,0 40 16,0 369 0,0-328-16,0 123 0,0-123 15,0 0-15,0 369 32,0-410-32,0 0 0,0-81 15,0 40-15,0-81 16,0 0-16,0 40 15,0 1 1,0-124-16,0-40 16,0 0-1,0-82 32</inkml:trace>
  <inkml:trace contextRef="#ctx0" brushRef="#br0" timeOffset="178937.7417">5154 15667 0,'0'0'15,"-82"0"-15,123 0 63,82 0-63,41 0 15,-1 0-15,124 0 16,-165-41 0</inkml:trace>
  <inkml:trace contextRef="#ctx0" brushRef="#br0" timeOffset="179211.6926">5604 15339 0,'0'-122'0,"-41"122"15,41-41 1,0 122 15,0 1-15,0 41-16,0 0 0,0-1 15,0 1 1,0 0-16,0 0 0,0-1 31,0-81-31</inkml:trace>
  <inkml:trace contextRef="#ctx0" brushRef="#br0" timeOffset="179708.8703">7241 15953 0,'0'0'0,"-123"0"0,41 0 32,123 0-1,82 0-31,-1 0 15,42 0-15,-41 0 16,-1 0-16,-40 0 16,0 0-1,0 0-15</inkml:trace>
  <inkml:trace contextRef="#ctx0" brushRef="#br0" timeOffset="180119.9142">8959 15912 0,'-41'0'16,"163"0"31,1-82-32,41 82-15,-1 0 16,1 0-16,81 0 16</inkml:trace>
  <inkml:trace contextRef="#ctx0" brushRef="#br0" timeOffset="180373.0768">9531 15585 0,'0'0'0,"-41"0"0,41-41 16,-81 82 15,81 41-31,0 40 16,0 42-16,0-41 15,0-1-15,0 1 16,40-41-16,-40 0 16,0-1-1</inkml:trace>
  <inkml:trace contextRef="#ctx0" brushRef="#br0" timeOffset="180855.2563">11249 15994 0,'0'0'0,"-41"-82"0,1 82 15,121-41 48,1 41-63,41 0 0,41 0 15,-1 0 1,1 0-16,-41 0 0</inkml:trace>
  <inkml:trace contextRef="#ctx0" brushRef="#br0" timeOffset="185027.7811">5768 17344 0,'0'0'0,"-41"0"0,-41 0 0,41 0 15,0 0 17,164 0 108,82 0-140,122 0 16,123 0-16,41 0 15,0 0-15,-1 81 0,1-81 16,41 123 0,0-123-16,41 164 0,-42-164 15,-81 122-15,-81-122 16,-1 82-16,-164-82 16,42 0-16,-124 82 15,-81-82-15,0 0 16,41 0-1,0 0 1,-41 0 0,-41-41 15,-41 41 16</inkml:trace>
  <inkml:trace contextRef="#ctx0" brushRef="#br0" timeOffset="185940.2452">5809 17466 0,'0'-41'0,"-41"41"47,41 41-32,0 41-15,0 450 32,0-287-32,0 42 15,-82 40-15,82 0 0,0 82 16,0-163-16,0-1 16,0-40-1,0 40-15,0-122 0,41-1 16,-41-40-16,0 0 15,0-41-15,0 41 16,0-41 0,0 0-1,41-41 79</inkml:trace>
  <inkml:trace contextRef="#ctx0" brushRef="#br0" timeOffset="202385.3973">14767 19225 0,'82'-41'16,"41"41"-16,-41 0 16,0 0-16,-1 0 15,-40 0-15</inkml:trace>
  <inkml:trace contextRef="#ctx0" brushRef="#br0" timeOffset="202524.4651">14808 19430 0,'0'0'0,"41"0"31,82 0-31,0 0 16,81-41-16</inkml:trace>
  <inkml:trace contextRef="#ctx0" brushRef="#br0" timeOffset="203036.3932">16935 18407 0,'0'0'0,"-40"-82"15,40-81 1,-41 122-16,0-41 16,-41 82-1,82 41-15,-123 123 16,41-1-16,82-40 15,-81 0-15,81-1 16,0 1-16,0-41 16,0-41-16,0 0 15,81-41 1,-40 0-16,41 0 16,-41 0-16,0-82 15,41 0-15,-41 0 16,81-163-1,-122 122-15,0 41 0,0 0 16,0 164 15,0 0-31,-41 41 16,41-41-16,0-1 0,0-40 16,0 0-16,0 41 15,41 0 1,0-82-16,0 0 15</inkml:trace>
  <inkml:trace contextRef="#ctx0" brushRef="#br0" timeOffset="203645.0903">18817 17344 0,'0'0'0,"0"-41"0,0-41 15,0 0 1,0 123 15,0 82-31,0 122 16,0 328-1,-41-123-15,41 0 16,-82 0-16,82-82 16,-163-41-16,163-41 15,-82 1-15,82 40 16,0-204 0,0-82-16,41-41 31</inkml:trace>
  <inkml:trace contextRef="#ctx0" brushRef="#br0" timeOffset="204090.1117">20453 17630 0,'0'0'0,"0"-41"0,41-163 31,-41 163-31,0-41 15,0 41 1,-81 41 0,-42 123-1,123-1 1,-82 42-16,82 0 16,0 81-1,0-122-15,0-41 16,0-1-16,0-40 15,-41 0-15,41 41 0,-41-82 16,-41 82 0,41-82-1</inkml:trace>
  <inkml:trace contextRef="#ctx0" brushRef="#br0" timeOffset="204249.3553">19840 18121 0,'0'-41'16,"123"41"-1,-1 0-15,42 0 16,40 0 0,1 0-16,40 0 0</inkml:trace>
  <inkml:trace contextRef="#ctx0" brushRef="#br0" timeOffset="204815.6383">21844 18080 0,'0'0'0,"41"-41"31,-41-82-15,0 41-16,0 42 16,-41 40-1,0 0-15,0 0 16,-40 0-16,40 0 16,0 122-1,-41-40-15,82-41 16,0 0-16,0 0 15,41-41 1,41 0 0,0 0-16,-42-41 15,42 41-15,-41-82 16,-41 41-16,41-41 0,-41 41 16,0 1-1,0 121 16,0 1-31,0 82 16,-82 81-16,82-40 16,0 81-16,-82 0 15,82-122-15,0-41 16,-40 40 0,40-122-1,-82-41-15,41 0 16,0-82-1,41-81 1,0-1 0,0-81-16</inkml:trace>
  <inkml:trace contextRef="#ctx0" brushRef="#br0" timeOffset="205287.149">22949 17671 0,'0'0'16,"0"-41"-16,0-41 16,0 205 15,0 40-16,-82 42-15,82-41 16,-82-42-16,82 1 16,0 0-16,-41-82 15,41 0 1,41-41 15,41 0-31,0 0 16,40-123-16,-40 0 0,41 0 31,-123 164 0,0 0-31,82 123 32,41-164-17,-83 0-15,42-41 16</inkml:trace>
  <inkml:trace contextRef="#ctx0" brushRef="#br0" timeOffset="205821.2401">20126 19921 0,'0'0'16,"0"-82"-16,0-41 15,0 82 1,0 123 31,-82 41-47,82 40 15,-41 165 1,41-206-16,0-40 0,0-41 16,-81 41-1,-1-82 16,0 0-15,82-41-16,-82-82 16</inkml:trace>
  <inkml:trace contextRef="#ctx0" brushRef="#br0" timeOffset="205927.1881">20003 19225 0,'41'0'16</inkml:trace>
  <inkml:trace contextRef="#ctx0" brushRef="#br0" timeOffset="206486.3829">21353 19757 0,'0'-82'0,"0"0"16,0 41-16,0 1 16,0 80 15,0 42-31,0 0 15,0 0-15,0 122 32,0-122-32,0-41 0,0 0 15,-81-41-15,81 82 16,0-123 31,81 0-47,-40-41 15,246-40 1,-246-1 0,40 82-16,-162 41 47,-42 41-32,41 41-15,41-82 16,41 81-16,-82-81 15,82 41 1,41-41 0,0 82-16,41-82 15,41 41-15,-42-41 0,-40 82 16,-41 0-16</inkml:trace>
  <inkml:trace contextRef="#ctx0" brushRef="#br0" timeOffset="206901.9095">22908 20411 0,'0'-40'32,"82"40"-17,-41-82-15,40 82 16,42-164 0,-123 123-16,82-41 15,-82-40-15,41 40 16,-41-41-16,0 82 15,0 0-15,-41 41 16,0 0 0,-41 41-16,-41 41 15,83 82-15,40-82 16,0-1-16,0 1 0,0 41 31,40-82-31,1-41 0,41 82 16</inkml:trace>
  <inkml:trace contextRef="#ctx0" brushRef="#br0" timeOffset="207542.5533">20126 21270 0,'0'0'0,"0"-81"15,0 40 16,41 41 1,-41 82-17,0-42 1,0 1-16,0 41 16,0-41-16,-41 0 15,82-41 16,0 0-15,41-82-16,0 41 16,-41 0-1,40-40-15,-40 40 16,-41 82 15,0 40-31,0 1 16,0 123-1</inkml:trace>
  <inkml:trace contextRef="#ctx0" brushRef="#br0" timeOffset="207887.5887">21312 21230 0,'0'0'0,"0"81"32,0 1-17,0-41-15,0 0 16,0 82 0,41-123-16,41 0 15,-41 0-15,0 0 16,41-41-16,-82 0 15,41 41-15,-41-123 0,0 82 16,0-41-16,-164 42 16,123 40-1,0 0-15,-41 40 16,82 1-16,0 0 16,0 41-16</inkml:trace>
  <inkml:trace contextRef="#ctx0" brushRef="#br0" timeOffset="208161.5162">22376 21230 0,'0'-41'0,"0"82"47,0 81-32,0-40-15,0 204 16,0-122 0,0-41-16,-82-1 15,82-40-15,0 41 16,0-82-16</inkml:trace>
  <inkml:trace contextRef="#ctx0" brushRef="#br0" timeOffset="208404.51">22376 21434 0,'0'0'0,"0"-41"0,0-41 16,41 82-1,41-81-15,41 81 16,-1 40 0,-40 1-16,-82 0 15,41 41-15,-41-41 0,0 0 16,0 41-16,-164 0 31,123-82-31,-40 81 0,40-122 16</inkml:trace>
  <inkml:trace contextRef="#ctx0" brushRef="#br0" timeOffset="208926.2009">24585 17875 0,'0'0'0,"0"-41"0,0 1 31,0 203-15,0 124 0,0 81-16,0 0 15,0 82-15,0 450 16,-41-491 0,-41-82-16,82-41 15,-122-81-15,122-82 0,0-42 16,0-40-1,41-41 1,-1 0-16</inkml:trace>
  <inkml:trace contextRef="#ctx0" brushRef="#br0" timeOffset="209699.4377">25321 18571 0,'41'0'78,"0"0"-78,41 0 16,0 0-16,81 0 31,-40 0-31,0 0 0,-82 0 0,-41 41 15,41-41-15</inkml:trace>
  <inkml:trace contextRef="#ctx0" brushRef="#br0" timeOffset="210253.5868">26917 18121 0,'0'-82'0,"-41"205"47,41-1-31,-82 1-16,82 0 15,-41 163 1,41-163-16,-82 0 16,82-42-16,0 1 15,-41-41 1,41-123 31,41 41-47,-41-40 15,0-1-15,82-41 16,-82 82-16,41 41 16,-41-82-16,41 82 15,41 0 1,-41 0-16,-41 82 15,81-41-15,-81 41 16,0-41-16,0 0 16,0 41-1,-40-82-15,-1 81 16,-41-81-16,41 82 16,-41-41-16</inkml:trace>
  <inkml:trace contextRef="#ctx0" brushRef="#br0" timeOffset="228088.3265">4541 7854 0,'0'0'0,"0"-123"0,0 41 16,0 0 0,0 164 15,0 245-31,0 1 16,0 81-16,0 82 15,-41 408 1,41-489-16,0-1 15,0-41-15,-82-123 16,82-81-16,0 40 16</inkml:trace>
  <inkml:trace contextRef="#ctx0" brushRef="#br0" timeOffset="228659.4302">6095 7567 0,'-82'0'0,"82"-41"16,82-40-1,-41 81-15,41 0 16,0 0-16,-1 0 16,1 81-16,-82-40 15,0 0-15,0 123 16,-122-41-1,40-42-15,0 1 0,0-82 16,0 82-16,123-82 47,41 0-47,41 0 16,40 0-16,1 0 15,0 0-15,-42 0 16</inkml:trace>
  <inkml:trace contextRef="#ctx0" brushRef="#br0" timeOffset="229193.5642">8672 7526 0,'0'0'0,"0"-40"16,41 40-1,-41 81 16,0-40-31,-41 41 16,-41 41 0,82-82-16,0 81 15,41-122 17,41 0-32,0 0 15,0 0-15,0-40 16,-1 40-16,-40-82 15,0 0 1,-41 0-16,0 41 31,0 123 16,0 0-47,0 0 16,0 40-16,0 1 15,-82 0-15,82-41 16,0 81 0</inkml:trace>
  <inkml:trace contextRef="#ctx0" brushRef="#br0" timeOffset="229478.4263">10349 7772 0,'0'-82'15,"41"82"17,41-41-32,41 41 0,41 0 15,40-82 1</inkml:trace>
  <inkml:trace contextRef="#ctx0" brushRef="#br0" timeOffset="229721.8109">10431 7649 0,'-82'0'0,"82"41"15,0 82 1,0 0 0,82-42-1,0 1-15,0-41 16,0 0-16,-82 41 0,82-82 15,-82 122-15,-41-40 32,-41-82-32,-123 41 15,123-41-15,1 0 16</inkml:trace>
  <inkml:trace contextRef="#ctx0" brushRef="#br0" timeOffset="230241.3543">6177 9613 0,'0'-41'47,"123"41"-32,-1 0-15,1-123 16,-41 123-16,82-41 31,-164-41-31,0 164 31,-41 41-15,41 0-16,-82 40 16,82-40-16,0 0 0,0-1 15,0-81-15,0 0 16</inkml:trace>
  <inkml:trace contextRef="#ctx0" brushRef="#br0" timeOffset="230689.3147">9122 9367 0,'0'0'0,"0"-41"0,0-41 0,0 42 16,0-1 0,-41 41-1,-40 0-15,40 0 16,0 81-16,41 1 16,-123 0-16,123-41 15,0 41-15,0 0 16,41-82-1,0 0 1,41 0 0,-41-41-16,40 41 15,-81-82-15,41 41 0,-41 0 32,82-41-32,-82 205 15,-41 0 1,41 40-16,-123 42 15,123 81 1,0-245-16,0 41 16</inkml:trace>
  <inkml:trace contextRef="#ctx0" brushRef="#br0" timeOffset="230978.8877">10472 9449 0,'0'0'0,"41"-82"16,-41 123 30,0 41-46,0 41 16,0-42-16,0 42 16,0-41-16,0 41 15,0-42 1</inkml:trace>
  <inkml:trace contextRef="#ctx0" brushRef="#br0" timeOffset="231156.9597">10922 9490 0,'0'0'0,"0"82"47,0 0-47,0 40 16,-82 124-1,82-124-15,0 1 0,41-82 16,-41 0-1</inkml:trace>
  <inkml:trace contextRef="#ctx0" brushRef="#br0" timeOffset="231648.8843">6831 11044 0,'0'0'0,"0"-82"16,0 42-16,0 80 47,0 42-47,-81 82 15,81-41-15,0 81 32,0-122-32,0 0 0,0-41 15,0 0-15</inkml:trace>
  <inkml:trace contextRef="#ctx0" brushRef="#br0" timeOffset="231991.201">7281 11044 0,'0'0'0,"0"41"31,0 0-16,0 41-15,0 0 16,0-41-16,0 40 16,41-81-1,41 0 1,0 0-16,-41 0 16,0-122-1,-41 81-15,0 0 0,82-41 16,-82 205 15,-41 40-15,41-40-16,0 0 15,0 0-15,0-42 16</inkml:trace>
  <inkml:trace contextRef="#ctx0" brushRef="#br0" timeOffset="232222.3094">8713 11167 0,'0'0'0,"0"41"31,-41 0-16,41 41-15,0-1 16,0 124 0,0-123-16,41 40 15,-41-81 1</inkml:trace>
  <inkml:trace contextRef="#ctx0" brushRef="#br0" timeOffset="232392.0148">9122 11372 0,'0'-82'16,"82"82"-1,41 0 1,-1-41-16,1 41 16,0 0-16,-82 0 15</inkml:trace>
  <inkml:trace contextRef="#ctx0" brushRef="#br0" timeOffset="232640.1649">9368 11290 0,'-41'0'0,"41"41"16,0 0-1,0 40 1,82-81-16,-42 82 15,1-82-15,82 41 16,-82-41-16,0 41 16,-41 41-1,0-41 1,-82-41-16,0 81 16,0-81-1,1 0-15</inkml:trace>
  <inkml:trace contextRef="#ctx0" brushRef="#br0" timeOffset="232918.211">10840 11290 0,'0'0'0,"0"122"47,0 1-31,0 0-16,0 81 31,0-122-31,0-41 0,0 41 15</inkml:trace>
  <inkml:trace contextRef="#ctx0" brushRef="#br0" timeOffset="233190.6955">11168 11412 0,'0'0'0,"81"-81"31,-40 81-31,0 0 16,82 0-16,-82 0 16,0-41-1,-41 82 17,0 40-32,0 42 15,-82 41-15,82-1 16,0 124-1,0-165-15,0-40 0,0-41 32</inkml:trace>
  <inkml:trace contextRef="#ctx0" brushRef="#br0" timeOffset="233358.5047">11208 11985 0,'82'0'16,"0"0"0,41 0-16,40-82 15,-40 41-15,0-40 16</inkml:trace>
  <inkml:trace contextRef="#ctx0" brushRef="#br0" timeOffset="233900.5411">12599 8181 0,'0'0'0,"0"-82"15,0 41 17,41 82 46,-41 123-78,0 122 15,0 369 1,0-287-16,0 82 16,0 0-16,0-41 0,0 41 15,0 0-15,0-82 16,0-82-16,0-122 15,-82-1-15,82 83 32,-40-205-32,80-82 31,-40 0-15,82 41-1,-82-82-15,82 82 0,-82-82 16,0 41-16</inkml:trace>
</inkml:ink>
</file>

<file path=ppt/ink/ink1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48:37.020"/>
    </inkml:context>
    <inkml:brush xml:id="br0">
      <inkml:brushProperty name="width" value="0.05292" units="cm"/>
      <inkml:brushProperty name="height" value="0.05292" units="cm"/>
      <inkml:brushProperty name="color" value="#FF0000"/>
    </inkml:brush>
  </inkml:definitions>
  <inkml:trace contextRef="#ctx0" brushRef="#br0">3150 10103 0,'-41'0'16,"41"-40"0,-82 40-1,41 0-15,0 0 16,123 0 93,0 0-109,82 0 16,-1 0-16,-40 0 15,41 0-15,-42 0 16,-40 0-16,82 0 16,-82 0-1,-1 0-15,1 0 16,-41 0-16,41 0 16,-82-82 46,-82 82-46,41-41-16,0 41 15,-41-41-15,42 41 16,-1 0-16,-41-82 16,41 82-1,41-41 16,82 41 1,0 0-32,-1 0 0,-40 0 15,41 41-15,-41 41 16,-41-41-16,41 41 31,-41-1-31,0-40 0,-123 82 16,41-123-1,1 82-15</inkml:trace>
</inkml:ink>
</file>

<file path=ppt/ink/ink1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51:15.236"/>
    </inkml:context>
    <inkml:brush xml:id="br0">
      <inkml:brushProperty name="width" value="0.05292" units="cm"/>
      <inkml:brushProperty name="height" value="0.05292" units="cm"/>
      <inkml:brushProperty name="color" value="#FF0000"/>
    </inkml:brush>
  </inkml:definitions>
  <inkml:trace contextRef="#ctx0" brushRef="#br0">21722 20821 0,'-82'-82'0,"41"41"47,123 41-32,-1 0 1,42-82 0,0 82-16,0 0 0,-42 0 15,-40 0-15</inkml:trace>
  <inkml:trace contextRef="#ctx0" brushRef="#br0" timeOffset="315.3295">21640 20698 0,'0'41'47,"0"81"-32,0 42-15,0 245 32,-82-163-32,82-42 0,0 41 15,0-81-15,-82 0 16,82 122-1,0-204-15,0 41 16,0-83-16,0 1 16,82-41-1,0 0-15</inkml:trace>
  <inkml:trace contextRef="#ctx0" brushRef="#br0" timeOffset="858.2366">23112 21189 0,'0'0'15,"0"-41"-15,0-41 0,0 41 16,0 0-16,0-41 16,0 41-16,-41 1 15,1 40 1,-1 0 0,-41 81-16,41 42 15,-41 41-15,82-42 16,0-40-16,0 0 15,0 0 1,41-82 0,41-41-1,-41 41-15,-41-123 16,122 82 0,-122-41-16,41-40 0,-41 40 15,0 41-15,0 123 31,0 0-15,0-1-16,0 1 16,0 0-16,0-41 15,0 41 1,82-82-16,0 0 16,0 82-16,-41-82 15</inkml:trace>
  <inkml:trace contextRef="#ctx0" brushRef="#br0" timeOffset="1299.2097">24421 20657 0,'0'0'0,"0"-41"15,0 164 32,0-1-47,0 1 16,-81 0-16,81-41 0,0-1 16,-82-40-16,82 0 15,41-41 32,0-41-47,40 0 16,-40-40-16,41 81 15,0-41-15,0 41 16,-41 41 0,40 40-16,-81-40 15,0 41 1,-40-82-16,-1 82 0,-123-41 31,41-41-31,42 0 0,40 0 16</inkml:trace>
  <inkml:trace contextRef="#ctx0" brushRef="#br0" timeOffset="1681.6717">23358 22334 0,'0'-41'16,"-41"41"0,-82 0-1,41 82 1,82 0 0,-41 0-16,41 81 15,0-122-15,82 41 31,0-82-31,41 0 0,0 0 16,-1-41-16,83-41 16</inkml:trace>
  <inkml:trace contextRef="#ctx0" brushRef="#br0" timeOffset="2180.7443">24749 22293 0,'0'0'0,"0"-82"0,0 41 16,0 0 0,-82 41 15,82 41-16,-123 0-15,123 41 16,-82 0-16,82 0 16,0-41-16,0 40 31,0-40-31,41-41 16,0 0-16,41 0 15,-41-81 1,41 40-16,-82-41 0,81-41 15,-81 0-15,82 1 16,-82-42 0,41 164-16,-41 82 47,-82 41-47,82-1 15,-41 1-15,41 0 16,-81 40-16,81-40 15,0-41-15,0-41 16,81 41-16,-40-82 16,0 0-16</inkml:trace>
  <inkml:trace contextRef="#ctx0" brushRef="#br0" timeOffset="2656.7991">25567 20248 0,'0'0'0,"-41"0"15,41-41 1,41 41-1,41 0-15,-41 0 16,40 0 0,-81 41-1,41-41-15,-41 123 16,0-42-16,0 42 16,0 0-16,0-41 15,0 81-15,0-81 16,0 82-1,-82-83-15,82 1 16,0-41-16,0 0 16,0 0-1</inkml:trace>
  <inkml:trace contextRef="#ctx0" brushRef="#br0" timeOffset="3206.0891">25485 20289 0,'0'0'16,"0"-82"-16,0 0 16,41 82 15,0 0-16,41 0-15,-1 0 16,-81 82-16,82 41 16,-82-42-1,82 83 1,-82-82-16,0 0 0,0 40 16,0 1-16,0 0 15,0 0-15,0-1 16,0 42-1,0 0-15,-82 40 0,82-40 16,-82-1-16,82-81 16,0 41-16,-81 40 15,81-40-15,0-41 16,0-41-16,-41 41 16,41-1-1,-41-81 1,-41 0-1,82 41-15,-82-41 16,41 0-16,0 0 16,-40 0-16,-1 0 31,41-41-31</inkml:trace>
  <inkml:trace contextRef="#ctx0" brushRef="#br0" timeOffset="5614.1506">27489 21230 0,'41'0'31,"123"-41"-15,40 41-16,42-82 0,-82 82 16,-1 0-1</inkml:trace>
  <inkml:trace contextRef="#ctx0" brushRef="#br0" timeOffset="5756.5476">27817 21475 0,'41'0'32,"81"0"-32,206 0 31,-206 0-31</inkml:trace>
  <inkml:trace contextRef="#ctx0" brushRef="#br0" timeOffset="6029.4112">29494 21230 0,'0'-82'31</inkml:trace>
  <inkml:trace contextRef="#ctx0" brushRef="#br0" timeOffset="6503.2581">26876 20289 0,'0'0'0,"0"-41"0,0-41 15,0 41 1,0 82-1,0 82 1,0 81-16,0 83 16,-41 40-16,41 327 31,0-367-31,0-83 0,0-40 16,0-41-16,0-1 0,0 83 31</inkml:trace>
  <inkml:trace contextRef="#ctx0" brushRef="#br0" timeOffset="7149.195">20044 20616 0,'0'0'0,"0"-82"0,0 246 47,0 40-32,0 83-15,-81 40 16,81 327 0,0-367-16,0-83 15,-82 1-15,82-83 16,0-40-16,41-41 15</inkml:trace>
  <inkml:trace contextRef="#ctx0" brushRef="#br0" timeOffset="8069.4772">32194 21270 0,'0'0'0,"-82"-81"16,82 40-16,-41-41 15,41 41-15,-41 41 16,41-41-16,-123 41 16,1 123-1,81 0 1,41-1-16,-82 1 15,82 82 1,0-165-16,0 42 0,41-82 16,41 0-1,-41 0 1,40 0-16,42-82 16,-82 1-16,-41-1 15,82-82-15,-82 1 16,0-42-16,0-81 15,41 163 1,-41 41-16,0 0 16,-41 205 31,41 163-32,0-122-15,0 0 16,0-42-16,0 1 15,0-41 1,0-41-16,123 41 16,-83-82-16,1 0 15,0 0-15</inkml:trace>
  <inkml:trace contextRef="#ctx0" brushRef="#br0" timeOffset="8280.0904">33012 21230 0,'0'-41'16,"41"41"-16</inkml:trace>
  <inkml:trace contextRef="#ctx0" brushRef="#br0" timeOffset="8865.973">31212 21148 0,'0'0'0,"0"-41"16,0-41-16,0 41 0,0 0 16,-41 0-1,0 41 1,-82 41 0,123 41-16,-81 41 15,81 40 1,-82 1-16,82-41 0,0-41 15,0-42-15,0 1 16,41-41 0,81 0 15,-40 0-31,-82-122 16,82 81-16,-82-82 15,0-41 1,82 123-16,-82 164 31,0 0-15,0 0-16,0-42 15,0 1-15,0-41 16,41 41 0,41-82-16,-1 0 15</inkml:trace>
  <inkml:trace contextRef="#ctx0" brushRef="#br0" timeOffset="9181.5545">32848 21393 0,'-82'0'16,"205"0"46,0-41-62,40 41 0,124 0 16,-164 0 0,-42-82-16</inkml:trace>
  <inkml:trace contextRef="#ctx0" brushRef="#br0" timeOffset="9698.5454">34198 20739 0,'0'0'0,"0"-41"16,0-41-1,0 41-15,0 123 47,0 41-31,-82 40-16,82 246 31,-41-327-31,41-41 16,0 41-16,0-41 15,0-123 32,41 41-47,-41 0 16,82-41-1,41 41-15,-82 41 16,0 0-16,41 0 16,-42 0-1,-40 123-15,0-82 16,0 41-1,-40-82-15,-42 82 16,0-82-16,0 81 16,41-81-16,-41 0 0</inkml:trace>
  <inkml:trace contextRef="#ctx0" brushRef="#br0" timeOffset="10000.9857">35221 21270 0,'0'0'16,"0"-81"-16,0 40 15,-41 41-15,-82 0 16,41 41-1,1 40-15,-1 1 16,41 41-16,-41 41 31,82-123-31,41 40 0,0-81 16,41 41-16,81-41 16,1 0-16,-41 0 15,40-82 1</inkml:trace>
  <inkml:trace contextRef="#ctx0" brushRef="#br0" timeOffset="13486.2629">22540 24297 0,'0'0'0,"0"-40"16,0-1-1,0 163 17,-82 1-17,82 41-15,0-1 16,-82 42-16,82-123 0,0-41 15,0 40-15,82-122 63,-82 1-63,41-42 16,-41 41-16,123 0 15,-42-41 1,-40 82-16,41 82 15,-82-41 1,0 0-16,0 0 16,0 81-1,-41-40-15,-82-82 0,83 41 16,-1-41-16,0 0 16,-41 0-16</inkml:trace>
  <inkml:trace contextRef="#ctx0" brushRef="#br0" timeOffset="14115.0649">22499 26424 0,'0'-40'46,"-82"-42"-30,41 82 0,0 0-16,-41 82 15,82-1 1,-81 42-16,81-41 16,-82 0-16,82 0 15,0-42-15,82 1 16,-42-41-1,42-41 1,0 1 0,-41-83-16,41 41 15,-82 0-15,41 0 16,-41-122 0,0 122-16,0 0 0,0 41 15,0 0-15,0 123 47,0 41-31,0 0-16,0-1 15,0 1-15,0-41 16,0 41-16,0 81 16,0-122-1</inkml:trace>
  <inkml:trace contextRef="#ctx0" brushRef="#br0" timeOffset="14745.4592">24421 25075 0,'0'0'0,"0"-41"0,0 0 16,0-41-16,0 41 16,0 0-16,0 0 15,0-41 1,-81 82 15,40 41-15,-41 82-16,82 0 15,-82 0-15,82-42 16,0-40-16,0 41 16,0-41-16,41-41 15,41 0 1,0 0-16,-41-82 16,-1 41-16,42-163 15,-82 81 1,0 41-16,0 41 15,0 123 17,0 41-32,0 0 15,-41-42-15,41 1 16,0 0-16,41 0 16,41-82-1</inkml:trace>
  <inkml:trace contextRef="#ctx0" brushRef="#br0" timeOffset="15106.03">24176 26547 0,'0'0'0,"-41"0"0,41-41 16,-82 41-1,41 0 1,-40 82-1,81 0-15,-82 0 16,82 0-16,0-42 16,0 1-16,41 41 15,122-82 1,-81 0 0,41-82-16,40 1 15</inkml:trace>
  <inkml:trace contextRef="#ctx0" brushRef="#br0" timeOffset="15582.3852">25240 24543 0,'0'0'0,"0"-41"16,0-41-1,0 41 1,0 123 15,0 82-15,0 327-1,0-123-15,-41-41 0,41-41 16,-82 1-16,82-42 16,0-81-16,0-42 15,0-40-15</inkml:trace>
  <inkml:trace contextRef="#ctx0" brushRef="#br0" timeOffset="16165.2759">21517 24625 0,'0'0'16,"0"-41"-16,0 0 15,-82 41 32,82 123-47,-82 81 0,82 82 16,0 42-16,0-1 16,0 41-16,0 41 15,0-82-15,41-40 16,-41-83-16,82 123 15,-82-245 1,82-82-16</inkml:trace>
  <inkml:trace contextRef="#ctx0" brushRef="#br0" timeOffset="16644.302">27817 25770 0,'0'0'0,"-82"0"0,41 0 15,82-41 32,122 41-47,42 0 0,0 0 16,-83 0-1,1 0-15</inkml:trace>
  <inkml:trace contextRef="#ctx0" brushRef="#br0" timeOffset="16779.2791">28021 26097 0,'0'0'0,"82"0"16,82 0-1,81 0-15,1-122 16</inkml:trace>
  <inkml:trace contextRef="#ctx0" brushRef="#br0" timeOffset="17149.2413">30435 25811 0,'0'0'0,"-82"0"0,164 0 63,40 0-48,42-41-15,0 41 16,40 0-16,-81 0 15</inkml:trace>
  <inkml:trace contextRef="#ctx0" brushRef="#br0" timeOffset="18247.4223">31866 25525 0,'0'0'0,"0"-82"16,0 0 0,0 0-1,0 41 1,-81 41 0,-1 0-1,41 41-15,-41 41 16,82 0-16,-41 81 15,41 42-15,0-164 16,0 0-16,0 41 16,41-82-1,0 0 1,41 0-16,-41-41 16,81-41-1,-122 41-15,0-82 16,41 0-1,-41 83-15,0 80 47,0 42-47,0 0 16,0-41-16,0 41 16,0-41-16,0 41 15,41-82 16,0 0-31,0 0 16,0 0-16,41 0 16,-41 0-16,41-164 15,-82 123-15,81-41 16,-81 0-16,82 1 16,-82-1-1,41 41-15,0 41 31,-41 82-15,0-41-16,82-1 16,-82 42-16,0-41 15,0-82 63,0-41-62,-82 1 0,41 122-1,-41-1-15,41 83 32,41 0-32,0-41 0,0-41 15,0 0-15,0 40 16,41-81-1,41 0 1,-41 0-16,41-41 16,-41 1-16,-41-42 15,82 0-15,-82-123 16,0 83 0,0-1-16,0 0 15,0 41-15,0 42 0,0 121 47,0 42-31,0 0-16,0 122 31,0-122-31,0-41 0,0 0 16,0-42-16,81-40 15,-81 41-15,82-41 16</inkml:trace>
  <inkml:trace contextRef="#ctx0" brushRef="#br0" timeOffset="18460.978">33421 25688 0,'41'0'31,"41"0"-15,40 0-16,1-41 15,82-41 1,-164 82-16</inkml:trace>
  <inkml:trace contextRef="#ctx0" brushRef="#br0" timeOffset="18707.3664">33830 25075 0,'0'0'0,"0"-41"16,0 123 15,0-1-16,0 124 1,0-82 0,0-1-16,0 1 0,0-41 0,0-41 15,0 0-15,41-41 16</inkml:trace>
  <inkml:trace contextRef="#ctx0" brushRef="#br0" timeOffset="19162.6041">34444 25034 0,'0'41'46,"0"245"-46,0-163 16,0-1-16,-41 1 16,41-82-16,0 0 31,0 41-31,0-164 47,0 41-47,82 0 15,-1-41 1,-40 82-16,41 0 16,-82 41-1,82 0-15,-82 0 16,0 41 0,0 0-16,-82-82 15,0 41 1,0-41-1</inkml:trace>
  <inkml:trace contextRef="#ctx0" brushRef="#br0" timeOffset="19478.366">35098 25484 0,'0'0'0,"41"-123"15,-41 82 1,-41 41 15,-41 82-15,0 41-16,42-42 15,40 1-15,-82 0 16,82 0-16,0-41 16,82 41-1,-1-82-15,42 0 0,0 0 16,-41 0-16,-41-41 16,40 0-16</inkml:trace>
  <inkml:trace contextRef="#ctx0" brushRef="#br0" timeOffset="22371.7616">13704 24993 0,'-41'0'0,"41"41"63</inkml:trace>
  <inkml:trace contextRef="#ctx0" brushRef="#br0" timeOffset="30822.4416">21885 19962 0,'0'0'0,"-41"-41"0,41-41 31,0 41-15,0 0 15,0 0 0,-82-41-15,82 41 15,-40 41-15,40 82 62,40 0-62,42 0-16,-41 41 15,41-42-15,-41-40 16,0 41-16,-41-41 15,123 41-15,-123-41 16,40-41-16,-40 81 16,0-40-1,0-82 32,0-81-31,-81 81-1,81-41 1,-41 0-16,41 0 0,-82 42 16,82-42-16,-82 41 15,0-82 1,0 41 0,1 82-1,81-82-15,-41 82 16,41-40-1,0-1 48,0 0-47,82 41-16,-82-82 15,122 82-15,-40-82 16,-41 41-16,82-41 15,-41 42-15,-1-42 0,1 41 16,41-41 0,41-41-1,-83 82-15,1 41 0,-41-122 16,41 122-16,41-82 16,-42 82-1,1-82-15,0 82 0,0-82 16,-41 82-16,0-82 15,40 82-15,1 0 16,-41-40 0,41 40-1,0 0 1,0-82-16,-41 82 16,40-41-16,-40 41 15,0-82-15,41 82 16,-41 0-1,0 0 1,-41 41 0,0 82-1,41-123 1,-41 122-16,82-81 16,-82 41-16,122 286 31,-122-245-31,123 122 31,-123-204-31,41 41 16</inkml:trace>
</inkml:ink>
</file>

<file path=ppt/ink/ink1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55:08.648"/>
    </inkml:context>
    <inkml:brush xml:id="br0">
      <inkml:brushProperty name="width" value="0.05292" units="cm"/>
      <inkml:brushProperty name="height" value="0.05292" units="cm"/>
      <inkml:brushProperty name="color" value="#FF0000"/>
    </inkml:brush>
  </inkml:definitions>
  <inkml:trace contextRef="#ctx0" brushRef="#br0">20863 21925 0,'0'0'0,"0"-82"0,0 41 16,0 0-16,0-40 16,0 40-16,0 0 15,0 0 1,0 164 31,0 81-47,0 123 15,122 1-15,-122-1 16,0 0-16,0 287 16,0-369-1,0 0-15,0 1 0,0-83 16,0 42-16,-82 286 31,1-328-31,81-40 0,0-41 16,-82 0-16,123-82 31,-41-41-31</inkml:trace>
  <inkml:trace contextRef="#ctx0" brushRef="#br0" timeOffset="1609.8819">22212 21966 0,'0'-41'46,"0"0"1,-40 123 16,40 0-48,0-41 1,-41-41-16,41 122 16,-82-40-1,-41 0 1,82 0 0,82-82 46,0 0-46,41 0-16,-41 0 15,81 0 1,1 0-16,-41-41 16,-41 41-16,41 0 15,-82-41 1,0 0 15,0-41-15,0 41-1,0 82 79,0 41-94,0 0 16,0 41-16,0-1 15,0-40-15,0 0 16,0-41-16,0 0 16,0 40-16,0-40 15,82-41 1</inkml:trace>
  <inkml:trace contextRef="#ctx0" brushRef="#br0" timeOffset="2996.7331">24176 22334 0,'0'-41'16,"0"-41"-1,41 82-15,-41-82 16,0 42 15,0-1 16,-82 41 16,82 41 265,-41 40-313,41 1 1,-82-41-16,82 0 16,0 41-16,0-41 15,0 0-15,0 40 16,0 1-1,82-82 1,-41 0 0,41 0-16,0 41 15,0-41-15,-1 82 16,-81-41 0,0 0-1,-41 81 1,-40-122-1,40 41-15,0-41 16,-41 0-16,82 41 0,-82-41 16,41 0-1,41-82 1,0 42 0,0-83-16,41 41 15,-41 0-15,82 0 16,-82 1-16,82-42 15,-82 82 1,0-41-16,0 41 16,0 0-16,0-40 15,-82 81 17,41 81-1,41-40-31,0 0 15,41 82 1</inkml:trace>
  <inkml:trace contextRef="#ctx0" brushRef="#br0" timeOffset="3559.1405">26017 22252 0,'0'0'0,"0"-82"16,0 41 15,-123 123 16,82 0-47,-41 0 16,82 41-16,-81-1 15,81 1-15,0-41 16,0 0-16,0-41 16,0 40-1,40-81-15,1 82 16,41-82-16,0 0 0,0-41 31,0-41-15,-82 1-1,0-1 1,-82 82-16,0 0 16,0 0-16,41 41 15,-41-41-15,82 82 16,-40-82-16</inkml:trace>
  <inkml:trace contextRef="#ctx0" brushRef="#br0" timeOffset="4402.9992">22294 24093 0,'0'-41'16,"0"0"-1,82 41 1,41 0 0,-82 0-16,0 0 0,40 82 15,-81-41 1,0 0-16,0 41 15,0-42-15,-40 1 16,-1 41-16,-41-41 16,-41 41-16,41-82 15,-40 41 1,203-41 46,-40 0-62,41 0 16,41 0-16,122 0 31,-122 0-31,-41-82 0</inkml:trace>
  <inkml:trace contextRef="#ctx0" brushRef="#br0" timeOffset="5149.887">24462 23847 0,'0'0'16,"0"-122"-16,0 81 15,-41 82 32,41 41-31,-81-1-16,81 1 16,-82 0-16,82 0 15,-82 0-15,82-1 16,-82-81-1,123 0 17,0 0-32,0 0 15,41 0-15,-41 0 16,40 0 0,1 0-16,0 0 15,-82-40 32,0-42-31,0 41-1,-41 123 32,41-41-31,0-1-16,0 1 15,0 41-15,0-41 16,0 0-16,0 41 0,0-41 31</inkml:trace>
  <inkml:trace contextRef="#ctx0" brushRef="#br0" timeOffset="5667.8459">25812 23807 0,'0'-41'16,"82"41"-16,-82-41 15,82 41 1,41 0 0,-83 0-16,42 0 15,-82 41 1,0 40 0,0-40-16,0 0 0,0 41 15,-82-41-15,1 41 16,40-82-16,-41 41 15,41-41 1,82-41 15,41 41-31,-41 0 16,0-41 0,40 41-16,-81 82 31,0 40-16,-41-122-15,1 82 16,-1-82-16,-41 41 16,41-41-16,0 0 15,-41 0 1</inkml:trace>
  <inkml:trace contextRef="#ctx0" brushRef="#br0" timeOffset="6317.5369">22253 25525 0,'0'-82'16,"0"164"46,0 40-62,0 1 16,0-41-16,0 41 16,0-42-16,0 42 15,0-82-15,41 41 16,41-82 0</inkml:trace>
  <inkml:trace contextRef="#ctx0" brushRef="#br0" timeOffset="6877.4588">23849 25484 0,'0'-41'15,"-41"41"17,0 82-32,41-1 15,-82 42-15,82-41 32,0-41-32,41 82 0,0-83 15,41 42-15,0-82 16,-1 0-16,1 0 15,41 0 1,-123-82-16,82 42 16,-82-1-16,0-82 15,0 41-15,0-41 16,-41 42-16,-41 40 0,41 41 16,0 0-1,-41 0-15,1 0 16,81 41-16,0-1 15,0 42 1</inkml:trace>
  <inkml:trace contextRef="#ctx0" brushRef="#br0" timeOffset="7327.9729">26426 25361 0,'0'0'0,"0"-41"16,0 0-1,0 82 16,0 41-31,0 41 16,0-1-16,0-40 16,0 82-1,0-82-15,0-42 16,0 1-16,0 41 16</inkml:trace>
  <inkml:trace contextRef="#ctx0" brushRef="#br0" timeOffset="7997.3194">27326 21843 0,'0'41'63,"0"82"-63,0 81 15,0 451 1,0-246-16,0-82 16,0 82-16,0-41 15,0-41-15,0-40 16,0-1-16,0-81 15,0-42-15,0-40 16,0 0-16,0-41 16,0-1-16,0-40 15,0 0 1,0-82 62</inkml:trace>
  <inkml:trace contextRef="#ctx0" brushRef="#br0" timeOffset="8508.0042">29371 23970 0,'0'0'0,"82"0"62,0 0-46,81 0-16,-81 0 16</inkml:trace>
  <inkml:trace contextRef="#ctx0" brushRef="#br0" timeOffset="8659.7795">29126 24502 0,'82'0'16,"40"0"-1,1 0-15</inkml:trace>
  <inkml:trace contextRef="#ctx0" brushRef="#br0" timeOffset="27590.9699">31457 22948 0,'0'0'16,"0"-41"-16,41 41 15,-41 81 32,0-40-47,0 41 16,-41-82-1,41 41-15,-81-41 16,40-41 15,41 0-31,0 0 16,0-40-16,0-1 16,0-41-16,81 82 15,-40 41-15,41-41 16,0 41-1,-41 82-15,-41 0 16,0 0-16,0 40 16,0-40-16,0 41 15,-205 163 1,124-163-16,-42 0 0,41-82 16,0 40-16,41-81 15,41-41 16,0-81-15,0 81-16,41 0 16,0-41-1,41 82 1,0 41-16,-41 41 16,40-41-16,-40 41 0,0-82 15,41 81-15,0-81 16</inkml:trace>
  <inkml:trace contextRef="#ctx0" brushRef="#br0" timeOffset="27954.8563">32726 22498 0,'0'0'0,"0"-123"16,0 0-16,0 41 16,0 41-16,0-40 15,0 40-15,0 82 32,0 81-17,-41 83-15,41 81 16,0 41-16,0 451 31,0-369-31,-82 0 0,82-82 16,0-122-16,-123 40 15,123-81-15,-82-1 16,41-122 0,41 0-16,0-82 15</inkml:trace>
  <inkml:trace contextRef="#ctx0" brushRef="#br0" timeOffset="28643.6529">34321 22457 0,'0'-41'0,"0"0"15,0-41 1,0 41 0,41 41-1,41 0-15,-41 0 16,-1 0-16,42 82 15,-82-41 1,0 0-16,0 82 16,-82-42-16,42-40 15,-42 41-15,-82 0 16,123-82 0,82 0 15,41 0-16,41 0-15,122-41 16,-81 41 0,-42 0-16</inkml:trace>
  <inkml:trace contextRef="#ctx0" brushRef="#br0" timeOffset="29246.4004">36162 22170 0,'0'-81'0,"0"-1"16,0 41 0,0 123 31,0-1-47,-41 42 15,0 41 1,-82-82-16,123-41 15,82-41 17,0 0-17,41 0-15,-42 0 16,83-82 0,-123 41-1,-41-41 1,0 41-1,0 0 17,0 82-1,0 0-31,0 0 16,-82 82-16,82-42 15,0 42-15,0 0 16,0-41-16,0-1 15</inkml:trace>
  <inkml:trace contextRef="#ctx0" brushRef="#br0" timeOffset="29663.3445">37266 22416 0,'0'0'0,"0"-82"0,82 82 16,-41-82-16,41 82 15,0 0 1,-42 0-16,42 0 0,-82 41 16,0 41-16,0-41 15,0 0-15,-41 41 16,0-42-1,-40-40-15,-1 82 0,41-82 16,164 0 31,-42 0-47,-40 0 16,41 0-16,-82 82 15,41-82-15,-41 82 16,0 0-1,-41-82-15,-41 81 16,-40-81-16,-42 82 16,41-82-16,-40 0 15</inkml:trace>
  <inkml:trace contextRef="#ctx0" brushRef="#br0" timeOffset="30135.5982">34321 24011 0,'0'-41'16,"0"0"0,41 41-1,0 0-15,41 0 16,-42 0-16,42 0 15,-82 82 1,0 0-16,-82 41 0,1-82 16,40 40-1,-82-40-15,82 41 16,0-82-16,123 0 47,0 0-32,41 0-15,326-41 16,-244 41 0</inkml:trace>
  <inkml:trace contextRef="#ctx0" brushRef="#br0" timeOffset="30522.6118">36080 23970 0,'0'-41'0,"41"41"16,-41 41 31,0 0-32,0 41-15,0-41 16,0 0-16,0 0 15,82 40 1,-41-81-16,40 0 16,-40-40-1,41-83 1,-82 41-16,0 41 0,0 0 31,0 82-15,0 41-1,0 0-15,0 40 16,0-40-16,0 0 16,0 0-16</inkml:trace>
  <inkml:trace contextRef="#ctx0" brushRef="#br0" timeOffset="30906.7681">37430 24052 0,'0'-82'15,"82"82"1,-82-41-16,122 41 16,-81 0-16,0 0 15,41 41 1,-82 82-1,-82 0 1,0-82-16,41-41 16,41 81-16,-40-81 15,121 0 17,1 82-32,41-82 15,-82 0-15,-41 82 16,41-82-16,-41 41 15,-82 82 1,-41-123 0,0 81-16,1-81 0,-1 0 15,0 0-15</inkml:trace>
  <inkml:trace contextRef="#ctx0" brushRef="#br0" timeOffset="31367.1517">34689 25443 0,'0'82'47,"-41"40"-47,41 1 0,0 0 15,0-1-15,0-40 16,0 0-16,0 0 31</inkml:trace>
  <inkml:trace contextRef="#ctx0" brushRef="#br0" timeOffset="31757.8382">36284 25647 0,'0'0'0,"-40"82"47,40 41-47,-82 0 16,82-42-16,0 1 15,0-41-15,41-41 16,40 41-16,1-41 16,0 0-16,-41 0 15,41-123 1,-41 41-16,-41-40 16,0-1-16,0 0 15,-82 41-15,41 82 0,0 0 16,-82 0-1,82 0-15,-40 82 16</inkml:trace>
  <inkml:trace contextRef="#ctx0" brushRef="#br0" timeOffset="32070.6036">37675 25565 0,'0'-40'0,"82"40"15,-82-41-15,0 122 47,0 1-31,-41 0-16,41 41 15,0 0-15,-41 81 16,41-122 0,0-41-1</inkml:trace>
  <inkml:trace contextRef="#ctx0" brushRef="#br0" timeOffset="33382.5067">38984 21802 0,'0'-41'47,"41"41"-31,41 0 0,-41 0-1,41 0 1,-82 41 15,0 41-15,0 0-1,0 0 1,-41-82-16,41 81 16,0-40-1,-41-41-15,41 82 16,0-41-1,0 0 1,-41 41 0,41-41-1,0 0 1,0-82 62,0 0-78,0-41 16,0 41-16,0 0 15,0 0-15,0-41 16,0 1-16,0-1 16,0-41-1,0 82 1,0 0-1,0 82 48,0 41-47,0-41-16,0 0 15,0 41 1,0 40-1,0-81 1,0 41 0,0 0-1,0 0-15,0 0 16,0-42-16,0 1 16,0 41-16,0 41 15,-82 40-15,82-40 16,0 41-16,0 40 15,0 1-15,0-1 16,0 42-16,0-42 16,-82 164-1,82-204-15,-81-41 16,81 0-16,-41 40 16,41-40-16,0 0 0,-82 40 31,82-81-31,0 0 0,-41 0 15,41-41-15,0-1 16,0 1-16,0 41 16,0-41-1,-41-41-15,41 41 16,0-82 62,0-82-62</inkml:trace>
</inkml:ink>
</file>

<file path=ppt/ink/ink1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57:43.904"/>
    </inkml:context>
    <inkml:brush xml:id="br0">
      <inkml:brushProperty name="width" value="0.05292" units="cm"/>
      <inkml:brushProperty name="height" value="0.05292" units="cm"/>
      <inkml:brushProperty name="color" value="#FF0000"/>
    </inkml:brush>
  </inkml:definitions>
  <inkml:trace contextRef="#ctx0" brushRef="#br0">21640 22375 0,'0'0'16,"0"-164"-16,0 123 15,0 164 17,0 82-32,0 81 15,0 0-15,0 369 32,0-369-32,0-81 0,0-1 15,0 42-15,0-83 16,0-40-16,0 0 15,-41 81 1,41-163-16</inkml:trace>
  <inkml:trace contextRef="#ctx0" brushRef="#br0" timeOffset="587.3967">23112 22293 0,'0'0'0,"0"-41"15,0 123 32,0 0-31,0 41-16,0-1 15,0 83 1,0-123-16,0-1 16,-81 42-16,81-41 15,0-41-15</inkml:trace>
  <inkml:trace contextRef="#ctx0" brushRef="#br0" timeOffset="1059.0125">24912 22375 0,'0'0'0,"0"-82"16,0 41-1,0 123 32,0 0-31,0 0-16,0 40 0,0-40 15,0 123 1,0-164-16,0-1 16</inkml:trace>
  <inkml:trace contextRef="#ctx0" brushRef="#br0" timeOffset="1501.6059">26835 22334 0,'0'0'0,"0"-41"15,0 123 32,0 41-47,0-42 16,0 42-16,0-41 15,0 82 1,0-83-16,41-81 16</inkml:trace>
  <inkml:trace contextRef="#ctx0" brushRef="#br0" timeOffset="2574.6254">23153 24093 0,'0'-41'15,"0"-41"1,0 41 0,41 0-1,41 41 1,0 0-1,-41 0 1,-41 41 0,-41 123-1,-41-41 1,41-82-16,41-1 16,-82-40-16,82 123 15,-82-123-15,82 41 16,41-123 46,0 82-62,41 0 16,164-82 0,-124 82-16,1 0 15,0 0-15</inkml:trace>
  <inkml:trace contextRef="#ctx0" brushRef="#br0" timeOffset="2958.0897">24871 23970 0,'0'-41'16,"0"-41"0,41 82-16,-41-40 15,0 121 32,0 1-31,0 0-16,0 0 15,0 41-15,0-1 16,0-81 0,-41 82-1</inkml:trace>
  <inkml:trace contextRef="#ctx0" brushRef="#br0" timeOffset="3419.1171">26180 24052 0,'0'-82'0,"0"41"31,0 164 16,0-41-32,0 0-15,0 81 32,0-81-32,0 0 0,0 0 15,0-41-15</inkml:trace>
  <inkml:trace contextRef="#ctx0" brushRef="#br0" timeOffset="4220.8051">22744 25197 0,'0'-41'15,"0"1"1,82 40-16,-41 0 16,0 0-16,0 0 15,81 40 1,-122 1-16,0 0 16,0 41-1,0-41-15,-40 41 0,-42-41 16,41-41-16,41 41 15,-41-41 1,82 0 15,0-82-15,41 82-16,-1 0 16,-40 0-16,0 0 15,82 41 1,-123 0-16,82-41 15,-82 122-15,0-40 16,-41-82 0,-41 41-16,-82 41 15,83-82 1,-1 0-16,-41 0 0,82 0 16,-41 0-1,82-41-15</inkml:trace>
  <inkml:trace contextRef="#ctx0" brushRef="#br0" timeOffset="4599.9769">24381 25279 0,'0'0'0,"0"-41"0,0-41 31,0 123 16,0 82-47,0-41 16,0 0-16,0 40 16,0 1-16,40-41 15,-40 0-15,0 40 16</inkml:trace>
  <inkml:trace contextRef="#ctx0" brushRef="#br0" timeOffset="5032.7488">25935 25565 0,'0'-40'15,"0"-1"1,0 122 31,0 1-47,0 0 15,0 0-15,0 41 16,0-1 0,41-81-16,-41 41 15</inkml:trace>
  <inkml:trace contextRef="#ctx0" brushRef="#br0" timeOffset="5870.0975">27530 21802 0,'0'41'79,"0"82"-64,0 122-15,0 42 0,0-1 16,0 41-16,0 0 15,0-81-15,0 40 16,0 369 0,0-369-16,0 41 15,0-40-15,0-124 16,0-40-16,0 0 16,-41 122-1,41-163 1,-40-82-1,-83 0 1</inkml:trace>
  <inkml:trace contextRef="#ctx0" brushRef="#br0" timeOffset="6862.7841">21558 24829 0,'41'-41'31,"0"0"1,-41 82 46,0 41-78,0 41 15,82 0 1,-82-1-16,0 205 16,0-163-1,0-41-15,0 0 0,0-1 16,81 1-16,-81 81 31,0-163-31,0 0 0,0 41 16,0 0-1,0-41 1,0-123 93</inkml:trace>
  <inkml:trace contextRef="#ctx0" brushRef="#br0" timeOffset="26151.0294">23562 23643 0,'0'-41'16,"0"0"15,0-41 16,-41 82-31,-40 0-16,-1 0 15,41 0 1,-41 0-1,41 0 1,-41 0 0,-40 0-1,40 0 17,41 0-32,41 41 15,-41-41-15,-41 41 31,41 41-15,-40 0 15,81-41-31,-41 40 16,41-40 0,0 0-1,-41-41 1,41 41-16,0 41 15,0 41 1,0-1 0,0-40-1,0 41 17,0-82-17,41-41-15,-41 82 0,81-82 16,-81 41-1,41-41 1,-41 40 0,41-40-16,41 82 31,-41-82-15,0 41-1,41-41 1,-1 0-1,42 0 1,-82 0 0,41 0-1,-41 0 1,41 0 0,40 0-1,-81 0 1,0 0-1,41-82 1,-41 82 15,-41-41-31,41 41 16,41-40 0,-41 40-1,-41-82 1,40 82-16,-40-41 15,82 0 1,-82-41 15,41 82-31,-41-41 16,0 0 0,0 0-1,0-40 1,0 40-1,0 0 1,0 0 15,0-41-15,0 41 15,0 0-15,0-41-1,-82 42 1,82-42 0,-41 82-1,41-41-15,-81-41 16,40 41 15,0 41-15,41-82-1,-82 82 1,41 0-16,0 0 16,0 0-1,41-41-15,-82 41 16,42 0 0,-1 0-1,-41 0 1,41 41-1,-41 0 1,0 0 0,-40-41-1</inkml:trace>
  <inkml:trace contextRef="#ctx0" brushRef="#br0" timeOffset="27235.4762">20044 24502 0,'-41'0'16,"-40"0"15,40 0-15,41-41-1,-41 41 1,0 0 15,164 0 47,-42 0-62,1 0-16,0 0 16,0 0-16,41 0 15,81-41-15,-81 41 16,0 0-16,-42 0 16,-40 0-16,41 0 15,-82-82 95,0 41-79,-82 41-16,82-40 1,-41 40-16,1 0 16,40-82-1,-41 82 1,82 0 46,-41-41-62,81 41 16,-40 0-16,0 0 16,41 0-1,-82 123-15,82-42 16,-82-40 0,0 0-16,-41 41 15,-41 0-15,0 0 16,-81 81-1,163-122-15,-82-41 16</inkml:trace>
  <inkml:trace contextRef="#ctx0" brushRef="#br0" timeOffset="30211.8853">33135 21720 0,'0'0'0,"-41"0"31,41 82-16,0 41 1,0 0-16,0-1 16,0 1-16,-41 0 15,41-41-15,0-1 16,-82 42 0,82 0-1</inkml:trace>
  <inkml:trace contextRef="#ctx0" brushRef="#br0" timeOffset="30739.7982">33094 21802 0,'0'-82'0,"0"42"16,81-83-1,42 0 1,-41 123-16,0 0 16,0 0-16,-41 41 15,-41 0-15,81 0 0,-81 122 31,-41-81-31,1 41 16,-42-41-16,41-41 16,0 40-16,-41-40 15,41-41-15,0 82 16,41 0 46,0-41-30,82-41-32,-41 82 15,41 0-15,-41-82 16,41 122-16,-42-81 16,-40 0-1,82 41-15,-82-41 0,82 41 16,-82-1-1,41-81-15</inkml:trace>
  <inkml:trace contextRef="#ctx0" brushRef="#br0" timeOffset="31253.5678">34075 22661 0,'0'-82'15,"41"82"1,41-40 0,0 40-1,0 0 1,-82 81-1,0 42 1,-123 82 0,41-124-1,0-40 1,164-41 46,0 0-62,41 0 16,-41 0-16,-1 0 16,1 0-16,-41 0 15,41 0-15,-41 0 16</inkml:trace>
  <inkml:trace contextRef="#ctx0" brushRef="#br0" timeOffset="39173.5576">34934 22702 0,'-40'0'0,"-1"0"16,82 0 46,-1 0-62,1 0 16,164 0-1,-123 0-15,0 0 16,-1 0-16,1 0 16,123 0-1,-164 0 1,40 0 15,-121 0 32,-1 0-48,41-41-15,-41 41 16,-41-41 0,41 41-1,41-41-15,-41 41 16,-41-81-1,123 81 48,0 0-47,0 0-16,41 41 15,0 81 1,-1 1-1,-81-41 1,-40 0 0,-83 40-1,82-122-15,-41 41 0</inkml:trace>
  <inkml:trace contextRef="#ctx0" brushRef="#br0" timeOffset="39727.4748">36775 22252 0,'0'-41'0,"0"0"31,0 123 16,0 41-47,0 0 16,0-1-16,-82 124 31,82-164-31,0-1 0,-40 1 16,40-41-16,0 0 15,0-82 16</inkml:trace>
  <inkml:trace contextRef="#ctx0" brushRef="#br0" timeOffset="40129.3839">36775 22375 0,'0'0'15,"0"-123"-15,82-40 16,-82 81-1,82 82-15,-82-82 16,82 82-16,-41 0 16,40 0-1,1 82 1,-82 40-16,0-40 16,-41 0-16,0-41 0,-40 41 15,-1-41 1,0 41-16,0-82 0,0 81 15,123-81 64,41 41-79,0-41 15,0 123-15,0-82 16,-1 41-16,1-1 15,0-40-15,-41 41 0,41 0 32</inkml:trace>
  <inkml:trace contextRef="#ctx0" brushRef="#br0" timeOffset="40582.0522">37553 22907 0,'0'-82'0,"40"82"15,-40-41-15,123 41 16,-41 0-16,-41 0 16,-41 41-1,0 41-15,0-41 16,0-1-16,-82 83 31,0-82-31,41 41 0,-40-41 16,121-41 31,83 0-32,-41 0-15,0 0 16,0 0-16,-1 0 15,-40 0-15,41 0 16,-41 0 0</inkml:trace>
  <inkml:trace contextRef="#ctx0" brushRef="#br0" timeOffset="41040.2849">38902 22661 0,'-40'0'16</inkml:trace>
  <inkml:trace contextRef="#ctx0" brushRef="#br0" timeOffset="46251.6512">23399 22375 0,'0'-82'16,"0"41"15,0 0-15,0 0 15,0-40-15,-82 81-1,82-41 1,-41 41-16,0 0 31,41-41-31,-41 41 16,-41 0 15,41 0-15,-40 0-1,40 0 1,-41 0 0,0 0-1,41 0 1,0 0-1,41 41 17,-81-41-32,81 81 15,-41 1 1,-41 0 0,41 0-1,41 0 1,-82 0-16,82-42 15,0 83 1,0-82-16,0 41 0,0-41 16,0 0-16,0 40 15,0 42 1,41-41 0,0 0-1,41-41 1,-41 41-1,0-82 1,-41 40 0,81-40-1,1 0-15,0 0 16,-41 0 0,41 0-1,-1 0 1,-40 0-1,0 0 1,41 0 0,-41 0-1,-41-81-15,41 81 16,-41-41 0,82 0-1,-41-82 1,40 41-1,-40 0 1,-41 42-16,41 40 16,-41-82-1,82 0-15,-82-41 16,0 41 0,0 42-1,0-42 1,0 41 15</inkml:trace>
  <inkml:trace contextRef="#ctx0" brushRef="#br0" timeOffset="48632.297">38780 22620 0,'0'0'0,"-41"0"0,-41 0 0,41 0 15,82-81 48,82 81-63,-1 0 15,1 0-15,41 0 32,-82 0-32</inkml:trace>
  <inkml:trace contextRef="#ctx0" brushRef="#br0" timeOffset="49041.7416">39761 22170 0,'0'0'0,"0"-41"0,41 41 32,0 0-17,41 0 1,-82 82-1,0-41-15,0 41 16,0-41-16,0 41 16,-41-41-16,0 0 15,-81 40 1,81 1-16,-41-82 0,82 41 16,-41-41-16,123 0 46,-41 0-30,81 0-16,-40 0 16,-41 0-16,41 0 15,0-41-15,-41 41 16</inkml:trace>
  <inkml:trace contextRef="#ctx0" brushRef="#br0" timeOffset="49650.1883">40334 22007 0,'0'0'0,"0"-82"16,0 41 0,0 82 30,0 82-46,0-1 16,0 42-16,0-82 16,-41 41-16,41-83 15,0 1-15,0 0 16,-41 82 0,41-205 30,0-41-46,0-40 0,0-1 16,41-81-16,-41 81 16,41 1-1,41 163-15,-82-41 16,41 41-16,0 0 16,0 0-1,41 0 1,-82 41-16,0-1 15,0 42-15,0 0 0,-82 0 16,41 0 0,0-1-16,-82 42 15,41-82 1,82 0 0,41-41-1,0 82-15,0-82 16,41 41-16,-41-41 15,0 82 1,-41-1-16,204-40 0,-122-41 16,-41 123-16,41-123 15</inkml:trace>
  <inkml:trace contextRef="#ctx0" brushRef="#br0" timeOffset="49841.3133">41193 22252 0,'0'0'16,"0"82"31,0 41-32,0-1-15,0 124 16</inkml:trace>
  <inkml:trace contextRef="#ctx0" brushRef="#br0" timeOffset="52594.1385">22826 24420 0,'0'0'0,"0"41"656,-41-41-656</inkml:trace>
  <inkml:trace contextRef="#ctx0" brushRef="#br0" timeOffset="59406.7149">11004 23152 0,'0'-41'0,"0"-41"16,0 246 31,0 0-32,41 81-15,-41-81 16,0-42-16,0 83 16,0-164-1,0 0-15,0-123 47,0 0-47,0-41 16,-41-40-16,41-1 15,0 1-15,0-42 16,0 0 0,41 165-16,0-42 15,41 41-15,-42 41 16,42-41-1,0 41-15,-82 41 16,0 0 0,0 81-16,-82-40 0,0 41 15,-40 41 1,40-83-16,41 1 16,-41-41-1,123 41 16,82-82-31,-41 123 0,-1-82 16,1 40-16,41 83 16,41 122-1,-83-204-15,-81-41 16</inkml:trace>
  <inkml:trace contextRef="#ctx0" brushRef="#br0" timeOffset="59710.1546">11904 24093 0,'0'0'0,"-82"0"0,82-123 16,82 82 0,0 41-1,0 0-15,-42 41 16,-40 0-1,0 82-15,0 0 16,-81-1-16,-1 1 16,41-82-1,41 0-15,82-41 32,40 0-32,83-41 15,122-164 1</inkml:trace>
  <inkml:trace contextRef="#ctx0" brushRef="#br0" timeOffset="60142.3952">12967 23561 0,'0'0'0,"-163"0"0,81 0 16,164 0 15,122-123-15,1 83-16,-1 40 15,-122-123-15,-41 123 16,-41-41-16,82 41 16,-82-41-1,-41-41 1,0 82-1,-41 0-15,41-41 16,1 41-16,-42 0 16,82-82-1,0 42 1,82 40-16,40-41 16,-40 41-16,-41 0 15,41 41 1,-82 81-16,0-40 15,0 0-15,0 245 32,-123-245-32</inkml:trace>
  <inkml:trace contextRef="#ctx0" brushRef="#br0" timeOffset="60712.896">13908 22907 0,'0'-123'15,"0"246"-15,0-164 47,82 163-47,-82 1 16,0 0-16,0-41 15,0 0 1,0-1-16,0-40 0,0 41 16,0-41-1,0-123 17,-41 0-32,41-40 0,0-1 15,-82-204 1,82 163-16,0 41 15,0 42-15,41-1 16,41 41 0,0 41-1,0 82 1,-82-1-16,0 1 16,0 0-16,0 0 15,-82 41-15,41-83 16,41 1-16,-82-41 0,82 82 15,82-41 17,-41-41-17,41 82-15,-41-82 16,0 41-16,-41 0 16,122 81-16,-122-81 15</inkml:trace>
  <inkml:trace contextRef="#ctx0" brushRef="#br0" timeOffset="61025.9063">14604 23111 0,'0'0'0,"-82"0"0,82-41 15,41 0 1,41 41-1,-1-81-15,-40 81 16,41 0 0,-82 81-16,0-40 15,0 164 1,0-82-16,-82-1 16,82-81-16,-41-41 15,41 82-15,123-164 31,0 41-15,-82-41-16,0 42 16,41-42-16</inkml:trace>
  <inkml:trace contextRef="#ctx0" brushRef="#br0" timeOffset="61293.2376">15586 22743 0,'0'0'0,"81"0"31,83-82-15,0 82-16,40-82 15,-81 82-15</inkml:trace>
  <inkml:trace contextRef="#ctx0" brushRef="#br0" timeOffset="61659.1187">16567 22170 0,'0'-122'32,"0"40"-17,82 82-15,0 0 16,0 123-1,-82-42 1,0 1-16,0 41 16,-41-41-16,-82 81 15,123-122 1,-41-41-16,41 82 16,41-82-1,82-41-15,81-41 16,-40 1-1,-41 81-15,-1-82 0,1 82 16,-41 0-16,-82-41 16,82 41-16</inkml:trace>
  <inkml:trace contextRef="#ctx0" brushRef="#br0" timeOffset="73671.5232">22499 24584 0,'82'0'15,"40"0"1,83 0-16</inkml:trace>
  <inkml:trace contextRef="#ctx0" brushRef="#br0" timeOffset="75202.7655">31376 24175 0,'0'0'0,"0"-123"15,0 82-15,0-41 16,0 205 46,0 122-62,0 42 16,0 40-16,0 368 31,0-367-31,0-1 0,0 0 16,40 0-16,-40-81 15,0 40-15,0-81 16,0 122 0,-40-245-16,40-41 15,0-82 32,0-41-47</inkml:trace>
  <inkml:trace contextRef="#ctx0" brushRef="#br0" timeOffset="76669.1434">27489 19389 0,'0'0'0,"-40"0"0,-42 0 0,41 0 15,-41 0 1,41 0-1,123 0 79,286 0-78,-123 0-16,246 0 15,-286 0-15,40 41 16,83-41-16,40 0 16,82 0-16,-41 0 15,82 0-15,450 0 16,-573 0 0,41 0-16,-82 0 15,-82 0-15,-122 0 16,41 0-1,-205 0 32,-41 41-47,0-41 16,0 0-16</inkml:trace>
  <inkml:trace contextRef="#ctx0" brushRef="#br0" timeOffset="78158.3504">28553 19552 0,'0'0'0,"-245"0"0,81 0 0,0 0 15,82 0-15,-40 0 32,81 0-32,0 0 15,123 0 32,81 0-31,124 0-16,40 0 15,41 0-15,82-81 16,0 81-16,450 0 16,-409 0-1,123 0-15,-42 0 0,1 0 16,-41 0-16,-41 0 16,0 0-16,490 0 31,-572 0-31,0 41 0,-81-41 15,-42 0-15,-41 0 16,83 0-16,-42 0 16,41 0-1,-204 0-15,-41 0 16,-164 0 31,0 0-47,0 0 0,1 0 15,-1-41-15,-41 41 16,0 0-16,-40 0 16,-1 0-16,-81 0 15,-42-82-15,-367 82 16,327-82 0,-1 82-16,1 0 15,41 0-15,-42-82 16,-285 82-1,326 0-15,42 0 0,-41-82 16,40 82 0,83 0-16,40 0 0,41 0 15,205-81 32,40 81-47,574 0 16,-328 0-16,41 0 15,122 0-15,1 0 16,82 0-16,-1 0 16,42 0-16,449 81 15,-613-81 1,0 0-16,-42 0 16,-40 0-16,-81 0 15,244 0 1,-408 0-16,-83 0 15,-40 0-15,0-40 0,-123 40 63,-82 0-63,1 0 16,-328 0-1,163 0-15,-81 0 16,-123 0-16,0 0 15,1-82-15,-1 82 16,0 0-16,-327 0 16,450 0-1,40 0-15,42 0 0,122 0 16,83 0-16,244 0 31,42 0-15,163 0-16,532 0 31,-409 0-31,40 41 0,-40-41 16,0 0-16,-82 0 15,41 81-15,-41-81 16,-81 0-16,-83 0 16,0 0-16,-122 0 15,-82 0 1,-123 0 15,-40 0-15,-42 0-16,-82 0 15,42 0-15,-82 0 16,-42 0-16,-449-40 31,409 40-31,82 0 0,40-82 16,42 82-16,40 0 15,0 0 1,287 41 0,-41-41-1,41 0 1</inkml:trace>
  <inkml:trace contextRef="#ctx0" brushRef="#br0" timeOffset="85722.7061">32357 24175 0,'0'0'0,"0"-41"0,0 0 0,41-41 16,-41 41-16,0-41 16,0 164 46,0 41-62,0 0 16,82 122-1,-82-163-15,0 0 16,0 40-16,0-81 16,0 0-16,0 0 15</inkml:trace>
  <inkml:trace contextRef="#ctx0" brushRef="#br0" timeOffset="86202.8309">35221 24216 0,'0'0'0,"0"-41"15,0-41 1,0 123 31,0 0-32,0 0-15,0 81 16,0-40-16,0 41 16,0-41-16,0-41 15,0 81 1,-82-122-16,82 82 16,0-41-1</inkml:trace>
  <inkml:trace contextRef="#ctx0" brushRef="#br0" timeOffset="86570.8337">36939 24338 0,'0'0'0,"0"-41"0,0-40 31,0 162 0,0 42-31,0-41 16,0 0-16,0 0 16,0-1-16,0 42 15,0-41-15,0 41 16,0-82 0,82-41-1</inkml:trace>
  <inkml:trace contextRef="#ctx0" brushRef="#br0" timeOffset="92694.8612">32685 25688 0,'0'-41'0,"-41"-41"31,-41 42-15,41 40-1,-41 0 1,0 0 0,1 0-1,40 122 1,41-40-1,0-41-15,0 0 16,0 41-16,0-41 16,0 40-1,0 1-15,0-41 16,0 0-16,0 41 16,81-82-1,1 82-15,0-82 16,0 0-1,-41 0-15,41 0 16,-82-41 0,81 41-16,42-82 15,-123-41 1,41 82-16,-41 0 16,0-40-16,0 40 15,0-41 1,0 0-16,0 41 0,0 0 15,-123-81 1,82 122 0,1-41-16,-42 41 0,41 0 15,0 0-15,41 41 16,-82-41-16,82 40 16</inkml:trace>
  <inkml:trace contextRef="#ctx0" brushRef="#br0" timeOffset="93480.6911">25035 24175 0</inkml:trace>
  <inkml:trace contextRef="#ctx0" brushRef="#br0" timeOffset="94894.1189">34321 25893 0,'-123'-82'31,"246"82"47,-41 0-78,0 0 16,81 0-1,-81 0 1,-41 41-16,41-41 16</inkml:trace>
  <inkml:trace contextRef="#ctx0" brushRef="#br0" timeOffset="95219.2861">35262 25647 0,'0'-41'15,"0"-40"32,0 162 0,0-40-31,0 0-16,0 0 15,0 205 1,0-165-16,-82-40 16,82 0-16,0 41 15,0 41 1</inkml:trace>
  <inkml:trace contextRef="#ctx0" brushRef="#br0" timeOffset="96214.3792">26221 24911 0</inkml:trace>
  <inkml:trace contextRef="#ctx0" brushRef="#br0" timeOffset="98817.0357">36366 26097 0,'0'-82'62,"41"82"-62,0 0 16,0 0-16,41 0 16,-41 0-16,0 0 0,-1 0 15,42 0 1,0 0 0,-41 0-1</inkml:trace>
  <inkml:trace contextRef="#ctx0" brushRef="#br0" timeOffset="99105.6195">37225 25565 0,'0'0'0,"0"-40"16,0 80 46,0 1-62,0 82 16,0 0-16,0-41 16,0-1-16,0 1 15,0 0-15,0 0 16,0 41-1,0-83-15</inkml:trace>
  <inkml:trace contextRef="#ctx0" brushRef="#br0" timeOffset="100324.5483">32603 26956 0,'0'-41'15,"0"0"63,41 41-78,0 0 16,40 0 0,-40 0-1,-41 41 1,0 41 0,-41 41-1,-40-41 1,-1-41-1,41-41 1,82 0 31,0 0-47,41 0 16,-1 0-1,-81 40 1,82-40-16,-82 82 15,-41 41 1,-81-82 0,81-41-16,-41 0 15,41 82-15,0-82 16,-41 0-16,41 0 0,0-82 31,41 41-31,0 0 0</inkml:trace>
  <inkml:trace contextRef="#ctx0" brushRef="#br0" timeOffset="100804.9">35221 27283 0,'-41'-40'16,"41"-1"-1,0-41 1,-82 82 15,82 82 0,0 40-31,0-40 16,0 0-16,0 0 16,0 0-16,0-1 15,0 1 1,0-41-16,41 41 16</inkml:trace>
  <inkml:trace contextRef="#ctx0" brushRef="#br0" timeOffset="101188.9611">36653 27202 0,'0'-41'32,"0"82"14,0 0-30,0 40-16,0 1 16,0 0-16,0 0 15,0 0-15,0-1 16,0 1-16,0 0 16</inkml:trace>
  <inkml:trace contextRef="#ctx0" brushRef="#br0" timeOffset="102179.7552">37798 24175 0,'0'-82'16,"0"41"15,0 123 32,0-41-63,0 41 15,0 163 1,0-81-16,0-1 16,0 1-16,0 81 15,0 205 1,0-286-16,0 40 16,0-40-16,0 0 15,0 40-15,0-40 16,0-42-16,0 124 15,0-123 1,0-42-16,0 1 0,0 0 16,0-41-16,0 82 31,0-82-31,0-1 0,0 83 16,0-82-1,0 0 16</inkml:trace>
  <inkml:trace contextRef="#ctx0" brushRef="#br0" timeOffset="103868.9137">32194 27324 0,'0'-81'78</inkml:trace>
  <inkml:trace contextRef="#ctx0" brushRef="#br0" timeOffset="104464.5367">32398 27202 0,'0'-82'63</inkml:trace>
  <inkml:trace contextRef="#ctx0" brushRef="#br0" timeOffset="109746.6313">33135 26711 0,'0'-41'16,"-41"41"0,41-41-1,-82 41 1,41 0 0,41-41 15,-41 41-31,-41 0 15,41 0 1,-40 0 0,-1 0 15,41 0-15,-41 0-1,41 0 1,0 41-1,-41-41-15,82 82 16,-41-82-16,41 82 16,-40-41-1,40 40 1,-82 42 0,82-82-16,0 0 15,-41-41-15,41 82 16,0-1-1,-41-81-15,41 82 16,0 41 0,0-41-1,0-41-15,0 0 16,0 40-16,0-40 0,0 41 31,0 41-31,41-82 16,41-41-1,-82 41 1,81-41-16,1 81 16,0-81-1,0 0 1,41 41 0,-42-41-1,-40 0 1,0 0-16,41 0 0,-41 0 15,0 0-15,41 0 16,-82-41 0,122 41-1,-122-81-15,82-42 32,-41 123-32,-41-82 0,82 41 15,-82-41-15,82 42 16,-82-83-1,41 82-15,-41 0 16,0-41-16,0 0 16,0-40-16,0 40 15,0-41-15,-41-81 16,41 122 0,-82 0-16,0 82 0,0-82 15,-40 82-15,-124 0 16,123 0-1,83 0-15,-42 0 16,41 0-16</inkml:trace>
  <inkml:trace contextRef="#ctx0" brushRef="#br0" timeOffset="124510.7961">43770 22907 0,'0'-82'0,"0"41"16,0 123 47,0 0-48,0-1-15,0 42 16,0 0-16,0-41 0,-41 81 31,41-122-31,0 0 16</inkml:trace>
  <inkml:trace contextRef="#ctx0" brushRef="#br0" timeOffset="124874.7863">43689 22661 0,'0'0'0,"0"-82"16,40-81 0,42 122-1,41 41-15,-41-82 0,0 82 16,-1 0 0,1 41-16,-82 41 15,0 0-15,0-1 0,0 1 16,-122 0-16,-42 41 31,82-82-31,-41 40 0,82-81 16,41 41-16,0 0 15,0 41 1,82 41 0,-41-82-1,41 41-15,0 40 16,-82-81-1,82 41-15,81 0 16,-122-82-16</inkml:trace>
  <inkml:trace contextRef="#ctx0" brushRef="#br0" timeOffset="125284.094">44548 23479 0,'0'0'0,"0"-41"16,0-40 0,41 81-16,-41-41 0,40 41 15,83 0 1,-41 82 0,-82-42-16,0 1 15,0 41-15,0-41 16,-82 82-1,0-123-15,41 41 16,82-41 31,0 0-31,41 0-16,-41 0 15,0 0 1,-41 81-16,0-40 31,-41-41-31,0 41 16,0-41-16,-41 0 0,41 0 15,1 0-15</inkml:trace>
  <inkml:trace contextRef="#ctx0" brushRef="#br0" timeOffset="125899.4147">45693 23275 0,'-82'0'16,"82"-41"-16,41 41 63,82 0-48,40 0-15,-40 0 0,0 0 16,81 0-1,-163 0-15,41 0 16,-41 0 0,-41-41 15,-41 41-15,41-41-16,-123 41 15,42-82-15,-42 82 16,82 0-1,41-41-15,82 41 63,-41 0-63,41 0 0,-1 0 31,-81 82-31,41 0 16,-41 0-16,0-41 15,0 0-15,-82 40 16,1-81-16,40 82 16</inkml:trace>
  <inkml:trace contextRef="#ctx0" brushRef="#br0" timeOffset="126282.7645">47002 22825 0,'0'-82'0,"0"41"16,-82 41 15,82 41 0,0 41-31,0 41 0,0-1 16,0 1-16,0 41 31,0-42-31,0-81 0,0 0 16,-41 41-1</inkml:trace>
  <inkml:trace contextRef="#ctx0" brushRef="#br0" timeOffset="126707.7875">46961 22825 0,'0'0'0,"0"-82"0,-41-82 32,82 164-17,0 0-15,41 0 16,0 0-16,-1 41 15,-81 0 1,41 0-16,-41 41 0,0-41 16,0 41-16,-81-1 15,-83 42 1,82-123-16,0 123 0,41-123 31,41 41-15,41-41-1,41 0 1,0 41-16,-41-41 16,-41 82-16,82-1 15,-82-40-15,81 82 16,-81-82 0,41-41-16,-41 82 0,41-82 31</inkml:trace>
  <inkml:trace contextRef="#ctx0" brushRef="#br0" timeOffset="127163.0604">47657 23398 0,'-41'0'0,"82"0"47,40 0-47,-40 0 15,41 0 1,-82 40-16,0 42 16,0-41-16,0 41 15,0-41-15,-82-41 16,41 41-16,-40-41 15,162 0 48,1 0-63,-41 0 16,-41 122-1,0-40 1,0-41-16,-41 41 15,0-82-15,0 82 16,-163-82 0,163 0-16,0 0 15,0 0-15,41-41 16</inkml:trace>
  <inkml:trace contextRef="#ctx0" brushRef="#br0" timeOffset="127438.8232">48188 23520 0,'82'0'31,"41"0"-15,0 0-16,-1 0 16,-40 0-16,41 0 15</inkml:trace>
  <inkml:trace contextRef="#ctx0" brushRef="#br0" timeOffset="127872.3573">49375 23193 0,'0'-82'32,"0"164"30,0 0-62,0-41 16,0 41-16,0 40 31,0-40-31,0-41 16,-41 41-16,0-82 62,41-82-15</inkml:trace>
  <inkml:trace contextRef="#ctx0" brushRef="#br0" timeOffset="128435.4441">49047 23111 0,'0'-41'16,"0"-41"-16,41 82 15,0-40-15,0 40 16,41 0-16,-41 0 15,0 0-15,41 40 16,-82 1 0,0 82-16,81-41 15,-81-41-15,0 41 16,0-1-16,-122 42 16,40-123-1,0 82-15,41-82 16,-41 41-16,123-41 62,0 0-62,41-82 16,-41 82-16,41 41 16,-82 0-1,122 41-15,-122-41 16,0 40-16,0 1 15,0 0-15,-41-41 16,1 0-16,-83 82 16,82-123-16,-41 0 15,41 0-15,0 0 16,41-82 0,0 0-16</inkml:trace>
  <inkml:trace contextRef="#ctx0" brushRef="#br0" timeOffset="128765.129">49743 23520 0,'0'-82'0,"82"-40"16,-82 40-1,0 164 32,0 0-31,0-1-16,0 165 16,0-164-1,0-1-15,0-40 16,0 0-16,-41-41 15,41 82 1,0-123 0,0-41-1</inkml:trace>
  <inkml:trace contextRef="#ctx0" brushRef="#br0" timeOffset="129082.8653">49825 23193 0,'0'0'0,"0"-82"16,40 41-1,42 41 1,0 0 0,-41 0-16,0 123 15,-41-82 1,0 0-16,0 82 16,-41-83-1,-41-40-15,41 82 16,0-82-16,-40 82 15,81-41 17,81-41-17,-40 82-15,0-82 16,82 41 0,-41-41-1,-41 0 1</inkml:trace>
  <inkml:trace contextRef="#ctx0" brushRef="#br0" timeOffset="129293.1507">50479 23602 0,'0'0'0,"0"-82"16,0 164 46,82 41-62,-82-41 16,0 81-1,0-40-15,0 0 16,0-1-16</inkml:trace>
  <inkml:trace contextRef="#ctx0" brushRef="#br0" timeOffset="131267.2101">43157 24870 0,'0'-41'31,"0"0"-15,0-41-1,0 42 1,0 80 31,0 1-47,0 82 15,0 0-15,0-41 16,0 286 0,0-164-16,0 1 15,0 40-15,0-40 16,0 40-16,0-40 15,82 40-15,-82 82 16,0-163-16,81 41 16,-81-83-16,0 1 15,0-41-15,0 0 16,0-1 0,0 1-16,0 0 0,0 0 15,0-41 1,0 0-1</inkml:trace>
  <inkml:trace contextRef="#ctx0" brushRef="#br0" timeOffset="131559.9726">45325 24584 0</inkml:trace>
  <inkml:trace contextRef="#ctx0" brushRef="#br0" timeOffset="132084.579">44466 24993 0,'0'0'0,"0"-41"0,0 0 0,0-41 15,0 41 1,0 82 15,0 82-31,0 0 16,0-1-16,0 1 15,0 122 1,0-122-16,0-41 16,0-41-16,82-41 0,-82 41 15</inkml:trace>
  <inkml:trace contextRef="#ctx0" brushRef="#br0" timeOffset="132443.7211">46511 25116 0,'0'0'0,"82"0"0,-82-82 16,41 82-16,-41-41 15,0 0 1,41 41-16,-41 82 62,0 0-62,0-1 16,0 42-16,0-41 0,0-41 16,0 41-1,0-42-15</inkml:trace>
  <inkml:trace contextRef="#ctx0" brushRef="#br0" timeOffset="132810.6544">48270 25116 0,'41'0'0,"-82"0"0,82-82 15,-41 164 48,0-1-63,0 1 15,0 123 1,0-124-16,0 1 16,0 0-16,0-41 0</inkml:trace>
  <inkml:trace contextRef="#ctx0" brushRef="#br0" timeOffset="133586.3597">44384 26670 0,'0'0'0,"0"-41"15,-82 123 32,82 0-47,0 40 16,0-40-1,0 0-15,0 82 16,0-83 0,123-81-16,-82 0 15,0 0-15,81 0 31,-122-41-31,41 41 0,-41-122 16,0 40-16,0 0 16,0-41-16,-81 1 15,-1 40 1,0 82-16,41 0 16,0 0-16,-41 123 15,82-42-15,0 1 16</inkml:trace>
  <inkml:trace contextRef="#ctx0" brushRef="#br0" timeOffset="133932.6732">46143 26997 0,'0'0'0,"-41"0"0,164 0 78,40 0-63,-40 0-15,0 0 16,-41 0-16,-1 0 16</inkml:trace>
  <inkml:trace contextRef="#ctx0" brushRef="#br0" timeOffset="134206.552">47084 26670 0,'0'-41'16,"0"0"-1,0 82 17,0 41-17,0 0-15,0-1 16,0 1-16,0 41 16,0-41-16,0 0 31</inkml:trace>
  <inkml:trace contextRef="#ctx0" brushRef="#br0" timeOffset="134554.8309">48066 26956 0,'40'0'63,"83"0"-63,41 0 15,-41 0 1,-42 0-16,-40 0 0,0 0 16</inkml:trace>
  <inkml:trace contextRef="#ctx0" brushRef="#br0" timeOffset="134829.0396">48966 26588 0,'0'82'78,"0"41"-63,0-1-15,0 1 16,0 0-16,0-41 16,0-1-16,0-40 15,0 0-15</inkml:trace>
  <inkml:trace contextRef="#ctx0" brushRef="#br0" timeOffset="143156.6357">44507 28061 0,'-41'0'78,"-41"0"-62,41 0-1,0 0-15,-41 81 31,82-40-31,0 41 16,0 82 0,0-41-16,0-42 15,41-40-15,-41 0 16,41-41-16,41 82 16,0-82-1,0 0 1,-1 0-1,1-82 1,0 41 0,-82-41-16,82 42 0,-82-83 31,0 41-15,0 41-16,0-82 15,-41 82-15,0 41 16,-41-122-1,0 122 1,-40 0 0,40 41-16,41-41 15,41 81-15,-41-81 16</inkml:trace>
  <inkml:trace contextRef="#ctx0" brushRef="#br0" timeOffset="144173.0443">46307 28511 0,'81'0'62,"-40"0"-46,0 0-16,41 0 15,-41 0-15,123-41 32</inkml:trace>
  <inkml:trace contextRef="#ctx0" brushRef="#br0" timeOffset="144817.5083">47370 28183 0,'0'41'78,"0"0"-63,-82-41 17,82 41-32,-41-41 15,1 0 16,40-123-15,0 82 0,0-40-16,81-1 15,-40 82 1,0 0-16,41 0 0,0 41 16,-82 0-1,0 40-15,0 1 16,0 0-16,0 41 15,-41-41-15,0-1 16,-41 1-16,-41 41 16,83-123-1,40 41-15,-41-41 16,41-41 0,0 0-1,0 0-15,0-41 16,0 1-1,41 81 1,81 0 0,-122 40-16,82-40 15,-82 82-15,82-82 16,-82 82-16,41-82 16,-41 41-16</inkml:trace>
  <inkml:trace contextRef="#ctx0" brushRef="#br0" timeOffset="145193.0676">48434 28347 0,'0'0'0,"82"0"47,-42 0-31,83 0-16,41 0 16,-82 0-1</inkml:trace>
  <inkml:trace contextRef="#ctx0" brushRef="#br0" timeOffset="145796.8089">49497 28020 0,'0'0'16,"82"0"-16,-82 82 62,-41-1-46,-41 1 0,42-82-1,40 82 1,-82-82-16,82-41 31,0 0-31,0 0 16,0-41-16,82 1 15,-1 81 1,1 0 0,-41 81-1,-41 1 1,0 82-1,0-123-15,0 0 16,-41 81-16,0-81 16,-41 41-16,42-82 15,-42 82-15,41-82 16,41-41 0,0-41-1,0 41-15,0 0 16,41 41-1,41 0 1,-1 0 0,1 82-1,-41-82-15,41 41 16,-41-41-16,0 0 16</inkml:trace>
  <inkml:trace contextRef="#ctx0" brushRef="#br0" timeOffset="146533.1333">50315 24911 0,'0'-41'16,"0"123"62,0 41-78,0 81 15,0 82-15,0 42 16,82-1-16,-82 41 16,123 0-16,-123-122 0,82 40 15,-82 0-15,0-81 16,0-1-16,0-81 16,0 0-16,0 0 15,0-42-15,0 42 31,0-41-31,0 0 16,0-1 0</inkml:trace>
  <inkml:trace contextRef="#ctx0" brushRef="#br0" timeOffset="154051.4086">51993 26588 0,'0'0'0,"81"0"94,1 0-94,0 0 15,0 0-15,0 0 16</inkml:trace>
  <inkml:trace contextRef="#ctx0" brushRef="#br0" timeOffset="154219.7233">52074 26915 0,'41'0'47,"41"0"-47,0 0 15,0-41-15,0 41 16</inkml:trace>
  <inkml:trace contextRef="#ctx0" brushRef="#br0" timeOffset="154661.4918">53015 26506 0,'0'0'16,"0"-41"-16,0 0 15,0-40 17,0 122-1,0 40-15,0 42-16,0 0 0,0 0 15,0-1-15,0 1 31,0-41-31,0-41 16,82-41-16,0 0 16,0 0-1,0-41-15,-1 41 16,-40-123-16,41 82 16,-82-41-16,41 1 15,-41-1-15,0-41 16,0 41-1,-164 0-15,123 82 16,-40 0-16,-83 0 16,82 0-1,41 0-15</inkml:trace>
  <inkml:trace contextRef="#ctx0" brushRef="#br0" timeOffset="176637.4858">4173 18857 0,'0'-204'0,"0"163"16,-41-123 15,0 164-31,41-41 0,-41 41 15,-41 0 1,-41 41 0,82 164-16,41-42 15,-81 42-15,81 40 16,0-81-16,0-42 16,0-40-16,40 0 15,1-82 1,41 0-16,-41 0 0,41 0 15,0 0-15,0 0 16,-1 0-16,-40-123 16</inkml:trace>
  <inkml:trace contextRef="#ctx0" brushRef="#br0" timeOffset="177732.8108">4663 19634 0,'0'-82'0,"0"42"31,0-1-15,41 41-1,0 0-15,-41-82 16,82 82-1,-82 41 1,82 0-16,-82 0 16,0 40-16,-41-40 15,41 0-15,-82 41 16,41-82-16,123 0 47,-41 0-32,0 0-15,41 0 16,-41 82 0,-41-41-16,0 0 15,0 40-15,0-40 16,-82 82 0,0-123-16,0 82 15,0-82-15,41 0 0,-40 41 31,81-123-31</inkml:trace>
  <inkml:trace contextRef="#ctx0" brushRef="#br0" timeOffset="178248.4719">5277 19103 0,'0'-41'31,"82"41"-15,163 0 15,-122-82-31,0 82 0,-1 0 15,1 0-15,-41-41 16,-41 41 0,-41-41-1,-41-41 1,-82 82 0,41-41-16,41 41 15,1-41 1,-42 41-1,82-81 17,82 81-32,-1 0 15,42 0-15,41 40 32,-82 42-32,-82 0 15,0-41 1,-82 82-1,41-41-15,-41-42 0,-41 42 16,82-82 0</inkml:trace>
  <inkml:trace contextRef="#ctx0" brushRef="#br0" timeOffset="179967.7568">7772 18039 0,'0'-82'16,"0"0"-16,0 41 15,-41 41-15,41-40 16,-41 40 0,-40 40 15,81 42-31,-123 41 15,123 0-15,-82 163 16,0-204 0,82 0-16,0-41 15,0 40-15,0 1 16,41-82 0,-41 41-1,123-41-15,-41 0 0,40 0 16,-40 0-16</inkml:trace>
  <inkml:trace contextRef="#ctx0" brushRef="#br0" timeOffset="180443.302">8100 18571 0,'0'-41'15,"0"-41"1,81 82 0,1 0-16,-41 0 31,0 82-15,-41-41-16,0 0 15,0 40-15,-82-40 16,0 41-1,1-82-15,121 0 63,83 0-47,-41 0-16,0 82 15,-41 0 1,-41 41-1,-41-42 1,-41 1 0,41-82-16,-41 41 15,41-41-15,0 0 16,41-82 15</inkml:trace>
  <inkml:trace contextRef="#ctx0" brushRef="#br0" timeOffset="180688.3659">8672 18489 0,'41'-82'47,"41"82"-47,0 0 15,41 0-15,-1 0 16,-40-41-16,0 41 0,0 0 16,-82-41-1</inkml:trace>
  <inkml:trace contextRef="#ctx0" brushRef="#br0" timeOffset="180954.7851">9122 17916 0,'0'82'62,"0"41"-62,0-41 16,0 40-16,0 83 31,0-123-31,0-41 0,0-1 16,0 42-16</inkml:trace>
  <inkml:trace contextRef="#ctx0" brushRef="#br0" timeOffset="181307.8033">9940 18121 0,'0'-41'0,"0"0"15,0-41 1,0 41 0,-41 0 15,1 41-15,-83 82-1,123 41-15,-82 41 16,82-83-16,0-40 15,0 0-15,0 82 16,41-82 0,41-41-16,-41 0 15,40 0 1,1 0-16,-41 0 16</inkml:trace>
  <inkml:trace contextRef="#ctx0" brushRef="#br0" timeOffset="182014.1258">10145 17753 0,'82'-41'15</inkml:trace>
  <inkml:trace contextRef="#ctx0" brushRef="#br0" timeOffset="182473.6183">10390 17548 0,'41'0'16,"-41"-41"-1,0 0 17,41-40-17,-41 40 17,-41 41-1,-41 122-16,82 1 1,0 41-16,0-42 16,0 1-16,0 0 0,0-41 15,0-1-15,41-40 16,82-41 0,-82 41-16,41-41 15,-41 0-15,41 0 16,-42 0-16,42-122 15</inkml:trace>
  <inkml:trace contextRef="#ctx0" brushRef="#br0" timeOffset="184480.6519">10922 17957 0,'41'0'32,"-41"-41"-17,0-41 1,0 164 78,0-41-94,0 0 15,82 41-15,-82-41 16,0 41-1,41-82-15,-41 41 16,41-41 0,40 0-1,1 0 1,-82-41-16,0-41 16,41 82-16,-41-123 15,0 82-15,0 0 16,0 0-1,0-40 1,0 40 609,-82-41-578,82 123 15,0 0-62,0 81 16,0 165 0,0-165-16,0 1 15,0-41-15,0-41 16,0 41-16,0-1 16,0-40-1,0-82 32,0-40-47,0-1 16,-41-82-1,41 1-15,0-1 0,0 0 16,0 83-16,0 40 31,0-41-31,-81 82 16,40 41 15,41 41-15,-123-1-16,82 1 15,41 0-15,-41-41 16,41 41 0,0-123 30,0 0-30,82-82-16,41-81 31,-82 163-31,0 41 0,-41-82 16,81 82-16,1 0 16,-82 41-1,41 0-15,-41 41 16,0 40-16,0 1 15,0 122 1,0-122-16,0 0 0,0-41 16,0-41-16,-82-1 15,82 42 1,0 0 0,-82-82 15,42 0-16,-42-41-15,41 41 16,41 41 15,41-41 16,41 0-47,81-41 16,83-41-1,-165 82-15</inkml:trace>
  <inkml:trace contextRef="#ctx0" brushRef="#br0" timeOffset="185042.3602">6422 20861 0,'-122'0'0,"-1"0"16,0 82-16,0-82 15,1 0-15,-1 82 16,0-82-16,-204 82 16,245 0-1,41-82-15,0 0 0,205-41 47,163-41-31,123 0-16,41-41 15,82 1-15,777-83 32,-614 123-32,-204-40 0,-82 122 15,-164-123-15,-122 123 16,-123-41-1,-123 41 17,-41 0-32,1 0 15,-288 123 1,124-123-16</inkml:trace>
  <inkml:trace contextRef="#ctx0" brushRef="#br0" timeOffset="185342.3783">6095 21311 0,'0'0'0,"-368"164"0,82-82 16,122-82-16,82 82 15,246-123 17,245-82-32,82-82 15,1063-81 1,-695 82-16,-122 122 0,81 82 15,-286-164-15,-164 164 16,-164-41-16,-163 41 16,-82 0 46,-41 41-62,1 41 16</inkml:trace>
</inkml:ink>
</file>

<file path=ppt/ink/ink1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15:16.599"/>
    </inkml:context>
    <inkml:brush xml:id="br0">
      <inkml:brushProperty name="width" value="0.05292" units="cm"/>
      <inkml:brushProperty name="height" value="0.05292" units="cm"/>
      <inkml:brushProperty name="color" value="#FF0000"/>
    </inkml:brush>
  </inkml:definitions>
  <inkml:trace contextRef="#ctx0" brushRef="#br0">20085 6790 0,'0'0'0,"-82"0"0,42 0 47,80 0 0,42 0-47,41 0 15,0 0-15,40 0 16,1 0-16,-41 0 16,-1 0-16,1 0 0,0 0 15,-41 0 1,40 0-16,-40 0 0,-41 0 16,0 0-16,41 0 15,-123 0 48,-41 0-48,41-82-15,-41 82 16,1 0-16,-42 0 16,41 0-16,0 0 15,41-41-15,-40 41 16,-1 0-1,123-40 32,0 40-31,40 0-16,-40 0 16,82 0-16,-41 0 15,0 0 1,-1 0-16,-40 40 0,41 42 15,-82 0 1,-82 41 0,0-41-1,1-41-15,-42 81 16,41-40-16,41-41 0</inkml:trace>
  <inkml:trace contextRef="#ctx0" brushRef="#br0" timeOffset="2744.7493">23685 6258 0,'0'0'0,"0"-81"16,0 40 0,0 0-1,-82 41-15,41-82 16,-40 82 15,81-41-31,-82 41 16,0 0-1,41 0-15,0 0 0,-41-41 16,0 41 0,1 0-16,40 0 15,0 0-15,-41 0 16,0 0-1,0 0 1,82 41 0,-122 41-16,122-41 15,-82 0-15,41 122 16,41-40 0,0-41-16,-82 0 15,82-1-15,0 42 16,0 0-16,0-41 0,41 40 31,0-40-31,-41-41 0,123-41 16,-82 82-16,81-82 15,-40 0-15,-41 82 16,0-82-16,41 0 16,0 0-16,-1 0 15,1-41-15,0 41 16,41-41-16,-1-82 15,-81 123 1,41-82-16,-41 42 16,41 40-16,-82-82 0,82 0 15,-82 41 1,41-123 0,40 123-16,-81 1 0,0-42 15,0 0-15,0 0 16,0 41-16,-40-41 15,-42 1 1,-41 81-16,0-82 16,1 82-16,-1 0 15,-123 41 1,165-41-16,-1 122 16</inkml:trace>
  <inkml:trace contextRef="#ctx0" brushRef="#br0" timeOffset="3840.7205">23644 14071 0,'0'41'32,"0"41"-17,0-41 1,-82-41-1,41 0 1,-40 0 0,81-41-1,0 0 1,0-41-16,0 41 16,41 41-16,81-41 15,-40 41 1,-41 82-1,-41-41-15,0 41 16,0 0-16,0 0 16,-82-1-16,41-40 15,-41 41-15,-81 41 32,81-82-32,0-41 0,82 41 15,-41-41-15,41-41 31,0 0-15,0-82 0,0 82-16,0-41 15,82 82-15,-41 0 32,82 0-32,-41 123 15,-82-41 1,81-41-16,-81 41 15,0-1-15,41-40 16,41 41 0,-41-82-16</inkml:trace>
  <inkml:trace contextRef="#ctx0" brushRef="#br0" timeOffset="4351.1779">25321 13867 0,'0'-82'0,"0"41"31,0 164 16,0 81-31,0 42-16,0 40 15,0 368 1,0-408-16,0 40 16,0 1-16,0-42 15,0-81-15,0 40 16,0-81-1,0-41-15,0-41 0,0-1 16</inkml:trace>
  <inkml:trace contextRef="#ctx0" brushRef="#br0" timeOffset="4968.7936">26508 13908 0,'0'-41'0,"0"-41"16,0 41-16,0 123 62,0 0-62,0-1 16,0 1-1,0 41-15,0-41 0,0-41 16,0 0-16,0 40 16,0-40-1</inkml:trace>
  <inkml:trace contextRef="#ctx0" brushRef="#br0" timeOffset="5573.064">28512 13908 0,'-41'0'0,"41"-82"16,-41 82-1,82 0 63,41 0-78,0 0 16,41 0 0,-1 0-16,1 0 0,-41 0 0,0 0 15,-82 82 95,-41 122-95,41-122-15,0 0 16,-41 163-1,41-163 1,0-41-16</inkml:trace>
  <inkml:trace contextRef="#ctx0" brushRef="#br0" timeOffset="6001.9639">30230 14030 0,'0'0'0,"0"-41"0,82 41 16,-41-122-1,0 122 1,41-82-1,-41 82-15,81 0 16,-122 41 0,82 41-16,-82-1 0,0 1 15,0 0-15,-82 41 16,-40-41-16,-42 122 31,41-163-31,82-41 0,41 41 16,82-41 15,41 0-15,40 0-16,1 0 15,-41 0-15,-41 0 0,-1 0 16</inkml:trace>
  <inkml:trace contextRef="#ctx0" brushRef="#br0" timeOffset="6684.5273">26794 15462 0,'0'-41'16,"-82"41"-16,41 0 15,0 0-15,0 0 16,41 41-16,-122 41 16,122 0-16,0 40 15,0 1-15,0-41 16,0 0-16,41-1 16,0-81-16,40 82 15,1-82-15,0 0 16,0 0-16,-41-41 15,41 0-15,-42 1 0,-40-83 16,0 41 0,0 0-16,0 41 15,0-40-15,-81 81 16,-1 0 0,41 0-1,0 81-15,41-40 16,0 0-16,41-41 15</inkml:trace>
  <inkml:trace contextRef="#ctx0" brushRef="#br0" timeOffset="7147.0623">28717 15667 0,'0'-82'16,"0"41"15,41 41-31,-1 0 0,42 0 16,0 0-1,-82 41-15,82 41 16,-82-42-16,0 1 16,-82 41-16,0 0 15,0-41-15,-81 41 16,163-1-1,-82-81-15,123 0 47,82 0-31,40 0 0,-81 0-16,0 0 0,0 0 15,0 0-15</inkml:trace>
  <inkml:trace contextRef="#ctx0" brushRef="#br0" timeOffset="7621.8927">30435 15707 0,'0'0'0,"0"-40"0,0-1 16,0-41-1,-41 205 63,41-42-78,-82 1 16,82 0-16,0 0 16,41 81-1,0-163-15,0 82 16,41-82-16,-42 0 0,1 0 16,41 0-16,-41-82 15,0-40 1,-41 40-16,0 0 15,0 41-15,-41-41 16,0 82-16,-41 0 16,41 0-16,-122 82 15,81-41 1,82 0-16,-82-41 16</inkml:trace>
  <inkml:trace contextRef="#ctx0" brushRef="#br0" timeOffset="8745.9219">26835 16812 0,'0'-41'31,"0"0"16,-82 41-31,41 0-1,41 41-15,-82 163 16,82-81-1,0 0-15,0-41 16,0 0-16,0-1 16,82-81-16,-41 41 0,82-41 31,-82 0-31,0 0 0,81-122 16,-122 81-1,0-41-15,0-123 31,-41 123-31,1 1 0,-42 81 16,41 0-16,0 0 16,-41 0-1,82 41-15,0 40 16,0 1-16,0-41 16</inkml:trace>
  <inkml:trace contextRef="#ctx0" brushRef="#br0" timeOffset="9251.4341">28676 16975 0,'0'0'0,"41"-40"15,-41-42-15,0 41 16,-41 41 15,0 0-15,-41 123-16,41-42 15,41 1-15,-82 41 16,82 0-16,0 40 16,0-81-1,41-82-15,41 82 16,-41-82-16,0 0 0,0 0 16,41 0-1,-1-123 1,-81 82-16,0-41 15,0 42-15,-41 40 0,1 0 16,-83 0 0,82 40-16,-41 42 15,82 0-15,0-41 16,0 0 0</inkml:trace>
  <inkml:trace contextRef="#ctx0" brushRef="#br0" timeOffset="9622.5138">30639 16975 0,'0'0'16,"0"-40"-16,0-42 15,0 41 1,0 123 31,0 40-47,0 1 0,0 0 15,0 0-15,0-1 16,-41 1-16,41 0 16,0-42-16,0-40 31,0 0-31</inkml:trace>
  <inkml:trace contextRef="#ctx0" brushRef="#br0" timeOffset="9865.5001">31907 14398 0,'0'0'0,"0"-81"16</inkml:trace>
  <inkml:trace contextRef="#ctx0" brushRef="#br0" timeOffset="10442.0613">31703 13580 0,'0'-81'16,"0"162"124,0 42-140,0 82 16,0 40-16,0 123 16,41-41-16,-41-40 0,0 40 15,0 368 1,0-367-1,0-1-15,-41-41 0,41 1 16,-123-1-16,123-41 16,-41-122-16,41 41 31,0-83-31,-82-81 0,82 82 16,0-123 15,0-40-16,0 40-15,-41 0 16,41-41-16</inkml:trace>
  <inkml:trace contextRef="#ctx0" brushRef="#br0" timeOffset="15605.2223">26958 13785 0,'0'-41'16,"0"0"15,0 0-15,-82-41 0,41 41 15,0 41-31,-41-81 15,0 81 1,1 0 0,40 0-1,-41 0 1,41 0 0,0 0-1,41 41 1,-82-41-16,41 40 15,41 42 1,-82 0-16,82-41 16,-81 0-16,81 41 0,0 0 31,0-1-31,0 1 0,0 41 16,0-82-16,0 41 15,0 81 1,41-81-16,-41 0 15,40-41-15,-40 0 16,164 81 0,-123-122-16,41 41 15,-41-41-15,0 0 16,0 0-16,81 0 16,-81 0-16,82 0 15,-123-82 1,82 82-16,-41-40 0,0 40 15,-41-82-15,122-41 32,-40 123-32,-82-82 0,41 0 15,41 1 1,-82-1 0,0 41-16,41 41 15,-41-82-15,0 0 16,0 41-16,0-40 15,0-1 1,0-41 0,-82 41-1,0 0-15,0 1 16,0 81 0,42-82-16,-1 82 15,-41 0-15,41 0 16,0 0-16,-41 0 15,41 0-15,-41 41 32,1 0-32,81-1 15,0 42-15</inkml:trace>
  <inkml:trace contextRef="#ctx0" brushRef="#br0" timeOffset="17065.6514">26753 11903 0,'0'-41'16,"0"-40"0,0 40-16,0 0 15,0 0-15,0-41 16,0 41 0,0 0-1,-41 41 1,41 82 15,0 41-15,0 531-1,0-490-15,0-1 16,0 1-16,0 82 31,-41-165-31,41-40 0,0 41 16,-82-123 31,82-82-32,0 42 1,0 40-16,-40 0 16,40-41-16,0 41 0,-82 0 15,82-41 1,0 41-16,0 1 0,-41 40 15,41-82-15,0 123 79,41 40-79,-41 1 15,41 82 1,-41-123-16,81 41 15,-81-41-15,82-41 16,-82 40-16,41-40 16,41 0-1,-41-40-15,41-1 16,40-164 0,-122 123-1,0 41-15,41-40 0,-41 121 47</inkml:trace>
  <inkml:trace contextRef="#ctx0" brushRef="#br0" timeOffset="18487.1458">24871 19839 0,'0'-41'15,"0"82"17,-41 41-32,41-41 0,0 40 15,-81-40 1,-1 41 0,41-82-16,0 0 31,41-82-31,0 41 15,0-40-15,0-1 16,0 0-16,0 0 16,0 41-16,41 41 15,82 0 1,-123 41-16,81 82 16,-81 0-16,0-1 0,0 42 15,-40 40-15,-42-40 16,0 0-16,-41-42 15,82 1 1,-40-82-16,40-41 16,41-82-1,-41-41 1,41 42-16,0-1 16,0 0-16,0 41 15,82 41 1,-42 0-1,42 0-15,-41 82 16,41-41-16,-41 41 0,0-41 16,41 40-16,-42-81 15,83 82 1</inkml:trace>
  <inkml:trace contextRef="#ctx0" brushRef="#br0" timeOffset="19123.241">26303 19389 0,'0'0'0,"0"-82"15,0 41-15,0 0 16,-41 41 0,41 41-1,-123 123 1,123 122-16,0-81 0,0 81 15,-81 0 1,81 164-16,41-286 16,40-1-16,-40-81 15,0-41-15,82-41 16,-41 82 0,0-82-16</inkml:trace>
  <inkml:trace contextRef="#ctx0" brushRef="#br0" timeOffset="19505.4067">27285 20084 0,'0'0'0,"0"-41"16,0 0-16,0 1 15,0-42 1,0 123 15,0 81-31,0 1 0,0 0 16,0-1-1,0-40-15,0 0 0,0-41 16,0 82 0,0-82-16,0 0 15</inkml:trace>
  <inkml:trace contextRef="#ctx0" brushRef="#br0" timeOffset="30965.422">28880 20125 0,'-41'-82'15,"41"41"1,0 123 15,-81 82-15,81 122-16,0 41 16,0-40-1,0-83-15,0 1 0,0 40 16,0-81-16,0-1 15,0-40-15,0-41 16,0 0 0</inkml:trace>
  <inkml:trace contextRef="#ctx0" brushRef="#br0" timeOffset="32071.0239">29617 20248 0,'0'-41'32,"0"-41"15,0 41-32,81 0 1,1 41-1,-41 0 1,0 0 0,41 41-1,-82 41-15,0 0 16,0 0-16,0-1 16,0 1-16,0-41 15,-123 123 1,41-123-16,41 41 15,0-82-15,41 40 16,41-80 47,41 40-63,0 0 15,0 0-15,41 0 16,-42 0-16,1 0 15,0 0-15,0 0 16</inkml:trace>
  <inkml:trace contextRef="#ctx0" brushRef="#br0" timeOffset="32526.3311">31335 20166 0,'0'0'16,"0"-123"-16,0 82 16,0 82 46,0 41-62,0 41 0,0 0 31,0-83-31,81 83 16,1-123 0,-41 0-16,41 0 15,0-41 1,-41-41-1,-41 1-15,0 40 16,0-41-16,0-41 16,-82 41-16,41 1 15,0 81-15,-41 0 0,41 0 16,-81 163 0,122-40-16,0 0 15,0-1 1</inkml:trace>
  <inkml:trace contextRef="#ctx0" brushRef="#br0" timeOffset="32980.9556">30476 21639 0,'-41'-82'16,"41"41"0,-41 41-1,-82 0 1,82 0-16,0 41 15,-41 82-15,82-42 16,-40 1-16,40-41 16,0 82-1,40-123-15,1 41 16,0-41-16,41 0 0,-41 0 16,41 0-1,-82-82 1,0 0-1,-41 82-15,0 0 16,-41 41-16,41 0 16,0 122-1,41-122-15</inkml:trace>
  <inkml:trace contextRef="#ctx0" brushRef="#br0" timeOffset="33296.6995">31744 21598 0,'0'0'16,"0"-41"-16,0 0 15,0 82 48,0 41-63,0 40 16,0-40-16,0 0 15,0 0-15,0 0 16,0 81-16</inkml:trace>
  <inkml:trace contextRef="#ctx0" brushRef="#br0" timeOffset="33731.3242">32603 19962 0,'0'-41'0,"0"0"15,0 82 48,0 81-47,0 1-16,0 41 15,0 286 1,0-205-16,0 0 0,-41-81 15,41 0-15,0-42 16,-82 83 0,0-164-16,82 41 15</inkml:trace>
  <inkml:trace contextRef="#ctx0" brushRef="#br0" timeOffset="34297.9505">33421 19512 0,'0'-41'16,"82"41"46,-41 41-62,40 122 0,42 1 16,0 286 0,-123-205-16,82 42 15,-82-1-15,0-82 16,0 124-16,-123-1 16,0-41-16,-204 164 15,204-286 1,41-1-16,1-81 15</inkml:trace>
  <inkml:trace contextRef="#ctx0" brushRef="#br0" timeOffset="35276.7518">25199 24584 0,'0'-82'0,"0"41"15,-41 41 64,41 82-79,-41-82 15,-41 41 1,41-41-1,41-82 17,0 41-32,0-41 0,0 41 15,0-40-15,82 81 16,-82-41-16,82 41 16,40 122-1,-122 1-15,0 0 16,0 204-1,0-204-15,-81 81 32,-1-122-32,0 0 0,0-41 15,41-41-15,41 82 16,-41-82-16,41-41 16,0 0-1,-81-41-15,81 0 0,0 0 16,0 1-16,40 40 15,42 41 1,41 0 0,-82 41-16,41-1 15,-41 42-15,40-41 16,-81 41-16,82-41 16,-41-41-16,82 41 31,-41-41-31</inkml:trace>
  <inkml:trace contextRef="#ctx0" brushRef="#br0" timeOffset="35516.1317">26589 24666 0,'0'0'0,"0"-82"16,-40 123 15,-42 0-31,41 81 16,-41-40-16,41 0 15,-41 0-15,41 40 16,41-81 0,-81-41-16,81 82 0</inkml:trace>
  <inkml:trace contextRef="#ctx0" brushRef="#br0" timeOffset="35726.5922">26058 24706 0,'0'0'0,"122"0"47,-81 82-47,41 41 15,0-41-15,82 81 16,-124-122 0,1 0-16,41-41 0,-41 82 15,0-82-15</inkml:trace>
  <inkml:trace contextRef="#ctx0" brushRef="#br0" timeOffset="35958.3198">27203 24625 0,'0'0'0,"0"-82"15,0 41 1,0 82 15,82 41-31,-82 40 0,0 1 16,0 0-16,0 0 15,0 40 1,41-40-16,-41-82 16</inkml:trace>
  <inkml:trace contextRef="#ctx0" brushRef="#br0" timeOffset="36270.877">29085 24829 0,'0'0'0,"41"-82"15,-41 123 32,-82 41-31,41 41-16,-82 40 15,82-122 1,41 41-16,-81-41 16,81 0-16,-41-41 0</inkml:trace>
  <inkml:trace contextRef="#ctx0" brushRef="#br0" timeOffset="36468.7863">28594 24911 0,'82'41'31,"-41"41"-31,81-41 15,-40 40-15,0-40 0,0 41 16,41 0 0,-42 0-16,1-82 15</inkml:trace>
  <inkml:trace contextRef="#ctx0" brushRef="#br0" timeOffset="37145.8836">30476 24829 0,'0'0'0,"0"-41"0,0 0 15,41 41 1,-1 0 0,42 0-16,-41 0 15,-41 41-15,82 123 16,-82-82 0,0 0-16,-41-1 0,-82 1 15,42 0 1,-1-41-16,41-41 0,41 41 31,123-41 0,-1 0-31,1 0 16,122 0 0,-204 0-16,41 0 15,-41 0-15</inkml:trace>
  <inkml:trace contextRef="#ctx0" brushRef="#br0" timeOffset="37425.0015">33339 25116 0,'-41'-41'0,"82"41"32,0 0-17,41 0-15,41 0 0,-83 0 16,1 0-1</inkml:trace>
  <inkml:trace contextRef="#ctx0" brushRef="#br0" timeOffset="37565.2868">33175 25443 0,'-40'0'0,"80"0"31,83 0-16,41 0-15,-1 0 16,-40 0-16</inkml:trace>
  <inkml:trace contextRef="#ctx0" brushRef="#br0" timeOffset="38135.4435">34485 24788 0,'0'0'0,"0"-82"15,0 42-15,0-1 16,0 82 31,0 40-47,0 42 15,0 0-15,0 40 32,0-81-32,0 0 0,0 0 15,0-41-15,0 0 16,81-41 15,1 0-31,0 0 16,0 0-16,0-82 15,-42 82-15,42-41 16,-82 0 0,41-41-16,-41 0 15,0 1 1,0 40 0,0 123 46,-41 40-62,41 1 16,0 41-16,0-42 15,0 124 1,0-124-16,0 1 16,0 0-16</inkml:trace>
  <inkml:trace contextRef="#ctx0" brushRef="#br0" timeOffset="38366.6187">34075 27038 0,'0'0'0,"41"0"32,82 0-17,0 0-15,0 41 16,-83-41-16</inkml:trace>
  <inkml:trace contextRef="#ctx0" brushRef="#br0" timeOffset="38572.2167">33994 27733 0,'-82'-40'0,"164"-42"31,40 82-16,1 0-15,0 0 16</inkml:trace>
</inkml:ink>
</file>

<file path=ppt/ink/ink1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25:05.707"/>
    </inkml:context>
    <inkml:brush xml:id="br0">
      <inkml:brushProperty name="width" value="0.05292" units="cm"/>
      <inkml:brushProperty name="height" value="0.05292" units="cm"/>
      <inkml:brushProperty name="color" value="#FF0000"/>
    </inkml:brush>
  </inkml:definitions>
  <inkml:trace contextRef="#ctx0" brushRef="#br0">2045 11862 0,'-41'0'32,"1"0"-17,-42 0 48,123 0 46,40 0-109,-40 0 16,0 0-16,41 0 15,-41 0-15,41 0 16,0 0-16,-1 0 16,1 0-16,0 0 15,0 0-15,41 0 16,-42 0 0,-40 0-16,0 0 0,41 0 31,0 0-31,0 0 15,-41 0 1,-1 0 15,-40-41 79,0-40-48,0 40 48,-40 0-64,-42 41-30,41 0 0,41-82-1,-41 82-15,123 0 110,0 0-95,40 41-15,-40 41 16,0-82-16,-41 82 0,0-42 31,-41 1-15,0 41-1,-41-82-15,-41 123 16,41-123-16,-41 82 16</inkml:trace>
  <inkml:trace contextRef="#ctx0" brushRef="#br0" timeOffset="2462.7712">29167 11412 0,'0'-40'16,"0"-42"-1,0 41 1,0 0-1,0 0 17,0 82 46,0 0-78,0 41 0,0 40 15,0-40-15,0 82 16,0-123 0,0 0-16,0 40 15,0 1 17,0-123 14</inkml:trace>
  <inkml:trace contextRef="#ctx0" brushRef="#br0" timeOffset="3050.0665">29248 11249 0,'0'0'0,"0"-82"0,0 41 15,123-41 17,-41 82-32,41 0 31,-123 41-31,81-41 16,-81 82-16,0-41 15,0 0-15,-163 82 16,122-42-1,-41-81-15,41 82 16,0-82-16,-40 82 16,81-41 46,40-41-62,42 41 16,82 81-1,-82-40-15,40-41 16,-81-41-16,0 82 16,41-82-16,-41 82 15,0-82 1,-41 41 0,82-41-1</inkml:trace>
  <inkml:trace contextRef="#ctx0" brushRef="#br0" timeOffset="5608.7398">30435 11781 0,'0'-41'46,"0"0"-14,41 41-1,0 0-15,40 0-1,-81 41 1,0 0-1,-41 40 1,1-81 0,40 41-16,-41-41 15,82 0 63,40 41-62,-40-41 0,-41 123-16,0-82 31,0 0-15,-41-41-16,0 0 15,-81 0 1,40 0-16,41 0 15,0 0 1,41-41 0</inkml:trace>
  <inkml:trace contextRef="#ctx0" brushRef="#br0" timeOffset="7570.3487">30680 11944 0,'0'82'31,"0"-41"-15,-82-41-1,41 41 1,-40-41 0,40 0-1,-41 0 1,41 0 15,41-41-15,0-41-16,41-41 15,0 42 1,41 40 0,-1 41-1,-40 81 17,-41-40-32,0 41 15,0 0-15,0 0 16,0 41-16,0-42 15,0-40-15,-163 41 16,81 41 0,0-123-16,41 82 15,0-82-15,-41 0 32,82-41-32,0-41 15,0 41-15,0-41 16,0 41-1,41 41 1,0 0 0,0 0-1,0 0 1,-41 41-16,82-41 16,-82 41-16,41-41 0,-41 41 15,82-41 1,-41 0-16</inkml:trace>
  <inkml:trace contextRef="#ctx0" brushRef="#br0" timeOffset="8234.8805">31171 11658 0,'-41'0'15,"82"0"32,41 0-31,0 0-16,40 0 15,1 0-15,0 0 16,81 0 0,-122 0-16,0 0 15,-41 0-15,-41-82 0,41 82 16,-41-41-1,82 41-15,-82-41 16,0 0 15,-41 41-31,0 0 16,0-81 0,-41 81-1,41 0 1,41 40 46,82-40-46,-82 82-16,82-82 16,-82 123-16,0-41 15,0-41 1,-41-41-16,41 81 15,-123-81-15,123 41 16,-41-41-16</inkml:trace>
  <inkml:trace contextRef="#ctx0" brushRef="#br0" timeOffset="8758.2591">33175 11331 0,'0'0'16,"0"-41"-16,-81 41 15,81-41-15,0 123 63,0 40-63,0-40 16,0 0-16,0 0 15,0 40 1,0-81-16,-41-41 0,41 41 15,0-82 32</inkml:trace>
  <inkml:trace contextRef="#ctx0" brushRef="#br0" timeOffset="9121.6807">33094 11494 0,'0'0'0,"0"-82"0,0 42 16,0-1-16,0 0 15,41-41 1,-41 41-16,81-41 0,1 82 31,0 0-31,-41 82 16,-41-41 0,0 0-16,0 41 15,-41-1-15,0-40 16,-82 41-1,42 0-15,40-82 16,41 41-16,-41-41 16,82 0 31,-41 82-32,81-82-15,42 122 31,-82-122-31,41 123 0,-41-41 0,82 0 16,-42-82 0</inkml:trace>
  <inkml:trace contextRef="#ctx0" brushRef="#br0" timeOffset="9471.9648">33953 11985 0,'0'-82'15,"122"82"17,-40 0-32,0 0 15,-82 82 16,0-41-31,-82 41 16,0-41 0,42 41-16,-1-82 0,41 40 15,-123-40-15,123 41 16,123-41 15,-1 0-15,42 0-1,-41 0-15,40-41 16</inkml:trace>
  <inkml:trace contextRef="#ctx0" brushRef="#br0" timeOffset="9745.9323">35303 11821 0,'-82'0'0,"164"0"0,-123 0 63,123 0-63,-1 0 15,42 0-15,0 0 16,81 0 0,-163 0-16</inkml:trace>
  <inkml:trace contextRef="#ctx0" brushRef="#br0" timeOffset="9993.8148">35671 11576 0,'0'-41'16,"-82"41"-1,82 41 32,0 0-47,0 41 16,0 0-16,0 40 15,41 42 1,-41-82 0,41-82-16,-41 41 0</inkml:trace>
  <inkml:trace contextRef="#ctx0" brushRef="#br0" timeOffset="10291.5968">36366 11412 0,'0'0'0,"0"-81"0,0-1 16,41 82 0,-41 41 15,0 81-31,0 1 15,0 123 1,0-124-16,0 1 16,0-41-16,0-41 15,0 41 1,-41-82-16</inkml:trace>
  <inkml:trace contextRef="#ctx0" brushRef="#br0" timeOffset="10907.5327">36489 11453 0,'0'0'0,"0"-81"0,0-1 16,41 82 0,-41-41-16,123 41 15,-83-41-15,1 41 16,82 0-1,-123 41-15,0 41 16,0-41-16,0-1 16,-41 42-16,0-41 15,-41-41-15,42 82 16,-1-82-16,-41 82 16,41-82-1,41 41 188,0 0-140,82-41-48,-41 81-15,0-81 16,40 41-16,1 41 16,-41-82-1,-41 123-15,82-123 16,-82 41-16,82-41 16</inkml:trace>
  <inkml:trace contextRef="#ctx0" brushRef="#br0" timeOffset="11358.0464">37389 11821 0,'0'-40'16,"0"-1"15,41 41-16,41 0 1,-41 0-16,-41 41 31,0 81-15,-41-40 0,-41-41-1,123 41 48,0-41-48,-41 41 1,81-1-16,-81-40 16,-40 41-1,-42-82 1,41 0-16,0 0 15,-41 0 1</inkml:trace>
  <inkml:trace contextRef="#ctx0" brushRef="#br0" timeOffset="12151.2968">39148 11862 0,'-41'0'31,"41"-81"-31,-82 81 32,41 0-17,205 0 48,-41 0-63,-1 0 15,1 0-15,82 0 16,-42 0 0,-40 0-16,0 0 15,-42 0-15,1 0 16,-41 0-1,-41-41 32,-82 0-31,41 41 0,41-82-1,-81 82-15,-1-41 16,164 41 78,-41 41-94,40 82 15,-81-42 1,0 1-1,0 0 1,-41-82-16,1 82 16,-1-82-16,-41 82 15,41-82-15,-41 41 16</inkml:trace>
  <inkml:trace contextRef="#ctx0" brushRef="#br0" timeOffset="16644.5687">32603 13130 0,'-41'-40'15,"41"80"32,0 83-31,0 0-16,0 0 0,0-42 15,0 1-15,0 82 32,-41-82-32,41-1 15</inkml:trace>
  <inkml:trace contextRef="#ctx0" brushRef="#br0" timeOffset="17063.2576">32521 13008 0,'0'-82'0,"0"41"16,82 41-1,41 0 1,-83 0-16,1 82 15,-41 0 1,0-41-16,0-1 16,-41 124-1,-40-123-15,40 41 0,-41-82 16,41 82 0,0-82-1,82 0 16,0 0-15,0 0-16,41 0 16,-41 81-16,40 1 15,-40 0-15,-41-41 16,82 41-16,-82-41 16,82 0-16,0 81 15,-1-122 1,-40 0-16</inkml:trace>
  <inkml:trace contextRef="#ctx0" brushRef="#br0" timeOffset="17871.2527">33380 13662 0,'0'-41'16,"0"-41"-1,41 82 1,41 0-16,0 0 15,-82 41 1,0 41 0,0 0-1,-41-82-15,41 41 16,-82-41 0,123 0 30,41 0-30,-42 0-16,1 82 16,41-82-16,-82 82 15,41-42-15,-41 42 16,0 0 0,-82 0-1,-40-82 16,40 0-31,41 0 16,0 0 0,41-41-1</inkml:trace>
  <inkml:trace contextRef="#ctx0" brushRef="#br0" timeOffset="19914.6856">33666 13785 0,'0'-41'0,"0"-41"16,0 41 0,0 0 15,0 123 16,0 0-47,0 41 15,41-1-15,-41-40 0,0 0 16,0-41 0,0 41-16,0 0 15,-41-82-15,0-82 63,41 41-48,0 0-15,-81-245 32,81 204-32,0 41 15,0 0-15,0-41 16,0 0 0,0 1-1,-41 81-15,0 0 31,-41 40-15,0 42 0,41 0-16,41-41 15,-122 0-15,81 82 16,41-164 62,122-41-78,-81 41 16,41-41-1,-41 82-15,0-82 0,41 82 16,-82-41-16,82 41 16,-42 0-1,1 41 16,-41 41-15,0-41-16,0 0 16,0 0-16,0 163 15,0-122 1,0 0-16,0-41 0,0 41 16,-81-41-1,81 40-15,0-40 16,-41-41 46,0 0-46,0 0 0,-41-41-1,41 41 1,0 0-1,123 0 48,0 0-47,0 0-16,122 0 15,-81 0 1,-41 0-16,0 0 15,-42 0-15,42 0 32</inkml:trace>
  <inkml:trace contextRef="#ctx0" brushRef="#br0" timeOffset="21123.976">33175 13580 0,'-81'-81'0,"162"162"0,-162-244 16,40 163-16,41-123 15,0 82-15,-41 41 16,41-82-16,-41 82 15,-82 0 1,1 41 0,40 41-16,41 0 15,41 0-15,0 40 16,0 1-16,0-82 16,82 0-1,-1 82-15,1-123 0,0 0 16,41 0-16,-41 0 15,81-41-15,-40-41 16,-41 41-16,0-82 16,-82 41-1,0-40-15,-123-1 16,41 0-16,-123 123 16,124 0-1,-42 123-15,0 0 16,123 40-16,-41 42 15,41-82-15,41-1 0,164 42 32,-83-164-32,42 82 0,-41-82 15,0 0-15,-42 0 16,-40 0-16,41-82 16,-41-41-1,-41 41-15,0-40 16,0-42-16,-82-40 15,-41 122-15,42 82 16,-1 0-16,0 0 16,0 41-16,0 81 15,82 1-15,0-41 16,0 0-16,0 40 0,41-81 16,41-41-1,123 82 1,-164-82-16,-1 0 15,-40-41 1,0-41 0,82 42-16,-82-1 15</inkml:trace>
  <inkml:trace contextRef="#ctx0" brushRef="#br0" timeOffset="21734.2337">35916 13212 0,'0'0'16,"0"-82"-16,-41 82 15,41-122-15,-41 122 16,1 0 0,-42 0-1,0 0-15,41 122 0,41 1 16,-123 41-16,123-42 15,0 1-15,0-41 16,41-41-16,0 41 16,41-82-16,122 82 15,-122-82 1,0 0-16,-41 0 16,41 0-16,-41-82 15,-41 41-15,41 0 16,-41-41-1,0 0-15,81 41 16,-121 41 47,40 82-48,0 0-15,0 0 16,-41 81-1,41-81-15,0 0 16,0 0-16,0-41 16</inkml:trace>
  <inkml:trace contextRef="#ctx0" brushRef="#br0" timeOffset="22411.3932">37512 13417 0,'0'0'0,"-123"0"0,82 0 16,164 0 31,81 0-32,42 0-15,-42 0 16,-40 0-16,40 0 0,-81 0 16,-41 0-16,-41 0 15,-41-82 16,-41 41-15,-82-41 0,41 82-16,41-41 15,-40-40 1,162 81 31,-40 40-32,-41 1-15,82 41 0,-82-41 16,0 0-16,0 0 16,0 41-16,-82-41 15,41 40-15,-40-40 16,40 41 0</inkml:trace>
  <inkml:trace contextRef="#ctx0" brushRef="#br0" timeOffset="23033.9478">39721 13171 0,'0'-81'0,"0"-1"15,0 41 1,-82 41 0,0 82-1,41-1-15,-41 42 16,82 0-16,0 81 16,0-122-1,0-41-15,41 41 16,0-82-16,41 41 15,-41-41-15,0 0 16,40 0-16,1-41 16,0-82-1,-82 82 1,0 0-16,0-40 16,0 121 30,0 42-30,0 0-16,-41 41 16,41 0-16,0-1 15,0-40-15,0 82 16,0-123 0,82-41-16</inkml:trace>
  <inkml:trace contextRef="#ctx0" brushRef="#br0" timeOffset="23281.3246">40539 13662 0,'122'0'47,"1"0"-32,-41 0-15,0 0 16,0 0-16,-41 0 16</inkml:trace>
  <inkml:trace contextRef="#ctx0" brushRef="#br0" timeOffset="23656.9625">42461 13253 0,'0'0'0,"0"-41"0,-81-41 16,81 1-1,-82 81 1,41 0 0,-41 0-1,41 163-15,41-81 16,-123 41-16,123 81 31,0-122-31,0 0 0,0-41 16,41 0-16,0-41 15,82 82 1,0-82-16,-42 0 16,-40-41-16</inkml:trace>
  <inkml:trace contextRef="#ctx0" brushRef="#br0" timeOffset="24053.2265">42748 13621 0,'0'0'0,"0"-41"0,41 41 15,0-81 1,40 81 0,-81 81-1,0 1 1,0 0-1,-41-82-15,-40 82 32,81 0-32,-41-82 0,41 41 31,122-41-15,-40 0-1,-41 0-15,41 0 16,0 122-1,-82-40 1,-41-41 0,-41-41-1,41 82-15,0-82 16,-41 0-16,42 0 0,-1 41 31</inkml:trace>
  <inkml:trace contextRef="#ctx0" brushRef="#br0" timeOffset="31436.1516">43975 11167 0,'0'-82'0,"0"0"16,82-40 0,-41 81-1,0 41 1,40-82-16,1 82 31,0 82-31,-82 40 16,0 83-16,0 0 15,0 285 1,-41-244-16,41-83 16,-82-40-16,82 0 0,0-82 15,0 0-15,82 40 16,0-81 0,0 0-1,0-40 1,-82-42-1,81 41 1,-81-41-16,0 41 16,-81 41 15,81 123-31,-82 0 16,82 40-16,0 1 0,0 81 15,0-40 1,41 286-1,-41-287-15,81-81 0,-81-41 16,0-41-16,-40 40 31,40-40-31,-123-41 0,82 0 16,-41 0-16,41 0 16,-41 0-1,41 0-15,41 82 16</inkml:trace>
  <inkml:trace contextRef="#ctx0" brushRef="#br0" timeOffset="31786.7193">42789 15339 0,'0'0'0,"-82"0"0,0 0 16,0 0-16,41 0 16,41 41-1,82-82 32,164 41-47,40-82 16,-41 82-16,164 0 15,-40 0-15,-83 0 16,287 0 0,-328 0-16,-122 0 15,-41 0-15,-42 0 16</inkml:trace>
  <inkml:trace contextRef="#ctx0" brushRef="#br0" timeOffset="32190.0254">42625 15994 0,'0'0'0,"-245"0"0,122 0 16,164 0 15,163-41-31,860-41 31,-573-41-31,-82 123 16,0-81-16,-82 81 15,-163 0-15,-82-82 16,-1 82 0</inkml:trace>
  <inkml:trace contextRef="#ctx0" brushRef="#br0" timeOffset="33978.6288">32112 8426 0,'-41'0'31,"123"0"47,41 0-78,-42 0 16,124-81-16,122 81 15,-163 0-15,-1 0 16,1 0-16,-41 0 16,-1 0-16,-40 0 15,41 0-15,41 0 31,-83 0-31,-40 0 0,41 0 16,-123 0 93,-41 40-109,1-40 16,40 0-16</inkml:trace>
  <inkml:trace contextRef="#ctx0" brushRef="#br0" timeOffset="34409.7184">32562 7976 0,'0'0'0,"0"-81"0,0 40 31,-41 41 16,0 0-32,-41 41-15,-40 81 16,81-81 0,-41 41-16,41-41 0,0-41 15,41 82 1,-82-82-1,82 82-15,0-1 16,41-81 0,41 82-16,41-82 15,163 82 1,-41 41-16,42-123 16,-42 82-16</inkml:trace>
  <inkml:trace contextRef="#ctx0" brushRef="#br0" timeOffset="37215.7406">30639 8467 0,'-41'-122'0,"-40"81"16,-42-41-1,82 82 1,-41 0-16,0-41 0,0 41 15,42 0-15,40-41 16</inkml:trace>
  <inkml:trace contextRef="#ctx0" brushRef="#br0" timeOffset="38673.057">30885 10226 0,'0'41'0,"-41"-41"282,-41 0-267</inkml:trace>
  <inkml:trace contextRef="#ctx0" brushRef="#br0" timeOffset="39954.7282">21681 14889 0,'0'0'15,"-82"82"-15,0-82 16,41 0 15,82 0 47,82 0-78,40 0 16,287 0 0,-286 0-16,-41 0 15,-1 0-15,-40 0 16,0 0-16,-41 0 0</inkml:trace>
  <inkml:trace contextRef="#ctx0" brushRef="#br0" timeOffset="40121.8713">21967 15135 0,'0'0'15,"-41"0"-15,205 0 31,122 0-15,41 0-16,41-164 16</inkml:trace>
  <inkml:trace contextRef="#ctx0" brushRef="#br0" timeOffset="48606.4487">30680 5277 0,'0'0'0,"0"-41"0,0 0 15,0 0 1,0-41 0,0 123 30,0 41-30,0 41-16,0-42 16,0 1-16,0 0 15,0-41-15,0 41 16,0 122 0,0-163-16,0 0 15,41 41-15,-41-41 16,0 41-1,0-41-15,0 40 16,0-40 0,0-82 77,-41 41-93,41-41 16,-82-81 0,41 81-1,41 0 1,-40 41-16,40-82 16,-82 82-1,82-41-15,-41 0 31,41-41 1,0 205 46,0-41-78,123-41 15,-123 0-15,81 41 16,1 40 0,0-81-1,-41-41 1,0 0 0,0 0-1,41 0 1,-82-82-16,0 1 15,40 81-15,-40-82 16,0 41 0,41 41 62,41 0-47</inkml:trace>
  <inkml:trace contextRef="#ctx0" brushRef="#br0" timeOffset="56062.0891">30926 7976 0</inkml:trace>
  <inkml:trace contextRef="#ctx0" brushRef="#br0" timeOffset="67180.4371">34280 2250 0,'0'-41'0,"0"82"0,0-123 15,0 0 1,0 123 47,0 82-63,0 40 15,0 42-15,0 81 16,0 41-1,0 123-15,0-41 0,0-81 16,0-83-16,0 1 16,-82-42-16,82-40 15,0-42-15,-82-40 16,82 0-16,0-41 16,0 0-16</inkml:trace>
  <inkml:trace contextRef="#ctx0" brushRef="#br0" timeOffset="67941.5964">35384 2618 0,'0'-82'0,"0"41"16,41 41 0,0-41-16,0 41 15,41 0-15,-41 0 16,0 0-1,-41 41 1,0 41 0,-82 0-16,41-41 15,0-41-15,-41 122 0,164-122 63,0 41-63,0-41 15,-41 41-15,41-41 16,-82 82-16,40-82 16,-40 41-1,-81 0 1,40-41 0,0 0-16,-41 0 15,41 0-15,-41 0 16</inkml:trace>
  <inkml:trace contextRef="#ctx0" brushRef="#br0" timeOffset="68389.177">35180 3804 0,'0'0'0,"-41"0"0,164-82 47,-1 82-47,1 0 15,0 0-15,-41 0 16,0 0-16,-42 0 15,-40-41 32,0 123 16,0-41-63,-81 41 15,81-41-15,0 0 16,-41 122 0,41-81-16,0-41 15,0 41 1</inkml:trace>
  <inkml:trace contextRef="#ctx0" brushRef="#br0" timeOffset="68778.3733">35139 4786 0,'-41'0'16,"41"41"46,0 0-62,0 81 0,0-40 16,0 0-16,0 0 31,0 0-31,0-41 16</inkml:trace>
  <inkml:trace contextRef="#ctx0" brushRef="#br0" timeOffset="69208.8753">35589 4827 0,'0'0'0,"82"-41"0,-41 41 16,0 0-16,81 0 15,-81 0 1,-41 82 0,0-1-1,-82-81 1,42 123-16,-1-123 16,41 41-16,-82-41 15,164-41 16,-1 41-31,1 0 16,-41 0-16,41 0 16,-82 41-1,0 82-15,0-41 16,-41-1 0,0-81-1,-41 41-15,1-41 16,-1 0-1</inkml:trace>
  <inkml:trace contextRef="#ctx0" brushRef="#br0" timeOffset="69932.053">38002 2495 0,'0'-41'0,"41"41"16,-41-82-16,0 1 15,41 81-15,-41 122 47,0 1-31,-122-41-16,122 0 15,-82 0-15,82-42 16,0 1 0,82-41 15,-42 0-31,42 0 16,-41 0-16,41 0 15,-82-41-15,82 41 16,-82-81-1,0-1-15,-41 123 47,41 0-31,0 40-16,0 1 16,-41 82-16,41-41 15,0-1-15,0-40 16</inkml:trace>
  <inkml:trace contextRef="#ctx0" brushRef="#br0" timeOffset="70480.4288">38166 4009 0,'0'-41'0,"0"-82"16,-41 41-1,0 82 17,-41 41-17,82 0-15,0 41 0,0-41 16,0 0-1,0 0-15,41-41 0,41 163 16,-41-122-16,41 41 16,-82 0-1,0 40 1,-41-122 0,-41 41-16,41-41 15,0 0-15,-81 0 16,122-81 15,41-1-31,40 0 16,1 0-16,41 0 15,-41 41-15,-41-81 16,-41 81-16,81-41 16,-121 82-1,40-41-15,-123 41 16,82 0-16,-82 82 15,123-41 1,-41 0-16,41 40 16</inkml:trace>
  <inkml:trace contextRef="#ctx0" brushRef="#br0" timeOffset="70875.0874">38084 5195 0,'0'0'0,"0"-41"0,0-41 32,41 0-32,0 82 15,41-81-15,-41 81 16,41 0-16,-41 122 15,-41-40-15,0 0 16,0 0 0,-82 40-16,0-81 0,-123 82 31,164-123-31,41 82 0,123-82 62,0 0-62,0 0 16,-1 0-16,-40-41 16,-41 41-16,0-41 15</inkml:trace>
  <inkml:trace contextRef="#ctx0" brushRef="#br0" timeOffset="71891.5558">31498 3272 0,'0'-122'16,"0"81"-1,0 163 16,0 1-31,0 0 16,0 0-16,0 40 16,0 1-16,0-41 0,0-42 15,0 1 1,41-82-16</inkml:trace>
  <inkml:trace contextRef="#ctx0" brushRef="#br0" timeOffset="72079.9068">32071 3477 0,'0'0'0,"0"-41"0,123 0 16,-123-41-16,82 82 16,40-82-1,-81 82-15,0 0 16</inkml:trace>
  <inkml:trace contextRef="#ctx0" brushRef="#br0" timeOffset="72356.275">32112 3313 0,'-82'0'16,"82"41"15,0 41-16,0 0 1,41-82-16,41 82 16,-41-82-16,0 81 0,81 1 15,-81-41-15,0 41 32,-41-41-32,-41 82 15,-41-123 1,1 40-16,-42-40 15,82 0 1</inkml:trace>
  <inkml:trace contextRef="#ctx0" brushRef="#br0" timeOffset="73160.805">40252 2332 0,'0'0'0,"0"-41"0,41 41 15,41 0 1,0 0 0,-41 0-1,-41 81-15,0-40 16,-82 41-1,41-82 1,-41 82-16,41-82 16,0 0-16,82 0 47,41 0-47,0 41 0,41-41 15,-41 82-15,-1 0 16,-81-42-1,0 42 1,-41-82 0,1 82-16,-83-82 15,41 41-15,-41-41 16,41 0 0,42 0-16</inkml:trace>
  <inkml:trace contextRef="#ctx0" brushRef="#br0" timeOffset="73663.2714">40252 3804 0,'-41'0'0,"82"0"47,41 0-32,41 0-15,163-82 32,-245 82-17,-41 82 32,0-41-47,0 0 16,-82 41-16,82-41 15,0 40-15,-41 1 16,41 0-16,0 0 16</inkml:trace>
  <inkml:trace contextRef="#ctx0" brushRef="#br0" timeOffset="74035.1761">40334 4868 0,'0'-41'16,"0"123"15,0 40-31,0-40 16,0 41-16,0-41 15,0-1-15,0 1 16,0 0 0,0-41-16</inkml:trace>
  <inkml:trace contextRef="#ctx0" brushRef="#br0" timeOffset="74426.6037">40661 5113 0,'0'0'0,"0"-41"16,123 41-1,-41-82 1,0 82-16,-41 0 0,41 41 15,-82 41 1,0-41-16,0 0 16,-82 41-16,41-82 15,41 82-15,-41-82 16,123 0 31,-41 0-47,0 0 15,40 0-15,-81 81 16,0 1 0,-122 41-1,40-123-15,0 41 16,0-41-16,41 0 16,-41 0-16,42-41 15</inkml:trace>
  <inkml:trace contextRef="#ctx0" brushRef="#br0" timeOffset="74843.2719">42093 2332 0,'0'0'0,"0"-123"0,0 82 16,0-41-16,0 0 15,0 41 16,0 82-15,0 41-16,0 123 16,0 81-16,82 0 15,-82 82-15,0 82 16,0-81 0,0 40-16,0-164 0,0-81 15,0-42-15,-41 42 16,41-82-16,-41-41 15</inkml:trace>
  <inkml:trace contextRef="#ctx0" brushRef="#br0" timeOffset="75777.2213">35712 1432 0,'0'-41'0,"0"82"63,0 81-63,0 1 15,0-41-15,0 0 16,0-41-16,0 0 15,-82-41-15,82 122 16,41-122 15,-41-82-15,0 42-16,0-1 16</inkml:trace>
  <inkml:trace contextRef="#ctx0" brushRef="#br0" timeOffset="76398.898">35671 1432 0,'0'0'0,"41"-41"0,-41-41 31,0 0-31,0 41 31,41 41 1,40 0-17,-40 0-15,41 41 16,0-41-16,82 0 15,81 0-15,82 0 0,1-82 16,40 82 0,41 0-16,0 0 0,82 0 15,0 0-15,286 0 32,-532 0-32,-40 0 0,-123 0 15,-41 0-15,-1 0 16,-40 41 109,0 0-110,0 0-15,82 82 0,-82-1 16,0 42-16,0-41 16,0 40-16,0 83 31,0-164-31,0-1 0,0-40 16,0 0-16,0 41 15,0 0 1,0 0 62</inkml:trace>
  <inkml:trace contextRef="#ctx0" brushRef="#br0" timeOffset="79768.5307">30680 14071 0,'0'-82'15,"0"42"1,0-42 0,0 0-1,-82 82 16,1 0-15,40 0-16,0 41 0,-41 41 16,82 40-16,-41 42 15,41 0-15,0-42 16,0 1-16,0 0 16,0-82-1,82 40-15,0-81 16,-41 0-16,-1 0 15,42 0-15,0 0 16,0-81 0,-82-1-16,123 41 0,-123 0 15,41-41 1,-41 0-16,0 1 0,81-1 16,-81-82-1,0 123-15,-41 0 16,-81-81-1,81 122-15,-82 0 16,82 0 0,-41 41-16,41 40 15,-40-40-15,81 0 16,-41 82-16</inkml:trace>
  <inkml:trace contextRef="#ctx0" brushRef="#br0" timeOffset="80129.5993">29985 16812 0,'0'0'0,"-82"41"0,286-164 62,83 0-62,-1 42 16,123-1 0,-286 41-16,0 41 15,-82 0-15</inkml:trace>
  <inkml:trace contextRef="#ctx0" brushRef="#br0" timeOffset="80332.5697">30271 17466 0,'0'0'0,"-164"123"0,124-82 31,80-82-15,124-41-1,122-40-15,42-1 16,-42 41-16,-81 0 15,-1 82-15</inkml:trace>
  <inkml:trace contextRef="#ctx0" brushRef="#br0" timeOffset="85059.8731">4827 17753 0,'0'0'16,"-123"0"-16,123 81 0,0-162 31,123-1-31,163-41 16,83 0-16,-42-40 0,123 40 16,0 0-16,0 42 15,-41-1-15</inkml:trace>
  <inkml:trace contextRef="#ctx0" brushRef="#br0" timeOffset="85964.2324">9695 21516 0,'82'0'32,"0"-41"-32,-42 41 15,42-82-15,-41 82 16,82-163-16,-41 81 15,81-41-15,-40 41 16</inkml:trace>
  <inkml:trace contextRef="#ctx0" brushRef="#br0" timeOffset="86347.5837">11168 21025 0,'0'0'0,"-82"0"0,82 41 16</inkml:trace>
</inkml:ink>
</file>

<file path=ppt/ink/ink1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26:53.952"/>
    </inkml:context>
    <inkml:brush xml:id="br0">
      <inkml:brushProperty name="width" value="0.05292" units="cm"/>
      <inkml:brushProperty name="height" value="0.05292" units="cm"/>
      <inkml:brushProperty name="color" value="#FF0000"/>
    </inkml:brush>
  </inkml:definitions>
  <inkml:trace contextRef="#ctx0" brushRef="#br0">23194 8263 0</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3:43:15.172"/>
    </inkml:context>
    <inkml:brush xml:id="br0">
      <inkml:brushProperty name="width" value="0.05292" units="cm"/>
      <inkml:brushProperty name="height" value="0.05292" units="cm"/>
      <inkml:brushProperty name="color" value="#FF0000"/>
    </inkml:brush>
  </inkml:definitions>
  <inkml:trace contextRef="#ctx0" brushRef="#br0">14481 11331 0,'0'-41'16,"-41"163"46,41-40-62,0 82 16,-123 81-16,1 164 16,122-245-16,-82-41 15,82-1-15,-41-81 16,41 41-16,0-123 47,0-82-32,0 42-15,82-1 16,-82-41-16,41 0 16,81-122-1,-40 81-15,-41 83 16,41-1-16,-41-41 16,41-41-1,-82 83-15,81-1 0,-81 205 47,0 81-47,0-40 16,0 40-16,0 83 15,0-83-15,0 41 16,0-81-16,-40-41 16,40 0-16,0 40 15,40-163 1,1 0-1,82 0-15,0-82 0,0-40 16,-1-1-16,-40-41 16</inkml:trace>
  <inkml:trace contextRef="#ctx0" brushRef="#br0" timeOffset="337.54">14031 11944 0,'0'0'16,"-82"0"-16,82 82 47,41-82-47,82 0 16,0 0-16,-1 0 15,83 0-15,-42 0 16,328 0-1,-327-41-15</inkml:trace>
  <inkml:trace contextRef="#ctx0" brushRef="#br0" timeOffset="588.006">16976 12067 0,'41'0'78,"41"0"-78,0 0 0,41 0 15</inkml:trace>
  <inkml:trace contextRef="#ctx0" brushRef="#br0" timeOffset="749.5489">16772 12394 0,'0'0'0,"82"0"31,40 0-15,1 0-16,-41 0 0</inkml:trace>
  <inkml:trace contextRef="#ctx0" brushRef="#br0" timeOffset="1203.649">20167 11085 0,'0'0'0,"-41"0"0,82 0 47,41 0-47,0 0 15,0 0-15,122 0 16,-204-82-1</inkml:trace>
  <inkml:trace contextRef="#ctx0" brushRef="#br0" timeOffset="1690.1385">20126 11126 0,'0'82'47,"-82"-41"-32,82 0-15,0 81 16,0 1-16,0 41 16,0-1-16,0 206 15,0-206 1,0 83-16,0-83 15,0 1-15,0 40 0,-81 164 32,81-163-32,-82 122 0,82-122 15,0-42-15,-41 42 16,41 122 0,-82-204-16,82 0 15,0-42-15,0 1 16,0 123-1,0-123-15,0-1 16,0 1-16,0 0 16,82 163 15,-82-204-31,41-41 0,0 82 16,40-82-1,42-41-15,0-82 0,0 42 16</inkml:trace>
  <inkml:trace contextRef="#ctx0" brushRef="#br0" timeOffset="2399.8815">21967 11249 0,'-41'-41'0,"41"-41"15,0 164 32,0-41-31,0 41-16,0-1 15,0 124 1,0-123-16,0 40 16,0 1-16,-82-82 15,82 0-15,41 41 16</inkml:trace>
  <inkml:trace contextRef="#ctx0" brushRef="#br0" timeOffset="2987.3638">23890 11372 0,'-41'0'16,"41"-41"-16,0 0 15,0-41 17,41 82-32,40 0 15,1 0-15,0 0 16,41 0 0,-41 41-16,-82 82 15,-41-83 1,-41 42-16,0 41 15,-82 0 1,124-42-16,-42 1 16,82-41 15,41-41 0,0 0-15,40 0-16,1 0 15,41 0-15,0 0 0,40-82 32,-81 82-32</inkml:trace>
  <inkml:trace contextRef="#ctx0" brushRef="#br0" timeOffset="3566.193">26344 11331 0,'0'-82'16,"0"41"0,41 41-16,0 0 15,0 0-15,41 0 16,-42 0-16,-40 82 31,-40 0-15,-1-1-16,0-81 15,-41 82-15,164-82 63,-41 0-48,40 0-15,83 123 32,-123-82-32,-41 41 15,-41-1 1,-41-81 0,-40 41-16,-1-41 15,41 0-15,-41 0 0,82 0 16</inkml:trace>
  <inkml:trace contextRef="#ctx0" brushRef="#br0" timeOffset="4458.642">22581 13171 0,'0'-81'0,"0"121"63,0 1-63,0 41 15,0 0-15,-123 41 16,123-42-16,-82-40 16,82 41-1,41-82 32,0 0-47,0 0 16,82 0-1,-83 0-15,1-41 0,41 41 32,-82-82-32,0 42 31,0-1-16,0-41 1,0 123 31,0 41-47,-41-1 16,41 1-16,0 41 15,0-41-15,0 40 16,0 1-16,0-41 15,0 0-15,41-82 0</inkml:trace>
  <inkml:trace contextRef="#ctx0" brushRef="#br0" timeOffset="4793.9684">25199 13253 0,'41'0'47,"40"0"-31,1 0-16,41-82 16,0 82-1</inkml:trace>
  <inkml:trace contextRef="#ctx0" brushRef="#br0" timeOffset="5153.2956">25117 13171 0,'0'0'16,"0"82"-16,-41-41 15,41 41 1,-41 41-1,41-83 17,41-40 15,41 0-47,0 0 0,-1 0 15,1 0-15,-41 0 16,41 82-16,-82-41 15,41 82 1,-41-82-16,-41 0 16,0 41-16,-82-82 15,41 40-15,-40-40 16</inkml:trace>
  <inkml:trace contextRef="#ctx0" brushRef="#br0" timeOffset="5649.4429">27530 13212 0,'0'0'0,"0"-41"15,-41 41 1,-40 0-1,-42 41 1,82 82-16,-41-41 16,41 40-16,41 42 15,-82 82 1,82-165-16,41-40 16,41 41-16,-41-82 15,0 0-15,0 0 16,41 0-16,-41-41 15,-41-41 1,0 41-16,0 1 0,-123-42 16,41 82-1,-122 122 1,122-81-16,41 0 16</inkml:trace>
  <inkml:trace contextRef="#ctx0" brushRef="#br0" timeOffset="6306.6016">22417 15135 0,'-82'0'16,"164"0"15,41 0-15,-41 0-16,-1 0 0,1 0 16,0 0-1,-41 0-15,41 0 16,-123 41 31,41 0-47,0-1 15,-41 83-15,41 0 16,0 0-16,0-1 16,-82 83-1,82-123-15,0-41 16</inkml:trace>
  <inkml:trace contextRef="#ctx0" brushRef="#br0" timeOffset="7168.0162">25362 15217 0,'0'0'0,"0"-82"15,0 41 1,-41 41 31,-81 123-32,122-42-15,0 1 16,0 0-16,0-41 16,0 41-16,81-82 15,42 82-15,41-42 16,-164 42 0,0-41-1,-41 0 1,-41-41-16,41 0 15,0 82 1,-41-82-16,82-41 31,0-82-15,41 82-16,41 0 16,41-81-1,-123 40-15,82 41 16,-82-41-16,0 41 15,0-41-15,0 42 16,0-42-16,-123 0 31,82 82-15,41 82-16,0-41 16,0 0-16</inkml:trace>
  <inkml:trace contextRef="#ctx0" brushRef="#br0" timeOffset="7777.9352">27776 15176 0,'0'-82'15,"0"41"-15,-82 0 16,41-41 0,-41 82-1,0 0 1,1 41 0,81 41-1,-82 0-15,82 0 16,0-1-16,0 1 15,0 0-15,0 0 16,41-82 0,0 0-1,0 0-15,81-41 16,-81-123 0,-41 123-16,0 0 15,82 41-15,-82-81 16,0 122-1,0 40 1,0 1-16,0 41 16,0 0-16,0-1 15,0 1-15,-41-41 16,41 81 0,0-122-16</inkml:trace>
  <inkml:trace contextRef="#ctx0" brushRef="#br0" timeOffset="9022.2584">28512 10717 0,'82'0'47,"-41"0"-47,41 0 15,-1 0-15,-40 0 16,41 0-16,0 0 16,-41 0 15,-41 41 0,0 82-15,0-82-16,0-1 15,0 1-15,0 82 16,0 41-16,0-1 16,0 42-16,0 40 15,0-81-15,0 0 16,0 81-1,0-122-15,0 122 16,0-122-16,0 0 16,0-1-16,-41 1 15,41-41-15,0 0 16,0-1-16,0 1 16,0 41-16,-41-41 15,41 0-15,0-1 16,0 1-16,0 82 31,0-123-31,-41 0 0,41 40 16,0-40-16,0 41 15,0 0-15,-82 0 16,82 81 0,0-81-16,0-41 0,0 41 15,-41 41-15,41-42 16,0 1-16,0 0 15,0-41-15,0 41 16,0-41-16,0 0 16,0 40-1,0 1-15,-81-82 16,81 82-16,-41 0 31,41-41-31,-82-41 16,82 41-16,-41-41 15,0 122 1,41-81-16,-82-41 0,41 0 16,-40 0-1,40 0 17</inkml:trace>
  <inkml:trace contextRef="#ctx0" brushRef="#br0" timeOffset="10556.1321">29617 11372 0,'81'0'94,"1"0"-94,0 0 16,0 0-16,0 0 15,163 0 1,-122 0-16,0 0 15,-1 0-15,1 0 16,-82 0-16,0 0 16,41 0 31,-82-41 62,-41 41-93,41-41-16,-82 41 15,41 0 1,41-82-16,-41 82 15,0 0 1,-41 0 0,123 0 62,41 0-63,-41 0-15,41 0 16,-41 0 0,-41 41-16,0 0 31,0 0-15,-41 40-1,-41-81-15,82 41 16,-82-41-16</inkml:trace>
  <inkml:trace contextRef="#ctx0" brushRef="#br0" timeOffset="11874.4992">29657 13130 0,'0'0'0,"-81"0"16,-1 0-1,123 0 110,41 0-109,40 0-16,42 0 16,0 0-16,163 0 15,-164 0 1,1 0-16,-41 0 16,0 0-16,-42 0 15,-40 0-15,0 0 0,41 0 31,-41 0-31,41 0 32,-82-40 46,0-42-63,-41 82 1,0-41-16,-41 41 16,0-82-1,0 82 1,-40 0 0,81 0-1,82 0 63,41 41-62,-1-41-16,-40 82 16,41-82-16,-82 82 0,82-82 15,-82 81-15,0 42 16,0-41-1,-82-82 1,0 123-16,0-83 16,42-40-16,-42 123 15,41-123-15</inkml:trace>
  <inkml:trace contextRef="#ctx0" brushRef="#br0" timeOffset="13258.1114">29617 15298 0,'-82'0'16,"123"0"77,81 0-93,-40 0 16,41 0-16,122 0 16,-81 0-1,41 0-15,40 0 16,-40 0-16,-42 0 16,-81 0-16,0 0 15,0 0-15,-1 0 16,-40 0-1,-41-41 17,0-40-1,-41 81-31,0-41 31,-40 41-31,-1 0 16,82-41-16,-82 41 15,41 0 1,82 0 47,0 0-63,41 0 15,0 0 1,-82 41-1,0 41 1,-41 40 0,-82-40-16,82-41 15,-41 41-15,41 0 16</inkml:trace>
  <inkml:trace contextRef="#ctx0" brushRef="#br0" timeOffset="24053.0604">14890 19021 0,'0'0'0,"0"-41"31,-41 41 0,41 82-31,0-1 16,-41 42 0,41 123-16,-82-124 15,82-40-15,-81 41 16,81-41-16,-82-41 15,82-1-15,0-80 79,0-1-79,0-82 15,0 41-15,163-82 16,-122 42-16,41 40 15,-41 0-15,-41 0 16,82 1-16,-82 40 16,82 0-16,-41-82 31,40 41-31,-81 164 47,0 41-47,0-1 15,0 42-15,0 81 16,0-81-16,0 0 16,0 163-1,0-204-15,0-42 16,0 42-16,0-82 0,82-41 31,-41 0-15,41-82-16,41-40 15,-82-1-15,40 0 16,-81 0-16</inkml:trace>
  <inkml:trace contextRef="#ctx0" brushRef="#br0" timeOffset="24424.0637">14604 19512 0,'0'-41'16,"82"41"46,40-41-62,1 41 16,0 0-1,-41-82-15,-1 82 0,1 0 16,41-82-16</inkml:trace>
  <inkml:trace contextRef="#ctx0" brushRef="#br0" timeOffset="24771.4254">16117 18448 0,'-41'-82'15,"82"82"32,41 0-31,41 0-16,40 0 16,-122 0-16,41 0 15,-82 41 1</inkml:trace>
  <inkml:trace contextRef="#ctx0" brushRef="#br0" timeOffset="24997.8151">16281 18448 0,'0'41'62,"0"41"-62,-41-41 16,41 0-1,0 40-15,0 1 0,0 0 16,0-41-16,0 0 16,0 41-1</inkml:trace>
  <inkml:trace contextRef="#ctx0" brushRef="#br0" timeOffset="25345.6792">17754 19430 0,'40'0'47,"1"0"-47,41 0 16,0 0-16,0 0 15,-82 41-15</inkml:trace>
  <inkml:trace contextRef="#ctx0" brushRef="#br0" timeOffset="25502.6491">17713 19839 0,'122'0'47,"-40"0"-47,0 0 15,-41 0-15</inkml:trace>
  <inkml:trace contextRef="#ctx0" brushRef="#br0" timeOffset="26005.3511">20903 18571 0,'0'0'0,"0"-41"15,-40 41-15,40-41 63,40 41-63,1 0 16,41 0-16,0 0 15,-41 0-15,0 0 16</inkml:trace>
  <inkml:trace contextRef="#ctx0" brushRef="#br0" timeOffset="26964.0051">20699 18571 0,'0'41'47,"0"0"-31,0 81-1,0-40-15,0 0 16,0 41-16,0-42 15,0 1-15,0-41 16,0 0-16,0 41 16,0-41-16,0 81 15,0-40 1,0 0-16,0-41 16,0 41-16,0-41 0,0 81 31,-41-81-31,41 41 0,0-41 15,-82 0-15,82 41 16,0-41-16,0 0 16,0 40-1,0-40-15,0 0 0,0 41 16,0 0-16,0 0 16,-41 81-1,41-122-15,0 41 16,-82 0-16,82 0 15,0-1-15,0 1 16,0 0-16,-40 82 16,40-123-1,0-1-15,0 42 0,-41-82 16,41 41 0,0 0-16,0 41 15,0 0 1,0-1-1,-82 1 1,82-41 0,0 82-1,0-41 1,0-41-16,0 40 16,0 83-1,0-123 1,0 41-16,-41-41 0,41 0 15,0 40-15,0-40 16,0 123 0,0-123-1,0 0-15,0 41 16,0-42-16,0 1 16,0 41-16,0-41 15,41 0 1,-41 41-16,0 0 15,82-82-15,-82 40 16,81-40 0,1 0-16,-41 0 15,0 0-15,41 0 16,-41-122-16</inkml:trace>
  <inkml:trace contextRef="#ctx0" brushRef="#br0" timeOffset="30397.103">22499 18898 0,'-41'0'15,"41"-82"17,-82 82-17,82-41 1,0 82 46,0 0-46,0 82-16,0 40 16,0-122-1,0 0-15,0 82 16,-41-41-16,41-41 0,-41 0 31,41 40-31,-82-81 16,82 82-1</inkml:trace>
  <inkml:trace contextRef="#ctx0" brushRef="#br0" timeOffset="31229.3789">22212 20780 0,'-40'0'16,"40"-41"-1,0-41 1,0 41 0,81-41-1,42 82 1,-41 41 0,-82 82-1,0-82 1,0 0-16,-41 40 15,41-40-15,-123 41 16,82-41-16,-40 41 16,40-82-16,41 82 15,-82-82-15,82 41 32,-82-41-32,123 0 46,0 0-30,0 0-16,81 0 16,1 0-16,0-82 15,-41 82-15,-41 0 16,0 0 0,81 0-16</inkml:trace>
  <inkml:trace contextRef="#ctx0" brushRef="#br0" timeOffset="31923.4113">22049 22129 0,'0'-81'31,"41"40"-15,41 41 0,-42 0-16,1 0 15,41 0 1,-82 82-16,0-1 15,0 1 1,-82 0-16,41-41 0,1 41 16,-83 0-1,82-82 17,164-82 14,-82 82-30,-1 0-16,42 0 16,-41 0-16,0 82 15,-41-42-15,82 42 16,-82-41-16,0 41 16,-82-41-1,41-41-15,-41 0 16,1 0-1,-1 0-15,41 0 0,0 0 16,-41 0 0</inkml:trace>
  <inkml:trace contextRef="#ctx0" brushRef="#br0" timeOffset="35245.9661">24667 18816 0,'0'-41'31,"0"0"-15,0-40-1,0 40 17,0 82-1,0 40-31,0-40 16,0 0-1,-41 0-15,41 41 0,-41-41 16,41 0-16,-82 81 31,41-122-31,82 0 47,0 0-47,41 0 16,-41 0-16,82 0 15,-42 0 1,-40 0-16,41 0 15,-41 0 1,-41-40 0,82 40-1,-82-41 1,0 0 0,-41 41-1,41-82 1,-41 82-1,41 41 32,0 0-47,0 0 16,0 40-16,0-40 16,0 0-16,0 0 0,-41 41 15,41 0-15,0-41 16</inkml:trace>
  <inkml:trace contextRef="#ctx0" brushRef="#br0" timeOffset="35624.4068">24708 20289 0,'-82'0'16,"123"0"15,41 0-15,40 0-16,-40 0 16,41 0-16,0 0 0,-82 0 15,40 0-15</inkml:trace>
  <inkml:trace contextRef="#ctx0" brushRef="#br0" timeOffset="36089.4312">24749 20411 0,'-41'0'16,"41"41"0,-41-41-1,41 82-15,-82 0 16,82-41 0,0 0-1,0 41 16,123-123 16,-41 41-31,-42 0-16,1 0 16,41 0-16,-41 82 0,41-1 15,-82 1 1,0-41-1,0 41 1,-41-82 0,-41 0-16,0 41 15,1-41-15,-1 0 16,41 0-16,-41 0 16</inkml:trace>
  <inkml:trace contextRef="#ctx0" brushRef="#br0" timeOffset="36691.9463">24994 21925 0,'0'-41'16,"-82"41"31,0 82-31,82-41-1,-81 41-15,81 122 16,-82-40-1,82-42-15,0 1 0,0-41 16,0 0 0,41 0-16,0-82 15,0 0-15,40 0 16,1 0 0,-82-123-1,0 82 1,0 0-1,-82 41 1,1 0 0</inkml:trace>
  <inkml:trace contextRef="#ctx0" brushRef="#br0" timeOffset="38188.2528">27121 19021 0,'0'-41'31,"82"41"47,0 0-62,82 0-1,-83 0 1,-40 0 0,-41 41 62,0 41-78,-41-42 15,41 83 1,-41-82-16,41 41 16,-81 0-16,81-1 15,-41 1-15,41-41 16</inkml:trace>
  <inkml:trace contextRef="#ctx0" brushRef="#br0" timeOffset="38901.6115">27489 20657 0,'0'0'16,"0"-123"-16,0 82 15,0-41 1,0 42-1,-40 40 1,-83 0 0,82 0-16,-41 122 15,0-81 1,82 82-16,0-41 0,0 0 16,0-42-16,0 42 15,123-82-15,82 82 31,-165-41-31,42-41 0,-41 82 16,-41 0 0,0-1-1,-82-81 1,41 41-16,1-41 16,-42 0-16,0 0 15,82-82 16,41 42-15,0-42-16,81-41 31,-122 0-31,82 82 0,-82 1 0,0-42 16,82 41-16,-82-41 16,-41 82-1,41-82-15,-82 82 16,41 0-16,-40 0 15,-1 0 1,82 41 0</inkml:trace>
  <inkml:trace contextRef="#ctx0" brushRef="#br0" timeOffset="39458.6446">27408 22211 0,'41'0'31,"-41"-41"-15,0-40-1,-82 81 1,41 0 0,-41 40-16,41-40 15,41 123-15,-82-82 16,82 0-16,0 82 15,41-82 1,41-41 0,0 0-1,0 0 1,-1-123 0,-81 82-16,41 41 15,-41-82 1,0 164 15,0 0-15,0 0-16,0-1 15,0 165 1,0-83-16,0-81 16</inkml:trace>
  <inkml:trace contextRef="#ctx0" brushRef="#br0" timeOffset="40299.7413">28553 18734 0,'0'-41'16,"0"1"15,82 40-15,0 0-16,-1 0 31,-40 0-31,-41 40 16,41-40-1,-41 164-15,0-82 16,0 41-16,0 204 15,0-123 1,0 42-16,0-42 16,0 42-16,0-1 15,82 123-15,-82-122 16,0 163 0,0-246-16,0 1 0,0 0 15,0-1-15,0-40 16,0 0-16,0-1 15,0 1 1,0-41-16,0 41 0,0-42 16,0 1-16,0-41 15,0 82 1,-41-82 0,41 41-1,-82-82-15,41 41 16,-40-41-1,-1 40 1,41-40-16,-41 0 16,41 0-16,-82 0 15</inkml:trace>
  <inkml:trace contextRef="#ctx0" brushRef="#br0" timeOffset="43090.8775">22008 9326 0,'0'-82'0,"0"42"31,0-1-15,41 41 62,-41 41-62,0-1-1,0 42-15,0 0 16,0 0-16,0-41 16,82 41-16,-82-1 15,0 1-15,0 0 16,0-41-16,0 41 15,0 0-15,0-1 16,0-40 0,0 82-1,0-41-15,0 0 32,0-41-32,-41-41 15,0 0 95,41-41-110,0-41 15,-41 82 1,41-41-16,0 0 15,-41 41-15,41-82 16,0 41 0,-82 0-1,82 0 1,0-40 0,0 122 46,41 40-46,-41-40-16,41 0 15,-41 41-15,41 0 16,41-82-16,-82 123 16,41-123-16,-41 40 15,41-40 1,40 0-16,1 0 15,-82-40 1,82-42-16,-82 41 16,41 0-16,-41-41 15</inkml:trace>
  <inkml:trace contextRef="#ctx0" brushRef="#br0" timeOffset="46888.9413">29289 19225 0,'-41'0'16,"41"-41"-16,41 41 94,41 0-94,0 0 15,41 0-15,204 0 16,-163 0 0,-42 0-16,1 0 15,-41 0-15,0 0 16,-1 0-16,-40 0 0,41 0 31,-41 0 0,-41-81 32,-82 81-47,82-41-16,-41 41 15,-40 0 1,81-41-16,-41 41 15,122 0 64,-40 0-79,0 0 15,41 0 1,-82 41-16,0 40 15,-41 1 1,-41-41 0,1-41-16</inkml:trace>
  <inkml:trace contextRef="#ctx0" brushRef="#br0" timeOffset="57072.9465">17181 25688 0,'0'-41'15,"41"41"1,41 0 0,-1 0-16,42 0 15,0 0-15,-82 0 16</inkml:trace>
  <inkml:trace contextRef="#ctx0" brushRef="#br0" timeOffset="57239.709">17263 25975 0,'82'-41'31,"-1"41"-15,1 0-16,0 0 0,-41 0 16</inkml:trace>
  <inkml:trace contextRef="#ctx0" brushRef="#br0" timeOffset="57857.6692">21394 24952 0,'0'0'0,"-82"-82"16,164 82 46,82-41-62,-41 41 0,40 0 16,-40-82-16,-41 82 15,-41 0 1,-41 41-16</inkml:trace>
  <inkml:trace contextRef="#ctx0" brushRef="#br0" timeOffset="58285.5807">21435 24952 0,'-41'0'16,"41"-41"-1,0 123 48,0-41-63,0 0 15,0 163 1,0-40-16,0-1 16,41 83-16,-41-1 15,0-40-15,0 286 16,-41-287 0,41-40-16,0-1 0,0 1 15,0 0-15,0-42 16,0 1-16,0-41 15,0 0 1,0-41-16,0-1 16,41-40-1,41 0 1,41-40-16,40-83 16,-40-41-16</inkml:trace>
  <inkml:trace contextRef="#ctx0" brushRef="#br0" timeOffset="58809.578">22826 25116 0,'0'-41'16,"0"-41"0,0 123 30,0 0-30,0 40-16,0 1 0,-41 123 16,41-123-1,0-42-15,0 1 16,0 41-16,0-41 16</inkml:trace>
  <inkml:trace contextRef="#ctx0" brushRef="#br0" timeOffset="65881.5521">15872 25320 0,'-82'-41'0,"82"-41"16,0 1-1,-41 81-15,41-82 16,-82 245 31,82 42-32,0-42-15,0 1 16,-81 0-16,81-42 0,0 1 16,0-82-16,0 0 15,40-41 1</inkml:trace>
  <inkml:trace contextRef="#ctx0" brushRef="#br0" timeOffset="66337.837">15667 25402 0,'0'-41'0,"0"82"0,0-164 0,0 82 16,82 0-16,0 41 15,-41-81-15,0 81 16,41 0-16,-82 40 15,40 42 1,-40 0-16,-40-41 16,-42 0-16,41 41 15,-41-41-15,41-41 16,0 122-16,-41-122 16,82 41-1,41-82 32,0 41-47,0 0 0,82 0 31,-82 0-31,41 82 0,-82-41 16,40 0-16,-40 41 16,-81 0-1,-1-82-15,0 122 16,0-122-16,0 0 15,1 0 1,-1 0-16</inkml:trace>
  <inkml:trace contextRef="#ctx0" brushRef="#br0" timeOffset="67309.9754">25894 24952 0,'0'0'15,"0"-41"-15,0 123 63,0 0-63,0-41 16,0 81-16,0-81 15,-82 82 1,82-82-16,0 0 15</inkml:trace>
  <inkml:trace contextRef="#ctx0" brushRef="#br0" timeOffset="68307.0776">25812 25075 0,'0'81'78,"-41"-81"-78,41 41 16,-81-41 0,40 82-1,-41-123 1,82-41-1,0 42 1,0-1-16,82-41 16,-41 41-16,40-41 15,-40 82-15,0-41 16,82 41 0,-82 82-1,-41 0-15,0 41 16,-82 81-1,41-122-15,-82 41 0,42-1 16,-1-40-16,-41-41 16,41 41-1,82-41-15,-82-41 16,82-82 15,0 0-15,41-41-1,0 123 1,-41-41-16,123 41 16,-82 0-16,41 0 15,-1 0 1,-40 41-16,41-41 0,-82 82 16,82-82-16,-41 123 15,0-123-15,81 41 16,1-41-1</inkml:trace>
  <inkml:trace contextRef="#ctx0" brushRef="#br0" timeOffset="68793.8321">27489 25116 0,'0'0'0,"0"-41"16,41 41-16,0-41 16,41 41-1,-41 0-15,0 0 16,41 41-1,-82 40-15,0-40 16,-41 0-16,0 41 16,-41-82-16,41 82 15,0-82-15,41 41 16,-82-41-16,123-41 31,0 41-15,0 0-16,82 0 15,-82 0-15,41 41 32,-82 41-32,81-42 0,-81 1 15,0 41-15,-41-41 16,-40-41-16,-42 82 16,-122 0-1,122-82-15,0 0 0,41 0 16</inkml:trace>
  <inkml:trace contextRef="#ctx0" brushRef="#br0" timeOffset="71148.4556">22826 26670 0,'0'-41'15,"-82"82"48,82 0-63,0 41 15,0-41-15,-41-1 16,41 42-16,0 0 16,-81-82-1,81 82-15,40-82 47,1 0-31,41 0-1,0 0 1,0 0 0,-41 0-16,0-41 15,81 41 1,-81 0-16,0 0 15,41 0 1,-82-82 0,0 41 46,0 0 32,-41 41-78,0-81-1,41 121 16,0 83-15,0-82 0,0 41-16,0 41 15,0-1-15,0 1 16,0-41-16,0 0 16,0-1-16</inkml:trace>
  <inkml:trace contextRef="#ctx0" brushRef="#br0" timeOffset="72936.4256">25567 26711 0,'0'0'16,"-41"0"-16,0 0 31,41 82-15,-82-41-1,41 40 1,41 1-1,-82-82-15,82 82 16,0 0 0,-40-41-1,40-82 32,81-41-31,-40 82-1,41-82-15,-41 82 16,0-41-16,41 41 0,-41 0 31,40 0-31,-40 0 16,41 0 0,-82 82-1,0 0 1,0-41-16,0 0 15,-41-41-15,41 122 16,-41-40 0,41 0-1,-41-82-15,-81 41 16,-1-41 0,41 82-1,0-82 1,82 41-16</inkml:trace>
  <inkml:trace contextRef="#ctx0" brushRef="#br0" timeOffset="73475.0157">25485 26711 0,'41'0'47,"-41"-41"-47,82 41 16,-41 0-16,0 0 15,40 0-15,1 0 16,-41-41-16,41 41 16,0 0-1</inkml:trace>
  <inkml:trace contextRef="#ctx0" brushRef="#br0" timeOffset="74822.4317">27939 26547 0,'0'-41'0,"-41"41"47,-81 0-31,81 0-1,0 82-15,-41-41 16,41 41-16,41 41 16,-82-42-16,82-40 0,0 41 15,0 82 1,41-123-16,0-1 16,0-40-16,41 82 15,-41-82-15,0 0 16,41 0-16,-1-41 15,1-40 1,-41-1 0,-41 0-1,0 41 1,-41 41 0,0 0-16,0 0 15,-40 0-15,40 0 16,-41 123-1,82-82-15,0 0 16</inkml:trace>
  <inkml:trace contextRef="#ctx0" brushRef="#br0" timeOffset="75474.9191">28553 24666 0,'41'-82'47,"0"82"-31,0 0-1,41 0-15,-1 41 16,-40 81 0,-41-40-1,0 0-15,82 82 16,-82 81-16,0-81 15,0 40-15,0 42 16,0 285 0,0-285-16,0-83 0,-41-40 15,41-41 1,0 0-16,0 0 0,0-1 16,-41 1-1,41-41 1,-82-41-16,-81 82 15,122-82 1,0 0-16,-41 41 16,41-41-16,41 41 15,-82-41-15</inkml:trace>
  <inkml:trace contextRef="#ctx0" brushRef="#br0" timeOffset="77201.7277">33175 24134 0,'0'0'0,"0"-82"15,0 123 17,0 82-32,0 163 15,0-163 1,0-42-16,0 1 15,0 0-15,0 0 16,0 41 0</inkml:trace>
  <inkml:trace contextRef="#ctx0" brushRef="#br0" timeOffset="77726.8993">33175 24093 0,'0'-41'0,"0"0"15,41 41-15,41-123 16,-41 123-16,0 0 15,41 0-15,-82 41 16,82 0-16,-82 41 16,0-41-1,0 0-15,0 41 0,-41-1 16,0 42-16,-41-41 16,41 41-1,0-123-15,41-41 47,41 0-31,41 41-1,0 0-15,-41 0 16,-41 41-16,81 41 16,-81-42-16,0 42 15,0 0 1,-81 0-1,40-82 1,-41 82-16,0-82 16,0 0-1,41 0-15,41-41 16,0-41-16</inkml:trace>
  <inkml:trace contextRef="#ctx0" brushRef="#br0" timeOffset="78037.9104">34239 23684 0,'0'0'0,"-41"-82"0,123 82 63,0 0-63,-41 0 15,41 0-15,40 0 16</inkml:trace>
  <inkml:trace contextRef="#ctx0" brushRef="#br0" timeOffset="78251.0934">34444 23643 0,'0'41'31,"0"0"-31,0 41 16,0-42-16,-82 1 15,82 41-15,0-41 16,0 0-16,0 0 16,0 41-1</inkml:trace>
  <inkml:trace contextRef="#ctx0" brushRef="#br0" timeOffset="78516.9831">35057 24461 0,'82'-41'31,"-41"41"-15,41 0-16,40 0 16,-81 0-16,0 0 15</inkml:trace>
  <inkml:trace contextRef="#ctx0" brushRef="#br0" timeOffset="78677.546">35057 24706 0,'41'0'31,"82"0"-16,-41 0-15,-1 0 0,-40 0 16</inkml:trace>
  <inkml:trace contextRef="#ctx0" brushRef="#br0" timeOffset="78983.9881">37021 23766 0,'-41'0'0,"41"-41"16,41 41-1,41 0 1,40 0-16,1 0 0,-41 0 16</inkml:trace>
  <inkml:trace contextRef="#ctx0" brushRef="#br0" timeOffset="79406.2031">36898 23807 0,'0'40'46,"0"42"-30,0 0-16,0 41 16,0 204-1,0-163-15,0-1 16,0 83-16,0-42 16,0 42-16,0-42 15,0 328 1,0-368-16,0-1 15,-82 1-15,82-1 16,0 165 0,0-206-16,0-40 15,0-41-15,41 0 16,0 82 0,82-82-1,-41-41-15,-1 0 16,83 0-16,-82-123 15</inkml:trace>
  <inkml:trace contextRef="#ctx0" brushRef="#br0" timeOffset="82720.5972">37880 23970 0,'0'0'0,"0"-123"0,0 83 15,0 162 48,0 1-63,0 0 15,0-1-15,0-40 16,0 123 0,0-123-16,0-42 15,0 1-15,0 41 16</inkml:trace>
  <inkml:trace contextRef="#ctx0" brushRef="#br0" timeOffset="83384.8633">37880 25443 0,'41'-82'16,"40"41"0,1 41-1,-41 41 1,-41 0-16,0 0 15,0 41-15,-41-1 32,0 1-32,-40-41 0,40 41 15,0-41-15,-41-41 16,41 41 0,123-41 62,-41 0-78,41-41 15,-42 41-15,83 0 16,-82 0 0,41 0-1,0 0 1</inkml:trace>
  <inkml:trace contextRef="#ctx0" brushRef="#br0" timeOffset="83984.6101">38125 26547 0,'0'-41'16,"41"41"0,41 0-16,41 0 31,-82 0-31,40 41 16,-81 41-16,0-41 15,-122 82 1,81-82-16,0-41 15,-41 81-15,41-81 16,123 0 31,0 0-47,0 0 16,-42 0-16,42 0 15,-41 0 1,-41 82-16,0-41 15,0 0-15,0 41 16,-163 0 0,122-82-16,0 0 15,-41 0-15,0 0 16,41 0-16,0 0 16</inkml:trace>
  <inkml:trace contextRef="#ctx0" brushRef="#br0" timeOffset="84955.1012">39884 24297 0,'0'0'0,"0"-81"0,41 81 16,-41-82-16,0 0 15,0 0 1,0 41 15,0 0 1,82 41-17,-82-81-15,-41 162 94,41-40-94,-41 0 16,41 41-1,-82 41-15,82-41 0,-41-42 16,41 42-16,0 0 31,0-41-15,82-41-1,0 0 1,41 0 0,-41-82-1,-1 82 1,-81-41-16,0-41 15,0 42 1,0-1 0,0 0-1,0-41 17,-41 205-1,41-42-31,0 83 31,0-41-31,0-1 0,-81 42 16,81-82-16,0 0 15</inkml:trace>
  <inkml:trace contextRef="#ctx0" brushRef="#br0" timeOffset="85189.4104">39802 25729 0,'123'-41'31,"82"41"1,-124 0-32,1 0 0</inkml:trace>
  <inkml:trace contextRef="#ctx0" brushRef="#br0" timeOffset="85573.7368">39761 25811 0,'0'0'0,"-40"0"32,40 41-1,0 0-16,81-41 1,-40 0-16,0 0 16,41 0-16,-41 0 15,41 82 1,0-1 0,-82-40-1,0 41 1,-41-82-1,0 41-15,0-41 16,-41 0-16,0 41 16,-41 41-1,123-41-15</inkml:trace>
  <inkml:trace contextRef="#ctx0" brushRef="#br0" timeOffset="86043.9374">40334 26752 0,'0'-82'16,"-41"82"15,-41 82-15,82-41-16,-81 40 16,81 1-16,0 41 15,-82-41-15,82 0 16,0 81-1,82-81-15,-41-82 0,-1 41 16,42-41-16,-41 0 16,0 0-1,-41-82-15,82 82 16,-82-82 0,-41 82-16,-41 0 15,41 41 1,-81 0-1</inkml:trace>
  <inkml:trace contextRef="#ctx0" brushRef="#br0" timeOffset="86807.9239">41030 23111 0,'0'-82'16,"81"82"15,-40 0-31,0 0 16,41 0-16,-41 0 0,-41 41 15,41 0-15,-41 0 16,0 41 0,0 41-16,0-1 0,0 1 15,0 41-15,0-83 16,0 42-16,0 41 15,0 286 1,0-205-16,0-40 16,0 40-16,0-40 15,0-42-15,0-40 16,0 0-16,0 163 16,0-163-1,0-1-15,0-40 0,0 0 16,0 41-16,0-41 15,0 40-15,0 42 32,0-123-32,0 41 0,0-1 15,-82-40-15,82 0 16,-41-41-16,41 123 16,-41-82-1,0-41-15,41 41 16,-122-41-16,122 41 15,-82-41-15,41 82 16,0-82-16,-82 40 16,41-40-1</inkml:trace>
  <inkml:trace contextRef="#ctx0" brushRef="#br0" timeOffset="88973.9571">29862 26629 0,'0'-41'31,"0"0"-16,0-41 17,0 41-1,82 41-31,-41 0 16,0 0-1,-41 123 1,0-41-1,0-41-15,0 0 16,0 41 0,-82-1-1,41-81 1,41 41 15,82-41 47,0 0-62,-1 0 0,-40 0-1,-41 41 1,0 41-1,-41 41 1,0-123-16,-81 82 16,40-82-1,0 0 1,82-41 0</inkml:trace>
  <inkml:trace contextRef="#ctx0" brushRef="#br0" timeOffset="89249.4252">30844 26711 0,'0'0'0,"0"-41"15,-82 123 32,41-41-47,41 0 16,-41 40-16,41-40 16,-82 82-1,82-82-15,-41-41 16,41 41-16</inkml:trace>
  <inkml:trace contextRef="#ctx0" brushRef="#br0" timeOffset="89470.7159">30517 26711 0,'0'0'16,"0"-41"-16,81 123 47,-40-41-47,41 40 15,-41 1 1,41 0-16,-82-41 16,82 41-16</inkml:trace>
  <inkml:trace contextRef="#ctx0" brushRef="#br0" timeOffset="89838.0844">31130 26834 0,'0'0'15,"82"-123"-15,0 82 16,40 41-1,-81 0-15,0 41 16,-41 0-16,0 41 16,0-42-1,-41 42-15,41 0 0,-81 0 16,81 0 0,-82-1-16,82-40 15,-82 0-15,123-41 47,41 0-47,-41 0 16,-1 0-16,42 0 15,0 0 1,-41 0 0</inkml:trace>
  <inkml:trace contextRef="#ctx0" brushRef="#br0" timeOffset="90807.4528">41970 26956 0,'0'-41'15,"41"41"17,41 0-17,0 0 1,-82 82 0,0 0-16,0 82 15,0-83 1,0 1-16,-82-41 15,41 41-15,0-82 0,-40 41 32,-1-41-32,123 0 62,40 0-46,-40 0-1,0 0-15,0 0 16,41 0-16,-41 0 16,0 0-16,41 0 15</inkml:trace>
  <inkml:trace contextRef="#ctx0" brushRef="#br0" timeOffset="91126.1481">42830 26956 0,'0'0'0,"0"-41"16,0 0-1,0 82 32,0 41-47,-82 0 16,82 0-16,-123 0 16,123-1-16,-41-40 15,41 0-15,-82 82 16</inkml:trace>
  <inkml:trace contextRef="#ctx0" brushRef="#br0" timeOffset="91365.5955">42502 27038 0,'0'0'0,"0"-41"0,41 123 47,-41-41-32,82 82-15,0-42 16,-82-40-16,82 41 16,-82-41-16,163 82 31</inkml:trace>
  <inkml:trace contextRef="#ctx0" brushRef="#br0" timeOffset="91784.6163">43157 27038 0,'0'0'0,"82"-41"16,-42 41-1,-40-41 1,41 41-16,41 0 16,-82 82-1,0 0-15,0-41 16,0 0-16,-41-41 16,41 81-16,-82 1 15,42-82 1,40-41 31,81 41-32,1 0-15,-41 0 16,-41 123 15,0-82-15,0 0-16,-82-41 15,0 82-15,1-82 16,-1 41-16,41-41 16</inkml:trace>
  <inkml:trace contextRef="#ctx0" brushRef="#br0" timeOffset="93489.0712">29657 15994 0,'0'-41'32,"0"0"-32,41 41 15,0-82 1,41 82-16,-41 0 0,-41 41 16,41-41-1,-41 41-15,0 41 16,0-41-16,0 40 15,-123-40 1,82-41 0,164 0 46,-82 0-46,0 0-16,41 41 15,-82 0-15,0 0 16,0 41-16,0 0 31,-41-82-31,-41 41 0,41-41 16,0 0-16,-41 0 16,0 0-1,42 0 1</inkml:trace>
  <inkml:trace contextRef="#ctx0" brushRef="#br0" timeOffset="93782.9601">30598 15912 0,'0'-41'15,"-81"123"48,81-41-63,-82 0 15,82 40-15,-82-40 0,82 0 16,-82-41-16,82 123 16</inkml:trace>
  <inkml:trace contextRef="#ctx0" brushRef="#br0" timeOffset="94002.4019">30312 15830 0,'0'41'16,"41"41"0,-41 0-1,82-1-15,-82 1 0,82 41 16,40 0-1</inkml:trace>
  <inkml:trace contextRef="#ctx0" brushRef="#br0" timeOffset="94386.7887">31212 15912 0,'123'-41'31,"-246"82"-31,327-41 16,-204 41-16,0 41 16,-122 40-1,81-122-15,-41 41 16,41-41-1,123 0 17,-41 0-17,0 0-15,0 0 16,40 82 0,-81 0-1,-81 41 1,-1-123-16,0 122 0,-82-122 31</inkml:trace>
  <inkml:trace contextRef="#ctx0" brushRef="#br0" timeOffset="95309.7657">29944 22661 0,'0'-41'0,"41"0"32,41 41-17,-1 0 1,-40 0 0,-41 82-16,0-41 15,0 41-15,0-41 0,-122-41 16,81 82-16,0-82 15,123 0 48,-1 0-47,1 122-1,-82-81-15,0 41 16,-41 0-1,-81 0 1,81-82-16,-41 0 16,0 0-1</inkml:trace>
  <inkml:trace contextRef="#ctx0" brushRef="#br0" timeOffset="95539.9929">30721 22825 0,'0'41'31,"-82"41"-15,82-42-16,-82 42 15,82-41-15,-40-41 16,40 82-16,-41-82 16</inkml:trace>
  <inkml:trace contextRef="#ctx0" brushRef="#br0" timeOffset="95733.5312">30435 22866 0,'0'0'0,"41"0"16,-41 41-1,81-41 1,-81 122-16,82-81 16,-82 0-16,82 41 15,0 0 1</inkml:trace>
  <inkml:trace contextRef="#ctx0" brushRef="#br0" timeOffset="96112.1384">31294 22825 0,'0'0'0,"0"-41"16,41 41-16,0 0 15,-1 0 1,42 82 0,-82-41-16,0 0 15,-41 40-15,0-40 16,1 0-16,-42-41 16,41 82-16,41-123 46,41 41-46,0 0 0,40 0 16,1 0 15,-82 82-31,0-41 16,-122 41-16,-42-1 16,82 1-1,0-82-15,1 0 16,-1 0-16</inkml:trace>
  <inkml:trace contextRef="#ctx0" brushRef="#br0" timeOffset="105517.4911">36325 8713 0,'0'-41'0,"0"123"31,0-1-15,0 42-16,0 0 16,0-41-16,0-1 15,0 42 1,0-82-16,-41-41 15,41 41-15,0-82 32,0 0-17</inkml:trace>
  <inkml:trace contextRef="#ctx0" brushRef="#br0" timeOffset="106189.0131">36284 9040 0,'0'-123'0,"0"1"16,0 40-16,0-41 31,41 123-31,82 82 31,-123 0-15,41 40-1,41-81-15,-82 0 16,41-41-16,-41 82 16,41-82-1,40 0 1,-81-41-1,0 0-15,0-82 16,0 42-16,0-1 16,0 0-16,82 41 15,-82-41-15,0 123 47,0 41-31,0 0-16,0 0 15,0-1-15,0-40 16,0 41 0,0 0-16,41-82 0,0 0 31,41 0-31,0 0 16,-82-123-1,0 41-15,0 42 16,41-1-16,-41 82 47,0-1-32,0 42-15,0 0 16,40-82 0,42 0-1,0 0-15,0 0 16,-41 0-1,-41-123 1,0 82-16,0 1 0,-82 40 16,82-82-16,-123 82 15,41 0 1,82 82 0</inkml:trace>
  <inkml:trace contextRef="#ctx0" brushRef="#br0" timeOffset="106354.4425">37675 8835 0,'82'41'31</inkml:trace>
  <inkml:trace contextRef="#ctx0" brushRef="#br0" timeOffset="107157.9307">38207 8795 0,'0'0'0,"0"-41"0,0-41 15,-41 123 17,41 0-17,0 40-15,0 83 31,0-123-15,41-41-16,82 0 16,-82 0-1,40 0-15,-81-123 32,0 41-32,0-40 0,-81 40 15,-1 0-15,41 82 16,-82 0-1,164 0 17,41 0-32,41 0 15,40 0-15,-40 0 16,-41 0-16,-41 0 16,41 0-1,-82-82 1,40 0-16,-40 42 15,0-42-15,0 41 0,0-41 16,0 205 15,0 40-15,0 1-16,-122 81 16,122-40-16,-82 40 15,82-40-15,0-82 16,0-42-16,41 42 15,-41-82-15,41-41 16,41 0 0,-42-41-16,42-82 0,-82 42 15,41-1 1,-41 0-16,0 0 0,0 0 16,0 1-16,-163-1 31,81 82-31,82-41 15,82 41 17,-42-82-32,1 82 15</inkml:trace>
  <inkml:trace contextRef="#ctx0" brushRef="#br0" timeOffset="109189.9371">39393 9204 0,'41'-82'15,"-41"0"1,82 41-16,-82 0 16,41-41-16,-41 1 15,0-42-15,0 0 16,0 0-1,0 164 17,-41 41-17,41 0-15,0-41 16,41 82 0,82-123-1,-42 0-15,1 0 16,-82 81 15,0-40-31,0 0 16,0 41-16,0-41 15,0 0-15,-41-41 0,41 82 16,41-82 15,41 0-15,-41 0-16,82-82 15,-123 0 1,41 41-16,-41 0 16,0-41-16,0 1 15,0 40 1,0 122 31,0-40-47,0 0 15,0 41-15,0-41 0,0 41 16,81-82 0,1 0-1,0 0 1,-41 0-16,0-82 16,-41 41-1,0-41-15,0 0 16,0 1-16,-82-1 15,41 41 1,-41 41-16,41 0 16,41 41-1,-81 82 1,81-83-16,0 1 0,0 41 16,122-82-1,-40 0-15,-41 0 16,0 0-16,41 0 15,-41 0-15,0 0 16,0 0 0,-41-123-16,0 83 15,0-42-15,0 0 16,81 41-16,-81 82 47,0 41-32,0-41-15,-41 0 16,41 40-16,0-40 16,0 0-1,41-41 1,0 0 0,41 0-1,0-123 1,-82 83-1,41-1-15,-41-41 16,0 123 15,0 0-15,-82 40-16,41-40 0,-41 0 16,164-41 46,0-82-46,-41 82-1,41 41 17,-82 41-17,41-41 1,40-41-1,1 0 1,41 0 0,-123-82-1,0 41-15,41-40 16,-41 40-16,0 0 16,0-41-16,0 123 46,0 82-30,0-42-16,0-40 16,0 82-1,0-82-15,82-41 32,-42 0-17,42-82 1,0 41-16,-82-41 15,41 1-15,-41-1 16,0 0-16,82-41 16,-123 164 31,41 0-47,0 0 15,0 41 1,41 0-16,0-82 15,41 40-15,-42 42 16,-40-41 0,-40 0-1,-1-41-15,-41 0 16,0 82 0,0-82-1</inkml:trace>
  <inkml:trace contextRef="#ctx0" brushRef="#br0" timeOffset="109405.2437">42543 8835 0,'-41'0'0,"123"0"31,0 0-15,0 0-16,0 0 15,-42 0 1</inkml:trace>
  <inkml:trace contextRef="#ctx0" brushRef="#br0" timeOffset="109550.6706">42461 9040 0,'82'0'32,"0"-41"-32,0 41 15,0 0-15,-1 0 16,-40 0-16</inkml:trace>
  <inkml:trace contextRef="#ctx0" brushRef="#br0" timeOffset="117938.7272">38943 10308 0,'0'82'47,"0"0"-47,0 40 15,0 1-15,0-41 16,0 0-16,-41-1 0,41 1 16,0 0-1,0-41 1</inkml:trace>
  <inkml:trace contextRef="#ctx0" brushRef="#br0" timeOffset="118691.9292">38902 10390 0,'0'0'0,"41"0"46,-41 41-30,82 41-16,0-1 0,0 83 31,-82-123-31,82 41 0,-1-1 16,1-81 0,41 0-1,-82-40 1,-41-42-1,0 41-15,0 0 16,0-41-16,0-122 16,0 163-1,0 0-15,0-41 16,0 123 15,0 0-15,0 41-16,0-1 15,0 42-15,0-41 16,0 122 0,82-163-16,-41 41 15,-1-82 1,83 0 0,-82-82-1,-41 1 1,0 40-16,0 0 15,0 0-15,0-41 0,0 123 47,0 0-47,0 0 16,0 0-16,0 40 16,0-40-1,41-41-15,41 0 16,41 0-1,-123-41 1,40 41-16,-40-81 0,0-42 31,0 82-31,0 0 16,-40 41-16,40-82 0,-82 82 16,0 41-1,82 0-15,0 41 16</inkml:trace>
  <inkml:trace contextRef="#ctx0" brushRef="#br0" timeOffset="118984.7529">40498 10799 0,'0'82'16,"0"-123"46</inkml:trace>
  <inkml:trace contextRef="#ctx0" brushRef="#br0" timeOffset="119779.3213">41234 10717 0,'0'0'0,"0"-82"0,0 41 16,0 0-1,0 123 16,0 0-15,0-41-16,0 0 16,0 82-16,0-83 15,41-40 1,-41 41-16,82-41 16,0-41-1,-82 1-15,0-1 16,0-41-16,0 0 15,0 0-15,0 0 16,-123 1 0,82 81-16,41 41 15,0-1 1,82-40 0,41 0-1,-1 0-15,-40 0 0,0 0 16,41-40-1,-123-42 1,41 82-16,-41-123 0,0 82 16,0 0-16,0 0 15,0-41-15,0 42 32,0 162-17,-41 1 1,-41 286-1,82-245-15,0 122 0,0 0 16,0-122-16,41-41 16,0 40-1,40-204 17,-81-40-32,82-1 15,-82-286 1,0 286-1,0 0-15,0 41 16,-82-82 0,42 82-1,40-40 1,40 81-16,-40-82 0</inkml:trace>
  <inkml:trace contextRef="#ctx0" brushRef="#br0" timeOffset="120483.3577">42830 10635 0,'0'-41'31,"-82"41"16,41 0-47,41 82 16,-82 0-16,82 0 15,0-41-15,0 81 16,41-122-16,41 41 16,0-41-1,-42 0-15,1 0 16,82 0-1,-123-41-15,41-40 16,-41-1-16,0-41 16,0 205 31,-41 0-32,41-1-15,0-40 16,0 0-16,0 41 15,82-82 1,-41 0 0,0 0-16,40-82 15,-81 41 1,0 0-16,0 1 16,0-124-1,0 123-15,-81 41 16,-1 0-1,82 41 1,-82 0-16,82 41 16,0-1-1</inkml:trace>
  <inkml:trace contextRef="#ctx0" brushRef="#br0" timeOffset="120803.399">43566 10472 0,'0'0'0,"41"-82"0,-41 41 16,0 0-16,0-41 16,0 205 30,0 41-30,0-1 0,0 83-16,0-124 15,0-40-15,0 0 16,0-41-16,0 41 31,0-41-31</inkml:trace>
  <inkml:trace contextRef="#ctx0" brushRef="#br0" timeOffset="121229.1261">43852 10881 0,'0'0'0,"0"-41"15,0 82 32,0 40-47,0-40 16,0 0-16,0 41 15,0-41 1,41-41 0,41 0-1,0 0 1,-41 0-16,-41-123 0,41 1 31,-41 81-31,0 0 0,0-41 31,0 123 16,0 0-47,0 0 16,0 40-16,0-40 15,0 0-15,0 41 16,81-82 0</inkml:trace>
  <inkml:trace contextRef="#ctx0" brushRef="#br0" timeOffset="121927.6562">44548 10840 0,'0'-41'16,"0"-41"-1,0 123 32,41 0-47,-41 41 16,0-1-16,0-40 16,0 0-16,0 41 15,-41-41 1,41-123 31,0 0-47,0 1 15,81-1-15,-81 41 16,123-41 0,-82 82-16,-41 41 15,41 0 1,-41 41-16,0-1 15,0-40-15,0 41 16,0 0 0,0-123 31,0 0-32,123 0-15,-123-41 16,81 1-16,-40 40 15,-41 82 17,0 40-32,0 1 15,0 0 1,0 0 0,41-82 15</inkml:trace>
  <inkml:trace contextRef="#ctx0" brushRef="#br0" timeOffset="122599.3634">45284 10881 0,'0'-82'31,"0"123"32,0 0-63,0 0 15,0 81 1,0-40 0,0-41-1,0-82 32,41 0-47,-41-41 16,82 41-16,-41-40 15,-41 122 32,0-1-31,0 1-16,0 41 15,0 0 1,0-41 0,81-41-1,1 0-15,-41 0 16,0 0-16,-41-123 16,82 82-16,-82 0 15,0-40-15,41 40 16,-41 0-16,0-41 15,-41 123 32,41 82-31,0-83-16,0 1 16,0 41-16,0-41 15,0 0-15,0 41 16,0 0-1,0-1 1,-82-81-16,41 0 0,0 41 16,-82-41-16</inkml:trace>
  <inkml:trace contextRef="#ctx0" brushRef="#br0" timeOffset="123317.662">40784 11903 0,'0'0'0,"0"-41"0,0 164 47,0 41-31,0-1-16,0 83 16,0-83-16,0 1 15,0-41-15,0-1 16,0-40-16,0 0 15,0 0-15,-41-123 47,0 0-47,-40-41 16,40 0 0,-41 82-16,82-122 15,-41 122-15,41 82 63,0-1-63,0-40 15,0 0-15,0 41 16,82-82 0,-41 0-16,40 0 15,42 0-15,0 0 16,81-41-1,-163-41-15</inkml:trace>
  <inkml:trace contextRef="#ctx0" brushRef="#br0" timeOffset="124044.293">40252 14071 0,'0'0'0,"0"-41"0,0-40 15,0 40-15,0 0 16,-122-41 0,40 82-16,41 0 15,0 82-15,-41 0 0,82 40 16,0 1-16,0 0 16,0 40-1,82-122-15,0-41 16,0 82-16,-1 41 15,-81-41 1,-81-1 0,40-81-1,-41 0-15,0 0 16,-41 0-16,42 0 16,-1 0-1,0 0 1</inkml:trace>
  <inkml:trace contextRef="#ctx0" brushRef="#br0" timeOffset="124597.8289">40416 14603 0,'41'0'16,"-82"0"-16,82-82 0,-41 0 16,0 41-1,0-40 1,-41 162 15,41 1-31,-123 41 16,123-41-16,-41 0 15,41-1-15,0-40 16,0 0 0,82-41-16,0 0 15,0 0 1,-82-82 0,82 1-16,-82 40 15,0 0-15,0-41 0,0 0 16,0-41-1,0 83-15,41 40 16,-41 81 15,-41 42-31,41 0 16,0 40 0,0 83-16,0-42 0,0-40 15,0-41-15,0-1 16,0 1-16,0-41 15,0 0 1,41-82 0,-41-41-16,0-82 15</inkml:trace>
  <inkml:trace contextRef="#ctx0" brushRef="#br0" timeOffset="125847.174">40989 14685 0,'0'0'15,"0"-82"-15,0 0 16,0 0 0,41 82-16,-41 82 46,0 0-30,-41 41-16,41-41 0,0 40 16,0-40-16,0-41 15,41 0 1,0-41 0,40 0-1,1-82 1,-82 0-16,0 41 15,0-40-15,41-83 16,-41 287 31,0-1-47,0-40 0,0 0 31,0 0-31,41-82 31,82 0-15,-82 0-16,-1-41 16,-40-41-16,82 0 15,-82-81 1,41 81-16,41 82 31,-82 41-15,41-41-16,-41 122 15,41-81-15,-82-41 63,0-122-47,-41 81-1,41 41 1,-41 82-1,82-1 1,0 1-16,-81 0 16,81-41-16,0 41 15,41-41-15,40-41 16,1 0 0,-41-123-1,-41 82 1,0 0-16,82 0 15,-82-82 1,0 205 15,0 0-15,0-41-16,0 0 16,0 0-1,41-41 1,82 0-1,-42 0-15,-40 0 16,-41-82 0,41 0-16,-41 41 0,0 0 15,0-40-15,0-1 16,0 0-16,-41 82 47,41 82-47,0 0 15,41-1 1,0-81-16,41 0 16,-41 0-16,-41 41 0,82-41 15,-82 82 1,0 0 0,0 41-16,0-83 15,0 1-15,0 41 16,81-82 15,-40-123-15,41 83-16,-41-1 15</inkml:trace>
  <inkml:trace contextRef="#ctx0" brushRef="#br0" timeOffset="126664.7695">42748 14848 0,'-41'0'0,"41"41"16,0 0-1,0 0 1,41-41-16,0 0 16,0 0-1,40 0 17,-81-41-32,0-81 15,-41 122-15,41-41 16,-81 41-16,40 0 15,-41 41 1,82 40-16,-41 1 16,41 0-16,0-41 15,0 41 1,82-41-16,0-41 16,-1 0-16,1 0 15,0 0-15,0 0 16,-41-82-16</inkml:trace>
  <inkml:trace contextRef="#ctx0" brushRef="#br0" timeOffset="127248.4564">43484 14848 0,'41'-81'15,"41"81"17,-82 81-17,0-40-15,0 82 32,0-41-32,-41-41 15,41-82 32,41-41-31,-41 41-16,41-41 15,-41 1-15,81 81 16,1 0 0,-82 81-1,0 42-15,0-41 16,0 0-16,0-41 0,0-1 15,0 42 1,0-123 15,41 0-15,-41-40-16,82-42 16,0-41-1,0 83-15,-41 81 16,-41 122 15,0-40-31,0 0 16,0 0-16,0-41 0,0 40 15,0-40 1</inkml:trace>
  <inkml:trace contextRef="#ctx0" brushRef="#br0" timeOffset="128377.1621">44507 14971 0,'0'0'0,"0"-41"15,0 0-15,0-40 16,0 40 0,-82 41-1,0 81 1,82-40-16,-82 164 15,82-123-15,0-1 16,0-40-16,0 41 16,41-82-1,82 0 1,-123-41 0,41 41-16,-41-122 15,0 40-15,0 0 16,0 0-1,0 123 32,0 0-47,0 41 0,0-41 16,0 0 0,0 40-16,41-81 31,0 0-31,40 0 15,1-41 1,-82-40-16,41-1 16,-41 0-16,0-41 15,0-40-15,82-205 32,-82 286-32,0 0 0,0 41 15,0-41 1,0 205 15,0 0-31,0 40 0,0 1 16,0 0-16,0-42 15,-82-40-15,82 0 16,0 0-16,0-1 16,0-40-1,82-41-15,82-41 16,-124-40-1,42 40-15,-82-41 16,82-41-16,-82 82 16,0 0-16,41-40 0,-41 40 15,0 0 1,-41 41 15,41 41 0,0 41-15,0-42 0,41-40-16,-41 82 15,0 41 1,0-82-16,0 0 16,0 41-1,82-82 16,-82-41-31,123 0 16,-123 0-16,40-41 16,-40 41-16,0 0 15,82-41-15,-82 42 16,0 121 31,0-40-32,-41 41-15,41-41 16,0 41-16,0-41 16,0 0-16,0 40 15,0-122 17,82 1-32</inkml:trace>
  <inkml:trace contextRef="#ctx0" brushRef="#br0" timeOffset="128503.2382">45652 14685 0</inkml:trace>
  <inkml:trace contextRef="#ctx0" brushRef="#br0" timeOffset="128948.0896">45693 14889 0,'82'-41'15,"-41"41"1,-41 82 15,0 0-15,0-41-16,-41 0 0,41 41 15,0-41 1,-41-1 0,82-40 15,82-81-16,-83-83 1,-40 123-16,41-41 16,-82 164 15,41 0-15,-81 0-16,81 0 15,0-42-15,0 83 16,81-205 31</inkml:trace>
  <inkml:trace contextRef="#ctx0" brushRef="#br0" timeOffset="129209.5533">44670 14439 0,'0'0'0,"123"0"31,41 0-31,81 0 15,-40 0-15,-42 0 16,-81 0-16</inkml:trace>
  <inkml:trace contextRef="#ctx0" brushRef="#br0" timeOffset="129549.7177">41684 16485 0,'0'0'0,"-123"0"0,82 0 0,123 81 31,82-81-15,122 0-16,42 0 15,-1 0-15,286 0 31,-408 0-31,-82 0 0</inkml:trace>
  <inkml:trace contextRef="#ctx0" brushRef="#br0" timeOffset="129743.4651">41275 17385 0,'0'0'0,"-41"0"0,246 0 31,122 0-31,82-82 16,82 82-16,41-164 15,-82 82-15</inkml:trace>
</inkml:ink>
</file>

<file path=ppt/ink/ink2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28:23.241"/>
    </inkml:context>
    <inkml:brush xml:id="br0">
      <inkml:brushProperty name="width" value="0.05292" units="cm"/>
      <inkml:brushProperty name="height" value="0.05292" units="cm"/>
      <inkml:brushProperty name="color" value="#FF0000"/>
    </inkml:brush>
  </inkml:definitions>
  <inkml:trace contextRef="#ctx0" brushRef="#br0">17917 5808 0,'0'-40'15,"-41"40"-15,-41-41 32,1 41-32,-1-82 31,41 82-31,-82 0 16,82 0-1,-40 0 1,-1 0-1,82 82-15,-82-1 16,82-40-16,-82 41 16,82-41-16,-41 0 15,41 41-15,0 0 0,-82 40 32,82-40-32,0 41 0,0-82 15,0 41-15,0-1 16,41 1-16,-41 0 15,41 0 1,41 0-16,-82-41 16,82-41-16,-82 81 15,82-81-15,40 82 16,1-82 0,-82 0-1,0 0-15,41 0 16,-41 0-16,-1 0 15,83 0 1,-41-123-16,-41 83 0,0-42 16,41 41-16,-41 0 15,-41-41 1,122 0-16,-122 41 0,0-40 16,0 40-16,0 0 15,0 0-15,0-41 16,-122-41-1,81 42-15,0 40 16,-41 41-16,0-123 16,0 123-16,0 0 15,1 0-15,-83 41 16,82 82 0</inkml:trace>
  <inkml:trace contextRef="#ctx0" brushRef="#br0" timeOffset="742.6537">17835 7322 0,'0'-41'0,"0"0"16,0 0-1,-81 41 1,40 0 0,0 0-16,0 0 15,-82 0 1,82 0-16,-41 41 0,42 0 16,-42 82-16,41-41 15,-41 122 1,82-122-16,0 0 15,0 40-15,0-40 16,41 0-16,0 41 16,41-41-16,40 81 15,-81-163 1,41 82-16,41-82 16,-41 0-16,40 0 15,-40 0-15,0 0 16,0 0-16,-41 0 15,40 0-15,-40-82 16,41 0-16,-41 1 0,41-83 31,0 82-31,-82 0 0,41 41 16,-41-40-16,0 40 16,0 0-16,0-41 15,0-123 1,0 124-16,-123-1 15,41 0-15,0 41 16,-40-41-16,-1 82 16,-82-81-16,-245 121 15,287 83 1,-1 41-16,82-82 0</inkml:trace>
  <inkml:trace contextRef="#ctx0" brushRef="#br0" timeOffset="4574.1314">17713 6708 0,'0'41'94</inkml:trace>
  <inkml:trace contextRef="#ctx0" brushRef="#br0" timeOffset="5360.0099">17631 6831 0,'0'0'0,"-82"0"0,0 0 16,164 0 46,0 0-62,0 0 16,-1-82-1,1 82-15,-41 0 0,41 0 16,-164 41 47,41-41-63,0 0 15,-163 41 1,122-41-16,0 82 15,0-82-15,42 0 16,40 41 0,81-41 31,1-82-47,0 82 15,82-41 1,-124 41-16,1-82 15,41 82-15,-164 0 47,41 41-47,-40-41 16,-1 41-16,-41-41 16,0 82-1,246-164 32,0 82-31,40-82-16,-81 82 0,-41 0 15,0-82 1,41 82-16,-123 0 47,41 41-47,-123-41 15,82 82-15,205-164 63</inkml:trace>
  <inkml:trace contextRef="#ctx0" brushRef="#br0" timeOffset="6128.043">27367 2782 0,'0'-82'16,"0"0"-1,0 41 1,0 123 31,0 41-47,0-1 15,0 1 1,0 0-16,0-42 0,0 1 16,0 0-16,0 0 15,0-41 1,0 0-16</inkml:trace>
  <inkml:trace contextRef="#ctx0" brushRef="#br0" timeOffset="6648.7415">27285 2495 0,'0'0'0,"0"-82"16,0 1 0,41 81-16,0-82 15,0 82-15,40-41 0,-40 41 16,41 0 0,-41 0-16,41 0 15,-82 123 1,0-83-16,0 42 15,-41-41-15,0 41 16,-41-41-16,41 0 16,0 41-16,-40-41 15,81 40-15,-82-81 16,82 82-16,0-41 16,0 0 15,82-41-31,-41 0 15,40 123-15,-40-123 0,41 81 16,0-40-16,-41 41 16,0 0-1,40-41-15,-81 41 0,41-41 16,-41 0-16,82-41 16,-82 122-1,82-122-15</inkml:trace>
  <inkml:trace contextRef="#ctx0" brushRef="#br0" timeOffset="7061.955">28430 3272 0,'0'0'0,"0"-41"0,0 1 32,41 40-32,41 0 15,-41 0 1,41 0-16,-82 40 31,0 1-31,0 41 16,0-41-16,-82 41 0,41 0 15,-41-41-15,41-41 16,41 41-16,-41-41 16,123 0 31,0 0-47,82 0 31,-83 0-31,-40 0 0,82 0 15,-41 0-15,0 0 16</inkml:trace>
  <inkml:trace contextRef="#ctx0" brushRef="#br0" timeOffset="7642.3531">29289 2945 0,'0'0'0,"-41"0"16,123 0 46,41 0-46,0 0-16,-1 0 15,124-41 1,-164 41-16,-41 0 16,40 0-16,-81-82 31,0 42 0,-41 40-15,-163-41-1,163 41 1,-41 0-16,82-82 31,41 82-15,41 0-16,-41 0 15,0 0-15,41 82 16,-42-82-16,-40 122 16,41-40-1,-41-41-15,0 82 16,0-41-16,-81-1 16,-83 1-16</inkml:trace>
  <inkml:trace contextRef="#ctx0" brushRef="#br0" timeOffset="9450.5844">17713 8549 0,'0'41'16</inkml:trace>
  <inkml:trace contextRef="#ctx0" brushRef="#br0" timeOffset="15975.5322">30885 2741 0,'0'-164'16,"0"246"46,0 0-62,0 40 16,0-40-16,0 0 16,-82 41-16,82-42 15,0 1-15,0-41 16,-41 0-1,41 41-15,0-123 32,0-41-17,0-163 1,0 163-16,0 0 0,0 0 16,0-40-16,82 40 15,-82 0 1,0 0-16,41-41 15,-41 83-15,82 40 16,-82-41-16,122 41 16,-40 0-1,-41 0 1,-41 122-16,0-81 16,0 41-16,0-41 15,0 0-15,-82 41 16,-41 40-1,83-81-15,-1-41 16,41 82-16,-82-82 16,82 41-1,41 41 1,0-82 0,40 82-16,-40-41 15,0 40-15,-41 1 16,123 0-16,-123 0 15,41 41-15,-41-83 16,82 1-16,-41 82 16</inkml:trace>
  <inkml:trace contextRef="#ctx0" brushRef="#br0" timeOffset="16358.4211">31539 3436 0,'0'0'0,"0"-41"16,41 41 0,-41-41-16,82 41 15,-41 0-15,0 0 16,41 0-1,-82 123 1,0-82-16,0 41 0,0-41 16,-41-1-16,-123 124 31,164-123-31,-41-41 16,41 41 15,82-41-16,0 0-15,0 0 16,40 0-16,1 0 16,41 0-16,-1-82 15,-81 82-15</inkml:trace>
  <inkml:trace contextRef="#ctx0" brushRef="#br0" timeOffset="16669.0246">32603 3109 0,'0'0'0,"-41"0"15,41-82 17,82 82-1,40 0-31,165 0 31,-246 0-31,0 0 16,-1 0-16</inkml:trace>
  <inkml:trace contextRef="#ctx0" brushRef="#br0" timeOffset="17032.2565">33830 2618 0,'0'-41'15,"0"123"48,0 41-48,0-42-15,0 83 16,0-82 0,0 0-16,0-42 0,0 83 15,0-82-15,-41 0 32,41-123-1</inkml:trace>
  <inkml:trace contextRef="#ctx0" brushRef="#br0" timeOffset="17437.1697">33830 2741 0,'0'0'0,"0"-82"0,0 0 16,0 0-16,82 0 15,0 82 1,-1 0-1,1 0 1,-82 41 0,82 123-1,-82-123-15,0 0 16,-82 41-16,41-42 16,-81 42-16,40 0 15,41-82-15,-41 82 16,82-41-1,0 41 17,41-82-17,-41 40-15,82-40 0,-82 41 16,82-41-16,-82 82 16,81 0-16,-81-41 15,82-41-15,-82 82 16,82-82-16,0 122 15,0-122 1</inkml:trace>
  <inkml:trace contextRef="#ctx0" brushRef="#br0" timeOffset="17669.7003">34525 3313 0,'0'0'0,"0"-41"0,41 41 31,-41 123 16,0-41-31,0-41-16,0 82 16,0-42-16,0 1 15,0 0-15,123 41 16,-82-123-1</inkml:trace>
  <inkml:trace contextRef="#ctx0" brushRef="#br0" timeOffset="18032.0219">35425 3681 0,'0'41'32,"0"0"-17,0-123 63,0 42-62,82 80 15,-82 42-15,0 0-16,0 41 31,0-41-31,0-1 0,0 1 0</inkml:trace>
  <inkml:trace contextRef="#ctx0" brushRef="#br0" timeOffset="18650.2258">37430 2822 0,'0'0'0,"0"-40"16,-41 40 0,41 122 15,0 1-31,0 0 15,-82 122 1,82-122-16,0-41 16,0-41-16,0-1 15,0 1 1,0-122 15,0-1-31</inkml:trace>
  <inkml:trace contextRef="#ctx0" brushRef="#br0" timeOffset="19041.4991">37389 2782 0,'0'0'0,"0"-41"16,0-123 15,82 164-31,-82-41 0,122 41 0,-40 0 16,-41 0-1,0 0-15,-41 82 16,82 0-16,-82-41 16,-41 40-16,0-40 15,-123 82 1,83-82-16,-1 41 16,0-82-16,82 41 15,-41-41-15,82 81 47,41-81-31,-41 82-16,41-41 15,-42 41-15,1-41 16,41 41-16,-41 40 0,41-40 16,-82 0-16,82 41 31,-41-123-31</inkml:trace>
  <inkml:trace contextRef="#ctx0" brushRef="#br0" timeOffset="19481.03">38248 3559 0,'0'-82'0,"82"41"31,-41 41-31,0 0 16,40 0-16,-40 0 15,-41 82 1,0 41 0,0-42-1,-122-81 1,122 41-16,-82-41 15,164 0 17,-1 0-17,1 0-15,-41 41 16,-41 41 0,82-41-16,-82 82 15,0-42 1,-41-81-16,-41 82 15,41-82-15,-41 82 16,1-82-16,40 0 31,0 0-31,41-82 0,0 0 16</inkml:trace>
  <inkml:trace contextRef="#ctx0" brushRef="#br0" timeOffset="20013.7159">38862 3150 0,'0'0'0,"40"0"47,124 0-47,0 0 15,-42 0-15,1 0 16,82-41 0,-164 41-16,-1 0 0,42 0 15,-82-82 1,0 41 15,-41 41-31,-40 0 16,40-41-16,0 41 15,-82-82 1,164 82 46,41 0-62,0 82 16,-82-41 0,0 41-16,0-41 15,0 0-15,0 81 16,-41-122 0,41 82-16</inkml:trace>
  <inkml:trace contextRef="#ctx0" brushRef="#br0" timeOffset="20342.1318">40457 2700 0,'0'0'0,"0"-41"0,0-41 16,0 164 31,0 41-32,0-1-15,0 1 16,0 0-16,0 40 15,0-40-15,0-41 0,0 0 16,0-1 0,0-40-16</inkml:trace>
  <inkml:trace contextRef="#ctx0" brushRef="#br0" timeOffset="20724.0054">40416 2700 0,'0'-82'0,"0"164"0,0-205 15,0 41 1,41 82-16,41 0 0,0-82 16,-42 82-1,1 41 1,41-41-16,-82 123 0,0-82 15,0 0-15,-41 41 16,-81-41 0,40 40-16,0-81 15,82 123-15,-41-123 16,41 41-16,0 0 16,0 41-1,41-82 1,-41 41-16,204 40 15,-204-40 1,82 41-16,-82-41 0,82 41 16,-82-41-16,82 0 15</inkml:trace>
  <inkml:trace contextRef="#ctx0" brushRef="#br0" timeOffset="21177.3011">41193 3354 0,'0'0'0,"0"-41"0,82-41 31,-41 82-15,41 0-16,0 0 15,-82 123 1,0-82 0,0 0-1,-41-41-15,-41 82 0,41-82 16,41 82-16,-41-82 16,123 0 15,-82-41-16,82 41 1,-1 0-16,-81 41 0,41 40 16,-41-40-1,0 0-15,0 41 16,-122 0 0,81-82-16,0 0 15,-41 0-15,41 0 16</inkml:trace>
  <inkml:trace contextRef="#ctx0" brushRef="#br0" timeOffset="21410.2931">41889 3395 0,'81'0'47,"42"0"-47,-41 0 15,0 0-15,0 0 16,-41 0-16</inkml:trace>
  <inkml:trace contextRef="#ctx0" brushRef="#br0" timeOffset="21722.7772">43075 2741 0,'0'0'0,"0"81"63,0 1-63,0 41 15,0 0-15,0 40 16,0-40-16,0 0 15,0-41-15,0-42 16,0 1-16,-82-41 16,82 82-16</inkml:trace>
  <inkml:trace contextRef="#ctx0" brushRef="#br0" timeOffset="22099.5649">43034 2863 0,'0'0'0,"0"-41"16,0-40-1,82 40 1,-41 41-16,41 0 16,-1 0-1,-81 82 1,0-1-1,0 1-15,-122 82 16,81-82 0,-41-42-16,0 42 15,82-41 1,0 0 15,82-41-31,-41 0 0,0 123 16,41-123-16,-82 41 15,81-41-15,-81 122 16,41-40 0,-41 41-1</inkml:trace>
  <inkml:trace contextRef="#ctx0" brushRef="#br0" timeOffset="22311.1836">43729 3518 0,'0'0'0,"0"-41"16,41 41 15,-41 82 0,0 0-31,0 40 16,0 1-16,0 0 15,0 204 1</inkml:trace>
  <inkml:trace contextRef="#ctx0" brushRef="#br0" timeOffset="27360.9484">29780 4909 0,'0'-82'16,"0"245"47,0-40-48,0 163-15,0-40 16,0 40-16,41 1 15,-41-1-15,0-82 16,0 42-16,82-42 16,-82 42-16,0-42 15,0-40-15,0 81 16,0-40 0,0-42-16,0-40 0,0 0 15,0-41-15,0 0 16,0-42-1,0-80 17,0-42-17,-41 0-15</inkml:trace>
  <inkml:trace contextRef="#ctx0" brushRef="#br0" timeOffset="28206.9802">31089 4990 0,'0'-41'15,"0"1"1,0 121 31,0 1-47,0 0 16,0 0-16,0 0 15,0-41-15,0 40 16,0 1-1,0-41-15,0 41 16</inkml:trace>
  <inkml:trace contextRef="#ctx0" brushRef="#br0" timeOffset="28944.0777">33503 5318 0,'0'0'0,"0"-82"16,0 41 0,0 0-1,0 0-15,0-41 32,-41 82-32,0 0 15,41 41 1,-82 82-16,82-41 15,0 0-15,0-1 16,0 1-16,0 41 16,0-82-1,82-41 17,-41 0-32,0 0 15,41-123 1,-42 0-16,-40 42 0,0-1 15,82 0 1,-82 41-16,0-41 16,0 123 15,0 41-31,0-41 16,0 82-1,0-83-15,0 42 16,41-82-1,-41 41-15,164-41 16</inkml:trace>
  <inkml:trace contextRef="#ctx0" brushRef="#br0" timeOffset="29532.1228">35834 4990 0,'0'-81'0,"-40"81"16,40-41-16,0 82 47,0 40-47,0 1 16,0 0-16,0 0 15,-41 41-15,41-83 16,0 42-1,0 0-15,0-164 63,0 0-63,0 1 0,41-1 16,-1 82-16,42 0 15,41 0 1,-41 82-1,-82-41-15,0 40 16,0-40 0,0 41-1,-82-82 1,41 0-16,0 0 16,-41 0-1,82-41 1</inkml:trace>
  <inkml:trace contextRef="#ctx0" brushRef="#br0" timeOffset="29848.8259">36816 5195 0,'0'0'0,"41"-82"16,-41 41 0,-41 41 15,0 0-31,41 41 16,-122 123-1,81-42-15,41-40 0,0-41 16,0 0-16,41-41 15,40 123-15,42-123 16,123 0 0,-124 0-16,-40 0 15,-82-41-15</inkml:trace>
  <inkml:trace contextRef="#ctx0" brushRef="#br0" timeOffset="30667.8498">30926 6749 0,'-41'0'0,"-41"-82"31,41 82-15,-41 82-1,82-41-15,-82 0 16,82 245-1,0-245 1,0 0-16,41 41 16,82-82-1,-41 0 1,0 0-16,-1 0 16,1-41-16,-41 0 15,0-41-15,-41 42 0,82-1 16,-82-41-16,0 41 15,0-41 1,0 0-16,0 0 16,-123 82-1,82 0-15,0 0 16,0 0-16,-40 0 16,40 0-16,41 41 15,-41-41-15,41 82 16,0 0-1</inkml:trace>
  <inkml:trace contextRef="#ctx0" brushRef="#br0" timeOffset="31678.8531">33053 6545 0,'0'0'16,"-41"0"-16,41-82 0,-41 82 31,41 82-15,0 40 0,0 1-16,0 123 15,0-165 1,0 1-16,-82-41 15,82 0-15,0 41 16,0-164 31,0 41-47,0-41 31,41 1-31,-41 40 0,82 41 16,-82-41-16,82 41 15,-41 0 1,-41 41-16,0 0 16,81 40-16,-81-40 15,0 41 1,0 0 0,-122-82-16,81 41 0,0-41 15,-41 0 1</inkml:trace>
  <inkml:trace contextRef="#ctx0" brushRef="#br0" timeOffset="31904.2083">33339 7240 0,'0'-41'31,"82"41"-15,0 0-16,-41 0 16,122 0-1,-81 0-15,0 0 16</inkml:trace>
  <inkml:trace contextRef="#ctx0" brushRef="#br0" timeOffset="32413.6947">34444 6995 0,'0'-82'15,"41"82"-15,-41-41 16,0 0 0,0-41-1,-41 82 17,-41 82-32,82-41 15,-82 41-15,82 0 16,-82 40-16,82-40 15,0-41-15,0 0 0,0 41 32,82-82-32,-41 0 15,41 0 1,-82-82-16,41 82 16,-41-123-16,0 82 15,0-40-15,81-1 16,-81 0-1,0 123 1,0 0 0,0 41-16,-40 81 15,40-122 1,0 41 0,40-82-16,1 0 15,0 0-15,0 0 16,-41-41-16</inkml:trace>
  <inkml:trace contextRef="#ctx0" brushRef="#br0" timeOffset="33094.6792">36284 6831 0,'0'-82'16,"0"41"-1,0 0 1,-81 41 0,-42 0-1,123 41-15,-82 82 16,82-41-16,-82 0 16,82 0-16,0-1 15,0-40 1,82-41-16,-82 82 0,82-82 15,-41 0-15,41 0 16,-1 0-16,1 0 16,0 0-16</inkml:trace>
  <inkml:trace contextRef="#ctx0" brushRef="#br0" timeOffset="33542.9572">36734 6995 0,'0'-82'16,"0"41"0,0 0-1,0 0 1,-41 41 0,-40 0-1,81 41 1,-41 82-16,41-41 15,-82 81 1,82-122-16,0 41 0,41-41 16,41-41 15,-41 0-15,40-123-1,-81 82-15,0 0 16,41-40-16,-41-1 15,0 123 32,0 40-47,0-40 16,0 82 0,0-82-16,0 0 0,82 41 15,41-82 1</inkml:trace>
  <inkml:trace contextRef="#ctx0" brushRef="#br0" timeOffset="33756.1636">37266 7117 0,'0'0'0,"123"0"47,-82 0-47,82 0 16,-1 0 0,1-40-16,-41 40 0</inkml:trace>
  <inkml:trace contextRef="#ctx0" brushRef="#br0" timeOffset="34277.1186">38412 6504 0,'0'0'0,"0"-82"16,0 123 15,0 41-15,0 40-16,-41 124 31,41-123-31,0-1 0,0-40 16,0-41-16,0 41 15,0-41 1,0-123 15,0 41-15,0-41-16,0 41 15,0-40-15,41 81 16,40 0 0,1 0-1,-41 81 1,-41-40-16,0 41 15,0 0 1,-82-41 15,41-41-31,0 0 16,-40 0-16</inkml:trace>
  <inkml:trace contextRef="#ctx0" brushRef="#br0" timeOffset="34597.8678">39312 6995 0,'-41'-82'0,"0"82"32,0 0-17,-41 0-15,0 82 16,41 0 0,41-1-16,-82 1 0,82 41 15,0-82-15,0 0 16,123 40-1,0-40-15,0-41 16,-42 0-16,-40 0 16,41-41-16,-41 41 15,-41-81-15</inkml:trace>
  <inkml:trace contextRef="#ctx0" brushRef="#br0" timeOffset="35677.131">31539 8385 0,'0'0'0,"-41"-81"15,41 40 1,-41 41 0,41-41-16,-81 41 31,40 0-31,0 82 15,-82-1 1,123 42-16,-41 0 16,41 0-16,0-42 15,0 1-15,41-41 32,0 41-32,41-82 0,-41 0 15,40 0-15,-40-41 0,41-41 31,0 41-31,-82-81 0,0 40 16,82-41-16,-82 0 16,-41 82-16,41-40 15,-123 40 1,41 41-16,41 0 16,1 0-16,-42 41 15,82 40 1,0-40-16,0 0 15,82 41-15</inkml:trace>
  <inkml:trace contextRef="#ctx0" brushRef="#br0" timeOffset="36300.8021">33421 8426 0,'0'-41'0,"0"1"32,0-42-17,-41 82 16,-41 0-31,41 122 16,-41-81-16,42 205 16,40-164-1,0 40-15,0-81 16,0 0-16,40 41 16,1-82-1,123 0 1,-123 0-16,41 0 0,-41-82 15</inkml:trace>
  <inkml:trace contextRef="#ctx0" brushRef="#br0" timeOffset="36494.4546">33871 8713 0,'82'0'47,"0"-41"-31,40 41-16,1 0 0</inkml:trace>
  <inkml:trace contextRef="#ctx0" brushRef="#br0" timeOffset="37062.9903">35180 8508 0,'0'0'0,"0"-82"31,-41 82-31,41-81 16,-41 81-16,-41 0 15,0 0 17,82 81-32,-40-40 15,40 41-15,-82 0 16,82 41-16,0-42 15,0 83 1,41-123 0,0-41-1,40 0 1,1-41 0,0 0-16,-82-82 0,41 42 15,-41-42-15,0 41 16,82 41-16,-82-41 15,0 164 17,0 41-17,-41-41-15,41 0 16,0-42-16,0 1 16,0 41-1,0-41 1,41-41-1,41 0-15,-82-41 16</inkml:trace>
  <inkml:trace contextRef="#ctx0" brushRef="#br0" timeOffset="38244.3019">37634 8426 0,'0'0'0,"0"-81"0,0 40 16,0 0 0,-41 41-1,1 0 1,-42 41-1,82 40 1,-82 1-16,82 41 16,0 0-16,0-41 15,0-1-15,0-40 16,41-41 0,41 0-1,-1-41 1,-81 0-16,82 1 15,-82-83-15,82-41 32,-82 123-32,0 82 47,0 41-47,0 41 15,-41 40 1,41-122-16,0 0 0,41 41 15,41-82 1,-41 0 0,41-82-1,40-41 1,-122-81 0,82 81-16,-82 0 15,0 42-15,0 40 16,0 0-16,0-41 15,0 164 32,0 41-31,0-42-16,-41 42 16,41 0-16,0-41 15,0-1-15,-41 1 0,41-41 16,0-123 31,0 41-32,0 1-15,82 40 16,-41-82-16,41 82 16,-41 82-1,-41-42 1,0 42-1,0 0 1,-41-82-16,41 82 0,-123-82 16,0 0-1,123-82 1</inkml:trace>
  <inkml:trace contextRef="#ctx0" brushRef="#br0" timeOffset="38476.1303">38780 8795 0,'41'0'31,"40"0"-31,42 0 16,-41 0-16,0 0 15,-41-82-15</inkml:trace>
  <inkml:trace contextRef="#ctx0" brushRef="#br0" timeOffset="39003.0341">39761 8140 0,'0'0'16,"0"-41"-16,0-41 15,0 123 16,0 41-15,0 0-16,0 81 31,0-81-31,0 0 0,0 41 16,0-41-16,0-41 0,0-1 31,0-80 0,0-42-15,0-41-16,0 41 16,82 41-1,-82 0-15,41 41 16,0 0 0,82 41-1,-123 41-15,0-41 16,0 0-16,0 41 0,0-41 15,0 40 1,-82-81-16,0 41 16,41-41-1,0 0-15,-40 0 16,81-41 0</inkml:trace>
  <inkml:trace contextRef="#ctx0" brushRef="#br0" timeOffset="39328.996">40621 8549 0,'0'0'0,"0"-41"0,0 0 16,-82 41 31,-41 41-32,123 41-15,-41 0 16,41 41-16,0-42 16,0-40-16,0 0 15,123 41 1,-41-82-16,-1 0 15,1-41-15,0 0 0,0 0 16,-82-81-16</inkml:trace>
  <inkml:trace contextRef="#ctx0" brushRef="#br0" timeOffset="40451.7226">41398 5113 0,'0'0'0,"0"-82"15,0 41-15,0 0 32,0 82 30,0 82-46,0 41-16,0-1 15,-41 83-15,41 204 16,0-164 0,0 41-16,0 1 15,0 40-15,0-82 16,0 246 0,0-246-16,0-81 0,0-42 15,0-40-15,0 0 16,0-1-16,0 1 15,-82 0 1,82-82-16,0 41 16,0-42-1,41-121 79</inkml:trace>
  <inkml:trace contextRef="#ctx0" brushRef="#br0" timeOffset="58251.4918">31253 11044 0,'0'-41'16,"-82"41"-16,82-81 15,0 40 1,-41 41-1,41 81 17,0 83-32,0 163 15,0 1-15,41-42 16,-41 41-16,0 0 16,0-40-16,0 163 31,0-287-31,0 1 0,0-41 15,0-1-15,0 42 32,0-123-32,0-123 47</inkml:trace>
  <inkml:trace contextRef="#ctx0" brushRef="#br0" timeOffset="58687.8236">32276 11167 0,'0'-82'15,"0"123"48,0 41-63,0 0 16,0 0-16,-41-1 15,41 1-15,0 0 0,0-41 16,0 0-1,-41 41-15,41-42 16</inkml:trace>
  <inkml:trace contextRef="#ctx0" brushRef="#br0" timeOffset="59237.6456">32276 12762 0,'0'-82'0,"0"42"16,-41 40 0,41-41-1,-41 41-15,-41 0 32,82 81-32,-82 1 0,82 82 31,0-82-31,0 0 0,0-1 15,0-40-15,0 41 16,82-82 0,0 0-1,-41 0-15,0 0 16,40 0-16,1-123 16,-82 42-1,0-1-15,0-41 16,0 41-16,0 41 15,-123 41 1,83 0 0,-1 0-16,41 82 15,-82 0 1,82 0-16</inkml:trace>
  <inkml:trace contextRef="#ctx0" brushRef="#br0" timeOffset="59679.6491">32357 13785 0,'-41'0'15,"-40"0"17,40 41-17,41 0-15,0 81 16,-82 1 0,82-82-16,41 82 15,0-123 1,0 0-16,81 0 15,-40-41-15,0 0 0,0-41 16,-41 41-16,-41-41 16,0 1-16,0 40 15,0 0 1,-41 41 0,0 0-16,-82 0 0,41 0 15,41 0-15,41 41 16</inkml:trace>
  <inkml:trace contextRef="#ctx0" brushRef="#br0" timeOffset="60736.3135">34771 11249 0,'0'0'0,"0"-82"15,0 41 1,0 0 0,0-41-1,-41 82-15,0 0 31,-41 164-15,82-41-16,0-1 16,0 1-16,0-41 15,0-41-15,0 0 16,0 41 0,82-82-1,0-82 1,-41 41-16,-41 0 0,122-41 15,-122-41 1,0 42-16,0-1 16,0 0-16,0 123 47,0 41-47,0 40 15,-40-40-15,40-41 16,0 0-16,0 82 15,0-82 1,81-41 0,-40 0-16,41 0 0,0 0 15,41-41-15,-82 0 16</inkml:trace>
  <inkml:trace contextRef="#ctx0" brushRef="#br0" timeOffset="61417.2368">38084 10881 0,'0'0'0,"-41"-82"15,41 123 32,0 41-47,0-1 0,0 42 16,-81 41 0,81-82-1,0-42 16,0-80 16,40-42-31,42-41 0,-41 123-16,41-41 15,-41 41-15,0 0 0,41 0 16,-41 0-16,-1 123 15,42-41 1,-82-41 0,0-1-1,-41-40-15,-40 82 16,-42-82-16,41 0 16,0 0-16,0 0 15</inkml:trace>
  <inkml:trace contextRef="#ctx0" brushRef="#br0" timeOffset="62339.8239">34239 12476 0,'0'-82'15,"-41"82"1,41 82 15,0 41-31,0-1 16,0 1-16,0 82 15,0-124-15,0-40 16,0 0-16,0 41 31,0-123 1,0-82-17,0 83 1,0-1-16,82-123 31,0 164-15,0 41-16,-82 41 15,41-82 1,-41 82-16,0-1 16,0-40-1,-82-41 1,0 82-16,41-82 15,-41 0 1,41 0 0,41-41-16</inkml:trace>
  <inkml:trace contextRef="#ctx0" brushRef="#br0" timeOffset="62630.5905">34648 13008 0,'41'0'31,"0"0"-15,0 0-16,41-41 16,-41 41-16,40 0 0,1 0 15,-41 0-15,0 0 16</inkml:trace>
  <inkml:trace contextRef="#ctx0" brushRef="#br0" timeOffset="63147.5479">35630 12721 0,'82'0'0,"-164"0"0,164-81 0,-82-1 31,0 41-31,0 0 15,-41 41 1,0 0 0,41 41-1,-82 41-15,82-1 16,-82 42-16,82-41 16,0 0-16,0 0 15,0-1 1,82-81 15,-82-40-15,41-42-1,0 41-15,-41 0 0,0-41 16,0 41-16,0 82 47,0 0-47,0 41 15,0-41-15,0 41 16,82-82 0,0 0-1,-42 0-15,1 0 16,41-41-16,-41-41 16,41 0-16,-41-41 15</inkml:trace>
  <inkml:trace contextRef="#ctx0" brushRef="#br0" timeOffset="65676.6891">37675 12721 0,'0'41'63,"41"-41"-47,41 0-1,0 0-15,40 0 16,-40 0-1</inkml:trace>
  <inkml:trace contextRef="#ctx0" brushRef="#br0" timeOffset="66009.578">38534 12476 0,'0'-41'16,"0"0"-1,-41 41 1,0 0 0,1 0-1,-83 205 16,123-124-31,0 42 0,-41 0 0,41-82 16,0 0 0,0 41-16,123-82 15,-42 40 1,1-40-16,41 0 0,0 0 16,-41 0-16</inkml:trace>
  <inkml:trace contextRef="#ctx0" brushRef="#br0" timeOffset="66383.4617">39271 12394 0,'0'-41'16,"-41"0"-1,0 41 17,-41 82-17,82 41 1,-82 0-16,82-1 15,0-40-15,0 0 16,0 0-16,0 0 0,41-42 16,41 42-1,-41-41-15,0-41 16,41 0-16,-1 0 16</inkml:trace>
  <inkml:trace contextRef="#ctx0" brushRef="#br0" timeOffset="66970.2378">39598 12394 0,'0'-82'15,"0"123"32,0 41-47,0 41 16,0-1-16,-82 1 15,82-41-15,0 0 16,-41 81 0,41-122-16,0 0 15,0-82 32,0-40-47,82-1 31,-82 0-31,82 82 16,0 0 0,-42 82-1,-40 0 1,82-42-16,-82 1 16,0 41-1,-122-82 1,40 0-1,0 0 1,82-41 0,0-41-1</inkml:trace>
  <inkml:trace contextRef="#ctx0" brushRef="#br0" timeOffset="67258.9559">40007 12926 0,'41'0'31,"0"0"-15,41 0-16,-1 0 15,1 0-15,-41 0 16,41 0 0</inkml:trace>
  <inkml:trace contextRef="#ctx0" brushRef="#br0" timeOffset="67836.9749">41071 12721 0,'0'-81'0,"0"40"32,0 0-17,-82 41 1,41 0 0,41 41-16,-82 0 15,82 40-15,-82-40 16,82 41-16,-41 0 15,41 41-15,0-82 16,0-1-16,0 42 16,41-82 15,82 0-15,-123-41-16,82 0 15,-82-40-15,41 40 0,-41-41 16,0 41-16,81-41 15,-81 123 32,0 41-31,-40-41-16,40 0 16,0 81-1,0-81-15,40 0 16,1 41-1,82-82 1,-41 0-16,122-41 16,-204-41-16</inkml:trace>
  <inkml:trace contextRef="#ctx0" brushRef="#br0" timeOffset="68183.0201">41602 12312 0,'0'0'0,"0"-41"15,41 41 16,41 123-15,-82 0-16,0 0 16,41-1-16,-41 1 15,0 0-15,0 122 16,0-122 0,-82-41-16,41-1 15,0-40-15,-41-41 16,42 82-16,-42-82 15</inkml:trace>
  <inkml:trace contextRef="#ctx0" brushRef="#br0" timeOffset="69015.4378">33789 13867 0,'0'41'94</inkml:trace>
  <inkml:trace contextRef="#ctx0" brushRef="#br0" timeOffset="69397.8184">34444 13989 0,'0'-40'16,"-82"40"0,41-41-1,-41 41 1,-41 41 0,123-1-16,-81 42 15,81 123 1,-41-123-16,41-1 15,0-40-15,0 41 16,41-41 0,40-41-16,-40 0 15,41 0-15,-41 0 16,41 0 0,-41 0-16,41 0 0,-82-82 15</inkml:trace>
  <inkml:trace contextRef="#ctx0" brushRef="#br0" timeOffset="69648.1632">34689 14398 0,'41'0'47,"41"0"-47,0 0 15,-1 0-15,42 0 16,-41 0-16,-41 0 16,41 0-16</inkml:trace>
  <inkml:trace contextRef="#ctx0" brushRef="#br0" timeOffset="70191.0337">35712 14276 0,'0'-41'15,"0"-41"1,0 41-1,-41 41 17,-41 0-17,41 41 1,41 41 0,-82-41-16,82 41 15,0 40 1,0-81-16,0 0 0,0 41 15,41-82 1,41 0 0,-41 0-16,0 0 15,82-82 1,-123 0-16,0 41 16,40-81-1,-40 81-15,0 0 16,0 123 46,0-1-62,0 1 0,0-41 16,0 41-16,0-41 16,0 0-16,0 41 15,0-41 1,41-41-16,41 0 15,0-41-15,0 41 16,41-164-16</inkml:trace>
  <inkml:trace contextRef="#ctx0" brushRef="#br0" timeOffset="72965.0319">38207 14071 0,'-41'0'0,"-41"0"31,123 0 16,41 0-47,-41 0 16,0 0-1,41 0-15,-1 0 0,1 0 16,-41 0-16,0-41 16</inkml:trace>
  <inkml:trace contextRef="#ctx0" brushRef="#br0" timeOffset="73464.3418">38902 13785 0,'0'-82'16,"-40"205"46,40 0-62,0-42 16,0 1-1,-41 0-15,41 0 0,0 0 16,0-42-16,0 42 16,0-123 46,0 0-62,0-40 16,0 40-16,81-41 15,-40 82 1,41 0 0,0 0-1,-82 41-15,41 0 16,-41 41 0,0-1-1,0 1 1,-123-82-16,41 41 15,41-41 1,1 0-16,40-41 16</inkml:trace>
  <inkml:trace contextRef="#ctx0" brushRef="#br0" timeOffset="73966.8331">40007 13826 0,'-82'0'47,"0"123"-31,82-1-16,-82 1 16,82-41-16,0 40 15,0 1-15,0 123 31,0-205-31,41 40 0,0-81 16,41 41-16,41-41 16,0 0-1</inkml:trace>
  <inkml:trace contextRef="#ctx0" brushRef="#br0" timeOffset="74400.1896">40743 14153 0,'0'-41'16,"-41"41"-16,0 0 31,-81 82-15,122 0-16,-123 0 15,123-1-15,0-40 16,0 41-16,0 0 16,41 0-1,0-82 1,41 0-16,163-41 31,-204 41-31,-41-82 0</inkml:trace>
  <inkml:trace contextRef="#ctx0" brushRef="#br0" timeOffset="74664.8782">41234 14521 0,'-41'0'32,"123"0"-17,0 0 1,0 0-16,-1 0 16,-40 0-16,41 0 15,-41 0-15,-41-82 16</inkml:trace>
  <inkml:trace contextRef="#ctx0" brushRef="#br0" timeOffset="75167.9093">42216 14235 0,'0'-41'15,"0"-41"1,0 41 0,-41 41 15,-82 41-15,123 0-16,-41 82 15,41-82-15,0 0 16,-81 40-16,81-40 15,0 82 1,40-123-16,83 0 16,-82-41-1,0 41 1,41-123-16,-82 82 0,82-40 16,-82-1-16,0-41 15,81 82 1,-121 123 15,40 41-15,0-41-16,-41 40 15,41-40-15,0-41 16,41 0 0,40-41-16,83 0 31,-82-82-31,-41 0 15</inkml:trace>
  <inkml:trace contextRef="#ctx0" brushRef="#br0" timeOffset="75702.671">42952 13867 0,'41'0'47,"-41"41"-47,41 0 16,-41 40-16,0 1 16,0 41-16,0-41 15,0-1-15,0 1 16,-41 0-1,0 82-15,-41-123 0,42 0 0,-42-41 16,41 81 0</inkml:trace>
  <inkml:trace contextRef="#ctx0" brushRef="#br0" timeOffset="76461.003">43525 10594 0,'0'0'0,"0"-81"16,41 81 0,-41-82-16,0 204 31,0 42-15,-41 122-16,-41 328 15,82-246 1,0-41-16,0 1 0,0-1 15,0 41-15,0-41 16,41 328 0,-41-369-16,0-81 15,0-1-15,0-81 16,0-41-16,0 40 16,0-81 15,0-123 16</inkml:trace>
  <inkml:trace contextRef="#ctx0" brushRef="#br0" timeOffset="83242.3668">23358 16321 0,'-82'0'16,"82"-82"-16,-41 82 15,41-82 1,-82 246 15,82 0-31,0 40 16,-82 42-16,82 204 31,0-287-31,0-40 0,0-41 16,0-41-16,82 40 15,0-81 1,-41 0-16</inkml:trace>
  <inkml:trace contextRef="#ctx0" brushRef="#br0" timeOffset="83761.4546">23849 16607 0,'0'0'0,"0"-81"0,0 40 15,0-41 1,0 123 15,0 41-15,0 40-16,0 1 15,0 0-15,0-1 16,0-40-16,0 0 0,0-41 16,0 0-16,-41-41 15,41 82 1,0-123 15,0 0-31,0 0 16,0 0-16,82-82 15,-1 123 1,-81-82-16,123 82 16,-82 0-16,0 0 15,-41 41 1,82 0-16,-82 41 0,0-41 15,0 0-15,0 41 16,-41 0 0,-41-82-16,0 0 15,41 0 1,41-82 0</inkml:trace>
  <inkml:trace contextRef="#ctx0" brushRef="#br0" timeOffset="83997.8936">24421 17139 0,'41'0'31,"82"0"-15,-41 0-16,0-41 15,81 41 1,-81 0-16,-41-41 16</inkml:trace>
  <inkml:trace contextRef="#ctx0" brushRef="#br0" timeOffset="84521.5424">25567 16975 0,'0'-40'0,"0"-1"31,0-41-15,-41 82 0,-41 0 15,0 123-15,0 122-1,82-163-15,0 0 16,0-41-16,0-1 15,0 1 1,41-41-16,0 0 31,41 0-31,-82-122 16,82 81-16,-82-123 16,0 82-1,82 0-15,-82 42 16,0 80 15,0 42-31,0 0 16,-41 0-1,41 0-15,0-41 0,0 0 16,41 40 0,41-81-1,-82-41-15</inkml:trace>
  <inkml:trace contextRef="#ctx0" brushRef="#br0" timeOffset="84761.8467">26017 16730 0,'0'-82'0,"41"82"31,40 0-31,-81 82 16,82 41-16,-82-41 16,0-1-16,0 1 15,0 123 1,-41-123-16,0 40 16,1-81-16</inkml:trace>
  <inkml:trace contextRef="#ctx0" brushRef="#br0" timeOffset="85183.3688">26876 16526 0,'0'-41'15,"-41"41"32,-41 81-47,0 42 16,82 41-16,-82 40 15,82-40-15,0-41 16,0-42-16,0 83 16,41-82-1,41-82-15,-41 41 16,0-41-16,41 0 15,-41-41-15</inkml:trace>
  <inkml:trace contextRef="#ctx0" brushRef="#br0" timeOffset="85536.012">27571 16935 0,'0'-41'0,"0"0"16,-82 41-1,1 0 16,40 0-31,41 82 16,-82 40-16,82 1 16,0 41-1,0-123-15,0-1 16,41 42-16,0-82 16,41 41-16,-1-41 15,1 0-15,0-82 16</inkml:trace>
  <inkml:trace contextRef="#ctx0" brushRef="#br0" timeOffset="85779.0432">28062 17221 0,'41'0'63,"41"-41"-63,41 41 0,-42 0 16,1 0-1,0 0-15,0 0 16</inkml:trace>
  <inkml:trace contextRef="#ctx0" brushRef="#br0" timeOffset="86287.7224">29330 17057 0,'0'-82'15,"0"42"1,0-1 0,-41 41-16,41-41 15,-41 41 1,-40 0 0,81 41-16,-41 40 15,-41 83 1,82-82-16,0 0 15,0 40-15,0-81 16,0 0-16,0 0 16,41-41-1,41 0 1,-41-82-16,-41 41 16,122-40-16,-122-1 0,41-123 31,-41 83-31,41 81 0,-41 122 47,0 42-32,0-41-15,0 0 16,0 0-16,0-41 16,41 40-16,82-40 15,-1-41 1</inkml:trace>
  <inkml:trace contextRef="#ctx0" brushRef="#br0" timeOffset="86520.2567">29862 16771 0,'41'0'31,"41"0"-15,0 245 0,-82-122-16,0 0 0,0 0 15,0-1 1,0 1-16,-82 122 16,41-204-16,-41 0 15</inkml:trace>
  <inkml:trace contextRef="#ctx0" brushRef="#br0" timeOffset="87248.3634">32235 16198 0,'0'0'0,"0"-122"15,0 81 1,0 163 15,0 42-31,0 41 0,0 81 16,0 41-16,81 409 16,42-408-1,-123-1-15,0 41 16,82 0-16,-82-122 15,0-1-15,0-40 16,0 40 0,0-204-16,41-123 47</inkml:trace>
  <inkml:trace contextRef="#ctx0" brushRef="#br0" timeOffset="87663.6876">33707 16526 0,'0'0'0,"0"-41"0,0 0 0,0-41 15,0 0 1,0 164 46,0 0-46,0 40 0,0 1-16,0 0 0,41 81 31,-41-122-31,0-41 0</inkml:trace>
  <inkml:trace contextRef="#ctx0" brushRef="#br0" timeOffset="88143.6108">33871 17834 0,'0'-81'0,"-41"81"46,41 81-30,-82 1-16,82 246 31,0-247-31,0 42 16,0-82-16,82 0 0,-41-41 16,41 0-1,0 0-15,-42 0 16,-40-41-16,41 0 15,-41-41-15,0 0 16,0-40-16,-41-124 16,1 205-1,-42 41 1,-41 0 0,123 41-1,-41-41-15</inkml:trace>
  <inkml:trace contextRef="#ctx0" brushRef="#br0" timeOffset="88588.7044">34157 19348 0,'-82'82'16,"82"-41"-16,0 40 0,-40 1 15,40 41-15,0 82 31,0-124-31,0-40 0,0 0 16,40-41-16,-40 82 16,123-82-16,-82 0 15,41-82 1,-41 41-16,-41-81 16,0 40-16,0 0 15,0 41-15,0-41 16,-123 41-1,41 41-15,-40 0 16,81 0-16</inkml:trace>
  <inkml:trace contextRef="#ctx0" brushRef="#br0" timeOffset="89430.1176">36407 16403 0,'0'-82'16,"0"164"-16,-41-328 16,41 205-16,0 1 15,-41 40 1,0 0 0,-40 0-16,81 40 15,-164 42 1,164 41-16,-41-41 0,41 0 15,0-1-15,0-40 16,0 41-16,123-41 16,-41-41-1,-1 0 1,-81-41 0,41-41-1,-41 41-15,82-40 16,-82-1-16,0 0 0,0 0 15,0 41 1,0 164 15,0-41-15,0 0-16,0-1 16,0-40-16,41 82 31,0-123-31,82 82 0,-42-82 15,1 0-15</inkml:trace>
  <inkml:trace contextRef="#ctx0" brushRef="#br0" timeOffset="89937.4922">39721 15748 0,'0'0'16,"0"-41"-16,0 123 47,0 41-32,0 41-15,-82 163 32,82-245-32,0 40 0,0-81 15,0 0-15,0 0 16,0-123 31,0 0-47,41 1 15,-41-42-15,122 82 16,-81 41 0,41 0-1,-82 41 1,0 41 0,0 0-16,-123 40 31,1-81-16,40-41-15,41 0 0,-41 0 16</inkml:trace>
  <inkml:trace contextRef="#ctx0" brushRef="#br0" timeOffset="90570.9191">36939 17794 0,'0'-41'16,"0"0"0,-41 41-16,41 122 31,0 1-15,0 0-16,-41 0 15,41-42-15,0 42 16,0-41-16,0 0 15,0-41-15,0 40 16</inkml:trace>
  <inkml:trace contextRef="#ctx0" brushRef="#br0" timeOffset="90941.3421">38739 18284 0,'-82'0'15,"82"-81"1,123 81 15,-41 0-15,40 0-16,42 0 15,122 0 1,-204 0-16</inkml:trace>
  <inkml:trace contextRef="#ctx0" brushRef="#br0" timeOffset="91257.259">39884 17875 0,'0'0'0,"0"-41"16,0 1-1,-123 40 32,42 122-47,40-40 16,-41 0-16,82 0 15,0 81 1,0-81-16,82-41 16,40-41-16,-40 0 15,82 0 1,-123 0-16,41-82 16</inkml:trace>
  <inkml:trace contextRef="#ctx0" brushRef="#br0" timeOffset="91971.5551">37184 19389 0,'0'-41'16,"-41"41"-1,41 41 17,0 41-32,-81 81 15,81 42 1,0-123-16,0-1 15,0 1-15,0-41 0,0 41 16,0 0 0,81-82-1</inkml:trace>
  <inkml:trace contextRef="#ctx0" brushRef="#br0" timeOffset="92380.6806">39516 19634 0,'-41'0'16,"82"0"15,82 0-31,40 0 16,42 0-1,-123 0-15,0 0 0,-1 0 16,1 0 0</inkml:trace>
  <inkml:trace contextRef="#ctx0" brushRef="#br0" timeOffset="92907.0223">40743 19348 0,'0'-82'0,"0"41"16,0 82 46,0 41-62,0 0 16,0 40-16,0-40 16,0 0-16,0-41 15,-82 41-15,82 0 16,0-164 31,0 41-32,41 0-15,-41-41 16,82 41-16,-41 41 16,41-82-16,0 82 15,0 82 1,-82-41-1,0 0-15,81 41 16,-81 0-16,-41 0 16,-81 40-1,81-122 1,-41 0-16,0 0 31,0 0-31,82-82 0,0 42 16</inkml:trace>
  <inkml:trace contextRef="#ctx0" brushRef="#br0" timeOffset="93502.192">42011 16894 0,'0'-82'0,"0"41"16,0 0-1,41-41 1,-41 41-1,0 0 1,0-40 0,0 40 15,0 0 0,0 123 32,0 40-63,0 83 15,0 122-15,0 328 16,0-287 0,0 41-16,0 82 15,0-123-15,82-41 16,-82-41-16,0-81 15,0 81 1,0-163-16,0-82 16,0 0-16,0-82 31,0-41-31</inkml:trace>
  <inkml:trace contextRef="#ctx0" brushRef="#br0" timeOffset="95119.619">33830 23152 0,'0'-82'16,"0"0"-16,0 205 47,0 0-47,0-41 16,0 0-16,-41 40 31,41-81-31,-41 41 15,41-164 32,0 41-47,0-41 16,0-40-16,0-1 0,0 0 16,0-81-1,0 163 1,0 123 15,-41-1-31,0 1 16,-40 0-16,40-41 15,-82 82 1,123-164 31,82-41-32,-82 41-15,82-41 16,-42 41-16,42-40 16,41-1-1,-123 164 17,0 40-17,0 1-15,0 0 16,0-1-16,-41 83 15,41-123 1,-82 0-16,82-1 16,0-40-16,-41-41 15,41 82-15,-41-82 16</inkml:trace>
  <inkml:trace contextRef="#ctx0" brushRef="#br0" timeOffset="95264.0138">33462 24011 0,'0'0'0,"-41"0"15,82 0 32,41 0-31,40 0-16,83-41 16,-41 41-16,-1-82 15</inkml:trace>
  <inkml:trace contextRef="#ctx0" brushRef="#br0" timeOffset="95554.893">35016 22907 0,'0'0'0,"0"-82"15,-41 123 17,41 122-17,-122 83-15,122-42 16,0 42-16,0-42 0,0-40 16,0 0-1,81-83-15,1-40 0,41 41 16,122-82-1,-122 0-15</inkml:trace>
  <inkml:trace contextRef="#ctx0" brushRef="#br0" timeOffset="95817.4393">35875 23643 0,'0'0'0,"-41"0"15,123 0 17,41 0-17,41 0-15,-42 0 16,1 0-16,0-41 15,-41 41-15</inkml:trace>
  <inkml:trace contextRef="#ctx0" brushRef="#br0" timeOffset="96317.191">37143 23111 0,'0'0'16,"0"-82"-16,0 41 16,0 123 15,0 41-15,-81 0-16,81-1 15,0 1-15,0-41 16,0 0-16,0 0 15,0-42-15,0 1 16,0-82 31,41-40-47,-41-1 16,40 41-1,1 41-15,41-82 0,-41 82 16,0 0-16,-41 41 15,82 82 1,0-82-16,-82 0 16,0 40-16,0-40 15,-82 41 1,41-82-16,-41 82 0,0-82 16,41 0-16,-40 0 15,40-41 1,41-41-1</inkml:trace>
  <inkml:trace contextRef="#ctx0" brushRef="#br0" timeOffset="97107.4408">38698 23561 0,'-82'0'0,"0"0"31,123 0 0,41 0-15,41 0-16,122 0 15,-163 0 1,0 0-16,-41 0 16,41 0-16,-42 0 15</inkml:trace>
  <inkml:trace contextRef="#ctx0" brushRef="#br0" timeOffset="97369.4869">39066 23316 0,'0'41'46,"0"40"-46,0 1 16,0 0-16,0 0 16,0 0-16,0 122 15,0-163 1,0 0-16</inkml:trace>
  <inkml:trace contextRef="#ctx0" brushRef="#br0" timeOffset="97719.2731">39925 23316 0,'0'0'0,"0"-123"16,0 82-1,-41 123 17,-41 41-17,82-1-15,-81 1 0,81-41 16,0 0-16,0-41 16,0 40-16,122-40 15,-40-41 1,41 0-16,-41 0 15,40-41-15,-81 0 16,41-40-16,-41 40 16</inkml:trace>
  <inkml:trace contextRef="#ctx0" brushRef="#br0" timeOffset="97995.2574">40743 23111 0,'-41'0'0,"41"-82"32,82 164-17,0 0 1,41 204-1,-123-163-15,0 0 0,0-1 16,-41 1-16,0 0 16,-82 41-16,41-83 15,-122 83 1,81-164-16</inkml:trace>
  <inkml:trace contextRef="#ctx0" brushRef="#br0" timeOffset="99352.4911">24871 23520 0,'0'-41'15,"-81"123"32,81 41-47,-82 40 0,82 1 16,0 163-1,0-204-15,0-41 16,0-41-16,122-41 16,-40 82-16</inkml:trace>
  <inkml:trace contextRef="#ctx0" brushRef="#br0" timeOffset="99814.8215">25444 23643 0,'0'0'0,"0"-82"0,-41 0 32,41 205-17,0 0 1,0-1-16,-82 124 15,82-164 1,0 0-16,0-42 16,-41 42-1,41-123 17,0 0-32,0 1 15,0-1-15,0-41 16,82 41-16,41-41 31,-82 82-31,41 0 0,-82 41 16,82 0-16,-82 0 15,0 82 1,0-83-16,0 1 16,-41-41-16,41 123 15,-123-123-15,82 0 16,-41 0-1,82-82-15,0 41 16</inkml:trace>
  <inkml:trace contextRef="#ctx0" brushRef="#br0" timeOffset="100017.7101">25894 24216 0,'123'0'31,"-41"0"-31,40 0 16,-40 0-16,41 0 0,-41 0 16</inkml:trace>
  <inkml:trace contextRef="#ctx0" brushRef="#br0" timeOffset="100452.2657">26999 24011 0,'0'-82'16,"0"41"-1,-41 0 1,0-40-1,0 81 1,-82 81 0,123 1-16,-41 0 15,41 82 1,0-123-16,0 0 16,82-41-1,-41 0 1,-41-41-1,41 0-15,-41 0 16,0-41-16,82 0 16,-82 0-16,0 41 15,0 123 32,0 0-47,0 0 0,0 41 16,0-42-16,41-40 15,-41 0 1,81-41-16,42 0 16</inkml:trace>
  <inkml:trace contextRef="#ctx0" brushRef="#br0" timeOffset="100700.6911">27285 23725 0,'82'0'16,"0"122"-1,-82-40 1,81 0-16,-81 82 31,0-42-31,-81 1 0,40 0 16,-41 0-16,0-1 15,41-81-15,0-41 16</inkml:trace>
  <inkml:trace contextRef="#ctx0" brushRef="#br0" timeOffset="101201.5174">29208 23561 0,'0'-82'16,"0"41"-1,0 1 1,-41 80 15,0 42-31,-41 41 16,0 81-16,82-40 16,-82 163-1,82-245-15,0-41 0,41 41 16,0-82-16,41 82 15,0-82-15,-41 0 16,0-41-16</inkml:trace>
  <inkml:trace contextRef="#ctx0" brushRef="#br0" timeOffset="101570.4109">29821 23847 0,'0'0'0,"0"-40"0,0-1 16,-41 41 31,0 0-47,41 81 15,-163 206 1,163-205-16,0 40 16,0-81-16,0 0 15,122 41 1,-81-82-16,0 0 15,0 0-15,41-41 16,-41 41-16</inkml:trace>
  <inkml:trace contextRef="#ctx0" brushRef="#br0" timeOffset="101819.2194">30107 24052 0,'41'0'47,"0"0"-47,41 0 16,-41 0-16,0 0 15,41 0-15,0 0 16</inkml:trace>
  <inkml:trace contextRef="#ctx0" brushRef="#br0" timeOffset="102350.8647">31212 23725 0,'0'-41'16,"0"-41"31,-41 82-32,41 41-15,-82 41 16,82 0-16,-82-1 16,82 1-16,0 0 15,0-41-15,0 0 16,41 41 0,41-82-1,0-41 1,-41-41-1,-41 41-15,0 0 16,0-123 0,0 124-1,0 80 17,0 42-32,0-41 15,0 82 1,0-41-16,0-41 15,0 0-15,0 40 16,0-40 0,82-41-16,-1 0 15,1 0-15</inkml:trace>
  <inkml:trace contextRef="#ctx0" brushRef="#br0" timeOffset="102573.7865">31785 23602 0,'0'41'32,"41"41"-32,-41 40 15,0 1-15,0 41 16,0-1-16,-123 206 15,82-206 1,-41-40-16,-41 0 16</inkml:trace>
  <inkml:trace contextRef="#ctx0" brushRef="#br0" timeOffset="103303.3643">22744 24379 0,'-41'0'0,"123"0"32,0 0-17,41 0-15,-1 0 16,1 0-16,-41 0 15,0 0-15</inkml:trace>
  <inkml:trace contextRef="#ctx0" brushRef="#br0" timeOffset="103473.2557">22744 24625 0,'82'0'16,"0"0"0,0 0-16,-1 0 15,1 0-15</inkml:trace>
  <inkml:trace contextRef="#ctx0" brushRef="#br0" timeOffset="111968.939">25444 25320 0,'-82'0'16,"41"0"-16,82 0 47,41 0-32,82-41-15,-42 41 16,1-82-16,41 82 15,-1-81-15,-40 81 16,0 0-16,-41 0 16,-41 0-16</inkml:trace>
  <inkml:trace contextRef="#ctx0" brushRef="#br0" timeOffset="112186.863">25730 25565 0,'0'0'0,"82"0"47,41 0-32,81-40-15,-81 40 16,-41 0-16,0 0 15</inkml:trace>
  <inkml:trace contextRef="#ctx0" brushRef="#br0" timeOffset="113273.9843">11495 13621 0,'41'0'16,"41"-41"0,-42 41-1,42-81-15,-41 81 0,41-41 16,-41 41-16,0 0 16</inkml:trace>
  <inkml:trace contextRef="#ctx0" brushRef="#br0" timeOffset="113408.8199">11577 13703 0,'0'41'0,"0"-82"0,0 164 47,41-123-47,245-41 31,-245 41-31</inkml:trace>
  <inkml:trace contextRef="#ctx0" brushRef="#br0" timeOffset="139434.5023">8631 13703 0,'-81'0'0,"81"-41"0,-41 41 16,41-82-16,-82 1 31,0-1-31,0 41 16,41-41-1,41 164 32,0 0-31,123 40-16,-82 1 15,41 0 1,-41-123-16,40 0 16,574-246 15,-328 1-31,41 40 0,-40 1 15,-1-42-15,-163 124 16,-1-42-16,-81 82 16,-82 1-1,82 81-15,-82 40 47,-123 124-31,41-82-16,41 0 15,-40-1 1</inkml:trace>
  <inkml:trace contextRef="#ctx0" brushRef="#br0" timeOffset="139888.7277">8181 14071 0,'0'0'0,"-81"0"0,-1 0 31,123 0 47,0 0-78,40 0 16,42-41-16,123-122 15,40-42-15,82-40 16,0 40-16,491-204 16,-531 246-1,-42-1-15,-82 82 16,-122 0-16,-41 82 15,-41 41 32,0 41-31,41-41 0</inkml:trace>
</inkml:ink>
</file>

<file path=ppt/ink/ink2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31:43.669"/>
    </inkml:context>
    <inkml:brush xml:id="br0">
      <inkml:brushProperty name="width" value="0.05292" units="cm"/>
      <inkml:brushProperty name="height" value="0.05292" units="cm"/>
      <inkml:brushProperty name="color" value="#FF0000"/>
    </inkml:brush>
  </inkml:definitions>
  <inkml:trace contextRef="#ctx0" brushRef="#br0">10595 14153 0</inkml:trace>
</inkml:ink>
</file>

<file path=ppt/ink/ink22.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3-10-06T12:11:03.699"/>
    </inkml:context>
    <inkml:brush xml:id="br0">
      <inkml:brushProperty name="width" value="0.05292" units="cm"/>
      <inkml:brushProperty name="height" value="0.05292" units="cm"/>
      <inkml:brushProperty name="color" value="#FF0000"/>
    </inkml:brush>
  </inkml:definitions>
  <inkml:trace contextRef="#ctx0" brushRef="#br0">35875 11249 0</inkml:trace>
  <inkml:trace contextRef="#ctx0" brushRef="#br0" timeOffset="122132.3521">36612 8713 0</inkml:trace>
  <inkml:trace contextRef="#ctx0" brushRef="#br0" timeOffset="232542.0147">29739 6013 0</inkml:trace>
</inkml:ink>
</file>

<file path=ppt/ink/ink2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37:13.942"/>
    </inkml:context>
    <inkml:brush xml:id="br0">
      <inkml:brushProperty name="width" value="0.05292" units="cm"/>
      <inkml:brushProperty name="height" value="0.05292" units="cm"/>
      <inkml:brushProperty name="color" value="#FF0000"/>
    </inkml:brush>
  </inkml:definitions>
  <inkml:trace contextRef="#ctx0" brushRef="#br0">14890 24175 0,'0'41'62</inkml:trace>
</inkml:ink>
</file>

<file path=ppt/ink/ink2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38:10.934"/>
    </inkml:context>
    <inkml:brush xml:id="br0">
      <inkml:brushProperty name="width" value="0.05292" units="cm"/>
      <inkml:brushProperty name="height" value="0.05292" units="cm"/>
      <inkml:brushProperty name="color" value="#FF0000"/>
    </inkml:brush>
  </inkml:definitions>
  <inkml:trace contextRef="#ctx0" brushRef="#br0">23112 17262 0,'0'-41'31,"82"41"16,-41 0-47,41 0 16,-41 0 0</inkml:trace>
  <inkml:trace contextRef="#ctx0" brushRef="#br0" timeOffset="599.2771">22949 17262 0,'-41'0'0,"-41"0"63,82 82-63,0 40 16,0-81-1,0 0-15,0 82 16,0-41-16,0 40 15,0 1-15,0 0 16,0 0-16,0-1 0,0 1 16,0-41-1,0 40-15,0-40 0,0 0 16,0 0-16,0 0 16,0 163-1,0-122-15,0-41 16,0 40-16,0-40 15,0 0-15,0 82 16,0-83 0,0 1-16,0 41 15,0-41-15,0 0 16,0-1 0,0 1-16,0 0 0,0 0 15,0 0-15,0 40 16,0 42-1,0-123-15,0 0 0,41 41 16,-41-42-16,0 1 16,0 41-1,41-82-15,-41 82 16,41-82-16,122 41 16,-81-41-1,41 0-15,-41-41 16</inkml:trace>
  <inkml:trace contextRef="#ctx0" brushRef="#br0" timeOffset="1281.5059">24544 17466 0,'0'-41'31,"0"1"-31,-82 40 16,82 81 15,0 1-15,0 0-16,0 0 16,0 0-16,0-42 0,0 42 15,0-41-15,0 0 16,0 41-1,-41-82 1,41 82-16</inkml:trace>
  <inkml:trace contextRef="#ctx0" brushRef="#br0" timeOffset="2100.9128">26508 17589 0,'41'-82'15,"-41"41"1,81 41-16,1 0 31,0 41-31,0 41 32,-82 0-32,0-41 15,0 41-15,0-42 16,-41 1-16,0 41 15,-41-82-15,0 82 16,1-41 0,40-41-1,82 0 48,-1 0-63,42 0 15,-41 0-15,41 0 16,82 0 0,-83 0-16,1 0 15,-41 0-15,0 0 63</inkml:trace>
  <inkml:trace contextRef="#ctx0" brushRef="#br0" timeOffset="2730.0309">28389 17589 0,'0'0'0,"0"-82"15,41 41 1,41 41 0,0 0-1,-41 0-15,0 0 16,41 0-16,-1 41 31,-81 82-15,-41-41-1,1-82-15,-42 41 16,41-41-16,0 81 16,82-121 31,41 40-32,-41 0-15,-1 0 16,-40 40-16,82-40 15,-82 41-15,82 0 16,-82 41 0,-41-41-1,0-41 1,0 0-16,-40 41 16,-1-41-1,41 0-15,-41 0 16,41 0-16</inkml:trace>
  <inkml:trace contextRef="#ctx0" brushRef="#br0" timeOffset="3706.594">24585 19021 0,'0'0'0,"0"-41"0,0 0 16,0 82 46,-41 41-46,41-41-16,-41-1 16,41 42-16,-41-82 15,41 82-15,0-41 16,0 0 15,41-41 0,0 0-15,0 0-16,41 0 16,-41 0-16,0 0 15,40 0-15,1 0 16,-82-41-1,41 41 1,-41-82-16,0 41 31,0 0 1,0 123 30,0-41-62,0 0 16,0 41-16,0 0 15,0-1-15,0-40 0,0 0 16,0 41-16,0 0 31</inkml:trace>
  <inkml:trace contextRef="#ctx0" brushRef="#br0" timeOffset="4215.5716">27080 18939 0,'-41'0'16,"41"-41"31,82 41-47,-41 0 15,41 0-15,0 0 16,-41 0 0</inkml:trace>
  <inkml:trace contextRef="#ctx0" brushRef="#br0" timeOffset="4664.4668">27039 18898 0,'-40'0'0,"-1"0"62,41 82-62,-41-82 16,41 82-16,-82-1 16,82 1-1,-41-82 1,41 41-16,41-41 62,0 0-46,41 0-16,-41 0 16,-1 0-16,1 0 15,41 0-15,-41 0 16,-41 82-16,82 0 16,-82-41-1,0 0 1,-41-41-1,0 81-15,-82-81 0,82 41 16,1-41 0,-42 0-16,0 0 15</inkml:trace>
  <inkml:trace contextRef="#ctx0" brushRef="#br0" timeOffset="5295.8131">28921 19021 0,'0'-82'15,"0"41"1,-41 41 31,-41 82-31,82 0-1,-81-1-15,81 1 16,0 41-16,0-41 15,0-41-15,0 0 16,0 40-16,81-40 31,-40-41-31,0 0 0,41 0 16,-41-41-16,41-81 16,-82 40-1,0 41 1,-41 41-1,0 0-15,0 0 16,0 0-16,-41 0 16,41 41-1,-40 41-15,81-1 16</inkml:trace>
  <inkml:trace contextRef="#ctx0" brushRef="#br0" timeOffset="6225.331">24749 20575 0,'0'-41'15,"81"41"63,1 0-78,0 0 16,0 0-16,0 0 16,40 0-1,-81 0 1,-41 82 62,0 0-62,0 41-16,-41-42 15,41 1-15,0 82 32,0-82-32,0-1 0,0-40 15,0 41 1</inkml:trace>
  <inkml:trace contextRef="#ctx0" brushRef="#br0" timeOffset="7120.5924">27571 20616 0,'0'-41'15,"0"-41"1,0 41 0,0 0-1,-82 41 17,42 0-17,-42 0 1,0 41-16,82 0 15,-41 41-15,41-41 16,0 41 0,0 0-1,41-82-15,41 41 16,-41-41-16,0 0 16,40 81-16,-40-40 15,-41 41 1,0-41-1,-82 41 1,-40-82 0,81 41-16,-41-41 15,82-82 17,0 41-17,0-82-15,82 41 16,41-81-1,-42 122-15,-40-41 16,-41 0 0,0 0-1,0 42 1,-82 40 15,1 0-15,81 81-1</inkml:trace>
  <inkml:trace contextRef="#ctx0" brushRef="#br0" timeOffset="7770.038">29003 20452 0,'0'0'0,"41"0"16,-41-41-16,0 1 31,0-42-31,0 41 16,-82 41-1,-41 41 1,82-41-1,41 122-15,-81-81 16,81 0-16,0 41 16,0 0-1,41-82 1,40 0 0,-40 0-1,0 0-15,41-41 0,0-41 31,-82 41-31,82-41 16,-82 205 47,0-41-63,-41 0 15,41 81 1,0-40-16,0 0 15,0-41-15,0-1 16,0 1-16</inkml:trace>
  <inkml:trace contextRef="#ctx0" brushRef="#br0" timeOffset="9337.949">29494 17139 0,'82'-41'62,"40"41"-62,-81 0 16,0 0-16,0 0 16,41 0-1,0 0-15,-41 0 16,-41 82 78,81 41-79,-81-41-15,0-42 16,41 165-1,-41-123-15,0 0 16,0-1-16,0 1 16,0 0-16,0 0 15,0 0 1,0-1-16,0-40 16,0 0-16,0 0 15,0 41-15,0-41 16,0 0-16,0 122 15,0-81 1,0 0-16,0-41 16,0 41-16,0-41 0,0 0 15,0 40 1,0 42 0,0-82-16,0 0 0,0 41 15,0-1-15,0 1 16,0-41-1,0 41-15,0-41 0,0 41 16,0-41-16,0 40 16,0 1-16,0 0 15,0-41-15,0 123 16,0-42 0,0-81-16,0 41 15,0-41-15,0 82 16,0-82-1,0-1-15,0 42 0,0-41 16,0 41 0,0-41-1,0 41 1,-41-82 0,41 41-1,0-1 16,-81 42-15,81 0-16,-41-82 16,41 41-1,-41-41-15,-82 41 16,82 41-16,-82-41 16,42-41-1,40 0-15</inkml:trace>
  <inkml:trace contextRef="#ctx0" brushRef="#br0" timeOffset="13856.683">25690 10144 0</inkml:trace>
  <inkml:trace contextRef="#ctx0" brushRef="#br0" timeOffset="30530.3836">30026 4090 0,'0'-40'15,"-41"40"1,41-82-16,-41 41 31,-41 41-15,41-41-1,0 41 1,41-82 0,-82 82-16,1 0 31,81-41-31,-41 41 15,0 0 1,-41 0 0,41 0-1,0-41 1,-41 41 0,1 0-1,40 0 1,0 0-16,-41 0 15,0 0 1,0 41 0,41-41-1,41 82 1,-81-82-16,81 41 16,-82-41-16,82 41 15,-123-41-15,82 82 16,-41 40-1,82-81-15,-41-41 16,41 82-16,-41-41 16,41 82-1,-81-41 1,81-1-16,-41 42 16,41-41-16,0 0 0,0-1 15,0 83 1,0-41-16,0-41 15,0-41-15,82-1 16,-82 42-16,40-41 16,42 82-1,0-41 1,-41-82-16,41 81 16,-41-81-16,0 41 15,40-41-15,-81 41 0,82-41 16,-82 82-1,82-82-15,0 0 16,-82 41-16,82-41 16,0 0-1,-1 0 1,42-41 0,-41 41-1,-41 0-15,0-41 16,40 41-16,-40-41 15,0 41-15,41-82 16,0 42 0,0-42-1,-41 82 1,-41-82-16,41 41 16,40-82-1,-81 42 1,41-1-1,-41 41-15,0-41 16,0 41-16,0-41 31,0 0-31,0 1 0,0 40 16,0 0-16,-82-41 16,82 41-1,-40 41-15,40-41 16,-41 41-16,41-82 15,-82 82-15,41-40 32</inkml:trace>
  <inkml:trace contextRef="#ctx0" brushRef="#br0" timeOffset="37836.214">32357 16975 0,'-81'0'16,"81"-40"-16,-82 40 15,0 0 1,41 0 0,-41 0-1,82-82 1,82 82-1,41 0-15,-1 0 16,1 0-16,41 0 16,122 0-1,-286 41 1,0 0 0,-82-41-1</inkml:trace>
  <inkml:trace contextRef="#ctx0" brushRef="#br0" timeOffset="38656.8388">32316 16935 0,'-40'0'15,"-1"0"17,-41 0 46,82 40-63,0 42 1,-41-82 0,41 41-16,0 0 15,0 41 1,0 0-1,0-41-15,0 122 32,0-122-32,0 0 15,0 41-15,0 0 0,0 163 32,0-122-32,0 0 0,0-1 15,0 1-15,0-41 16,0 40-16,0-40 15,0 82 1,0-82-16,0 40 16,0-40-16,0 0 15,0-41-15,0 41 16,0 0-16,0 122 16,0-163-1,0 41-15,0-41 16,0 41-16,0-42 15,0 1-15,0 0 16,0 82 0,0-41-16,0-41 0,0 0 15,0 40-15,0-40 16,0 0-16,0 0 16,0 82-1,0-82-15,0 0 16,0 40-16,0-40 15,0 0 1,0 41-16,0 41 16,0-41-1,0-1 1,82-40 0,-82 0-1,0 41-15,41-82 31,0 0-15,40 0-16,1 0 0,41-123 16,41 41-16,-83-81 15</inkml:trace>
  <inkml:trace contextRef="#ctx0" brushRef="#br0" timeOffset="51489.5827">33216 17344 0,'0'-82'32,"-81"41"-1,40 41 16,0 0-32,41 82 1,0-41 0,-82 40-16,82 1 0,0 0 15,0 41-15,0-41 16,0-42-16,0 1 15,0 82 1,82-123-16,0 0 16,-42 0-1,1 0-15,123 0 16,-123-82 0,41 82-16,-41-122 15,-41 81-15,81-41 16,-81 41-16,0 0 0,0-82 31,0 82-31,0 1 0,-40 40 16,40-82-16,-82 82 15,0 0 1,0 0 0,41 0-1,41 82 1,0-42-1</inkml:trace>
  <inkml:trace contextRef="#ctx0" brushRef="#br0" timeOffset="51950.1726">35139 17180 0,'0'-41'0,"0"0"31,0 82 16,0 41-31,0-41-16,0 41 15,0 81 1,0-122-16,0 0 16,0 0-16,0 82 15,0-82 1,0-1 0</inkml:trace>
  <inkml:trace contextRef="#ctx0" brushRef="#br0" timeOffset="52754.6172">36612 17344 0,'0'-41'15,"0"-41"1,0 41 15,0 0 110,0 82-94,-41 41-47,41-41 15,0 0-15,0 81 16,0-81 0,41 41-16,0 0 15,81-82 1,-81 0 0,0 0-16,0 0 15,41-41-15,0-82 16,-1 41-1,-81 42 1,0-1-16,41-41 16,-41 41-16,0-41 15,-81-41 1,-1 123 0,41 0-16,-41-41 0,41 41 15,-41 0-15,41 41 16,-81 82-1,122-41-15,-41-82 16</inkml:trace>
  <inkml:trace contextRef="#ctx0" brushRef="#br0" timeOffset="53629.4789">33462 18898 0,'0'-41'16,"41"-41"0,-41 0-1,0 123 48,0 41-63,0 0 15,0 0-15,0 0 16,0-1-16,0 1 16,0-41-16,0 0 15,0 41 1,0 0-1</inkml:trace>
  <inkml:trace contextRef="#ctx0" brushRef="#br0" timeOffset="54244.8858">35016 18898 0,'0'-82'15,"0"41"17,-41 82 14,41 0-46,-41 82 0,41-41 16,0-41 0,0-1-16,0 42 0,0-41 15,0 0 1,41-41-16,82 0 16,-41 0-1,-41 0-15,0-123 31,81 82-31,-122-40 0,0-1 16,0 0-16,0 0 16,0 41-16,-40-81 15,-42 122 1,-41 0 0,41 0-1,82 40-15,-82-40 16,82 164-1</inkml:trace>
  <inkml:trace contextRef="#ctx0" brushRef="#br0" timeOffset="54729.0958">36571 18734 0,'0'-41'0,"82"41"15,-82-81-15,-41 122 78,41-1-78,-41 42 16,41 41-16,-82 122 16,82-163-1,0-41-15,0 0 16,41-41-16,41 82 0,-1-82 16,42-41-1,-41 0 1,-82-41-16,82 41 15,-82-40-15,41-42 16,-41 41-16,0 0 16,0 0-1,-41 1 1,-82 81 0,82 0-16,-41 0 15,41 40-15,1 1 16,-42 0-16</inkml:trace>
  <inkml:trace contextRef="#ctx0" brushRef="#br0" timeOffset="55498.1038">33707 20493 0,'0'-41'16,"0"0"0,-82-40-1,42 81 16,-1 0-31,41 41 16,-164 286 0,164-204-1,0-42-15,0-40 0,0 41 16,41 0 0,82-82-1,-82 0-15,-1 0 16,1 0-16,41 0 15,-82-82-15,82 41 16,-82-41 0,0 1-16,0-1 0,0 0 15,0 0-15,-82 0 16,41 82-16,41-41 16,-163 41-1,40 82 1,123 0-16,0 0 15,41 0-15,0-82 0</inkml:trace>
  <inkml:trace contextRef="#ctx0" brushRef="#br0" timeOffset="55963.7056">34853 20493 0,'0'0'16,"0"-82"-16,0 1 15,0 122 32,-123-1-31,123 42-16,-41 0 15,41 41-15,0-41 16,0-41-16,41 40 16,0-81-16,82 82 15,-83-82-15,1 0 16,41 0-16,-41 0 16,0 0-16,41-82 15,-82 1-15,82-1 16,-82-41-16,0 0 0,0 41 15,0 42 1,0-42 0,-123 82-16,82 0 0,0 0 15,0 0-15,-41 41 16,82 40 0,0 42-1</inkml:trace>
  <inkml:trace contextRef="#ctx0" brushRef="#br0" timeOffset="56389.2096">36366 20207 0,'0'0'0,"0"-41"16,0 0 15,0 82 63,0 0-79,0 0-15,0 163 16,0-81 0,0-41-16,0-41 15,0 0-15,0 41 31,0-1-15</inkml:trace>
  <inkml:trace contextRef="#ctx0" brushRef="#br0" timeOffset="57232.0206">37675 16648 0,'41'0'32,"0"0"-32,41 0 15,-41 0 1,81 0-16,-40 0 16,-82 82-1,0 0-15,82 0 16,-82 40-16,0 42 15,82 81-15,-82 1 0,0 40 16,0 1-16,0-1 16,0-41-16,0 83 15,0-42-15,0-41 16,0 1-16,0 40 16,0-81-16,0 40 15,0-81-15,0 81 31,0-163-31,0 0 0,0-1 16,0-40-16,-41 0 16,41 41-1,-41 41 1,-41-82 0,41-41-16,0 41 0,-40-41 15,-124 81 1,42 1-16</inkml:trace>
  <inkml:trace contextRef="#ctx0" brushRef="#br0" timeOffset="57957.913">27039 23520 0,'0'0'16,"-40"0"-1,121-41 32,1 41-47,0 0 16,-41-81-16,41 81 16,-41 0-16</inkml:trace>
  <inkml:trace contextRef="#ctx0" brushRef="#br0" timeOffset="58498.7478">26794 23479 0,'-82'0'31,"82"82"31,0 0-62,0-41 16,0 122 0,0-40-16,0 0 15,0 0-15,41-1 16,-41 83-16,0-42 15,0 1-15,0 0 16,0-1-16,0 1 16,0 0-16,0-1 15,0 287 1,0-368 0,0 0-16,0 0 15,0-1-15,41 1 16,-41-41-16,0 0 15,0 0 1,0 41-16,0-41 0,0 0 16,82 40-16,-82-40 15,0 82 1,0-82-16,41-41 16,-41 82-16,41-41 15,81-41 1,-81 0-1,41 0-15,-41 0 16</inkml:trace>
  <inkml:trace contextRef="#ctx0" brushRef="#br0" timeOffset="64525.5202">33012 23438 0,'0'-40'31,"0"-1"-31,82 41 31,-1 0-15,1 0 0,-41 81-1,-41 42-15,0 0 16,82 40-16,-82 83 0,0-1 16,0 42-16,0 285 31,0-326-31,0 40 0,0-81 15,0-1-15,0-40 16,0-42-16,0-40 16,0 41-1,0-82-15,0 82 16,0-82 0,-82-41 15,41-82 0,41 0-31</inkml:trace>
  <inkml:trace contextRef="#ctx0" brushRef="#br0" timeOffset="74445.3504">28921 19798 0,'0'41'735</inkml:trace>
  <inkml:trace contextRef="#ctx0" brushRef="#br0" timeOffset="76078.4087">38002 19021 0,'-40'0'15,"-1"0"1,0 0 15,41-41-15,82 41 62,-42 0-78,42 0 15,0 41-15,0-41 16,122 0 0,-122 0-16,0 0 0,0 0 15,0 0-15,0 0 16,-1 0 0,-40 0-1,0 0 1,-41-41 31,0-41 0,-82 82-16,41 0-16,41-41 48,41 41-47,0 0-1,41 0 1,-41 0-1,-41 123-15,0-82 16,0 0 0,0 40-1,-41 1-15,0-82 16,-41 123-16,-40-82 16</inkml:trace>
  <inkml:trace contextRef="#ctx0" brushRef="#br0" timeOffset="78173.397">33748 19716 0,'0'-41'16,"-41"41"0,82 0 77</inkml:trace>
  <inkml:trace contextRef="#ctx0" brushRef="#br0" timeOffset="84149.5913">34607 21025 0,'41'0'797,"0"0"-31,-41 41-626</inkml:trace>
  <inkml:trace contextRef="#ctx0" brushRef="#br0" timeOffset="86185.2859">33298 20780 0</inkml:trace>
  <inkml:trace contextRef="#ctx0" brushRef="#br0" timeOffset="99518.6805">27489 24011 0,'0'-41'15,"0"-41"16,82 41-15,0-40 0,-41 81-16,0 0 15,41 0 1,-82 41-16,0 40 16,0-40-1,0 0-15,-41 41 16,0-41-16,-41 41 0,41-41 15,41 0 1,-82 40-16,164-81 94,41 0-94,0-41 15,122 41 1,-81-81-16,-42 81 16,-40 0-16,-41 0 15</inkml:trace>
  <inkml:trace contextRef="#ctx0" brushRef="#br0" timeOffset="113202.5137">30148 23643 0,'0'-82'16,"0"41"-1,0 0 1,0 164 31,0 0-32,0-1-15,0-40 16,0 123 0,82-164-16,-82 0 15,0 40 1,0-121 31,0-1-32,0 0-15,0-41 16,0-41-16,0 41 0,0 1 16,0 40-16,0 0 15,0-41-15,0 41 32,0 0-32,0 164 46,0-41-46,0-1 16,0 42 0,0-41-16,0-41 15,0 0-15,0 41 16,41-82-16</inkml:trace>
  <inkml:trace contextRef="#ctx0" brushRef="#br0" timeOffset="114387.5184">31703 23766 0,'41'0'31,"41"-82"-15,-42 82-16,1 0 15,0 0-15,41 0 16,-82 41-1,82 41 1,-82-42-16,0 42 16,-41-41-16,41 0 0,-123-41 15,41 123 1,42-82-16,80-82 62,1 41-62,41 0 16,0 0 0,-82 82-1,41-82-15,-41 122 16,0-40 0,0-41-1,-41 0 1,0-41-16,-41 0 0,41 0 15,-81 0 1,81 0-16</inkml:trace>
  <inkml:trace contextRef="#ctx0" brushRef="#br0" timeOffset="115865.3762">27571 25116 0,'41'0'62,"41"0"-46,0 0-16,-41 0 16,40 0-16,-40 0 15</inkml:trace>
  <inkml:trace contextRef="#ctx0" brushRef="#br0" timeOffset="116181.8676">27489 25156 0,'0'0'0,"-40"0"16,40 41-16,0 0 15,0 41 1,0-41-1,0 0 17,40-41-17,42 0-15,41 0 16,-41 0-16,40 0 16,-81 41-1,0-41-15,-41 41 16,0 40-1,-82-81-15,42 123 16,-42-123-16,-41 41 16,82-41-16,0 0 15,-41 0-15</inkml:trace>
  <inkml:trace contextRef="#ctx0" brushRef="#br0" timeOffset="116931.7185">29535 25197 0,'0'0'0,"0"-81"0,82 40 16,-82 0 0,40 41-1,-40-82-15,0 123 47,0 82-31,0-42-16,-81 1 15,81-41-15,0 41 16,0 0 0,0-41-1,122-41 1,-40 0-1,-41-41 1,41-41-16,-82 0 16,0 41-16,82 0 0,-82-41 15,0 1 1,0 162 15,0 1-15,-41 0-16,41 0 15,0 41-15,0 40 16,0-81-16,0 0 16,0 0-16,0-41 15</inkml:trace>
  <inkml:trace contextRef="#ctx0" brushRef="#br0" timeOffset="117443.0295">31580 25443 0,'82'-41'16,"-82"-41"15,0 41-31,0 0 16,-41 41 30,0 0-46,0 41 16,-41 41-16,41 41 16,41-1-16,-81 1 15,81-41-15,0 0 16,41 40 0,-1-122-16,42 41 0,-41-41 15,0 0 1,41-41-1,-82-81 1,-82 122 15,0 0-31,-40 41 16,40 0-16,0-41 16</inkml:trace>
  <inkml:trace contextRef="#ctx0" brushRef="#br0" timeOffset="118434.4085">27858 26547 0,'0'-123'31,"0"42"-15,0 40 0,-82 41-16,41 0 31,-82 82-31,123-42 15,0 42-15,0 0 16,0-41-16,41 0 16,41 41-1,0 0-15,-41-82 16,-41 81-16,40-81 16,-40 82-16,0 0 15,-40 41 1,-42-123-1,41 0 1,-41 0-16,82-41 16,0 0-1,0 0-15,0-41 16,0 41-16,0 0 0,123-40 16,-123-1-16,41 41 15,-41-41 1,0 0-16,-41 82 31,-41 0-15,0 0-1,82 41-15,0 82 16</inkml:trace>
  <inkml:trace contextRef="#ctx0" brushRef="#br0" timeOffset="118843.711">29085 26793 0,'41'0'47,"0"0"-47,40-41 0,-40 41 16,0 0-16,41-82 16,-41 82-1,-41-41-15,0 123 63,0 0-63,-82-1 15,82 1-15,0 41 16,-41 81 0,41-81-16,0-82 0,0 0 15</inkml:trace>
  <inkml:trace contextRef="#ctx0" brushRef="#br0" timeOffset="119536.0678">31539 26834 0,'41'0'15,"-41"-41"1,0-41-1,0 41 17,-82 41-17,0 41 1,82 0-16,-81 0 16,81 40-16,0-40 15,0 41 1,0 0-1,41-82-15,40 0 16,1-41 0,-41-82-1,-41 82 1,0-40-16,82 81 0,-82 122 31,-82 83-15,82-1-1,-82 42-15,82-83 0,0 1 16,0 0-16,0-42 16</inkml:trace>
  <inkml:trace contextRef="#ctx0" brushRef="#br0" timeOffset="166089.246">33789 8835 0,'0'-122'16,"0"81"-1,-41 41-15,41 82 47,-82 40-47,82 1 16,0 0-16,-41 40 15,41 42 1,-81-164-16,81 0 16,0 81-1,0-203 17,0 40-17,0-41-15,0-41 16,0 0-16,41-204 15,40 164 1,-81 40-16,82 0 16,-82 82-16,82-41 0,0 42 15,-41 40 17,-41 81-32,82 83 15,-82 0-15,0 40 16,0 42-16,0-42 15,0 82 1,0-204-16,0 0 16,0-41-16,0 0 15,40 41 1,42-82 0,82-82-1</inkml:trace>
  <inkml:trace contextRef="#ctx0" brushRef="#br0" timeOffset="166346.6844">33585 9490 0,'0'-41'31,"40"41"-15,83-82-16,-41 82 16,82 0-1,-83 0-15</inkml:trace>
  <inkml:trace contextRef="#ctx0" brushRef="#br0" timeOffset="166636.4505">34894 9490 0,'0'0'0,"0"-41"94,81 82-32</inkml:trace>
  <inkml:trace contextRef="#ctx0" brushRef="#br0" timeOffset="167381.1056">35548 8958 0,'0'-82'32,"41"82"14,0 0-30,41 0-16,-82-41 16,82 41-16,-1 0 31,-81-40 31,-81 40-30,40 40-1,41 83-15,0-82-1,0 41-15,0 41 16,0-42-16,0 42 15,0-41-15,0 41 16,0-42 0,0-40-1,-41-41 32,-41 0-31,0 0-1,82 41 48,41-41-47,41 0-1,41 0 1,-1 0-1,-81 0 1</inkml:trace>
  <inkml:trace contextRef="#ctx0" brushRef="#br0" timeOffset="167624.9517">36244 9572 0,'0'0'15,"0"-82"-15,0 41 31,0 123 32,0-41-47,0 41-16,0 122 15,0-122-15,0 0 16,0-41-16,0 40 15</inkml:trace>
  <inkml:trace contextRef="#ctx0" brushRef="#br0" timeOffset="168022.499">36571 9694 0,'0'0'0,"0"-81"32,41 81-32,40 0 15,-40 0-15,0 0 16,-41 41 0,0-1-1,0 1-15,0 0 16,0 82-16,-82-41 15,42-41-15,-83 81 16,123-81 15,41-41 1,81 0-32,83-82 31,-123 82-31,-41 0 0,0 0 15,0 0-15,40-40 16</inkml:trace>
  <inkml:trace contextRef="#ctx0" brushRef="#br0" timeOffset="169276.8775">37266 8876 0,'-82'-81'0,"82"-1"16,-41 82-1,41-82-15,-40 0 16,40 41 0,-82 0-1,82-41 1,-82 82-16,82-40 15,-82 40-15,0-41 16,41 41-16,-81-82 16,40 82-1,41-41-15,0 41 16,-82-82 0,42 82-1,-1-41 1,41 41-16,-82 0 15,41 0 1,41 0-16,0 0 16,1 0-16,-83 0 15,82 0-15,-41 0 16,41 0-16,0 82 16,-41-82-16,42 41 15,-42 41 1,0-82-16,82 82 15,-82-42-15,82 1 16,-41 41-16,41-41 16,-82 41-16,82-41 15,0 0 1,0 41-16,-41-1 0,41 42 16,0-82-16,0 41 0,0 0 15,0-1-15,0 124 31,0-123-31,0 0 0,82-1 16,-82 1-16,0 0 16,82 41-16,-82-42 15,82 42 1,41 0-16,-82-41 16,40-41-16,-40 81 15,41-81-15,-41 41 16,0-41-16,163 0 15,-122 41 1,0-82-16,0 41 16,41-41-16,-42 0 0,83 0 31,-123 0-31,41 0 0,0 0 16,-42 0-16,1 0 15,41 0-15,-41 0 16,82-41-1,-82-41-15,81 41 16,1-82 0,-82 41-1,41 1 1,-82-1 0,82 41-16,-82 0 0,41-41 15,-41 0 1,81 1-16,-81-1 15,0 0-15,0 41 16,41-41-16,-41 0 31,0 42-31,0-42 0,0 41 16,0 0-16,0-41 16,-122 41-16,81-41 15,-41 41 1,0 41-1,0 0 1</inkml:trace>
  <inkml:trace contextRef="#ctx0" brushRef="#br0" timeOffset="180269.546">35262 12353 0,'-123'0'0,"123"-41"16,0 0 31,205 41-47,-42 0 16,124 0-1,-206 0-15,-40 0 16,0 0-1</inkml:trace>
  <inkml:trace contextRef="#ctx0" brushRef="#br0" timeOffset="180638.056">35875 12271 0,'-81'0'16,"81"-81"-16,-41 81 16,41-41-1,0 123 16,0 40-15,0 83-16,0 122 31,0-163-31,0-42 0,0 1 16,0-41-16,0 41 16,0-42-1,-123-81 16,82 0-31,0 0 16,-82-41 0,123 82 31,82-41-32,-41 0 1,41 0-16,122 0 15,-81 0 1,-41 0-16</inkml:trace>
  <inkml:trace contextRef="#ctx0" brushRef="#br0" timeOffset="180844.7336">36244 13294 0,'0'0'0,"0"-41"0,0-41 31,0 164 1,0 41-17,0-41-15,-41 122 16,41-122 0,0-41-16,0 41 15,41-41-15</inkml:trace>
  <inkml:trace contextRef="#ctx0" brushRef="#br0" timeOffset="181158.2374">36653 13458 0,'0'0'0,"40"-82"15,42 41 1,0 41-16,-41 0 15,0 0-15,41 41 16,-82 41 0,0-1-16,-82-40 15,41 41-15,0-41 0,-41 41 16,41-41 0,123-41 30,0 0-46,41-41 16,-1 41-16,1-82 16</inkml:trace>
  <inkml:trace contextRef="#ctx0" brushRef="#br0" timeOffset="181640.2345">38289 12476 0,'0'0'0,"0"-82"0,0 205 47,0 40-31,-41 42-16,-41 40 15,82-122 1,-82-82-16,82 41 16,-41-41-16,41-82 31,0-41-15,41-41-16,-41-40 15,41-42-15,41 1 16,41-42-1,-123 205-15,82 41 16,-42 0 0,42 82-1,-82 82-15,41 163 16,-41-204 0,0-1-16,0 1 15,0-41-15,82 0 0,-82 0 16,0-42-1,0 42-15,41-82 16</inkml:trace>
  <inkml:trace contextRef="#ctx0" brushRef="#br0" timeOffset="181827.4175">38043 13171 0,'0'0'0,"-41"0"16,123-81 15,41 81-31,41 0 0,-1-82 16,205 82 0,-286-41-16</inkml:trace>
  <inkml:trace contextRef="#ctx0" brushRef="#br0" timeOffset="217336.3495">14686 22539 0,'0'0'0,"0"-41"62</inkml:trace>
</inkml:ink>
</file>

<file path=ppt/ink/ink2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42:40.856"/>
    </inkml:context>
    <inkml:brush xml:id="br0">
      <inkml:brushProperty name="width" value="0.05292" units="cm"/>
      <inkml:brushProperty name="height" value="0.05292" units="cm"/>
      <inkml:brushProperty name="color" value="#FF0000"/>
    </inkml:brush>
  </inkml:definitions>
  <inkml:trace contextRef="#ctx0" brushRef="#br0">8018 15585 0,'0'0'0,"-41"0"15,0 0-15,0 0 16,-41-41-16,41 41 16,0 0-16,-40 0 0,40 0 15,0 0-15,-41 0 16,123 0 31,0 0-47,41 0 15,40 0 1,42 0-16,122 0 0,1 0 16,-42 0-16,41-41 15,205 41 1,-286 0-16,-82-82 15,-83 82-15,1 0 16,-82 41 15</inkml:trace>
  <inkml:trace contextRef="#ctx0" brushRef="#br0" timeOffset="384.6752">8427 15871 0,'0'0'0,"-123"0"16,0 0-1,42 0-15,-1 0 0,0 0 16,41 0-16,-41 0 16,123 0 30,82 0-46,327 0 16,-123 0-16,41-41 16,-122 41-16,81 0 15,-82 0-15,-81 0 16,-82 0-16,-82-82 78,0 164-47</inkml:trace>
  <inkml:trace contextRef="#ctx0" brushRef="#br0" timeOffset="4014.9318">10309 16444 0,'-41'0'0,"41"-41"31,-41 41-31,82 0 78,40 0-78,42 0 16,0-82-16,0 82 16,122 0-1,-122-41-15,-1 41 16,-40 0-16,-41 0 15,41 0 1,-82-82 0,-41 82 15,0-41-15,-41 41-1,1 0-15,40 0 16,0 0-16,0 0 15,-41 0 1,82-41 0,82 41 31,0 0-32,-41 0-15,40 0 16,-40 0-1,-41 41-15,-41 82 16,0-41 0,-40-41-16,-1 41 15,41-82-15</inkml:trace>
  <inkml:trace contextRef="#ctx0" brushRef="#br0" timeOffset="8142.1388">4868 8549 0,'0'0'0,"-41"0"16,0 0-16,-41-82 16,0 82-1,164 0 32,41 0-31,41 0-16,81 0 15,-40 0-15,40 0 16,-81 0-16,-42 0 16,42 0-1,-123 0-15,41 0 16,-82-41 31,-41 41-47,0-41 15,-164-40 1,83 81-16,40-41 16,41 41-16,0 0 15,82 0 32,41 0-31,-41 0-16,0 82 0,81 40 15,-122-81 1,0 0 0,0 0-16,-122 41 0,40 0 15,0-1-15,0 1 16,-41-82-16</inkml:trace>
  <inkml:trace contextRef="#ctx0" brushRef="#br0" timeOffset="11869.8577">12108 10881 0</inkml:trace>
  <inkml:trace contextRef="#ctx0" brushRef="#br0" timeOffset="14432.6313">27571 10799 0,'0'0'0,"-82"0"16,42 0 0,40-82 62,81 82-63,42 0-15,82-82 0,245 82 32,-164 0-32,-82 0 0,83 0 15,-42 41-15,42-41 16,244 0 0,-244 0-16,40 0 15,-41 0-15,-40 0 16,-1 0-16,-40 0 15,40 0-15,-81 82 16,40-82-16,83 0 16,204 0-1,-246 0-15,-40 0 0,40 0 16,123 0 0,-204 0-1,-1 0-15,-40 0 0,0 0 16,0 0-16,-42 0 15,-40 0-15,0 0 16,41 0 0,-41 0-1,-164 0 48,0 0-63</inkml:trace>
  <inkml:trace contextRef="#ctx0" brushRef="#br0" timeOffset="15169.3718">29494 10758 0,'0'0'0,"-41"0"0,0 0 31,123 0 0,41 0-15,81 0-16,82 0 15,492 0 1,-369 0-16,0 0 16,-41 0-16,82 0 15,82 0-15,0 0 16,-1 0-16,492 0 16,-532 0-1,0 82-15,-41-82 16,0 0-16,-82 0 15,-41 0-15,-41 0 0,205 0 32,-286 0-32,-41 0 0,122 0 15,-41 0-15,-81 0 16,-41 0-16,-42 0 16,124 0-1,-164 0-15,0 0 16,41 0-16,-1 0 15,-40 0 1,0 0 15,41 0 16</inkml:trace>
  <inkml:trace contextRef="#ctx0" brushRef="#br0" timeOffset="17389.5704">14399 12762 0,'0'-41'16,"0"0"-1,-41-40 17,-40 81-17,81-41-15,-41 41 16,0 0 0,-41 0-1,0 0 1,41 0-1,41 41 1,-41-41-16,41 81 16,-82 1-1,42-41-15,-42 82 16,82-82 0,-41 41-1,41-1 1,0-40-16,0 41 0,0-41 15,0 41-15,0 0 16,0-41-16,82 40 16,-82 1-1,41-82 1,-41 82-16,81 0 16,-81-41-1,82 0 16,-41-41-31,-41 81 0,41-81 16,-41 41-16,82-41 16,0 0-1,-82 41-15,81-41 16,1 0 0,0 0-1,-41 0 1,41 0-1,-41 0 1,0 0 0,40 0-1,-81-41 1,41 41-16,-41-122 16,41 122-16,-41-41 15,41 41-15,-41-82 16,82 82-16,-82-41 15,41-41 1,-41-41 0,41 123-16,-41-122 0,82 40 31,-82 0-31,0 0 16,0 41-1,0 1 1,0-42-1,0 0 1,0 0 0,0 41-1,0-41 1,-41 82-16,41-81 16,-123 81-16,0-41 15,82 41 1,0-82-16,-40 82 15,40 0-15,0 0 16,0 0 0,-82 0-16,82 0 0,-41 41 15,42 0-15,40 0 16,-164-41-16</inkml:trace>
  <inkml:trace contextRef="#ctx0" brushRef="#br0" timeOffset="20450.4426">18654 14521 0,'0'-41'0,"0"0"16,0-40-1,0-1 17,0 41-17,-82 41 1,82-41-1,-41 41-15,0-82 16,-41 82 0,41-41-1,-41 41 1,1 0 0,40 0-1,0 0-15,-41 0 16,0 0-1,-41 0 1,123 82 0,-81-82-16,81 41 15,-41-41-15,41 82 16,-41-41-16,41 81 16,0-40-16,-82 0 15,82 0-15,0 41 16,0-83-1,0 1-15,0 0 0,0 41 16,0-41-16,0 0 16,0 82-1,0-83-15,82 42 16,-41-82 0,-41 41-16,163-41 15,-163 41 1,123-41-16,-41 0 15,-41 0-15,0 0 16,81 0 0,-40 0-16,-41 0 0,41 0 15,0 0 1,-82-41-16,82 41 16,-1-123-1,1 83 1,-41-42-1,-41 41 1,41 41-16,-41-82 16,82 41-1,-82-41 1,0 41 0,41-40-1,-41-1 1,0 0-16,0 41 0,0-82 31,0 82-31,-41 41 0,41-122 16,-82 122-16,41-82 15,0 82-15,-41-82 16,-81 82 0,81 0-16,-41 0 15,41 41-15,-40-41 16</inkml:trace>
  <inkml:trace contextRef="#ctx0" brushRef="#br0" timeOffset="23989.1948">14399 12762 0,'-41'0'16,"41"-41"0</inkml:trace>
  <inkml:trace contextRef="#ctx0" brushRef="#br0" timeOffset="24190.8947">14358 12721 0</inkml:trace>
  <inkml:trace contextRef="#ctx0" brushRef="#br0" timeOffset="24387.2026">14358 12721 0</inkml:trace>
  <inkml:trace contextRef="#ctx0" brushRef="#br0" timeOffset="24640.0234">14317 12803 0,'0'0'0</inkml:trace>
  <inkml:trace contextRef="#ctx0" brushRef="#br0" timeOffset="24866.7815">14317 12803 0</inkml:trace>
  <inkml:trace contextRef="#ctx0" brushRef="#br0" timeOffset="25054.3466">14317 12803 0,'41'0'78</inkml:trace>
  <inkml:trace contextRef="#ctx0" brushRef="#br0" timeOffset="25240.7286">14399 12844 0</inkml:trace>
  <inkml:trace contextRef="#ctx0" brushRef="#br0" timeOffset="26683.4974">14399 12844 0,'0'-41'31,"-41"41"860,-40 82-485,40-82-390</inkml:trace>
  <inkml:trace contextRef="#ctx0" brushRef="#br0" timeOffset="28094.437">9736 13090 0,'0'-41'16,"0"0"-16,0 0 16,-41-41-16,41 41 15,0-41 1,-41 82 15,41 82-15,0 41-16,0 0 0,0-1 15,0 42-15,0-41 16,0-1 0,0-81-16,0-82 46,0-41-30,0-40-16,0-165 16,0 165-1,0 40-15,0 0 0,0 41 16,-82-41 15,41 123-15,-41 0-16,42 41 15,-1 0-15,41-41 16,-123 41 0,123-42-16,-41 1 0,41-82 62,0-40-62,123 40 16,-82-41-16,0 82 15,-41-82-15,81 41 16,1 41-16,-41 0 16,0 82-1,-41-41 1,0 41-16,82 0 16,-82-1-16,0 42 15,0-41-15,0 0 16,0-41-1,0-1-15,0 42 0,0-41 16</inkml:trace>
  <inkml:trace contextRef="#ctx0" brushRef="#br0" timeOffset="28291.661">9245 13826 0,'0'0'15,"82"0"17,40 0-17,-40 0-15,164 0 16,-124 0 0,-40 0-16,-41 0 15</inkml:trace>
  <inkml:trace contextRef="#ctx0" brushRef="#br0" timeOffset="28977.3136">18449 15421 0</inkml:trace>
  <inkml:trace contextRef="#ctx0" brushRef="#br0" timeOffset="29126.7958">18408 15421 0</inkml:trace>
  <inkml:trace contextRef="#ctx0" brushRef="#br0" timeOffset="29301.9603">18408 15421 0,'82'0'47</inkml:trace>
  <inkml:trace contextRef="#ctx0" brushRef="#br0" timeOffset="29488.9084">18490 15421 0</inkml:trace>
  <inkml:trace contextRef="#ctx0" brushRef="#br0" timeOffset="32573.4002">18449 15503 0,'-41'0'360,"0"0"2265,-41 0-2610</inkml:trace>
  <inkml:trace contextRef="#ctx0" brushRef="#br0" timeOffset="33791.5696">10268 14317 0,'0'0'0,"0"-41"15,0 0 1,41 41 0,40 0-16,-40 0 15,0 0-15,0 0 16,-41 41 0,0 0-16,0 40 15,-41 1 1,-41-82-16,41 123 0,-40-82 15,122-41 48,-1 0-47,1 0-16,41 0 15,-41 82-15,41 40 16,-82-81-1,-123 123 1,82-164 0,0 41-16,-40-41 15,40 0-15,0 82 16,-41-82 0,82-41-16,-82-82 15</inkml:trace>
  <inkml:trace contextRef="#ctx0" brushRef="#br0" timeOffset="35013.9393">8100 13049 0,'0'0'0,"0"-41"0,0-41 15,0 41 1,0 123 31,0 0-32,0-1-15,0 42 16,0 0-16,40 40 16,-40 287-1,0-286-15,0-41 16,0-1-16,0 1 15,-40 0-15,40-41 16,0 0-16,-82 122 16,82-163-1,0 0-15,0 41 0,0-1 32,0-40-32,-41-41 31,0 0 47,0 0-47,41-41-31,-82-40 16,82 40-1,-41 41-15,41-41 16,-82-82 0,82 82-1,-40 0 1,40-40 0,0 121 30,0 1-30,0 0-16,122 82 16,-122-82-16,82 0 0,-82 41 15,41-82-15,-41 81 16,41-81-16,41 0 16,-41 0-1,0 0 1,-41-41-16,122-40 15,-81 40-15,-41-41 16,82 82-16,-82-123 16,41 123 15,41 0-31</inkml:trace>
  <inkml:trace contextRef="#ctx0" brushRef="#br0" timeOffset="44040.4135">26508 13008 0,'0'-82'0,"0"41"31,0 0-15,-41 41-1,41-82 1,-82 82-16,41 0 31,41-41-31,-41 41 31,0 0-15,41-41-16,-82 41 16,41 0-1,1 0 16,40-81-31,-82 81 16,41 0 15,0 0-15,-41 41 15,0-41-15,82 40-1,-41-40 1,1 0 0,40 82-16,-82-82 15,82 41 32,-41-41-47,41 41 31,-41-41-31,41 41 16,-82 41 0,82-41-1,0 0 1,-41-41-16,41 81 16,0-40-1,0 0 1,0 0-1,0 41 1,0-41 0,0 0-1,0 41 1,0-42 0,0 1-16,0 0 31,82-41-31,-82 82 15,0-41 1,41-41 0,41 82-16,-41 0 31,0-82-15,40 0-1,-40 0 16,0 0-15,0 0-16,41 0 16,0 0-1,-41 0 1,-1 0 0,42 0-1,-41-41 1,0 41-1,41-41 1,-41-41 15,41 41-15,-41 0 0,-1-41-1,-40 41-15,82 41 16,-82-81-1,41 81-15,-41-82 16,0 41 0,41 41-16,-41-82 15,0 41 1,0-41 0,0 42-1,0-1 1,0-41-1,0 0 1,-41 82-16,-41-123 0,41 123 16,1-41-16,-42 41 15,41 0-15,-41-81 16,0 81-16,0 0 31,1 0-31</inkml:trace>
  <inkml:trace contextRef="#ctx0" brushRef="#br0" timeOffset="46148.8186">28062 14030 0,'0'-81'15,"0"40"1,0 0-16,0-41 31,-41 82-31,41-41 16,-82 41-1,82-41-15,-81 41 16,-1 0 0,0 0-1,82 82 1,-41 0-16,41-41 15,-82 0-15,82 40 16,-41-40-16,41 41 16,-81 41-16,81-82 15,0 81 1,0-40-16,0 0 16,0-41-16,0 0 15,0 0-15,0 81 16,0-81-1,0 41-15,0-41 0,40 0 16,-40 41-16,41-41 31,41 40-31,0 42 16,41-82 0,40 41-1,-122-82 1,41 0-16,-41 0 15,82 0 1,-42-41-16,1-41 16,-41 82-1,-41-82-15,82 82 16,0-81 0,-82-1-16,41 82 15,-41-82-15,41 82 16,-41-123-16,81 82 15,-81 0-15,41-81 16,-41 81 0,0-41-16,0 0 15,0 41-15,0-41 16,0-40 0,0 81-16,0 0 15,-81-82-15,40 123 16,-41-82-1,41 82-15,0-40 0,-41 40 16,-41 0-16,1 0 16,-124 0-1,205 40-15,-40 1 16,40 41-16,41-41 16</inkml:trace>
  <inkml:trace contextRef="#ctx0" brushRef="#br0" timeOffset="47935.1498">25362 13130 0,'0'-81'31,"0"40"32,-41 41-63,-81 0 16,81 0-16,-41 0 15,41 0-15,-41 0 16,-41 0-1,1 0-15,81 0 16,0 0-16,-41 0 16,0 0-1,123 0 95,0 0-110,0 0 15,41 0-15,0 0 16,-41 0 0,40 0-16,-81-41 78,-41 41-63,41-41-15,-122 41 16,81 0 0,41-82-16,-41 82 62,41-41-46,0 0-1,-41 41 17,41-82-32,0 42 46,-82 80-14,41 42-17,-122 0 1,81 41 0,41-82-1,41 0 16,41 40 1,0-81-32,41 41 15,-41-41-15,-1 0 16,42 82-16,-41-82 0,0 41 16,82 0-1,-82 41 1</inkml:trace>
  <inkml:trace contextRef="#ctx0" brushRef="#br0" timeOffset="50053.5332">23849 13703 0,'0'-82'15,"0"0"1,0 1-1,0 40 1,0-41 0,0 41 15,-82 41-15,82-41-1,-41 41 16,0 0 1,-41-82-1,41 82 0,0 0 16,41 41-31,-81 41-16,81 0 15,0 41-15,-41-42 0,41 124 32,0-123-32,0-41 0,0 0 15,82 40 1,-42-81-1,83 0 1,-82-41-16,164-81 31,-205 40-31,81 0 16,-81 0-16,0 0 16,0 42-16,0-42 15,0 41-15,-40-82 16,40 82-1,-82-41-15,41 42 16,-41 40-16,41-41 0,-41 41 16,0 0-1,82 41 1,0 40-16,0 42 16,0-41-16,0 0 15</inkml:trace>
  <inkml:trace contextRef="#ctx0" brushRef="#br0" timeOffset="51546.8696">27612 14971 0,'-82'0'281</inkml:trace>
  <inkml:trace contextRef="#ctx0" brushRef="#br0" timeOffset="51862.507">25771 15053 0</inkml:trace>
  <inkml:trace contextRef="#ctx0" brushRef="#br0" timeOffset="54523.561">24790 14562 0,'0'-123'16,"0"42"-1,0 162 32,0 1-31,0 0-16,0 41 31,0-82-31,0 40 0,0-40 16,0 0 312,0 41-297,0-41 0,-41-41-31</inkml:trace>
  <inkml:trace contextRef="#ctx0" brushRef="#br0" timeOffset="55523.7464">25280 16403 0,'-122'0'0,"122"-41"16,-41 41-16,41-82 31,-41 82-16,82 0 48,82 0-63,81 0 16,82 0-16,83 0 15,653 82 1,-408-82-16,-41 0 15,81 82-15,-122-82 16,163 82-16,-163-82 16,0 0-16,-82 0 15,-123 81-15,-122-81 0,-83 0 16,-40 0-16,-123 0 109,-81 0-109,40 0 16,0 0-16,0 0 16</inkml:trace>
  <inkml:trace contextRef="#ctx0" brushRef="#br0" timeOffset="55941.6433">26058 16403 0,'-123'-82'0,"82"82"0,-41 0 16,205 0 31,81 0-47,42 0 15,654 0 1,-450 0-16,163 0 0,1 0 16,-82 0-16,450 0 31,-573 0-31,-123 0 0,-122 0 15,-42 0-15</inkml:trace>
  <inkml:trace contextRef="#ctx0" brushRef="#br0" timeOffset="60759.1292">23031 13171 0,'0'-41'0,"0"-40"47,0 122 0,-82 40-47,82 1 15,0 41-15,0 40 16,0-40-16,0 0 15,0 0-15,0-1 16,0 1-16,0 41 16,0-1-16,0-40 15,-41 0-15,41-1 0,0 1 16,0 0-16,-82 122 31,82-122-31,0-41 0,0 0 16,-41-41-16,41 40 15,0-40-15,0 0 16,-41-41 62,-41 0-47,82-82-31,-40 1 16,40 40 0,-41 41-16,41-41 15,-82-82 1,82 82 0,-41 41-1,41-41-15,0 123 78,0 0-78,82 0 16,-82-1-16,41 42 16,0-123-16,-41 41 15,122-41-15,-81 0 16,41 0-16,0-123 15,40 42-15,-81 40 16,41-82 0,-41 123 15</inkml:trace>
  <inkml:trace contextRef="#ctx0" brushRef="#br0" timeOffset="67996.9353">26549 18612 0,'-41'0'15,"122"0"48,1 0-48,0-41-15,41 41 16,-82 0-16,0 0 16,0 0-1</inkml:trace>
  <inkml:trace contextRef="#ctx0" brushRef="#br0" timeOffset="68587.3045">26303 18612 0,'-41'0'16,"41"81"46,-82-40-46,82 41-16,0 41 16,0 0-16,0-1 15,-41 83 1,41-42-16,0-40 0,-81 0 0,81 41 16,0-1-16,-82-40 15,82 81-15,0 1 16,-82-1-1,82-40-15,0 0 0,0-1 16,-41 1-16,41 40 16,0 124-1,0-206-15,-82 1 16,82 0-16,0-41 16,0-1-16,0 83 15,0-41 1,-41-41-16,41-1 15,0 1-15,0 0 16,0 0-16,0-41 0,0 81 31,0-81-31,82 82 16,-82-82-16,287 82 31,-124-123-31,1 0 16,-1 0-16,-40 0 15</inkml:trace>
  <inkml:trace contextRef="#ctx0" brushRef="#br0" timeOffset="70699.616">28021 19184 0,'82'0'16,"-82"-41"-16,0-40 31,0 122 32,0-1-48,0 1 1,0 0-16,0 41 0,0 41 31,0-82-31,0 81 16,0-40-1,-41-82 1,41 41 109,41-41-109,-41 41-1,41-41 1,0 0-1,41 0 1,-1 0-16,-40 0 16,-41-41-16,82 41 15,-82-41-15,41 41 16,-41-41-16,82 41 0,-82-122 31,41 40-31,-41 41 0,0 0 16,0-41-16,0 41 15,0 0-15,-41-81 16,-41 81 0,-41 41-1,82 0 1,1 0-16,-83 0 16,82 122-1,-41-40 1,82-41-1</inkml:trace>
  <inkml:trace contextRef="#ctx0" brushRef="#br0" timeOffset="71630.3127">31212 19225 0,'0'-82'15,"0"42"1,0-1-1,0 163 48,0 1-63,0 0 16,0-1-1,-82 1-15,82-41 0,0 0 16,0 0-16,0-41 15,-41-1 1,41-80 31,0-1-31,0-41-16,0-123 15,0 123 1,0 1-16,0-1 15,0 41-15,0-41 0,0 0 32,0 164 15,0 0-32,0 41-15,0-42 16,0 83-1,0-123-15,-82 41 16,82-41-16,0 0 16</inkml:trace>
  <inkml:trace contextRef="#ctx0" brushRef="#br0" timeOffset="72465.9314">32644 19348 0,'0'0'0,"0"-82"16,0 41-1,0 0 16,-41 41 1,41 41-17,-82 82 1,82-41-16,0 40 0,-41 83 31,41-123-15,123-82-16,-82 0 15,0 0-15,40 0 16,42-82 0,-82 41-16,-41-41 15,0 0-15,0 1 16,0-1-16,0 0 0,-41 0 16,-82 41-1,83 41-15,-42 0 16,0 41-16,82 0 15,-41 41-15,41-41 16</inkml:trace>
  <inkml:trace contextRef="#ctx0" brushRef="#br0" timeOffset="72868.7263">34280 19225 0,'0'0'0,"-41"41"47,41 41-31,-41 0-16,41-41 15,0 40-15,82 42 32,-41-123-32,0 82 0,41-82 15,-41 0-15,-1 0 16,42 0-16,-41-82 0,41 0 31,-41-40-31,-41 40 0,0 41 16,0 0-16,-82 41 15,-41-82 1,1 82-16,40 41 16,0-41-16,41 41 15</inkml:trace>
  <inkml:trace contextRef="#ctx0" brushRef="#br0" timeOffset="74049.8452">28430 20861 0,'0'-40'0,"0"-42"31,-41 82-31,41-41 16,-41 41 15,-40 41-15,81 41 0,-123 40-16,123 42 15,0-41-15,-82-1 16,82 42-1,0-123-15,82-41 16,-82 41-16,82-41 16,-41 0-16,81 0 15,-40-41 1,-41 41-16,0-82 16,-41 41-16,123-41 0,-123 41 15,0-40-15,0 40 16,0 0-16,-41 0 15,41-82 1,-41 123-16,41-41 16,-82 41-16,0 0 15,0 0 1,1 41 0,81 41-1</inkml:trace>
  <inkml:trace contextRef="#ctx0" brushRef="#br0" timeOffset="75372.34">30803 21066 0,'0'-41'32,"0"0"-1,0 123 47,0 0-62,0 0-16,0-1 0,0 42 31,0-82-31,0 41 0,0-41 16,0 0-1,-82-41 1,82 81-1,0-40 1,0 0 0</inkml:trace>
  <inkml:trace contextRef="#ctx0" brushRef="#br0" timeOffset="76205.9681">32153 21107 0,'0'-82'0,"0"41"31,0 82 32,0 0-48,0 0-15,-82 82 16,82-83 0,0 1-16,0 41 15,0-41 1,0 0-1,82-41 1,-41 0 0,0 0-16,0 0 15,40 0-15,-40 0 0,41 0 16,-82-41 0,41 41-16,-41-123 15,82 123-15,-82-81 16,0-42-1,0 82-15,0 0 16,0 0-16,0-41 16,-82 82-1,0-41-15,41 41 16,0 0 0,-40 0-16,-1 0 15,82 82 1,0-41-1</inkml:trace>
  <inkml:trace contextRef="#ctx0" brushRef="#br0" timeOffset="78609.0612">34239 20902 0,'0'-41'47,"0"-40"0,0 122 15,0-1-46,0 42-16,-41 82 16,41-41-1,0-42-15,-41-40 16,41 0-16,0 41 15,0-41-15,0 41 16,-41-82 0,41-82 62,0 0-78,0 41 15,41-82 1,-41 83-16,41-1 16,-41-41-16,0 41 15,0 0-15,0-41 16,0 0 0,0 164 46,0 41-62,0 0 16,0-1-1,0-40-15,0 0 0,0 0 16,-82-41-16,82 41 16,0-1-1,-41-81 1,41-41 31</inkml:trace>
  <inkml:trace contextRef="#ctx0" brushRef="#br0" timeOffset="80667.1781">28553 22457 0,'0'-82'31,"-82"41"16,41 41-16,0 0-15,0 0-1,-40 0-15,-1 164 16,82-83 0,0 1-16,0 0 15,-41 0-15,41-41 16,0 41-16,0-1 15,82-81 1,0 0 0,-42 0-1,1 0-15,41 0 16,-41-81-16,-41 40 16,123-82-1,-123 82-15,0 0 16,0-41-16,-41 41 0,41 1 15,-82 40-15,41-82 16,-82 82 0,83 0-16,-83 41 15,123 40 1,82 42 0,-1-123-1</inkml:trace>
  <inkml:trace contextRef="#ctx0" brushRef="#br0" timeOffset="81205.2357">30762 22743 0,'0'-82'16,"-82"82"46,82 41-46,-123 0-16,83 245 31,40-204-31,0-41 16,0 0-16,0 41 15,81-41 1,-40-41-16,0 0 15,0 0-15,41 0 16,-41-82-16,41 0 16,-41-41-16,-41 42 15,0-1-15,0 0 16,-41 0-16,-41 41 16,0 41-1,0 41 1,82 41-1</inkml:trace>
  <inkml:trace contextRef="#ctx0" brushRef="#br0" timeOffset="81722.7377">32562 22784 0,'0'0'0,"-41"0"47,41 41-32,-82 0-15,82 41 16,0-1-16,-41 83 31,41-123-31,0 41 0,82-41 16,0-41-1,-41 0-15,0 0 16,41 0 0,-82-41-16,81 0 15,-81-82-15,0 41 16,0 0-16,0 1 16,-41 40-16,-40-41 15,-1 82 1,41 0-16,-41 0 15,82 82 1</inkml:trace>
  <inkml:trace contextRef="#ctx0" brushRef="#br0" timeOffset="82189.4154">34157 22825 0,'0'-41'31,"-82"123"32,82-41-63,-40 40 15,40 83 1,0-123-16,0 0 16,40-41-16,1 82 0,123-82 31,-123 0-31,41-41 15,-82 0-15,41 0 16,-41-82-16,0 41 16,0 1-1,-41-1 1,-41 82-16,0 0 16,41 0-16</inkml:trace>
  <inkml:trace contextRef="#ctx0" brushRef="#br0" timeOffset="83206.638">35466 18612 0,'41'0'31,"41"0"-15,0 0 0,0 0-1,-41 0 1,40 0-1,-81 41-15,0 40 16,0 1 0,0 0-16,0 0 15,0 41-15,0 40 16,0 42-16,82 408 16,-82-326-1,0-83-15,0 42 16,0-42-16,0 41 15,0-40-15,0-41 0,0 204 32,0-205-32,0 1 0,0 0 15,0 40-15,-41 123 32,41-204-32,0 0 0,0-41 15,0-1-15,0 1 16,0 123-1,0-164-15,0 0 16,0-1-16,0 83 16,0-82-1,-41-41 1,41 41 0,-81-41-16,-1 0 15,0 82-15,0-82 0,-41 0 16,-40 41-16</inkml:trace>
  <inkml:trace contextRef="#ctx0" brushRef="#br0" timeOffset="96345.2634">31171 18980 0,'0'-41'31,"-41"-41"-15,0 41 15,-41 41-15,1 0-1,-1 0 1,0 0-16,41 0 31,-82 41-31,42 41 16,81 0 0,-82-41-16,82 40 15,-82-40-15,82 123 16,-41-82-1,41 40-15,0-40 16,0 0-16,0 0 16,0 82-1,41-83-15,-41-40 16,82-41-16,0 82 0,-42-82 16,42 123-16,-41-123 15,82 41 1,-41-41-16,-41 0 15,40 0 1,1 0 0,0 0-16,-41 0 15,0-82-15,41 82 16,-41-41-16,-1 41 16,42-123-16,-82 82 15,82 41-15,-82-81 16,41 40-16,-41-41 15,82 0-15,-82 0 0,0 0 16,0 1 0,0-83-1,0 123-15,0 0 0,0-41 16,-41 41-16,41 1 16,-205-83-1,124 41-15,-1 82 16,0-41-16,0 41 15,-81 0 1,81 0-16</inkml:trace>
  <inkml:trace contextRef="#ctx0" brushRef="#br0" timeOffset="97209.4022">30844 20821 0,'0'-41'16,"-41"0"-1,-41 41 1,82-41 0,-82 41-16,41 0 15,-40 0-15,40 0 16,0 0-16,-41 41 0,-41 81 31,82-81-31,41 41 0,-82 0 16,82 41-16,0-42 15,-81 83 1,81-41-16,0 0 16,41-42-16,-41 1 15,40 41-15,-40-41 16,82-1-16,41 124 16,-41-164-1,-41-41-15,41 41 16,-42-41-16,1 0 15,82 0 1,-82 0-16,0 0 16,-41-82-16,123 82 0,-42-82 31,-81 0-31,82 82 0,-82-122 16,82 40-16,-82 41 15,82-82 1,0 82-16,-82-40 15,0 40-15,41 0 16,-41-41-16,0 0 16,0 0-1,0 0-15,0-40 16,0 40-16,0 41 16,-82-41-16,41 41 0,-82 41 15,0-81 1,1 81-16,40 0 0,0 0 15,-41-82-15</inkml:trace>
  <inkml:trace contextRef="#ctx0" brushRef="#br0" timeOffset="98215.0144">24830 19225 0,'0'0'0,"0"-82"0,-40 82 78,40 82-78,0 0 16,0 41-16,-41 204 31,41-245-31,0-41 0,0 41 16,0-42-16,-82 1 31,82-204 32,0 81-63,0-41 15,0 41-15,0 1 16,0-42-1,0 82-15,41-41 16,-41 41 15,-41 82 16,41 82-47,-82-41 16,82-1-16,0 124 31</inkml:trace>
  <inkml:trace contextRef="#ctx0" brushRef="#br0" timeOffset="98791.9179">24503 20902 0,'0'-81'16,"0"-1"-1,0 41 1,-41 82 15,41 81-15,0 1-16,-41-41 16,41 82-1,0-124-15,0 42 16,0-164 46,0 1-46,0-42-16,0 0 0,0 1 16,0 40-1,0 41-15,0 123 47,-81-1-31,81-40-16,0 0 15,0 41-15,0-41 16,0 0-16,0 41 16,-41-82-16</inkml:trace>
  <inkml:trace contextRef="#ctx0" brushRef="#br0" timeOffset="166938.3339">4541 21802 0,'-41'-41'0</inkml:trace>
  <inkml:trace contextRef="#ctx0" brushRef="#br0" timeOffset="168241.8779">7895 18816 0,'-82'-82'16,"82"41"0,0 1-16,-41 40 15,82 81 32,-41-40-31,41 41-16,-41-41 15,82 41-15,-82 41 16,82-42-16,-82 42 16,41 0-16,-41-41 15,0 40 1,0-40-16,81-82 0,-81 41 15,0-123 95,-40 41-95,40 0 1,0 0 0,0-40-1,-41 81 1,41-41 0,0 0-1,0-41 32,0 41-16,0-41 1,0 41-17,0-81 1,0 40-16,0 41 15,0 0 1,0-41 15,0 123 47,81-41-62,-81 82 0</inkml:trace>
  <inkml:trace contextRef="#ctx0" brushRef="#br0" timeOffset="169199.3111">8304 18939 0,'0'-41'15,"0"123"48,0-41-47,0 41-16,41-42 15,-41 1-15,0 82 16,0-41-1,0-41-15,0 41 16,0-42-16,0 42 16,0-41-1,0 41 1,-82-82 62,0 0-62,1 0-1,40 0 1,-41-41-16,41 41 16,0 0-16,-41-41 15,41 41-15,0-82 16,-40 41-16,81 1 31,0 80 94,0 1-109,40-41-1,-40 82-15,82-82 0,-82 41 16,123-41-16,-82 41 16,0-41-16,41 0 15,-1 82-15,1-82 16,-41 0-16,41 0 15,-41 0 1,0 0 0,-41-82-1</inkml:trace>
  <inkml:trace contextRef="#ctx0" brushRef="#br0" timeOffset="186725.0653">16895 23479 0,'0'0'0,"0"-81"0,0 40 31,40 41 0,42 0-15,41 0-16,0 0 15,-41 0-15,40 0 16,-122-41-16</inkml:trace>
  <inkml:trace contextRef="#ctx0" brushRef="#br0" timeOffset="187071.1266">16772 23398 0,'0'0'0,"0"40"63,0 83-48,0 0-15,0 0 16,0 204-1,0-164-15,0 83 16,0-1-16,0 1 16,0-83-16,41 205 15,-41-245 1,0-41-16,41-41 0,-41 0 16,122-41-1,-81 123-15,0-123 0,82 0 31</inkml:trace>
  <inkml:trace contextRef="#ctx0" brushRef="#br0" timeOffset="187609.8317">17958 23643 0,'0'-82'15,"-41"82"32,41 82-31,0 41 0,0-42-16,0 42 15,0-82 1,41 41-16,41-82 15,0 0 1,-41 0 0,-41-41-16,122-41 15,-122 41-15,0-41 16,0 1-16,0-124 16,-41 123-1,41 41-15,-40 41 16,-1 0-1,41 82 1,0 0-16,0 0 16</inkml:trace>
  <inkml:trace contextRef="#ctx0" brushRef="#br0" timeOffset="188050.5511">19431 23438 0,'0'-40'0,"-82"80"62,82 1-62,0 41 16,0-41 0,0 41-16,0-41 0,41 41 15,0-82 1,41 0 0,-1 0-1,42 0 1,-123-123-1,0 82-15,0-82 16,0 82-16,0-40 0,0 40 16,-82-41-1,0 82-15,42 0 16,40 41-16,-82 0 16,82 0-16,0 81 15</inkml:trace>
  <inkml:trace contextRef="#ctx0" brushRef="#br0" timeOffset="188363.4193">20372 23520 0,'0'-41'0,"0"0"31,0 82 16,0 0-31,0 41-16,0 0 15,0 0 1,0-1-16,0 1 16,0 41-16</inkml:trace>
  <inkml:trace contextRef="#ctx0" brushRef="#br0" timeOffset="189552.4965">17876 24747 0,'0'-81'16,"0"40"-1,0 0 1,0 123 15,0-1-31,0 42 16,0 123-1,0-165 1,0-40-16,0 0 16,0 41-1</inkml:trace>
  <inkml:trace contextRef="#ctx0" brushRef="#br0" timeOffset="189955.1643">19185 24747 0,'82'-81'15,"-82"40"1,0 122 62,0 1-78,0 0 16,0 0-16,0 0 15,0 40 1,0-81-16,0 0 15</inkml:trace>
  <inkml:trace contextRef="#ctx0" brushRef="#br0" timeOffset="190381.4112">19922 24788 0,'0'0'0,"0"-82"15,0 123 32,0 0-47,0 0 16,0 41-16,0 0 0,0 0 31,0-41-31,41-41 16,40 0-1,42 0 1,-82-123 0,-41 82-16,0 0 15,0 0-15,0-41 16,0 41-1,-82 41 1,0 0 0,41 0-16,-40 82 15</inkml:trace>
  <inkml:trace contextRef="#ctx0" brushRef="#br0" timeOffset="191022.1967">17999 26015 0,'0'-40'16,"-41"40"-1,41-41 1,-41 41 0,-41 0-16,41 0 15,-40 81 1,81 1-1,0 0-15,0 0 0,0 0 16,0-1-16,0 1 16,81-82-1,1 0 1,-41 0-16,0 0 16,41 0-16,-82-82 15,41 42-15,-41-124 16,0 82-16,0 0 15,0 1-15,-123 81 16,123-41-16,-41 41 16,0 0-1,41 41-15,0 81 16,0-81-16</inkml:trace>
  <inkml:trace contextRef="#ctx0" brushRef="#br0" timeOffset="191438.4134">19104 26056 0,'0'0'0,"0"-41"16,0 1-1,-123 121 17,123-40-17,-41 0-15,41 82 16,0-41 0,41-82-1,0 0-15,41 0 16,-1 0-1,1-41-15,-82 0 16,0 0 0,41-41-16,-41 0 0,0 1 15,-41 40 1,0 41 0,-41 0-1,82 81-15,0-40 16</inkml:trace>
  <inkml:trace contextRef="#ctx0" brushRef="#br0" timeOffset="191829.6983">20208 26056 0,'0'-41'16,"-41"41"15,-41 41-15,82 41 0,0-41-16,0 0 15,0 41-15,0-41 16,41-41-1,0 0 1,164 0 0,-205-41-1,81-41-15,-81 0 0,0 0 16,0 41-16,0-40 16,0 40-1,-81 41-15,-42 0 16</inkml:trace>
  <inkml:trace contextRef="#ctx0" brushRef="#br0" timeOffset="192405.2024">20903 23398 0,'0'-41'15,"41"41"1,41-41 0,-41 41-16,41 0 15,-41 0 16,-41 41-31,0 81 16,0 83-16,82 40 16,-82 1-16,0 40 15,0 0-15,0 42 0,81-1 16,-81 41 0,0-82-16,0-122 0,0-41 15,-41-1-15,1 42 31,40-123-31,-82-41 0,82 41 16,-82-41-16,0 82 16,-41-41-1,42-41-15,-42 122 16,41-81-16,0-41 16</inkml:trace>
  <inkml:trace contextRef="#ctx0" brushRef="#br0" timeOffset="199578.1109">24544 24870 0,'0'82'47,"82"0"-31,0 0 15,40-82-31,-40-41 16,0 41-1,41-123-15,-41 41 0,-41 41 16,-41 0-16,122-41 16,-81 205 15,-41-41-15,0 41-16,0 122 31,0-163-31,41-41 0,-41 41 15,123-82-15</inkml:trace>
  <inkml:trace contextRef="#ctx0" brushRef="#br0" timeOffset="199887.556">26753 24420 0,'-41'-82'16,"41"41"-1,82 41 1,0-81-16,0 81 16,40 0-16,1 0 15,41-41 1</inkml:trace>
  <inkml:trace contextRef="#ctx0" brushRef="#br0" timeOffset="200237.6129">26671 24379 0,'-41'0'16,"41"41"15,0 41-31,0 0 15,0 81-15,0 1 16,0 41-16,0-1 16,0 287-1,0-246-15,0-40 16,0-1-16,41 1 16,-41-82-16,0-1 15,41-40-15,41-82 16,41 0-1,-1-41-15,1-41 16,82-81-16</inkml:trace>
  <inkml:trace contextRef="#ctx0" brushRef="#br0" timeOffset="203038.9811">27408 24666 0,'0'-41'16,"0"0"30,0 0 48,0 82 0,0 0-78</inkml:trace>
  <inkml:trace contextRef="#ctx0" brushRef="#br0" timeOffset="205937.5261">12558 24952 0,'0'-41'16,"-40"41"-1,40-41-15,0 164 47,0-41-31,0-1-16,0 1 15,0 0-15,0 0 16,0 0-16,0-41 16,0 40-1,0-122 32,0 1-31,0-42-16,0 41 15,0-41 1,0 0-16,0 41 0,0 0 16,0-40-1,81 40-15,-81 0 0,0-41 16,82 41 0,-41-41-16,41 82 31,-82 41-16,0 0 1,0 0-16,0 41 16,0-41-16,-41 0 15,41 40-15,-82-40 16,41-41-16,-41 82 16,42-82-16,-1 0 15,41 82 63,81-82-78,42 82 16,-41-82 0,0 41-1,0 40-15,-42-81 16,-40 82-16</inkml:trace>
  <inkml:trace contextRef="#ctx0" brushRef="#br0" timeOffset="206246.1224">13172 25402 0,'0'0'16,"0"-41"-16,0-41 16,0 164 46,0 41-62,0-42 0,0 1 16,0 0-16,0 0 15,0-41-15,0 41 16,0-1 0,41-81-1</inkml:trace>
  <inkml:trace contextRef="#ctx0" brushRef="#br0" timeOffset="207104.8333">13908 25402 0,'-41'0'16,"41"-41"-1,41 41 48,0 0-48,0 0-15,41 0 16,41 0-16,-1 0 16,1 0-16,0 0 15,0-82-15,40 82 16,-122-41-1,-82 41 79,-41 0-78,82-82-1,-41 82-15,1 0 16,-1 0 0,41-40-1,-82 40 1,123 0 46,-41-41-46,41 41-16,0 0 16,40 41-1,-40 40 1,-41 1 0,0 0-1,0 0 1,-82-82-1,82 82-15,-122-82 16,40 81-16</inkml:trace>
  <inkml:trace contextRef="#ctx0" brushRef="#br0" timeOffset="207875.324">13745 25075 0,'0'-41'31,"0"123"32,0-42-47,0 1-1,0 0 1,41 41-1,40-41 1,-40-41-16,0 82 16,82-82-1</inkml:trace>
  <inkml:trace contextRef="#ctx0" brushRef="#br0" timeOffset="208638.7647">15176 24911 0,'0'0'0,"0"-82"0,0 41 31,0 123 0,0 0-15,0 0 0,0 0-16,0 40 0,0-40 15,0-41-15,-40 41 16,40-123 46,0-82-46,0 41-16,0-40 16,0-1-16,0 0 15,0 82-15,40-41 16,1 82 0,41 0-1,-41 41 1,-41 82-1,0-82 1,-41 41-16,41-41 16,-82 41-16,1-82 15,81 81-15,-41-81 32,41 41-32,0 0 15,0 41 1,81 0-1,42-82-15,-123 41 16,82-41-16,-82 41 0,41-41 16,-41 81-16,41-81 15</inkml:trace>
  <inkml:trace contextRef="#ctx0" brushRef="#br0" timeOffset="209007.0405">15545 25402 0,'0'0'0,"41"-82"16,40 41 0,-40 41-1,0 0 17,-41 82-17,0 0 1,-41-82-16,41 82 15,-82-82-15,123 0 32,0 0-17,0 0-15,41 0 16,0 0 0,-82 81-1,0-40 1,-41 0-1,0-41-15,0 123 0,-82-123 16,82 0-16,1 41 16,-42-41-16</inkml:trace>
  <inkml:trace contextRef="#ctx0" brushRef="#br0" timeOffset="221573.4446">23276 25811 0,'0'-41'15,"0"0"1,0 82 31,0 41-32,0 41-15,0-1 16,0 124 0,0-124-16,0-40 0,0-41 15,0 41-15,0-41 16,0-123 31,0 41-47,0-41 15,0 0-15,0 1 16,0-1-16,0 0 16,41 0-16,-41 41 15,0 0-15,41-40 16,-41-1 0,82 82-16,-82-82 15,41 82 1,-1 0 15,-40 41-31,0 0 16,0 41-1,0 40-15,0-81 16,-122 41-16,40 0 16,0-41-1,82 41 32,0-42-31,164 42-1,-123-82-15,0 123 16,40-123-16,-40 82 16,0-82-16,41 82 15,0 40 1</inkml:trace>
  <inkml:trace contextRef="#ctx0" brushRef="#br0" timeOffset="222022.5866">23931 26670 0,'0'-41'15,"0"0"17,81 41-17,-40 0 1,41 0-1,-82 82 1,0 0 0,0-41-16,-41-41 15,41 81-15,-82-81 16,41 41 0,41 41 30,41-82-30,0 0 0,41 0-16,-41 0 15,0 0-15,41-41 16,0 41-16</inkml:trace>
  <inkml:trace contextRef="#ctx0" brushRef="#br0" timeOffset="222840.0467">24667 26506 0,'-41'0'16,"41"-41"0,41 41 46,0 0-62,41 0 16,-42 0-16,1 0 15,82-81 1,-41 81 0,0-41-1,-82 0 32,-41 41-16,41-82-15,-41 82-16,0 0 16,-41 0-1,164 0 79,-41 0-63,-41-41-15,0 123 109,0-41-109,0 0-16,0 40 15,0 1-15,0-41 16,-41 0-16,-41 82 15</inkml:trace>
  <inkml:trace contextRef="#ctx0" brushRef="#br0" timeOffset="223239.3541">24585 26343 0,'-41'-41'31,"0"41"32,41 41-63,0 0 0,0 81 15,0-81 1,0 0-16,0 0 0,0 41 15,0-41 1,41-41 0,41 0-16,-41 0 0</inkml:trace>
  <inkml:trace contextRef="#ctx0" brushRef="#br0" timeOffset="223935.0315">25362 26179 0,'0'-82'15,"0"41"1,0 0 0,0 82 31,0 41-47,0 0 15,0 0-15,0 0 0,0 40 31,0-81-31,0 41 16,0-123 31,0 0-47,0-41 16,0 1-16,0-1 15,0-41-15,0 41 16,41 0-1,-41 42 1,82 40-16,-41 0 31,-41 122 1,0-40-32,-41-41 15,41 0 1,-82 41-16,41-41 15,41 40 1,0-40 0,41-41-1,41 0 1,-82 41-16,82-41 16,0 82-16,40-82 15</inkml:trace>
  <inkml:trace contextRef="#ctx0" brushRef="#br0" timeOffset="224122.9943">25812 26588 0,'0'0'0,"0"-41"15,0 0 1,0 82 46,0 0-62,0 41 16,0 0-16,0 40 0,0-81 16,41 0-1</inkml:trace>
  <inkml:trace contextRef="#ctx0" brushRef="#br0" timeOffset="225167.4949">27858 24420 0,'0'-41'31,"0"123"16,40 0-47,-40 0 16,0-1-16,0 1 15,41 0 1,-41 41 0,0-82-1</inkml:trace>
  <inkml:trace contextRef="#ctx0" brushRef="#br0" timeOffset="225590.1164">29535 24461 0,'0'0'0,"0"-82"0,0 41 31,0 82 16,0 41-47,0 0 16,0 41-16,0-83 15,0 42-15,0-41 16,0 41-16,0 0 15</inkml:trace>
  <inkml:trace contextRef="#ctx0" brushRef="#br0" timeOffset="226290.3846">29944 24666 0,'0'-82'15,"41"82"1,-41-41-16,0 0 31,0 0 157,0 82-142,0 41-46,0-41 16,0 81-16,0-81 16,0 0-16,82 41 15,-82-41 1,81-41-16,1 0 16,-41 0-16,41-41 15,-41-41-15,-41 41 16,82 0-16,-82-81 15,0 81 1,0 0-16,0 0 0,-82 41 16,41-82-16,0 82 15,-41 0-15,0 82 32,41-82-32,41 123 0</inkml:trace>
  <inkml:trace contextRef="#ctx0" brushRef="#br0" timeOffset="226928.7262">28144 25606 0,'0'0'16,"0"-81"-16,0 40 15,0 0 17,-41 41-1,0 41-16,41 0-15,-82 40 0,82 42 16,0-41 0,0 0-16,0-41 0,0 40 31,41-81-31,82 0 16,-82 0-1,122-163 16,-163 81-31,0-41 16,0 41-16,-81 42 16,40 40-16,41-82 15,-82 82-15,0 82 16,82-1 0,0 1-16,0 41 15,0-41-15,41-41 0</inkml:trace>
  <inkml:trace contextRef="#ctx0" brushRef="#br0" timeOffset="227389.9932">29453 25606 0,'0'-41'0,"0"1"15,-41 80 17,41 1-17,-82 205 1,82-205-1,0 41-15,0-42 16,41 1 0,41-41-16,-41 0 15,0 0 1,81-41-16,-81-40 0,-41 40 16,0-41-16,0-41 15,0 41-15,0 1 16,-81 81-1,-1 0 1,0 40 0,82 42-1,0-41-15</inkml:trace>
  <inkml:trace contextRef="#ctx0" brushRef="#br0" timeOffset="227685.525">30394 25606 0,'0'-41'0,"0"1"16,0-1-1,0 122 48,0 1-48,0 0-15,0 41 16,0-41-16,0 81 16,0-81-16,0 0 15,0-41 1</inkml:trace>
  <inkml:trace contextRef="#ctx0" brushRef="#br0" timeOffset="228405.3813">28267 26752 0,'0'-82'16,"-82"82"-1,82-41 1,-41 41 31,41 82-47,-82 0 15,82-1-15,0 42 16,0-82-16,0 0 16,0 0-16,41-41 31,41 0-15,0-41-1,-82-41 1,0 41-16,0-41 15,-41 1-15,0-1 16,0 82-16,41-41 16,-123 41-16,82 82 15,41-41-15,0 40 16,0-40 0</inkml:trace>
  <inkml:trace contextRef="#ctx0" brushRef="#br0" timeOffset="228824.865">29167 26793 0,'0'-82'31,"-41"164"0,41-1-31,-41 1 16,41 41 0,0-82-16,41 0 15,0-41 1,0 0-16,40 0 15,1-41 1,-82 0-16,41-41 16,-41 41-16,0-41 15,0 1-15,-41-1 16,-41 41 0,-40 41-1,40 82-15,82-41 0,-41 40 16,41-40-16</inkml:trace>
  <inkml:trace contextRef="#ctx0" brushRef="#br0" timeOffset="229192.206">30026 26834 0,'0'-41'16,"-41"41"15,41 81-15,-82 1-16,82-41 16,0 0-16,0 0 15,0 41 1,41-82-16,82 0 15,-42 0 1,-81-82 0,41 41-16,-41 0 15,0 0-15,0-81 0,0 81 16,-41 41-16,41-41 16,-81 41-16,-1 0 15</inkml:trace>
  <inkml:trace contextRef="#ctx0" brushRef="#br0" timeOffset="229958.9908">31048 24379 0,'0'-41'31,"0"0"-16,82 41 17,-41 41-32,-41 82 15,41-41-15,-41 163 32,0-122-32,0 41 0,0-1 15,0 42-15,0 40 16,0 1-16,0 40 15,0 123 1,0-245-16,-82 40 16,82-81-16,0-82 15,-123 0-15,123 81 16,-40-122 0,40 41-16,-82-41 15,41 0-15,-41 41 16,41-41-16,-123 82 15</inkml:trace>
  <inkml:trace contextRef="#ctx0" brushRef="#br0" timeOffset="235415.1184">21926 18489 0,'0'123'62,"41"-82"-62,-41 81 16,0-40-16,0 41 0,0 0 16,0 245-1,0-205-15,-41 42 16,41-42-16,0 1 16,0-41-16,0-1 15,0 1-15,0 0 16,0 0-16,0-1 15,0-40-15,0 0 16,0 0-16,0 122 31,0-122-31,0 0 16,41 41-16,-41-82 0,0 40 31,41-81-31,-41 123 0,0-82 16,0 0-16,0 0 15,0 41-15,0-42 16,0 42 0,0 0-16,0-41 15,41 0-15,-41 41 16,0 0 0,82-42-16,-82 42 15,0-41-15,41-41 16,-41 82-16,81 0 15,-40 0 1,41-1 0,0-40-1,0 41 1,0 0 0,40 41-1,-40-42 1,-41 1-1,82 0 1,-42 0 0,42-41-1,41 41 1,-82-42 0,40-40-16,-40 82 0,0-82 15,0 41-15,0-41 16,-1 82-16,1-82 15,0 41 1,41-41-16,-41 0 16,-1 82-16,42-82 31,0 0-31,-82 0 0,41 0 16,-1 0-16,42 0 15,-41 0-15,0 0 16,122-41-1,-122 41-15,0 0 16,-41 0-16,41 0 16,-41 0-16,-1-41 15,42 41 1,41 0 0,-41 0-1,-41 0-15,81-82 16,-81 82-1,0 0-15,41 0 16,-41 0-16,82 0 31,-82 0-31,40 0 16,-40 0-16,0 0 0,123 0 31,-123 0-31,0 0 0,81 0 16,-40 0-1,-41 0-15,164 0 32,-83 0-32,1 0 15,-41 0-15,41 0 16,-42 0-16,1 0 16,0 0-16,82 0 15,-83 0 1,42 41-16,-41-41 15,-41 0-15,41 0 16,0 0-16,40 41 16,-40-41-16,0 0 0,0 82 15,40-82-15,1 0 16,0 0-16,286 0 31,-245 0-31,-42 0 16,1 0-16,-41 0 15,-41 0-15,41 0 16,-1 41 0,1-41-16,-41 0 15,0 81-15,82-81 16,-41 0-16,-1 41 16,1-41-16,82 0 15,-123 0 1,0 0-16,-1 0 0,83 0 15,-41 0-15,41 0 16,-41 0-16,40 0 31,-81 0-31,41 0 16,-82 82 0,41-82 15,-41 41-31,41-41 15,-41 123-15,82-123 16,-82 82-16,41-1 16,-41 1-1,40-82-15,-40 82 16,0 41 0,0-82-16,0 81 15,0-81 1,0 0-16,0 41 15,0 0-15,0 122 16,0-122 0,0 0-16,-81 41 15,81-42-15,0 1 16,0 0-16,0 0 16,0 163-1,0-122-15,0 0 0,0-1 16,0-40-16,0 0 15,0 123 1,0-165-16,0 1 16,-41 41-16,41-41 15,0 0 1,-82-41 0</inkml:trace>
  <inkml:trace contextRef="#ctx0" brushRef="#br0" timeOffset="236458.602">36939 20657 0,'0'0'0,"-82"0"16,41 0-1,123 0 17,41 0-17,245 0 1,-245 0 0,40 0-16,1 0 15,40 0-15,-122 0 16,-41 0-16,-41-82 47,-41 82-47,-41-41 15,41 41 1,-40 0-16,-1 0 0,0-41 16,41 41-16,-41 0 15,123-82 32,41 82-47,82 0 16,-42 0-16,-40 0 15,0 0-15,-41 123 16,-41-82 0,0 0-16,-41 41 0,-41 0 15,-81 40-15,-1 1 16,0-82-16,123-41 15</inkml:trace>
  <inkml:trace contextRef="#ctx0" brushRef="#br0" timeOffset="249861.2888">30844 22007 0</inkml:trace>
  <inkml:trace contextRef="#ctx0" brushRef="#br0" timeOffset="250059.1145">30885 22048 0</inkml:trace>
  <inkml:trace contextRef="#ctx0" brushRef="#br0" timeOffset="250230.2642">30844 22129 0</inkml:trace>
  <inkml:trace contextRef="#ctx0" brushRef="#br0" timeOffset="250401.7033">30844 22170 0</inkml:trace>
  <inkml:trace contextRef="#ctx0" brushRef="#br0" timeOffset="256183.0841">28062 19675 0,'0'41'46,"-41"-41"48</inkml:trace>
  <inkml:trace contextRef="#ctx0" brushRef="#br0" timeOffset="256904.1432">24094 19675 0,'0'82'15</inkml:trace>
  <inkml:trace contextRef="#ctx0" brushRef="#br0" timeOffset="257512.9166">28185 21148 0,'-41'0'31</inkml:trace>
  <inkml:trace contextRef="#ctx0" brushRef="#br0" timeOffset="258175.3802">22908 21843 0,'0'41'140,"0"0"157</inkml:trace>
  <inkml:trace contextRef="#ctx0" brushRef="#br0" timeOffset="261615.195">30885 21720 0</inkml:trace>
  <inkml:trace contextRef="#ctx0" brushRef="#br0" timeOffset="261803.7621">30803 21802 0</inkml:trace>
  <inkml:trace contextRef="#ctx0" brushRef="#br0" timeOffset="261983.7062">30762 21884 0</inkml:trace>
  <inkml:trace contextRef="#ctx0" brushRef="#br0" timeOffset="262154.3483">30762 21884 0</inkml:trace>
  <inkml:trace contextRef="#ctx0" brushRef="#br0" timeOffset="262327.9826">30721 21884 0</inkml:trace>
  <inkml:trace contextRef="#ctx0" brushRef="#br0" timeOffset="262507.5666">30721 21884 0,'0'41'78</inkml:trace>
  <inkml:trace contextRef="#ctx0" brushRef="#br0" timeOffset="262701.1961">30721 21925 0</inkml:trace>
  <inkml:trace contextRef="#ctx0" brushRef="#br0" timeOffset="262881.4598">30721 21925 0</inkml:trace>
  <inkml:trace contextRef="#ctx0" brushRef="#br0" timeOffset="263091.4098">30721 21925 0</inkml:trace>
  <inkml:trace contextRef="#ctx0" brushRef="#br0" timeOffset="263288.1704">30721 21925 0,'0'82'125</inkml:trace>
  <inkml:trace contextRef="#ctx0" brushRef="#br0" timeOffset="265783.6198">30721 22007 0</inkml:trace>
  <inkml:trace contextRef="#ctx0" brushRef="#br0" timeOffset="266850.2914">28103 19839 0</inkml:trace>
  <inkml:trace contextRef="#ctx0" brushRef="#br0" timeOffset="268971.3647">30762 21434 0,'82'0'47</inkml:trace>
  <inkml:trace contextRef="#ctx0" brushRef="#br0" timeOffset="271132.1678">40334 16771 0,'0'-82'16,"0"0"-1,0 123 16,0 41-15,41 0-16,-41 0 16,0-1-16,0 42 15,0-82-15,0 0 16,0 0-16,0 41 16,0-41-16,0 0 15,0-82 48,0 0-63,0-41 0,0 0 31,0 0-31,0 41 0,0 0 16,0-40-16,0 40 15,82-82 1,-82 82-16,82 0 15,-82-41-15,82 42 16,-42 40 0,42 0-1,-41 40 1,-41 124 0,0-123-1,-41 41 1,0-41-16,-40 40 0,40-81 15,-41 82-15,0-41 32,164 41 30,41 0-46,-83 0-16,42-41 15,-41-1-15,41 42 16,-41-41-16,0 41 16,41 41-16</inkml:trace>
  <inkml:trace contextRef="#ctx0" brushRef="#br0" timeOffset="271511.8115">41357 17425 0,'82'-81'31,"-1"81"-15,1 0-16,-41 0 15,-41 41 1,-41 122 0,0-122-16,-204 164 31,245-165 16,41-40-32,41 0 1,-41 0-16,-1 0 0,42 0 16,41 0-1,-41-40-15</inkml:trace>
  <inkml:trace contextRef="#ctx0" brushRef="#br0" timeOffset="272067.7044">42420 17303 0,'0'0'0,"0"-41"0,-40 41 0,121 0 63,83 0-48,-41 0-15,-1 0 16,1 0-16,-41 0 16,-41 0-16,-41-41 15,41 41-15,-41-41 31,-82 41 16,0-82-47,41 82 0,0 0 16,-40-41 0,121 41 30,42 0-30,0 41 0,-82 82-1,82-41 1,-82-41-16,0 0 0,-82-41 16,41 81-16,0-81 15,-81 82 1</inkml:trace>
  <inkml:trace contextRef="#ctx0" brushRef="#br0" timeOffset="272399.173">43607 16975 0,'0'0'0,"0"-40"15,0 162 32,0-40-31,0 164-1,0-165 1,0 1-16,0-41 16,-41 0-16,41 41 15,-41-82 1</inkml:trace>
  <inkml:trace contextRef="#ctx0" brushRef="#br0" timeOffset="272766.4962">43607 16935 0,'0'0'0,"0"-41"0,0 0 0,82 41 16,-82-82-16,40 82 15,42 0 1,0 0-1,-82 41-15,0 41 16,0-41-16,0-1 0,0 42 16,-82-41-16,41-41 15,0 82-15,-40-82 16,40 82-16,41-41 31,0 0-15,82 40-1,40 1 1,-81-82 0,41 82-16,-82 0 15,41-41-15,-41 0 16,0 40-16</inkml:trace>
  <inkml:trace contextRef="#ctx0" brushRef="#br0" timeOffset="273161.5315">44261 17507 0,'0'-82'15,"41"82"16,41 0-31,0 41 16,-82 41 0,0-41-16,0 0 15,-41 41-15,0-41 16,0 40-16,-41-40 16,0 41-1,123-82 32,0 0-31,41 0-16,-41-41 15,0 0 1</inkml:trace>
  <inkml:trace contextRef="#ctx0" brushRef="#br0" timeOffset="273369.5187">44998 17425 0,'81'0'62,"1"0"-62,0 0 16,0 0-16,0 0 0,40-40 31</inkml:trace>
  <inkml:trace contextRef="#ctx0" brushRef="#br0" timeOffset="273672.9623">45816 17016 0,'0'-81'16,"0"121"31,0 42-32,0 0-15,0 0 16,0 41-16,0-1 16,0-40-16,0 0 15,0-41-15,-41 0 16,-41-41 0</inkml:trace>
  <inkml:trace contextRef="#ctx0" brushRef="#br0" timeOffset="274010.5898">45734 17098 0,'0'0'0,"0"-41"0,41-81 15,-41 40 1,82 82 0,-82-41-16,81 41 15,42 0 1,-41 82-1,-82-41-15,0 40 16,-41 1-16,0 41 16,-41-41-16,41-41 15,1 40-15,-42-40 16,41-41 0,41 41-16,82 41 31,-41-82-16,-1 0 1,42 41-16,-41-41 0,0 0 16,41 82-1,-41-82-15</inkml:trace>
  <inkml:trace contextRef="#ctx0" brushRef="#br0" timeOffset="274229.7775">46388 17466 0,'0'0'0,"0"-41"16,0 1 0,0 162 46,0-40-46,0 0-16,0 0 15,0 40-15,0-40 16,0 0-16</inkml:trace>
  <inkml:trace contextRef="#ctx0" brushRef="#br0" timeOffset="274918.5958">39271 19471 0,'-41'0'16,"41"-41"-1,0 0 17,41 41-17,40 0-15,-40 0 16,0 0-16,0 0 16</inkml:trace>
  <inkml:trace contextRef="#ctx0" brushRef="#br0" timeOffset="275333.8645">38902 19471 0,'0'122'62,"41"-40"-46,-41 41-16,0 41 15,0 40-15,0 246 16,0-164 0,0-81-16,0 40 15,0-40-15,0-1 16,0 42-16,0-83 15,0 83 1,0-123-16,-41 81 16,41-122-16,0 0 15,0-41-15,0 40 16,41-81 0,-41 41-16,82-41 15,-41 0-15,0 0 16,0 0-16,82 0 15</inkml:trace>
  <inkml:trace contextRef="#ctx0" brushRef="#br0" timeOffset="276027.9341">40211 19430 0,'0'0'15,"82"-82"-15,-82 41 32,-41 41-1,-40 82-15,81 41-16,-82 40 15,82-40-15,0-41 16,0 0-16,0-1 15,41-40 1,-41 41-16,81-82 16,-40 0-16,0 0 15,41 0-15,-41-82 16,41 0 0,-82 1-16,0-1 15,0-41-15,0 41 16,0-81-1,0 81-15,-82 82 0,82-41 16,-82 41 0,-41 41-1,123 0-15,-40 0 16,40 40-16,0 1 0</inkml:trace>
  <inkml:trace contextRef="#ctx0" brushRef="#br0" timeOffset="276432.8887">42134 19716 0,'0'-41'16,"82"-41"0,-82 41-1,0 1 1,0 121 15,0 1-15,0 0-16,-41 0 15,41 0-15,0-1 0,0 42 16,-41-41-16,41 0 16,0-41-16,0 122 31</inkml:trace>
  <inkml:trace contextRef="#ctx0" brushRef="#br0" timeOffset="276920.5183">43484 19716 0,'0'-41'0,"0"0"15,41 41 1,-82 41 31,41 41-32,-82 0-15,82 0 16,0 40-16,0-40 0,0 0 31,41 0-31,0-82 16,41 0 0,0 0-1,-82-123 1,0 82-16,81-41 15,-81 1-15,-40-83 16,40 123 0,-82 41-16,82-82 15,-82 82-15,0 0 16,82 82 0,-41-41-16,41 0 0</inkml:trace>
  <inkml:trace contextRef="#ctx0" brushRef="#br0" timeOffset="277328.1242">44711 19798 0,'0'-123'0,"0"205"62,-41 0-62,41 0 0,0 81 32,0-81-32,0 0 0,41-41 15,0-41-15,0 82 16,41-82-16,-41 0 15,81-82 1,-81 41-16,-41 0 16,0-82-16,0 41 15,0-40 1,-41 40 0,1 82-16,-83 0 0,82 0 15,0 0-15,-41 41 16,82 41-16</inkml:trace>
  <inkml:trace contextRef="#ctx0" brushRef="#br0" timeOffset="278011.2406">39843 21189 0,'-82'-82'31,"82"41"-31,-40 41 16,-1 0 15,41 82-31,-82 81 16,82-40-1,0-41-15,0-41 16,0 0-16,41 41 0,0-82 16,0 40-16,40-40 15,-40 0-15,0 0 16,41-40-16,-82-1 16,41-41-16,-41 0 15,0 0-15,0 0 16,-82-40-1,41 81-15,-41 41 0,1 0 16,-1 0 0,82 82-1,0-1-15,0-40 16</inkml:trace>
  <inkml:trace contextRef="#ctx0" brushRef="#br0" timeOffset="278712.8486">41889 21230 0,'0'-41'0,"0"0"31,-41 41 16,41 82-47,-123-42 16,123 124 0,-41-123-16,41 0 15,0 41-15,0-41 16,123 0-1,-82-41-15,41 0 16,-1 0-16,-81-41 16,82-41-16,-82-82 31,0 82-31,0 41 0,0-40 16,0 40-1,-123 41 1,42 0-16,40 0 15,41 82 1</inkml:trace>
  <inkml:trace contextRef="#ctx0" brushRef="#br0" timeOffset="279279.0458">43198 21270 0,'0'-40'15,"-41"40"17,0 81-17,41 1-15,-123 41 16,123-41-16,0 0 15,0-1-15,41-40 16,41 82 0,-41-123-16,41 0 15,-1 0-15,1-41 16,-82 0-16,82-41 16,-82-81-1,0 81-15,0 0 0,0 41 16,0-41-16,-41 41 15,-41 41 1,41 0-16,0 0 16,-81 82-1,40 41 1</inkml:trace>
  <inkml:trace contextRef="#ctx0" brushRef="#br0" timeOffset="279552.1062">44752 21393 0,'0'-41'0,"41"41"16,-41-41-16,0 82 62,0 41-62,0 41 16,0 122 0,0-122-16,0-41 0,-82 0 15</inkml:trace>
  <inkml:trace contextRef="#ctx0" brushRef="#br0" timeOffset="280207.7295">39966 22620 0,'0'-41'32,"-82"41"-32,0 123 15,1 41 1,81-42-16,-41-40 16,41 0-16,0-41 15,0 41-15,41 0 16,40-82-1,124 0 1,-164-41-16,41 0 0,-82 0 16,41-82-1,-41 41-15,0-40 16,-41-1-16,0 0 0,-41 41 16,41 82-16,0 0 31,-41 0-31,82 41 0,-82 41 15,82 0-15</inkml:trace>
  <inkml:trace contextRef="#ctx0" brushRef="#br0" timeOffset="280647.5812">41725 22743 0,'0'0'15,"0"-82"-15,0 41 32,-41 82-1,0 0-31,41 41 15,-82 0-15,82 40 16,0 1 0,0-82-16,41 82 15,41-123-15,-41 0 16,41 0 0,0-82-16,-82 41 15,0 0-15,0-41 16,0-40-16,0 40 15,-41 0-15,0 41 16,0 41 0,-41 41-1,82 82 1</inkml:trace>
  <inkml:trace contextRef="#ctx0" brushRef="#br0" timeOffset="281072.9548">43075 22948 0,'0'0'0,"0"-82"0,0 41 15,0 0 16,-41 123 1,41-41-17,0 40-15,-41 1 0,41 41 16,0-82-16,82 0 31,-41 41-31,0-82 0,41 0 16,-1 0-1,-81-41-15,41-123 32,-41 41-32,0 1 15,0-1-15,-82 82 16,1 41 0,40 0-1,41 82-15,-82-41 0,82 41 16,0-42-16</inkml:trace>
  <inkml:trace contextRef="#ctx0" brushRef="#br0" timeOffset="281497.2653">44098 22988 0,'0'-40'15,"0"-1"1,0 122 47,-41-40-48,41 41-15,0 41 16,0-82-16,0 0 15,41 41 1,0-82-16,-1 0 16,42 0-16,0 0 15,-82-41 1,123 0-16,-123-41 16,0 0-16,0 0 0,0-40 31,-41 40-31,-41 82 15,41 0 17</inkml:trace>
  <inkml:trace contextRef="#ctx0" brushRef="#br0" timeOffset="282341.2486">45366 19021 0,'82'0'31,"-1"0"-15,-40 0-16,0 0 16,41 0-16,-82 82 15,41-82-15,-41 81 16,41-40-1,-41 41-15,0 41 16,0 40-16,0 42 16,0 40-16,0 83 15,0-1-15,0 0 0,0 0 32,0 1-32,0-42 0,-41 0 0,41 1 15,0-83-15,0 205 31,-82-245-31,82-42 0,0 1 16,-41 0-16,41 0 16,0-83-16,-82 1 15,41 82 1,-40-82 0,-1-41-1,41 41-15,0-41 16,-41 0-16,41 82 15,-81 0 1</inkml:trace>
  <inkml:trace contextRef="#ctx0" brushRef="#br0" timeOffset="282756.2826">41030 25606 0,'0'0'0,"-123"0"0,0 0 0,0 0 16,42 0-16,81-81 16,81 81-1,165 0 1,163 0-16,450 0 31,-368 0-31,0 0 0,-123 0 16,0 0-16,-41 0 15,82 0 1,-286 0-16,-82 0 16,41-41-16</inkml:trace>
  <inkml:trace contextRef="#ctx0" brushRef="#br0" timeOffset="282996.3494">42502 26056 0,'-41'0'0,"82"0"15,41 0 1,41 0-16,40 0 0,83 0 15,-1 0-15,-81 0 16,122 0 0,-163 0-16</inkml:trace>
  <inkml:trace contextRef="#ctx0" brushRef="#br0" timeOffset="657000.5397">8550 22825 0,'-41'0'31,"-41"0"-16,41 0-15,0 82 16,-41-1-16,0-40 16,1 41-16,-83-41 15,82 82-15,-204 81 16,122-81 0,1-82-16,40 41 15,41 0-15,-41-42 16,41 42-16,1-82 15,40 41 1,-41-41-16,123 0 47,41-123-31,-41 123-16,40-81 15,-40 40-15,41-41 16,0 41-16,0-41 15,81-81 1,-122 81-16,-41 41 16,82-41-1,-82 41 1,-41 82 31,0 0-47,-41 41 15,-40 0 1,40-1-16,41 42 0,-41-41 16,41 0-16,-41 0 15,42-1-15,40-40 16,-82 82 0,82-82-16,0 0 15,82-41 16,-1 0-31,42 0 16,0 0-16,40-123 16,42 123-16,-123 0 15</inkml:trace>
  <inkml:trace contextRef="#ctx0" brushRef="#br0" timeOffset="657571.6212">8918 24011 0,'-41'0'31</inkml:trace>
  <inkml:trace contextRef="#ctx0" brushRef="#br0" timeOffset="657746.5972">8918 24134 0,'-41'0'15,"41"-41"17</inkml:trace>
  <inkml:trace contextRef="#ctx0" brushRef="#br0" timeOffset="657923.9704">8877 24216 0</inkml:trace>
  <inkml:trace contextRef="#ctx0" brushRef="#br0" timeOffset="660540.3992">8877 24297 0,'41'-40'2516</inkml:trace>
  <inkml:trace contextRef="#ctx0" brushRef="#br0" timeOffset="661042.3888">8672 24379 0,'0'0'15,"-122"0"-15,122 41 16,-82-41-16,0 82 16,-41-82-1,123 41 1,41-41 31,123-82-47,40 0 15,246-81 1,-245 163-16,122-123 0,-82 123 16,-81 0-16,82-123 15,40 123-15,0-123 16,123 83-1,-327 40-15,-123 0 63,-41 0-63,-40 0 16,40 0-16,41 0 15</inkml:trace>
  <inkml:trace contextRef="#ctx0" brushRef="#br0" timeOffset="664745.6446">9163 24461 0,'0'0'0,"-123"0"0,-81 41 31,163-41-31,82 0 47,123-41-47,81-41 15,82 0-15,0 1 16,42-1-16,-1 82 0,-41-164 16,368 82-1,-572 41 1,-41 41-16,0 0 15,-82-40 17,-82 40-1,0 0-31,-81 40 16,40-40-16,0 82 15,-41-82-15,-40 123 16,40-123-16,-81 123 15,-41-41-15,40-1 0,42 1 16,-42 0-16,1 0 16,-205 81-1,204-81 1,83-82-16,40 41 0,164-41 31,82-82-15,81 0-16,328 1 31,-164-42-31,-41 41 0,1 82 16,-1-123-16,0 123 15,205-81 1,-369-1-16,-40 82 16,-41-82-16,-205 82 46,-81 82-46,-1-82 16,-81 123-16,-82-42 16,0 1-16,-328 82 15,410-82 1,-41-1 0,245-81-16,204 0 46,83-41-30,-1 41-16,83-122 0,286-1 31,-246 123-31,-41-82 0,-40 82 16,-42-82-16,-81 82 16,0-40-16,-164 40 62,-82 0-62,-41 0 16,1 0-16,-42 81 15,1 1-15,-1 0 0,41-82 16,1 123-16,122-123 16,0 41-1,82-41 126,41 0 2296,-82 40-2421,41-40 0,-41 82-1,41-82 1,40 0 31</inkml:trace>
  <inkml:trace contextRef="#ctx0" brushRef="#br0" timeOffset="667346.2637">30557 28183 0,'0'-81'0,"-40"81"234,40-41 47,0 0-93,-41 41-173,41-41 173,-41 41-32,41-82 422,0 41-515,-82 41-63,0 0 15,0 0 1</inkml:trace>
  <inkml:trace contextRef="#ctx0" brushRef="#br0" timeOffset="668372.5457">4704 24420 0,'0'0'16,"-82"0"-16,82-41 15,0-41 1,41 1 0,0 81-1,-41-41-15,123 41 16,-82 0-16,41 0 16,-82 41-1,0 81 1,0-40-16,-82 41 15,41 0-15,-41-42 0,41 1 16,-41-41-16,82 41 16,0-41-1,41-41 17,82 0-32,-41-41 15,41 41-15,81-123 31,-81 123-31,-41-41 0,40 41 16,-81 0-16,0 0 16</inkml:trace>
  <inkml:trace contextRef="#ctx0" brushRef="#br0" timeOffset="668784.0752">4909 25647 0,'-41'0'0,"82"0"78,82 0-78,-42-82 15,42 82-15,123-40 16,-165 40-16,1-82 16</inkml:trace>
  <inkml:trace contextRef="#ctx0" brushRef="#br0" timeOffset="668949.9882">4950 25770 0,'0'0'0,"82"0"47,40-41-47,-40 41 15</inkml:trace>
</inkml:ink>
</file>

<file path=ppt/ink/ink2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48:31.030"/>
    </inkml:context>
    <inkml:brush xml:id="br0">
      <inkml:brushProperty name="width" value="0.05292" units="cm"/>
      <inkml:brushProperty name="height" value="0.05292" units="cm"/>
      <inkml:brushProperty name="color" value="#FF0000"/>
    </inkml:brush>
  </inkml:definitions>
  <inkml:trace contextRef="#ctx0" brushRef="#br0">36571 1800 0,'-41'0'0,"41"-82"31,82 82-15,-1 0-16,1 0 16,0 0-16,-41 0 15,41 0-15</inkml:trace>
  <inkml:trace contextRef="#ctx0" brushRef="#br0" timeOffset="317.2109">36571 1800 0,'-82'0'31,"82"41"16,0 0-47,0 81 16,0 287-1,0-163-15,0 40 0,0 41 16,0-40 0,0-83-16,0 205 15,0-286-15,41 0 16,-41-1-16,0-40 15,41-41-15,41 82 16,-1-123 0</inkml:trace>
  <inkml:trace contextRef="#ctx0" brushRef="#br0" timeOffset="667.368">37921 2086 0,'0'0'0,"0"-41"16,0 0 0,0 82 46,0 82-62,0-41 0,0 81 31,0-122-31,0 41 0</inkml:trace>
  <inkml:trace contextRef="#ctx0" brushRef="#br0" timeOffset="1079.6903">38739 2086 0,'0'-41'16,"163"-41"-1,-40 82 16,-41 0-31,-41 0 0,0 0 16,-41 82 0,0 0-16,0 0 15,-82 0-15,41-1 16,-41 1-16,41-41 0,0 41 16,123-82 30,-41 0-30,41 0-16,0 0 16,0 0-16,122-41 15</inkml:trace>
  <inkml:trace contextRef="#ctx0" brushRef="#br0" timeOffset="1522.896">40334 1963 0,'0'-81'16,"41"81"-1,0 0 1,41-41-16,-41 41 15,41 0 1,-82 82 0,0-1-16,0-40 15,0 0-15,-41 82 16,-41-123 0,82 82-16,82-82 46,-1 0-30,-40 41 0,-41-1-1,0 42 1,-81 0 0,40-41-16,-82-41 15,41 123-15,0-123 16,41 41-16</inkml:trace>
  <inkml:trace contextRef="#ctx0" brushRef="#br0" timeOffset="2333.5447">38166 3436 0,'0'0'16,"0"-41"-16,0 0 15,0 0 17,-82 41-1,82 41-31,-41 41 0,41 41 16,0-1-1,0-40-15,0 0 0,0-41 16,0 0-16,0 41 15,123-82 1,-41 0 0,0-41-1,-82-41 1,0 41-16,0-41 16,0-122-1,0 122-15,-41 0 16,-41 41-16,0 41 15,41 0 1,41 41 0,0 0-16,0 41 0,0-41 15,41-41-15</inkml:trace>
  <inkml:trace contextRef="#ctx0" brushRef="#br0" timeOffset="2627.3832">39025 3722 0,'82'0'62,"0"0"-46,0 0-16,122 0 16,-122-41-1,-41 41-15</inkml:trace>
  <inkml:trace contextRef="#ctx0" brushRef="#br0" timeOffset="2913.1684">40048 3354 0,'0'-82'31,"0"123"16,0 41-47,0 0 16,0 0-1,-41 0-15,41-1 0,0 1 16,0 41-16,0-82 15</inkml:trace>
  <inkml:trace contextRef="#ctx0" brushRef="#br0" timeOffset="3607.0764">40825 3395 0,'-82'0'125,"123"0"-15,0 0-110,0 0 15,41 0-15,0 0 16,-41 0 0</inkml:trace>
  <inkml:trace contextRef="#ctx0" brushRef="#br0" timeOffset="4026.2619">41643 3109 0,'0'-41'16,"41"-41"15,82 82-15,-82 41-1,-41 82 1,0-82-16,-82 122 16,41-81-1,-82 0-15,41 0 16,42-41-16,-42-1 15,82 42 17,122-82-17,-40 0 1,164-41 0,-164 41-1</inkml:trace>
  <inkml:trace contextRef="#ctx0" brushRef="#br0" timeOffset="5476.4961">37880 4827 0,'0'-82'0,"0"41"32,-123 82 15,123 82-32,-41-42-15,41 83 16,0-82-16,0-41 15,0 82 1,41-123 0,123 0-1,-123-41 1,-1 41-16,42-123 16,-82 82-16,82-164 31,-82 83-31,-82 40 0,41 41 15,0 41-15,-40 0 16,-1 0 0,0 0-16,82 41 15,-41 41-15,41 0 16,0-1-16,123-81 16</inkml:trace>
  <inkml:trace contextRef="#ctx0" brushRef="#br0" timeOffset="5963.6788">39352 4704 0,'0'82'78,"0"0"-78,0-1 15,0 1-15,0-41 16,0 41 0,123-82-1,-41 0 1,-41 0-16,0 0 0,-41-41 16,82-41-1,-82 0-15,0 1 0,0-83 31,-41 82-31,0 82 0,-41 0 16,41 0 0,41 41-1,0 41-15</inkml:trace>
  <inkml:trace contextRef="#ctx0" brushRef="#br0" timeOffset="6397.7788">40989 4622 0,'0'41'62,"0"41"-46,0 0-16,0 0 16,0-1-1,41-81 1,40 0-16,-40 0 15,82 0 1,-123-41-16,41-40 16,-41-1-16,0 0 15,0 0-15,0 41 16,-82 41-16,0 0 31,41 0-31,-81 0 0</inkml:trace>
  <inkml:trace contextRef="#ctx0" brushRef="#br0" timeOffset="7018.3967">41848 1350 0,'41'0'62,"0"0"-46,40-82-16,-40 82 0,0 0 16,41 82 15,-82 0-31,0 40 16,0 42-16,82 409 31,-82-246-31,0 0 0,0 0 15,0 1-15,0-1 16,0 164 0,0-328-16,0 1 15,0-41-15,0-42 0,-82 1 16,41 41 0,-41-123-16,0 82 15,1-82 1,40 82-16</inkml:trace>
  <inkml:trace contextRef="#ctx0" brushRef="#br0" timeOffset="7832.1732">36653 4459 0,'0'-41'0,"-41"41"31,41 41 47,0 81-78,0 1 16,0 204 0,0-204-16,0-41 15,81 0-15,-81-41 16,0 40-1,41-40-15,41-41 16,0 41 0,0-41-16,122 0 15</inkml:trace>
  <inkml:trace contextRef="#ctx0" brushRef="#br0" timeOffset="8230.0745">36980 6299 0,'-41'0'0,"123"0"47,81 0-32,124 0-15,-1-41 16,164 41 0</inkml:trace>
  <inkml:trace contextRef="#ctx0" brushRef="#br0" timeOffset="8472.446">36939 6708 0,'0'0'0,"-123"0"0,41 82 0,205-82 47,163 0-47,42 0 15,163-41 1,-287 41-16</inkml:trace>
  <inkml:trace contextRef="#ctx0" brushRef="#br0" timeOffset="97527.4474">12640 4090 0,'-41'0'141,"41"41"-1</inkml:trace>
  <inkml:trace contextRef="#ctx0" brushRef="#br0" timeOffset="98144.3671">12354 6218 0,'-41'0'47</inkml:trace>
  <inkml:trace contextRef="#ctx0" brushRef="#br0" timeOffset="100188.7994">12436 8140 0,'0'41'46,"0"41"-14</inkml:trace>
  <inkml:trace contextRef="#ctx0" brushRef="#br0" timeOffset="100386.5571">12313 8467 0</inkml:trace>
  <inkml:trace contextRef="#ctx0" brushRef="#br0" timeOffset="100557.3177">12313 8549 0</inkml:trace>
  <inkml:trace contextRef="#ctx0" brushRef="#br0" timeOffset="109227.2515">15340 5931 0,'0'-41'16,"0"0"-1,-82 41 1,82-81 0,0 40-1,-41 41 1,41-41-16,-81-41 16,-1 41-1,41 0 1,0 41-1,41-82 1,-82 82-16,0 0 16,41-41-16,-81 41 15,81 0 1,-41 0-16,-41 0 16,41 0-1,1 0 1,40 0-1,41 82-15,-82-82 16,82 123-16,-123-82 16,123 0-16,-82 41 15,82-1-15,-81 1 0,-1 82 32,82-82-32,-41-1 0,41 1 15,0 41-15,0-41 16,0 0-16,-82-1 15,82 42 1,0 0-16,0-41 16,41-1-16,-41-40 15,41 41-15,-41-41 16,82-41-16,-1 82 16,-40-41-1,0-41-15,41 0 16,-41 82-16,123-82 15,-42 0-15,-40 0 16,0 0-16,0 0 16,0-41-16,-1 41 15,1-41-15,0 0 32,0 41-32,-41-82 0,0 82 15,40-41-15,-40 41 16,41-123-16,-41 83 15,0-83 1,82 82-16,-123 0 16,82-41-16,-82 41 15,81-41-15,-81 42 16,0-1-16,82-123 16,-82 82-16,0 41 15,0-40-15,-41-42 16,41 41-1,-82 41-15,1-41 0,-1 41 32,0 41-32,41 0 0,0 0 15,0 0-15,-41 41 16,42 41-16,-42-41 16</inkml:trace>
  <inkml:trace contextRef="#ctx0" brushRef="#br0" timeOffset="110050.8793">14767 8754 0,'0'-123'15,"0"82"1,0 0-1,-41-41 1,41 41 0,-81 41-16,81-41 15,-41 41 1,-41 0-16,0 0 16,0 0-1,41 0-15,-40 41 16,40 41-16,0 123 15,-82-83-15,123 1 16,-82 0-16,82 0 16,0 40-16,0 42 15,0-83 1,0 1-16,41 41 16,-41-42-16,123 1 15,-82-41-15,41 0 16,81 0-1,-81-1-15,-41-81 16,41 0-16,0 0 16,-1 0-16,1-40 15,41-42-15,41-41 16,-124 82-16,42-41 16,-41 41-16,41 0 15,-82-40-15,82 40 16,-82 0-16,41-164 15,-41 83 1,82-1-16,-82 0 16,0 41-16,0 1 15,0-1-15,0-41 16,0 82 0,-164 0-16,123 41 0,-41-122 15,0 122-15,1 0 16,-1 0-16,0 0 0,41 0 31,-41 81-31,82-40 0</inkml:trace>
  <inkml:trace contextRef="#ctx0" brushRef="#br0" timeOffset="116919.8009">15013 6913 0,'-82'41'125</inkml:trace>
  <inkml:trace contextRef="#ctx0" brushRef="#br0" timeOffset="117454.8821">15217 9940 0</inkml:trace>
  <inkml:trace contextRef="#ctx0" brushRef="#br0" timeOffset="118497.8643">14686 12271 0,'0'-81'0,"-41"40"16,41-41 0,0 164 46,0 40-62,0 1 16,0-41-16,0 0 15,0 204 17,0-245-32,-82 0 0,82 41 15,-41-123 32</inkml:trace>
  <inkml:trace contextRef="#ctx0" brushRef="#br0" timeOffset="118975.7815">14604 12067 0,'0'0'0,"-41"-41"0,82-164 31,0 124-16,0 81-15,81-41 16,-40 41-16,41 0 16,-41 41-1,-82 40 1,0-40-16,0 0 16,0 41-16,-123 0 15,0 82 1,0-124-16,83 42 0,-42-41 15,41 41 1,41-41 47,41-41-63,-41 41 15,122 41-15,1 40 16,-41-81-1,-41 41-15,41 0 16,-41 81-16,40-40 16,-81-41-16,82 0 0,-41-41 31,-41 0-31,82-41 0</inkml:trace>
  <inkml:trace contextRef="#ctx0" brushRef="#br0" timeOffset="119394.6419">15545 12844 0,'0'0'0,"0"-41"16,0-41-16,41 82 15,-1 0-15,1-41 16,41 41-16,0 0 16,-82 82-1,0-41 1,0 0-16,-41 41 16,0 0-16,-41-41 15,1 81 1,-1-40-1,164-82 32,-42 0-47,83 0 0,-41 0 16,0 0-16,0 0 16,-1 0-16,1 0 15,0 0-15</inkml:trace>
  <inkml:trace contextRef="#ctx0" brushRef="#br0" timeOffset="120173.0658">16895 12680 0,'0'0'0,"-123"0"0,41 0 15,82-81 1,-41 81 0,123 0 46,41 0-62,-1 0 16,1 0-16,41 0 15,-42 0-15,83 0 16,-82 0 0,-82 0-16,-1 0 15,-40-41 1,0 0 15,0 0 0,-81 41-15,-1 0-16,0 0 16,0 0-1,164 0 63,0 41-62,0 82 0,-82-83-16,0 42 15,0-41-15,-41 0 16,0 41-16,-82 41 31,82-123-31,-41 0 0</inkml:trace>
  <inkml:trace contextRef="#ctx0" brushRef="#br0" timeOffset="121665.7856">14686 3804 0,'0'-41'0</inkml:trace>
  <inkml:trace contextRef="#ctx0" brushRef="#br0" timeOffset="122483.8121">14931 7404 0,'0'-41'313,"-82"41"-282</inkml:trace>
  <inkml:trace contextRef="#ctx0" brushRef="#br0" timeOffset="129451.0226">18735 11985 0,'0'0'0,"0"-41"0,0 123 47,0 0-47,0 0 16,0-1-16,0 42 15,0 0-15,-41 40 16,41-81-1,-40-41-15,40 0 16,-82-41 0</inkml:trace>
  <inkml:trace contextRef="#ctx0" brushRef="#br0" timeOffset="129870.8914">18654 12067 0,'0'0'0,"0"-41"16,0-41-1,81 0-15,1 41 16,-41 41 0,41 0-16,0 0 15,-41 0 1,-41 41-1,0 41-15,0-41 16,0 0-16,-41 41 0,-82 41 31,41-83-31,41 1 0,0-41 16,41 82-16,-81-82 16,81 41-1,0 0 1,40 41-1,42 0 1,0-42-16,0 83 16,-82-41-16,123 0 15,-123 0 1,41-1-16,40 83 16,-81-123-16</inkml:trace>
  <inkml:trace contextRef="#ctx0" brushRef="#br0" timeOffset="130278.3402">19472 12967 0,'0'-82'16,"0"41"-16,81 41 16,-40 0-16,41 0 15,-41 0 1,0 41-16,-41 41 16,0-41-16,0 0 15,-41 81-15,-82-40 16,82 0-1,-40-41-15,40 41 16,82-82 47,0 0-63,40 0 0,-40 0 15,0 0-15,41 0 16,0 0-16</inkml:trace>
  <inkml:trace contextRef="#ctx0" brushRef="#br0" timeOffset="130667.5955">20413 12803 0,'0'-41'15,"-41"41"-15,122 0 47,42 0-31,0 0-16,81 0 16,-122 0-1,0 0-15,-41 0 16</inkml:trace>
  <inkml:trace contextRef="#ctx0" brushRef="#br0" timeOffset="131328.9165">21517 12435 0,'0'-41'16,"0"-41"0,0 1-1,0 40 1,41 41-16,41 0 16,40 0-1,-122 41 1,82 40-16,-82 1 0,0 41 15,0 0-15,-41-42 16,-40 1-16,-1 41 16,0-82-16,41 0 31,0-41-31,41 82 16,41-82 15,0 0-16,41 0-15,-41 0 16,40 0-16,1-82 16,41 82-16,-82-41 15</inkml:trace>
  <inkml:trace contextRef="#ctx0" brushRef="#br0" timeOffset="131921.8039">22212 12640 0,'0'-123'0,"0"82"0,41-41 15,-41 41-15,0-41 32,0 1-32,0-1 15,0 123 32,0 81-47,0 1 16,0 204-1,0-204-15,0-41 0,-81-41 16,81 41 0,0-41-16,-41-41 15,41-82 32,0-41-47,41 0 16,-41-40-16,0-1 15,81 82-15,-81 0 16,82-40-16,0 81 16,-82 0-1,82 41-15,-82-123 0,82 123 0,-41 0 32,-41 82-17,0 0 1,0-41-16,-41 41 0,-41-1 15,41 1-15,-41 0 16,41 0-16,0-41 16,-41 0-1,82 40 1,0-40 0,82 41-1,-41-82-15,41 82 0,41-82 16,-82 41-16,0-41 15,40 82-15,-40-82 16</inkml:trace>
  <inkml:trace contextRef="#ctx0" brushRef="#br0" timeOffset="132121.8283">22867 12926 0,'41'-82'16,"-41"164"46,0-41-62,0 82 16,0-42-16,0 1 0,0 0 16,0-41-16,0 41 15</inkml:trace>
  <inkml:trace contextRef="#ctx0" brushRef="#br0" timeOffset="132487.1205">23726 13090 0,'0'81'15,"0"-122"32,0-40-31,41 81-16,0 41 47,-41 40-47,0 42 15,-41-41-15,41 0 16,-41-1-16,41-40 16,-41-41-16</inkml:trace>
  <inkml:trace contextRef="#ctx0" brushRef="#br0" timeOffset="133017.3071">25362 12231 0,'0'0'0,"0"-41"0,0 0 0,0 0 16,0 164 30,0 40-30,0-40-16,0 81 31,0-122-31,0 0 0,0 0 16,0 0-16,0-41 16</inkml:trace>
  <inkml:trace contextRef="#ctx0" brushRef="#br0" timeOffset="133391.6991">25444 12312 0,'0'-122'16,"41"40"-16,-41 41 16,0 0-16,82-41 15,0 82 1,40 0-1,-81 0 1,-41 41-16,0 41 16,0 163-1,-82-163-15,42 0 0,-83 0 16,82-41-16,-41 40 16,41-40-1,41 0 16,82-41-15,-82 41 0,123-41-16,-82 82 15,0-82-15,40 123 16,-40-41-16,82-1 16,-41 1-1,-82-41-15,82-41 16,-82 41-16</inkml:trace>
  <inkml:trace contextRef="#ctx0" brushRef="#br0" timeOffset="134072.9757">15504 10103 0</inkml:trace>
  <inkml:trace contextRef="#ctx0" brushRef="#br0" timeOffset="134259.0935">15340 10185 0,'0'0'0</inkml:trace>
  <inkml:trace contextRef="#ctx0" brushRef="#br0" timeOffset="134439.8761">15340 10185 0</inkml:trace>
  <inkml:trace contextRef="#ctx0" brushRef="#br0" timeOffset="135411.0663">26385 13130 0,'0'-40'15,"82"-42"1,-41 82 0,40 0-16,-40 0 15,0 0 1,-41 122-16,0-81 15,-41 0-15,-81 82 32,40-82-32,41-41 15,82 0 32,0 0-31,0 0-16,40 0 0,-40 41 15,82 81 1,-123-81-16,0 0 16,0 41-16,-82 0 15,41-82 1,0 41-16,-40-41 16,40 0-16,-41 0 15,41 0 1,41-123-1,0 82-15</inkml:trace>
  <inkml:trace contextRef="#ctx0" brushRef="#br0" timeOffset="135978.6963">27203 12680 0,'-41'-81'16,"123"81"46,41 0-62,-1 0 0,1 0 16,0 0-16,122 0 31,-163 0-31,0 0 0,-41 0 16,-82-41 31,-41 41-32,82-41-15,-123 41 16,42-82 0,40 82-1,41-41 1,81 41 15,-81 82-15,123 0-1,-123-41-15,0 40 16,0-40-16,0 0 16,0 0-1,-41-41-15,41 123 0,-122-123 16,122 41-16</inkml:trace>
  <inkml:trace contextRef="#ctx0" brushRef="#br0" timeOffset="136299.3946">28512 12353 0,'0'0'0,"0"-41"0,0 0 15,0-40 1,0 203 46,0 1-62,0 0 0,0-41 16,0 40 0,0-40-16,0 0 15,0-41-15,0 0 0,0 41 16,-41-82-16,41 81 15</inkml:trace>
  <inkml:trace contextRef="#ctx0" brushRef="#br0" timeOffset="136681.6958">28512 12394 0,'0'0'0,"0"-123"0,0 1 15,0 40 1,82 82-16,-41-41 16,41 41-16,-1 0 31,-81 41-31,41-41 0,-41 82 16,0-41-16,0 40 15,-41-40-15,1 41 16,-83 41-1,41-123-15,0 123 16,41-123 0,41 40-1,41 1 1,0-41-16,41 123 16,-41-123-16,41 82 15,-1 41 1,-81-82-16,82 40 15,-82-40-15,82-41 16,-82 82-16,41-82 16</inkml:trace>
  <inkml:trace contextRef="#ctx0" brushRef="#br0" timeOffset="137089.9137">29289 13008 0,'0'0'0,"41"-41"16,41 41 0,41 0-1,-82 0 1,-41 41 0,0 41-16,-41-1 15,-41 1 1,41-82-16,41 41 15,-82-41-15,164 0 47,0 0-47,0 0 32,-82 41-32,41-41 15,-41 82-15,0-41 16,-82 0-1,41-41-15,0 0 16,-41 0-16,41 0 16,-41 0-1,82-41 1</inkml:trace>
  <inkml:trace contextRef="#ctx0" brushRef="#br0" timeOffset="137337.1705">29903 12844 0,'123'0'46,"-42"0"-30,1 0-16,82 0 16,-41 0-1,-82 0-15,81-41 16</inkml:trace>
  <inkml:trace contextRef="#ctx0" brushRef="#br0" timeOffset="137846.8659">31212 12271 0,'0'0'0,"0"-81"0,0 40 31,41-41-31,0 82 15,0 0-15,40 0 16,-40 41 0,41 41-16,-82-41 15,0-1-15,0 42 16,0-41-16,-41 41 16,-81-82-16,-42 82 15,123-82 1,41 41-16,-82-41 15,205 0 17,-41 0-17,0 0-15,-42 0 16,1 0-16,82 41 16,-123 40-16,0-40 15,0 0-15,0 0 16,0 41-16,0-41 15,-82-41-15,0 41 16,-81-41 0,122 0-16,-41 0 15</inkml:trace>
  <inkml:trace contextRef="#ctx0" brushRef="#br0" timeOffset="138159.3273">31785 12312 0,'0'0'0,"0"-41"16,41 1-1,-1 40-15,-40-82 16,0 123 15,0 40-15,0 42-16,0 0 0,0-41 15,0-1 1,0 1-16,0 123 16,0-164-16,0 0 15,-40 40 1</inkml:trace>
  <inkml:trace contextRef="#ctx0" brushRef="#br0" timeOffset="138498.097">31826 12353 0,'0'0'0,"0"-122"15,40 40 1,42 82-16,-41-82 0,0 82 15,82 0-15,-82 0 16,41 0 0,-82 41-1,0 41-15,-41-1 16,-123 83 0,123-164-1,-41 82-15,41-82 16,41 82-1,0-41 1,41-41 0,-41 40-16,82-40 15,-82 82-15,123-82 16,0 205 0,-123-164-16,81-41 0,-40 82 15</inkml:trace>
  <inkml:trace contextRef="#ctx0" brushRef="#br0" timeOffset="138707.7984">32685 12803 0,'0'0'0,"0"-41"0,0-81 16,41 122 0,-41 81 30,0 42-46,0 0 0,0-41 16,-82 81 0,41 42-1,41-123-15</inkml:trace>
  <inkml:trace contextRef="#ctx0" brushRef="#br0" timeOffset="140278.7212">13867 15544 0,'0'0'0,"-40"-41"0,-42 41 0,41 0 16,123 0 47,-1 0-48,1 0-15,0 0 16,-41 0-1</inkml:trace>
  <inkml:trace contextRef="#ctx0" brushRef="#br0" timeOffset="140689.5126">13540 15462 0,'0'41'47,"0"41"-32,0 0-15,0-1 16,0 42-16,0 41 16,0-1-16,0 1 15,0 0-15,-82 40 16,82 1-16,0 122 15,-81-82-15,81 1 16,0-83-16,0 1 16,0 0-16,-82 40 15,82-40-15,0-1 16,0 1-16,0-41 16,0-1-16,0-40 15,0 0-15,0-41 16,0 41-16,41-41 31,40-41-31,1 0 16,41-41-16</inkml:trace>
  <inkml:trace contextRef="#ctx0" brushRef="#br0" timeOffset="141309.8277">14849 15994 0,'0'0'16,"0"-82"-16,0 41 16,0 164 31,41 40-32,-41-40-15,0-41 16,0 0-16,0 0 15,0-1-15,0-40 16</inkml:trace>
  <inkml:trace contextRef="#ctx0" brushRef="#br0" timeOffset="141872.9334">17140 16239 0,'0'-163'31,"0"122"-15,41 41-16,0 0 15,41 0-15,-41 0 0,-1 0 16,42 81 0,-82-40-16,0 0 15,-41 41 1,0-41-16,-81 41 0,40-41 16,41 41-16,0-82 15,-41 40 1,205-40 46,0 0-62,-1 0 16,-40 0-16,164 0 16,-165 0-1,1-40-15</inkml:trace>
  <inkml:trace contextRef="#ctx0" brushRef="#br0" timeOffset="142360.0253">19063 15871 0,'0'-82'0,"0"41"16,122 41 0,-40 0-1,0 0-15,-41 0 16,41 0 0,-82 41-16,0 0 15,0 0-15,-82 82 16,0-41-1,41-42-15,-41 1 16,205-41 31,0 0-31,-41 0-16,-42 0 0,42 0 15,-41 0-15,41 123 16,-82-41-1,0 0 1,-41-82-16,0 41 16,0-41-16,-163 81 15,122-81 1,41 0-16,0 0 16,41-40-16</inkml:trace>
  <inkml:trace contextRef="#ctx0" brushRef="#br0" timeOffset="143572.9577">15013 7731 0,'0'-82'78</inkml:trace>
  <inkml:trace contextRef="#ctx0" brushRef="#br0" timeOffset="144078.1182">15463 3927 0</inkml:trace>
  <inkml:trace contextRef="#ctx0" brushRef="#br0" timeOffset="145336.9136">14931 17671 0,'0'-41'31,"0"-41"0,-82 123 16,82 0-31,-82 0-16,82 41 15,-41-41-15,41-1 16,0 83-16,0-41 16,0-41-16,41 0 15,-41 41 1,123-82-16,-82 0 15,0 0-15,0 0 16,82-123 0,-42 41-16,-81 41 15,82 0-15,-82-41 0,0 1 32,0 40-32,0-82 15,-82 82 1,41 41-16,1 0 15,-83 0 1,82 0-16,0 0 31</inkml:trace>
  <inkml:trace contextRef="#ctx0" brushRef="#br0" timeOffset="146010.8619">17385 7445 0</inkml:trace>
  <inkml:trace contextRef="#ctx0" brushRef="#br0" timeOffset="146640.6322">17958 3354 0</inkml:trace>
  <inkml:trace contextRef="#ctx0" brushRef="#br0" timeOffset="148111.995">16935 17875 0,'-81'0'15,"-1"0"-15,123 0 78,41 0-62,-42 0-16,83-41 16,-82 41-1,0 0-15,41 0 0,-41 0 16,0 0 0</inkml:trace>
  <inkml:trace contextRef="#ctx0" brushRef="#br0" timeOffset="148559.2338">17590 17630 0,'0'0'16,"0"-41"-16,0-41 31,0 41-31,0 123 78,0 0-78,0 0 16,0 0-16,0 40 15,-41 1-15,41-41 16,0 0-16,0-1 31,0 1-31,0-41 16,0 0-1,-41-41 17</inkml:trace>
  <inkml:trace contextRef="#ctx0" brushRef="#br0" timeOffset="152113.7521">19144 17875 0,'-40'0'0,"-42"0"47,123 0 0,0 0-47,-1 0 15,42 0-15,0 0 0,-41 0 16,82 0 0</inkml:trace>
  <inkml:trace contextRef="#ctx0" brushRef="#br0" timeOffset="152774.3615">20003 17671 0,'0'0'0,"0"-41"16,0 164 46,0-42-46,0 1-1,-81-82 1,40 41 0,0-41-1,-41 0 16,82-123-15,0 83-16,0-42 16,41 0-16,0 82 31,41 0-31,-1 41 16,-81 41-1,82-1 1,-82 42-16,0-82 15,-41 41-15,-40 0 16,40 0-16,-82 40 16,41-81-1,41-41-15,41 41 16,-41-41-16,-41 0 31,82-82-15,0 0-1,41 82 1,0 0 0,0 0-16,41 82 15,0 41 1,-82-82 0,123 122-16,-83-122 15,1-41 1,41 0-16,-41 0 15</inkml:trace>
  <inkml:trace contextRef="#ctx0" brushRef="#br0" timeOffset="155446.6381">14726 19348 0,'0'-41'16,"0"0"-1,-81 41 32,81 41-31,-82 82-16,82-1 15,-82 124 1,82-164-16,0-41 16,0 40-16,0-40 15,82-41 1,0 0-1,-41-41 1,-1 1-16,42-1 0,-82-82 16,82 41-16,-82 41 15,0-41-15,0-40 16,0 81 0,0 0-16,-41 41 15,41-82-15,-82 82 16,1 0-1,-1 0 1,82 41 0,-41-41-16,41 41 15</inkml:trace>
  <inkml:trace contextRef="#ctx0" brushRef="#br0" timeOffset="156218.0494">16322 19634 0,'-41'0'16,"-41"0"0,164 0 30,41 0-30,-1 0-16,206 0 31,-287 0-31,-1 0 0,42 0 16</inkml:trace>
  <inkml:trace contextRef="#ctx0" brushRef="#br0" timeOffset="156517.3696">17345 19348 0,'0'-41'16,"0"-41"15,0 164 16,0 41-31,-41-41-16,41 40 15,0 83 1,0-123-16,0-1 16,0 1-16,0-41 15,-41 0 1</inkml:trace>
  <inkml:trace contextRef="#ctx0" brushRef="#br0" timeOffset="157462.1385">19185 19839 0,'-81'0'16,"40"0"31,163 0 62,-40 0-109,-41 0 16,41 0-1,-41 0-15,41 0 0,-1 0 16,1 0 0,-41 0-1</inkml:trace>
  <inkml:trace contextRef="#ctx0" brushRef="#br0" timeOffset="158117.0582">20453 19552 0,'0'41'47,"0"41"-32,-122 41 1,40-41 0,41-82-1,-41 0 1,82-41 15,0-41-15,0 41-16,41 0 15,41-41 1,-41 82 0,41 82-1,-82 0-15,0 0 0,0 0 16,0 40-1,0-40-15,0 41 0,-82 40 16,41-81 0,-41-41-16,0 41 15,0-41-15,42-41 16,40-82 0,0 0-1,0-40 1,0 81-1,40 41-15,42 0 16,-41 81 15,41 42-31,-41-123 16,123 0 0</inkml:trace>
  <inkml:trace contextRef="#ctx0" brushRef="#br0" timeOffset="159040.0606">21149 15339 0,'0'-82'16,"0"42"15,41 40-15,0-41-1,0 41-15,40 0 0,-40 0 16,41 0 0,0 0-1,0 0 1,-82 122-16,0-40 16,122 164-1,-122-83-15,123 83 16,-123-1-16,0 1 15,0 40-15,0 450 16,0-409 0,0-81-16,82 122 0,-82-123 15,0 1-15,0-83 16,0-40 0,0-41-16,0 0 0,0-41 15,0 40-15,0 1 16,0-41 15,0 41 0,-82-82-31,82 82 16,-163 0 0,40-1-1,41-81-15,41 82 16,-41-82-16,-81 82 15,122-41 1</inkml:trace>
  <inkml:trace contextRef="#ctx0" brushRef="#br0" timeOffset="160791.3292">17754 17344 0,'0'-41'0,"0"0"32,0-41-17,0 41 17,-41 41-32,-41-41 31,41 41-16,-41-82 1,0 82 0,1-41-16,-1 41 15,0 0 1,0 0 15,41 0-31,-41 0 16,1 0-1,40 0 1,-41 0-16,0 0 16,82 41-1,-41-41-15,-41 82 16,41-41 0,-40 82-1,81-41 1,-41-82-1,41 81-15,0-40 16,0 0-16,-41 41 0,41-41 16,0 0-16,0 41 15,0-41-15,0-1 16,0 83 0,0-82-16,0 0 15,0 41-15,0-41 16,0 0-16,0 40 15,82-40-15,-42 82 16,-40-82 0,41-41-16,-41 82 15,82-82-15,0 82 0,-41-82 16,0 0 0,41 40-16,40-40 15,-81 0-15,-41 41 16,82-41-16,0 0 15,-41 82 1,0-82 0,41 0-1,40 0 1,1 0 0,-82 0-1,-41-41 1,82 41-16,-41-82 31,81 1-31,-40-1 16,0-41-1,-41 41 17,-41 41-32,0 1 0,82-42 15,-82 41-15,81-41 16,-81 0-16,0 0 15,41-40 1,-41-1 0,0 82-16,0 0 0,0-82 31,-81 83-31,-1-42 0,41 82 16,41-82-16,-82 82 15,0 0-15,41-41 16,-81 41-1,40 0-15,0 0 16</inkml:trace>
  <inkml:trace contextRef="#ctx0" brushRef="#br0" timeOffset="162212.962">17549 19021 0,'0'0'0,"0"-41"0,0 0 32,0 0-1,-41 41-15,0-82-1,-81 82 1,81-41-1,0 41-15,-41 0 16,0 0 0,41 0-16,-82 0 15,42 0 1,40 0-16,0 0 16,-82 0-1,82 0-15,-41 0 16,1 82-1,40-82 1,41 41-16,-41-41 16,-41 82-1,41 0 1,-41-1 0,41 1-1,41-41-15,0 41 0,-82-82 16,82 123-1,0-42 1,0 1-16,0 0 0,0 41 16,0-82-16,0 0 15,0 0-15,41 40 16,-41 1 0,41 41-16,-41-82 15,82 0-15,-41 40 16,-41-40-16,82 41 15,-82-41-15,204 0 16,-163 82 0,41-123-16,-41 41 0,0-41 15,41 81-15,-41-81 16,0 0-16,40 0 16,-40 0-16,41 0 15,0 0-15,82 0 31,-124-40-31,1 40 0,41 0 16,-82-41-16,82 41 16,-41-82-16,0 82 15,81-82 1,-122 0-16,82 41 16,-82-41-16,41 42 15,-41-1-15,0-41 0,82 41 16,0-82-1,-82 41-15,0 1 16,41-1-16,-41 0 16,0-41-16,0 41 15,0 42 1,0-42-16,0 0 16,-82 0-16,0-41 15,41 83-15,41-1 16,-82 41-1,1-123-15,40 123 0,-41-41 16,0 41-16,0 0 16,-81 0-1,122 0-15,-41 0 16</inkml:trace>
  <inkml:trace contextRef="#ctx0" brushRef="#br0" timeOffset="186769.055">17426 18448 0</inkml:trace>
  <inkml:trace contextRef="#ctx0" brushRef="#br0" timeOffset="188523.9458">12108 17589 0,'0'-41'31,"0"82"32,0 0-48,0 0-15,0 82 16,0-42 0,0-40-16,0 82 15,41-123 1,-41 123-16,0-82 15,0-164 48,0 82-47,0 0-16,0 0 15,0-41-15,0 41 16,0 1-1,0-42-15,0 0 16,0 0 0,-41 82 15,-40 41 0,81 0-31,-41 0 16,41 41-16,-82-41 15,82-1-15,-41 42 16,41 0 15,0-123 1,0-41-17,41 1 1,-41 40-16,41 41 15,-41-82 1,41 82-16,-41-82 16,82 82 15,-82 41-31,0 41 16,40 40-1,-40-81 1,0 41-16,0 0 15,0-41 1,0 41-16,0-41 16,0 0-16,0 40 15,0 1 1,0-41 0,-81-41-16,40 0 15,0 0 1,-41 0-1,164 0 64,-41 0-64,41 0-15,122-41 16,-122 41-1</inkml:trace>
  <inkml:trace contextRef="#ctx0" brushRef="#br0" timeOffset="189189.253">16976 20248 0</inkml:trace>
  <inkml:trace contextRef="#ctx0" brushRef="#br0" timeOffset="190653.6294">12518 19471 0,'0'-41'31,"-41"41"-31,41 41 31,0 81-15,0-40-16,0-41 16,0 123-1,0-82-15,0-42 16,0 42 0,0-123 30,0 0-30,0-40-16,0-1 16,0 0-16,0 0 0,0-41 31,0 42-31,0 40 0,0-41 16,0 41-1,-82 41 32,82 41-47,-41 41 16,41-41-16,-82 0 15,82 40-15,-82-40 16,82 41 0,41-164 46,-41 0-46,41 1-1,41 40 1,-41 41 15,-41 41-15,0 40-1,0-40-15,0 0 16,0 0-16,0 41 0,41-41 16,-41 0-16,0 41 15,0-1 1,0-40 0,0 0-1,-82 41 16,0-82-15,41 0 0,41 41-16,-41-41 15,41 41 1,123-41 31,82-82-47,81-41 15</inkml:trace>
  <inkml:trace contextRef="#ctx0" brushRef="#br0" timeOffset="194042.437">12190 16035 0,'0'0'0,"0"-41"16,-82 0 0,82-41-1,-40 82 1,-1 0 15,41 41-31,-82 245 16,82-163-1,0 0-15,0-41 16,0-1-16,41-40 16,0 41-1,0-82 1,40 0-1,-40-82-15,-41 41 0,82 0 16,-82-40 0,0-42-16,0 0 0,0 41 15,0-40 1,-41 122-16,41-41 16,-82 41-16,1 0 15,-1 0 1,82 41-1,0 40-15,0 42 16</inkml:trace>
  <inkml:trace contextRef="#ctx0" brushRef="#br0" timeOffset="195583.4045">10554 16157 0,'0'-41'31,"0"82"47,0 0-78,0 82 16,0 82-1,0-83-15,0 1 16,0 0-16,0-1 16,0 124-1,0-123-15,0-42 16,0 42-16,0 0 16,0-1-16,0 42 15,0-123 1,0 41-16,0-41 0,0 0 15,0 40 1,0 1 0,0-41-1,0 41 32,-41-82-31,41 41-16,0 41 15,-41-82 1,41 41 0,-41-41 31,0 0-32,-40 0 1,81-82-16,-41 82 15,41-82-15,-41 41 16,-41-82 0,82 82-1,0 82 63,41 41-78,-41-41 0,41-41 16,-41 41-16,41-41 16,40 82-1,1-82 1,0-41 0,-41 41-16,-41-82 15,82 82-15,-82-41 16,0 82 31,0 41-47</inkml:trace>
  <inkml:trace contextRef="#ctx0" brushRef="#br0" timeOffset="196718.7086">11086 17916 0,'0'41'63,"0"41"-48,0 0-15,0-41 16,0 41-16,0-1 16,0 42-16,0 41 15,0-1-15,0 83 16,0 81 0,0-163-16,0-1 15,0 1-15,0-41 16,0-42-16,0 83 15,0-123 1,-82-41 47,41 0-48,41-41 1,-41 41-16,41-123 15,-41 123-15,41-82 16,-82 42 0,42 40-1,40-41-15,0 82 63,0 40-63,0-40 15,0 0 1,0 41-16,81-82 16,1 82-1,-41-82-15,41 0 16,-41 0-16,0-41 16,40 41-1,-40-41-15</inkml:trace>
  <inkml:trace contextRef="#ctx0" brushRef="#br0" timeOffset="198502.9057">17426 22252 0,'0'0'0,"0"-41"15,-41 41 1,41 123 15,0 82-31,0 81 16,0-41-1,0-122-15,0 0 16,-40-41-16,40-42 0,0 1 16,0 41-1,0-123 1,0 0 0,0 0-16</inkml:trace>
  <inkml:trace contextRef="#ctx0" brushRef="#br0" timeOffset="198851.7103">17345 22539 0,'0'-82'16,"0"164"-16,81-246 0,-81 82 15,0 0-15,41 82 0,0-82 32,41 82-32,0 0 15,-82 41 1,0 82-1,0-41-15,-82 0 16,41 0-16,-41-1 16,41-40-16,0 41 15,-40-41 1,122 41 15,81 0-15,-81-1-16,41-40 15,-41 0-15,82 123 16,-83-82 0,-40 40-16,123-81 15,-123 41-15,41-82 16</inkml:trace>
  <inkml:trace contextRef="#ctx0" brushRef="#br0" timeOffset="199275.9259">18122 23152 0,'0'0'0,"0"-41"16,122 0 0,-81 41-16,0 0 15,41 0-15,0 0 16,-41 41-1,-41 0-15,0 0 16,-41 41-16,-41-41 16,41 41-16,-41-42 31,123-40 16,0 0-47,41 0 15,41 41 1,-123 82 0,0-41-16,0-41 15,-41 41-15,0-82 16,-41 81-16,0-81 16,41 0-16,-40 0 15,-1-81 1,82-1-1</inkml:trace>
  <inkml:trace contextRef="#ctx0" brushRef="#br0" timeOffset="199818.447">18940 23111 0,'-41'0'31,"82"0"1,82 0-17,40 0-15,124 0 16,-206 0-1,42 0-15,-41 0 16,0-82-16,0 82 0,-82-41 47,-82-40-16,0 81-31,82-41 16,-82 41-16,82-41 15,-41 41-15,41-82 16,41 82 15,41 0-31,-41 0 16,0 0-16,-41 82 16,82 122-1,-82-163-15,0 41 16,-41 0-16,-41-41 15,82 0-15,-82 41 16,82-42-16,-41-40 16</inkml:trace>
  <inkml:trace contextRef="#ctx0" brushRef="#br0" timeOffset="200151.9799">20372 22743 0,'0'-123'16,"0"246"30,0 0-46,0 40 16,0-40-16,0 0 16,0 0-16,0-42 15,0 1 1,0 0-16,-82-82 16,82-41-1,0-82 1,0 42-16</inkml:trace>
  <inkml:trace contextRef="#ctx0" brushRef="#br0" timeOffset="200459.9105">20290 22702 0,'0'0'15,"0"-41"-15,82-41 0,-41 42 16,-1 40-16,165-82 16,-164 82-1,0 0-15,41 0 16,-82 41-16,0 0 15,0-1 1,-164 165-16,41-123 16,41 40-16,42-81 15,-42-41-15,82 41 32,0 82-1,82-123-31,-42 82 15,42-41-15,0 41 16,0-1-16,0 1 16,0 0-16,-82-41 0,81 41 15</inkml:trace>
  <inkml:trace contextRef="#ctx0" brushRef="#br0" timeOffset="200871.7697">21190 23234 0,'0'0'0,"41"-82"15,0 82 1,40-82-16,-40 82 16,0 0-16,41 0 15,-41 41 1,-41 41-1,0-41-15,0 41 0,0-41 16,-205 40 0,205 1-16,-81-82 15,121 0 17,1 0-17,41 0 1,-82 41-16,82-41 15,-82 82-15,0 0 16,-41 0 0,0-82-1,0 0-15,-41 40 0,-40-40 32,81 0-32</inkml:trace>
  <inkml:trace contextRef="#ctx0" brushRef="#br0" timeOffset="201141.9053">21926 23193 0,'41'0'32,"0"41"-17,41-41-15,40 0 16,-40 0-16,-41 0 16,0 0-1</inkml:trace>
  <inkml:trace contextRef="#ctx0" brushRef="#br0" timeOffset="202572.3237">22540 22784 0,'0'-41'0,"0"0"16,82 41-16,-82-82 16,40 82-16,83 0 15,-82 0 1,82 164 15,-123-82-31,0 0 16,-41-1-16,41 1 15,-164-41-15,82 41 16,42-41-16,-42 82 16,82-83-1,0 1 1,122-41-1,1 0 1,-41 0-16,-41 0 0,0 0 16,41 0-16</inkml:trace>
  <inkml:trace contextRef="#ctx0" brushRef="#br0" timeOffset="203249.7343">23194 22661 0,'0'0'0,"0"-41"0,41-81 32,-41 163-1,0-1-16,0 42-15,0 164 16,0-124 0,0 1-16,0-41 15,0 0-15,0 0 16,-82-1 0,82-40-16,0-82 46,0-40-46,0-1 0,0 0 16,0-41-16,0 0 16,0 42-16,0-1 15,41-82 1,-41 123-16,0-40 16,41 40-16,-41 0 15,41 41-15,-41-82 16,82 82-16,0 0 15,-1 82 1,-81-41 0,0 0-16,0-1 15,0 165 1,0-123-16,0-41 0,-122 40 16,122-40-16,-82-41 15,82 82-15,-41-82 16,123 0 62</inkml:trace>
  <inkml:trace contextRef="#ctx0" brushRef="#br0" timeOffset="204185.8143">22785 22661 0,'0'0'0,"0"-82"0,0 1 16,-123 162 31,1 124-47,40 40 15,82-81 1,-82 41-16,82-83 0,0-40 16,0-41-16,123 41 15,-82-82-15,41 0 31,-1 0-31,-81-41 0,41-82 16,-41 41-16,0 1 16,0-42-16,0-41 15,0 41-15,0 83 16,-41 80 15,41 42-31,-122 82 16,122-41-16,0-42 15,0 1-15,0-41 16,41-41-16,-41 82 0,81-82 31,-40 0-31,0-41 16,-41-41 0,0 0-16,0-204 31,0 122-31,0 83 0,-123 81 31,123 122-15,-40 1-16,40 82 15,0-124 1,0-40-16,0 0 16,81-41-1,1 0 1,-82-41-16,82 0 0,-82-40 15,0-42-15,0-163 32,0 81-32,0 123 0,-41 82 15,0 82 17,41 41-32,0-1 15,0 124 1,0-164-16,0-41 15,0 0-15,0 40 16</inkml:trace>
  <inkml:trace contextRef="#ctx0" brushRef="#br0" timeOffset="204684.3598">23276 23234 0,'0'0'0,"0"-41"15,82 82 1,-41 0 0,41 41-16,-42-41 15,42 40-15,-41-40 16,0 82-1,41-123-15,-82 82 16,41-82 0</inkml:trace>
  <inkml:trace contextRef="#ctx0" brushRef="#br0" timeOffset="205049.4875">23931 23438 0,'0'-40'0,"40"40"16,-40-41-16,41 41 31,82 0-31,-82 0 0,0 0 16,-41 122-1,0-40-15,0-41 16,0 164-1,0-124-15,-164 1 0,164 0 16,-41-82 0,41 41-16,0 0 31,82-41-31,0 0 16,0 0-16,0 0 15,-41 0-15,-1 0 16,-40-82-16,82 82 15</inkml:trace>
  <inkml:trace contextRef="#ctx0" brushRef="#br0" timeOffset="214556.4698">14399 20861 0,'-41'0'31,"164"-40"16,-41 40-31,-41 0-16,0-41 15,40 41-15,1 0 32</inkml:trace>
  <inkml:trace contextRef="#ctx0" brushRef="#br0" timeOffset="214729.8818">14440 21066 0,'0'0'0,"-41"0"31,82 0 0,41 0-31,0-41 16,0 41-16</inkml:trace>
  <inkml:trace contextRef="#ctx0" brushRef="#br0" timeOffset="218106.9104">14604 20125 0,'-82'0'16</inkml:trace>
  <inkml:trace contextRef="#ctx0" brushRef="#br0" timeOffset="219670.7764">16813 25320 0,'0'0'0,"-82"-41"0,41 41 15,0 0-15,-41-82 16,41 82-16,0 0 16,164 0 15,0 0-15,0 0-16,-1 0 15,-40 0-15,0 0 16,-41 0-16,-41 41 15</inkml:trace>
  <inkml:trace contextRef="#ctx0" brushRef="#br0" timeOffset="229655.8593">29289 21843 0,'-41'-41'0,"123"41"31,0-82-31,0 82 16,41 0-16,-1 0 15,42-40-15,-82 40 16</inkml:trace>
  <inkml:trace contextRef="#ctx0" brushRef="#br0" timeOffset="230009.9002">29330 21884 0,'0'0'0,"-41"0"0,41 41 47,0 82-31,0 368 0,0-164-16,0 0 15,0 0-15,0 0 0,0-81 16,0 40-1,0 1-15,0 203 16,0-285 0,0-82-16,0-1 0,0-81 15,0 0 1,41-41-16,82 0 16,-41-82-1,81-40-15,-81-1 16</inkml:trace>
  <inkml:trace contextRef="#ctx0" brushRef="#br0" timeOffset="230420.4151">30680 22416 0,'0'0'0,"0"-41"16,0-41-1,0 41 1,0 0-1,0 82 48,0 41-63,0 0 16,0 81-1,0-81-15,0 0 16,0 0-16,0 0 15</inkml:trace>
  <inkml:trace contextRef="#ctx0" brushRef="#br0" timeOffset="230832.6453">31907 22089 0,'0'0'0,"0"-82"16,41 82-1,41-82 1,0 82-1,41 41-15,-123 82 16,0-83 0,0 1-16,-41 41 15,0-41-15,-41 41 16,41-82-16,41 82 16,-41-82-16,41 41 31,41-41 0,41 0-31,0 0 16,40 0-16,-40 0 0,0 0 15</inkml:trace>
  <inkml:trace contextRef="#ctx0" brushRef="#br0" timeOffset="231257.2501">33421 21966 0,'0'0'0,"0"-41"16,164 41 0,-124 0-1,42 0-15,41 0 16,-164 0 15,0 82-31,-41 0 16,41-82-16,1 40 15,40 42 1,40-82 15,1 41-15,41-41-16,-41 41 15,0 41 1,-41-41 0,0 0-1,-82 41-15,0-82 16,1 81 0,-1-81-16,0 41 0,41-41 15,0 0-15</inkml:trace>
  <inkml:trace contextRef="#ctx0" brushRef="#br0" timeOffset="231848.0426">30844 23684 0,'0'-41'15,"-41"-41"1,-41 82 0,41 0-1,41 41 1,-41 82-16,41-41 15,0-1-15,0 1 16,0-41-16,0 41 16,0-41-1,82-41-15,-41 0 16,41 0-16,0-41 16,-41 0-16,40 0 15,-81-41-15,41 41 16,-41-40-16,0-1 0,0-41 15,-82 82-15,42 41 16,-1 0-16,-82 0 31,82 41-31,41 0 16</inkml:trace>
  <inkml:trace contextRef="#ctx0" brushRef="#br0" timeOffset="232105.0814">31948 23807 0,'82'0'31,"41"-82"-15,-41 82-16,-1 0 15,1 0-15,0 0 16,0 0-16</inkml:trace>
  <inkml:trace contextRef="#ctx0" brushRef="#br0" timeOffset="232388.7168">32766 23357 0,'0'0'0,"0"-41"0,0 0 31,0 82 0,0 41-15,0-1-16,0 42 16,-81 41-1,81-83-15,0 1 16,0 0-16,0 0 0,0-41 16,41 0-16</inkml:trace>
  <inkml:trace contextRef="#ctx0" brushRef="#br0" timeOffset="232704.2019">33625 23766 0,'164'0'62,"-41"0"-46,0-41-16,-1 41 15</inkml:trace>
  <inkml:trace contextRef="#ctx0" brushRef="#br0" timeOffset="233056.0304">34485 23479 0,'0'-81'31,"81"81"-15,-40 0-16,123 40 31,-164 83-16,0-41-15,0-41 0,-41 82 16,-82-42 0,41 1-16,42-41 15,40 41 1,-41-82-16,163 0 31,-40-41-15,0 41-16,41 0 15,-42 0-15,-40 0 16,41 0-16</inkml:trace>
  <inkml:trace contextRef="#ctx0" brushRef="#br0" timeOffset="233688.2016">31580 25034 0,'0'0'16,"-82"-82"-16,41 41 31,-40 41-15,-42 82 0,123-41-16,-41 204 31,41-204-31,0 0 0,0 41 15,82-82 1,-82 82-16,122-82 16,-81 0-16,41 0 15,-41-82-15,41-41 16,-82 41 0,0 0-16,-41 1 15,41-42-15,-82 82 0,41 41 16,0 0-1,41 41-15,0 0 16,0 82 0</inkml:trace>
  <inkml:trace contextRef="#ctx0" brushRef="#br0" timeOffset="234068.504">32807 24952 0,'0'0'0,"0"-41"15,-81 164 32,81-82-47,0 0 16,0 40-16,0-40 15,0 41 1,40-82-16,42 0 16,-41 0-16,0 0 15,0 0-15,41-82 16,-82 41 0,0-40-16,0-1 15,0 0-15,0 0 16,-41 82-16,-41 0 15,0 41 1,82 0-16,0 0 16</inkml:trace>
  <inkml:trace contextRef="#ctx0" brushRef="#br0" timeOffset="234442.5526">34198 24870 0,'0'0'15,"0"-41"-15,0-41 16,0 164 15,0 0-31,-82-41 16,82 41-16,0 40 31,41-40-31,41-82 16,-41 82-1,41-82 1,-82-41-16,123 0 16,-123-41-16,40 42 15,-40-1-15,0-41 16,-40 41-1,-42 41-15,0 0 16</inkml:trace>
  <inkml:trace contextRef="#ctx0" brushRef="#br0" timeOffset="235125.2369">35548 21475 0,'0'-41'0,"41"41"16,-41-82 0,41 82-1,0 0-15,82 0 16,-42 0 0,-40 82-1,-41 0 1,0 82-16,0 40 15,0 41-15,0-40 16,0 0-16,0 490 16,0-450-1,0 42-15,0-1 0,-41-81 16,41 40 0,0-81-16,0-42 0,0 1 15,0-41-15,0-41 16,0 41-16,-81-82 15,81 122-15,0-81 16,-82 41 0,82 0-16,-82-41 15,82 40-15,-123-81 16,123 82-16,-41 0 16,41 0-1</inkml:trace>
  <inkml:trace contextRef="#ctx0" brushRef="#br0" timeOffset="235358.8185">36571 26015 0,'41'0'63,"0"0"-63,40 0 0</inkml:trace>
  <inkml:trace contextRef="#ctx0" brushRef="#br0" timeOffset="291850.5066">39230 7813 0,'0'0'0,"-41"-82"0,41 0 0,-41 0 15,41 164 32,0 82-47,0-1 16,0 124-16,0-83 15,0 1-15,0-82 16,0-1-16,0-40 16,-41-41-16,41 0 15,0 41 1,-123-82 15,123-82-31,-82-41 16,82 82-16,-81-81 31,-1 40-31,82 41 16,0 82 15,82 41-31,-41 40 15,-41-81-15,81 0 16,-81 0-16,41-41 16,-41 123-16,164-123 15,-82 0 1,163-41-16</inkml:trace>
  <inkml:trace contextRef="#ctx0" brushRef="#br0" timeOffset="292461.3352">38575 10962 0,'0'0'0,"0"41"16,41-41-1,0 41 1,0-41-16,41 0 16,81 0-16,-40 0 15,-41-163-15,0 122 0,-41-82 32,0 82-32,-41 0 0,0-41 15,0 42-15,0-1 16,0-41-1,-41 82-15,-41 41 16,0 0 0,41 81-16,41 1 15,-82 163 1,82-163-16,0 0 16,0-41-16,0-1 15,0 1-15,0 0 0,-41 41 16,41-82-1,-163 0-15,122 40 16,-41-81-16,41 0 16,-41-41-1</inkml:trace>
  <inkml:trace contextRef="#ctx0" brushRef="#br0" timeOffset="292798.5898">39843 10799 0,'0'-41'16,"0"-82"-16,0 82 15,0 82 17,-82 82-17,82 41-15,-81 40 16,81 42-16,0-83 16,0 164-1,0-163-15,0 0 0,81-83 16,1 1-1,-41-82 1</inkml:trace>
  <inkml:trace contextRef="#ctx0" brushRef="#br0" timeOffset="293260.4951">40416 11126 0,'0'0'0,"0"-123"15,-41 246 32,41 0-47,0 40 16,-82-40 0,82-41-16,-82 41 0,82-82 15,-40 40 1,40-122 31,0-40-47,0-42 15,0-82-15,122 1 16,-40 40-16,0 42 16,0 40-1,-41 82 1,0 41-1,81 122 1,-122-40-16,0 41 0,0-1 16,0-40-16,0 0 15,0-42-15,0 42 16,0-41 0,0-41-16,41 0 15</inkml:trace>
  <inkml:trace contextRef="#ctx0" brushRef="#br0" timeOffset="293462.4757">40416 11453 0,'-41'0'0,"82"0"46,82 0-46,40 0 16,-40-81-16,0 81 16,0 0-16,-42-82 15</inkml:trace>
  <inkml:trace contextRef="#ctx0" brushRef="#br0" timeOffset="293672.1336">41439 10717 0,'0'0'0,"-41"0"0,41-41 0,41 41 31,0 0-31,40 82 16,-81 0-16,82 0 15,-82 40-15,0 1 16,0 41-16,-82 122 15,1-163 1,-1-42-16</inkml:trace>
  <inkml:trace contextRef="#ctx0" brushRef="#br0" timeOffset="297258.5556">42543 11331 0,'-41'0'0,"123"-82"63,41 82-63,-41 0 16,40 0-1,-81 0-15</inkml:trace>
  <inkml:trace contextRef="#ctx0" brushRef="#br0" timeOffset="297428.1092">42502 11658 0,'-41'0'0,"82"0"47,82 0-47,41-41 15,-42 41-15,42-41 16,-41 41-16</inkml:trace>
  <inkml:trace contextRef="#ctx0" brushRef="#br0" timeOffset="298000.7699">44016 10758 0,'0'0'16,"0"-82"-16,0 123 47,-82 0-32,41-41-15,0 82 16,-41-82-1,1 41-15,40-41 32,41-41-17,0 0-15,0-41 16,0-41-16,0 42 16,122 40-1,-81 41-15,41 0 16,-41 41-16,41 40 15,-82 1-15,41 41 16,-41-41-16,0 81 16,-82-81-16,41 41 15,-41-41-15,0-1 16,1-81-16,81 82 16,-41-82-16,41-41 31,0-81-31,0-1 15,0 41-15,41 123 32,-41 0-17,81 41-15,-40-41 16,82 40 0,-41-81-16,41 0 0,-1 0 15</inkml:trace>
  <inkml:trace contextRef="#ctx0" brushRef="#br0" timeOffset="299762.8362">42380 2004 0,'81'0'63,"42"0"-63,41 0 16,81 0-16,-81 0 15,122-81 1,-163 81-16,-41 0 0,-1 0 15,-162 0 32,40 0-47,-41 0 0,0-41 16,0 41-16,-40 0 16,81 0-16,41-82 15,-82 82-15,82-41 31,82 41-15,-41 0-16,40 0 16,124 0-1,-164 41-15,41 41 16,-82 40 0,0-40-16,-82-41 15,82 41-15,-164-41 16</inkml:trace>
  <inkml:trace contextRef="#ctx0" brushRef="#br0" timeOffset="300251.5147">42707 3272 0,'0'0'0,"-41"0"0,123 0 47,40 0-47,1 0 15,0 0-15,40 0 16,124 0-1,-164 0-15,-42 0 16,-40 0 0,-41-41-1,0-40 1,-163 40 0,122 41-1,-41 0-15,0-41 0,41 41 16,123-82 15,0 82-15,41 41-16,-42-41 15,-81 82-15,41 0 16,-41 122 0,-82-40-16,-81 81 15,-42-122-15</inkml:trace>
  <inkml:trace contextRef="#ctx0" brushRef="#br0" timeOffset="390080.7502">2536 8017 0,'-41'-41'0,"41"-40"15,-122 81 1,122-82-16,-41 82 16,41 123 30,0 40-46,0 83 0,82 40 16,-1 0-16,1 1 16,0-1-16,0 41 15,0-41-15,-82 1 16,122-42-16,-122 42 16,82-83-16,-82 1 15,0-83-15,0 1 16,0-41-16,82 0 15,-82-41 1,0-1-16,41 42 16,0-82-1</inkml:trace>
  <inkml:trace contextRef="#ctx0" brushRef="#br0" timeOffset="390660.9325">6177 6790 0,'0'0'0,"0"123"62,0 41-46,0-1-16,41 1 0,-41 40 16,82 83-1,40 244 1,-40-244-16,0 40 0,0-123 15,0 42-15,-82-82 16,122 81-16,-122-41 16,82 124-1,-82-246-15,0-1 16,0 1-16,0-41 16,0 0-1,0 0 1</inkml:trace>
  <inkml:trace contextRef="#ctx0" brushRef="#br0" timeOffset="393249.7631">3886 13949 0,'-41'0'16,"41"-41"-16,-82 41 31,-40 0-15,-1 81-1,82-81 1,-41 41-16,0 41 15,1-82 1,81 41-16,-41-41 31,41 41 1,0 0-1,0 122-16,0-81 1,0 41-16,82 41 0,-82 40 16,122 42-16,-40 40 15,0 0-15,0-40 0,81 163 32,-122-205-32,-41-81 0,82 0 15,-82-42-15,82 1 16,-82 0-16,0-41 15,41-41-15,-41 82 16,82 0 0,-1-82-1,-40 0-15,41 0 16,-41 0-16,123-82 16,-83-41-1</inkml:trace>
  <inkml:trace contextRef="#ctx0" brushRef="#br0" timeOffset="393926.3111">7077 13130 0,'0'0'0,"0"-40"47,41 40-47,0-82 0,41 82 15,-1-41-15,42 41 16,-82 0-16,0 0 16,0 0-1,41 82 1,-82-1-16,81 42 16,-81 41-16,41 40 15,-41-40-15,123 40 16,-123-40-16,123 0 15,-123 81-15,122 1 16,-122-83-16,123-40 16,-123 0-16,41-1 15,-41 1 1,41-123-16,-41 82 16,0-41-16,-41 81 31,-82-122-31,42 82 15,-42-41 1</inkml:trace>
  <inkml:trace contextRef="#ctx0" brushRef="#br0" timeOffset="394759.0416">5154 18203 0,'0'0'0,"0"-82"32,0 164 30,0-1-62,-82 42 16,82 41-1,0-42-15,0 1 16,82 0-16,-82 0 16,123 40-16,-41 1 15,0 40-15,-41-40 0,81 122 16,-40-40-16,41-42 15,-1-40-15,1 0 16,164 81 0,-206-163-16,1 0 15,0-82-15,41 81 16,-41-81-16,-1 0 16</inkml:trace>
  <inkml:trace contextRef="#ctx0" brushRef="#br0" timeOffset="395539.3345">8018 17344 0,'0'-41'16,"0"0"30,-41 41-30,123 0 31,-1 0-31,42 0-16,-41 163 0,0-122 15,81 164 1,-81-123-16,-41 40 15,41 1-15,0 82 16,41 245 0,-123-287-16,81 42 15,-81-42-15,82-40 16,-82 0-16,82 204 16,-82-204-1,0-1-15,-41 1 16,41 0-16,0 0 15,-82-42-15</inkml:trace>
</inkml:ink>
</file>

<file path=ppt/ink/ink2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55:36.829"/>
    </inkml:context>
    <inkml:brush xml:id="br0">
      <inkml:brushProperty name="width" value="0.05292" units="cm"/>
      <inkml:brushProperty name="height" value="0.05292" units="cm"/>
      <inkml:brushProperty name="color" value="#FF0000"/>
    </inkml:brush>
  </inkml:definitions>
  <inkml:trace contextRef="#ctx0" brushRef="#br0">12354 15380 0,'-41'0'47,"41"82"-31,-41 0-16,41 0 15,-82 40-15,82 1 16,-41 0-16,-40-1 16,81-81-1,0 41-15,-41-82 16,41-82 15,0 1-15,0-1-16,41 0 0,-41-41 15,163 1-15,-163-1 16,123 0 0,-41 41-16,-82 0 0,82 1 15,-1-1 1,-40 82 0,41 0-1,-41 82 1,-41 40-16,82 165 15,-82-124 1,0-40-16,0 0 16,0-41-16,0-1 0,0 1 15,0 0-15,41-41 32,0-41-32,40 0 15,124-164 16,-205 82-31,41-40 0</inkml:trace>
  <inkml:trace contextRef="#ctx0" brushRef="#br0" timeOffset="238.3475">12231 15871 0,'0'0'0,"-41"0"16,123-82 31,41 82-32,40 0-15,1-82 16,-41 82-16,-1 0 15,1 0-15</inkml:trace>
  <inkml:trace contextRef="#ctx0" brushRef="#br0" timeOffset="1260.3116">13949 15871 0,'-41'0'16,"41"-82"-16,-41 82 16,164 0 46,0 0-62,0 0 16,-42 0-16,1 0 15,-41 0-15,41 0 16,0 0-16,40-41 31,-81 41-31,41-81 0,-41 81 16,-41-41-1,0 0 17,-41 41-1,-41 0-31,1 0 16,40 0-1,0 0 1,82 0 46,0 0-62,-1 0 16,42 0 0,0 0-16,-82 41 0,0 81 31,-41-40-16,0 0-15,-41-41 0,1 41 16,40-41-16</inkml:trace>
  <inkml:trace contextRef="#ctx0" brushRef="#br0" timeOffset="2368.7914">16854 15339 0,'0'-82'0,"0"164"15,0-204-15,0 40 16,-41 82 0,41 41 30,0 81-30,0 42 0,0-82-16,0 0 15,0-1-15,0 1 16,-41 0-16,41 0 16,0 0-1,-82-41-15,82-1 0,0 42 16,0 0-1</inkml:trace>
  <inkml:trace contextRef="#ctx0" brushRef="#br0" timeOffset="3089.2797">17467 15339 0,'0'0'0,"0"-82"0,0 42 16,0 80 31,0 42-32,0 0-15,0 0 16,-82 41-16,82-42 16,-40 42-1,40-41-15,-82 0 16,82-164 46,0 0-62,41-41 16,0-40 0,-41 81-16,81 0 15,-81 0-15,41 1 16,-41 40-16,41-41 15,41 82 1,-82-82-16,41 82 16,41 41-1,-82 0-15,81 41 16,-81 40 0,0 1-16,0 0 0,41 0 15,-41 40-15,0 1 16,0 81-1,0-163 1,0-41 0,123-123 31,-123 41-47,82-41 15,-82 41-15,41 1 16</inkml:trace>
  <inkml:trace contextRef="#ctx0" brushRef="#br0" timeOffset="3346.0325">17263 15830 0,'0'0'16,"0"-41"15,82 41-15,81-82 0,1 82-16,-1 0 15,42-40-15,-82 40 16</inkml:trace>
  <inkml:trace contextRef="#ctx0" brushRef="#br0" timeOffset="3650.5313">18572 15135 0,'0'0'0,"0"-41"15,-41 41-15,41-82 16,0 123 15,0 82-15,0 204 0,0-123-16,0-40 15,0 41-15,0-42 16,0-40-16,0 0 15,0-1-15,-41 83 16,41-164 0,-41-41-16,41 41 0</inkml:trace>
  <inkml:trace contextRef="#ctx0" brushRef="#br0" timeOffset="28263.3294">11004 5031 0,'-82'0'15,"0"0"17,123 0 15,41 0-47,0 0 15,41 0-15,40-41 16,1 41-16,81 0 15,-81-81-15,163 81 16,-204 0 0</inkml:trace>
  <inkml:trace contextRef="#ctx0" brushRef="#br0" timeOffset="28536.5507">11454 5359 0,'-82'0'0,"164"0"0,-205 0 15,246 0 32,0 0-47,40-41 16,165 41-1,-124-41-15,-40 41 16,-1 0-16,-40 0 16</inkml:trace>
  <inkml:trace contextRef="#ctx0" brushRef="#br0" timeOffset="30504.9457">13417 15135 0,'0'0'0,"0"-41"16,0 0 0,0-41-1,0 0 1,0 41 0,-40 41-16,40-40 15,-82-42 1,41 41-16,0-41 15,-82 82 1,123-41 0,-82 41-16,1-82 15,-1 82 1,0 0 0,0-41-1,0 41 1,1 0-1,-1 0 1,0 0-16,0 0 16,-41 41-1,42-41 1,81 41 0,-41-41-16,41 41 15,-41-41-15,41 82 16,-82 0-16,82-41 15,-82 0-15,82 40 16,-41 1-16,41-41 16,0 41-16,-82 0 15,82-1-15,0 1 16,0 82 0,0-82-16,0 40 0,0 1 15,0-41-15,0 0 16,0 0-16,0-1 15,0 42 1,41-82-16,-41 41 16,41 0-16,-41-41 15,41-1-15,-41 42 16,123-41-16,-41 82 16,-41-82-1,40 41-15,-40-42 16,0-40-16,41 82 15,-41-82-15,41 82 16,-41-82-16,0 0 0,40 41 16,-40-41-1,0 0-15,0 0 0,82 0 32,-41 0-32,-42 0 15,83 0 1,-41-82-1,-41 82-15,-41-82 16,82 82-16,-82-81 16,82 81-16,-82-82 15,81 0-15,-40 0 16,-41 0 0,82 41-16,-82 1 0,0-42 15,41 0 1,-41-82-1,0 82-15,82 1 0,-82-42 16,0 0-16,0 41 16,0-40-16,-41-83 31,41 123-31,-82 1 0,82-1 16,-123 0-16,42 41 15,40 41-15,-41-123 16,-123 123-1,123 0-15,1 41 0,-1-41 16</inkml:trace>
  <inkml:trace contextRef="#ctx0" brushRef="#br0" timeOffset="33269.2697">13008 14439 0,'0'-41'47,"0"-40"-16,0 40-15,41 41-16,0-41 15,41-41 1,41 41 0,-41 41-1,-42-82 1,1 82-16,41 0 0,0-41 31,0 41-31,-41-81 0,0 81 16,40 0-16,1-41 15,0 41-15,0 0 16,122-41 0,-163 41-16,41 0 15,0 0-15,0 0 16,0 0-16,40 0 16,-40 0-16,82 0 15,-82 0 1,-1 0-16,-40 0 15,41 0-15,-41 0 0,0 0 16,41 0 0,0 0-1,-42 0-15,83 0 0,-41 0 16,0 0-16,40 0 16,42 41-1,-41 41-15,-41-82 16,-1 40-16,1-40 15,0 0-15,0 82 16,-41-82-16,0 0 16,41 41-16,-42-41 15,1 0-15,41 82 16,-41-82-16,41 82 16,-41-82 15,-41 41-31,82-41 31,-41 0-15,-41 81-16,0-121 78,0-42-63,0 0 1,0 0 0,0 0-1,-82 1 1,82 40 0,-41 41-1,41 41 63,0-1-78,123 1 16,-123 41-16,40-41 0,-40 41 31,0 0-31,0-1 16,0-40-16,-81 0 15,-1 82-15,-82 0 16,41-123-16</inkml:trace>
  <inkml:trace contextRef="#ctx0" brushRef="#br0" timeOffset="35447.1614">19922 16157 0,'0'0'0,"-41"0"15,82 0 32,0 0-47,40-81 16,1 81-16,-41 0 15,82-41 1,-82 41-16</inkml:trace>
  <inkml:trace contextRef="#ctx0" brushRef="#br0" timeOffset="35660.5116">19881 16485 0,'82'0'62,"-1"-41"-62,1 41 16,-41 0 0,41-41-16,-41 41 0,0-82 15</inkml:trace>
  <inkml:trace contextRef="#ctx0" brushRef="#br0" timeOffset="36132.4645">20085 15585 0,'0'0'16,"0"-41"-16,0 0 15,0 0 1,0 82 31,0 41-47,0 40 0,0 42 15,0 41-15,0-42 16,0 1-16,0-41 16,0-1-16,-82 42 15,82-82-15,0-41 16,0-1 0,0 42-16,-81 0 31,81-164 0</inkml:trace>
  <inkml:trace contextRef="#ctx0" brushRef="#br0" timeOffset="36700.3269">20822 15912 0,'0'0'15,"0"-82"-15,0 41 0,0-41 16,0 123 46,0 82-62,0-41 16,0 41 0,0-1-16,0 1 0,0-82 15,0 0-15,0 41 16,41-82 0,40 0-1,1 0 1,-41 0-1,41-41-15,-41 0 16,0-41-16,40 41 16,-40-41-16,-41 41 15,82 0-15,-41-81 16,-41 81-16,0-41 16,0 41-16,0 0 15,0 0-15,-82-40 16,0-1-1,1 82-15,-1 0 16,41 0-16,-41 0 16,41 0-1,0 0-15,-40 82 16,81-1-16,0-40 16,0 0-1</inkml:trace>
  <inkml:trace contextRef="#ctx0" brushRef="#br0" timeOffset="37495.3187">23481 15667 0,'0'0'0,"-41"0"16,122 0 31,42 0-47,41 0 15,-1-82-15,-40 82 16,0 0-16,0 0 16,122-82-1,-204 82-15,41 0 16,-82-41 15,0 0 0,-82 0-15,41 41-16,0 0 0,-41-82 16,41 82-16,1 0 15,40-41 1,40 41 15,83 0-15,-82 0-16,0 41 15,41 82 1,-82-82-16,0 0 16,0 41-16,0-41 0,-82 81 31,82-81-31,-41-41 0,41 82 15</inkml:trace>
  <inkml:trace contextRef="#ctx0" brushRef="#br0" timeOffset="38309.7123">26303 15257 0,'0'0'0,"0"-40"0,0-42 16,0 41-16,0 0 16,0 123 15,0 40-16,0 1-15,0 0 16,0 0-16,0-1 0,0-40 16,0 0-16,0-41 15,0 41 1,0-164 31,0-41-47,0 0 15,0 1-15,0-1 16,0 0-16,0 1 16,0 40-16,0 0 0,41 41 15,-41-41 1,123 82-16,-1-82 16,-81 82-1,41 0-15,-82 82 16,0-41-16,0 123 31,-41-82-31,-41-1 0,-40 42 16,81-82-16,-41 0 15,41-41-15,41 82 16,0-41 15,82 0-15,-41-41-16,122 163 15,-122-81-15,41-41 16,0 41-16,0-82 16,0 81-16,40-81 15,-81 0-15,0 0 16,0 0-16</inkml:trace>
  <inkml:trace contextRef="#ctx0" brushRef="#br0" timeOffset="39069.8104">27285 15953 0,'0'-123'16,"0"246"-16,0-287 0,0 123 15,41-40-15,-41-1 16,0 41 0,0 0-1,-41 41-15,-41 0 32,0 0-32,82 82 15,-41 0-15,41-1 16,0 42-16,0-41 15,0 41 1,0-83-16,41-40 31,41 0-15,-82-40 0,82-42-16,-82 0 15,0-41-15,41 41 16,-41 42-16,0-42 15,0 123 17,0 0-32,0 40 15,0 1 1,0 0-16,0 0 0,0-41 16,82-41-1,-41 0 16,40-41-15,-81-82-16,82 41 16,-82 41-16,41 41 15,-41 41 17,0 41-17,0-41-15,41 0 16,41-41 15,-41 0-15,-41-41-1,81-82 1,-40 123-16,-41-82 16,0 123 15,82 0-16,-82 0 1,41-41-16,0 0 16,41 0-1,-41 0-15,41-41 16,-82-41-16</inkml:trace>
  <inkml:trace contextRef="#ctx0" brushRef="#br0" timeOffset="39295.4396">28348 15094 0,'0'0'0,"0"-82"0,0 164 63,0 0-48,0 40-15,0 1 16,0 0-16,0-41 15,0 40-15,0-40 16,0 41-16,0-41 16,0-1-16</inkml:trace>
  <inkml:trace contextRef="#ctx0" brushRef="#br0" timeOffset="39612.1966">28553 15298 0,'0'0'0,"0"-81"0,41 81 31,-41-41-31,-82 82 32,0 40-17,41-40-15,41 41 16,-41-41-1,41 0 1,82-41 0,0 82-16,0-82 15,41 0-15,-82 0 16,-1 0-16,42 0 16,-41 0-16,-41 41 15,82-41-15,-41 0 31</inkml:trace>
  <inkml:trace contextRef="#ctx0" brushRef="#br0" timeOffset="39647.9284">29044 15626 0</inkml:trace>
  <inkml:trace contextRef="#ctx0" brushRef="#br0" timeOffset="41859.3445">13458 16444 0,'0'-41'32,"41"41"-17,-41-41-15,41 41 16,41 0 15,-41 0-31,-41 82 16,0 40-1,0 1 1,0-82-16,0 41 16,0-123 46,0 0-46,0-41-16,0 41 15,82 0-15,-41-40 16,0 81 0,40 0-1,-81 122-15,41-81 16,-41 0 0,0 41-16,0-41 0,0 0 15,0 0-15,0 40 16</inkml:trace>
  <inkml:trace contextRef="#ctx0" brushRef="#br0" timeOffset="42109.1331">14277 16607 0,'0'-41'0,"-41"82"62,41 41-46,-82-41-16,82 0 16,-82 41-16,82 0 15</inkml:trace>
  <inkml:trace contextRef="#ctx0" brushRef="#br0" timeOffset="42302.7549">14072 16607 0,'41'0'47,"-41"41"-47,41-41 16,-41 82-16,82-82 15,-82 82-15,81-82 16,-81 41-16</inkml:trace>
  <inkml:trace contextRef="#ctx0" brushRef="#br0" timeOffset="42681.9888">14481 16730 0,'0'0'0,"0"-123"0,82 1 31,-41 122-15,-41 41-1,41-41-15,-41 81 16,0-40-16,0 0 15,0 41-15,0-41 16,0 0-16,0-82 63,81 0-63,-81-82 15,123 1-15,-41 122 16,-41 0 15,-41 81-31,0 1 16,0-41-16,0 0 15,82 41 1,0-41-16</inkml:trace>
  <inkml:trace contextRef="#ctx0" brushRef="#br0" timeOffset="44928.3391">30148 15830 0,'0'-41'31,"82"41"-15,0-82-16,0 82 16,0 0-16,-1 0 15,42 0 1</inkml:trace>
  <inkml:trace contextRef="#ctx0" brushRef="#br0" timeOffset="45104.1248">30312 16116 0,'82'0'47,"0"0"-47,-1 0 15,1-81-15,0 81 16</inkml:trace>
  <inkml:trace contextRef="#ctx0" brushRef="#br0" timeOffset="45618.5226">31089 15667 0,'0'-82'0,"0"-41"16,0 82-1,82-41-15,-41 82 16,41-82-16,-41 82 16,0 0-16,40 0 15,-81 82 1,82 0-16,-82 0 16,0 41-16,0-42 15,0 1-15,0 0 0,-41 0 31,41-41-31,0 41 0,-41-82 16,41-41 15,0-41-15,41-164 0,0 165-16,-41-1 15,82 0-15,-82 0 16,41 82-16,41 0 31,-82 41-31,82 41 16,-82 82-1,81-83-15,-81 42 16,0-41-16,0 41 16,0-83-16,41-40 15,-41 41-15,164-41 16,0-41-1,-1-81-15</inkml:trace>
  <inkml:trace contextRef="#ctx0" brushRef="#br0" timeOffset="48815.5109">14604 18325 0,'0'-41'0,"-82"41"16,123 41 31,-41 41-47,82 0 16,40 41-1,-40-42-15,41-40 16,-41-41-16,0 123 15,40-123-15,206 0 16,-165 0 0,-40 0-16,-41 0 0,-1-41 15,1 0 1,-82-41 0,0-40-1,0 40 1,0 41-1,0 0 1,-82 41 0,82 41 31,0 0-47,0 0 0,82 41 15,-41-41-15,41 40 16,-41 1-1,-41 0-15,0-41 16,-41 41 0,41 0-16,-123-82 15,82 81-15,0-81 16,41 41 0</inkml:trace>
  <inkml:trace contextRef="#ctx0" brushRef="#br0" timeOffset="49394.1438">17099 18530 0,'0'0'16,"0"-41"-16,0 0 15,0-41-15,0 123 47,0 82-47,0 40 16,0 1-16,0 0 16,0-42-16,0 1 0,0 0 15,-82-41-15,82-1 31,0-162 1,0-42-32,0-41 15,41-40-15,-41 40 16,82 1-16,-82-42 16,82 82-16,-82 42 15,41 40-15,-41-82 16,41 123-1,40 123 1,-81-1-16,41 1 16,-41 204-1,0-204 1,0 41-16,0-1 0,0-40 16,0-41-16,0 40 31,0-81-31,0-122 47</inkml:trace>
  <inkml:trace contextRef="#ctx0" brushRef="#br0" timeOffset="49872.8578">17017 19062 0,'-41'0'0,"82"-82"47,41 82-47,41 0 15,-82-41 1,0 41-16,0 0 0,40-82 15</inkml:trace>
  <inkml:trace contextRef="#ctx0" brushRef="#br0" timeOffset="50138.4416">17713 18448 0,'0'0'0,"0"-82"0,0 41 32,0 123-1,0 41-31,0 40 16,0 1-16,0 163 15,0-81 1,0-83-16,0-40 15,0-41-15,0-41 16</inkml:trace>
  <inkml:trace contextRef="#ctx0" brushRef="#br0" timeOffset="50445.811">16690 18284 0,'0'-122'0,"-41"81"15,41 82 32,0 122-47,0 1 0,0 81 16,41-40-1,-41 40-15,0-81 16,0 0-16,41 40 0,-41-81 16,0-41-16</inkml:trace>
  <inkml:trace contextRef="#ctx0" brushRef="#br0" timeOffset="50710.5618">18367 19062 0,'0'-41'16,"82"41"15,0-82-31,0 82 16,-1 0-16,1 0 16,0 0-16</inkml:trace>
  <inkml:trace contextRef="#ctx0" brushRef="#br0" timeOffset="50861.423">18408 19266 0,'0'0'0,"82"0"31,41 0-31,-1-82 16,-40 82-16,0-41 15</inkml:trace>
  <inkml:trace contextRef="#ctx0" brushRef="#br0" timeOffset="51238.941">19594 18693 0,'0'-40'15,"-41"40"32,41 122-47,0-40 16,0 41-16,0 0 16,0-42-16,0-40 15,41 41-15,41-82 16,-41 41-16,41-41 0,41 0 31,-123-41-31,81-41 0,-81 41 16,0-40-16,0-42 15,0 0-15,0 0 16,-122 42 0,81-1-16,0 82 15,-41 0-15,41 41 16,0 0-1</inkml:trace>
  <inkml:trace contextRef="#ctx0" brushRef="#br0" timeOffset="54018.1313">22008 19062 0,'82'0'78,"-41"0"-78,40 0 16,83 0-1,-41-82-15,-41 82 16,-1 0-16,-40 0 16</inkml:trace>
  <inkml:trace contextRef="#ctx0" brushRef="#br0" timeOffset="54456.3283">22376 18857 0,'0'0'16,"-41"0"-16,41-41 31,41 41 16,0 0-47,41 0 15,0 0-15,40 0 16,-81 164 0,0-123-16,-41 41 15,0-1-15,-82 1 16,-40 41-16,-1-41 16,41-1-16</inkml:trace>
  <inkml:trace contextRef="#ctx0" brushRef="#br0" timeOffset="55307.491">25730 18693 0,'0'-163'15,"0"122"1,0 123 31,0 40-47,0 1 0,0 0 15,0-41 1,0 0-16,0-1 0,-81-81 16,81 82-16,0-164 46,0 1-46,0-42 16,41 0-16,-41-81 16,81-42-1,-40 164-15,-41 41 16,41 41-16,-41-81 0,82 81 16,0 81-1,-41 1-15,-41 41 16,122 41-16,-122-1 15,0-40-15,82 41 16,-82 40 0,0-122-16,0-41 15,0 0-15</inkml:trace>
  <inkml:trace contextRef="#ctx0" brushRef="#br0" timeOffset="55493.5601">25526 19021 0,'0'0'0,"-82"0"0,82-82 32,82 82-17,204 0 1,164-82-1,-286 41-15</inkml:trace>
  <inkml:trace contextRef="#ctx0" brushRef="#br0" timeOffset="55659.465">26794 18898 0,'0'0'0,"-41"0"0,164 0 47,40 0-47,83 0 31,-164 0-31</inkml:trace>
  <inkml:trace contextRef="#ctx0" brushRef="#br0" timeOffset="55799.9903">26999 19225 0,'0'0'0,"81"0"47,83-41-47,0 41 0,-83-81 16</inkml:trace>
  <inkml:trace contextRef="#ctx0" brushRef="#br0" timeOffset="56095.693">29576 18162 0,'0'0'16,"0"-82"-16,0 41 15,41 41 1,40-82-16,83 82 16,41-123-16,-42 123 15,-40 0-15,-82 0 16</inkml:trace>
  <inkml:trace contextRef="#ctx0" brushRef="#br0" timeOffset="56437.9865">29780 17916 0,'0'0'0,"-41"0"15,-41 41 17,82 0-32,0 82 15,0 0-15,41 163 16,-41-123 0,0 124-16,82-1 15,-82 82-15,0 82 0,82 287 31,-82-369-31,0-123 0,0 1 16,0-83-16,0-40 16,41-41-1,-41-41-15,123-41 0,-42 0 16,42 0-16,41-164 16</inkml:trace>
  <inkml:trace contextRef="#ctx0" brushRef="#br0" timeOffset="56872.8413">32071 18284 0,'0'0'0,"0"-40"0,0-42 0,0 0 16,0 205 31,0 40-47,0 42 16,0-83-16,0 1 15,0 0-15,82-41 16,-82-41-16,41-41 15</inkml:trace>
  <inkml:trace contextRef="#ctx0" brushRef="#br0" timeOffset="57211.227">34116 18203 0,'0'0'0,"0"-82"0,164-41 31,-82 123-15,41 0-16,-42 0 16,-81 41-16,82 41 0,-82 0 15,-41 81-15,-204 83 31,163-165-31,-41-40 0,82-41 16,41 82-16,123-82 47,41 0-47,81 0 16,-40-82-16,-1 82 15,-122-122-15</inkml:trace>
  <inkml:trace contextRef="#ctx0" brushRef="#br0" timeOffset="57592.1336">36244 17998 0,'0'-82'16,"81"82"-16,-40 0 15,41 0-15,-41 0 16,-41 41-16,41-41 16,-41 164-1,0-123-15,-82 41 16,41-42-16,0-40 0,41 82 16,-82-82-1,82 82 1,41-82-16,41 0 0,41 0 15,-41 0-15,-1 41 16,1-41-16,-82 41 16,-82 82 15,1-123-31,-165 40 16,124 42-1,40-82-15,-41 0 16</inkml:trace>
  <inkml:trace contextRef="#ctx0" brushRef="#br0" timeOffset="58539.1621">32439 19962 0,'-41'0'16,"41"-41"0,0 0-1,0-41 1,123 82-1,-41 82-15,-82 0 16,41 122 0,-41-122-16,0 0 0,-82-1 15,41 42-15,41-82 16,-123 41-16,123-123 62,82 0-46,0 41-16,41 0 16,-1-82-16,42 82 15,0 0-15</inkml:trace>
  <inkml:trace contextRef="#ctx0" brushRef="#br0" timeOffset="58972.8888">34566 19757 0,'0'-41'16,"0"82"-16,41-123 0,-41-41 15,0 205 48,0 41-63,0-41 15,0-41-15,0 0 16,0 40-16,82-81 16,0 0-1,0 0 1,-1 0-16,-81-122 15,41 40-15,-41 0 16,0 0-16,0 0 16,0 123 15,0 41-31,0 41 16,0 122-1,0-163-15,0 0 0,0-41 16</inkml:trace>
  <inkml:trace contextRef="#ctx0" brushRef="#br0" timeOffset="59220.1156">36612 19593 0,'0'0'0,"0"-41"16,41 41 15,-1-81-31,42 81 0,0 0 16,-41 0-16,41 0 15</inkml:trace>
  <inkml:trace contextRef="#ctx0" brushRef="#br0" timeOffset="59673.5795">36734 19552 0,'-41'0'47,"-40"82"-31,40 0-16,41 0 15,-82 0-15,82 0 16,0 40-16,0-81 16,41 0-16,0-41 15,0 82-15,40-82 0,-40 0 16,0 0 0,41-41-16,-41-41 15,-41 0 1,-41 82-1,-41 0 1,-81 82-16,81 41 16,0-41-16,0-1 15,82-40-15</inkml:trace>
  <inkml:trace contextRef="#ctx0" brushRef="#br0" timeOffset="63080.1973">32644 21352 0,'0'-82'31,"0"42"31,0-1 2235,41 41-2281,40-82-1,1 82 1,0 0 0,0 0 15,-82 82-31,0-1 16,-41-81-1,0 82-15,0-82 16,-41 82-16,41 0 15,82-123 48,41 41-63,-41 0 0,0 0 16,0 0-16,41 82 15,-82-41 1,0 41-1,-82-1 1,41-81 0,-41 82-16,41-82 15,0 0-15,0 0 16,41-41 0,0 0-16</inkml:trace>
  <inkml:trace contextRef="#ctx0" brushRef="#br0" timeOffset="68873.2121">37103 21025 0,'0'0'0,"0"-41"32,-82 41 624,41 0 63,0 0 1031,0 0-1719,-82 41-16,123 0 1,-41 41-16,41-41 16,0 0-16,0 40 15,0-40 1,41-41 0,0 0-1,41 0-15,-41-41 0,41-40 31,0-1-31,-82 41 16,0-41-16,40 41 16,-40 0-1,0 123 17,0 0-32,0 0 15,-40 163 1,40-163-16,0 0 15,0 0-15</inkml:trace>
  <inkml:trace contextRef="#ctx0" brushRef="#br0" timeOffset="69741.0371">37553 17425 0,'122'0'62,"-40"0"-46,0 0 0,-41 41-1,-41 82 1,82 0-16,-1 368 31,-81-82-31,123-41 0,-123 41 16,82-82-16,-82 0 15,82 491 1,-82-490-16,0-42 16,0-81-16,0-42 0,0 1 15,0 81 1,0-163-16,0-41 16,-123 41-16,82-82 15,0 82-15,-41-82 16,1 40-16,-1-40 15</inkml:trace>
  <inkml:trace contextRef="#ctx0" brushRef="#br0" timeOffset="79503.3176">29780 23193 0,'41'0'47,"0"0"-47,0-41 15,82 41 1,-82 0-16</inkml:trace>
  <inkml:trace contextRef="#ctx0" brushRef="#br0" timeOffset="79870.0676">29698 23234 0,'-41'0'32,"41"82"15,0 0-47,0 40 15,0 42-15,0 204 16,0-123-1,0-40-15,0 40 16,0-40-16,0-41 16,-81 40-16,81-81 15,0-41-15,0-42 16,0 1-16,0 41 0,0-41 16,122-41 15,-81 0-31,0 0 0,41-41 15,-41-41-15</inkml:trace>
  <inkml:trace contextRef="#ctx0" brushRef="#br0" timeOffset="80275.9011">30598 23438 0,'0'0'0,"0"-40"0,0-42 16,0 0 0,0 123 31,0 0-47,0 41 15,0 81 1,0-81-16,0 41 15,0-42-15,0 1 16,0-41-16,0 0 16</inkml:trace>
  <inkml:trace contextRef="#ctx0" brushRef="#br0" timeOffset="80716.6631">31662 23438 0,'0'-122'16,"0"81"-1,82 41 1,-82-41-16,82 41 16,-42 0-16,42 0 15,-41 0 1,-41 82-16,0-41 16,0 0-16,-41 40 15,0 1-15,-40 0 16,40 0-16,41-41 15,-41 0 1,123-41 15,-1 0-15,1 0-16,0 0 16,-41-82-16,41 82 15,-41 0-15</inkml:trace>
  <inkml:trace contextRef="#ctx0" brushRef="#br0" timeOffset="81193.7271">30721 24747 0,'0'-81'31,"0"40"-31,82 41 15,0-41-15,0 41 16,-1 0-16,1 0 16,-82 41-1,0 0-15,0-1 16,-41 83-16,0-41 16,-81 0-16,40 41 15,0-83-15,0 1 16,41-41-1,123 0 32,0 0-47,0 0 0,0 0 16,122-81 0</inkml:trace>
  <inkml:trace contextRef="#ctx0" brushRef="#br0" timeOffset="81580.8018">31866 24543 0,'0'0'0,"0"-41"15,0 123 16,0-41-15,0 40 0,0 1-1,41-82 1,41 0 0,-82-41-1,41-81 1,41 81-1,-82-41-15,0 123 32,0 41-17,-41 40-15,0 83 32,41-82-32,0-42 0,0 1 15</inkml:trace>
  <inkml:trace contextRef="#ctx0" brushRef="#br0" timeOffset="82224.1837">31826 24420 0,'0'-82'16,"0"41"31,81 1-16,-40 40-16,0 0 1,41 40 0,-82 1-16,41 41 15,-41 41-15,0 40 16,0 287 0,0-204-16,0-1 15,0 1-15,0-83 0,0 1 16,0 0-16,0-42 15,0 42 1,0-123-16,0 0 16,-41-41-1,-82 0 1,82 82 0,-40-82-16,40 0 15,-41 40-15,41-40 16</inkml:trace>
  <inkml:trace contextRef="#ctx0" brushRef="#br0" timeOffset="82885.2135">35139 23888 0,'0'-41'31,"41"41"1,0 0-32,0 0 15,41 0-15,-1-40 31,1 40-31</inkml:trace>
  <inkml:trace contextRef="#ctx0" brushRef="#br0" timeOffset="83226.8007">35098 23888 0,'-82'0'0,"82"-41"15,0 123 48,0 41-63,0 41 16,0-1-1,0 83-15,0 81 0,0-41 16,0-40-16,0 40 15,0 123 1,0-286-16,0-41 16,0-42-16,0 1 15,41-41-15,82 0 32,-82 0-32,41-81 0,-82 40 15</inkml:trace>
  <inkml:trace contextRef="#ctx0" brushRef="#br0" timeOffset="83608.8842">36121 24093 0,'0'0'0,"0"-82"0,0 41 31,41-41-31,81 82 16,-40 0 0,0 41-1,-82 0-15,0 0 16,0 0-16,0 41 15,-41-41-15,-41 41 16,41-42-16,-40 42 16,40-82-1,41 41-15,82-41 32,-1 0-17,42-41-15,-82 41 16,41 0-16</inkml:trace>
  <inkml:trace contextRef="#ctx0" brushRef="#br0" timeOffset="84027.4807">37103 23847 0,'0'0'0,"40"-81"15,83-1 1,0 0 0,-41 82-16,-41 0 15,-41 41 1,0 82 0,-41-42-1,0 1-15,-41-41 16,123-41 31,41 82-32,-41-82 1,-41 41 0,81 0-16,-81 41 15,-81-1 1,40-81-1,0 41-15,-41-41 16,41 82-16,0-82 16</inkml:trace>
  <inkml:trace contextRef="#ctx0" brushRef="#br0" timeOffset="84453.6863">36448 25238 0,'0'-41'0,"0"82"46,0 41-46,0 0 16,0 0-16,0-41 16,0-1-16,0 1 15,41-41 1,41 0-16,0 0 16,-82-41-16,81-40 15,-81 40-15,41-41 16,-41 41-16,0 164 47,0-41-32,0 40-15,0 1 16,0-41-16,0 0 16,0-1-16</inkml:trace>
  <inkml:trace contextRef="#ctx0" brushRef="#br0" timeOffset="84813.1783">37389 25238 0,'0'-82'15,"0"123"32,-41 82-47,41-41 16,0 81-1,0-122-15,0 41 0,41-82 16,41 41 0,-41-41-16,0 0 15,40 0 1,-81-82-1,-41 82 1,-81 0 0,81 41-16,-41 41 15</inkml:trace>
  <inkml:trace contextRef="#ctx0" brushRef="#br0" timeOffset="85307.8155">38493 23152 0,'0'-82'0,"0"0"47,82 42-31,0 40-16,-41 0 15,41 40 1,-82 42-1,0 0-15,82 41 0,-82 0 16,0 40-16,0 1 16,0 327-1,0-246-15,0-40 16,0 40-16,0-81 16,0-1-16,0-40 15,0 0-15,0 40 16,0-122-1,-41 82-15,0-123 32,41 41-32,-41-41 0,-41 0 31,41-41-31</inkml:trace>
  <inkml:trace contextRef="#ctx0" brushRef="#br0" timeOffset="85701.3737">40907 22579 0,'0'0'0,"0"-40"0,0-1 32,82 41-32,0 0 15,163 0 1,-122 0-16,-42 0 16,-40 0-16</inkml:trace>
  <inkml:trace contextRef="#ctx0" brushRef="#br0" timeOffset="85993.6471">41030 22702 0,'0'82'31,"0"-41"-15,0 82-16,0 40 15,0 287 1,0-204-16,0-1 16,0 41-16,0-40 15,0-42-15,0 1 16,0-82-16,0-1 16,41-81-16,81-41 15,-40 0 1,41-41-16,40-245 15</inkml:trace>
  <inkml:trace contextRef="#ctx0" brushRef="#br0" timeOffset="86395.3737">42461 22866 0,'-81'-123'0,"81"41"32,0 41-32,40-40 31,42 81-31,-41 0 15,-41 40-15,82-40 16,-82 123-16,0-41 16,0 0-16,-41 0 15,0-1-15,-41 42 16,41-82-16,1 41 16,80-82 30,83 0-46,0 0 16,0 0-16,-42 0 0,1 0 16</inkml:trace>
  <inkml:trace contextRef="#ctx0" brushRef="#br0" timeOffset="86794.2795">43402 22907 0,'0'-82'16,"0"-41"-1,0 164 17,-41 0-32,41 82 31,0-82-31,0-1 0,82 42 15,-41-41 1,0-41 0,82 0-1,-123-82-15,81 41 16,-81 1-16,41-42 16,-41 0-16,0 41 15,0 82 16,0 0-31,0 41 16,0 40 0,0 1-16,0 0 0</inkml:trace>
  <inkml:trace contextRef="#ctx0" brushRef="#br0" timeOffset="87303.2718">42584 24175 0,'0'0'15,"-41"0"-15,123 0 32,0 0-17,0 0 1,-41 0-16,-1 0 0,42 41 16,-82 40-1,0-40 1,-41 41-16,-40-41 0,-1 82 15,41-123 1,82 0 31,41-41-47,40 41 16,-81 0-16,0 41 15,-41 41-15,82-42 16,-82 1-16,0 41 15,-41-41-15,-41 41 16,0-41-16,-81 41 16,122-82-1</inkml:trace>
  <inkml:trace contextRef="#ctx0" brushRef="#br0" timeOffset="87698.5671">43484 24297 0,'0'0'0,"82"-81"16,-41 81 15,-41 81-31,0-40 15,0 164 17,41-164-32,81-41 15,-81 0 17,-41-41-32,41-41 0,-41 0 15,82 0-15,-82 1 16,0 40-16,0 123 47,0 40-47,0 1 15,0-41-15,0 0 0,0-1 16,0-40 0</inkml:trace>
  <inkml:trace contextRef="#ctx0" brushRef="#br0" timeOffset="88187.6404">44670 22129 0,'0'0'0,"123"0"63,-82 0-47,0 82-1,-41-41-15,0 0 16,0 41-16,0 41 15,82 40-15,-82 83 16,0-124 0,0 1-16,0 0 0,0 0 15,0-1 1,81 124 0,-81-124-16,41 1 0,-41-41 15,0-41-15,0 122 31,0-122-31,-41-41 16,41 82-16,-81-82 16,-83 205-1,82-124-15,-81 42 16,-83 41-16,1-82 16</inkml:trace>
  <inkml:trace contextRef="#ctx0" brushRef="#br0" timeOffset="96324.6196">32357 23152 0,'0'-41'16,"41"41"0,-41-41-16,82 41 15,-41 0-15,41 0 16,-82-82-16,41 82 15,-41 41 1,41 41 0,-41 0-16,0 41 15,0 81-15,0 123 16,0-40-16,81 285 16,-81-367-1,0-41-15,82-42 16,-82 1-16,0 82 15,0-165 1,0 1-16,0 41 16,-82-82-1,82 82 1,-122-82-16,81 0 16,0 41-16</inkml:trace>
  <inkml:trace contextRef="#ctx0" brushRef="#br0" timeOffset="98333.5427">30680 26956 0,'0'-82'16,"-82"82"-16,82-40 15,0-42 1,0 0-1,0 164 48,0-41-63,0 40 0,0 42 16,41 0-16,-41-41 15,0 40-15,0-40 16,0-41-16,0 82 15,0-41 1,0-41 0,-82-41 46,42-82-46,-42 0-1,82 41 1,-41 41-16,41-82 16,0 123 46,0 0-62,41 41 16,0 0-1,0-82 1,40 0 0,42 0-1,-123-41 1,82 41-16,-82-41 16,82 41-16</inkml:trace>
  <inkml:trace contextRef="#ctx0" brushRef="#br0" timeOffset="98963.64">31089 28183 0,'0'-81'16,"0"-1"-1,0 41 1,0 0 0,-82 41 31,82 82-47,-81 0 15,81-1-15,0 1 0,0 0 16,0 0-16,0 41 15,0-83-15,0 42 32,81-82-32,1 82 15,-41-82-15,41-41 16,0 41 0,-82-82-16,82 82 15,-82-81-15,40 40 16,-40-82-1,0 0 1,0 82-16,0 0 16,-122-81-16,40 122 15,0 0 1,0 0 0,82 122-16,0-81 15</inkml:trace>
  <inkml:trace contextRef="#ctx0" brushRef="#br0" timeOffset="101319.9703">32112 24952 0</inkml:trace>
  <inkml:trace contextRef="#ctx0" brushRef="#br0" timeOffset="101775.8021">30271 25729 0,'41'0'32</inkml:trace>
  <inkml:trace contextRef="#ctx0" brushRef="#br0" timeOffset="103015.7842">36980 26711 0,'0'0'0,"0"-82"0,0 41 32,0 123-1,0 41-15,0-42-16,0-40 15,0 0-15,0 41 16,0-41-16,0 0 15,0 41 1,-41-82 31,-41 0-31,41 0 15,0 0-16,82 0 79,41 0-78,41 0-1,-41 0 1,-42 0-16,-40-82 16</inkml:trace>
  <inkml:trace contextRef="#ctx0" brushRef="#br0" timeOffset="104078.1686">36980 28142 0,'0'-81'16,"0"-1"0,0 0-16,0 0 15,-82 205 32,82-41-31,-82 0-16,82 40 15,0-40-15,0 0 16,0 41-16,41-82 16,0-41-16,0 81 15,41-81-15,0 0 16,40 0 0,-122-81-1,123 40-15,-123 0 0,0-82 16,0 41-16,-41-41 15,0 42 1,-41 81-16,1 0 16,40 0-16,-41 0 31,82 41-15</inkml:trace>
  <inkml:trace contextRef="#ctx0" brushRef="#br0" timeOffset="105037.8072">43975 24420 0</inkml:trace>
  <inkml:trace contextRef="#ctx0" brushRef="#br0" timeOffset="107874.1392">42707 24952 0,'0'41'1968</inkml:trace>
  <inkml:trace contextRef="#ctx0" brushRef="#br0" timeOffset="108513.6763">43320 25729 0,'0'-41'16,"0"0"-1,0-41 1,0 164 15,0-41-15,0 41-16,0 41 15,0-41 1,0-42-16,0 1 0,0 0 16,-41-41 46,-40 0-46,-1-41-1,82 82 48,0 0-32,82-41-31,40 0 16,-40 0-16,-41 0 15,0 0-15</inkml:trace>
  <inkml:trace contextRef="#ctx0" brushRef="#br0" timeOffset="108799.7756">42952 27202 0,'0'0'15,"-41"0"-15,82-41 47,41 41-31,41 0-16,-41 0 15,40-41 1</inkml:trace>
  <inkml:trace contextRef="#ctx0" brushRef="#br0" timeOffset="109245.028">43566 26793 0,'0'-41'0,"0"-41"31,0 123 0,0 41-31,0 122 32,0-122-32,0-41 0,0 0 15,82-41 1,-1 0 0,-40 0-1,41-82-15,-82 41 16,82-123-1,-41 83-15,-41-1 16,82 82 0,-82 41 15,0 41-31,0-1 0,0 1 16,0 0-16,0 0 15,0 0-15,0-1 16,0 42-16,0-82 15</inkml:trace>
  <inkml:trace contextRef="#ctx0" brushRef="#br0" timeOffset="110268.1104">44548 26547 0,'0'-41'0,"0"0"0,0-81 16,-41-1 15,0 82-31,-41-41 15,0 82 1,41-41 0,-41 41-16,42 0 15,-1 0-15,0 0 16,-41 0-16,41 0 16,-82 0-1,82 0-15,0 0 0,1 0 16,-42 0-16,41 0 15,0 0-15,-41 41 16,-82 0 0,124-41-16,-42 82 15,41 0-15,-41-41 16,41 40-16,-41-40 16,82 0-16,-81 82 15,40-82 1,41 82-16,-82-42 15,82 1-15,0-41 0,-41 41 16,41 41-16,0-1 31,0-40-31,41 0 0,-41 0 16,82-41-16,-1 41 16,-40-42-16,41 1 15,0 82 1,0-123-16,-41 82 15,0-82-15,81 82 16,-40-82-16,41 81 16,-82-81-1,0 0-15,0 0 16,40 0-16,1 0 16,0 0-1,-41 0-15,0 0 0,41-40 16,-41 40-16,-1-41 15,42 41-15,0-82 16,0 0 0,0 0-1,-82 41-15,82 41 16,-1-163 0,-81 122-16,82-41 15,-82 41-15,82-41 16,-82 41-16,82-40 0,-82 40 15,0-41 1,0 0-16,0 41 0,0 0 16,0-41-16,0-40 15,-41 40-15,-41-41 16,41 82-16,0 41 16,-41-82-16,42 82 15,-1 0-15,0 0 16,-82 0-1,123 123-15,0-82 16,-41 0-16</inkml:trace>
  <inkml:trace contextRef="#ctx0" brushRef="#br0" timeOffset="131675.1522">35221 20780 0,'-41'41'62,"-41"81"-46,82-40 0,-82-41-16,82 0 15,-82-41-15,82 123 16,-81-83-1,122-40 48,-1 0-63,1 0 16,0 0-16,41 0 15,-41 0-15,41-40 16,0 40-1,-82-41 1,0 0 0,0 0 15,0 164 31,0-1-46,0-40-16,0 41 16,0 0-16,0 122 15,0-163 1</inkml:trace>
  <inkml:trace contextRef="#ctx0" brushRef="#br0" timeOffset="165954.3333">39516 21189 0,'0'-41'16,"0"0"-1,82 41 1,0 0-16,-1 0 16,-40 0-16,41 0 15,-82 82 16,-41-1-31,-81 1 32,40-82-32,82 82 0,41-82 47,40 0-32,-81 41 1,82-41-16,-82 41 15,0 41 1,-41-82 0,-40 41-16,-1 0 15,0-41 1</inkml:trace>
  <inkml:trace contextRef="#ctx0" brushRef="#br0" timeOffset="166185.6795">40048 21189 0,'0'-41'16,"0"82"30,0 40-30,0 1-16,0 0 0,-41 0 16,41-41-16,0 0 15,0 41 1</inkml:trace>
  <inkml:trace contextRef="#ctx0" brushRef="#br0" timeOffset="166378.56">39925 21352 0,'0'0'0,"41"0"47,0 41-47,-41 0 0,82-41 15,0 82 1,40 41-16,-40-82 15</inkml:trace>
  <inkml:trace contextRef="#ctx0" brushRef="#br0" timeOffset="166738.7688">40498 21352 0,'0'0'0,"41"0"16,-41-82-16,41 82 15,81 0 1,-81 0 0,-41 41-16,0 0 15,0 0-15,0 41 16,-41-82 0,41 82-16,41-82 62,41 0-62,-41 41 16,-41 41-1,-41-1 17,-41 1-32,41-82 0,-40 82 15,40-82-15,-41 0 16,41 0-16</inkml:trace>
  <inkml:trace contextRef="#ctx0" brushRef="#br0" timeOffset="189624.2327">10513 22416 0,'0'0'0,"-41"0"0,41-82 16,0 41 15,123 41-15,0 0-16,40-82 0,-40 82 15,81 0 1,-163 0-1</inkml:trace>
  <inkml:trace contextRef="#ctx0" brushRef="#br0" timeOffset="189957.5378">10513 22293 0,'0'0'0,"-41"0"0,0 0 16,0 0 15,41 82 0,0 41-31,0 122 16,0 0-16,0 1 16,0-42-16,0 83 15,0-1-15,0 0 16,0-81-16,0-41 15,0-1-15,0-40 16,0-41-16,82 40 31,-82-40-31,164-82 16,-41 0-16,-42 0 0</inkml:trace>
  <inkml:trace contextRef="#ctx0" brushRef="#br0" timeOffset="190345.8421">12231 22170 0,'0'-81'15,"0"162"-15,0-203 0,0 81 31,0 82 1,0 40-32,0 1 15,0 205 1,0-246 0,0 40-16,0-40 0,0 41 15,82-82-15</inkml:trace>
  <inkml:trace contextRef="#ctx0" brushRef="#br0" timeOffset="190773.7828">13622 22170 0,'0'0'0,"0"-122"16,123 40-1,-82 82-15,40-41 16,42 41-16,-41 0 16,0 0-16,0 41 15,-82 82 1,0-42-1,-82 1-15,-123 41 32,123-41-32,42-82 0,40 82 15,-82-82-15,164 0 47,-1 0-47,1 0 16,0 0-16,41 0 0,-1-41 15,1 41-15,-41-41 16</inkml:trace>
  <inkml:trace contextRef="#ctx0" brushRef="#br0" timeOffset="191147.3687">15176 22129 0,'-40'-81'0,"40"40"31,81 41-31,83 0 31,-82 0-31,-82 41 16,0 40 0,-41-81-1,0 82-15,0-82 16,41 82-16,-82-82 15,123 0 17,0 0-32,41 0 15,-41 0-15,-41 41 16,82-41-16,-82 41 16,0 41-16,0 0 31,-41-82-31,-41 81 0,-41-81 15,41 82-15,-81-41 32,122-41-32</inkml:trace>
  <inkml:trace contextRef="#ctx0" brushRef="#br0" timeOffset="191645.8076">12640 24011 0,'0'-82'16,"0"-40"-1,0 40 1,41 82-16,82 0 16,-82 0-1,0 0-15,-41 82 16,0-1-16,0 1 0,0 0 15,0 0-15,-205 41 16,123-83-16,41-40 16,-40 82-1,203-82 48,-81 0-63,82 0 15,-41-41-15,40 41 16,42 0-16,-82-81 16</inkml:trace>
  <inkml:trace contextRef="#ctx0" brushRef="#br0" timeOffset="192040.1012">13786 23520 0,'0'0'0,"0"-82"16,0 123 31,0 0-31,0 82-16,0 41 15,0-124 1,81 42-16,1-82 15,0 0 1,-82-41 0,82 41-16,-82-122 15,0 40-15,41 0 16,-41-41 0,0 205 15,0-41-31,82 41 15,-82 204 1,41-204-16,-41-41 16,122-41-1</inkml:trace>
  <inkml:trace contextRef="#ctx0" brushRef="#br0" timeOffset="192424.7959">15258 23438 0,'0'0'0,"0"-40"16,0-42 0,0 41-16,-41 41 46,-40 82-46,-1-1 16,82 1-16,0 0 16,-41 41-16,41-41 15,41-42-15,81 42 16,-81 0 0,41-82-16,-41 0 15,0-82 16,-41 41-15,-41 41-16,0 0 16,0 0-16,-41 41 0,42 41 31</inkml:trace>
  <inkml:trace contextRef="#ctx0" brushRef="#br0" timeOffset="193571.9646">12640 24952 0,'0'-41'46,"82"41"-30,0 0 0,-41 0 15,-41 41-31,0 41 16,0 0-16,0-1 15,-123 1 1,123-41-16,-82-41 0,82 82 15,0-123 32,41 41-47,-41-41 16,82 41-16,-41 0 16,0 0-16,41 0 15,-42 123 1,-40-41-16,0-1 15,-81 1 1,40-82 0,-41 41-16,0-41 15,-41 0 1,83 0 0</inkml:trace>
  <inkml:trace contextRef="#ctx0" brushRef="#br0" timeOffset="194514.1765">14195 24625 0,'0'-41'16,"-82"123"15,0-1-15,82 1-16,-41 41 16,41-41-16,0 0 15,0-42-15,41 83 16,0-123-1,41 41-15,-41-41 16,0 0-16,40-41 16,-81-41-1,0-40 1,-81 40 0,40 82-1,0 0-15,-41 0 0,41 41 16,-41 81-1,82 1-15,0-82 16</inkml:trace>
  <inkml:trace contextRef="#ctx0" brushRef="#br0" timeOffset="194986.1288">15217 24584 0,'0'0'0,"0"-82"0,0 0 16,0 0-1,-81 82 16,-1 123-15,82-82-16,-82 0 16,82 41-16,0-41 15,0 40 1,41-81-16,0 0 16,0 0-1,40 0 1,-81-81-16,41 40 15,-41 0-15,0-41 16,0 123 31,0 82-47,0-42 0,0 1 16,0 41-16,0-41 15,0 40 1,82-122-16</inkml:trace>
  <inkml:trace contextRef="#ctx0" brushRef="#br0" timeOffset="195610.9152">15913 21434 0,'0'-41'15,"41"-41"32,40 82-31,1 0-1,-82 41-15,82 41 16,-82 0-16,82 41 16,-82-1-16,0 42 0,82 245 31,-82-82-31,0 0 0,82 1 16,-82-1-16,0 0 15,0-40-15,0-42 16,0 41-1,0-204-15,-41 0 16,41-41-16,0 41 16,-41-82-16,41 81 15,-41-81 17,-82 0-32,-41 0 15</inkml:trace>
  <inkml:trace contextRef="#ctx0" brushRef="#br0" timeOffset="216710.5272">44752 26629 0,'-82'0'16,"123"0"46,0 0-46,41-82-16,122 0 15,-122 82-15,0-41 16,0 41-16,0 0 16,0-81-16,-1 81 15,-40 0 1,-41-41-16,-82 41 78,42 0-78,-42 0 16,0 0-16,41 0 15,-41 0 1,82-41-16,-41 41 0,-41 0 31,123 0 0,82 0-15,0-82-16,122 82 16,-163-41-1,-41 41-15,41 0 16,-82 41 15,0 82-15,0-82-16,-123 40 0,82-40 15,-41 0-15,1 41 16,40-41 0,41 41-16,-82 0 0</inkml:trace>
  <inkml:trace contextRef="#ctx0" brushRef="#br0" timeOffset="217643.0465">44998 27365 0,'-123'0'562</inkml:trace>
  <inkml:trace contextRef="#ctx0" brushRef="#br0" timeOffset="219056.6794">16281 22988 0,'0'0'0,"-41"0"32,82-40 46,41 40-78,450-41 31,-328-41-31,-40 82 16,40 0-16,42-82 0,-83 82 15,1-41 1,-164-41 31,-82 82-32,41 0-15,-41-41 16,1 41-16,-42 0 16,41 0-16,-122 0 15,163 0 1,0-40-16,123 40 62,-1 0-62,1 0 16,123 0 0,-164 0-16,-41 81 15,0-40-15,0 41 16,-41 41-1,-82-1-15,0-40 16,41 41-16,1-82 16,40 0-16,41 41 15</inkml:trace>
  <inkml:trace contextRef="#ctx0" brushRef="#br0" timeOffset="242038.5796">14726 26056 0</inkml:trace>
  <inkml:trace contextRef="#ctx0" brushRef="#br0" timeOffset="242952.9625">17549 23602 0,'-41'0'0,"41"82"16,82-82 46,82-41-62,40 41 16,42 0-16,-83-82 15,205 82 1,-245 0-16,-41 0 16,0 0-16,-41-41 15,40 41 1,-81-82 15,-40 82-15,-1-40-16,-123 40 31,123 0-31,-41-41 16,0 41-1,123 0 32,82-82-31,-41 82-16,0 0 15,-41 41-15,40 81 16,-81-81 0,0 0-16,0 0 15,0 41-15,-40-41 16,-83 82 0</inkml:trace>
  <inkml:trace contextRef="#ctx0" brushRef="#br0" timeOffset="243485.0543">20044 23316 0,'0'-82'0,"0"0"15,0 41 1,0 123 62,-41 0-78,41 81 16,0-81-1,0 0-15,0-41 16,0 41 0,41-82-16,41 0 0,-41 0 15,0 0 1,0 0-16,82 0 0,-82-41 16,-1-41-16,83 0 31,-123 0-31,0 42 0,41-1 15,-41-41-15,0 41 16,-82 0 0,0-82-16,42 123 15,-1 0-15,-41 0 16,0 0 0,-41 41-1,123 0-15,0 0 16,-41 82-16</inkml:trace>
  <inkml:trace contextRef="#ctx0" brushRef="#br0" timeOffset="246481.5815">11618 22620 0,'40'0'16,"-80"0"77,-42 0-77,41 0-16,0 0 16,-82 0-1,82 0 1,41 82 0,-41-82-16,41 41 15,-41-41 1</inkml:trace>
  <inkml:trace contextRef="#ctx0" brushRef="#br0" timeOffset="247957.3544">13745 24216 0,'0'41'16</inkml:trace>
  <inkml:trace contextRef="#ctx0" brushRef="#br0" timeOffset="248766.9031">13254 24216 0</inkml:trace>
  <inkml:trace contextRef="#ctx0" brushRef="#br0" timeOffset="249548.754">13908 24134 0,'-41'0'125,"41"41"-125,-81-41 0</inkml:trace>
  <inkml:trace contextRef="#ctx0" brushRef="#br0" timeOffset="250435.8079">12845 24257 0,'-41'0'78,"-41"40"-62</inkml:trace>
  <inkml:trace contextRef="#ctx0" brushRef="#br0" timeOffset="251319.2468">8877 24952 0,'82'0'625,"-41"0"-625,-1 0 16</inkml:trace>
  <inkml:trace contextRef="#ctx0" brushRef="#br0" timeOffset="254950.7758">15586 25484 0,'0'-41'844</inkml:trace>
  <inkml:trace contextRef="#ctx0" brushRef="#br0" timeOffset="256975.8603">2700 18571 0,'0'0'0,"-41"0"0,0 0 31,41-41 16,41 41-47,0 0 16,41-41-16,-41 41 16,40 0-1,-40 0 1</inkml:trace>
  <inkml:trace contextRef="#ctx0" brushRef="#br0" timeOffset="257290.0314">2618 18653 0,'0'0'16,"-41"0"-16,41 163 78,0 1-62,0 81-16,0-40 15,41 40-15,-41-40 16,0 40-16,0-81 16,0-1-16,41-40 15,-41-41-15,0 0 16,82-41-16,-41 0 15,40-41 1,1 0-16,-41 0 16,0 0-16,0 0 15</inkml:trace>
  <inkml:trace contextRef="#ctx0" brushRef="#br0" timeOffset="257665.8706">3354 19103 0,'0'0'0,"-81"-82"16,81 0-1,-41 0 1,41 123 15,0 41-31,0 41 16,0-42-16,0 1 0,0 0 15,0 0-15,0 0 16,0 81 0,81-122-1</inkml:trace>
  <inkml:trace contextRef="#ctx0" brushRef="#br0" timeOffset="258056.7369">4132 18857 0,'0'-82'0,"41"82"15,-41-41 1,81 41-16,-40 0 0,41-81 15,-41 81-15,41 40 16,-82 1 0,0 0-16,0 41 15,0 0-15,-82 0 16,41 0-16,0-42 16,-41 1-1,164-41 16,0 0-15,0 0-16,163 0 31,-163-81-31,-41 81 0,0 0 16</inkml:trace>
  <inkml:trace contextRef="#ctx0" brushRef="#br0" timeOffset="258465.5115">3682 20289 0,'0'0'0,"-41"-41"15,41-82 1,41 123-16,40-82 16,1 82-16,41 0 15,-82 0-15,0 0 16,-41 82 0,0 41-16,0-41 15,0-1-15,-82 1 0,41 0 16,-41 0-1,41-82-15,41 41 16,41-41 15,41-41-15,41 41-16,40-123 16,-40 82-16</inkml:trace>
  <inkml:trace contextRef="#ctx0" brushRef="#br0" timeOffset="258814.3629">4745 20043 0,'0'-81'0,"0"162"47,0-40-31,0 0-16,0 41 15,41-82 1,-41 41 0,82-41-16,41 0 15,-82-82 1,-41 0 0,0 41-16,81 0 15,-81 82 16,0 0-15,0 41-16,0 0 16,0 41-16,41-42 31,0-81-31</inkml:trace>
  <inkml:trace contextRef="#ctx0" brushRef="#br0" timeOffset="259265.7439">5277 17875 0,'0'-41'31,"41"41"-15,41 0-1,-41 82 17,-41 0-32,0 41 15,81 327 1,-81-205-16,0-40 15,0 81-15,82 0 16,0 1 0,-82-165-16,0-40 15,0 41-15,0-82 16,0 0-16,0 41 16,-41-1-1,0-81 1,-41 41-16,42-41 15,-1 82-15</inkml:trace>
  <inkml:trace contextRef="#ctx0" brushRef="#br0" timeOffset="260321.9931">6300 17998 0,'0'-41'32,"41"41"-32,163-123 31,-122 123-31,0-40 0,-41 40 16</inkml:trace>
  <inkml:trace contextRef="#ctx0" brushRef="#br0" timeOffset="260636.3693">6381 17875 0,'0'41'47,"0"0"-32,0 82-15,0 409 16,0-246 0,41 0-16,-41-40 15,0-1-15,0-81 16,82-41-16,-82-1 16,41 42-1,0-123-15,41-41 16,-41 0-1,0 0-15,81-164 16</inkml:trace>
  <inkml:trace contextRef="#ctx0" brushRef="#br0" timeOffset="261009.8989">7077 18203 0,'0'0'0,"0"-82"0,0-82 32,0 123-32,123 41 15,-42 0 1,-40 82-1,-41 0-15,0 0 16,0 0-16,0-1 16,-122 124-1,122-164 1,-41-41 0,82 0 15,40 0-31,124 0 15,-82-41 1,-42-41-16</inkml:trace>
  <inkml:trace contextRef="#ctx0" brushRef="#br0" timeOffset="261408.1669">8345 17630 0,'82'-41'32,"0"41"-32,-1 0 15,-40 41 1,-41 82 0,0-82-16,-41 40 15,1-40-15,-42-41 16,41 82-16,41-41 31,82-41-15,-1 0-1,1 0-15,-41 0 16,41 82 0,-41-82-16,-41 82 15,0-1-15,-41 1 31,-41-82-31,41 164 0,-41-123 16,42 0-16,-42 81 16</inkml:trace>
  <inkml:trace contextRef="#ctx0" brushRef="#br0" timeOffset="261847.4465">7690 19348 0,'0'0'0,"0"-41"0,-40 0 31,80 123 0,-40-41-31,41 0 16,0 41-1,-41-1-15,82-81 16,0 0 0,0 0-1,-41 0 1,-41-122-16,0 81 0,81 0 15,-81-41-15,0 164 47,0 41-47,0-42 16,-40 1-16,40 41 16,0 122-1,0-204-15</inkml:trace>
  <inkml:trace contextRef="#ctx0" brushRef="#br0" timeOffset="262186.4839">8631 19307 0,'0'0'0,"0"-41"0,-41 123 47,41 0-47,-40 0 16,40 40-16,0-81 15,0 0-15,40-41 16,83 82 0,-82-82-16,0 0 15,41-41 1,-82-41-1,0 41 1,-41 41 0,0 0-16,-41 82 15</inkml:trace>
  <inkml:trace contextRef="#ctx0" brushRef="#br0" timeOffset="262650.4689">9409 17507 0,'0'0'0,"0"-82"0,0 42 32,40 40-17,42 0 1,-41 0 0,41 40-1,-82 83 1,0 41-16,0-1 0,0 83 15,0-42 1,0 83-16,0-83 0,82 164 31,-82-245-31,0-41 0,41 0 16,-41-1-16,0 1 16,0-41-16,0 41 15,-41 0 1,-41-82-1,41 123-15,0-83 16,-82 42-16,1 0 16</inkml:trace>
  <inkml:trace contextRef="#ctx0" brushRef="#br0" timeOffset="263020.9058">4377 22048 0,'0'0'16,"-82"0"-16,82-41 16,0-41-1,0 0 17,41 82-32,82-41 15,-82 41-15,0 0 16,0 0-1,-82 0 17</inkml:trace>
  <inkml:trace contextRef="#ctx0" brushRef="#br0" timeOffset="263282.6686">4377 21884 0,'0'0'16,"-82"41"-16,41-41 31,41 41 0,0 41-31,0-1 16,0 1-16,-41 41 16,41 450-1,0-287 1,0-81-16,0-42 16,82 42-16,0-83 15,-82-81 1,123-41-16,-82 41 0,40-41 15,-40 0 1,41 0-16,41-163 16</inkml:trace>
  <inkml:trace contextRef="#ctx0" brushRef="#br0" timeOffset="263635.5656">4950 22048 0,'0'0'15,"0"-123"-15,0 41 16,41 41 0,0 41-1,-1 0-15,1 0 16,82 41-1,-123 41-15,0-41 16,0 41-16,-123-1 16,82-40-16,1 0 15,-42 41-15,82 0 16,122-82 15,1 0-15,0-82-1,0 41-15,-1-41 0</inkml:trace>
  <inkml:trace contextRef="#ctx0" brushRef="#br0" timeOffset="264016.0456">6013 21680 0,'0'40'62,"0"42"-62,0 41 0,0-82 16,0 0-16,41-41 16,-41 82-16,123-82 15,-82 0 1,41 0-16,-41 0 15,-41-41-15,122-41 16,-122-41 0,0 0-16,0 42 15,0 40 1,0 82 0,0 40-1,0 42-15,0 0 16,0 0-16,41 40 0,-41-81 15,0 0-15</inkml:trace>
  <inkml:trace contextRef="#ctx0" brushRef="#br0" timeOffset="264548.8821">5400 23029 0,'0'-81'15,"0"40"1,82 41-16,-1 0 16,1 0-1,0 0-15,0 81 16,-82 1-16,0-41 0,0 0 16,-41 41-16,-82-41 31,123 41-31,-82-82 0,164-41 62,-41 41-62,41 0 16,0 82 0,-82-42-1,0 1-15,0 41 16,0-41-16,-41 82 15,0-82 1,-41-41-16,82 41 0,-82-41 16</inkml:trace>
  <inkml:trace contextRef="#ctx0" brushRef="#br0" timeOffset="264937.9526">6504 22988 0,'0'0'0,"0"-40"0,-41 121 62,41 1-62,0 41 16,0-41-16,0-41 16,0 0-16,0 40 15,82-81-15,-41 41 16,0-41 0,41 0-16,-41 0 15,-41-82 1,0 1-1,-41 81 1,0 0-16,-41 0 16,82 41-16,-41-41 0,41 122 15</inkml:trace>
  <inkml:trace contextRef="#ctx0" brushRef="#br0" timeOffset="265507.7019">7281 20821 0,'-40'0'15,"80"0"-15,-80-82 0,40 0 16,0 41 0,40 0-1,1 41 1,82 0 0,-82 0-1,0 0 1,41 82-1,-82 0-15,81 40 16,-81 1-16,0 0 0,82 40 16,-82 42-16,0 122 31,0-163-31,82-1 0,-82-40 16,0 41-16,0 40 15,82 1 1,-82-123-16,123 40 15,-123-81-15,0 0 16,0 0-16,0 41 16,-41-41 46,0-41-62,-41 82 0,41-82 16,0 81-16,-41-81 15,1 82-15,40-82 16</inkml:trace>
  <inkml:trace contextRef="#ctx0" brushRef="#br0" timeOffset="267878.2838">7977 24625 0,'0'81'46</inkml:trace>
  <inkml:trace contextRef="#ctx0" brushRef="#br0" timeOffset="286133.7686">43934 8795 0</inkml:trace>
</inkml:ink>
</file>

<file path=ppt/ink/ink2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5:54:01.210"/>
    </inkml:context>
    <inkml:brush xml:id="br0">
      <inkml:brushProperty name="width" value="0.05292" units="cm"/>
      <inkml:brushProperty name="height" value="0.05292" units="cm"/>
      <inkml:brushProperty name="color" value="#FF0000"/>
    </inkml:brush>
  </inkml:definitions>
  <inkml:trace contextRef="#ctx0" brushRef="#br0">7077 8099 0,'-82'0'16,"41"0"15,82 0 79,41 0-110,41 0 15,163 0 1,-163 0-16,-1 0 16,42 0-16,0 0 15,-1 0-15,83 0 16,-124 0-16,-40 0 15,41 0-15,-82 0 16,0 0-16,-41 82 94,-41-82-79,-41 41 1,41-41-16,0 0 0</inkml:trace>
  <inkml:trace contextRef="#ctx0" brushRef="#br0" timeOffset="353.8759">7159 8345 0,'0'0'0,"-82"0"0,0 0 16,164 0 31,0 0-47,40 0 16,206 0-16,-165-41 15,1 41-15,40 0 16,-81 0-16,82-41 31,-164 41-31,0 0 16</inkml:trace>
  <inkml:trace contextRef="#ctx0" brushRef="#br0" timeOffset="4034.5349">21108 8140 0,'0'0'0,"-41"0"0,82 0 109,82 0-109,40 0 16,1 82-16,163-82 15,-122 0 1,-42 0-16,42 0 16,40 0-16,1 0 15,40 0-15,0 0 0,164 0 31,-245 0-31,-82 0 0,-1 0 16,1 0-16,0 0 16,122 0-1,-122 0-15,41 0 16,-42 0-16,1 0 16,-41 0-16,41 0 15,-42 0-15,83 0 16,-41 82-1,-1-82-15,42 0 16,0 0-16,-1 0 0,1 0 16,0 0-1,81 0-15,-40 0 16,-1 0-16,1 0 0,-42 0 16,1 0-16,81-41 31,-122 41-31,0 0 0,0 0 15,40 0-15,-40 0 16,-41 0-16,40 0 16,42 0-1,-41 0-15,-41 0 16,-42 0-16,1 0 0,41 0 16,-41 0-1,0 0-15,41 0 16,-41 0-1,-82 0 95,0 0-110,0 0 15,-82 0 1,82 0-16,0 0 16,-40 0-16,-1 0 0,0 0 15,-122 0 1,81 0-16,-41 0 16,-122 0-16,81 0 15,42 0-15,-1 0 16,-41 0-16,1 0 15,40 0-15,-40 0 16,-42 0-16,42 0 16,-42 0-16,83 0 15,-42 0-15,42 0 16,-83 0-16,123 0 16,1 0-16,40 0 0,0 0 15,0 0 1,0 0-16,42 0 0,-1 0 31,0 0-31,123 0 47,-1 0-31,42 0-16,41 0 15,-1 0-15,1 0 16,40 0-16,42 0 15,-42 0-15,410 0 16,-287 0-16,1 0 16,40 0-1,41 0-15,-82 0 0,41 0 16,-41 0-16,246 0 31,-286-82-31,-83 82 0,1 0 16,40 0-16,-81 0 15,-1 0-15,1 0 16,81-82 0,-122 82-16,0 0 15,-41 0-15,-1 0 16</inkml:trace>
  <inkml:trace contextRef="#ctx0" brushRef="#br0" timeOffset="5467.5419">9695 9940 0,'-82'0'16,"41"0"30,82 0 1,41 0-47,41 0 16,245 0 0,-82-41-16,1 41 15,-42 0-15,82 0 16,0 0-16,246-82 15,-246 82 1,-81 0-16,-83 0 0,1 0 16,-41 0-1,-41 0-15,-41 0 16,-82 0 31,-41 0-47</inkml:trace>
  <inkml:trace contextRef="#ctx0" brushRef="#br0" timeOffset="5894.6449">10554 10390 0,'-205'0'0,"124"41"16,162-41 15,1 0-31,82 0 16,81-82-16,1 82 15,40-82-15,41 82 16,369-82-1,-369 82-15,0 0 16,-163 0-16,0 0 16,-83 0-16,-40 0 15</inkml:trace>
</inkml:ink>
</file>

<file path=ppt/ink/ink2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04:07.534"/>
    </inkml:context>
    <inkml:brush xml:id="br0">
      <inkml:brushProperty name="width" value="0.05292" units="cm"/>
      <inkml:brushProperty name="height" value="0.05292" units="cm"/>
      <inkml:brushProperty name="color" value="#FF0000"/>
    </inkml:brush>
  </inkml:definitions>
  <inkml:trace contextRef="#ctx0" brushRef="#br0">14440 5195 0,'-41'-82'31,"-41"82"-16,42-41 1,-1 41 0,-82-82-1,41 82 1,41 0-16,-41 0 16,1 0-1,-1 0 1,41 0-1,0 82 1,-41-41 0,41 41-1,-41 0 1,82-41 0,-41 40-16,41-40 0,-81 0 15,81 41-15,0 0 16,-41 0-1,41-41-15,0-1 16,0 1-16,0 41 16,0-41-16,0 0 15,0 41 1,0-41-16,0 0 0,41 40 16,-41 42-1,41-123 1,-1 123-1,-40-82-15,82 41 0,41-1 32,-82-81-32,0 82 0,41-82 15,-41 0-15,-1 41 16,42-41-16,-41 0 16,0 0-16,41 0 15,-41 0-15,41 0 16,-1 0-1,-40 0-15,0 0 16,41 0 0,41-82-1,-41 41 1,-1-40-16,1 40 31,-41-41-31,41-41 16,-82 41-1,41 82 1,-41-81-16,0 40 16,0 0-16,0-41 15,0 41-15,0 0 16,0-41-16,0-40 16,0 40-16,-41-82 15,41 123 1,-41-41-16,41 42 0,-82-42 15,0 82-15,-40-82 16,40 82 0,41 0-16,0 0 15,0 0-15,-41 0 32,41 41-32</inkml:trace>
  <inkml:trace contextRef="#ctx0" brushRef="#br0" timeOffset="1276.6921">14931 6872 0,'0'-82'15,"-41"82"1,41-41-1,-123 41-15,1-82 16,81 82 0,0 0-16,-41 0 15,0 0 1,41 0-16,-40 0 0,40 0 16,0 0-1,-41 0-15,41 0 16,0 0-16,0 41 0,-82-41 15,123 41 1,-81-41-16,81 41 16,-82-41-16,82 82 15,-82-82-15,0 41 16,0 41 0,41-41-1,-40 0 1,81 81-1,-41-122 1,41 82-16,0 41 16,-41-82-16,41 0 15,0 40 1,0 42 0,0-41-1,0 0 1,0 0-1,0-42 1,0 42-16,0 0 16,41-82-16,-41 82 15,82-41-15,-1 81 16,-81-81 0,123-41-16,-82 123 0,0-123 15,41 82-15,-41-82 16,0 41-16,81 41 15,-81-82 1,82 41-16,-41-41 16,40 0-16,1 0 15,0 0-15,0 0 16,40 0 0,-122 0-16,41 0 15,-41 0-15,0 0 16,0 0-16,81 0 15,-81-123 1,41 0 0,-82 82-16,41 0 15,-41-41-15,0 42 16,82-1-16,-82-41 16,0 41-16,0 0 15,0-41-15,0-40 16,0-1-16,-41-41 15,41 1-15,-123-1 16,82 0-16,-41 83 16,42 40-16,-42-41 15,41 82-15,-41-41 16,-123 41 0,42 0-16,-42 41 0,83 0 15,40 41-15,-41-82 16</inkml:trace>
  <inkml:trace contextRef="#ctx0" brushRef="#br0" timeOffset="4110.9466">13377 10226 0,'0'-82'16,"0"1"0,0 121 31,0 42-32,0 41-15,0 41 0,0 122 31,0-204-31,0 0 0,0-1 16,0 1-16,0-41 16,-41 41-1,41 0 1</inkml:trace>
  <inkml:trace contextRef="#ctx0" brushRef="#br0" timeOffset="4612.4847">13417 10185 0,'0'0'0,"0"-41"0,0-40 0,0-1 16,0 41-1,41 41 1,0 0-16,0 0 16,41 0-16,-41 0 15,-41 82-15,82-82 16,-82 81-16,0-40 16,0 41-1,0-41-15,-82 41 16,41-41-16,-41-41 0,41 123 15,0-123 1,-40 81 0,40-81-16,41 41 31,0 41 0,81-82-15,1 123-16,-41-82 15,123 122 1,-123-122-16,41 41 16,-42 0-16,42-41 15,-82 41-15,41-1 16,0-81-16</inkml:trace>
  <inkml:trace contextRef="#ctx0" brushRef="#br0" timeOffset="5074.9698">14317 11167 0,'0'0'0,"0"-82"15,82 41 17,-41 41-32,0 0 15,41 0-15,-82 82 16,41-82 0,-41 123-16,-41-41 15,0-82 1,-41 122-16,0-122 15,1 82-15,40-82 16,41 41-16,-41-41 16,82 0 31,0 0-47,81 0 15,-81 0-15,0 0 16,41 0-16,-41 0 15,0 0-15,40 0 16,42 0-16</inkml:trace>
  <inkml:trace contextRef="#ctx0" brushRef="#br0" timeOffset="5693.1885">15504 11085 0,'0'0'0,"-123"-41"0,205 41 63,0 0-48,40 0-15,42 0 16,0 0-16,40 0 16,-163 0-16,41 0 15,-41 0-15,0 0 16,-41-82-1,0 42 17,-123-1 15,41 41-47,41 0 15,0 0-15,-41 0 16,164 0 31,-41 0-47,0 0 0,0 0 15,-41 81 1,0-40 0,0 41-1,-41 0 1,-41-41-16,41 41 15,-40-82-15,81 41 16</inkml:trace>
  <inkml:trace contextRef="#ctx0" brushRef="#br0" timeOffset="6212.3545">17304 10758 0,'0'0'16,"0"-82"-16,0 0 15,0-40 1,0 81 0,0 163 15,0 1-15,0 0-16,0 0 15,0-42-15,0 1 16,-82 0-16,82-41 15,0 41-15,0-41 16</inkml:trace>
  <inkml:trace contextRef="#ctx0" brushRef="#br0" timeOffset="6608.4329">17263 10594 0,'0'0'0,"0"-81"0,0-124 32,82 164-17,-1 41 1,42 0 0,-41 0-16,-41 0 15,-41 123 1,0-82-16,-41 81 15,0-81 1,0 41-16,-41-41 16,41-41-16,-40 82 15,81 0 1,40-41 15,1-41-31,0 81 16,82 1-1,-41-82-15,-41 82 16,0-41-16,81 82 16,-40-42-1</inkml:trace>
  <inkml:trace contextRef="#ctx0" brushRef="#br0" timeOffset="6939.1305">18204 11126 0,'0'-41'32,"81"41"-32,1 0 15,0 0 1,-82 41-1,0 41-15,0-41 16,-41 0-16,0 41 16,-41-42-16,41 42 0,1-82 15,40 82-15,-82-82 16,82 41 0,41-41 15,81 0-31,42 0 31,-123 0-31,41-41 0</inkml:trace>
  <inkml:trace contextRef="#ctx0" brushRef="#br0" timeOffset="7216.493">18940 11044 0,'0'0'16,"41"0"15,41 0-16,40 0-15,1 0 16,-41 0-16,0 0 16,-41 0-1,40 0-15</inkml:trace>
  <inkml:trace contextRef="#ctx0" brushRef="#br0" timeOffset="7575.9316">20413 10431 0,'0'-82'16,"0"123"31,0 41-47,0-1 16,0 1-16,0 0 15,0 0-15,0-41 16,0 41-1,-82-1-15,82-40 16,-41 41-16,41-41 16,-82-41-16</inkml:trace>
  <inkml:trace contextRef="#ctx0" brushRef="#br0" timeOffset="8075.5069">20290 10390 0,'0'0'16,"0"-82"-16,0 0 0,0 41 16,0 0-16,41-40 15,41 81 1,-42 0-16,42 0 15,0 0-15,0 0 0,0 0 16,-41 163 0,-41-81-16,0 0 15,0 0-15,0-1 16,-82 1-16,0-41 16,0-41-16,-41 82 15,83 0 1,121-82 46,-40 0-62,41 82 16,41 81 15,-123-122-31,41 0 0,-41 41 16,82 41-16,-82-83 15,81 1-15,-40 41 16</inkml:trace>
  <inkml:trace contextRef="#ctx0" brushRef="#br0" timeOffset="8314.1914">21312 11044 0,'0'0'0,"0"-41"16,0 82 15,0 41-15,0-41-16,0 0 15,0 0-15,0 41 16,0-1-1,0-40-15,0 41 16</inkml:trace>
  <inkml:trace contextRef="#ctx0" brushRef="#br0" timeOffset="16511.328">22949 11167 0,'0'82'31,"0"-41"-15,0-123 62,0 41-62,0 82 30,0 0-30,0 41 0,-41-82-1,41-41 17,0-82-17,0 82 1,0 0-1,82 41 1,-1 41 0,-40 41-16,-41 0 15,0 40-15,0 1 0,0-41 16,0 0-16,-41 0 16,-40-1-1</inkml:trace>
  <inkml:trace contextRef="#ctx0" brushRef="#br0" timeOffset="17278.2735">24094 10799 0,'0'0'0,"0"-41"0,0 0 16,0-41-1,0 123 16,0 41-15,0 0-16,0 0 16,0-1-16,0 83 15,0-82 1,0 0-16,0-41 0,0 40 31,0-244 0,0 40-15,0 0-16,0 1 16,0 40-16,0 0 15,0-82 1,82 123-16,-82 1 16,82-42-16,-41 41 15,41 41-15,-82-41 16,81 41-16,-40 0 15,-41 41 17,0 0-32,0 163 15,-41-163-15,0 41 16,-40-41-16,40 0 16,-41-41-16,82 122 15,-41-122-15,41 41 16,0 0 15,82 41-15,-41-82-1,41 123-15,-42-82 0,-40 0 16,82 40-16,-82-40 16,82 41-16,-82-41 15,0 0 1</inkml:trace>
  <inkml:trace contextRef="#ctx0" brushRef="#br0" timeOffset="17728.2884">24953 11126 0,'0'0'0,"0"-41"15,41 41 1,41-41-16,-41 41 16,41 0-16,-41 0 15,-1 41 1,-40 0 0,0 41-1,-40 0-15,-1-41 16,-41 40-1,123-81 32,0 0-31,-41 41-16,122-41 0,-122 41 16,41-41-1,-41 82-15,0 0 16,-41-82-16,-40 82 15,40-82-15,-164 81 32,164-81-32,0 0 0,-41 0 15,82-40 1</inkml:trace>
  <inkml:trace contextRef="#ctx0" brushRef="#br0" timeOffset="18493.2839">26385 10881 0,'0'0'16,"-41"0"-16,41-82 15,41 82 17,41 0-17,40 0-15,1 0 16,123 0-1,-124 0-15,-40 41 0,0-41 16,0 0-16,-41 0 16,0 0-1,-82 0 32,-41-82-31,41 82-1,-41 0-15,0-41 16,82 0 31,41 41-47,0 0 16,0 0-16,41 41 15,-41 41 1,-41 0-1,0-41-15,0 40 16,0-40-16,-82 41 16,0 0-16,41-82 15,0 82-15,-40-82 16</inkml:trace>
  <inkml:trace contextRef="#ctx0" brushRef="#br0" timeOffset="19476.6177">28021 10717 0,'0'-123'0,"0"82"15,0 1 17,0 80-1,0 42-15,0 0-16,0 0 15,0 41-15,0-42 16,0 1-16,0 0 15,0-41-15,-41 41 16,41-41 0,0-123 15,0 0-15,0-41-16,0 1 15,0-1-15,0 41 16,0 0-16,0-81 31,82 122-31,0-41 16,-41 82-16,41-82 15,-41 82 1,-41 41 0,0 0-16,0 0 15,0 0-15,0 41 0,-41-42 16,-82 83-1,41-123-15,82 82 16,-41-82-16,41 41 16,0 41 15,0-1-15,123-40-1,-82 41-15,41 0 16,-1 0-1,-81-41-15,41-41 16,-41 82-16,41-82 16,-41 81-16,82-81 15</inkml:trace>
  <inkml:trace contextRef="#ctx0" brushRef="#br0" timeOffset="19912.2929">28798 11044 0,'0'0'15,"41"0"-15,-41-41 0,41 41 16,82 0 0,-82 0-16,0 0 15,0 164 1,-41-82-16,-41-41 31,-41 41-31,41-82 0,-41 81 16,41-81-1,82-41 17,0 41-17,0 0-15,0 0 16,82 0-1,-123 41-15,41-41 16,-41 123-16,0-82 16,0 0-16,-41 41 0,0-82 15,0 81 1,-41-81-16,41 41 0,0-41 16,-41 0-1,82-81 1,0-1-16</inkml:trace>
  <inkml:trace contextRef="#ctx0" brushRef="#br0" timeOffset="20193.0721">29576 11085 0,'204'0'47,"-40"0"-32,-1 0-15,-40 0 16,-41 0-16,41 0 15,-82 0-15,40 0 16,-81-82 0</inkml:trace>
  <inkml:trace contextRef="#ctx0" brushRef="#br0" timeOffset="20462.0441">30271 10758 0,'0'0'16,"0"-41"-16,0 82 62,0 41-46,0 0-16,0 40 0,0 1 15,0 0-15,0-41 16,0-1-16,-82 42 31</inkml:trace>
  <inkml:trace contextRef="#ctx0" brushRef="#br0" timeOffset="20769.4452">30844 10758 0,'0'-123'0,"41"41"16,-41 123 30,0 41-30,0 0-16,0 0 16,0 0-16,0 40 15,0 83 1,0-82-16,0-83 16,0 1-16,0 0 15</inkml:trace>
  <inkml:trace contextRef="#ctx0" brushRef="#br0" timeOffset="21146.1324">30926 10513 0,'0'0'0,"41"-41"16,40-41-1,-40 82-15,41 0 16,0 0-16,0 41 16,-1 41-1,-81-1-15,0-40 16,0 41-16,-81-41 16,-1-41-16,0 82 15,-82 0 1,124-82-1,40 40-15,0 42 32,40-82-32,42 82 15,-41-82-15,0 41 16,41-41-16,0 41 16,-82 41-1,41-82-15</inkml:trace>
  <inkml:trace contextRef="#ctx0" brushRef="#br0" timeOffset="21410.155">31826 11085 0,'0'0'0,"81"-41"16,-81 82 31,0 82-47,0-41 15,0 122 1,0-122-16,0 41 16,0-41-16,0-1 15,-41-81-15</inkml:trace>
  <inkml:trace contextRef="#ctx0" brushRef="#br0" timeOffset="22542.9609">13990 12803 0,'0'-82'16,"-82"82"62,82 82-63,-41-82-15,41 82 0,-40 41 16,40-82 0,-82 40-16,82 1 15,-41-41-15,41 41 16,-82 41-16,82 81 16,0-81-1,-41 41-15,41 40 16,0-40-16,0 81 15,0 41-15,0-40 16,-82 286 0,82-328-16,0-40 15,0-1-15,0-40 0,0 0 16,41 122 0,82-204-16,-82-41 15,41 82-15,-41-82 16</inkml:trace>
  <inkml:trace contextRef="#ctx0" brushRef="#br0" timeOffset="23266.0908">15136 13212 0,'0'0'0,"40"0"0,-40-41 0,0 0 32,0 123 14,0 41-30,0 0-16,0 40 16,0-40-16,0 0 15,0-41-15,0-1 0,0-40 16,0 0-16,0 41 16,-81 0-1</inkml:trace>
  <inkml:trace contextRef="#ctx0" brushRef="#br0" timeOffset="24012.706">17140 13703 0,'0'-82'15,"0"0"1,0 42-16,0-1 16,41 41-1,41 0-15,-41 0 16,40 0-16,1 0 0,-82 41 15,41 122 1,-41-122-16,0 41 16,-82-41-16,41 41 15,-40-41-15,40-1 16,0-40-16,-82 82 16,205-82 62,0 0-78,0 0 15,122 0 1,-81-41-16,-1 41 0,1 0 16,-41 0-16,0 0 15</inkml:trace>
  <inkml:trace contextRef="#ctx0" brushRef="#br0" timeOffset="24399.7942">19185 13539 0,'0'0'0,"0"-40"16,0-42-1,41 82-15,-41 82 47,0-1-31,0 42-16,-41 41 15,41-82 1,0-42-16,0 83 0,0-82 16,0 0-16,0 0 15</inkml:trace>
  <inkml:trace contextRef="#ctx0" brushRef="#br0" timeOffset="25031.7925">20699 13744 0,'0'0'0,"0"-41"15,0 0 1,0 123 31,0 0-32,-82 0-15,82 40 16,0-81-16,0 0 16,41 41-1,0-82-15,41 0 16,0 0 0,-42 0-16,1 0 15,41-41-15,-82 0 0,82-122 31,-82 81-31,0 0 0,0 0 16,0 41-16,0-41 16,-82 41-16,41 41 15,-41-81 1,1 81-16,-1 41 16,82-1-1,0 83 1</inkml:trace>
  <inkml:trace contextRef="#ctx0" brushRef="#br0" timeOffset="25638.4523">21599 13662 0,'0'0'0,"0"-82"0,82 82 16,-82-41-16,41 1 15,-41 121 63,0-40-78,0 41 16,0 123 0,0-164-1,0 40-15,0 1 16,40-82-1,42 0 1,41 0-16,-82 0 16,0 0-16,0 0 15,-41-41-15,82 41 0,-82-122 16,81 40 0,-40 82-16,-41-123 15,0 41 1,0 41-16,0 0 15,0-40-15,0-1 16,-82 82 0,1 0-16,40-41 15,0 41-15,-82 0 16,82 0-16,-82 123 31</inkml:trace>
  <inkml:trace contextRef="#ctx0" brushRef="#br0" timeOffset="27327.5188">15095 15176 0,'0'-41'0,"-41"41"78,-41 41-62,82 40-16,0 1 15,0 82 1,-41-82-16,41-41 16,0 0-16,0 40 15,82-81 1,-41 0 0,41 0-16,-42 0 15,42-81-15,-41 40 0,0-41 31,82 0-31,-123 41 0,41 0 16,-41-41-16,0 41 16,0 1-16,0-42 15,0 41 1,0-41-16,-82 82 16,0 0-16,41-41 15,0 41-15,-41 0 16,42 0-16,40 41 15,-82-41-15,82 82 16,0-41-16</inkml:trace>
  <inkml:trace contextRef="#ctx0" brushRef="#br0" timeOffset="28248.2525">17508 15012 0,'0'-41'0,"0"-41"32,-41 82 15,-41 41-32,1 82-15,81-82 16,-82 82-16,82-83 15,0 1-15,0 0 16,0 41-16,0-41 16,0 0-1,82-41 17,-41 0-17,40 0 1,42 0-1,-123-41-15,41 41 16,-41-82-16,41 41 16,41-41-1,-82 1 1,41 81-16,-41-82 16,0 0-16,0 0 31,0 0-31,-41 82 15,41-40-15,-123 40 16,82 0-16,-41 0 16,0 0-1,1 0-15,81 40 16,-82-40-16,82 82 16</inkml:trace>
  <inkml:trace contextRef="#ctx0" brushRef="#br0" timeOffset="29134.0438">19144 14971 0,'0'-41'0,"0"82"78,0 0-63,0 0-15,0 41 16,0-41-16,0 40 16,0 83-1,0-82-15,0-41 16,0 0-16,0 41 16,0-1 15</inkml:trace>
  <inkml:trace contextRef="#ctx0" brushRef="#br0" timeOffset="30474.6177">20372 15094 0,'0'-41'47,"41"41"-16,-41-41-31,81 41 16,-40 0 0,-41 41-16,41-41 15,-41 82-15,0-41 16,0 0-16,0 40 15,0-40-15,-41-41 16,-41 82-16,-40 41 16,81-123-1,41 41-15,-41-41 0,82 0 63,0 0-48,0 0-15,40 0 16,-40 0-16,41 0 16,41 0-1,-82 0-15,0 0 16</inkml:trace>
  <inkml:trace contextRef="#ctx0" brushRef="#br0" timeOffset="30995.5678">21762 15257 0,'41'0'0,"-41"-81"15,123 81 1,-123-41-16,123 41 16,-82 0-16,0 0 15,0 0-15,40 41 16,-81 40 0,-81 42-1,-1-123-15,41 82 16,-82 0-1,82-82 1,82 0 31,41 0-47,-41 0 16,0 0-16,0 0 15,81 82-15,-81-1 31,-41-40-31,-41 82 16,0-123 0,-81 41-16,40-41 15,0 0-15,41 0 16,-122 0 0</inkml:trace>
  <inkml:trace contextRef="#ctx0" brushRef="#br0" timeOffset="32454.1236">15013 16485 0,'0'-41'16,"0"0"15,-41 41-16,0 0 1,0 0 15,-41 41-15,82 0-16,-41 40 16,41 1-16,0 41 15,0-41-15,0 0 16,0 40-1,0-40 1,0-41 0,41-41-16,41 0 15,0 0 1,-41 0-16,41 0 16,-82-41-1,163-41 1,-163 0-1,41 1 1,-41-1 0,0 41-16,0-41 15,0-41 1,0 83 0,-82 40-1,-40-41 1,40 41-16,41 0 15,-82 0 1</inkml:trace>
  <inkml:trace contextRef="#ctx0" brushRef="#br0" timeOffset="33370.7813">17058 16607 0,'0'-81'15,"0"40"17,-82 41-1,1 81 0,81-40-31,-82 82 0,82-41 16,-82 0-16,82-41 15,0-1-15,0 42 16,41 0 0,41 0-1,-1-82 1,1 0-16,0 0 15,41 0 1,-82-41 0,0 41-16,40-82 0,-40 82 15,-41-82-15,82 1 16,-82 40-16,0 0 16,0-82-1,0 82-15,0 0 16,0-81-1,-41 122-15,0-41 16,0 41-16,-81 0 16,81 0-1,-41 0-15,41 0 0,0 81 16</inkml:trace>
  <inkml:trace contextRef="#ctx0" brushRef="#br0" timeOffset="34391.1113">18981 16853 0,'0'-41'16,"0"82"30,0 41-46,0-1 16,0 1-16,0 0 16,0 0-16,0 0 15,0-41 1,-82 40-16,82 1 16</inkml:trace>
  <inkml:trace contextRef="#ctx0" brushRef="#br0" timeOffset="35411.2017">20167 17016 0,'0'-81'47,"0"40"-1,41 41 1,0 0-15,0 0-17,41 0 1,-41 41-1,-41 40 1,0 1 0,0 0-1,-123 0 1,82-41-16,0 0 16,-41-41-16,0 122 31,82-81-31,-81-41 0,121 0 78,42 0-78,-41 0 0,0 0 16,0 0-16,41 0 15,-41 0-15,0-41 16,81 41-1,-81 0 1</inkml:trace>
  <inkml:trace contextRef="#ctx0" brushRef="#br0" timeOffset="35969.5636">21394 16975 0,'0'-81'0,"82"81"15,-82-41 1,82 41-16,0 0 15,40 0 1,-122 82 0,0-1-1,-40 42 1,-1-123 0,-41 41-16,0-41 15,123 0 32,41 0-31,-41 0-16,40 0 15,-81 41 1,41-41-16,-41 123 16,0-82-16,0 40 15,0-40 1,-122 41 15,40-82-31,41 0 0,0 0 16,-41-41-1</inkml:trace>
  <inkml:trace contextRef="#ctx0" brushRef="#br0" timeOffset="36811.9792">23603 13090 0,'41'0'31,"0"0"-15,41 122-16,41 165 31,-42-1-31,1-41 0,-82 42 15,123-1-15,-123 0 16,123 164 0,-123-204-16,0-42 15,-123 42-15,41-83 0,0 42 16,-40-1-16,-1-40 16,-245 163-1,245-204-15,0-41 16,82-41-16,-40 81 15,81-81-15</inkml:trace>
  <inkml:trace contextRef="#ctx0" brushRef="#br0" timeOffset="38852.763">16322 19307 0,'0'-41'16,"0"123"47,0 41-63,0 40 0,0-40 15,0 82 1,-41-124-16,41 1 15,-82 0-15,82-41 16,-41 41 0</inkml:trace>
  <inkml:trace contextRef="#ctx0" brushRef="#br0" timeOffset="39317.3215">16240 19512 0,'0'-123'0,"0"246"0,41-287 16,-41 123-16,41 41 15,41-82 1,-1 0-16,-40 82 15,0 0-15,41 0 16,0 0 0,-82 123-16,0-41 15,0-41-15,0 41 16,-41-1-16,0 42 16,-41-82-16,41 0 15,0 41-15,-40-82 0,-1 82 31,82-41-31,-82-41 16,123 81 15,82 1-15,-82 0 0,40-41-16,-40 41 15,41-41-15,-41-1 16,-41 42-16,82 0 15,-41 41 1</inkml:trace>
  <inkml:trace contextRef="#ctx0" brushRef="#br0" timeOffset="39834.0732">17263 20248 0,'82'0'16,"-1"-41"0,1 41-1,0 0 1,-41 0-1,-41 82-15,0 40 32,-82-40-32,0-82 15,41 82-15,0-82 16,123 0 46,0 0-46,0 0 0,0 82-16,-82 0 15,0-41 1,0 81 0,-82-122-1,41 41-15,0-41 16,-41 0-16,41 0 15,0 0-15,-40 0 16,-42 0 0</inkml:trace>
  <inkml:trace contextRef="#ctx0" brushRef="#br0" timeOffset="40482.6013">18572 20248 0,'0'-41'0,"122"41"62,42 0-46,0 0-16,-1 0 15,-40 0 1,-41 0-16,0 0 0,-41 0 16,-1 0-16,42 0 15,-82-82 17,-41 82-1,41-41-31,-81 41 0,-1-82 15,41 82 1,41-40 31,82 40-31,-82 40-1,81 42-15,-81-41 16,0 0-16,0 41 15,0-41-15,0 0 16,0 0-16,-40-41 16,-1 122-16,-82-122 15,82 0 1</inkml:trace>
  <inkml:trace contextRef="#ctx0" brushRef="#br0" timeOffset="47053.2845">19308 14848 0,'0'-81'31,"0"40"-31,0 0 31,-123-41-15,42 82-1,-1 0 1,82-41 0,-82 41-16,41 0 15,-41 0-15,0 0 16,1 123 0,81-82-1,-82 0-15,82 81 16,-123-40-16,123 0 0,-41 0 15,41 0-15,0 204 32,0-204-32,0 0 15,0-1-15,0-40 16,123 0-16,-82 41 16,41-82-16,-1 82 15,42-82 1,-41 0-16,0 82 0,0-82 15,-1 0-15,83 0 16,-123 0-16,0 0 16,41-41-1,40 0-15,-81 41 16,-41-82 0,82 82-16,-82-82 0,41 82 15,-41-82-15,0 1 16,82-1-1,-82-41 1,0 82-16,0 0 16,-41-41-16,41-40 15,-41-1 1,41 82-16,-82 41 16,82-82-16,-82 82 0,0 0 15,42 0 1,-1 0-16,-123 0 15,82 0 1</inkml:trace>
  <inkml:trace contextRef="#ctx0" brushRef="#br0" timeOffset="48003.0403">19431 15994 0,'0'-41'16,"0"0"15,-41 41-15,-41-82-1,0 82 1,41 0-1,-40 0-15,40 0 0,0 0 16,0 0-16,-41 0 16,-41 82-1,1 0 1,122-41-16,-82 40 16,82-40-16,-82 41 15,82-41-15,-82 41 16,82 0-16,-41 163 15,-41-163 1,82 0-16,0-41 16,0 40-16,0 1 0,0 41 15,0-41-15,0 41 16,41-42 0,-41-40-16,82 0 15,-82 41-15,82-82 16,-82 82-16,82-82 15,40 82 1,-81-1-16,82-81 16,-82 82-16,0-82 15,41 0-15,0 0 16,-42 0 0,42 0-16,-41-41 15,0 41-15,41-82 16,-41 82-16,41-163 15,-82 122 1,122 0-16,-122-41 0,41 0 16,-41 1-16,0-1 15,82 0-15,-82-123 16,0 124 0,0-1-16,0 0 15,-41 0-15,41-40 16,-82-1-16,0 41 15,-40-82 1,-1 42-16,41 81 0,0 41 16,1-82-16,-42 82 15,0 0-15,0 0 16,-122 0 0,122 0-16</inkml:trace>
  <inkml:trace contextRef="#ctx0" brushRef="#br0" timeOffset="52106.9747">20576 19921 0,'0'-41'16,"-41"41"-16,41-41 0,0 82 47,0 81-47,0 1 15,0 0-15,0 0 16,0-1-16,-82 1 15,82-41-15,-40 0 16,40-1-16,0-40 16,0 0-1</inkml:trace>
  <inkml:trace contextRef="#ctx0" brushRef="#br0" timeOffset="52547.2878">20535 19839 0,'0'0'0,"0"-41"0,0 0 16,82-41-16,-82 41 15,123 41-15,0-41 16,-42 41-1,1 0-15,41 0 16,-82 41-16,41 123 31,-82-123-31,-82 41 0,41-41 16,-41 40-16,-122-40 31,122 41-31,0-82 0,0 123 16,41-123-1,82 41 17,82 40-17,-41-81 1,-41 123-16,81 41 16,-40-123-1,-82 0-15,41 40 0,-41-40 16,0 0-16,82-41 15</inkml:trace>
  <inkml:trace contextRef="#ctx0" brushRef="#br0" timeOffset="52999.613">21722 20534 0,'0'0'0,"0"-82"0,40 41 32,42 41-17,0 0-15,0 0 16,-82 82 0,0 0-1,-41 0 1,-41-82-16,0 82 15,82-41 1,-81-41-16,121 0 31,42 0-15,0 0 0,0 0-16,0 0 15,-82 122 1,41-40-16,-41-41 15,0 41 1,-82 0-16,41-82 16,-41 41-16,0-41 15,-40 0 1,40 0 0,82-41-16</inkml:trace>
  <inkml:trace contextRef="#ctx0" brushRef="#br0" timeOffset="53509.5749">22908 20289 0,'-82'-41'0,"82"0"62,41 41-46,41 0-16,40 0 16,124 0-1,-123 0-15,-1 0 16,1 0-16,-41 0 0,-41 0 31,0 0-31</inkml:trace>
  <inkml:trace contextRef="#ctx0" brushRef="#br0" timeOffset="54028.3895">24299 19839 0,'0'0'0,"0"-41"0,41-41 31,40 82-15,-40 0 0,0 41-1,-41 41-15,0-41 16,82-41-1,-82 82-15,0-1 16,0-40 0,-41-41-16,41 41 31,-41 0 0,41 41-15,-41-82-1,41-41 95</inkml:trace>
  <inkml:trace contextRef="#ctx0" brushRef="#br0" timeOffset="54681.7917">24381 19880 0,'0'-82'47,"40"82"-32,-40 123 32,0-42-31,0 42-16,0-41 0,0 0 15,0 0-15,0-1 16,0 1-16,0 41 31,-40-41-31</inkml:trace>
  <inkml:trace contextRef="#ctx0" brushRef="#br0" timeOffset="55032.6158">24381 19839 0,'0'0'0,"40"0"0,-40-41 16,82 41-16,-41-82 15,0 82-15,41 0 16,0 0 0,-41 41-1,-41 41-15,0-41 16,0 0-16,0 40 16,0-40-16,-123 41 15,0-41 1,41 41-16,41 0 31,82-1-15,41-40-1,0 82 1,-41-123-16,-41 41 16,82-41-16,-82 82 15,204 81 1</inkml:trace>
  <inkml:trace contextRef="#ctx0" brushRef="#br0" timeOffset="55357.8141">25240 20698 0,'0'0'0,"0"-82"0,122 41 31,-81 41-31,0 0 15,-41 41 17,0 41-32,0-41 15,0 0-15,0 40 16,-82-40-16,82 0 16,-82 41-16,82-41 15,0 0 16,41-41-31,41 0 0,41 0 16,-82 0-16,0 0 16,41 0-1,-1-41 1</inkml:trace>
  <inkml:trace contextRef="#ctx0" brushRef="#br0" timeOffset="56216.5208">15422 23193 0,'0'0'16,"0"-82"-16,0 0 15,0 1 1,-41 121 15,-41 42-31,-41 327 16,123-122-1,-81-1-15,81 41 16,-123 41-16,123-81 16,0-83-16,0 42 15,0-83 1,41 1-16,41-41 0,-41-42 15,40-40-15,42-41 16,-41 82-16,-41-82 16</inkml:trace>
  <inkml:trace contextRef="#ctx0" brushRef="#br0" timeOffset="56697.8315">16731 23070 0,'0'0'0,"0"-82"16,0-40 0,0 81-1,0 82 17,0 41-32,0 40 0,0 124 31,0-124-31,0-40 0,0 41 15,0-41-15,0-41 16</inkml:trace>
  <inkml:trace contextRef="#ctx0" brushRef="#br0" timeOffset="57140.3534">17917 23193 0,'0'0'0,"0"-82"0,0 0 16,41 82-1,41-41 1,-41 41-16,0 0 16,0 0-16,40 82 15,-81-41 1,-40 205 0,-1-165-16,-41 1 15,-41-41-15,41-41 16,41 82-16,0-82 15,41 82 1,41-82 15,41 0-15,0 0-16,0-41 16,41 41-1,-83-41-15</inkml:trace>
  <inkml:trace contextRef="#ctx0" brushRef="#br0" timeOffset="57468.9196">19758 23234 0,'0'-41'15,"0"-41"1,0 123 31,0 41-47,0 204 31,0-204-31,0 0 16,0 0-16,0-1 15,0-40-15</inkml:trace>
  <inkml:trace contextRef="#ctx0" brushRef="#br0" timeOffset="57931.1514">20985 23275 0,'0'-41'15,"0"164"48,-122-42-63,122 1 0,0 0 16,0-41-1,0 41-15,40 0 16,42-82-1,0 0 1,0-41 0,-82 0-16,82-82 15,-82 0 1,0 42-16,0 40 16,-82 0-16,41 41 15,0-82-15,-41 82 16,0 41-1,42 41 1</inkml:trace>
  <inkml:trace contextRef="#ctx0" brushRef="#br0" timeOffset="58364.4433">21926 23234 0,'-41'82'47,"41"0"-32,0 81 1,0-122-16,0 0 16,0 41-16,0-41 15,82-41 1,0 0 0,41 0-16,-83-41 15,-40-41-15,82 41 0,-82-41 16,0-122-1,0 81 1,0 41-16,-41 82 0,-40 0 16,-1 0-16,0 0 15,0 82-15,-41-41 16</inkml:trace>
  <inkml:trace contextRef="#ctx0" brushRef="#br0" timeOffset="59201.6811">16731 24543 0,'0'-41'31,"-82"41"-15,0 0-1,82 41 1,-41 41-16,41 40 16,0 42-16,0 0 15,0-123 1,123 40-1,-41-81-15,0 0 16,-41 0 0,40 0-16,-40-41 0,-41-40 15,82 40-15,-82-41 16,0 0-16,-41-204 31,0 204-31,-40 82 0,81-41 16,-82 41-16,0 0 15,82 123 1,0-41 0</inkml:trace>
  <inkml:trace contextRef="#ctx0" brushRef="#br0" timeOffset="59607.2385">17917 24666 0,'0'0'0,"0"-82"15,-41 123 32,41 0-31,-122 40-16,122 42 0,0-41 15,0 41 1,0-82-16,40-1 16,42 1-16,0-41 15,0 0-15,-41 0 16,82-41 0,-123 1-16,81-1 15,-81-82-15,0 0 16,0 0-16,0 42 15,-122 40-15,40 41 16,41 0 0,-41 0-16,0 82 15,82-42 1,0 42-16</inkml:trace>
  <inkml:trace contextRef="#ctx0" brushRef="#br0" timeOffset="59947.3656">19390 24747 0,'0'-41'16,"0"123"31,0 0-47,0 0 15,0 0-15,-82 0 16,82 40-1,0-40-15,0-41 16,0 0-16,-41-41 16</inkml:trace>
  <inkml:trace contextRef="#ctx0" brushRef="#br0" timeOffset="60413.9123">20453 24706 0,'41'0'16,"-41"-40"-16,41 40 16,82 0-1,-82 0-15,0 0 16,41 81 0,-82-40-16,0 41 15,0 0-15,-123 41 16,41-42-1,0-40-15,41 41 16,0-82-16,41 82 16,-81-41-1,122-41 1,-1 0 0,42 0-16,0 0 0,164 0 31,-165-41-31,1 0 0</inkml:trace>
  <inkml:trace contextRef="#ctx0" brushRef="#br0" timeOffset="60918.9935">22008 24829 0,'0'-123'0,"41"123"16,-41-81-16,82 40 16,-41 41 15,-1 0-16,42 0 1,-82 82-16,0-42 16,0 1-16,0 0 0,0 41 15,-41-82 1,-40 82-16,-42-41 16,82-41-16,41 82 15,41-82 16,0 0-15,81 0 0,-122 41-16,41-41 15,-41 81-15,0 1 16,-41 0 0,1-82-1,-42 41-15,-41-41 16,0 0-16,-40 0 0,-83 82 15</inkml:trace>
  <inkml:trace contextRef="#ctx0" brushRef="#br0" timeOffset="61522.73">16526 26056 0,'0'-81'15,"0"40"1,-41 82 15,41-1-15,-40 42-16,40 41 15,0-41-15,0 0 32,0-1-32,81-81 15,1 0-15,41 0 31,-123-41-31,82 1 16,-82-1-16,0-82 16,-41 41-16,41 41 15,-123 41-15,41 0 16,41 0-16,-81 82 31,122 0-31</inkml:trace>
  <inkml:trace contextRef="#ctx0" brushRef="#br0" timeOffset="61916.9137">17835 26138 0,'0'0'0,"0"-123"16,0 83-1,-41 40 17,1 40-32,-42 83 15,41 41 1,41-42 0,0-40-16,0 0 0,41 0 15,0-41-15,163 41 16,-163-82-1,0 0-15,41-41 16,-82 0-16,41-41 16,-41 0-16,0-41 15,0-122 1,-41 204-16,-41 41 16,0 0-16,0 0 15,41 41 1</inkml:trace>
  <inkml:trace contextRef="#ctx0" brushRef="#br0" timeOffset="62328.535">18940 26220 0,'0'-41'16,"-41"82"15,41 0-15,-82 0-16,82 81 15,0-40-15,0 0 16,0 0-1,41-82-15,0 82 16,0-82-16,41 0 16,-41 0-16,0-41 15,40-41-15,-40 41 16,-41-41-16,123 0 0,-123 42 16,0-1-1,0-82-15,-82 123 16,41 0-16,0 0 15,0 0-15,-81 0 16,122 82 0</inkml:trace>
  <inkml:trace contextRef="#ctx0" brushRef="#br0" timeOffset="62756.4305">20085 26384 0,'0'0'0,"0"-82"16,0 41 0,0 123 46,0-1-62,0 1 16,0 0-16,0-41 15,0 41-15,0-41 16,0 0 0,123-41-16,-41 0 0,0 0 31,-1-82-31,-81 41 0,41-41 15,-41 0-15,0 0 16,0-81 0,0 122-1,-122 41-15,81 0 16,-41 0-16,0 123 16</inkml:trace>
  <inkml:trace contextRef="#ctx0" brushRef="#br0" timeOffset="63190.9369">21722 26506 0,'0'-82'0,"0"123"63,0 0-63,0 41 0,0-41 15,0 41-15,0-41 16,0 0-16,81 40 15,-40-81 1,41 0-16,41 0 16,-82-40-1,-41-1-15,122-41 16,-122 41-16,0 0 16,0-41-16,0 0 0,-81 41 31,-1 41-31,41 0 15,-41 0 1</inkml:trace>
  <inkml:trace contextRef="#ctx0" brushRef="#br0" timeOffset="63785.5693">23399 22907 0,'0'-82'0,"82"82"47,-1 82-32,-40-1-15,41 83 16,164 368-1,-165-246-15,-81 1 16,82-1-16,-82 0 16,0 41-16,-163 42 15,40-83-15,-82 164 16,83-287-16,-1-40 16,82-41-16,-41 0 15,41-41 1</inkml:trace>
  <inkml:trace contextRef="#ctx0" brushRef="#br0" timeOffset="65392.6396">28389 24788 0,'0'-41'47,"0"0"-31,82 41-16,0 0 15,-41-40-15,0 40 16,41 0-16,-41 0 16,40 0-1,-81 122-15,0-40 16,0 0-16,-41 0 0,-40-41 16,40 0-16,-41 40 15,0-40-15,41-41 16,0 82-16,-41-82 15,164 0 17,0 0-17,0 0-15,41 0 16,-1 0-16,42 0 16,163-41-1,-204 41-15</inkml:trace>
  <inkml:trace contextRef="#ctx0" brushRef="#br0" timeOffset="66004.2365">30026 24297 0,'0'0'16,"-41"-81"-16,0-83 15,-82 123 1,41-41-16,0 41 16,1-40-16,-42 81 15,-163-123 1,163 0-16,41 123 16,0 0-16,0 0 0,-204 41 31,163 82-31,-40-41 0,40 81 15,0-40-15,1 81 16,40 42-16,0-1 16,-41 164-1,123-204-15,0-42 16,0 1-16,82 41 16,0-1-16,81-81 15,-40 40-15,123 1 16,-124-164-1,83 82-15,-82-82 0,-1 0 16,1-82 0,41 0-16,-1 41 0,124-204 31,-206 81-31,42 42 0,0-42 16,-41-41-16,0 42 15,-1-42-15,-81 42 16,82-83-1,-82 164-15,0 1 16,-82-42-16,41 82 16,1 0-16,-83-41 15,0 41-15,-122-40 16,122 81-16,41 0 16</inkml:trace>
  <inkml:trace contextRef="#ctx0" brushRef="#br0" timeOffset="66981.7784">31294 23479 0,'0'0'0,"0"-81"0,0-1 16,0 41-16,0-41 15,41 0 1,-41 123 31,0 0-32,0 41 1,0-41 0</inkml:trace>
  <inkml:trace contextRef="#ctx0" brushRef="#br0" timeOffset="67618.0938">29903 23929 0,'-41'0'0,"82"0"63,82 0-48,122 0-15,41-122 16,42 40-16,-1 0 16,41-41-16,368-40 15,-531 81 1,40 0-16,-40 41 15,-123 41-15,-41-123 0,-41 82 32,-41 41-17,-41 0 1,41 0-16,-41-40 16,0 40-16,1 0 15,-124 0 1,123 0-16,41 0 15,0 0-15,123 0 63,0 0-63,0 0 0,0 0 16,0 0-1,-42 0-15,42 0 16,0 81-1,-82 1-15,0-41 16,-41 0-16,41 41 16,-123-41-16,1 81 31,40-40-31</inkml:trace>
  <inkml:trace contextRef="#ctx0" brushRef="#br0" timeOffset="69037.2473">33503 22743 0,'0'0'15,"0"-82"-15,0 123 47,0 41-31,0 82-16,0-1 15,0-40-15,0 0 16,0 122 0,-82-163-16,82 0 0,0-41 15,0-1 1,0-80 15,0-1-31,0-41 16,0-82-16,0-40 15,0 40-15,0 0 16,82-245 0,-41 328-1,0 40-15,81 41 16,-81 0-1,0 0-15,-41 41 16,0 0-16,0-1 16,0 42-16,0 0 31,-82 0-31,41-41 0,-81 41 16,40-42-16,0 42 15,0-41-15,82 41 16,0 41-1,0-41 1,123-42-16,-82 42 16,82-41-1,-42 41-15,-40-82 16,41 123-16,-41-123 0,41 41 16,0-41-1,-1 0 1,-81-82-1,82 0-15,-82 0 16,82 0-16,-82-40 16,0 40-16,0 0 15,0 0 1,0 41 0,-82 41-1,0 0 1,42 0-16,40 41 15,-82 41-15,82 0 16,-82 41-16,82-42 0,0-40 16,0 0-16,0 41 15,41-82 17,41 0-17,-82-82-15,81 0 16,1-40-1,-82 40-15,82 41 16,-82-41 0,0 164 15,0 0-31,0 0 0,0-1 16,0-40-16,0 41 15,-41-82-15,41 41 16,41-41 15,0 0-31,41-82 16,-82 0-1,123 1-15,-123-42 16,40 123 0,-40-82-16,0 164 31,0 0-16,0-1-15,0 1 16,0-41 0,82-41 15,0-41-15,-82 0-16,82-81 15,-82 81-15,82-41 16,-82 41-1,0 123 17,0-41-32,0 41 15,0-1-15,81-40 32,-40-41-17,0 0-15,41 0 16,-82-41-16</inkml:trace>
  <inkml:trace contextRef="#ctx0" brushRef="#br0" timeOffset="69298.0913">35344 22620 0,'0'0'0,"0"-41"15,0-40 1,81 81-1,-81 81 1,0 42-16,-41 82 16,41 81-1,-81-122-15,81-42 16,-123 206 15,123-247-31,-82-81 0,82 41 16</inkml:trace>
  <inkml:trace contextRef="#ctx0" brushRef="#br0" timeOffset="69613.0926">35507 23070 0,'0'0'0,"-123"0"63,42 0-63,-1 0 15,41 0-15,41 41 16,0 41 15,41-82-31,41 41 16,-41-41-1,-1 41-15,42-41 0,0 82 16,-41-41-16,41-41 16,-82 81-16,41 1 31</inkml:trace>
  <inkml:trace contextRef="#ctx0" brushRef="#br0" timeOffset="70142.9439">32153 24829 0,'0'0'16,"-123"0"-16,82 0 0,123 0 31,82 0-16,122 0-15,41 0 16,41 0-16,41 0 16,328 0-1,-410 0-15,-163 0 16,40 0-16,-81 0 0,-82 0 31,0 0-31</inkml:trace>
  <inkml:trace contextRef="#ctx0" brushRef="#br0" timeOffset="70408.8899">32112 25688 0,'0'0'0,"-82"0"0,246-41 32,40 41-32,124 0 15,40 0-15,41-82 16,-82 82-16,-41 0 16,-122 0-16,-41 0 15,40-81 1,-81-1-16</inkml:trace>
  <inkml:trace contextRef="#ctx0" brushRef="#br0" timeOffset="80007.8912">36857 23643 0</inkml:trace>
</inkml:ink>
</file>

<file path=ppt/ink/ink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3:45:49.378"/>
    </inkml:context>
    <inkml:brush xml:id="br0">
      <inkml:brushProperty name="width" value="0.05292" units="cm"/>
      <inkml:brushProperty name="height" value="0.05292" units="cm"/>
      <inkml:brushProperty name="color" value="#FF0000"/>
    </inkml:brush>
  </inkml:definitions>
  <inkml:trace contextRef="#ctx0" brushRef="#br0">22867 14071 0,'-41'0'31,"82"0"16,0 41-31,41-41-16,-1 0 15,42 0-15,-82 0 0,0 0 16</inkml:trace>
  <inkml:trace contextRef="#ctx0" brushRef="#br0" timeOffset="538.2465">22703 14153 0,'-81'0'15,"81"123"48,0-41-48,0-1-15,0 165 32,0-83-32,0 1 0,0 0 15,0 40-15,0-81 16,0 81-1,0-122-15,0 41 16,0 0-16,0-1 16,-41-40-16,41 123 15,0-83 1,-82 42-16,82-41 0,0-1 16,-82 1-16,82 0 15,0 0-15,0 81 31,-41-81-31,41-41 0,0-1 16,0 1-16,0 0 16,0 41-16,-82 0 15,82 40 1,0-81-16,0-41 16,0 41-16,0-41 15,0-1-15,41-40 16,41 82-16,-41-82 15,0 0-15</inkml:trace>
  <inkml:trace contextRef="#ctx0" brushRef="#br0" timeOffset="1783.6793">27939 14071 0,'41'0'47,"41"0"-32,0 0 17,0 0-32,0 0 15,-42 0 16,-40 41-15,0 41 0,0-41-1,0 41-15,0-41 16,0-1-16,0 42 16,0-41-16,0 123 15,0-41 1,0-1-16,-81 1 15,81 0-15,0-1 16,0 1-16,0 0 16,0-41-1,0 40-15,0-40 0,-82 41 0,82-41 16,0 40 0,0 1-16,0 0 0,0-41 15,0 81 1,0-40-16,0-41 15,0 0-15,0-1 16,41 42-16,-41-41 16,0 0-16,0 40 15,0-40-15,41-41 16,-41 0-16,0 41 16,0-41-16,0 0 15,0 81 1,0-81-16,0 82 15,-41 0 1,41-82 0,-82-41-16,82 41 15,-41-41 1,0 0 0,-41 0-1,0 0 1,1 0-1,40 0-15</inkml:trace>
  <inkml:trace contextRef="#ctx0" brushRef="#br0" timeOffset="2920.3799">23603 14685 0,'0'-41'15,"0"82"17,0 41-17,0 40-15,0 1 16,0 0-16,0 122 15,0-163 1</inkml:trace>
  <inkml:trace contextRef="#ctx0" brushRef="#br0" timeOffset="3418.1775">25035 14848 0,'-41'-81'16,"41"40"-1,41 41 17,41 0-32,0 0 15,-1 0-15,-81 41 16,0 40-16,0-40 15,0 0-15,-40 41 16,-83 0-16,41-41 16,0 41-16,41-82 15,41 40-15,-82-40 16,123 0 15,82 0-31,0 0 16,0 0-16,81 0 31,-163-81-31</inkml:trace>
  <inkml:trace contextRef="#ctx0" brushRef="#br0" timeOffset="3912.5852">26630 14726 0,'0'-82'16,"41"82"-1,0 0 1,123 0 0,-164 41-16,82 41 15,-82-41-15,0-1 0,-82 42 16,0-41-16,41 41 16,0-82-1,-41 41-15,123-41 47,41 0-47,0 0 16,0 0-16,-41 0 15,-41 82-15,0 40 16,0-81 0,-41 82-1,-41-123-15,0 0 16,-41 0-16,82 0 15,-40 0-15</inkml:trace>
  <inkml:trace contextRef="#ctx0" brushRef="#br0" timeOffset="4710.5965">25280 16035 0,'0'-41'0,"0"123"62,0-1-62,0 1 16,0-41-16,0 41 16,-81 0-1,81 0 1,122-82 0,-81 0-1,41 0 1,0-41-16,-41 41 15,41-41 1,-82 0 0,0-41 15,0 41-15,0 82 30,-41 41-46,41-41 16,0 41-16,0-1 16,0 42-16,0 41 31</inkml:trace>
  <inkml:trace contextRef="#ctx0" brushRef="#br0" timeOffset="4996.3791">26630 16198 0,'123'0'15,"-41"0"1,0 0 0,-41 0-16,40 0 15</inkml:trace>
  <inkml:trace contextRef="#ctx0" brushRef="#br0" timeOffset="5321.9257">26589 16280 0,'0'0'0,"-81"0"0,40 0 31,41 41-31,-82-41 15,82 41-15,0 41 16,0 40 0,82-122-1,40 0-15,42 41 32,-123-41-32,41 82 15,-82 0 1,0 0-1,-41-82-15,-41 0 16,0 41-16,0-41 16,1 0-1</inkml:trace>
  <inkml:trace contextRef="#ctx0" brushRef="#br0" timeOffset="5755.4965">26876 17875 0,'0'-41'16,"-41"41"0,-41 41-1,82 0 1,-82 0-16,82 41 0,0 41 16,0-41-1,0-1-15,41 1 16,41-82-16,0 41 15,-41-41-15,41 0 16,-42 0 0,-40-82-1,-81 82 1,40 0 0,-82 41-16,41-41 15,0 41 1</inkml:trace>
  <inkml:trace contextRef="#ctx0" brushRef="#br0" timeOffset="6491.0183">24012 16280 0,'-122'0'0,"40"0"15,-41 41 1,123 41 0,-41 0-16,41 40 15,0 1-15,0-41 16,0 0-16,82-41 16,41-41-1,-82 0-15,40 0 16,-81-123-1,0 82 1,0-41-16,0 0 0,0-40 16,0 40-16,-81 82 15,81-41-15,-82 41 16,0 0 0,82 82-16,-82-41 0,82 0 15</inkml:trace>
  <inkml:trace contextRef="#ctx0" brushRef="#br0" timeOffset="6952.3556">23521 17916 0,'-81'0'32,"81"41"-32,0 41 0,-41-41 15,41 41-15,0 0 16,0-1-16,0-40 15,0 41 1,122-82-16,-81 0 16,0 0-16,41 0 15,-41 0-15,41-123 16,-82 42-16,0-1 16,0 0-1,-41 0-15,0 41 16,0 41-16,-41 0 15,41 0 1,0 41-16,41 0 0,0 41 16</inkml:trace>
  <inkml:trace contextRef="#ctx0" brushRef="#br0" timeOffset="7363.6985">25199 18039 0,'0'-82'0,"0"164"47,0-41-47,0 0 16,0 41-1,0-41-15,0-1 0,0 42 16,0-41-16,81-41 16,1 0-16,-41 0 15,41 0 1,0-41-16,-82 0 0,82 0 15,-82-40-15,0-1 16,0 0-16,-41 0 16,-164 0-1,123 82-15,1 0 16,-1 41-16,41 0 16,41 41-1</inkml:trace>
  <inkml:trace contextRef="#ctx0" brushRef="#br0" timeOffset="11271.699">23685 14971 0,'-41'-41'16,"41"123"93,41-82-93,-41 82-16,82-82 16,0 82-16,-41-1 15,40-81 1,1 41-16,-41-41 15,41 123-15,-41-41 16,0-41-16,41 41 0,-41-1 31,81 1-31,-122-41 0,82 0 16,-82 41-16,82-82 16,-41 82-1,-41-41-15,41-41 16,-41 40-16,81-40 15,-81 82-15,41-82 16,-41 41-16,41-41 16,-41 41-16,123 41 15,-123-41 1,41-41 0,-41 82-16,41-1 15,-41 1 1,82-82-16,-82 41 15,41 0 1,-41 41 0,40-82-16,-40 41 15,0 0 1,82-41-16,-82 81 16,41-81-1,-41 82-15,41-82 16,-41 41-16,41 0 15,41-41 1,-82 82-16,41-82 16,-41 41-16,41 0 15,40-41-15,-81 41 16,41-41-16,-41 81 16,41-81-1,41 41 1,-82 0-1,41-41-15,0 82 16,41-82 0,-82 41-1,41-41-15,-1 41 16,42-41 0,-82 82-1,41-41 1,-41-1 15,41-40-31,-41 123 16,41-123-16,-41 82 15,123-82-15,-41 123 16,-1-1 0,-81-81 15,41-41-16,-41 41 1,82-41 0,-82 82-1,41-82 1,-41 41 0,41-41-1,-41 41 1,0-82 140,0-82-140,0 41-1,0 42 1,0-42 0,0 0-16,-82 0 15,82 41 1,-41-41-1,41 1 1,-82 40 0,82 0-1,-41 41-15,41-82 16,-40 41 0,-42 0-1,41-41 16,0 82-15,41-41-16,-82 41 16,41-81-1,0 81 1,41-41-16,-82 41 16,82-41-16,-40 41 15,40-41-15,-41 41 0,41-82 16,-41 82-16,41-41 15,-82 41 1,41-41-16,-41-41 16,0 42-1,42-42 1,-42 41 0,41-41-1,-41 41 1,41 0-1,0-81 1,-41 81 0,41-41-1,-40 41 1,40-41 0,-82-41-1,123 82-15,-82 1 16,82-42-16,-41 41 15,41 0-15,-82 41 16,82-82-16,-81 82 16,81-123-16,-41 123 0,41-81 15,-41-1 1,-82 0-16,82 0 16,0 0-1,41 41 1,-81 41-1,81-40-15,-123-124 32,123 123-32,-123-41 15,82 41 17,0 0-32,-41-40 31,42 81-16,40-41-15,-41 41 16,41-41 0,-82 41-16,41 0 31,41-82-15,-41 82 30,0 0 1,41 41 31,-82-41-62,82 41 0,0 0 31,0 0-32,0 40 1,0-40-1,0 0 1,41-41-16,-41 82 16,0-41 15,0 0-15,41-41 15,-41 41-31</inkml:trace>
  <inkml:trace contextRef="#ctx0" brushRef="#br0" timeOffset="36628.0456">8304 16076 0,'0'-82'0,"0"0"16,0 0-1,0 41 1,-41 41-1,-41-82 1,41 82 0,-40 0-1,-1 41-15,41 82 16,41 0-16,-82 40 16,82 1-16,0 0 0,0 122 31,0-204-31,41 40 0,0-81 31,41-41-31,-41 0 16,40-41-16,-40-40 15,-41-1-15,123 0 16,-123 0-16,41 0 16,-41-40-16,0 81 15,0 0-15,82-41 16,-82 41-1,0 123 64,0 0-79,0 0 15,0-1 1,0 1-16,0 0 0,0 41 15,0-82-15,0 0 16,41-1 0,81-40-16,-81 0 15,0 0-15</inkml:trace>
  <inkml:trace contextRef="#ctx0" brushRef="#br0" timeOffset="36972.1676">8959 16689 0,'0'-123'15,"0"205"48,0 41-48,0-41-15,0 40 16,0 42 0,0-123-16,0 41 15,0 0 1,0-41-1</inkml:trace>
  <inkml:trace contextRef="#ctx0" brushRef="#br0" timeOffset="37179.2325">9122 16321 0,'0'0'0,"0"41"47</inkml:trace>
  <inkml:trace contextRef="#ctx0" brushRef="#br0" timeOffset="37620.5326">9409 16812 0,'0'0'0,"0"-41"16,0 123 46,0 40-62,0-40 16,0 82-1,0-82-15,0 0 16,0 40-16,0-81 16,0 0-16,0 41 15,0 0 17,-82-82-17,41 0 1,0 0-1,41-41 1,0-41-16</inkml:trace>
  <inkml:trace contextRef="#ctx0" brushRef="#br0" timeOffset="37818.2771">9572 16321 0,'0'-41'47</inkml:trace>
  <inkml:trace contextRef="#ctx0" brushRef="#br0" timeOffset="38502.1257">10022 15748 0,'-41'0'16,"164"0"47,-82 0-48,0 0-15,41 0 0,-41-81 16,-41 121 31,0 1-32,0 41 1,0 0-16,0 0 16,0 0-16,0 40 15,0 1-15,0 0 16,0 122-1,0-122-15,0 40 16,0-40-16,0-41 0,81 41 16,-81-82-16,0 0 15,0 81 1,0-40 0,-81-41-1,40-41 1,41 82-16,-82-82 15,0 0 1,0-41-16,41 41 16</inkml:trace>
  <inkml:trace contextRef="#ctx0" brushRef="#br0" timeOffset="38920.3565">7077 15176 0,'41'0'31,"0"0"-15,41 0-1,-1 0 1,-122 0 15</inkml:trace>
  <inkml:trace contextRef="#ctx0" brushRef="#br0" timeOffset="39300.7329">7036 15217 0,'-41'0'31,"41"81"16,0-40-32,0 0-15,0 0 16,0 82-16,0 0 0,41 40 16,-41 123-16,0-81 15,41 245 1,-41-205-16,82-81 16,-82-41-16,0-41 15,0 122 1,0-122-16,0 41 15,0-42-15,0-40 16,0 0-16,0 41 16,0-41-1,0 0 1,41-41 0,204 0-1,-81 0-15,-42 0 0</inkml:trace>
  <inkml:trace contextRef="#ctx0" brushRef="#br0" timeOffset="41934.7629">11004 17262 0,'0'-82'0,"0"41"15,41 41 32,41 41-31,-82 0-16,0 41 16,0-41-16,0 0 15,0 40-15,0-40 16,0 0-1,0-164 32,0 83-47,0-42 16,0 41 0,41 0-16,-41-41 0,81 82 15,-81-41-15,41 41 16,41 0-1,-82 41 1,41 41 0,-41-41-16,0 41 15,0 81 1,0-40-16,0-41 16,0-41-16,0 0 15</inkml:trace>
  <inkml:trace contextRef="#ctx0" brushRef="#br0" timeOffset="42196.2198">11904 17303 0,'0'0'0,"0"-41"15,0 123 32,0-1-31,-82-40-16,82 0 16,-82 82-16,82-82 15,-41-41-15,41 82 16</inkml:trace>
  <inkml:trace contextRef="#ctx0" brushRef="#br0" timeOffset="42430.7271">11699 17385 0,'0'-41'31,"41"82"0,-41-1-15,82 42-16,-82-41 16,123 123-1,-41-123-15,-82 40 16</inkml:trace>
  <inkml:trace contextRef="#ctx0" brushRef="#br0" timeOffset="42909.1686">12272 17507 0,'0'0'0,"0"-41"0,0-40 15,82 81 17,-41 0-17,-41 40-15,0 42 16,0 82 0,0-82-16,0-41 15,0 40-15,0-40 16,0-123 31,0 1-47,0-1 15,41 0-15,-41 0 16,122 0-16,-81 82 16,-41-40-1,41 40 1,-41 40-16,0 1 0,0 41 15,0-41 1,0 0-16,0 41 16,0-41-16,0 0 0,0-1 31,82-40-15,-41-40-16,0-1 15</inkml:trace>
  <inkml:trace contextRef="#ctx0" brushRef="#br0" timeOffset="58108.9762">9368 19593 0,'0'-41'15,"0"-40"1,0 40 0,0 0-1,0 0 1,0-41 0,0 41-1,-82 41 1,0-41-16,0 82 31,82 0-15,-41 41-16,41 41 0,0-1 15,0 1-15,0 0 16,-81 0-16,81-42 16,0-40-1,40 41-15,1-82 16,41 0-1,0-41 1,0 0 0,0-81-1,-82 81-15,40-82 16,-40 82 0,82-41-16,-82 41 0,0 0 15,0-81 1,0 81-1,0 123 32,0-1-31,0 1-16,0 0 16,0 41-16,0-41 15,0-1-15,0 42 0,0-82 31,0 0-31,41-41 16,0 0 0,82 0-1,-123-41-15,41 41 16</inkml:trace>
  <inkml:trace contextRef="#ctx0" brushRef="#br0" timeOffset="58428.1527">9940 20002 0,'0'-40'0,"0"80"94,0 42-94,0 0 15,0 0 1,0 0 0,82-82-1,0 0 1,-41 0-16,41-41 15</inkml:trace>
  <inkml:trace contextRef="#ctx0" brushRef="#br0" timeOffset="58595.5845">10104 19634 0</inkml:trace>
  <inkml:trace contextRef="#ctx0" brushRef="#br0" timeOffset="58980.073">10349 20125 0,'0'-82'31,"0"164"16,0 0-31,0 122-1,0-81-15,0 41 16,0-82-16,0-1 16,0 165-1,0-123 1,0-83 15,-40-40-31,-1-40 16,41-1-1,-82 0-15,82-82 16</inkml:trace>
  <inkml:trace contextRef="#ctx0" brushRef="#br0" timeOffset="59170.5286">10554 19757 0,'0'-41'16,"41"41"30</inkml:trace>
  <inkml:trace contextRef="#ctx0" brushRef="#br0" timeOffset="59377.132">11045 19921 0,'82'0'31,"-41"0"-31,81 0 0,-40 0 0,0 0 16,-41 0 0</inkml:trace>
  <inkml:trace contextRef="#ctx0" brushRef="#br0" timeOffset="59527.669">11127 20207 0,'81'0'47,"1"0"-47,0 0 15,0 0-15,-41 0 16</inkml:trace>
  <inkml:trace contextRef="#ctx0" brushRef="#br0" timeOffset="60332.6093">12518 19675 0,'0'0'0,"0"-41"15,0 0 1,-82 82 46,82 0-62,0 82 16,0 41 0,0-83-16,0 1 15,0-41-15,0 82 16,82-82 0,-1-41-16,-40 0 15,0 0-15,41 0 16,-41 0-16,-41-82 15,41 0 1,-41 41-16,0-41 0,0 1 16,0-1-16,0 0 15,0 41-15,0 0 16,-123-82 0,82 123-16,-41-81 15,41 81-15,1 0 16,-42 81-1,41-40-15,41 41 0,0 41 16,82-82-16,-41-41 16</inkml:trace>
  <inkml:trace contextRef="#ctx0" brushRef="#br0" timeOffset="60964.9779">14563 20043 0,'0'82'62,"0"-41"-46,-82 0-16,82 41 15,0 0-15,-41-1 16,41 1 0,0-41-16</inkml:trace>
  <inkml:trace contextRef="#ctx0" brushRef="#br0" timeOffset="62044.415">15626 19593 0,'0'-41'31,"0"123"31,0 0-62,0 0 16,0 0-16,0 0 16,0-1-16,0-40 15,0 0-15,0 41 16,82-82 0,0 0-1,0-41 1,-82 0-16</inkml:trace>
  <inkml:trace contextRef="#ctx0" brushRef="#br0" timeOffset="62233.3907">15626 19307 0,'0'0'0</inkml:trace>
  <inkml:trace contextRef="#ctx0" brushRef="#br0" timeOffset="62710.9381">16199 19593 0,'0'-41'15,"123"41"48,-82 0-63,81 82 16,-40-41-1,0-41-15,0 82 16,-41-82-1,-41 41 48,-41-41-47,0 41-16,-82 41 15,82-82 1,0 81-16,-40-81 15,81 82-15,-82-82 16,82 82-16</inkml:trace>
  <inkml:trace contextRef="#ctx0" brushRef="#br0" timeOffset="63165.7735">17099 19716 0,'0'-41'0,"0"82"78,0 41-62,0 0-16,0 0 16,-41-1-16,41 1 15,41 82 1,-41-123-16,0 0 15,41 40-15,-41-40 16,0 41 0,0 0-1,-82-82 1,41 0 0,0 0-16,41-41 15,0 0-15,-81-41 16,81 0-16</inkml:trace>
  <inkml:trace contextRef="#ctx0" brushRef="#br0" timeOffset="63366.4244">17181 19471 0,'0'-82'0</inkml:trace>
  <inkml:trace contextRef="#ctx0" brushRef="#br0" timeOffset="66402.1437">24012 16198 0,'0'-41'31,"0"-40"-15,-41 81-16,41-41 16,-81 41-16,40 0 15,-41 0 1,-41 0-1,82 0 1,-41 0-16,42 0 16,-83 81-1,0-40 1,82 41 0,41 0-16,0-41 15,-82 41-15,82-41 0,0 81 16,0-81-1,0 0-15,0 82 16,41-82-16,-41 0 16,41 40-16,41-81 15,-41 82-15,0-82 16,41 82-16,-1-82 16,-40 82-1,41-82-15,-41 0 16,0 0-16,82 0 15,-41 0 1,-1-41 0,42-41-1,-41 0 1,-82 1-16,82 81 16,-82-82-16,41 0 15,-41-41 1,0 82-1,0-81 1,0 81-16,0 0 16,0-41-16,0 41 15,-82 41-15,0-82 16,41 82-16,-82 0 16,42 0-1,-42 0-15,41 0 16</inkml:trace>
  <inkml:trace contextRef="#ctx0" brushRef="#br0" timeOffset="67367.2332">23112 16648 0,'0'0'0,"-81"0"78,-83 0-62,41 0 0,1 0-16,-42 0 15,-41 0-15,42 0 0,-124 0 31,165 0-31,40 0 0,0 0 16,0 0-16,41 0 16,-41 0-1,42 0-15,121 0 157,42 0-142,-82 0 1,-41-82-1,0 42 1,0-1 15,-82 41 63,41 0-78,0 0-1,41 41-15,-81-41 16,81 81-16,-82-81 16,82 41-16,0 0 31,0 41-16,82-82 1,-42 0-16,1 41 16,41-41-16,41 0 15,-82 0 1,0 0-16</inkml:trace>
  <inkml:trace contextRef="#ctx0" brushRef="#br0" timeOffset="68044.7487">19840 16485 0,'0'-123'16,"41"123"0,41-41-16,-42 41 0,1-82 15,0 82-15,41 0 16,-82 41-1,41 0 1,-41 82 0,0-41-16,0-42 15,0 1-15,-82 41 16,0 0 0,41-82-1,41 41-15,-81-41 16,162 0 46,-40 0-62,41 0 16,0 0 0,-41 0-1</inkml:trace>
  <inkml:trace contextRef="#ctx0" brushRef="#br0" timeOffset="68433.4397">20576 16648 0,'0'-41'31,"0"0"-15,0-40 15,0 40 0,-41 41 1</inkml:trace>
  <inkml:trace contextRef="#ctx0" brushRef="#br0" timeOffset="69458.8971">19390 16280 0,'0'-41'16,"0"0"0,0-41 15,-82 82 16,41 41-32,41 0 1,-41 41-16,41-41 16,0 41-1,0 0-15,0-41 16,0 40-1,0-40-15,41-41 16,41 0 0,-41 0-1,41 0 1,-41 0 0,-41-82-1,81 82-15,-81-40 16,41-42-1,-41 41 1,0 0 0,0 0-1,0-41-15,0 41 16,41 41 15,-41-41-15,0 123 46,0-41-62,0 41 16,0-41-16,0 82 16,0-83-1,0 1 16,41-41-15,82 0 0</inkml:trace>
  <inkml:trace contextRef="#ctx0" brushRef="#br0" timeOffset="70058.023">20453 16526 0,'0'81'93,"0"-40"-77,0 41-16,0 0 16,0-41-16,41 81 15,-41-81-15,0 41 16,0-41 0,0-82 30</inkml:trace>
  <inkml:trace contextRef="#ctx0" brushRef="#br0" timeOffset="70705.8174">20044 16648 0,'41'0'15</inkml:trace>
  <inkml:trace contextRef="#ctx0" brushRef="#br0" timeOffset="71345.7437">20781 17016 0</inkml:trace>
  <inkml:trace contextRef="#ctx0" brushRef="#br0" timeOffset="74597.3004">23849 17712 0,'-41'-82'32,"41"0"-32,-41 82 15,41-41-15,-41 41 32,-41 0-17,0 0-15,41 0 16,1 0-16,-1 0 15,-82 0 1,41 0 0,0 41-16,0 82 31,1-41-31,-1 40 16,82-81-1,-82 82-15,82-82 16,-41 0-16,41 41 15,-82-1-15,82 1 16,0 0 0,0-41-16,0 0 15,0 41-15,0-41 16,0-1-16,41 42 16,0 0-1,82 41 1,-41-41-1,-41-82-15,81 41 16,-81-41-16,41 0 16,-41 0-16,0 0 15,0 0-15,41 0 16,-42 0-16,1 0 16,41 0-1,41-82-15,-41 0 16,81-41-1,-122 82 1,41-81 0,-82 81-16,0 0 15,0 0-15,0-41 0,0 0 32,0 0-32,0 1 0,-41 40 15,41 0-15,-82-41 16,82 41-16,-81 41 15,-1-82 1,0 82-16,41 0 16,0 0-16,0 0 15,-82 0-15</inkml:trace>
  <inkml:trace contextRef="#ctx0" brushRef="#br0" timeOffset="75617.2816">20167 18653 0,'0'-41'31,"0"0"-15,41 0 0,-41 0-1,0-82-15,-41 123 16,41-41 0,-41 41-1,41-41 1,-41 41-16,-41 0 15,42 82 1,40 41 0,-82-41-16,82 0 15,0 40-15,0-40 16,0-41-16,41 41 16,-41 0-1,81-82-15,1 0 16,-41 0-1,-41-41 1,82-41-16,-41-41 16,-41 82-16,0 0 15,0-40-15,82-1 32,-82 0-17,0 123 16,0 82-31,-41-42 16,41 1-16,0-41 16,0 0-16,0 41 0,0-41 15,0 0 1</inkml:trace>
  <inkml:trace contextRef="#ctx0" brushRef="#br0" timeOffset="76067.5243">20617 18775 0,'0'0'0,"82"-41"16,-41 41-1,0-81 1,-41 121-1,0 42 1,0-41 0,0 0-1,-41-41-15,41 41 16,-41-41-16,82 0 62,0 0-46,-41 82 0,82-41-1,-82 0-15,0 40 32,-82-40-17,0-41 1,0 0-1</inkml:trace>
  <inkml:trace contextRef="#ctx0" brushRef="#br0" timeOffset="76325.4654">21026 18816 0,'0'41'62,"0"0"-46,0 0-16,0 0 15,-41 82-15,41-42 16,0 1-16,0-41 16</inkml:trace>
  <inkml:trace contextRef="#ctx0" brushRef="#br0" timeOffset="77440.3347">25403 19266 0,'0'-82'32,"0"41"-17,-41 41-15,41-40 16,-41 40-16,-40 0 31,40 81-15,41 42-16,0-41 15,0 41-15,0-42 16,0-40-16,0 41 16,81-82 15,-40 0-15,0-82 15,-41 0-31,0 42 15,0-1-15,0-82 16,0 41 0,0 164 31,0-41-47,0 82 15,0-83-15,0 42 16,0-41-16,0 123 15,0-123 1</inkml:trace>
  <inkml:trace contextRef="#ctx0" brushRef="#br0" timeOffset="77955.0281">25690 19675 0,'0'0'0,"0"-41"0,40 41 15,42 0 16,-82 41-15,0 0 0,-82 82-1,42-82 1,-1-41 0,82 0 46,40 0-46,-81 41-1,0 40 1,0-40 0,-41-41-1,41 82 1,-40-82-16,-1 0 15,41-41 1,-82 41 0</inkml:trace>
  <inkml:trace contextRef="#ctx0" brushRef="#br0" timeOffset="78460.2356">26017 19757 0,'0'0'16,"0"-41"0,41 41-16,0 0 31,40 0 0,-81 41 0,0 41-31,0-41 16,0 41 0,-41-42-1,1 42 1,-42-82-1,82 41-15,-41-41 16,82 0 47,41 0-48,-42 0-15,1 0 16,41 0-16,-41 0 0,41 0 15,-41 0 17</inkml:trace>
  <inkml:trace contextRef="#ctx0" brushRef="#br0" timeOffset="92235.1195">31294 17139 0,'-41'0'0,"41"-82"15,-41 82-15,-41 0 16,41-41-1,0 41 1,164 0 31,41 41-47,122-41 0,0 0 16,-40 0-16,81 0 15,-41 0 1,164 0-1,-286 0-15,-82 0 0,-41 0 16,41-41 0,-82 0-1,-41-40 1,-41 81 0,41-41-16,-41 41 15,0-41-15,-122-41 16,163 82-16,-41-41 15,0 41 1,205 0 31,0 0-31,40 0-16,-40 82 15,-41-41-15,-41 82 16,-41-83-1,0 42-15,-41-41 16,-123 82-16,-40-41 16,40-41-16,41 40 15,-40 1 1</inkml:trace>
  <inkml:trace contextRef="#ctx0" brushRef="#br0" timeOffset="92889.3766">36162 16935 0,'0'0'0,"0"-82"16,0 0-16,0-41 15,41 41-15,-41 1 16,0 203 31,0 124-47,0-1 15,0-40 1,0-42-16,0 1 0,0-41 16,41-1-16,-41-40 15,81-41 1,1-41-16,-41 0 16,41 0-16,-41 0 15,0-41-15,40-41 0,-81-40 16,0-287-1,0 204-15,0 1 16,0-1-16,-40 123 16,40 205 31,122-82-47</inkml:trace>
  <inkml:trace contextRef="#ctx0" brushRef="#br0" timeOffset="93121.3138">37307 17139 0,'0'0'0,"0"-41"16,0 0 15,0 0-15,82 123 15</inkml:trace>
  <inkml:trace contextRef="#ctx0" brushRef="#br0" timeOffset="93597.7947">37839 16689 0,'0'0'0,"123"-41"62,-1 41-46,1 0-16,0 0 15,-41 0-15,-1 0 0,-40-82 16,-82 82 31,0 0-47,-40 0 31,-1 0-31,41 0 16,0 0 15,41 123-15,0 0-1,-82 40-15,82 1 16,0 0-16,-82-1 15,82 83-15,0-42 0,-81 1 16,81-82-16,0-42 16</inkml:trace>
  <inkml:trace contextRef="#ctx0" brushRef="#br0" timeOffset="93789.9178">38739 18244 0,'0'0'0,"41"0"63</inkml:trace>
  <inkml:trace contextRef="#ctx0" brushRef="#br0" timeOffset="95096.9814">35998 23807 0,'0'0'0,"0"-82"0,0 41 16,0 0-1,0 82 17,0 41-17,0 40-15,0 1 16,-41 163 0,41-163-16,0 0 15,0 81 1,0-163-1,41-41-15,41 0 16,82 0 0,-83 0-16,1-82 15</inkml:trace>
  <inkml:trace contextRef="#ctx0" brushRef="#br0" timeOffset="95284.9171">36693 24379 0,'41'0'94</inkml:trace>
  <inkml:trace contextRef="#ctx0" brushRef="#br0" timeOffset="95562.1739">37553 23847 0,'0'0'0,"-123"-81"16,164 81 31,81 0-47,42 0 16,81 0-1,-122 0-15,-41 0 16,-41 0-1</inkml:trace>
  <inkml:trace contextRef="#ctx0" brushRef="#br0" timeOffset="95766.3403">37921 23766 0,'0'0'0,"-123"81"46,123 1-46,0 41 16,-82 0-16,82-1 16,0 206-1,0-206-15,0 1 16,0-41-16,82-82 16</inkml:trace>
  <inkml:trace contextRef="#ctx0" brushRef="#br0" timeOffset="96451.7001">21926 23193 0,'-82'0'0,"82"-41"15,41 41 1,41 0-1,41 0-15,-1 0 16,1 0-16,-82 0 16</inkml:trace>
  <inkml:trace contextRef="#ctx0" brushRef="#br0" timeOffset="96932.3688">21681 23193 0,'0'41'47,"0"41"-32,0-41-15,0 0 16,0 40-16,0 42 15,0 0-15,0-1 16,0 206 0,0-124-16,0-40 15,41 81-15,-41-81 16,0 245 0,0-245-16,0-1 0,0 42 15,0 40-15,0-81 16,-41-42-16,41 1 15,0 123 1,0-124-16,-82-40 16,82 41-16,0-41 15,0-41-15,0 81 16,41-40 0,-41 0-1,82-82 1,-82 41-16,81-41 0,1 0 15</inkml:trace>
  <inkml:trace contextRef="#ctx0" brushRef="#br0" timeOffset="97923.3968">27980 23152 0,'-41'-41'32,"82"41"15,41 0-47,0 0 0,0 0 15,40 0 1,-40 0-16,-41 0 15,-41 41 32,0 41-47,0 41 16,0 40-16,0 1 16,0-1-16,0 1 15,0 0-15,0-1 16,0 165-1,0-124-15,0-40 0,0-42 16,0 42-16,0-41 16,0-1-16,41 1 15,-41 41 1,82-1-16,-82-40 0,0 0 16,0 0-16,0-1 15,0-40-15,0 0 16,0 0-1,0 40 1,0-81 0,0 0-16,-41 0 31,-41-41-31,0 0 0,1 0 16,-42 82-1,0-82-15,-41 0 0,-40 0 31,122 0-31</inkml:trace>
  <inkml:trace contextRef="#ctx0" brushRef="#br0" timeOffset="98598.7788">22949 23684 0,'0'-41'16,"0"0"-1,0 82 48,0 41-63,0 40 15,41 1-15,-41 0 16,0-41-16,41 0 16,-41-1-16,81 1 0</inkml:trace>
  <inkml:trace contextRef="#ctx0" brushRef="#br0" timeOffset="99116.4616">24544 24870 0,'0'0'0,"0"-82"16,0 41-1,82 41 1,41 0-1,-82 0-15,-1 0 16,42 41-16,-82 0 16,41 41-1,-41 0-15,-82 0 0,1-1 16,-42-40 0,41-41-16,41 82 15,-41-82-15,123 0 47,0 0-47,41 0 16,41 0-16,40 0 15,42 0-15,-1-82 16</inkml:trace>
  <inkml:trace contextRef="#ctx0" brushRef="#br0" timeOffset="99675.1822">26303 25893 0,'41'0'31,"0"0"-16,41 0 1,0 0-16,-1 0 16,-81 82-1,-41-1 1,-40-81-16,40 82 16,-41-82-16,82 41 15,-82-41-15,123 0 31,82 0-15,-41 0-16,-42 0 16,-40 82-16,41-41 15,-41 0-15,0 40 16,0-40-16,-41 41 16,-40-82-1,-42 82-15,0-82 16,41 0-16,1 0 15,-1-41-15</inkml:trace>
  <inkml:trace contextRef="#ctx0" brushRef="#br0" timeOffset="100568.4441">22662 24829 0,'0'0'0,"0"-82"16,41 82 0,-82 82 15,41 0-16,-40 0-15,40 0 0,-41-41 16,41 40 0,0 1-16,41-82 31,40 0-15,1-41-16,41 41 15,-82 0-15,0-41 31,-41 0-31,0 1 32,0-42-17,0 164 32,0-1-31,0 42-16,0-41 15,0 41-15,0-42 16,0-40-16</inkml:trace>
  <inkml:trace contextRef="#ctx0" brushRef="#br0" timeOffset="100898.9832">22622 26547 0,'40'-41'31,"83"41"-15,0 0-16,-41 0 0,-1 0 16,-81-82-16</inkml:trace>
  <inkml:trace contextRef="#ctx0" brushRef="#br0" timeOffset="101198.2041">22622 26588 0,'0'0'0,"-41"0"31,41 41-15,0 0-1,0 41-15,41-82 16,-1 0-16,1 0 16,82 41-16,-82-41 15,41 81 1,-82 1 0,0 0-1,-41-41 1,-41-41-16,41 0 15,0 0-15,-41 0 16</inkml:trace>
  <inkml:trace contextRef="#ctx0" brushRef="#br0" timeOffset="101646.6398">24994 26302 0,'-41'0'16,"-41"0"0,41 82-16,41-42 15,-81 1-15,81 82 16,-82 41 0,82-123-16,0 40 15,82-81-15,-41 41 16,-1-41-16,42 0 15,-41 0-15,41 0 16,-82-81 0,-82 81 15,0 0-31,1 0 0,-42 81 16,82-81-1,41 41-15</inkml:trace>
  <inkml:trace contextRef="#ctx0" brushRef="#br0" timeOffset="102449.2729">24544 22948 0,'-41'0'94,"-41"81"-78,82-40-16,0 0 15,-40 41 1,40 0-16,0 0 0,0 81 31,0-40-31,0-41 0,0-41 16,0 0-16,122-41 16,-81 81-16,0-81 15,41 0-15,0 0 16,-41 0-16,40-41 15,-40-40-15,-41 40 16,0 0-16,41-164 16,-41 124-16,0 40 15,0-41-15,-41 41 16,-41-41-16,-40 41 31,81 41-31,0 0 0,0 0 16,41 41-16,0 0 15,0 41-15,0-41 16</inkml:trace>
  <inkml:trace contextRef="#ctx0" brushRef="#br0" timeOffset="103125.4267">26958 23766 0,'0'-82'15,"0"41"1,-41 41 31,0 41-31,41 41-1,-82-41-15,82-1 16,0 83-1,0-41 1,123-82 0,-82 0-16,0 0 15,-1 0 1,42 0-16,-41 0 0,-41-123 16,82 82-16,-82 0 15,0-40-15,-41-42 16,41 82-16,-82 0 15,0 41-15,-40-82 16,40 82-16,41 0 16,0 0-16,-41 41 15,82 41 1,0 0-16,0 0 16,0-41-16</inkml:trace>
  <inkml:trace contextRef="#ctx0" brushRef="#br0" timeOffset="103648.8012">26712 24625 0,'0'-82'0,"-41"82"47,0 82-31,41-41-16,-81-1 15,81 42-15,0 0 16,0 123 0,0-124-16,0-40 0,40 41 15,1-82-15,41 41 16,41-41 0,-82 0-16,0-41 15,41-41-15,-82 41 16,0-40-16,0 40 15,0-41-15,0-41 16,-41 82-16,-41 0 16,-41 41-1,82 0-15,0 0 16,-41 41-16,1 82 16</inkml:trace>
  <inkml:trace contextRef="#ctx0" brushRef="#br0" timeOffset="106899.7358">23235 23847 0,'82'41'78,"0"41"-62,0-82-1,-42 82-15,42 0 16,41-41-16,-41 41 16,0-42-16,-1 42 15,83 41 1,-123-82-16,41 41 15,-41-82-15,41 81 16,-42-81-16,1 82 16,41-41-16,-41 82 15,41-123 1,0 82-16,-41-82 0,40 82 16,42-1-1,-41-40 1,-41-41-16,-41 41 15,82-41-15,-82 82 16,41-41 0,-1-41-16,-40 41 15,41-41-15,41 82 16,0-42 0,0 42-1,41 0 1,-42 0-1,1 0 1,0-41 0,-41-41-1,-41 41-15,41-41 16,-41 81 0,41-81-16,-41 41 15,81-41-15,-81 82 16,41-82-16,-41 82 15,82-82-15,-82 82 16,82-82-16,-82 81 16,82-40-1,-41-41-15,-41 41 0,41-41 16,-41 82 0,41-41 15,-41 0 0,0 41 0,0-41-15,0-82 15</inkml:trace>
  <inkml:trace contextRef="#ctx0" brushRef="#br0" timeOffset="114683.4198">9204 25770 0,'0'-82'16,"0"0"-16,0 1 15,0-1 1,0 0 0,-82 82-1,82-41-15,-41 41 16,41-41-16,-41 41 15,-40 0 1,-1 0 0,82 82-16,-41 41 15,41-1-15,0 1 0,-82 0 16,82-41 0,0-1-16,0-40 0,41 82 31,0-123-31,41 0 15,0 0 1,-82-41 0,81 41-16,-81-82 15,82 41-15,-82-40 16,0 40-16,41 0 16,-41-41-16,0 0 15,41 82 1,-41-41-1,0 82 17,0 0-32,0 82 15,0 81 1,0-122 0,0 0-1,0-41 1,82-41-1</inkml:trace>
  <inkml:trace contextRef="#ctx0" brushRef="#br0" timeOffset="115029.5669">9613 26056 0,'0'-41'0,"0"1"47,0 80 0,0 1-47,0 41 16,0-41-16,0 0 0,0 82 31,0-42-31,0-40 16</inkml:trace>
  <inkml:trace contextRef="#ctx0" brushRef="#br0" timeOffset="115212.5378">9695 25729 0,'0'-82'0,"0"123"32</inkml:trace>
  <inkml:trace contextRef="#ctx0" brushRef="#br0" timeOffset="115631.8359">9940 25975 0,'0'81'78,"0"1"-78,0 0 15,0 82 1,0-83-16,0 1 16,0 41-16,0-82 0,0 0 15,0 41 1,0-1-1,0-40 17,-41-41-17,-40 0 1,-1-41 0,82-40-16</inkml:trace>
  <inkml:trace contextRef="#ctx0" brushRef="#br0" timeOffset="115834.6216">10022 25525 0,'82'0'47</inkml:trace>
  <inkml:trace contextRef="#ctx0" brushRef="#br0" timeOffset="116067.038">10513 25852 0,'123'0'47,"-41"0"-47,-1 0 15,-40 0-15</inkml:trace>
  <inkml:trace contextRef="#ctx0" brushRef="#br0" timeOffset="116201.8004">10472 26179 0,'41'0'15,"0"0"1,123 0 0</inkml:trace>
  <inkml:trace contextRef="#ctx0" brushRef="#br0" timeOffset="116739.253">11658 25729 0,'0'-82'15,"0"41"1,0 82 31,0 41-32,-40 0-15,40 0 16,0 0-16,0-1 16,0 42-1,0-41 1,81-82-1,-40 0 1,41 0-16,-41 0 16,0 0-16,82-123 15,-123 82 1,41 0-16,-41-40 16,0-124-16,0 123 15,0 41-15,-123-41 16,41 82-1,41 0 1,0 0-16,-82 41 16,123 0-1,0 0-15</inkml:trace>
  <inkml:trace contextRef="#ctx0" brushRef="#br0" timeOffset="117481.037">14317 26056 0,'0'-41'16,"0"82"30,0 41-46,0-41 16,0 0-16,-40 41 16,40 0-1,0-1-15</inkml:trace>
  <inkml:trace contextRef="#ctx0" brushRef="#br0" timeOffset="117982.8805">15095 25729 0,'0'-41'15,"0"0"17,0 82 61,0 82-77,-41-82 0,41 0-16,0 41 15,0-1 1,0 1-16,0 0 15,41-82 17,40 0-17</inkml:trace>
  <inkml:trace contextRef="#ctx0" brushRef="#br0" timeOffset="118245.915">15258 25443 0,'0'-41'0</inkml:trace>
  <inkml:trace contextRef="#ctx0" brushRef="#br0" timeOffset="118685.6008">16158 25688 0,'0'41'78,"-41"-41"-78,-41 82 16,-81 41-1,81-42-15,0-40 16,41-41-16,41 82 15,-81-82-15,81 41 47,40-41-31,42 0 0,-41 41-16,0-41 15,82 0-15,-41 0 16,-42 82-16,1-82 0</inkml:trace>
  <inkml:trace contextRef="#ctx0" brushRef="#br0" timeOffset="119158.1103">16690 25852 0,'0'0'0,"0"-41"16,0 0-1,0 82 63,0 41-78,0 0 16,0-1-16,0 42 16,0 41-1,0-123-15,0-1 16,0 42-16,0-41 15,0 0-15,-82 41 16,82-41 0,-41-41-16,0 0 15,41 41 1,-41-41-16,-40 0 16,81-41-1,-82-82 1</inkml:trace>
  <inkml:trace contextRef="#ctx0" brushRef="#br0" timeOffset="119372.8389">16813 25361 0</inkml:trace>
  <inkml:trace contextRef="#ctx0" brushRef="#br0" timeOffset="121157.1486">24994 22743 0,'0'-41'31,"0"-41"0,-41 41 16,-41 41-31,1 0-1,40 0 1,0 0 0,-41 0-1,41 0 1,0 0 0,0 0-1,41 82 1,-122-41-1,81 41 1,-41-41 0,41 41-16,-41-1 15,0-40 1,82 41 0,0-41-1,-41 0-15,41 41 16,-81-41-16,81 0 15,0 40-15,0-40 16,-41 41 0,41 0-16,0-41 0,0 0 15,0 41 1,0-42-16,0 42 16,81-82-16,-81 82 15,41 41 1,41-82-1,-41 0 1,41 40 0,0-81-1,0 0-15,-1 0 16,1 0 0,-41 0-16,0 0 15,0 0-15,82-40 16,-42-1-1,-40 41-15,-41-41 16,123 41-16,-123-82 16,82 82-16,-82-41 15,82 41-15,-82-41 16,81-41 0,-40 82-16,-41-82 15,0 42-15,41-1 16,-41-41-16,0-41 15,0 41-15,82-40 16,-82 40 0,0 41-16,-41-82 15,-41 41 1,41 1 0,-40 40-16,-1 41 15,0-82-15,0 82 0,0-123 16</inkml:trace>
  <inkml:trace contextRef="#ctx0" brushRef="#br0" timeOffset="121933.1533">24994 21680 0,'0'-41'15,"0"0"1,0-41 15,0 164 32,0-41-63,0 0 15,0 40-15,0 42 16,0-82-16,-82 123 15,82-83 1,0 1-16,0-41 16,0 0-16,0 41 15,0 0 17,-41-82-32,41-41 46</inkml:trace>
  <inkml:trace contextRef="#ctx0" brushRef="#br0" timeOffset="122517.3582">24953 21434 0,'0'-82'16,"41"41"15,-82 41 32,41 41-63,-41-41 15,-81 164 1,122-82-16,-41-82 16,41 82-16,0-205 78,41 123-63,-41-82-15,81 0 16,-40 82 0,-41-41-16,82 41 0,0 0 31,-41 0-16,82 41 1,-123 0 0,0 41-16,0-41 15,0 0-15,0 41 16,0-42-16</inkml:trace>
  <inkml:trace contextRef="#ctx0" brushRef="#br0" timeOffset="123405.6728">26099 21434 0,'0'-41'15,"0"0"1,0 0 0,0-40 30,-41 81-14,-41 40-17,0 83 1,82-82-16,-82 41 0,82-41 16,0 41-1,0-41-15,0 40 0,0-40 16,0 41-1,0-41 1,82-41 0,-41 0-1,0 0 1,-41-41 0,82-41-1,-82 41-15,0-40 16,41 81-1,-41-82-15,0 41 16,0 0 0,40 41 15,-40 82 31,0-41-62,0 0 16,0 40-16,0-40 16,0 41-1,82-82 17,-41 0-17,-41-41-15,41 0 16</inkml:trace>
  <inkml:trace contextRef="#ctx0" brushRef="#br0" timeOffset="124278.6043">26508 21802 0,'0'-82'16,"41"82"15,40-40-15,1 40 15,-82 40 0,0 42-15,0-41-16,0 41 15,0 41 1,-82-123 0,82 122-16,-81-122 0,81 41 31,-82-41-31,123 0 62,40-41-46,-40 41 0,0 0-16,82 0 15,-123-41 1</inkml:trace>
  <inkml:trace contextRef="#ctx0" brushRef="#br0" timeOffset="124583.7896">27121 21802 0,'0'-41'16,"0"82"62,0 41-78,0-41 16,0 0-16,0 41 15,-41-41-15,41-1 16,0 42 0</inkml:trace>
  <inkml:trace contextRef="#ctx0" brushRef="#br0" timeOffset="125863.9981">28512 22211 0,'0'0'0,"0"-41"16,0 0-1,0-40 1,0 40 0,0 0-1,0-41 1,-41 82 15,-41 41-15,82 0-16,-81 41 15,81 40-15,-41-40 16,41 0-16,0 0 16,0 0-16,0-41 0,0 40 31,41-81-16,40 0 1,-81-41-16,41-40 16,-41-1-16,0 0 15,82 41-15,-82-41 16,0 41-16,0 0 31,41 41-31,-41 41 31,0 0-31,0 123 16,0-82 0,0-41-16,0 0 0,0 40 15,0 1 1</inkml:trace>
  <inkml:trace contextRef="#ctx0" brushRef="#br0" timeOffset="126252.795">28798 22457 0,'0'0'0,"82"0"0,-82-82 15,82 82 1,-41 0 0,0 0-1,-41 41-15,0 82 16,-41-42-1,-41-81 1,82 41-16,-41-41 16,164 0 46,-82 82-46,-41-41 15,0 0 0,-82-41-15,0 0 0</inkml:trace>
  <inkml:trace contextRef="#ctx0" brushRef="#br0" timeOffset="126485.2521">29371 22498 0,'0'0'0,"0"-82"15,0 164 16,0 40-15,0-40-16,0 0 16,0 0-16,0 0 15,-41 40-15,41-40 16</inkml:trace>
  <inkml:trace contextRef="#ctx0" brushRef="#br0" timeOffset="127389.3734">27571 23438 0,'0'-81'15,"-41"40"1,-40-41-1,-42 82-15,123-41 16,-82 41-16,41 0 16,0 0-16,-41 0 15,1 0 1,40 0-16,-41 0 16,41 0-1,-41 0-15,0 123 16,0-41-1,82-42 1,-40 42-16,40-41 16,-41 0-16,41 41 15,0-41-15,0 0 16,0 0-16,0 40 16,0-40-16,0 41 15,41-82 1,-41 41-16,81-41 0,-40 82 15,0-82-15,82 0 16,-82 41-16,0-41 16,122 0-1,-122 0-15,0 0 16,41 0-16,-41 0 16,41-41-1,0-41 1,-82 0-16,122 41 0,-122 0 15,41-40-15,-41 40 16,0-82 0,0 41-1,0 41 1,-41 41 0</inkml:trace>
  <inkml:trace contextRef="#ctx0" brushRef="#br0" timeOffset="128095.3456">27612 23520 0,'82'0'63,"0"0"-47,122 0-1,-81 0-15,0 0 16,-1 0-16,-40 0 0,41 0 15,0 0-15,-1-82 16,-40 82 0,-41 0-1,41 0 1,-82-40 0,41 40-16,-41-41 109,-82 41-93,0 0-1,41 0-15,82 0 94,41 0-78,0 81-1,-82 1 1,0 0-1,-41-82-15,-41 123 0,41-123 16,-41 82-16,42-82 16,40 81-16,-41-81 15</inkml:trace>
  <inkml:trace contextRef="#ctx0" brushRef="#br0" timeOffset="128947.2189">27612 24911 0,'-41'0'16,"82"0"62,82 0-78,40 0 0,206 0 31,-165 0-31,-81 0 0,0 0 16,-42 0-16,42 0 31,-164 0 32,41-41-48,-82 41-15,-40 0 16,81 0-1,123 0 32,-41 0-47,40 0 16,1 0 0,-82 41-1,0 41 1,-41 81-1,0-122-15,-40 41 16</inkml:trace>
  <inkml:trace contextRef="#ctx0" brushRef="#br0" timeOffset="129467.5021">29698 25116 0,'0'0'15,"41"-82"-15,-41-41 16,41 82 0,-41-41-16,0 41 15,0 0-15,0-40 16,-82 81-1,-40 0 1,81 0-16,-41 41 0,82-1 16,-82 83-16,82-41 15,0 0-15,0 41 16,0-1 0,0-40-16,41-82 15,41 41-15,0-41 16,-1-41-1,-40 0 1,-41 0-16,82-41 16,-82 42-16,0-42 0,0 41 15,0 82 32,0 0-47,0 0 16,0 40-16,0 1 15,0-41 1,0 41-16,41-82 31</inkml:trace>
  <inkml:trace contextRef="#ctx0" brushRef="#br0" timeOffset="129852.2413">30067 25238 0,'0'-82'0,"122"82"16,-81-40 0,0 40-16,41 0 15,-41 0 1,-41 81 0,-41 42-1,0-123 1,41 82-16,-82-82 15,82 41 1,41-41 31,0 0-47,41 122 31,-82-40-15,-41 0-1,-41-82 1,0 0-16,41 41 16,0-41-16</inkml:trace>
  <inkml:trace contextRef="#ctx0" brushRef="#br0" timeOffset="130217.606">30844 25320 0,'41'0'16,"-41"-82"0,82 82-1,-1 0-15,1 0 16,-82 41-1,0 0-15,0 0 16,-41 82-16,-81-1 16,40-40-1,0-41-15,41 41 0,0-41 16,164-41 31,0 0-32,163-41 1,-204 41-16,-41 0 16,40 0-16,1-41 15</inkml:trace>
  <inkml:trace contextRef="#ctx0" brushRef="#br0" timeOffset="130344.5091">31907 25770 0</inkml:trace>
</inkml:ink>
</file>

<file path=ppt/ink/ink3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08:04.464"/>
    </inkml:context>
    <inkml:brush xml:id="br0">
      <inkml:brushProperty name="width" value="0.05292" units="cm"/>
      <inkml:brushProperty name="height" value="0.05292" units="cm"/>
      <inkml:brushProperty name="color" value="#FF0000"/>
    </inkml:brush>
  </inkml:definitions>
  <inkml:trace contextRef="#ctx0" brushRef="#br0">27530 10431 0,'0'-82'0,"0"0"31,0 123 0,0 0-15,0 0-16,0 163 31,0-122-31,0-41 0,0 0 16,0 41-16,0 0 16,0-42-16,0 42 15,0-41 1,0 41-1</inkml:trace>
  <inkml:trace contextRef="#ctx0" brushRef="#br0" timeOffset="523.7037">27489 10431 0,'0'-82'16,"0"0"-1,0 41 1,41 41-16,41-82 0,-41 82 15,123 0 1,-83 0-16,-40 0 16,0 0-16,-41 41 15,0 41 1,0 0 0,-41-41-16,-40 41 15,-1-41-15,-41 40 16,82-81-16,0 82 15,-41-82 1,82 41-16,0 41 31,41-82-15,-41 41 0,82-41-16,-41 82 0,41-1 15,0-40-15,-41 41 16,40 41-16,-40-41 15,41 81 1,-41-81-16,-41-41 16</inkml:trace>
  <inkml:trace contextRef="#ctx0" brushRef="#br0" timeOffset="863.9551">28512 11085 0,'0'0'0,"0"-82"0,0 123 63,0 0-63,0 41 0,0 0 15,0 0-15,0-1 16,0 42-16,0-41 16,0-41-16,0 0 15,0 41 1,0-42-16,41-40 15</inkml:trace>
  <inkml:trace contextRef="#ctx0" brushRef="#br0" timeOffset="1620.071">30067 10881 0,'0'0'0,"-82"0"16,82-41-16,122 41 62,1 0-62,0 0 16,122 0-1,-122 0-15,0 0 16,-41 0-16,-1 0 16,1 0-16,-41 0 15,0 0 1,-41-41 15,0 0-15,-82 41 15,82-82-31,-82 82 16,1 0-1,122 0 48,-1 0-48,42 41-15,0 0 16,-41 41 0,-41 40-1,0-40 1,-82-41-1</inkml:trace>
  <inkml:trace contextRef="#ctx0" brushRef="#br0" timeOffset="2114.0281">30026 10676 0,'81'-82'0,"-81"41"31,-40 41 16,-83 82-32,123-41 1,-123 41-16,82-41 16,41 0-16,-82 41 15,82-42-15,0 1 16,41 41 15,41-82-31,41 0 0,0 0 16,-1 0-16,-40 41 15</inkml:trace>
  <inkml:trace contextRef="#ctx0" brushRef="#br0" timeOffset="2542.5518">31826 10676 0,'0'0'15,"0"-82"-15,0 41 32,0 123-1,0 0-15,0 123-1,0-124-15,0 1 16,-41 0-16,41 0 0,0-41 15,-41 41 1,41-42-16,0 1 16</inkml:trace>
  <inkml:trace contextRef="#ctx0" brushRef="#br0" timeOffset="2935.4143">31826 10840 0,'0'0'0,"0"-82"15,0 41-15,0-41 0,0 41 16,40-40 0,-40-1-1,82 82-15,0 0 16,0 0 0,-82 82-16,41-42 15,-41 1-15,0 41 16,0-41-16,-41 0 15,-82 82 1,82-42-16,-41-81 16,42 41-16,-1-41 15,41 41 1,81-41 31,-81 82-47,82-82 15,41 82 1,-123-41-16,41 41 0,-41-41 16,82-1-16,40 83 31,-81-123-31,-41 82 0</inkml:trace>
  <inkml:trace contextRef="#ctx0" brushRef="#br0" timeOffset="3370.9749">32521 11535 0,'0'-82'0,"41"82"16,41-41 0,-41 41-1,0 0 1,-41 41-1,0 0 1,0 82 0,0-41-1,-82 0 1,0-82 0,123 0 15,0 0-31,41 0 15,-42 0 1,-40 40 15,0 42-15,-81-41 0,-42-41-1,41 0 1,41 82-16,0-82 15</inkml:trace>
  <inkml:trace contextRef="#ctx0" brushRef="#br0" timeOffset="9009.3884">28430 13621 0,'0'0'0,"-82"0"15,123 0 32,0 0-47,0 0 16,41 0-16,-41 0 15,41 0 1</inkml:trace>
  <inkml:trace contextRef="#ctx0" brushRef="#br0" timeOffset="9425.7737">28308 13621 0,'-82'0'16,"41"41"47,41 82-48,0-41-15,0 40 16,0 247-1,0-83-15,0 0 16,0-40-16,0-1 16,0-40-16,-82 245 15,82-205 1,0-40-16,-82 40 0,82-81 16,0-1-16,0 1 15,0-41-15,0-1 16,0-40-16,0 0 15,0-41-15,0 0 16,123-41 15,0 0-31,-42 0 16</inkml:trace>
  <inkml:trace contextRef="#ctx0" brushRef="#br0" timeOffset="10098.3941">29698 14030 0,'0'-41'0,"82"41"16,0-81 0,-41 81-16,0 0 15,41 0-15,-41 0 16,-1 0 0,-40 41-1,-40 40 1,-165 42 15,164-41-31,123-82 47,0 0-47,40 0 16,1 82-16,-41-82 15,-41 81-15,-41-40 16,0 41-1,-41 0 1,0-82 0,-41 41-16,41-41 15,0 0-15,-81 0 16,81 0-16,0 0 16,-41 0-16,41 41 15</inkml:trace>
  <inkml:trace contextRef="#ctx0" brushRef="#br0" timeOffset="10575.4998">32439 13949 0,'0'0'0,"0"-41"15,0 0 1,0 123 31,0-1-32,0 1-15,0 0 16,0 0-16,0 0 16,0-1-16,0-40 15,0 0-15,0 82 16,0-82 0</inkml:trace>
  <inkml:trace contextRef="#ctx0" brushRef="#br0" timeOffset="10885.3902">33666 13908 0,'0'0'0,"0"-41"16,0 123 31,0-1-31,0 1-16,0 41 15,0-41-15,0 122 16,0-163-1,0 0-15,0 41 16</inkml:trace>
  <inkml:trace contextRef="#ctx0" brushRef="#br0" timeOffset="11658.8423">30312 15871 0,'0'-164'32,"0"83"-17,0-1 1,-82 0-1,41 82-15,0 0 16,-40 41 0,81 0-1,-41 41-15,41 40 0,0-81 16,0 0-16,0 41 16,41-82 15,40 0-16,1 0 1,-82-123-16,82 41 16,-82 42-16,0-42 15,0 0 1,82 82-16,-82 41 31,0 41-31,0-1 0,0 1 16,0 0-16,0 0 15,-41 41-15,41-83 16,0 1-16,0 0 16,0 41-1</inkml:trace>
  <inkml:trace contextRef="#ctx0" brushRef="#br0" timeOffset="12333.505">31703 15789 0,'0'0'0,"41"-41"16,41 41 0,-42 0-16,42 0 15,41 0-15,-82 0 16,0 41 0,-41 41-1,-41 0 1,-41-82-16,41 123 15,0-123-15,41 40 0,-122-40 16,203 0 31,42-81-31,-82 81-16,0 0 15,41 0-15,0 0 16,-82 122-1,0-81-15,0 41 16,0-41-16,-41 82 16,0-123-1,-41 82-15,0-82 16,0 0-16,41 0 0,0 0 31,41-82-31</inkml:trace>
  <inkml:trace contextRef="#ctx0" brushRef="#br0" timeOffset="12610.0354">33339 15912 0,'123'0'31,"-41"-82"-31,163 82 16,-163 0-1,0 0-15,-41-41 16</inkml:trace>
  <inkml:trace contextRef="#ctx0" brushRef="#br0" timeOffset="12891.7019">33503 15871 0,'0'0'15,"-41"0"-15,-41 41 16,82 0-1,0 41 1,41-82-16,41 122 16,-41-122-16,0 41 15,40-41-15,-40 41 16,-41 41 0,0-41-1,-41 41 1,-40-82-16,-1 0 15,-41 0-15,82 0 0,-41 0 16</inkml:trace>
  <inkml:trace contextRef="#ctx0" brushRef="#br0" timeOffset="13615.8283">29698 17425 0,'0'-40'16,"0"-1"-1,-81 82 48,81 81-48,-82 1-15,82 0 0,0-42 16,0 1 0,0 0-16,41-82 15,0 82-15,40-82 0,-40 0 16,0 0-16,0 0 15,41-41-15,-41-41 16,-41-41 0,0 42-16,0-42 15,0 0-15,0 1 16,-82 40-16,0 41 16,41 41-1,-41 0-15,82 41 16,-40 81-16,40-40 15,0-41-15</inkml:trace>
  <inkml:trace contextRef="#ctx0" brushRef="#br0" timeOffset="14126.8767">31744 17303 0,'0'-41'0,"0"-41"31,-41 123 1,-41 0-17,82 41-15,-41 40 16,41 1-16,0-41 16,0-41-16,0 0 15,41 40 1,0-81-16,41 0 0,0 0 15,40 0-15,-81-40 16,-41-1-16,82 0 16,-82-164-1,0 83-15,0 40 16,0 41-16,-82-41 16,0 82-1,1 82 1,-1-41-1,82 41-15</inkml:trace>
  <inkml:trace contextRef="#ctx0" brushRef="#br0" timeOffset="14449.8642">33175 17589 0,'0'0'0,"82"0"47,41 0-32,0 0-15,-41 0 16,81 0 0,-122 0-16</inkml:trace>
  <inkml:trace contextRef="#ctx0" brushRef="#br0" timeOffset="14906.9921">34075 17262 0,'0'0'0,"0"-41"16,41 41-16,-41-41 16,41 41-16,82 0 15,-41 0 1,0 0-1,-82 82 17,0 0-32,0-41 15,-41-41-15,41 81 16,-123-81-16,123 41 16,-82-41-1,123 0 32,0 0-47,0 82 16,-41 0-1,0 0 1,0-1 0,-41 1-1,0-82 1,-41 82-16,41-82 15,0 0-15,41-82 32,0 0-17</inkml:trace>
  <inkml:trace contextRef="#ctx0" brushRef="#br0" timeOffset="15812.2528">35098 13417 0,'0'-41'47,"41"41"-31,0 0-16,41 0 15,0 0 1,-42 0-16,42 0 16,-41 0-1,0 0 16,-41 123-15,0-42-16,0 42 0,0 41 16,0 81-16,0 1 15,0 81-15,0 123 16,0-82-16,0 41 16,0-82-16,0-81 15,-41-1-15,41 164 16,0-286-1,-41 0-15,41-1 16,0-40-16,-82 0 16,82 0-16,0-41 15,0 40 1,0 1-16,0-41 16,0 0-16,-40 41 0,40-41 15,0 81 1,-82-81-16,82 41 15,-41-82 1,41 82-16,-41-82 16,41 82-16,-41-82 15,-41 0 1,41 0-16,0 0 16</inkml:trace>
  <inkml:trace contextRef="#ctx0" brushRef="#br0" timeOffset="16886.3439">26549 13826 0,'0'-41'15,"-82"41"79,82 41-78,-41 41-16,41-41 15,0 40-15,0 1 0,0-41 16,0 41-16,0-41 16,0 41-1,41-82 1,81 0 0,-40-41-1,-41-41 1,-41 0-1,82 41-15,-82 0 16,0-41-16,0 42 16,41-1-16,-41-41 15,0 0 1,-41 82-16,41-41 16,-82 41-1,41 0-15,-41 0 0,1 0 16,40 0-1,-41 41-15,82 0 16,-41 41-16</inkml:trace>
  <inkml:trace contextRef="#ctx0" brushRef="#br0" timeOffset="17653.537">26508 15298 0,'0'-81'32,"0"40"-32,0 0 31,-41 41-16,-41 0 1,82 41-16,-82 81 16,82-40-16,0 0 15,-41 0-15,41 0 16,0-1 0,0 1-1,41-82 1,41 0-1,41 0 1,-42-41-16,-40 41 16,-41-122-16,82 81 15,-82-41-15,82 41 16,-82 0-16,0-41 0,0 0 31,-41 42-31,-41 40 16,41 0-1,-40 0 1,81 40-16,-82-40 16,82 41-16</inkml:trace>
  <inkml:trace contextRef="#ctx0" brushRef="#br0" timeOffset="19532.4651">26589 17057 0,'0'-82'94,"82"82"-78,0 0-1,-41 0 1,-41 41-16,0 41 15,0 0 1,0 0 0,-82-82-1,-41 82 1,123-1-16,-40-81 16,162 0 46,-81 0-46,0 0 15,-41 41-31,0 0 47,-41-41 15,-41 0-30,82-41-17,0-40 1,0 40 15,0 0 16,0-41-16,0 41-15,41 41-1,0 0-15,0 0 16,41 123 15,-82-82-31,0 0 16,0 40-16,-41-40 16,-82 82-1,82-82-15,0 41 16,-40-82-16,40 81 15,-41-81-15,41 41 16,0-41 0,41-41 15,0-40-31,0-1 16,0 41-1,0-41-15,0 41 0,82 0 16,-82-40-16,164-1 31,-124 41-31,83 41 16,-41-82-1,0 82 1,-41 41 0,-41 82-1,0-82-15,0-1 16,0 1-16,0 82 15,0-82-15,0 41 16,-82-41-16,82 40 16,-123 1-16,82 0 15,-41 0-15,42 0 16,-42-41-16,82 0 16,-82-41-16,82 81 15,-41-81-15,0 0 31,41-41-31,0-40 16,0 40 0,0 0-1,41 41-15,-41-82 16,82 82-16,-41 0 16,41 0-16,-1 0 15,1 82 1,82 0-1,-123-82-15,0 81 16,40-81 0,1 0-16</inkml:trace>
  <inkml:trace contextRef="#ctx0" brushRef="#br0" timeOffset="20442.3751">25567 13949 0,'0'-41'0,"0"163"63,0 83-48,0 40-15,0 1 16,0-1-16,0-40 15,0 40-15,0-81 16,-41-42-16,41-40 16,0 0-16,-82-41 15,82 41 1,-41-123 15,41 0-15,0-41-16,-82 41 15,82 0-15,0-40 16,-41-1 0,41 41-1,0 123 48,0-1-63,0 42 15,82-41 1,-82 0-16,82-82 0,-41 82 16,41-82-16,-41 0 15,0 40 1,40-40-16,42 0 0,0 0 16</inkml:trace>
  <inkml:trace contextRef="#ctx0" brushRef="#br0" timeOffset="21722.8514">30557 15462 0,'0'-41'16,"0"0"15,0-41 0,-40 82-15,-1-41 0,-41 41-1,41 0-15,-41 0 16,0 0 0,41 0-16,-40 0 15,-1 0 1,-41 82-1,41-41 1,41-41 0,-41 123-16,42-123 0,40 82 15,-82-41 1,82 0-16,-82 40 0,82-40 16,0 41-1,-41 0-15,41 0 0,0-41 16,0-1-16,0 83 31,123-41-31,-82-41 0,0 0 16,40-41-16,-40 123 15,82-123 1,-82 40-16,0-40 16,41 0-16,-41 0 15,81 0 1,-81 0-16,41-122 0,-41 81 15,41-82 1,40 0 0,-81 42-1,41-1 1,-82-41 0,41 82-16,-41-41 15,0 41-15,0 1 16,0-42-16,0 41 15,0 0-15,0-41 16,-164 0 0,83 82-1,-1 0-15,0 0 0,0 0 16,-41 0-16,42 0 16,-1 0-16,0 82 15,0-82-15</inkml:trace>
  <inkml:trace contextRef="#ctx0" brushRef="#br0" timeOffset="23251.5638">27449 20902 0,'0'-81'16,"0"40"-16,0-41 15,-41 41-15,41 123 47,0 40-31,-41 83-16,41-41 16,-82-42-16,82 1 15,0-41-15,-41 0 16,41-1-1</inkml:trace>
  <inkml:trace contextRef="#ctx0" brushRef="#br0" timeOffset="23649.1717">27285 20616 0,'0'0'0,"0"-123"0,0 41 15,0 1-15,82 40 16,0-41 0,-42 82-16,83 0 15,-82 0-15,0 0 16,41 123 0,-82-82-16,0 40 0,-82 42 15,41-41 1,-41 0-16,-40 40 15,40-81-15,41-41 16,41 82-16,-41-82 16,41 41 15,41-41-31,0 41 16,41 41-16,-42-41 15,42 40-15,-82-40 16,82 0-16,-82 41 15,41 41 1,41-41-16,0-82 16,-42 81-16</inkml:trace>
  <inkml:trace contextRef="#ctx0" brushRef="#br0" timeOffset="24023.9436">28226 21393 0,'0'-123'16,"41"123"0,81 0-1,-40 0-15,-41 0 16,-41 123-1,0-82-15,0 0 16,-41 41-16,-82 41 31,42-123-31,81 81 0,-41-81 16,41 41 0,82-41 15,-1 0-31,1 0 15,0 0-15,-41 0 16,0 0-16</inkml:trace>
  <inkml:trace contextRef="#ctx0" brushRef="#br0" timeOffset="24606.7222">29903 21189 0,'-41'0'0,"123"0"62,41 0-46,-1 0-16,42 0 16,0 0-16,81 0 15,-163 0 1,0 0-16,-1 0 15,-81-41 1,0-41 0,-40 82-1,40-41 1,-82 41-16,41-41 16,0 41-16,-41-82 15,82 41 16,41 41-15,41 0-16,-41 41 16,41 41-1,-82-41-15,0 0 16,0 41-16,-41-41 16,0 40-16,-41-40 15,41 0-15,0 41 16</inkml:trace>
  <inkml:trace contextRef="#ctx0" brushRef="#br0" timeOffset="25003.9293">31580 20821 0,'41'-41'0,"-41"0"15,0 123 32,0 40-31,0 1-16,0 0 15,0-42-15,0 42 16,0 0-16,0-41 16,-41-41-16,41 0 15,0 40 1,0-122 15,0 1-31</inkml:trace>
  <inkml:trace contextRef="#ctx0" brushRef="#br0" timeOffset="25358.0936">31621 20861 0,'0'0'0,"0"-122"0,0-1 15,0 82 1,41-41-16,41 41 15,0 41 1,-42 82 0,42 0-16,-82 0 15,0 0-15,0 40 0,0-40 16,-82-41 0,42 41-16,-42-41 0,41-41 15,0 82-15,41-1 63,82-40-48,40 82 1,-40-82-16,-41 41 16,41-41-16,-82 0 15,82 40-15,-82-40 0,163-41 16,-122 0-1</inkml:trace>
  <inkml:trace contextRef="#ctx0" brushRef="#br0" timeOffset="25706.3037">32603 21639 0,'41'0'32,"41"0"-32,-42 0 15,1 0-15,41 0 16,-82 81-16,-41 42 16,0-41-1,-40-41-15,40 41 16,-41-41-1,82-1 1,82-40 15,-1 0-15,42 0-16,-82 0 16,0 0-16</inkml:trace>
  <inkml:trace contextRef="#ctx0" brushRef="#br0" timeOffset="26193.6108">34689 21434 0,'-41'0'16,"0"0"15,123 0 16,0 0-32,0 0-15,40 0 16,42-82 0</inkml:trace>
  <inkml:trace contextRef="#ctx0" brushRef="#br0" timeOffset="26663.7448">35712 20861 0,'0'0'0,"0"-40"0,41-1 15,81-41 1,-81 82-1,0 0-15,41 0 16,-82 123 0,0-83-16,0 42 15,-82 82 1,41-123-16,-41 41 16,42-42-16,-1-40 15,41 41-15,-82-41 16,123 0 15,0-41-31,40 41 16,83 0-1,-123 0-15,41 41 16,-82 41 0,0 41-1,-41-41 1,-82-82-1,41 0-15,1 41 0,40-41 16,-41 0 0</inkml:trace>
  <inkml:trace contextRef="#ctx0" brushRef="#br0" timeOffset="26942.6714">36448 20780 0,'0'0'0,"82"-82"16,-82 205 31,41-42-47,-41 42 0,0 122 31,0-122-31,0-41 0,0 0 16,0-41-16,-82 41 15,82-42 1</inkml:trace>
  <inkml:trace contextRef="#ctx0" brushRef="#br0" timeOffset="27281.3868">36489 20821 0,'0'0'0,"82"-82"15,40 41 1,-81 41 0,82 0-16,-82 0 15,41 41 1,-82 0-16,-41 81 31,0-81-31,-41 82 0,-41-41 16,42-41-16,40-41 15,41 122-15,0-81 16,0 0 0,41-41-1,40 82-15,-40-82 16,41 123-16,-41-123 0,-41 82 15,82-1 1,0-40 0,0-41-1</inkml:trace>
  <inkml:trace contextRef="#ctx0" brushRef="#br0" timeOffset="27474.0079">37348 21557 0,'0'0'0,"0"-82"0,0 41 16,82 123 15,-82 0-15,0 40-16,0 1 0,0 0 16,-41 0-1,41-1-15,0 1 0,0-82 16</inkml:trace>
  <inkml:trace contextRef="#ctx0" brushRef="#br0" timeOffset="28143.091">28512 23234 0,'0'-41'32,"41"41"-17,82-82 1,40 82-16,1 0 15,0 0-15,-1-82 16,42 82 0</inkml:trace>
  <inkml:trace contextRef="#ctx0" brushRef="#br0" timeOffset="28574.8838">28798 23111 0,'0'0'0,"-40"0"78,40 82-78,0 0 16,0 0 0,0 40-16,0 1 0,0 41 15,0-1-15,0 1 16,0 163 0,0-163-16,0 40 15,0-40-15,0-41 16,0-1-16,-41 1 15,41 41-15,0 40 16,0-122-16,0 0 16,0 0-1,41-41-15,81-1 16,-81 42 0,0-82-16,41 0 0</inkml:trace>
  <inkml:trace contextRef="#ctx0" brushRef="#br0" timeOffset="29358.4637">30639 23561 0,'0'-82'15,"0"41"1,0 1 0,0-1-1,0-41 1,0 41 0,0 0-1,41 41-15,41 0 16,-41 0-16,41 82 15,-82-41 1,0 0-16,0 40 0,0-40 16,0 0-16,-82 82 15,0-82 1,164-41 46,-41 0-62,0 0 16,-41 41-16,82 81 16,-82-40-1,0-41 1,-82-41 0,41 41-16,0-41 0,-82 82 15,41-82 1</inkml:trace>
  <inkml:trace contextRef="#ctx0" brushRef="#br0" timeOffset="29746.8223">33012 23479 0,'0'0'0,"0"-81"0,0 40 31,41 41-15,-41 41-1,0-1 1,0 83-16,0-82 16,0 82-1,0-41-15,0 40 16,0-81-16,0 0 15</inkml:trace>
  <inkml:trace contextRef="#ctx0" brushRef="#br0" timeOffset="30075.9882">34771 23438 0,'0'-81'0,"0"-1"16,0 123 46,0 81-62,0-40 16,0 0-16,0 82 15,0-83-15,0 1 16,0-41-16,0 0 16</inkml:trace>
  <inkml:trace contextRef="#ctx0" brushRef="#br0" timeOffset="30853.8069">31007 24543 0,'-40'0'16,"-1"0"15,-82 0-15,41 0-1,82 82-15,-41-41 16,41-1 0,0 42-16,0-41 0,0 0 15,0 41-15,0-41 16,82-41 0,0 0-1,-41 0-15,0 0 16,40-41-16,-40-41 15,-41 0 1,0 41-16,0 0 16,0-81-16,0 81 15,-122 0-15,40 41 16,41 0 0,41 41 15</inkml:trace>
  <inkml:trace contextRef="#ctx0" brushRef="#br0" timeOffset="31629.755">33012 24706 0,'0'-40'16,"-41"40"46,-41 0-46,82 81-1,-123-40-15,83 123 16,40-41-16,0-82 16,0-1-16,0 42 15,122-82 1,-81 0-16,41 0 15,-41 0-15,0 0 16,41 0-16,-42-82 0,-40 42 16,82-124-1,-82 82-15,0-41 16,0 82 0,0 1-16,-41 40 0,-122 0 31,81 0-31,0 0 0,41 0 15</inkml:trace>
  <inkml:trace contextRef="#ctx0" brushRef="#br0" timeOffset="33938.2913">34444 24952 0,'0'-41'16,"41"41"-1,-41-82 1,40 82-16,1 0 16,0 41-1,-41 41 1,0 0-1,0-41-15,-41 40 16,-81-40-16,40 41 16,0-41-16,41-41 15,-41 123-15,41-123 16,123 0 15,0 0-31,41 0 16,-41 0-1,-1 0-15,-40 0 0,0 0 16,41-41-16,0 41 16,-41 0 15</inkml:trace>
  <inkml:trace contextRef="#ctx0" brushRef="#br0" timeOffset="34692.8945">30721 25729 0,'0'-41'16,"-82"41"15,0 41-15,82 41 0,-81 82-16,81-42 15,0 1-15,0 0 16,0-42-16,0-40 15,41 41 1,40-82 0,-40 0-16,0 0 15,41-82-15,-41 41 16,-41 1-16,82-42 16,-82 41-16,0-41 15,0 0-15,-41-40 16,41 40-16,-123 41 0,82 41 15,41-82-15,-123 82 16,83 0 0,40 82-16,0-41 15,0 41 1</inkml:trace>
  <inkml:trace contextRef="#ctx0" brushRef="#br0" timeOffset="35124.7693">31948 25975 0,'0'0'0,"0"-41"16,-82 41 31,82 81-47,-122 1 15,122 0-15,-41 41 16,41 81 0,0-122-16,0-41 15,0 0-15,123-41 16,-83 0-16,42 0 15,123-82 1,-164 41 0,-41-41-16,82 1 0,-82-42 15,0 0-15,0 41 16,-82 1-16,-41-42 16,82 123-1,-41 0-15,41 0 16,41 82-16,-41-82 15,41 81-15</inkml:trace>
  <inkml:trace contextRef="#ctx0" brushRef="#br0" timeOffset="35457.7002">33666 26588 0,'0'0'0,"0"82"32,82-82-17,0 0-15,0 0 16,0 0-16,-1 0 16,42-41-1</inkml:trace>
  <inkml:trace contextRef="#ctx0" brushRef="#br0" timeOffset="35923.1922">34934 26138 0,'123'0'15,"-82"0"1,0 0-16,82 0 16,-41 0-1,-82 82 1,0 0 0,0-41-16,-82 0 15,41-41-15,-41 122 0,0-122 16,0 41-1,41-41-15,82 0 32,41 0-17,-41 0-15,82 0 16,-82 0 0,-41 82-1,0 0 1,0-41-1,-41-41 1,-41 0-16,41 41 0,-82-41 31,82 0-31</inkml:trace>
  <inkml:trace contextRef="#ctx0" brushRef="#br0" timeOffset="36911.0735">35957 22784 0,'0'-82'47,"82"82"-47,-41 0 16,0 0-16,0 0 15,81 0 1,-81 0 0,-41 41-1,41-41-15,-41 123 16,0-1-16,0-40 15,82 164 1,-82-83-16,0 1 0,0 0 16,0-1-1,0 83-15,0 204 16,0-246-16,0 1 16,0 40-16,0-40 15,0-42-15,0 42 16,-41 81-1,41-163-15,0-1 16,0-40-16,0 0 16,-41 41-16,41 0 15,0-42-15,0 1 16,-82 0 0,82-41-16,-40-41 15,-42 41 1,0-41-1,41 0-15,0 0 0,-41 0 16,41 0-16,0 0 16,-163-123-1</inkml:trace>
  <inkml:trace contextRef="#ctx0" brushRef="#br0" timeOffset="39413.6959">26958 23561 0,'0'-41'32,"-82"41"-17,82-41-15,-41 41 32,-41 0-17,41 0 1,41 82-16,-82 0 15,82-41-15,-41 122 32,41-81-32,0 123 15,0-164-15,0 0 16,41-41-16,-41 81 16,82-81-16,-41 82 15,41-82 1,0 0-1,-82-82 1,82 82-16,-82-81 16,0 40-16,0 0 0,0-41 15,0 41-15,0 0 16,0-41-16,0 41 16,0-40-1,-41 81 1,41-41-16,-82 41 15,41 0-15,0 0 16,-41 0 0,0 82-1</inkml:trace>
  <inkml:trace contextRef="#ctx0" brushRef="#br0" timeOffset="42333.3212">26671 24911 0,'82'-82'15,"0"82"1,41 0 0,-123 41-16,81 0 0,-81 41 15,0-41 1,0 0-16,0 40 0,-122 1 31,81 0-31,-41-41 0,41-41 16,0 82-16,-41-82 15,82 41 1,123-82 31,-41 41-47,-41 0 15,41 0-15,-1 0 16,1 0-16,41 0 0,-82 0 16,41 0-1</inkml:trace>
  <inkml:trace contextRef="#ctx0" brushRef="#br0" timeOffset="42938.4489">26712 25975 0,'0'0'0,"0"-82"16,41 82-16,41 0 15,-41 0 1,41 41-1,-82 0-15,0-1 16,0 83 0,0-82-16,-41 41 0,-41-41 15,41 41-15,-41-42 16,0 42 0,41-82-16,123 0 62,-41 0-46,0 0-16,82 0 15,-82-82 1,41 82-16,-42 0 16,1 0-16,41 0 15,0-40 1,-123 40 62</inkml:trace>
  <inkml:trace contextRef="#ctx0" brushRef="#br0" timeOffset="44124.0833">26099 24993 0,'0'-82'16,"0"41"-1,0 82 79,0 82-94,0-41 16,0-1-1,0 1-15,0-41 0,0 41 16,0-41-16,0 41 16,0 40-1,0-81-15,0 41 16,0 0-16,0-41 15,0 81-15,0-40 16,0 0 0,0 0-16,0 0 15,0-41 1,0-82 78,0-41-79,0 0 1,-82 0 0,82 41-1,0 0 1,0-40-1,-41 81-15,41-41 0,0 0 16,0-41 0,0 164 77,0-41-93,0 0 16,0 40-16,0-40 16,0 41-1,41-82-15,-41 82 16,0 0 0,82-123 30,-82 0-30,40 0-16,-40-41 16,82 82-1,-82-82 1,82 123 46</inkml:trace>
  <inkml:trace contextRef="#ctx0" brushRef="#br0" timeOffset="48280.5179">35221 25770 0,'0'-82'16,"0"41"15,-41 41 0,41-41-31,-82 41 16,0 0 0,41 0-16,0 0 0,-40 0 15,40 0 1,0 0-16,-82 0 16,82 0-16,0 0 15,-40 0-15,40 0 16,0 0-16,-41 0 15,0 82-15,-41-41 16,82-41 0,1 82-16,-42-82 15,41 41-15,0-41 16,-41 41-16,41-41 16,-82 122-1,123-40-15,-122-82 16,81 82-16,-82 0 15,82 0-15,-41 81 32,1-122-32,81 41 15,0 0 1,0 0 0,0-1-1,0 1 1,0 0-1,40 0-15,-40-41 16,41 0-16,-41 40 16,82-81-16,0 82 0,-41-82 15,41 82-15,-41-82 16,0 82-16,122-41 16,-122-41-1,0 0-15,41 41 16,-41-41-16,81 0 15,-81 0 1,41 0-16,-41 0 16,0 0-16,41 0 15,41 0-15,-83 0 16,1 0-16,41 0 16,41 0-1,-82-41 1,41 41-1,-1-82 1,1 82 0,-82-41-16,123 41 15,-82-82 1,0 41 0,41 41-1,-82-41-15,122-40 31,-122 40-31,41 41 16,-41-41-16,82 41 16,-82-82-16,41 82 15,-41-41 1,41 41-16,-41-41 16,0 0-1,82-40 1,-82 40-1,0 0 1,0-41 0,0 41-1,0 0 1,41 41-16,-41-41 16,0-82-16,0 83 31,0-1-31,0 0 15,0-41 1,-82-41 0,0 1-1,0-42 1,82 123 0,-82 41-16,82-41 15,-122 41-15,40-82 16,0 82-1,82-41 1,-82 41-16,0 0 16,0-81-16</inkml:trace>
  <inkml:trace contextRef="#ctx0" brushRef="#br0" timeOffset="49930.8958">33748 28674 0,'0'41'31</inkml:trace>
  <inkml:trace contextRef="#ctx0" brushRef="#br0" timeOffset="57568.0117">42257 7199 0,'0'-41'15,"0"-40"1,0 40-1,0 82 32,0 40-31,0 83-16,0-41 16,0-1-16,0 1 15,0-41-15,0 0 16,0-41-16,0 81 15,-82-122-15,82 82 16,0-41 0</inkml:trace>
  <inkml:trace contextRef="#ctx0" brushRef="#br0" timeOffset="58121.7053">42380 6995 0,'0'0'0,"0"-41"0,0 0 0,0-41 15,40 82 1,-40-82-16,82 82 16,-41 0-16,41 0 15,0 0 1,0 0 0,-82 41-16,41-41 15,-41 123-15,0 0 16,-41-82-1,0-1-15,0 42 16,-82-41-16,82 41 16,-41-41-16,-40 41 0,81-41 15,0 40 1,41-40 15,0 0 0,41-41-31,-41 41 16,82-41-16,-82 123 16,122-41-16,-81-41 15,0 81-15,-41-40 16,123 0-16,-123-41 0,82 41 16,-82-42-16,41-40 15,-41 82-15,81-82 31,-81 82-31,41-82 0</inkml:trace>
  <inkml:trace contextRef="#ctx0" brushRef="#br0" timeOffset="61430.262">43443 8181 0,'-82'0'16,"82"-82"0,41 82 15,-41-41-31,41 41 16,41 0-1,0 41 1,-82 82-1,0-41 1,0-1 0,-82-81-16,82 41 15,-82-41-15,82 41 0,-41-41 16,164 0 62,-41 0-78,-41 82 16,0-82-16,40 164 15,-81-82 1,0 40 0,-41-81-1,1-41 1,-42 41-1,0-41-15,0 0 16,0 0 0,0-82-1,82 0 1</inkml:trace>
  <inkml:trace contextRef="#ctx0" brushRef="#br0" timeOffset="62143.9781">44261 7936 0,'0'0'0,"-82"0"15,164 0 48,0 0-48,0 0-15,0 0 0,0 0 16,-1 0-16,124 0 31,-123 0-31,-41-82 0,-1 82 16,42 0 0,-82-41 30,-41 41-30,0-82 0,-40 41-1,-1-41 1,0 82 0,82-41-16,0 0 46,41 41-30,0 0-16,82 0 16,-83 82-1,-40-41-15,82 41 16,-82 0-16,0-41 16,0 0-16,0 0 15,0 81 1,-82-40-16,42-41 15,-1-41-15,41 82 16,-82-82-16</inkml:trace>
  <inkml:trace contextRef="#ctx0" brushRef="#br0" timeOffset="62581.5993">45734 7322 0,'0'0'0,"0"-82"16,0 205 46,0 0-62,0 163 16,0-163-1,0-1-15,0-40 0,-41 0 16,41 0 0,0-41-16,0 0 15</inkml:trace>
  <inkml:trace contextRef="#ctx0" brushRef="#br0" timeOffset="63010.419">45775 7404 0,'0'0'0,"0"-82"0,0-82 31,0 83-15,82 81-16,-41 0 15,40 0 1,1 81 0,-82-40-1,82 0-15,-82 41 16,0-41-16,-41 0 16,-82 122-1,82-81-15,1 0 16,-83-41-16,82-41 15,0 41 1,41 41-16,41-41 31,41-41-15,-41 40-16,40 83 16,1-82-1,-82 41-15,82 41 16,-82-42-16,82 1 15,-82-41-15,41 41 16</inkml:trace>
  <inkml:trace contextRef="#ctx0" brushRef="#br0" timeOffset="63483.9411">46552 8222 0,'0'0'15,"0"-82"-15,0 41 16,41 41 0,0 0-16,0 0 15,81 0 1,-122 41-16,41-41 15,-41 82-15,0 0 16,-41-1 0,41-40-16,-81 41 0,-1 0 15,41-82 1,82-41 31,0 41-47,0 0 15,40 0-15,-40 0 16,0 41-16,82 41 16,-123-41-1,0 41-15,0-1 16,-82-40 0,41-41-16,0 82 15,-122-82 1,122 0-16</inkml:trace>
  <inkml:trace contextRef="#ctx0" brushRef="#br0" timeOffset="64720.8077">34607 27202 0</inkml:trace>
  <inkml:trace contextRef="#ctx0" brushRef="#br0" timeOffset="65124.0638">34648 25484 0</inkml:trace>
  <inkml:trace contextRef="#ctx0" brushRef="#br0" timeOffset="66658.391">47329 8017 0,'0'-41'0,"123"41"94,-82 0-94,41 0 16,0 0-16,81 0 15,-81 0 1,0 0-16,-41 0 16,40 0-1</inkml:trace>
  <inkml:trace contextRef="#ctx0" brushRef="#br0" timeOffset="67085.8791">47820 7649 0,'-82'0'0,"82"-41"0,0-41 46,0 123-14,0 0-32,0 82 15,0-41 1,0 0-16,0 40 16,0-40-16,0 0 0,0 0 15,0-41-15,0 40 16,0-40-16,0 0 15,-81 41 1,81-41 31</inkml:trace>
  <inkml:trace contextRef="#ctx0" brushRef="#br0" timeOffset="68136.2355">48679 7608 0,'0'-41'16,"41"41"0,41-81-1,0 81 1,0 0 0,-42 0-1,-40 40-15,0 42 16,0-41-1,0 41-15,0 0 32,-81-82-32,81 82 0,-41-82 15,41-41 32,82 41-16,-1 0-15,-40 0-16,41 41 16,-41-41-16,-41 81 15,0 1 1,0-41 0,-41 41-16,0-82 15,-41 82 1,41-82-16,1 0 0,-42 0 15,0 0 1</inkml:trace>
  <inkml:trace contextRef="#ctx0" brushRef="#br0" timeOffset="68444.0775">48556 8713 0,'123'0'46,"-41"0"-46,0 0 16,122-82 0,-122 82-16,0 0 15,0 0-15,-41 0 0,0 0 16</inkml:trace>
  <inkml:trace contextRef="#ctx0" brushRef="#br0" timeOffset="68851.1134">48925 9244 0,'-41'0'16,"41"-40"-1,122-42 16,-81 82-31,0 0 0,41 41 16,0 40 0,-82 1-1,0 0-15,0-41 16,-82 41-16,0-41 16,0 41-16,42-82 15,-42 81-15,41-81 16,82 0 62,0-41-78,40 41 0,1-40 31,0 40-31,-41 0 0,0-41 16</inkml:trace>
  <inkml:trace contextRef="#ctx0" brushRef="#br0" timeOffset="69299.131">49947 7772 0,'0'0'0,"0"-82"16,0 41 0,0 123 31,0-41-47,0 163 15,0-122-15,0 41 16,0-41-16,-82 0 15,82-42-15,0 42 16</inkml:trace>
  <inkml:trace contextRef="#ctx0" brushRef="#br0" timeOffset="69771.0101">49865 7772 0,'0'0'0,"0"-41"0,0 0 0,82-82 32,0 123-32,-41-41 15,0 41-15,41 0 16,-41 0-16,0 0 15,-41 82 1,0 41 0,0-41-16,0-41 15,-82 0-15,41 40 0,-123-40 32,123 41-32,0-82 0,41 123 15,-81-123-15,81 41 47,40-41-31,42 41-1,-41-41-15,41 81 16,-41-81-16,0 82 16,41-82-16,-41 82 0,-1-82 15,42 123 1,0-82-16,-82 41 31,41-82-31,-41 40 0</inkml:trace>
  <inkml:trace contextRef="#ctx0" brushRef="#br0" timeOffset="70198.2367">50684 8590 0,'0'0'0,"0"-41"16,81 41-1,-81-41-15,41 41 16,0 0 0,0 0-16,41 0 15,-82 82 16,0-41-31,-41 41 16,0-41-16,-82 81 16,123-81-1,-81 41-15,81-41 16,0 0 15,41-41-31,40 0 0,1 0 16,-41 0-1,41 0-15,0 0 16,0 0 0,-1 0-1,-40 0 1</inkml:trace>
  <inkml:trace contextRef="#ctx0" brushRef="#br0" timeOffset="72868.2126">34894 24747 0,'0'-81'16,"-41"81"-1,41-41 1,-82 41-1</inkml:trace>
  <inkml:trace contextRef="#ctx0" brushRef="#br0" timeOffset="73693.5022">34975 25484 0</inkml:trace>
  <inkml:trace contextRef="#ctx0" brushRef="#br0" timeOffset="74459.6281">34730 27406 0,'0'41'63,"0"0"46,0 41-46</inkml:trace>
  <inkml:trace contextRef="#ctx0" brushRef="#br0" timeOffset="74683.0445">34812 27570 0,'0'41'63</inkml:trace>
  <inkml:trace contextRef="#ctx0" brushRef="#br0" timeOffset="74878.8474">34894 27611 0</inkml:trace>
  <inkml:trace contextRef="#ctx0" brushRef="#br0" timeOffset="75053.281">35016 27611 0</inkml:trace>
  <inkml:trace contextRef="#ctx0" brushRef="#br0" timeOffset="75230.1683">35016 27611 0</inkml:trace>
  <inkml:trace contextRef="#ctx0" brushRef="#br0" timeOffset="75425.6919">35098 27570 0</inkml:trace>
  <inkml:trace contextRef="#ctx0" brushRef="#br0" timeOffset="75630.7837">35180 27570 0,'-41'0'31,"82"0"0</inkml:trace>
  <inkml:trace contextRef="#ctx0" brushRef="#br0" timeOffset="75849.0314">35180 27652 0</inkml:trace>
  <inkml:trace contextRef="#ctx0" brushRef="#br0" timeOffset="76790.0721">35180 27733 0,'-41'0'719,"41"41"-610</inkml:trace>
  <inkml:trace contextRef="#ctx0" brushRef="#br0" timeOffset="80385.7987">43075 11412 0,'0'-40'47,"41"40"-31,0 0-16,81 0 15,-40-82-15,-41 82 16,0 0-1</inkml:trace>
  <inkml:trace contextRef="#ctx0" brushRef="#br0" timeOffset="80799.5785">42952 11412 0,'-41'0'16,"41"82"47,0-41-63,-41 41 15,41 163 1,0-122-16,0 41 15,0-1-15,0 1 16,0 613 0,0-531-1,0 40-15,-122 0 0,122-40 16,0 122 0,-41-164-1,41-40-15,0 0 0,0-42 16,0 1-16,0 0 15,0-41-15,0 40 16,0-81 0,41-41-1,41 0-15,-1-41 16</inkml:trace>
  <inkml:trace contextRef="#ctx0" brushRef="#br0" timeOffset="81548.7417">44589 11862 0,'0'0'0,"0"-81"15,0-1 1,40 82-16,-40-82 0,41 82 15,-41-41 1,82 41-16,0 0 16,-41 0-16,-41 82 15,0 0 1,0-1-16,0 1 0,0 0 16,-82 41-16,41-82 15,-82 41 1,83-1-16,121-81 47,1-41-32,0 41-15,41 0 16,-82 41-16,40 0 16,-81 41-1,0 0 1,-81-82-1,-42 123-15,41-123 16,0 40-16,-81-40 31,122 0-31,41-40 16</inkml:trace>
  <inkml:trace contextRef="#ctx0" brushRef="#br0" timeOffset="81968.3928">46511 12067 0,'0'0'0,"41"0"0,-41-41 16,0-41-1,0 41 1,0 123 31,0 0-47,0 41 15,0-42-15,0 1 16,0 0-16,0 0 16,0 41-16,-82-1 15</inkml:trace>
  <inkml:trace contextRef="#ctx0" brushRef="#br0" timeOffset="82430.121">48925 12026 0,'-41'-82'15,"41"41"1,0 123 31,0 0-32,0 0-15,0 122 16,-82-122-16,82 0 16,0 0-16,0-41 15,0 40 1</inkml:trace>
  <inkml:trace contextRef="#ctx0" brushRef="#br0" timeOffset="83201.8696">44916 13376 0,'0'0'0,"-41"0"15,41-82-15,-41 82 32,41 41-32,-82 82 15,0 286 1,82-327-1,0-1-15,0-40 16,0 82 0,41-123-1,0 0-15,41 0 0,0 0 16,0 0-16,-42-82 16,42 82-16,-41-123 15,-41 1 1,0 40-16,0-41 0,0 41 15,0 1-15,-82 40 16,1-41 0,-1 82-1,0 41 1,82 0-16,0 40 16,0 1-16</inkml:trace>
  <inkml:trace contextRef="#ctx0" brushRef="#br0" timeOffset="83775.9577">47247 13662 0,'0'-82'15,"0"1"1,-81 162 31,40 42-47,-41 0 16,82-41-16,0-1 15,0 42 1,0-82-16,82 0 15,-41-41 1,40 0 0,1 0-16,0 0 15,-82-123-15,0 82 16,0-40 0,0-1-16,-41-123 15,-41 164 1,1 41-1,-1 41 1,82 0 0,0 41-16</inkml:trace>
  <inkml:trace contextRef="#ctx0" brushRef="#br0" timeOffset="84196.4408">48843 13867 0,'0'-41'16,"0"-41"-1,41 82-15,81 0 16,-122 41 0,41-41-16,-41 123 15,0-82-15,0-1 16,-81 83 0,-42-41-16,0 41 0,-41-1 15,42-81-15,81-41 16,41 41-16,41-41 31,81 0-15,1 0-16,0 0 15,0 0-15,40 0 16,42 0-16,-82 0 16</inkml:trace>
  <inkml:trace contextRef="#ctx0" brushRef="#br0" timeOffset="84848.7649">44261 15094 0,'0'0'0,"0"-41"15,-41 41 16,-40 41-15,81 41-16,-82 40 16,82 83-1,0-123-15,0 0 16,0-42-16,82-40 16,-42 41-16,42-41 15,0 0-15,123 0 16,-164 0-1,40-122-15,-81 40 16,0 41-16,0-41 16,-122-122-1,40 163-15,0 41 16,41 0-16,-41 0 0,41 0 31,41 41-31,0 40 16</inkml:trace>
  <inkml:trace contextRef="#ctx0" brushRef="#br0" timeOffset="85358.0719">46961 15339 0,'-41'0'62,"41"41"-46,-82 82-16,82-41 15,0-41-15,0 0 0,0 40 16,82 1 0,-41-82-16,0 0 15,0 0-15,41 0 16,0-41-16,-42 0 15,42 0-15,-82-122 32,0 81-32,0 0 0,0 0 15,0 41-15,-41 41 16,-81 0 0,-1 0-1,82 41-15,41 0 0,0 41 16,0-41-16</inkml:trace>
  <inkml:trace contextRef="#ctx0" brushRef="#br0" timeOffset="85792.7917">48802 15462 0,'0'-41'15,"0"82"32,-82 41-47,82-41 16,-82 0-16,82 40 15,0 1 1,41-82-16,-41 41 16,164-41-1,-82 0-15,-41 0 16,40 0-16,-40 0 16,-41-123-16,41 1 15,-41 81 1,0-41-16,-41 41 15,-41 41 1,42 0-16,-1 0 0,-41 0 31</inkml:trace>
  <inkml:trace contextRef="#ctx0" brushRef="#br0" timeOffset="86495.9598">50806 12026 0,'0'-82'0,"0"41"16,41 41-1,82-41 1,-82 41-16,0 0 16,0 0-1,-41 41 1,0 41-1,0 41-15,0 40 16,0 42-16,0 40 0,0 1 16,-41 40-1,41 287 1,0-246-16,-82 82 16,82-82-16,0-81 0,0 40 15,0-81-15,0-1 16,0 82-1,0-204-15,-41 0 16,41-41-16,0 41 16,0-41-16,-82-41 15,82 41-15,-204-41 16,122 0 0,0 0-16,0 0 0,0 0 15,42 0 1,-42 0-16,41 0 0</inkml:trace>
  <inkml:trace contextRef="#ctx0" brushRef="#br0" timeOffset="88601.7514">46143 20534 0,'0'-41'31</inkml:trace>
  <inkml:trace contextRef="#ctx0" brushRef="#br0" timeOffset="89301.7341">46470 19266 0,'0'0'0,"-41"82"16,41 41-1,-81 81-15,81-40 16,-41-41-16,41-1 16,-82 1-16,82-41 15,0 0-15,0-42 16,0 1 0,0-122 15,0 40-31,0-41 0,0-41 15,0-40 1,41-83-16,-41-40 0,122-1 16,-40 42-16,82-82 31,-41 245-31,-83 82 0,1-41 16,41 41-1,-82 41-15,-82 204 31,1-122-31,-1-41 0,-82 82 16,1-42 0,81 1-16,41-82 15,41 0 32,41-41-47,0 82 0,81 40 16,-40-40-1,-41 0-15,41 41 16,-82-42-16,82 1 16,-82-41-16,41 41 15,40-41 1</inkml:trace>
  <inkml:trace contextRef="#ctx0" brushRef="#br0" timeOffset="90273.1635">47329 19757 0,'0'0'0,"0"-41"0,0-123 31,0 124-31,0-42 16,0 41-16,0 0 16,-41 41-1,-81 123 1,40-1-1,82 1-15,-41 123 32,41-165-32,0-40 15,41-41 1,82-41 0,-123 0-1,81 1-15,-81-83 16,0 41-16,41 0 15,-41 0 1,0 41-16,0 82 31,0 41-31,0 0 16,0 0-16,0 0 16,0-1-16,0-40 15,0 0 1,82-41-1,41-41 1,-123-40 0,41 40-16,-41 0 15,0-41-15,41 82 16,-41 82 15,0 0-15,0-1-16,0 1 15,0-41 1,81-41 15,1-41-15,-41-41-16,-41 41 0,0-40 16,82 40-16,-82 123 46,0-42-30,0 1-16,41-41 16,-41 82-16,41-82 15,41 0 1,-1 0 0,-40-41-16,-41 0 15,123-81-15,-123 40 16,41-368-1,41 204-15,-82 83 16,0 81-16,0 41 16,41-41-16,-41 41 15,0 82 17,0 82-17,0 41-15,0 286 16,-82-205-1,82-81-15,0-1 16,-82-40-16,82-41 0,0 0 16</inkml:trace>
  <inkml:trace contextRef="#ctx0" brushRef="#br0" timeOffset="90597.8103">48843 19430 0,'0'0'0,"0"-82"15,-82 164 32,0-41-31,0 40-16,1-40 15,-1 41-15,82-41 16,0 41 0,82 0-1,-42-82 1,1 82-16,41-42 16,-41-40-16,-41 82 15,82 0 1</inkml:trace>
  <inkml:trace contextRef="#ctx0" brushRef="#br0" timeOffset="90820.6715">49906 19798 0,'123'0'47,"-41"0"-47,0 0 16,-41 0 0</inkml:trace>
  <inkml:trace contextRef="#ctx0" brushRef="#br0" timeOffset="90962.8273">49825 20084 0,'0'0'0,"81"0"47,42 0-47,-41 0 15,-41-41-15</inkml:trace>
  <inkml:trace contextRef="#ctx0" brushRef="#br0" timeOffset="91520.1808">50888 19348 0,'0'82'47,"0"0"-31,-41-42-1,-41-40 1,82 41-16,-81-41 16,-1 0-1,82-41 1,0-40-1,0-1-15,82-41 16,-41 41-16,81 41 31,-40 41-31,-82 41 16,82 41-16,-82 41 16,0 0-16,0-42 15,-82 124 1,41-41-16,-82-83 15,42 1-15,-1 0 0,0-82 16,41 41 0,0-41-1,41-41-15,0-41 16,0 0-16,41 1 16,0 81-1,41 0 1,-82 81-16,82-40 15,-82 0-15,81 82 32,1-41-32</inkml:trace>
  <inkml:trace contextRef="#ctx0" brushRef="#br0" timeOffset="91869.6386">47166 21925 0,'-123'0'16,"82"0"-16,164 0 47,163-123-47,41 123 15,614-122 1,-532 40-16,0 82 0,-204 0 16,-42 0-16,-40 0 15,0 0 1</inkml:trace>
  <inkml:trace contextRef="#ctx0" brushRef="#br0" timeOffset="92185.7677">46716 22702 0,'0'0'0,"-123"0"0,327 0 31,124-41-15,81 41-16,41-122 16,613 40-1,-572-82-15,-123 164 16,-81 0-16,-83 0 15,-40-41-15,-205 41 63,-41-82-63</inkml:trace>
  <inkml:trace contextRef="#ctx0" brushRef="#br0" timeOffset="104012.0137">49947 3681 0</inkml:trace>
</inkml:ink>
</file>

<file path=ppt/ink/ink3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10:04.603"/>
    </inkml:context>
    <inkml:brush xml:id="br0">
      <inkml:brushProperty name="width" value="0.05292" units="cm"/>
      <inkml:brushProperty name="height" value="0.05292" units="cm"/>
      <inkml:brushProperty name="color" value="#FF0000"/>
    </inkml:brush>
  </inkml:definitions>
  <inkml:trace contextRef="#ctx0" brushRef="#br0">22090 9326 0</inkml:trace>
</inkml:ink>
</file>

<file path=ppt/ink/ink3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10:07.176"/>
    </inkml:context>
    <inkml:brush xml:id="br0">
      <inkml:brushProperty name="width" value="0.05292" units="cm"/>
      <inkml:brushProperty name="height" value="0.05292" units="cm"/>
      <inkml:brushProperty name="color" value="#FF0000"/>
    </inkml:brush>
  </inkml:definitions>
  <inkml:trace contextRef="#ctx0" brushRef="#br0">31744 9531 0</inkml:trace>
  <inkml:trace contextRef="#ctx0" brushRef="#br0" timeOffset="148869.6525">25608 8181 0,'0'0'16,"-82"0"-16,41 0 31,123 0 16,0 0-32,-1 0-15,165 0 16,-123 0 0,-1 0-16,1 0 0,0 0 15,-1 0-15,42 0 16,-123 0 0,41 0-1,-123-41 79,-41 41-78,41 0-16,0 0 0,-81 0 31,81 0-31,0 0 15,41-82 1,41 82 62,40 0-62,-40 0-16,0 0 15,41 41-15,-41 0 16,-41 0 0,0 41-1,0-41-15,-82 40 16,0-40-16,1-41 16,-1 82-16</inkml:trace>
  <inkml:trace contextRef="#ctx0" brushRef="#br0" timeOffset="150491.9952">20126 7486 0,'-82'0'15,"82"-41"1,-41 41-16,1 0 15,40-82-15,-82 82 16,-41-41 0,82 41-16,0 0 15,-41-41-15,41 41 16,1 0-16,-42 0 0,41 0 16,-41 0-1,0-82 1,0 82-1,-40 0 1,40 0-16,-41 0 16,41 0-1,1 0 1,-1 0 0,82 82-1,-123-82-15,82 41 16,0 0-1,41 41 1,-82-82-16,82 81 16,-41 1-1,41-41-15,-81 82 16,81-41 0,0 0-1,0-1 1,0 1-1,0 0 1,41 0 0,-41-41-16,81 81 15,-81-40-15,82-41 16,-41 41 0,41 0-1,41-41 1,-42 40-1,-40-81 1,41 41-16,-41-41 0,0 82 16,41-82-16,-41 0 15,0 41-15,40-41 0,-40 41 32,41-41-32,-41 0 0,41 0 15,-41 0-15,0 0 16,0 0-16,40 0 15,1 0 1,-41 0-16,41 0 16,0 0-1,40-82 1,-40 41 0,-41 41-1,41-82-15,0-40 16,-41 122-1,-41-82-15,122 41 16,-81-82 0,-41 82-16,41 0 15,-41-40-15,0 40 0,82 0 16,-82-41-16,0 41 16,0-122-1,0 81-15,0 0 16,0 0-16,0 41 15,-41-41 1,-41 1 0,41 81-16,-40 0 15,-1 0-15,-41 0 16,82 0-16,0 0 16</inkml:trace>
  <inkml:trace contextRef="#ctx0" brushRef="#br0" timeOffset="151375.5331">19513 9531 0,'0'-82'16,"0"41"0,-123 0-1,82-41 1,-82 82-1,82 0-15,-40 0 16,40 0-16,0 0 16,0 0-16,-41 0 15,41 0-15,0 41 16,-82 0 0,83-41-16,40 82 15,-82 0-15,82-41 16,-123 41-1,123-1-15,0 42 0,-41-41 16,41 0-16,0-41 16,0 40-16,0 42 15,41-41 1,-41 0-16,82-41 0,-82 0 16,82 40-16,-41-40 15,122 41 1,-40-41-16,0-41 15,-1 0-15,1 0 16,0 0-16,-1 0 16,1 0-16,82-41 15,-83-41 1,-81 41-16,41 0 0,0-40 16,-41-1-1,-41 0-15,0 0 0,0-163 31,0 122-31,-41-41 0,-41 83 16,41-1-16,-41 0 16,42 82-16,-42-82 15,-123 82 1,123 0-16,41 41 16,41 0-16,-81-41 15</inkml:trace>
  <inkml:trace contextRef="#ctx0" brushRef="#br0" timeOffset="156052.6812">30271 5399 0,'0'-81'31,"0"40"-15,0 163 62,0 1-78,0 0 16,0 0-16,0-42 15,0 1-15,0-41 16,0 0-16,0 82 16,0-82-1,0 0 16,0-82-15</inkml:trace>
  <inkml:trace contextRef="#ctx0" brushRef="#br0" timeOffset="156483.2059">30271 5604 0,'-41'-41'15,"82"82"-15,-82-123 0,41-41 16,0 83 0,0-42-1,41 82-15,41-82 0,41 82 32,-82 0-32,-1 0 0,42 82 31,-82 40-16,0-40-15,0 0 0,0-41 16,-41 41-16,-81-41 16,81 40-16,-41-81 15,0 82 1,41-82-16,41 41 16,0 0 30,0 41-46,82-82 16,0 82-16,-41-41 16,41 40-16,-42-40 15,42 41-15,0 0 16</inkml:trace>
  <inkml:trace contextRef="#ctx0" brushRef="#br0" timeOffset="156864.0289">30967 6258 0,'0'0'0,"0"-40"0,40 40 16,1-82-16,82 82 15,-82 0 1,82 0 0,-123 41-16,0 40 15,0-40-15,0 0 16,-41 41-16,0-41 16,-41 0-16,0-41 15,41 123-15,-40-123 16,81 40-1,122-40 17,1 0-32,122-40 31,-163 40-31,0 0 16</inkml:trace>
  <inkml:trace contextRef="#ctx0" brushRef="#br0" timeOffset="157399.4436">32276 6013 0,'0'0'0,"-41"0"0,122 0 47,42 0-47,0 0 16,163 0-1,-204 0-15,0 0 16,-41 0-16,81 0 15,-122-82 17,-40 82-17,40-41 1,-82 41-16,0 0 16,82-41-1,41 41 32,0 0-47,81 0 16,-122 82-1,0 0 1,0-41-16,0 0 0,0 0 16,-81 41-16,-1-1 15</inkml:trace>
  <inkml:trace contextRef="#ctx0" brushRef="#br0" timeOffset="157948.6437">33871 5768 0,'0'-82'0,"0"204"63,0 1-63,0 164 31,0-206-31,0 42 15,0-82 1,0 0-16</inkml:trace>
  <inkml:trace contextRef="#ctx0" brushRef="#br0" timeOffset="158345.5862">33871 5604 0,'0'-41'0,"82"0"15,-41-41-15,0 82 16,40-41-16,-40 41 16,0 0-16,41 0 0,-82 82 15,41-41-15,-41 41 16,-41 82-1,-41-83-15,0-40 16,-40 41-16,40 0 16,0-82-16,82 82 15,-41-82-15,123 0 63,-82 41-63,123-41 15,-82 41-15,-1 40 0,42-40 16,-41 41 0,41-41-16,-41 41 0,0-82 15</inkml:trace>
  <inkml:trace contextRef="#ctx0" brushRef="#br0" timeOffset="158677.2005">34812 6258 0,'0'0'0,"82"-40"0,-42 40 16,42 0-1,-41 0 1,-41 40-16,0 42 15,0-41 1,0 0-16,-41 41 0,-81-41 16,40 41-16,41-82 15,41 81-15,-41-81 16,41 41 15,82-41-31,0 0 16,40 0-16,1 0 15,0 0-15,-1 0 16</inkml:trace>
  <inkml:trace contextRef="#ctx0" brushRef="#br0" timeOffset="158907.6338">35671 6054 0,'-82'0'0,"123"0"31,41 0-15,40 0-16,1 0 15,123 0 1,-205 0-16,-1 0 15</inkml:trace>
  <inkml:trace contextRef="#ctx0" brushRef="#br0" timeOffset="159159.9457">35998 5686 0,'0'0'0,"-41"0"0,41 41 47,0 40-47,0 1 16,0 164 0,0-124-16,0 1 15,0-41-15,0 0 16</inkml:trace>
  <inkml:trace contextRef="#ctx0" brushRef="#br0" timeOffset="159544.0052">36407 5768 0,'0'0'0,"41"0"0,-41-123 0,82 123 16,-82-41-16,82 41 15,-1 0 1,-81 41-16,41 41 16,-41-41-16,0-1 15,0 42-15,-81 82 16,-42-82-16,82-41 15,-41 40 1,123-81 47,41 0-48,0 0-15,-41 0 16,40 0-16,-40 0 15</inkml:trace>
  <inkml:trace contextRef="#ctx0" brushRef="#br0" timeOffset="159831.7352">37225 5808 0,'0'0'15,"0"-40"-15,0-1 16,0-41-16,0 164 63,-41-1-48,41 42-15,0-41 16,0 0-16,0 0 15,-81-41-15,81 40 0,0 1 32</inkml:trace>
  <inkml:trace contextRef="#ctx0" brushRef="#br0" timeOffset="160161.0476">37184 5768 0,'0'0'0,"0"-82"16,0 41-16,82 0 16,-82-41-16,82 82 15,-41 0-15,0 0 0,41 0 32,-82 41-32,0 82 31,0-82-31,0 40 0,-41-40 15,-41 41-15,41-41 16,-41-41-16,82 82 16,-82 0-1,82-41 1,41-41 0,41 41-1,-41-41-15,-41 81 16,41-81-16,-41 123 15,82-123-15</inkml:trace>
  <inkml:trace contextRef="#ctx0" brushRef="#br0" timeOffset="160414.6518">37634 6299 0,'0'-122'16,"41"81"15,-41 123 16,0-42-47,0 42 16,0 0-1,0-41-15,0 41 16,0 0-1</inkml:trace>
  <inkml:trace contextRef="#ctx0" brushRef="#br0" timeOffset="161194.4094">39148 6013 0,'-41'82'0,"41"-123"93,0-41-77,0 41 0,0 82 15,0 0-15,0 0-1,0-82 63,0 0-78,0-41 16,82 82-16,0 0 31,-82 41-31,41 41 16,-41-41-16,0 41 15,0 0-15,0 40 16,-82-40-16</inkml:trace>
  <inkml:trace contextRef="#ctx0" brushRef="#br0" timeOffset="161510.2095">40171 5563 0,'0'0'0,"0"-41"0,0-41 15,0 41 1,0 123 15,-41 0-15,41 41-16,0 81 15,0-122 1,-41 0-16,41 0 16,0 0-16,-82-1 0,82-40 15</inkml:trace>
  <inkml:trace contextRef="#ctx0" brushRef="#br0" timeOffset="161894.4389">40089 5440 0,'0'-81'15,"0"40"-15,0 0 16,82 41-16,-1-82 15,1 82 1,0 41-16,-82 0 16,41 41-16,-41-1 15,0 1-15,-82 41 16,0-82 0,-40 41-16,81-82 15,0 40-15,123-40 63,-42 0-63,1 123 15,41-41 1,0-82-16,-82 123 0,82-82 16,-82 0-16,41 40 15,81-40 1</inkml:trace>
  <inkml:trace contextRef="#ctx0" brushRef="#br0" timeOffset="162310.5352">40948 6054 0,'0'0'0,"0"-41"15,82 41 1,-1 0 0,-40 0-1,-41 41 1,0 41-16,0 0 16,0-42-16,-122-40 15,122 82-15,-82-82 16,123 0 15,0 0-15,0 0-16,40 0 15,-40 0 1,-41 41-16,0 0 16,-41 41-1,-40 0 1,40-82-1,0 41-15,-41-41 0,41 0 16</inkml:trace>
  <inkml:trace contextRef="#ctx0" brushRef="#br0" timeOffset="163039.5611">41889 5686 0,'0'0'0,"81"0"47,42 0-32,0 0-15,0 0 16,-1 0-16,-40 0 15,-41 0 1,0 0-16,-41-41 16,-41 41-1,0-41 1,-41 41-16,41 0 16,1-82-16,-42 82 15,82-41 1,0 0-1,82 41 1,-1 0 0,-40 0-16,0 0 15,41 41 1,-82 41-16,0-41 16,0 0-16,-41 41 0,-82 40 31,42-122-31,40 82 0</inkml:trace>
  <inkml:trace contextRef="#ctx0" brushRef="#br0" timeOffset="163331.4788">43075 5440 0,'0'0'0,"0"-41"0,0-40 16,0 40-1,0 123 17,0 40-17,0-40 1,0 41-16,0-41 0,0-1 15,0 1-15,0 0 16,0 41 0,0-82-16,-41-41 15</inkml:trace>
  <inkml:trace contextRef="#ctx0" brushRef="#br0" timeOffset="163677.5883">43157 5236 0,'0'0'16,"0"-41"-16,41-123 15,40 164 1,1 0 0,0 41-1,-82 123 1,-41-82-16,0-1 15,-41 1-15,42-41 0,-83 41 32,82-82-32,41 82 31,41-82-15,41 82-1,-41-82-15,-1 40 16,42-40-16,-41 123 15,0-82-15,41-41 16</inkml:trace>
  <inkml:trace contextRef="#ctx0" brushRef="#br0" timeOffset="164103.2537">43811 5849 0,'82'-41'16,"0"41"-1,41 0 1,-82 0 0,-82 82 15,-41 0-31,41-82 0,-41 82 15,41-41 1,123-41 31,-41 0-47,41 0 16,-41 0-16,0 0 15,-41 41 1,0 41 15,-82-1-31,41-81 16,-41 123-16,0-123 0,41 0 31,0 0-31</inkml:trace>
  <inkml:trace contextRef="#ctx0" brushRef="#br0" timeOffset="164343.2768">44384 5768 0,'0'-41'0,"41"41"31,82 0-31,-82 0 16,40 0-16,-40 0 16,0 0-16,41 0 15</inkml:trace>
  <inkml:trace contextRef="#ctx0" brushRef="#br0" timeOffset="164930.7233">45734 5481 0,'0'0'0,"-82"-122"16,82 81-1,-41 41-15,0-41 16,-41 41 0,42 0-1,-1 41 1,41 40-1,-82 42-15,82-41 0,0 0 16,0 0-16,0-42 16,0 42-16,41-41 31,0-41-15,40-41-1,-81-41-15,82 42 16,-82-42-16,0 0 15,41 0-15,-41-41 16,0 83 0,0 80 15,0 42-31,0 41 16,0-41-16,0 0 15,0-1 1,82 42-1,41-123 1</inkml:trace>
  <inkml:trace contextRef="#ctx0" brushRef="#br0" timeOffset="165192.0935">46184 5154 0,'0'0'0,"0"-41"0,0 82 47,0 41-31,0 41-16,0-1 16,0-40-16,0 0 15,0 0-15,0-1 16,-41 1-16,41-41 15,0 0 1</inkml:trace>
  <inkml:trace contextRef="#ctx0" brushRef="#br0" timeOffset="165544.7626">46184 5113 0,'0'0'16,"0"-41"-16,41-41 15,41 1 1,40 81 0,-40 0-1,-41 122 1,-41-81 0,0 0-16,-41 41 15,0 0-15,-81-41 16,40 40-16,41-81 15,41 82-15,-82-82 16,82 41-16,41-41 31,0 82-31,0-82 0,81 41 16,-122 0 0,82-41-16,-82 122 15,82-122-15,-82 82 16,82-82-16,-82 41 15</inkml:trace>
  <inkml:trace contextRef="#ctx0" brushRef="#br0" timeOffset="165748.0331">46920 5768 0,'0'0'0,"0"-41"0,0-41 15,41 82 1,-41 82 31,0 40-32,0-40-15,0 82 16,0-82 0,0 40-16,-82-40 15</inkml:trace>
  <inkml:trace contextRef="#ctx0" brushRef="#br0" timeOffset="167692.1611">32276 7567 0,'0'0'0,"-82"0"16,164-81 15,-1 81-31,42 0 16,0 0-1,0 0-15,40 0 16,-122 0 0</inkml:trace>
  <inkml:trace contextRef="#ctx0" brushRef="#br0" timeOffset="168253.6356">32235 7567 0,'0'0'16,"-41"0"31,41 82-32,0 0-15,0-41 16,0 41-16,0 0 15,0 40-15,0-40 16,0 0-16,0 122 16,-82-81-1,82-41-15,0 41 16,0-1-16,0 1 16,0 122-1,-41-122-15,41 0 16,0 0-16,0-42 0,0 1 15,0 0-15,0 123 32,0-124-32,0 1 0,-82 0 15,82 0-15,0 0 16,0 81 0,0-81-16,0 0 15,0 0-15,-41 40 16,41-40-16,0 0 15,0 0-15,0 81 16,0-81 0,0 41-16,0-82 0,0 0 15,82 41 1,0-82 0,-41 0-16,0-41 15</inkml:trace>
  <inkml:trace contextRef="#ctx0" brushRef="#br0" timeOffset="168799.3412">33748 7895 0,'0'-82'15,"0"0"1,0 164 31,0 0-47,0 40 0,0 1 16,0 0-1,0 40 1,0-81-16,-41-41 0,41 82 15</inkml:trace>
  <inkml:trace contextRef="#ctx0" brushRef="#br0" timeOffset="169447.0739">36857 8058 0,'0'0'16,"-41"0"-16,41-41 0,0-81 31,41 122-31,41 0 16,0-41-16,0 41 16,-42 0-16,42 0 15,-82 41-15,0 40 16,0-40-1,-41 41-15,0-41 16,-81 41-16,40-41 16,0 41-16,41-82 15,41 81-15,-82-81 16,82 41 0,41-41-1,0 0-15,41 0 16,82 0-1,-42 0-15,1 0 16,-41 0-16,41 0 16,-82 0-16</inkml:trace>
  <inkml:trace contextRef="#ctx0" brushRef="#br0" timeOffset="170005.8804">39393 8263 0,'0'0'16,"82"-41"-16,-82-41 15,0 0 1,0 0-1,0 42 1,-41 40 0,0 0-1,-40 0 1,40 0-16,-41 0 0,-41 163 31,82-81-31,41 41 0,-82-1 16,82-40-16,0-41 15,82 41 1,0-82 0,-41 0-16,0 0 15,41 0-15,-41 0 16,-41-123-16,81 41 16,-81 1-16,82-1 15,-82 0-15,0 164 47,-41 40-47,41-40 16,-41-41-16,41 0 15,0 41-15,0-41 16,41-41 0,82 0-1,-41 0-15,-41-41 0</inkml:trace>
  <inkml:trace contextRef="#ctx0" brushRef="#br0" timeOffset="170861.8543">33625 9654 0,'0'0'16,"0"-41"-1,-81 41 17,40 0-17,41 41-15,-41 40 16,41 1-16,0 0 16,0 0-16,0 0 0,0-1 15,0-40-15,0 0 16,82-41-1,-41 0 1,40 0-16,-40-41 16,0 41-16,41-82 15,-82 42-15,82-83 16,-82 82 0,0-41-16,0 41 15,0 0-15,0-40 16,-82 81-1,41 0-15,-41 0 16,41 0-16,0 0 0,-40 40 16,40 83-1,41-82-15</inkml:trace>
  <inkml:trace contextRef="#ctx0" brushRef="#br0" timeOffset="172495.6833">36244 9367 0,'0'-82'32,"0"123"30,0 0-62,-41 41 16,41 0-1,-82-41-15,41 41 16,-41 40 0,205-81 77,-41-41-77,-1 0-16,-40 0 16,41 0-1,-41 0 17,-41-82-1,41 82-31,-41-41 15,0-40 1,0 40 0,0-41-1,0 164 48,0-41-48,0 0-15,0 40 16,0 42-16,-82 41 16,82-83-1,-41 1-15,41 0 16,0 0-16</inkml:trace>
  <inkml:trace contextRef="#ctx0" brushRef="#br0" timeOffset="173098.0043">36980 10063 0,'0'-123'0,"0"82"16,0-41 0,0 41-1,-41-41 1,0 82 15,0 82-31,41-41 16,-82 123-1,82-82-15,0-1 16,0-40-16,0 0 16,82-41 30,-41 0-30,-41-82-16,41 1 16,-41 40-16,0-82 31,82 41-31,-82 205 47,0-41-32,0-1-15,0 1 16,0-41-16,0 41 16,0 0-1,82-82 1,-42 0-16</inkml:trace>
  <inkml:trace contextRef="#ctx0" brushRef="#br0" timeOffset="173329.82">37512 9981 0,'81'0'46,"-40"-41"-46,0 41 0,41 0 16,-41 0 0,0 0-16,0 0 0</inkml:trace>
  <inkml:trace contextRef="#ctx0" brushRef="#br0" timeOffset="173600.5099">37757 9613 0,'0'0'0,"0"-41"16,0 82 15,0 40-15,0 1-16,0 123 31,0-83-31,0-40 0,0 41 16,0-41-16,0 0 15,0-41 1</inkml:trace>
  <inkml:trace contextRef="#ctx0" brushRef="#br0" timeOffset="174149.888">38207 9654 0,'0'0'0,"0"-82"15,0 123 48,0 0-48,0-1-15,0 42 16,0-41-16,-82 82 16,82-41-1,0-1 1,41-81-16,41 0 15,-41-40 1,82-42 0,-123 0-1,40 82-15,-40-82 16,0 0 0,0 1-1,0-1 1,0 164 31,0-1-47,0 42 15,-40 0-15,40 81 16,-41 1 0,41-123-16,0-41 15,-82 40-15</inkml:trace>
  <inkml:trace contextRef="#ctx0" brushRef="#br0" timeOffset="175546.4713">39802 9654 0,'0'-41'47,"-41"41"-32,41-82 142,-40 82-142,40-41 48,0 0-16,40 41-32,42 0 1,-41 0-1,0 0 1,-41 41 0,0 0-16,0 41 15,0-41-15,0 40 16,0-40-16,-82 41 16,41 0-16,0 0 0,-40-41 15,-1-1 1,123-40 46,41 0-46,-42 0-16,1 0 16,41 0-1,-41 0-15,41 0 0,0 0 16,0 0-16,-1 0 15</inkml:trace>
  <inkml:trace contextRef="#ctx0" brushRef="#br0" timeOffset="175730.0081">40375 9899 0,'82'0'47,"0"0"-31,-41 0-16,0 0 15,-1 0-15,42 0 16,-41 0 0</inkml:trace>
  <inkml:trace contextRef="#ctx0" brushRef="#br0" timeOffset="175978.7339">40702 9613 0,'0'0'0,"0"-82"16,0 123 31,0 41-32,0 40-15,0 124 16,0-124-16,0-40 16,0 0-16,0 0 15</inkml:trace>
  <inkml:trace contextRef="#ctx0" brushRef="#br0" timeOffset="176331.4182">41193 9449 0,'0'0'0,"0"-82"16,82 82-1,-41 0 1,41 0-16,-82 82 15,41-82-15,-41 82 16,0-41-16,-41 81 31,0-81-31,-41 41 0,41-41 16,-41 0-16,41 82 16,41-82-1,0-1 16,41-40-31,0 0 0,164 0 32,-83 0-32,-40 0 0,-41 0 15</inkml:trace>
  <inkml:trace contextRef="#ctx0" brushRef="#br0" timeOffset="176805.4864">42011 9817 0,'82'-82'0,"-164"164"0,164-205 16,-41 123-16,-41-81 16,0-1-1,41 82-15,-41-164 32,-41 164-1,-82 41-16,1 82 1,122-41-16,-41 40 0,41-40 16,0-41-16,0 41 15,0-41 1,82-41 15,-82-41-31,122-41 16,-122 41-16,82-41 15,-82 1-15,41-1 16,-41 41 0,0 123-1,0-1 1,0 42-16,0-82 16,0 0-16,0 41 31,41-82-31,0 0 15,41 0-15,-1-41 16,-81 0-16</inkml:trace>
  <inkml:trace contextRef="#ctx0" brushRef="#br0" timeOffset="182397.1192">33789 11290 0,'0'-41'16,"0"0"-16,-82 41 16,82-41-1,-41 41 1,0-82 0,-40 82-1,-1 0 1,82 41-1,-41 41-15,41-41 16,0 41-16,-82 40 16,82 1-16,0-41 15,0 41-15,0-1 16,41-40-16,0 41 16,-41-41-16,123-82 15,-123 41-15,81-41 16,-40 0-16,82 0 15,-41 0 1,-41 0 0,41-82-16,-41 41 15,-1-41-15,-40-41 16,82 82 0,-82 0-16,0-40 15,0 40-15,0-41 16,0 41-16,-41-82 15,-40 42-15,40 81 16,-41-41 0,0 41-16,41 0 0,-41 0 15,-81 0 1,163 41 0,0-1-1,0 1-15,81-41 16</inkml:trace>
  <inkml:trace contextRef="#ctx0" brushRef="#br0" timeOffset="183305.6095">35834 11740 0,'-40'0'31,"162"0"48,-40 0-64,-41 0-15,0 0 16,0 0-16,82 0 15,-83 0 1,42 0-16,-41 0 0</inkml:trace>
  <inkml:trace contextRef="#ctx0" brushRef="#br0" timeOffset="184002.0493">36980 11372 0,'0'40'47,"0"1"-31,-41-41-1,41 41-15,-82-41 16,41 0 0,0 0 31,41-41-32,0-81-15,0 81 16,82 41-1,0 0 17,0 0-32,-41 0 15,-41 82-15,0-42 16,0 42 0,0 0-16,0-41 0,0 82 15,-82-42-15,41-40 16,-82 41-1,82 0-15,-41-41 16,42-41 15,40-41 1,0 0-17,40 41 1,42 0-1,-41 0 1,82 0 0,-123 82-1,41-82-15,-41 82 0,0 0 16,0-42 0,41-40-1</inkml:trace>
  <inkml:trace contextRef="#ctx0" brushRef="#br0" timeOffset="184318.4639">37389 11944 0,'41'0'47,"41"0"-32,-41 0-15,-1 0 16,42 0-1,0 0 1,-41 0 0</inkml:trace>
  <inkml:trace contextRef="#ctx0" brushRef="#br0" timeOffset="185584.4055">38289 11535 0,'0'41'63,"0"0"-48,-82 41-15,41-82 32,0 0-17,41-41 16,0-41-15,0 41-16,0-41 16,0 1-1,41 81 1,41 0 0,-41 81-1,-41-40-15,0 41 16,0 0-1,0 0-15,0-1 0,-41 42 16,-41-41 0,41-41-16,-41 41 0,1-82 15,81 82-15,-41-82 32,41-41-17,0 0 1,0-41-16,0 41 15,81 41 1,1 0 0,0 82-1,0-41 1,41-41 0,-42 0-1,1 0 1,-41 0-16,-41-41 15,82 41-15,-82-82 16,82 82-16,-41-82 16,-41 0-1,0 41-15,41-40 16,-41-1 0,0 0-1,-41 82 32,-82 82-31,123 41-16,-41-42 0,41 1 15,0-41-15,0 0 16,0 82 0,41-123 15,82 0-16,-82-82-15,-41 41 16,81 0-16,-40-82 16,-41 82-1,0 82 17,0 41-17,0-41-15,0 0 16,0 41-16,0 0 15,41-82 1,41 0 0,0 0-1</inkml:trace>
  <inkml:trace contextRef="#ctx0" brushRef="#br0" timeOffset="186867.7354">41030 11412 0,'0'-40'16,"0"-1"0,-41 41 30,41 81-46,0 42 0,0 0 16,-41 122 0,41-163-16,-82 0 15,82 0-15,0 0 16,0 40 0</inkml:trace>
  <inkml:trace contextRef="#ctx0" brushRef="#br0" timeOffset="187130.4123">41357 11903 0,'0'-41'0,"123"41"47,-42 0-31,42 0-16,41 0 16,-123 0-1</inkml:trace>
  <inkml:trace contextRef="#ctx0" brushRef="#br0" timeOffset="187709.8228">42584 11781 0,'0'-82'16,"0"41"0,0 0-1,0 0 1,-82-41 0,41 82-1,-40 82 1,-1-41-1,82 41-15,-41 0 16,41-1-16,0 42 16,0-82-16,0 41 31,0-41-31,41-41 31,41 0-15,-82-82-1,81 0-15,-81 41 16,41 0-16,-41-41 0,0 1 16,0 162 15,0 1-15,0 41-16,0-82 15,0 0-15,0 41 16,0-41-1,123-41 1,-82 0 0,41-41-16,-41-41 15,40 0-15</inkml:trace>
  <inkml:trace contextRef="#ctx0" brushRef="#br0" timeOffset="188864.7622">43443 7895 0,'-82'0'31,"123"0"47,205 0-47,-165 0-15,-40 0-16,0 0 16,41 41 15,-82-1-15,0 42-1,0 0-15,0 41 16,0-41-16,-41 368 31,41-246-31,0 41 16,0-40-16,0 81 15,41 287 1,-41-368-16,0 40 16,0-81-16,0-1 15,0-40-15,0 81 16,0-122-16,0 0 15,0 0-15,0 41 16,0-42-16,0-40 16,0 0-16,0 82 31,0-82-31,0 41 16,0-41-16,0 81 15,0-81 1,0 0-1,-82-41 1,-40 82 0,81-82-16,0 0 15,-41 0-15,-41 41 0,0-41 16,1 0-16,-1 0 16</inkml:trace>
  <inkml:trace contextRef="#ctx0" brushRef="#br0" timeOffset="203573.396">35875 14071 0,'0'-41'0,"0"123"47,0 41-31,0 0-16,0-1 16,0 42-1,0-82-15,0 0 16,-81-42-16,81 1 15,0 41-15,0 0 16</inkml:trace>
  <inkml:trace contextRef="#ctx0" brushRef="#br0" timeOffset="204101.0993">35875 14194 0,'0'0'0,"0"-82"0,0 41 31,0-41-31,41 82 16,41-40-1,41 40 1,0 0 0,-123 122-1,0-40 1,-82 82 0,41-123-1,-41-1-15,41-40 16,0 123-16,-41-123 15,82 41-15,-41-41 16,41 41 0,0 41 15,0-41-15,0 0-1,82 40 1,41 42-1,-82-82-15,41 0 16,-41 41-16,0-41 16,40 40-16,-40-81 15,41 82-15</inkml:trace>
  <inkml:trace contextRef="#ctx0" brushRef="#br0" timeOffset="204592.1289">36734 15012 0,'0'0'0,"0"-41"16,41-41-1,41 82 1,-41 0-16,0 0 15,41 0 1,-82 41-16,0 41 16,0 0-16,-82 0 15,41-82 1,0 41 0,-41-41-16,123 0 62,0 0-62,0 0 16,41 0-16,-41 0 15,41 122 1,-82-81-16,81 0 0,-81 41 16,0-41-1,0 0-15,-81 41 16,40-82-16,0 40 0,-41-40 15,41 0-15,0 0 16,-41 0 0,82-40-1</inkml:trace>
  <inkml:trace contextRef="#ctx0" brushRef="#br0" timeOffset="205322.5559">37962 14930 0,'0'0'0,"-41"0"16,-41 0-1,82-41-15,41 41 47,81 0-31,-40 0-16,0 0 15,0 0-15,0 0 16,40 0 0,-40 0-16,-41 0 15,41 0 1,-41 0-1,41 0 17,-82-41-1,-41 41-31,0 0 16,0 0-16,-41-81 15,41 81 1,41-41 31,82 41-32,-41 0 1,41 0 0,-82 82-16,41-82 15,-41 122-15,0-81 0,0 41 16,-41 41-1,41-42 1,-82-81-16,82 82 16,-82-82-16</inkml:trace>
  <inkml:trace contextRef="#ctx0" brushRef="#br0" timeOffset="213002.5584">39802 14562 0,'0'-82'0,"0"41"15,0-40 1,0 40 15,0 122 0,0 1-15,0 0-16,0 123 16,0-83-16,-41 1 15,41-82-15,0 0 16,0 0-16,0 81 31,0-203 16,0 40-47,0 0 16</inkml:trace>
  <inkml:trace contextRef="#ctx0" brushRef="#br0" timeOffset="213381.6552">39761 14603 0,'0'0'0,"0"-82"16,0 0-16,82 41 15,-41-40 1,0 81-16,41-82 16,0 82-1,-41 41 1,-41 41-16,0-1 15,0-40 1,-41 41-16,0-41 16,-82 41-16,82-41 15,-82 81 1,83-40 0,40-41 15,40-41-16,-40 123 1,123-82-16,-41 41 16,41-42-16,-82 42 15,0-41-15,40 82 16,1-123 0,-82 82-16,41-41 15</inkml:trace>
  <inkml:trace contextRef="#ctx0" brushRef="#br0" timeOffset="213897.4879">40702 15135 0,'0'0'0,"0"-41"0,41 41 16,-41-123-16,123 123 16,-82-41-16,41 41 15,-82 41 1,0 0 0,0 82-1,0-82-15,-41 0 16,-41 81-1,0-122 1,82 41 0,41-41 15,41 0-15,-41 0-1,41 0 1,-82 41-16,81-41 15,-81 82-15,0 0 16,0 0 0,0-1-16,-81-81 15,81 41-15,-82-41 16,0 0 0,-41 0-1,123-41 1</inkml:trace>
  <inkml:trace contextRef="#ctx0" brushRef="#br0" timeOffset="214857.8006">41766 15094 0,'-41'0'0,"82"0"110,41 0-95,40 0-15,-40 0 16,0 0-16,0 0 16,41 0-1,-82 0-15,-1 0 0,-40-41 16,82 41 0,0 0-1</inkml:trace>
  <inkml:trace contextRef="#ctx0" brushRef="#br0" timeOffset="215542.1872">42175 14603 0,'0'0'16,"0"-41"-1,0 164 32,0-41-31,0-1-16,0 288 31,0-288-31,-41 1 16,41 0-16,0-41 0,0 0 15,0 41 1</inkml:trace>
  <inkml:trace contextRef="#ctx0" brushRef="#br0" timeOffset="216244.1836">43034 14767 0,'0'0'0,"0"-41"0,0 123 62,0-1-31,0-40-15,-41-41 0,-41 0-1,41 0 1,41-41 0,0-40-16,0 40 15,0-41 1,41 82-16,41 0 15,0 0 1,0 82 15,-82-41-31,0 40 16,0 1-16,0 0 16,0 0-16,-82 40 15,0 1 1,0-41-16,41-82 0,41 41 15,-40-41-15,40-82 63,0 0-47,40 82 15,42 41-16,-41 41 1,0 0 15,41-82-15,-41 0 0</inkml:trace>
  <inkml:trace contextRef="#ctx0" brushRef="#br0" timeOffset="220319.0636">42993 14971 0,'0'0'0,"0"-41"0,0 0 16,0-40 0,-41 121 15,41 42-16,0 41-15,0-41 16,0-41 0,0 0-16,82-82 47,-82 0-32,123-82-15,-123 41 16,0 0-16,0-81 15,0 81 1,-41 82 0,41 41-1,-82 41-15,82 40 16,0 1-16,0 41 0,0-42 16,0-40-16,0-41 15,0 41 1,82-123 15,-82-41-31,0 41 16,0-40-16,0-1 15,0-41-15,0-41 16,-82 205 15,82 41-15,-41 0-16,41 0 15,0 81 1,0-122-16,41-82 47,-41-40-47,0 40 16,0 0-16,0 0 15,0-41-15,0 164 47,0 0-47,123 40 16,-82-81-16</inkml:trace>
  <inkml:trace contextRef="#ctx0" brushRef="#br0" timeOffset="220603.6408">44016 14930 0,'0'0'0,"0"-82"0,0-40 31,0 204 0,0-1-15,-41 1-16,41 0 0,0 0 15,0 40-15,0-40 16,-41 0-16,41 0 16,0 41-1,0-82-15,0-1 16</inkml:trace>
  <inkml:trace contextRef="#ctx0" brushRef="#br0" timeOffset="220843.4007">43566 15871 0,'-82'0'16,"164"-41"30,41 41-46,-1 0 16,1 0-16,0 0 16,-41 0-16,40 0 15</inkml:trace>
  <inkml:trace contextRef="#ctx0" brushRef="#br0" timeOffset="221437.2896">44057 16198 0,'-82'0'16,"82"41"-1,-41 0 1,0-41-16,-41 82 15,41-82 1,0 0 0,-40 0 15,81-41-31,0 0 0,0 0 16,41-41-16,-1 82 15,42-41-15,-41 41 16,0 0-16,41 0 31,-82 123-31,82-41 16,-82 0-16,0-41 15,-123 163 1,82-122-16,-41 0 16,41 0-16,-40-41 15,40-41-15,41 40 16,-41-40-16,41-40 31,0-1-31,0-41 16,0 41-16,0 0 15,41 41 1,40 0 0,-81 82-1,123-82-15,-82 41 16,0-41-16,41 0 15,-41 0 1,0 0-16,0 0 0,40 0 16</inkml:trace>
  <inkml:trace contextRef="#ctx0" brushRef="#br0" timeOffset="221783.5226">45120 14767 0,'0'0'0,"0"-123"16,0 82-1,0 82 16,0 82-15,0-1-16,-82 124 31,82-124-31,0-40 0,-40-41 16,40 41-16,0-41 16,-82 0-1,164-41 16</inkml:trace>
  <inkml:trace contextRef="#ctx0" brushRef="#br0" timeOffset="222165.424">45120 14848 0,'0'0'0,"0"-81"0,41 40 16,-41 0-1,0-41-15,82 41 0,-82 0 16,82 41-16,0 0 15,-1 0 1,-81 41 0,0 41-1,0-41-15,0 0 16,-163 163 0,122-163-16,-41 41 0,0-82 15,41 41 1,82 41 46,41-82-62,-41 81 16,0-40-16,-41 41 16,164 0-16,-124 0 15,-40 0-15,82-1 16,0-40-16,0-41 15</inkml:trace>
  <inkml:trace contextRef="#ctx0" brushRef="#br0" timeOffset="222561.7939">45938 15380 0,'0'0'0,"41"-82"0,123 41 15,-123 41 1,41 0 0,0 41-1,-82 0-15,0 41 16,0 0-16,-41 41 16,0-42-16,-41 1 15,41 0-15,-82 0 16,164-82 15,41 0-15,245 0 15,-245-41-31,-41 41 0,41 0 16,-41 0-1</inkml:trace>
  <inkml:trace contextRef="#ctx0" brushRef="#br0" timeOffset="227852.3605">42952 11044 0,'0'-41'31,"0"-40"-16,41 81 17,-41-41-32,82 41 15,-41 0 1,41 0 0,-82 81-1,0 42 1,-82-82-16,0 41 15,41 0 1,-41-41 0,82 0 31,41-41-16,41 0-16,0 0-15,0 0 16,81 0 0,-81 0-16,-41-41 15,0 41-15</inkml:trace>
  <inkml:trace contextRef="#ctx0" brushRef="#br0" timeOffset="236672.4252">33135 18284 0,'-41'0'16,"122"0"31,-40 0-47,41 0 16,0 0-16,82 0 31,-123 0-31</inkml:trace>
  <inkml:trace contextRef="#ctx0" brushRef="#br0" timeOffset="237160.4074">33012 18407 0,'-82'0'15,"82"41"64,0 0-64,0 41-15,0 122 31,0-40-31,0 0 0,0-1 0,0 1 16,0-1 0,0 83-16,0-42 0,0 1 15,0-1 1,0 1-16,0-1 0,-41 42 16,41 81-1,0-122-15,0-1 16,0-40-16,0-1 15,0-40-15,0 0 16,0 0-16,0 81 16,0-122-1,0 0-15,0-41 16,0 40 0,0-40-16,41-41 31,0 0-31,0 0 15</inkml:trace>
  <inkml:trace contextRef="#ctx0" brushRef="#br0" timeOffset="237740.9572">34607 18775 0,'0'0'15,"0"-82"-15,0 42 16,0 121 46,0 1-62,0 41 16,0 122 0,0-122-16,0-41 0,0 0 15,0-1-15,-41 1 16,41-41 0</inkml:trace>
  <inkml:trace contextRef="#ctx0" brushRef="#br0" timeOffset="238341.1803">35671 19184 0,'0'-41'0,"41"-40"16,41-1-1,-1 82 1,1 0 0,0 0-1,-82 82-15,82-41 16,-82-1-16,0 42 16,0-41-16,-41 0 15,0 41-15,-41-41 16,41 41-16,-81-1 31,40-81-31,123 0 78,0 0-62,163 0-1,-122 0-15,0 0 16,0 0-16,-42 0 16,42 0-16,-41-81 15</inkml:trace>
  <inkml:trace contextRef="#ctx0" brushRef="#br0" timeOffset="239008.359">38330 19103 0,'0'0'0,"0"-82"15,0 0 1,0 41 0,0 0-1,-41 41 1,0 0-1,-82 41 1,123 0-16,-82 82 16,82-42-16,-122 1 15,122 41 1,0-41-16,0 0 16,41-82-1,40 0 1,1 0-1,-82-41 1,123-41-16,-123 41 16,82-41-16,-82 41 15,82 0-15,-82-40 0,0 162 63,0 1-48,0-41-15,0 0 16,0 0-16,0 82 16,40-83 15,42-40-31,0 0 31,-82-122-31</inkml:trace>
  <inkml:trace contextRef="#ctx0" brushRef="#br0" timeOffset="240131.2211">34362 20657 0,'0'-82'0,"0"41"15,0 0 1,0-41 0,-41 82 15,-41 0-15,41 82-16,-41 41 15,82 0-15,-81-1 16,81 83-1,0-164-15,0 41 0,0-41 32,40-41-32,42 0 15,-41 0 1,41-41-16,-41-41 16,41 41-16,-82 0 15,82-82-15,-82 42 16,0-1-16,40 0 15,-40 0-15,0 41 16,0-41 0,-81 82-1,-42 0 1,41 0-16,41 41 16,41 0-16,0 41 0</inkml:trace>
  <inkml:trace contextRef="#ctx0" brushRef="#br0" timeOffset="240842.1041">35180 20371 0,'0'0'15,"0"-41"-15,41 41 16,-41 81 47,0-40-48,0 0-15,0 41 0,-41-41 16,41 0-1,0 41-15,41-82 63,41 0-47,-1-41-1,-40 0 1,41 41-1,-82-82 1,0 41 0,0 0-1,0 0 1,0 82 31,0 41-32,0 0-15,-41 0 16,41 0-16,0 81 16,-41-81-1,41-41-15</inkml:trace>
  <inkml:trace contextRef="#ctx0" brushRef="#br0" timeOffset="241341.3687">35834 20861 0,'0'0'0,"0"-40"16,0-42-1,0 0 1,-40 123 31,40 41-32,-123-1-15,123 1 0,-41 0 16,41 0-16,0 0 16,0-41 15,41-41-31,82 0 15,-42-123 1,-81 82 0,41 0-16,-41-41 15,0 41-15,82 0 16,-82 123 15,-41 0-15,41-41-16,0 0 15,0 41-15,0-41 16,0-1 0,0 42-16,41-82 15</inkml:trace>
  <inkml:trace contextRef="#ctx0" brushRef="#br0" timeOffset="241521.4261">36162 21066 0,'122'0'31,"-40"0"-15,0 0-16,0 0 15,0-82 1</inkml:trace>
  <inkml:trace contextRef="#ctx0" brushRef="#br0" timeOffset="241807.9239">36612 20698 0,'0'0'0,"0"-82"15,-41 123 48,41 41-63,0 40 16,0 1-1,0-41-15,0 0 16,0 0-16,0-1 15,-82-40-15</inkml:trace>
  <inkml:trace contextRef="#ctx0" brushRef="#br0" timeOffset="242276.2292">36939 20657 0,'0'0'0,"0"-41"16,41 41-16,-41 82 62,0 0-62,0-41 0,-41 40 16,41 1-1,0-41 1,82-41 0,-41 0-16,0 0 15,40 0 1,-81-41-16,123 0 16,-123 0-16,41-40 15,-41 40-15,0 0 16,0 82 31,0 40-47,-41 1 15,41 0-15,-82 0 16,82 41-16,-41-42 0,41 1 16,0 0-16,0-41 15,-81 82 1</inkml:trace>
  <inkml:trace contextRef="#ctx0" brushRef="#br0" timeOffset="243171.4384">38493 20943 0,'0'-41'15,"0"-40"1,0 40 0,41 41-16,0 0 0,41 0 15,0 0 1,-82 41 0,0 40-16,-41 1 15,0 0-15,-41-41 16,41 41-16,-41-41 15,42 40-15,-42 1 16,123-82 47,40 0-63,-40 0 0,82 0 31,-82 0-31,41 0 0,0-41 15,-1 41-15</inkml:trace>
  <inkml:trace contextRef="#ctx0" brushRef="#br0" timeOffset="243379.9207">39148 21230 0,'0'-82'31,"123"82"-15,-82 0-1,40 0-15,1 0 0,0 0 16,0 0 0,-41 0-16,0 0 0,-41-41 15</inkml:trace>
  <inkml:trace contextRef="#ctx0" brushRef="#br0" timeOffset="243603.9631">39516 20861 0,'0'0'0,"0"-40"16,0 80 30,-82 83-30,82-41-16,0 0 16,0 0-16,0-1 15,0 1-15,0 0 16,0 0-16</inkml:trace>
  <inkml:trace contextRef="#ctx0" brushRef="#br0" timeOffset="243979.2361">39925 20780 0,'0'0'0,"0"-41"16,41-41-1,0 82-15,-41-41 16,41 41-16,41 0 15,-82 41 1,0 0-16,0 0 16,0 41-16,0-1 15,-41 1-15,0 0 16,-41 0-16,41-41 16,-41 40-16,82 1 31,82-82 0,0 0-31,163-41 31,-163 41-31,0-41 16,-41 41-16</inkml:trace>
  <inkml:trace contextRef="#ctx0" brushRef="#br0" timeOffset="244423.6547">40580 21148 0,'0'0'0,"81"0"0,1-41 16,-82 0-1,41 41-15,-41-82 16,0 41 0,0 0-1,-41-40 1,-41 81 0,42 40-16,-1-40 15,-41 123-15,82-82 16,-82 82-16,82-82 15,0 0-15,-82 40 16,82 1 0,41-82-16,41 0 31,0 0-15,-82-41-16,82-41 15,-1-40-15,-81 81 16,41-41-16,-41 123 47,0 82-47,0-82 15,-82-1-15,82 42 16,0-41-16,0 41 31,82-82-15,-82-41-1,82-41-15</inkml:trace>
  <inkml:trace contextRef="#ctx0" brushRef="#br0" timeOffset="245891.3788">33585 22579 0,'0'-40'15,"0"-42"1,0 123 47,-41 81-63,41-40 15,0 41-15,0 81 31,0-122-31,0-41 0,0 41 16,81-41 0,1-41-16,82 0 31,-82-41-31,-41 0 0,-41-41 16,81 41-1,-81-41-15,0 1 0,0-42 16,0-41-1,0 83-15,0 40 16,-81 41-16,-1-82 16,0 82-1,0 41 1,82 0-16,-41 0 16,41 81-16,0-40 15,0 0-15,41-41 16</inkml:trace>
  <inkml:trace contextRef="#ctx0" brushRef="#br0" timeOffset="246573.6215">36407 22620 0,'0'-41'0,"0"1"31,-41 40 16,-41 0-32,1 40 1,81 83-16,-82-41 0,82 0 16,-82 0-1,82-1-15,0 1 0,0-41 16,0 41 0,41-82-16,41 0 15,40 0 1,-40 0-1,-41-41-15,41-41 16,-41 41-16,0 0 16,-41-40-16,82 40 15,-82 0-15,0-41 16,0 41-16,0-41 16,0 41-1,-123 41-15,82 0 16,0 0-16,-41 0 15,0 82-15,42-41 16,-42 0-16,82 41 16,-41-82-16</inkml:trace>
  <inkml:trace contextRef="#ctx0" brushRef="#br0" timeOffset="249595.2559">45775 19471 0,'0'-41'16,"0"0"15,0 82 16,0 41-47,0-1 16,0 124-1,0-123-15,0 0 16,0-1-16,0 1 16,0-41-16,0 41 15</inkml:trace>
  <inkml:trace contextRef="#ctx0" brushRef="#br0" timeOffset="249846.8474">46184 19880 0,'0'-41'16,"82"41"-1,40 0 1,-81 0-16,41 0 16,-41 0-16,41 0 15,0 0 1</inkml:trace>
  <inkml:trace contextRef="#ctx0" brushRef="#br0" timeOffset="250379.5258">47370 19552 0,'0'0'16,"41"0"-16,-41-40 0,82-1 16,-82-41-1,0 41 1,-41 41 15,-41 0-15,0 82-1,1 40-15,81-40 16,-41 0-16,41-41 16,0 41-16,0-41 15,0 0 1,81-41 15,-40 0-15,82-82-1,-123 41-15,82 0 16,-82-41-16,0 41 0,41 0 16,-41 123 30,-41 0-46,41 0 16,0 41-16,0-42 16,0 1-1,41-82 17,82-82-17</inkml:trace>
  <inkml:trace contextRef="#ctx0" brushRef="#br0" timeOffset="250800.4807">47984 18980 0,'0'-41'0,"0"82"0,0-164 15,0 82 1,82 41-1,-1 0 1,-40 0 0,-41 123-1,0-82-15,0 0 16,0 41 0,-82-82-16,82 81 15,-40-81-15,40 41 16,40-41-1,1 0 1,41 0-16,0 0 16,0 0-16,-41 0 15,0 0 1,-41 41 31,0 0-32,0 41 1</inkml:trace>
  <inkml:trace contextRef="#ctx0" brushRef="#br0" timeOffset="251755.0333">48843 19921 0,'0'-41'62,"82"41"-62,-1 0 16,1-41-16,41 41 15,0 0-15,-41 0 16,-1 0-16,1 0 16,0 0-1</inkml:trace>
  <inkml:trace contextRef="#ctx0" brushRef="#br0" timeOffset="252079.2256">49334 19430 0,'0'0'0,"0"-82"16,0 164 31,0 40-32,0 1-15,0 0 16,0-41-16,0 40 15,0-40-15,0 82 16,0-82 0</inkml:trace>
  <inkml:trace contextRef="#ctx0" brushRef="#br0" timeOffset="252383.997">50397 19389 0,'0'0'16,"0"-41"-16,0 123 62,0 0-62,0-1 0,0 42 16,0-41-16,0 0 16,0-41-16,0 0 15,0 40-15,0 1 32,0-41-32,-41-41 0,41 82 15</inkml:trace>
  <inkml:trace contextRef="#ctx0" brushRef="#br0" timeOffset="252753.8361">51052 19798 0,'-41'0'16,"82"0"46,41 0-62,-1-41 16,83 41 0,-41 0-16,-82 0 0,40 0 15,-40 0 17</inkml:trace>
  <inkml:trace contextRef="#ctx0" brushRef="#br0" timeOffset="253202.7349">51420 19307 0,'0'0'0,"0"82"63,0 0-48,0-1-15,0 1 16,0 0-16,0 0 15,-82 41-15,82-42 16,0 42 0,0-82-16</inkml:trace>
  <inkml:trace contextRef="#ctx0" brushRef="#br0" timeOffset="253827.3732">52279 19716 0,'0'-41'0,"0"0"31,0-41-15,0 1-16,0-1 16,0 41-1,0 0 17,-164 41-1,123 82-31,1-41 15,40 41-15,-123-1 16,123 1-16,0-41 16,0 0-16,0 41 15,41 0 17,0-82-32,0 0 15,40-41 1,-40 41-16,-41-82 0,164-82 31,-164 246 32,0-41-63,0 0 15,0 41 1,41-82 15,0 0-31,81 0 0,-81-41 16,0 41-16</inkml:trace>
  <inkml:trace contextRef="#ctx0" brushRef="#br0" timeOffset="260114.935">39148 22661 0,'0'-41'16,"-41"41"46,0 82-46,-41-82 0,82 41-16,-41-41 15,0 0 1,-40 0 0,40 0-1,41-82 1,0-40-1,41 122-15,40 0 32,1 0-32,-41 0 0,41 40 15,-82 1 1,0 41-16,0-41 16,0 82-1,-82-82-15,82 40 16,-123 1-16,123-41 0,-163 82 31,122-123-31,0 0 16,0 0-1,41-123 17,0 82-32,41-41 15,0 1 1,41 81-1,0 0 1,-1 81 0,-81 1-16,41-41 15,-41 0-15,0 41 16,82-41 0,-82 0-16,0 41 0</inkml:trace>
  <inkml:trace contextRef="#ctx0" brushRef="#br0" timeOffset="260366.4139">39434 23070 0,'0'0'0,"82"-82"31,-41 82-31,0 0 16,82 0-16,-83-40 15,1 40-15,0 0 32</inkml:trace>
  <inkml:trace contextRef="#ctx0" brushRef="#br0" timeOffset="260605.4293">39802 22743 0,'-41'0'0,"41"-41"16,0 82 15,0 41-16,0 0-15,0 40 16,-81 1 0,81-41-16,0 41 0,0-42 15,0 1-15,0-41 16,0 0-16</inkml:trace>
  <inkml:trace contextRef="#ctx0" brushRef="#br0" timeOffset="261181.7433">40375 23152 0,'0'0'0,"0"-82"0,0-81 31,0 81-16,0 41 1,-41-41 15,-41 82-15,1 41 0,40 82-1,41-1-15,0 42 0,0-41 16,0-41-16,0-1 15,0-40-15,0 0 16,41-41 0,40 0-1,1 0 1,-82-41-16,82 0 16,-82-40-16,41-42 15,-41 41 1,0 0-16,0 0 15,82 82-15,-82-81 0,0 122 47,0 40-47,0 1 16,0 0-16,-41 82 31,41-83-31,0-40 0,0 41 16,41-41-1,0-41 1</inkml:trace>
  <inkml:trace contextRef="#ctx0" brushRef="#br0" timeOffset="261414.99">40907 23234 0,'0'0'0,"82"0"47,-41 0-47,0 0 15,81 0 1,-81 0-16,0 0 15,41-41-15</inkml:trace>
  <inkml:trace contextRef="#ctx0" brushRef="#br0" timeOffset="261987.2843">41889 23029 0,'0'-81'0,"0"162"0,0-244 16,0 81-1,0 0 1,-123 164 46,123 0-62,-82 0 16,82 163 0,-82-163-16,82-41 15,0 41-15,0-42 16,41-40 0,0 0-1,41 0 1,-82-40-16,82-42 15,-82 41-15,122 0 0,-122-41 16,41 0-16,-41 41 16,0 0-16,0-40 15,0 122 32,0 81-47,0 1 16,0-41-1,0 0-15,0-41 0,0-1 16,0 42-16,0-41 16,41-41 31</inkml:trace>
  <inkml:trace contextRef="#ctx0" brushRef="#br0" timeOffset="262411.0923">42257 22498 0,'0'-41'0,"0"-41"16,82 82 15,-1 0-15,-81 41-1,0 82 1,0-83-16,0 1 15,-40 41-15,-42-41 16,82 0 15,82-41 1,-42 0-17,42 0 1</inkml:trace>
  <inkml:trace contextRef="#ctx0" brushRef="#br0" timeOffset="263747.6719">42461 18366 0,'41'0'47,"0"0"-47,41 0 15,0 0 1,-41 0-16,0 0 16,0 0-16,40 0 15,-40 0-15,0 0 16,41 0 0,-82 41-16,82-41 15,-82 41 1,0 41-1,41-41-15,-41 41 0,0-1 16,0 83 0,0 0-16,0-1 0,0 83 15,0-1-15,81 205 32,1-205-32,-82 1 0,82-42 15,-82 42-15,0-83 16,82 287-1,-82-204-15,0-83 16,0 1-16,0-41 16,0 0-16,82 40 15,-82 205 1,0-245-16,0-41 16,0 0-1,0-1-15,0 42 0,0-41 16,0-41-16,0 0 15,0 41-15,0 40 16,0-40-16,0-41 16,0 41-1,0-41 1,0 41 0,-41-82-16,0 40 15,-41 42 1,0-82-16,0 41 15,1-41 1,-1 82-16,-41-82 0,-40 41 16,81-41-16,0 82 15,0-82-15,41 0 16,-41 0-16,1 0 16</inkml:trace>
  <inkml:trace contextRef="#ctx0" brushRef="#br0" timeOffset="266581.8265">5604 4009 0,'0'41'297,"0"-1"-219,0 1-62,0 41 0</inkml:trace>
  <inkml:trace contextRef="#ctx0" brushRef="#br0" timeOffset="284860.1912">34607 19471 0</inkml:trace>
  <inkml:trace contextRef="#ctx0" brushRef="#br0" timeOffset="289816.2008">8018 13662 0,'0'0'0,"0"-82"16,0 41-1,-41 82 48,-41 41-63,41 41 16,-82-41-16,42 40 15,-42 42-15,41-82 16,-41 41-16,-245 81 31,286-122-31,41-82 16,41 41-16,-40-41 0,-42 0 31,82-82-15,0 0-1,0 41-15,41-122 31,-41 122-31,41-41 16,-41 41-16,81 41 16,-81-82-16,82 82 15,-41 0 1,82 82 0,-123 41-16,163-1 15,-163-40-15,82 0 0,-82 0 16,41 41-16,-41-42 15,164 1-15,-123 0 16,40-41-16</inkml:trace>
  <inkml:trace contextRef="#ctx0" brushRef="#br0" timeOffset="307832.4715">30844 18980 0,'-82'0'15,"123"0"48,41 0-63,40 0 16,-40 0-16,0 0 15,163 82-15,-122-82 16,0 0-16,-41 0 15,0 0-15,-1 41 16,-40-41-16,0 0 16,-82-41 31,0 41-32,0 0-15,-40-82 16,40 82-16,0 0 0,41-41 15,-82 41 1,164 0 15,-41 0-15,0 0-16,0 0 16,40 0-1,-81 41-15,0 41 31,-41-41-31,-40-41 16,40 81-16,-41 1 16</inkml:trace>
  <inkml:trace contextRef="#ctx0" brushRef="#br0" timeOffset="308347.1559">34239 19634 0</inkml:trace>
  <inkml:trace contextRef="#ctx0" brushRef="#br0" timeOffset="308672.0556">35507 19716 0</inkml:trace>
  <inkml:trace contextRef="#ctx0" brushRef="#br0" timeOffset="312902.4513">35712 21802 0</inkml:trace>
  <inkml:trace contextRef="#ctx0" brushRef="#br0" timeOffset="313580.3359">36325 21720 0,'-41'0'31</inkml:trace>
  <inkml:trace contextRef="#ctx0" brushRef="#br0" timeOffset="314515.5313">31826 25975 0,'0'0'15,"0"-82"-15,0 0 16,0 0 0,0 41-1,0-41 1,0 41 0,0 164 30,-123 0-30,41 41-16,82-83 16,-82 1-16,41-41 15,41 41 1,41-82 15,0 0-15,41 0-16,41-41 15,-42 41-15,1 0 0,0-41 16,0 41 0,0-82-1,-82 0-15,41 82 0,-41-81 16,0 40 0,0-41-1,0 41 1,0 164 31,0-1-47,0 1 15,-82 0-15,82-41 16,0-1-16,-41 1 16,41 0-16,0-41 15</inkml:trace>
  <inkml:trace contextRef="#ctx0" brushRef="#br0" timeOffset="314998.969">32766 26261 0,'0'-82'0,"0"-41"15,0 42 1,0 40 0,-81 41-1,40 41 1,-41 40-16,82 42 16,-82-41-16,82 41 31,0-42-31,82-81 31,0 0-15,-41-81-16,40 40 15,-81 0-15,41-41 0,-41 41 16,82 0 0,-82 123 15,0 0-31,-82 0 15,82-1-15,0 42 16,0-41-16,0 0 16,41 0-16,0-82 15,0 40-15,41-40 16,0 0-16</inkml:trace>
  <inkml:trace contextRef="#ctx0" brushRef="#br0" timeOffset="315221.0605">33257 26465 0,'0'0'0,"-41"0"16,123 0 15,0 0-16,0 0-15,0 0 16,245 0 0,-163 0-1,-83 0-15,-40 0 16</inkml:trace>
  <inkml:trace contextRef="#ctx0" brushRef="#br0" timeOffset="315445.3332">33789 26179 0,'0'0'0,"-82"0"0,82-41 31,0 82 0,0 41-15,0 204-1,0-204 1,0 0-16,0-41 0</inkml:trace>
  <inkml:trace contextRef="#ctx0" brushRef="#br0" timeOffset="315846.3626">34321 26056 0,'0'0'0,"0"-41"16,0 123 31,0 0-47,0-41 0,0 0 15,0 41-15,0-1 16,41-81-1,41 0 1,-41 0-16,81-81 16,-122 40-1,41 0-15,-41-41 16,0 0-16,0 41 16,0 123 15,0 41-16,-41 40-15,-41 1 0,1 163 32,81-286-32,0 0 0,81-41 15</inkml:trace>
  <inkml:trace contextRef="#ctx0" brushRef="#br0" timeOffset="316037.1111">34934 26588 0,'123'0'32,"-82"0"-17,123 0 16</inkml:trace>
  <inkml:trace contextRef="#ctx0" brushRef="#br0" timeOffset="316181.4982">34853 26956 0,'0'0'0,"122"0"31,-40 0-16,0 0-15,-41 0 16</inkml:trace>
  <inkml:trace contextRef="#ctx0" brushRef="#br0" timeOffset="316592.7119">36325 26465 0,'0'0'0,"-81"0"16,81-41 0,0-40-1,-82 162 17,82-40-32,-82 41 15,82 41 1,-41 0-16,41-1 0,0-40 15,0-41-15,0 0 16,41-41-16,0 82 16,82-82-1,-42-41-15,-40 0 16,-41-41-16,123-163 16,-82 81-1,-41 0-15,0 83 16,0 40-16,-41 41 15,-82 0 1,41 0-16,1 0 0,81 41 16,-82-41-16,82 81 15</inkml:trace>
  <inkml:trace contextRef="#ctx0" brushRef="#br0" timeOffset="317087.885">40211 26915 0,'0'0'0,"-40"41"31,40 0-31,-82 41 16,82 0-16,-41 0 16,41 40-1</inkml:trace>
  <inkml:trace contextRef="#ctx0" brushRef="#br0" timeOffset="317476.8165">40825 26302 0,'0'0'0,"0"-82"15,82 82 1,-41-82-16,41 82 15,-1-41-15,1 41 0,41 82 32,-123-41-32,0 0 0,0 41 15,0 40-15,-82-40 16,-81 82 0,81-82-16,0-82 15,41 41-15,123-41 47,41 0-31,-1 0-16,1 0 15,-41 0-15,40 0 16,-81 0-16</inkml:trace>
  <inkml:trace contextRef="#ctx0" brushRef="#br0" timeOffset="317698.1628">42011 26588 0,'0'0'0,"-41"0"16,82 0-1,82 0 1,0 0-16,0 0 15,-42 0-15,42 0 16,-82-82 0</inkml:trace>
  <inkml:trace contextRef="#ctx0" brushRef="#br0" timeOffset="317899.9848">42380 26179 0,'0'0'0,"-41"0"0,41 41 47,0 41-31,0 40-16,0 1 16,0 0-16,0-41 0,0 0 15,0-1 1</inkml:trace>
  <inkml:trace contextRef="#ctx0" brushRef="#br0" timeOffset="318238.846">43239 26179 0,'0'0'0,"0"-41"15,40 41 1,1 0-16,41 0 0,-41 0 16,-41 41-1,0 82 1,0-41-16,-82-42 16,0 83-16,1-82 15,-42 41-15,82-82 16,0 82-1,123-82 17,0 0-17,0 0-15,81 0 16,-122 0 0</inkml:trace>
  <inkml:trace contextRef="#ctx0" brushRef="#br0" timeOffset="318693.9304">44139 26588 0,'0'0'0,"0"-41"16,0-41 0,0 41-1,0-40 1,-82 81 15,0 0-31,82 41 16,-41 40-16,41 42 15,0 0-15,-82 0 16,82-83-16,0 42 16,41-82-1,0 0 1,0 0-1,41-41-15,-41-40 16,0-1-16,-41 0 16,122-41-16,-122 41 15,41 82-15,-41 82 32,0 0-32,0 0 0,-82 0 15,82-1-15,0 1 16,0 0-1,82-82 1,41 0-16,0 0 16</inkml:trace>
  <inkml:trace contextRef="#ctx0" brushRef="#br0" timeOffset="318888.6523">44793 26629 0,'-41'0'0,"82"0"47,0 0-47,41 0 15,-41 0 1,0 0-16,40 0 0,-40 0 16,41 0-1</inkml:trace>
  <inkml:trace contextRef="#ctx0" brushRef="#br0" timeOffset="319033.3932">44875 26834 0,'0'0'0,"-82"81"15,123-81 17,41 0-32,-41 0 15,0 0-15,122-41 16</inkml:trace>
  <inkml:trace contextRef="#ctx0" brushRef="#br0" timeOffset="319386.383">46225 26343 0,'0'-41'0,"-123"82"47,123 40-47,-82 42 0,41 82 15,41-123 1,0-42-16,41 42 16,82-82 15,-41 0-31,0 0 0,-41 0 15,40-41-15,-81 0 16,82-122 0,-82 40-16,0 0 15,-41 82-15,0 41 0,-40 0 16,-1 0 0,0 0-16,-41 82 15</inkml:trace>
  <inkml:trace contextRef="#ctx0" brushRef="#br0" timeOffset="320127.3896">40293 28061 0,'0'-41'16,"0"0"-1,0-41 1,82 82-1,0 0 1,-41 0-16,0 41 0,-41 0 16,82 41-16,-82-1 15,-41 42-15,-82-41 16,0 41-16,-122 40 16,204-163-1,-41 82-15,123-82 47,0 0-47,0 0 16,41 0-16,-42 0 15,1 0-15,0 0 16,246 0 0,-206 0-16</inkml:trace>
  <inkml:trace contextRef="#ctx0" brushRef="#br0" timeOffset="320319.4667">40866 28511 0,'0'0'0,"82"0"31,0 0-31,40 0 15,-40 0-15,0 0 0,82 0 32</inkml:trace>
  <inkml:trace contextRef="#ctx0" brushRef="#br0" timeOffset="320513.6328">41357 28183 0,'0'0'0,"-41"0"0,41-41 15,-82 82 17,82 41-17,0 41-15,0 122 16,-82-122 0,82 0-16,0-41 0,41-42 15</inkml:trace>
  <inkml:trace contextRef="#ctx0" brushRef="#br0" timeOffset="320953.9313">42216 28429 0,'0'0'0,"0"-41"0,-41-41 16,0 0-1,0 82 1,-82 0 0,1 246-1,122-164 1,0-1-16,0-40 16,0 41-16,0-41 31,82-41-31,-42 0 0,1 0 15,0 0-15,41-41 16,-41-82 0,41 42-16,-82-1 15,0 41-15,0 123 47,0-1-47,-41 42 0,41-82 16,0 0-16,0 41 15,0-41 1,82-41-16,-41 0 16,0 0-16</inkml:trace>
  <inkml:trace contextRef="#ctx0" brushRef="#br0" timeOffset="321149.1148">42625 28715 0,'82'0'31,"0"0"-15,-1 0-16,1 0 16,0 0-16,0 0 15,-41 0-15</inkml:trace>
  <inkml:trace contextRef="#ctx0" brushRef="#br0" timeOffset="321649.2743">44098 28674 0,'0'-82'15,"0"1"-15,-41-42 32,41 82-32,-41 41 15,-41 0 1,0 41 0,82 41-1,-41 0-15,41 40 16,0-40-16,0-41 0,0 41 15,0-41 1,123-41 15,-82-41-31,41-41 16,-41 41-16,40-123 16,-81 124-1,82-1-15,-82 82 31,-41 40-15,41 1-16,-41 0 16,41 0-1,0-41-15,0 40 16,82-81 0,0 0-16,-41-40 15,41-42 1</inkml:trace>
  <inkml:trace contextRef="#ctx0" brushRef="#br0" timeOffset="321936.4364">44589 28102 0,'0'0'16,"0"-41"-1,81 41 1,-40 0-1,-41 81 1,0-40 0,0 41-16,-41-41 0,0-41 15,41 82-15,-122-82 16,122 82 0,41-82-1,40 0 1,-40 0-16,0 0 15,82 0-15,-82-41 16</inkml:trace>
  <inkml:trace contextRef="#ctx0" brushRef="#br0" timeOffset="322181.2975">45529 28838 0,'0'0'0,"41"0"32,82 0-17,-41 0-15,0 0 16,-1 0-16,-40 41 15</inkml:trace>
  <inkml:trace contextRef="#ctx0" brushRef="#br0" timeOffset="322316.0265">45693 29124 0,'-41'41'0,"82"-82"0,-41 82 47,82-41-32,0 0-15,40-41 16,-40 41-16,-41-82 16</inkml:trace>
  <inkml:trace contextRef="#ctx0" brushRef="#br0" timeOffset="322640.6014">46634 28633 0,'0'0'0,"-41"41"47,-41 41-31,82 41-16,-82-1 15,82-81 1,0 41-16,0 0 16,82-82-1,0 0 1,0-41-16,-41 41 15,40-123-15,-81 82 0,123-81 16,-123 40 0,82 41-16,-82 0 15,-41 41-15,0-82 16,0 82-16,-41 0 16,1 41-1,40-41-15</inkml:trace>
  <inkml:trace contextRef="#ctx0" brushRef="#br0" timeOffset="325539.8461">33503 27856 0,'0'-82'31,"0"41"-31,41-40 15,-41-1 1,0 0 0,-41 82-1,-41 0 1,0 0 0,82 123-16,-82-1 15,82 1-15,-82 0 16,82 81-1,0-163-15,0 41 16,82-82 0,0 0-1,0-82 1,-82 41-16,82-40 16,-82-1-16,82 0 15,-82 0-15,0 0 16,40 41-1,-40-40-15,0 162 32,0 1-17,0 41-15,0-41 16,0-41 0,0 40-16,0-40 15,0 41-15,82-82 16</inkml:trace>
  <inkml:trace contextRef="#ctx0" brushRef="#br0" timeOffset="325751.3398">34116 28102 0,'0'-41'15,"-41"41"-15,82 0 32,41 0-17,-41 0-15,0 0 0,41 0 16,0 41 0</inkml:trace>
  <inkml:trace contextRef="#ctx0" brushRef="#br0" timeOffset="325906.4202">34157 28265 0,'0'0'15,"123"0"32,-41 0-47,122 0 16,-122 0-16</inkml:trace>
  <inkml:trace contextRef="#ctx0" brushRef="#br0" timeOffset="326133.4787">34934 28224 0,'41'0'47,"41"0"-47,0 0 15,41 0-15,-82 0 16,0 0-16,-1 0 16,42 0-16</inkml:trace>
  <inkml:trace contextRef="#ctx0" brushRef="#br0" timeOffset="326350.655">35753 27979 0,'0'0'0,"0"-41"16,0 0-1,-82 82 16,82 41-31,0 40 16,0 1-16,0-41 16,-41 41-16,41-1 15,-82 165 1</inkml:trace>
  <inkml:trace contextRef="#ctx0" brushRef="#br0" timeOffset="328830.3256">48638 26752 0,'-82'-82'15,"1"41"1,244-41 31,83 82-32,-42 0-15,-40 0 16,122 0 0,-204 0-16</inkml:trace>
  <inkml:trace contextRef="#ctx0" brushRef="#br0" timeOffset="328995.1471">49088 26711 0,'-41'0'0,"82"0"0,-82 41 16,123-41 15,41 0-15,0 0-16,-1 0 16,-40 0-16</inkml:trace>
  <inkml:trace contextRef="#ctx0" brushRef="#br0" timeOffset="329283.7153">49538 26424 0,'-82'0'0,"82"-81"16,-40 40 0,40-41-1,81 82-15,-40 0 16,41 0-1,41 41 1,-123 0-16,0 41 16,41-1-16,-41 42 15,0-41-15,-41-41 16,-41 41-16,41-41 16,0-1-16,41 42 15,-82-82-15,82 41 0</inkml:trace>
  <inkml:trace contextRef="#ctx0" brushRef="#br0" timeOffset="329744.5616">50725 26384 0,'0'0'0,"0"-41"15,40 0-15,-40-41 16,0 41-16,0 0 0,0 0 16,0-41-1,-81 123 1,-1 82 0,41-41-16,41 0 15,-123-1-15,123 1 16,0-41-1,0 41-15,41-82 32,0 0-17,41 0 1,-82-41-16,123-41 16,-123 41-16,81 0 0,-81-40 15,0 40 1,0 123 15,0-42-15,0 1-16,0 82 15,0-41 1,82-82 0</inkml:trace>
  <inkml:trace contextRef="#ctx0" brushRef="#br0" timeOffset="329933.7897">51134 26506 0,'81'0'47,"83"0"-16,-82 0-31</inkml:trace>
  <inkml:trace contextRef="#ctx0" brushRef="#br0" timeOffset="330067.6319">51256 26629 0,'0'0'0,"0"41"0,82-41 47,0 0-47,0 0 0</inkml:trace>
  <inkml:trace contextRef="#ctx0" brushRef="#br0" timeOffset="330317.4784">52238 26506 0,'0'0'0,"-82"0"0,164 0 31,0 0-31,122 0 31,-122 0-31,-41 0 0,41-82 16</inkml:trace>
  <inkml:trace contextRef="#ctx0" brushRef="#br0" timeOffset="330518.0352">53056 26056 0,'0'-81'0,"0"121"62,0 83-62,-41 123 32,41-124-32,-41 287 31</inkml:trace>
  <inkml:trace contextRef="#ctx0" brushRef="#br0" timeOffset="331673.3813">42052 29370 0,'-41'0'110</inkml:trace>
  <inkml:trace contextRef="#ctx0" brushRef="#br0" timeOffset="331853.8477">42011 29370 0</inkml:trace>
  <inkml:trace contextRef="#ctx0" brushRef="#br0" timeOffset="332019.2478">42052 29370 0</inkml:trace>
  <inkml:trace contextRef="#ctx0" brushRef="#br0" timeOffset="332183.4672">42175 29451 0</inkml:trace>
  <inkml:trace contextRef="#ctx0" brushRef="#br0" timeOffset="332357.2157">42339 29492 0,'-41'0'0,"82"0"47,40 0-31</inkml:trace>
  <inkml:trace contextRef="#ctx0" brushRef="#br0" timeOffset="332522.8363">42502 29533 0,'41'0'78,"0"0"-62</inkml:trace>
  <inkml:trace contextRef="#ctx0" brushRef="#br0" timeOffset="332684.9498">42707 29533 0,'-41'0'16,"82"0"46</inkml:trace>
  <inkml:trace contextRef="#ctx0" brushRef="#br0" timeOffset="359187.2338">17017 21475 0,'0'-41'0,"0"0"15,-41 41-15,41-82 16,-41-40 0,-81 81-1,81 41 1,-41 0 0,0 0-1,82 122-15,-82 1 16,82 0-16,0 0 0,0-42 15,0-40 1,0 0-16,0 41 16,41-82-1,41 0-15,0-41 16,-41 41-16,41-82 31,-1-40-31,-81 81 0,0-41 16,0 0-16,0 0 15,0 41-15,0 123 47,0 0-31,0 163 0,0-204-16,41-41 15,-41 41 1,82-41-16,-41 0 0,0 0 15,41 0-15,-41 0 16</inkml:trace>
  <inkml:trace contextRef="#ctx0" brushRef="#br0" timeOffset="359515.4269">17467 21025 0,'0'0'0,"0"-82"16,0 0-16,41 82 16,0-40-16,41 40 15,0 0 1,-82 40-16,0 1 16,0 0-16,0 41 15,-41-41-15,0 0 16,-41 41-16,0-41 15,0-41 1,164 81 15,-41-81-15,123 0 0,-82 0-16,-1 0 0,42 0 15,-82 0-15</inkml:trace>
  <inkml:trace contextRef="#ctx0" brushRef="#br0" timeOffset="359944.0193">18285 21680 0,'0'0'0,"82"0"63,0 0-63,41 0 15,-41 0-15,-1 0 16,-40 0-16,0 0 15,82 0 1</inkml:trace>
  <inkml:trace contextRef="#ctx0" brushRef="#br0" timeOffset="361054.1053">19717 21393 0,'0'0'0,"0"-41"16,0-41-1,0 1 1,0-1 0,-41 82-16,0 0 15,0 0 1,-81 82 0,122-1-1,-41 83-15,41-82 16,0 0-16,0-41 15,0 40 1,41-81 0,40 0-1,-40 0-15,-41-40 16,82 40-16,-82-82 16,82 41-16,-82-41 15,0 41-15,0 0 16,0-41-16,0 41 15,0 164 17,0-41-17,0 0-15,0 0 16,0-41-16,0-1 0,0 42 31,41-82-31,0 0 0,0 0 16,41 0-16,-42 0 15,1 0-15</inkml:trace>
  <inkml:trace contextRef="#ctx0" brushRef="#br0" timeOffset="361304.3982">20453 21475 0,'0'0'0,"41"0"47,41 0-32,41-41-15,0 41 16,-1 0-16,-40 0 15</inkml:trace>
  <inkml:trace contextRef="#ctx0" brushRef="#br0" timeOffset="361877.6507">21599 20984 0,'0'41'63,"-82"41"-48,0-41 1,0-41-16,41 0 15,41-41 17,0 0-17,0 0-15,0-41 16,82 82-16,-41-41 16,41 41-1,0 82 1,-82 0-16,0 0 15,0 0-15,0-1 16,0 1-16,-82 41 16,0-41-1,0 0-15,41-82 16,1 0-16,40-82 31,0 0-15,0 41-16,81 41 15,-40-41 1,41 82 0,-82 0-16,41 41 15,41-41 1,-82 40-16,82-81 16,-1 82-16,1-82 15</inkml:trace>
  <inkml:trace contextRef="#ctx0" brushRef="#br0" timeOffset="362065.4681">22212 21352 0,'-40'0'0,"80"0"47,42 0-47,0 0 15,82-41 1,-123 41-16</inkml:trace>
  <inkml:trace contextRef="#ctx0" brushRef="#br0" timeOffset="362225.3809">22294 21557 0,'82'0'32,"0"0"-32,122-41 31,-122 41-31</inkml:trace>
  <inkml:trace contextRef="#ctx0" brushRef="#br0" timeOffset="362622.5434">23481 20861 0,'0'0'0,"0"-40"16,0-1 0,-41 41 15,41 81-16,0 1-15,0 123 16,0-123 0,0-1-16,0-40 15,0 41-15,81-82 16,1 0 0,-41 0-16,0 0 15,41-82-15,-82 0 16,41-81-1,-41 40-15,0 0 16,0 42-16,-41 81 16,-82-41-1,41 41-15,41 41 16,-40 0-16,81 40 16,-123-81-16</inkml:trace>
  <inkml:trace contextRef="#ctx0" brushRef="#br0" timeOffset="363570.3594">17917 22948 0,'0'0'0,"0"-82"15,0 41 1,0 0 0,0-41-1,-41 82 1,-41 0 0,42 0-1,40 82-15,-82 41 0,82-1 16,0 1-16,-41 41 15,41-82-15,0-42 16,0 1 0,0 41-16,41-82 15,122-41 1,-122 41 0,0-82-16,82-40 15,-123 81 1,0 0-16,0-82 0,0 41 15,0 1 1,0-1-16,0 41 0,0-41 31,0 123-15,0 41-16,0 40 16,0 124-1,0-164-15,0 0 16,0-1-16,0 1 15,82 0 1,-41-82-16,40 0 16</inkml:trace>
  <inkml:trace contextRef="#ctx0" brushRef="#br0" timeOffset="363845.4807">18694 23357 0,'0'0'0,"41"0"62,41 0-62,41 0 16,0-82-16,-1 82 15,-40 0-15</inkml:trace>
  <inkml:trace contextRef="#ctx0" brushRef="#br0" timeOffset="364421.1267">19840 22948 0,'0'40'47,"-82"42"-32,0 0 1,41-82-16,-41 41 16,42-41-16,-1 0 15,41-41 32,0-41-47,41 41 16,-41 0-16,122 41 0,-81-81 15,82 81 1,-123 41 0,41 40-16,-41 1 0,0 0 15,0 0-15,0 122 32,0-122-32,-123-41 0,123 41 15,-123-82-15,82 41 16,1-41-1,40-82 1,0 41 0,0 0-16,40 41 15,-40-41-15,82 41 16,0 0 0,0 82-16,0 41 31,-41-123-31,40 41 0,-40-41 15</inkml:trace>
  <inkml:trace contextRef="#ctx0" brushRef="#br0" timeOffset="364671.1548">20413 22907 0,'0'0'0,"0"122"32,81 1-17,-81 82 1,0-83-16,0-40 16,0 0-16,0 41 15,-81-42-15,40 42 16,-41-82-16,0-41 15</inkml:trace>
  <inkml:trace contextRef="#ctx0" brushRef="#br0" timeOffset="365077.7005">17508 22620 0,'0'-41'0,"0"-81"16,-82 122 0,1 0 15,81 82-31,-41 122 16,41 164-1,0-122-15,0-42 16,41 42-16,-41-83 15,81 42-15,1-123 16,41-1-16,81 1 16,-40-82-16</inkml:trace>
  <inkml:trace contextRef="#ctx0" brushRef="#br0" timeOffset="365681.6961">21353 22743 0,'0'0'0,"0"-82"0,-41 82 15,41-41-15,-40 41 47,40 123-47,-82 0 16,82 40-16,0-40 16,0 41-16,0-1 15,0 1-15,0-82 16,0 40-16,41-40 15,0-41-15,40-41 16,1 82-16</inkml:trace>
  <inkml:trace contextRef="#ctx0" brushRef="#br0" timeOffset="366155.9169">21967 23316 0,'0'0'0,"0"-41"0,0 0 16,0-41-16,0 41 15,-41 0-15,-41-41 16,41 82 0,-40 41-1,81 41 1,-41 0-16,41 0 0,0 81 31,0-81-31,0-41 0,0 0 16,81-41 15,1 0-15,0-123-1,-82 42-15,82 40 16,-82-123-1,0 123-15,0 0 16,0 123 15,0 0-31,0 0 16,0 40-16,0-40 16,0 0-16,123 0 15,-123-41-15,81-41 16</inkml:trace>
  <inkml:trace contextRef="#ctx0" brushRef="#br0" timeOffset="366346.8462">22376 23479 0,'123'0'31,"-82"0"-31,0 0 16,40 0-16,-40-81 16,0 81-16,41 0 15</inkml:trace>
  <inkml:trace contextRef="#ctx0" brushRef="#br0" timeOffset="366574.021">22703 23152 0,'0'0'0,"-41"0"0,41-41 15,0 82 32,0 41-47,0 0 16,0 0-16,0-1 15,0 83 1,0-41-16,0-82 16</inkml:trace>
  <inkml:trace contextRef="#ctx0" brushRef="#br0" timeOffset="366813.5676">23031 23029 0,'0'0'16,"0"-41"-16,0 1 31,0 80-15,0 42-1,0 0-15,0 0 16,0 0-16,0 0 15,0-1-15,0 42 0,0-82 16</inkml:trace>
  <inkml:trace contextRef="#ctx0" brushRef="#br0" timeOffset="367094.5261">23562 22866 0,'0'0'0,"0"-41"15,0 82 32,0 0-47,82 40 0,-82 42 16,0-41-16,82 0 15,-82 163 1,-41-122-16,41-41 16,-123 0-16,123-42 15,-41-40-15</inkml:trace>
  <inkml:trace contextRef="#ctx0" brushRef="#br0" timeOffset="367305.1128">24135 23152 0,'0'-41'0,"164"41"31,-123-82-31,40 82 16,1 0-16,-41 0 15,0 41 1</inkml:trace>
  <inkml:trace contextRef="#ctx0" brushRef="#br0" timeOffset="367445.2038">24217 23438 0,'0'0'0,"41"0"16,0 0-1,41 0-15,-1 0 16,42-81-16,-82 81 16</inkml:trace>
  <inkml:trace contextRef="#ctx0" brushRef="#br0" timeOffset="367813.8706">24953 22907 0,'0'0'0,"0"-41"0,0 82 47,0 0-31,0-1-16,0 83 15,0-82 1,123 82-1,-82-123-15,82 0 32,-83 0-32,1-41 0,41 41 15,-82-123-15,41 82 16,-41-41-16,0 1 0,0-83 31,0 123-31,-82 41 0,41-82 16,0 82-16,-40 0 15,-1 123 1,41-82-16</inkml:trace>
  <inkml:trace contextRef="#ctx0" brushRef="#br0" timeOffset="368463.3303">21517 25197 0,'0'-81'0,"0"40"16,0-41-16,0 0 15,0 0 1,0 0-1,-123 82 1,41 41 0,42 0-1,-42 41-15,82 0 16,-82 81-16,82-40 16,0-41-16,0 0 15,41-41 1,0 40-16,41-81 15,-42 0-15,1 0 0,41-40 16,-41-42 0,41 0-16,-82 41 15,0-41-15,0-40 16,0 40-16,0 41 16,0 82 15,0 41-31,0 40 15,0-40-15,0 0 16,0-41-16,0 41 16,82-42-1</inkml:trace>
  <inkml:trace contextRef="#ctx0" brushRef="#br0" timeOffset="368647.6758">22131 25238 0,'81'0'31,"1"-41"-31,82 41 16,-123 0-1,41 0 1</inkml:trace>
  <inkml:trace contextRef="#ctx0" brushRef="#br0" timeOffset="368778.1841">22294 25484 0,'-82'0'16,"123"0"-1,164 0 1,-123 0-16</inkml:trace>
  <inkml:trace contextRef="#ctx0" brushRef="#br0" timeOffset="369161.2414">22826 24911 0,'0'-41'0,"0"-41"16,82 82-1,-41-82 1,0 82-16,40 0 16,1 41-1,-82 0-15,0 0 16,0 0-16,0 41 15,0-41-15,-122 82 16,81-83-16,41 42 16,-41-82-16,41 41 15,82-41 32,-1 0-47,42-41 16</inkml:trace>
  <inkml:trace contextRef="#ctx0" brushRef="#br0" timeOffset="369445.625">23849 25034 0,'0'0'16,"0"-41"-16,0 0 16,0 123 31,0-41-32,0 40-15,0 1 16,0 41-16,0-41 15,-41-41-15,41 40 16</inkml:trace>
  <inkml:trace contextRef="#ctx0" brushRef="#br0" timeOffset="369703.8567">24462 24952 0,'0'0'0,"82"0"31,0-82-31,0 82 15,0 0-15,81 0 32,-81 0-32,-41-41 0</inkml:trace>
  <inkml:trace contextRef="#ctx0" brushRef="#br0" timeOffset="369937.5698">25362 24297 0,'-82'-40'0,"82"-42"16,0 123 31,0 40-47,41 124 15,-41-82 1,0-42-16,0 1 15,0 0-15,0 0 16,0 0-16</inkml:trace>
  <inkml:trace contextRef="#ctx0" brushRef="#br0" timeOffset="372305.1154">21149 16403 0,'0'0'0,"-41"0"16,0 0-16,-41 0 16,0 0-16,1-82 15,40 82 1,-41 0-16,41 0 31,0 0-31,123 0 78,41 0-78,40 0 16,83 0-16,-1 0 16,41 41-16,42-41 15,-1 0-15,82 82 16,-82-82-16,41 0 15,-40 0-15,-42 0 0,-81 0 16,-1 0-16,-81 0 16,-82 0-16,0 0 31,-41 41 47</inkml:trace>
  <inkml:trace contextRef="#ctx0" brushRef="#br0" timeOffset="372959.7331">21967 16730 0,'0'0'0,"-123"0"0,1 0 31,203 0 0,42 0-15,123 0-16,531 0 15,-286 0-15,-82 0 16,82 0-16,-41 0 16,-82 0-16,-41 0 15,-82 0-15,-81 0 16,-41 0-16,-41 0 16,-42 0-16,-40 41 328</inkml:trace>
  <inkml:trace contextRef="#ctx0" brushRef="#br0" timeOffset="374053.9851">29208 15871 0,'0'-82'0,"0"41"15,0 0-15,40-40 16,-40-1-16,0 41 16,0 0-16,0-82 15,0 82 1,-81 41-1,81-41-15,-41 41 16,0 41 0,-41 41-1,82 41-15,-82 41 16,-41 163 0,123-205-16,0-40 15,0-41-15,0 0 16,0 41-1,82-82 17,41-41-17,-82-41-15,-41 41 16,41-41-16,-41 42 16,0-42-16,82 0 15,-82 41-15,0 0 16,41 41-1,-41 123 17,0-41-17,0-1-15,0 1 16,0 82 0,0-123-16,0 0 15,81-41 1,-40 0-1,41 0-15,0 0 16</inkml:trace>
  <inkml:trace contextRef="#ctx0" brushRef="#br0" timeOffset="374302.8007">29821 16035 0,'-41'0'15,"82"-41"17,0 41-32,245 0 31,-204 0-31,0 0 15,-41 0-15</inkml:trace>
  <inkml:trace contextRef="#ctx0" brushRef="#br0" timeOffset="374536.7853">29944 16198 0,'0'0'16,"0"41"-16,82-41 47,-41 0-31,40 0-16,42 0 15,0 0-15,-41 0 16,40 0-16,-40 0 15</inkml:trace>
  <inkml:trace contextRef="#ctx0" brushRef="#br0" timeOffset="374805.2587">31089 16035 0,'41'0'78,"41"0"-62,0 0-16,122 0 15,-122 0-15,0 0 16</inkml:trace>
  <inkml:trace contextRef="#ctx0" brushRef="#br0" timeOffset="375119.9853">32071 15585 0,'0'0'0,"0"-82"16,0 41-1,0 123 32,0 0-31,0-1-16,-41 42 15,41 0-15,0-41 16,0-1-16,0-40 16,0 0-16,0 82 15,0-82 17</inkml:trace>
  <inkml:trace contextRef="#ctx0" brushRef="#br0" timeOffset="381207.0501">31866 15298 0,'0'-41'15,"0"-40"16,0 40 1,-40 41-32,40-41 0,-82 41 15,-41-82 1,41 82-16,41 0 16,0-41-16,-40 41 15,-1 0-15,-82-82 16,82 82-1,41 0-15,1-41 16,-42 41-16,41 0 16,-82 0-1,41 0-15,0 0 16,1 0-16,-1 0 16,41 0-16,0 0 15,-82 0 1,41 0-16,1 0 15,40 0-15,0 0 0,-41 82 16,0-41 0,0 41-1,1-41 1,-42 41 0,41-41-1,0 40 1,41-40-1,-40-41 1,81 41-16,-41-41 16,41 82-1,-41-82-15,41 82 16,0-41 0,-82-41-16,82 82 15,0-1 1,-41-81-16,41 123 15,0-41 1,0-41-16,0 41 16,0-42-16,0 1 15,0 41 1,0 0-16,0-41 16,41 0-16,-41 41 15,41-41-15,-41-1 16,82 42-16,-1-41 15,-40 41-15,41-41 16,-41-41-16,41 82 0,0-82 16,40 122-16,1-81 31,-41-41-31,0 0 0,40 82 16,-40-82-16,0 0 15,41 0 1,-41 0-16,-41 0 15,-1 0-15,1 0 16,41 0-16,41-41 16,-82 41-16,-41-41 15,123 41-15,-42 0 16,-40-41 0,41-40-1,0 81 1,41-41-1,-83 41-15,1-82 16,82 41 0,-41-41-1,0 41 1,0-41 0,40-40-1,-40-1 1,41 123-1,-123-82-15,41 82 0,-41-123 16,0 83-16,82-1 16,-82-123-1,0 123-15,0-41 16,0 41-16,0-40 16,0 40-16,0-82 15,-41 82 1,-41-41-16,41 41 15,0 41-15,41-81 16,-123 81-16,41-123 16</inkml:trace>
  <inkml:trace contextRef="#ctx0" brushRef="#br0" timeOffset="382490.7337">29330 13703 0,'0'-41'15,"41"123"48,-41 41-63,41 40 15,-41-40-15,0 0 16,0 81 0,0-122-16,0-41 15,0 0-15,0 41 16,0-164 31,0 0-47,0 0 15,0 0-15,0 1 16,82-1-16,-82 0 16,0-41-16,0 42 15,0-1-15,0 0 16,-41 0 0,41 0-1,-41 82 1,41-41-16,-41 41 31,41 41-31,-82 82 0,82-41 16,0 0-16,-41 81 31,41-122-31,-81-41 0,81 82 16,0-164 30,0 41-30,41 0-16,-41-40 16,40-1-16,-40 0 0,82 0 15,0-122 1,-82 122 0,82 82-16,-82-41 0,41 41 31,-41 41-31,122 122 31,-40-40-31,-82-41 0,82 0 16,-82-41-16,82 81 15,-82-81-15,0 0 16,41-41-16</inkml:trace>
  <inkml:trace contextRef="#ctx0" brushRef="#br0" timeOffset="383215.9701">26712 11372 0,'0'-41'31,"41"-41"-15,123 41 15,-82 41-31,-1 0 0,-40-82 16</inkml:trace>
  <inkml:trace contextRef="#ctx0" brushRef="#br0" timeOffset="383580.1973">26794 11208 0,'-82'0'15,"41"82"48,41-41-48,0 81-15,0 246 32,0-204-32,0 0 15,0-1-15,0-40 0,0 82 32,0-124-32,0 1 0,82 0 31,-41-41-31,41-41 15,0 0 1,-1 0 0</inkml:trace>
  <inkml:trace contextRef="#ctx0" brushRef="#br0" timeOffset="384040.1886">27489 11290 0,'0'0'0,"0"-41"16,0 0-16,0-41 16,0 41-1,0 82 32,0 41-31,0 41-16,0-1 15,0-40-15,0 0 16,0-41-16,0 0 16,0 81-1,0-81 1</inkml:trace>
  <inkml:trace contextRef="#ctx0" brushRef="#br0" timeOffset="384523.9873">27980 11167 0,'0'0'0,"0"-41"15,0 0 1,41 41-16,41-82 16,0 82-1,0 0 1,-82 82-1,0 0 1,0 0-16,0 41 16,-41-83-16,41 1 15,-123 41-15,41 0 16,82-41 0,-41-41-1,164 0 48,-41 0-48,-41 0-15,41 0 16,-42 0-16,1 0 16,41 0-16,-41-41 15</inkml:trace>
  <inkml:trace contextRef="#ctx0" brushRef="#br0" timeOffset="384788.1956">29044 11331 0,'0'-82'32,"41"82"-1,0 0-15,41-41-16,-1 41 15,1 0-15,0 0 16,-41 0-16,41-82 15</inkml:trace>
  <inkml:trace contextRef="#ctx0" brushRef="#br0" timeOffset="385016.2333">29903 10922 0,'0'-82'15,"0"0"16,0 123 1,0 0-17,0 0-15,0 40 16,0 42-16,0-41 0,0 41 16,0-41-16,-41-1 15</inkml:trace>
  <inkml:trace contextRef="#ctx0" brushRef="#br0" timeOffset="385650.4576">27530 12517 0,'0'-41'16,"-41"41"-16,41-82 16,0 41-1,-40 41 32,-42 82-31,82-41-1,0 0-15,0 41 16,0-1 0,82-40-1,-1-41 1,1 0-1,0-122 1,-82-1 0,0 82-16,0 0 15,-41 41-15,41-41 16,-41 41-16,0 0 16,0 0-1,41 82 1</inkml:trace>
  <inkml:trace contextRef="#ctx0" brushRef="#br0" timeOffset="386065.6309">28348 12394 0,'0'-123'15,"0"83"1,-40 80 31,40 1-47,-41 0 16,41 41-16,0-41 15,0 0-15,0 0 16,41-41 15,40 0-31,1 0 16,-82-82-1,82 41-15,-82-41 16,0 41-16,0 0 16,-41-40-1,-41 81-15,41 0 16,-81 81-1,122 1 1</inkml:trace>
  <inkml:trace contextRef="#ctx0" brushRef="#br0" timeOffset="386450.0909">29698 12067 0,'0'0'0,"0"-82"16,0 123 15,0 41-15,0-41-1,-81-41-15,81 82 0,40-1 16,42-81 0,-41 0-1,41 0-15,-41-41 16,0-40 0,-41-1-1,0 0 1,0 0-1,-123 82 1,82 41-16,-82 41 16,42-41-16</inkml:trace>
  <inkml:trace contextRef="#ctx0" brushRef="#br0" timeOffset="386989.3786">27653 13090 0,'0'-41'16,"0"0"-16,-82 41 31,82 41-15,-82 81-1,82-40-15,-40-41 16,40 0-16,0 41 16,81-82 15,1 0-15,-82-41-16,123 41 15,-123-82-15,0 0 31,0 0-31,-41 82 16,41-40 0,-41 40-16,0 0 15,41 81 1</inkml:trace>
  <inkml:trace contextRef="#ctx0" brushRef="#br0" timeOffset="387411.7477">28389 13171 0,'0'0'16,"0"-81"-16,82 40 15,-123 82 48,0 40-48,41-40-15,0 41 16,0 0 0,41-82-1,41 0 1,0-41-1,41-41 1,-123 0 0,0 1-1,0-1 1,-82 82-16,0 0 16,0 0-1,82 41-15,-41-41 16,41 81-1</inkml:trace>
  <inkml:trace contextRef="#ctx0" brushRef="#br0" timeOffset="387874.7865">29780 12844 0,'-41'0'62,"41"41"-46,-82 41-16,82-41 16,0 41-1,0-1 1,41-81-16,82 0 16,-41 0-1,0-81 1,0-1-1,-82 0 1,0 0 0,-41 82-16,-41 0 15,-41 0 1</inkml:trace>
  <inkml:trace contextRef="#ctx0" brushRef="#br0" timeOffset="388519.9654">30271 10472 0,'0'-41'63,"41"41"-48,82 0 1,-82 0-1,40 0 1,-81 41 0,0 40-16,0 1 0,0 0 15,0 41 1,0-1-16,0 1 0,0 0 16,0 41-16,0 163 15,0-164 1,0-40-16,0 0 15,0 0-15,0-42 16,0 42-16,0-82 16,-40 82-1,-1-42 1,-82 1 0,41 0-1,-41 41 1</inkml:trace>
  <inkml:trace contextRef="#ctx0" brushRef="#br0" timeOffset="396401.2147">6381 15871 0,'-81'0'16,"81"-82"-1,-41 82 1,41 41 47,82 82-48,-82-82-15,40 0 16,-40 40-1,82-40-15,-82 0 0,41 41 16,-41 0 0,82-82-16,0 0 15,0 0-15,-1 0 16,42-82-16,41 0 16,-41-40-16,-1 40 15,165-164 1,-165 165-16,-40 40 15,-41-41-15,-41 41 32,0 123 30,0 0-62</inkml:trace>
  <inkml:trace contextRef="#ctx0" brushRef="#br0" timeOffset="422179.7662">41316 21148 0,'0'0'0,"-82"0"0,-41 0 16,164 0 46,41 0-46,82 0-16,40 0 15,83 0-15,40 0 16,0 82-16,-40-82 16,-1 0-16,368 0 15,-326 0 1,-42 0-16,-81-41 0,-42 41 15,-40 0-15,0-123 16,-83 123-16,-40-41 16,82 41-16,-82-41 15,-41 41 63,-40 0-62,40 0-16,0 0 16,-41 0-16,41 0 15,0 0-15,-41 0 16,82-41 0,82 41 30,-41 0-46,41 0 16,-41 0-16,0 0 16,40 0-1,-81 41-15,0 0 16,-81 82 0,40-82-1,0-41-15,-82 81 0,82-81 16,41 123-16,-41-123 15,41 41 1</inkml:trace>
  <inkml:trace contextRef="#ctx0" brushRef="#br0" timeOffset="428898.9678">35916 21516 0</inkml:trace>
  <inkml:trace contextRef="#ctx0" brushRef="#br0" timeOffset="429193.8902">39966 21884 0</inkml:trace>
  <inkml:trace contextRef="#ctx0" brushRef="#br0" timeOffset="429499.3824">39925 23807 0</inkml:trace>
  <inkml:trace contextRef="#ctx0" brushRef="#br0" timeOffset="431900.7937">21476 26261 0,'41'0'47,"41"0"-47,0-41 15,-1 41-15,42-41 16,0 41-16,81-82 0,83 82 31,-164 0-31,-1-41 0,-40 41 16</inkml:trace>
  <inkml:trace contextRef="#ctx0" brushRef="#br0" timeOffset="432181.059">21517 26424 0,'0'0'0,"82"0"31,-41 0-15,41-40-16,163-42 31,-122 82-31,40-82 0,1 82 15,0-82-15,-42 82 16</inkml:trace>
  <inkml:trace contextRef="#ctx0" brushRef="#br0" timeOffset="436229.9256">39680 24216 0,'-41'0'31,"-41"41"-16,41-41 1,0 0 31,-41 0-31,41 0-1,1 0 1,-42 0 15,164 0 32,-42 0-63,42 0 0,41 0 15,41 0 1,-1 0-16,42 0 0,-1 0 15,1 81-15,40-81 16,-40 0-16,40 0 16,-40 0-16,-42 0 15,1 0-15,-41 0 16,-1 0 0,-40 0-16,0 0 15,-164 0 48,0 0-48,1 82-15,-1-82 0</inkml:trace>
  <inkml:trace contextRef="#ctx0" brushRef="#br0" timeOffset="438263.9261">39393 24420 0,'0'0'0,"-122"0"0,-42 82 32,82-82-32,164 0 62,41 0-46,40 0-16,42 0 15,368 0 1,-287 0-16,-41 0 16,42 0-16,-1 0 15,-81 0-15,245 0 16,-328 0-1,1 0-15,-41 0 16,-41 0-16,41 0 16,-123 0 15,-82 0-15,0 0-16,-204 0 31,122 0-31,42 0 0,-83 0 15,1 0-15,-1-41 16,1 41-16,81 0 16,-245 0-1,205 0-15,-1 0 16,42 0-16,40 0 16,0 0-16,82 0 15,-41 0 1,123 0-1,41 0 1,82 0-16,40 0 16,83 0-16,367 0 31,-367 0-31,-83 41 0,82-41 16,-40 0-16,-83 0 15,165 0 1,-206 0-16,-40 0 15,-41 0-15,41 0 16,-123 0 31,-41 0-47,-81 0 16,-1 0-16,-41 0 15,-40 0-15,-246 0 16,328 0-1,-1 0-15,-82 0 16,83 0-16,40 0 16,41 0-16,41 0 15,0 0 1,82 0 15,82 0-31,82 0 0,326 0 31,-285 0-31,-42 0 0,-40 0 16,0 0-16,-42 0 16,42 0-1,-82 0 1,-123 0 46,-41 0-62,41 0 16,0 0-16,0 0 16,-81 41-1,40-41 1,0 0-16,41 0 31,0 0-15,-41 0 812,1 0-812,-42 0-1,82 0-15</inkml:trace>
  <inkml:trace contextRef="#ctx0" brushRef="#br0" timeOffset="439393.1869">40457 21230 0</inkml:trace>
  <inkml:trace contextRef="#ctx0" brushRef="#br0" timeOffset="440124.0351">41398 21434 0,'82'0'47,"-123"0"94</inkml:trace>
  <inkml:trace contextRef="#ctx0" brushRef="#br0" timeOffset="440446.5671">38043 21925 0,'82'0'15,"0"0"1,-41 0 31</inkml:trace>
  <inkml:trace contextRef="#ctx0" brushRef="#br0" timeOffset="441433.7118">42175 21680 0,'-82'0'375,"41"0"-282,41 40-61,-41-40-17</inkml:trace>
  <inkml:trace contextRef="#ctx0" brushRef="#br0" timeOffset="446072.9185">6259 17548 0,'0'-41'16,"82"41"15,-42 41 16,-40 0-31,82 41-16,-82-41 15,41-41-15,0 82 0,41-82 16,41 0-16,40 0 15,83 0-15,-1-82 16,164-41 0,-204 41-16,-42 0 15,-40 82-15,-82-40 16,41 40 0,-82 40 30,-41-40-30,41 82-16,-41-41 0</inkml:trace>
  <inkml:trace contextRef="#ctx0" brushRef="#br0" timeOffset="447587.6141">6954 17753 0,'0'-82'16,"-41"82"15,41-41-31,-82 41 16,1 0-16,-42 0 15,82 82 1,0-82-16,-82 41 16,82 40-16,-81-40 15,122 41 17,-41-82-17,41 41 1,0 0-1,0 0-15,0 41 16,0-41-16,0 40 16,0 1-16,41 0 15,-41 41-15,41-1 16,-41 1-16,0 41 16,81 81-1,-81-122-15,0 0 0,0-1 16,0 1-16,0 41 15,0 122 1,0-163-16,0-1 16,0 42-16,41-41 15,-41 0-15,0-1 16,0 1-16,0 0 16,0-42-16,0 42 15,82-41-15,-82-41 16,0 0-16,0 41 15,0-41-15,0-1 16,0 1-16,0 41 0,0-41 16,0 0-1,0 41-15,0 0 0,0-1 32,0-40-32,41 41 31,-41-41 0,82 0-15,-41-41 15,41 0-15,-1 0-16,1 82 0,41-82 15,0 0-15,40 0 16,42 0-16,-42 0 15,1 0-15,0 82 16,-42-82-16,124 0 31,-164 0-31,40 0 0,-40 0 16,-41 0 0,-41-41 93,-82 41-109,41-41 16,1 41-1,40-41 1,-82 41-16,82-82 15,-41 82 1,41-41-16,0-41 16,0 0-1,-41 1 1,41 40-16,41 41 78,0 0-62,41 122-16,-42-81 15,42 41-15,-82 0 16,0 41-16,41-41 16,-41-1-16,0 83 15,0-41 1,-123-42-16,83 1 15,-42 0-15,41 41 16,-41-41-16,82-1 0,-82 42 31</inkml:trace>
  <inkml:trace contextRef="#ctx0" brushRef="#br0" timeOffset="448082.8664">9531 21557 0,'0'-82'16,"41"82"30,41 0-46,41 0 16,-41 0-16,-42 0 16</inkml:trace>
  <inkml:trace contextRef="#ctx0" brushRef="#br0" timeOffset="448490.2438">9409 21557 0,'-41'0'31,"41"82"16,0-1-32,0 83-15,-82 81 16,82 42-16,0-83 0,0 42 16,-82-1-1,82 123 1,0-204-16,0 0 0,0 81 16,0-81-16,0-1 15,0 1-15,0-1 16,-41 165-1,41-206-15,0-40 16,0-41-16,0 41 16,0-41-16,82 0 15,41 41 1,-42-82 0</inkml:trace>
  <inkml:trace contextRef="#ctx0" brushRef="#br0" timeOffset="449802.7888">27776 17753 0,'122'-82'0,"-122"0"16,0 41 0,0 0-1,0 0 1,-40 41-16,-42 0 16,0 41-1,82 82 1,-123 0-16,123-1 15,-122 1-15,122 0 16,0-41-16,0-41 16,0-1-1,40 42-15,42-82 32,0 0-32,-41-82 0,-41 42 15,123-1-15,-123-41 16,41-82-1,-41 41-15,81 42 0,-81 162 47,-41-40-31,41 0-16,-40 82 16,40-82-1,0 82 1,40-42-1,1-81-15,41 0 16</inkml:trace>
  <inkml:trace contextRef="#ctx0" brushRef="#br0" timeOffset="449999.344">28308 18039 0,'0'-41'47,"163"41"-32,-81 0 1,-41 0 0</inkml:trace>
  <inkml:trace contextRef="#ctx0" brushRef="#br0" timeOffset="450137.2909">28348 18121 0,'0'82'0,"41"-82"47,82 0-32,0 0-15</inkml:trace>
  <inkml:trace contextRef="#ctx0" brushRef="#br0" timeOffset="450573.5089">29330 17712 0,'0'0'0,"0"-41"0,0 0 15,0-41 17,123 82-32,0 0 15,-82 82 17,-41-41-32,0 0 15,-41 41-15,-41-42 16,41 42-16,0-82 0,41 82 15,-82-82-15,82 41 16,41-41 0,82 0-1,0 0-15,-1 0 16,-81 0-16,82 0 16,-41 0-1,-82-82-15,41 82 16,-82 0 15</inkml:trace>
  <inkml:trace contextRef="#ctx0" brushRef="#br0" timeOffset="451698.0089">9981 21761 0,'-41'0'31,"41"123"-15,0 82-1,0-124-15,0 1 16,0 0-16,0 41 15,0-82-15,0 0 16,0-1-16</inkml:trace>
  <inkml:trace contextRef="#ctx0" brushRef="#br0" timeOffset="452098.9582">10718 22048 0,'0'0'16,"0"-82"-16,81 82 15,1-41-15,-41 41 0,0 0 16,0 0-16,41 0 15,-41 0 1,-41 82 0,0 0-16,-82-42 15,41 42-15,-41-41 16,41 41-16,-41-41 16,82 0-1,41-41 16,0 0-15,41 0-16,0 0 16,41 0-16,-1 0 0,-40 0 15</inkml:trace>
  <inkml:trace contextRef="#ctx0" brushRef="#br0" timeOffset="452475.9578">12108 22048 0,'0'-41'31,"82"0"-31,-41 41 16,0 0-16,41 0 15,-41 0-15,0 0 32,-41 123-32,0-83 15,0 42-15,-41-41 16,-82 82 0,41-41-1,123-82 32,41 0-47,41 0 16,-41 0-16,-1 0 0,-40-41 15,41 41-15</inkml:trace>
  <inkml:trace contextRef="#ctx0" brushRef="#br0" timeOffset="453596.8982">9981 23602 0,'0'-82'15,"0"41"48,-82 41 109,42 0-126,-1 41-14,41 0-32,0 205 31,0-165-31,0 1 16,0-41-16,0 41 15,41-82 1,-41 41-16,81-41 15,-40 0-15,0 0 16,82 0 0,-41-82-16,-82 0 15,41 41-15,-41 0 16,0-40-16,0 40 16,0 0-16,0 0 15,-82-41 16,0 82-15,41 0-16,0 41 16,-41-41-16,41 41 0,-40 0 15</inkml:trace>
  <inkml:trace contextRef="#ctx0" brushRef="#br0" timeOffset="456682.1977">10963 23684 0,'0'-82'0,"0"41"31,0 0-31,0 0 15,0 82 32,0 41-31,0 41-16,0-1 16,0-40-16,0 0 15,0 0-15,0-41 16,0 82-1,0-83 1</inkml:trace>
  <inkml:trace contextRef="#ctx0" brushRef="#br0" timeOffset="457179.7373">11331 23847 0,'0'-122'16,"0"81"-1,82 41-15,-82-41 16,82 41-16,-41 0 16,41 0-1,-82 123 1,0-82-1,0 40-15,-82 1 0,41-41 16,-41 41-16,41-41 16,0 41-1,82-82 48,0 0-63,41 0 15,41 0-15,-42 0 16,1 0-16,-41 0 16,0 0-1</inkml:trace>
  <inkml:trace contextRef="#ctx0" brushRef="#br0" timeOffset="458549.3931">13090 23602 0,'0'-41'32,"-123"41"14,83 0-30,-1 0 0,41 41-16,-82 41 15,82 163 1,-41-204-16,41 0 16,0 41-16,0 0 15,123-41 1,-82-41-1,-1 0-15,42 0 16,0-82 0,-82-41-1,0 82 1,-123 41 0,1 41-1,40 0-15,0 41 16,-41 41-16,82-83 15</inkml:trace>
  <inkml:trace contextRef="#ctx0" brushRef="#br0" timeOffset="459132.6535">10595 25034 0,'0'-41'0,"-41"0"31,-41 41 1,41 0-17,41 41-15,-163 204 31,163-163-31,0 0 16,-41-41-16,41 41 16,41-82-1,0 0 1,40 0-16,-40 0 16,0-41-16,41-41 31,-41 0-31,-41 41 0,0 0 15,0-41-15,-41 42 16,-41 40 0,41 0-1,-81 40 1,122 1-16,0 41 16</inkml:trace>
  <inkml:trace contextRef="#ctx0" brushRef="#br0" timeOffset="459503.4929">11290 25075 0,'0'0'0,"-41"0"31,0 81-15,41 1-16,-81 41 16,81 0-1,0-42 1,41-81-16,40 0 31,1 0-31,0 0 16,-82-81-1,0-42 1,0 41-16,-41 41 16,-41 41-1,0 0 1,82 41-16,-40 0 16,40 0-16</inkml:trace>
  <inkml:trace contextRef="#ctx0" brushRef="#br0" timeOffset="459905.6808">12845 25361 0,'82'-82'0,"-82"41"31,-41 82 16,41 41-47,-123-41 0,123 0 16,0 41-16,0-42 15,0 1-15,82 41 16,-41-82-1,0 0-15,-1 0 16,42 0-16,-82-41 16,41-81-1,-41 81-15,0-41 16,0 41-16,-41-41 16,0 82-1,-81 0 1</inkml:trace>
  <inkml:trace contextRef="#ctx0" brushRef="#br0" timeOffset="460523.8404">13663 22416 0,'0'0'0,"0"-82"15,0 41 1,0-41-1,0 0 1,0 1 0,0 40-1,82 41 1,81 0 0,-122 0-1,0 0 1,0 0-1,-41 82-15,0 81 16,0 1-16,0 81 16,0 42-16,0 40 15,-41 0 1,41 0-16,0-40 0,-123-1 16,123-82-16,-81 42 15,40 163 1,41-286-16,0-1 15,-123-40-15,123 0 16,0 0-16,-41-41 16,41 41-1,-41-82-15,41 81 0,-123-81 16,83 82-16,-1-41 16,-82 41-16,0-41 15,-40 41 1,40-82-16</inkml:trace>
  <inkml:trace contextRef="#ctx0" brushRef="#br0" timeOffset="483632.806">42625 22457 0,'0'-41'16,"0"-41"15,0 41 0,0 0-15,0-41-1,-82 82 1,82-81-16,-82 40 16,1 0-1,40 41 1,-41-82-16,-41 0 16,82 82-1,-41-41-15,41 41 16,1-41-16,-42 41 15,0 0 1,0-81-16,-41 81 16,42 0-16,-1 0 0,0 0 15,0 0 1,41 0-16,-81-41 16,81 41-16,-82 0 15,41 0-15,0 0 16,0 0-16,1 0 15,-83 0 1,82 0-16,-41 0 16,83 0-16,-1 0 15,-41 0 1,41 0-16,-82 81 16,82-81-1,-41 0-15,-81 82 0,40-82 16,41 0-16,-40 82 31,-1-82-31,123 41 16,-123-41-16,41 0 15,1 41 1,-1-41-16,41 82 16,0-82-16,-41 0 15,41 41-15,0-41 16,-41 0-16,42 81 15,-83-40 1,41-41-16,82 82 16,-82-82-16,82 82 15,-41-82-15,41 82 0,-41-82 16,41 82 0,0-1-16,0-40 15,0 41-15,0 0 31,0-41-31,0 81 0,0-81 16,0 41-16,0 0 16,164 82-1,-123-123-15,82 81 16,-42-40-16,1 0 16,41-41-16,0 41 15,-1-42-15,288 124 16,-165-164-16,0 123 15,-40-123-15,-1 123 16,-81-123-16,-41 40 16,0-40-16,122 0 15,-81 0 1,0 0-16,40 0 16,83 0-16,-42 0 15,-40 0-15,0 0 16,-42 0-16,-40 0 15,0 0-15,-41 0 16,0 0-16,41 0 16,-1-81-1,1 81-15,-41 0 0,0-82 16,41 82-16,-41 0 16,-41-41-1,82 41-15,-1-82 16,-40 82-16,0-41 15,41 41-15,-41-41 16,82-81 0,-1 40-1,-40 0 1,-82 0-16,82 41 16,-82-41-16,82 42 15,-82-1-15,41-41 16,-41 0-1,41 0-15,-41 41 0,0 0 16,0-40 0,0-1-16,0 0 31,0 41-31,81 41 16</inkml:trace>
  <inkml:trace contextRef="#ctx0" brushRef="#br0" timeOffset="488530.2667">35794 21434 0,'81'0'78</inkml:trace>
  <inkml:trace contextRef="#ctx0" brushRef="#br0" timeOffset="488784.4482">39884 21720 0</inkml:trace>
  <inkml:trace contextRef="#ctx0" brushRef="#br0" timeOffset="489060.7594">35957 21884 0,'-41'0'0,"41"41"31</inkml:trace>
  <inkml:trace contextRef="#ctx0" brushRef="#br0" timeOffset="489337.1658">40171 21802 0</inkml:trace>
  <inkml:trace contextRef="#ctx0" brushRef="#br0" timeOffset="501270.9443">6791 19184 0,'0'-41'31,"0"-40"-15,40 81 62,-40 81-78,82 1 16,-82-41-1,41 0-15,41 41 16,0-82 0,-41 0-16,41 0 15,40-41-15,83-82 16,40 1-16,42-42 16,81-41-16,41-40 15,41 81-15,-164 42 16,-122 40-16,-123 82 15,-41 82 48,0-1-47,0-40-16,-82 41 15</inkml:trace>
</inkml:ink>
</file>

<file path=ppt/ink/ink3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22:35.585"/>
    </inkml:context>
    <inkml:brush xml:id="br0">
      <inkml:brushProperty name="width" value="0.05292" units="cm"/>
      <inkml:brushProperty name="height" value="0.05292" units="cm"/>
      <inkml:brushProperty name="color" value="#FF0000"/>
    </inkml:brush>
  </inkml:definitions>
  <inkml:trace contextRef="#ctx0" brushRef="#br0">28553 21230 0,'-41'0'15,"164"0"48,0 0-63,81-82 16,-81 82-16,163 0 31</inkml:trace>
  <inkml:trace contextRef="#ctx0" brushRef="#br0" timeOffset="407.8695">28758 21148 0,'-82'0'0,"41"0"31,0 0 1,41 41-17,-82 40 1,82 42-16,0 164 31,0-83-31,0 1 0,0 40 16,-82 41-16,82 1 15,0-42-15,-82 1 16,1 203 0,81-203-16,-41-82 0,41-1 15,0-40-15,-82 40 16,82 1 0,0-123-16,41-41 15,41 82-15,40-82 16,83 0-16,-1 0 15,42-41-15</inkml:trace>
  <inkml:trace contextRef="#ctx0" brushRef="#br0" timeOffset="831.4622">30517 21393 0,'0'-41'16,"0"123"30,0 41-46,0 0 16,0-1-16,-82 1 16,82-41-16,-41 40 15,41-81 1,0 41-16</inkml:trace>
  <inkml:trace contextRef="#ctx0" brushRef="#br0" timeOffset="1298.8046">32357 21761 0,'0'0'0,"0"-122"0,82 122 15,-82-41-15,123 41 16,0 0 0,-82 0-16,81 41 15,-122 81 1,0-40-1,0-41-15,-204 82 16,122-41 0,0-82-16,0 81 15,0-81-15,42 41 16,121-41 31,-40 0-47,41 0 0,123 0 31,-124 0-31,1 0 0,0 0 16,0 0-16</inkml:trace>
  <inkml:trace contextRef="#ctx0" brushRef="#br0" timeOffset="1780.0764">34730 21639 0,'0'-41'16,"41"-41"-1,41 82-15,-1 0 16,1 0-16,-41 0 15,41 0-15,-41 0 16,-41 82 0,0 0-1,-82-82-15,0 81 16,0-81-16,1 82 0,40-82 16,163 0 30,-40 0-46,-41 0 16,0 0-16,41 41 16,-41 0-1,-41 41 1,0-41 0,-123 40-1,0-81-15,42 0 16,-1 41-16,41-41 15,-82 0 1,82 0-16</inkml:trace>
  <inkml:trace contextRef="#ctx0" brushRef="#br0" timeOffset="3077.0963">30312 22988 0,'0'-81'16,"0"40"31,0 0 0,-41 123 156,41 40-188,-82-122-15,82 82 16,-41-82-16,41 82 16,-41-82-16,41 41 0,41-41 93,41 0-77,0 0 0,0 0-1,-82 41-15,41-41 16,0 0-16,0 0 62</inkml:trace>
  <inkml:trace contextRef="#ctx0" brushRef="#br0" timeOffset="3742.6551">30639 23193 0,'-41'0'63,"0"41"-48,1-41-15,40 82 16,-41-82-16,-82 0 16,82 0-1,0-41 1,41-41 0,0 41-16,0 0 15,0-41-15,0-40 16,41 40-1,41 82 1,-41-41-16,81 41 16,-81 0-1,-41 41-15,82 41 0,-82-1 16,0 1 0,0 0-16,0 0 0,-123 82 31,42-124-31,-1 42 0,41-41 15,-41-41-15,41 123 16,-41-123 0,41 0-1,41-41 1,0 0 0,0 0-16,0-41 15,0 1 1,82 81-16,0 0 31,0 0-31,-82 81 0,82 1 16,-82-41-1,82 0-15,-82 41 0,81-41 16,1 40-16,-41-81 16,0 41-16,82-41 15</inkml:trace>
  <inkml:trace contextRef="#ctx0" brushRef="#br0" timeOffset="4312.7874">32685 22988 0,'0'0'0,"0"-40"16,41-42-1,-41-41 1,0 164 31,0 0-47,0 41 15,-82-1-15,82 42 16,0-41 0,0 0-1,0 0 1,41-82-16,40 0 15,1 0 1,-41-41-16,41 0 16,-82-41-16,41 0 15,-41 0-15,82 41 0,-82-40 32,0 203-1,0 1-31,0 0 15,-82 0-15,82-1 16,-41 42 0,41-82-16,0-1 15,0 1-15</inkml:trace>
  <inkml:trace contextRef="#ctx0" brushRef="#br0" timeOffset="4958.8188">35221 23152 0,'0'0'0,"0"-123"15,0 82 1,0 1 0,0-1 15,-82 41-15,41 81-1,-41-40-15,41 41 16,-40 82-16,81-82 15,-41-1-15,41 1 0,0-41 16,41 41 0,-1-41-16,42-41 15,-41 0-15,0 0 16,0 0-16,41 0 16,0 0-1,-82-82-15,0 0 16,-82 82 15,41 0-15,-82 0-1,41 123 1,82-41 0</inkml:trace>
  <inkml:trace contextRef="#ctx0" brushRef="#br0" timeOffset="5836.9356">30394 24338 0,'-41'0'31,"41"-81"-31,82 81 62,0 0-62,-42 0 16,83 0 0,-82 0-16,0 0 15</inkml:trace>
  <inkml:trace contextRef="#ctx0" brushRef="#br0" timeOffset="6240.5967">30353 24257 0,'0'0'0,"-41"0"0,-41 40 15,41 1 1,-41 41 0,82 0-1,-81-82-15,81 82 16,-41-82-16,41 41 15,41-41 32,40 0-31,-40 0-16,41 0 16,0 0-16,-41 0 15,0 0-15,-41 41 16,82 40-1,-82-40 1,0 41 0,-123-41-1,41-41-15,0 0 16,41 82-16,0-82 16</inkml:trace>
  <inkml:trace contextRef="#ctx0" brushRef="#br0" timeOffset="6766.3629">33135 24666 0,'0'-41'16,"0"0"-1,0-41 1,0 123 15,0 82-31,0-1 16,0 1 0,0-41-16,0 0 0,-82-1 15,82 83 1,0-123-16,0 0 15,41-41-15</inkml:trace>
  <inkml:trace contextRef="#ctx0" brushRef="#br0" timeOffset="7366.3542">35466 24747 0,'0'0'0,"0"-41"15,0 1 17,-41 40 15,-40 40-32,81 1 1,-82 41-16,82 0 15,0 0 1,0-41-16,0 41 16,82-1 15,-1-81-31,-40 0 16,82-41-1,-41-40-15,-82 40 0,41-41 16,-41 41-16,0-41 15,0-122 1,0 163-16,0-41 16,-82 82-1,41 0 1,-82 0 0,82 0-1,41 41-15</inkml:trace>
  <inkml:trace contextRef="#ctx0" brushRef="#br0" timeOffset="8658.9136">37021 21761 0,'0'-81'0,"0"40"15,0 0 1,0-41 0,41 0-1,-41 123 79,0 41-78,0-41-1,-82-41 1,82 82-16,-41-82 15,0 163 1,41-122 0,-82-41-16,82 41 15,0 0 1,82-41 0,-41 0-1,0 0-15,41 82 16,-1-82-1,-40 0-15,0 0 0,0 0 16,82-41 0,-123 0 15,0 0 0,0 0-15,-41 41 31,41 41-16,0 0-31,0 0 16,-41 41-16,41-1 15,0 1-15,0-41 16,0 41-16,-41 0 15,41-41-15</inkml:trace>
  <inkml:trace contextRef="#ctx0" brushRef="#br0" timeOffset="9967.6527">37348 23111 0,'0'0'0,"0"-41"15,0-41 1,0 1-1,0-1 1,-123 82 31,82 82-31,41-41-16,0-1 15,0 1-15,0 41 16,0 0-1,0 0-15,82-82 16,82 163 0,-164-81-1,0-41 17,-82 0-1,41-41-31,0 0 15,-41 0 1,82-41 0,0-82-1,164 1 1,-123 81 0,0 41-16,41-123 15,-41 123-15,-41-82 0,81 82 16,-81-82-16,0 1 15,0 40 1,-122 41 15,40 0-15,41 41 0</inkml:trace>
  <inkml:trace contextRef="#ctx0" brushRef="#br0" timeOffset="11348.3249">37307 24584 0,'41'0'15,"-41"-41"17,0 0 46,0 0 172,0-41-188,-123 164-31,123 0-15,-41 0-16,41-1 16,-81 1-16,81 0 15,0-41-15,40 41 32,1-82-32,0 0 0,82 0 15,-41 0-15,41 0 16,-83 0-16,1 0 15,82-164 1,-123 82-16,0 1 16,0-1-16,-82 41 15,0 41-15,-40 0 16</inkml:trace>
  <inkml:trace contextRef="#ctx0" brushRef="#br0" timeOffset="12174.0996">38330 21066 0,'82'0'47,"-42"0"-31,42 0-16,-41 0 15,41 41-15,-41-41 16,0 0-16,41 41 15,-1-41 1,-81 82-16,0-42 0,0 83 16,41 41-16,-41 327 31,-41-205-31,41 0 0,-40-81 16,40 40-16,-82 1 15,82-42-15,0 1 16,0 245-1,0-287-15,0 1 16,0 40-16,0-81 16,0-41-16,0 41 15,0-41 1,-82-1 15,0-81-31,41 0 16,-41 0-16,1 0 15,-1 0-15,0 0 16,0 41-16,0-41 16,0 0-16</inkml:trace>
  <inkml:trace contextRef="#ctx0" brushRef="#br0" timeOffset="16775.8262">39721 24747 0,'0'-41'15,"0"-40"1,81 81 15,-40 0-31,0 0 16,-41 41-1,0-1-15,0 1 16,0 0 0,0 41-16,0-41 0,-41 0 15,-81 82 1,244-123 31,-81 0-32,0 0-15,0 0 16,-41 41-16,82-41 16,-82 40-16,0 42 31,-41-82-15,-82 41-16,41-41 15,1 0-15,40 0 0,-41 41 16,41-41-1</inkml:trace>
  <inkml:trace contextRef="#ctx0" brushRef="#br0" timeOffset="17053.3511">40498 25034 0,'0'0'0,"0"-82"16,0 41-16,82-41 16,-123 82 15,0 0-15,41 41-16,-82 0 15,0 82 1,41-41-16,41-42 15,-41-40-15,41 82 16,0-41 0</inkml:trace>
  <inkml:trace contextRef="#ctx0" brushRef="#br0" timeOffset="17292.0809">40252 24829 0,'0'-41'0,"0"123"63,82-41-63,-41 41 15,41 0 1,-82-1-16,82-40 15,-82 0-15,82 41 0,-1-41 32</inkml:trace>
  <inkml:trace contextRef="#ctx0" brushRef="#br0" timeOffset="17864.2163">41030 24870 0,'0'-41'16,"0"0"0,41 41-1,40 0 1,-81 41 15,-41-41-15,41 82-1,-40-41-15,40 0 16,0 41 15,81-82 32,1 0-63,-41 0 15,0 0-15,41-41 16,-82 0 15,0 0-15,0-41 0,0 0-1,0 41 16,0 123 1,0-41-17,0 41-15,0 0 16,0 0-16,0-1 16,0 42-16,0 0 15</inkml:trace>
  <inkml:trace contextRef="#ctx0" brushRef="#br0" timeOffset="19419.5762">41316 18653 0,'123'-41'94,"-42"41"-94,1 0 0,0-82 16,-41 82-16,82-41 15,-123 0 1,82 41-16,-82-123 15,40 42-15,-40-1 16,0 0 0,-122 0 31,-42 532-1,205 0 1,-164-205 0,-122-245 16</inkml:trace>
  <inkml:trace contextRef="#ctx0" brushRef="#br0" timeOffset="19817.7756">42666 18284 0,'0'0'0,"0"-40"15,0-42 1,0 0-1,-164 82 32,1 695 0,163-245 0,163-368-31</inkml:trace>
  <inkml:trace contextRef="#ctx0" brushRef="#br0" timeOffset="20347.6207">43116 18571 0,'0'0'0,"0"-41"0,0-41 16,0 41 0,0 123 30,0 0-46,-41 40 16,0 42 0,41-82-16,-82 0 15,82-41-15,-41-41 16,41 81-16,0-121 62,0-42-62,0-41 16,41 0-16,-41-40 0,82-1 16,-82 41-16,82 42 15,0-1 1,-1 204 15,-81-81-31,82 41 16,-82 0-16,0 41 15,0 122 1,0-163-16,0 0 16,0 0-16,0-42 15,0 42-15,0-41 16,0 0 0</inkml:trace>
  <inkml:trace contextRef="#ctx0" brushRef="#br0" timeOffset="20576.3033">42952 18734 0,'0'0'0,"0"-41"15,41 41 32,41 0-31,41 0-16,-1 0 0,-40 0 15,0 0-15,0 0 16</inkml:trace>
  <inkml:trace contextRef="#ctx0" brushRef="#br0" timeOffset="20888.2303">43975 18121 0,'0'0'0,"0"-82"15,0 0 1,82 82 31,163 696 0,-245-615-47,-286 533 47,204-532-47,0-82 15</inkml:trace>
  <inkml:trace contextRef="#ctx0" brushRef="#br0" timeOffset="21525.9242">45243 18448 0,'0'0'0,"41"0"15,-41-82-15,41 82 0,-41-41 16,-41 82 47,-41 41-48,0-41-15,-40 41 16,40-41-16,0 40 15,41-81-15,-41 82 16,82-41 0,82-41 15,-41 0-31,41 0 16,40 0-16,-40 0 15,0 0-15,0 0 0,82 82 31,-83-41-31</inkml:trace>
  <inkml:trace contextRef="#ctx0" brushRef="#br0" timeOffset="21750.0427">44875 19184 0,'0'0'0,"-82"0"16,123 0 15,41 0-15,40 0-16,1 0 16,0 0-16,0 0 15,-42 0-15,-40 0 16,0 0-16</inkml:trace>
  <inkml:trace contextRef="#ctx0" brushRef="#br0" timeOffset="23444.3195">45979 18448 0,'0'-82'16,"0"0"-1,0 42 1,82 40-16,0 40 31,-82 42-15,0 0-16,41-41 0,-41 0 15,0 41-15,0-41 16,0 40 0,-41-81-16,41 41 15,0-123 32,0 1-31,0-1-16,0-82 15,0 123 1,82 41-16,0-41 0,-1 41 16,-40 0-1,41 0 1,-82 123-16,82-41 0,-82-41 16,0 0-16,0 41 15,0-42 1,0 42-16,-41-82 15,41 41-15,-82-41 16,82-41 31,0-41-47,0-40 16,82 40-16,-41 0 0,0 0 15,41 82 1,-82-41-16,81 41 0,1 0 15,-41 0 1,-41 123 0,0-41-16,82 41 31,-82-42-31,0 1 0,0-41 16,-41 0-16,41 41 15,0-41 1,41-41-1,41 0-15,-41 0 0,0 0 16,40-41 0,-81-41-16,41 41 0,-41-41 15,82-40 1,-41 81-16,-41-41 16,41 82-1,-41-82-15,0 123 47,0 0-31,0 0-1,0 41-15,0-41 0,0-1 16,0 1-16,0 41 16,0 0-1,123-82 16,-82 0-31,-41-41 0,122-41 16,-122 0-16,41 1 16,41-83-1,-82 123 1,41 41 0,-41 41 15,0 0-31,0 41 0,0-41 15,-41 0 1,41 40-16,0-40 16,-41-41-1,41-82 32,41 42-47,0-42 16,-41 41-16,82 41 15,-82-41-15,41 41 16,40 0 0,-40 82-1,-41 0 1,0-1 0,0-40-1,82-41 63</inkml:trace>
  <inkml:trace contextRef="#ctx0" brushRef="#br0" timeOffset="23645.6694">47697 17834 0,'0'0'0,"82"0"16</inkml:trace>
  <inkml:trace contextRef="#ctx0" brushRef="#br0" timeOffset="24008.3416">48679 17957 0,'0'-123'47,"0"205"-16,-41 82-15,41 409 31,164-328-16</inkml:trace>
  <inkml:trace contextRef="#ctx0" brushRef="#br0" timeOffset="24452.4871">49252 18244 0,'0'-41'16,"0"-41"-1,82 82-15,0 0 16,-42 0 0,42 41 15,-82 41-31,0-1 16,-82 1-1,42-82-15,-1 82 16,-41-82-16,0 0 15,123 0 17,0 0-32,0-41 15,41 41-15,-42 0 16,1 82 0,-41 0-1,0 40 1,0-40-1,-41-41 1,-40-41-16,-1 0 16,41 0-1,0 0-15</inkml:trace>
  <inkml:trace contextRef="#ctx0" brushRef="#br0" timeOffset="24719.837">49825 18693 0,'0'-81'0,"0"122"78,0-1-78,0 1 0,0 41 16,0-41-16,-41 82 31,41-82-31,0 0 16</inkml:trace>
  <inkml:trace contextRef="#ctx0" brushRef="#br0" timeOffset="25284.1374">50315 18284 0,'0'-40'16,"0"-1"-1,-81 122 48,40 42-48,41-82 1,-82-41 0,82 41 15,41-41-31,41 0 15,-41 0-15,81 41 32,1-41-17,-41 0 1,0 0 0,-82-41-16,0 0 15,41 41 1,-41-82-16,0 41 15,0 0 17,-82 41 15,82 41-47,-41 41 15,41-41-15,-82 0 0,82 41 16,0 0-1,-41 40-15,41-81 16</inkml:trace>
  <inkml:trace contextRef="#ctx0" brushRef="#br0" timeOffset="25569.8669">51011 17957 0,'0'0'32,"82"696"30,-82-574-62,-41-40 0,-368 327 47</inkml:trace>
  <inkml:trace contextRef="#ctx0" brushRef="#br0" timeOffset="27081.6159">51993 18203 0,'41'-41'32,"-82"41"61,-41 41-77,0-41-16,41 41 16,-41 40-1,0-81 1,82 41-16,-40-41 16,40 41 62,122-41-63,-40 0-15,0 0 32,0 0-32,-41 0 0,40 0 15,-81 41 1,41-41-16,0 0 31,-41 82 16</inkml:trace>
  <inkml:trace contextRef="#ctx0" brushRef="#br0" timeOffset="27744.8744">51952 18244 0,'0'0'16,"0"-82"-16,-41 82 0,-41 0 15,41 0 1,0 41-16,-41 0 31,82 40-31,0 1 16,41-82-1,41 41-15,-41-41 16,0 0-16,41 0 16,0 0-16,-42-82 31,-40 41-31,0 0 15,0-81-15,-40 122 32,-42 41-32,-41 0 15,41 40-15,82-40 16,-41-41-16,41 82 16,0 0-1,41-82 1,41 0-16,-41 0 15,41-41 1,-82 0-16,82 41 16,-82-82-16,0 41 31,-82 41-31,-41 0 16,123 82-16,-82-41 15,82 82 1</inkml:trace>
  <inkml:trace contextRef="#ctx0" brushRef="#br0" timeOffset="27956.2422">51952 18898 0,'41'-41'31,"40"41"-31,124 0 31,-123 0-31,0 0 0,-41 0 16</inkml:trace>
  <inkml:trace contextRef="#ctx0" brushRef="#br0" timeOffset="28110.6611">52115 19225 0,'0'0'0,"41"0"31,41 0-31,0 0 16,41 0-16,-1 0 15,-40-41-15</inkml:trace>
  <inkml:trace contextRef="#ctx0" brushRef="#br0" timeOffset="28538.7385">53302 18530 0,'0'0'0,"0"-82"16,0 41-1,81 41 1,42 0 0,-82 82-1,-41 41 1,0-82-16,-41 40 16,-41-81-16,41 82 15,-81 0 1,204-82 15,-1 0-15,1 0-16,-82 41 15,82-41-15,-82 82 16,0-41 0,-41-41-1,0 81-15,-41-81 16,1 123-16,-124-41 15,1 0 1,122-82-16,-41 41 16</inkml:trace>
  <inkml:trace contextRef="#ctx0" brushRef="#br0" timeOffset="29639.2985">44016 20452 0,'82'0'32,"-41"0"-17,40 0-15,42 0 16,-41 0-16,41 0 15,-82-122-15,-1 40 32,42 82-32,-82-123 0,0 82 15,0-41-15,0 1 16,0 40-16,-41 41 16,41-41-1,-81 41-15,40 41 16,41 41-1,-82 81-15,82 42 16,0-124-16,0 1 16,0-41-16,0 41 15,0 0-15,0-41 16,0 0-16,0 0 16,0 40-16,-123-81 15,82 82-15,-41-82 16,1 41-1</inkml:trace>
  <inkml:trace contextRef="#ctx0" brushRef="#br0" timeOffset="30011.6043">45488 20248 0,'0'0'0,"0"-41"15,0-41-15,0 41 16,0 0-16,0 0 16,0 164 30,0 0-46,0 0 16,0-1-16,-81 1 0,-1 122 31,82-163-31,-41 0 0,41 0 16,-82 0 0,123-82 15,-41-41-31,41-41 15</inkml:trace>
  <inkml:trace contextRef="#ctx0" brushRef="#br0" timeOffset="30269.5991">45407 20534 0,'0'0'0,"0"-123"0,81 42 16,-81-1-16,123 0 0,-82 0 16,0 41-1,41 41-15,-41 0 31,-41 82-15,82 82-16,-82-42 16,0 1-16,0 0 15,0-41-15,0 40 16,-41 42 0,41-123-16,-41 41 15,41 0 1</inkml:trace>
  <inkml:trace contextRef="#ctx0" brushRef="#br0" timeOffset="30473.9029">45407 20821 0,'0'-82'32,"81"82"-17,42 0-15,0 0 16,122-41 0,-122 41-16,-41 0 15</inkml:trace>
  <inkml:trace contextRef="#ctx0" brushRef="#br0" timeOffset="30736.6794">46429 20248 0,'0'0'0,"0"-82"16,0 205 30,82 40-30,-82-81-16,0 0 0,0 82 31,-41-83-31,-41 42 0,42-41 16,-42-41-16,41 41 16,-123-41-1,82-41-15</inkml:trace>
  <inkml:trace contextRef="#ctx0" brushRef="#br0" timeOffset="31088.8075">45529 19921 0,'0'0'16,"0"-41"-16,0-41 16,-81 82-1,40 0 17,41 82-32,-82 0 15,0 40-15,82 42 16,-123 245-1,1-205-15,122-81 0,0 41 16,-41-42 0,41-40-16,81 82 15,1-82-15,41-82 16,0 41-16,-1-41 16</inkml:trace>
  <inkml:trace contextRef="#ctx0" brushRef="#br0" timeOffset="31471.4045">47575 20698 0,'0'0'0,"41"-82"0,-41 41 16,81-41-1,-81 164 32,-81-41-31,-1 41-16,-123 41 16,83-123-1,-1 81-15,82-81 16,41 41-16,41 41 31,82-82-31,-1 0 16,1 0-16,-41 0 15,0 0-15,-41 0 16,-1 0 0,42 0-16</inkml:trace>
  <inkml:trace contextRef="#ctx0" brushRef="#br0" timeOffset="31653.3104">47166 21393 0,'81'0'31,"1"0"-15,0 0-16,0 0 15,0 0-15,-41 0 16</inkml:trace>
  <inkml:trace contextRef="#ctx0" brushRef="#br0" timeOffset="32118.6037">48638 20657 0,'0'0'0,"0"-41"0,0-41 16,82 82-16,0 0 16,-41 0-1,41 0 1,-82 123-1,0-41-15,-82 81 32,-41-81-17,41 0 1,164-82 15,0 0-31,-41-41 16,41 41-16,-41 41 15,-41 82 1,0-42 0,0 1-1,-82-82 1,0 82-16,-41-82 16,0 82-16,1-82 15,40 41-15,-41-41 16</inkml:trace>
  <inkml:trace contextRef="#ctx0" brushRef="#br0" timeOffset="37193.1046">36775 26302 0,'0'-82'0,"0"41"31,0 0-31,0-41 15,0 123 48,41 0-47,-41 41-16,0 0 15,41-41-15,-41 0 16,0 40-16,0-40 15,82 0-15,-82 41 0,0-41 16,0 0-16,0 0 16,0 41-1,0-123 63,41-41-62,-41-41 0,41 82-1,-41-41 1,82 82-16,-82-122 0,0 81 31,40 41-31,-40-41 16,0 123 78,0-41-94,0 40 15,-81 1 1,81 0-16,0-41 0,-41 0 15,41 41 1,-82-82-16,82 81 16,-41-40-16,0-41 47,-41 0-32,41 0 16,41 41 16</inkml:trace>
  <inkml:trace contextRef="#ctx0" brushRef="#br0" timeOffset="37856.2662">37716 26711 0,'0'-41'16,"0"-41"-1,0 41 1,82 41 0,0 0-1,-41 0 1,-41 41-16,0 41 16,0-41-16,0 0 15,0 41-15,-82-42 16,41 1-16,0 82 31,-82-123-31,123 41 0,-41-41 16,123 0 62,-41 0-78,0-41 0,41 41 15,0 0 1,-1-41-16,-40 41 16,0 0-16,41 0 15,0 0-15,-41 0 16,0-41 15</inkml:trace>
  <inkml:trace contextRef="#ctx0" brushRef="#br0" timeOffset="38598.2489">38412 26343 0,'0'-82'16,"-41"0"-1,0 41 1,-41 41 0,82-82-16,-123 82 15,0 0 1,83 0 0,-42 0-16,41 0 15,0 0-15,-82 41 16,41-41-1,42 82-15,-1-82 16,-41 82-16,41 0 0,41-41 16,-82 40-16,0 42 31,82-82-31,0 41 0,-41-41 16,41 0-16,0 40 15,0 42 1,0-41-16,0 0 15,0 0-15,41-42 16,-41 42-16,82 0 16,0-41-16,41 82 15,-42-123 1,42 82-16,-41-82 0,0 40 16,0-40-16,81 0 31,-81 0-31,-41 0 0,0-40 15,41 40-15,-41-82 16,-1 82-16,-40-82 16,123 82-1,-123-82-15,82 82 0,-82-123 16,41 82-16,-41 1 16,82-83-16,-82 41 15,0 0-15,0 0 16,0-40-16,0 40 0,0 0 15,0 0 1,-82-40-16,-41 40 16,41 82-16,1-82 15,-1 82-15,0 0 16,0 0-16,-82 41 16</inkml:trace>
  <inkml:trace contextRef="#ctx0" brushRef="#br0" timeOffset="43651.5243">40907 1636 0,'0'0'0,"0"-82"0,-82 82 16,82-41-16,-41 41 16,82 0 15,82-40-15,-41 40-16,81 0 31,-81 0-31,-41 0 0,41 0 15,-41 0 1</inkml:trace>
  <inkml:trace contextRef="#ctx0" brushRef="#br0" timeOffset="43986.4975">40866 1513 0,'0'0'0,"-82"0"0,82 123 62,0 0-46,0 41-16,-82 326 16,82-244-1,-81 40-15,81 41 16,-123 82-16,41-81 15,0 367 1,-41-409-16,123-81 16,-81-1-16,81-40 0,0-41 15,0-41 1,0-42-16,0 1 16,81-41-16,1 0 15,41 0-15</inkml:trace>
  <inkml:trace contextRef="#ctx0" brushRef="#br0" timeOffset="44421.493">42420 1963 0,'-40'-122'16,"40"204"31,0 40-32,0 1-15,0 0 16,0-1-16,-82 83 31,82-164-31,0 0 0,0 41 16</inkml:trace>
  <inkml:trace contextRef="#ctx0" brushRef="#br0" timeOffset="44864.8635">43770 2127 0,'0'-123'0,"0"82"15,82 41 1,41 0 0,-41 0-16,-41 0 0,40 82 15,-81-41-15,41 41 16,-41-41-16,0 0 16,-163 122-1,81-122-15,0 41 16,0-82-16,0 41 15,205-41 32,0 0-31,0 0-16,-1 0 16,-40 0-16,41 0 0,0 0 15,-82 0 1</inkml:trace>
  <inkml:trace contextRef="#ctx0" brushRef="#br0" timeOffset="45549.5356">41970 3395 0,'0'0'0,"0"-41"0,0 0 16,82 41 0,-41 0-1,41 0-15,0 0 16,-41 41-1,-41 0-15,0 0 16,0 82-16,-123-41 16,41-42-16,0 42 0,1-41 15,-1-41 1,82 82-16,-41-82 16,123 0 15,-41-41-31,81 41 15,124-41 1,-83 41-16,-40 0 16,0 0-16</inkml:trace>
  <inkml:trace contextRef="#ctx0" brushRef="#br0" timeOffset="45983.6009">43975 3231 0,'82'-81'16,"-82"40"0,0 123 30,-41-1-30,41-40-16,0 82 16,0-82-1,0 41 1,41-82-16,41 0 0,-1 0 16,1 0-1,0-123 1,-82 41-16,82 0 15,-82 41-15,41 41 16,-41 82 15,0 0-15,-41 164 0,-41-124-16,82 1 15,0-41-15</inkml:trace>
  <inkml:trace contextRef="#ctx0" brushRef="#br0" timeOffset="47388.1513">42134 4622 0,'0'-82'0,"0"42"62,82-1-46,0 41-1,0 0 1,-82 41 0,81-1-16,-81 42 15,0-41-15,0 0 0,-41 41 16,1-41-16,-83 41 31,41-1-31,82-162 63,82 81-48,0-41-15,-41 41 16,-1 0-16,42 0 15,-82 81 1,0 42 0,0-41-1,-41-41-15,-40-41 16,-42 0-16,82 0 16,0 0-16,0 0 15,-41 0 1,82-82-1</inkml:trace>
  <inkml:trace contextRef="#ctx0" brushRef="#br0" timeOffset="47901.0785">44548 4745 0,'0'0'0,"0"-82"31,-41 82 0,-41 0-31,41 82 16,-41-41-16,0 41 0,41-1 16,-40 83-1,40-82-15,41-41 16,0 0-1,82-41-15,-42 0 16,1 0-16,0 0 16,41 0-16,0 0 15,-82-41 1,0-41-16,0 0 16,-82 82-1,41 0-15,-41 41 16,1 0-1,-1 41-15,41-41 0</inkml:trace>
  <inkml:trace contextRef="#ctx0" brushRef="#br0" timeOffset="50513.2803">42216 5768 0,'0'-41'47,"-82"41"313,82 81-360,-82 42 15,82-41-15,-82 0 0,82-41 16,0 41-16,0-42 16,82-40 15,0 0-31,-41 0 15,41-40-15,-41 40 16,-41-82-16,41 0 16,-41-82-1,0 82-15,0 1 16,-123 81-16,41-41 16,41 41-16,-41 41 15,82 40-15,0-40 16,0 0-16,41-41 15</inkml:trace>
  <inkml:trace contextRef="#ctx0" brushRef="#br0" timeOffset="51030.9543">43811 5931 0,'82'-41'15,"-82"0"32,-41 82 0,0 0-47,-41 82 16,82-82-1,0 41-15,0-1 16,82 1-16,-41-82 0,82 41 31,-82-41-31,0 0 16,41-41-16,-82 0 15,0-40-15,40-1 16,-40-164 0,-40 164-16,40 42 15,-82 40-15,0-82 16,41 82-1,82-41 1</inkml:trace>
  <inkml:trace contextRef="#ctx0" brushRef="#br0" timeOffset="51749.5188">45652 1636 0,'0'-41'32,"82"41"-32,-41 0 15,0 0-15,41 0 16,-42 0-16,-40 82 16,41 0-16,-41-41 15,0 245 1,-41 0-16,-40 42 15,-1-1-15,82 0 16,-123 123-16,41 327 16,82-449-1,0-1-15,-82-41 16,82 0-16,0-81 16,0 40-16,-81-81 15,-1 122 1,82-204-16,-41 0 0,41-41 15,-82-41-15,82 82 16,-409-123 31,245 41-16</inkml:trace>
  <inkml:trace contextRef="#ctx0" brushRef="#br0" timeOffset="52563.4529">47207 6627 0,'0'-82'0,"-82"82"0,82-41 47,41 41-47,0-41 15,40 41 1,1 0-1,-82 41 17,0 41-32,0-41 0,-41-41 15,0 122-15,-40-122 16,40 82-16,0-82 16,82 0 30,0 82-46,-1-82 16,-40 41 0,82-41-16,-204 245 47,81-204-47,-41-41 15,-164 82 16,205-205 1</inkml:trace>
  <inkml:trace contextRef="#ctx0" brushRef="#br0" timeOffset="52873.2515">48270 6749 0,'0'0'0,"0"-82"16,0 123 30,-123 0-46,82 82 0,-40-82 16,-42 41-16,-245 204 47,368-245-31</inkml:trace>
  <inkml:trace contextRef="#ctx0" brushRef="#br0" timeOffset="53116.3368">47697 6831 0,'0'0'31,"0"-41"-31,82 41 16,-82 123-1,41-41-15,164 286 47,-205-286-31</inkml:trace>
  <inkml:trace contextRef="#ctx0" brushRef="#br0" timeOffset="53916.5233">48679 6749 0,'0'0'0,"0"-41"0,0 0 31,41 41-31,-41-40 0,41 40 516</inkml:trace>
  <inkml:trace contextRef="#ctx0" brushRef="#br0" timeOffset="54833.8008">47043 6258 0,'41'0'15,"-41"-81"-15,0-42 16,82 82 0,-82 0-1,0 164 48,-41 40-63,41 1 15,-82 41-15,82-42 0,-82 42 16,41 245 31,41-369-32,123-203 32,-41 40-47,204-327 47,-204 204 0,-82 164 0,-205 737 0,83-42 0</inkml:trace>
  <inkml:trace contextRef="#ctx0" brushRef="#br0" timeOffset="55078.3517">48884 6995 0</inkml:trace>
  <inkml:trace contextRef="#ctx0" brushRef="#br0" timeOffset="55759.8072">48761 6913 0,'-82'0'63,"41"0"-47,-41 82-16,-81-82 46,122-205 1,327 123 0,-245 573 0,-450-123 0,327-368 0,82-41-47,205-163 47,-123 245-32,-1 286 17,124-81-1</inkml:trace>
  <inkml:trace contextRef="#ctx0" brushRef="#br0" timeOffset="56166.3874">46225 8426 0,'-41'0'47,"164"0"-47,899 0 47,205 164 0,-1186-164-16</inkml:trace>
  <inkml:trace contextRef="#ctx0" brushRef="#br0" timeOffset="56497.0636">46388 8795 0,'-81'0'0,"162"0"0,-81 0 47,164 0-47,1759 81 47,-1392-81 0,-531 41 16,-81-41-32</inkml:trace>
  <inkml:trace contextRef="#ctx0" brushRef="#br0" timeOffset="58160.1789">45570 6667 0,'0'0'0,"0"-409"16,0 41-16,0-82 15,0-41-15,0 164 16,82 41-16,0 40 0</inkml:trace>
  <inkml:trace contextRef="#ctx0" brushRef="#br0" timeOffset="59768.7403">48025 4704 0,'0'-41'0,"-82"41"31,123 0 16,0 0-47,0 0 16,81 82-16,83-82 15,-42 82-15,206 40 0,-1-40 16,368 82 0,-409-82-1,-40 0-15,-42-1 0,-81-81 16,40 123-16,-81-123 16,-41 41-16,-41-41 31,41 0-16,-42 0 1,-40-41 31,0-41-31,-163 0-1,122 82-15,-41-122 16,0 81-16,123 41 78,41 0-78,-41 0 16,0 0-16,41 123 15,-41-123-15,40 81 16,-81-40-16,0 0 15,41 41-15,-41 0 16,0-41 0,-82 40-16,42-81 15,-42 82-15,41-82 0,41 41 16,-82-41-16,41 82 16</inkml:trace>
  <inkml:trace contextRef="#ctx0" brushRef="#br0" timeOffset="60778.8895">53097 5359 0,'0'-82'0,"41"0"16,-41 123 30,0 0-30,0 41-16,0-1 16,-41 206-1,-41-165-15,82 1 16,-81 0-16,81-41 16,-82-1-16,82 1 15,0-41-15,0-82 47,0 0-47,41-81 16,-41 40-16,81-164 15,42 124 1,-123-1-16,82 0 16,-82 41-16,82 42 15,-82-42 1,41 82 15,-41 41 0,0 40-31,-41 42 0,41 0 16,-41-41-16,41-1 16,-82 42-16,82-41 15,-82 41 1,0-41-16,82-42 15,0-80 32,41-42-31,-41 0-16,82-41 16,0-40-16,0-1 0,0-41 31,-82 124-31,0 40 15,0 123 17,0 40-32,0 1 15,-41 41-15,41-42 16,-123 1-16,82-41 16,41 41-16,-82-1 15,82 1-15,-41-82 16,41 0-1</inkml:trace>
  <inkml:trace contextRef="#ctx0" brushRef="#br0" timeOffset="61401.673">53833 4786 0,'0'0'0,"0"-82"0,0-82 32,0 83-32,0-1 15,-40 0-15,40 41 0,-82 41 16,0-82-1,0 82-15,41 0 16,0 0-16,-41 0 16,-40 41-16,40 41 15,0 41-15,-163 204 16,81-82 0,41 1-16,82-42 15,-40 42-15,81-83 16,-82 42-16,82-41 0,0 122 31,0-163-31,82-1 0,-1 1 16,83-82-16,0-41 15,245 123 1,-205-123-16,42 0 16,-1-82-16,-122 41 15,-41-82-15,40 0 16,83-163-1,-82 41-15,-41-1 16,-82 42-16,81-42 16,-81 42-16,0-42 15,0 42-15,-41-1 16,-40 83-16,40-1 16,-82 41-16,41 82 0,0 0 15,1 0 1,-165 205-1,123-1-15,42-40 0,-42 40 16</inkml:trace>
  <inkml:trace contextRef="#ctx0" brushRef="#br0" timeOffset="63600.9726">51543 4131 0,'41'0'32,"81"0"-17,-81 0-15,0 0 16,0 0-16,82 0 15,-123-81 1,41-1-16,-41 0 16,81 0-1,-81 41 1,-40 41 46,40 41-30,-41-41-1,41-41 16,-82-41 0,82 123-16,-41 0-31,41 0 0,-82 286 16,41-163-1,41-41-15,-82-1 16,82 1-16,0-82 15,-41 0-15,41 41 16,0-164 31,0 41-31,0 0-16,41-41 15,-41-40-15,82-42 0,-82 0 16,123 42-16,-123 40 15,123-41-15,-82 82 16,40-41-16,1 42 16,0 40-16,0 0 15,0 0 1,-82 81 0,0-40-1,0 0-15,0 41 16,-41-41-16,0 0 0,-123 81 31,82-122-31,1 123 0,-1-123 16,41 41-16,41 0 78,123 41-63,-1 0 1,-81-82 0,41 41-16,0-41 15,0 0-15,-1 0 16,1 0-16,-41 0 16,82 0-1,-123-82-15,41 0 0,-41 0 16,0 0-16,82 0 15,-82-40-15,0 81 16,0 0 0,-41-41-16,0 82 15,-41 82 1,82-41 0,-82 41-16,82 40 15,0 1-15,-41 0 16,41-82-16,0 0 15,0 40 1,41-81 0,41 0-1,-82-40-15,41-1 16,41-41-16,-41-41 31,-41 41-31,0 0 0,41 82 16,-41-40-16,0 80 31,0 1-31,0 82 16,0-82-16,0 0 15,0 41-15,0 0 16,0-123 46,81-41-62,-81 41 16,123-41-16,-82 0 16,0 82-1,-41-82 1,0 123 0,0 0-16,0 0 15,0 0 1,0 82-16,82-123 31,-41-41 0,40-41-15,-81 41-16,0-41 16,82 41-16,-82 1 15,41 40 16,-41 40-31,0 1 16,0 41 0,82 0-1,-41-82 1,-41 41-16,41-41 16,41-41-16</inkml:trace>
  <inkml:trace contextRef="#ctx0" brushRef="#br0" timeOffset="64243.3203">53956 3477 0,'0'0'0,"0"-82"0,0 0 32,0 123-1,0 41-16,0 0-15,0 81 16,0-81-16,0 0 16,0 0-16,0 41 15,-82-83-15,82 83 16,0-82 15,0-123 0,41 41-31,-41 0 16,41-81-16,-41 81 16,41 0-16,-41-41 15,82 82 1,-82-82 0,0 123 46,-41 0-46,-82 41-1,82-82 1,0 0-16,41 41 16,-122-41-16,204 0 62,-42 0-62,1 41 0,82 41 16,-123-42-1,123-40-15,-123 82 16,163-82-16,-122 164 16,0-164-16,-41 41 15,123-41-15</inkml:trace>
  <inkml:trace contextRef="#ctx0" brushRef="#br0" timeOffset="64716.3672">52443 4909 0,'0'0'0,"-82"0"0,41 0 15,164 0 48,-1-41-63,83 41 15,368-82 1,-369 82-16,42 0 16,-42 0-16,-40 0 15,204 0 1,-245 0-16,-42 0 0</inkml:trace>
  <inkml:trace contextRef="#ctx0" brushRef="#br0" timeOffset="64959.4404">52197 5195 0,'0'0'0,"123"-41"32,0 41-17,572-82 1,-490-41-16</inkml:trace>
  <inkml:trace contextRef="#ctx0" brushRef="#br0" timeOffset="69559.5187">40211 8181 0,'0'0'16</inkml:trace>
</inkml:ink>
</file>

<file path=ppt/ink/ink3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23:54.221"/>
    </inkml:context>
    <inkml:brush xml:id="br0">
      <inkml:brushProperty name="width" value="0.05292" units="cm"/>
      <inkml:brushProperty name="height" value="0.05292" units="cm"/>
      <inkml:brushProperty name="color" value="#FF0000"/>
    </inkml:brush>
  </inkml:definitions>
  <inkml:trace contextRef="#ctx0" brushRef="#br0">25567 6340 0,'0'-82'0,"0"42"16,0-1 0,0 163 31,0 1-47,0 0 15,-82 40 1,82-40-16,0-82 15,-41-41-15,41 82 16,0-164 15,0 0-15,0-41-16,123-40 16,-123-1-16,123 1 15,-123 40-15,122-41 16,-40 164-1,-41 0 1,82 123 0,-123 41-16,81 40 15,-81-40-15,0-1 16,0 1-16,0-41 0,0-1 16,0-40-1,0 0-15,0 0 16</inkml:trace>
  <inkml:trace contextRef="#ctx0" brushRef="#br0" timeOffset="243.9416">25526 6790 0,'-123'-41'0,"82"41"32,123 0-1,82 0-31,245-82 31,-164 82-31,-40 0 0,-42 0 16,1 0-16</inkml:trace>
  <inkml:trace contextRef="#ctx0" brushRef="#br0" timeOffset="695.8349">27449 6667 0,'0'0'16,"-82"0"-16,204 0 47,42 0-47,-41 0 15,-1 0 1,1 0-16,-41 0 0,0 0 16,-41 0-16,0 0 15,40 0 1,-162-81 15,-1 81-15,41-41-16,41 0 31,82-41-15,-41 82-1,40 0-15,-40 0 16,0 0-1,-41 82-15,0 0 16,0-41-16,-82 40 16,1-40-16,40-41 15,-41 82-15,41-82 16,0 82-16</inkml:trace>
  <inkml:trace contextRef="#ctx0" brushRef="#br0" timeOffset="1305.0701">26426 7199 0,'0'-41'15,"0"-40"1,41 81-16,-41-41 16,0 82 15,0-1-15,0 42-16,0-41 0,0 0 15,0 41 1,82-82 15,40-41-15,-122 0-1,41-41-15,-41 0 32,0 123-1,0 41-16,0-41-15,0 0 16,0 41-16,0-41 16,0 40-1</inkml:trace>
  <inkml:trace contextRef="#ctx0" brushRef="#br0" timeOffset="1505.98">27162 7199 0,'0'0'0,"0"-82"16,0 123 15,0 0-31,-41 41 16,-41-41-1,1 82 1,-1-82-16</inkml:trace>
  <inkml:trace contextRef="#ctx0" brushRef="#br0" timeOffset="1687.4955">26876 7199 0,'0'0'0,"82"0"47,-82 41-47,81 0 0,-81 41 16,82-41-16,0 41 15</inkml:trace>
  <inkml:trace contextRef="#ctx0" brushRef="#br0" timeOffset="2048.4645">27489 7199 0,'0'0'0,"0"-41"0,41 41 15,41 0-15,-41 0 32,-41 41-17,-41 41 1,41-41-16,-82-41 15,82 82-15,-81-82 16,121 0 15,1 0-31,0 0 16,41 82-16,-41-82 16,0 40-1,-41 42-15,0-41 16,-41-41-1,-41 41-15,41-41 16,0 0-16,-81 0 16,122-41-1</inkml:trace>
  <inkml:trace contextRef="#ctx0" brushRef="#br0" timeOffset="2616.1989">29044 6708 0,'0'-41'16,"123"41"-16,-82 0 16,-1-81-1,42 81-15,-41 0 16,41 41 0,-82 40-1,0-40-15,-123 123 16,1-82-1,40-41-15,0 40 16,0-40-16,82 0 16,123-41 15,81 0-15,-81 0-16,0-82 0,40 82 15,-81 0-15,0-40 16,-41 40-1,-41-82 17,41 82-17</inkml:trace>
  <inkml:trace contextRef="#ctx0" brushRef="#br0" timeOffset="2804.1323">31089 7608 0</inkml:trace>
  <inkml:trace contextRef="#ctx0" brushRef="#br0" timeOffset="3714.7643">32685 8590 0,'0'-41'0,"0"0"16,0 123 15,0 41-16,0-1-15,0-40 16,0 41-16,0-41 16,-41 0-1,41-123 32,0-41-47,0 0 16,41-41-16,-41 1 15,41-1-15,-41 41 16,122 0-16,-81 82 16,0-41-16,41 41 15,0 0 1,-82 41-16,0 0 16,0 0-16,-41 41 15,0-41-15,-41 41 16,-41-41-1,42 40-15,121-81 32,42 0-17,0 0-15,0 0 16,0 0-16,-1 0 16,-40 82-1,-41 0 1,0-41-16,-41 82 15,1-123-15,-1 122 16,-82-122-16,-41 41 16,123-41-1,1 0-15,-42 0 16,82-82-16,0 41 16</inkml:trace>
  <inkml:trace contextRef="#ctx0" brushRef="#br0" timeOffset="4260.1146">33707 8099 0,'82'-41'47,"0"41"-32,0 0-15,0 0 16,-1 0-16,1 0 16,-164 0 30,41-82-14,-40 123-1,81 0-15,0 0-16,0 41 15,0 41 1,0-42-16,0 1 0,0-41 15,0 41 1</inkml:trace>
  <inkml:trace contextRef="#ctx0" brushRef="#br0" timeOffset="4702.2827">35507 9081 0,'0'0'0,"0"-82"32,82 82-17,41 0-15,-41 0 16,-42 0-16</inkml:trace>
  <inkml:trace contextRef="#ctx0" brushRef="#br0" timeOffset="4836.2103">35507 9285 0,'0'0'0,"123"0"47,0 0-47,40 0 0</inkml:trace>
  <inkml:trace contextRef="#ctx0" brushRef="#br0" timeOffset="5371.2916">37103 8713 0,'0'-82'16,"0"41"-1,0 123 17,-41 0-17,41 40-15,-41 42 16,-41 81 0,82-163-16,0-41 15,-41 41-15,41-41 16,0-123 31,0 41-47,0-82 15,0-40-15,82-1 16,0-204 0,81 204-16,-163 123 0,41 41 15,-41-40 1,41 121-1,-41 42 1,0 41-16,0 40 16,0 1-16,0-42 15,0 124 1,0-124-16,0-40 16,0-82-16,0 0 15</inkml:trace>
  <inkml:trace contextRef="#ctx0" brushRef="#br0" timeOffset="5709.4829">36653 9285 0,'0'0'0,"0"-41"16,40-40 15,83 81-31,204 0 16,-163 0-16,82-82 15,-124 82-15,1 0 16,-41 0-16,0 0 15,-123 0 64</inkml:trace>
  <inkml:trace contextRef="#ctx0" brushRef="#br0" timeOffset="7424.4512">34035 8222 0,'0'0'0,"-41"-82"16,0 82 15,41 41-31,-82 41 15,82 0-15,0-1 16,0-40 0,0 41-16,41-82 31,0 0-31,0 0 16,81 0-16,-122-41 15,82-41-15,-82 41 16,0-40-16,0-1 15,0-41-15,-41-81 16,0 204 0,0 0-1,-40 41-15,81 81 16,-41-40-16,41 0 16,0 41-1,0-42 1,41-81-1,40 0 1,-40 0 0,-41-41-16,0-40 15,0 40-15,0-41 16,0 0-16,0 0 16,-41 82-1,-40 0 1,-1 82-16,82-41 15,0 0-15,0 82 16,0-42 0,41-81-1,41 0-15</inkml:trace>
  <inkml:trace contextRef="#ctx0" brushRef="#br0" timeOffset="8272.5472">38248 8099 0,'0'-41'31,"-82"82"32,82 41-63,0 0 15,-41 81 1,0-81-1,41-41-15,0 41 16,0-123 47,0-41-63,0 41 15,0 0 1,0 0-16,0-40 31,0 40 78,0 0-93</inkml:trace>
  <inkml:trace contextRef="#ctx0" brushRef="#br0" timeOffset="8740.4692">37512 8222 0,'41'0'46,"-1"0"-30,247 0 0,-165 0-1,1 0-15,-41-82 0,41 82 16,-41 0 0,-42 0-1,-80 0 126</inkml:trace>
  <inkml:trace contextRef="#ctx0" brushRef="#br0" timeOffset="26553.8619">15176 16607 0,'0'0'0,"0"-81"0,0 244 62,0-40-62,-81 122 16,81-163-1,-41 0-15,41-41 0,0 82 32,0-205-1,0-41-15,0 0-16,0-40 15,0-165 1,122 124-16,-40 81 15,0 41-15,0 82 16,0-81-16,-41 81 16,0 40-1,-41 42-15,0-41 16,-41 0 0,0 41-16,-123 41 15,123-123-15,41 41 16,41-41 31,41 0-47,0 81 15,81 42 1,-122-82-16,-41 0 16,0 41-16,0-1 15,-82 1 1,42-82-1,-42 82-15,0-82 16,0 0-16,41 0 0,0 0 16</inkml:trace>
  <inkml:trace contextRef="#ctx0" brushRef="#br0" timeOffset="27214.8581">16445 16321 0,'0'0'0,"0"-41"16,0 164 30,0-41-46,0-1 16,0 1-16,0 0 16,0 82-1,-41-123-15,41 40 16,0-162 31,0-42-32,0 0-15,0 0 16,41-40-16,-41 81 0,40-41 31,83 123-31,-41 0 0,0 0 16,-41 41 0,-41 0-1,0 41-15,-41-41 16,0 41-16,-41-41 15,41-1-15,-41 42 16,41-41 0,123-41 15,-41 0-15,0 0-16,0 0 15,-41 82-15,82-82 0,0 123 16,-82-82-1,-41 81 1,-41-122 0,41 41-1,0-41-15,-41 0 0,0 0 16,42 0 0,40-41-1</inkml:trace>
  <inkml:trace contextRef="#ctx0" brushRef="#br0" timeOffset="27484.4165">17426 15912 0,'0'0'0,"0"-82"15,123 0 32,-41 82-47,0 0 16,81 0 0,-122 0-16,0 0 15</inkml:trace>
  <inkml:trace contextRef="#ctx0" brushRef="#br0" timeOffset="27683.466">17876 15789 0,'-82'0'0,"82"-41"15,0 123 48,0-41-63,0 0 15,0 0-15,0 41 0,0-41 16,0-1 0,-81 42-16,81-41 0</inkml:trace>
  <inkml:trace contextRef="#ctx0" brushRef="#br0" timeOffset="27952.0508">18899 16689 0,'41'0'31,"41"0"-31,40 0 16,-40 0-16,-41 0 16</inkml:trace>
  <inkml:trace contextRef="#ctx0" brushRef="#br0" timeOffset="28106.0145">18940 16935 0,'0'0'0,"-82"0"0,123 0 47,82 0-47,40 0 0,42 0 15,-164-82 1</inkml:trace>
  <inkml:trace contextRef="#ctx0" brushRef="#br0" timeOffset="31174.2247">16485 16689 0,'0'0'0,"0"-82"0,-40 82 16,40-41-16,-82 41 0,82-40 15,-82 40-15,41-41 16,-41 41-16,0 0 16,-40 0-16,40-82 15,-82 82 1,82 0-16,1 41 15,-42 0-15,82 40 16,41 1-16,-82 41 16,82-82-16,41 0 15,0 41 1,41-82-16,41 0 16,81 0-16,41-41 0,1-41 15,-1 0 1,-40 0-16,40 0 0,-81-40 15,-82 40-15,0 0 16,-82 0-16,81-122 31,-81 163-31,-40-41 16,-1 82-16,-41 0 16,-41 0-16,-122 123 15,-246 204 1,286-163-16,123-83 15,82 1-15,0-41 16,41 41-16,41-82 16,82 0-1,327 0-15,-246-41 16,287-163 0,-369 122-1,-122 0-15,-41 41 16,0 0-16,-41 41 31,1 0-15,40 41-1</inkml:trace>
  <inkml:trace contextRef="#ctx0" brushRef="#br0" timeOffset="32181.3955">24340 15298 0,'0'-81'0,"0"-1"16,0 164 31,0 40-31,-41-40-16,41 41 15,-41-41-15,-41 122 31,41-122-15,41-164 31,0-41-31,0 1-1,82-1-15,0-163 16,-82 163-16,122 41 15,-122 41-15,41 41 16,0 0 15,-41 82-31,82 41 16,-82-1-16,0 1 16,0 41-16,0 122 15,0-163 1,0-41-16,0-1 15,0-40-15,0 41 16</inkml:trace>
  <inkml:trace contextRef="#ctx0" brushRef="#br0" timeOffset="32374.6173">24012 15626 0,'82'0'47,"82"0"-32,40-82-15,124 41 16,-247 41-1</inkml:trace>
  <inkml:trace contextRef="#ctx0" brushRef="#br0" timeOffset="32773.1476">25158 14848 0,'0'0'0,"-41"0"0,82 0 47,41 0-32,40 0-15,-81 0 0,0 0 16,-41-40-16,82 40 16,-82-41 15,-41 41 0,-41 0-15,82 41 31,0-1-32,0 42-15,0-41 0,0 82 16,0-41-16,-41-1 15,41 83 1</inkml:trace>
  <inkml:trace contextRef="#ctx0" brushRef="#br0" timeOffset="33264.9816">26058 15176 0,'0'0'15,"0"81"32,0 1-47,0 0 16,0 0-16,-82 0 15,82 0-15,0-42 16,-41-40-16,41 82 16,0-123 31,0-81-47,82-42 15,-41-41-15,40-81 16,1 163-1,-82 83 1,82 80 0,-82 83-1,82 0-15,-82 0 16,0-1-16,0 42 16,0 40-16,0-40 15,0-41-15,0-41 16,0-1-16,0-40 15,-41-41-15,41 82 16</inkml:trace>
  <inkml:trace contextRef="#ctx0" brushRef="#br0" timeOffset="33443.0623">25976 15544 0,'0'0'0,"123"0"47,-1 0-47,1 0 0,0 0 31,-41 0-31</inkml:trace>
  <inkml:trace contextRef="#ctx0" brushRef="#br0" timeOffset="33667.617">27162 15585 0,'-41'0'16,"164"0"15,0 0-16,-41 0-15,-1 0 16,-40 0-16,0 0 16</inkml:trace>
  <inkml:trace contextRef="#ctx0" brushRef="#br0" timeOffset="33804.3355">27285 15871 0,'-82'41'15,"123"-41"17,82 0-32,-1 0 15,-40 0-15</inkml:trace>
  <inkml:trace contextRef="#ctx0" brushRef="#br0" timeOffset="34431.2717">29044 15462 0,'0'-41'15,"-82"41"16,41 0-15,0 0-16,-41 0 16,42 0-16,-1 82 15,-41-82-15,41 0 16,41-41 31,0-82-32,41 41-15,82-81 32,-42 163-32,1 0 15,0 82 1,-82-1-16,82 42 16,-82 0-16,0 41 15,-41 40-15,-41-40 0,-41-1 16,-40 1-1,-1-41-15,41-123 16,82 41-16,-40-82 31,81-41-31,0-205 16,81 124 0,-81 122-16,82 41 15,-41 0 1,41 82-16,123 245 31,-205-245-31,81 0 16,-81 40-16,82-81 0,-82 0 15,82-41-15</inkml:trace>
  <inkml:trace contextRef="#ctx0" brushRef="#br0" timeOffset="34816.2348">24626 17916 0,'0'0'0,"-123"0"15,1 0 17,326 0-1,246-82-31,82 82 16,81 0-16,1-122 15,450 122 1,-696 0-16,-41 0 15,-82 0-15,-122 0 16,-82 0-16,-164 0 31,42 0-15</inkml:trace>
  <inkml:trace contextRef="#ctx0" brushRef="#br0" timeOffset="35119.4087">25321 18284 0,'0'0'0,"-368"0"16,41 0-16,82 82 15,163-82 1,327 0 0,82-82-16,123 82 15,82-81-15,0 81 16,491 0-1,-533-123-15,-121 123 16,-165 0-16,-122-41 16,-41 41-16,-41-41 15,0-41 17,-41 82-1</inkml:trace>
</inkml:ink>
</file>

<file path=ppt/ink/ink3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24:57.300"/>
    </inkml:context>
    <inkml:brush xml:id="br0">
      <inkml:brushProperty name="width" value="0.05292" units="cm"/>
      <inkml:brushProperty name="height" value="0.05292" units="cm"/>
      <inkml:brushProperty name="color" value="#FF0000"/>
    </inkml:brush>
  </inkml:definitions>
  <inkml:trace contextRef="#ctx0" brushRef="#br0">34566 9858 0,'0'0'0,"0"-82"16,0 123 31,-41 41-47,41 41 15,0 40-15,-122-40 16,122 0-16,-82-1 0,82-40 16,-82-41-1,82 0-15,0-82 47,0-41-31,0-40-16,82-42 15,-82 0-15,123-40 16,-82 122-16,-41 41 16,122 41-1,-122 82 1,41 0-16,-41 40 0,82-40 15,-82 123 1,0-123 0,0-1-16,0 1 0,0-41 15,0 0-15,0 41 16</inkml:trace>
  <inkml:trace contextRef="#ctx0" brushRef="#br0" timeOffset="215.6563">34198 10431 0,'0'0'0,"41"0"31,82 0-16,40 0-15,1 0 16,0 0-16,-1 0 16,-40 0-16</inkml:trace>
  <inkml:trace contextRef="#ctx0" brushRef="#br0" timeOffset="396.6067">35507 10308 0,'41'0'15,"0"0"1,204 0 0,-122 0-16,-41 0 15,-41 0-15</inkml:trace>
  <inkml:trace contextRef="#ctx0" brushRef="#br0" timeOffset="534.385">35589 10594 0,'0'0'0,"0"41"32,82-41-17,41 0-15,-1 0 0,1 0 16</inkml:trace>
  <inkml:trace contextRef="#ctx0" brushRef="#br0" timeOffset="793.7084">36857 9940 0,'0'-41'0,"41"41"32,41-82-32,41 82 15,-42 0-15,-40 0 16,0 0-16</inkml:trace>
  <inkml:trace contextRef="#ctx0" brushRef="#br0" timeOffset="1075.4254">36816 9817 0,'0'0'0,"-41"0"0,41-41 31,0 123 0,0 0-15,0 41-16,0 286 15,0-164 1,0-40-16,-82 40 16,82-81-16,0 204 31,0-286-31,0-1 15,82-81-15,-41 0 16,41 0 0</inkml:trace>
  <inkml:trace contextRef="#ctx0" brushRef="#br0" timeOffset="1500.6301">37675 9981 0,'0'0'0,"0"-82"0,0 0 31,41 82-15,0 0 0,0 0-16,-41 41 15,82 41-15,-82 0 16,-41-1 0,0 1 15,41-123 16</inkml:trace>
  <inkml:trace contextRef="#ctx0" brushRef="#br0" timeOffset="1847.8084">37757 9940 0,'0'-82'0,"0"0"15,41 0 1,-41 123 15,0 41-15,0 0-16,0 82 31,0-83-31,0 1 0,0 41 16,0-41-16,0 0 15,0 40 1,0-40 0</inkml:trace>
  <inkml:trace contextRef="#ctx0" brushRef="#br0" timeOffset="2225.469">38657 10144 0,'0'-81'16,"0"-1"-1,82 82-15,-82-41 0,123 41 16,-83-82-16,1 82 15,41 0-15,0 41 16,-82 0 0,0 0-16,0 0 15,0 40-15,-41-40 16,-41 41-16,41-41 16,-40-41-16,81 41 15,122-41 32,1 0-47,0 0 0,-1 0 16,-40 0-16,-41 0 15</inkml:trace>
  <inkml:trace contextRef="#ctx0" brushRef="#br0" timeOffset="2722.9779">37593 11453 0,'0'-41'31,"82"41"-15,123-81-16,-83 81 16,-40 0-16,-41 0 31,0 0-31,-41 122 16,-41-122-1,-82 82 1,83-41-16,-1 41 31,122-82-15,1 0-16,0 0 15,0 0-15,0 0 16,-41 82 0,-41-41-1,-41 40 1,0-81-16,-41 123 15,0-123-15,-81 41 16</inkml:trace>
  <inkml:trace contextRef="#ctx0" brushRef="#br0" timeOffset="3112.959">39025 11249 0,'0'0'0,"0"-41"15,0 82 17,0 41-17,0 81 1,0-122-16,0 41 0,0-41 15,0 0 1,82-41-16,0 0 16,-41 0-1,-41-41-15,41 0 16,-41-41-16,81 0 16,-81 41-16,0 82 46,0 82-46,0-41 16,-40 41-16,40-42 16,0-40-16,0 41 15,40-41 1,1-41-16</inkml:trace>
  <inkml:trace contextRef="#ctx0" brushRef="#br0" timeOffset="3546.4424">39925 10022 0,'0'0'0,"0"-82"15,0 0 1,41 82 15,0 0-15,41 41-1,-82 41-15,0 40 16,41 42-16,-41 0 16,0 81-16,-41-40 15,41 40-15,0-40 16,-41-42-16,41-40 15,0 0-15,0-1 16,0-81-16,-82 0 16,82 41-1,-41-82-15,-41 0 16,82 41 0,-82-41-16,42 0 15,40-123 16</inkml:trace>
  <inkml:trace contextRef="#ctx0" brushRef="#br0" timeOffset="4027.1837">41193 11003 0,'41'0'32,"82"0"-17,0 0-15,40 0 16,-40 0-16,-41 0 16,0 0-16,-1 0 15,1-41-15,-41 41 16,-41-40-1,0-42 1,0 41 15,-123 41-15,42 0-16,-1-41 16,123 41 15,0 0-16,40 0-15,-40 0 16,0 0 0,-41 82-1,0-41-15,0 40 0,0-40 16,0 0-16,0 41 16,0-41-16,-82 0 15,82 41 1</inkml:trace>
  <inkml:trace contextRef="#ctx0" brushRef="#br0" timeOffset="4598.223">43279 10717 0,'-40'41'47,"40"0"-47,-41-41 16,41 82-16,-82-41 15,0-41 1,0 0-16,0 0 16,82-82 30,0 0-46,41 0 16,0 82 0,0 0-1,41 82 1,-82-41-16,0 204 31,0-122-31,-41-41 16,41 0-16,-123-1 15,82-81-15,-40 41 16,-1-41 0,82-81-1,0-42 1,0 82-16,41 41 31,0 0-31,0 123 16,-41-42-1,81-40-15,-81 0 16,82-41-16,-41 123 16,41-123-16,-41 0 15,0 0-15</inkml:trace>
  <inkml:trace contextRef="#ctx0" brushRef="#br0" timeOffset="5552.0226">34321 13867 0,'0'0'0,"0"-82"16,0 0-16,41 82 15,-41-41 1,0 123 0,0 41-1,0-1-15,0-40 16,0 0-16,0 0 16,0-41-16,0 0 15,0 0 1,0-82 15,0-41-15,0-41-1,0-286-15,82 245 16,-41 1-16,40 122 16,1 41-16,-41 0 15,0 0-15,41 0 16,-82 123-1,-82-1 1,41-81 0,-123 41-1,124 0-15,40-41 16,81-41 31,42 0-47,-41 0 0,0 82 15,-1-1 1,-81-40-16,82 41 0,-82-41 16,0 41-1,-82 0 1,42-82-16,-42 81 16,0-81 15,82-81-16,0 40-15</inkml:trace>
  <inkml:trace contextRef="#ctx0" brushRef="#br0" timeOffset="5742.3196">35630 13949 0,'0'0'0,"41"0"32,41 0-32,-1 0 15,1 40-15,-41-40 16,-41 41-16</inkml:trace>
  <inkml:trace contextRef="#ctx0" brushRef="#br0" timeOffset="5866.146">35875 14276 0,'0'0'0,"-81"0"0,162 0 32,1 0-17,41 0-15,0 0 16,-1 0-16</inkml:trace>
  <inkml:trace contextRef="#ctx0" brushRef="#br0" timeOffset="6060.012">36939 13621 0,'0'-41'16,"41"41"-16,82-81 16,-42 81-1,1 0-15,82 0 31,-123 0-31,-41-41 16</inkml:trace>
  <inkml:trace contextRef="#ctx0" brushRef="#br0" timeOffset="6360.7326">37103 13458 0,'0'81'47,"-41"1"-47,41 0 15,0 41-15,-82 163 16,82-122 0,0 81-16,-82-81 15,82 81-15,0-40 16,0-83-16,0 1 15,0 0 1,41-123-16,41 41 16,40-41-16,42 0 0,0-82 15</inkml:trace>
  <inkml:trace contextRef="#ctx0" brushRef="#br0" timeOffset="6742.6803">38084 13621 0,'0'0'0,"0"-41"0,0 0 16,0-40-16,0-1 15,41 82 1,82 0 0,-41 0-1,-82 41-15,0 41 16,0-42-16,0 1 16,-41 41-16,-41-41 15,0 41-15,41-82 16,-41 41-16,82 0 31,123-41-15,0 0-16,0 0 15,-1 0-15,-40 0 16</inkml:trace>
  <inkml:trace contextRef="#ctx0" brushRef="#br0" timeOffset="7126.1904">39148 13499 0,'0'0'0,"41"0"0,-41-41 32,0 82-1,0 40-31,0-40 15,0 0-15,0 41 16,0-41 15,41-41-31,41 0 16,-82-41 0,81 41-16,-81-82 15,41-41 1,-41 83-16,0 121 47,0 1-47,-41 41 0,41 0 15,-81 40-15,81-40 16,-82-41-16</inkml:trace>
  <inkml:trace contextRef="#ctx0" brushRef="#br0" timeOffset="7380.1195">38125 14685 0,'0'0'0,"-82"0"0,82-82 15,123 82 32,0 0-47,0 0 16,-1 0 0</inkml:trace>
  <inkml:trace contextRef="#ctx0" brushRef="#br0" timeOffset="7664.5692">38166 14644 0,'-123'0'0,"82"0"15,-40 41 1,-1 82 0,82-83-16,0 1 15,0 0-15,123 41 16,-83-41-16,1-41 15,41 123 1,0-42-16,-82 1 16,0 0-1,-82 41 1,41-123 0,-41 0-16,42 0 0</inkml:trace>
  <inkml:trace contextRef="#ctx0" brushRef="#br0" timeOffset="8042.894">39107 15012 0,'0'0'0,"0"-41"15,-41 41 32,-41 82-47,82 0 16,-41 81 0,41-81-16,0-41 15,0 0-15,82 41 16,41-82-1,-82-41 1,-41-41 0,0 41-1,-41 41 1,-41 0 0,0 0-16,41 82 15,41-41-15,0 0 0,-41-41 16</inkml:trace>
  <inkml:trace contextRef="#ctx0" brushRef="#br0" timeOffset="8475.918">40130 13458 0,'0'0'0,"0"-41"0,-82-82 31,123 123-15,41-41-16,-1 41 16,-40 0-16,0 0 31,41 82-16,-82 0-15,0 40 16,-41 206 0,41-83-16,-82 1 15,82-42-15,-82 42 16,82-83-16,-40-40 16,40-41-16,-82 81 15,82-122 1,-41 41-16,-41-41 15,0-41 1,41 0 0,41-41-16,0-82 15</inkml:trace>
  <inkml:trace contextRef="#ctx0" brushRef="#br0" timeOffset="8955.4893">40743 14480 0,'0'0'15,"0"-41"1,164 41 0,-41 0-16,-1 0 15,1 0-15,-41 0 16,0 0-16,40 0 15,-40 0 1,0 0-16,-123-81 47,0 81-47,-82 0 0,83 0 16,-42-41-1,41 41-15,41-41 16,-82 41-16,82-82 31,82 82-31,0 0 16,-41 0-16,-1 0 15,1 0-15,41 0 16,-41 41 0,41 41-16,-82-41 15,0 40-15,0-40 16,-82 41-16,-41 82 15,82-123 1,1 40-16,40-40 0</inkml:trace>
  <inkml:trace contextRef="#ctx0" brushRef="#br0" timeOffset="9513.9762">42789 14030 0,'0'0'0,"0"41"31,0 0-15,-41-41-16,41 82 0,-41-82 16,41 41-16,-41-41 15,-41 0 1,41 0-1,41-41 17,0-41-32,0 0 15,41 1-15,41 40 32,0 41-32,-41 41 15,-41-1 1,0 124-1,0-41-15,0-41 0,0 40 16,-82-40 0,41 0-16,-82 41 0,41-82 15,41 40 1,-40-81-16,81-122 31,0 40-15,163 0-16,1 0 15,-123 82 1,41 82 0,-82-41-1,0 0-15,0 41 16,0-1-16,41-40 0,-41 41 16,40-82-1</inkml:trace>
  <inkml:trace contextRef="#ctx0" brushRef="#br0" timeOffset="9705.5469">43648 15053 0,'41'0'78,"-41"41"-47</inkml:trace>
  <inkml:trace contextRef="#ctx0" brushRef="#br0" timeOffset="11788.9398">30598 18039 0,'0'0'0,"0"-82"0,0 41 15,0 164 17,0 0-17,-41-1-15,41 1 16,-122 123-1,40-124-15,82-81 16,-41-41-16,41 82 16,0-123 15,0-41-31,0-40 16,205-287-1,-124 122-15,1 42 16,-41 122-16,0 123 15,41 0 1,-41 123 0,-41 81-16,0 42 15,0 40-15,-41-81 16,41-42-16,0 42 16,-41-83-16,41-40 0,0-41 31,-82 82-31</inkml:trace>
  <inkml:trace contextRef="#ctx0" brushRef="#br0" timeOffset="11963.2323">30189 18775 0,'0'0'0,"41"0"31,41 41-31,82-41 16,-1 0-16,1 0 0,-41 0 16,-42 0-1</inkml:trace>
  <inkml:trace contextRef="#ctx0" brushRef="#br0" timeOffset="12519.8074">31457 18325 0,'0'0'0,"0"-81"15,0 203 32,0 1-47,0 0 16,-41-1-16,41 1 16,-40 0-16,40-41 0,0-1 15,-82-40-15,82 0 16,41-82 15,-41-81-15,0-1-16,0-204 15,81 122 1,-81-40-16,41 122 16,41 123-16,-41-82 15,82 164 1,-82-41-16,-41 41 15,0 0-15,0 40 16,0-40-16,0-41 16,-82 41-16,-41 0 15,82-1-15,0-81 16,41 41-16,41-82 31,41 41-15,0-81-16,0 81 15,0 40 1,-82 1-16,0 0 16,0 41-16,0 0 15,-82 41 1,0-123 0,41 41-16,0-41 15</inkml:trace>
  <inkml:trace contextRef="#ctx0" brushRef="#br0" timeOffset="13061.7558">32235 17630 0,'0'0'0,"0"-82"15,-246-245 1,123 204-1,-40 41-15,81 41 16,-41 41-16,-204-81 16,123 81-1,40 41-15,-41 40 0,42 1 16,-42 82-16,42 40 16,-1 42-16,41-1 15,41 82 1,82-40-16,0-83 0,0 42 15,0-42-15,123 1 16,204 40 0,-81-122-16,-1-41 15,-40-82-15,40 0 16,-81 0-16,204-123 16,-204 41-16,40-81 15,1-42-15,-42-40 16,165-492-1,-328 533 1,81-1-16,-81 42 16,0 40-16,-81 0 15,-42 1-15,0 81 16,-81 41-16,-1 0 16,1 0-16,81 0 15,0 81-15,82 1 16,41 41-16,0-41 15</inkml:trace>
  <inkml:trace contextRef="#ctx0" brushRef="#br0" timeOffset="13767.658">33012 18980 0,'0'0'0,"0"41"32,0 0-17,0 40-15,-82-40 16,0-41-16,82 82 15,-82-82-15,1 0 16,81-82 15,0-40-15,0 40-16,81 41 16,-40 41-16,82 0 31,-41 0-31,-82 82 15,0 40-15,0-40 16,0 123 0,-41-123-16,0-1 0,0 1 15,-82-41 1,83-41-16,-1 82 16,-82-82-1,123-41-15,0 0 16,0 0-16,82-41 15,-41 82-15,40 0 16,-81 41 0,82 0-16,0 0 15,0 123 1,0-164-16,-41 82 16,40-82-1</inkml:trace>
  <inkml:trace contextRef="#ctx0" brushRef="#br0" timeOffset="13957.1923">33871 19389 0,'0'0'0,"0"-41"16,-41 123 15,-41 0-31,41-1 16,-41 42-16,42-41 15,-42 0-15,-41 40 16,82-122 0,41 82-16</inkml:trace>
  <inkml:trace contextRef="#ctx0" brushRef="#br0" timeOffset="14136.7221">33298 19552 0,'0'0'0,"123"41"32,-123 41-32,164-41 15,-124 41-15,42-41 16,-41 41 0</inkml:trace>
  <inkml:trace contextRef="#ctx0" brushRef="#br0" timeOffset="15052.2914">34116 19593 0,'123'0'16,"-82"0"-16,41 0 15,-41 0 1,-41 82-1,0-41-15,0 41 16,-41-41-16,0 41 16,-82-41-16,82 40 0,41-40 15,-82 41 1,82 0-16,82-82 31,41 0-31,41 0 16,163 0-16,41 0 15,-41 0-15,82 82 16,-368-82 0,-41 81 93,0-121-31,0-1 32,-41 41 61</inkml:trace>
  <inkml:trace contextRef="#ctx0" brushRef="#br0" timeOffset="20840.9707">35221 19021 0,'-41'0'0,"-41"0"15,82-41-15,-82 41 16,246 0 46,81 0-46,42 41-16,-83-41 16,42 0-16,-1 0 15,1 0-15,-42 0 0,82 0 31,-163 0-31,-82 0 0,-41-41 16,0-41 15,-82 41-15,0 41 0,1 0-16,-83-82 15,82 82 1,41-41-16,0 41 31,123 0 0,41 0-31,0 0 0,-1 82 16,-40-82-16,0 82 16,-82-41-16,41 0 15,-41 82 1,-41-1-1,-82-81-15,41-41 16,42 82 0,-42 41-16</inkml:trace>
  <inkml:trace contextRef="#ctx0" brushRef="#br0" timeOffset="21466.1251">38902 18980 0,'0'0'16,"-40"0"46,40 82-46,-82-82-16,0 0 15,-41 0-15,82 0 16,41-41 0,0-41-1,0 41 1,0 0-16,41-41 15,82 41 1,0 41 0,-123 41-16,81 0 15,-81 82-15,0 0 16,0-42-16,0-40 16,0 41-16,-40 0 15,-206 41 1,164-123-16,0 81 0,42-81 15,40-81 32,0 40-47,40 0 16,42 41-16,-41 0 16,0 0-1,41 41 1,-82 0-16,82 40 15,-82-40-15,41-41 16,-41 82-16,81-82 0,1 0 31</inkml:trace>
  <inkml:trace contextRef="#ctx0" brushRef="#br0" timeOffset="21960.5717">39352 18898 0,'0'0'0,"0"-82"0,-40-122 32,-83 81-32,41 82 15,41-41-15,-41 41 16,-40-40-16,-247-1 16,206 82-1,-1 41-15,0 122 0,-40 42 16,-164 367-1,286-285 1,82-1-16,0 0 0,0 1 16,82-83-16,245 124 15,-163-247 1,40 1-16,-40-82 16,-1 0-16,1 0 15,82-123-15,-42-40 16,246-246-1,-286 163-15,-42-40 0,-40 0 16,-82-1-16,0 83 16,0-83-1,-41 206-15,-41-1 16,-40 82-16,-42 0 16,-81 0-16,-1 41 15,83 81-15,-1 1 16,82 41-16,41-41 15,41-1-15,-82 1 16,82 0-16,0-1 16,0-40-16</inkml:trace>
  <inkml:trace contextRef="#ctx0" brushRef="#br0" timeOffset="22392.1438">38575 20330 0,'0'0'0,"-123"0"0,83 0 16,40 81-16,-41-81 15,41 41 1,0 41 0,122-82 31,-40 0-47,41-82 15,0 41-15,-1-40 16,1-83-1,-123 41-15,82 82 16,-82 1 0,-123 40-1,0 0-15,-40 40 16,-124-40-16,42 123 16,81-41-16,42-82 0,40 0 15</inkml:trace>
  <inkml:trace contextRef="#ctx0" brushRef="#br0" timeOffset="23986.8923">13336 9613 0,'0'0'0,"-82"-123"16,41 123-1,-41-164-15,0 123 16,0-40-16,-40 81 16,-42-82-16,-40 82 15,-1-82-15,-81 82 0,-1 0 16,-40-82-16,0 82 15,-491 0 1,327 82-16,41-82 16,123 82-16,81-82 15,83 122-15,-1-122 16,0 123-16,82-82 16,1 41-16,40-41 15,0 41-15,41-1 16,-123 42-16,123 0 15,0 40-15,0 83 16,0-164 0,123 0-16,-41-1 0,81-40 15,83 41-15,81-82 16,0 164-16,450-83 31,-449-81-31,-1 0 0,0 82 16,-40-82-16,-1 0 15,0 0-15,-81-41 16,163-122 0,-204 122-16,-42-41 15,-40 0-15,41-40 16,-82-1-16,41-82 16,-82 1-16,81-164 15,-81 245 1,-41 0-16,1 41 0,-42 1 15,0 81-15,-82-41 16,1 41-16,-124 0 16,124 81-1,-1-40-15,82 41 16</inkml:trace>
  <inkml:trace contextRef="#ctx0" brushRef="#br0" timeOffset="24605.2333">12231 9285 0,'0'0'16,"-82"0"-16,-40 0 31,122-41-31,81 41 31,83 0-31,122-163 16,42 163-16,-1-82 16,-41 82-16,-40-123 15,245 42 1,-328-1-16,1 82 0,40-123 15,-163 123-15,-41-41 16,0-41 0,-82 82-1,1 0 1,-42 0-16,0 0 16,1 0-16,-124 41 15,164-41 1,0 0-16,164 0 31,-41 0-15,41 0-16,82 0 31,-83 0-31,42 0 0,-41 0 16,0 82-16,0-82 15,-82 82-15,0 0 16,0-41-1,-82 40-15,0-40 16,-82 41-16,83-41 16,40 82-1</inkml:trace>
  <inkml:trace contextRef="#ctx0" brushRef="#br0" timeOffset="25044.3511">15054 8426 0,'0'0'0,"0"-81"0,0 40 15,82 0 1,-82 123 31,0 40-32,0-40-15,-41 0 16,41 0-16,0-41 16,0 0-16,41-41 15,40 0 1,1 0-16,-41 0 16,0 0-16,-41-123 15,123 41-15,-123 0 16,0 0-16,0 41 15,0 123 17,0 41-17,0 0-15,0-1 0,0 124 32,0-123-32,0-1 15,0-40-15,0 0 0</inkml:trace>
  <inkml:trace contextRef="#ctx0" brushRef="#br0" timeOffset="28845.7035">8100 10103 0,'0'0'0,"0"-40"0,0-1 16,-41 41 31,-41 0-47,-41 41 15,0 81-15,-81 1 16,-205 204 0,245-204-16,-40 0 15,-1-42-15,82-40 16,42-41-16,40 82 16,-41-82-1,82-41 16,0-41-31,0-40 0,0-1 16,82-41-16,40-163 31,-40 286-31,-41-41 0,0 82 16,41 0-16,-41 0 16,0 41-16,40 82 15,-40 123 1,82-165-16,-123 42 15,82-41-15,-82 41 16,123-42-16,-42 1 16,-40 41-16,41-41 15</inkml:trace>
  <inkml:trace contextRef="#ctx0" brushRef="#br0" timeOffset="30793.4152">12108 13049 0,'0'41'703,"-81"-41"-547</inkml:trace>
  <inkml:trace contextRef="#ctx0" brushRef="#br0" timeOffset="33647.2184">6872 12353 0,'0'-41'0,"-81"41"15,81-81 1,0 40 0,-41 41-1,41 41 32,0 40-31,0-40-16,0 0 15,41 41-15,-41-41 0,81 41 16,42-1 0,-41-81-1,82 0-15,81-81 16,123-42-16,82-41 15,0 1-15,286-83 16,-449 164 0,-83 1-16,1 81 15,-123-123-15,-41 123 16,-41 41 93,0 0-93,0 0 0,0 40-1</inkml:trace>
  <inkml:trace contextRef="#ctx0" brushRef="#br0" timeOffset="66652.9399">7200 13949 0,'-41'0'47,"41"-41"-47,0 82 47,0-1-31,0 42-16,0-41 15,0 0-15,41 41 16,81-82 0,-81 0-1,41 0-15,41 0 16,40-41-16,83-82 15,490-122 1,-368 81-16,-40 1 0,-42 81 16,-41 0-16,-122 82 15,-82 0-15,-41-41 16,41 41 0</inkml:trace>
  <inkml:trace contextRef="#ctx0" brushRef="#br0" timeOffset="68996.4956">8181 14603 0,'-81'123'47,"81"-1"-32,-82 1-15,0 0 16,0 40-16,0-40 0,-81 41 16,40-82-16,0 40 15,41-81 1,42 0-16,-1-41 0,41 123 16,-123-123-16,82 41 15,0-41 16,41-41-31,0 0 16,-82-41-16,82 0 16,0 1-16,0-83 15,41 123 1,41 0-16,0 41 31,-41 0-31,41 41 0,-42 0 16,42 41-16,-41-41 15,41 40-15,-41-40 16,0 0-16,41 41 16,-1 41-1,-40-82-15,41 0 16,-41 40-16,41-81 16</inkml:trace>
  <inkml:trace contextRef="#ctx0" brushRef="#br0" timeOffset="78088.95">5686 24216 0,'0'-82'16,"-41"82"-16,41-82 15,-82 82 16,123 123 32,41-1-63,-41 1 16,41 0-16,-41-82 0,81 0 31,-81-41-31,41 0 0,82-41 15,-42-41-15,83-41 16,40-40 0,-81 40-16,41-41 0,-1 1 15,1 40-15,-83 82 16,-40 41-16,0-82 16,0 82-1,-41 0-15,-41-41 16,-41 41 31,-41 82-32</inkml:trace>
  <inkml:trace contextRef="#ctx0" brushRef="#br0" timeOffset="78532.7361">5891 24175 0,'-82'0'16,"82"-41"-16,-41 41 15,41 41 48,0 41-63,0-42 16,163 42-16,-122-82 15,41 0-15,41 0 16,41 0-16,81-122 15,410-247 1,-328 165-16,0-1 16,-41 42-16,-40 40 15,-123 123-15,-123-82 16,0 123 0,0 0-1,0 41-15,40-82 16</inkml:trace>
  <inkml:trace contextRef="#ctx0" brushRef="#br0" timeOffset="83040.6538">8631 26220 0,'-41'0'32,"1"0"-1</inkml:trace>
</inkml:ink>
</file>

<file path=ppt/ink/ink36.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3-10-06T13:05:32.486"/>
    </inkml:context>
    <inkml:brush xml:id="br0">
      <inkml:brushProperty name="width" value="0.05292" units="cm"/>
      <inkml:brushProperty name="height" value="0.05292" units="cm"/>
      <inkml:brushProperty name="color" value="#FF0000"/>
    </inkml:brush>
  </inkml:definitions>
  <inkml:trace contextRef="#ctx0" brushRef="#br0">14686 16321 0</inkml:trace>
</inkml:ink>
</file>

<file path=ppt/ink/ink37.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3-10-06T13:05:46.100"/>
    </inkml:context>
    <inkml:brush xml:id="br0">
      <inkml:brushProperty name="width" value="0.05292" units="cm"/>
      <inkml:brushProperty name="height" value="0.05292" units="cm"/>
      <inkml:brushProperty name="color" value="#FF0000"/>
    </inkml:brush>
  </inkml:definitions>
  <inkml:trace contextRef="#ctx0" brushRef="#br0">30148 21066 0</inkml:trace>
  <inkml:trace contextRef="#ctx0" brushRef="#br0" timeOffset="11413.7896">6831 1759 0,'0'41'609,"0"0"-593,-40 0-16,-1 0 15,41-1-15,-41 1 16,0 0-16,0 0 31,41 0-31,-41 0 16,41 0-16,0 0 15,-82 41 1,82-42-16,-41 42 0,0-82 16,0 123-16,1-82 15,-42 41-15,41 0 16,0-42-16,-41 124 15,41-123-15,0 0 16,41 41-16,-82-41 16,82 40-16,-163 42 15,81 0 1,0-82-16,41 41 0,-81 81 16,81-40-16</inkml:trace>
  <inkml:trace contextRef="#ctx0" brushRef="#br0" timeOffset="12357.6572">5400 3927 0</inkml:trace>
</inkml:ink>
</file>

<file path=ppt/ink/ink3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27:11.820"/>
    </inkml:context>
    <inkml:brush xml:id="br0">
      <inkml:brushProperty name="width" value="0.05292" units="cm"/>
      <inkml:brushProperty name="height" value="0.05292" units="cm"/>
      <inkml:brushProperty name="color" value="#FF0000"/>
    </inkml:brush>
  </inkml:definitions>
  <inkml:trace contextRef="#ctx0" brushRef="#br0">7159 18939 0,'0'0'0,"-41"-41"0,0 41 16,41-82-16,-82 82 16,82 41 30,0 41-30,41 0-16,-41 0 16,82-1-1,-41-40-15,81-41 16,-40 0 0,0-82-16,41 1 15,490-451 1,-367 327-16,-1 1 15,1 40-15,-1 41 16,-122 42-16,0 81 16,-83 0-16,-40 81 31,0 1-31,0 41 16,0-41-16</inkml:trace>
</inkml:ink>
</file>

<file path=ppt/ink/ink3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27:42.790"/>
    </inkml:context>
    <inkml:brush xml:id="br0">
      <inkml:brushProperty name="width" value="0.05292" units="cm"/>
      <inkml:brushProperty name="height" value="0.05292" units="cm"/>
      <inkml:brushProperty name="color" value="#FF0000"/>
    </inkml:brush>
  </inkml:definitions>
  <inkml:trace contextRef="#ctx0" brushRef="#br0">33625 4050 0,'0'-82'16,"0"41"-1,0 164 48,0-1-63,0 1 0,0 0 16,0-41-1,-81-1-15,81-40 0,-41 41 16,41 0-1,0-123 32,0 0-47,0-82 16,0 1-16</inkml:trace>
  <inkml:trace contextRef="#ctx0" brushRef="#br0" timeOffset="325.1109">33503 4090 0,'0'0'0,"0"-81"16,82-83-1,-42 123-15,-40 0 0,82 41 16,-82-122-16,82 122 16,41 0-1,-82 40 1,-41 42 0,0-41-16,0 41 15,-41-41-15,-41 41 16,0-41-16,0 40 15,-40 1-15,81-41 16,41 0 15,41-41-15,40 82-16,42-82 16,-82 82-16,0-1 15,82-40-15,-82 0 16,40 41-16,83 41 31</inkml:trace>
  <inkml:trace contextRef="#ctx0" brushRef="#br0" timeOffset="704.011">34525 4581 0,'0'0'0,"0"-81"16,82 81 15,-41 0-31,41 0 16,0 0-1,-82 40 1,0 124-1,-164-41 1,82-82-16,41 0 16,1 40-16,40-40 15,81-41 17,42 0-17,0 0-15,-1 0 16,1 0-16,-41 0 15,0 0-15</inkml:trace>
  <inkml:trace contextRef="#ctx0" brushRef="#br0" timeOffset="1221.4794">35834 4459 0,'-40'0'0,"80"0"0,-80-41 16,162 41 46,-40 0-62,41 0 16,0 0-16,81 0 16,-81 0-1,-82 0-15,0 0 16,-41-41 31,-41 41-32,41-82-15,-82 82 16,0 0 0,164 41 46,-82 0-62,41-41 0,-41 82 16,0 40-1,0-81-15,-41 0 16,0 41-16,-41-82 16,82 41-16</inkml:trace>
  <inkml:trace contextRef="#ctx0" brushRef="#br0" timeOffset="1987.9442">37062 3845 0,'0'0'0,"0"-41"31,0 82 1,0 41-17,0 41-15,0-1 16,0-40-16,-41-41 0,41 0 15,0 41-15,0 0 16,-82-42 0,82-80 46,0-42-62,0 0 16,0 0-16,0 0 15,0 0-15,41 1 16,-41-1 0,41 41-16,-41 0 15,82-41-15,-1 0 16,-40 82 0,41 0-16,0 0 15,-41 0 1,-41 82-1,0-41-15,0 0 0,-41 41 16,0-41-16,-41 0 16,-81 81-1,122-122-15,41 82 16,0-41 15,41-41-15,-41 82-1,81-82-15,1 41 0,0 122 16,-82-122 0,123 41-16</inkml:trace>
  <inkml:trace contextRef="#ctx0" brushRef="#br0" timeOffset="2317.7795">37716 4500 0,'82'-41'15,"0"41"1,-41 0-16,40 0 16,-81 41-1,0 40 1,0 1-1,-81 0-15,40-41 16,0 41-16,-41-82 16,82 81-16,-82-81 15,82 41-15,82-41 47,0 0-47,0 0 16,-1 0-16,-40 0 0,41 0 15</inkml:trace>
  <inkml:trace contextRef="#ctx0" brushRef="#br0" timeOffset="2567.4396">38698 4581 0,'0'0'0,"0"-81"16,123 81 0,-42 0-1,206 0 16,-205 0-31,-41 0 0</inkml:trace>
  <inkml:trace contextRef="#ctx0" brushRef="#br0" timeOffset="2888.0021">39925 3886 0,'0'0'0,"-82"0"0,82-41 15,0 123 32,0 0-47,0-1 16,0 83-1,-41-123-15,41 41 16,0-41-16,-41 0 16,-40 40-16,40-81 15,41 82 1</inkml:trace>
  <inkml:trace contextRef="#ctx0" brushRef="#br0" timeOffset="3247.7938">39802 3845 0,'0'0'15,"82"-82"-15,41 41 16,0 41 0,-42 0-1,-81 41 1,41 41-16,-41-41 0,0 41 15,0 0-15,-81-42 16,-1 42 0,0-41-16,0-41 0,-41 82 15,42-82-15,40 82 16,82-82 31,-1 0-32,-40 41-15,205 41 16,-164-1 0,-41-40-16,123 41 0,-123-41 15,41 0 1</inkml:trace>
  <inkml:trace contextRef="#ctx0" brushRef="#br0" timeOffset="3464.2281">40416 4704 0,'0'0'15,"0"-41"-15,41 41 0,-41 41 63,0 0-63,0 0 15,0 41-15,0-41 0,0 40 16,0-40-16</inkml:trace>
  <inkml:trace contextRef="#ctx0" brushRef="#br0" timeOffset="4003.1633">41807 4418 0,'-41'41'15,"-41"-41"17,82-82 30,41 82-31,0 41-15,-41 0 0,0 40-16,0-40 0,0 0 15,0 41 1,0-41-16</inkml:trace>
  <inkml:trace contextRef="#ctx0" brushRef="#br0" timeOffset="4341.4746">42584 3804 0,'0'0'16,"0"-82"-16,82 1 16,-82 203 15,0 1-15,0 0-16,0-1 15,-41 1 1,41-41-16,0 0 0,-41 0 15,41-1-15,0-40 16,0 0 0</inkml:trace>
  <inkml:trace contextRef="#ctx0" brushRef="#br0" timeOffset="4711.5528">42707 3641 0,'0'0'0,"0"-41"0,41 41 16,81-123-1,-81 123 1,0 0 0,-41 82-16,0 0 15,0 81 1,-82-81-16,1 0 0,-1-41 15,0 40-15,0-81 16,0 82 0,82-41-1,123 41 17,-82-82-32,0 41 15,82 82 1,-123-82-16,41-1 15,-41 42-15,40 0 16,42-82 0</inkml:trace>
  <inkml:trace contextRef="#ctx0" brushRef="#br0" timeOffset="5137.5105">43116 4459 0,'41'-41'0,"0"41"15,40 0-15,1 0 16,-41 0 0,-41 41-1,0 0-15,0 40 0,0-40 16,0 0-1,-163 41-15,81 0 16,0-82 0,164 0 15,0 0-15,-42 0-16,1 0 15,-41 82 1,0 40-1,0 1 1,-81-41 0,40-82-1,0 41-15,-41-41 0,0 0 16</inkml:trace>
  <inkml:trace contextRef="#ctx0" brushRef="#br0" timeOffset="5451.8662">43852 4295 0,'0'-82'31,"41"82"-15,82 0 0,0 0-16,-1 0 15,1 0-15,-41 0 16,0 0-16,-41 0 15,40 0 1,-81-41-16</inkml:trace>
  <inkml:trace contextRef="#ctx0" brushRef="#br0" timeOffset="5683.0966">44589 4050 0,'0'0'0,"-82"-41"16,-41-41-1,164 82 32,0 0-31,0 82-1,-41-41 1,0-1-16,0 42 16,0 41-1,-41-41 1,-41-82-16,41 82 15</inkml:trace>
  <inkml:trace contextRef="#ctx0" brushRef="#br0" timeOffset="6022.3627">45243 3886 0,'0'0'0,"0"-41"0,0-41 15,0 123 32,0 0-47,0 41 16,0 0-16,0 40 15,0-40-15,0-41 16,-82 0-16,82 41 16,0-41-16,-41 0 15,0-41 17</inkml:trace>
  <inkml:trace contextRef="#ctx0" brushRef="#br0" timeOffset="6371.6976">45161 3886 0,'0'0'0,"41"-82"0,41 0 15,-82 1-15,82 81 16,-82-41-16,82 41 16,-1 0-1,-40 81 1,-41-40-16,0 41 15,0 0-15,0-41 16,-122 0-16,-83 41 16,123-1-1,41-81-15,82 0 47,0 82-31,41-82-16,-41 41 15,0-41-15,41 82 16,-82 0-16,40-41 16,-40 0-16,0 40 15</inkml:trace>
  <inkml:trace contextRef="#ctx0" brushRef="#br0" timeOffset="6770.6982">45734 4295 0,'0'0'0,"82"0"15,-41-41-15,0 41 16,40 0 0,1 0-1,-82 41 1,-41 82-1,0-123 1,0 41-16,-40-41 16,40 41-1,82-41 17,0 0-32,40 0 0,-40 81 15,0-81 1,-41 41-16,0 0 15,-41 41 1,0-82 0,-40 0-16,-42 41 15,41-41-15,41 0 16</inkml:trace>
  <inkml:trace contextRef="#ctx0" brushRef="#br0" timeOffset="7096.1981">46593 4254 0,'0'0'0,"-82"0"16,123 0 15,82 0-16,-41 0-15,-1 0 16,42 0 0,-41 0-16</inkml:trace>
  <inkml:trace contextRef="#ctx0" brushRef="#br0" timeOffset="7941.3486">47779 3845 0,'0'-41'16,"0"0"0,0-41-1,0 42 1,-41 40 15,-40 81-15,40 42-16,41-41 15,-82 0-15,82-1 16,0 1 0,0-41-1,123-41 1,-83 0 0,-40-82-1,41 41-15,-41 1 16,82-83-16,-82 41 15,0 41 1,0 123 15,0 0-15,0 0-16,0-1 16,0 1-16,0 0 15,41 0 1,41-82-1</inkml:trace>
  <inkml:trace contextRef="#ctx0" brushRef="#br0" timeOffset="8190.5756">48311 3804 0,'0'0'0,"0"-82"16,0 41-1,0 123 32,0 41-47,0-41 0,0 0 16,0-1 0,0 1-16,0-41 15,0 0-15,-82-41 16,82 82-16</inkml:trace>
  <inkml:trace contextRef="#ctx0" brushRef="#br0" timeOffset="8556.1097">48311 3722 0,'0'0'0,"0"-81"15,0-1-15,0 41 16,82 0-16,-41 41 31,41 41-15,-82 0-16,81 81 31,-81-40-31,-41-41 16,1-41-1,-42 82-15,41-82 16,0 41-16,-41-41 15,82 82 1,0-41 0,41-41-1,0 40-15,0-40 16,41 123-16,-41-123 0,-41 82 16,81-41-16,-81 0 15,82-41-15</inkml:trace>
  <inkml:trace contextRef="#ctx0" brushRef="#br0" timeOffset="8759.51">48843 4295 0,'0'0'0,"0"-82"15,41 82-15,-41-41 16,0 123 31,0-41-47,0 0 15,0 0-15,0 82 32</inkml:trace>
  <inkml:trace contextRef="#ctx0" brushRef="#br0" timeOffset="12079.3157">37798 5727 0,'82'0'62,"40"0"-62,-40 0 16,0 41-16,0-41 15,41 0 1</inkml:trace>
  <inkml:trace contextRef="#ctx0" brushRef="#br0" timeOffset="12522.4074">37839 5890 0,'-41'0'31,"41"-41"-31,0 82 47,0 82-47,-82 0 16,82-41-16,0 40 15,-41 42-15,41 81 16,-82 205 0,82-286-16,0 40 15,0-40-15,0 41 16,0-42-16,0 1 0,-81-1 16,81 206-1,0-247-15,-82 1 16,82-41-16,0 40 15,0-40-15,0 41 16,0 0 0,41-123-1,81 0 1,-81 0-16,82-123 16</inkml:trace>
  <inkml:trace contextRef="#ctx0" brushRef="#br0" timeOffset="12949.748">39189 6790 0,'0'0'0,"41"-41"0,-41-41 16,0 42-16,0-42 15,0-41 1,0 82-16,41 41 15,-41-41-15,0 123 47,0 41-31,0-1-16,0-40 16,0 0-16,0 0 15,0-41-15,0 82 16,0-83-1,0 42-15</inkml:trace>
  <inkml:trace contextRef="#ctx0" brushRef="#br0" timeOffset="13305.3987">40989 6545 0,'0'-82'0,"0"41"15,82-41 1,-82 164 31,0 41-32,0-41-15,0 81 32,0-81-32,0-41 0,0 0 15,0 41 1</inkml:trace>
  <inkml:trace contextRef="#ctx0" brushRef="#br0" timeOffset="13950.9903">42216 6545 0,'0'-82'16,"41"0"0,-41 41-1,82-41 235,-1 82-234,-40 0 0,-41 82-16,41-82 15,-41 82-15,0-41 16,0 0-16,0 0 15,-82 81 1,1-40-16,-1-41 16,0 41-16,41-82 15,41 41-15,0 0 47,82-41-47,-41 0 16,0 0-16,122 0 15,-81 0 1</inkml:trace>
  <inkml:trace contextRef="#ctx0" brushRef="#br0" timeOffset="15156.3965">39434 8140 0,'0'-41'16,"0"-41"0,-41 82-1,0 0 1,-40 0 0,81 41-1,-123 0-15,41 164 16,82-164-1,0-1-15,0 1 16,0 41-16,41-41 31,0-41-31,0 0 0,0 0 0,81 0 16,-40 0 0,41-123-1,-82 123-15,-41-122 0,41 40 16,-41 41-16,0 0 15,0-41-15,0 41 16,-82 0 0,0 41-16,41 0 15,0 0-15,0 0 16,-81 41 0,122 41-16,0-41 15</inkml:trace>
  <inkml:trace contextRef="#ctx0" brushRef="#br0" timeOffset="15727.556">40989 8058 0,'0'0'16,"0"-41"-16,-82 123 78,82 0-63,-82-41-15,82 41 16,0-1-16,0-40 16,0 0-16,0 41 15,82-82-15,-41 82 16,0-82-16,41 0 0,40-41 31,-81 0-31,-41 0 0,82-41 16,-82 1-16,0 40 15,0-82 1,0 82-16,-82-41 16,41 82-1,-41 0-15,42 0 16,-1 0-16,0 0 15,-82 0 1,123 82-16,0 0 16</inkml:trace>
  <inkml:trace contextRef="#ctx0" brushRef="#br0" timeOffset="16210.826">41930 8304 0,'-41'0'0,"122"0"47,-40 0-31,0 0-16,0 0 15,41 0-15,-41 0 16,0 0-16,41 41 15,-41-41 1,-1 0-16</inkml:trace>
  <inkml:trace contextRef="#ctx0" brushRef="#br0" timeOffset="16506.1714">42789 8140 0,'0'-82'0,"0"41"31,0 123 16,0-41-31,0 41-16,0-41 15,-41 0-15,41 81 16,0-81 0,-41-41-16,41 82 15,-82 0-15</inkml:trace>
  <inkml:trace contextRef="#ctx0" brushRef="#br0" timeOffset="19227.7141">39271 9285 0,'0'-41'16,"0"-40"15,0 40 1,-41 41-17,0 0 1,0 41-1,-41 40-15,82 1 16,-82 41-16,82 0 16,0-41-16,0 81 31,0-122-31,0 0 16,41-41-1,41 0 1,41 0-1,-82 0-15,0 0 16,40-82-16,-40 82 16,-41-82-16,82 1 15,-82 40-15,0 0 0,0-41 16,0 41-16,0 0 16,-82 41-16,82-82 15,-41 82 1,-40 0-1,40-82-15,-41 82 0,41 41 16,0-41-16,-41 123 16</inkml:trace>
  <inkml:trace contextRef="#ctx0" brushRef="#br0" timeOffset="20179.7529">40498 9613 0,'0'-82'0,"82"82"16,-82-41-16,0-41 15,0 164 32,0 41-47,-41 40 16,0 42 0,41-123-16,0-42 15,-123 42-15,123 0 16,41-82 46,-41-123-62,41 42 16,-41 40-16,41-41 16,82 41-1,-1 0 1,-81 82-1,-41 41 1,0 0 0,0-1-1,-82-81-15,41 82 16,1-82-16,-83 41 16,41-41-16,41 0 15,0 0-15</inkml:trace>
  <inkml:trace contextRef="#ctx0" brushRef="#br0" timeOffset="20425.6458">40784 10144 0,'41'0'31,"123"0"-15,-42 0-16,-81 0 15,0 0-15,-41-41 16</inkml:trace>
  <inkml:trace contextRef="#ctx0" brushRef="#br0" timeOffset="20939.6512">41602 9899 0,'82'-82'16,"-82"41"0,0 0-1,-41 41 17,-41 0-17,82 41 1,-81 41-16,81-41 15,-41 41-15,41 0 16,0-42 15,41-40-15,40 0 0,1-122-1,-41 40 1,-41 41-1,82 41-15,-82-41 0,0 82 47,0 0-47,-41 41 16,41-41 0,0 40-16,0-40 31,41-41-16</inkml:trace>
  <inkml:trace contextRef="#ctx0" brushRef="#br0" timeOffset="26157.0328">42870 9531 0,'0'-41'31,"0"0"110,41 41-125,-41 41 46,0 41-46,0 0-16,0-1 15,0 1-15,0 0 16,0 0-16,0-41 0,-81 40 31,81-162 32,0 40-48,0 0-15,40-41 16,1 0 0,41 82-1,-41 0 1,0 0 0,41 82-1,-82 0 1,0-41-1,0 0 1,-41-41-16,41 41 16,-205-41-1,164 81-15,-40-81 16,81 41 0</inkml:trace>
  <inkml:trace contextRef="#ctx0" brushRef="#br0" timeOffset="26391.4533">43279 9981 0,'82'0'31,"0"0"-15,-41 0-16,0 0 16,0 0-16</inkml:trace>
  <inkml:trace contextRef="#ctx0" brushRef="#br0" timeOffset="26749.4763">43770 9613 0,'41'0'0,"41"-82"16,-41 82-1,0 0 17,-41 82-17,0-41-15,0-1 0,0 1 16,-41 41-16,41-41 16,-82 41-16,0 0 15,82-41 1,41-41 15,0 0-15,0 0-16,82 0 31,-82 0-31</inkml:trace>
  <inkml:trace contextRef="#ctx0" brushRef="#br0" timeOffset="27152.3839">44220 9899 0,'0'0'0,"0"-41"16,0-41 0,0 41 15,-41 82 0,41 0-31,-81 82 16,81-82-1,-82-41-15,82 82 16,41-82 31,41 0-47,-1-164 16,-81 123-1,82 0-15,-82 82 63,0 0-63,0 41 15,0-41-15,0 0 16,82 81 0,-41-122-16,82 0 15</inkml:trace>
  <inkml:trace contextRef="#ctx0" brushRef="#br0" timeOffset="41080.7722">45693 6586 0,'0'-82'16,"0"41"0,41 41-1,-41-41-15,123 41 16,-82 0-16,40 0 16,-40 0-16,41 0 15,-82 82 1,0-41-16,0 41 15,-123-42-15,82 42 0,-40 41 16,-42-41-16,82 0 16,0-82-16,41 41 15,-82-41 1,123 0 15,0 0-15,41 40-16,368-40 31</inkml:trace>
  <inkml:trace contextRef="#ctx0" brushRef="#br0" timeOffset="41538.6849">45898 8508 0,'0'-82'16,"0"1"0,0 40-1,0 82 32,0 40-47,0 1 16,0 0-16,0 0 0,0 0 15,-41-41-15,41-1 16,0 83 0,0-82-16,0 41 15</inkml:trace>
  <inkml:trace contextRef="#ctx0" brushRef="#br0" timeOffset="43372.7168">45938 9654 0,'0'-123'16,"0"41"0,0 41-1,0 82 32,0 82-31,0-1-16,0 1 15,0 0-15,0-41 16,0-1-16,0 1 0,-81 0 16,81-41-1,0 0-15</inkml:trace>
  <inkml:trace contextRef="#ctx0" brushRef="#br0" timeOffset="43657.5055">46429 9776 0,'41'0'47,"0"0"-31,41 0-16,82 0 16,-83 0-1,-40 0-15</inkml:trace>
  <inkml:trace contextRef="#ctx0" brushRef="#br0" timeOffset="44036.9426">47247 9572 0,'0'-41'15,"0"0"1,82 41 0,0 0-1,-41 0 1,-41 123 0,0-42-16,-82 1 0,41 41 15,-81-41 1,-1 81-16,41-163 15,82 41-15,82-41 47,0 0-47,-1 0 16,42 0-16,-41-41 16,41 41-16,-41 0 15,40-81-15</inkml:trace>
  <inkml:trace contextRef="#ctx0" brushRef="#br0" timeOffset="44477.0275">48025 9858 0,'0'0'0,"0"-82"0,41 82 16,-41-41-16,0 0 16,-82 41 30,0 0-30,41 41-16,41 0 16,-82 41-16,82-41 15,-41 82 1,41-82 0,82-41-1,41-41 1,-123 0-1,123-41-15,-83 0 16,42-41 0,-82 42-16,0 162 47,0 42-47,-41-41 15,41-41-15,0 0 16,0 41-16,41-42 15,82-40 1,-82-40 0,41-42-16,-41-41 0</inkml:trace>
  <inkml:trace contextRef="#ctx0" brushRef="#br0" timeOffset="45107.273">49088 5768 0,'0'-41'0,"41"41"47,82 122-47,0 124 16,40 81-16,-40 0 16,0 410-1,-42-410-15,-81 41 0,0-41 16,-40 41-1,-42-40-15,-41-1 0,-41-41 16,-326 328 0,244-369-16,42-40 15</inkml:trace>
  <inkml:trace contextRef="#ctx0" brushRef="#br0" timeOffset="48643.3784">50275 6790 0,'-82'-41'16,"0"41"-1,41 0 1,41-82 0,41 82 62,41 41-78,40-41 15,1 0-15,123 0 32,-124 0-32,1 0 0,0 0 15,-41 0-15,40 0 16,1-41 0,-82 41-16,41 0 15,-41 0-15,0 0 16,-41-40 31,-82 40-32,41 0 17,41-41-32,-82 41 15,41 0 1,41-41 15,41 41 32,-41-82-63,41 82 0,41 0 15,-82 41 1,41-41-16,-41 41 15,41 0 1,-41 40 0,0-40-1,-41-41-15,-41 41 16,41-41-16,0 0 16</inkml:trace>
  <inkml:trace contextRef="#ctx0" brushRef="#br0" timeOffset="49663.5993">50397 8058 0,'41'0'109,"41"0"-93,-41 0-16,41 0 15,81 0 1,-40 0-16,0 0 16,0 0-16,-1-41 15,1 41-15,0 0 16,-82 0-16,40-81 16,-81 40 15,0 0 0,0 0-15,-41 41-1,-40-82 1,81 123 78,81 41-94,-81-41 15,0 0-15,0 81 16,-40-81 0,-42 41-16,-41-41 0,0 82 15,-40-1-15</inkml:trace>
  <inkml:trace contextRef="#ctx0" brushRef="#br0" timeOffset="159037.2304">45529 14848 0,'0'-40'78,"41"40"-31,82 0-31,-82 0-1,0 0-15,82 0 16,-83 0 0,1 0-16,41 0 15</inkml:trace>
  <inkml:trace contextRef="#ctx0" brushRef="#br0" timeOffset="159225.7734">45857 14930 0,'0'0'15,"-41"0"-15,0 0 0,-41 0 32,123 0-1,0 0-31,41 0 15,-1 0 1,-81-41 0,41 41-16</inkml:trace>
  <inkml:trace contextRef="#ctx0" brushRef="#br0" timeOffset="168604.2792">43034 9040 0</inkml:trace>
  <inkml:trace contextRef="#ctx0" brushRef="#br0" timeOffset="171852.006">42911 9040 0,'0'-41'47,"-41"41"359,41-41 1406</inkml:trace>
  <inkml:trace contextRef="#ctx0" brushRef="#br0" timeOffset="172708.2861">34157 7690 0,'0'-41'0,"0"-82"16,0 83-1,41 40 1,41 0-1,-41 0-15,0 40 16,-41 1 0,0 0-16,0 41 15,-82 41-15,41-41 0,-41-41 16,0 40-16,1-40 16,-1-41-16,0 123 31,41-82-31,82-41 31,0 0-31,41 0 16,122 0-1,-81 0-15,-41 0 16,0 0-16,-41 0 16,-1 0-16,42 0 15,-82 41 16,41-41-15</inkml:trace>
  <inkml:trace contextRef="#ctx0" brushRef="#br0" timeOffset="177606.2119">36080 9776 0,'0'-82'16,"0"42"0,-41 40 30,41 40-46,0 83 16,0 82 0,-41-124-16,41 1 15,0 0-15,0-41 16,0 41 0,-41-82 77,82 0 2704</inkml:trace>
  <inkml:trace contextRef="#ctx0" brushRef="#br0" timeOffset="184636.0202">26467 19307 0,'41'0'47,"0"0"-47,81 0 0,-40 0 15,0 82 1</inkml:trace>
  <inkml:trace contextRef="#ctx0" brushRef="#br0" timeOffset="187467.9818">31498 19430 0,'41'0'47,"41"0"-47,41 0 0,-41 0 15,40 0 1,83 0 0</inkml:trace>
  <inkml:trace contextRef="#ctx0" brushRef="#br0" timeOffset="220617.7677">40621 20493 0,'0'0'0,"81"0"31,1 0-15,41 0-16,-41 0 16,0 0-16,-1 0 15</inkml:trace>
  <inkml:trace contextRef="#ctx0" brushRef="#br0" timeOffset="226818.1874">47616 25279 0,'41'0'32,"-1"0"-17,42 0-15,41 0 16,-41 0-16,-41 0 0</inkml:trace>
  <inkml:trace contextRef="#ctx0" brushRef="#br0" timeOffset="226971.3259">47697 25688 0,'0'0'16,"82"0"-1,41 0 1,-41 0-16</inkml:trace>
  <inkml:trace contextRef="#ctx0" brushRef="#br0" timeOffset="227882.8442">45488 27161 0,'0'0'0,"-81"0"0,81 82 31,41-82-15,163 0-1,205 0-15,0 0 16,82 0-16,82-82 16,-82 82-16,-82 0 15,-82 0-15,82 0 0,-82 0 16,1 0 0,-288 0-16,-80 0 93,-42 0-77</inkml:trace>
  <inkml:trace contextRef="#ctx0" brushRef="#br0" timeOffset="230583.496">46593 27365 0,'-205'0'0,"410"0"0,-573 0 16,204 0-1,164 41 17,123-41-32,163 0 0,164 0 15,-41 0 1,82 0-16,41 0 16,-82 0-16,-82 0 0,-122 0 15,-83 0-15,-40 0 31,-82 0-31,41 0 47,-123 0 156,0 0-156,0 0 16,0 0-1,-41 0 532,41 0-250,41 41 687</inkml:trace>
  <inkml:trace contextRef="#ctx0" brushRef="#br0" timeOffset="238458.2032">38412 9776 0,'40'0'141</inkml:trace>
  <inkml:trace contextRef="#ctx0" brushRef="#br0" timeOffset="239802.3472">38821 6954 0,'0'82'156,"41"-82"594</inkml:trace>
  <inkml:trace contextRef="#ctx0" brushRef="#br0" timeOffset="240755.3243">40498 10513 0,'41'0'47,"-41"-82"-32,82 41 1</inkml:trace>
  <inkml:trace contextRef="#ctx0" brushRef="#br0" timeOffset="263273.3637">11127 15544 0,'-41'0'46,"82"0"1,40 0-47,1-41 16</inkml:trace>
  <inkml:trace contextRef="#ctx0" brushRef="#br0" timeOffset="263563.3303">20740 15994 0,'0'0'0,"0"82"47</inkml:trace>
  <inkml:trace contextRef="#ctx0" brushRef="#br0" timeOffset="263935.3098">31948 15626 0,'-41'-82'15,"123"82"48,-41 0-63</inkml:trace>
  <inkml:trace contextRef="#ctx0" brushRef="#br0" timeOffset="271159.5846">41152 11003 0,'0'-41'46</inkml:trace>
  <inkml:trace contextRef="#ctx0" brushRef="#br0" timeOffset="299939.4392">41766 9490 0,'0'-41'31,"-41"-41"0,-41 41-15,41 41-1,41-41 1,-41 41-16,-81-81 16,40 81-1,82-41 1,-82 41-16,41 0 15,-41 0-15,-40 0 32,40-41-32,0 41 0,41 0 15,0 0-15,-41 0 16,41 0-16,1 0 16,-83 0-1,82 0-15,-41 41 16,41-41-16,-41 122 15,1-81 1,-1-41-16,82 41 16,-82-41-1,82 82-15,-82 0 16,0 0 0,0-1-1,82 1 1,-40-82-16,40 123 15,0-41 1,0-41-16,0 0 16,0-1-16,0 42 15,0-41-15,0 0 16,0 82 0,0-82-16,0 41 15,122-82-15,-81 81 16,0-81-16,82 82 0,-41-82 15,81 82 1,-81-41-16,41-41 16,-41 0-16,-1 82 15,1-82-15,-41 0 16,41 0-16,41 0 16,-82 0-1,40 0-15,-40 0 16,0-41-16,82 41 31,-41-41-31,0 41 16,-82-82-1,40 82-15,83-41 16,-82 41 0,-41-41-16,82-81 15,0 40 1,-41 0-1,-41 0 1,81 82 0,-81-82-16,41 0 15,-41 42 1,0-42 0,41 0-1,-41 41-15,0 0 16,0-41-16,0 41 15,0 1 1,0-42-16,0 41 16,-41 41-16,41-82 15,-41 82-15,-81-41 16,-1 41 0,41 0-1,0 41 1</inkml:trace>
  <inkml:trace contextRef="#ctx0" brushRef="#br0" timeOffset="301554.6346">40661 11290 0</inkml:trace>
  <inkml:trace contextRef="#ctx0" brushRef="#br0" timeOffset="302722.1046">40825 11167 0,'0'0'0,"0"-82"16,0 164 46,0 41-62,0-1 16,0 1-16,0 0 15,0-82 1,0 81-16,0-81 16,-41-41-1,-82-41 48,123-81-48,-40 122-15,40-82 16,-41 41 0,41 82 46,0 41-62,0-41 16,41-41-1,40 0 1,-81 41-16,41-41 16</inkml:trace>
  <inkml:trace contextRef="#ctx0" brushRef="#br0" timeOffset="303394.3184">40171 12680 0,'0'0'0,"0"-40"16,0-1-16,0-41 0,0 41 15,0 82 32,0 82-47,0-1 16,0 1-16,-82 0 15,82 81 1,0-163-16,0 0 16,-41-41-16,41 82 15,0-164 16,41-41-15,-41 42-16,82 40 16,-42-41-1,1 82 1,41 82 0,-82 40-1,0-81-15,-82 82 16,41-123-1,1 82-15,-42-82 16,41 41-16,-41-41 16,41 0-1,41-164 17</inkml:trace>
  <inkml:trace contextRef="#ctx0" brushRef="#br0" timeOffset="303579.4587">40498 13130 0,'41'0'0,"41"-40"31,-42 40-31,83 0 16,-41 0-16,-41 0 15</inkml:trace>
  <inkml:trace contextRef="#ctx0" brushRef="#br0" timeOffset="303729.7217">40702 13335 0,'0'0'0,"41"0"46,41 0-30,0 0-16,-41 0 16,0 0-16</inkml:trace>
  <inkml:trace contextRef="#ctx0" brushRef="#br0" timeOffset="304157.4092">41439 12926 0,'0'0'0,"0"-123"16,0 82-1,0-41-15,-82 123 32,0 0-17,41 82-15,41 0 16,-82-41-16,82-1 15,0 1-15,0 0 0,0 0 16,41-82 0,41 0-1,0-82 1,0 0-16,-82 41 16,81-81-16,-81-83 15,41 205 1,-41-41-16,-41 164 31,41-41-15,-81-1-16,81 1 15,0 0-15,0 0 16,0-41-16,41 0 0,-1 40 16</inkml:trace>
  <inkml:trace contextRef="#ctx0" brushRef="#br0" timeOffset="304496.0105">42052 12967 0,'0'0'0,"-41"0"16,82 41 31,0-41-47,0 0 15,41 0-15,-41 0 16,-41 82 0</inkml:trace>
  <inkml:trace contextRef="#ctx0" brushRef="#br0" timeOffset="304614.2086">42093 13253 0,'0'0'0,"-41"0"0,41 82 15,41-82 32,41 0-47,-41 0 16,41-82-16</inkml:trace>
  <inkml:trace contextRef="#ctx0" brushRef="#br0" timeOffset="304978.8539">42666 12967 0,'0'-41'0,"-82"123"63,82 0-47,0 40-16,0 42 15,0-123 1,41 41-1,0-82-15,0 0 16,82 0 0,-42-41-16,-40 0 15,-41-41-15,123-82 16,-123 42-16,0 81 0,0 0 16,-41-41-1,-41 82 1,41 0-16,0 0 15,-81 0 1,40 82 0</inkml:trace>
  <inkml:trace contextRef="#ctx0" brushRef="#br0" timeOffset="305812.8661">42870 13253 0,'0'-82'16,"41"82"-16,-41-81 15,0-1 1,-41 82 15,1 0-15,-42 82-16,41 163 15,-41-163 1,82-41-16,0 0 0,0 40 16,82-81-1,-41 0-15,41 0 16,-1-41 0,1-122-1,-82 81 1,0-41-16,0 1 15,0 40-15,-82 123 47,-40 81-47,81 1 16,-41 82 0,82-164-16,41 40 15,41-81 1,-41 0-1,40 0 1,-81-122-16,82-1 16,-82 0-16,0 1 15,0 40-15,-41 41 16,-81 41 0,40 0-16,-41 82 15,-41 40-15,1-40 16,-42 0-16</inkml:trace>
  <inkml:trace contextRef="#ctx0" brushRef="#br0" timeOffset="307997.0436">11004 16076 0,'41'0'47,"82"0"-47,40-164 15,42 82-15,-42 41 16,1 41-16,0-122 0,-83 122 31,-81 40-31,0 42 16,-122 0-16,-1-41 15,0 41-15,-40 0 16,-83-1 0,164-81-16,41 82 15,-40-82-15,81 41 16,41-41 31,40 0-32,42-164-15,0 83 0,81 40 16,-81 41 0,41-123-1,-246 164 1,41-41-1,-41 82-15,0-82 16,-40 82 0,81-82-16,0 122 0,-41-122 15,41 41 1,82-41 31,0 0-32,41 0 1,-123 0 968,41 41-952,41-41-17,41 0-15</inkml:trace>
  <inkml:trace contextRef="#ctx0" brushRef="#br0" timeOffset="309716.0241">43689 13008 0,'0'0'0,"0"-41"16,81 41-1,-81 123 32,-41-1-31,41 1-16,-81 122 15,81-122-15,0 0 16,0-41-16,0-41 16,-41-1-16,41 42 15,0-123 32,0-81-31,0 40-16,41-41 15,-41 0-15,81 1 16,-40-42 0,-41 123-16,0-41 15,82 82 1,-82-41 0,0 82-1,0 41 1,-41 41-16,41 0 15,-82 40-15,82-40 16,-122 0-16,81-1 16,41-81-1,0 41 1,0-123 15,41 0-15,-41-41-16,122-81 0,-81 40 15,-41-41-15,82-122 32,-82 163-32,0 164 31,0 41-15,-41 0-16,41 0 15,-41 0-15,41 40 16,-81-81-16,81 0 15,-82-41-15</inkml:trace>
  <inkml:trace contextRef="#ctx0" brushRef="#br0" timeOffset="310868.3203">38125 18162 0,'0'-82'0,"0"0"31,0 41-31,-123 123 47,1 123-31,-1 122-16,0 491 16,1-409-1,122 41-15,0-82 16,0 0-16,0-41 15,41 205 1,81-327-16,1-83 16,-41-40-16,-41 41 0,81-123 15</inkml:trace>
  <inkml:trace contextRef="#ctx0" brushRef="#br0" timeOffset="311431.7557">39312 18039 0,'0'0'0,"0"-82"15,0 123 32,0 41-31,0 41-16,0-42 15,0 83 1,-41-82-16,41 41 16,0-83-16,0 1 15,-82-41-15,82 82 16</inkml:trace>
  <inkml:trace contextRef="#ctx0" brushRef="#br0" timeOffset="312022.6679">41725 18162 0,'0'0'0,"82"-82"16,-82 205 30,0-42-30,-41-40-16,41 41 16,-41 0-16,41 82 15,0-83 1,-82-40-16,82 41 0</inkml:trace>
  <inkml:trace contextRef="#ctx0" brushRef="#br0" timeOffset="312479.8806">43525 18121 0,'0'0'0,"82"-82"15,-41 41 1,40 41 0,-40 0-1,0 0-15,41 0 16,-41 41-1,-41 41-15,-41 81 32,-41-122-32,0 0 0,1 41 15,-1-41 1,0 41-16,205-82 47,-41 0-47,40 0 15,-40 0-15,-41 0 16,41-41-16</inkml:trace>
  <inkml:trace contextRef="#ctx0" brushRef="#br0" timeOffset="312864.0453">45448 18080 0,'0'0'16,"40"-123"-16,42 123 16,0-41-16,-41 41 15,0 0-15,41 0 16,-41 41-1,-41 0 1,0 41-16,0-41 16,0 0-16,-82 81 15,0-40-15,-41 0 0,82 0 16,41-41 0,-41-41-16,41 41 15,123-41 1,0 0-1,0 0-15,-1 0 16,-40 0-16,0 0 16,-41 0-16</inkml:trace>
  <inkml:trace contextRef="#ctx0" brushRef="#br0" timeOffset="313583.9218">39475 19921 0,'0'0'0,"0"-82"15,0 0 1,0 41-1,-82 41 1,1 0-16,40 41 16,0 0-16,-41 41 15,0 163 1,82-122-16,0-41 16,0-41-16,41-1 15,82 42 1,-41-82-16,81 0 15,-40 0 1,-82 0-16,41-163 0,-82 81 16,40 0-1,-40 0-15,0-40 0,0-1 16,-40 41 0,40 0-16,-82 82 0,0 0 15,41 0-15,-41 82 16,82 41-16,-41 40 31</inkml:trace>
  <inkml:trace contextRef="#ctx0" brushRef="#br0" timeOffset="314131.2234">41520 20043 0,'0'0'0,"0"-122"15,41 40 17,-41 41-17,-81 41 1,40 0-16,-82 41 16,123 41-16,-123-1 15,123 1-15,-41 0 16,41 41-16,0-41 15,0-1 1,0 1-16,123-82 16,-82 41-16,0-41 15,41 0-15,122-41 16,-163-41 0,-41 1-16,82-1 15,-82-41-15,0 0 16,-82-40-1,0 122-15,-40 41 16,122 41 0,-82-41-16,82 82 15,0-42 1</inkml:trace>
  <inkml:trace contextRef="#ctx0" brushRef="#br0" timeOffset="314482.7967">43361 20166 0,'-41'0'0,"123"0"78,0 0-78,0 0 0,0 0 16,-1 0-1,-40 0-15,0 0 0,82 0 16</inkml:trace>
  <inkml:trace contextRef="#ctx0" brushRef="#br0" timeOffset="314718.8487">44343 19839 0,'0'0'15,"0"-41"-15,0 0 32,0 82-1,82 82-15,-82-1-16,0 1 15,0 0-15,0-41 16,0-1-16,0 1 15,0 0-15,0-41 16</inkml:trace>
  <inkml:trace contextRef="#ctx0" brushRef="#br0" timeOffset="314991.7884">46225 19675 0,'0'0'0,"41"0"16,-41 82 31,0 41-47,0-1 15,0 1-15,0 0 16,0-41-16,0-1 16,0 1-16,-82 0 15</inkml:trace>
  <inkml:trace contextRef="#ctx0" brushRef="#br0" timeOffset="315877.8299">39271 21557 0,'0'0'0,"0"-41"16,-41-41 0,0 82-1,-82 82 1,123-41-16,-82 41 16,82 40-16,0 1 15,0 82 1,0-83-16,0-81 15,82 0-15,-41-41 16,41 82-16,41-82 16,-42-41-1,1 0-15,0-41 0,-41-40 16,-41-1 0,0 0-16,0 0 0,0-81 31,0 163-31,-41 41 0,0-82 15,-41 82-15,0 0 16,1 41-16,40-41 16,-41 164-1,82-82-15</inkml:trace>
  <inkml:trace contextRef="#ctx0" brushRef="#br0" timeOffset="316470.2814">41480 21639 0,'0'-41'0,"40"41"0,-40-41 16,0-41-1,0 41 1,-40 41 15,-42 0-31,41 41 16,-41 41-16,82 0 15,-82-1-15,82 1 16,0 41-16,0-41 16,0 0-16,41-42 15,0-40-15,0 82 16,41-82-16,-41 0 0,81-41 31,-81 0-31,0-40 0,-41-42 16,82 41-16,-82 0 15,0-122 1,0 163-16,0-41 16,-82 82-16,41 0 15,-163 41 1,163 41-1,41 0 1</inkml:trace>
  <inkml:trace contextRef="#ctx0" brushRef="#br0" timeOffset="317823.9156">43566 21802 0,'-41'0'16,"-41"0"-1,0 0 1,123 0 46,0 0-62,123 0 16,-82 0 0,-1 0-16,-40 0 15,41 0 1,0 0-16,0 0 15</inkml:trace>
  <inkml:trace contextRef="#ctx0" brushRef="#br0" timeOffset="318081.8844">44302 21598 0,'0'0'0,"0"-82"16,82 41-1,-82 82 32,0 41-47,0 0 0,0 40 16,0-40 0,-41 41-16,41-41 0,-41-1 15,41 1-15,0 0 16,0-41-16,-82 0 15</inkml:trace>
  <inkml:trace contextRef="#ctx0" brushRef="#br0" timeOffset="322075.5734">45570 22293 0,'123'-41'109,"-41"41"-109,0 0 16,-41 0-16,40 0 15,1 0 1,0 0-16,0 0 15</inkml:trace>
  <inkml:trace contextRef="#ctx0" brushRef="#br0" timeOffset="322348.8927">46634 21925 0,'0'0'15,"0"-41"1,0 123 47,-41 0-63,41-1 15,-41 83 1,-41-123-16,82 41 0,0-41 15,-41-41-15,41 41 16</inkml:trace>
  <inkml:trace contextRef="#ctx0" brushRef="#br0" timeOffset="323220.6039">47288 17385 0,'41'0'31,"41"0"-31,41-41 16,-82 41-16,0 0 16,40 0-16,-40 0 15,41 0 1,-82 122-1,82 1 1,-82 41-16,0 40 16,0 83-16,82 81 15,-82 82-15,0-82 16,82 41-16,-82 0 16,0-82-16,81 41 0,-81-122 15,0 40 1,0-41-16,0 1 15,0 163 1,0-286-16,-41-1 0,41-40 16,0 0-16,-81 0 15,81 0 1,-41-82-16,0 0 16,-41 0-1,41 40-15,0-40 16,-81 0-1,40 0-15,0 82 0,0-82 16,41 0 0</inkml:trace>
  <inkml:trace contextRef="#ctx0" brushRef="#br0" timeOffset="324362.3571">47657 17630 0,'0'0'0,"0"-82"16,40 82 30,42 41-14,-82 82-17,82-82-15,-82 40 16,0 42-16,41 41 0,-41-1 16,82 165-1,-82-124-15,0 1 16,0-1-1,0 83-15,0 40 0,0-41 16,0 0 0,0-40-16,0 40 0,0-81 15,0-1-15,0-40 16,0 0-16,0 40 31,0-122-31,0 0 0,0-1 16,-82-40-16,41 0 15,-123 82 1,42-123-16,-1 123 16,41-123-16,0 41 15</inkml:trace>
  <inkml:trace contextRef="#ctx0" brushRef="#br0" timeOffset="325362.5582">42789 24666 0,'0'40'0,"0"1"16,-41-41 140,-41 82-109,205-82 47,40 0-94,205-41 31,-245 41-31,-41 0 16,0 0-16,-41 0 15,-82 0 32,-82 0-31,82 0 0,0 0-16,-82 0 15,42 0 1,162-82 31</inkml:trace>
  <inkml:trace contextRef="#ctx0" brushRef="#br0" timeOffset="327132.384">49497 20084 0,'82'-41'16,"-41"-40"0,-41-1-1,82 82 1,-123 0 31,-41 163-47,-41 1 15,1 81 1,-1-40-16,0-1 0,41-81 16,1-41-16,40 41 15,-41-42-15,41-40 16,-82 82 0,82-123-1,41-41 16,0 0-15,0-41-16,0-40 16,41-1-16,-41 41 0,82 0 15,-41 82 1,82 123 0,-123 0-1,41 0-15,81 122 31,-122-122-31,82-41 0,-82 40 16,82-81-16,-82 0 16,123 82-16,-82-123 15</inkml:trace>
  <inkml:trace contextRef="#ctx0" brushRef="#br0" timeOffset="329492.3541">20658 16035 0,'-82'0'16,"0"0"-16,164 0 62,0 0-62,41 0 0,-1 0 16,-40 0-16,-41 0 16,0 0-1</inkml:trace>
  <inkml:trace contextRef="#ctx0" brushRef="#br0" timeOffset="330268.3934">16526 18898 0,'0'0'0,"0"-41"16,-81 41 0,-1 0-1,41 82-15,-41 82 16,82 163-16,-164 123 16,42 981-1,40-981 1,82-82-16,0-40 15,0 122-15,0-123 16,0-123-16,82 1 16,-82-41-16,122-1 15,1-122-15,-41 41 0,0-82 16,0-41-16</inkml:trace>
  <inkml:trace contextRef="#ctx0" brushRef="#br0" timeOffset="332004.6037">18204 19266 0,'0'-41'0,"0"-41"31,40 82-31,-40-81 16,0-42-1,0 82 1,0 82 15,0 41-31,0 40 16,0 1-16,0-41 15,0 0-15,0 0 16,0-42-16,0 83 16,0-41-1</inkml:trace>
  <inkml:trace contextRef="#ctx0" brushRef="#br0" timeOffset="332402.3037">20453 18980 0,'0'0'0,"0"-82"16,41 82 0,-41-82-1,0 164 16,0 41-15,-41-41-16,41-1 16,0 1-16,0 0 15,-40 0-15,40 40 16,0-40-16,0-41 16</inkml:trace>
  <inkml:trace contextRef="#ctx0" brushRef="#br0" timeOffset="332868.8342">22581 19225 0,'0'-82'16,"81"82"0,1-81-1,-41 81-15,0 0 0,0 0 16,82 81-1,-123-40-15,0 0 16,0 41-16,-123 82 16,41-83-1,0-40-15,1 41 16,-1-82-16,82 41 16,-41-41-1,123 0 16,-1 0-15,1 0-16,0 0 0,0 0 16,122-82-1</inkml:trace>
  <inkml:trace contextRef="#ctx0" brushRef="#br0" timeOffset="333260.4483">24258 19307 0,'41'-82'16,"0"82"-1,40 0-15,-40 0 0,82 0 31,-82 41-15,-41 41-16,0-41 16,-82 82-1,41-83-15,-41 42 16,1-41-16,-1 41 16,205-82 30,-1 0-30,-40 0-16,0-41 16,41 41-16,-42 0 15,-40 0-15,41 0 16</inkml:trace>
  <inkml:trace contextRef="#ctx0" brushRef="#br0" timeOffset="334658.763">18367 20780 0,'0'-123'15,"0"82"-15,-41 41 32,-41 41-17,82 0 1,-81 82-16,81 122 15,-82-163 1,82 40-16,0-81 16,41 41-1,81-82 1,-81 0-16,0 0 16,0 0-16,41-41 0,-41-41 15,-41 42-15,123-1 16,-123-41-16,0-41 15,0 0 1,0 1-16,-82 81 0,0-41 16,0 82-1,82 41 1,-82 0-16,82 0 16,0 81-16,0-40 15</inkml:trace>
  <inkml:trace contextRef="#ctx0" brushRef="#br0" timeOffset="335225.1489">20494 20739 0,'0'-82'16,"0"41"-1,0 0 1,-122 41 31,40 82-32,41 0-15,41 0 16,-82-1-16,82 42 16,0-82-1,0 0-15,0 0 0,82 41 16,-41-82-1,0 0-15,41 0 16,-1 0 0,1-41-16,-41-41 0,-41 0 15,82 0-15,-82-40 16,0-42 0,0 82-16,-82 82 15,82-41-15,-82 41 16,0 0-1,42 41 1,40 41 0</inkml:trace>
  <inkml:trace contextRef="#ctx0" brushRef="#br0" timeOffset="335633.2325">22008 20984 0,'0'0'0,"-41"0"16,123 0 46,41 0-46,-1 0-16,1 0 15,-41-41-15</inkml:trace>
  <inkml:trace contextRef="#ctx0" brushRef="#br0" timeOffset="335853.7532">22826 20575 0,'0'-41'16,"-82"164"31,82-41-32,0 40-15,0 1 16,-41-41-16,41 0 15,0 0-15,0-1 16,0 42 0</inkml:trace>
  <inkml:trace contextRef="#ctx0" brushRef="#br0" timeOffset="336466.3535">24790 20575 0,'81'-41'16,"-81"-41"0,0 41 15,0 1-15,0 121 46,0 42-46,0 0-16,-41 0 15,41-1-15,0-40 16,0-41-16,0 0 16,-40 41-16,40-41 15,0-1 1,-82-40-1</inkml:trace>
  <inkml:trace contextRef="#ctx0" brushRef="#br0" timeOffset="337984.9083">18040 22416 0,'0'-82'31,"0"41"47,-82 41 78,0 82-140,82 0-16,-82 81 0,82 42 31,0-82-31,0-1 0,0-81 16,0 0-16,41-41 16,-41 41-16,205-41 31,-123 0-31,0 0 0,-1-41 15,1 41-15,-41-82 16,41-40 0,-41 81-16,-41-41 15,0 0-15,0-41 16,-41 82-16,41 1 16,-82 40-16,-41-123 15,82 123-15,-40 0 16,40 0-16,0 0 15,41 41 1</inkml:trace>
  <inkml:trace contextRef="#ctx0" brushRef="#br0" timeOffset="357025.5954">20085 23070 0,'0'-82'15,"0"42"17,0-1-17,0-41 1,0 41-1,0 0 1,-41 41 15,-40 82-15,81 0 0,-41-1-16,41 42 15,0 41 1,0-123-16,0 0 15,0 40 1,122-81 0,-81 0-16,41 0 15,-41 0-15,0 0 0,41-40 16,-41-1 0,0 0-16,-41-41 0,81 41 15,-81 0-15,0-41 16,0 0-16,-41 42 15,-81-83 1,81 123-16,-41 0 16,41 0-1,-82 82 17,123 40-32</inkml:trace>
  <inkml:trace contextRef="#ctx0" brushRef="#br0" timeOffset="378145.3075">27571 19143 0,'0'-40'0,"-41"40"16,41-41-16,0-41 31,41 82 0,41-41-31,41 41 32,-41 0-32,-42 0 15,42 0 1,-82 41 15,0 41-31,0-41 16,0-1-16,0 165 15,0-123-15,0 0 16,-82-1-16,82 83 16,0 81-16,0 1 15,0 40-15,0 287 16,0-328 0,0 1-16,41-83 15,-41 1-15,0 81 16,0-122-16,0 82 31,0-83-31,0 1 0,0 0 16,0-1-16,0-40 15,-41 82 1,41-82-16,0 40 0,0-81 16,0 0-16,-40 41 15,40-41-15,-41 0 16,-41 82-1,0-1 1,-41 42 0,82-123-16,-40 41 15,40-41-15,-164 40 16,82-40 0</inkml:trace>
  <inkml:trace contextRef="#ctx0" brushRef="#br0" timeOffset="409001.591">21803 23479 0,'0'41'140,"-81"-41"79,40 41-203</inkml:trace>
  <inkml:trace contextRef="#ctx0" brushRef="#br0" timeOffset="413227.5138">44343 10513 0</inkml:trace>
  <inkml:trace contextRef="#ctx0" brushRef="#br0" timeOffset="423003.1034">21681 22702 0,'-82'0'15,"123"0"63,81 0-78,-40 0 16,0-82-16,-41 82 16,82 0-1,-82 0-15</inkml:trace>
  <inkml:trace contextRef="#ctx0" brushRef="#br0" timeOffset="423243.8226">22458 22334 0,'0'0'16,"0"-41"-16,0 0 15,-41 82 32,41 0-31,0 41-16,-82 41 15,82 40 1,0-81-16,0 0 16,0 40-16,0-81 0</inkml:trace>
  <inkml:trace contextRef="#ctx0" brushRef="#br0" timeOffset="423491.58">22826 22620 0,'0'0'0,"-82"123"62,82-41-62,-41 0 0,41-1 16,-122 1-1,122 41-15,-41-41 16,41-41-16,0 0 0,0 40 16</inkml:trace>
  <inkml:trace contextRef="#ctx0" brushRef="#br0" timeOffset="423874.7374">22908 23070 0,'0'0'0,"0"-41"16,82 41-16,-41 0 31,-1 0-31,-40 82 16,0 0 0,0 0-1,0-41-15,-81 0 0,-1 40 16,41-40-1,123-41 32,0 0-31,-1 123 0,-81-41-1,-41-41 1,-81 81-16,81-122 15,-82 82 1,82-82-16,0 0 0,0 0 16</inkml:trace>
  <inkml:trace contextRef="#ctx0" brushRef="#br0" timeOffset="424277.042">24790 22702 0,'0'-82'0,"0"164"0,40-205 16,-40 205 30,0 0-46,0 0 16,0 81 0,0-81-16,0 0 15,0 41-15,0-82 16,0 0 0</inkml:trace>
  <inkml:trace contextRef="#ctx0" brushRef="#br0" timeOffset="424512.1932">25240 22866 0,'0'0'0,"-41"122"47,41-40-31,-123 41-16,123 0 15,-82-1-15,82 1 16,-82 0-16,82-41 16,0-1-16,0-40 15,41-41-15</inkml:trace>
  <inkml:trace contextRef="#ctx0" brushRef="#br0" timeOffset="424912.5252">25362 23398 0,'0'0'0,"82"-82"15,-41 82 1,0 0 0,-41 41-16,0 40 15,0 42 1,0-82-16,0 41 15,0-41-15,-123 41 0,41-42 16,41 42 0,123-82 15,-41 0-15,0 0-16,41 0 15,0 41 1,-82 41-1,-41 41 1,-82-1 15,82-122-31,-41 123 0,1-123 16,-42 82-16,41-41 16,0-41-16</inkml:trace>
  <inkml:trace contextRef="#ctx0" brushRef="#br0" timeOffset="427465.9368">22540 23152 0,'0'82'109</inkml:trace>
  <inkml:trace contextRef="#ctx0" brushRef="#br0" timeOffset="427894.6678">24912 23725 0,'0'41'16,"0"0"31</inkml:trace>
  <inkml:trace contextRef="#ctx0" brushRef="#br0" timeOffset="436794.7232">38289 15585 0,'0'0'0,"0"-41"15,-41 41 1,41 41 31,0 0-47,-41 81 15,41-81 1,41-41 0,204 0-1,1 0 1,-1-82-16,-40 1 15,122-42-15,409-163 16,-449 81 0,-1 41-16,-81 1 15,-83 81-15,-40 0 16,-41 41 0,-41 123 46,-82-41-46,0 41-16,42-41 15,40 0-15,-82 40 16,82-40-16,-123 41 16,82-82-16</inkml:trace>
  <inkml:trace contextRef="#ctx0" brushRef="#br0" timeOffset="437306.9682">37921 15380 0,'0'0'0,"-82"0"0,-82-163 31,123 81-15,41 123 31,0 0-47,0-1 0,0 83 15,0-41 1,123-82 0,82 0-16,122 0 15,123 0-15,82 0 16,490-82 0,-613-81-16,-81 81 15,-42 0-15,-122 41 16,-83 41-16,-81-123 15,41 123-15,-123 0 63,42 0-63,-42 82 16,0-82-16,-82 82 15,83-82-15,-42 82 16</inkml:trace>
  <inkml:trace contextRef="#ctx0" brushRef="#br0" timeOffset="438200.097">11249 15421 0,'0'-41'16,"0"82"31,41 41-32,41 82-15,0-42 16,0 165 0,40-206-16,-122 1 0,123 0 15,-82 41-15,-41-41 16,82-42-1</inkml:trace>
  <inkml:trace contextRef="#ctx0" brushRef="#br0" timeOffset="447780.1534">19635 16689 0,'0'82'16,"-41"-82"15,41 41-15,0 0 0</inkml:trace>
</inkml:ink>
</file>

<file path=ppt/ink/ink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3:48:38.857"/>
    </inkml:context>
    <inkml:brush xml:id="br0">
      <inkml:brushProperty name="width" value="0.05292" units="cm"/>
      <inkml:brushProperty name="height" value="0.05292" units="cm"/>
      <inkml:brushProperty name="color" value="#FF0000"/>
    </inkml:brush>
  </inkml:definitions>
  <inkml:trace contextRef="#ctx0" brushRef="#br0">19267 11044 0,'0'-82'0,"0"123"47,0 82-47,0 41 16,0-1-16,0 1 16,-123 40-16,123-40 15,-204 245 1,204-368-16,-82 41 15,82-164 32,82 0-47,-82-40 16,123-42-16,-42-82 16,42 1-16,-41 0 15,-82 40-15,123-122 16,-82 245-1,-41 41-15,81 41 16,-81-82-16,41 82 16,0 123-1,-41 0-15,82 40 16,-82 42-16,0 81 16,0-81-16,0 40 15,82 1-15,-82-83 16,0 42-1,41-164-15,-41 40 16,82-81-16,-42 0 16,1-40-1</inkml:trace>
  <inkml:trace contextRef="#ctx0" brushRef="#br0" timeOffset="277.1255">18981 11821 0,'0'0'0,"0"-40"15,41 40 17,41 0-17,40 0-15,42 0 0,81 0 16,42 0-16,-42 0 16</inkml:trace>
  <inkml:trace contextRef="#ctx0" brushRef="#br0" timeOffset="509.1399">21885 11903 0,'82'0'32,"82"0"-32,-1 0 15,-40 0-15,-41 0 16</inkml:trace>
  <inkml:trace contextRef="#ctx0" brushRef="#br0" timeOffset="647.3507">22090 12190 0,'82'0'31,"40"0"-31,42-41 16</inkml:trace>
  <inkml:trace contextRef="#ctx0" brushRef="#br0" timeOffset="1126.5552">26099 10717 0,'0'0'0,"40"0"0,42 0 0,0 0 16,82-82-16,-82 82 15</inkml:trace>
  <inkml:trace contextRef="#ctx0" brushRef="#br0" timeOffset="1742.8874">26099 10594 0,'0'0'0,"0"82"62,0 41-46,0 0-16,0-1 15,0 1-15,0 41 16,0 81-16,0-40 16,0-42-1,0 1-15,0 81 0,-82-81 16,82-1-16,0-40 15,-41 0-15,41 0 16,-82 286 0,82-287-1,0 1-15,0 0 16,0 0-16,-82-1 16,82-40-16,0 41 15,0-1-15,0-40 0,-41 41 16,41 0-1,0-1-15,0 1 0,0 82 32,0-124-32,0 42 0,0-41 15,0 0-15,0 0 16,0 81 0,0-81-16,0 41 15,0-41-15,0-42 16,82 42-16,-82-41 15,82 0-15,0-41 16,0 82-16,40-82 0,1 0 16,82-41-16,-42-82 15</inkml:trace>
  <inkml:trace contextRef="#ctx0" brushRef="#br0" timeOffset="2417.5705">27858 11085 0,'0'-41'16,"0"-41"15,0 123 0,0 82-31,0 82 31,0-83-31,0-40 0,0 0 16,0 0-16,0-41 16,0 40-1</inkml:trace>
  <inkml:trace contextRef="#ctx0" brushRef="#br0" timeOffset="3048.1659">30026 11044 0,'0'0'0,"0"-82"0,0 42 15,41 40 1,81 0 0,-40 0-16,-41 0 0,0 0 15,-41 40 1,82 83 0,-82-41-16,-82-41 0,0 82 15,0-82-15,0 40 16,42-40-16,-1-41 15,-41 41 1,82 41 0,41-82-1,0 0-15,0 0 16,40 0-16,206-41 16,-205 41-1,-1 0-15,-40-41 16</inkml:trace>
  <inkml:trace contextRef="#ctx0" brushRef="#br0" timeOffset="3527.5743">32316 11003 0,'0'0'0,"0"-81"15,82 81-15,-41-41 16,41 41-16,0 0 16,0 0-16,-41 81 15,-41-40 1,0 41-16,0-41 15,-82 0-15,-123 82 32,246-123 15,41 0-47,0 0 15,163 0 1,-245 82-1,0-1 1,-82 42 0,-40-123-16,-1 82 15,0-82-15,41 0 16,1 0-16,40 0 16</inkml:trace>
  <inkml:trace contextRef="#ctx0" brushRef="#br0" timeOffset="4893.693">27898 13049 0,'0'-41'15,"0"-41"-15,41 82 16,0-41-16,0 41 15,82 0-15,-82 0 16,0 0-16,-41 82 0,0 0 16,0-1-1,0 42-15,-246 82 16,164-124 0,1 1-16,-1-41 0,41-41 15,41 82 1,123-123 31,-82 41-47,40 0 15,42 0-15,0 0 16,0 0-16</inkml:trace>
  <inkml:trace contextRef="#ctx0" brushRef="#br0" timeOffset="5578.4363">30189 12762 0,'0'-41'0,"82"-40"16,-82 121 31,-41 124-31,41-82-16,-82 0 15,82 0-15,-122-1 16,122-40-16,0 0 15,0 0-15,81-41 16,1 0 0,0 0-1,0 0-15,-41 0 0,41 0 16,-82-41-16,81 41 16,-40-82-1,-41 41-15,0 1 31,0-1-15,0-41 0,0 41-1,-41 82 1,41 0 0,0 81-16,0-40 15,0 41-15,0 0 16,0-1-16,0 1 15</inkml:trace>
  <inkml:trace contextRef="#ctx0" brushRef="#br0" timeOffset="5887.8773">32439 12885 0,'0'-41'0,"0"0"31,82 41-15,123 0-1,-83 0-15,-40 0 16,-41 0-16</inkml:trace>
  <inkml:trace contextRef="#ctx0" brushRef="#br0" timeOffset="6229.755">32439 12926 0,'0'0'0,"-41"0"16,0 0 0,41 41-16,-81-41 15,81 41-15,0 41 16,0-42-1,81-40-15,1 0 16,41 0-16,0 0 16,-42 82-16,-40-82 15,41 41 1,-82 41-16,0-41 16,-41 41-1,-41-82 1,1 0-16,-42 41 15,41-41-15,41 0 16,0 0-16</inkml:trace>
  <inkml:trace contextRef="#ctx0" brushRef="#br0" timeOffset="6798.7344">27817 14889 0,'0'-41'16,"81"41"15,42 0-15,0 0-16,-41 0 15,0 0-15</inkml:trace>
  <inkml:trace contextRef="#ctx0" brushRef="#br0" timeOffset="7164.6554">27817 14848 0,'0'0'0,"-41"41"15,41 41 1,-41-41-1,41 0-15,0 41 16,-82-41-16,164-41 47,-41 0-47,0 0 16,81 0-16,-40-82 15,0 123 1,-41 0-16,-41 0 15,41 40-15,-41-40 16,0 0-16,-82 123 31,0-164-31,-41 41 16,42-41-16,40 0 16,0 0-1</inkml:trace>
  <inkml:trace contextRef="#ctx0" brushRef="#br0" timeOffset="8402.682">27694 14971 0,'0'-41'16,"41"-41"-1,41 42 1,-41 40 0,40 0-16,42 0 15,-82 0 1,41 40-1,-82 1-15,0 41 16,0 0-16,0 0 16,-164 81-1,82-81-15,1-41 0,-42 41 16,82-82-16,0 41 16,82-41 46,41-82-46,0 82-16,122-82 15,-122 82 1,-41 0-16,0 0 16,-41 41-16,82 41 15,-82-41-15,0 0 16,0 81-16,-123-40 15,41 0-15,0 0 0,-41-41 16,-40 41-16,-1-1 31,123-81-31,-40 0 16,81-41 0</inkml:trace>
  <inkml:trace contextRef="#ctx0" brushRef="#br0" timeOffset="8747.0518">29944 15012 0,'82'-41'31,"-1"41"-16,1 0-15,0 0 16,0 0-16,0 0 16</inkml:trace>
  <inkml:trace contextRef="#ctx0" brushRef="#br0" timeOffset="9111.0628">29903 15012 0,'-82'82'31,"82"41"-15,-41-1 0,41-81-16,0 0 15,41-41 16,0 0-15,41 0-16,41-41 16,-83 41-16,1 0 15,41 0-15,41 41 16,-123 41 0,0-41-16,0 0 15,0 0-15,0 40 16,-205 42-1,124-123-15,-1 41 0,41-41 16,41-82 0</inkml:trace>
  <inkml:trace contextRef="#ctx0" brushRef="#br0" timeOffset="9699.6355">32685 14848 0,'0'0'0,"0"-40"15,0-1 1,-41-41 15,-123 164 0,82-1-31,0 42 16,82 0-16,0 40 16,0-40-16,0-41 15,0 41-15,82-82 31,0-41-31,0 0 0,-41 0 0,0 0 16,0 0 0,40-123-1,-81 82-15,-40-41 16,-1 82-16,-41 0 16,-123 82-1,164-41-15,41 41 16,0-41-16</inkml:trace>
  <inkml:trace contextRef="#ctx0" brushRef="#br0" timeOffset="10816.6765">34362 10840 0,'41'0'47,"0"0"-31,0 0-16,-1 0 0,42 0 31,-41 0-31,-41 122 31,0-40-15,0 0-16,0 41 15,-41 81-15,41 1 16,0-42-16,0 247 16,0-124-1,0 0-15,0-81 16,0 81-16,0 0 16,0-81-16,0 40 0,0-81 15,0 0 1,0-1-16,0-40 0,0 0 15,0-1-15,0 42 16,0-41-16,0-1 16,0-40-1,0 0-15,0 0 0,0-41 16,0 0-16,0 0 16,0 81-1,-41-40 1,41-41-1,-81-41 1,81 82-16,-41-41 31,-41-41-31,0 81 16,41-81-16,-82 0 31,1 41-31,40-41 0,0 0 16,41 82-16,-41-82 15</inkml:trace>
  <inkml:trace contextRef="#ctx0" brushRef="#br0" timeOffset="14710.289">20003 18939 0,'-40'0'31,"-1"82"-15,41 40-1,0 1-15,0 0 16,-82 0-16,41 163 31,41-245-31,0 0 16,-82-41-16,82 41 15,0-82 17,0-41-17,0-41-15,41-122 16,41 122-16,-82 0 15,163-40-15,-163 81 16,82 41-16,-82-41 16,41 41-16,-41 0 15,82 41 1,-82 82 31,41 41-47,-41 41 15,0 40-15,0-40 16,0 40-16,0-40 16,0 122-1,0-204-15,0 0 0,0-41 16,82-41-16,-82 81 16,82-81-1,-82-40 1,122-1-16,-81-41 15,-41 0-15,82 0 16</inkml:trace>
  <inkml:trace contextRef="#ctx0" brushRef="#br0" timeOffset="14980.0193">19799 19634 0,'-41'0'16,"41"-82"31,123 82-32,-1-40-15,42 40 16,41-123-16,122 0 16</inkml:trace>
  <inkml:trace contextRef="#ctx0" brushRef="#br0" timeOffset="15260.9554">21394 18571 0,'0'-41'31,"0"-41"0,82 82-31,41 0 16,-41 0-16,-1 0 16,-40 0-16,0 0 15</inkml:trace>
  <inkml:trace contextRef="#ctx0" brushRef="#br0" timeOffset="15496.3431">21640 18489 0,'-41'0'15,"41"41"17,0 0-17,0 122 1,0-40-16,0-41 15,0 0-15,0 0 16,0-1-16,0 1 16,0 0-16,0-41 15</inkml:trace>
  <inkml:trace contextRef="#ctx0" brushRef="#br0" timeOffset="15778.2959">22744 19430 0,'0'-41'47,"82"41"-47,0 0 0,41 0 16,-42 0-16,1 0 16</inkml:trace>
  <inkml:trace contextRef="#ctx0" brushRef="#br0" timeOffset="15930.6164">22785 19716 0,'82'0'31,"0"0"-31,245-82 16</inkml:trace>
  <inkml:trace contextRef="#ctx0" brushRef="#br0" timeOffset="16413.263">26794 18325 0,'0'-41'15,"41"41"17,82-81-17,-42 81-15,1 0 16,-41 0-16,0 0 16</inkml:trace>
  <inkml:trace contextRef="#ctx0" brushRef="#br0" timeOffset="17303.6303">26712 18284 0,'0'82'31,"-41"-82"-31,41 41 16,0 82 0,0-82-16,0 0 15,0 81-15,0-40 16,0 164 0,0-124-16,0 1 15,0 0-15,0-41 0,0-1 16,0 1-16,0 0 15,0 82 1,0-42 0,0-40-16,-82 0 0,82 0 15,0-41-15,-40 81 16,40-81 0,0 41-16,0-41 15,0 41 1,0-41-16,0 41 15,0-42-15,0 1 16,0 41-16,0 0 16,0-41-16,0 0 0,0 163 31,0-163-31,0 0 16,0 41-16,0 0 15,0 0-15,0-42 16,-82 165-1,82-123-15,0-41 16,0 0-16,0 40 16,0-40-16,0 41 15,0 0 1,0-41-16,0 0 16,0 41-16,0-42 0,0 1 15,0 41 1,0 0-1,0 41 1,0-42-16,0 42 16,0-82-1,0 41 1,0-41 0,0 41-1,0-41 1,0-1-1,41 42 1,0-41 15,40-41-31,1 41 16,-41-41-16,0 0 16,82 82-16,-82-82 15,0 0 1</inkml:trace>
  <inkml:trace contextRef="#ctx0" brushRef="#br0" timeOffset="20979.11">28226 18407 0,'0'82'62,"0"0"-46,0 0-16,0-42 16,-82 83-1,82-82-15,0 41 16,0-41-16,0 41 15,0-41 1</inkml:trace>
  <inkml:trace contextRef="#ctx0" brushRef="#br0" timeOffset="21664.4209">27980 20084 0,'0'-82'31,"0"42"-15,41 40-1,-41-41-15,82 41 16,0 0 0,0 0-1,-1 41 1,-81-1-16,0 83 15,-40-41-15,-1 0 16,-41-41-16,41 81 16,-41-122-1,82 82-15,-82-82 16,123 0 62,0 0-62,0 0-16,41 0 15,81 0 1,-81 0-16,0 0 16,0 0-1</inkml:trace>
  <inkml:trace contextRef="#ctx0" brushRef="#br0" timeOffset="22288.4552">28103 21352 0,'0'-122'15,"82"81"16,-41 41-31,0 0 0,40 0 16,-40 81 0,-41-40-16,0 0 15,0 0-15,-81 41 16,40-41-16,-41 41 16,82-41-16,-82-41 15,82 81 1,-41-81-16,82-81 62,0 81-62,41 0 0,0 0 16,-42 0 0,-40 41-16,82 81 15,-82-40 1,0 0-1,-41 0 1,-40-82-16,40 0 16,0 0-16,0 0 15,-82 0 1,123 41-16,-82-41 16</inkml:trace>
  <inkml:trace contextRef="#ctx0" brushRef="#br0" timeOffset="24569.2238">30312 18366 0,'0'-41'0,"0"-40"31,82 81-15,-82-41-16,41 41 16,41 0-1,-42 0-15,42 0 16,-82 122-1,0-40 1,0-41-16,0 0 16,0 41-16,-41-41 0,-40 40 15,40-40-15,-41-41 16,41 82-16,-41-82 16,82 82 46,82-82-31,0 0-31,40-41 16,1 41-16,-41 0 16,41 0-16,-41-41 0,-42 41 15,42 0 1</inkml:trace>
  <inkml:trace contextRef="#ctx0" brushRef="#br0" timeOffset="25340.3884">30353 19839 0,'0'0'0,"0"-82"16,41 41-1,-41 82 32,0 41-31,0-41-16,-41 41 15,41-42-15,-82-40 16,82 82-16,-41-41 16,41 41 15,0-41-15,41-41-1,82 0 1,-41 0-16,-1 0 15,1 0 1,0 0-16,-41 0 0,0 0 16,82-82-1,-123 41 1,0 0 15,-41 41-15,41-82-16,-41 82 15,41 82 48,0 0-47,-41-41-16,41 0 0,0 41 15,0-1 1,0 42-16,0-41 0,0 82 31,0-123-31</inkml:trace>
  <inkml:trace contextRef="#ctx0" brushRef="#br0" timeOffset="25671.7344">30353 21680 0,'-41'0'0,"164"-41"47,-1 41-31,1 0-16,0 0 16,0-41-16,-1 41 15</inkml:trace>
  <inkml:trace contextRef="#ctx0" brushRef="#br0" timeOffset="26114.3104">30394 21802 0,'0'0'0,"-41"0"16,41 41 0,-41-41-1,41 82-15,-82-82 0,82 123 16,0-82 0,0-1 15,41-40-16,0 0 1,0 0-16,0 0 16,41 0-16,-41 0 0,-1 0 15,-40 41 1,82-41-16,-82 82 16,82 0-1,-82 0-15,-82-41 16,0-41-1,1 0 1,-1 82-16,41-82 0,-41 0 16,0 0-1</inkml:trace>
  <inkml:trace contextRef="#ctx0" brushRef="#br0" timeOffset="28096.5438">32930 18121 0,'0'-41'32,"0"0"-1,0 0-15,82 41-1,0 0-15,-41 0 31,-41 41-31,0 82 16,0-82 0,-41 40-16,41-40 15,-123 0-15,123 41 16,-82-82-16,82 82 0,41-82 47,-41-41-32,82 41-15,0 0 16,-41 0-16,81 41 16,-122 0-1,0 0 1,0 40 0,-41-81-1,-81 0-15,81 41 16,-41-41-16,41 0 15,-41 0-15,41 0 16</inkml:trace>
  <inkml:trace contextRef="#ctx0" brushRef="#br0" timeOffset="28490.3674">32807 19839 0,'82'0'47,"-41"0"-32,41 0-15,0 0 16,-1 0-16,1-82 16,-41 82-16</inkml:trace>
  <inkml:trace contextRef="#ctx0" brushRef="#br0" timeOffset="28910.7548">32685 19962 0,'0'0'0,"0"81"47,0 42-32,-82-41-15,82 0 16,0-41 15,41-41 0,41 0-15,-82-82 0,81 82-16,-40 0 15,-41 41 1,82-41-16,-82 122 15,0-40 1,0-41-16,0 0 31,-41-41-31,-41 0 0,41 0 16,-40 82 0</inkml:trace>
  <inkml:trace contextRef="#ctx0" brushRef="#br0" timeOffset="29488.565">33012 21434 0,'0'-41'31,"-41"41"1,-41 82-32,82 0 15,-41 41 1,41 40-16,0 1 0,0 81 16,0-81-16,0-41 15,0-1 1,0-40-16,0 0 0,123-82 15,-41 82-15,0-82 16,-1 0 0,-81-41-16,0-82 15,0 41-15,0 41 0,0 0 16,0-40 0,-81 81-1,40 0-15,0 0 16,-82 0-1,82 0 1,41 81-16,0-40 16</inkml:trace>
  <inkml:trace contextRef="#ctx0" brushRef="#br0" timeOffset="30718.3108">34444 17671 0,'0'-41'16,"0"-41"15,41 82 0,-1 0-15,42 0-16,-41 0 16,41 0-1,-82 41-15,41 41 16,-41-41-16,0 41 15,0 122 1,0-81-16,0 40 0,0 1 16,0 41-16,0-42 15,0 42-15,0 40 16,0 164 0,0-163-16,0-42 15,0 42-15,0-83 16,0 1-16,0-41 15,0 40-15,0 164 16,0-163 0,0 0-16,0 40 15,0-81-15,0 0 16,0-1-16,0-40 16,0 41-16,0 0 15,0-1-15,0 1 0,0-41 16,0 0-16,0-42 15,0 42 1,0-41-16,0 0 0,-41-41 16,41 82-16,0 0 15,-82-82 1,82 41 0,-82-41-1,41 0 1,41 41-16,-81-41 15,-1 81-15,0-81 16</inkml:trace>
  <inkml:trace contextRef="#ctx0" brushRef="#br0" timeOffset="38213.2448">31171 25893 0,'-41'41'31,"41"0"-15,-82 81-16,82 1 16,-41 41-16,41-42 15,-81 1-15,81-82 16,0 41-1,0-123 17,0 0-17,41-82-15,-41-40 16,81-165 0,42 165-16,-41 40 0,-41 41 15,-41 0-15,82 41 16,-1 41 15,-81 82-15,0 41-16,0 41 15,0 326 1,82-244-16,-82-123 16,0-1-16,0-81 15,0 41-15,41-82 16,-41 82-16,82-82 15,0-41 1</inkml:trace>
  <inkml:trace contextRef="#ctx0" brushRef="#br0" timeOffset="38452.6349">30926 26424 0,'0'-40'32,"81"40"-17,1 0-15,41 0 16,81 0-1,-81-82 1</inkml:trace>
  <inkml:trace contextRef="#ctx0" brushRef="#br0" timeOffset="38668.1865">32112 26424 0,'41'0'16,"0"0"-16,81 0 16,1 0-16,-41 0 15</inkml:trace>
  <inkml:trace contextRef="#ctx0" brushRef="#br0" timeOffset="38814.9952">32194 26793 0,'0'0'0,"41"0"16,40 0-1,42 0-15,41 0 16</inkml:trace>
  <inkml:trace contextRef="#ctx0" brushRef="#br0" timeOffset="39407.0649">33953 26015 0,'0'0'0,"0"-81"0,-41 162 62,41 42-62,0 0 16,-82 0-16,82 40 15,-41 83 1,41-165-16,0-40 16,-82 82-1,82-164 17,0-82-17,41-40-15,-41-1 16,82-40-16,-82-1 15,123 82-15,-41 42 16,-82-1 0,81 82 15,-81 41-15,41 81-16,-41 1 15,0 41-15,0 40 16,0 42-16,0-83 15,0 205 1,82-204-16,-82-82 0,0-41 16,41-41-1,-41 41-15,82-41 16,-82-41 0,41-82-16</inkml:trace>
  <inkml:trace contextRef="#ctx0" brushRef="#br0" timeOffset="39646.2089">33585 26752 0,'-41'0'15,"82"0"17,81 0-32,1 0 15,41-41-15,-1 41 16,1 0-16,-41 0 16</inkml:trace>
  <inkml:trace contextRef="#ctx0" brushRef="#br0" timeOffset="40010.7173">34894 25770 0,'0'0'0,"-41"-82"0,122 82 46,-40 0-30,41 0-16,82 0 16,-41 0-1,-83 0 1</inkml:trace>
  <inkml:trace contextRef="#ctx0" brushRef="#br0" timeOffset="40206.7713">35098 25688 0,'-82'82'47,"82"-41"-47,0 41 15,0 0-15,0-1 16,0 1-16,0 0 15,41 41-15,-41-82 16</inkml:trace>
  <inkml:trace contextRef="#ctx0" brushRef="#br0" timeOffset="51334.0305">27858 11290 0,'0'41'141,"0"0"-110,0 40-15,81-81-16,-81 82 31,41-82-31,-41 41 0,82 0 31,-82 41-31,82-41 16,-41 40 15,-41 1-15,82-82-16,-82 41 15,41-41-15,-41 41 16,40 41 0,1-82-16,-41 41 15,82-41-15,-82 41 16,41-41-16,-41 41 15,41-41 1,41 81 0,0-40-1,-1 41 1,1-41 0,0 41-1,-41-82 1,-41 41-16,82-41 15,-82 41 1,82-41-16,-82 81 16,81-81-16,-81 41 15,82-41-15,-41 41 16,41-41 0,-82 82-16,41-82 15,0 41 16,41 0 1,-42-41-1,-40 82-31,41-82 0,41 41 31,-82 0-15,41 40 31,-41-40-16,82-41-31,0 41 16,-41-41-16,-41 123 15,81-41 1,-40-82-16,-41 41 15,82-41 1,-82 40-16,0 42 47,41-82-31,0 82-1,123-41 1,-123-41-1,-41 82-15,122-82 16,-81 41-16,41-41 16,-82 41-1,82 40 1,-82-40 0,41-41-16,-41 82 15,41-82 1,40 82-16,-40-82 0,0 0 15,-41 41-15,123-41 16,-82 41 0,0 41-1,41-82 17,-82 40-32,81-40 15,-81 41-15,41-41 16,-41 82-16,41-82 15,-41 82-15,82-82 16,-82 41-16,82-41 16,-41 41-16,41-41 15,-82 82-15,81-82 16,-81 41 0,41-41-1,-41 40-15,41 42 47,82-41-31,-41-41-16,-41 123 15,81-41 1,-81-1 0,-41-40-1,41-41-15,-41 82 16,82-82-1,-82 41 1,0 0 0,41-41-1,-41 82 1,41-82 0,41 41 15,-123-41 109,0-82-108,-41 41-1,41 41-15,41-41-16,-41 41 15,-41-82-15,41 82 16,41-41-1,-40 41-15,40-41 16,-41 41 0,41-81-16,-82 81 15,82-41 1,-41 41-16,41-41 16,-41 41-1,41-82-15,-82 41 31,82 0-15,-41 41 0,41-82-1,-41 82-15,41-40 16,0-1 15,-41 41-15,41-41-1,-81-41 1</inkml:trace>
  <inkml:trace contextRef="#ctx0" brushRef="#br0" timeOffset="56885.1649">30476 10676 0,'0'-82'31,"-41"41"16,0 41-31,0 0 15,0 0 0,41-40-31,-82 40 16,41 0-1,0 0 1,-40 0 0,40 0-1,0 0-15,-41 0 31,82 40-31,-41-40 0,0 82 16,0-82 0,41 41-1,-82-41-15,82 41 16,-41-41 0,41 82-16,0-41 0,-40-41 15,40 82-15,0-42 16,0 42-16,0-41 15,0 41 1,0 0-16,0-41 16,0 0-16,0 40 0,0-40 15,0 0 1,0 0-16,0 82 16,81-41-16,-81-41 15,82-1-15,-41 42 16,0-82-16,82 82 15,-41-41 1,-42-41-16,1 0 16,0 0-16,41 0 15,-41 0-15,0 0 16,41 0 0,40 0-1,-40-82 1,-41 41-16,41 0 31,-41-40-31,41 40 16,-82-41-1,41 82 1,-41-41-16,0-41 16,41 41-1,-41-41-15,0 42 16,0-1-16,0-41 15,0 41-15,0 0 16,0 0-16,0-41 16,0 41-16,0 0 0,0-40 15,0 40-15,0 0 16,0 0-16,-82-82 16,41 41-1,-41 42 1,0 40-1,41 0-15,0 0 16,-122 0 0,122 0-16,0 0 15,-82 81 1</inkml:trace>
  <inkml:trace contextRef="#ctx0" brushRef="#br0" timeOffset="58458.8366">28308 12558 0,'0'-41'31,"-41"-41"0,-41 82 1,41 0-17,-41 0 1,0 0-1,-40 41 1,40-41 0,0 41-1,0 41 1,0-41 0,1 40-1,40 1-15,-41 0 31,41 0-31,41 0 16,-82-41-16,41 81 16,41-81-1,-82 41-15,82 0 16,0-41-16,0 0 16,0-1-16,0 42 15,0 0 1,41 0-16,-41-41 15,0 0-15,41 41 16,-41-42-16,82 42 16,-41 0-1,41-41 1,0-41 0,-42 41-16,42 41 31,0-82-16,0 0-15,-41 0 0,41 0 16,-1 0 0,1-41-1,-41 0 1,0-41 0,41 41-1,-41-41 1,-41 1-1,82 81 1,-82-82-16,40 82 0,-40-41 16,41-41-1,-41 0 1,82 82-16,-82-82 16,0-40-1,41 40-15,-41 41 16,0 0-16,0-82 15,0 82 1,0-40-16,0-1 16,0 0-1,0 0 1,0-41 0,0 42-1,0-1 1,-82 0-1,82 0 1,-82 82-16,42 0 16,-1-41-16,-41 41 15,41 0-15,0 0 16,-41 0-16,41 0 0,-41 41 16,1 41-1,40-41-15,41 0 0,-41 41 16,41-41-16,0-1 15</inkml:trace>
  <inkml:trace contextRef="#ctx0" brushRef="#br0" timeOffset="59450.4413">28594 12721 0,'0'0'15,"-41"0"-15,0 0 32,41-81 93,41 81-125,-41-82 15,164 41-15,-123-41 0,40 41 16,1-41-16,0 41 15,41-40-15,163-42 16,-163 41 0,-41 82-16,-1-82 15,-40 82-15,-41-41 16,82 41 0,0-81-16,-41 81 15,-41-41 1,41 41-16,41-41 31,-123 41 78,41 41-109</inkml:trace>
  <inkml:trace contextRef="#ctx0" brushRef="#br0" timeOffset="62905.4861">28308 15176 0,'0'0'0,"0"-82"15,0 0 1,0 41 0,0 0 15,-82-41 0,41 42 0,0 40-15,41-82-16,-82 82 16,-41 0-1,82-41 1,-40 41-1,-1 0 1,0 0 0,41 0-1,0 0 1,-41 0 0,82 82-16,-122-82 0,40 122 15,82-81-15,-82 0 16,82 41-16,-82-41 15,82 41-15,-82 163 16,82-122 0,0-41-16,0-1 15,0 1-15,0 0 16,41 82 0,-41-42-16,82-81 15,-41 41-15,41-41 16,-41 0-16,41-41 15,-41 123-15,81-123 16,-81 0-16,0 0 16,41 0-16,-41 0 15,0 0-15,0 0 16,40-41-16,-40 41 16,41-82-16,0 0 15,-82 0 1,82 41-16,0-81 15,-82 81 1,81-41-16,-81 0 16,0 0-16,0-40 15,0-124 1,0 164-16,0 41 0,0-40 16,-41 40-16,41 0 15,-81-41-15,81 41 16,-82-41-1,0 41-15,41 41 0,0-81 16,-41 81 0,41 0-1,41 41 1,0 40 0</inkml:trace>
  <inkml:trace contextRef="#ctx0" brushRef="#br0" timeOffset="63803.9045">28185 15135 0,'41'0'78,"-41"-41"-78,82 41 15,-1-82-15,42 41 16,-82 41 0,0-82-16,41 82 15,-82-41-15,122 41 16,-81-81-16,0 81 16,82-82-1,-41-41-15,-41 123 0,0-82 16,40 82-1,-40-82-15,41 42 0,0-42 16,41-41 0,-82 123-16,40-123 15,-40 82-15,0-40 16,41 40-16,-41 41 16,-41-82-16,123 0 15,-1 0 1,-122 0-16,123 42 15,-82-42-15,41 41 16,-41 0-16,0-41 16,81 41-1,-40-81-15,-41 122 16,-41-41-16,82 41 0,-82-41 16,82 41-1,0-82-15,40-41 16,-40 82-1,0 41-15,-41-122 16,41 81 0,40-41-1,-81 41 1,41 0 0,-41 41-16,41-82 15,0 41 1,-42 41-16,42-81 15,-41 81 1,-41-41 0,0 0 46,82-41-62,-82 41 16</inkml:trace>
  <inkml:trace contextRef="#ctx0" brushRef="#br0" timeOffset="64604.8708">32726 10799 0,'-41'-41'16,"41"-41"0,-41 82-1,41-41-15,-41 41 16,-82 0 0,82 0-16,0 0 15,-41 0 1,42 0-16,-42 0 15,41 0-15,-82 205 16,41-123 0,41 40-16,-40-40 0,81 0 15,-82 41 1,82 122 0,0-163-16,0 41 0,0-42 15,0 42-15,0-41 16,122-41-16,-81-41 15,82 123 1,0-123-16,-41 0 16,-1 0-16,1 0 15,0 0-15,0-41 16,41 41-16,-42-164 16,1 123-1,-82 0-15,82-41 16,-82 41-16,82-40 0,-82-1 15,82 0-15,-82-82 16,0 83 0,41-1-16,-41 41 15,0 0-15,0-82 32,-82 82-32,41-40 0,0 40 15,-82 41-15,41-123 16,-40 123-1,40 0-15,41 82 16,-41 0-16,41 40 16,-41-40-16</inkml:trace>
  <inkml:trace contextRef="#ctx0" brushRef="#br0" timeOffset="65421.271">32726 12558 0,'-41'0'16,"41"-41"-1,-82 41-15,41 0 16,0 0-16,-41 0 16,41 41-16,0-41 0,-40 82 15,81-1-15,-123-40 16,82 123-1,-82-82-15,123 0 16,-41-1-16,41 42 16,0-41-16,0 0 15,0-41-15,82 122 16,-41-122 0,41 41-16,0-41 15,-41-41-15,-1 82 16,42-82-16,-41 0 0,0 0 31,41 0-31,0-41 0,0 0 0,-42-41 16,42 41-16,-41-41 15,41 41 1,-82 0-16,82-40 0,-41-1 16,-41 41-16,81-41 15,-81 41-15,0 0 16,0-81-1,0 81-15,0-41 16,-40 41-16,-1 0 16,0 41-16,-41-82 15,0 82-15,-81 0 16,81 41-16,0 0 16,41 41-16,-41 41 15,41-82-15</inkml:trace>
  <inkml:trace contextRef="#ctx0" brushRef="#br0" timeOffset="65966.8552">32030 13662 0,'0'0'0,"-41"41"31,-41 0-15,1 123-1,-1-123 1,0 40 0,0 42-16,-82-41 0,42 41 0,-83-1 15,83-40 1,-124 123 0,164-124-16,41-40 0,-40 41 31,40 0-16,0-41 17,-41 41-17</inkml:trace>
  <inkml:trace contextRef="#ctx0" brushRef="#br0" timeOffset="66697.3356">30312 14848 0,'0'-81'0,"0"40"16,-82 41-1,-41-41 1,42 41 0,40 0-16,0 0 15,-41 0-15,41 0 16,0 41-16,-41 41 16,41-42-16,-40 42 15,-42 41 1,82 0-16,-41-42 0,82-40 15,-41 41-15,41-41 16,0 41 0,0 41-16,0-42 15,0 42-15,0-41 16,0 0-16,0 0 16,41-1-16,82 42 15,-41-82-15,40-41 16,1 82-16,0-82 15,0 0-15,-1 0 16,1-41-16,0 41 16,40-123-16,-81 41 15,0 41-15,0-40 16,-41 40-16,-41 0 0,82-123 31,-1 82-31,-81 1 0,0-42 16,0 0-16,0 0 15,0-122 1,-40 122-16,-1 82 16,-41 1-16,0-42 15,0 82-15,-41-41 16,42 41-16,-124 0 16,123 0-1,0 0-15,1 82 16,-1-1-16,41 1 15,-41-82-15</inkml:trace>
  <inkml:trace contextRef="#ctx0" brushRef="#br0" timeOffset="76712.6181">28267 15135 0</inkml:trace>
  <inkml:trace contextRef="#ctx0" brushRef="#br0" timeOffset="77957.3069">29985 11576 0,'0'41'391</inkml:trace>
  <inkml:trace contextRef="#ctx0" brushRef="#br0" timeOffset="80903.6717">30394 10349 0,'-41'0'63,"0"0"187,41-82-31</inkml:trace>
  <inkml:trace contextRef="#ctx0" brushRef="#br0" timeOffset="81184.2855">31335 8958 0</inkml:trace>
  <inkml:trace contextRef="#ctx0" brushRef="#br0" timeOffset="81837.2571">27489 12844 0,'-40'0'31,"-1"0"0,-41 0-15</inkml:trace>
  <inkml:trace contextRef="#ctx0" brushRef="#br0" timeOffset="82347.5676">24176 13989 0,'-41'0'188,"41"82"-95</inkml:trace>
  <inkml:trace contextRef="#ctx0" brushRef="#br0" timeOffset="85655.278">30353 10594 0,'-41'0'16,"0"0"31,41-41-31,0 1 30,0-42-30,82-41 0,-41 82-1,0-41-15,41 41 0,-42-40 16,42 40 0,-41-41-16,0 41 0,-41 0 15,123 41-15,-123-41 31,41-82-31,-41 83 32,-41 80 93,-41 42-110,41-41-15,-123 82 16,83-41 0,-42-1-16,41 1 15,0-41-15,41 0 16,123-41 46,0-82-46,0 41-16,0-40 16,40-1-16,-81 82 0,0-82 15,41 0-15,-82 41 16,41 0-1,0 41 1,-41-81-16,82 81 31,-82-41-15,-41 122 15,0-40-15,-164 164-16,123-123 15,-81 40 1,81-40-16,41 0 0,82-123 63,41 0-63,0-82 15,40 83-15,-81-42 16,0 41-16,82-41 15,-123 0 17,0 123 15</inkml:trace>
  <inkml:trace contextRef="#ctx0" brushRef="#br0" timeOffset="87087.9806">27162 12967 0,'-41'0'78,"-41"0"-46,42 0-32,-165 41 31,82 81-31,1-122 16,-1 41-16,41-41 15,0 0-15,41 82 16,-41-82-16,42 0 15,-1 0-15,82 0 94,40-82-94,42 82 16,-41-41-16,0 41 15,0-81-15,-1 81 16,42-41-16,-41 41 16,41-82-1,-82 82 1,-82 0 0,-41 0-1,-82 82-15,1 0 16,-42 40-16,0-81 15,-40 41-15,41 0 16,40-82-16,41 122 16,0-122-16,42 0 15,122-40 48,-1 40-63,288-205 31,-206 123-31,1 41 0,41-40 16,-42 81-16,-81-82 15,0 82 1,-41 41 15,-122-41-31,81 41 16</inkml:trace>
  <inkml:trace contextRef="#ctx0" brushRef="#br0" timeOffset="90203.6891">7609 12231 0,'0'-123'32,"0"41"-17,0 0-15,-82 0 16,41 41-1,-41 41 1,41 0 15,-41 123-15,82 0-16,-40 41 0,40-1 16,0 1-1,0-42-15,0-40 0,0 0 16,0-41-16,81-41 15,1 0 1,41 0 0,-82-82-1,41 0-15,-82 1 16,81-1-16,-81-41 16,41 41-16,-41 0 15,0 42-15,0-42 0,0 0 16,0 164 31,-41 40-32,41 1-15,0 0 16,0-41-16,0 81 31,0-122-31,0 41 0,82-41 16,41-41-1</inkml:trace>
  <inkml:trace contextRef="#ctx0" brushRef="#br0" timeOffset="90478.6689">8345 12476 0,'-41'0'0,"41"-41"16,0 82 31,0 0-47,0 41 0,0-1 16,0 1-1,0 41-15,0-82 0,0 0 16,0 41-1,41-82 1,41 0 0</inkml:trace>
  <inkml:trace contextRef="#ctx0" brushRef="#br0" timeOffset="90669.0441">8345 12067 0,'0'0'0</inkml:trace>
  <inkml:trace contextRef="#ctx0" brushRef="#br0" timeOffset="91067.9279">8713 12599 0,'0'-41'0,"0"0"16,0-41 15,0 123 1,-41 0-32,41 0 15,0 81-15,0-40 16,0 41-16,0 0 15,0-41-15,0-1 16,0 83 0,0-123-16,0 41 0,0-1 15,-41-40 17,-40-41-17,-1 0 1,82-122-1</inkml:trace>
  <inkml:trace contextRef="#ctx0" brushRef="#br0" timeOffset="91246.6416">8754 12026 0,'0'0'0</inkml:trace>
  <inkml:trace contextRef="#ctx0" brushRef="#br0" timeOffset="91448.1982">9245 12435 0,'0'0'0,"82"0"16,0-41-1,-1 41-15,1 0 16,-41 0-16</inkml:trace>
  <inkml:trace contextRef="#ctx0" brushRef="#br0" timeOffset="91587.1226">9327 12762 0,'82'-41'31,"-1"41"-31,1 0 15,0 0-15,0-41 16</inkml:trace>
  <inkml:trace contextRef="#ctx0" brushRef="#br0" timeOffset="92207.1904">10595 12067 0,'0'0'16,"-41"-82"-16,0 0 15,-41 82 1,82-82-16,-82 82 16,42 0-1,-83 164 1,123-41-16,-41 40 16,41 1-16,0 163 15,0-245 1,41 0-16,0-41 15,81-41 1,-81 0 0,0-82-1,-41 41-15,123-41 0,-123 0 16,0 1-16,0-1 16,0-82-1,41 164-15,-41-82 16,0 123 31,0 0-47,0 205 31,0-124-15,-41-40-16,41-41 0,0 0 15,41 82 1,41-123-1,-41 0-15,40 0 16</inkml:trace>
  <inkml:trace contextRef="#ctx0" brushRef="#br0" timeOffset="92522.0177">11045 12721 0,'0'-41'15,"0"82"32,0 0-47,0 123 16,0-82 0,0 40-16,0 1 15,0 0-15,0-41 16,0-41-16,0 40 15,-41 1 1,0-82 0,0 0-16,-122-82 15,163 41 1,-41-40-16,41-42 16</inkml:trace>
  <inkml:trace contextRef="#ctx0" brushRef="#br0" timeOffset="92687.6765">11208 12067 0,'0'0'0,"82"0"31</inkml:trace>
  <inkml:trace contextRef="#ctx0" brushRef="#br0" timeOffset="93191.2068">11536 12558 0,'0'-41'16,"0"82"46,0 0-62,0 81 16,0-81-16,0 41 15,0 0 1,0-41-16,0 0 16,41-41-1,0 0 1,40-41-16,-40-41 15</inkml:trace>
  <inkml:trace contextRef="#ctx0" brushRef="#br0" timeOffset="93474.4636">11699 12231 0,'0'-41'109,"-81"41"-78,40 0-31,41 41 16,0 40-16</inkml:trace>
  <inkml:trace contextRef="#ctx0" brushRef="#br0" timeOffset="93986.3218">8140 14235 0,'0'0'0,"-122"0"0,-1 0 16,205 0 31,122 0-47,124 0 16,40 0-16,614-82 31,-492 82-31,-40-82 0,-81 82 15,-42 0-15,-82 0 16,-163 0-16,-41 0 0</inkml:trace>
  <inkml:trace contextRef="#ctx0" brushRef="#br0" timeOffset="94292.8168">9000 14726 0,'0'0'0,"-246"0"0,82 0 16,124 0-16,40 41 16,163-41 15,124-82-31,531-82 31,-368 82-31,0 1 0,-82 81 16,-82-82-16,-163 82 15,-41 0-15,-123 0 47,0 0-47</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6-17T14:49:26.050"/>
    </inkml:context>
    <inkml:brush xml:id="br0">
      <inkml:brushProperty name="width" value="0.05292" units="cm"/>
      <inkml:brushProperty name="height" value="0.05292" units="cm"/>
      <inkml:brushProperty name="color" value="#FF0000"/>
    </inkml:brush>
  </inkml:definitions>
  <inkml:trace contextRef="#ctx0" brushRef="#br0">30394 14030 0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0-05T13:44:51.910"/>
    </inkml:context>
    <inkml:brush xml:id="br0">
      <inkml:brushProperty name="width" value="0.05292" units="cm"/>
      <inkml:brushProperty name="height" value="0.05292" units="cm"/>
      <inkml:brushProperty name="color" value="#FF0000"/>
    </inkml:brush>
  </inkml:definitions>
  <inkml:trace contextRef="#ctx0" brushRef="#br0">37021 12844 0</inkml:trace>
</inkml:ink>
</file>

<file path=ppt/ink/ink4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6:36:22.257"/>
    </inkml:context>
    <inkml:brush xml:id="br0">
      <inkml:brushProperty name="width" value="0.05292" units="cm"/>
      <inkml:brushProperty name="height" value="0.05292" units="cm"/>
      <inkml:brushProperty name="color" value="#FF0000"/>
    </inkml:brush>
  </inkml:definitions>
  <inkml:trace contextRef="#ctx0" brushRef="#br0">44548 10553 0</inkml:trace>
</inkml:ink>
</file>

<file path=ppt/ink/ink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08:47.170"/>
    </inkml:context>
    <inkml:brush xml:id="br0">
      <inkml:brushProperty name="width" value="0.05292" units="cm"/>
      <inkml:brushProperty name="height" value="0.05292" units="cm"/>
      <inkml:brushProperty name="color" value="#FF0000"/>
    </inkml:brush>
  </inkml:definitions>
  <inkml:trace contextRef="#ctx0" brushRef="#br0">30926 11331 0,'0'-123'0,"0"82"16,0 0-1,81 41 16,-40 82-15,-41 0 0,0 0-16,82-1 15,-82-40-15,0 41 16,0-41-16,0 0 16,-41-41-1,41-123 32,0 41-47,0 1 16,82-124-1,-82 123-15,123 41 16,-82-41-16,0 82 16,81 0 15,-122 41-31,41 82 15,-41-41-15,0 41 16,0-1-16,0 1 16,0 82-1,0-165-15,0 42 16,0-41 0,82-41-1</inkml:trace>
  <inkml:trace contextRef="#ctx0" brushRef="#br0" timeOffset="324.9006">32398 11249 0,'0'0'0,"0"-41"0,0 0 16,0 123 31,-41 0-47,0 40 15,-122 165 1,122-206-16,41-40 15,-82 41-15,82-41 16,0 0 0,-41-41-16</inkml:trace>
  <inkml:trace contextRef="#ctx0" brushRef="#br0" timeOffset="594.6609">31948 11453 0,'0'-41'0,"0"1"32,41 80-1,-41 1-31,123 41 15,-41-41-15,-41 82 16,81 40 0,-122-122-16,82 41 15,-82-41-15,82-41 16,-82 41-16</inkml:trace>
  <inkml:trace contextRef="#ctx0" brushRef="#br0" timeOffset="1242.9945">32889 11617 0,'0'0'0,"0"-82"0,0 41 31,0-41-31,0-40 16,41 122 0,0 0-1,41 0 1,-82 41-16,41 40 16,-41 1-16,0 0 15,0 0-15,0 41 16,0-83-16,0 1 15,0 0-15,0-82 63,0 0-47,0-40-16,0-1 15,81-41 1,-40 82-16,41-41 15,-41 82 17,0 82-17,-41-41-15,0 0 16,0 41-16,0-41 16,0 41-16,0 40 15,0-40 1,0-41-1,123-41 32,-82 0-31,0-123-16,-41 82 16</inkml:trace>
  <inkml:trace contextRef="#ctx0" brushRef="#br0" timeOffset="2610.1181">35507 11331 0,'0'-41'16,"82"0"0,-82-41-1,0 41 1,0 0 0,-41 41 30,-82 82-46,123-41 16,0 41-16,0 40 16,0-81-16,123 82 31,-82-41-31,0-82 16,-41 82-16,123-82 15,-123 81-15,0-40 16,0 41-1,-41-82 1,-41 0 0,41 0-16,-82 0 15,82-41 1,41 0 0</inkml:trace>
  <inkml:trace contextRef="#ctx0" brushRef="#br0" timeOffset="3142.7641">36244 11085 0,'0'0'0,"0"-82"15,-82 82-15,82-81 16,0-42 0,0 82-1,0 0-15,-41 41 16,41 82 31,0 81-47,0-40 15,0 41-15,0-1 16,0 1-16,0 0 16,0-42-16,0 1 15,0-41 1,0-41 0,0-82 15,0-41-31</inkml:trace>
  <inkml:trace contextRef="#ctx0" brushRef="#br0" timeOffset="3492.7954">36530 11249 0,'0'-123'15,"-82"205"32,41-41-47,-41 41 16,1-41-1,81 40-15,-82-81 16,82 82-16,41-82 47,0 0-32,40 0 1,-40 41-16,-41 0 16,164 82-1,-82-42-15,-82-40 16,41-41-16,-41 82 16,40-82-1</inkml:trace>
  <inkml:trace contextRef="#ctx0" brushRef="#br0" timeOffset="3876.4924">36898 11453 0,'0'41'31,"82"41"-15,-41-82-1,0 0 1,-41-123 15,0 82-31,0 1 16,0-1-16,0-41 16,-41 123-1,-41 0 1,82 40-16,-41 83 15,41-41-15,0-41 16,0-1 0,41 1-1,0-82-15,41 0 16,-41 0-16,-1 0 16,42-41-16,0-41 15</inkml:trace>
  <inkml:trace contextRef="#ctx0" brushRef="#br0" timeOffset="4569.1561">37430 11494 0,'0'0'16,"0"-41"-16,0 0 31,0 82 16,0 41-47,0 0 16,0 122-1,0-122-15,0 0 16,0-41-16,41 0 16,0-41-1,81-41 1,-122-82 0,41 41-16,-41 1 15,82-1-15,-82 0 31,0 0-31,0 123 32,-82 82-17,82-41-15,-82-1 16,82-40-16,-40 41 16,40-41-1,0-123 16,0 41-15,40 0-16,42-40 16,-41 122 15,-41-1-31,0 1 16,82 41-1,-41-41 1,0-41-1,41 0 1,-82-82 0,40-81-1,-40 81-15,0 0 0,0 0 16,0 0-16,0 164 47,-40 0-47,40 0 15,0 0-15,0-1 16,0 83 0</inkml:trace>
  <inkml:trace contextRef="#ctx0" brushRef="#br0" timeOffset="5326.8144">39107 11412 0,'0'0'0,"0"-81"0,0 40 0,0-41 15,0 0 17,-41 82-17,-41 41 1,82 41-16,-41 204 31,82-245-31,0 0 16,41-41-16,-41 123 0,123-42 31,-124-81-31,-40 41 0,0 41 16,-40-82-1,-1 41 1,-41-41-16,0 0 15,0 0-15,41 0 16,-41 0-16,42 0 16</inkml:trace>
  <inkml:trace contextRef="#ctx0" brushRef="#br0" timeOffset="5892.6197">39639 11372 0,'0'0'0,"0"-41"16,0 0 0,0 82 30,0 40-46,0 1 16,0 0-16,0-41 0,0 0 16,82-41-1,-82 123-15,81-123 0,1 0 32,-41 0-32,41-41 15,-82 0-15,0 0 16,0-82-16,41-40 31,-41 122-31,0 0 0,0 123 47,0-1-31,0 42-16,0 41 15,0 408 1,0-408-16,0-41 15,0-42-15,0 42 16,0-82-16,-123 41 16,41-82-1,41 0-15,-40-123 16,81 41-16,-41 1 16,41-1-16,0 41 15,0-41-15,245-41 16</inkml:trace>
  <inkml:trace contextRef="#ctx0" brushRef="#br0" timeOffset="7178.5237">40498 11453 0,'0'-41'15,"0"1"17,82 80-1,-82 1-31,0 0 16,41 82-16,-41-41 0,0 0 15,0-1-15,0-40 16,0 41-1,0-164 32,0-204-31,0 204 0,122-41-1,-40 123-15,-41 0 31,0 164-15,-41-82-16,0-41 0,0 41 16,0-1-16,0-40 15,0 0 1,0-123 31,0 41-47,0-40 15,0-1-15,0-41 16,41 82-16,41 0 0,-41-40 16,40 81-1,-40 0-15,0 81 32,-41 1-32,0 0 15,0 0-15,0 0 16,0-1-16,0-40 15,0 41-15,0-41 16</inkml:trace>
  <inkml:trace contextRef="#ctx0" brushRef="#br0" timeOffset="8068.47">41439 11494 0,'0'-82'0,"0"1"16,81-1-1,-81 123 17,41 0-32,-41 81 15,0-40-15,0 0 16,0 0-1,0 40-15,0-81 0,0 0 0,0 0 16,0-82 31,0-41-47,0 1 16,0-1-16,0 0 15,0 0-15,0 41 16,41 41-16,41 0 15,-41 82 17,-41-41-32,0 82 15,0-82-15,0 0 16,0 40 0,0-122 30,0-81-46,0 40 16,82-82 0,0 83-16,-1-1 15,-40 82-15,-41-41 16,41 41 0,-41 41-16,0 0 15,0 81-15,0-40 16,0 0-16,0 82 15,0-124-15,0 42 16,41-82 0</inkml:trace>
  <inkml:trace contextRef="#ctx0" brushRef="#br0" timeOffset="9199.4018">42380 11453 0,'0'41'31,"0"0"-15,81-41 15,-40-41-16,-41-81 1,0 81 0,0 0-16,0 0 15,0-82 1,-41 123 0,41 41-16,-81 0 15,81 41-15,-82 40 16,82-40-16,0 0 15,0 0-15,0-41 16,0 41-16,41-82 0,-41 40 16,81-40-1,42-40-15,0-1 16,-82-41 0,41 0-16,-41 0 0,-41-40 15,81-42-15,-81 0 16,0-40-16,41-1 31,-41 164-31,0-40 0,0 40 16,0 0-16,0-41 15,0 0 1,-41 82 0,41 82 15,0 0-31,0 122 15,0-81-15,0 41 16,0-1-16,41-40 16,-41 0-16,41-42 15,-41 1-15,82 41 16,0-123 0,0 0-1,-42-41-15,42 0 16,-41-41-16,-41 41 15,41 1-15,-41-83 16,0 82-16,0 0 16,0 0-1,0-41-15,0 41 16,-41 41 0,-41 0-1,82 82 1,41 41-1,41-82 1,-41 41 0,-41-1-1,0-40 1,0 0-16,0 41 16,0-41-16,0 0 15,0 41 1,82-82-1,0 0 1,-41 0 0,40-41-16,1-41 15</inkml:trace>
  <inkml:trace contextRef="#ctx0" brushRef="#br0" timeOffset="9691.465">43934 11126 0,'0'41'32,"0"41"-17,0 41-15,0-1 16,0-40-16,0 0 15,0 81 1,0-122 0</inkml:trace>
  <inkml:trace contextRef="#ctx0" brushRef="#br0" timeOffset="9820.0988">44016 10758 0,'0'41'0,"0"0"16,0 0-16,123 40 15</inkml:trace>
  <inkml:trace contextRef="#ctx0" brushRef="#br0" timeOffset="10121.1618">44466 11167 0,'0'-82'16,"0"41"0,-123 41 15,123 41-31,-82 41 15,82 41-15,0-41 16,0-1-16,0-40 16,0 0-16,41 41 15,41-82-15,-41 0 0,0 0 16,41 0 0,-41 0-16,-1-41 0,-40-41 15</inkml:trace>
  <inkml:trace contextRef="#ctx0" brushRef="#br0" timeOffset="10366.6248">42380 11003 0,'122'0'31,"42"0"-31,122 0 16,41 0-16,-40 0 15</inkml:trace>
  <inkml:trace contextRef="#ctx0" brushRef="#br0" timeOffset="12308.6049">41152 12967 0,'0'0'0,"0"-41"0,0-41 16,0 164 31,82 0-31,-82 40-16,0-40 0,0 0 15,0-41-15,0 0 31,0 41-31,0-123 32,41-82-32,-41 41 15,82-122 1,-82 122-16,82 0 16,-1 82-1,1 0 1,-82 41-16,0 82 0,82-41 15,-82-1-15,0 1 16,0-41 0,0 41-16,0-123 31,0 0-15,41-41-16,41-122 15,-82 122 1,123 0-16,-123 41 15,81 41-15,-40 0 16,41 123 0,-82-41-16,0 0 15,0-1-15,0 1 16,0-41-16,0 0 16,41-41-1,82 0 1,-82 0-16,40-82 15,-81 41-15,41-41 16,-41 1-16,0-124 16,82 205-1,-82-41-15,41 41 16,-41 41 0,0 0-16,0 41 15,41-82-15,-41 82 16,0-205 46,-41 41-46,41 41-16,-82 41 16,0 0-1,82 41 1,-40 41-16,40 0 15,0 0-15,0-1 16,0-40-16,0 41 16,122-82-1,-81 0 1,0 0 0,-41-82-16,0 41 15,0-40-15,0-1 31,0 0-31,0 164 32,0 40-17,0 1 1,0-82-16,0 41 0,82 0 16,41-41-1,-42-41 1,42-41-1,-123-41-15,0 0 16,82-122 0,-82 81-16,0 0 15,0 0-15,0 42 16,0-1-16,0 41 16,0 82 30,-41 81-46,41 1 16,0 204 0,0-204-16,0-41 0,41 0 15,-41-41-15,41 40 16,0-81-16,41 0 16,-1-81-1,-81 40 1,82-41-16,-82 0 15,0 0-15,82 41 16,-82 1-16,0-42 16,0 123 62,0 0-78,0-1 15,41-40 1,-41 82 0,0-41-16,0 0 0,0 0 15,0 41-15,0-41 16,0 0-16,0 40 16,0-40-1,41-41 1,82-41-1,-42 0-15,-40-40 16,41-42-16,-82 41 16,41 0-16</inkml:trace>
  <inkml:trace contextRef="#ctx0" brushRef="#br0" timeOffset="12455.7872">43893 12762 0,'0'0'0,"41"0"62</inkml:trace>
  <inkml:trace contextRef="#ctx0" brushRef="#br0" timeOffset="12850.1439">43975 13171 0,'0'-81'16,"0"121"46,0 42-62,0-41 16,0 41-16,0 0 16,0 0-16,0-1 15,0-40 1</inkml:trace>
  <inkml:trace contextRef="#ctx0" brushRef="#br0" timeOffset="12991.4545">44139 13008 0</inkml:trace>
  <inkml:trace contextRef="#ctx0" brushRef="#br0" timeOffset="13285.5368">44384 13090 0,'0'-82'15,"-41"82"32,41 41-31,-82 0-16,82-1 15,-41 83 1,41-82-16,0 41 16,0-41-16,41 0 15,41-41-15,-41 0 16,82-82-1,-82 41 1</inkml:trace>
  <inkml:trace contextRef="#ctx0" brushRef="#br0" timeOffset="13920.4811">44711 13090 0,'0'40'47,"0"-80"31,0-42-62,-41 41-1,0 41 1,41 41 0,-40 41-16,40-42 0,0 1 15,0 0-15,0 41 16,0-41-1,81-41 17,1-41-32,-41-41 15,41 41-15,-82 0 16,82-122 0,-82 122-16,41 41 15,-41-82-15,-41 82 47,41 41-31,0 41-1,0-41-15,0 0 0,0 40 16,0-40-16,0 0 16,0 0-16,0 82 15,0-82-15,-82-41 16,82 41-16,-41-41 31,0 0-31</inkml:trace>
  <inkml:trace contextRef="#ctx0" brushRef="#br0" timeOffset="14202.4091">42543 12680 0,'82'0'16,"82"0"-16,-1 0 16,83 0-16,-83 0 0,-40 0 15</inkml:trace>
  <inkml:trace contextRef="#ctx0" brushRef="#br0" timeOffset="17806.3707">31416 15707 0,'0'123'16,"0"-41"0,41-82 15,41 0-31,-82-41 16,82-41-1,-82 0-15,0 1 16,0 40-1,0-41-15,-82 41 16,41 41 0,0 41-1,41 41 1,0 40-16,0 42 16,0 81-16,0-81 15,0-41-15,41 0 31,41-123-31,-41 0 0,41 0 16,0 0-16,-41 0 16,81-82-16,-40 0 0,-41-41 15,-41 0 1,123 1-16,-123-1 0,0 0 16,0 42-16,0-1 15,0-41 1,0 82-16,0 0 15,0-41-15,0 41 16,0 1-16,0-1 16,0-41-16,0 41 15,0 123 17,0 40-32,0 42 15,0 0 1,0-1-16,0 1 0,0 204 31,0-245-31,0-82 0,41-41 16,-41 41-16,81-41 15,1 0 1,-82-82-16,82 0 16,-82-41-16,0 1 15,0 40-15,0 41 16,0 0-16,82-41 15,-82 123 32,0 82-47,0-41 16,41-82 0,-41 40-1,41-40 1,41-40-1,-82-42 1,0 0 0,-41 41-16,41 0 15,-41-41 1,0 82 0,-41 82-1,82 0 1,0 0-16,0 0 0,0 40 15,41 42 1,82-164-16,-82 41 16,-1-41-16,1 0 15,82 0 1,-123-82-16,82 0 16,-82 0-16,82 1 15,-82-1-15,0-41 16,0 82-16,41 41 15,-41 41 17,40 41-32,-40 0 15,0-41-15,0 40 16,0 1 0,0 0-16,0-123 46,0-41-30,0 0-16,0 1 16,0 40-16,82-41 15,-41 82 1,0 0 0,41 41-16,-82 41 15,0-1 1,0 1-16,0-41 0,0 41 15,0-41 1,0-123 15,0 0-15,41 0-16,-41-40 16,82 40-16,-82 41 15,122 0 1,-81 41-16,-41 41 15,41 41 1,-41 0-16,0-1 16,0 1-16,0 82 15,0-82 1,82-82 0,-82-82-1,82 0 1,-82 0-16,82-81 0,-82 81 15,0 0-15,0 41 16,81 41 0,-81 41 15,0 0-31,0 41 16,41-82-1,0 0 16,-41-82-15,0-41 0,-41 123 15,-40 0-15,81 82-16,0 0 15,-41 0-15,41-1 16,0 1-1,0 0-15,0-41 0,81-41 32,1 0-32,-41 0 0,41-286 31,0 245-31,-82 0 16,0-41-16,41 0 15,-41 123 32,0 41-31,0-41-16,0 82 15,0-42 1,0-40-16,82-163 62,-82 81-62,40-41 16,-40 0 0,82 82-16,-41 0 15,-41 82 1,0 0 0,0-1-16,0-40 15,0 0-15,0 41 16,82-164 15,-82 41-15</inkml:trace>
  <inkml:trace contextRef="#ctx0" brushRef="#br0" timeOffset="18266.5523">34975 15585 0,'0'0'0,"0"-82"15,0 0 16,0 41-31,0 164 47,0 0-31,0-1-16,0 1 16,0 0-16,0-1 15,0 1-15,0-82 0,0 0 16,0 41-1,0-123 1,82-41 0,-82-41-16,123-122 15,-82 163 1,-41 41-16,0 0 16,0 82 46,41-41-46,-41 82-16,82 0 15,-82 0 1,-41 81 0,41-122-16,-82-41 15,82 41-15,-82-41 16</inkml:trace>
  <inkml:trace contextRef="#ctx0" brushRef="#br0" timeOffset="18462.7479">34689 15789 0,'123'-82'16,"-1"82"0,1 0-16,0 0 15,122 0-15,-81-40 16</inkml:trace>
  <inkml:trace contextRef="#ctx0" brushRef="#br0" timeOffset="19142.8494">37348 15585 0,'0'0'0,"0"-82"15,0 41 1,0-41 0,0 164 15,0 0-16,0 41-15,0-42 16,0 124 0,0-123-16,0-1 0,123 1 15,-82-82-15,0 41 16,40-41-16,-40 0 16,82-82-1,-123 1-15,82-1 16,-82-41-16,82 41 15,-82-40-15,0-1 16,0 41-16,0 0 16,-41 41-16,-82-81 15,41 122 1,0 0-16,41 0 16,1 40-16,-42 42 0,82 0 15,0 0 1,0-41-16,41 41 0</inkml:trace>
  <inkml:trace contextRef="#ctx0" brushRef="#br0" timeOffset="19436.3866">38289 15912 0,'0'82'47,"0"0"-47,0 81 31,0-81-31,0 0 0,0 41 16,0-42-16,0 1 16</inkml:trace>
  <inkml:trace contextRef="#ctx0" brushRef="#br0" timeOffset="19781.4904">39189 15298 0,'0'0'0,"0"-41"16,0 123 31,0 0-47,0 41 0,0 0 16,0 40-16,0-40 15,0 81 1,0-163-16,0 0 15</inkml:trace>
  <inkml:trace contextRef="#ctx0" brushRef="#br0" timeOffset="20568.7687">40334 15789 0,'0'41'31,"0"41"-31,0-41 16,-123 0-16,42-41 15,-1 122-15,41-122 0,41 41 16,-82-41-16,0 0 15,123-41 32,-41 1-47,41-83 16,41 41-16,-41-41 16,-41 42-16,123-42 15,-123 82-15,81 0 16,-81-82-16,0 82 15,0-40 1,-41-42 0,-40 82-1,40 41 1,-41 82-16,82 0 16,0 40-16,0 1 15,82 41-15,-82-1 16,163 1-16,-163-41 15,41-1-15,-41-40 16,0-41-16,0 0 16</inkml:trace>
  <inkml:trace contextRef="#ctx0" brushRef="#br0" timeOffset="20891.2961">41275 15789 0,'-41'0'16,"123"0"15,-41 0-31,0 0 16,41 0-16,-1 0 31,-40 0-31,-41-41 0</inkml:trace>
  <inkml:trace contextRef="#ctx0" brushRef="#br0" timeOffset="21195.4682">42052 15298 0,'0'-41'16,"0"82"47,0 82-63,0-41 15,0 0-15,0 0 16,0-1-16,0 1 15,0 0-15,0 41 0,0-1 32,0-81-17</inkml:trace>
  <inkml:trace contextRef="#ctx0" brushRef="#br0" timeOffset="21753.8787">36734 17753 0,'0'0'0,"-122"0"0,-1 0 16,41 0-16,0 0 15,1 0-15,-1 0 16,41 0-16,123 0 47,122 0-47,123 0 0,82 0 16,-40 0-16,449-123 31,-368 123-31,-123 0 0,-41 0 15,-40 0-15,-1 0 16,82 0 0,-245-41-16,0 41 15,-164 0 32,0 0-31</inkml:trace>
  <inkml:trace contextRef="#ctx0" brushRef="#br0" timeOffset="22107.5933">37593 17998 0,'0'0'0,"-122"0"15,-1 0-15,41 0 0,123 0 32,205 0-17,203 0-15,83-41 16,491 41 0,-573 0-16,-41-82 15,-41 82-15,-81 0 16,-83 0-16,41-81 15,-81 81-15,-82 0 16</inkml:trace>
  <inkml:trace contextRef="#ctx0" brushRef="#br0" timeOffset="77768.4404">30107 10185 0,'0'0'0,"0"-41"16,-40 0 0,-1-40-1,-41 81 17,0 0-32,-123 122 15,1 1 1,-1 0-16,42 0 0,-1-42 15,82 42-15,1-41 16,81-41-16,0 41 31,122 40-31,-40-122 16,0 82-16,41-82 16,-1 123-16,1-82 15,-41 41-15,-41-1 16,41 1-16,-82 0 15,81 0-15,-81 40 0,0 1 16,-81 204 0,-42-163-16,-41 41 15,1-1-15,-42 1 16,1 40-16,81-81 16,41-83-16,82-40 15,0 41 1,0 0-1,0 41 1,82-82-16,-82 40 16,41 1-16,-41 41 15,82 41-15,-82-1 16,81 287 0,-81-164-16,0 42 0,0 81 15,-81 0-15,81-41 16,-164 0-16,164-41 15,0 164 1,0-327-16,0-41 16,82-1-16,-41 1 15,40-41-15,42 81 16,-82-163 0,41 82-16,-41-82 0,0 0 15,41-82 1</inkml:trace>
  <inkml:trace contextRef="#ctx0" brushRef="#br0" timeOffset="78217.2151">27489 19552 0,'0'0'0,"-40"0"0,-1 0 16,-41 0-1,164 0 32,-1 0-47,124 0 16,286 0 0,-205 0-16,123-122 15,-81 122-15,-1 0 0,0-82 16,-41 82-1,1-82-15,40 41 16,-245 41-16,0 0 16,-82-82-1</inkml:trace>
  <inkml:trace contextRef="#ctx0" brushRef="#br0" timeOffset="172902.8879">10390 15012 0,'0'0'0,"-41"0"15,1 0 110</inkml:trace>
  <inkml:trace contextRef="#ctx0" brushRef="#br0" timeOffset="173173.2364">10431 15135 0,'41'0'63,"0"0"-63,41 0 15,0 0 1,-82-41-16</inkml:trace>
  <inkml:trace contextRef="#ctx0" brushRef="#br0" timeOffset="173848.6475">10104 15094 0,'0'82'94,"0"-41"-79,0 40-15,0-40 16,-82 123 0,82-82-16,0 40 15,0 1-15,0 0 16,0 0-16,0-1 15,0 1-15,0 122 16,0-122-16,0 0 16,0 0-1,0-42-15,-41 42 0,41-41 16,0 41-16,0 81 16,0-81-1,-82 0-15,82 40 16,0-81-16,0 41 15,0-1-15,0 1 16,0 123 0,-40-165-16,40 1 15,0 41-15,0-41 16,0 40-16,0-40 16,0 41-16,0-41 15,0 40-15,0 42 16,0-41-16,0-41 15,0 40-15,0-40 0,0 0 16,81 41 0,42-82-16,-82-41 15,82 81-15,-1-81 16,1-41-16</inkml:trace>
  <inkml:trace contextRef="#ctx0" brushRef="#br0" timeOffset="175048.1402">20290 14767 0,'0'-41'31,"123"41"0,-83 0-31,42 0 0,-41 0 16,41 0-1,-41 0 1,-41 41 0,0 40-1,82 1 1,-82 0-1,0 0-15,0 41 0,0-1 16,0 1-16,0 41 16,82 286-1,-82-287-15,0 1 16,81 40-16,-81 1 0,0-42 16,0 206-1,0-206-15,0 1 16,0-41-16,0-1 15,0 1-15,0 0 16,0-1-16,0 124 16,0-123-1,0-1-15,0-40 16,0-41-16,0 41 16,0 41-16,0-83 15,-41 1-15,41 41 0,0 0 16,-40-41-16,40 41 15,0-1 1,-82-81 0,82 82-16,-82-41 15,0 41 1,41-82 0,-41 41-16,41-41 15,1 0-15,-42 0 16,41 0-16,0 0 15,0 0-15,-41 0 16</inkml:trace>
  <inkml:trace contextRef="#ctx0" brushRef="#br0" timeOffset="176364.0073">11536 15176 0,'0'-82'15,"-82"41"1,41 41-1,0 0 17,0 0-1,41 41-31,-82 41 16,82-1-16,-41 42 15,41-41-15,0 41 16,-81-1-16,81-40 15,0-41-15,0 0 16,0 0-16,41 41 16,-41-41-16,122 40 15,-40-81 1,41 82-16,-41-82 16,-1 0-16,1 0 15,0 0 1,0 0-1,-41-41 1,41-81 0,-82 81-16,0 0 15,41-41-15,-41 41 16,0 0-16,0 0 0,0-40 16,0-1-1,0 0-15,0 41 16,-82 0-16,0-41 15,41 82-15,0 0 16,-41 0-16,0 0 16,1 0-1,81 41-15,-82 82 16,82-41-16,0-41 16</inkml:trace>
  <inkml:trace contextRef="#ctx0" brushRef="#br0" timeOffset="178869.1823">22335 19348 0,'-82'0'0,"82"-41"47,41 41-31,0 0 0,0 0-16,41 0 31,-41 41-31,-41 82 15,0-82-15,-41 40 16,-82 42 0,41-82-16,123-41 47,82 0-32,-82 0-15,0 0 16,-41 82-16,82-41 15,-82 41 1,-41-42-16,0-40 16,-41 123-16,0-82 15,0-41 1,41 0 0,41-82-16</inkml:trace>
  <inkml:trace contextRef="#ctx0" brushRef="#br0" timeOffset="179109.6507">23071 19512 0,'0'-41'0,"0"82"31,0-1-15,-122 42-16,122 0 0,-82 41 16,82-41-1,-82-41-15,82-1 0,-82 42 16,82-41 0</inkml:trace>
  <inkml:trace contextRef="#ctx0" brushRef="#br0" timeOffset="179282.746">22703 19634 0,'0'0'0,"41"0"16,-41 41 0,123-41-1,-82 82-15,0-41 0,41 41 16,-1-41-1</inkml:trace>
  <inkml:trace contextRef="#ctx0" brushRef="#br0" timeOffset="179639.1423">23521 19675 0,'0'0'0,"0"-41"16,82 41-1,0 0 1,-41 0 0,-41 41-1,0 0-15,0 41 0,0-41 16,-123 0-16,82-41 16,0 122-16,82-122 46,0 0-30,41 0-16,0 41 16,-41-41-16,-41 41 15,0 41 1,-82-82-16,0 123 16,-41-123-16,-40 41 0,-83-41 31,165 0-31</inkml:trace>
  <inkml:trace contextRef="#ctx0" brushRef="#br0" timeOffset="180996.2761">11904 15421 0,'0'-41'16,"0"0"0,-82-41-1,41 82 1,41-40 0,-41 40-16,-41-41 15,42 41 1,-1-82-1,-41 82 1,0 0 0,0 0-1,41 0 1,-41 41-16,1 0 16,-1 40-1,82 1 1,0-41-16,-82 0 15,82 41-15,0-41 16,0 82 0,0-83-16,0 1 15,41 41-15,-41-41 16,41-41-16,-41 82 16,82-82-16,-1 82 15,1-1-15,0-81 16,-41 0-1,0 0-15,41 41 16,0-41 0,-1-41-1,42 1 1,-41-42 0,-41 0-1,-41 0 1,0-41-1,0 83-15,0-1 16,-41-82 0,41 82-16,-123-41 0,82 82 15,-41-82-15,1 82 16,40 0 0</inkml:trace>
  <inkml:trace contextRef="#ctx0" brushRef="#br0" timeOffset="187027.2152">14563 16853 0,'-41'0'15,"41"-41"1,-41 41 0,41-41-1,-82 41-15,41 0 16,-40 0 0,81 123-16,-41-42 15,41 1-15,0 41 16,0 122-1,0-163 1,0 41-16,0-82 0,0 0 16,122-41-16,1 82 15,-41-82 1,0 0-16,40-41 16,-40 0-16,41-41 15,-41 41 1,-41-82-16,40 82 0,-81 1 0,41-42 15,-41 41 1,0 0-16,0-41 0,-122-41 31,81 42-31,-82 81 16,41 0-16,0 0 16,-81 0-1,81 40-15,82 1 16,-41 0-16,41 41 15</inkml:trace>
  <inkml:trace contextRef="#ctx0" brushRef="#br0" timeOffset="187849.6271">17017 18162 0,'-41'-41'31,"0"41"-15,-40 0-1,40 0 1,41 82 0,-82-1-16,41 165 15,41-42 1,0-81-16,0 0 16,0-41-16,0 40 15,123 1-15,-82-123 16,81 82-1,-81-82-15,41 0 16,0 0-16,0-41 0,-41 0 16,40-41-1,-40 0-15,82-81 16,-123 40-16,41 41 16,-41 0-16,0 1 15,0-1-15,0 0 16,-82 82-16,41-41 15,-41 41-15,1 0 16,-1 0-16,0 0 16,41 0-16,0 0 15,41 41 1</inkml:trace>
  <inkml:trace contextRef="#ctx0" brushRef="#br0" timeOffset="223018.7398">14767 14808 0,'0'0'16,"0"-41"-16,-41 41 15,41 41 16,0 40-31,0 42 0,0 0 16,0 122 0,0-122-16,0-41 15,0 0-15,0-42 16,0-121 31</inkml:trace>
  <inkml:trace contextRef="#ctx0" brushRef="#br0" timeOffset="223449.1725">14808 14480 0,'-41'-82'0,"123"82"62,41 0-62,0 0 16,-42 0-16,42 0 16,123 0-1,-205 0-15,-1 41 16,42-41-16,-82 41 16,41 0-1,-41 41-15,0-41 16,0 41-16,0 0 0,0-1 15,0 1-15,0 164 16,0-165 0,0 1-16,0-41 15,0 0-15,0 41 16,-82-82-16,41 41 16,-122-41-1,40 0-15,0 0 16,42 0-16,40 0 15,0 82 1,0-82-16,41 40 16,82-40-1</inkml:trace>
  <inkml:trace contextRef="#ctx0" brushRef="#br0" timeOffset="223908.0066">17549 14808 0,'0'-82'0,"0"41"16,0 123 30,-82 81-30,82-40-16,0 0 16,0-42-16,0 42 15,0 0 1,0-82-16,-41-41 0,41 82 16,41-205 15,-41 41-31,41-41 15</inkml:trace>
  <inkml:trace contextRef="#ctx0" brushRef="#br0" timeOffset="224325.5259">17631 14644 0,'0'0'0,"41"-82"16,-41 0 0,41 82-1,81 0 1,-81 0-16,41 0 0,-41 0 15,41 0-15,-41 0 16,41 0 0,-82 41-16,40-41 15,-40 82-15,0-41 16,0 0-16,0 41 16,82-41-16,-82-1 15,41 206 1,-41-164-16,0-1 15,0-40-15,82 41 16,-82-41-16,0 0 16,0 41-16,0-41 15,0 41-15,-41-82 16,41 40 0,-123-40-16,42 0 0,-1 0 15,-41 0-15,-122 0 16,122 0-1,41 0-15,41 0 16,41 82 0</inkml:trace>
  <inkml:trace contextRef="#ctx0" brushRef="#br0" timeOffset="225195.1074">17345 16526 0,'0'0'0,"0"-82"0,0 41 16,-82 41 15,82 123-31,0-1 15,0 1-15,0 0 16,41 40-16,-41-40 16,0-41-16,0-41 15,0 0-15,41-41 47,-41-123-47,0-163 16,0 122-1,0 0-15,0 42 0,0 40 16,0 41-16,0-41 31,40 41-31,83 41 16,-41 0 0,0 0-1,0 0-15,-1 0 16,1 0-16,0 0 15,0 82-15,0-82 16,40 0-16,-81 0 16,41 41-1,0 41-15,-82-41 16,41-41-16,-41 81 16,0 1-1,0 0-15,41-41 16,-41 0-16,0 82 31,0-83-31,0 1 0,0 41 16,-82 0-1,-41 0 1,41-82-16,-40 41 16,40-41-16,0 0 15,0 0-15,0 0 16,41 0-16,-40 0 0,40 0 15,41 41 1</inkml:trace>
  <inkml:trace contextRef="#ctx0" brushRef="#br0" timeOffset="228438.78">21926 15257 0,'-41'0'47,"41"-40"0,0-42-31,0 41-1,0 0 1,82 41-1,-82-82-15,41 82 16,82 41 0,-42 82-16,-81-41 15,41-42-15,-41 83 32,-41-41-32,1-41 0,-83 82 15,41-1-15,-41-40 16,82 82-1,0-164-15,41 41 16,82-41 0,41 0-1,82 0-15,245-41 16,-287 0-16,1 41 16,-82-82-16,-1 82 15,-40 0 1</inkml:trace>
  <inkml:trace contextRef="#ctx0" brushRef="#br0" timeOffset="229856.3452">22581 17016 0,'-41'-41'16,"41"-40"0,0 122 15,0 40-15,0 83-16,0 41 15,0-42-15,0 42 16,0-83-1,0-40-15,0-41 16,0 0 0</inkml:trace>
  <inkml:trace contextRef="#ctx0" brushRef="#br0" timeOffset="231023.8422">22703 18734 0,'0'-41'0,"-41"-40"31,-40 81 0,-42 41-15,123-1-1,-82 124 1,82-41-16,0-82 0,0 0 16,0 0-16,82-41 15,-41 0-15,41 0 16,40 0-1,-81 0-15,41-82 16,-82 41-16,41 0 16,-41-82-16,0 41 15,-82 41-15,41-40 16,0 81-16,-40-41 16,-1 41-16,0 0 15,82 41 1</inkml:trace>
  <inkml:trace contextRef="#ctx0" brushRef="#br0" timeOffset="231679.9731">11699 22825 0,'0'0'0,"-81"-41"0,40 41 0,0 0 15,-41 0 1,164 0 15,0 0-15,40 0-16,1 0 15,82 0 1,-165 0-16</inkml:trace>
  <inkml:trace contextRef="#ctx0" brushRef="#br0" timeOffset="232123.4412">11618 22948 0,'-41'0'31,"-41"0"-15,82 40 0,0 42-1,0 0-15,-41 0 16,41 41-16,0 40 15,0 42-15,0 40 16,0 1-16,41 40 16,-41 0-16,82 246 15,-82-287-15,0 1 16,81-1 0,-81-81-16,0 40 0,41 1 15,-41-41-15,0-1 16,82-40-16,-82 0 15,82-1-15,-82 1 16,82 41-16,0-42 31,-1-40-31,-40-82 0,41 41 16,0-41-16,-41 0 16,0 0-16</inkml:trace>
  <inkml:trace contextRef="#ctx0" brushRef="#br0" timeOffset="233057.2099">20453 22702 0,'0'-82'0,"41"41"46,0 41-46,0 0 16,41 0-16,0 0 16,-41 0-1,-41 41-15,0 82 16,0-41 0,0 41-16,0-1 15,0 42-15,82 0 16,-82-1-16,0 42 15,0 40-15,81-81 16,-81-1-16,0 1 16,41 40-1,-41-40-15,0 0 0,0-1 16,0 42-16,0-1 16,82 165-1,-82-247-15,0 1 0,0 0 16,0-42-16,0 1 15,0 41 1,0-41-16,0-41 16,0 0-16,0 40 15,0-40-15,-123 0 16,123 41-16,-41 0 16,1-82-1,40 82-15,-82-82 16,0 0-1,41 0 1</inkml:trace>
  <inkml:trace contextRef="#ctx0" brushRef="#br0" timeOffset="237358.3868">22212 22784 0,'0'-82'16,"82"123"31,-82 0-47,41 41 15,-41 0-15,0 40 16,0-40-16,0 0 15,0 0 1,0 0 0,0-123 15,0-41-15,0 41-1,0 0-15,0-41 16,41 41-16,-41 0 15,41-81 1,41 122-16,-82-82 16,41 82-1,-41 41 32,0 41-47,0 40 0,0-40 16,0 0-16,0 41 15,0-42 1,0-40-16,0 41 16,82-82-1</inkml:trace>
  <inkml:trace contextRef="#ctx0" brushRef="#br0" timeOffset="237658.0845">22949 23316 0,'82'0'79,"-1"0"-79,1 0 15,82 0 1,-123 0-16,41 0 15</inkml:trace>
  <inkml:trace contextRef="#ctx0" brushRef="#br0" timeOffset="237925.2938">23808 22948 0,'0'0'0,"0"-41"0,0 0 32,0 123 15,0-1-47,0 1 0,0 41 15,0 0-15,0-42 16,0 1-16,0 0 15,0 0-15</inkml:trace>
  <inkml:trace contextRef="#ctx0" brushRef="#br0" timeOffset="238760.0033">22662 24461 0,'0'0'0,"0"-41"0,0 0 31,41 41 0,0 82 1,-41-41-32,0 41 15,0 122 1,0-163-1,0-82 32,0-41-47,0 1 16,0-1-16,0 41 16,0-41-16,41 82 15,41-41 1,-41 41-1,-41 82 1,0-41-16,41 204 16,-41-163-1,0 0-15,0-41 0,0 0 16,0 41-16,0-41 16,82-41-1</inkml:trace>
  <inkml:trace contextRef="#ctx0" brushRef="#br0" timeOffset="238975.609">23235 24870 0,'41'0'63,"41"-82"-63,41 82 15,81-82 1</inkml:trace>
  <inkml:trace contextRef="#ctx0" brushRef="#br0" timeOffset="239290.9093">23767 24584 0,'0'-41'31,"82"41"-15,0 0-16,-42 0 31,-40 82-31,0-1 0,0 1 15,0 41-15,-163-41 16,122-41-16,41 41 16,-41-82-16,41 40 15,41-40 17,41 0-17,0 0-15,40 0 16,1 0-16,-41 0 15</inkml:trace>
  <inkml:trace contextRef="#ctx0" brushRef="#br0" timeOffset="239621.4471">23235 26138 0,'0'-41'15,"0"123"64,0 0-79</inkml:trace>
  <inkml:trace contextRef="#ctx0" brushRef="#br0" timeOffset="239781.8566">23153 26588 0,'0'41'47,"0"41"-31,0-41-1</inkml:trace>
  <inkml:trace contextRef="#ctx0" brushRef="#br0" timeOffset="247289.015">24503 26384 0,'-41'0'16,"0"0"31,1 0-16,-42 0-31,0 40 16,82 42-1,-82 82-15,82-41 16,0-1-16,0-40 16,0-41-16,0 41 15,41-82-15,41 0 16,0 0-1,-41 0-15,40-82 0,1-41 16,-82 82 0,82-40-16,-82-1 15,0-41-15,-41 0 16,41 42-16,-82-1 16,0 82-16,1 0 15,-1 0 1,-41 82-16,82-42 15,41 1-15</inkml:trace>
  <inkml:trace contextRef="#ctx0" brushRef="#br0" timeOffset="251880.5053">30435 22866 0,'-82'0'32,"82"-82"61,0 41-61,0 0-1,0 0 0,-41 41 0,0 0 16,41 41-47,0 0 16,-82 41-16,82 41 15,0-1-15,0 1 16,0 0-16,41 40 16,0-122-1,41 41 1,0-82 0,-41 0-16,40-82 0,-81 41 15,82 0-15,-82-40 16,0-1-16,0-123 31,0 123-31,0 1 0,0-1 16,-41 82-16,41-41 15,-41 41-15,1 0 16,40 41 0,0 41-16,0-41 15,0-1-15</inkml:trace>
  <inkml:trace contextRef="#ctx0" brushRef="#br0" timeOffset="252090.1163">31171 23275 0,'41'0'47,"82"-82"-47,-1 82 16,165-41-1,-205 41-15</inkml:trace>
  <inkml:trace contextRef="#ctx0" brushRef="#br0" timeOffset="252322.5818">31539 22825 0,'0'0'0,"0"-41"0,-41 41 16,41 123 31,0-1-32,0 42-15,0 0 16,0 40-16,0-81 0,82-41 16</inkml:trace>
  <inkml:trace contextRef="#ctx0" brushRef="#br0" timeOffset="252561.0035">32153 23029 0,'0'0'0,"0"-41"15,0 123 32,0 41-47,0 41 0,0 163 31,0-204-31,0-1 0,0-81 16,82-41-16</inkml:trace>
  <inkml:trace contextRef="#ctx0" brushRef="#br0" timeOffset="252810.9401">32726 23602 0,'204'0'47,"-40"0"-31,-1 0-16,1 0 15,-41-82-15,-42 82 16</inkml:trace>
  <inkml:trace contextRef="#ctx0" brushRef="#br0" timeOffset="253005.6037">33257 23234 0,'-82'-123'15,"82"246"32,0 0-47,0-1 16,0 1-16,0 0 16,0-41-16,82-1 15</inkml:trace>
  <inkml:trace contextRef="#ctx0" brushRef="#br0" timeOffset="253248.7903">34525 23602 0,'41'0'63,"41"0"-63,41 0 0,0 0 16,-42 0-1</inkml:trace>
  <inkml:trace contextRef="#ctx0" brushRef="#br0" timeOffset="253411.6037">35712 23684 0,'122'0'47,"-40"0"-47,41-82 0,-82 82 15</inkml:trace>
  <inkml:trace contextRef="#ctx0" brushRef="#br0" timeOffset="253564.2363">36448 23561 0,'82'-82'78</inkml:trace>
  <inkml:trace contextRef="#ctx0" brushRef="#br0" timeOffset="253817.1762">36775 23438 0,'0'0'0,"82"0"47,41 0-31,0 0-1,-1 0-15,-40 0 0,-41 0 0,41 0 16,-41 0-16,41 0 16</inkml:trace>
  <inkml:trace contextRef="#ctx0" brushRef="#br0" timeOffset="254048.6902">37143 23029 0,'0'0'0,"-40"41"47,40 41-47,0 0 0,0 41 15,0-1-15,0 1 16,0 0-16,0-1 31</inkml:trace>
  <inkml:trace contextRef="#ctx0" brushRef="#br0" timeOffset="254671.9055">37962 23357 0,'0'-41'0,"0"-41"16,0 0 15,40 82-31,1 0 0,41 0 16,0 82-1,-82 0 1,0 40-16,0-40 16,-41-41-16,41 0 15,-41-41-15,41 82 16,0-123 31,0 0-47,41-41 15,82-122 1,-82 163-16,0 0 0,40 41 16,-40 0-1,-41 82 1,0 0 0,0-1-16,0 1 15,0 0-15,0 0 16,0 40-1</inkml:trace>
  <inkml:trace contextRef="#ctx0" brushRef="#br0" timeOffset="254861.9416">38780 23602 0,'82'0'32,"-1"0"-17,42 0-15,-41 0 16,41 0 0</inkml:trace>
  <inkml:trace contextRef="#ctx0" brushRef="#br0" timeOffset="255110.8494">39598 23152 0,'0'0'0,"0"-123"0,0 82 32,0 123-1,0 0-16,0 0-15,0 0 16,0 40-16,0 1 16,0 0-16,0 0 15,0-42-15,0 1 0,0 0 16</inkml:trace>
  <inkml:trace contextRef="#ctx0" brushRef="#br0" timeOffset="257621.053">34771 25852 0,'0'-41'16,"82"41"31,-82 41-47,0 0 15,41 41-15,-41-42 16,0 1-16,0 41 16,0 0-1,0 0 1,-82-82 0,82-82 30,0 0-46,41 41 16,-41-41-16,81 1 0,-81-42 16,82 82-16,-82 0 15,82 41-15,-82-82 16,41 82-16,0 0 31,-41 82-15,0 0-16,0 163 31,0-122-31,0-41 16,0-41-16,0 0 15,0 40 1,82-81 0</inkml:trace>
  <inkml:trace contextRef="#ctx0" brushRef="#br0" timeOffset="257861.1627">35589 26015 0,'41'0'47,"0"0"-31,41-40-16,40 40 15,1 0-15,0 0 16,-41 0-16</inkml:trace>
  <inkml:trace contextRef="#ctx0" brushRef="#br0" timeOffset="258091.7229">36448 25647 0,'0'0'0,"0"-41"16,0 82 30,0 41-46,0 0 16,0 41-16,0-42 16,0 83-1,0-123-15</inkml:trace>
  <inkml:trace contextRef="#ctx0" brushRef="#br0" timeOffset="258373.8183">36816 25402 0,'0'-82'0,"82"82"31,0 41-16,-41 41-15,41 40 16,-1 124 0,-81-123-16,0-1 15,-41 42-15,-40-41 16,40-1-16,-82 1 16,41-82-16,0-41 0</inkml:trace>
  <inkml:trace contextRef="#ctx0" brushRef="#br0" timeOffset="258777.6365">34689 25443 0,'0'0'16,"-82"0"-16,82-82 0,-41 82 31,0 0-16,-40 0-15,40 41 16,41 0-16,-82 41 16,82 122-16,0-40 15,0 40-15,0-40 16,41 40-16,41-81 0,40 41 16,1-82-16,82-1 15,-42-81-15,205 82 16</inkml:trace>
  <inkml:trace contextRef="#ctx0" brushRef="#br0" timeOffset="259378.1007">37921 25402 0,'0'-41'15,"-41"41"16,41 123-31,-82-1 16,82 1-16,0 0 16,0 40-16,0 1 15,41-41-15,41-1 16,-1 1 0,1-41-16,-41-82 15</inkml:trace>
  <inkml:trace contextRef="#ctx0" brushRef="#br0" timeOffset="261178.5615">38289 26015 0,'0'-81'15,"0"40"1,0 0 15,41 41 16,-41 41-47,0 0 0,0 40 16,0 1-16,0 41 15,0-82-15,0 0 16,0 41 0,0-123 46,0-41-46,0 41-16,82-82 15,-82 82 1,40 41-16,-40-81 16,82 81-16,-82-41 0,41 41 15,41 0 1,-41 41-1,-41-1 1,0 42-16,0 41 16,0-41-16,0-41 15,0 40-15,0-40 16,0 82 0,82-123-1,-41 0 1,0 0-16,40-41 0,1 0 15,-41-81 1</inkml:trace>
  <inkml:trace contextRef="#ctx0" brushRef="#br0" timeOffset="261461.0686">39230 25688 0,'0'0'0,"0"-82"47,41 123-47,-41 41 16,81 0-16,-81 41 15,82 122 1,-82-122-16,0-1 15,0 1-15,0-41 16,-41 0-16,41-41 16,-81 41-16,40-82 15</inkml:trace>
  <inkml:trace contextRef="#ctx0" brushRef="#br0" timeOffset="261955.5533">35753 27447 0,'0'0'0,"-82"0"0,41 0 16,0 0-1,82 0 32,123 0-47,122 0 16,41-82-16,0 82 15,492 0 1,-451 0-16,0 0 16,-41 0-16,-41-82 15,-40 82-15,-123 0 0,-42 0 16,-121 0 31</inkml:trace>
  <inkml:trace contextRef="#ctx0" brushRef="#br0" timeOffset="262312.709">37962 27774 0,'0'-81'16,"81"81"-16,42-82 16,41 82-1,-123 41-15,40 0 16,-81 40-16,0-40 15,0 41-15,-122 0 16,40 41-16,-41-83 16,41 42-16,1-41 15,203-41 32,124 0-31,-1 0-16,42-41 0,-42 41 15,-122-41 1</inkml:trace>
  <inkml:trace contextRef="#ctx0" brushRef="#br0" timeOffset="262876.4213">41152 26956 0,'0'0'0,"-81"-41"15,162 41 32,42 0-31,0 0-16,-1 0 0,-40 0 16,-41 0-16</inkml:trace>
  <inkml:trace contextRef="#ctx0" brushRef="#br0" timeOffset="263024.5575">41234 27161 0,'0'0'16,"41"0"0,0 0-16,41 0 15,40 0-15,1 0 16,-41 0-16</inkml:trace>
  <inkml:trace contextRef="#ctx0" brushRef="#br0" timeOffset="263507.2635">42257 26793 0,'0'-82'16,"0"41"0,41 41-1,41 0-15,-42 0 16,-40 82 0,82 0-16,-82-1 0,0 83 31,0-123-31,0 41 0,-41-41 15,41-1 1,-41-40-16,41-40 31,0-1-15,0-41-16,0-41 16,41 0-16,0 1 15,41 81-15,-41 41 0,0-41 16,41 41-1,0 123 1,-82-42 0,0 1-16,0 0 15,0 0-15,0 0 16,0-1 0,0-40-1</inkml:trace>
  <inkml:trace contextRef="#ctx0" brushRef="#br0" timeOffset="263829.5476">42870 26302 0,'0'0'0,"0"-41"0,0-82 31,41 82-31,41 41 16,-41 0-16,41 0 16,0 164-1,-82-82-15,0-1 16,-82 1-16,0 0 16,41-41-16,-41 0 15,205-41 16,41 0-15,-42 0-16</inkml:trace>
  <inkml:trace contextRef="#ctx0" brushRef="#br0" timeOffset="264096.5857">43770 27120 0,'41'0'46,"82"0"-30,82 0-16,-42 0 16,-40 0-16,-41-82 15</inkml:trace>
  <inkml:trace contextRef="#ctx0" brushRef="#br0" timeOffset="264499.5666">44589 26670 0,'0'0'0,"81"-82"15,-40 82 1,0 0 0,-41 41-16,0 41 15,0 0-15,0-1 16,0 1-1,0-41-15,0 41 0,-82-41 16,82-82 31,0-82-31,82 1-16,-82-1 15,164 41 1,-164 0-16,82 82 15,-42 41 1,-40 0-16,0 41 16,0 41-16,82 81 15,-41-122 1,-41 0-16,82-1 16,-82 1-16,41-82 0</inkml:trace>
  <inkml:trace contextRef="#ctx0" brushRef="#br0" timeOffset="264776.4806">42748 28102 0,'0'0'0,"-41"0"16,123-41-1,81 41 1,164 0-16,1 0 0,449-82 16,-491 0-1,-122 82-15,-41-82 16,-42 82-16</inkml:trace>
  <inkml:trace contextRef="#ctx0" brushRef="#br0" timeOffset="265312.0833">44507 28142 0,'-82'82'0,"82"0"16,-41-41 0,41 41-16,-82-41 15,0 41 1,1-82 0,40 0-1,41-41 16,0 0-31,41-41 16,-1 41-16,42 41 16,82 0-1,-82 82 1,-82 0-16,0-1 0,0 42 16,0 123-1,0-124-15,-82 42 16,0-82-16,-41-41 15,82-41-15,1 81 16,-42-81-16,41-81 16,41-1-1,0-41-15,0 82 16,123 41-16,40-82 16,-40 82-1,0 0-15,-42 0 16,-40 0-16,41 41 0,0-41 15,-82 41 1</inkml:trace>
  <inkml:trace contextRef="#ctx0" brushRef="#br0" timeOffset="268614.8967">4622 20248 0,'0'-82'15,"41"41"1,0 41 0,41 0-1,-82 82-15,0 122 32,0-81-32,0-82 15,0 0-15,-41-41 16,41 82-16,0-164 47,41 82-32,0-82-15,164 82 16,-124 0 0,1 0-16,-41 41 0,-41 41 15,82 0 1,-82 0-16,-41 40 0,-123 124 31,83-165-31,-1 1 0,0-82 16,0 41-16,41-41 15,-41-41 1,82-41-16</inkml:trace>
  <inkml:trace contextRef="#ctx0" brushRef="#br0" timeOffset="269129.2815">5032 19798 0,'0'0'0,"-41"0"16,41-123-16,0 82 15,0 0 1,41 41 0,81 0-1,-122 82-15,41-41 16,-41 41-16,0-41 0,0 0 15,0 0-15,0 40 32,0-121-1,0-1-15,0-41-16,0-82 31,0 123-31,0 0 15,41 41-15,82 0 16,-41 0 0,-82 82-16,41-41 15,-41 0-15,0 41 16,81 0 0,-81-1-1</inkml:trace>
  <inkml:trace contextRef="#ctx0" brushRef="#br0" timeOffset="269353.575">5768 19593 0,'0'-41'16,"-41"41"-16,41-40 31,41 40-15,0-123-16,41 123 15,81-82 1</inkml:trace>
  <inkml:trace contextRef="#ctx0" brushRef="#br0" timeOffset="269616.4003">6095 18939 0,'0'-82'16,"0"41"-1</inkml:trace>
  <inkml:trace contextRef="#ctx0" brushRef="#br0" timeOffset="269990.4822">5236 19021 0,'0'0'0,"-82"-41"31,82 0-15,41 0-1,41 41-15,0 0 16,-41 0 0,-41 82-1,0-41-15,0 41 16,0-1-1,0 1 1,41-82 31,40-41-47,-40 41 16,41-82-16</inkml:trace>
  <inkml:trace contextRef="#ctx0" brushRef="#br0" timeOffset="270567.488">6136 19103 0,'0'-82'0,"0"41"16,0 0-1,82-41 1,-41 123 15,-41 82-15,0-82-16,82 0 15,-82 40-15,0 1 16,0 0 0,0-41-1,0-82 16,0-41-15,0 0-16,0 1 16,0-1-16,0 0 15,40 41 1,42 41 15,-82 82-31,0-41 16,41 0-16,-41 40 15,0-40-15,41 41 16</inkml:trace>
  <inkml:trace contextRef="#ctx0" brushRef="#br0" timeOffset="270880.6032">5645 20084 0,'0'0'0,"-123"0"16,83 0 15,80 0 0,42-41-15,82 0-16,-41-40 15,-1 40-15,42-41 16,0 82-16,-42-123 16,-40 123-16</inkml:trace>
  <inkml:trace contextRef="#ctx0" brushRef="#br0" timeOffset="271279.5802">6177 20125 0,'41'-41'47,"41"41"-47,-1-82 16,-40 82-16,-41 41 15,0 41 1,0 0-1,0 0-15,-41 0 0,-40-1 16,40 1-16,123-123 63,40 0-63,83-81 15,-1 40-15,-81 0 16,-41 41-16</inkml:trace>
  <inkml:trace contextRef="#ctx0" brushRef="#br0" timeOffset="272048.0765">6668 18775 0,'0'0'0,"-164"-122"0,41 40 15,-327-205 17,328 287-32,-1 0 0,0-81 15,1 81-15,-1 0 16,-204 41 0,81-41-16,83 163 15,-42-40-15,-40 0 16,40 40-16,-122 164 15,204-122 1,41-41-16,0 81 16,1 41-16,81 1 0,-123-42 15,123 41-15,0 123 16,41-204 0,41-82-16,40 40 15,42 42-15,41-1 16,40-122-1,41 0-15,-81-82 0,122 0 16,82 0-16,-82 0 16,42-123-16,40-40 15,245-287 1,-408 245-16,-42-40 16,-81 40-16,0-40 15,-42-42-15,1-326 16,0 327-16,-82-42 15,-41 1-15,-82 41 16,1 81-16,-246-40 16,81 163-1,-40 82-15,-82 0 16,41 0-16,-205 205 31,368-42-31,83-40 0,40 81 16,82 1-16,0-1 15</inkml:trace>
</inkml:ink>
</file>

<file path=ppt/ink/ink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04:52.373"/>
    </inkml:context>
    <inkml:brush xml:id="br0">
      <inkml:brushProperty name="width" value="0.05292" units="cm"/>
      <inkml:brushProperty name="height" value="0.05292" units="cm"/>
      <inkml:brushProperty name="color" value="#FF0000"/>
    </inkml:brush>
  </inkml:definitions>
  <inkml:trace contextRef="#ctx0" brushRef="#br0">19063 9449 0,'0'-41'16,"0"-41"-16,0 41 15,-41 41-15,41-81 16,0 162 31,-41 83-47,41 0 15,-82 122 1,0-204-16,82 40 16,0-81-16,0 0 15,0-123 17,0 1-17,41-42-15,41-163 31,-82 81-31,123 41 0,-42 1 16,-81 81-16,82 41 16,41 164 31,-123 0-47,0 40 0,0 42 15,82 40 1,-82-81-16,0 204 15,0-245-15,0-42 16,0-40-16,41-41 16,-41 41-16</inkml:trace>
  <inkml:trace contextRef="#ctx0" brushRef="#br0" timeOffset="219.1781">18817 9735 0,'0'0'0,"-41"0"0,123 0 47,41 0-47,81-81 15,1 81-15,40 0 16,-40-82-16</inkml:trace>
  <inkml:trace contextRef="#ctx0" brushRef="#br0" timeOffset="420.1491">20944 9735 0,'82'0'47,"245"-41"-16,-204 41-31</inkml:trace>
  <inkml:trace contextRef="#ctx0" brushRef="#br0" timeOffset="565.5253">21190 9899 0,'0'0'0,"41"0"32,81 0-17,1 0-15,-41-41 16</inkml:trace>
  <inkml:trace contextRef="#ctx0" brushRef="#br0" timeOffset="849.2328">25035 8876 0,'0'0'0,"82"0"31,245-81-16,-163 81 1,-1 0-16</inkml:trace>
  <inkml:trace contextRef="#ctx0" brushRef="#br0" timeOffset="1216.3593">25158 8917 0,'0'0'0,"-41"0"16,41 123 15,0-41-31,0 0 16,0 40-16,0 42 15,0 40-15,0 83 0,41 81 16,-41 82-16,0-123 15,0 41-15,0 41 16,82-81 0,-82-1-16,0 0 0,0-41 15,0 1-15,0-42 16,0 41 0,0-163-16,81-82 15,-81 0-15,0 41 16,82-82-16,-41 0 15,41 0-15,82-82 16</inkml:trace>
  <inkml:trace contextRef="#ctx0" brushRef="#br0" timeOffset="1899.9461">27776 9531 0,'0'0'0,"0"-41"0,-41-41 15,0 82 32,41 123-47,0 0 16,0-1-16,0 1 15,0 81 1,0-163-16,82-41 16,0 41-16,-1-41 15,42 0-15,82-82 16,-124 42 0,-81-42-16,41-41 15,-41 41-15,0-40 0,0-1 16,-81 0-16,-83-41 31,82 164-31,0 0 0,41 0 16,0 0-16,41 41 15,-81 41-15,81-41 16,81-41-16</inkml:trace>
  <inkml:trace contextRef="#ctx0" brushRef="#br0" timeOffset="2366.2697">30926 9244 0,'0'-81'0,"81"40"31,1 41-31,41 0 0,-41 0 16,-41 0-16,-41 41 15,0 0-15,0 40 16,0 1-16,0 0 16,-82 0-16,-123 122 15,124-122 1,40-82-16,41 41 16,-82-41-1,123 0 1,41 0-1,40 0-15,1 0 16,0 0-16,-1-41 16,-40 41-16</inkml:trace>
  <inkml:trace contextRef="#ctx0" brushRef="#br0" timeOffset="2918.1912">33666 9081 0,'0'-41'16,"0"0"-1,0 0 1,0 123 78,0 0-94,0 0 15,0 40 1,0-40-16,0 41 0,0-41 16,0-41-16,0-1 15,0 42 1,0 0-16,0-41 31</inkml:trace>
  <inkml:trace contextRef="#ctx0" brushRef="#br0" timeOffset="4027.7899">31007 11290 0,'0'-82'31,"0"41"-31,-40 82 375</inkml:trace>
  <inkml:trace contextRef="#ctx0" brushRef="#br0" timeOffset="4499.5229">31007 11249 0,'0'-82'78,"-40"82"-62,40 41-16,-41 41 15,41 0-15,-82 40 16,82 1-16,0 0 16,0-1-16,41-40 15,-41 0-15,122-41 31,-40-41-31,0 0 0,0 0 16,0 0-16,40-82 16,-81-41-1,0 42-15,-41-1 16,0-41-16,-41 0 0,-81-40 16,40 81-1,-41 82-15,-81-82 16,122 82-16,0 41 15,82 0-15,0 0 16,0 41-16,82-41 16,122-41-16</inkml:trace>
  <inkml:trace contextRef="#ctx0" brushRef="#br0" timeOffset="4814.4443">33339 11003 0,'82'0'47,"41"0"-47,81-41 15,-40 41-15,-41 0 0,-42 0 16</inkml:trace>
  <inkml:trace contextRef="#ctx0" brushRef="#br0" timeOffset="5143.5641">33544 11003 0,'0'0'0,"-41"0"15,0 0 16,41 82-31,-82 0 16,82 0 0,82-41-1,0-41 1,40 0-16,124 0 16,-164 0-1,-1 82-15,-81-1 16,0 1-1,-81 0 1,40-82 0,-41 0-16,0 82 15,-41-82-15,42 0 16,40 0-16</inkml:trace>
  <inkml:trace contextRef="#ctx0" brushRef="#br0" timeOffset="5683.6836">33912 13294 0,'0'0'15,"0"-82"-15,-41 41 16,-41 41 0,41 0-1,41 41 1,-82 41-16,82 41 16,0-41-16,0 40 0,41 1 31,41-123-31,0 82 0,41-82 15,-1 0-15,1-41 16,-41 41-16,-41-123 16,-41 82-1,0-41-15,0 42 0,0-1 16,-82-41-16,-82 82 16,-40-82-16,40 82 15,-40 0 1</inkml:trace>
  <inkml:trace contextRef="#ctx0" brushRef="#br0" timeOffset="7195.7849">33012 9531 0,'-82'0'16,"0"0"-1,164 0 48,0 0-63,0 0 16,-1 0-1,1 0-15,-41 0 16</inkml:trace>
  <inkml:trace contextRef="#ctx0" brushRef="#br0" timeOffset="7865.9092">26876 11740 0,'-82'0'16,"164"0"31,41 0-32,40 0-15,1 0 16,-1 0-16,-40 0 0,-41-82 16</inkml:trace>
  <inkml:trace contextRef="#ctx0" brushRef="#br0" timeOffset="8428.5211">28185 11453 0,'0'41'62,"0"41"-62,-41-82 16,41 123-16,-41-123 15,41 41-15,-41-41 32,-41 0-32,82-41 15,-41-41 1,41 41-16,0-41 16,123 82-1,-41 0 1,0 41-1,-82 41 1,0 0-16,0 0 16,0 40-16,-82-40 15,0 0-15,41 41 16,-82-42-16,83-40 0,-1 41 31,-41-82-31,82-41 16,0 0-16,0 0 15,0-40-15,0 40 16,41 41 0,41 0-16,-1 0 15,1 82 1,0 40 0,-82-40-16,123-82 0,-82 41 15,0-41 1</inkml:trace>
  <inkml:trace contextRef="#ctx0" brushRef="#br0" timeOffset="9071.227">28062 13703 0,'0'-82'0,"-41"41"16,-41 82 31,82 41-47,0 41 0,0 0 15,0-42 1,41 83-16,-41-82 0,0 40 16,0-81-1,0 41-15,0-41 16,41-41-16</inkml:trace>
  <inkml:trace contextRef="#ctx0" brushRef="#br0" timeOffset="9605.1055">30762 13785 0,'0'0'0,"-41"-41"16,123 41 30,0 0-46,40 0 16,42 0-16,-41-82 16</inkml:trace>
  <inkml:trace contextRef="#ctx0" brushRef="#br0" timeOffset="9771.1483">31703 13376 0,'123'0'0,"-1"0"15,124-82 1,-164 82-16</inkml:trace>
  <inkml:trace contextRef="#ctx0" brushRef="#br0" timeOffset="10092.6088">31826 13376 0,'0'0'0,"-41"0"16,41 41 15,0 81-31,0-40 15,122-82 1,-40 41 0,41-41-16,-41 82 15,0-41 1,-82 0 0,-41-41-1,0 123-15,-41-123 16,0 0-16,-41 40 15,42-40-15,-1 0 16</inkml:trace>
  <inkml:trace contextRef="#ctx0" brushRef="#br0" timeOffset="11039.5883">34730 8795 0,'41'0'31,"41"0"-16,-1 0-15,-40 0 16,0 0 0,0 0-16,41 0 31,-82 40-15,0 42-16,0 41 15,0 41-15,0 81 16,0 82-16,82 164 15,-82-41-15,0-82 16,123 368 0,-123-408-16,81-42 0,-81 0 15,0 1-15,82 40 16,-82-41-16,0-81 16,0 81-1,0-163-15,0-41 16,0-1-16,0 1 15,-82 0 1,41-82 0,1 0-1,40 41-15,-82-41 16,0 0-16,0 82 16,82-41-1</inkml:trace>
  <inkml:trace contextRef="#ctx0" brushRef="#br0" timeOffset="17123.5075">27653 6586 0,'0'0'0,"0"-41"0,0 123 47,0 40-32,0 1-15,-82 122 31,41-81-31,41-123 0,0 0 16,-81-41-16,81 41 16,0-82 15,0-41-15,40-41-16,-40 1 15,0-1-15,82-163 16,0 204-16,-82 41 15,41 41-15,-41-82 16,41 82 0,41 82 15,-82 41-31,0 40 16,0 1-16,81 245 31,-81-286-31,0-42 0,41 42 15,-41-82-15,82 0 16,0-41 15,-82-41-31</inkml:trace>
  <inkml:trace contextRef="#ctx0" brushRef="#br0" timeOffset="17394.2514">27285 7240 0,'41'-82'47,"82"82"-47,-1 0 15,124 0 1,-165 0-16</inkml:trace>
  <inkml:trace contextRef="#ctx0" brushRef="#br0" timeOffset="17684.4516">28880 6954 0,'-41'0'16,"164"0"31,-41 0-47,0 0 15,-41 0-15,0 0 16</inkml:trace>
  <inkml:trace contextRef="#ctx0" brushRef="#br0" timeOffset="17805.7074">28962 7281 0,'41'0'31,"82"0"-15,-1 0-16</inkml:trace>
  <inkml:trace contextRef="#ctx0" brushRef="#br0" timeOffset="18257.8589">30885 6995 0,'0'0'16,"-123"0"-16,82 0 31,123 0 16,0 0-47,0 0 16,40 0-16,1 0 0,0 0 15,-1 0 1</inkml:trace>
  <inkml:trace contextRef="#ctx0" brushRef="#br0" timeOffset="18842.5114">32071 6545 0,'0'0'0,"0"-41"16,0 82 46,0 81-62,0-40 0,0 41 16,-82-41-16,82 0 15,-41-1-15,41 1 16,-82 0-16,82-41 16,0-82 30,0-82-46,0 1 16,0-1-16,0 41 16,82-82-1,-41 83-15,-41-1 0,82 41 16,-41-41 0,0 82-1,41 0 1,-41 82-1,-41 122 1,0-81 0,0 41-16,0-41 15,0-1-15,0 1 16,0-41-16,0-41 16,0 40-1,81-81 16,-40-40-15</inkml:trace>
  <inkml:trace contextRef="#ctx0" brushRef="#br0" timeOffset="19059.5674">31866 7117 0,'0'0'0,"0"-40"16,82 40 15,41 0-15,0-82-16,122 82 31,-163-82-31</inkml:trace>
  <inkml:trace contextRef="#ctx0" brushRef="#br0" timeOffset="19347.0803">32726 6258 0,'0'0'15,"0"-40"32,81 40-47,1 0 16,0 0-1,-41 0-15,82 0 16</inkml:trace>
  <inkml:trace contextRef="#ctx0" brushRef="#br0" timeOffset="19573.9854">32889 6218 0,'0'40'63,"0"42"-63,0-41 16,0 41-16,0-41 15,0 82-15,0-83 16,0 124-1</inkml:trace>
  <inkml:trace contextRef="#ctx0" brushRef="#br0" timeOffset="21814.1954">19185 18162 0,'-41'-41'16,"1"164"31,40-1-47,0 1 16,-82 0-16,82-1 0,-82 1 31,82-41-31,0-41 15,0-82 17,0-41-32,0-41 15,82-40-15,-82-1 16,122 1-16,-40-83 16,-41 123-16,-41 1 15,123 81-15,-82 41 16,0 82-1,-41 40 1,81 42 0,-81 81-16,0 42 0,0-83 15,0 1-15,0-83 16,0 1-16,82-41 31,0-41-31,-41-82 16</inkml:trace>
  <inkml:trace contextRef="#ctx0" brushRef="#br0" timeOffset="22022.4201">18940 18653 0,'-41'0'15,"123"0"17,41 0-17,40 0-15,83-82 16,40 82-16,-122-123 16</inkml:trace>
  <inkml:trace contextRef="#ctx0" brushRef="#br0" timeOffset="22252.9676">20576 17589 0,'123'-123'47,"0"123"-47,40-41 16,-40 41-16,-41 0 15,-41 0-15</inkml:trace>
  <inkml:trace contextRef="#ctx0" brushRef="#br0" timeOffset="22468.4556">20903 17425 0,'0'41'31,"0"41"-15,0 164-1,0-124-15,0 1 16,0 41-16,0-42 15,0-81-15</inkml:trace>
  <inkml:trace contextRef="#ctx0" brushRef="#br0" timeOffset="22682.4811">23071 18284 0,'41'-40'16,"41"-1"-16,41 41 15,41 0-15,-42-82 16</inkml:trace>
  <inkml:trace contextRef="#ctx0" brushRef="#br0" timeOffset="22850.4042">23153 18530 0,'-41'0'15,"82"0"1,0 0-16,82 0 15,-41 0 1,0 0-16,-42 0 0</inkml:trace>
  <inkml:trace contextRef="#ctx0" brushRef="#br0" timeOffset="23217.8891">25608 17344 0,'-41'0'32,"82"-41"-17,81 41 1,42 0-16,41-82 0,-83 82 15</inkml:trace>
  <inkml:trace contextRef="#ctx0" brushRef="#br0" timeOffset="23574.7782">25690 17303 0,'0'0'0,"-41"0"0,41 41 32,-82 0-17,82 81-15,0 1 16,41 41-16,81 326 16,-122-203-16,82 40 15,-82 0-15,0 0 16,82 451-1,-82-451-15,0-41 16,0-81-16,0 81 16,0-40-16,0-42 15,0-40-15,0-1 16,0-40-16,82 0 16,-82-41-16,41-82 15,41 0 1,40-164-16,-40 41 15</inkml:trace>
  <inkml:trace contextRef="#ctx0" brushRef="#br0" timeOffset="24707.1827">27776 17712 0,'0'-82'0,"-41"82"63,0 41-48,41 82 1,-82-83-1,82 42-15,0 41 16,0-41-16,0 0 16,41-1-16,-41-40 15,41 41-15,41-41 16,0-41 0,40 0-1,-40 0 1,-82-82-1,41 0-15,-41 1 0,82 40 16,-82-41-16,0 0 16,0 41-16,0 0 15,-41-41 1,-41 82-16,0 0 16,-40 0-1,40 0 1,82 82-1</inkml:trace>
  <inkml:trace contextRef="#ctx0" brushRef="#br0" timeOffset="25136.5417">29862 17834 0,'-41'0'15,"123"0"32,41 0-47,-1 0 16,42 0-16,0 0 15,81 0 1</inkml:trace>
  <inkml:trace contextRef="#ctx0" brushRef="#br0" timeOffset="25511.7917">31212 17548 0,'0'-41'15,"0"0"1,82 41-16,0 0 15,-42 0-15,1 0 16,0 0 0,-41 123-1,0-41-15,-82 0 16,1 40-16,-1-81 16,41 41-16,41-41 15,-123-41-15,123 41 16,82-41-1,0 0 1,41 0-16,-1 0 16,-40 0-16,82 0 15,-82-82 1</inkml:trace>
  <inkml:trace contextRef="#ctx0" brushRef="#br0" timeOffset="25871.3564">33707 17344 0,'0'-82'16,"0"123"31,0 41-47,0-1 0,0 42 15,0 0-15,0-1 16,0-40 0,0 0-16,0 0 0,0 0 15</inkml:trace>
  <inkml:trace contextRef="#ctx0" brushRef="#br0" timeOffset="27163.2084">28062 19921 0,'0'-41'16,"0"0"-1,0-41 1,82 82-1,0 0 1,-82 41 0,0 82-1,0-82-15,0-1 16,-82 42-16,41-41 16,-41 41-16,41-41 15,0-41-15,41 41 16,-41-41-1,123 0 32,-41 0-31,41 0-16,327-41 16,-163 41-16</inkml:trace>
  <inkml:trace contextRef="#ctx0" brushRef="#br0" timeOffset="27645.9397">30803 19593 0,'0'0'0,"0"-41"16,-41 41 15,-41 41-16,82 41 1,-41-41-16,41 82 16,0-82-16,0 0 15,41-41-15,82 122 0,-41-122 16,0 0 0,-42 0-16,1 0 0,41-41 15,-41-81 1,-41 81-1,0-41-15,0-41 0,-82 41 16,-40 1-16,40 81 16,-41 0-1,123 41-15,-82-1 16,82 1-16,41-41 16</inkml:trace>
  <inkml:trace contextRef="#ctx0" brushRef="#br0" timeOffset="27919.1491">32357 19634 0,'-41'0'16,"82"0"15,41 0-15,41 0-16,122 0 16,-122 0-16,-41 0 15</inkml:trace>
  <inkml:trace contextRef="#ctx0" brushRef="#br0" timeOffset="28096.2175">33380 19389 0,'41'-41'16,"163"41"-1,-163 0-15,41 0 16,-41-82-16</inkml:trace>
  <inkml:trace contextRef="#ctx0" brushRef="#br0" timeOffset="28381.2292">33544 19307 0,'-123'0'0,"123"41"15,-123-41-15,123 41 16,-41-41-16,41 82 16,0-41-1,41-1 1,0-40-16,0 0 16,41 123-16,-41-123 0,41 41 31,-82 0-31,0 0 15,-41-41 1,0 82-16,-123-41 31,82-41-31</inkml:trace>
  <inkml:trace contextRef="#ctx0" brushRef="#br0" timeOffset="29313.282">28185 21189 0,'0'-82'0,"0"205"47,0 40-47,0-40 16,0 41-16,0 81 31,0-163-31,0 0 0,123-1 16,-83-81-16</inkml:trace>
  <inkml:trace contextRef="#ctx0" brushRef="#br0" timeOffset="29896.3907">31989 21230 0,'0'0'0,"0"-82"31,82 82-15,0 0-16,0 0 15,-1 0-15,-40 0 16,41 0-16</inkml:trace>
  <inkml:trace contextRef="#ctx0" brushRef="#br0" timeOffset="30190.0723">31948 21270 0,'0'0'0,"-82"0"15,82 82-15,0 0 32,0-41-17,41-41-15,41 82 16,0-82-16,0 41 15,0-41-15,-1 41 16,1 40 0,-82-40-1,-41 41 1,-40-82-16,-42 41 16,82-41-16,0 0 15,0 0-15,-41 82 16</inkml:trace>
  <inkml:trace contextRef="#ctx0" brushRef="#br0" timeOffset="30559.1083">33298 21148 0,'0'0'0,"0"41"31,0 40-15,0 1-16,-82 41 16,82 0-1,0-82-15,82 40 16,0-81-1,0 0 1,-82-122 0,41 40-16,-41 41 15,0 0-15,-41-41 16,0 82 0,-41 0-16,41 0 15,0 0-15,41-41 16</inkml:trace>
  <inkml:trace contextRef="#ctx0" brushRef="#br0" timeOffset="31297.3649">34812 17139 0,'0'0'0,"0"-41"31,41 0-15,40 41 0,42 0-16,0-82 31,-41 123-31,-82 41 15,0 41-15,0 0 16,0 40-16,0 42 16,0 408-1,0-204-15,0 41 16,0 0-16,0-41 16,122 328-1,-122-410-15,82-41 16,-82-81-16,0 81 15,0-122-15,0 40 16,-41-122 0,41-41-16,-41-41 15,1 41-15,-42-41 0,0 0 16,0 0-16,-82 0 31,83 123-31,-42-123 0</inkml:trace>
  <inkml:trace contextRef="#ctx0" brushRef="#br0" timeOffset="31924.5598">21026 25361 0,'-41'0'0,"-41"0"15,123 0 32,41 0-47,41 0 16,0 0-16,-1 0 16,124 0-1,-164 0-15</inkml:trace>
  <inkml:trace contextRef="#ctx0" brushRef="#br0" timeOffset="32475.7088">22662 24870 0,'0'-41'16,"0"123"47,0 0-63,0 41 15,0-1-15,-81 83 16,81-123-1,-41-42-15,41 42 0,0-123 47,0-81-31,0-1-16,82-41 16,-82 1-16,0-1 15,122 0 1,-122 83-16,41 40 0,-41 0 15,41 41-15,-41-82 16,82 82 0,-82 41-1,41 0-15,-41 41 0,41-1 16,-41 42-16,0 41 16,81 163-1,-81-204-15,0-1 16,0 1-16,0-41 15,0-41-15,0 41 16</inkml:trace>
  <inkml:trace contextRef="#ctx0" brushRef="#br0" timeOffset="32708.7295">22458 25443 0,'0'0'0,"-41"0"16,123 0 15,0-82-15,40 82-16,206-82 15,-206 82 1</inkml:trace>
  <inkml:trace contextRef="#ctx0" brushRef="#br0" timeOffset="33002.0216">23521 24297 0,'0'0'0,"0"-81"31,41 81-15,41 0-1,41 0-15,0 0 0,-1 0 16,-40 0 0,-41 0-16</inkml:trace>
  <inkml:trace contextRef="#ctx0" brushRef="#br0" timeOffset="33211.8527">23767 24216 0,'0'41'31,"0"40"-15,0 1 0,0 0-16,0-41 15,0 0-15,0 0 16,0 40-16,0 1 15</inkml:trace>
  <inkml:trace contextRef="#ctx0" brushRef="#br0" timeOffset="33505.0353">25076 24870 0,'-41'0'0,"82"0"47,41 0-47,40 0 0,1 0 15,0 0 1</inkml:trace>
  <inkml:trace contextRef="#ctx0" brushRef="#br0" timeOffset="33651.4829">25158 25238 0,'82'0'31,"-1"0"-31,83-82 16</inkml:trace>
  <inkml:trace contextRef="#ctx0" brushRef="#br0" timeOffset="34044.8877">27776 24052 0,'0'0'16,"0"-41"-1,41 41 1,40 0 0,1 0-16,0 0 0,0-82 15,0 82-15</inkml:trace>
  <inkml:trace contextRef="#ctx0" brushRef="#br0" timeOffset="34388.2657">27858 23970 0,'0'82'46,"0"-41"-30,0 41-16,0 163 16,0-122-1,0 40-15,40 83 0,-40-1 16,82-81-16,-82 0 16,0 81-16,82-81 15,-82-1 1,0-40-16,0-41 0,0 0 15,0 40-15,0-81 16,41 82 0,0-123-16,-41 41 15,82-41-15,0 0 16,-42 0-16</inkml:trace>
  <inkml:trace contextRef="#ctx0" brushRef="#br0" timeOffset="35322.0587">29371 23970 0,'0'0'0,"0"-41"16,-82 123 46,82 0-46,0 0-16,0 0 15,0 40 1,41-81 0,0-41-16,0 0 15,0 0-15,123 0 16,-124-41-1,42 0-15,-82-40 0,41 40 16,-41 0-16,0-82 16,0 41-16,-163 41 15,81-41 1,0 82-16,0 0 16,41 41-16,41 41 15,41 0 1,41-82-1</inkml:trace>
  <inkml:trace contextRef="#ctx0" brushRef="#br0" timeOffset="35859.6008">31498 23807 0,'0'-41'0,"82"41"16,-82-82-1,82 82-15,-41 0 16,0 41-16,41 0 15,-82 0-15,40 81 16,-40-81 0,-40 41-16,-1-41 0,-82 41 15,82-82-15,0 41 16,82-41 31,0 0-32,41 0-15,0 0 16,-1 0-16,42 0 16,-41 0-16</inkml:trace>
  <inkml:trace contextRef="#ctx0" brushRef="#br0" timeOffset="36144.0942">33012 23888 0,'82'0'32,"-41"0"-17,40 0-15,165 0 16,-123-41-16</inkml:trace>
  <inkml:trace contextRef="#ctx0" brushRef="#br0" timeOffset="36391.9929">33912 23520 0,'0'41'62,"0"41"-62,0 0 16,0 122-1,0-122-15,0 0 16,0-41-16</inkml:trace>
  <inkml:trace contextRef="#ctx0" brushRef="#br0" timeOffset="37464.0442">28839 25402 0,'0'-41'15,"0"0"1,82-41 0,0 82-1,0 0 1,-41 82 0,-41 0-1,0 0 1,0-41-16,0 40 0,-123-40 15,41 82 1,41-123 0,82 0 62,41 0-78,0 0 15,0 0-15,40 0 0,1-82 16</inkml:trace>
  <inkml:trace contextRef="#ctx0" brushRef="#br0" timeOffset="38213.5599">31498 25116 0,'-82'0'31,"42"122"-31,40-40 16,0 123 15,0-124-31,81-81 0,1 41 15,-41-41-15,0 0 16,41 0-16,0 0 16,-82-41-1,41 41-15,-41-122 16,0 81-16,-41-82 16,-41 41-16,0 0 15,0 82-15,-41-81 16,83 81-1,40 41-15,-82 40 0</inkml:trace>
  <inkml:trace contextRef="#ctx0" brushRef="#br0" timeOffset="38770.3067">34157 24993 0,'41'0'31,"41"0"-15,0 0-16,0 0 0,-1 0 15,-40 0-15</inkml:trace>
  <inkml:trace contextRef="#ctx0" brushRef="#br0" timeOffset="39024.1672">34239 25075 0,'0'0'0,"-82"0"0,82 122 32,0-81-17,82-41-15,0 82 0,-41-82 16,41 0-1,-1 41-15,-40-41 16,-41 41-16,-41 41 31,1-82-31,-42 0 16,41 41-16,-82-41 16</inkml:trace>
  <inkml:trace contextRef="#ctx0" brushRef="#br0" timeOffset="40043.5949">29494 26424 0,'0'41'47,"0"0"-47,0 41 15,0 0-15,0 41 16,0-42-16,0 42 16,0-41-1</inkml:trace>
  <inkml:trace contextRef="#ctx0" brushRef="#br0" timeOffset="40428.9645">31621 26424 0,'0'-81'0,"41"81"63,41 0-47,0 0-16,-1-41 15,1 41 1</inkml:trace>
  <inkml:trace contextRef="#ctx0" brushRef="#br0" timeOffset="40772.5701">31621 26384 0,'-82'0'0,"82"40"31,0 42-16,0-41 1,82-41 15,-41 0-15,0 0-16,82 0 16,-83 0-16,1 82 15,41-82-15,-82 123 16,41-82-16,-41 0 15,-41 81 1,-41-122-16,41 82 16,-40-82-16,-1 0 15,0 0-15,41 0 16</inkml:trace>
  <inkml:trace contextRef="#ctx0" brushRef="#br0" timeOffset="58315.0028">27203 21720 0,'-41'0'15,"-41"0"-15,41 0 16,41-40 0,41 40 46,0 0-46,41 0-16,0 0 15,0 0 1,-41 0-16,0-41 16,-1 41-16,42 0 15,0-82 1,0 82 0,-82 41-1,-41-41 1,41 41-16</inkml:trace>
  <inkml:trace contextRef="#ctx0" brushRef="#br0" timeOffset="60487.3357">28103 25565 0,'-41'0'0,"82"0"125,41 0-109,-41 0-1,41 0 1,-1 0 0,1 0-1,-41 0 1,0 0 15,-41 41 110</inkml:trace>
  <inkml:trace contextRef="#ctx0" brushRef="#br0" timeOffset="63331.6174">30803 26874 0,'-41'0'16,"0"0"47,82 0 15,41 0-78,0 0 15,-1 0 1,-40 0 0,0 0-1,41 0 16</inkml:trace>
  <inkml:trace contextRef="#ctx0" brushRef="#br0" timeOffset="64021.1235">33666 26588 0,'0'-41'16,"0"-41"-1,0 41 17,0 82 30,-81 41-62,81 0 16,0 41-16,0-1 15,0 1 1,122 0 0,1-123-1,-82 0-15,0 0 0,41 0 16,40-123 0,-122 82-16,82-41 15,-82 1-15,0-1 16,0 41-16,0-41 15,-41 82-15,0-41 16,-40 41 0,-1 0-16,0 0 0,41 0 15</inkml:trace>
  <inkml:trace contextRef="#ctx0" brushRef="#br0" timeOffset="64830.0475">35139 23929 0,'0'-41'0,"0"0"16,-41-40 0,41 40-1,0-41 1,0 0 0,0 41 15,0 0 16,41 41-32,-41-41 1,41 41-16,82 0 31,-1 0-15,-81 82-1,-41 0-15,0-41 16,82 41-16,-82 204 16,0 0-16,0 1 15,0 81-15,0 0 16,0-41-16,0-40 16,0 40-16,82-41 15,-82-81-15,0-1 16,0-81-16,0 0 15,0-42-15,0 1 32,-41 41-32,0-123 31,-82 41-15,42-41-16,-42 0 15,41 0-15,41 0 16,-41 82-16,-40-41 15,81-41-15</inkml:trace>
  <inkml:trace contextRef="#ctx0" brushRef="#br0" timeOffset="72286.5397">36857 25361 0,'0'0'0,"41"0"31,0 0-31,41 0 16,-41 0-16,0 0 16,40 0-16</inkml:trace>
  <inkml:trace contextRef="#ctx0" brushRef="#br0" timeOffset="72472.8367">36734 25852 0,'82'0'47,"0"-41"-47,0 41 15,41 0-15,-1-123 0</inkml:trace>
  <inkml:trace contextRef="#ctx0" brushRef="#br0" timeOffset="73049.335">38412 25075 0,'0'0'0,"0"-41"0,0 0 16,0 164 30,0 40-46,0-40 16,-41 0 0,41-1-16,-41 1 0,41-82 15,-82 41-15,82 0 16,-41-82 0,41-82 15,41-82-16,-41 0-15,164-163 16,-42 205 0,-122 40-16,41 41 15,-41-41-15,41 82 16,41 41 0,-82 82-1,41-42-15,-41 42 16,0 0-16,0 204 15,0-204 1,0 0-16,0-1 16,0-40-16,0-41 15,0 41 1,82-82 0,-1 0-1,-81-82-15</inkml:trace>
  <inkml:trace contextRef="#ctx0" brushRef="#br0" timeOffset="73238.9561">38166 25934 0,'0'0'15,"82"0"16,41-82-31,654 0 32,-613 82-32,-42-41 15</inkml:trace>
  <inkml:trace contextRef="#ctx0" brushRef="#br0" timeOffset="73399.541">39966 25729 0,'41'-82'79</inkml:trace>
  <inkml:trace contextRef="#ctx0" brushRef="#br0" timeOffset="148708.5863">31294 8713 0,'0'-41'16,"0"-41"-1,-82 82 32,0 0-31,41 0-1,-41 0 1,1 0 0,-1 41-1,0-41 1,82 41 0,-82-41-16,41 82 15,-81-1 1,122 1-16,-41-82 15,41 82-15,-41-82 16,41 123-16,0-82 16,-82 40-16,82-40 15,0 0-15,0 0 16,-41 41-16,41-41 16,0 0-16,0 82 15,0-83-15,0 1 16,0 0-16,0 41 15,0-41-15,0 0 0,0 41 16,0-1 0,82 1-1,-82 0 1,41-82-16,-41 82 16,41 0-1,40-82 1,-81 41-16,82-41 15,-41 0-15,0 0 16,41 0-16,-41 41 16,0-41-16,41 0 15,40 0 1,-40 0 0,0 0-1,-82-41-15,82 41 0,-82-82 16,81 82-16,-81-41 15,82 41-15,-82-41 16,41 41-16,0-41 31,-41-41-31,41 82 0,-41-41 16,82 0 0,-82-40-1,41 81-15,-41-41 16,0-41-1,41 82-15,-41-82 16,0 0-16,0 41 16,0-40-16,81 81 15,-81-82 1,0 41-16,0-41 16,0 0-1,-40 0 1,40 1-1,0-1 1,-41 82 0,41-82-16,-41 0 15,-82 41 1,41-40 0,41 81-16,-41 0 15,42 0-15,-42 0 16,0 40-1,41-40-15</inkml:trace>
  <inkml:trace contextRef="#ctx0" brushRef="#br0" timeOffset="150181.8924">28839 11331 0,'-81'0'31,"162"-41"16,-40-41-31,41 41-16,41-82 16,-41 41-16,81-40 15,-40 81 1,-41-41-16,0 82 15,-42-82-15,42 82 16,-41-82-16,0 82 16,41-81-1,-123 122 32,-41-41-31,41 40-16</inkml:trace>
  <inkml:trace contextRef="#ctx0" brushRef="#br0" timeOffset="150589.2291">28389 11126 0,'0'0'16,"82"-82"0,-82 41 15,41 41-15,0 0 15,41 0 0</inkml:trace>
  <inkml:trace contextRef="#ctx0" brushRef="#br0" timeOffset="150931.8285">28635 10962 0,'41'0'16,"-41"-81"-1,0 122 32,-41 40-31,41-40-16,0 41 16,-82 41-16,82-41 15,-82 40-15,41 42 16,41-82-1,0-41-15,0 0 16,0-1 15,82-40-15,0 0-16,-41 0 16,0 0-16,41 0 0,81 0 31</inkml:trace>
  <inkml:trace contextRef="#ctx0" brushRef="#br0" timeOffset="154205.7392">28430 13212 0,'0'-41'16,"-41"41"-1,41-41-15,-81 41 16,-1-81-1,0 81 1,0 0 0,41 0-16,-41 0 15,41 0-15,1 0 0,-83 41 16,82-41-16,0 40 16,-41-40-16,0 82 15,1 0-15,-83 82 16,123-83-1,-41 1-15,82 0 16,-41 0-16,41 163 31,0-122-31,0 0 0,0-1 16,0-40-16,0 0 16,0 0-16,0 0 15,205 81 1,-164-81-16,82-41 0,-42-41 15,1 82 1,0-82-16,0 0 0,40 0 16,1 0-16,0 0 15,0 0-15,-42 0 16,42-41-16,-41 0 16,0-41-16,41-81 15,-83 81 1,-40 0-16,123-41 15,-123 1-15,82-83 16,-82 41-16,0 42 16,-41-124-1,-41 124-15,0 40 16,1 0-16,-1 82 0,-41-41 16,41 41-16,0 0 15,-81 0 1,163 123-16,-82-123 15,82 41-15</inkml:trace>
  <inkml:trace contextRef="#ctx0" brushRef="#br0" timeOffset="173476.7302">5727 9040 0,'0'-123'31,"0"82"-15,0-40-16,-41 81 16,41-41-1,-82 41-15,41 0 16,0 0 0,1 0-1,-83 0 1,123 41-1,0 40 1,-41 42-16,41 0 0,0-1 16,0 1-16,0 0 15,0-41-15,0 0 16,0 40 0,0-40-16,82-82 15,40 0 1,83-164 15,-205 42-31,82 40 0,-82 0 16,0 0-16,82 0 15,-82 1-15,0-1 16,0 0 0,0 41 15,0 82 0,0 41-15,0 0-16,0-1 0,0 165 31,0-164-31,0 40 0,0-40 16,0-41-16,0 82 15,81-123 1,-40 0-1,41 0 1,-41-41-16,-41 0 16</inkml:trace>
  <inkml:trace contextRef="#ctx0" brushRef="#br0" timeOffset="173827.3903">6381 9490 0,'0'-41'47,"0"123"16,0-41-63,0 0 15,0 40-15,0-40 0,0 0 16,0 41-16,41-41 16,-41 0-1,41-41 1,82 0-16,-82 0 15</inkml:trace>
  <inkml:trace contextRef="#ctx0" brushRef="#br0" timeOffset="174079.3987">6504 9122 0,'-82'-41'32,"82"82"14,41 0-46</inkml:trace>
  <inkml:trace contextRef="#ctx0" brushRef="#br0" timeOffset="175062.6283">6750 9531 0,'0'-41'31,"0"82"63,0 41-78,0-1-16,0 1 15,0 123 1,0-123-16,0 40 15,0-40-15,0-41 16,0 0-16,0 41 16,0 0-1,-41-82 32,41-82-31</inkml:trace>
  <inkml:trace contextRef="#ctx0" brushRef="#br0" timeOffset="175249.9696">6954 9081 0,'0'-41'31,"82"41"0</inkml:trace>
  <inkml:trace contextRef="#ctx0" brushRef="#br0" timeOffset="175500.4269">7527 9326 0,'0'0'0,"82"0"31,-1 0-15,1 0-16,0 0 16,-41 0-16</inkml:trace>
  <inkml:trace contextRef="#ctx0" brushRef="#br0" timeOffset="175632.0815">7609 9694 0,'0'0'0,"81"0"32,1 0-32,0 0 15,0-81-15</inkml:trace>
  <inkml:trace contextRef="#ctx0" brushRef="#br0" timeOffset="178161.378">12599 8467 0,'0'0'0,"0"-41"0,0 0 31</inkml:trace>
  <inkml:trace contextRef="#ctx0" brushRef="#br0" timeOffset="187211.9185">9490 9163 0,'0'-41'15,"0"0"1,0 0 0,0-41 15,-41 82-16,-81 123 48,122-82-63,0 0 16,0 40-16,-41 42 15,41-41-15,0 0 16,0 0-16,0-1 15,0 1-15,41 0 16,41 0-16,-1-82 16,1 0-1,-41 0-15,41 0 16,0 0 0,0-123-1,-82 41 1,0 41-1,0-81 1,0 81-16,0 0 16,0-41-16,0 41 15,0-41 1,-41 82-16,41-81 0,-41 81 16,-41 0-1,0 0 1,82 81-1</inkml:trace>
  <inkml:trace contextRef="#ctx0" brushRef="#br0" timeOffset="187743.1953">12640 9940 0,'-82'41'78,"82"41"-78,0-1 0,0-40 16,0 82 0,0-82-1</inkml:trace>
  <inkml:trace contextRef="#ctx0" brushRef="#br0" timeOffset="188106.6879">13458 9244 0,'0'0'0,"0"-81"0,0 40 16,0 123 46,0 40-62,0 1 16,0-41-16,0 122 31,0-122-15,82-82-16,41 0 15,-82 0 1,0-41-16,-41 0 16</inkml:trace>
  <inkml:trace contextRef="#ctx0" brushRef="#br0" timeOffset="188296.2121">13540 8876 0,'0'0'0,"0"-41"15,41 41 17,41 41-17</inkml:trace>
  <inkml:trace contextRef="#ctx0" brushRef="#br0" timeOffset="188502.1558">14072 9449 0,'41'0'31,"82"-82"-31,-42 82 16,1 0-16,-41 0 15</inkml:trace>
  <inkml:trace contextRef="#ctx0" brushRef="#br0" timeOffset="188660.0185">14195 9654 0,'-41'0'0,"123"0"47,-1 0-47,165-41 16,-164 41-16</inkml:trace>
  <inkml:trace contextRef="#ctx0" brushRef="#br0" timeOffset="189151.2186">15095 9244 0,'0'-40'0,"0"-1"31,-41 41-16,41 81 32,0 83-47,0-41 0,0 0 16,41-1 0,-41 42-1,0-41-15,0-42 0,0-40 16,0 0-16,0 41 15,-41-82 17,-41 0-17,82-41 1,0-82 0</inkml:trace>
  <inkml:trace contextRef="#ctx0" brushRef="#br0" timeOffset="189326.2845">15217 8549 0,'41'0'46</inkml:trace>
  <inkml:trace contextRef="#ctx0" brushRef="#br0" timeOffset="190552.12">6095 12353 0,'0'-41'0,"41"-40"15,-41 40-15,0 0 16,0 0-16,0-41 0,0 41 16,0-41-1,-41 82-15,0 0 16,-41 0-1,41 0 1,41 82 0,-81 82-16,81-42 15,0 1-15,0 0 16,0-41-16,0-1 16,0-40-1,41 41-15,40-82 31,-40-82-15,-41 41-16,82 1 0,-82-42 16,0-41-16,41 41 15,-41-40 1,0 40-16,0 41 16,0 164 30,0-42-30,0 42-16,0-41 16,0 0-16,0-1 15,0-40-15,82 41 16,-41-82 0,41-41-1,-82 0-15</inkml:trace>
  <inkml:trace contextRef="#ctx0" brushRef="#br0" timeOffset="190829.4604">6504 12476 0,'0'-41'16,"0"-41"15,0 123 0,0 0-31,0 41 16,0 0-16,0-1 15,0 42-15,0 0 16,0-82 0,41-41 15,82-41-16,-123-41-15</inkml:trace>
  <inkml:trace contextRef="#ctx0" brushRef="#br0" timeOffset="190980.5063">6627 12271 0,'0'41'63</inkml:trace>
  <inkml:trace contextRef="#ctx0" brushRef="#br0" timeOffset="191353.9008">6872 12599 0,'0'-41'0,"0"82"78,0 40-78,0 42 16,0 0-16,0 0 16,0-42-16,41 42 15,-41-41-15,0-41 0,0 41 32,0-1-1,-41-81-31,0 0 0,1-40 15,40-42 1,0 41-16</inkml:trace>
  <inkml:trace contextRef="#ctx0" brushRef="#br0" timeOffset="191494.5629">7118 12312 0,'0'-41'16</inkml:trace>
  <inkml:trace contextRef="#ctx0" brushRef="#br0" timeOffset="191705.2294">7731 12517 0,'41'0'47,"41"0"-47,0 0 0,41 0 15,-82 0-15</inkml:trace>
  <inkml:trace contextRef="#ctx0" brushRef="#br0" timeOffset="191832.2943">7854 12844 0,'0'0'0,"41"-41"31,82 41-16,-41-41-15</inkml:trace>
  <inkml:trace contextRef="#ctx0" brushRef="#br0" timeOffset="192156.9523">8631 12640 0,'82'0'31,"0"0"-15,163-41 0,-122 41-16</inkml:trace>
  <inkml:trace contextRef="#ctx0" brushRef="#br0" timeOffset="192844.3804">10022 12149 0,'0'-82'0,"-82"82"15,82-82-15,-81 0 16,40 82 0,-41 0-1,0 0 1,82 82 0,-41 41-16,41 81 15,0-40-15,0 0 16,0 40-1,0-163-15,82-41 0,-82 82 16,82-82-16,81-41 16,-122 41-1,-41-123-15,82 82 16,-82-81-16,0-1 16,0 41-16,0 0 15,0 41-15,0 0 16,0 82 46,0 41-62,0 0 16,0 41-16,0-1 16,0 42-1,0-123-15,41-41 0,-41 82 16,82-82-16,0 0 15,-41 0 1,-41-41-16</inkml:trace>
  <inkml:trace contextRef="#ctx0" brushRef="#br0" timeOffset="193102.2847">10431 12680 0,'0'-40'15,"0"80"16,0 1-31,0 0 16,0 82-16,0-41 16,0 0-16,0 81 15,0-81 1,0 0-16,0 0 16,0-1-1,-41-81 1,-40 0-1,-1-40 1,82-1-16,0 0 16</inkml:trace>
  <inkml:trace contextRef="#ctx0" brushRef="#br0" timeOffset="193265.7844">10554 12394 0,'0'0'16,"82"0"15</inkml:trace>
  <inkml:trace contextRef="#ctx0" brushRef="#br0" timeOffset="193774.9765">10840 12721 0,'0'82'62,"0"-41"-46,0 0-16,-41 41 0,41 0 15,0-41-15,0 40 32,82-81-1,-41 0-31,-41-81 16</inkml:trace>
  <inkml:trace contextRef="#ctx0" brushRef="#br0" timeOffset="194035.1435">10963 12353 0,'0'0'0,"0"-82"0,0 1 15,0-1 1,-41 82 31,41 41-47,-82 0 15,82 0-15,0 40 16,0-40-16,41-41 16</inkml:trace>
  <inkml:trace contextRef="#ctx0" brushRef="#br0" timeOffset="197075.7772">13336 12762 0,'0'0'0,"-41"0"0,41-41 15,-41 123 48,41 0-47,0 0-16,-82 41 15,82-83 1,0 42-16,0-41 0</inkml:trace>
  <inkml:trace contextRef="#ctx0" brushRef="#br0" timeOffset="197435.6069">14072 12231 0,'0'-41'16,"0"82"30,0 40-46,0 42 16,0-41 0,0 0-16,0-41 0,0-1 15,0 83 1,41-123 0,0 0-1,41 0-15,-41-82 16,-41 41-16</inkml:trace>
  <inkml:trace contextRef="#ctx0" brushRef="#br0" timeOffset="197634.3578">14154 12026 0,'0'0'0,"0"-41"15,82 82 48</inkml:trace>
  <inkml:trace contextRef="#ctx0" brushRef="#br0" timeOffset="197854.5835">14604 12517 0,'41'0'47,"0"0"-47,40-41 15,1 41 1,0 0-16,-41 0 16</inkml:trace>
  <inkml:trace contextRef="#ctx0" brushRef="#br0" timeOffset="198018.8867">14767 12762 0,'0'0'0,"82"0"47,0 0-32,0-82-15,41 82 16</inkml:trace>
  <inkml:trace contextRef="#ctx0" brushRef="#br0" timeOffset="198307.3721">14931 12190 0,'0'0'15,"-82"0"-15,82-41 0,0 123 63,0-1-63,0 1 15,0 0 1,0 82-16,0-42 16,82 1-16,-82 0 0,82 81 31</inkml:trace>
  <inkml:trace contextRef="#ctx0" brushRef="#br0" timeOffset="198697.7462">15626 12476 0,'0'-41'0,"0"123"62,0 0-62,0-1 16,0 1-16,0 0 15,0 82 1,0-42-16,0-40 16,0-41-16,0 0 15,-81-41 1,40 0 0,0 0-1,41-164 1,0 42-1</inkml:trace>
  <inkml:trace contextRef="#ctx0" brushRef="#br0" timeOffset="198865.9062">15586 11985 0,'0'41'47</inkml:trace>
</inkml:ink>
</file>

<file path=ppt/ink/ink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17:18.042"/>
    </inkml:context>
    <inkml:brush xml:id="br0">
      <inkml:brushProperty name="width" value="0.05292" units="cm"/>
      <inkml:brushProperty name="height" value="0.05292" units="cm"/>
      <inkml:brushProperty name="color" value="#FF0000"/>
    </inkml:brush>
  </inkml:definitions>
  <inkml:trace contextRef="#ctx0" brushRef="#br0">13295 6954 0,'41'0'16</inkml:trace>
  <inkml:trace contextRef="#ctx0" brushRef="#br0" timeOffset="59.9452">13336 6872 0,'0'-41'16</inkml:trace>
  <inkml:trace contextRef="#ctx0" brushRef="#br0" timeOffset="268.3071">13295 6627 0,'-82'-82'0,"41"41"16,164 41 46,-1 0-62,1 0 16,-41 0-16,-41 0 0,0 0 16</inkml:trace>
  <inkml:trace contextRef="#ctx0" brushRef="#br0" timeOffset="585.2655">13131 6872 0,'0'0'16,"-82"-41"0,82 123 46,0 41-46,0 40-16,0 1 15,0 122-15,0-40 16,0 326-16,0-367 16,0 40-16,0-81 15,0 40-15,0-40 16,0-41-16,0-41 15,0-1 1,82 1-16,-41-82 16,41 0-16</inkml:trace>
  <inkml:trace contextRef="#ctx0" brushRef="#br0" timeOffset="930.1279">14399 6995 0,'0'0'0,"0"-82"16,0 123 31,0 41-47,0-1 15,0 42-15,41-41 16,-41 122-1,0-122-15</inkml:trace>
  <inkml:trace contextRef="#ctx0" brushRef="#br0" timeOffset="1425.8273">15954 6872 0,'0'-123'0,"0"205"47,0 0-47,0 0 15,0 40 1,0-40-16,0-41 0,81 0 31,-40 41-31,0-82 0,41 0 16,-41 0-16,0-41 15,-41-41 1,123 41-16,-123-41 0,0 1 16,0-42-16,-123 82 15,82 41-15,0-82 16,-82 82 0,82 0-16,-40 82 0,81 0 15,-41 41-15,41-42 16</inkml:trace>
  <inkml:trace contextRef="#ctx0" brushRef="#br0" timeOffset="1809.0922">16895 6913 0,'0'-82'16,"0"41"0,0 82 15,0 41-15,0 41-16,0-42 15,0 42-15,0-82 16,0 0-16,40-41 15,42 82-15,0-82 16,0 0 0,41-82-16,-82 41 15,-41 0-15,0-163 16,0 122 0,0 41-16,-82 41 15,-41 0-15,41 0 0,0 0 16,41 41-16,-81 163 15</inkml:trace>
  <inkml:trace contextRef="#ctx0" brushRef="#br0" timeOffset="2342.2183">15013 8426 0,'0'0'0,"-41"-81"16,41-1 0,-41 41-1,-41 41 17,0 41-17,82 41-15,-41 40 16,41-40-16,0-41 0,0 0 15,0 41 1,82-82-16,-41 0 16,41 0-16,-41 0 15,0-82-15,-41 41 16,82 0-16,-82-41 16,0 0-16,-41 1 15,0-1 1,-41 82-16,82-41 0,-82 41 15,0 41 1,82 0-16,0 41 16,0-1-16</inkml:trace>
  <inkml:trace contextRef="#ctx0" brushRef="#br0" timeOffset="2703.7179">16076 8140 0,'0'0'15,"0"-82"-15,0 0 32,0 164-17,-41 41-15,41-41 16,0-41-16,0 0 31,0 81-31,41-122 0,41 0 16,-41 0-1,41-82 1,-82 42-16,82-1 16,-82-41-16,0 0 15,-41 0-15,41 41 16,-82 41-16,41 0 15,41 41 1,-82 41-16,82 0 16</inkml:trace>
  <inkml:trace contextRef="#ctx0" brushRef="#br0" timeOffset="3043.818">16895 8017 0,'0'-41'15,"-41"164"17,41-41-32,0 0 0,0-41 15,0 0 1,41 40-16,-1-81 15,42 0-15,41 0 16,-41 0-16,41-41 16,-123-40-16,40-42 15,-40 41 1,0 0-16,-81 82 16,40-41-16,-41 41 15,-41 0-15,0 123 16,42-82-16</inkml:trace>
  <inkml:trace contextRef="#ctx0" brushRef="#br0" timeOffset="3495.6813">15054 9204 0,'-41'-82'15,"-41"82"1,0 82-1,82-1 1,-41 1-16,41 41 0,0 0 16,0-82-16,0-1 15,41 42 1,123-82 0,-82-41-16,-41 0 15,40 1-15,-81-42 16,41 0-16,-41-82 15,-82 82 1,1 82-16,-1-40 16,41 40-16,-41 0 15,82 40-15,0 42 0,0-41 16</inkml:trace>
  <inkml:trace contextRef="#ctx0" brushRef="#br0" timeOffset="3859.3977">16199 9163 0,'0'0'0,"0"-82"16,-41 82 15,0 41-31,41 41 15,0-42-15,0 1 16,0 41-16,0-41 16,41 41-1,41-82-15,-41 0 16,41 0-16,-41 0 16,40 0-1,-40-123-15,-41 82 16,0 0-16,0 0 15,-204-40 1,163 81-16,0 0 16,-82 41-1,123 40-15</inkml:trace>
  <inkml:trace contextRef="#ctx0" brushRef="#br0" timeOffset="4209.9092">17263 8958 0,'-41'82'47,"41"0"-32,0 0-15,0-1 0,0-40 16,82 41-16,-1-82 16,124 41-1,-164-41-15,41-41 16,-82-41 0,81 41-16,-81-40 15,0-1-15,-40 0 16,-1 41-16,-41 41 15,41 0 1,-41 0-16,41 0 16</inkml:trace>
  <inkml:trace contextRef="#ctx0" brushRef="#br0" timeOffset="4746.7783">18163 6463 0,'0'-41'0,"81"41"32,-81-41-32,123 41 31,-41 0-31,-41 0 0,41 41 15,-82 0-15,41 41 16,-41 163 0,0-40-16,0 122 15,0 0-15,0-40 0,0 40 16,0 0-16,0-41 16,81 123-1,-81-245-15,0 0 16,41-83-16,-41 1 15,0 41-15,0-41 16,0 0 0,-81-42-16,-1 42 15,41-41-15,-41 0 16,0 41-16,-41-82 16</inkml:trace>
  <inkml:trace contextRef="#ctx0" brushRef="#br0" timeOffset="15920.458">18613 13949 0,'41'0'47,"40"0"-47,1 0 15,82 0 1,-123 0-16</inkml:trace>
  <inkml:trace contextRef="#ctx0" brushRef="#br0" timeOffset="16278.9197">18408 14071 0,'0'0'0,"-41"0"0,0 0 32,41 82-17,0 0 1,0 0-16,0 81 16,41 165-16,-41-42 15,0 0-15,0 246 16,0-246-1,0-40-15,0-83 16,0 1-16,-41-41 0,41-42 16,0-40-16,0 41 15,0-41-15,41 41 16,41-82 0,0 0-16</inkml:trace>
  <inkml:trace contextRef="#ctx0" brushRef="#br0" timeOffset="16744.1164">19758 14767 0,'0'-41'16,"0"-41"0,0 123 15,0 0-16,0 0-15,0 81 16,0-81 0,0 82-1,0-82-15,0 41 16</inkml:trace>
  <inkml:trace contextRef="#ctx0" brushRef="#br0" timeOffset="17176.7058">20781 15339 0,'0'0'15,"0"-41"-15,0 0 16,0 82 46,0 41-62,82-41 16,-82 41-16,0-41 0,0 0 16,0 0-16,0 40 15,0-40-15,0 0 16</inkml:trace>
  <inkml:trace contextRef="#ctx0" brushRef="#br0" timeOffset="17510.6274">21435 15626 0,'0'0'0,"0"-41"16,0 82 30,0 40-30,0-40-16,0 164 16,82-123-1,-82-1-15,0 42 16,0-41-16,0-41 16,0 0-16</inkml:trace>
  <inkml:trace contextRef="#ctx0" brushRef="#br0" timeOffset="18154.3952">20658 14603 0,'0'0'0,"-82"-41"16,82 0-1,-41 41 1,0 0 15,-40 0-15,81 123-16,0-41 15,0 0 1,0-1-16,0-40 0,0 0 16,40-41-16,-40 41 15,82-41-15,0 0 16,-41 0-1,82-82 1,-123 0-16,0 42 16,0-42-16,-82-41 15,0 82 1,41 41 0,-41 0-1,82 41-15</inkml:trace>
  <inkml:trace contextRef="#ctx0" brushRef="#br0" timeOffset="18523.3007">21231 14562 0,'0'-41'15,"-41"41"-15,41 41 47,0 0-31,0 41-16,0-41 16,0 0-16,41 40 15,40-81 1,-40 0-1,82-40 1,-123-42 0,41 0-16,-41 41 15,0 0-15,-82 41 0,41-82 16,-41 82-16,1 0 31,81 41-31,-82 41 0</inkml:trace>
  <inkml:trace contextRef="#ctx0" brushRef="#br0" timeOffset="18942.4715">21312 15094 0,'0'-41'31,"-81"82"1,81 41-32,0-41 15,-41-1-15,41 42 16,0-41-16,0 0 15,41 41 1,40-82-16,1 0 16,0-41-16,0-41 15,-82 41 1,0-41-16,0 42 16,0-1-16,-41-41 15,-41 82 1,-41 41-1,83 0-15,-42 81 16</inkml:trace>
  <inkml:trace contextRef="#ctx0" brushRef="#br0" timeOffset="19531.4128">19799 15503 0,'0'-41'16,"0"-41"15,-41 82-15,41 41-16,-82 41 15,82 0-15,0 0 16,0-1-16,0-40 0,0 41 16,82-41-1,0-41-15,0 0 16,122 0-1,-204-82 1,41 0-16,-41 41 16,0 1-16,0-42 15,-82 41-15,41 41 16,0 0 0,1 0-16,-42 0 0,41 41 15,41 41 1</inkml:trace>
  <inkml:trace contextRef="#ctx0" brushRef="#br0" timeOffset="19981.1338">19881 16362 0,'-41'0'0,"-41"0"32,41 0-17,41 82 1,0-41-16,0 0 0,0-1 15,0 42-15,0-41 16,41 41 0,0-82-16,0 0 15,41 0-15,-1 0 16,83-82 0,-164 0-1,0 41-15,0 1 16,0-42-16,-82 41 15,41 41-15,0 0 16,-40 0-16,-1 0 16,82 41-1</inkml:trace>
  <inkml:trace contextRef="#ctx0" brushRef="#br0" timeOffset="20353.5324">20903 16198 0,'-40'0'0,"-1"0"31,41 41-31,0 41 15,0 0-15,-41 0 16,41-41-16,0 81 16,0-81-1,41-41 1,40 0 0,1 0-1,-82-82-15,41 41 0,-41 1 16,0-42-16,0 0 15,-41 41 1,-41-41-16,42 82 0,-42 41 16,41 41-1</inkml:trace>
  <inkml:trace contextRef="#ctx0" brushRef="#br0" timeOffset="21050.6793">22294 13949 0,'123'81'78,"-41"1"-63,-82-41-15,41 82 16,41 81 0,-82-81-16,0 41 15,0-1-15,0 83 16,0-42-16,0 83 0,0-83 16,0 246-1,0-245-15,0-1 16,0-81-16,0-1 15,0 1-15,0 0 16,0-41 0,-82 0 15,0-82-15,41 0-1,-41 40-15,41-40 16,-41 82-16,1-82 15,40 0-15</inkml:trace>
</inkml:ink>
</file>

<file path=ppt/ink/ink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23:39.655"/>
    </inkml:context>
    <inkml:brush xml:id="br0">
      <inkml:brushProperty name="width" value="0.05292" units="cm"/>
      <inkml:brushProperty name="height" value="0.05292" units="cm"/>
      <inkml:brushProperty name="color" value="#FF0000"/>
    </inkml:brush>
  </inkml:definitions>
  <inkml:trace contextRef="#ctx0" brushRef="#br0">14031 19512 0</inkml:trace>
  <inkml:trace contextRef="#ctx0" brushRef="#br0" timeOffset="5718.4062">33339 7363 0,'0'0'0,"0"-82"0,0 0 16,0 0-1,0 42 17,0 80 14,0 1-30,0 41-16,0 41 16,41 40-16,-41 42 15,82-41-15,-82 81 0,0-81 16,0-42 0,0 1-16,0 82 15,0-124-15,0 1 16,0-41-16,0 41 15,0-41-15,0 0 16,41-41 0</inkml:trace>
  <inkml:trace contextRef="#ctx0" brushRef="#br0" timeOffset="6858.3144">33421 7158 0,'0'-41'31,"41"-40"0,82 81-15,-42 0-16,1 0 15,0 0 1,0-41-16,41 41 0,-1 0 16,1 0-16,41-82 15,-1 82-15,1 0 16,163 0 0,-122-82-16,-1 82 15,-40 0-15,-1 0 16,-40 0-16,0 0 0,0 0 15,40 0 1,-40 0-16,-82 0 16,0-41-16,41 41 15,40-82 1,-40 82 0,-82-41-1,41 41-15,0 0 16,82 0-1,-82 0 17,-41 82-1,0 0-15,40 0-16,-40 41 0,0-1 15,82 42-15,-82 0 16,0-1-16,0-40 15,0 0-15,0-1 16,41 1-16,-41-41 16,0 0-16,0-1 15,0-40-15,0 82 16,0-82 0,0 41-16,0-41 15,0 0 1,-82-41-1,1 81-15,-1-81 16,0 0-16,0 41 16,-41-41-16,1 0 15,-42 0-15,-40 0 16,-328 82 0,245-82-16,83 0 15,-42 82-15,124-82 16,-124 82-1,83-82-15,40 0 16,41 41-16,0-41 16,41 0-16,41 41 15,-81-41-15,40 0 16,82 0 78,-1 0-94,1 0 15</inkml:trace>
  <inkml:trace contextRef="#ctx0" brushRef="#br0" timeOffset="12953.3675">20740 13908 0,'0'0'0,"-41"-41"0,0 163 63,41 42-48,0 0-15,-82 163 16,82-204-1,0-42-15,-41-40 16,41 41-16,0-123 47,0-81-47,0-165 16,82 124-1,-82-42-15,123 41 16,-82 1-16,41 81 15,-42 41-15,42 41 16,-41 82 15,-41 82-15,0 81-16,0-81 16,0-1-16,82 1 15,-82 40-15,0-81 0,0-82 16,0 0-16,41-41 15,-41 41 1</inkml:trace>
  <inkml:trace contextRef="#ctx0" brushRef="#br0" timeOffset="13170.3689">20453 14644 0,'-81'-82'0,"203"82"47,42 0-31,81-82-16,1 82 15,122-82-15,-163 82 16</inkml:trace>
  <inkml:trace contextRef="#ctx0" brushRef="#br0" timeOffset="13372.189">22662 14317 0,'82'0'31,"0"0"-31,41 0 16,-1 0-16,-81 0 15</inkml:trace>
  <inkml:trace contextRef="#ctx0" brushRef="#br0" timeOffset="13499.0481">22867 14726 0,'41'-41'32,"82"41"-17,81-123-15,-40 123 16</inkml:trace>
  <inkml:trace contextRef="#ctx0" brushRef="#br0" timeOffset="13744.2885">25076 13703 0,'0'0'0,"0"-41"0,82-41 32,40 82-32,124-41 15,-123 41 1</inkml:trace>
  <inkml:trace contextRef="#ctx0" brushRef="#br0" timeOffset="14040.65">25280 13744 0,'-40'0'16,"-42"0"15,82 123-31,0-1 16,-41 206-1,41-124-15,0 123 16,0-40-16,0-1 16,0 0-16,0 42 15,0-124-15,0 83 16,0-206 0,0 1-16,82-82 15,-1 0 1</inkml:trace>
  <inkml:trace contextRef="#ctx0" brushRef="#br0" timeOffset="14428.4733">26630 14235 0,'0'0'0,"0"-41"0,0 0 16,0 123 31,0 41-31,0-1-16,0 83 15,0-123-15,0-1 16,41-81-16</inkml:trace>
  <inkml:trace contextRef="#ctx0" brushRef="#br0" timeOffset="14887.1721">28798 14153 0,'-40'0'31,"-42"82"-16,82 163 1,0-163 0,0 0-16,0-41 15,41 41 1,40-82 0,-40 0-16,0 0 15,41 0-15,-41 0 16,-41-82-16,41 0 0,-41-82 31,-41 42-31,41 40 0,-82 82 16,0-82-16,1 123 15,40-41 1,-41 123-16,41-82 16</inkml:trace>
  <inkml:trace contextRef="#ctx0" brushRef="#br0" timeOffset="15448.891">26794 15994 0,'-41'-82'0,"-41"82"31,41 0-15,-40 41-1,81 82 1,0-1-16,-41 1 16,41-41-16,0 0 15,0-41-15,0 40 16,81-81-1,42 0 1,-41 0-16,0 0 0,-41-81 16,-41 40-16,82-41 15,-82 0 1,0-41-16,-82 1 0,41 40 16,-41 41-16,41 41 15,-82 0 1,82 41-1,41 41-15,0-42 16</inkml:trace>
  <inkml:trace contextRef="#ctx0" brushRef="#br0" timeOffset="15904.6969">28798 15871 0,'0'0'0,"-40"0"31,-42 82-15,82-41 0,-41 41-16,41-1 0,0 1 15,0 0 1,82-41 0,-41-41-16,-1 0 15,42 0-15,0 0 16,0-41-1,-82 0-15,0-245 32,-82 245-32,0 41 15,41 0-15,0 0 16,1 0-16,-42 0 0</inkml:trace>
  <inkml:trace contextRef="#ctx0" brushRef="#br0" timeOffset="16438.2381">29739 13580 0,'82'-41'15,"0"41"1,-82-81-16,41 81 31,-41 41-15,123-1-16,-123 42 16,0 82-16,0 122 0,0 287 31,0-246-31,0 0 0,0-81 15,0 40-15,81-40 16,-81-83-16,0 1 16,0 40-1,0-122-15,-41 82 16,41-123 0,-122-41-16,40 41 15,0-41-15,-41 0 16,-40 0-16,-124 0 15,1 0-15</inkml:trace>
  <inkml:trace contextRef="#ctx0" brushRef="#br0" timeOffset="19680.9475">22253 19634 0,'0'0'0,"-41"-82"15,41 1 1,-40 81-16,40 41 31,0 81-15,0 83-16,0 40 16,-82 42-1,82-165-15,-82-81 16,82 0-1,0-164 17,0 1-17,41-1-15,-41-41 16,0 1-16,163-165 16,-81 206-1,0-1-15,-82 82 0,82 41 16,-41 41 15,-41 82-31,82 245 16,-82-164-16,0-40 15,0 0-15,81-1 16,-81-81-16,0 0 16,41-41-1,-41 0-15</inkml:trace>
  <inkml:trace contextRef="#ctx0" brushRef="#br0" timeOffset="19907.0422">21885 20166 0,'82'0'47,"41"0"-31,40 0-16,42 0 16,40-82-16</inkml:trace>
  <inkml:trace contextRef="#ctx0" brushRef="#br0" timeOffset="20215.4094">23276 19266 0,'0'0'0,"82"-82"15,0 1 1,-41 81-16,-1 0 15,42 0-15,-41 81 16,-41 1 0,0 41-16,0 0 15,-82-1-15,1 1 0,-1-41 16,41-82-16,41 41 16,82-41 15,-1 0-16,165-82 1,-123 82-16,-42 0 16</inkml:trace>
  <inkml:trace contextRef="#ctx0" brushRef="#br0" timeOffset="20425.8839">24340 20289 0,'0'0'0,"41"0"32,40 0-17,1 0-15,0 0 16,-41 0-16</inkml:trace>
  <inkml:trace contextRef="#ctx0" brushRef="#br0" timeOffset="20553.2946">24503 20698 0,'123'0'31,"0"-82"-31</inkml:trace>
  <inkml:trace contextRef="#ctx0" brushRef="#br0" timeOffset="21088.6667">26058 19798 0,'0'0'0,"0"41"47,-82 82-32,82-1-15,0 1 16,-41 0-16,41-1 15,-82-81-15,82 82 16,0-164 31,0-82-47,41-40 16,-41-42-16,82-40 15,-82 81-15,41 1 16,-41 81-16,82 41 15,-42 41 1,83 82 0,-123-1-1,82 83-15,-82 0 16,0-1-16,0 1 16,82 40-1,-82-81-15,41-41 0,-41-41 0,0 0 16,82-41-1,-42-41 1</inkml:trace>
  <inkml:trace contextRef="#ctx0" brushRef="#br0" timeOffset="21288.2275">25485 20207 0,'-82'0'0,"123"0"31,123 0-31,40 0 16,83 0-16,-1-41 16,-82 41-16,-81 0 15</inkml:trace>
  <inkml:trace contextRef="#ctx0" brushRef="#br0" timeOffset="21777.0253">22335 22416 0,'0'0'0,"-163"0"16,-42 82-16,164-82 31,164 0 0,81 0-31,205 0 16,82-41-16,41 41 0,82-164 16,122 82-16,82 82 15,-163 0-15,-1-163 16,123 81-1,-490 82-15,-124 0 16,-40 0-16,-82 0 16,-41-41-1,-82 41 17,-41 0-32,-40 123 15</inkml:trace>
  <inkml:trace contextRef="#ctx0" brushRef="#br0" timeOffset="22170.9954">23440 23111 0,'0'0'0,"-123"0"16,0 0-1,246 0 17,122 0-32,164-82 15,82 82-15,0-122 16,0 122-16,82-164 16,-41 164-16,-82-123 0,368 1 31,-491 122-31,-41-123 0,-40 123 15,-124 0-15,-81-82 16,-41 123 78</inkml:trace>
  <inkml:trace contextRef="#ctx0" brushRef="#br0" timeOffset="32961.3248">32030 11944 0,'0'0'0,"-41"0"0,0 0 16,0 0 15,123 0 110,41 0-141,41 0 16,-1 0-16,42 0 15,81 0 1,-41-82-16,-40 82 0,81 0 15,42 0-15,-42 0 16,164 0 0,-286-81-16,-42 81 15,1 0-15,-41-82 16,0 82-16,-41 0 16,-82-41 46</inkml:trace>
  <inkml:trace contextRef="#ctx0" brushRef="#br0" timeOffset="33435.2305">31866 12271 0,'0'0'0,"-81"0"0,40 0 16,123 0 15,81-81-15,124 81-16,449-205 15,-368 205 1,41-123-16,-41 123 16,41-81-16,-122 81 15,-42 0-15,-81 0 16,-1-82-16,-81 82 16,-41 0-16,-82 0 62,-41 0-46,41 0-1,41-41 17,-122-41 14</inkml:trace>
  <inkml:trace contextRef="#ctx0" brushRef="#br0" timeOffset="46022.6232">35384 17712 0</inkml:trace>
</inkml:ink>
</file>

<file path=ppt/ink/ink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5.63107" units="1/cm"/>
          <inkml:channelProperty channel="Y" name="resolution" value="44.39306" units="1/cm"/>
          <inkml:channelProperty channel="T" name="resolution" value="1" units="1/dev"/>
        </inkml:channelProperties>
      </inkml:inkSource>
      <inkml:timestamp xml:id="ts0" timeString="2024-07-27T04:24:57.838"/>
    </inkml:context>
    <inkml:brush xml:id="br0">
      <inkml:brushProperty name="width" value="0.05292" units="cm"/>
      <inkml:brushProperty name="height" value="0.05292" units="cm"/>
      <inkml:brushProperty name="color" value="#FF0000"/>
    </inkml:brush>
  </inkml:definitions>
  <inkml:trace contextRef="#ctx0" brushRef="#br0">14154 9449 0,'-41'0'16,"-41"0"15,123 0 31,-41 82-46,123-41-16,-82 41 0,40-42 16,83 83-1,-123-41-15,82-41 16,-82 0-16,40 41 16,-40-42-16,0 42 15,41-41-15,41 82 16,-82-82-1,40 41-15,-40-41 16,-41 40-16,82-40 16,0 82-1,-82-82-15,123 41 16,-82-1 0,40 1-16,-40 0 31,41-41-31,-82 0 15,41-41 1,-41 82-16,41-82 16,-41 41-1,82 0 1,-41 40 0,0-40-1,81 41 1,-122 0-16,82-41 15,-82 0-15,82 40 16,-82-40-16,82 41 16,40 41-1,-122-82-15,82 0 0,41 122 16,-123-122 0,82 0-16,0 41 15,-1 41 1,1-82-16,-41 40 15,41-40-15,-41 0 16,41 82 0,40-41-1,-81-41 1,41 40 0,-41-40-16,-41 41 15,41-41 1,-41 0-1,0 41 17,82-82-17,-82 41 1,0 0 15,41-1-15,-41 42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B8573B67-EE3E-4ADA-85DA-65BF91DE2C2B}" type="datetimeFigureOut">
              <a:rPr lang="en-IN" smtClean="0"/>
              <a:t>28-07-2024</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E7B65436-7F68-4EA8-AF0D-256F8F1D3802}" type="slidenum">
              <a:rPr lang="en-IN" smtClean="0"/>
              <a:t>‹#›</a:t>
            </a:fld>
            <a:endParaRPr lang="en-IN"/>
          </a:p>
        </p:txBody>
      </p:sp>
    </p:spTree>
    <p:extLst>
      <p:ext uri="{BB962C8B-B14F-4D97-AF65-F5344CB8AC3E}">
        <p14:creationId xmlns:p14="http://schemas.microsoft.com/office/powerpoint/2010/main" val="2033566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04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68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62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1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13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307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9089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22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38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71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24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65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635250" cy="749300"/>
          </a:xfrm>
          <a:custGeom>
            <a:avLst/>
            <a:gdLst/>
            <a:ahLst/>
            <a:cxnLst/>
            <a:rect l="l" t="t" r="r" b="b"/>
            <a:pathLst>
              <a:path w="2635250" h="749300">
                <a:moveTo>
                  <a:pt x="2634895" y="0"/>
                </a:moveTo>
                <a:lnTo>
                  <a:pt x="0" y="0"/>
                </a:lnTo>
                <a:lnTo>
                  <a:pt x="0" y="749191"/>
                </a:lnTo>
                <a:lnTo>
                  <a:pt x="2096009" y="749191"/>
                </a:lnTo>
                <a:lnTo>
                  <a:pt x="2634895" y="0"/>
                </a:lnTo>
                <a:close/>
              </a:path>
            </a:pathLst>
          </a:custGeom>
          <a:solidFill>
            <a:srgbClr val="0D2A3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412806" cy="1317446"/>
          </a:xfrm>
          <a:prstGeom prst="rect">
            <a:avLst/>
          </a:prstGeom>
        </p:spPr>
      </p:pic>
      <p:sp>
        <p:nvSpPr>
          <p:cNvPr id="2" name="Holder 2"/>
          <p:cNvSpPr>
            <a:spLocks noGrp="1"/>
          </p:cNvSpPr>
          <p:nvPr>
            <p:ph type="title"/>
          </p:nvPr>
        </p:nvSpPr>
        <p:spPr>
          <a:xfrm>
            <a:off x="7896064" y="4966284"/>
            <a:ext cx="4311970" cy="1133475"/>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1250" y="10567782"/>
            <a:ext cx="513080" cy="607695"/>
          </a:xfrm>
          <a:prstGeom prst="rect">
            <a:avLst/>
          </a:prstGeom>
        </p:spPr>
        <p:txBody>
          <a:bodyPr wrap="square" lIns="0" tIns="0" rIns="0" bIns="0">
            <a:spAutoFit/>
          </a:bodyPr>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customXml" Target="../ink/ink9.xml"/></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1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NULL"/><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customXml" Target="../ink/ink13.xm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customXml" Target="../ink/ink1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24.emf"/><Relationship Id="rId4" Type="http://schemas.openxmlformats.org/officeDocument/2006/relationships/customXml" Target="../ink/ink16.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gif"/><Relationship Id="rId1" Type="http://schemas.openxmlformats.org/officeDocument/2006/relationships/slideLayout" Target="../slideLayouts/slideLayout5.xml"/><Relationship Id="rId5" Type="http://schemas.openxmlformats.org/officeDocument/2006/relationships/image" Target="../media/image26.emf"/><Relationship Id="rId4" Type="http://schemas.openxmlformats.org/officeDocument/2006/relationships/customXml" Target="../ink/ink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27.emf"/><Relationship Id="rId4" Type="http://schemas.openxmlformats.org/officeDocument/2006/relationships/customXml" Target="../ink/ink1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30.emf"/><Relationship Id="rId4" Type="http://schemas.openxmlformats.org/officeDocument/2006/relationships/customXml" Target="../ink/ink19.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32.emf"/><Relationship Id="rId4" Type="http://schemas.openxmlformats.org/officeDocument/2006/relationships/customXml" Target="../ink/ink20.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35.emf"/><Relationship Id="rId5" Type="http://schemas.openxmlformats.org/officeDocument/2006/relationships/customXml" Target="../ink/ink21.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2.xml"/><Relationship Id="rId5" Type="http://schemas.openxmlformats.org/officeDocument/2006/relationships/image" Target="../media/image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NULL"/><Relationship Id="rId1" Type="http://schemas.openxmlformats.org/officeDocument/2006/relationships/slideLayout" Target="../slideLayouts/slideLayout5.xml"/><Relationship Id="rId4" Type="http://schemas.openxmlformats.org/officeDocument/2006/relationships/image" Target="../media/image37.emf"/></Relationships>
</file>

<file path=ppt/slides/_rels/slide3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39.emf"/></Relationships>
</file>

<file path=ppt/slides/_rels/slide3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NULL"/><Relationship Id="rId1" Type="http://schemas.openxmlformats.org/officeDocument/2006/relationships/slideLayout" Target="../slideLayouts/slideLayout5.xml"/><Relationship Id="rId4" Type="http://schemas.openxmlformats.org/officeDocument/2006/relationships/image" Target="../media/image40.emf"/></Relationships>
</file>

<file path=ppt/slides/_rels/slide33.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42.emf"/></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4.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7.xml"/><Relationship Id="rId5" Type="http://schemas.openxmlformats.org/officeDocument/2006/relationships/image" Target="../media/image19.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6.emf"/><Relationship Id="rId4" Type="http://schemas.openxmlformats.org/officeDocument/2006/relationships/customXml" Target="../ink/ink28.xml"/></Relationships>
</file>

<file path=ppt/slides/_rels/slide36.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48.emf"/></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0.emf"/><Relationship Id="rId4" Type="http://schemas.openxmlformats.org/officeDocument/2006/relationships/customXml" Target="../ink/ink30.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2.emf"/><Relationship Id="rId4" Type="http://schemas.openxmlformats.org/officeDocument/2006/relationships/customXml" Target="../ink/ink3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4.emf"/><Relationship Id="rId4" Type="http://schemas.openxmlformats.org/officeDocument/2006/relationships/customXml" Target="../ink/ink3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25.png"/><Relationship Id="rId7" Type="http://schemas.openxmlformats.org/officeDocument/2006/relationships/customXml" Target="../ink/ink3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customXml" Target="../ink/ink34.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60.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35.xml"/><Relationship Id="rId5" Type="http://schemas.openxmlformats.org/officeDocument/2006/relationships/image" Target="../media/image29.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00.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36.xml"/><Relationship Id="rId5" Type="http://schemas.openxmlformats.org/officeDocument/2006/relationships/image" Target="../media/image30.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customXml" Target="../ink/ink38.xml"/><Relationship Id="rId3" Type="http://schemas.openxmlformats.org/officeDocument/2006/relationships/image" Target="../media/image15.png"/><Relationship Id="rId7" Type="http://schemas.openxmlformats.org/officeDocument/2006/relationships/image" Target="../media/image320.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37.xml"/><Relationship Id="rId5"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63.emf"/></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39.xml"/><Relationship Id="rId5" Type="http://schemas.openxmlformats.org/officeDocument/2006/relationships/image" Target="../media/image32.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8" Type="http://schemas.openxmlformats.org/officeDocument/2006/relationships/customXml" Target="../ink/ink42.xml"/><Relationship Id="rId3" Type="http://schemas.openxmlformats.org/officeDocument/2006/relationships/image" Target="../media/image4.png"/><Relationship Id="rId7" Type="http://schemas.openxmlformats.org/officeDocument/2006/relationships/image" Target="../media/image45.emf"/><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customXml" Target="../ink/ink41.xml"/><Relationship Id="rId5" Type="http://schemas.openxmlformats.org/officeDocument/2006/relationships/image" Target="../media/image170.emf"/><Relationship Id="rId4" Type="http://schemas.openxmlformats.org/officeDocument/2006/relationships/customXml" Target="../ink/ink40.xml"/><Relationship Id="rId9" Type="http://schemas.openxmlformats.org/officeDocument/2006/relationships/image" Target="../media/image52.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567782"/>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748923"/>
          </a:xfrm>
          <a:prstGeom prst="rect">
            <a:avLst/>
          </a:prstGeom>
        </p:spPr>
        <p:txBody>
          <a:bodyPr vert="horz" wrap="square" lIns="0" tIns="17780" rIns="0" bIns="0" rtlCol="0">
            <a:spAutoFit/>
          </a:bodyPr>
          <a:lstStyle/>
          <a:p>
            <a:pPr marL="12700">
              <a:lnSpc>
                <a:spcPts val="5745"/>
              </a:lnSpc>
              <a:spcBef>
                <a:spcPts val="140"/>
              </a:spcBef>
            </a:pPr>
            <a:r>
              <a:rPr lang="en-US" sz="5150" b="1" dirty="0">
                <a:latin typeface="+mn-lt"/>
                <a:ea typeface="Roboto Medium" panose="02000000000000000000" pitchFamily="2" charset="0"/>
                <a:cs typeface="Calibri" panose="020F0502020204030204" pitchFamily="34" charset="0"/>
              </a:rPr>
              <a:t>Matrices</a:t>
            </a:r>
            <a:endParaRPr lang="en-US" sz="5150" dirty="0">
              <a:latin typeface="+mn-lt"/>
              <a:ea typeface="Roboto Medium" panose="02000000000000000000" pitchFamily="2" charset="0"/>
              <a:cs typeface="Calibri" panose="020F0502020204030204" pitchFamily="34" charset="0"/>
            </a:endParaRPr>
          </a:p>
        </p:txBody>
      </p:sp>
      <p:sp>
        <p:nvSpPr>
          <p:cNvPr id="7" name="object 7"/>
          <p:cNvSpPr txBox="1"/>
          <p:nvPr/>
        </p:nvSpPr>
        <p:spPr>
          <a:xfrm>
            <a:off x="679450" y="4489447"/>
            <a:ext cx="16326130" cy="505908"/>
          </a:xfrm>
          <a:prstGeom prst="rect">
            <a:avLst/>
          </a:prstGeom>
        </p:spPr>
        <p:txBody>
          <a:bodyPr vert="horz" wrap="square" lIns="0" tIns="13335" rIns="0" bIns="0" rtlCol="0">
            <a:spAutoFit/>
          </a:bodyPr>
          <a:lstStyle/>
          <a:p>
            <a:r>
              <a:rPr lang="en-GB" sz="3200" b="0" i="0" dirty="0">
                <a:solidFill>
                  <a:srgbClr val="40424E"/>
                </a:solidFill>
                <a:effectLst/>
                <a:latin typeface="urw-din"/>
              </a:rPr>
              <a:t>A matrix represents a collection of numbers arranged in an order of rows and columns. </a:t>
            </a: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endParaRPr spc="-545" dirty="0">
              <a:latin typeface="Roboto" panose="02000000000000000000" pitchFamily="2" charset="0"/>
              <a:ea typeface="Roboto"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4741920" y="1678680"/>
              <a:ext cx="11604960" cy="7834320"/>
            </p14:xfrm>
          </p:contentPart>
        </mc:Choice>
        <mc:Fallback xmlns="">
          <p:pic>
            <p:nvPicPr>
              <p:cNvPr id="8" name="Ink 7"/>
              <p:cNvPicPr/>
              <p:nvPr/>
            </p:nvPicPr>
            <p:blipFill>
              <a:blip r:embed="rId6"/>
              <a:stretch>
                <a:fillRect/>
              </a:stretch>
            </p:blipFill>
            <p:spPr>
              <a:xfrm>
                <a:off x="4732560" y="1669320"/>
                <a:ext cx="11623680" cy="7853040"/>
              </a:xfrm>
              <a:prstGeom prst="rect">
                <a:avLst/>
              </a:prstGeom>
            </p:spPr>
          </p:pic>
        </mc:Fallback>
      </mc:AlternateContent>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BD55C-2C0A-4211-9FB4-1517DE299AA8}"/>
              </a:ext>
            </a:extLst>
          </p:cNvPr>
          <p:cNvSpPr txBox="1"/>
          <p:nvPr/>
        </p:nvSpPr>
        <p:spPr>
          <a:xfrm>
            <a:off x="2051050" y="1158875"/>
            <a:ext cx="13639800" cy="4031873"/>
          </a:xfrm>
          <a:prstGeom prst="rect">
            <a:avLst/>
          </a:prstGeom>
          <a:noFill/>
        </p:spPr>
        <p:txBody>
          <a:bodyPr wrap="square">
            <a:spAutoFit/>
          </a:bodyPr>
          <a:lstStyle/>
          <a:p>
            <a:r>
              <a:rPr lang="en-GB" sz="3200" b="1" i="0" dirty="0">
                <a:solidFill>
                  <a:srgbClr val="40424E"/>
                </a:solidFill>
                <a:effectLst/>
                <a:latin typeface="urw-din"/>
              </a:rPr>
              <a:t>Trace of a matrix:</a:t>
            </a:r>
            <a:r>
              <a:rPr lang="en-GB" sz="3200" b="0" i="0" dirty="0">
                <a:solidFill>
                  <a:srgbClr val="40424E"/>
                </a:solidFill>
                <a:effectLst/>
                <a:latin typeface="urw-din"/>
              </a:rPr>
              <a:t> trace of a matrix is denoted as tr(A) which is used only for square matrix and equals the sum of the diagonal elements of the matrix. </a:t>
            </a:r>
          </a:p>
          <a:p>
            <a:r>
              <a:rPr lang="en-GB" sz="3200" b="0" i="0" dirty="0">
                <a:solidFill>
                  <a:srgbClr val="40424E"/>
                </a:solidFill>
                <a:effectLst/>
                <a:latin typeface="urw-din"/>
              </a:rPr>
              <a:t>For example:</a:t>
            </a:r>
          </a:p>
          <a:p>
            <a:endParaRPr lang="en-GB" sz="3200" dirty="0">
              <a:solidFill>
                <a:srgbClr val="40424E"/>
              </a:solidFill>
              <a:latin typeface="urw-din"/>
            </a:endParaRPr>
          </a:p>
          <a:p>
            <a:endParaRPr lang="en-GB" sz="3200" dirty="0">
              <a:solidFill>
                <a:srgbClr val="40424E"/>
              </a:solidFill>
              <a:latin typeface="urw-din"/>
            </a:endParaRPr>
          </a:p>
          <a:p>
            <a:endParaRPr lang="en-GB" sz="3200" dirty="0">
              <a:solidFill>
                <a:srgbClr val="40424E"/>
              </a:solidFill>
              <a:latin typeface="urw-din"/>
            </a:endParaRPr>
          </a:p>
          <a:p>
            <a:endParaRPr lang="en-GB" sz="3200" dirty="0">
              <a:solidFill>
                <a:srgbClr val="40424E"/>
              </a:solidFill>
              <a:latin typeface="urw-din"/>
            </a:endParaRPr>
          </a:p>
          <a:p>
            <a:endParaRPr lang="en-US" sz="3200" dirty="0"/>
          </a:p>
        </p:txBody>
      </p:sp>
      <p:sp>
        <p:nvSpPr>
          <p:cNvPr id="4" name="AutoShape 2" descr="\begin{bmatrix} 1 &amp; 2 &amp; 3\\ 4 &amp; 5 &amp; 6\\ 7 &amp; 8 &amp; 9 \end{bmatrix} \text{ tr(A) = 1+5+9 = 15} ">
            <a:extLst>
              <a:ext uri="{FF2B5EF4-FFF2-40B4-BE49-F238E27FC236}">
                <a16:creationId xmlns:a16="http://schemas.microsoft.com/office/drawing/2014/main" id="{730D6446-F2BB-449D-884C-6A4AA1242E67}"/>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phic 5">
            <a:extLst>
              <a:ext uri="{FF2B5EF4-FFF2-40B4-BE49-F238E27FC236}">
                <a16:creationId xmlns:a16="http://schemas.microsoft.com/office/drawing/2014/main" id="{3839501D-F664-43BF-912B-1133ABD338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894580" y="3266698"/>
            <a:ext cx="5029200" cy="192405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5051160" y="3401640"/>
              <a:ext cx="1325880" cy="1502280"/>
            </p14:xfrm>
          </p:contentPart>
        </mc:Choice>
        <mc:Fallback xmlns="">
          <p:pic>
            <p:nvPicPr>
              <p:cNvPr id="2" name="Ink 1"/>
              <p:cNvPicPr/>
              <p:nvPr/>
            </p:nvPicPr>
            <p:blipFill>
              <a:blip r:embed="rId5"/>
              <a:stretch>
                <a:fillRect/>
              </a:stretch>
            </p:blipFill>
            <p:spPr>
              <a:xfrm>
                <a:off x="5041800" y="3392280"/>
                <a:ext cx="1344600" cy="1521000"/>
              </a:xfrm>
              <a:prstGeom prst="rect">
                <a:avLst/>
              </a:prstGeom>
            </p:spPr>
          </p:pic>
        </mc:Fallback>
      </mc:AlternateContent>
    </p:spTree>
    <p:extLst>
      <p:ext uri="{BB962C8B-B14F-4D97-AF65-F5344CB8AC3E}">
        <p14:creationId xmlns:p14="http://schemas.microsoft.com/office/powerpoint/2010/main" val="46768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egin{bmatrix} 1 &amp; 2 &amp; 3\\ 4 &amp; 5 &amp; 6\\ 7 &amp; 8 &amp; 9 \end{bmatrix} \text{ tr(A) = 1+5+9 = 15} ">
            <a:extLst>
              <a:ext uri="{FF2B5EF4-FFF2-40B4-BE49-F238E27FC236}">
                <a16:creationId xmlns:a16="http://schemas.microsoft.com/office/drawing/2014/main" id="{730D6446-F2BB-449D-884C-6A4AA1242E67}"/>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974850" y="1348007"/>
            <a:ext cx="11613886" cy="5882640"/>
          </a:xfrm>
          <a:prstGeom prst="rect">
            <a:avLst/>
          </a:prstGeom>
        </p:spPr>
      </p:pic>
      <p:sp>
        <p:nvSpPr>
          <p:cNvPr id="2" name="TextBox 1"/>
          <p:cNvSpPr txBox="1"/>
          <p:nvPr/>
        </p:nvSpPr>
        <p:spPr>
          <a:xfrm flipH="1">
            <a:off x="2514600" y="685801"/>
            <a:ext cx="4032250" cy="662206"/>
          </a:xfrm>
          <a:prstGeom prst="rect">
            <a:avLst/>
          </a:prstGeom>
          <a:noFill/>
        </p:spPr>
        <p:txBody>
          <a:bodyPr wrap="square" rtlCol="0">
            <a:spAutoFit/>
          </a:bodyPr>
          <a:lstStyle/>
          <a:p>
            <a:r>
              <a:rPr lang="en-US" sz="3600" b="1" dirty="0" smtClean="0"/>
              <a:t>GATE CS 2022</a:t>
            </a:r>
            <a:endParaRPr lang="en-IN" sz="3600" b="1" dirty="0"/>
          </a:p>
        </p:txBody>
      </p:sp>
      <p:sp>
        <p:nvSpPr>
          <p:cNvPr id="7" name="TextBox 6"/>
          <p:cNvSpPr txBox="1"/>
          <p:nvPr/>
        </p:nvSpPr>
        <p:spPr>
          <a:xfrm>
            <a:off x="2006600" y="7761846"/>
            <a:ext cx="3872230" cy="646331"/>
          </a:xfrm>
          <a:prstGeom prst="rect">
            <a:avLst/>
          </a:prstGeom>
          <a:noFill/>
        </p:spPr>
        <p:txBody>
          <a:bodyPr wrap="square" rtlCol="0">
            <a:spAutoFit/>
          </a:bodyPr>
          <a:lstStyle/>
          <a:p>
            <a:r>
              <a:rPr lang="en-US" sz="3600" dirty="0" smtClean="0"/>
              <a:t>Answer: (C)</a:t>
            </a:r>
            <a:endParaRPr lang="en-IN" sz="3600"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330880" y="1546200"/>
              <a:ext cx="13313160" cy="9631080"/>
            </p14:xfrm>
          </p:contentPart>
        </mc:Choice>
        <mc:Fallback xmlns="">
          <p:pic>
            <p:nvPicPr>
              <p:cNvPr id="3" name="Ink 2"/>
              <p:cNvPicPr/>
              <p:nvPr/>
            </p:nvPicPr>
            <p:blipFill>
              <a:blip r:embed="rId4"/>
              <a:stretch>
                <a:fillRect/>
              </a:stretch>
            </p:blipFill>
            <p:spPr>
              <a:xfrm>
                <a:off x="5321520" y="1536840"/>
                <a:ext cx="13331880" cy="9649800"/>
              </a:xfrm>
              <a:prstGeom prst="rect">
                <a:avLst/>
              </a:prstGeom>
            </p:spPr>
          </p:pic>
        </mc:Fallback>
      </mc:AlternateContent>
    </p:spTree>
    <p:extLst>
      <p:ext uri="{BB962C8B-B14F-4D97-AF65-F5344CB8AC3E}">
        <p14:creationId xmlns:p14="http://schemas.microsoft.com/office/powerpoint/2010/main" val="244928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51560" y="1348740"/>
            <a:ext cx="6562090" cy="809902"/>
          </a:xfrm>
          <a:prstGeom prst="rect">
            <a:avLst/>
          </a:prstGeom>
          <a:noFill/>
        </p:spPr>
        <p:txBody>
          <a:bodyPr vert="horz" wrap="square" lIns="0" tIns="17780" rIns="0" bIns="0" rtlCol="0">
            <a:spAutoFit/>
          </a:bodyPr>
          <a:lstStyle/>
          <a:p>
            <a:pPr marL="12700">
              <a:lnSpc>
                <a:spcPts val="5745"/>
              </a:lnSpc>
              <a:spcBef>
                <a:spcPts val="140"/>
              </a:spcBef>
            </a:pPr>
            <a:r>
              <a:rPr lang="en-US" sz="7200" b="1" dirty="0" smtClean="0">
                <a:latin typeface="+mj-lt"/>
                <a:ea typeface="Roboto Medium" panose="02000000000000000000" pitchFamily="2" charset="0"/>
                <a:cs typeface="Calibri" panose="020F0502020204030204" pitchFamily="34" charset="0"/>
              </a:rPr>
              <a:t>Determinants</a:t>
            </a:r>
            <a:endParaRPr sz="7200" b="1"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endParaRPr spc="-545" dirty="0">
              <a:latin typeface="Roboto" panose="02000000000000000000" pitchFamily="2" charset="0"/>
              <a:ea typeface="Roboto"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3240000" y="250200"/>
              <a:ext cx="14388120" cy="9439560"/>
            </p14:xfrm>
          </p:contentPart>
        </mc:Choice>
        <mc:Fallback xmlns="">
          <p:pic>
            <p:nvPicPr>
              <p:cNvPr id="7" name="Ink 6"/>
              <p:cNvPicPr/>
              <p:nvPr/>
            </p:nvPicPr>
            <p:blipFill>
              <a:blip r:embed="rId6"/>
              <a:stretch>
                <a:fillRect/>
              </a:stretch>
            </p:blipFill>
            <p:spPr>
              <a:xfrm>
                <a:off x="3230640" y="240840"/>
                <a:ext cx="14406840" cy="9458280"/>
              </a:xfrm>
              <a:prstGeom prst="rect">
                <a:avLst/>
              </a:prstGeom>
            </p:spPr>
          </p:pic>
        </mc:Fallback>
      </mc:AlternateContent>
    </p:spTree>
    <p:extLst>
      <p:ext uri="{BB962C8B-B14F-4D97-AF65-F5344CB8AC3E}">
        <p14:creationId xmlns:p14="http://schemas.microsoft.com/office/powerpoint/2010/main" val="601741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2273448-2B85-4BA7-8489-379CA73A18D8}"/>
                  </a:ext>
                </a:extLst>
              </p:cNvPr>
              <p:cNvSpPr txBox="1"/>
              <p:nvPr/>
            </p:nvSpPr>
            <p:spPr>
              <a:xfrm>
                <a:off x="1593850" y="1158875"/>
                <a:ext cx="18135600" cy="6212791"/>
              </a:xfrm>
              <a:prstGeom prst="rect">
                <a:avLst/>
              </a:prstGeom>
              <a:noFill/>
            </p:spPr>
            <p:txBody>
              <a:bodyPr wrap="square">
                <a:spAutoFit/>
              </a:bodyPr>
              <a:lstStyle/>
              <a:p>
                <a:r>
                  <a:rPr lang="en-GB" sz="3200" b="1" dirty="0" smtClean="0">
                    <a:solidFill>
                      <a:srgbClr val="40424E"/>
                    </a:solidFill>
                    <a:latin typeface="urw-din"/>
                  </a:rPr>
                  <a:t>Determinants:</a:t>
                </a:r>
              </a:p>
              <a:p>
                <a:pPr marL="514350" indent="-514350">
                  <a:buAutoNum type="arabicPeriod"/>
                </a:pPr>
                <a:r>
                  <a:rPr lang="en-GB" sz="3200" b="1" i="0" dirty="0">
                    <a:solidFill>
                      <a:srgbClr val="40424E"/>
                    </a:solidFill>
                    <a:effectLst/>
                    <a:latin typeface="urw-din"/>
                  </a:rPr>
                  <a:t>De</a:t>
                </a:r>
                <a:r>
                  <a:rPr lang="en-GB" sz="3200" b="1" dirty="0">
                    <a:solidFill>
                      <a:srgbClr val="40424E"/>
                    </a:solidFill>
                    <a:latin typeface="urw-din"/>
                  </a:rPr>
                  <a:t>terminant of order 1: </a:t>
                </a:r>
                <a:r>
                  <a:rPr lang="en-GB" sz="3200" dirty="0">
                    <a:solidFill>
                      <a:srgbClr val="40424E"/>
                    </a:solidFill>
                    <a:latin typeface="urw-din"/>
                  </a:rPr>
                  <a:t>The value of a determinant of order 1 is the element itself </a:t>
                </a:r>
                <a:r>
                  <a:rPr lang="en-US" sz="3200" dirty="0">
                    <a:solidFill>
                      <a:srgbClr val="40424E"/>
                    </a:solidFill>
                    <a:latin typeface="urw-din"/>
                  </a:rPr>
                  <a:t>|a|=</a:t>
                </a:r>
                <a:r>
                  <a:rPr lang="en-US" sz="3200" dirty="0" smtClean="0">
                    <a:solidFill>
                      <a:srgbClr val="40424E"/>
                    </a:solidFill>
                    <a:latin typeface="urw-din"/>
                  </a:rPr>
                  <a:t>a</a:t>
                </a:r>
              </a:p>
              <a:p>
                <a:pPr marL="514350" indent="-514350">
                  <a:buAutoNum type="arabicPeriod"/>
                </a:pPr>
                <a:endParaRPr lang="en-US" sz="3200" dirty="0">
                  <a:solidFill>
                    <a:srgbClr val="40424E"/>
                  </a:solidFill>
                  <a:latin typeface="urw-din"/>
                </a:endParaRPr>
              </a:p>
              <a:p>
                <a:pPr marL="342900" indent="-342900">
                  <a:buFontTx/>
                  <a:buAutoNum type="arabicPeriod"/>
                </a:pPr>
                <a:r>
                  <a:rPr lang="en-GB" sz="3200" b="0" i="0" dirty="0">
                    <a:solidFill>
                      <a:srgbClr val="40424E"/>
                    </a:solidFill>
                    <a:effectLst/>
                    <a:latin typeface="urw-din"/>
                  </a:rPr>
                  <a:t> </a:t>
                </a:r>
                <a:r>
                  <a:rPr lang="en-GB" sz="3200" b="1" i="0" dirty="0">
                    <a:solidFill>
                      <a:srgbClr val="40424E"/>
                    </a:solidFill>
                    <a:effectLst/>
                    <a:latin typeface="urw-din"/>
                  </a:rPr>
                  <a:t>De</a:t>
                </a:r>
                <a:r>
                  <a:rPr lang="en-GB" sz="3200" b="1" dirty="0">
                    <a:solidFill>
                      <a:srgbClr val="40424E"/>
                    </a:solidFill>
                    <a:latin typeface="urw-din"/>
                  </a:rPr>
                  <a:t>terminant of order 2:</a:t>
                </a:r>
                <a:r>
                  <a:rPr lang="en-GB" sz="3200" dirty="0">
                    <a:solidFill>
                      <a:srgbClr val="40424E"/>
                    </a:solidFill>
                    <a:latin typeface="urw-din"/>
                  </a:rPr>
                  <a:t> The value of a determinant of order 2 is defined as </a:t>
                </a:r>
                <a14:m>
                  <m:oMath xmlns:m="http://schemas.openxmlformats.org/officeDocument/2006/math">
                    <m:d>
                      <m:dPr>
                        <m:begChr m:val="|"/>
                        <m:endChr m:val="|"/>
                        <m:ctrlPr>
                          <a:rPr lang="en-US" sz="3200" i="1" smtClean="0">
                            <a:solidFill>
                              <a:srgbClr val="836967"/>
                            </a:solidFill>
                            <a:latin typeface="Cambria Math" panose="02040503050406030204" pitchFamily="18" charset="0"/>
                          </a:rPr>
                        </m:ctrlPr>
                      </m:dPr>
                      <m:e>
                        <m:m>
                          <m:mPr>
                            <m:plcHide m:val="on"/>
                            <m:mcs>
                              <m:mc>
                                <m:mcPr>
                                  <m:count m:val="2"/>
                                  <m:mcJc m:val="center"/>
                                </m:mcPr>
                              </m:mc>
                            </m:mcs>
                            <m:ctrlPr>
                              <a:rPr lang="en-US" sz="3200" i="1">
                                <a:solidFill>
                                  <a:srgbClr val="836967"/>
                                </a:solidFill>
                                <a:latin typeface="Cambria Math" panose="02040503050406030204" pitchFamily="18" charset="0"/>
                              </a:rPr>
                            </m:ctrlPr>
                          </m:mPr>
                          <m:mr>
                            <m:e>
                              <m:r>
                                <a:rPr lang="en-US" sz="3200" b="0" i="1">
                                  <a:latin typeface="Cambria Math" panose="02040503050406030204" pitchFamily="18" charset="0"/>
                                </a:rPr>
                                <m:t>𝑎</m:t>
                              </m:r>
                            </m:e>
                            <m:e>
                              <m:r>
                                <a:rPr lang="en-US" sz="3200" b="0" i="1">
                                  <a:latin typeface="Cambria Math" panose="02040503050406030204" pitchFamily="18" charset="0"/>
                                </a:rPr>
                                <m:t>𝑏</m:t>
                              </m:r>
                            </m:e>
                          </m:mr>
                          <m:mr>
                            <m:e>
                              <m:r>
                                <a:rPr lang="en-US" sz="3200" b="0" i="1">
                                  <a:latin typeface="Cambria Math" panose="02040503050406030204" pitchFamily="18" charset="0"/>
                                </a:rPr>
                                <m:t>𝑐</m:t>
                              </m:r>
                            </m:e>
                            <m:e>
                              <m:r>
                                <a:rPr lang="en-US" sz="3200" b="0" i="1">
                                  <a:latin typeface="Cambria Math" panose="02040503050406030204" pitchFamily="18" charset="0"/>
                                </a:rPr>
                                <m:t>𝑑</m:t>
                              </m:r>
                            </m:e>
                          </m:mr>
                        </m:m>
                      </m:e>
                    </m:d>
                    <m:r>
                      <a:rPr lang="en-US" sz="3200" b="0" i="0">
                        <a:latin typeface="Cambria Math" panose="02040503050406030204" pitchFamily="18" charset="0"/>
                      </a:rPr>
                      <m:t>=</m:t>
                    </m:r>
                    <m:r>
                      <a:rPr lang="en-US" sz="3200" b="0" i="1">
                        <a:latin typeface="Cambria Math" panose="02040503050406030204" pitchFamily="18" charset="0"/>
                      </a:rPr>
                      <m:t>𝑎𝑑</m:t>
                    </m:r>
                    <m:r>
                      <a:rPr lang="en-US" sz="3200" b="0" i="0">
                        <a:latin typeface="Cambria Math" panose="02040503050406030204" pitchFamily="18" charset="0"/>
                      </a:rPr>
                      <m:t>−</m:t>
                    </m:r>
                    <m:r>
                      <a:rPr lang="en-US" sz="3200" b="0" i="1">
                        <a:latin typeface="Cambria Math" panose="02040503050406030204" pitchFamily="18" charset="0"/>
                      </a:rPr>
                      <m:t>𝑏𝑐</m:t>
                    </m:r>
                  </m:oMath>
                </a14:m>
                <a:endParaRPr lang="en-US" sz="3200" b="0" dirty="0" smtClean="0">
                  <a:latin typeface="urw-din"/>
                </a:endParaRPr>
              </a:p>
              <a:p>
                <a:pPr marL="342900" indent="-342900">
                  <a:buFontTx/>
                  <a:buAutoNum type="arabicPeriod"/>
                </a:pPr>
                <a:endParaRPr lang="en-US" sz="3200" dirty="0"/>
              </a:p>
              <a:p>
                <a:pPr marL="342900" indent="-342900">
                  <a:buFontTx/>
                  <a:buAutoNum type="arabicPeriod"/>
                </a:pPr>
                <a:r>
                  <a:rPr lang="en-GB" sz="3200" b="1" i="0" dirty="0">
                    <a:solidFill>
                      <a:srgbClr val="40424E"/>
                    </a:solidFill>
                    <a:effectLst/>
                    <a:latin typeface="urw-din"/>
                  </a:rPr>
                  <a:t>De</a:t>
                </a:r>
                <a:r>
                  <a:rPr lang="en-GB" sz="3200" b="1" dirty="0">
                    <a:solidFill>
                      <a:srgbClr val="40424E"/>
                    </a:solidFill>
                    <a:latin typeface="urw-din"/>
                  </a:rPr>
                  <a:t>terminant of order 3:</a:t>
                </a:r>
                <a:r>
                  <a:rPr lang="en-GB" sz="3200" dirty="0">
                    <a:solidFill>
                      <a:srgbClr val="40424E"/>
                    </a:solidFill>
                    <a:latin typeface="urw-din"/>
                  </a:rPr>
                  <a:t> The value of a determinant of order 3 is sum of the product of elements of a row (or column) with their corresponding cofactors.</a:t>
                </a:r>
              </a:p>
              <a:p>
                <a:pPr/>
                <a14:m>
                  <m:oMathPara xmlns:m="http://schemas.openxmlformats.org/officeDocument/2006/math">
                    <m:oMathParaPr>
                      <m:jc m:val="centerGroup"/>
                    </m:oMathParaPr>
                    <m:oMath xmlns:m="http://schemas.openxmlformats.org/officeDocument/2006/math">
                      <m:d>
                        <m:dPr>
                          <m:begChr m:val="|"/>
                          <m:endChr m:val="|"/>
                          <m:ctrlPr>
                            <a:rPr lang="en-US" sz="3200" i="1" smtClean="0">
                              <a:solidFill>
                                <a:srgbClr val="836967"/>
                              </a:solidFill>
                              <a:latin typeface="Cambria Math" panose="02040503050406030204" pitchFamily="18" charset="0"/>
                            </a:rPr>
                          </m:ctrlPr>
                        </m:dPr>
                        <m:e>
                          <m:m>
                            <m:mPr>
                              <m:plcHide m:val="on"/>
                              <m:mcs>
                                <m:mc>
                                  <m:mcPr>
                                    <m:count m:val="3"/>
                                    <m:mcJc m:val="center"/>
                                  </m:mcPr>
                                </m:mc>
                              </m:mcs>
                              <m:ctrlPr>
                                <a:rPr lang="en-US" sz="3200" i="1">
                                  <a:solidFill>
                                    <a:srgbClr val="836967"/>
                                  </a:solidFill>
                                  <a:latin typeface="Cambria Math" panose="02040503050406030204" pitchFamily="18" charset="0"/>
                                </a:rPr>
                              </m:ctrlPr>
                            </m:mPr>
                            <m:mr>
                              <m:e>
                                <m:r>
                                  <a:rPr lang="en-US" sz="3200" i="1">
                                    <a:latin typeface="Cambria Math" panose="02040503050406030204" pitchFamily="18" charset="0"/>
                                  </a:rPr>
                                  <m:t>𝑎</m:t>
                                </m:r>
                              </m:e>
                              <m:e>
                                <m:r>
                                  <a:rPr lang="en-US" sz="3200" i="1">
                                    <a:latin typeface="Cambria Math" panose="02040503050406030204" pitchFamily="18" charset="0"/>
                                  </a:rPr>
                                  <m:t>𝑏</m:t>
                                </m:r>
                              </m:e>
                              <m:e>
                                <m:r>
                                  <a:rPr lang="en-US" sz="3200" i="1">
                                    <a:latin typeface="Cambria Math" panose="02040503050406030204" pitchFamily="18" charset="0"/>
                                  </a:rPr>
                                  <m:t>𝑐</m:t>
                                </m:r>
                              </m:e>
                            </m:mr>
                            <m:mr>
                              <m:e>
                                <m:r>
                                  <a:rPr lang="en-US" sz="3200" i="1">
                                    <a:latin typeface="Cambria Math" panose="02040503050406030204" pitchFamily="18" charset="0"/>
                                  </a:rPr>
                                  <m:t>𝑑</m:t>
                                </m:r>
                              </m:e>
                              <m:e>
                                <m:r>
                                  <a:rPr lang="en-US" sz="3200" i="1">
                                    <a:latin typeface="Cambria Math" panose="02040503050406030204" pitchFamily="18" charset="0"/>
                                  </a:rPr>
                                  <m:t>𝑒</m:t>
                                </m:r>
                              </m:e>
                              <m:e>
                                <m:r>
                                  <a:rPr lang="en-US" sz="3200" i="1">
                                    <a:latin typeface="Cambria Math" panose="02040503050406030204" pitchFamily="18" charset="0"/>
                                  </a:rPr>
                                  <m:t>𝑓</m:t>
                                </m:r>
                              </m:e>
                            </m:mr>
                            <m:mr>
                              <m:e>
                                <m:r>
                                  <a:rPr lang="en-US" sz="3200" i="1">
                                    <a:latin typeface="Cambria Math" panose="02040503050406030204" pitchFamily="18" charset="0"/>
                                  </a:rPr>
                                  <m:t>𝑔</m:t>
                                </m:r>
                              </m:e>
                              <m:e>
                                <m:r>
                                  <a:rPr lang="en-US" sz="3200" i="1">
                                    <a:latin typeface="Cambria Math" panose="02040503050406030204" pitchFamily="18" charset="0"/>
                                  </a:rPr>
                                  <m:t>h</m:t>
                                </m:r>
                              </m:e>
                              <m:e>
                                <m:r>
                                  <a:rPr lang="en-US" sz="3200" i="1">
                                    <a:latin typeface="Cambria Math" panose="02040503050406030204" pitchFamily="18" charset="0"/>
                                  </a:rPr>
                                  <m:t>𝑖</m:t>
                                </m:r>
                              </m:e>
                            </m:mr>
                          </m:m>
                        </m:e>
                      </m:d>
                      <m:r>
                        <a:rPr lang="en-US" sz="3200" i="0">
                          <a:latin typeface="Cambria Math" panose="02040503050406030204" pitchFamily="18" charset="0"/>
                        </a:rPr>
                        <m:t>=</m:t>
                      </m:r>
                      <m:r>
                        <a:rPr lang="en-US" sz="3200" i="1">
                          <a:latin typeface="Cambria Math" panose="02040503050406030204" pitchFamily="18" charset="0"/>
                        </a:rPr>
                        <m:t>𝑎</m:t>
                      </m:r>
                      <m:d>
                        <m:dPr>
                          <m:begChr m:val="|"/>
                          <m:endChr m:val="|"/>
                          <m:ctrlPr>
                            <a:rPr lang="en-US" sz="3200" i="1">
                              <a:latin typeface="Cambria Math" panose="02040503050406030204" pitchFamily="18" charset="0"/>
                            </a:rPr>
                          </m:ctrlPr>
                        </m:dPr>
                        <m:e>
                          <m:m>
                            <m:mPr>
                              <m:plcHide m:val="on"/>
                              <m:mcs>
                                <m:mc>
                                  <m:mcPr>
                                    <m:count m:val="2"/>
                                    <m:mcJc m:val="center"/>
                                  </m:mcPr>
                                </m:mc>
                              </m:mcs>
                              <m:ctrlPr>
                                <a:rPr lang="en-US" sz="3200" i="1">
                                  <a:solidFill>
                                    <a:srgbClr val="836967"/>
                                  </a:solidFill>
                                  <a:latin typeface="Cambria Math" panose="02040503050406030204" pitchFamily="18" charset="0"/>
                                </a:rPr>
                              </m:ctrlPr>
                            </m:mPr>
                            <m:mr>
                              <m:e>
                                <m:r>
                                  <a:rPr lang="en-US" sz="3200" i="1">
                                    <a:latin typeface="Cambria Math" panose="02040503050406030204" pitchFamily="18" charset="0"/>
                                  </a:rPr>
                                  <m:t>𝑒</m:t>
                                </m:r>
                              </m:e>
                              <m:e>
                                <m:r>
                                  <a:rPr lang="en-US" sz="3200" i="1">
                                    <a:latin typeface="Cambria Math" panose="02040503050406030204" pitchFamily="18" charset="0"/>
                                  </a:rPr>
                                  <m:t>𝑓</m:t>
                                </m:r>
                              </m:e>
                            </m:mr>
                            <m:mr>
                              <m:e>
                                <m:r>
                                  <a:rPr lang="en-US" sz="3200" i="1">
                                    <a:latin typeface="Cambria Math" panose="02040503050406030204" pitchFamily="18" charset="0"/>
                                  </a:rPr>
                                  <m:t>h</m:t>
                                </m:r>
                              </m:e>
                              <m:e>
                                <m:r>
                                  <a:rPr lang="en-US" sz="3200" i="1">
                                    <a:latin typeface="Cambria Math" panose="02040503050406030204" pitchFamily="18" charset="0"/>
                                  </a:rPr>
                                  <m:t>𝑖</m:t>
                                </m:r>
                              </m:e>
                            </m:mr>
                          </m:m>
                        </m:e>
                      </m:d>
                      <m:r>
                        <a:rPr lang="en-US" sz="3200" i="0">
                          <a:latin typeface="Cambria Math" panose="02040503050406030204" pitchFamily="18" charset="0"/>
                        </a:rPr>
                        <m:t>−</m:t>
                      </m:r>
                      <m:r>
                        <a:rPr lang="en-US" sz="3200" i="1">
                          <a:latin typeface="Cambria Math" panose="02040503050406030204" pitchFamily="18" charset="0"/>
                        </a:rPr>
                        <m:t>𝑏</m:t>
                      </m:r>
                      <m:d>
                        <m:dPr>
                          <m:begChr m:val="|"/>
                          <m:endChr m:val="|"/>
                          <m:ctrlPr>
                            <a:rPr lang="en-US" sz="3200" i="1">
                              <a:latin typeface="Cambria Math" panose="02040503050406030204" pitchFamily="18" charset="0"/>
                            </a:rPr>
                          </m:ctrlPr>
                        </m:dPr>
                        <m:e>
                          <m:m>
                            <m:mPr>
                              <m:plcHide m:val="on"/>
                              <m:mcs>
                                <m:mc>
                                  <m:mcPr>
                                    <m:count m:val="2"/>
                                    <m:mcJc m:val="center"/>
                                  </m:mcPr>
                                </m:mc>
                              </m:mcs>
                              <m:ctrlPr>
                                <a:rPr lang="en-US" sz="3200" i="1">
                                  <a:solidFill>
                                    <a:srgbClr val="836967"/>
                                  </a:solidFill>
                                  <a:latin typeface="Cambria Math" panose="02040503050406030204" pitchFamily="18" charset="0"/>
                                </a:rPr>
                              </m:ctrlPr>
                            </m:mPr>
                            <m:mr>
                              <m:e>
                                <m:r>
                                  <a:rPr lang="en-US" sz="3200" i="1">
                                    <a:latin typeface="Cambria Math" panose="02040503050406030204" pitchFamily="18" charset="0"/>
                                  </a:rPr>
                                  <m:t>𝑑</m:t>
                                </m:r>
                              </m:e>
                              <m:e>
                                <m:r>
                                  <a:rPr lang="en-US" sz="3200" i="1">
                                    <a:latin typeface="Cambria Math" panose="02040503050406030204" pitchFamily="18" charset="0"/>
                                  </a:rPr>
                                  <m:t>𝑓</m:t>
                                </m:r>
                              </m:e>
                            </m:mr>
                            <m:mr>
                              <m:e>
                                <m:r>
                                  <a:rPr lang="en-US" sz="3200" i="1">
                                    <a:latin typeface="Cambria Math" panose="02040503050406030204" pitchFamily="18" charset="0"/>
                                  </a:rPr>
                                  <m:t>𝑔</m:t>
                                </m:r>
                              </m:e>
                              <m:e>
                                <m:r>
                                  <a:rPr lang="en-US" sz="3200" i="1">
                                    <a:latin typeface="Cambria Math" panose="02040503050406030204" pitchFamily="18" charset="0"/>
                                  </a:rPr>
                                  <m:t>𝑖</m:t>
                                </m:r>
                              </m:e>
                            </m:mr>
                          </m:m>
                        </m:e>
                      </m:d>
                      <m:r>
                        <a:rPr lang="en-US" sz="3200" i="0">
                          <a:latin typeface="Cambria Math" panose="02040503050406030204" pitchFamily="18" charset="0"/>
                        </a:rPr>
                        <m:t>+</m:t>
                      </m:r>
                      <m:r>
                        <a:rPr lang="en-US" sz="3200" i="1">
                          <a:latin typeface="Cambria Math" panose="02040503050406030204" pitchFamily="18" charset="0"/>
                        </a:rPr>
                        <m:t>𝑐</m:t>
                      </m:r>
                      <m:d>
                        <m:dPr>
                          <m:begChr m:val="|"/>
                          <m:endChr m:val="|"/>
                          <m:ctrlPr>
                            <a:rPr lang="en-US" sz="3200" i="1">
                              <a:latin typeface="Cambria Math" panose="02040503050406030204" pitchFamily="18" charset="0"/>
                            </a:rPr>
                          </m:ctrlPr>
                        </m:dPr>
                        <m:e>
                          <m:m>
                            <m:mPr>
                              <m:plcHide m:val="on"/>
                              <m:mcs>
                                <m:mc>
                                  <m:mcPr>
                                    <m:count m:val="2"/>
                                    <m:mcJc m:val="center"/>
                                  </m:mcPr>
                                </m:mc>
                              </m:mcs>
                              <m:ctrlPr>
                                <a:rPr lang="en-US" sz="3200" i="1">
                                  <a:solidFill>
                                    <a:srgbClr val="836967"/>
                                  </a:solidFill>
                                  <a:latin typeface="Cambria Math" panose="02040503050406030204" pitchFamily="18" charset="0"/>
                                </a:rPr>
                              </m:ctrlPr>
                            </m:mPr>
                            <m:mr>
                              <m:e>
                                <m:r>
                                  <a:rPr lang="en-US" sz="3200" i="1">
                                    <a:latin typeface="Cambria Math" panose="02040503050406030204" pitchFamily="18" charset="0"/>
                                  </a:rPr>
                                  <m:t>𝑑</m:t>
                                </m:r>
                              </m:e>
                              <m:e>
                                <m:r>
                                  <a:rPr lang="en-US" sz="3200" i="1">
                                    <a:latin typeface="Cambria Math" panose="02040503050406030204" pitchFamily="18" charset="0"/>
                                  </a:rPr>
                                  <m:t>𝑒</m:t>
                                </m:r>
                              </m:e>
                            </m:mr>
                            <m:mr>
                              <m:e>
                                <m:r>
                                  <a:rPr lang="en-US" sz="3200" i="1">
                                    <a:latin typeface="Cambria Math" panose="02040503050406030204" pitchFamily="18" charset="0"/>
                                  </a:rPr>
                                  <m:t>𝑔</m:t>
                                </m:r>
                              </m:e>
                              <m:e>
                                <m:r>
                                  <a:rPr lang="en-US" sz="3200" i="1">
                                    <a:latin typeface="Cambria Math" panose="02040503050406030204" pitchFamily="18" charset="0"/>
                                  </a:rPr>
                                  <m:t>h</m:t>
                                </m:r>
                              </m:e>
                            </m:mr>
                          </m:m>
                        </m:e>
                      </m:d>
                    </m:oMath>
                  </m:oMathPara>
                </a14:m>
                <a:endParaRPr lang="en-US" sz="3200" dirty="0"/>
              </a:p>
              <a:p>
                <a:endParaRPr lang="en-US" sz="3200" dirty="0">
                  <a:solidFill>
                    <a:srgbClr val="40424E"/>
                  </a:solidFill>
                  <a:latin typeface="urw-din"/>
                </a:endParaRPr>
              </a:p>
              <a:p>
                <a:pPr marL="342900" indent="-342900">
                  <a:buAutoNum type="arabicPeriod"/>
                </a:pPr>
                <a:endParaRPr lang="en-US" dirty="0"/>
              </a:p>
            </p:txBody>
          </p:sp>
        </mc:Choice>
        <mc:Fallback xmlns="">
          <p:sp>
            <p:nvSpPr>
              <p:cNvPr id="3" name="TextBox 2">
                <a:extLst>
                  <a:ext uri="{FF2B5EF4-FFF2-40B4-BE49-F238E27FC236}">
                    <a16:creationId xmlns:a16="http://schemas.microsoft.com/office/drawing/2014/main" id="{62273448-2B85-4BA7-8489-379CA73A18D8}"/>
                  </a:ext>
                </a:extLst>
              </p:cNvPr>
              <p:cNvSpPr txBox="1">
                <a:spLocks noRot="1" noChangeAspect="1" noMove="1" noResize="1" noEditPoints="1" noAdjustHandles="1" noChangeArrowheads="1" noChangeShapeType="1" noTextEdit="1"/>
              </p:cNvSpPr>
              <p:nvPr/>
            </p:nvSpPr>
            <p:spPr>
              <a:xfrm>
                <a:off x="1593850" y="1158875"/>
                <a:ext cx="18135600" cy="6212791"/>
              </a:xfrm>
              <a:prstGeom prst="rect">
                <a:avLst/>
              </a:prstGeom>
              <a:blipFill>
                <a:blip r:embed="rId2"/>
                <a:stretch>
                  <a:fillRect l="-840" t="-1276" r="-67"/>
                </a:stretch>
              </a:blipFill>
            </p:spPr>
            <p:txBody>
              <a:bodyPr/>
              <a:lstStyle/>
              <a:p>
                <a:r>
                  <a:rPr lang="en-IN">
                    <a:noFill/>
                  </a:rPr>
                  <a:t> </a:t>
                </a:r>
              </a:p>
            </p:txBody>
          </p:sp>
        </mc:Fallback>
      </mc:AlternateContent>
    </p:spTree>
    <p:extLst>
      <p:ext uri="{BB962C8B-B14F-4D97-AF65-F5344CB8AC3E}">
        <p14:creationId xmlns:p14="http://schemas.microsoft.com/office/powerpoint/2010/main" val="2941531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71D28C-CA7F-4B92-8566-A68BD0C82F62}"/>
                  </a:ext>
                </a:extLst>
              </p:cNvPr>
              <p:cNvSpPr txBox="1"/>
              <p:nvPr/>
            </p:nvSpPr>
            <p:spPr>
              <a:xfrm>
                <a:off x="3365987" y="442998"/>
                <a:ext cx="13391663" cy="2810385"/>
              </a:xfrm>
              <a:prstGeom prst="rect">
                <a:avLst/>
              </a:prstGeom>
              <a:noFill/>
            </p:spPr>
            <p:txBody>
              <a:bodyPr wrap="square">
                <a:spAutoFit/>
              </a:bodyPr>
              <a:lstStyle/>
              <a:p>
                <a:endParaRPr lang="en-GB" sz="2800" b="1" dirty="0">
                  <a:solidFill>
                    <a:srgbClr val="40424E"/>
                  </a:solidFill>
                  <a:latin typeface="urw-din"/>
                </a:endParaRPr>
              </a:p>
              <a:p>
                <a:r>
                  <a:rPr lang="en-GB" sz="3200" b="1" dirty="0">
                    <a:solidFill>
                      <a:srgbClr val="40424E"/>
                    </a:solidFill>
                    <a:latin typeface="urw-din"/>
                  </a:rPr>
                  <a:t>Question :</a:t>
                </a:r>
                <a:r>
                  <a:rPr lang="en-GB" sz="3200" dirty="0">
                    <a:solidFill>
                      <a:srgbClr val="40424E"/>
                    </a:solidFill>
                    <a:latin typeface="urw-din"/>
                  </a:rPr>
                  <a:t>If the two matrices</a:t>
                </a:r>
                <a:r>
                  <a:rPr lang="en-US" sz="3200" dirty="0">
                    <a:solidFill>
                      <a:srgbClr val="836967"/>
                    </a:solidFill>
                  </a:rPr>
                  <a:t> </a:t>
                </a:r>
                <a14:m>
                  <m:oMath xmlns:m="http://schemas.openxmlformats.org/officeDocument/2006/math">
                    <m:d>
                      <m:dPr>
                        <m:begChr m:val="["/>
                        <m:endChr m:val="]"/>
                        <m:ctrlPr>
                          <a:rPr lang="en-US" sz="3200" i="1" smtClean="0">
                            <a:solidFill>
                              <a:srgbClr val="836967"/>
                            </a:solidFill>
                            <a:latin typeface="Cambria Math" panose="02040503050406030204" pitchFamily="18" charset="0"/>
                          </a:rPr>
                        </m:ctrlPr>
                      </m:dPr>
                      <m:e>
                        <m:m>
                          <m:mPr>
                            <m:plcHide m:val="on"/>
                            <m:mcs>
                              <m:mc>
                                <m:mcPr>
                                  <m:count m:val="3"/>
                                  <m:mcJc m:val="center"/>
                                </m:mcPr>
                              </m:mc>
                            </m:mcs>
                            <m:ctrlPr>
                              <a:rPr lang="en-US" sz="3200" i="1">
                                <a:solidFill>
                                  <a:srgbClr val="836967"/>
                                </a:solidFill>
                                <a:latin typeface="Cambria Math" panose="02040503050406030204" pitchFamily="18" charset="0"/>
                              </a:rPr>
                            </m:ctrlPr>
                          </m:mPr>
                          <m:mr>
                            <m:e>
                              <m:r>
                                <a:rPr lang="en-US" sz="3200">
                                  <a:latin typeface="Cambria Math" panose="02040503050406030204" pitchFamily="18" charset="0"/>
                                </a:rPr>
                                <m:t>1</m:t>
                              </m:r>
                            </m:e>
                            <m:e>
                              <m:r>
                                <a:rPr lang="en-US" sz="3200" i="0">
                                  <a:latin typeface="Cambria Math" panose="02040503050406030204" pitchFamily="18" charset="0"/>
                                </a:rPr>
                                <m:t>0</m:t>
                              </m:r>
                            </m:e>
                            <m:e>
                              <m:r>
                                <a:rPr lang="en-US" sz="3200" i="1">
                                  <a:latin typeface="Cambria Math" panose="02040503050406030204" pitchFamily="18" charset="0"/>
                                </a:rPr>
                                <m:t>𝑥</m:t>
                              </m:r>
                            </m:e>
                          </m:mr>
                          <m:mr>
                            <m:e>
                              <m:r>
                                <a:rPr lang="en-US" sz="3200" i="0">
                                  <a:latin typeface="Cambria Math" panose="02040503050406030204" pitchFamily="18" charset="0"/>
                                </a:rPr>
                                <m:t>0</m:t>
                              </m:r>
                            </m:e>
                            <m:e>
                              <m:r>
                                <a:rPr lang="en-US" sz="3200" i="1">
                                  <a:latin typeface="Cambria Math" panose="02040503050406030204" pitchFamily="18" charset="0"/>
                                </a:rPr>
                                <m:t>𝑥</m:t>
                              </m:r>
                            </m:e>
                            <m:e>
                              <m:r>
                                <a:rPr lang="en-US" sz="3200" i="0">
                                  <a:latin typeface="Cambria Math" panose="02040503050406030204" pitchFamily="18" charset="0"/>
                                </a:rPr>
                                <m:t>1</m:t>
                              </m:r>
                            </m:e>
                          </m:mr>
                          <m:mr>
                            <m:e>
                              <m:r>
                                <a:rPr lang="en-US" sz="3200" i="0">
                                  <a:latin typeface="Cambria Math" panose="02040503050406030204" pitchFamily="18" charset="0"/>
                                </a:rPr>
                                <m:t>0</m:t>
                              </m:r>
                            </m:e>
                            <m:e>
                              <m:r>
                                <a:rPr lang="en-US" sz="3200" i="0">
                                  <a:latin typeface="Cambria Math" panose="02040503050406030204" pitchFamily="18" charset="0"/>
                                </a:rPr>
                                <m:t>1</m:t>
                              </m:r>
                            </m:e>
                            <m:e>
                              <m:r>
                                <a:rPr lang="en-US" sz="3200" i="1">
                                  <a:latin typeface="Cambria Math" panose="02040503050406030204" pitchFamily="18" charset="0"/>
                                </a:rPr>
                                <m:t>𝑥</m:t>
                              </m:r>
                            </m:e>
                          </m:mr>
                        </m:m>
                      </m:e>
                    </m:d>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d>
                      <m:dPr>
                        <m:begChr m:val="["/>
                        <m:endChr m:val="]"/>
                        <m:ctrlPr>
                          <a:rPr lang="en-US" sz="3200" i="1">
                            <a:latin typeface="Cambria Math" panose="02040503050406030204" pitchFamily="18" charset="0"/>
                          </a:rPr>
                        </m:ctrlPr>
                      </m:dPr>
                      <m:e>
                        <m:m>
                          <m:mPr>
                            <m:plcHide m:val="on"/>
                            <m:mcs>
                              <m:mc>
                                <m:mcPr>
                                  <m:count m:val="3"/>
                                  <m:mcJc m:val="center"/>
                                </m:mcPr>
                              </m:mc>
                            </m:mcs>
                            <m:ctrlPr>
                              <a:rPr lang="en-US" sz="3200" i="1">
                                <a:solidFill>
                                  <a:srgbClr val="836967"/>
                                </a:solidFill>
                                <a:latin typeface="Cambria Math" panose="02040503050406030204" pitchFamily="18" charset="0"/>
                              </a:rPr>
                            </m:ctrlPr>
                          </m:mPr>
                          <m:mr>
                            <m:e>
                              <m:r>
                                <a:rPr lang="en-US" sz="3200" i="1">
                                  <a:latin typeface="Cambria Math" panose="02040503050406030204" pitchFamily="18" charset="0"/>
                                </a:rPr>
                                <m:t>𝑥</m:t>
                              </m:r>
                            </m:e>
                            <m:e>
                              <m:r>
                                <a:rPr lang="en-US" sz="3200" i="0">
                                  <a:latin typeface="Cambria Math" panose="02040503050406030204" pitchFamily="18" charset="0"/>
                                </a:rPr>
                                <m:t>1</m:t>
                              </m:r>
                            </m:e>
                            <m:e>
                              <m:r>
                                <a:rPr lang="en-US" sz="3200" i="0">
                                  <a:latin typeface="Cambria Math" panose="02040503050406030204" pitchFamily="18" charset="0"/>
                                </a:rPr>
                                <m:t>1</m:t>
                              </m:r>
                            </m:e>
                          </m:mr>
                          <m:mr>
                            <m:e>
                              <m:r>
                                <a:rPr lang="en-US" sz="3200" i="1">
                                  <a:latin typeface="Cambria Math" panose="02040503050406030204" pitchFamily="18" charset="0"/>
                                </a:rPr>
                                <m:t>𝑥</m:t>
                              </m:r>
                            </m:e>
                            <m:e>
                              <m:r>
                                <a:rPr lang="en-US" sz="3200" i="0">
                                  <a:latin typeface="Cambria Math" panose="02040503050406030204" pitchFamily="18" charset="0"/>
                                </a:rPr>
                                <m:t>0</m:t>
                              </m:r>
                            </m:e>
                            <m:e>
                              <m:r>
                                <a:rPr lang="en-US" sz="3200" i="0">
                                  <a:latin typeface="Cambria Math" panose="02040503050406030204" pitchFamily="18" charset="0"/>
                                </a:rPr>
                                <m:t>1</m:t>
                              </m:r>
                            </m:e>
                          </m:mr>
                          <m:mr>
                            <m:e>
                              <m:r>
                                <a:rPr lang="en-US" sz="3200" i="0">
                                  <a:latin typeface="Cambria Math" panose="02040503050406030204" pitchFamily="18" charset="0"/>
                                </a:rPr>
                                <m:t>0</m:t>
                              </m:r>
                            </m:e>
                            <m:e>
                              <m:r>
                                <a:rPr lang="en-US" sz="3200" i="1">
                                  <a:latin typeface="Cambria Math" panose="02040503050406030204" pitchFamily="18" charset="0"/>
                                </a:rPr>
                                <m:t>𝑥</m:t>
                              </m:r>
                            </m:e>
                            <m:e>
                              <m:r>
                                <a:rPr lang="en-US" sz="3200" i="0">
                                  <a:latin typeface="Cambria Math" panose="02040503050406030204" pitchFamily="18" charset="0"/>
                                </a:rPr>
                                <m:t>0</m:t>
                              </m:r>
                            </m:e>
                          </m:mr>
                        </m:m>
                      </m:e>
                    </m:d>
                  </m:oMath>
                </a14:m>
                <a:r>
                  <a:rPr lang="en-GB" sz="3200" dirty="0">
                    <a:solidFill>
                      <a:srgbClr val="40424E"/>
                    </a:solidFill>
                    <a:latin typeface="urw-din"/>
                  </a:rPr>
                  <a:t> have the same determinant then what is the value of x is</a:t>
                </a:r>
              </a:p>
              <a:p>
                <a:endParaRPr lang="en-GB" sz="3200" b="1" dirty="0">
                  <a:solidFill>
                    <a:srgbClr val="40424E"/>
                  </a:solidFill>
                  <a:latin typeface="urw-din"/>
                </a:endParaRPr>
              </a:p>
            </p:txBody>
          </p:sp>
        </mc:Choice>
        <mc:Fallback xmlns="">
          <p:sp>
            <p:nvSpPr>
              <p:cNvPr id="4" name="TextBox 3">
                <a:extLst>
                  <a:ext uri="{FF2B5EF4-FFF2-40B4-BE49-F238E27FC236}">
                    <a16:creationId xmlns:a16="http://schemas.microsoft.com/office/drawing/2014/main" id="{A171D28C-CA7F-4B92-8566-A68BD0C82F62}"/>
                  </a:ext>
                </a:extLst>
              </p:cNvPr>
              <p:cNvSpPr txBox="1">
                <a:spLocks noRot="1" noChangeAspect="1" noMove="1" noResize="1" noEditPoints="1" noAdjustHandles="1" noChangeArrowheads="1" noChangeShapeType="1" noTextEdit="1"/>
              </p:cNvSpPr>
              <p:nvPr/>
            </p:nvSpPr>
            <p:spPr>
              <a:xfrm>
                <a:off x="3365987" y="442998"/>
                <a:ext cx="13391663" cy="2810385"/>
              </a:xfrm>
              <a:prstGeom prst="rect">
                <a:avLst/>
              </a:prstGeom>
              <a:blipFill>
                <a:blip r:embed="rId2"/>
                <a:stretch>
                  <a:fillRect l="-113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54680" y="544680"/>
              <a:ext cx="16111440" cy="9292320"/>
            </p14:xfrm>
          </p:contentPart>
        </mc:Choice>
        <mc:Fallback xmlns="">
          <p:pic>
            <p:nvPicPr>
              <p:cNvPr id="2" name="Ink 1"/>
              <p:cNvPicPr/>
              <p:nvPr/>
            </p:nvPicPr>
            <p:blipFill>
              <a:blip r:embed="rId4"/>
              <a:stretch>
                <a:fillRect/>
              </a:stretch>
            </p:blipFill>
            <p:spPr>
              <a:xfrm>
                <a:off x="1345320" y="535320"/>
                <a:ext cx="16130160" cy="9311040"/>
              </a:xfrm>
              <a:prstGeom prst="rect">
                <a:avLst/>
              </a:prstGeom>
            </p:spPr>
          </p:pic>
        </mc:Fallback>
      </mc:AlternateContent>
    </p:spTree>
    <p:extLst>
      <p:ext uri="{BB962C8B-B14F-4D97-AF65-F5344CB8AC3E}">
        <p14:creationId xmlns:p14="http://schemas.microsoft.com/office/powerpoint/2010/main" val="1375153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71D28C-CA7F-4B92-8566-A68BD0C82F62}"/>
              </a:ext>
            </a:extLst>
          </p:cNvPr>
          <p:cNvSpPr txBox="1"/>
          <p:nvPr/>
        </p:nvSpPr>
        <p:spPr>
          <a:xfrm>
            <a:off x="3365987" y="442998"/>
            <a:ext cx="13391663" cy="1015663"/>
          </a:xfrm>
          <a:prstGeom prst="rect">
            <a:avLst/>
          </a:prstGeom>
          <a:noFill/>
        </p:spPr>
        <p:txBody>
          <a:bodyPr wrap="square">
            <a:spAutoFit/>
          </a:bodyPr>
          <a:lstStyle/>
          <a:p>
            <a:endParaRPr lang="en-GB" sz="2800" b="1" dirty="0">
              <a:solidFill>
                <a:srgbClr val="40424E"/>
              </a:solidFill>
              <a:latin typeface="urw-din"/>
            </a:endParaRPr>
          </a:p>
          <a:p>
            <a:endParaRPr lang="en-GB" sz="3200" b="1" dirty="0">
              <a:solidFill>
                <a:srgbClr val="40424E"/>
              </a:solidFill>
              <a:latin typeface="urw-din"/>
            </a:endParaRPr>
          </a:p>
        </p:txBody>
      </p:sp>
      <p:pic>
        <p:nvPicPr>
          <p:cNvPr id="2" name="Picture 1"/>
          <p:cNvPicPr>
            <a:picLocks noChangeAspect="1"/>
          </p:cNvPicPr>
          <p:nvPr/>
        </p:nvPicPr>
        <p:blipFill>
          <a:blip r:embed="rId2"/>
          <a:stretch>
            <a:fillRect/>
          </a:stretch>
        </p:blipFill>
        <p:spPr>
          <a:xfrm>
            <a:off x="2355850" y="1158875"/>
            <a:ext cx="9296400" cy="3694723"/>
          </a:xfrm>
          <a:prstGeom prst="rect">
            <a:avLst/>
          </a:prstGeom>
        </p:spPr>
      </p:pic>
      <p:sp>
        <p:nvSpPr>
          <p:cNvPr id="3" name="TextBox 2"/>
          <p:cNvSpPr txBox="1"/>
          <p:nvPr/>
        </p:nvSpPr>
        <p:spPr>
          <a:xfrm>
            <a:off x="2508250" y="5913755"/>
            <a:ext cx="3352800" cy="646331"/>
          </a:xfrm>
          <a:prstGeom prst="rect">
            <a:avLst/>
          </a:prstGeom>
          <a:noFill/>
        </p:spPr>
        <p:txBody>
          <a:bodyPr wrap="square" rtlCol="0">
            <a:spAutoFit/>
          </a:bodyPr>
          <a:lstStyle/>
          <a:p>
            <a:r>
              <a:rPr lang="en-US" sz="3600" dirty="0" smtClean="0"/>
              <a:t>Answer: 0</a:t>
            </a:r>
            <a:endParaRPr lang="en-IN" sz="3600" dirty="0"/>
          </a:p>
        </p:txBody>
      </p:sp>
    </p:spTree>
    <p:extLst>
      <p:ext uri="{BB962C8B-B14F-4D97-AF65-F5344CB8AC3E}">
        <p14:creationId xmlns:p14="http://schemas.microsoft.com/office/powerpoint/2010/main" val="192694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504FD-7C27-4DE5-99C8-EE94924BDA05}"/>
              </a:ext>
            </a:extLst>
          </p:cNvPr>
          <p:cNvSpPr txBox="1"/>
          <p:nvPr/>
        </p:nvSpPr>
        <p:spPr>
          <a:xfrm>
            <a:off x="2051050" y="1082675"/>
            <a:ext cx="12725400" cy="3046988"/>
          </a:xfrm>
          <a:prstGeom prst="rect">
            <a:avLst/>
          </a:prstGeom>
          <a:noFill/>
        </p:spPr>
        <p:txBody>
          <a:bodyPr wrap="square">
            <a:spAutoFit/>
          </a:bodyPr>
          <a:lstStyle/>
          <a:p>
            <a:pPr algn="l" fontAlgn="base"/>
            <a:r>
              <a:rPr lang="en-US" sz="3200" b="1" i="0" dirty="0">
                <a:solidFill>
                  <a:srgbClr val="40424E"/>
                </a:solidFill>
                <a:effectLst/>
                <a:latin typeface="urw-din"/>
              </a:rPr>
              <a:t>Singular and Nonsingular Matrix:</a:t>
            </a:r>
            <a:r>
              <a:rPr lang="en-US" sz="3200" b="0" i="0" dirty="0">
                <a:solidFill>
                  <a:srgbClr val="40424E"/>
                </a:solidFill>
                <a:effectLst/>
                <a:latin typeface="urw-din"/>
              </a:rPr>
              <a:t> </a:t>
            </a:r>
            <a:br>
              <a:rPr lang="en-US" sz="3200" b="0" i="0" dirty="0">
                <a:solidFill>
                  <a:srgbClr val="40424E"/>
                </a:solidFill>
                <a:effectLst/>
                <a:latin typeface="urw-din"/>
              </a:rPr>
            </a:br>
            <a:r>
              <a:rPr lang="en-US" sz="3200" b="0" i="0" dirty="0">
                <a:solidFill>
                  <a:srgbClr val="40424E"/>
                </a:solidFill>
                <a:effectLst/>
                <a:latin typeface="urw-din"/>
              </a:rPr>
              <a:t> </a:t>
            </a:r>
          </a:p>
          <a:p>
            <a:pPr algn="l" fontAlgn="base">
              <a:buFont typeface="+mj-lt"/>
              <a:buAutoNum type="arabicPeriod"/>
            </a:pPr>
            <a:r>
              <a:rPr lang="en-US" sz="3200" b="0" i="0" dirty="0">
                <a:solidFill>
                  <a:srgbClr val="40424E"/>
                </a:solidFill>
                <a:effectLst/>
                <a:latin typeface="urw-din"/>
              </a:rPr>
              <a:t>Singular Matrix: A square matrix is said to be singular matrix if its determinant is zero i.e. |A|=0</a:t>
            </a:r>
          </a:p>
          <a:p>
            <a:pPr algn="l" fontAlgn="base">
              <a:buFont typeface="+mj-lt"/>
              <a:buAutoNum type="arabicPeriod"/>
            </a:pPr>
            <a:r>
              <a:rPr lang="en-US" sz="3200" b="0" i="0" dirty="0">
                <a:solidFill>
                  <a:srgbClr val="40424E"/>
                </a:solidFill>
                <a:effectLst/>
                <a:latin typeface="urw-din"/>
              </a:rPr>
              <a:t>Nonsingular Matrix: A square matrix is said to be non-singular matrix if its determinant is non-zero.</a:t>
            </a:r>
          </a:p>
        </p:txBody>
      </p:sp>
    </p:spTree>
    <p:extLst>
      <p:ext uri="{BB962C8B-B14F-4D97-AF65-F5344CB8AC3E}">
        <p14:creationId xmlns:p14="http://schemas.microsoft.com/office/powerpoint/2010/main" val="35162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4850" y="854075"/>
            <a:ext cx="15697200" cy="6740307"/>
          </a:xfrm>
          <a:prstGeom prst="rect">
            <a:avLst/>
          </a:prstGeom>
        </p:spPr>
        <p:txBody>
          <a:bodyPr wrap="square">
            <a:spAutoFit/>
          </a:bodyPr>
          <a:lstStyle/>
          <a:p>
            <a:pPr lvl="0" eaLnBrk="0" fontAlgn="base" hangingPunct="0">
              <a:spcBef>
                <a:spcPct val="0"/>
              </a:spcBef>
              <a:spcAft>
                <a:spcPct val="0"/>
              </a:spcAft>
            </a:pPr>
            <a:r>
              <a:rPr lang="en-US" altLang="en-US" sz="3600" b="1" dirty="0" smtClean="0">
                <a:solidFill>
                  <a:srgbClr val="040304"/>
                </a:solidFill>
              </a:rPr>
              <a:t>GATE CSE 2019</a:t>
            </a:r>
            <a:endParaRPr lang="en-US" altLang="en-US" sz="3600" b="1" dirty="0">
              <a:solidFill>
                <a:srgbClr val="040304"/>
              </a:solidFill>
            </a:endParaRPr>
          </a:p>
          <a:p>
            <a:pPr lvl="0" eaLnBrk="0" fontAlgn="base" hangingPunct="0">
              <a:spcBef>
                <a:spcPct val="0"/>
              </a:spcBef>
              <a:spcAft>
                <a:spcPct val="0"/>
              </a:spcAft>
            </a:pPr>
            <a:r>
              <a:rPr lang="en-US" altLang="en-US" sz="3600" dirty="0">
                <a:solidFill>
                  <a:srgbClr val="040304"/>
                </a:solidFill>
              </a:rPr>
              <a:t>Let </a:t>
            </a:r>
            <a:r>
              <a:rPr lang="en-US" altLang="en-US" sz="3600" dirty="0" smtClean="0">
                <a:solidFill>
                  <a:srgbClr val="040304"/>
                </a:solidFill>
              </a:rPr>
              <a:t>X</a:t>
            </a:r>
            <a:r>
              <a:rPr lang="en-US" altLang="en-US" sz="3600" dirty="0">
                <a:solidFill>
                  <a:srgbClr val="040304"/>
                </a:solidFill>
              </a:rPr>
              <a:t> be a square matrix. Consider the following two statements on </a:t>
            </a:r>
            <a:r>
              <a:rPr lang="en-US" altLang="en-US" sz="3600" dirty="0" smtClean="0">
                <a:solidFill>
                  <a:srgbClr val="040304"/>
                </a:solidFill>
              </a:rPr>
              <a:t>X.</a:t>
            </a:r>
            <a:endParaRPr lang="en-US" altLang="en-US" sz="3600" dirty="0">
              <a:solidFill>
                <a:srgbClr val="040304"/>
              </a:solidFill>
            </a:endParaRPr>
          </a:p>
          <a:p>
            <a:pPr lvl="0" eaLnBrk="0" fontAlgn="base" hangingPunct="0">
              <a:spcBef>
                <a:spcPct val="0"/>
              </a:spcBef>
              <a:spcAft>
                <a:spcPct val="0"/>
              </a:spcAft>
              <a:buFontTx/>
              <a:buAutoNum type="arabicPeriod"/>
            </a:pPr>
            <a:r>
              <a:rPr lang="en-US" altLang="en-US" sz="3600" dirty="0" smtClean="0">
                <a:solidFill>
                  <a:srgbClr val="040304"/>
                </a:solidFill>
              </a:rPr>
              <a:t>X</a:t>
            </a:r>
            <a:r>
              <a:rPr lang="en-US" altLang="en-US" sz="3600" dirty="0">
                <a:solidFill>
                  <a:srgbClr val="040304"/>
                </a:solidFill>
              </a:rPr>
              <a:t> is invertible</a:t>
            </a:r>
          </a:p>
          <a:p>
            <a:pPr lvl="0" eaLnBrk="0" fontAlgn="base" hangingPunct="0">
              <a:spcBef>
                <a:spcPct val="0"/>
              </a:spcBef>
              <a:spcAft>
                <a:spcPct val="0"/>
              </a:spcAft>
              <a:buFontTx/>
              <a:buAutoNum type="arabicPeriod" startAt="2"/>
            </a:pPr>
            <a:r>
              <a:rPr lang="en-US" altLang="en-US" sz="3600" dirty="0">
                <a:solidFill>
                  <a:srgbClr val="040304"/>
                </a:solidFill>
              </a:rPr>
              <a:t>Determinant of </a:t>
            </a:r>
            <a:r>
              <a:rPr lang="en-US" altLang="en-US" sz="3600" dirty="0" smtClean="0">
                <a:solidFill>
                  <a:srgbClr val="040304"/>
                </a:solidFill>
              </a:rPr>
              <a:t>X</a:t>
            </a:r>
            <a:r>
              <a:rPr lang="en-US" altLang="en-US" sz="3600" dirty="0">
                <a:solidFill>
                  <a:srgbClr val="040304"/>
                </a:solidFill>
              </a:rPr>
              <a:t> is non-zero</a:t>
            </a:r>
          </a:p>
          <a:p>
            <a:pPr lvl="0" eaLnBrk="0" fontAlgn="base" hangingPunct="0">
              <a:spcBef>
                <a:spcPct val="0"/>
              </a:spcBef>
              <a:spcAft>
                <a:spcPct val="0"/>
              </a:spcAft>
            </a:pPr>
            <a:r>
              <a:rPr lang="en-US" altLang="en-US" sz="3600" dirty="0">
                <a:solidFill>
                  <a:srgbClr val="040304"/>
                </a:solidFill>
              </a:rPr>
              <a:t>Which one of the following is TRUE?</a:t>
            </a:r>
          </a:p>
          <a:p>
            <a:pPr marL="742950" lvl="0" indent="-742950" eaLnBrk="0" fontAlgn="base" hangingPunct="0">
              <a:spcBef>
                <a:spcPct val="0"/>
              </a:spcBef>
              <a:spcAft>
                <a:spcPct val="0"/>
              </a:spcAft>
              <a:buFont typeface="+mj-lt"/>
              <a:buAutoNum type="alphaUcPeriod"/>
            </a:pPr>
            <a:r>
              <a:rPr lang="en-US" altLang="en-US" sz="3600" dirty="0">
                <a:solidFill>
                  <a:srgbClr val="040304"/>
                </a:solidFill>
              </a:rPr>
              <a:t>I implies II; II does not imply I</a:t>
            </a:r>
          </a:p>
          <a:p>
            <a:pPr marL="742950" lvl="0" indent="-742950" eaLnBrk="0" fontAlgn="base" hangingPunct="0">
              <a:spcBef>
                <a:spcPct val="0"/>
              </a:spcBef>
              <a:spcAft>
                <a:spcPct val="0"/>
              </a:spcAft>
              <a:buFont typeface="+mj-lt"/>
              <a:buAutoNum type="alphaUcPeriod"/>
            </a:pPr>
            <a:r>
              <a:rPr lang="en-US" altLang="en-US" sz="3600" dirty="0">
                <a:solidFill>
                  <a:srgbClr val="040304"/>
                </a:solidFill>
              </a:rPr>
              <a:t>II implies I; I does not imply II</a:t>
            </a:r>
          </a:p>
          <a:p>
            <a:pPr marL="742950" lvl="0" indent="-742950" eaLnBrk="0" fontAlgn="base" hangingPunct="0">
              <a:spcBef>
                <a:spcPct val="0"/>
              </a:spcBef>
              <a:spcAft>
                <a:spcPct val="0"/>
              </a:spcAft>
              <a:buFont typeface="+mj-lt"/>
              <a:buAutoNum type="alphaUcPeriod"/>
            </a:pPr>
            <a:r>
              <a:rPr lang="en-US" altLang="en-US" sz="3600" dirty="0">
                <a:solidFill>
                  <a:srgbClr val="040304"/>
                </a:solidFill>
              </a:rPr>
              <a:t>I does not imply II; II does not imply I</a:t>
            </a:r>
          </a:p>
          <a:p>
            <a:pPr marL="742950" lvl="0" indent="-742950" eaLnBrk="0" fontAlgn="base" hangingPunct="0">
              <a:spcBef>
                <a:spcPct val="0"/>
              </a:spcBef>
              <a:spcAft>
                <a:spcPct val="0"/>
              </a:spcAft>
              <a:buFont typeface="+mj-lt"/>
              <a:buAutoNum type="alphaUcPeriod"/>
            </a:pPr>
            <a:r>
              <a:rPr lang="en-US" altLang="en-US" sz="3600" dirty="0">
                <a:solidFill>
                  <a:srgbClr val="040304"/>
                </a:solidFill>
              </a:rPr>
              <a:t>I and II are equivalent </a:t>
            </a:r>
            <a:r>
              <a:rPr lang="en-US" altLang="en-US" sz="3600" dirty="0" smtClean="0">
                <a:solidFill>
                  <a:srgbClr val="040304"/>
                </a:solidFill>
              </a:rPr>
              <a:t>statements</a:t>
            </a:r>
          </a:p>
          <a:p>
            <a:pPr lvl="0" eaLnBrk="0" fontAlgn="base" hangingPunct="0">
              <a:spcBef>
                <a:spcPct val="0"/>
              </a:spcBef>
              <a:spcAft>
                <a:spcPct val="0"/>
              </a:spcAft>
            </a:pPr>
            <a:endParaRPr lang="en-US" altLang="en-US" sz="3600" dirty="0" smtClean="0">
              <a:solidFill>
                <a:srgbClr val="040304"/>
              </a:solidFill>
            </a:endParaRPr>
          </a:p>
          <a:p>
            <a:pPr lvl="0" eaLnBrk="0" fontAlgn="base" hangingPunct="0">
              <a:spcBef>
                <a:spcPct val="0"/>
              </a:spcBef>
              <a:spcAft>
                <a:spcPct val="0"/>
              </a:spcAft>
            </a:pPr>
            <a:endParaRPr lang="en-US" altLang="en-US" sz="3600" dirty="0">
              <a:solidFill>
                <a:srgbClr val="040304"/>
              </a:solidFill>
            </a:endParaRPr>
          </a:p>
          <a:p>
            <a:pPr lvl="0" eaLnBrk="0" fontAlgn="base" hangingPunct="0">
              <a:spcBef>
                <a:spcPct val="0"/>
              </a:spcBef>
              <a:spcAft>
                <a:spcPct val="0"/>
              </a:spcAft>
            </a:pPr>
            <a:r>
              <a:rPr lang="en-US" altLang="en-US" sz="3600" dirty="0" smtClean="0">
                <a:solidFill>
                  <a:srgbClr val="040304"/>
                </a:solidFill>
              </a:rPr>
              <a:t>Answer: (D)</a:t>
            </a:r>
            <a:endParaRPr lang="en-US" altLang="en-US" sz="3600" dirty="0">
              <a:solidFill>
                <a:srgbClr val="040304"/>
              </a:solidFill>
            </a:endParaRPr>
          </a:p>
        </p:txBody>
      </p:sp>
    </p:spTree>
    <p:extLst>
      <p:ext uri="{BB962C8B-B14F-4D97-AF65-F5344CB8AC3E}">
        <p14:creationId xmlns:p14="http://schemas.microsoft.com/office/powerpoint/2010/main" val="17468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0" y="10427105"/>
            <a:ext cx="20104100" cy="882015"/>
            <a:chOff x="0" y="10427105"/>
            <a:chExt cx="20104100" cy="882015"/>
          </a:xfrm>
        </p:grpSpPr>
        <p:pic>
          <p:nvPicPr>
            <p:cNvPr id="9" name="object 9"/>
            <p:cNvPicPr/>
            <p:nvPr/>
          </p:nvPicPr>
          <p:blipFill>
            <a:blip r:embed="rId2" cstate="print"/>
            <a:stretch>
              <a:fillRect/>
            </a:stretch>
          </p:blipFill>
          <p:spPr>
            <a:xfrm>
              <a:off x="1368587" y="10427105"/>
              <a:ext cx="18735513" cy="881450"/>
            </a:xfrm>
            <a:prstGeom prst="rect">
              <a:avLst/>
            </a:prstGeom>
          </p:spPr>
        </p:pic>
        <p:sp>
          <p:nvSpPr>
            <p:cNvPr id="10" name="object 10"/>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11" name="object 11"/>
          <p:cNvSpPr txBox="1">
            <a:spLocks noGrp="1"/>
          </p:cNvSpPr>
          <p:nvPr>
            <p:ph type="ftr" sz="quarter" idx="5"/>
          </p:nvPr>
        </p:nvSpPr>
        <p:spPr>
          <a:xfrm>
            <a:off x="271250" y="10567782"/>
            <a:ext cx="713000" cy="577081"/>
          </a:xfrm>
          <a:prstGeom prst="rect">
            <a:avLst/>
          </a:prstGeom>
        </p:spPr>
        <p:txBody>
          <a:bodyPr vert="horz" wrap="square" lIns="0" tIns="0" rIns="0" bIns="0" rtlCol="0">
            <a:spAutoFit/>
          </a:bodyPr>
          <a:lstStyle/>
          <a:p>
            <a:pPr marL="12700">
              <a:lnSpc>
                <a:spcPts val="4490"/>
              </a:lnSpc>
            </a:pPr>
            <a:endParaRPr spc="-545" dirty="0">
              <a:latin typeface="Roboto" panose="02000000000000000000" pitchFamily="2" charset="0"/>
              <a:ea typeface="Roboto" panose="02000000000000000000" pitchFamily="2" charset="0"/>
            </a:endParaRPr>
          </a:p>
        </p:txBody>
      </p:sp>
      <p:pic>
        <p:nvPicPr>
          <p:cNvPr id="12" name="Picture 11" descr="A picture containing text, clipart&#10;&#10;Description automatically generated">
            <a:extLst>
              <a:ext uri="{FF2B5EF4-FFF2-40B4-BE49-F238E27FC236}">
                <a16:creationId xmlns:a16="http://schemas.microsoft.com/office/drawing/2014/main" id="{9AD5CE99-6D06-4DB7-A452-E8992ECAD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13" name="object 7"/>
              <p:cNvSpPr txBox="1"/>
              <p:nvPr/>
            </p:nvSpPr>
            <p:spPr>
              <a:xfrm>
                <a:off x="2127250" y="1449275"/>
                <a:ext cx="14268729" cy="3953005"/>
              </a:xfrm>
              <a:prstGeom prst="rect">
                <a:avLst/>
              </a:prstGeom>
            </p:spPr>
            <p:txBody>
              <a:bodyPr vert="horz" wrap="square" lIns="0" tIns="13335" rIns="0" bIns="0" rtlCol="0">
                <a:spAutoFit/>
              </a:bodyPr>
              <a:lstStyle/>
              <a:p>
                <a:pPr algn="l" fontAlgn="base"/>
                <a:r>
                  <a:rPr lang="en-GB" sz="3600" b="1" i="0" dirty="0" smtClean="0">
                    <a:solidFill>
                      <a:srgbClr val="40424E"/>
                    </a:solidFill>
                    <a:effectLst/>
                    <a:latin typeface="urw-din"/>
                  </a:rPr>
                  <a:t>Properties of Determinant of Matrices</a:t>
                </a:r>
              </a:p>
              <a:p>
                <a:pPr marL="571500" indent="-571500" algn="l" fontAlgn="base">
                  <a:buFont typeface="Arial" panose="020B0604020202020204" pitchFamily="34" charset="0"/>
                  <a:buChar char="•"/>
                </a:pPr>
                <a:endParaRPr lang="en-GB" sz="3600" dirty="0">
                  <a:solidFill>
                    <a:srgbClr val="40424E"/>
                  </a:solidFill>
                  <a:latin typeface="urw-din"/>
                </a:endParaRPr>
              </a:p>
              <a:p>
                <a:pPr marL="571500" indent="-571500" algn="l" fontAlgn="base">
                  <a:buFont typeface="Arial" panose="020B0604020202020204" pitchFamily="34" charset="0"/>
                  <a:buChar char="•"/>
                </a:pPr>
                <a:r>
                  <a:rPr lang="en-GB" sz="3600" b="0" i="0" dirty="0" smtClean="0">
                    <a:solidFill>
                      <a:srgbClr val="40424E"/>
                    </a:solidFill>
                    <a:effectLst/>
                    <a:latin typeface="urw-din"/>
                  </a:rPr>
                  <a:t>Determinant </a:t>
                </a:r>
                <a:r>
                  <a:rPr lang="en-GB" sz="3600" b="0" i="0" dirty="0">
                    <a:solidFill>
                      <a:srgbClr val="40424E"/>
                    </a:solidFill>
                    <a:effectLst/>
                    <a:latin typeface="urw-din"/>
                  </a:rPr>
                  <a:t>evaluated across any row or column is same.</a:t>
                </a:r>
              </a:p>
              <a:p>
                <a:pPr marL="571500" indent="-571500" algn="l" fontAlgn="base">
                  <a:buFont typeface="Arial" panose="020B0604020202020204" pitchFamily="34" charset="0"/>
                  <a:buChar char="•"/>
                </a:pPr>
                <a:r>
                  <a:rPr lang="en-GB" sz="3600" b="0" i="0" dirty="0">
                    <a:solidFill>
                      <a:srgbClr val="40424E"/>
                    </a:solidFill>
                    <a:effectLst/>
                    <a:latin typeface="urw-din"/>
                  </a:rPr>
                  <a:t>If all the elements of a row (or column) are zeros, then the value of the determinant is zero.</a:t>
                </a:r>
              </a:p>
              <a:p>
                <a:pPr marL="571500" indent="-571500" algn="l" fontAlgn="base">
                  <a:buFont typeface="Arial" panose="020B0604020202020204" pitchFamily="34" charset="0"/>
                  <a:buChar char="•"/>
                </a:pPr>
                <a:r>
                  <a:rPr lang="en-GB" sz="3600" b="0" i="0" dirty="0">
                    <a:solidFill>
                      <a:srgbClr val="40424E"/>
                    </a:solidFill>
                    <a:effectLst/>
                    <a:latin typeface="urw-din"/>
                  </a:rPr>
                  <a:t>Determinant of a Identity matrix </a:t>
                </a:r>
                <a14:m>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i="1">
                            <a:latin typeface="Cambria Math" panose="02040503050406030204" pitchFamily="18" charset="0"/>
                          </a:rPr>
                          <m:t>𝐼</m:t>
                        </m:r>
                      </m:e>
                      <m:sub>
                        <m:r>
                          <a:rPr lang="en-US" sz="3600" i="1">
                            <a:latin typeface="Cambria Math" panose="02040503050406030204" pitchFamily="18" charset="0"/>
                          </a:rPr>
                          <m:t>𝑛</m:t>
                        </m:r>
                      </m:sub>
                    </m:sSub>
                    <m:r>
                      <a:rPr lang="en-US" sz="3600" i="0">
                        <a:latin typeface="Cambria Math" panose="02040503050406030204" pitchFamily="18" charset="0"/>
                      </a:rPr>
                      <m:t>=1</m:t>
                    </m:r>
                  </m:oMath>
                </a14:m>
                <a:endParaRPr lang="en-US" sz="3600" dirty="0"/>
              </a:p>
              <a:p>
                <a:pPr algn="l" fontAlgn="base"/>
                <a:endParaRPr lang="en-GB" sz="4000" b="0" i="0" dirty="0">
                  <a:solidFill>
                    <a:srgbClr val="40424E"/>
                  </a:solidFill>
                  <a:effectLst/>
                  <a:latin typeface="urw-din"/>
                </a:endParaRPr>
              </a:p>
            </p:txBody>
          </p:sp>
        </mc:Choice>
        <mc:Fallback xmlns="">
          <p:sp>
            <p:nvSpPr>
              <p:cNvPr id="13" name="object 7"/>
              <p:cNvSpPr txBox="1">
                <a:spLocks noRot="1" noChangeAspect="1" noMove="1" noResize="1" noEditPoints="1" noAdjustHandles="1" noChangeArrowheads="1" noChangeShapeType="1" noTextEdit="1"/>
              </p:cNvSpPr>
              <p:nvPr/>
            </p:nvSpPr>
            <p:spPr>
              <a:xfrm>
                <a:off x="2127250" y="1449275"/>
                <a:ext cx="14268729" cy="3953005"/>
              </a:xfrm>
              <a:prstGeom prst="rect">
                <a:avLst/>
              </a:prstGeom>
              <a:blipFill>
                <a:blip r:embed="rId4"/>
                <a:stretch>
                  <a:fillRect l="-1965" t="-3241" r="-982"/>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1060200" y="3519360"/>
              <a:ext cx="545400" cy="206640"/>
            </p14:xfrm>
          </p:contentPart>
        </mc:Choice>
        <mc:Fallback xmlns="">
          <p:pic>
            <p:nvPicPr>
              <p:cNvPr id="2" name="Ink 1"/>
              <p:cNvPicPr/>
              <p:nvPr/>
            </p:nvPicPr>
            <p:blipFill>
              <a:blip r:embed="rId6"/>
              <a:stretch>
                <a:fillRect/>
              </a:stretch>
            </p:blipFill>
            <p:spPr>
              <a:xfrm>
                <a:off x="1050840" y="3510000"/>
                <a:ext cx="564120" cy="225360"/>
              </a:xfrm>
              <a:prstGeom prst="rect">
                <a:avLst/>
              </a:prstGeom>
            </p:spPr>
          </p:pic>
        </mc:Fallback>
      </mc:AlternateContent>
    </p:spTree>
    <p:extLst>
      <p:ext uri="{BB962C8B-B14F-4D97-AF65-F5344CB8AC3E}">
        <p14:creationId xmlns:p14="http://schemas.microsoft.com/office/powerpoint/2010/main" val="316284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2"/>
              <p:cNvSpPr txBox="1"/>
              <p:nvPr/>
            </p:nvSpPr>
            <p:spPr>
              <a:xfrm>
                <a:off x="2203450" y="1387475"/>
                <a:ext cx="14325600" cy="6281847"/>
              </a:xfrm>
              <a:prstGeom prst="rect">
                <a:avLst/>
              </a:prstGeom>
            </p:spPr>
            <p:txBody>
              <a:bodyPr vert="horz" wrap="square" lIns="0" tIns="58419" rIns="0" bIns="0" rtlCol="0">
                <a:spAutoFit/>
              </a:bodyPr>
              <a:lstStyle/>
              <a:p>
                <a:pPr marL="469900" marR="5080" indent="-457200">
                  <a:lnSpc>
                    <a:spcPts val="3050"/>
                  </a:lnSpc>
                  <a:spcBef>
                    <a:spcPts val="459"/>
                  </a:spcBef>
                  <a:buFont typeface="Arial" panose="020B0604020202020204" pitchFamily="34" charset="0"/>
                  <a:buChar char="•"/>
                </a:pPr>
                <a:r>
                  <a:rPr lang="en-GB" sz="3600" dirty="0">
                    <a:solidFill>
                      <a:srgbClr val="0D2A3C"/>
                    </a:solidFill>
                    <a:ea typeface="Roboto" panose="02000000000000000000" pitchFamily="2" charset="0"/>
                    <a:cs typeface="Trebuchet MS"/>
                  </a:rPr>
                  <a:t>If the rows and columns of a determinant are interchanged, then the value of determinant remains unchanged.</a:t>
                </a:r>
              </a:p>
              <a:p>
                <a:pPr marL="12700" marR="5080">
                  <a:lnSpc>
                    <a:spcPts val="3050"/>
                  </a:lnSpc>
                  <a:spcBef>
                    <a:spcPts val="459"/>
                  </a:spcBef>
                </a:pPr>
                <a:r>
                  <a:rPr lang="en-GB" sz="3600" i="1" dirty="0">
                    <a:solidFill>
                      <a:srgbClr val="0D2A3C"/>
                    </a:solidFill>
                    <a:ea typeface="Roboto" panose="02000000000000000000" pitchFamily="2" charset="0"/>
                  </a:rPr>
                  <a:t>      i.e., </a:t>
                </a:r>
                <a14:m>
                  <m:oMath xmlns:m="http://schemas.openxmlformats.org/officeDocument/2006/math">
                    <m:d>
                      <m:dPr>
                        <m:begChr m:val="|"/>
                        <m:endChr m:val="|"/>
                        <m:ctrlPr>
                          <a:rPr lang="en-US" sz="3600" i="1" smtClean="0">
                            <a:solidFill>
                              <a:srgbClr val="836967"/>
                            </a:solidFill>
                            <a:latin typeface="Cambria Math" panose="02040503050406030204" pitchFamily="18" charset="0"/>
                          </a:rPr>
                        </m:ctrlPr>
                      </m:dPr>
                      <m:e>
                        <m:sSup>
                          <m:sSupPr>
                            <m:ctrlPr>
                              <a:rPr lang="en-US" sz="3600" i="1">
                                <a:solidFill>
                                  <a:srgbClr val="836967"/>
                                </a:solidFill>
                                <a:latin typeface="Cambria Math" panose="02040503050406030204" pitchFamily="18" charset="0"/>
                              </a:rPr>
                            </m:ctrlPr>
                          </m:sSupPr>
                          <m:e>
                            <m:r>
                              <a:rPr lang="en-US" sz="3600" i="1">
                                <a:latin typeface="Cambria Math" panose="02040503050406030204" pitchFamily="18" charset="0"/>
                              </a:rPr>
                              <m:t>𝐴</m:t>
                            </m:r>
                          </m:e>
                          <m:sup>
                            <m:r>
                              <a:rPr lang="en-US" sz="3600" i="1">
                                <a:latin typeface="Cambria Math" panose="02040503050406030204" pitchFamily="18" charset="0"/>
                              </a:rPr>
                              <m:t>𝑇</m:t>
                            </m:r>
                          </m:sup>
                        </m:sSup>
                      </m:e>
                    </m:d>
                    <m:r>
                      <a:rPr lang="en-US" sz="3600" i="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𝐴</m:t>
                        </m:r>
                      </m:e>
                    </m:d>
                  </m:oMath>
                </a14:m>
                <a:endParaRPr lang="en-US" sz="3600" i="1" dirty="0">
                  <a:solidFill>
                    <a:srgbClr val="836967"/>
                  </a:solidFill>
                </a:endParaRPr>
              </a:p>
              <a:p>
                <a:pPr marL="12700" marR="5080">
                  <a:lnSpc>
                    <a:spcPts val="3050"/>
                  </a:lnSpc>
                  <a:spcBef>
                    <a:spcPts val="459"/>
                  </a:spcBef>
                </a:pPr>
                <a:endParaRPr lang="en-GB" sz="3600" dirty="0">
                  <a:solidFill>
                    <a:srgbClr val="0D2A3C"/>
                  </a:solidFill>
                  <a:ea typeface="Roboto" panose="02000000000000000000" pitchFamily="2" charset="0"/>
                  <a:cs typeface="Trebuchet MS"/>
                </a:endParaRPr>
              </a:p>
              <a:p>
                <a:pPr marL="12700" marR="5080">
                  <a:lnSpc>
                    <a:spcPts val="3050"/>
                  </a:lnSpc>
                  <a:spcBef>
                    <a:spcPts val="459"/>
                  </a:spcBef>
                </a:pPr>
                <a:endParaRPr lang="en-GB" sz="3600" dirty="0">
                  <a:solidFill>
                    <a:srgbClr val="0D2A3C"/>
                  </a:solidFill>
                  <a:ea typeface="Roboto" panose="02000000000000000000" pitchFamily="2" charset="0"/>
                  <a:cs typeface="Trebuchet MS"/>
                </a:endParaRPr>
              </a:p>
              <a:p>
                <a:pPr marL="469900" marR="5080" indent="-457200">
                  <a:lnSpc>
                    <a:spcPts val="3050"/>
                  </a:lnSpc>
                  <a:spcBef>
                    <a:spcPts val="459"/>
                  </a:spcBef>
                  <a:buFont typeface="Arial" panose="020B0604020202020204" pitchFamily="34" charset="0"/>
                  <a:buChar char="•"/>
                </a:pPr>
                <a:r>
                  <a:rPr lang="en-GB" sz="3600" dirty="0">
                    <a:solidFill>
                      <a:srgbClr val="0D2A3C"/>
                    </a:solidFill>
                    <a:ea typeface="Roboto" panose="02000000000000000000" pitchFamily="2" charset="0"/>
                    <a:cs typeface="Trebuchet MS"/>
                  </a:rPr>
                  <a:t>The interchange of any two rows(or columns changes the sign of a determinant without altering its absolute value.</a:t>
                </a:r>
              </a:p>
              <a:p>
                <a:pPr marL="12700" marR="5080">
                  <a:lnSpc>
                    <a:spcPts val="3050"/>
                  </a:lnSpc>
                  <a:spcBef>
                    <a:spcPts val="459"/>
                  </a:spcBef>
                </a:pPr>
                <a:endParaRPr lang="en-US" sz="3600" dirty="0">
                  <a:solidFill>
                    <a:srgbClr val="836967"/>
                  </a:solidFill>
                </a:endParaRPr>
              </a:p>
              <a:p>
                <a:pPr marL="12700" marR="5080">
                  <a:lnSpc>
                    <a:spcPts val="3050"/>
                  </a:lnSpc>
                  <a:spcBef>
                    <a:spcPts val="459"/>
                  </a:spcBef>
                </a:pPr>
                <a:endParaRPr lang="en-US" sz="3600" i="1" dirty="0">
                  <a:solidFill>
                    <a:srgbClr val="836967"/>
                  </a:solidFill>
                  <a:latin typeface="Cambria Math" panose="02040503050406030204" pitchFamily="18" charset="0"/>
                </a:endParaRPr>
              </a:p>
              <a:p>
                <a:pPr marL="12700" marR="5080">
                  <a:lnSpc>
                    <a:spcPts val="3050"/>
                  </a:lnSpc>
                  <a:spcBef>
                    <a:spcPts val="459"/>
                  </a:spcBef>
                </a:pPr>
                <a:endParaRPr lang="en-US" sz="3600" i="1" dirty="0">
                  <a:solidFill>
                    <a:srgbClr val="836967"/>
                  </a:solidFill>
                  <a:latin typeface="Cambria Math" panose="02040503050406030204" pitchFamily="18" charset="0"/>
                </a:endParaRPr>
              </a:p>
              <a:p>
                <a:pPr marL="12700" marR="5080">
                  <a:lnSpc>
                    <a:spcPts val="3050"/>
                  </a:lnSpc>
                  <a:spcBef>
                    <a:spcPts val="459"/>
                  </a:spcBef>
                </a:pPr>
                <a14:m>
                  <m:oMathPara xmlns:m="http://schemas.openxmlformats.org/officeDocument/2006/math">
                    <m:oMathParaPr>
                      <m:jc m:val="centerGroup"/>
                    </m:oMathParaPr>
                    <m:oMath xmlns:m="http://schemas.openxmlformats.org/officeDocument/2006/math">
                      <m:d>
                        <m:dPr>
                          <m:begChr m:val="|"/>
                          <m:endChr m:val="|"/>
                          <m:ctrlPr>
                            <a:rPr lang="en-US" sz="3600" i="1" smtClean="0">
                              <a:solidFill>
                                <a:srgbClr val="836967"/>
                              </a:solidFill>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33</m:t>
                                    </m:r>
                                  </m:sub>
                                </m:sSub>
                              </m:e>
                            </m:mr>
                          </m:m>
                        </m:e>
                      </m:d>
                      <m:r>
                        <a:rPr lang="en-US" sz="3600" i="0">
                          <a:latin typeface="Cambria Math" panose="02040503050406030204" pitchFamily="18" charset="0"/>
                        </a:rPr>
                        <m:t>=</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33</m:t>
                                    </m:r>
                                  </m:sub>
                                </m:sSub>
                              </m:e>
                            </m:mr>
                          </m:m>
                        </m:e>
                      </m:d>
                    </m:oMath>
                  </m:oMathPara>
                </a14:m>
                <a:endParaRPr lang="en-GB" sz="3600" dirty="0">
                  <a:solidFill>
                    <a:srgbClr val="0D2A3C"/>
                  </a:solidFill>
                  <a:ea typeface="Roboto" panose="02000000000000000000" pitchFamily="2" charset="0"/>
                  <a:cs typeface="Trebuchet MS"/>
                </a:endParaRPr>
              </a:p>
              <a:p>
                <a:pPr marL="12700" marR="5080">
                  <a:lnSpc>
                    <a:spcPts val="3050"/>
                  </a:lnSpc>
                  <a:spcBef>
                    <a:spcPts val="459"/>
                  </a:spcBef>
                </a:pPr>
                <a:endParaRPr lang="en-GB" sz="3600" dirty="0">
                  <a:solidFill>
                    <a:srgbClr val="0D2A3C"/>
                  </a:solidFill>
                  <a:ea typeface="Roboto" panose="02000000000000000000" pitchFamily="2" charset="0"/>
                  <a:cs typeface="Trebuchet MS"/>
                </a:endParaRPr>
              </a:p>
              <a:p>
                <a:pPr marL="469900" marR="5080" indent="-457200">
                  <a:lnSpc>
                    <a:spcPts val="3050"/>
                  </a:lnSpc>
                  <a:spcBef>
                    <a:spcPts val="459"/>
                  </a:spcBef>
                  <a:buFont typeface="Arial" panose="020B0604020202020204" pitchFamily="34" charset="0"/>
                  <a:buChar char="•"/>
                </a:pPr>
                <a:endParaRPr lang="en-GB" sz="3600" dirty="0">
                  <a:solidFill>
                    <a:srgbClr val="0D2A3C"/>
                  </a:solidFill>
                  <a:ea typeface="Roboto" panose="02000000000000000000" pitchFamily="2" charset="0"/>
                  <a:cs typeface="Trebuchet MS"/>
                </a:endParaRPr>
              </a:p>
              <a:p>
                <a:pPr marL="12700" marR="5080">
                  <a:lnSpc>
                    <a:spcPts val="3050"/>
                  </a:lnSpc>
                  <a:spcBef>
                    <a:spcPts val="459"/>
                  </a:spcBef>
                </a:pPr>
                <a:endParaRPr sz="3600" dirty="0">
                  <a:latin typeface="Roboto" panose="02000000000000000000" pitchFamily="2" charset="0"/>
                  <a:ea typeface="Roboto" panose="02000000000000000000" pitchFamily="2" charset="0"/>
                  <a:cs typeface="Trebuchet MS"/>
                </a:endParaRPr>
              </a:p>
            </p:txBody>
          </p:sp>
        </mc:Choice>
        <mc:Fallback xmlns="">
          <p:sp>
            <p:nvSpPr>
              <p:cNvPr id="2" name="object 2"/>
              <p:cNvSpPr txBox="1">
                <a:spLocks noRot="1" noChangeAspect="1" noMove="1" noResize="1" noEditPoints="1" noAdjustHandles="1" noChangeArrowheads="1" noChangeShapeType="1" noTextEdit="1"/>
              </p:cNvSpPr>
              <p:nvPr/>
            </p:nvSpPr>
            <p:spPr>
              <a:xfrm>
                <a:off x="2203450" y="1387475"/>
                <a:ext cx="14325600" cy="6281847"/>
              </a:xfrm>
              <a:prstGeom prst="rect">
                <a:avLst/>
              </a:prstGeom>
              <a:blipFill>
                <a:blip r:embed="rId2"/>
                <a:stretch>
                  <a:fillRect l="-1702" t="-3495" r="-2255"/>
                </a:stretch>
              </a:blipFill>
            </p:spPr>
            <p:txBody>
              <a:bodyPr/>
              <a:lstStyle/>
              <a:p>
                <a:r>
                  <a:rPr lang="en-IN">
                    <a:noFill/>
                  </a:rPr>
                  <a:t> </a:t>
                </a:r>
              </a:p>
            </p:txBody>
          </p:sp>
        </mc:Fallback>
      </mc:AlternateContent>
      <p:grpSp>
        <p:nvGrpSpPr>
          <p:cNvPr id="8" name="object 8"/>
          <p:cNvGrpSpPr/>
          <p:nvPr/>
        </p:nvGrpSpPr>
        <p:grpSpPr>
          <a:xfrm>
            <a:off x="0" y="10427105"/>
            <a:ext cx="20104100" cy="882015"/>
            <a:chOff x="0" y="10427105"/>
            <a:chExt cx="20104100" cy="882015"/>
          </a:xfrm>
        </p:grpSpPr>
        <p:pic>
          <p:nvPicPr>
            <p:cNvPr id="9" name="object 9"/>
            <p:cNvPicPr/>
            <p:nvPr/>
          </p:nvPicPr>
          <p:blipFill>
            <a:blip r:embed="rId3" cstate="print"/>
            <a:stretch>
              <a:fillRect/>
            </a:stretch>
          </p:blipFill>
          <p:spPr>
            <a:xfrm>
              <a:off x="1368587" y="10427105"/>
              <a:ext cx="18735513" cy="881450"/>
            </a:xfrm>
            <a:prstGeom prst="rect">
              <a:avLst/>
            </a:prstGeom>
          </p:spPr>
        </p:pic>
        <p:sp>
          <p:nvSpPr>
            <p:cNvPr id="10" name="object 10"/>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11" name="object 11"/>
          <p:cNvSpPr txBox="1">
            <a:spLocks noGrp="1"/>
          </p:cNvSpPr>
          <p:nvPr>
            <p:ph type="ftr" sz="quarter" idx="5"/>
          </p:nvPr>
        </p:nvSpPr>
        <p:spPr>
          <a:xfrm>
            <a:off x="271250" y="10567782"/>
            <a:ext cx="713000" cy="577081"/>
          </a:xfrm>
          <a:prstGeom prst="rect">
            <a:avLst/>
          </a:prstGeom>
        </p:spPr>
        <p:txBody>
          <a:bodyPr vert="horz" wrap="square" lIns="0" tIns="0" rIns="0" bIns="0" rtlCol="0">
            <a:spAutoFit/>
          </a:bodyPr>
          <a:lstStyle/>
          <a:p>
            <a:pPr marL="12700">
              <a:lnSpc>
                <a:spcPts val="4490"/>
              </a:lnSpc>
            </a:pPr>
            <a:endParaRPr spc="-545" dirty="0">
              <a:latin typeface="Roboto" panose="02000000000000000000" pitchFamily="2" charset="0"/>
              <a:ea typeface="Roboto" panose="02000000000000000000" pitchFamily="2" charset="0"/>
            </a:endParaRPr>
          </a:p>
        </p:txBody>
      </p:sp>
      <p:pic>
        <p:nvPicPr>
          <p:cNvPr id="12" name="Picture 11" descr="A picture containing text, clipart&#10;&#10;Description automatically generated">
            <a:extLst>
              <a:ext uri="{FF2B5EF4-FFF2-40B4-BE49-F238E27FC236}">
                <a16:creationId xmlns:a16="http://schemas.microsoft.com/office/drawing/2014/main" id="{9AD5CE99-6D06-4DB7-A452-E8992ECAD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4918680" y="6494040"/>
              <a:ext cx="7849440" cy="3519720"/>
            </p14:xfrm>
          </p:contentPart>
        </mc:Choice>
        <mc:Fallback xmlns="">
          <p:pic>
            <p:nvPicPr>
              <p:cNvPr id="3" name="Ink 2"/>
              <p:cNvPicPr/>
              <p:nvPr/>
            </p:nvPicPr>
            <p:blipFill>
              <a:blip r:embed="rId6"/>
              <a:stretch>
                <a:fillRect/>
              </a:stretch>
            </p:blipFill>
            <p:spPr>
              <a:xfrm>
                <a:off x="4909320" y="6484680"/>
                <a:ext cx="7868160" cy="3538440"/>
              </a:xfrm>
              <a:prstGeom prst="rect">
                <a:avLst/>
              </a:prstGeom>
            </p:spPr>
          </p:pic>
        </mc:Fallback>
      </mc:AlternateContent>
    </p:spTree>
    <p:extLst>
      <p:ext uri="{BB962C8B-B14F-4D97-AF65-F5344CB8AC3E}">
        <p14:creationId xmlns:p14="http://schemas.microsoft.com/office/powerpoint/2010/main" val="383848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3450" y="1387475"/>
            <a:ext cx="8989870" cy="2028759"/>
          </a:xfrm>
          <a:prstGeom prst="rect">
            <a:avLst/>
          </a:prstGeom>
        </p:spPr>
        <p:txBody>
          <a:bodyPr vert="horz" wrap="square" lIns="0" tIns="58419" rIns="0" bIns="0" rtlCol="0">
            <a:spAutoFit/>
          </a:bodyPr>
          <a:lstStyle/>
          <a:p>
            <a:r>
              <a:rPr lang="en-GB" sz="3200" b="1" i="0" dirty="0">
                <a:solidFill>
                  <a:srgbClr val="40424E"/>
                </a:solidFill>
                <a:effectLst/>
                <a:latin typeface="urw-din"/>
              </a:rPr>
              <a:t>Order of a Matrix :</a:t>
            </a:r>
            <a:r>
              <a:rPr lang="en-GB" sz="3200" b="0" i="0" dirty="0">
                <a:solidFill>
                  <a:srgbClr val="40424E"/>
                </a:solidFill>
                <a:effectLst/>
                <a:latin typeface="urw-din"/>
              </a:rPr>
              <a:t> </a:t>
            </a:r>
            <a:r>
              <a:rPr lang="en-GB" sz="3200" dirty="0"/>
              <a:t/>
            </a:r>
            <a:br>
              <a:rPr lang="en-GB" sz="3200" dirty="0"/>
            </a:br>
            <a:r>
              <a:rPr lang="en-GB" sz="3200" b="0" i="0" dirty="0">
                <a:solidFill>
                  <a:srgbClr val="40424E"/>
                </a:solidFill>
                <a:effectLst/>
                <a:latin typeface="urw-din"/>
              </a:rPr>
              <a:t>The order of a matrix is defined in terms of its number of rows and columns. </a:t>
            </a:r>
            <a:r>
              <a:rPr lang="en-GB" sz="3200" dirty="0"/>
              <a:t/>
            </a:r>
            <a:br>
              <a:rPr lang="en-GB" sz="3200" dirty="0"/>
            </a:br>
            <a:r>
              <a:rPr lang="en-GB" sz="3200" b="0" i="0" dirty="0">
                <a:solidFill>
                  <a:srgbClr val="40424E"/>
                </a:solidFill>
                <a:effectLst/>
                <a:latin typeface="urw-din"/>
              </a:rPr>
              <a:t>Order of a matrix = No. of rows ×No. of columns </a:t>
            </a:r>
            <a:endParaRPr lang="en-GB" sz="3200" dirty="0">
              <a:solidFill>
                <a:srgbClr val="40424E"/>
              </a:solidFill>
              <a:latin typeface="urw-din"/>
            </a:endParaRPr>
          </a:p>
        </p:txBody>
      </p:sp>
      <p:grpSp>
        <p:nvGrpSpPr>
          <p:cNvPr id="8" name="object 8"/>
          <p:cNvGrpSpPr/>
          <p:nvPr/>
        </p:nvGrpSpPr>
        <p:grpSpPr>
          <a:xfrm>
            <a:off x="0" y="10427105"/>
            <a:ext cx="20104100" cy="882015"/>
            <a:chOff x="0" y="10427105"/>
            <a:chExt cx="20104100" cy="882015"/>
          </a:xfrm>
        </p:grpSpPr>
        <p:pic>
          <p:nvPicPr>
            <p:cNvPr id="9" name="object 9"/>
            <p:cNvPicPr/>
            <p:nvPr/>
          </p:nvPicPr>
          <p:blipFill>
            <a:blip r:embed="rId2" cstate="print"/>
            <a:stretch>
              <a:fillRect/>
            </a:stretch>
          </p:blipFill>
          <p:spPr>
            <a:xfrm>
              <a:off x="1368587" y="10427105"/>
              <a:ext cx="18735513" cy="881450"/>
            </a:xfrm>
            <a:prstGeom prst="rect">
              <a:avLst/>
            </a:prstGeom>
          </p:spPr>
        </p:pic>
        <p:sp>
          <p:nvSpPr>
            <p:cNvPr id="10" name="object 10"/>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11" name="object 11"/>
          <p:cNvSpPr txBox="1">
            <a:spLocks noGrp="1"/>
          </p:cNvSpPr>
          <p:nvPr>
            <p:ph type="ftr" sz="quarter" idx="5"/>
          </p:nvPr>
        </p:nvSpPr>
        <p:spPr>
          <a:xfrm>
            <a:off x="298450" y="10584364"/>
            <a:ext cx="713000" cy="577081"/>
          </a:xfrm>
          <a:prstGeom prst="rect">
            <a:avLst/>
          </a:prstGeom>
        </p:spPr>
        <p:txBody>
          <a:bodyPr vert="horz" wrap="square" lIns="0" tIns="0" rIns="0" bIns="0" rtlCol="0">
            <a:spAutoFit/>
          </a:bodyPr>
          <a:lstStyle/>
          <a:p>
            <a:pPr marL="12700">
              <a:lnSpc>
                <a:spcPts val="4490"/>
              </a:lnSpc>
            </a:pPr>
            <a:endParaRPr spc="-545" dirty="0">
              <a:latin typeface="Roboto" panose="02000000000000000000" pitchFamily="2" charset="0"/>
              <a:ea typeface="Roboto" panose="02000000000000000000" pitchFamily="2" charset="0"/>
            </a:endParaRPr>
          </a:p>
        </p:txBody>
      </p:sp>
      <p:pic>
        <p:nvPicPr>
          <p:cNvPr id="12" name="Picture 11" descr="A picture containing text, clipart&#10;&#10;Description automatically generated">
            <a:extLst>
              <a:ext uri="{FF2B5EF4-FFF2-40B4-BE49-F238E27FC236}">
                <a16:creationId xmlns:a16="http://schemas.microsoft.com/office/drawing/2014/main" id="{9AD5CE99-6D06-4DB7-A452-E8992ECAD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5450" y="473075"/>
            <a:ext cx="1203158" cy="609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60A3042-1BB4-43ED-BDD1-2EBD92A4E4B9}"/>
                  </a:ext>
                </a:extLst>
              </p:cNvPr>
              <p:cNvSpPr txBox="1"/>
              <p:nvPr/>
            </p:nvSpPr>
            <p:spPr>
              <a:xfrm>
                <a:off x="2051050" y="1082675"/>
                <a:ext cx="16764000" cy="8823506"/>
              </a:xfrm>
              <a:prstGeom prst="rect">
                <a:avLst/>
              </a:prstGeom>
              <a:noFill/>
            </p:spPr>
            <p:txBody>
              <a:bodyPr wrap="square" rtlCol="0">
                <a:spAutoFit/>
              </a:bodyPr>
              <a:lstStyle/>
              <a:p>
                <a:pPr marL="457200" indent="-457200">
                  <a:buFont typeface="Arial" panose="020B0604020202020204" pitchFamily="34" charset="0"/>
                  <a:buChar char="•"/>
                </a:pPr>
                <a:r>
                  <a:rPr lang="en-GB" sz="3600" dirty="0"/>
                  <a:t>If two rows (or columns) in a determinant are identical, the value is equal to 0.</a:t>
                </a:r>
              </a:p>
              <a:p>
                <a:pPr/>
                <a14:m>
                  <m:oMathPara xmlns:m="http://schemas.openxmlformats.org/officeDocument/2006/math">
                    <m:oMathParaPr>
                      <m:jc m:val="centerGroup"/>
                    </m:oMathParaPr>
                    <m:oMath xmlns:m="http://schemas.openxmlformats.org/officeDocument/2006/math">
                      <m:d>
                        <m:dPr>
                          <m:begChr m:val="|"/>
                          <m:endChr m:val="|"/>
                          <m:ctrlPr>
                            <a:rPr lang="en-US" sz="3600" i="1" smtClean="0">
                              <a:solidFill>
                                <a:srgbClr val="836967"/>
                              </a:solidFill>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3</m:t>
                                    </m:r>
                                  </m:sub>
                                </m:sSub>
                              </m:e>
                            </m:mr>
                          </m:m>
                        </m:e>
                      </m:d>
                      <m:r>
                        <a:rPr lang="en-US" sz="3600" i="0">
                          <a:latin typeface="Cambria Math" panose="02040503050406030204" pitchFamily="18" charset="0"/>
                        </a:rPr>
                        <m:t>=0</m:t>
                      </m:r>
                    </m:oMath>
                  </m:oMathPara>
                </a14:m>
                <a:endParaRPr lang="en-US" sz="3600" dirty="0"/>
              </a:p>
              <a:p>
                <a:pPr marL="457200" indent="-457200">
                  <a:buFont typeface="Arial" panose="020B0604020202020204" pitchFamily="34" charset="0"/>
                  <a:buChar char="•"/>
                </a:pPr>
                <a:endParaRPr lang="en-GB" sz="3600" dirty="0"/>
              </a:p>
              <a:p>
                <a:pPr marL="571500" indent="-571500">
                  <a:buFont typeface="Arial" panose="020B0604020202020204" pitchFamily="34" charset="0"/>
                  <a:buChar char="•"/>
                </a:pPr>
                <a:r>
                  <a:rPr lang="en-US" sz="3600" dirty="0"/>
                  <a:t>If the elements of a row (or column) of a determinant are multiplied by scalar, then the value of the new determinant is equal to some scalar times the value of original determinant.</a:t>
                </a:r>
              </a:p>
              <a:p>
                <a:pPr/>
                <a14:m>
                  <m:oMathPara xmlns:m="http://schemas.openxmlformats.org/officeDocument/2006/math">
                    <m:oMathParaPr>
                      <m:jc m:val="centerGroup"/>
                    </m:oMathParaPr>
                    <m:oMath xmlns:m="http://schemas.openxmlformats.org/officeDocument/2006/math">
                      <m:d>
                        <m:dPr>
                          <m:begChr m:val="|"/>
                          <m:endChr m:val="|"/>
                          <m:ctrlPr>
                            <a:rPr lang="en-US" sz="3600" i="1" smtClean="0">
                              <a:solidFill>
                                <a:srgbClr val="836967"/>
                              </a:solidFill>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r>
                                  <a:rPr lang="en-US" sz="3600" i="1">
                                    <a:latin typeface="Cambria Math" panose="02040503050406030204" pitchFamily="18" charset="0"/>
                                  </a:rPr>
                                  <m:t>𝑘</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m:t>
                                    </m:r>
                                  </m:sub>
                                </m:sSub>
                              </m:e>
                              <m:e>
                                <m:r>
                                  <a:rPr lang="en-US" sz="3600" i="1">
                                    <a:latin typeface="Cambria Math" panose="02040503050406030204" pitchFamily="18" charset="0"/>
                                  </a:rPr>
                                  <m:t>𝑘</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m:t>
                                    </m:r>
                                  </m:sub>
                                </m:sSub>
                              </m:e>
                              <m:e>
                                <m:r>
                                  <a:rPr lang="en-US" sz="3600" i="1">
                                    <a:latin typeface="Cambria Math" panose="02040503050406030204" pitchFamily="18" charset="0"/>
                                  </a:rPr>
                                  <m:t>𝑘</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3</m:t>
                                    </m:r>
                                  </m:sub>
                                </m:sSub>
                              </m:e>
                            </m:mr>
                          </m:m>
                        </m:e>
                      </m:d>
                      <m:r>
                        <a:rPr lang="en-US" sz="3600" i="0">
                          <a:latin typeface="Cambria Math" panose="02040503050406030204" pitchFamily="18" charset="0"/>
                        </a:rPr>
                        <m:t>=</m:t>
                      </m:r>
                      <m:r>
                        <a:rPr lang="en-US" sz="3600" i="1">
                          <a:latin typeface="Cambria Math" panose="02040503050406030204" pitchFamily="18" charset="0"/>
                        </a:rPr>
                        <m:t>𝑘</m:t>
                      </m:r>
                      <m:d>
                        <m:dPr>
                          <m:begChr m:val="|"/>
                          <m:endChr m:val="|"/>
                          <m:ctrlPr>
                            <a:rPr lang="en-US" sz="3600" i="1">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3</m:t>
                                    </m:r>
                                  </m:sub>
                                </m:sSub>
                              </m:e>
                            </m:mr>
                          </m:m>
                        </m:e>
                      </m:d>
                    </m:oMath>
                  </m:oMathPara>
                </a14:m>
                <a:endParaRPr lang="en-US" sz="3600" dirty="0"/>
              </a:p>
              <a:p>
                <a:pPr marL="571500" indent="-571500">
                  <a:buFont typeface="Arial" panose="020B0604020202020204" pitchFamily="34" charset="0"/>
                  <a:buChar char="•"/>
                </a:pPr>
                <a:endParaRPr lang="en-US" sz="3600" dirty="0"/>
              </a:p>
              <a:p>
                <a:endParaRPr lang="en-GB" sz="2800" dirty="0">
                  <a:solidFill>
                    <a:srgbClr val="40424E"/>
                  </a:solidFill>
                  <a:latin typeface="urw-din"/>
                </a:endParaRPr>
              </a:p>
              <a:p>
                <a:endParaRPr lang="en-GB" sz="2800" b="0" i="0" dirty="0">
                  <a:solidFill>
                    <a:srgbClr val="40424E"/>
                  </a:solidFill>
                  <a:effectLst/>
                  <a:latin typeface="urw-din"/>
                </a:endParaRPr>
              </a:p>
              <a:p>
                <a:endParaRPr lang="en-GB" sz="2800" dirty="0">
                  <a:solidFill>
                    <a:srgbClr val="40424E"/>
                  </a:solidFill>
                  <a:latin typeface="urw-din"/>
                </a:endParaRPr>
              </a:p>
              <a:p>
                <a:endParaRPr lang="en-GB" sz="2800" b="0" i="0" dirty="0">
                  <a:solidFill>
                    <a:srgbClr val="40424E"/>
                  </a:solidFill>
                  <a:effectLst/>
                  <a:latin typeface="urw-din"/>
                </a:endParaRPr>
              </a:p>
              <a:p>
                <a:endParaRPr lang="en-US" sz="2800" dirty="0"/>
              </a:p>
            </p:txBody>
          </p:sp>
        </mc:Choice>
        <mc:Fallback xmlns="">
          <p:sp>
            <p:nvSpPr>
              <p:cNvPr id="2" name="TextBox 1">
                <a:extLst>
                  <a:ext uri="{FF2B5EF4-FFF2-40B4-BE49-F238E27FC236}">
                    <a16:creationId xmlns:a16="http://schemas.microsoft.com/office/drawing/2014/main" id="{460A3042-1BB4-43ED-BDD1-2EBD92A4E4B9}"/>
                  </a:ext>
                </a:extLst>
              </p:cNvPr>
              <p:cNvSpPr txBox="1">
                <a:spLocks noRot="1" noChangeAspect="1" noMove="1" noResize="1" noEditPoints="1" noAdjustHandles="1" noChangeArrowheads="1" noChangeShapeType="1" noTextEdit="1"/>
              </p:cNvSpPr>
              <p:nvPr/>
            </p:nvSpPr>
            <p:spPr>
              <a:xfrm>
                <a:off x="2051050" y="1082675"/>
                <a:ext cx="16764000" cy="8823506"/>
              </a:xfrm>
              <a:prstGeom prst="rect">
                <a:avLst/>
              </a:prstGeom>
              <a:blipFill>
                <a:blip r:embed="rId2"/>
                <a:stretch>
                  <a:fillRect l="-982" t="-110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466400" y="7760520"/>
              <a:ext cx="6656760" cy="1708560"/>
            </p14:xfrm>
          </p:contentPart>
        </mc:Choice>
        <mc:Fallback xmlns="">
          <p:pic>
            <p:nvPicPr>
              <p:cNvPr id="3" name="Ink 2"/>
              <p:cNvPicPr/>
              <p:nvPr/>
            </p:nvPicPr>
            <p:blipFill>
              <a:blip r:embed="rId4"/>
              <a:stretch>
                <a:fillRect/>
              </a:stretch>
            </p:blipFill>
            <p:spPr>
              <a:xfrm>
                <a:off x="7457040" y="7751160"/>
                <a:ext cx="6675480" cy="1727280"/>
              </a:xfrm>
              <a:prstGeom prst="rect">
                <a:avLst/>
              </a:prstGeom>
            </p:spPr>
          </p:pic>
        </mc:Fallback>
      </mc:AlternateContent>
    </p:spTree>
    <p:extLst>
      <p:ext uri="{BB962C8B-B14F-4D97-AF65-F5344CB8AC3E}">
        <p14:creationId xmlns:p14="http://schemas.microsoft.com/office/powerpoint/2010/main" val="62605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BC29D-D6B4-48E8-84C2-AA5D87649E4C}"/>
                  </a:ext>
                </a:extLst>
              </p:cNvPr>
              <p:cNvSpPr txBox="1"/>
              <p:nvPr/>
            </p:nvSpPr>
            <p:spPr>
              <a:xfrm>
                <a:off x="908050" y="764925"/>
                <a:ext cx="18288000" cy="7393114"/>
              </a:xfrm>
              <a:prstGeom prst="rect">
                <a:avLst/>
              </a:prstGeom>
              <a:noFill/>
            </p:spPr>
            <p:txBody>
              <a:bodyPr wrap="square">
                <a:spAutoFit/>
              </a:bodyPr>
              <a:lstStyle/>
              <a:p>
                <a:pPr marL="571500" indent="-571500" fontAlgn="base">
                  <a:buFont typeface="Arial" panose="020B0604020202020204" pitchFamily="34" charset="0"/>
                  <a:buChar char="•"/>
                </a:pPr>
                <a:r>
                  <a:rPr lang="en-GB" sz="3600" b="0" i="0" dirty="0">
                    <a:solidFill>
                      <a:srgbClr val="40424E"/>
                    </a:solidFill>
                    <a:effectLst/>
                  </a:rPr>
                  <a:t>In a determinant each element in any row (or column) consists of the sum of two terms, then the determinant can be expressed as sum of two determinants of same order. For example,</a:t>
                </a:r>
              </a:p>
              <a:p>
                <a:pPr fontAlgn="base"/>
                <a:endParaRPr lang="en-GB" sz="3600" b="0" i="0" dirty="0">
                  <a:solidFill>
                    <a:srgbClr val="40424E"/>
                  </a:solidFill>
                  <a:effectLst/>
                </a:endParaRPr>
              </a:p>
              <a:p>
                <a:pPr fontAlgn="base"/>
                <a:endParaRPr lang="en-GB" sz="3600" b="0" i="0" dirty="0">
                  <a:solidFill>
                    <a:srgbClr val="40424E"/>
                  </a:solidFill>
                  <a:effectLst/>
                </a:endParaRPr>
              </a:p>
              <a:p>
                <a:pPr algn="l" fontAlgn="base"/>
                <a:endParaRPr lang="en-GB" sz="3600" b="0" i="0" dirty="0">
                  <a:solidFill>
                    <a:srgbClr val="40424E"/>
                  </a:solidFill>
                  <a:effectLst/>
                  <a:latin typeface="urw-din"/>
                </a:endParaRPr>
              </a:p>
              <a:p>
                <a:pPr algn="l" fontAlgn="base"/>
                <a:endParaRPr lang="en-GB" sz="3600" b="0" i="0" dirty="0">
                  <a:solidFill>
                    <a:srgbClr val="40424E"/>
                  </a:solidFill>
                  <a:effectLst/>
                  <a:latin typeface="urw-din"/>
                </a:endParaRPr>
              </a:p>
              <a:p>
                <a:pPr algn="l" fontAlgn="base"/>
                <a:endParaRPr lang="en-GB" sz="3600" dirty="0">
                  <a:solidFill>
                    <a:srgbClr val="40424E"/>
                  </a:solidFill>
                  <a:latin typeface="urw-din"/>
                </a:endParaRPr>
              </a:p>
              <a:p>
                <a:pPr marL="571500" indent="-571500" fontAlgn="base">
                  <a:buFont typeface="Arial" panose="020B0604020202020204" pitchFamily="34" charset="0"/>
                  <a:buChar char="•"/>
                </a:pPr>
                <a:r>
                  <a:rPr lang="en-GB" sz="3600" dirty="0">
                    <a:solidFill>
                      <a:srgbClr val="40424E"/>
                    </a:solidFill>
                    <a:latin typeface="urw-din"/>
                  </a:rPr>
                  <a:t>If B is obtained by adding c-times a row of A to a different row, the</a:t>
                </a:r>
                <a:r>
                  <a:rPr lang="en-US" sz="3600" dirty="0">
                    <a:solidFill>
                      <a:srgbClr val="40424E"/>
                    </a:solidFill>
                    <a:latin typeface="urw-din"/>
                  </a:rPr>
                  <a:t>n |B| = |A|</a:t>
                </a:r>
                <a:endParaRPr lang="en-US" sz="3600" dirty="0"/>
              </a:p>
              <a:p>
                <a:pPr algn="l" fontAlgn="base"/>
                <a:endParaRPr lang="en-GB" sz="3600" dirty="0">
                  <a:solidFill>
                    <a:srgbClr val="40424E"/>
                  </a:solidFill>
                  <a:latin typeface="urw-din"/>
                </a:endParaRPr>
              </a:p>
              <a:p>
                <a:pPr fontAlgn="base"/>
                <a:r>
                  <a:rPr lang="en-US" sz="3600" dirty="0" smtClean="0">
                    <a:solidFill>
                      <a:srgbClr val="836967"/>
                    </a:solidFill>
                  </a:rPr>
                  <a:t>                                 |</a:t>
                </a:r>
                <a:r>
                  <a:rPr lang="en-US" sz="3600" dirty="0">
                    <a:solidFill>
                      <a:srgbClr val="836967"/>
                    </a:solidFill>
                  </a:rPr>
                  <a:t>A| = </a:t>
                </a:r>
                <a14:m>
                  <m:oMath xmlns:m="http://schemas.openxmlformats.org/officeDocument/2006/math">
                    <m:d>
                      <m:dPr>
                        <m:begChr m:val="|"/>
                        <m:endChr m:val="|"/>
                        <m:ctrlPr>
                          <a:rPr lang="en-US" sz="3600" i="1" smtClean="0">
                            <a:solidFill>
                              <a:srgbClr val="836967"/>
                            </a:solidFill>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3</m:t>
                                  </m:r>
                                </m:sub>
                              </m:sSub>
                            </m:e>
                          </m:mr>
                        </m:m>
                      </m:e>
                    </m:d>
                    <m:r>
                      <a:rPr lang="en-US" sz="3600" b="0" i="0" smtClean="0">
                        <a:latin typeface="Cambria Math" panose="02040503050406030204" pitchFamily="18" charset="0"/>
                      </a:rPr>
                      <m:t>, </m:t>
                    </m:r>
                    <m:d>
                      <m:dPr>
                        <m:begChr m:val="|"/>
                        <m:endChr m:val="|"/>
                        <m:ctrlPr>
                          <a:rPr lang="en-US" sz="3600" b="0" i="1" smtClean="0">
                            <a:latin typeface="Cambria Math" panose="02040503050406030204" pitchFamily="18" charset="0"/>
                          </a:rPr>
                        </m:ctrlPr>
                      </m:dPr>
                      <m:e>
                        <m:r>
                          <m:rPr>
                            <m:sty m:val="p"/>
                          </m:rPr>
                          <a:rPr lang="en-US" sz="3600" b="0" i="0" smtClean="0">
                            <a:latin typeface="Cambria Math" panose="02040503050406030204" pitchFamily="18" charset="0"/>
                          </a:rPr>
                          <m:t>B</m:t>
                        </m:r>
                      </m:e>
                    </m:d>
                    <m:r>
                      <a:rPr lang="en-US" sz="3600" i="0">
                        <a:latin typeface="Cambria Math" panose="02040503050406030204" pitchFamily="18" charset="0"/>
                      </a:rPr>
                      <m:t>=</m:t>
                    </m:r>
                    <m:d>
                      <m:dPr>
                        <m:begChr m:val="|"/>
                        <m:endChr m:val="|"/>
                        <m:ctrlPr>
                          <a:rPr lang="en-US" sz="3600" i="1">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1</m:t>
                                  </m:r>
                                </m:sub>
                              </m:sSub>
                              <m:r>
                                <a:rPr lang="en-US" sz="3600">
                                  <a:latin typeface="Cambria Math" panose="02040503050406030204" pitchFamily="18" charset="0"/>
                                </a:rPr>
                                <m:t>+</m:t>
                              </m:r>
                              <m:r>
                                <a:rPr lang="en-US" sz="3600" i="1">
                                  <a:latin typeface="Cambria Math" panose="02040503050406030204" pitchFamily="18" charset="0"/>
                                </a:rPr>
                                <m:t>𝑐</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2</m:t>
                                  </m:r>
                                </m:sub>
                              </m:sSub>
                              <m:r>
                                <a:rPr lang="en-US" sz="3600">
                                  <a:latin typeface="Cambria Math" panose="02040503050406030204" pitchFamily="18" charset="0"/>
                                </a:rPr>
                                <m:t>+</m:t>
                              </m:r>
                              <m:r>
                                <a:rPr lang="en-US" sz="3600" i="1">
                                  <a:latin typeface="Cambria Math" panose="02040503050406030204" pitchFamily="18" charset="0"/>
                                </a:rPr>
                                <m:t>𝑐</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𝑏</m:t>
                                  </m:r>
                                </m:e>
                                <m:sub>
                                  <m:r>
                                    <a:rPr lang="en-US" sz="3600" i="0">
                                      <a:latin typeface="Cambria Math" panose="02040503050406030204" pitchFamily="18" charset="0"/>
                                    </a:rPr>
                                    <m:t>3</m:t>
                                  </m:r>
                                </m:sub>
                              </m:sSub>
                              <m:r>
                                <a:rPr lang="en-US" sz="3600">
                                  <a:latin typeface="Cambria Math" panose="02040503050406030204" pitchFamily="18" charset="0"/>
                                </a:rPr>
                                <m:t>+</m:t>
                              </m:r>
                              <m:r>
                                <a:rPr lang="en-US" sz="3600" i="1">
                                  <a:latin typeface="Cambria Math" panose="02040503050406030204" pitchFamily="18" charset="0"/>
                                </a:rPr>
                                <m:t>𝑐</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𝑎</m:t>
                                  </m:r>
                                </m:e>
                                <m:sub>
                                  <m:r>
                                    <a:rPr lang="en-US" sz="3600">
                                      <a:latin typeface="Cambria Math" panose="02040503050406030204" pitchFamily="18" charset="0"/>
                                    </a:rPr>
                                    <m:t>3</m:t>
                                  </m:r>
                                </m:sub>
                              </m:sSub>
                            </m:e>
                          </m:mr>
                          <m:mr>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1</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2</m:t>
                                  </m:r>
                                </m:sub>
                              </m:sSub>
                            </m:e>
                            <m:e>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𝑐</m:t>
                                  </m:r>
                                </m:e>
                                <m:sub>
                                  <m:r>
                                    <a:rPr lang="en-US" sz="3600" i="0">
                                      <a:latin typeface="Cambria Math" panose="02040503050406030204" pitchFamily="18" charset="0"/>
                                    </a:rPr>
                                    <m:t>3</m:t>
                                  </m:r>
                                </m:sub>
                              </m:sSub>
                            </m:e>
                          </m:mr>
                        </m:m>
                      </m:e>
                    </m:d>
                  </m:oMath>
                </a14:m>
                <a:endParaRPr lang="en-GB" sz="3600" b="0" i="0" dirty="0">
                  <a:solidFill>
                    <a:srgbClr val="40424E"/>
                  </a:solidFill>
                  <a:effectLst/>
                  <a:latin typeface="urw-din"/>
                </a:endParaRPr>
              </a:p>
              <a:p>
                <a:pPr algn="l" fontAlgn="base"/>
                <a:r>
                  <a:rPr lang="en-GB" sz="3600" dirty="0" smtClean="0">
                    <a:solidFill>
                      <a:srgbClr val="40424E"/>
                    </a:solidFill>
                    <a:latin typeface="urw-din"/>
                  </a:rPr>
                  <a:t>                         Then </a:t>
                </a:r>
                <a:r>
                  <a:rPr lang="en-GB" sz="3600" dirty="0">
                    <a:solidFill>
                      <a:srgbClr val="40424E"/>
                    </a:solidFill>
                    <a:latin typeface="urw-din"/>
                  </a:rPr>
                  <a:t>|B|=|A|</a:t>
                </a:r>
                <a:endParaRPr lang="en-GB" sz="3600" b="0" i="0" dirty="0">
                  <a:solidFill>
                    <a:srgbClr val="40424E"/>
                  </a:solidFill>
                  <a:effectLst/>
                  <a:latin typeface="urw-din"/>
                </a:endParaRPr>
              </a:p>
            </p:txBody>
          </p:sp>
        </mc:Choice>
        <mc:Fallback xmlns="">
          <p:sp>
            <p:nvSpPr>
              <p:cNvPr id="3" name="TextBox 2">
                <a:extLst>
                  <a:ext uri="{FF2B5EF4-FFF2-40B4-BE49-F238E27FC236}">
                    <a16:creationId xmlns:a16="http://schemas.microsoft.com/office/drawing/2014/main" id="{607BC29D-D6B4-48E8-84C2-AA5D87649E4C}"/>
                  </a:ext>
                </a:extLst>
              </p:cNvPr>
              <p:cNvSpPr txBox="1">
                <a:spLocks noRot="1" noChangeAspect="1" noMove="1" noResize="1" noEditPoints="1" noAdjustHandles="1" noChangeArrowheads="1" noChangeShapeType="1" noTextEdit="1"/>
              </p:cNvSpPr>
              <p:nvPr/>
            </p:nvSpPr>
            <p:spPr>
              <a:xfrm>
                <a:off x="908050" y="764925"/>
                <a:ext cx="18288000" cy="7393114"/>
              </a:xfrm>
              <a:prstGeom prst="rect">
                <a:avLst/>
              </a:prstGeom>
              <a:blipFill>
                <a:blip r:embed="rId2"/>
                <a:stretch>
                  <a:fillRect l="-933" t="-1237" b="-2143"/>
                </a:stretch>
              </a:blipFill>
            </p:spPr>
            <p:txBody>
              <a:bodyPr/>
              <a:lstStyle/>
              <a:p>
                <a:r>
                  <a:rPr lang="en-IN">
                    <a:noFill/>
                  </a:rPr>
                  <a:t> </a:t>
                </a:r>
              </a:p>
            </p:txBody>
          </p:sp>
        </mc:Fallback>
      </mc:AlternateContent>
      <p:pic>
        <p:nvPicPr>
          <p:cNvPr id="12" name="Picture 11" descr="Text&#10;&#10;Description automatically generated with low confidence">
            <a:extLst>
              <a:ext uri="{FF2B5EF4-FFF2-40B4-BE49-F238E27FC236}">
                <a16:creationId xmlns:a16="http://schemas.microsoft.com/office/drawing/2014/main" id="{DA854199-8BA4-4F1B-B835-5CD9C40BF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250" y="2225675"/>
            <a:ext cx="6400800" cy="19812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340280" y="6243840"/>
              <a:ext cx="17951760" cy="4196880"/>
            </p14:xfrm>
          </p:contentPart>
        </mc:Choice>
        <mc:Fallback xmlns="">
          <p:pic>
            <p:nvPicPr>
              <p:cNvPr id="2" name="Ink 1"/>
              <p:cNvPicPr/>
              <p:nvPr/>
            </p:nvPicPr>
            <p:blipFill>
              <a:blip r:embed="rId5"/>
              <a:stretch>
                <a:fillRect/>
              </a:stretch>
            </p:blipFill>
            <p:spPr>
              <a:xfrm>
                <a:off x="1330920" y="6234480"/>
                <a:ext cx="17970480" cy="4215600"/>
              </a:xfrm>
              <a:prstGeom prst="rect">
                <a:avLst/>
              </a:prstGeom>
            </p:spPr>
          </p:pic>
        </mc:Fallback>
      </mc:AlternateContent>
    </p:spTree>
    <p:extLst>
      <p:ext uri="{BB962C8B-B14F-4D97-AF65-F5344CB8AC3E}">
        <p14:creationId xmlns:p14="http://schemas.microsoft.com/office/powerpoint/2010/main" val="327921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3B7D589-1376-4B49-82E6-56426F247F43}"/>
                  </a:ext>
                </a:extLst>
              </p:cNvPr>
              <p:cNvSpPr txBox="1"/>
              <p:nvPr/>
            </p:nvSpPr>
            <p:spPr>
              <a:xfrm>
                <a:off x="2127250" y="1920875"/>
                <a:ext cx="15163800" cy="5086585"/>
              </a:xfrm>
              <a:prstGeom prst="rect">
                <a:avLst/>
              </a:prstGeom>
              <a:noFill/>
            </p:spPr>
            <p:txBody>
              <a:bodyPr wrap="square">
                <a:spAutoFit/>
              </a:bodyPr>
              <a:lstStyle/>
              <a:p>
                <a:pPr marL="571500" indent="-571500" algn="l" fontAlgn="base">
                  <a:buFont typeface="Arial" panose="020B0604020202020204" pitchFamily="34" charset="0"/>
                  <a:buChar char="•"/>
                </a:pPr>
                <a:r>
                  <a:rPr lang="en-GB" sz="3600" b="0" i="0" dirty="0" smtClean="0">
                    <a:solidFill>
                      <a:srgbClr val="40424E"/>
                    </a:solidFill>
                    <a:effectLst/>
                    <a:latin typeface="urw-din"/>
                  </a:rPr>
                  <a:t>Determinant of diagonal matrix, triangular matrix (upper triangular or lower triangular matrix) is product of element of the principal diagonal.</a:t>
                </a:r>
              </a:p>
              <a:p>
                <a:pPr marL="571500" indent="-571500" algn="l" fontAlgn="base">
                  <a:buFont typeface="Arial" panose="020B0604020202020204" pitchFamily="34" charset="0"/>
                  <a:buChar char="•"/>
                </a:pPr>
                <a:endParaRPr lang="en-GB" sz="3600" b="0" i="0" dirty="0">
                  <a:solidFill>
                    <a:srgbClr val="40424E"/>
                  </a:solidFill>
                  <a:effectLst/>
                  <a:latin typeface="urw-din"/>
                </a:endParaRPr>
              </a:p>
              <a:p>
                <a:pPr marL="571500" indent="-571500" fontAlgn="base">
                  <a:buFont typeface="Arial" panose="020B0604020202020204" pitchFamily="34" charset="0"/>
                  <a:buChar char="•"/>
                </a:pPr>
                <a:r>
                  <a:rPr lang="en-GB" sz="3600" b="0" i="0" dirty="0">
                    <a:solidFill>
                      <a:srgbClr val="40424E"/>
                    </a:solidFill>
                    <a:effectLst/>
                    <a:latin typeface="urw-din"/>
                  </a:rPr>
                  <a:t>Determinant of Inverse of matrix can be defined as </a:t>
                </a:r>
                <a:r>
                  <a:rPr lang="en-GB" sz="3600" b="0" i="0" dirty="0" smtClean="0">
                    <a:solidFill>
                      <a:srgbClr val="40424E"/>
                    </a:solidFill>
                    <a:effectLst/>
                    <a:latin typeface="urw-din"/>
                  </a:rPr>
                  <a:t>|</a:t>
                </a:r>
                <a14:m>
                  <m:oMath xmlns:m="http://schemas.openxmlformats.org/officeDocument/2006/math">
                    <m:sSup>
                      <m:sSupPr>
                        <m:ctrlPr>
                          <a:rPr lang="en-US" sz="3600" i="1" smtClean="0">
                            <a:solidFill>
                              <a:srgbClr val="836967"/>
                            </a:solidFill>
                            <a:latin typeface="Cambria Math" panose="02040503050406030204" pitchFamily="18" charset="0"/>
                          </a:rPr>
                        </m:ctrlPr>
                      </m:sSupPr>
                      <m:e>
                        <m:r>
                          <a:rPr lang="en-US" sz="3600" i="1">
                            <a:latin typeface="Cambria Math" panose="02040503050406030204" pitchFamily="18" charset="0"/>
                          </a:rPr>
                          <m:t>𝐴</m:t>
                        </m:r>
                      </m:e>
                      <m:sup>
                        <m:r>
                          <a:rPr lang="en-US" sz="3600" i="0">
                            <a:latin typeface="Cambria Math" panose="02040503050406030204" pitchFamily="18" charset="0"/>
                          </a:rPr>
                          <m:t>−1</m:t>
                        </m:r>
                      </m:sup>
                    </m:sSup>
                    <m:r>
                      <a:rPr lang="en-US" sz="3600" b="0" i="1" smtClean="0">
                        <a:latin typeface="Cambria Math" panose="02040503050406030204" pitchFamily="18" charset="0"/>
                      </a:rPr>
                      <m:t>|</m:t>
                    </m:r>
                    <m:r>
                      <a:rPr lang="en-US" sz="3600" i="0">
                        <a:latin typeface="Cambria Math" panose="02040503050406030204" pitchFamily="18" charset="0"/>
                      </a:rPr>
                      <m:t>=</m:t>
                    </m:r>
                    <m:f>
                      <m:fPr>
                        <m:ctrlPr>
                          <a:rPr lang="en-US" sz="3600" i="1">
                            <a:solidFill>
                              <a:srgbClr val="836967"/>
                            </a:solidFill>
                            <a:latin typeface="Cambria Math" panose="02040503050406030204" pitchFamily="18" charset="0"/>
                          </a:rPr>
                        </m:ctrlPr>
                      </m:fPr>
                      <m:num>
                        <m:r>
                          <a:rPr lang="en-US" sz="3600" i="0">
                            <a:latin typeface="Cambria Math" panose="02040503050406030204" pitchFamily="18" charset="0"/>
                          </a:rPr>
                          <m:t>1</m:t>
                        </m:r>
                      </m:num>
                      <m:den>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𝐴</m:t>
                            </m:r>
                          </m:e>
                        </m:d>
                      </m:den>
                    </m:f>
                  </m:oMath>
                </a14:m>
                <a:endParaRPr lang="en-US" sz="3600" dirty="0"/>
              </a:p>
              <a:p>
                <a:pPr marL="571500" indent="-571500" fontAlgn="base">
                  <a:buFont typeface="Arial" panose="020B0604020202020204" pitchFamily="34" charset="0"/>
                  <a:buChar char="•"/>
                </a:pPr>
                <a:endParaRPr lang="en-US" sz="3600" dirty="0"/>
              </a:p>
              <a:p>
                <a:pPr marL="571500" indent="-571500" fontAlgn="base">
                  <a:buFont typeface="Arial" panose="020B0604020202020204" pitchFamily="34" charset="0"/>
                  <a:buChar char="•"/>
                </a:pPr>
                <a:r>
                  <a:rPr lang="en-US" sz="3600" dirty="0"/>
                  <a:t>If A is an </a:t>
                </a:r>
                <a14:m>
                  <m:oMath xmlns:m="http://schemas.openxmlformats.org/officeDocument/2006/math">
                    <m:r>
                      <a:rPr lang="en-US" sz="3600" i="1">
                        <a:latin typeface="Cambria Math" panose="02040503050406030204" pitchFamily="18" charset="0"/>
                      </a:rPr>
                      <m:t>𝑛</m:t>
                    </m:r>
                    <m:r>
                      <a:rPr lang="en-US" sz="3600">
                        <a:latin typeface="Cambria Math" panose="02040503050406030204" pitchFamily="18" charset="0"/>
                      </a:rPr>
                      <m:t>×</m:t>
                    </m:r>
                    <m:r>
                      <a:rPr lang="en-US" sz="3600" i="1">
                        <a:latin typeface="Cambria Math" panose="02040503050406030204" pitchFamily="18" charset="0"/>
                      </a:rPr>
                      <m:t>𝑛</m:t>
                    </m:r>
                    <m:r>
                      <a:rPr lang="en-US" sz="3600" b="0" i="0" smtClean="0">
                        <a:latin typeface="Cambria Math" panose="02040503050406030204" pitchFamily="18" charset="0"/>
                      </a:rPr>
                      <m:t>   </m:t>
                    </m:r>
                  </m:oMath>
                </a14:m>
                <a:r>
                  <a:rPr lang="en-US" sz="3600" dirty="0"/>
                  <a:t>matrix then </a:t>
                </a:r>
                <a14:m>
                  <m:oMath xmlns:m="http://schemas.openxmlformats.org/officeDocument/2006/math">
                    <m:d>
                      <m:dPr>
                        <m:begChr m:val="|"/>
                        <m:endChr m:val="|"/>
                        <m:ctrlPr>
                          <a:rPr lang="en-US" sz="3600" i="1" smtClean="0">
                            <a:latin typeface="Cambria Math" panose="02040503050406030204" pitchFamily="18" charset="0"/>
                          </a:rPr>
                        </m:ctrlPr>
                      </m:dPr>
                      <m:e>
                        <m:r>
                          <a:rPr lang="en-US" sz="3600" i="1">
                            <a:latin typeface="Cambria Math" panose="02040503050406030204" pitchFamily="18" charset="0"/>
                          </a:rPr>
                          <m:t>𝑘𝐴</m:t>
                        </m:r>
                      </m:e>
                    </m:d>
                    <m:r>
                      <a:rPr lang="en-US" sz="3600" i="0">
                        <a:latin typeface="Cambria Math" panose="02040503050406030204" pitchFamily="18" charset="0"/>
                      </a:rPr>
                      <m:t>=</m:t>
                    </m:r>
                    <m:sSup>
                      <m:sSupPr>
                        <m:ctrlPr>
                          <a:rPr lang="en-US" sz="3600" i="1">
                            <a:solidFill>
                              <a:srgbClr val="836967"/>
                            </a:solidFill>
                            <a:latin typeface="Cambria Math" panose="02040503050406030204" pitchFamily="18" charset="0"/>
                          </a:rPr>
                        </m:ctrlPr>
                      </m:sSupPr>
                      <m:e>
                        <m:r>
                          <a:rPr lang="en-US" sz="3600" i="1">
                            <a:latin typeface="Cambria Math" panose="02040503050406030204" pitchFamily="18" charset="0"/>
                          </a:rPr>
                          <m:t>𝑘</m:t>
                        </m:r>
                      </m:e>
                      <m:sup>
                        <m:r>
                          <a:rPr lang="en-US" sz="3600" i="1">
                            <a:latin typeface="Cambria Math" panose="02040503050406030204" pitchFamily="18" charset="0"/>
                          </a:rPr>
                          <m:t>𝑛</m:t>
                        </m:r>
                      </m:sup>
                    </m:sSup>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𝐴</m:t>
                        </m:r>
                      </m:e>
                    </m:d>
                  </m:oMath>
                </a14:m>
                <a:endParaRPr lang="en-US" sz="3600" dirty="0"/>
              </a:p>
              <a:p>
                <a:pPr marL="571500" indent="-571500" fontAlgn="base">
                  <a:buFont typeface="Arial" panose="020B0604020202020204" pitchFamily="34" charset="0"/>
                  <a:buChar char="•"/>
                </a:pPr>
                <a:endParaRPr lang="en-US" sz="3600" dirty="0"/>
              </a:p>
              <a:p>
                <a:pPr algn="l" fontAlgn="base"/>
                <a:r>
                  <a:rPr lang="en-GB" sz="3600" b="0" i="0" dirty="0">
                    <a:solidFill>
                      <a:srgbClr val="40424E"/>
                    </a:solidFill>
                    <a:effectLst/>
                    <a:latin typeface="urw-din"/>
                  </a:rPr>
                  <a:t> </a:t>
                </a:r>
              </a:p>
              <a:p>
                <a:pPr marL="571500" indent="-571500" algn="l" fontAlgn="base">
                  <a:buFont typeface="Arial" panose="020B0604020202020204" pitchFamily="34" charset="0"/>
                  <a:buChar char="•"/>
                </a:pPr>
                <a:endParaRPr lang="en-GB" sz="1800" b="0" i="0" dirty="0">
                  <a:solidFill>
                    <a:srgbClr val="40424E"/>
                  </a:solidFill>
                  <a:effectLst/>
                  <a:latin typeface="urw-din"/>
                </a:endParaRPr>
              </a:p>
            </p:txBody>
          </p:sp>
        </mc:Choice>
        <mc:Fallback xmlns="">
          <p:sp>
            <p:nvSpPr>
              <p:cNvPr id="3" name="TextBox 2">
                <a:extLst>
                  <a:ext uri="{FF2B5EF4-FFF2-40B4-BE49-F238E27FC236}">
                    <a16:creationId xmlns:a16="http://schemas.microsoft.com/office/drawing/2014/main" id="{A3B7D589-1376-4B49-82E6-56426F247F43}"/>
                  </a:ext>
                </a:extLst>
              </p:cNvPr>
              <p:cNvSpPr txBox="1">
                <a:spLocks noRot="1" noChangeAspect="1" noMove="1" noResize="1" noEditPoints="1" noAdjustHandles="1" noChangeArrowheads="1" noChangeShapeType="1" noTextEdit="1"/>
              </p:cNvSpPr>
              <p:nvPr/>
            </p:nvSpPr>
            <p:spPr>
              <a:xfrm>
                <a:off x="2127250" y="1920875"/>
                <a:ext cx="15163800" cy="5086585"/>
              </a:xfrm>
              <a:prstGeom prst="rect">
                <a:avLst/>
              </a:prstGeom>
              <a:blipFill>
                <a:blip r:embed="rId2"/>
                <a:stretch>
                  <a:fillRect l="-1126" t="-1796"/>
                </a:stretch>
              </a:blipFill>
            </p:spPr>
            <p:txBody>
              <a:bodyPr/>
              <a:lstStyle/>
              <a:p>
                <a:r>
                  <a:rPr lang="en-IN">
                    <a:noFill/>
                  </a:rPr>
                  <a:t> </a:t>
                </a:r>
              </a:p>
            </p:txBody>
          </p:sp>
        </mc:Fallback>
      </mc:AlternateContent>
    </p:spTree>
    <p:extLst>
      <p:ext uri="{BB962C8B-B14F-4D97-AF65-F5344CB8AC3E}">
        <p14:creationId xmlns:p14="http://schemas.microsoft.com/office/powerpoint/2010/main" val="201986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AE1BC-4929-4FF9-B6EE-0638ED1B9E84}"/>
              </a:ext>
            </a:extLst>
          </p:cNvPr>
          <p:cNvSpPr txBox="1"/>
          <p:nvPr/>
        </p:nvSpPr>
        <p:spPr>
          <a:xfrm>
            <a:off x="2127250" y="1692275"/>
            <a:ext cx="10046676" cy="2862322"/>
          </a:xfrm>
          <a:prstGeom prst="rect">
            <a:avLst/>
          </a:prstGeom>
          <a:noFill/>
        </p:spPr>
        <p:txBody>
          <a:bodyPr wrap="square">
            <a:spAutoFit/>
          </a:bodyPr>
          <a:lstStyle/>
          <a:p>
            <a:r>
              <a:rPr lang="en-GB" sz="3600" b="0" i="0" dirty="0">
                <a:solidFill>
                  <a:srgbClr val="40424E"/>
                </a:solidFill>
                <a:effectLst/>
              </a:rPr>
              <a:t>Question: The determinant of the matrix is</a:t>
            </a:r>
          </a:p>
          <a:p>
            <a:endParaRPr lang="en-GB" sz="3600" dirty="0">
              <a:solidFill>
                <a:srgbClr val="40424E"/>
              </a:solidFill>
            </a:endParaRPr>
          </a:p>
          <a:p>
            <a:endParaRPr lang="en-GB" sz="3600" dirty="0">
              <a:solidFill>
                <a:srgbClr val="40424E"/>
              </a:solidFill>
            </a:endParaRPr>
          </a:p>
          <a:p>
            <a:endParaRPr lang="en-GB" sz="3600" dirty="0">
              <a:solidFill>
                <a:srgbClr val="40424E"/>
              </a:solidFill>
            </a:endParaRPr>
          </a:p>
          <a:p>
            <a:endParaRPr lang="en-US" sz="3600" dirty="0"/>
          </a:p>
        </p:txBody>
      </p:sp>
      <p:pic>
        <p:nvPicPr>
          <p:cNvPr id="5" name="Picture 4" descr="Shape&#10;&#10;Description automatically generated with low confidence">
            <a:extLst>
              <a:ext uri="{FF2B5EF4-FFF2-40B4-BE49-F238E27FC236}">
                <a16:creationId xmlns:a16="http://schemas.microsoft.com/office/drawing/2014/main" id="{CCEC2820-EA8F-46B8-9CCB-7BD264533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450" y="2167623"/>
            <a:ext cx="2971800" cy="1911626"/>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9AD5CE99-6D06-4DB7-A452-E8992ECAD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625475"/>
            <a:ext cx="1203158" cy="609600"/>
          </a:xfrm>
          <a:prstGeom prst="rect">
            <a:avLst/>
          </a:prstGeom>
        </p:spPr>
      </p:pic>
      <p:sp>
        <p:nvSpPr>
          <p:cNvPr id="4" name="Rectangle 3"/>
          <p:cNvSpPr/>
          <p:nvPr/>
        </p:nvSpPr>
        <p:spPr>
          <a:xfrm>
            <a:off x="2965450" y="1030224"/>
            <a:ext cx="3407728" cy="646331"/>
          </a:xfrm>
          <a:prstGeom prst="rect">
            <a:avLst/>
          </a:prstGeom>
        </p:spPr>
        <p:txBody>
          <a:bodyPr wrap="none">
            <a:spAutoFit/>
          </a:bodyPr>
          <a:lstStyle/>
          <a:p>
            <a:r>
              <a:rPr lang="en-IN" sz="3600" b="1" dirty="0">
                <a:solidFill>
                  <a:srgbClr val="273239"/>
                </a:solidFill>
                <a:latin typeface="sofia-pro"/>
              </a:rPr>
              <a:t>GATE-CS-2000</a:t>
            </a:r>
            <a:endParaRPr lang="en-IN" sz="3600"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186680" y="2135160"/>
              <a:ext cx="5434200" cy="7849080"/>
            </p14:xfrm>
          </p:contentPart>
        </mc:Choice>
        <mc:Fallback xmlns="">
          <p:pic>
            <p:nvPicPr>
              <p:cNvPr id="2" name="Ink 1"/>
              <p:cNvPicPr/>
              <p:nvPr/>
            </p:nvPicPr>
            <p:blipFill>
              <a:blip r:embed="rId5"/>
              <a:stretch>
                <a:fillRect/>
              </a:stretch>
            </p:blipFill>
            <p:spPr>
              <a:xfrm>
                <a:off x="7177320" y="2125800"/>
                <a:ext cx="5452920" cy="7867800"/>
              </a:xfrm>
              <a:prstGeom prst="rect">
                <a:avLst/>
              </a:prstGeom>
            </p:spPr>
          </p:pic>
        </mc:Fallback>
      </mc:AlternateContent>
    </p:spTree>
    <p:extLst>
      <p:ext uri="{BB962C8B-B14F-4D97-AF65-F5344CB8AC3E}">
        <p14:creationId xmlns:p14="http://schemas.microsoft.com/office/powerpoint/2010/main" val="2462617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930275"/>
            <a:ext cx="11658600" cy="5078313"/>
          </a:xfrm>
          <a:prstGeom prst="rect">
            <a:avLst/>
          </a:prstGeom>
        </p:spPr>
        <p:txBody>
          <a:bodyPr wrap="square">
            <a:spAutoFit/>
          </a:bodyPr>
          <a:lstStyle/>
          <a:p>
            <a:r>
              <a:rPr lang="en-US" sz="3600" dirty="0">
                <a:solidFill>
                  <a:srgbClr val="040304"/>
                </a:solidFill>
              </a:rPr>
              <a:t>A square matrix is singular whenever </a:t>
            </a:r>
          </a:p>
          <a:p>
            <a:pPr marL="742950" indent="-742950">
              <a:buFont typeface="+mj-lt"/>
              <a:buAutoNum type="alphaUcPeriod"/>
            </a:pPr>
            <a:r>
              <a:rPr lang="en-US" sz="3600" dirty="0">
                <a:solidFill>
                  <a:srgbClr val="040304"/>
                </a:solidFill>
              </a:rPr>
              <a:t>The rows are linearly independent</a:t>
            </a:r>
          </a:p>
          <a:p>
            <a:pPr marL="742950" indent="-742950">
              <a:buFont typeface="+mj-lt"/>
              <a:buAutoNum type="alphaUcPeriod"/>
            </a:pPr>
            <a:r>
              <a:rPr lang="en-US" sz="3600" dirty="0">
                <a:solidFill>
                  <a:srgbClr val="040304"/>
                </a:solidFill>
              </a:rPr>
              <a:t>The columns are linearly independent</a:t>
            </a:r>
          </a:p>
          <a:p>
            <a:pPr marL="742950" indent="-742950">
              <a:buFont typeface="+mj-lt"/>
              <a:buAutoNum type="alphaUcPeriod"/>
            </a:pPr>
            <a:r>
              <a:rPr lang="en-US" sz="3600" dirty="0">
                <a:solidFill>
                  <a:srgbClr val="040304"/>
                </a:solidFill>
              </a:rPr>
              <a:t>The row are linearly dependent</a:t>
            </a:r>
          </a:p>
          <a:p>
            <a:pPr marL="742950" indent="-742950">
              <a:buFont typeface="+mj-lt"/>
              <a:buAutoNum type="alphaUcPeriod"/>
            </a:pPr>
            <a:r>
              <a:rPr lang="en-US" sz="3600" dirty="0">
                <a:solidFill>
                  <a:srgbClr val="040304"/>
                </a:solidFill>
              </a:rPr>
              <a:t>None of the </a:t>
            </a:r>
            <a:r>
              <a:rPr lang="en-US" sz="3600" dirty="0" smtClean="0">
                <a:solidFill>
                  <a:srgbClr val="040304"/>
                </a:solidFill>
              </a:rPr>
              <a:t>above</a:t>
            </a:r>
          </a:p>
          <a:p>
            <a:endParaRPr lang="en-US" sz="3600" i="0" dirty="0" smtClean="0">
              <a:solidFill>
                <a:srgbClr val="040304"/>
              </a:solidFill>
              <a:effectLst/>
            </a:endParaRPr>
          </a:p>
          <a:p>
            <a:endParaRPr lang="en-US" sz="3600" i="0" dirty="0" smtClean="0">
              <a:solidFill>
                <a:srgbClr val="040304"/>
              </a:solidFill>
              <a:effectLst/>
            </a:endParaRPr>
          </a:p>
          <a:p>
            <a:r>
              <a:rPr lang="en-US" sz="3600" dirty="0" smtClean="0">
                <a:solidFill>
                  <a:srgbClr val="040304"/>
                </a:solidFill>
              </a:rPr>
              <a:t>Answer: (C)</a:t>
            </a:r>
            <a:endParaRPr lang="en-US" sz="3600" i="0" dirty="0">
              <a:solidFill>
                <a:srgbClr val="040304"/>
              </a:solidFill>
              <a:effectLst/>
            </a:endParaRPr>
          </a:p>
          <a:p>
            <a:pPr>
              <a:buFont typeface="+mj-lt"/>
              <a:buAutoNum type="alphaUcPeriod"/>
            </a:pPr>
            <a:endParaRPr lang="en-US" sz="3600" i="0" dirty="0">
              <a:solidFill>
                <a:srgbClr val="040304"/>
              </a:solidFill>
              <a:effectLst/>
            </a:endParaRPr>
          </a:p>
        </p:txBody>
      </p:sp>
    </p:spTree>
    <p:extLst>
      <p:ext uri="{BB962C8B-B14F-4D97-AF65-F5344CB8AC3E}">
        <p14:creationId xmlns:p14="http://schemas.microsoft.com/office/powerpoint/2010/main" val="414415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740B814-E832-490A-8802-CE11BED0F338}"/>
                  </a:ext>
                </a:extLst>
              </p:cNvPr>
              <p:cNvSpPr txBox="1"/>
              <p:nvPr/>
            </p:nvSpPr>
            <p:spPr>
              <a:xfrm>
                <a:off x="1593850" y="1244878"/>
                <a:ext cx="17068800" cy="5446619"/>
              </a:xfrm>
              <a:prstGeom prst="rect">
                <a:avLst/>
              </a:prstGeom>
              <a:noFill/>
            </p:spPr>
            <p:txBody>
              <a:bodyPr wrap="square">
                <a:spAutoFit/>
              </a:bodyPr>
              <a:lstStyle/>
              <a:p>
                <a:r>
                  <a:rPr lang="en-US" sz="3600" b="1" i="0" dirty="0">
                    <a:solidFill>
                      <a:srgbClr val="273239"/>
                    </a:solidFill>
                    <a:effectLst/>
                    <a:latin typeface="sofia-pro"/>
                  </a:rPr>
                  <a:t>GATE-CS-2015</a:t>
                </a:r>
              </a:p>
              <a:p>
                <a:r>
                  <a:rPr lang="en-GB" sz="3600" b="0" i="0" dirty="0">
                    <a:solidFill>
                      <a:srgbClr val="40424E"/>
                    </a:solidFill>
                    <a:effectLst/>
                    <a:latin typeface="urw-din"/>
                  </a:rPr>
                  <a:t>Perform the following operations on the matrix</a:t>
                </a:r>
              </a:p>
              <a:p>
                <a:pPr/>
                <a14:m>
                  <m:oMathPara xmlns:m="http://schemas.openxmlformats.org/officeDocument/2006/math">
                    <m:oMathParaPr>
                      <m:jc m:val="centerGroup"/>
                    </m:oMathParaPr>
                    <m:oMath xmlns:m="http://schemas.openxmlformats.org/officeDocument/2006/math">
                      <m:d>
                        <m:dPr>
                          <m:begChr m:val="["/>
                          <m:endChr m:val="]"/>
                          <m:ctrlPr>
                            <a:rPr lang="en-US" sz="3600" i="1" smtClean="0">
                              <a:solidFill>
                                <a:srgbClr val="836967"/>
                              </a:solidFill>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r>
                                  <a:rPr lang="en-US" sz="3600">
                                    <a:latin typeface="Cambria Math" panose="02040503050406030204" pitchFamily="18" charset="0"/>
                                  </a:rPr>
                                  <m:t>3</m:t>
                                </m:r>
                              </m:e>
                              <m:e>
                                <m:r>
                                  <a:rPr lang="en-US" sz="3600" i="0">
                                    <a:latin typeface="Cambria Math" panose="02040503050406030204" pitchFamily="18" charset="0"/>
                                  </a:rPr>
                                  <m:t>4</m:t>
                                </m:r>
                              </m:e>
                              <m:e>
                                <m:r>
                                  <a:rPr lang="en-US" sz="3600" i="0">
                                    <a:latin typeface="Cambria Math" panose="02040503050406030204" pitchFamily="18" charset="0"/>
                                  </a:rPr>
                                  <m:t>45</m:t>
                                </m:r>
                              </m:e>
                            </m:mr>
                            <m:mr>
                              <m:e>
                                <m:r>
                                  <a:rPr lang="en-US" sz="3600" i="0">
                                    <a:latin typeface="Cambria Math" panose="02040503050406030204" pitchFamily="18" charset="0"/>
                                  </a:rPr>
                                  <m:t>7</m:t>
                                </m:r>
                              </m:e>
                              <m:e>
                                <m:r>
                                  <a:rPr lang="en-US" sz="3600" i="0">
                                    <a:latin typeface="Cambria Math" panose="02040503050406030204" pitchFamily="18" charset="0"/>
                                  </a:rPr>
                                  <m:t>8</m:t>
                                </m:r>
                              </m:e>
                              <m:e>
                                <m:r>
                                  <a:rPr lang="en-US" sz="3600" i="0">
                                    <a:latin typeface="Cambria Math" panose="02040503050406030204" pitchFamily="18" charset="0"/>
                                  </a:rPr>
                                  <m:t>105</m:t>
                                </m:r>
                              </m:e>
                            </m:mr>
                            <m:mr>
                              <m:e>
                                <m:r>
                                  <a:rPr lang="en-US" sz="3600" i="0">
                                    <a:latin typeface="Cambria Math" panose="02040503050406030204" pitchFamily="18" charset="0"/>
                                  </a:rPr>
                                  <m:t>13</m:t>
                                </m:r>
                              </m:e>
                              <m:e>
                                <m:r>
                                  <a:rPr lang="en-US" sz="3600" i="0">
                                    <a:latin typeface="Cambria Math" panose="02040503050406030204" pitchFamily="18" charset="0"/>
                                  </a:rPr>
                                  <m:t>2</m:t>
                                </m:r>
                              </m:e>
                              <m:e>
                                <m:r>
                                  <a:rPr lang="en-US" sz="3600" i="0">
                                    <a:latin typeface="Cambria Math" panose="02040503050406030204" pitchFamily="18" charset="0"/>
                                  </a:rPr>
                                  <m:t>195</m:t>
                                </m:r>
                              </m:e>
                            </m:mr>
                          </m:m>
                        </m:e>
                      </m:d>
                    </m:oMath>
                  </m:oMathPara>
                </a14:m>
                <a:endParaRPr lang="en-US" sz="3600" dirty="0"/>
              </a:p>
              <a:p>
                <a:pPr algn="l" fontAlgn="base">
                  <a:buFont typeface="+mj-lt"/>
                  <a:buAutoNum type="arabicPeriod"/>
                </a:pPr>
                <a:r>
                  <a:rPr lang="en-GB" sz="3600" b="0" i="0" dirty="0">
                    <a:solidFill>
                      <a:srgbClr val="40424E"/>
                    </a:solidFill>
                    <a:effectLst/>
                    <a:latin typeface="urw-din"/>
                  </a:rPr>
                  <a:t>Add the third row to the second row.</a:t>
                </a:r>
              </a:p>
              <a:p>
                <a:pPr algn="l" fontAlgn="base">
                  <a:buFont typeface="+mj-lt"/>
                  <a:buAutoNum type="arabicPeriod"/>
                </a:pPr>
                <a:r>
                  <a:rPr lang="en-GB" sz="3600" b="0" i="0" dirty="0">
                    <a:solidFill>
                      <a:srgbClr val="40424E"/>
                    </a:solidFill>
                    <a:effectLst/>
                    <a:latin typeface="urw-din"/>
                  </a:rPr>
                  <a:t>Subtract the third column from the first column.</a:t>
                </a:r>
              </a:p>
              <a:p>
                <a:pPr algn="l" fontAlgn="base"/>
                <a:r>
                  <a:rPr lang="en-GB" sz="3600" b="0" i="0" dirty="0">
                    <a:solidFill>
                      <a:srgbClr val="40424E"/>
                    </a:solidFill>
                    <a:effectLst/>
                    <a:latin typeface="urw-din"/>
                  </a:rPr>
                  <a:t>The determinant of the resultant matrix is _____________.</a:t>
                </a:r>
                <a:br>
                  <a:rPr lang="en-GB" sz="3600" b="0" i="0" dirty="0">
                    <a:solidFill>
                      <a:srgbClr val="40424E"/>
                    </a:solidFill>
                    <a:effectLst/>
                    <a:latin typeface="urw-din"/>
                  </a:rPr>
                </a:br>
                <a:r>
                  <a:rPr lang="en-GB" sz="3600" b="1" i="0" dirty="0">
                    <a:solidFill>
                      <a:srgbClr val="40424E"/>
                    </a:solidFill>
                    <a:effectLst/>
                    <a:latin typeface="urw-din"/>
                  </a:rPr>
                  <a:t>(A)</a:t>
                </a:r>
                <a:r>
                  <a:rPr lang="en-GB" sz="3600" b="0" i="0" dirty="0">
                    <a:solidFill>
                      <a:srgbClr val="40424E"/>
                    </a:solidFill>
                    <a:effectLst/>
                    <a:latin typeface="urw-din"/>
                  </a:rPr>
                  <a:t> 0                    </a:t>
                </a:r>
                <a:r>
                  <a:rPr lang="en-GB" sz="3600" b="1" i="0" dirty="0">
                    <a:solidFill>
                      <a:srgbClr val="40424E"/>
                    </a:solidFill>
                    <a:effectLst/>
                    <a:latin typeface="urw-din"/>
                  </a:rPr>
                  <a:t>(B)</a:t>
                </a:r>
                <a:r>
                  <a:rPr lang="en-GB" sz="3600" b="0" i="0" dirty="0">
                    <a:solidFill>
                      <a:srgbClr val="40424E"/>
                    </a:solidFill>
                    <a:effectLst/>
                    <a:latin typeface="urw-din"/>
                  </a:rPr>
                  <a:t> 1                     </a:t>
                </a:r>
                <a:r>
                  <a:rPr lang="en-GB" sz="3600" b="1" i="0" dirty="0">
                    <a:solidFill>
                      <a:srgbClr val="40424E"/>
                    </a:solidFill>
                    <a:effectLst/>
                    <a:latin typeface="urw-din"/>
                  </a:rPr>
                  <a:t>(C)</a:t>
                </a:r>
                <a:r>
                  <a:rPr lang="en-GB" sz="3600" b="0" i="0" dirty="0">
                    <a:solidFill>
                      <a:srgbClr val="40424E"/>
                    </a:solidFill>
                    <a:effectLst/>
                    <a:latin typeface="urw-din"/>
                  </a:rPr>
                  <a:t> 50             </a:t>
                </a:r>
                <a:r>
                  <a:rPr lang="en-GB" sz="3600" b="1" i="0" dirty="0">
                    <a:solidFill>
                      <a:srgbClr val="40424E"/>
                    </a:solidFill>
                    <a:effectLst/>
                    <a:latin typeface="urw-din"/>
                  </a:rPr>
                  <a:t>(D)</a:t>
                </a:r>
                <a:r>
                  <a:rPr lang="en-GB" sz="3600" b="0" i="0" dirty="0">
                    <a:solidFill>
                      <a:srgbClr val="40424E"/>
                    </a:solidFill>
                    <a:effectLst/>
                    <a:latin typeface="urw-din"/>
                  </a:rPr>
                  <a:t> 100</a:t>
                </a:r>
              </a:p>
              <a:p>
                <a:endParaRPr lang="en-GB" sz="3600" b="0" i="0" dirty="0">
                  <a:solidFill>
                    <a:srgbClr val="40424E"/>
                  </a:solidFill>
                  <a:effectLst/>
                  <a:latin typeface="urw-din"/>
                </a:endParaRPr>
              </a:p>
            </p:txBody>
          </p:sp>
        </mc:Choice>
        <mc:Fallback xmlns="">
          <p:sp>
            <p:nvSpPr>
              <p:cNvPr id="3" name="TextBox 2">
                <a:extLst>
                  <a:ext uri="{FF2B5EF4-FFF2-40B4-BE49-F238E27FC236}">
                    <a16:creationId xmlns:a16="http://schemas.microsoft.com/office/drawing/2014/main" id="{B740B814-E832-490A-8802-CE11BED0F338}"/>
                  </a:ext>
                </a:extLst>
              </p:cNvPr>
              <p:cNvSpPr txBox="1">
                <a:spLocks noRot="1" noChangeAspect="1" noMove="1" noResize="1" noEditPoints="1" noAdjustHandles="1" noChangeArrowheads="1" noChangeShapeType="1" noTextEdit="1"/>
              </p:cNvSpPr>
              <p:nvPr/>
            </p:nvSpPr>
            <p:spPr>
              <a:xfrm>
                <a:off x="1593850" y="1244878"/>
                <a:ext cx="17068800" cy="5446619"/>
              </a:xfrm>
              <a:prstGeom prst="rect">
                <a:avLst/>
              </a:prstGeom>
              <a:blipFill>
                <a:blip r:embed="rId2"/>
                <a:stretch>
                  <a:fillRect l="-1071" t="-1678"/>
                </a:stretch>
              </a:blipFill>
            </p:spPr>
            <p:txBody>
              <a:bodyPr/>
              <a:lstStyle/>
              <a:p>
                <a:r>
                  <a:rPr lang="en-IN">
                    <a:noFill/>
                  </a:rPr>
                  <a:t> </a:t>
                </a:r>
              </a:p>
            </p:txBody>
          </p:sp>
        </mc:Fallback>
      </mc:AlternateContent>
      <p:pic>
        <p:nvPicPr>
          <p:cNvPr id="4" name="Picture 3" descr="A picture containing text, clipart&#10;&#10;Description automatically generated">
            <a:extLst>
              <a:ext uri="{FF2B5EF4-FFF2-40B4-BE49-F238E27FC236}">
                <a16:creationId xmlns:a16="http://schemas.microsoft.com/office/drawing/2014/main" id="{9AD5CE99-6D06-4DB7-A452-E8992ECAD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77520" y="412200"/>
              <a:ext cx="15713280" cy="7333920"/>
            </p14:xfrm>
          </p:contentPart>
        </mc:Choice>
        <mc:Fallback xmlns="">
          <p:pic>
            <p:nvPicPr>
              <p:cNvPr id="2" name="Ink 1"/>
              <p:cNvPicPr/>
              <p:nvPr/>
            </p:nvPicPr>
            <p:blipFill>
              <a:blip r:embed="rId5"/>
              <a:stretch>
                <a:fillRect/>
              </a:stretch>
            </p:blipFill>
            <p:spPr>
              <a:xfrm>
                <a:off x="668160" y="402840"/>
                <a:ext cx="15732000" cy="7352640"/>
              </a:xfrm>
              <a:prstGeom prst="rect">
                <a:avLst/>
              </a:prstGeom>
            </p:spPr>
          </p:pic>
        </mc:Fallback>
      </mc:AlternateContent>
    </p:spTree>
    <p:extLst>
      <p:ext uri="{BB962C8B-B14F-4D97-AF65-F5344CB8AC3E}">
        <p14:creationId xmlns:p14="http://schemas.microsoft.com/office/powerpoint/2010/main" val="2248622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F70FE-8686-4D38-93FB-A6078E0179CA}"/>
              </a:ext>
            </a:extLst>
          </p:cNvPr>
          <p:cNvSpPr txBox="1"/>
          <p:nvPr/>
        </p:nvSpPr>
        <p:spPr>
          <a:xfrm>
            <a:off x="1746250" y="1235075"/>
            <a:ext cx="17830800" cy="5632311"/>
          </a:xfrm>
          <a:prstGeom prst="rect">
            <a:avLst/>
          </a:prstGeom>
          <a:noFill/>
        </p:spPr>
        <p:txBody>
          <a:bodyPr wrap="square">
            <a:spAutoFit/>
          </a:bodyPr>
          <a:lstStyle/>
          <a:p>
            <a:r>
              <a:rPr lang="en-US" sz="3600" b="1" i="0" dirty="0">
                <a:solidFill>
                  <a:srgbClr val="273239"/>
                </a:solidFill>
                <a:effectLst/>
                <a:latin typeface="sofia-pro"/>
              </a:rPr>
              <a:t>GATE CS 1997</a:t>
            </a:r>
          </a:p>
          <a:p>
            <a:r>
              <a:rPr lang="en-GB" sz="3600" b="0" i="0" dirty="0">
                <a:solidFill>
                  <a:srgbClr val="40424E"/>
                </a:solidFill>
                <a:effectLst/>
                <a:latin typeface="urw-din"/>
              </a:rPr>
              <a:t>The determinant of the matrix is</a:t>
            </a:r>
          </a:p>
          <a:p>
            <a:endParaRPr lang="en-GB" sz="3600" dirty="0">
              <a:solidFill>
                <a:srgbClr val="40424E"/>
              </a:solidFill>
              <a:latin typeface="urw-din"/>
            </a:endParaRPr>
          </a:p>
          <a:p>
            <a:endParaRPr lang="en-GB" sz="3600" b="0" i="0" dirty="0">
              <a:solidFill>
                <a:srgbClr val="40424E"/>
              </a:solidFill>
              <a:effectLst/>
              <a:latin typeface="urw-din"/>
            </a:endParaRPr>
          </a:p>
          <a:p>
            <a:endParaRPr lang="en-GB" sz="3600" dirty="0">
              <a:solidFill>
                <a:srgbClr val="40424E"/>
              </a:solidFill>
              <a:latin typeface="urw-din"/>
            </a:endParaRPr>
          </a:p>
          <a:p>
            <a:endParaRPr lang="en-GB" sz="3600" b="0" i="0" dirty="0">
              <a:solidFill>
                <a:srgbClr val="40424E"/>
              </a:solidFill>
              <a:effectLst/>
              <a:latin typeface="urw-din"/>
            </a:endParaRPr>
          </a:p>
          <a:p>
            <a:r>
              <a:rPr lang="en-GB" sz="3600" b="1" i="0" dirty="0">
                <a:solidFill>
                  <a:srgbClr val="40424E"/>
                </a:solidFill>
                <a:effectLst/>
                <a:latin typeface="urw-din"/>
              </a:rPr>
              <a:t>(A)</a:t>
            </a:r>
            <a:r>
              <a:rPr lang="en-GB" sz="3600" b="0" i="0" dirty="0">
                <a:solidFill>
                  <a:srgbClr val="40424E"/>
                </a:solidFill>
                <a:effectLst/>
                <a:latin typeface="urw-din"/>
              </a:rPr>
              <a:t> 11    </a:t>
            </a:r>
            <a:r>
              <a:rPr lang="en-GB" sz="3600" b="1" i="0" dirty="0">
                <a:solidFill>
                  <a:srgbClr val="40424E"/>
                </a:solidFill>
                <a:effectLst/>
                <a:latin typeface="urw-din"/>
              </a:rPr>
              <a:t>(B)</a:t>
            </a:r>
            <a:r>
              <a:rPr lang="en-GB" sz="3600" b="0" i="0" dirty="0">
                <a:solidFill>
                  <a:srgbClr val="40424E"/>
                </a:solidFill>
                <a:effectLst/>
                <a:latin typeface="urw-din"/>
              </a:rPr>
              <a:t> -48      </a:t>
            </a:r>
            <a:r>
              <a:rPr lang="en-GB" sz="3600" b="1" i="0" dirty="0">
                <a:solidFill>
                  <a:srgbClr val="40424E"/>
                </a:solidFill>
                <a:effectLst/>
                <a:latin typeface="urw-din"/>
              </a:rPr>
              <a:t>(C)</a:t>
            </a:r>
            <a:r>
              <a:rPr lang="en-GB" sz="3600" b="0" i="0" dirty="0">
                <a:solidFill>
                  <a:srgbClr val="40424E"/>
                </a:solidFill>
                <a:effectLst/>
                <a:latin typeface="urw-din"/>
              </a:rPr>
              <a:t> 0          </a:t>
            </a:r>
            <a:r>
              <a:rPr lang="en-GB" sz="3600" b="1" i="0" dirty="0">
                <a:solidFill>
                  <a:srgbClr val="40424E"/>
                </a:solidFill>
                <a:effectLst/>
                <a:latin typeface="urw-din"/>
              </a:rPr>
              <a:t>(D)</a:t>
            </a:r>
            <a:r>
              <a:rPr lang="en-GB" sz="3600" b="0" i="0" dirty="0">
                <a:solidFill>
                  <a:srgbClr val="40424E"/>
                </a:solidFill>
                <a:effectLst/>
                <a:latin typeface="urw-din"/>
              </a:rPr>
              <a:t> -24</a:t>
            </a:r>
            <a:r>
              <a:rPr lang="en-GB" sz="3600" dirty="0"/>
              <a:t/>
            </a:r>
            <a:br>
              <a:rPr lang="en-GB" sz="3600" dirty="0"/>
            </a:br>
            <a:r>
              <a:rPr lang="en-GB" sz="3600" dirty="0"/>
              <a:t/>
            </a:r>
            <a:br>
              <a:rPr lang="en-GB" sz="3600" dirty="0"/>
            </a:br>
            <a:r>
              <a:rPr lang="en-GB" sz="3600" dirty="0"/>
              <a:t/>
            </a:r>
            <a:br>
              <a:rPr lang="en-GB" sz="3600" dirty="0"/>
            </a:br>
            <a:endParaRPr lang="en-US" sz="3600" dirty="0"/>
          </a:p>
        </p:txBody>
      </p:sp>
      <p:pic>
        <p:nvPicPr>
          <p:cNvPr id="5" name="Picture 4" descr="A picture containing icon&#10;&#10;Description automatically generated">
            <a:extLst>
              <a:ext uri="{FF2B5EF4-FFF2-40B4-BE49-F238E27FC236}">
                <a16:creationId xmlns:a16="http://schemas.microsoft.com/office/drawing/2014/main" id="{221C7EA9-7871-4686-878F-B4800226E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002" y="1997075"/>
            <a:ext cx="4208096" cy="2362200"/>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9AD5CE99-6D06-4DB7-A452-E8992ECAD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349840" y="2974680"/>
              <a:ext cx="360" cy="360"/>
            </p14:xfrm>
          </p:contentPart>
        </mc:Choice>
        <mc:Fallback xmlns="">
          <p:pic>
            <p:nvPicPr>
              <p:cNvPr id="2" name="Ink 1"/>
              <p:cNvPicPr/>
              <p:nvPr/>
            </p:nvPicPr>
            <p:blipFill>
              <a:blip r:embed="rId5"/>
              <a:stretch>
                <a:fillRect/>
              </a:stretch>
            </p:blipFill>
            <p:spPr>
              <a:xfrm>
                <a:off x="8340480" y="2965320"/>
                <a:ext cx="19080" cy="19080"/>
              </a:xfrm>
              <a:prstGeom prst="rect">
                <a:avLst/>
              </a:prstGeom>
            </p:spPr>
          </p:pic>
        </mc:Fallback>
      </mc:AlternateContent>
    </p:spTree>
    <p:extLst>
      <p:ext uri="{BB962C8B-B14F-4D97-AF65-F5344CB8AC3E}">
        <p14:creationId xmlns:p14="http://schemas.microsoft.com/office/powerpoint/2010/main" val="224219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487B6-11EA-47D4-A7AF-03FAB3576B6E}"/>
              </a:ext>
            </a:extLst>
          </p:cNvPr>
          <p:cNvSpPr txBox="1"/>
          <p:nvPr/>
        </p:nvSpPr>
        <p:spPr>
          <a:xfrm>
            <a:off x="984250" y="833775"/>
            <a:ext cx="17983200" cy="7848302"/>
          </a:xfrm>
          <a:prstGeom prst="rect">
            <a:avLst/>
          </a:prstGeom>
          <a:noFill/>
        </p:spPr>
        <p:txBody>
          <a:bodyPr wrap="square">
            <a:spAutoFit/>
          </a:bodyPr>
          <a:lstStyle/>
          <a:p>
            <a:r>
              <a:rPr lang="en-US" sz="3600" b="1" i="0" dirty="0">
                <a:solidFill>
                  <a:srgbClr val="273239"/>
                </a:solidFill>
                <a:effectLst/>
                <a:latin typeface="sofia-pro"/>
              </a:rPr>
              <a:t>GATE CS 1998</a:t>
            </a:r>
          </a:p>
          <a:p>
            <a:endParaRPr lang="en-GB" sz="3600" b="0" i="0" dirty="0">
              <a:solidFill>
                <a:srgbClr val="40424E"/>
              </a:solidFill>
              <a:effectLst/>
              <a:latin typeface="urw-din"/>
            </a:endParaRPr>
          </a:p>
          <a:p>
            <a:endParaRPr lang="en-GB" sz="3600" dirty="0">
              <a:solidFill>
                <a:srgbClr val="40424E"/>
              </a:solidFill>
              <a:latin typeface="urw-din"/>
            </a:endParaRPr>
          </a:p>
          <a:p>
            <a:endParaRPr lang="en-GB" sz="3600" b="0" i="0" dirty="0">
              <a:solidFill>
                <a:srgbClr val="40424E"/>
              </a:solidFill>
              <a:effectLst/>
              <a:latin typeface="urw-din"/>
            </a:endParaRPr>
          </a:p>
          <a:p>
            <a:endParaRPr lang="en-GB" sz="3600" dirty="0">
              <a:solidFill>
                <a:srgbClr val="40424E"/>
              </a:solidFill>
              <a:latin typeface="urw-din"/>
            </a:endParaRPr>
          </a:p>
          <a:p>
            <a:r>
              <a:rPr lang="en-GB" sz="3600" b="0" i="0" dirty="0">
                <a:solidFill>
                  <a:srgbClr val="40424E"/>
                </a:solidFill>
                <a:effectLst/>
                <a:latin typeface="urw-din"/>
              </a:rPr>
              <a:t>Which of the </a:t>
            </a:r>
            <a:r>
              <a:rPr lang="en-GB" sz="3600" b="0" i="0" dirty="0" smtClean="0">
                <a:solidFill>
                  <a:srgbClr val="40424E"/>
                </a:solidFill>
                <a:effectLst/>
                <a:latin typeface="urw-din"/>
              </a:rPr>
              <a:t>following </a:t>
            </a:r>
            <a:r>
              <a:rPr lang="en-GB" sz="3600" b="0" i="0" dirty="0">
                <a:solidFill>
                  <a:srgbClr val="40424E"/>
                </a:solidFill>
                <a:effectLst/>
                <a:latin typeface="urw-din"/>
              </a:rPr>
              <a:t>is a factor of Δ ?</a:t>
            </a:r>
            <a:r>
              <a:rPr lang="en-GB" sz="3600" dirty="0"/>
              <a:t/>
            </a:r>
            <a:br>
              <a:rPr lang="en-GB" sz="3600" dirty="0"/>
            </a:br>
            <a:r>
              <a:rPr lang="en-GB" sz="3600" b="1" i="0" dirty="0">
                <a:solidFill>
                  <a:srgbClr val="40424E"/>
                </a:solidFill>
                <a:effectLst/>
                <a:latin typeface="urw-din"/>
              </a:rPr>
              <a:t>(A)</a:t>
            </a:r>
            <a:r>
              <a:rPr lang="en-GB" sz="3600" b="0" i="0" dirty="0">
                <a:solidFill>
                  <a:srgbClr val="40424E"/>
                </a:solidFill>
                <a:effectLst/>
                <a:latin typeface="urw-din"/>
              </a:rPr>
              <a:t> </a:t>
            </a:r>
            <a:r>
              <a:rPr lang="en-GB" sz="3600" b="0" i="0" dirty="0" err="1">
                <a:solidFill>
                  <a:srgbClr val="40424E"/>
                </a:solidFill>
                <a:effectLst/>
                <a:latin typeface="urw-din"/>
              </a:rPr>
              <a:t>a+b</a:t>
            </a:r>
            <a:r>
              <a:rPr lang="en-GB" sz="3600" b="0" i="0" dirty="0">
                <a:solidFill>
                  <a:srgbClr val="40424E"/>
                </a:solidFill>
                <a:effectLst/>
                <a:latin typeface="urw-din"/>
              </a:rPr>
              <a:t>   </a:t>
            </a:r>
            <a:r>
              <a:rPr lang="en-GB" sz="3600" b="1" i="0" dirty="0">
                <a:solidFill>
                  <a:srgbClr val="40424E"/>
                </a:solidFill>
                <a:effectLst/>
                <a:latin typeface="urw-din"/>
              </a:rPr>
              <a:t>(B)</a:t>
            </a:r>
            <a:r>
              <a:rPr lang="en-GB" sz="3600" b="0" i="0" dirty="0">
                <a:solidFill>
                  <a:srgbClr val="40424E"/>
                </a:solidFill>
                <a:effectLst/>
                <a:latin typeface="urw-din"/>
              </a:rPr>
              <a:t> a-b   </a:t>
            </a:r>
            <a:r>
              <a:rPr lang="en-GB" sz="3600" b="1" i="0" dirty="0">
                <a:solidFill>
                  <a:srgbClr val="40424E"/>
                </a:solidFill>
                <a:effectLst/>
                <a:latin typeface="urw-din"/>
              </a:rPr>
              <a:t>(C)</a:t>
            </a:r>
            <a:r>
              <a:rPr lang="en-GB" sz="3600" b="0" i="0" dirty="0">
                <a:solidFill>
                  <a:srgbClr val="40424E"/>
                </a:solidFill>
                <a:effectLst/>
                <a:latin typeface="urw-din"/>
              </a:rPr>
              <a:t> </a:t>
            </a:r>
            <a:r>
              <a:rPr lang="en-GB" sz="3600" b="0" i="0" dirty="0" err="1">
                <a:solidFill>
                  <a:srgbClr val="40424E"/>
                </a:solidFill>
                <a:effectLst/>
                <a:latin typeface="urw-din"/>
              </a:rPr>
              <a:t>a+b+c</a:t>
            </a:r>
            <a:r>
              <a:rPr lang="en-GB" sz="3600" b="0" i="0" dirty="0">
                <a:solidFill>
                  <a:srgbClr val="40424E"/>
                </a:solidFill>
                <a:effectLst/>
                <a:latin typeface="urw-din"/>
              </a:rPr>
              <a:t>    </a:t>
            </a:r>
            <a:r>
              <a:rPr lang="en-GB" sz="3600" b="1" i="0" dirty="0">
                <a:solidFill>
                  <a:srgbClr val="40424E"/>
                </a:solidFill>
                <a:effectLst/>
                <a:latin typeface="urw-din"/>
              </a:rPr>
              <a:t>(D)</a:t>
            </a:r>
            <a:r>
              <a:rPr lang="en-GB" sz="3600" b="0" i="0" dirty="0">
                <a:solidFill>
                  <a:srgbClr val="40424E"/>
                </a:solidFill>
                <a:effectLst/>
                <a:latin typeface="urw-din"/>
              </a:rPr>
              <a:t> </a:t>
            </a:r>
            <a:r>
              <a:rPr lang="en-GB" sz="3600" b="0" i="0" dirty="0" err="1">
                <a:solidFill>
                  <a:srgbClr val="40424E"/>
                </a:solidFill>
                <a:effectLst/>
                <a:latin typeface="urw-din"/>
              </a:rPr>
              <a:t>abc</a:t>
            </a:r>
            <a:endParaRPr lang="en-GB" sz="3600" b="0" i="0" dirty="0">
              <a:solidFill>
                <a:srgbClr val="40424E"/>
              </a:solidFill>
              <a:effectLst/>
              <a:latin typeface="urw-din"/>
            </a:endParaRPr>
          </a:p>
          <a:p>
            <a:endParaRPr lang="en-GB" sz="3600" dirty="0">
              <a:solidFill>
                <a:srgbClr val="40424E"/>
              </a:solidFill>
              <a:latin typeface="urw-din"/>
            </a:endParaRPr>
          </a:p>
          <a:p>
            <a:r>
              <a:rPr lang="en-GB" sz="3600" b="1" dirty="0">
                <a:solidFill>
                  <a:srgbClr val="40424E"/>
                </a:solidFill>
                <a:latin typeface="urw-din"/>
              </a:rPr>
              <a:t>Solution:</a:t>
            </a:r>
          </a:p>
          <a:p>
            <a:endParaRPr lang="en-GB" sz="3600" b="1" dirty="0">
              <a:solidFill>
                <a:srgbClr val="40424E"/>
              </a:solidFill>
              <a:latin typeface="urw-din"/>
            </a:endParaRPr>
          </a:p>
          <a:p>
            <a:endParaRPr lang="en-GB" sz="3600" b="1" dirty="0">
              <a:solidFill>
                <a:srgbClr val="40424E"/>
              </a:solidFill>
              <a:latin typeface="urw-din"/>
            </a:endParaRPr>
          </a:p>
          <a:p>
            <a:endParaRPr lang="en-GB" sz="3600" b="1" dirty="0">
              <a:solidFill>
                <a:srgbClr val="40424E"/>
              </a:solidFill>
              <a:latin typeface="urw-din"/>
            </a:endParaRPr>
          </a:p>
          <a:p>
            <a:endParaRPr lang="en-GB" sz="3600" b="1" dirty="0">
              <a:solidFill>
                <a:srgbClr val="40424E"/>
              </a:solidFill>
              <a:latin typeface="urw-din"/>
            </a:endParaRPr>
          </a:p>
          <a:p>
            <a:endParaRPr lang="en-GB" sz="3600" b="1" dirty="0">
              <a:solidFill>
                <a:srgbClr val="40424E"/>
              </a:solidFill>
              <a:latin typeface="urw-din"/>
            </a:endParaRPr>
          </a:p>
        </p:txBody>
      </p:sp>
      <p:pic>
        <p:nvPicPr>
          <p:cNvPr id="5" name="Picture 4" descr="A picture containing diagram&#10;&#10;Description automatically generated">
            <a:extLst>
              <a:ext uri="{FF2B5EF4-FFF2-40B4-BE49-F238E27FC236}">
                <a16:creationId xmlns:a16="http://schemas.microsoft.com/office/drawing/2014/main" id="{8B5BC37B-ABEB-43B4-A94B-1E8CDAB7B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650" y="1463675"/>
            <a:ext cx="3429000" cy="2057400"/>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9AD5CE99-6D06-4DB7-A452-E8992ECAD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886480" y="795240"/>
              <a:ext cx="12871080" cy="8408520"/>
            </p14:xfrm>
          </p:contentPart>
        </mc:Choice>
        <mc:Fallback xmlns="">
          <p:pic>
            <p:nvPicPr>
              <p:cNvPr id="2" name="Ink 1"/>
              <p:cNvPicPr/>
              <p:nvPr/>
            </p:nvPicPr>
            <p:blipFill>
              <a:blip r:embed="rId5"/>
              <a:stretch>
                <a:fillRect/>
              </a:stretch>
            </p:blipFill>
            <p:spPr>
              <a:xfrm>
                <a:off x="2877120" y="785880"/>
                <a:ext cx="12889800" cy="8427240"/>
              </a:xfrm>
              <a:prstGeom prst="rect">
                <a:avLst/>
              </a:prstGeom>
            </p:spPr>
          </p:pic>
        </mc:Fallback>
      </mc:AlternateContent>
    </p:spTree>
    <p:extLst>
      <p:ext uri="{BB962C8B-B14F-4D97-AF65-F5344CB8AC3E}">
        <p14:creationId xmlns:p14="http://schemas.microsoft.com/office/powerpoint/2010/main" val="765408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487B6-11EA-47D4-A7AF-03FAB3576B6E}"/>
              </a:ext>
            </a:extLst>
          </p:cNvPr>
          <p:cNvSpPr txBox="1"/>
          <p:nvPr/>
        </p:nvSpPr>
        <p:spPr>
          <a:xfrm>
            <a:off x="984250" y="765195"/>
            <a:ext cx="17983200" cy="10341293"/>
          </a:xfrm>
          <a:prstGeom prst="rect">
            <a:avLst/>
          </a:prstGeom>
          <a:noFill/>
        </p:spPr>
        <p:txBody>
          <a:bodyPr wrap="square">
            <a:spAutoFit/>
          </a:bodyPr>
          <a:lstStyle/>
          <a:p>
            <a:r>
              <a:rPr lang="en-US" sz="3600" b="1" i="0" dirty="0">
                <a:solidFill>
                  <a:srgbClr val="273239"/>
                </a:solidFill>
                <a:effectLst/>
                <a:latin typeface="sofia-pro"/>
              </a:rPr>
              <a:t>GATE </a:t>
            </a:r>
            <a:r>
              <a:rPr lang="en-US" sz="3600" b="1" i="0" dirty="0" smtClean="0">
                <a:solidFill>
                  <a:srgbClr val="273239"/>
                </a:solidFill>
                <a:effectLst/>
                <a:latin typeface="sofia-pro"/>
              </a:rPr>
              <a:t>CS 2023</a:t>
            </a:r>
          </a:p>
          <a:p>
            <a:endParaRPr lang="en-US" sz="3600" b="1" dirty="0">
              <a:solidFill>
                <a:srgbClr val="273239"/>
              </a:solidFill>
              <a:latin typeface="sofia-pro"/>
            </a:endParaRPr>
          </a:p>
          <a:p>
            <a:r>
              <a:rPr lang="en-US" sz="3600" dirty="0" smtClean="0">
                <a:solidFill>
                  <a:srgbClr val="273239"/>
                </a:solidFill>
              </a:rPr>
              <a:t>Let                                     </a:t>
            </a:r>
            <a:endParaRPr lang="en-GB" sz="3600" dirty="0">
              <a:solidFill>
                <a:srgbClr val="40424E"/>
              </a:solidFill>
            </a:endParaRPr>
          </a:p>
          <a:p>
            <a:endParaRPr lang="en-GB" sz="3600" b="1" dirty="0">
              <a:solidFill>
                <a:srgbClr val="40424E"/>
              </a:solidFill>
            </a:endParaRPr>
          </a:p>
          <a:p>
            <a:endParaRPr lang="en-GB" sz="3600" b="1" dirty="0" smtClean="0">
              <a:solidFill>
                <a:srgbClr val="40424E"/>
              </a:solidFill>
            </a:endParaRPr>
          </a:p>
          <a:p>
            <a:endParaRPr lang="en-GB" sz="3600" b="1" dirty="0">
              <a:solidFill>
                <a:srgbClr val="40424E"/>
              </a:solidFill>
            </a:endParaRPr>
          </a:p>
          <a:p>
            <a:endParaRPr lang="en-GB" sz="3600" b="1" dirty="0" smtClean="0">
              <a:solidFill>
                <a:srgbClr val="40424E"/>
              </a:solidFill>
            </a:endParaRPr>
          </a:p>
          <a:p>
            <a:endParaRPr lang="en-GB" sz="3600" b="1" dirty="0">
              <a:solidFill>
                <a:srgbClr val="40424E"/>
              </a:solidFill>
            </a:endParaRPr>
          </a:p>
          <a:p>
            <a:r>
              <a:rPr lang="en-IN" sz="3600" dirty="0"/>
              <a:t>Let </a:t>
            </a:r>
            <a:r>
              <a:rPr lang="en-IN" sz="3600" dirty="0" err="1" smtClean="0"/>
              <a:t>det</a:t>
            </a:r>
            <a:r>
              <a:rPr lang="en-IN" sz="3600" dirty="0" smtClean="0"/>
              <a:t>(A)</a:t>
            </a:r>
            <a:r>
              <a:rPr lang="en-IN" sz="3600" dirty="0"/>
              <a:t> and </a:t>
            </a:r>
            <a:r>
              <a:rPr lang="en-IN" sz="3600" dirty="0" err="1" smtClean="0"/>
              <a:t>det</a:t>
            </a:r>
            <a:r>
              <a:rPr lang="en-IN" sz="3600" dirty="0" smtClean="0"/>
              <a:t>(B)</a:t>
            </a:r>
            <a:r>
              <a:rPr lang="en-IN" sz="3600" dirty="0"/>
              <a:t> denote the determinants of the matrices </a:t>
            </a:r>
            <a:r>
              <a:rPr lang="en-IN" sz="3600" dirty="0" smtClean="0"/>
              <a:t>A</a:t>
            </a:r>
            <a:r>
              <a:rPr lang="en-IN" sz="3600" dirty="0"/>
              <a:t> and </a:t>
            </a:r>
            <a:r>
              <a:rPr lang="en-IN" sz="3600" dirty="0" smtClean="0"/>
              <a:t>B,</a:t>
            </a:r>
            <a:r>
              <a:rPr lang="en-IN" sz="3600" dirty="0"/>
              <a:t> respectively.</a:t>
            </a:r>
          </a:p>
          <a:p>
            <a:r>
              <a:rPr lang="en-IN" sz="3600" dirty="0"/>
              <a:t>Which one of the options given below is TRUE?</a:t>
            </a:r>
          </a:p>
          <a:p>
            <a:pPr marL="742950" indent="-742950">
              <a:buFont typeface="+mj-lt"/>
              <a:buAutoNum type="alphaUcPeriod"/>
            </a:pPr>
            <a:r>
              <a:rPr lang="en-IN" sz="3600" dirty="0" err="1" smtClean="0"/>
              <a:t>det</a:t>
            </a:r>
            <a:r>
              <a:rPr lang="en-IN" sz="3600" dirty="0" smtClean="0"/>
              <a:t>(A)=</a:t>
            </a:r>
            <a:r>
              <a:rPr lang="en-IN" sz="3600" dirty="0" err="1" smtClean="0"/>
              <a:t>det</a:t>
            </a:r>
            <a:r>
              <a:rPr lang="en-IN" sz="3600" dirty="0" smtClean="0"/>
              <a:t>(B)</a:t>
            </a:r>
            <a:endParaRPr lang="en-IN" sz="3600" dirty="0"/>
          </a:p>
          <a:p>
            <a:pPr marL="742950" indent="-742950">
              <a:buFont typeface="+mj-lt"/>
              <a:buAutoNum type="alphaUcPeriod"/>
            </a:pPr>
            <a:r>
              <a:rPr lang="en-IN" sz="3600" dirty="0" err="1" smtClean="0"/>
              <a:t>det</a:t>
            </a:r>
            <a:r>
              <a:rPr lang="en-IN" sz="3600" dirty="0" smtClean="0"/>
              <a:t>(A)=</a:t>
            </a:r>
            <a:r>
              <a:rPr lang="en-IN" sz="3600" dirty="0"/>
              <a:t>−</a:t>
            </a:r>
            <a:r>
              <a:rPr lang="en-IN" sz="3600" dirty="0" err="1" smtClean="0"/>
              <a:t>det</a:t>
            </a:r>
            <a:r>
              <a:rPr lang="en-IN" sz="3600" dirty="0" smtClean="0"/>
              <a:t>(B)</a:t>
            </a:r>
            <a:endParaRPr lang="en-IN" sz="3600" dirty="0"/>
          </a:p>
          <a:p>
            <a:pPr marL="742950" indent="-742950">
              <a:buFont typeface="+mj-lt"/>
              <a:buAutoNum type="alphaUcPeriod"/>
            </a:pPr>
            <a:r>
              <a:rPr lang="en-IN" sz="3600" dirty="0" err="1" smtClean="0"/>
              <a:t>det</a:t>
            </a:r>
            <a:r>
              <a:rPr lang="en-IN" sz="3600" dirty="0" smtClean="0"/>
              <a:t>(A)=</a:t>
            </a:r>
            <a:r>
              <a:rPr lang="en-IN" sz="3600" dirty="0"/>
              <a:t>0</a:t>
            </a:r>
          </a:p>
          <a:p>
            <a:pPr marL="742950" indent="-742950">
              <a:buFont typeface="+mj-lt"/>
              <a:buAutoNum type="alphaUcPeriod"/>
            </a:pPr>
            <a:r>
              <a:rPr lang="en-IN" sz="3600" dirty="0" err="1" smtClean="0"/>
              <a:t>det</a:t>
            </a:r>
            <a:r>
              <a:rPr lang="en-IN" sz="3600" dirty="0" smtClean="0"/>
              <a:t>(AB)=</a:t>
            </a:r>
            <a:r>
              <a:rPr lang="en-IN" sz="3600" dirty="0" err="1" smtClean="0"/>
              <a:t>det</a:t>
            </a:r>
            <a:r>
              <a:rPr lang="en-IN" sz="3600" dirty="0" smtClean="0"/>
              <a:t>(A)+</a:t>
            </a:r>
            <a:r>
              <a:rPr lang="en-IN" sz="3600" dirty="0" err="1" smtClean="0"/>
              <a:t>det</a:t>
            </a:r>
            <a:r>
              <a:rPr lang="en-IN" sz="3600" dirty="0" smtClean="0"/>
              <a:t>(B)</a:t>
            </a:r>
          </a:p>
          <a:p>
            <a:pPr marL="742950" indent="-742950">
              <a:buFont typeface="+mj-lt"/>
              <a:buAutoNum type="alphaUcPeriod"/>
            </a:pPr>
            <a:endParaRPr lang="en-US" sz="3600" dirty="0"/>
          </a:p>
          <a:p>
            <a:r>
              <a:rPr lang="en-US" sz="3600" dirty="0" smtClean="0"/>
              <a:t>Answer: (B)</a:t>
            </a:r>
            <a:endParaRPr lang="en-IN" sz="3600" dirty="0"/>
          </a:p>
          <a:p>
            <a:r>
              <a:rPr lang="en-IN" dirty="0"/>
              <a:t/>
            </a:r>
            <a:br>
              <a:rPr lang="en-IN" dirty="0"/>
            </a:br>
            <a:endParaRPr lang="en-GB" sz="3600" b="1" dirty="0">
              <a:solidFill>
                <a:srgbClr val="40424E"/>
              </a:solidFill>
              <a:latin typeface="urw-din"/>
            </a:endParaRPr>
          </a:p>
          <a:p>
            <a:endParaRPr lang="en-GB" sz="3600" b="1" dirty="0">
              <a:solidFill>
                <a:srgbClr val="40424E"/>
              </a:solidFill>
              <a:latin typeface="urw-din"/>
            </a:endParaRPr>
          </a:p>
        </p:txBody>
      </p:sp>
      <p:pic>
        <p:nvPicPr>
          <p:cNvPr id="6" name="Picture 5" descr="A picture containing text, clipart&#10;&#10;Description automatically generated">
            <a:extLst>
              <a:ext uri="{FF2B5EF4-FFF2-40B4-BE49-F238E27FC236}">
                <a16:creationId xmlns:a16="http://schemas.microsoft.com/office/drawing/2014/main" id="{9AD5CE99-6D06-4DB7-A452-E8992ECAD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3"/>
          <a:stretch>
            <a:fillRect/>
          </a:stretch>
        </p:blipFill>
        <p:spPr>
          <a:xfrm>
            <a:off x="3392035" y="1692275"/>
            <a:ext cx="3674483" cy="2683341"/>
          </a:xfrm>
          <a:prstGeom prst="rect">
            <a:avLst/>
          </a:prstGeom>
        </p:spPr>
      </p:pic>
      <p:pic>
        <p:nvPicPr>
          <p:cNvPr id="4" name="Picture 3"/>
          <p:cNvPicPr>
            <a:picLocks noChangeAspect="1"/>
          </p:cNvPicPr>
          <p:nvPr/>
        </p:nvPicPr>
        <p:blipFill>
          <a:blip r:embed="rId4"/>
          <a:stretch>
            <a:fillRect/>
          </a:stretch>
        </p:blipFill>
        <p:spPr>
          <a:xfrm>
            <a:off x="8449353" y="1803822"/>
            <a:ext cx="3045087" cy="246024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3814200" y="5095080"/>
              <a:ext cx="360" cy="360"/>
            </p14:xfrm>
          </p:contentPart>
        </mc:Choice>
        <mc:Fallback xmlns="">
          <p:pic>
            <p:nvPicPr>
              <p:cNvPr id="5" name="Ink 4"/>
              <p:cNvPicPr/>
              <p:nvPr/>
            </p:nvPicPr>
            <p:blipFill>
              <a:blip r:embed="rId6"/>
              <a:stretch>
                <a:fillRect/>
              </a:stretch>
            </p:blipFill>
            <p:spPr>
              <a:xfrm>
                <a:off x="3804840" y="5085720"/>
                <a:ext cx="19080" cy="19080"/>
              </a:xfrm>
              <a:prstGeom prst="rect">
                <a:avLst/>
              </a:prstGeom>
            </p:spPr>
          </p:pic>
        </mc:Fallback>
      </mc:AlternateContent>
    </p:spTree>
    <p:extLst>
      <p:ext uri="{BB962C8B-B14F-4D97-AF65-F5344CB8AC3E}">
        <p14:creationId xmlns:p14="http://schemas.microsoft.com/office/powerpoint/2010/main" val="215339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pic>
        <p:nvPicPr>
          <p:cNvPr id="45" name="Google Shape;45;p1"/>
          <p:cNvPicPr preferRelativeResize="0"/>
          <p:nvPr/>
        </p:nvPicPr>
        <p:blipFill rotWithShape="1">
          <a:blip r:embed="rId3">
            <a:alphaModFix/>
          </a:blip>
          <a:srcRect/>
          <a:stretch/>
        </p:blipFill>
        <p:spPr>
          <a:xfrm>
            <a:off x="0" y="1006475"/>
            <a:ext cx="8265507" cy="2532614"/>
          </a:xfrm>
          <a:prstGeom prst="rect">
            <a:avLst/>
          </a:prstGeom>
          <a:noFill/>
          <a:ln>
            <a:noFill/>
          </a:ln>
        </p:spPr>
      </p:pic>
      <p:grpSp>
        <p:nvGrpSpPr>
          <p:cNvPr id="46" name="Google Shape;46;p1"/>
          <p:cNvGrpSpPr/>
          <p:nvPr/>
        </p:nvGrpSpPr>
        <p:grpSpPr>
          <a:xfrm>
            <a:off x="0" y="10601242"/>
            <a:ext cx="20104100" cy="882015"/>
            <a:chOff x="0" y="10427105"/>
            <a:chExt cx="20104100" cy="882015"/>
          </a:xfrm>
        </p:grpSpPr>
        <p:pic>
          <p:nvPicPr>
            <p:cNvPr id="47" name="Google Shape;47;p1"/>
            <p:cNvPicPr preferRelativeResize="0"/>
            <p:nvPr/>
          </p:nvPicPr>
          <p:blipFill rotWithShape="1">
            <a:blip r:embed="rId4">
              <a:alphaModFix/>
            </a:blip>
            <a:srcRect/>
            <a:stretch/>
          </p:blipFill>
          <p:spPr>
            <a:xfrm>
              <a:off x="1368587" y="10427105"/>
              <a:ext cx="18735513" cy="881450"/>
            </a:xfrm>
            <a:prstGeom prst="rect">
              <a:avLst/>
            </a:prstGeom>
            <a:noFill/>
            <a:ln>
              <a:noFill/>
            </a:ln>
          </p:spPr>
        </p:pic>
        <p:sp>
          <p:nvSpPr>
            <p:cNvPr id="48" name="Google Shape;48;p1"/>
            <p:cNvSpPr/>
            <p:nvPr/>
          </p:nvSpPr>
          <p:spPr>
            <a:xfrm>
              <a:off x="0" y="10427105"/>
              <a:ext cx="1530350" cy="882015"/>
            </a:xfrm>
            <a:custGeom>
              <a:avLst/>
              <a:gdLst/>
              <a:ahLst/>
              <a:cxnLst/>
              <a:rect l="l" t="t" r="r" b="b"/>
              <a:pathLst>
                <a:path w="1530350" h="882015" extrusionOk="0">
                  <a:moveTo>
                    <a:pt x="895974" y="0"/>
                  </a:moveTo>
                  <a:lnTo>
                    <a:pt x="0" y="0"/>
                  </a:lnTo>
                  <a:lnTo>
                    <a:pt x="0" y="881450"/>
                  </a:lnTo>
                  <a:lnTo>
                    <a:pt x="1529998" y="881450"/>
                  </a:lnTo>
                  <a:lnTo>
                    <a:pt x="895974" y="0"/>
                  </a:lnTo>
                  <a:close/>
                </a:path>
              </a:pathLst>
            </a:custGeom>
            <a:solidFill>
              <a:srgbClr val="0D2A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1"/>
          <p:cNvSpPr txBox="1">
            <a:spLocks noGrp="1"/>
          </p:cNvSpPr>
          <p:nvPr>
            <p:ph type="title"/>
          </p:nvPr>
        </p:nvSpPr>
        <p:spPr>
          <a:xfrm>
            <a:off x="777239" y="1167351"/>
            <a:ext cx="6574521" cy="905564"/>
          </a:xfrm>
          <a:prstGeom prst="rect">
            <a:avLst/>
          </a:prstGeom>
          <a:noFill/>
          <a:ln>
            <a:noFill/>
          </a:ln>
        </p:spPr>
        <p:txBody>
          <a:bodyPr spcFirstLastPara="1" wrap="square" lIns="0" tIns="17775" rIns="0" bIns="0" anchor="t" anchorCtr="0">
            <a:spAutoFit/>
          </a:bodyPr>
          <a:lstStyle/>
          <a:p>
            <a:pPr marL="12700" lvl="0" indent="0" algn="l" rtl="0">
              <a:lnSpc>
                <a:spcPct val="111553"/>
              </a:lnSpc>
              <a:spcBef>
                <a:spcPts val="0"/>
              </a:spcBef>
              <a:spcAft>
                <a:spcPts val="0"/>
              </a:spcAft>
              <a:buNone/>
            </a:pPr>
            <a:r>
              <a:rPr lang="en-US" sz="5150" b="1" dirty="0" smtClean="0">
                <a:latin typeface="Roboto Medium"/>
                <a:ea typeface="Roboto Medium"/>
                <a:cs typeface="Roboto Medium"/>
                <a:sym typeface="Roboto Medium"/>
              </a:rPr>
              <a:t>Rank of a matrix</a:t>
            </a:r>
            <a:endParaRPr sz="5150" b="1" dirty="0">
              <a:latin typeface="Roboto Medium"/>
              <a:ea typeface="Roboto Medium"/>
              <a:cs typeface="Roboto Medium"/>
              <a:sym typeface="Roboto Medium"/>
            </a:endParaRPr>
          </a:p>
        </p:txBody>
      </p:sp>
      <p:sp>
        <p:nvSpPr>
          <p:cNvPr id="51" name="Google Shape;51;p1"/>
          <p:cNvSpPr txBox="1">
            <a:spLocks noGrp="1"/>
          </p:cNvSpPr>
          <p:nvPr>
            <p:ph type="ftr" idx="4294967295"/>
          </p:nvPr>
        </p:nvSpPr>
        <p:spPr>
          <a:xfrm>
            <a:off x="271249" y="10567782"/>
            <a:ext cx="998471" cy="577081"/>
          </a:xfrm>
          <a:prstGeom prst="rect">
            <a:avLst/>
          </a:prstGeom>
          <a:noFill/>
          <a:ln>
            <a:noFill/>
          </a:ln>
        </p:spPr>
        <p:txBody>
          <a:bodyPr spcFirstLastPara="1" wrap="square" lIns="0" tIns="0" rIns="0" bIns="0" anchor="t" anchorCtr="0">
            <a:spAutoFit/>
          </a:bodyPr>
          <a:lstStyle/>
          <a:p>
            <a:pPr marL="12700" lvl="0" indent="0" algn="l" rtl="0">
              <a:lnSpc>
                <a:spcPct val="119733"/>
              </a:lnSpc>
              <a:spcBef>
                <a:spcPts val="0"/>
              </a:spcBef>
              <a:spcAft>
                <a:spcPts val="0"/>
              </a:spcAft>
              <a:buNone/>
            </a:pPr>
            <a:endParaRPr>
              <a:latin typeface="Roboto"/>
              <a:ea typeface="Roboto"/>
              <a:cs typeface="Roboto"/>
              <a:sym typeface="Roboto"/>
            </a:endParaRPr>
          </a:p>
        </p:txBody>
      </p:sp>
      <p:pic>
        <p:nvPicPr>
          <p:cNvPr id="52" name="Google Shape;52;p1" descr="A picture containing text, clipart&#10;&#10;Description automatically generated"/>
          <p:cNvPicPr preferRelativeResize="0"/>
          <p:nvPr/>
        </p:nvPicPr>
        <p:blipFill rotWithShape="1">
          <a:blip r:embed="rId5">
            <a:alphaModFix/>
          </a:blip>
          <a:srcRect/>
          <a:stretch/>
        </p:blipFill>
        <p:spPr>
          <a:xfrm>
            <a:off x="18373655" y="396875"/>
            <a:ext cx="1203158" cy="609600"/>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10706040" y="2164680"/>
              <a:ext cx="2474640" cy="1885320"/>
            </p14:xfrm>
          </p:contentPart>
        </mc:Choice>
        <mc:Fallback xmlns="">
          <p:pic>
            <p:nvPicPr>
              <p:cNvPr id="2" name="Ink 1"/>
              <p:cNvPicPr/>
              <p:nvPr/>
            </p:nvPicPr>
            <p:blipFill>
              <a:blip r:embed="rId7"/>
              <a:stretch>
                <a:fillRect/>
              </a:stretch>
            </p:blipFill>
            <p:spPr>
              <a:xfrm>
                <a:off x="10696680" y="2155320"/>
                <a:ext cx="2493360" cy="1904040"/>
              </a:xfrm>
              <a:prstGeom prst="rect">
                <a:avLst/>
              </a:prstGeom>
            </p:spPr>
          </p:pic>
        </mc:Fallback>
      </mc:AlternateContent>
    </p:spTree>
    <p:extLst>
      <p:ext uri="{BB962C8B-B14F-4D97-AF65-F5344CB8AC3E}">
        <p14:creationId xmlns:p14="http://schemas.microsoft.com/office/powerpoint/2010/main" val="15459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5B9BC-9709-4D26-B7BE-2F92109CB0BF}"/>
              </a:ext>
            </a:extLst>
          </p:cNvPr>
          <p:cNvSpPr txBox="1"/>
          <p:nvPr/>
        </p:nvSpPr>
        <p:spPr>
          <a:xfrm>
            <a:off x="1822450" y="1387475"/>
            <a:ext cx="14009565" cy="2492990"/>
          </a:xfrm>
          <a:prstGeom prst="rect">
            <a:avLst/>
          </a:prstGeom>
          <a:noFill/>
        </p:spPr>
        <p:txBody>
          <a:bodyPr wrap="square">
            <a:spAutoFit/>
          </a:bodyPr>
          <a:lstStyle/>
          <a:p>
            <a:r>
              <a:rPr lang="en-GB" sz="3200" b="1" i="0" dirty="0">
                <a:solidFill>
                  <a:srgbClr val="40424E"/>
                </a:solidFill>
                <a:effectLst/>
                <a:latin typeface="urw-din"/>
              </a:rPr>
              <a:t>Transpose of a Matrix :</a:t>
            </a:r>
            <a:r>
              <a:rPr lang="en-GB" sz="3200" b="0" i="0" dirty="0">
                <a:solidFill>
                  <a:srgbClr val="40424E"/>
                </a:solidFill>
                <a:effectLst/>
                <a:latin typeface="urw-din"/>
              </a:rPr>
              <a:t> </a:t>
            </a:r>
            <a:r>
              <a:rPr lang="en-GB" sz="3200" dirty="0"/>
              <a:t/>
            </a:r>
            <a:br>
              <a:rPr lang="en-GB" sz="3200" dirty="0"/>
            </a:br>
            <a:r>
              <a:rPr lang="en-GB" sz="3200" b="0" i="0" dirty="0">
                <a:solidFill>
                  <a:srgbClr val="40424E"/>
                </a:solidFill>
                <a:effectLst/>
                <a:latin typeface="urw-din"/>
              </a:rPr>
              <a:t>The transpose [M]</a:t>
            </a:r>
            <a:r>
              <a:rPr lang="en-GB" sz="3200" b="0" i="0" baseline="30000" dirty="0">
                <a:solidFill>
                  <a:srgbClr val="40424E"/>
                </a:solidFill>
                <a:effectLst/>
                <a:latin typeface="urw-din"/>
              </a:rPr>
              <a:t>T</a:t>
            </a:r>
            <a:r>
              <a:rPr lang="en-GB" sz="3200" b="0" i="0" dirty="0">
                <a:solidFill>
                  <a:srgbClr val="40424E"/>
                </a:solidFill>
                <a:effectLst/>
                <a:latin typeface="urw-din"/>
              </a:rPr>
              <a:t> of an m x n matrix [M] is the n x m matrix obtained by interchanging the rows and columns of [M]. </a:t>
            </a:r>
            <a:r>
              <a:rPr lang="en-GB" sz="3200" dirty="0"/>
              <a:t/>
            </a:r>
            <a:br>
              <a:rPr lang="en-GB" sz="3200" dirty="0"/>
            </a:br>
            <a:r>
              <a:rPr lang="en-GB" sz="2800" b="0" i="0" dirty="0">
                <a:solidFill>
                  <a:srgbClr val="40424E"/>
                </a:solidFill>
                <a:effectLst/>
                <a:latin typeface="urw-din"/>
              </a:rPr>
              <a:t> </a:t>
            </a:r>
          </a:p>
          <a:p>
            <a:endParaRPr lang="en-GB" sz="3200" b="0" i="0" dirty="0">
              <a:solidFill>
                <a:srgbClr val="40424E"/>
              </a:solidFill>
              <a:effectLst/>
              <a:latin typeface="urw-din"/>
            </a:endParaRPr>
          </a:p>
        </p:txBody>
      </p:sp>
      <p:pic>
        <p:nvPicPr>
          <p:cNvPr id="4" name="Picture 3" descr="A picture containing text, clipart&#10;&#10;Description automatically generated">
            <a:extLst>
              <a:ext uri="{FF2B5EF4-FFF2-40B4-BE49-F238E27FC236}">
                <a16:creationId xmlns:a16="http://schemas.microsoft.com/office/drawing/2014/main" id="{BD4B6A17-7F20-4D04-B035-DD746862E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450" y="4730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021640" y="2930400"/>
              <a:ext cx="11531160" cy="7201080"/>
            </p14:xfrm>
          </p:contentPart>
        </mc:Choice>
        <mc:Fallback xmlns="">
          <p:pic>
            <p:nvPicPr>
              <p:cNvPr id="2" name="Ink 1"/>
              <p:cNvPicPr/>
              <p:nvPr/>
            </p:nvPicPr>
            <p:blipFill>
              <a:blip r:embed="rId4"/>
              <a:stretch>
                <a:fillRect/>
              </a:stretch>
            </p:blipFill>
            <p:spPr>
              <a:xfrm>
                <a:off x="5012280" y="2921040"/>
                <a:ext cx="11549880" cy="7219800"/>
              </a:xfrm>
              <a:prstGeom prst="rect">
                <a:avLst/>
              </a:prstGeom>
            </p:spPr>
          </p:pic>
        </mc:Fallback>
      </mc:AlternateContent>
    </p:spTree>
    <p:extLst>
      <p:ext uri="{BB962C8B-B14F-4D97-AF65-F5344CB8AC3E}">
        <p14:creationId xmlns:p14="http://schemas.microsoft.com/office/powerpoint/2010/main" val="1600481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D89E0B2-8DAC-41F6-86B0-01DF3B4A90F2}"/>
                  </a:ext>
                </a:extLst>
              </p:cNvPr>
              <p:cNvSpPr txBox="1"/>
              <p:nvPr/>
            </p:nvSpPr>
            <p:spPr>
              <a:xfrm flipH="1">
                <a:off x="2203450" y="1082675"/>
                <a:ext cx="12360909" cy="6099620"/>
              </a:xfrm>
              <a:prstGeom prst="rect">
                <a:avLst/>
              </a:prstGeom>
              <a:noFill/>
            </p:spPr>
            <p:txBody>
              <a:bodyPr wrap="square" rtlCol="0">
                <a:spAutoFit/>
              </a:bodyPr>
              <a:lstStyle/>
              <a:p>
                <a:r>
                  <a:rPr lang="en-US" sz="3600" b="1" dirty="0"/>
                  <a:t>Elementary Transformations</a:t>
                </a:r>
              </a:p>
              <a:p>
                <a:endParaRPr lang="en-US" sz="2800" dirty="0"/>
              </a:p>
              <a:p>
                <a:pPr marL="457200" indent="-457200">
                  <a:buFont typeface="Arial" panose="020B0604020202020204" pitchFamily="34" charset="0"/>
                  <a:buChar char="•"/>
                </a:pPr>
                <a:r>
                  <a:rPr lang="en-US" sz="3600" dirty="0"/>
                  <a:t>Interchange of any two rows or columns </a:t>
                </a:r>
                <a14:m>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𝑖</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𝑗</m:t>
                        </m:r>
                      </m:sub>
                    </m:sSub>
                  </m:oMath>
                </a14:m>
                <a:r>
                  <a:rPr lang="en-US" sz="3600" dirty="0"/>
                  <a:t> or </a:t>
                </a:r>
                <a14:m>
                  <m:oMath xmlns:m="http://schemas.openxmlformats.org/officeDocument/2006/math">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𝑖</m:t>
                        </m:r>
                      </m:sub>
                    </m:sSub>
                    <m:r>
                      <a:rPr lang="en-US" sz="360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𝑗</m:t>
                        </m:r>
                      </m:sub>
                    </m:sSub>
                  </m:oMath>
                </a14:m>
                <a:endParaRPr lang="en-US" sz="3600" dirty="0"/>
              </a:p>
              <a:p>
                <a:endParaRPr lang="en-US" sz="3600" dirty="0"/>
              </a:p>
              <a:p>
                <a:pPr marL="457200" indent="-457200">
                  <a:buFont typeface="Arial" panose="020B0604020202020204" pitchFamily="34" charset="0"/>
                  <a:buChar char="•"/>
                </a:pPr>
                <a:r>
                  <a:rPr lang="en-US" sz="3600" dirty="0"/>
                  <a:t>Multiplication of the </a:t>
                </a:r>
                <a:r>
                  <a:rPr lang="en-US" sz="3600" dirty="0" err="1"/>
                  <a:t>ith</a:t>
                </a:r>
                <a:r>
                  <a:rPr lang="en-US" sz="3600" dirty="0"/>
                  <a:t> row (or the </a:t>
                </a:r>
                <a:r>
                  <a:rPr lang="en-US" sz="3600" dirty="0" err="1"/>
                  <a:t>ith</a:t>
                </a:r>
                <a:r>
                  <a:rPr lang="en-US" sz="3600" dirty="0"/>
                  <a:t> column) by a non-zero number k </a:t>
                </a:r>
                <a:endParaRPr lang="en-US" sz="3600" i="1" dirty="0">
                  <a:solidFill>
                    <a:srgbClr val="836967"/>
                  </a:solidFill>
                  <a:latin typeface="Cambria Math" panose="02040503050406030204" pitchFamily="18" charset="0"/>
                </a:endParaRPr>
              </a:p>
              <a:p>
                <a:r>
                  <a:rPr lang="en-US" sz="3600" dirty="0">
                    <a:solidFill>
                      <a:srgbClr val="836967"/>
                    </a:solidFill>
                  </a:rPr>
                  <a:t>                      </a:t>
                </a:r>
                <a14:m>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𝑖</m:t>
                        </m:r>
                      </m:sub>
                    </m:sSub>
                    <m:r>
                      <a:rPr lang="en-US" sz="3600" i="0">
                        <a:latin typeface="Cambria Math" panose="02040503050406030204" pitchFamily="18" charset="0"/>
                      </a:rPr>
                      <m:t>↔</m:t>
                    </m:r>
                    <m:r>
                      <a:rPr lang="en-US" sz="3600" b="0" i="1" smtClean="0">
                        <a:latin typeface="Cambria Math" panose="02040503050406030204" pitchFamily="18" charset="0"/>
                      </a:rPr>
                      <m:t>𝑘</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𝑅</m:t>
                        </m:r>
                      </m:e>
                      <m:sub>
                        <m:r>
                          <a:rPr lang="en-US" sz="3600" b="0" i="1" smtClean="0">
                            <a:latin typeface="Cambria Math" panose="02040503050406030204" pitchFamily="18" charset="0"/>
                          </a:rPr>
                          <m:t>𝑖</m:t>
                        </m:r>
                      </m:sub>
                    </m:sSub>
                  </m:oMath>
                </a14:m>
                <a:r>
                  <a:rPr lang="en-US" sz="3600" dirty="0"/>
                  <a:t> or </a:t>
                </a:r>
                <a14:m>
                  <m:oMath xmlns:m="http://schemas.openxmlformats.org/officeDocument/2006/math">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𝑖</m:t>
                        </m:r>
                      </m:sub>
                    </m:sSub>
                    <m:r>
                      <a:rPr lang="en-US" sz="3600">
                        <a:latin typeface="Cambria Math" panose="02040503050406030204" pitchFamily="18" charset="0"/>
                      </a:rPr>
                      <m:t>↔</m:t>
                    </m:r>
                    <m:r>
                      <a:rPr lang="en-US" sz="3600" b="0" i="1" smtClean="0">
                        <a:latin typeface="Cambria Math" panose="02040503050406030204" pitchFamily="18" charset="0"/>
                      </a:rPr>
                      <m:t>𝑘</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𝐶</m:t>
                        </m:r>
                      </m:e>
                      <m:sub>
                        <m:r>
                          <a:rPr lang="en-US" sz="3600" b="0" i="1" smtClean="0">
                            <a:latin typeface="Cambria Math" panose="02040503050406030204" pitchFamily="18" charset="0"/>
                          </a:rPr>
                          <m:t>𝑖</m:t>
                        </m:r>
                      </m:sub>
                    </m:sSub>
                  </m:oMath>
                </a14:m>
                <a:r>
                  <a:rPr lang="en-US" sz="3600" dirty="0"/>
                  <a:t>.</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Addition of k times the </a:t>
                </a:r>
                <a:r>
                  <a:rPr lang="en-US" sz="3600" dirty="0" err="1"/>
                  <a:t>jth</a:t>
                </a:r>
                <a:r>
                  <a:rPr lang="en-US" sz="3600" dirty="0"/>
                  <a:t> row (or column) to the </a:t>
                </a:r>
                <a:r>
                  <a:rPr lang="en-US" sz="3600" dirty="0" err="1"/>
                  <a:t>ith</a:t>
                </a:r>
                <a:r>
                  <a:rPr lang="en-US" sz="3600" dirty="0"/>
                  <a:t> row (or column).</a:t>
                </a:r>
              </a:p>
              <a:p>
                <a:r>
                  <a:rPr lang="en-US" sz="3600" dirty="0">
                    <a:solidFill>
                      <a:srgbClr val="836967"/>
                    </a:solidFill>
                  </a:rPr>
                  <a:t>                    </a:t>
                </a:r>
                <a14:m>
                  <m:oMath xmlns:m="http://schemas.openxmlformats.org/officeDocument/2006/math">
                    <m:r>
                      <a:rPr lang="en-US" sz="3600">
                        <a:solidFill>
                          <a:srgbClr val="836967"/>
                        </a:solidFill>
                        <a:latin typeface="Cambria Math" panose="02040503050406030204" pitchFamily="18" charset="0"/>
                      </a:rPr>
                      <m:t> </m:t>
                    </m:r>
                    <m:sSub>
                      <m:sSubPr>
                        <m:ctrlPr>
                          <a:rPr lang="en-US" sz="3600" i="1" smtClean="0">
                            <a:solidFill>
                              <a:srgbClr val="836967"/>
                            </a:solidFill>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𝑖</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𝑖</m:t>
                        </m:r>
                      </m:sub>
                    </m:sSub>
                    <m:r>
                      <a:rPr lang="en-US" sz="3600" b="0" i="1" smtClean="0">
                        <a:latin typeface="Cambria Math" panose="02040503050406030204" pitchFamily="18" charset="0"/>
                      </a:rPr>
                      <m:t>+</m:t>
                    </m:r>
                    <m:r>
                      <a:rPr lang="en-US" sz="3600" b="0" i="1" smtClean="0">
                        <a:latin typeface="Cambria Math" panose="02040503050406030204" pitchFamily="18" charset="0"/>
                      </a:rPr>
                      <m:t>𝑘</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𝑗</m:t>
                        </m:r>
                      </m:sub>
                    </m:sSub>
                  </m:oMath>
                </a14:m>
                <a:r>
                  <a:rPr lang="en-US" sz="3600" dirty="0"/>
                  <a:t> or </a:t>
                </a:r>
                <a14:m>
                  <m:oMath xmlns:m="http://schemas.openxmlformats.org/officeDocument/2006/math">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𝑖</m:t>
                        </m:r>
                      </m:sub>
                    </m:sSub>
                    <m:r>
                      <a:rPr lang="en-US" sz="360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𝑖</m:t>
                        </m:r>
                      </m:sub>
                    </m:sSub>
                    <m:r>
                      <a:rPr lang="en-US" sz="3600" b="0" i="1" smtClean="0">
                        <a:latin typeface="Cambria Math" panose="02040503050406030204" pitchFamily="18" charset="0"/>
                      </a:rPr>
                      <m:t>+</m:t>
                    </m:r>
                    <m:r>
                      <a:rPr lang="en-US" sz="3600" b="0" i="1" smtClean="0">
                        <a:latin typeface="Cambria Math" panose="02040503050406030204" pitchFamily="18" charset="0"/>
                      </a:rPr>
                      <m:t>𝑘</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𝑗</m:t>
                        </m:r>
                      </m:sub>
                    </m:sSub>
                  </m:oMath>
                </a14:m>
                <a:endParaRPr lang="en-US" sz="3600" dirty="0"/>
              </a:p>
            </p:txBody>
          </p:sp>
        </mc:Choice>
        <mc:Fallback xmlns="">
          <p:sp>
            <p:nvSpPr>
              <p:cNvPr id="2" name="TextBox 1">
                <a:extLst>
                  <a:ext uri="{FF2B5EF4-FFF2-40B4-BE49-F238E27FC236}">
                    <a16:creationId xmlns:a16="http://schemas.microsoft.com/office/drawing/2014/main" id="{CD89E0B2-8DAC-41F6-86B0-01DF3B4A90F2}"/>
                  </a:ext>
                </a:extLst>
              </p:cNvPr>
              <p:cNvSpPr txBox="1">
                <a:spLocks noRot="1" noChangeAspect="1" noMove="1" noResize="1" noEditPoints="1" noAdjustHandles="1" noChangeArrowheads="1" noChangeShapeType="1" noTextEdit="1"/>
              </p:cNvSpPr>
              <p:nvPr/>
            </p:nvSpPr>
            <p:spPr>
              <a:xfrm flipH="1">
                <a:off x="2203450" y="1082675"/>
                <a:ext cx="12360909" cy="6099620"/>
              </a:xfrm>
              <a:prstGeom prst="rect">
                <a:avLst/>
              </a:prstGeom>
              <a:blipFill>
                <a:blip r:embed="rId2"/>
                <a:stretch>
                  <a:fillRect l="-1479" t="-1600" b="-320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360400" y="8703000"/>
              <a:ext cx="360" cy="15120"/>
            </p14:xfrm>
          </p:contentPart>
        </mc:Choice>
        <mc:Fallback xmlns="">
          <p:pic>
            <p:nvPicPr>
              <p:cNvPr id="3" name="Ink 2"/>
              <p:cNvPicPr/>
              <p:nvPr/>
            </p:nvPicPr>
            <p:blipFill>
              <a:blip r:embed="rId4"/>
              <a:stretch>
                <a:fillRect/>
              </a:stretch>
            </p:blipFill>
            <p:spPr>
              <a:xfrm>
                <a:off x="5351040" y="8693640"/>
                <a:ext cx="19080" cy="33840"/>
              </a:xfrm>
              <a:prstGeom prst="rect">
                <a:avLst/>
              </a:prstGeom>
            </p:spPr>
          </p:pic>
        </mc:Fallback>
      </mc:AlternateContent>
    </p:spTree>
    <p:extLst>
      <p:ext uri="{BB962C8B-B14F-4D97-AF65-F5344CB8AC3E}">
        <p14:creationId xmlns:p14="http://schemas.microsoft.com/office/powerpoint/2010/main" val="215534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15228"/>
          <a:stretch/>
        </p:blipFill>
        <p:spPr>
          <a:xfrm>
            <a:off x="1593850" y="1235075"/>
            <a:ext cx="15163800" cy="4572000"/>
          </a:xfrm>
          <a:prstGeom prst="rect">
            <a:avLst/>
          </a:prstGeom>
        </p:spPr>
      </p:pic>
      <p:sp>
        <p:nvSpPr>
          <p:cNvPr id="4" name="TextBox 3"/>
          <p:cNvSpPr txBox="1"/>
          <p:nvPr/>
        </p:nvSpPr>
        <p:spPr>
          <a:xfrm>
            <a:off x="2279650" y="551279"/>
            <a:ext cx="6477000" cy="646331"/>
          </a:xfrm>
          <a:prstGeom prst="rect">
            <a:avLst/>
          </a:prstGeom>
          <a:noFill/>
        </p:spPr>
        <p:txBody>
          <a:bodyPr wrap="square" rtlCol="0">
            <a:spAutoFit/>
          </a:bodyPr>
          <a:lstStyle/>
          <a:p>
            <a:r>
              <a:rPr lang="en-US" sz="3600" b="1" dirty="0" smtClean="0"/>
              <a:t>GATE CSE 1997</a:t>
            </a:r>
            <a:endParaRPr lang="en-IN" sz="3600" b="1"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286960" y="1339920"/>
              <a:ext cx="8791920" cy="8806320"/>
            </p14:xfrm>
          </p:contentPart>
        </mc:Choice>
        <mc:Fallback xmlns="">
          <p:pic>
            <p:nvPicPr>
              <p:cNvPr id="2" name="Ink 1"/>
              <p:cNvPicPr/>
              <p:nvPr/>
            </p:nvPicPr>
            <p:blipFill>
              <a:blip r:embed="rId4"/>
              <a:stretch>
                <a:fillRect/>
              </a:stretch>
            </p:blipFill>
            <p:spPr>
              <a:xfrm>
                <a:off x="5277600" y="1330560"/>
                <a:ext cx="8810640" cy="8825040"/>
              </a:xfrm>
              <a:prstGeom prst="rect">
                <a:avLst/>
              </a:prstGeom>
            </p:spPr>
          </p:pic>
        </mc:Fallback>
      </mc:AlternateContent>
    </p:spTree>
    <p:extLst>
      <p:ext uri="{BB962C8B-B14F-4D97-AF65-F5344CB8AC3E}">
        <p14:creationId xmlns:p14="http://schemas.microsoft.com/office/powerpoint/2010/main" val="1196798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38218B5-56A0-41A7-9BAB-B1E56C40199F}"/>
                  </a:ext>
                </a:extLst>
              </p:cNvPr>
              <p:cNvSpPr txBox="1"/>
              <p:nvPr/>
            </p:nvSpPr>
            <p:spPr>
              <a:xfrm>
                <a:off x="2279650" y="1082675"/>
                <a:ext cx="15316200" cy="8155822"/>
              </a:xfrm>
              <a:prstGeom prst="rect">
                <a:avLst/>
              </a:prstGeom>
              <a:noFill/>
            </p:spPr>
            <p:txBody>
              <a:bodyPr wrap="square" rtlCol="0">
                <a:spAutoFit/>
              </a:bodyPr>
              <a:lstStyle/>
              <a:p>
                <a:r>
                  <a:rPr lang="en-US" sz="3600" b="1" dirty="0"/>
                  <a:t>Row- Reduced Echelon Form</a:t>
                </a:r>
              </a:p>
              <a:p>
                <a:endParaRPr lang="en-US" sz="3600" dirty="0"/>
              </a:p>
              <a:p>
                <a:r>
                  <a:rPr lang="en-US" sz="3600" dirty="0"/>
                  <a:t>A matrix is said to be row-reduced echelon form if </a:t>
                </a:r>
              </a:p>
              <a:p>
                <a:pPr marL="571500" indent="-571500">
                  <a:buFont typeface="Arial" panose="020B0604020202020204" pitchFamily="34" charset="0"/>
                  <a:buChar char="•"/>
                </a:pPr>
                <a:r>
                  <a:rPr lang="en-US" sz="3600" dirty="0"/>
                  <a:t>The non-zero rows occur above the zero rows, if any</a:t>
                </a:r>
              </a:p>
              <a:p>
                <a:pPr marL="571500" indent="-571500">
                  <a:buFont typeface="Arial" panose="020B0604020202020204" pitchFamily="34" charset="0"/>
                  <a:buChar char="•"/>
                </a:pPr>
                <a:r>
                  <a:rPr lang="en-US" sz="3600" dirty="0"/>
                  <a:t>The number of zeros preceding the first non-zero element in a row is greater than the number of such zeros in preceding row.</a:t>
                </a:r>
              </a:p>
              <a:p>
                <a:r>
                  <a:rPr lang="en-US" sz="3600" dirty="0">
                    <a:solidFill>
                      <a:srgbClr val="836967"/>
                    </a:solidFill>
                  </a:rPr>
                  <a:t>Example: </a:t>
                </a:r>
                <a14:m>
                  <m:oMath xmlns:m="http://schemas.openxmlformats.org/officeDocument/2006/math">
                    <m:m>
                      <m:mPr>
                        <m:plcHide m:val="on"/>
                        <m:mcs>
                          <m:mc>
                            <m:mcPr>
                              <m:count m:val="1"/>
                              <m:mcJc m:val="center"/>
                            </m:mcPr>
                          </m:mc>
                        </m:mcs>
                        <m:ctrlPr>
                          <a:rPr lang="en-US" sz="3600" i="1" smtClean="0">
                            <a:solidFill>
                              <a:srgbClr val="836967"/>
                            </a:solidFill>
                            <a:latin typeface="Cambria Math" panose="02040503050406030204" pitchFamily="18" charset="0"/>
                          </a:rPr>
                        </m:ctrlPr>
                      </m:mPr>
                      <m:mr>
                        <m:e/>
                      </m:mr>
                      <m:mr>
                        <m:e>
                          <m:d>
                            <m:dPr>
                              <m:begChr m:val="["/>
                              <m:endChr m:val="]"/>
                              <m:ctrlPr>
                                <a:rPr lang="en-US" sz="3600" i="1">
                                  <a:latin typeface="Cambria Math" panose="02040503050406030204" pitchFamily="18" charset="0"/>
                                </a:rPr>
                              </m:ctrlPr>
                            </m:dPr>
                            <m:e>
                              <m:m>
                                <m:mPr>
                                  <m:plcHide m:val="on"/>
                                  <m:mcs>
                                    <m:mc>
                                      <m:mcPr>
                                        <m:count m:val="5"/>
                                        <m:mcJc m:val="center"/>
                                      </m:mcPr>
                                    </m:mc>
                                  </m:mcs>
                                  <m:ctrlPr>
                                    <a:rPr lang="en-US" sz="3600" i="1">
                                      <a:solidFill>
                                        <a:srgbClr val="836967"/>
                                      </a:solidFill>
                                      <a:latin typeface="Cambria Math" panose="02040503050406030204" pitchFamily="18" charset="0"/>
                                    </a:rPr>
                                  </m:ctrlPr>
                                </m:mPr>
                                <m:mr>
                                  <m:e>
                                    <m:r>
                                      <a:rPr lang="en-US" sz="3600" i="0">
                                        <a:latin typeface="Cambria Math" panose="02040503050406030204" pitchFamily="18" charset="0"/>
                                      </a:rPr>
                                      <m:t>0</m:t>
                                    </m:r>
                                  </m:e>
                                  <m:e>
                                    <m:r>
                                      <a:rPr lang="en-US" sz="3600" i="0">
                                        <a:latin typeface="Cambria Math" panose="02040503050406030204" pitchFamily="18" charset="0"/>
                                      </a:rPr>
                                      <m:t>1</m:t>
                                    </m:r>
                                  </m:e>
                                  <m:e>
                                    <m:r>
                                      <a:rPr lang="en-US" sz="3600" i="0">
                                        <a:latin typeface="Cambria Math" panose="02040503050406030204" pitchFamily="18" charset="0"/>
                                      </a:rPr>
                                      <m:t>1</m:t>
                                    </m:r>
                                  </m:e>
                                  <m:e>
                                    <m:r>
                                      <a:rPr lang="en-US" sz="3600" i="0">
                                        <a:latin typeface="Cambria Math" panose="02040503050406030204" pitchFamily="18" charset="0"/>
                                      </a:rPr>
                                      <m:t>0</m:t>
                                    </m:r>
                                  </m:e>
                                  <m:e>
                                    <m:r>
                                      <a:rPr lang="en-US" sz="3600" i="0">
                                        <a:latin typeface="Cambria Math" panose="02040503050406030204" pitchFamily="18" charset="0"/>
                                      </a:rPr>
                                      <m:t>1</m:t>
                                    </m:r>
                                  </m:e>
                                </m:mr>
                                <m:mr>
                                  <m:e>
                                    <m:r>
                                      <a:rPr lang="en-US" sz="3600" i="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1</m:t>
                                    </m:r>
                                  </m:e>
                                  <m:e>
                                    <m:r>
                                      <a:rPr lang="en-US" sz="3600" i="0">
                                        <a:latin typeface="Cambria Math" panose="02040503050406030204" pitchFamily="18" charset="0"/>
                                      </a:rPr>
                                      <m:t>0</m:t>
                                    </m:r>
                                  </m:e>
                                </m:mr>
                                <m:mr>
                                  <m:e>
                                    <m:r>
                                      <a:rPr lang="en-US" sz="3600" i="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0</m:t>
                                    </m:r>
                                  </m:e>
                                </m:mr>
                              </m:m>
                            </m:e>
                          </m:d>
                          <m:r>
                            <a:rPr lang="en-US" sz="3600" b="0" i="1" smtClean="0">
                              <a:latin typeface="Cambria Math" panose="02040503050406030204" pitchFamily="18" charset="0"/>
                            </a:rPr>
                            <m:t>   </m:t>
                          </m:r>
                          <m:r>
                            <a:rPr lang="en-US" sz="3600" b="0" i="1" smtClean="0">
                              <a:latin typeface="Cambria Math" panose="02040503050406030204" pitchFamily="18" charset="0"/>
                            </a:rPr>
                            <m:t>𝑎𝑛𝑑</m:t>
                          </m:r>
                          <m:r>
                            <a:rPr lang="en-US" sz="3600" b="0" i="1" smtClean="0">
                              <a:latin typeface="Cambria Math" panose="02040503050406030204" pitchFamily="18" charset="0"/>
                            </a:rPr>
                            <m:t>  </m:t>
                          </m:r>
                          <m:d>
                            <m:dPr>
                              <m:begChr m:val="["/>
                              <m:endChr m:val="]"/>
                              <m:ctrlPr>
                                <a:rPr lang="en-US" sz="3600" i="1">
                                  <a:latin typeface="Cambria Math" panose="02040503050406030204" pitchFamily="18" charset="0"/>
                                </a:rPr>
                              </m:ctrlPr>
                            </m:dPr>
                            <m:e>
                              <m:m>
                                <m:mPr>
                                  <m:plcHide m:val="on"/>
                                  <m:mcs>
                                    <m:mc>
                                      <m:mcPr>
                                        <m:count m:val="4"/>
                                        <m:mcJc m:val="center"/>
                                      </m:mcPr>
                                    </m:mc>
                                  </m:mcs>
                                  <m:ctrlPr>
                                    <a:rPr lang="en-US" sz="3600" i="1">
                                      <a:solidFill>
                                        <a:srgbClr val="836967"/>
                                      </a:solidFill>
                                      <a:latin typeface="Cambria Math" panose="02040503050406030204" pitchFamily="18" charset="0"/>
                                    </a:rPr>
                                  </m:ctrlPr>
                                </m:mPr>
                                <m:mr>
                                  <m:e>
                                    <m:r>
                                      <a:rPr lang="en-US" sz="3600" i="0">
                                        <a:latin typeface="Cambria Math" panose="02040503050406030204" pitchFamily="18" charset="0"/>
                                      </a:rPr>
                                      <m:t>1</m:t>
                                    </m:r>
                                  </m:e>
                                  <m:e>
                                    <m:r>
                                      <a:rPr lang="en-US" sz="3600" i="0">
                                        <a:latin typeface="Cambria Math" panose="02040503050406030204" pitchFamily="18" charset="0"/>
                                      </a:rPr>
                                      <m:t>0</m:t>
                                    </m:r>
                                  </m:e>
                                  <m:e>
                                    <m:r>
                                      <a:rPr lang="en-US" sz="3600" i="0">
                                        <a:latin typeface="Cambria Math" panose="02040503050406030204" pitchFamily="18" charset="0"/>
                                      </a:rPr>
                                      <m:t>3</m:t>
                                    </m:r>
                                  </m:e>
                                  <m:e>
                                    <m:r>
                                      <a:rPr lang="en-US" sz="3600" i="0">
                                        <a:latin typeface="Cambria Math" panose="02040503050406030204" pitchFamily="18" charset="0"/>
                                      </a:rPr>
                                      <m:t>0</m:t>
                                    </m:r>
                                  </m:e>
                                </m:mr>
                                <m:mr>
                                  <m:e>
                                    <m:r>
                                      <a:rPr lang="en-US" sz="3600" i="0">
                                        <a:latin typeface="Cambria Math" panose="02040503050406030204" pitchFamily="18" charset="0"/>
                                      </a:rPr>
                                      <m:t>0</m:t>
                                    </m:r>
                                  </m:e>
                                  <m:e>
                                    <m:r>
                                      <a:rPr lang="en-US" sz="3600" i="0">
                                        <a:latin typeface="Cambria Math" panose="02040503050406030204" pitchFamily="18" charset="0"/>
                                      </a:rPr>
                                      <m:t>1</m:t>
                                    </m:r>
                                  </m:e>
                                  <m:e>
                                    <m:r>
                                      <a:rPr lang="en-US" sz="3600" i="0">
                                        <a:latin typeface="Cambria Math" panose="02040503050406030204" pitchFamily="18" charset="0"/>
                                      </a:rPr>
                                      <m:t>1</m:t>
                                    </m:r>
                                  </m:e>
                                  <m:e>
                                    <m:r>
                                      <a:rPr lang="en-US" sz="3600" i="0">
                                        <a:latin typeface="Cambria Math" panose="02040503050406030204" pitchFamily="18" charset="0"/>
                                      </a:rPr>
                                      <m:t>0</m:t>
                                    </m:r>
                                  </m:e>
                                </m:mr>
                                <m:mr>
                                  <m:e>
                                    <m:r>
                                      <a:rPr lang="en-US" sz="3600" i="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0</m:t>
                                    </m:r>
                                  </m:e>
                                </m:mr>
                              </m:m>
                            </m:e>
                          </m:d>
                        </m:e>
                      </m:mr>
                    </m:m>
                  </m:oMath>
                </a14:m>
                <a:r>
                  <a:rPr lang="en-US" sz="3600" dirty="0"/>
                  <a:t> are in the row- reduced echelon form.</a:t>
                </a:r>
              </a:p>
              <a:p>
                <a:endParaRPr lang="en-US" sz="3600" dirty="0"/>
              </a:p>
              <a:p>
                <a:r>
                  <a:rPr lang="en-US" sz="3600" dirty="0"/>
                  <a:t>But </a:t>
                </a:r>
                <a14:m>
                  <m:oMath xmlns:m="http://schemas.openxmlformats.org/officeDocument/2006/math">
                    <m:d>
                      <m:dPr>
                        <m:begChr m:val="["/>
                        <m:endChr m:val="]"/>
                        <m:ctrlPr>
                          <a:rPr lang="en-US" sz="3600" i="1" smtClean="0">
                            <a:solidFill>
                              <a:srgbClr val="836967"/>
                            </a:solidFill>
                            <a:latin typeface="Cambria Math" panose="02040503050406030204" pitchFamily="18" charset="0"/>
                          </a:rPr>
                        </m:ctrlPr>
                      </m:dPr>
                      <m:e>
                        <m:m>
                          <m:mPr>
                            <m:plcHide m:val="on"/>
                            <m:mcs>
                              <m:mc>
                                <m:mcPr>
                                  <m:count m:val="3"/>
                                  <m:mcJc m:val="center"/>
                                </m:mcPr>
                              </m:mc>
                            </m:mcs>
                            <m:ctrlPr>
                              <a:rPr lang="en-US" sz="3600" i="1">
                                <a:solidFill>
                                  <a:srgbClr val="836967"/>
                                </a:solidFill>
                                <a:latin typeface="Cambria Math" panose="02040503050406030204" pitchFamily="18" charset="0"/>
                              </a:rPr>
                            </m:ctrlPr>
                          </m:mPr>
                          <m:mr>
                            <m:e>
                              <m:r>
                                <a:rPr lang="en-US" sz="360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0</m:t>
                              </m:r>
                            </m:e>
                          </m:mr>
                          <m:mr>
                            <m:e>
                              <m:r>
                                <a:rPr lang="en-US" sz="3600" i="0">
                                  <a:latin typeface="Cambria Math" panose="02040503050406030204" pitchFamily="18" charset="0"/>
                                </a:rPr>
                                <m:t>1</m:t>
                              </m:r>
                            </m:e>
                            <m:e>
                              <m:r>
                                <a:rPr lang="en-US" sz="3600" i="0">
                                  <a:latin typeface="Cambria Math" panose="02040503050406030204" pitchFamily="18" charset="0"/>
                                </a:rPr>
                                <m:t>1</m:t>
                              </m:r>
                            </m:e>
                            <m:e>
                              <m:r>
                                <a:rPr lang="en-US" sz="3600" i="0">
                                  <a:latin typeface="Cambria Math" panose="02040503050406030204" pitchFamily="18" charset="0"/>
                                </a:rPr>
                                <m:t>0</m:t>
                              </m:r>
                            </m:e>
                          </m:mr>
                          <m:mr>
                            <m:e>
                              <m:r>
                                <a:rPr lang="en-US" sz="3600" i="0">
                                  <a:latin typeface="Cambria Math" panose="02040503050406030204" pitchFamily="18" charset="0"/>
                                </a:rPr>
                                <m:t>0</m:t>
                              </m:r>
                            </m:e>
                            <m:e>
                              <m:r>
                                <a:rPr lang="en-US" sz="3600" i="0">
                                  <a:latin typeface="Cambria Math" panose="02040503050406030204" pitchFamily="18" charset="0"/>
                                </a:rPr>
                                <m:t>0</m:t>
                              </m:r>
                            </m:e>
                            <m:e>
                              <m:r>
                                <a:rPr lang="en-US" sz="3600" i="0">
                                  <a:latin typeface="Cambria Math" panose="02040503050406030204" pitchFamily="18" charset="0"/>
                                </a:rPr>
                                <m:t>1</m:t>
                              </m:r>
                            </m:e>
                          </m:mr>
                        </m:m>
                      </m:e>
                    </m:d>
                  </m:oMath>
                </a14:m>
                <a:r>
                  <a:rPr lang="en-US" sz="3600" dirty="0"/>
                  <a:t> is not</a:t>
                </a:r>
                <a:endParaRPr lang="en-US" sz="3600" b="1" dirty="0"/>
              </a:p>
              <a:p>
                <a:pPr marL="571500" indent="-571500">
                  <a:buFont typeface="Arial" panose="020B0604020202020204" pitchFamily="34" charset="0"/>
                  <a:buChar char="•"/>
                </a:pPr>
                <a:endParaRPr lang="en-US" sz="3600" dirty="0"/>
              </a:p>
            </p:txBody>
          </p:sp>
        </mc:Choice>
        <mc:Fallback xmlns="">
          <p:sp>
            <p:nvSpPr>
              <p:cNvPr id="2" name="TextBox 1">
                <a:extLst>
                  <a:ext uri="{FF2B5EF4-FFF2-40B4-BE49-F238E27FC236}">
                    <a16:creationId xmlns:a16="http://schemas.microsoft.com/office/drawing/2014/main" id="{938218B5-56A0-41A7-9BAB-B1E56C40199F}"/>
                  </a:ext>
                </a:extLst>
              </p:cNvPr>
              <p:cNvSpPr txBox="1">
                <a:spLocks noRot="1" noChangeAspect="1" noMove="1" noResize="1" noEditPoints="1" noAdjustHandles="1" noChangeArrowheads="1" noChangeShapeType="1" noTextEdit="1"/>
              </p:cNvSpPr>
              <p:nvPr/>
            </p:nvSpPr>
            <p:spPr>
              <a:xfrm>
                <a:off x="2279650" y="1082675"/>
                <a:ext cx="15316200" cy="8155822"/>
              </a:xfrm>
              <a:prstGeom prst="rect">
                <a:avLst/>
              </a:prstGeom>
              <a:blipFill>
                <a:blip r:embed="rId2"/>
                <a:stretch>
                  <a:fillRect l="-1234" t="-119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620000" y="2974680"/>
              <a:ext cx="15080040" cy="7171560"/>
            </p14:xfrm>
          </p:contentPart>
        </mc:Choice>
        <mc:Fallback xmlns="">
          <p:pic>
            <p:nvPicPr>
              <p:cNvPr id="3" name="Ink 2"/>
              <p:cNvPicPr/>
              <p:nvPr/>
            </p:nvPicPr>
            <p:blipFill>
              <a:blip r:embed="rId4"/>
              <a:stretch>
                <a:fillRect/>
              </a:stretch>
            </p:blipFill>
            <p:spPr>
              <a:xfrm>
                <a:off x="1610640" y="2965320"/>
                <a:ext cx="15098760" cy="7190280"/>
              </a:xfrm>
              <a:prstGeom prst="rect">
                <a:avLst/>
              </a:prstGeom>
            </p:spPr>
          </p:pic>
        </mc:Fallback>
      </mc:AlternateContent>
    </p:spTree>
    <p:extLst>
      <p:ext uri="{BB962C8B-B14F-4D97-AF65-F5344CB8AC3E}">
        <p14:creationId xmlns:p14="http://schemas.microsoft.com/office/powerpoint/2010/main" val="144939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4292"/>
          <a:stretch/>
        </p:blipFill>
        <p:spPr>
          <a:xfrm>
            <a:off x="2889250" y="549275"/>
            <a:ext cx="5486400" cy="32766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39520" y="456480"/>
              <a:ext cx="15094800" cy="8909280"/>
            </p14:xfrm>
          </p:contentPart>
        </mc:Choice>
        <mc:Fallback xmlns="">
          <p:pic>
            <p:nvPicPr>
              <p:cNvPr id="3" name="Ink 2"/>
              <p:cNvPicPr/>
              <p:nvPr/>
            </p:nvPicPr>
            <p:blipFill>
              <a:blip r:embed="rId4"/>
              <a:stretch>
                <a:fillRect/>
              </a:stretch>
            </p:blipFill>
            <p:spPr>
              <a:xfrm>
                <a:off x="830160" y="447120"/>
                <a:ext cx="15113520" cy="8928000"/>
              </a:xfrm>
              <a:prstGeom prst="rect">
                <a:avLst/>
              </a:prstGeom>
            </p:spPr>
          </p:pic>
        </mc:Fallback>
      </mc:AlternateContent>
    </p:spTree>
    <p:extLst>
      <p:ext uri="{BB962C8B-B14F-4D97-AF65-F5344CB8AC3E}">
        <p14:creationId xmlns:p14="http://schemas.microsoft.com/office/powerpoint/2010/main" val="2945206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9" name="Google Shape;59;p2"/>
          <p:cNvGrpSpPr/>
          <p:nvPr/>
        </p:nvGrpSpPr>
        <p:grpSpPr>
          <a:xfrm>
            <a:off x="0" y="10427105"/>
            <a:ext cx="20104100" cy="882015"/>
            <a:chOff x="0" y="10427105"/>
            <a:chExt cx="20104100" cy="882015"/>
          </a:xfrm>
        </p:grpSpPr>
        <p:pic>
          <p:nvPicPr>
            <p:cNvPr id="60" name="Google Shape;60;p2"/>
            <p:cNvPicPr preferRelativeResize="0"/>
            <p:nvPr/>
          </p:nvPicPr>
          <p:blipFill rotWithShape="1">
            <a:blip r:embed="rId3">
              <a:alphaModFix/>
            </a:blip>
            <a:srcRect/>
            <a:stretch/>
          </p:blipFill>
          <p:spPr>
            <a:xfrm>
              <a:off x="1368587" y="10427105"/>
              <a:ext cx="18735513" cy="881450"/>
            </a:xfrm>
            <a:prstGeom prst="rect">
              <a:avLst/>
            </a:prstGeom>
            <a:noFill/>
            <a:ln>
              <a:noFill/>
            </a:ln>
          </p:spPr>
        </p:pic>
        <p:sp>
          <p:nvSpPr>
            <p:cNvPr id="61" name="Google Shape;61;p2"/>
            <p:cNvSpPr/>
            <p:nvPr/>
          </p:nvSpPr>
          <p:spPr>
            <a:xfrm>
              <a:off x="0" y="10427105"/>
              <a:ext cx="1530350" cy="882015"/>
            </a:xfrm>
            <a:custGeom>
              <a:avLst/>
              <a:gdLst/>
              <a:ahLst/>
              <a:cxnLst/>
              <a:rect l="l" t="t" r="r" b="b"/>
              <a:pathLst>
                <a:path w="1530350" h="882015" extrusionOk="0">
                  <a:moveTo>
                    <a:pt x="895974" y="0"/>
                  </a:moveTo>
                  <a:lnTo>
                    <a:pt x="0" y="0"/>
                  </a:lnTo>
                  <a:lnTo>
                    <a:pt x="0" y="881450"/>
                  </a:lnTo>
                  <a:lnTo>
                    <a:pt x="1529998" y="881450"/>
                  </a:lnTo>
                  <a:lnTo>
                    <a:pt x="895974" y="0"/>
                  </a:lnTo>
                  <a:close/>
                </a:path>
              </a:pathLst>
            </a:custGeom>
            <a:solidFill>
              <a:srgbClr val="0D2A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62;p2"/>
          <p:cNvSpPr txBox="1">
            <a:spLocks noGrp="1"/>
          </p:cNvSpPr>
          <p:nvPr>
            <p:ph type="ftr" idx="4294967295"/>
          </p:nvPr>
        </p:nvSpPr>
        <p:spPr>
          <a:xfrm>
            <a:off x="271250" y="10567782"/>
            <a:ext cx="713000" cy="577081"/>
          </a:xfrm>
          <a:prstGeom prst="rect">
            <a:avLst/>
          </a:prstGeom>
          <a:noFill/>
          <a:ln>
            <a:noFill/>
          </a:ln>
        </p:spPr>
        <p:txBody>
          <a:bodyPr spcFirstLastPara="1" wrap="square" lIns="0" tIns="0" rIns="0" bIns="0" anchor="t" anchorCtr="0">
            <a:spAutoFit/>
          </a:bodyPr>
          <a:lstStyle/>
          <a:p>
            <a:pPr marL="12700" lvl="0" indent="0" algn="l" rtl="0">
              <a:lnSpc>
                <a:spcPct val="119733"/>
              </a:lnSpc>
              <a:spcBef>
                <a:spcPts val="0"/>
              </a:spcBef>
              <a:spcAft>
                <a:spcPts val="0"/>
              </a:spcAft>
              <a:buNone/>
            </a:pPr>
            <a:endParaRPr>
              <a:latin typeface="Roboto"/>
              <a:ea typeface="Roboto"/>
              <a:cs typeface="Roboto"/>
              <a:sym typeface="Roboto"/>
            </a:endParaRPr>
          </a:p>
        </p:txBody>
      </p:sp>
      <p:pic>
        <p:nvPicPr>
          <p:cNvPr id="63" name="Google Shape;63;p2" descr="A picture containing text, clipart&#10;&#10;Description automatically generated"/>
          <p:cNvPicPr preferRelativeResize="0"/>
          <p:nvPr/>
        </p:nvPicPr>
        <p:blipFill rotWithShape="1">
          <a:blip r:embed="rId4">
            <a:alphaModFix/>
          </a:blip>
          <a:srcRect/>
          <a:stretch/>
        </p:blipFill>
        <p:spPr>
          <a:xfrm>
            <a:off x="18373655" y="396875"/>
            <a:ext cx="1203158" cy="609600"/>
          </a:xfrm>
          <a:prstGeom prst="rect">
            <a:avLst/>
          </a:prstGeom>
          <a:noFill/>
          <a:ln>
            <a:noFill/>
          </a:ln>
        </p:spPr>
      </p:pic>
      <p:sp>
        <p:nvSpPr>
          <p:cNvPr id="10" name="Google Shape;50;p1"/>
          <p:cNvSpPr txBox="1"/>
          <p:nvPr/>
        </p:nvSpPr>
        <p:spPr>
          <a:xfrm>
            <a:off x="2127250" y="1006475"/>
            <a:ext cx="13430530" cy="3803803"/>
          </a:xfrm>
          <a:prstGeom prst="rect">
            <a:avLst/>
          </a:prstGeom>
          <a:blipFill rotWithShape="1">
            <a:blip r:embed="rId5">
              <a:alphaModFix/>
            </a:blip>
            <a:stretch>
              <a:fillRect l="-2041" t="-3997" r="-89" b="-74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927720" y="1767240"/>
              <a:ext cx="15551640" cy="8585280"/>
            </p14:xfrm>
          </p:contentPart>
        </mc:Choice>
        <mc:Fallback xmlns="">
          <p:pic>
            <p:nvPicPr>
              <p:cNvPr id="2" name="Ink 1"/>
              <p:cNvPicPr/>
              <p:nvPr/>
            </p:nvPicPr>
            <p:blipFill>
              <a:blip r:embed="rId7"/>
              <a:stretch>
                <a:fillRect/>
              </a:stretch>
            </p:blipFill>
            <p:spPr>
              <a:xfrm>
                <a:off x="918360" y="1757880"/>
                <a:ext cx="15570360" cy="8604000"/>
              </a:xfrm>
              <a:prstGeom prst="rect">
                <a:avLst/>
              </a:prstGeom>
            </p:spPr>
          </p:pic>
        </mc:Fallback>
      </mc:AlternateContent>
    </p:spTree>
    <p:extLst>
      <p:ext uri="{BB962C8B-B14F-4D97-AF65-F5344CB8AC3E}">
        <p14:creationId xmlns:p14="http://schemas.microsoft.com/office/powerpoint/2010/main" val="1704278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51051" y="930275"/>
            <a:ext cx="16611600" cy="2702029"/>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503440" y="2915640"/>
              <a:ext cx="9130680" cy="839880"/>
            </p14:xfrm>
          </p:contentPart>
        </mc:Choice>
        <mc:Fallback xmlns="">
          <p:pic>
            <p:nvPicPr>
              <p:cNvPr id="3" name="Ink 2"/>
              <p:cNvPicPr/>
              <p:nvPr/>
            </p:nvPicPr>
            <p:blipFill>
              <a:blip r:embed="rId5"/>
              <a:stretch>
                <a:fillRect/>
              </a:stretch>
            </p:blipFill>
            <p:spPr>
              <a:xfrm>
                <a:off x="2494080" y="2906280"/>
                <a:ext cx="9149400" cy="858600"/>
              </a:xfrm>
              <a:prstGeom prst="rect">
                <a:avLst/>
              </a:prstGeom>
            </p:spPr>
          </p:pic>
        </mc:Fallback>
      </mc:AlternateContent>
    </p:spTree>
    <p:extLst>
      <p:ext uri="{BB962C8B-B14F-4D97-AF65-F5344CB8AC3E}">
        <p14:creationId xmlns:p14="http://schemas.microsoft.com/office/powerpoint/2010/main" val="3928890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6450" y="1082675"/>
            <a:ext cx="5536641" cy="22098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771440" y="1796400"/>
              <a:ext cx="8497440" cy="7878600"/>
            </p14:xfrm>
          </p:contentPart>
        </mc:Choice>
        <mc:Fallback xmlns="">
          <p:pic>
            <p:nvPicPr>
              <p:cNvPr id="2" name="Ink 1"/>
              <p:cNvPicPr/>
              <p:nvPr/>
            </p:nvPicPr>
            <p:blipFill>
              <a:blip r:embed="rId4"/>
              <a:stretch>
                <a:fillRect/>
              </a:stretch>
            </p:blipFill>
            <p:spPr>
              <a:xfrm>
                <a:off x="4762080" y="1787040"/>
                <a:ext cx="8516160" cy="7897320"/>
              </a:xfrm>
              <a:prstGeom prst="rect">
                <a:avLst/>
              </a:prstGeom>
            </p:spPr>
          </p:pic>
        </mc:Fallback>
      </mc:AlternateContent>
    </p:spTree>
    <p:extLst>
      <p:ext uri="{BB962C8B-B14F-4D97-AF65-F5344CB8AC3E}">
        <p14:creationId xmlns:p14="http://schemas.microsoft.com/office/powerpoint/2010/main" val="7597645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65450" y="777875"/>
            <a:ext cx="11258205" cy="25908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9100800" y="1325160"/>
              <a:ext cx="9366480" cy="9012600"/>
            </p14:xfrm>
          </p:contentPart>
        </mc:Choice>
        <mc:Fallback xmlns="">
          <p:pic>
            <p:nvPicPr>
              <p:cNvPr id="3" name="Ink 2"/>
              <p:cNvPicPr/>
              <p:nvPr/>
            </p:nvPicPr>
            <p:blipFill>
              <a:blip r:embed="rId5"/>
              <a:stretch>
                <a:fillRect/>
              </a:stretch>
            </p:blipFill>
            <p:spPr>
              <a:xfrm>
                <a:off x="9091440" y="1315800"/>
                <a:ext cx="9385200" cy="9031320"/>
              </a:xfrm>
              <a:prstGeom prst="rect">
                <a:avLst/>
              </a:prstGeom>
            </p:spPr>
          </p:pic>
        </mc:Fallback>
      </mc:AlternateContent>
    </p:spTree>
    <p:extLst>
      <p:ext uri="{BB962C8B-B14F-4D97-AF65-F5344CB8AC3E}">
        <p14:creationId xmlns:p14="http://schemas.microsoft.com/office/powerpoint/2010/main" val="1937672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79650" y="1158875"/>
            <a:ext cx="10210800" cy="5119312"/>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952400" y="3357360"/>
              <a:ext cx="360" cy="360"/>
            </p14:xfrm>
          </p:contentPart>
        </mc:Choice>
        <mc:Fallback xmlns="">
          <p:pic>
            <p:nvPicPr>
              <p:cNvPr id="3" name="Ink 2"/>
              <p:cNvPicPr/>
              <p:nvPr/>
            </p:nvPicPr>
            <p:blipFill>
              <a:blip r:embed="rId5"/>
              <a:stretch>
                <a:fillRect/>
              </a:stretch>
            </p:blipFill>
            <p:spPr>
              <a:xfrm>
                <a:off x="7943040" y="3348000"/>
                <a:ext cx="19080" cy="19080"/>
              </a:xfrm>
              <a:prstGeom prst="rect">
                <a:avLst/>
              </a:prstGeom>
            </p:spPr>
          </p:pic>
        </mc:Fallback>
      </mc:AlternateContent>
    </p:spTree>
    <p:extLst>
      <p:ext uri="{BB962C8B-B14F-4D97-AF65-F5344CB8AC3E}">
        <p14:creationId xmlns:p14="http://schemas.microsoft.com/office/powerpoint/2010/main" val="3904891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175250" y="1859984"/>
            <a:ext cx="4075852" cy="2209800"/>
          </a:xfrm>
          <a:prstGeom prst="rect">
            <a:avLst/>
          </a:prstGeom>
        </p:spPr>
      </p:pic>
      <p:sp>
        <p:nvSpPr>
          <p:cNvPr id="4" name="Rectangle 3"/>
          <p:cNvSpPr/>
          <p:nvPr/>
        </p:nvSpPr>
        <p:spPr>
          <a:xfrm>
            <a:off x="2432050" y="1006475"/>
            <a:ext cx="13106400" cy="6186309"/>
          </a:xfrm>
          <a:prstGeom prst="rect">
            <a:avLst/>
          </a:prstGeom>
        </p:spPr>
        <p:txBody>
          <a:bodyPr wrap="square">
            <a:spAutoFit/>
          </a:bodyPr>
          <a:lstStyle/>
          <a:p>
            <a:r>
              <a:rPr lang="en-US" sz="3600" dirty="0">
                <a:solidFill>
                  <a:srgbClr val="040304"/>
                </a:solidFill>
              </a:rPr>
              <a:t>What could be the possible values of rank(A) as </a:t>
            </a:r>
            <a:r>
              <a:rPr lang="en-US" sz="3600" dirty="0" smtClean="0">
                <a:solidFill>
                  <a:srgbClr val="040304"/>
                </a:solidFill>
              </a:rPr>
              <a:t>“a" </a:t>
            </a:r>
            <a:r>
              <a:rPr lang="en-US" sz="3600" dirty="0">
                <a:solidFill>
                  <a:srgbClr val="040304"/>
                </a:solidFill>
              </a:rPr>
              <a:t>varies:</a:t>
            </a:r>
            <a:br>
              <a:rPr lang="en-US" sz="3600" dirty="0">
                <a:solidFill>
                  <a:srgbClr val="040304"/>
                </a:solidFill>
              </a:rPr>
            </a:br>
            <a:endParaRPr lang="en-US" sz="3600" dirty="0" smtClean="0">
              <a:solidFill>
                <a:srgbClr val="040304"/>
              </a:solidFill>
            </a:endParaRPr>
          </a:p>
          <a:p>
            <a:endParaRPr lang="en-US" sz="3600" dirty="0">
              <a:solidFill>
                <a:srgbClr val="040304"/>
              </a:solidFill>
            </a:endParaRPr>
          </a:p>
          <a:p>
            <a:endParaRPr lang="en-US" sz="3600" dirty="0" smtClean="0">
              <a:solidFill>
                <a:srgbClr val="040304"/>
              </a:solidFill>
            </a:endParaRPr>
          </a:p>
          <a:p>
            <a:endParaRPr lang="en-US" sz="3600" dirty="0">
              <a:solidFill>
                <a:srgbClr val="040304"/>
              </a:solidFill>
            </a:endParaRPr>
          </a:p>
          <a:p>
            <a:endParaRPr lang="en-US" sz="3600" dirty="0" smtClean="0">
              <a:solidFill>
                <a:srgbClr val="040304"/>
              </a:solidFill>
            </a:endParaRPr>
          </a:p>
          <a:p>
            <a:endParaRPr lang="en-US" sz="3600" dirty="0">
              <a:solidFill>
                <a:srgbClr val="040304"/>
              </a:solidFill>
            </a:endParaRPr>
          </a:p>
          <a:p>
            <a:pPr>
              <a:buFont typeface="+mj-lt"/>
              <a:buAutoNum type="arabicPeriod"/>
            </a:pPr>
            <a:r>
              <a:rPr lang="en-US" sz="3600" dirty="0">
                <a:solidFill>
                  <a:srgbClr val="040304"/>
                </a:solidFill>
              </a:rPr>
              <a:t>For some value of </a:t>
            </a:r>
            <a:r>
              <a:rPr lang="en-US" sz="3600" dirty="0" smtClean="0">
                <a:solidFill>
                  <a:srgbClr val="040304"/>
                </a:solidFill>
              </a:rPr>
              <a:t>a, </a:t>
            </a:r>
            <a:r>
              <a:rPr lang="en-US" sz="3600" dirty="0">
                <a:solidFill>
                  <a:srgbClr val="040304"/>
                </a:solidFill>
              </a:rPr>
              <a:t>rank could be 0</a:t>
            </a:r>
          </a:p>
          <a:p>
            <a:pPr>
              <a:buFont typeface="+mj-lt"/>
              <a:buAutoNum type="arabicPeriod"/>
            </a:pPr>
            <a:r>
              <a:rPr lang="en-US" sz="3600" dirty="0">
                <a:solidFill>
                  <a:srgbClr val="040304"/>
                </a:solidFill>
              </a:rPr>
              <a:t>For some value of </a:t>
            </a:r>
            <a:r>
              <a:rPr lang="en-US" sz="3600" dirty="0" smtClean="0">
                <a:solidFill>
                  <a:srgbClr val="040304"/>
                </a:solidFill>
              </a:rPr>
              <a:t>a, </a:t>
            </a:r>
            <a:r>
              <a:rPr lang="en-US" sz="3600" dirty="0">
                <a:solidFill>
                  <a:srgbClr val="040304"/>
                </a:solidFill>
              </a:rPr>
              <a:t>rank could be 1</a:t>
            </a:r>
          </a:p>
          <a:p>
            <a:pPr>
              <a:buFont typeface="+mj-lt"/>
              <a:buAutoNum type="arabicPeriod"/>
            </a:pPr>
            <a:r>
              <a:rPr lang="en-US" sz="3600" dirty="0">
                <a:solidFill>
                  <a:srgbClr val="040304"/>
                </a:solidFill>
              </a:rPr>
              <a:t>For some value of </a:t>
            </a:r>
            <a:r>
              <a:rPr lang="en-US" sz="3600" dirty="0" smtClean="0">
                <a:solidFill>
                  <a:srgbClr val="040304"/>
                </a:solidFill>
              </a:rPr>
              <a:t>a, </a:t>
            </a:r>
            <a:r>
              <a:rPr lang="en-US" sz="3600" dirty="0">
                <a:solidFill>
                  <a:srgbClr val="040304"/>
                </a:solidFill>
              </a:rPr>
              <a:t>rank could be 2</a:t>
            </a:r>
          </a:p>
          <a:p>
            <a:pPr>
              <a:buFont typeface="+mj-lt"/>
              <a:buAutoNum type="arabicPeriod"/>
            </a:pPr>
            <a:r>
              <a:rPr lang="en-US" sz="3600" dirty="0">
                <a:solidFill>
                  <a:srgbClr val="040304"/>
                </a:solidFill>
              </a:rPr>
              <a:t>For some value of </a:t>
            </a:r>
            <a:r>
              <a:rPr lang="en-US" sz="3600" dirty="0" smtClean="0">
                <a:solidFill>
                  <a:srgbClr val="040304"/>
                </a:solidFill>
              </a:rPr>
              <a:t>a, </a:t>
            </a:r>
            <a:r>
              <a:rPr lang="en-US" sz="3600" dirty="0">
                <a:solidFill>
                  <a:srgbClr val="040304"/>
                </a:solidFill>
              </a:rPr>
              <a:t>rank could be </a:t>
            </a:r>
            <a:r>
              <a:rPr lang="en-US" sz="3600" dirty="0" smtClean="0">
                <a:solidFill>
                  <a:srgbClr val="040304"/>
                </a:solidFill>
              </a:rPr>
              <a:t>3</a:t>
            </a:r>
            <a:endParaRPr lang="en-US" sz="3600" b="0" i="0" dirty="0">
              <a:solidFill>
                <a:srgbClr val="040304"/>
              </a:solidFill>
              <a:effectLst/>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017440" y="1443240"/>
              <a:ext cx="17083080" cy="9189000"/>
            </p14:xfrm>
          </p:contentPart>
        </mc:Choice>
        <mc:Fallback xmlns="">
          <p:pic>
            <p:nvPicPr>
              <p:cNvPr id="2" name="Ink 1"/>
              <p:cNvPicPr/>
              <p:nvPr/>
            </p:nvPicPr>
            <p:blipFill>
              <a:blip r:embed="rId5"/>
              <a:stretch>
                <a:fillRect/>
              </a:stretch>
            </p:blipFill>
            <p:spPr>
              <a:xfrm>
                <a:off x="2008080" y="1433880"/>
                <a:ext cx="17101800" cy="9207720"/>
              </a:xfrm>
              <a:prstGeom prst="rect">
                <a:avLst/>
              </a:prstGeom>
            </p:spPr>
          </p:pic>
        </mc:Fallback>
      </mc:AlternateContent>
    </p:spTree>
    <p:extLst>
      <p:ext uri="{BB962C8B-B14F-4D97-AF65-F5344CB8AC3E}">
        <p14:creationId xmlns:p14="http://schemas.microsoft.com/office/powerpoint/2010/main" val="817982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18EFF3-301D-4BA7-82DC-6CC7EBF99832}"/>
              </a:ext>
            </a:extLst>
          </p:cNvPr>
          <p:cNvSpPr txBox="1"/>
          <p:nvPr/>
        </p:nvSpPr>
        <p:spPr>
          <a:xfrm>
            <a:off x="2051050" y="1082675"/>
            <a:ext cx="13944600" cy="3970318"/>
          </a:xfrm>
          <a:prstGeom prst="rect">
            <a:avLst/>
          </a:prstGeom>
          <a:noFill/>
        </p:spPr>
        <p:txBody>
          <a:bodyPr wrap="square">
            <a:spAutoFit/>
          </a:bodyPr>
          <a:lstStyle/>
          <a:p>
            <a:r>
              <a:rPr lang="en-GB" sz="2800" b="1" i="0" dirty="0">
                <a:solidFill>
                  <a:srgbClr val="40424E"/>
                </a:solidFill>
                <a:effectLst/>
                <a:latin typeface="urw-din"/>
              </a:rPr>
              <a:t>Square Matrix:</a:t>
            </a:r>
            <a:r>
              <a:rPr lang="en-GB" sz="2800" b="0" i="0" dirty="0">
                <a:solidFill>
                  <a:srgbClr val="40424E"/>
                </a:solidFill>
                <a:effectLst/>
                <a:latin typeface="urw-din"/>
              </a:rPr>
              <a:t> A square Matrix has as many rows as it has columns. i.e. no. of rows = no. of columns. </a:t>
            </a:r>
            <a:endParaRPr lang="en-GB" sz="2800" b="0" i="0" dirty="0" smtClean="0">
              <a:solidFill>
                <a:srgbClr val="40424E"/>
              </a:solidFill>
              <a:effectLst/>
              <a:latin typeface="urw-din"/>
            </a:endParaRPr>
          </a:p>
          <a:p>
            <a:endParaRPr lang="en-GB" sz="2800" b="0" i="0" dirty="0">
              <a:solidFill>
                <a:srgbClr val="40424E"/>
              </a:solidFill>
              <a:effectLst/>
              <a:latin typeface="urw-din"/>
            </a:endParaRPr>
          </a:p>
          <a:p>
            <a:r>
              <a:rPr lang="en-GB" sz="2800" b="1" i="0" dirty="0">
                <a:solidFill>
                  <a:srgbClr val="40424E"/>
                </a:solidFill>
                <a:effectLst/>
                <a:latin typeface="urw-din"/>
              </a:rPr>
              <a:t>Upper and Lower Triangular Matrix</a:t>
            </a:r>
          </a:p>
          <a:p>
            <a:r>
              <a:rPr lang="en-GB" sz="2800" dirty="0">
                <a:solidFill>
                  <a:srgbClr val="40424E"/>
                </a:solidFill>
                <a:latin typeface="urw-din"/>
              </a:rPr>
              <a:t>A square matrix  A=</a:t>
            </a:r>
            <a:r>
              <a:rPr lang="en-GB" sz="2800" b="0" i="0" dirty="0">
                <a:solidFill>
                  <a:srgbClr val="40424E"/>
                </a:solidFill>
                <a:effectLst/>
                <a:latin typeface="urw-din"/>
              </a:rPr>
              <a:t> [</a:t>
            </a:r>
            <a:r>
              <a:rPr lang="en-GB" sz="2800" b="0" i="0" dirty="0" err="1">
                <a:solidFill>
                  <a:srgbClr val="40424E"/>
                </a:solidFill>
                <a:effectLst/>
                <a:latin typeface="urw-din"/>
              </a:rPr>
              <a:t>a</a:t>
            </a:r>
            <a:r>
              <a:rPr lang="en-GB" sz="2800" b="0" i="0" baseline="-25000" dirty="0" err="1">
                <a:solidFill>
                  <a:srgbClr val="40424E"/>
                </a:solidFill>
                <a:effectLst/>
                <a:latin typeface="urw-din"/>
              </a:rPr>
              <a:t>ij</a:t>
            </a:r>
            <a:r>
              <a:rPr lang="en-GB" sz="2800" b="0" i="0" dirty="0">
                <a:solidFill>
                  <a:srgbClr val="40424E"/>
                </a:solidFill>
                <a:effectLst/>
                <a:latin typeface="urw-din"/>
              </a:rPr>
              <a:t>] </a:t>
            </a:r>
            <a:r>
              <a:rPr lang="en-GB" sz="2800" dirty="0" err="1">
                <a:solidFill>
                  <a:srgbClr val="40424E"/>
                </a:solidFill>
                <a:latin typeface="urw-din"/>
              </a:rPr>
              <a:t>n</a:t>
            </a:r>
            <a:r>
              <a:rPr lang="en-GB" sz="2800" b="0" i="0" dirty="0" err="1">
                <a:solidFill>
                  <a:srgbClr val="40424E"/>
                </a:solidFill>
                <a:effectLst/>
                <a:latin typeface="urw-din"/>
              </a:rPr>
              <a:t>xn</a:t>
            </a:r>
            <a:r>
              <a:rPr lang="en-GB" sz="2800" b="0" i="0" dirty="0">
                <a:solidFill>
                  <a:srgbClr val="40424E"/>
                </a:solidFill>
                <a:effectLst/>
                <a:latin typeface="urw-din"/>
              </a:rPr>
              <a:t>  is said to be upper triangular matrix if </a:t>
            </a:r>
            <a:r>
              <a:rPr lang="en-GB" sz="2800" b="0" i="0" dirty="0" err="1">
                <a:solidFill>
                  <a:srgbClr val="40424E"/>
                </a:solidFill>
                <a:effectLst/>
                <a:latin typeface="urw-din"/>
              </a:rPr>
              <a:t>a</a:t>
            </a:r>
            <a:r>
              <a:rPr lang="en-GB" sz="2800" b="0" i="0" baseline="-25000" dirty="0" err="1">
                <a:solidFill>
                  <a:srgbClr val="40424E"/>
                </a:solidFill>
                <a:effectLst/>
                <a:latin typeface="urw-din"/>
              </a:rPr>
              <a:t>ij</a:t>
            </a:r>
            <a:r>
              <a:rPr lang="en-GB" sz="2800" b="0" i="0" dirty="0">
                <a:solidFill>
                  <a:srgbClr val="40424E"/>
                </a:solidFill>
                <a:effectLst/>
                <a:latin typeface="urw-din"/>
              </a:rPr>
              <a:t> =0 for all </a:t>
            </a:r>
            <a:r>
              <a:rPr lang="en-GB" sz="2800" b="0" i="0" dirty="0" err="1">
                <a:solidFill>
                  <a:srgbClr val="40424E"/>
                </a:solidFill>
                <a:effectLst/>
                <a:latin typeface="urw-din"/>
              </a:rPr>
              <a:t>i</a:t>
            </a:r>
            <a:r>
              <a:rPr lang="en-GB" sz="2800" b="0" i="0" dirty="0">
                <a:solidFill>
                  <a:srgbClr val="40424E"/>
                </a:solidFill>
                <a:effectLst/>
                <a:latin typeface="urw-din"/>
              </a:rPr>
              <a:t>&gt;j i.e., all the elements below the main diagonal are zero.</a:t>
            </a:r>
          </a:p>
          <a:p>
            <a:r>
              <a:rPr lang="en-GB" sz="2800" dirty="0">
                <a:solidFill>
                  <a:srgbClr val="40424E"/>
                </a:solidFill>
                <a:latin typeface="urw-din"/>
              </a:rPr>
              <a:t>A square matrix  A=</a:t>
            </a:r>
            <a:r>
              <a:rPr lang="en-GB" sz="2800" b="0" i="0" dirty="0">
                <a:solidFill>
                  <a:srgbClr val="40424E"/>
                </a:solidFill>
                <a:effectLst/>
                <a:latin typeface="urw-din"/>
              </a:rPr>
              <a:t> [</a:t>
            </a:r>
            <a:r>
              <a:rPr lang="en-GB" sz="2800" b="0" i="0" dirty="0" err="1">
                <a:solidFill>
                  <a:srgbClr val="40424E"/>
                </a:solidFill>
                <a:effectLst/>
                <a:latin typeface="urw-din"/>
              </a:rPr>
              <a:t>a</a:t>
            </a:r>
            <a:r>
              <a:rPr lang="en-GB" sz="2800" b="0" i="0" baseline="-25000" dirty="0" err="1">
                <a:solidFill>
                  <a:srgbClr val="40424E"/>
                </a:solidFill>
                <a:effectLst/>
                <a:latin typeface="urw-din"/>
              </a:rPr>
              <a:t>ij</a:t>
            </a:r>
            <a:r>
              <a:rPr lang="en-GB" sz="2800" b="0" i="0" dirty="0">
                <a:solidFill>
                  <a:srgbClr val="40424E"/>
                </a:solidFill>
                <a:effectLst/>
                <a:latin typeface="urw-din"/>
              </a:rPr>
              <a:t>] </a:t>
            </a:r>
            <a:r>
              <a:rPr lang="en-GB" sz="2800" dirty="0" err="1">
                <a:solidFill>
                  <a:srgbClr val="40424E"/>
                </a:solidFill>
                <a:latin typeface="urw-din"/>
              </a:rPr>
              <a:t>n</a:t>
            </a:r>
            <a:r>
              <a:rPr lang="en-GB" sz="2800" b="0" i="0" dirty="0" err="1">
                <a:solidFill>
                  <a:srgbClr val="40424E"/>
                </a:solidFill>
                <a:effectLst/>
                <a:latin typeface="urw-din"/>
              </a:rPr>
              <a:t>xn</a:t>
            </a:r>
            <a:r>
              <a:rPr lang="en-GB" sz="2800" b="0" i="0" dirty="0">
                <a:solidFill>
                  <a:srgbClr val="40424E"/>
                </a:solidFill>
                <a:effectLst/>
                <a:latin typeface="urw-din"/>
              </a:rPr>
              <a:t>  is said to be lower triangular matrix if </a:t>
            </a:r>
            <a:r>
              <a:rPr lang="en-GB" sz="2800" b="0" i="0" dirty="0" err="1">
                <a:solidFill>
                  <a:srgbClr val="40424E"/>
                </a:solidFill>
                <a:effectLst/>
                <a:latin typeface="urw-din"/>
              </a:rPr>
              <a:t>a</a:t>
            </a:r>
            <a:r>
              <a:rPr lang="en-GB" sz="2800" b="0" i="0" baseline="-25000" dirty="0" err="1">
                <a:solidFill>
                  <a:srgbClr val="40424E"/>
                </a:solidFill>
                <a:effectLst/>
                <a:latin typeface="urw-din"/>
              </a:rPr>
              <a:t>ij</a:t>
            </a:r>
            <a:r>
              <a:rPr lang="en-GB" sz="2800" b="0" i="0" dirty="0">
                <a:solidFill>
                  <a:srgbClr val="40424E"/>
                </a:solidFill>
                <a:effectLst/>
                <a:latin typeface="urw-din"/>
              </a:rPr>
              <a:t> =0 for all </a:t>
            </a:r>
            <a:r>
              <a:rPr lang="en-GB" sz="2800" b="0" i="0" dirty="0" err="1">
                <a:solidFill>
                  <a:srgbClr val="40424E"/>
                </a:solidFill>
                <a:effectLst/>
                <a:latin typeface="urw-din"/>
              </a:rPr>
              <a:t>i</a:t>
            </a:r>
            <a:r>
              <a:rPr lang="en-GB" sz="2800" dirty="0">
                <a:solidFill>
                  <a:srgbClr val="40424E"/>
                </a:solidFill>
                <a:latin typeface="urw-din"/>
              </a:rPr>
              <a:t>&lt;</a:t>
            </a:r>
            <a:r>
              <a:rPr lang="en-GB" sz="2800" b="0" i="0" dirty="0">
                <a:solidFill>
                  <a:srgbClr val="40424E"/>
                </a:solidFill>
                <a:effectLst/>
                <a:latin typeface="urw-din"/>
              </a:rPr>
              <a:t>j i.e., all the elements above the main diagonal are zero.</a:t>
            </a:r>
          </a:p>
          <a:p>
            <a:endParaRPr lang="en-US" sz="2800" dirty="0"/>
          </a:p>
        </p:txBody>
      </p:sp>
      <p:pic>
        <p:nvPicPr>
          <p:cNvPr id="6" name="Picture 5" descr="A picture containing text, clipart&#10;&#10;Description automatically generated">
            <a:extLst>
              <a:ext uri="{FF2B5EF4-FFF2-40B4-BE49-F238E27FC236}">
                <a16:creationId xmlns:a16="http://schemas.microsoft.com/office/drawing/2014/main" id="{28FC076F-5EE9-4C51-AF78-9193B90DE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450" y="4730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18200" y="5065560"/>
              <a:ext cx="11442960" cy="4860000"/>
            </p14:xfrm>
          </p:contentPart>
        </mc:Choice>
        <mc:Fallback xmlns="">
          <p:pic>
            <p:nvPicPr>
              <p:cNvPr id="2" name="Ink 1"/>
              <p:cNvPicPr/>
              <p:nvPr/>
            </p:nvPicPr>
            <p:blipFill>
              <a:blip r:embed="rId4"/>
              <a:stretch>
                <a:fillRect/>
              </a:stretch>
            </p:blipFill>
            <p:spPr>
              <a:xfrm>
                <a:off x="2508840" y="5056200"/>
                <a:ext cx="11461680" cy="4878720"/>
              </a:xfrm>
              <a:prstGeom prst="rect">
                <a:avLst/>
              </a:prstGeom>
            </p:spPr>
          </p:pic>
        </mc:Fallback>
      </mc:AlternateContent>
    </p:spTree>
    <p:extLst>
      <p:ext uri="{BB962C8B-B14F-4D97-AF65-F5344CB8AC3E}">
        <p14:creationId xmlns:p14="http://schemas.microsoft.com/office/powerpoint/2010/main" val="203794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p:nvPr/>
        </p:nvSpPr>
        <p:spPr>
          <a:xfrm>
            <a:off x="1746250" y="2530475"/>
            <a:ext cx="16833773" cy="3936974"/>
          </a:xfrm>
          <a:prstGeom prst="rect">
            <a:avLst/>
          </a:prstGeom>
          <a:blipFill rotWithShape="1">
            <a:blip r:embed="rId3">
              <a:alphaModFix/>
            </a:blip>
            <a:stretch>
              <a:fillRect l="-1665" t="-2324" b="-620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8" name="Google Shape;58;p2"/>
          <p:cNvSpPr txBox="1">
            <a:spLocks noGrp="1"/>
          </p:cNvSpPr>
          <p:nvPr>
            <p:ph type="title"/>
          </p:nvPr>
        </p:nvSpPr>
        <p:spPr>
          <a:xfrm>
            <a:off x="1356375" y="1463675"/>
            <a:ext cx="9762475" cy="56746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b="1" i="0">
                <a:solidFill>
                  <a:srgbClr val="40424E"/>
                </a:solidFill>
                <a:latin typeface="Arial"/>
                <a:ea typeface="Arial"/>
                <a:cs typeface="Arial"/>
                <a:sym typeface="Arial"/>
              </a:rPr>
              <a:t>Properties of rank of a matrix:</a:t>
            </a:r>
            <a:endParaRPr sz="3950">
              <a:latin typeface="Roboto"/>
              <a:ea typeface="Roboto"/>
              <a:cs typeface="Roboto"/>
              <a:sym typeface="Roboto"/>
            </a:endParaRPr>
          </a:p>
        </p:txBody>
      </p:sp>
      <p:grpSp>
        <p:nvGrpSpPr>
          <p:cNvPr id="59" name="Google Shape;59;p2"/>
          <p:cNvGrpSpPr/>
          <p:nvPr/>
        </p:nvGrpSpPr>
        <p:grpSpPr>
          <a:xfrm>
            <a:off x="0" y="10427105"/>
            <a:ext cx="20104100" cy="882015"/>
            <a:chOff x="0" y="10427105"/>
            <a:chExt cx="20104100" cy="882015"/>
          </a:xfrm>
        </p:grpSpPr>
        <p:pic>
          <p:nvPicPr>
            <p:cNvPr id="60" name="Google Shape;60;p2"/>
            <p:cNvPicPr preferRelativeResize="0"/>
            <p:nvPr/>
          </p:nvPicPr>
          <p:blipFill rotWithShape="1">
            <a:blip r:embed="rId4">
              <a:alphaModFix/>
            </a:blip>
            <a:srcRect/>
            <a:stretch/>
          </p:blipFill>
          <p:spPr>
            <a:xfrm>
              <a:off x="1368587" y="10427105"/>
              <a:ext cx="18735513" cy="881450"/>
            </a:xfrm>
            <a:prstGeom prst="rect">
              <a:avLst/>
            </a:prstGeom>
            <a:noFill/>
            <a:ln>
              <a:noFill/>
            </a:ln>
          </p:spPr>
        </p:pic>
        <p:sp>
          <p:nvSpPr>
            <p:cNvPr id="61" name="Google Shape;61;p2"/>
            <p:cNvSpPr/>
            <p:nvPr/>
          </p:nvSpPr>
          <p:spPr>
            <a:xfrm>
              <a:off x="0" y="10427105"/>
              <a:ext cx="1530350" cy="882015"/>
            </a:xfrm>
            <a:custGeom>
              <a:avLst/>
              <a:gdLst/>
              <a:ahLst/>
              <a:cxnLst/>
              <a:rect l="l" t="t" r="r" b="b"/>
              <a:pathLst>
                <a:path w="1530350" h="882015" extrusionOk="0">
                  <a:moveTo>
                    <a:pt x="895974" y="0"/>
                  </a:moveTo>
                  <a:lnTo>
                    <a:pt x="0" y="0"/>
                  </a:lnTo>
                  <a:lnTo>
                    <a:pt x="0" y="881450"/>
                  </a:lnTo>
                  <a:lnTo>
                    <a:pt x="1529998" y="881450"/>
                  </a:lnTo>
                  <a:lnTo>
                    <a:pt x="895974" y="0"/>
                  </a:lnTo>
                  <a:close/>
                </a:path>
              </a:pathLst>
            </a:custGeom>
            <a:solidFill>
              <a:srgbClr val="0D2A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62;p2"/>
          <p:cNvSpPr txBox="1">
            <a:spLocks noGrp="1"/>
          </p:cNvSpPr>
          <p:nvPr>
            <p:ph type="ftr" idx="4294967295"/>
          </p:nvPr>
        </p:nvSpPr>
        <p:spPr>
          <a:xfrm>
            <a:off x="271250" y="10567782"/>
            <a:ext cx="713000" cy="577081"/>
          </a:xfrm>
          <a:prstGeom prst="rect">
            <a:avLst/>
          </a:prstGeom>
          <a:noFill/>
          <a:ln>
            <a:noFill/>
          </a:ln>
        </p:spPr>
        <p:txBody>
          <a:bodyPr spcFirstLastPara="1" wrap="square" lIns="0" tIns="0" rIns="0" bIns="0" anchor="t" anchorCtr="0">
            <a:spAutoFit/>
          </a:bodyPr>
          <a:lstStyle/>
          <a:p>
            <a:pPr marL="12700" lvl="0" indent="0" algn="l" rtl="0">
              <a:lnSpc>
                <a:spcPct val="119733"/>
              </a:lnSpc>
              <a:spcBef>
                <a:spcPts val="0"/>
              </a:spcBef>
              <a:spcAft>
                <a:spcPts val="0"/>
              </a:spcAft>
              <a:buNone/>
            </a:pPr>
            <a:endParaRPr>
              <a:latin typeface="Roboto"/>
              <a:ea typeface="Roboto"/>
              <a:cs typeface="Roboto"/>
              <a:sym typeface="Roboto"/>
            </a:endParaRPr>
          </a:p>
        </p:txBody>
      </p:sp>
      <p:pic>
        <p:nvPicPr>
          <p:cNvPr id="63" name="Google Shape;63;p2" descr="A picture containing text, clipart&#10;&#10;Description automatically generated"/>
          <p:cNvPicPr preferRelativeResize="0"/>
          <p:nvPr/>
        </p:nvPicPr>
        <p:blipFill rotWithShape="1">
          <a:blip r:embed="rId5">
            <a:alphaModFix/>
          </a:blip>
          <a:srcRect/>
          <a:stretch/>
        </p:blipFill>
        <p:spPr>
          <a:xfrm>
            <a:off x="18373655" y="396875"/>
            <a:ext cx="1203158" cy="609600"/>
          </a:xfrm>
          <a:prstGeom prst="rect">
            <a:avLst/>
          </a:prstGeom>
          <a:noFill/>
          <a:ln>
            <a:noFill/>
          </a:ln>
        </p:spPr>
      </p:pic>
      <p:sp>
        <p:nvSpPr>
          <p:cNvPr id="2" name="TextBox 1"/>
          <p:cNvSpPr txBox="1"/>
          <p:nvPr/>
        </p:nvSpPr>
        <p:spPr>
          <a:xfrm>
            <a:off x="1709420" y="6643620"/>
            <a:ext cx="9601200" cy="646331"/>
          </a:xfrm>
          <a:prstGeom prst="rect">
            <a:avLst/>
          </a:prstGeom>
          <a:noFill/>
        </p:spPr>
        <p:txBody>
          <a:bodyPr wrap="square" rtlCol="0">
            <a:spAutoFit/>
          </a:bodyPr>
          <a:lstStyle/>
          <a:p>
            <a:r>
              <a:rPr lang="en-US" sz="3600" b="1" dirty="0" smtClean="0">
                <a:solidFill>
                  <a:schemeClr val="accent3"/>
                </a:solidFill>
              </a:rPr>
              <a:t>8.</a:t>
            </a:r>
            <a:endParaRPr lang="en-IN" b="1" dirty="0">
              <a:solidFill>
                <a:schemeClr val="accent3"/>
              </a:solidFill>
            </a:endParaRPr>
          </a:p>
        </p:txBody>
      </p:sp>
      <p:pic>
        <p:nvPicPr>
          <p:cNvPr id="3" name="Picture 2"/>
          <p:cNvPicPr>
            <a:picLocks noChangeAspect="1"/>
          </p:cNvPicPr>
          <p:nvPr/>
        </p:nvPicPr>
        <p:blipFill>
          <a:blip r:embed="rId6"/>
          <a:stretch>
            <a:fillRect/>
          </a:stretch>
        </p:blipFill>
        <p:spPr>
          <a:xfrm>
            <a:off x="2127250" y="6643620"/>
            <a:ext cx="9448800" cy="96982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10131840" y="530280"/>
              <a:ext cx="9587160" cy="9453960"/>
            </p14:xfrm>
          </p:contentPart>
        </mc:Choice>
        <mc:Fallback xmlns="">
          <p:pic>
            <p:nvPicPr>
              <p:cNvPr id="4" name="Ink 3"/>
              <p:cNvPicPr/>
              <p:nvPr/>
            </p:nvPicPr>
            <p:blipFill>
              <a:blip r:embed="rId8"/>
              <a:stretch>
                <a:fillRect/>
              </a:stretch>
            </p:blipFill>
            <p:spPr>
              <a:xfrm>
                <a:off x="10122480" y="520920"/>
                <a:ext cx="9605880" cy="9472680"/>
              </a:xfrm>
              <a:prstGeom prst="rect">
                <a:avLst/>
              </a:prstGeom>
            </p:spPr>
          </p:pic>
        </mc:Fallback>
      </mc:AlternateContent>
    </p:spTree>
    <p:extLst>
      <p:ext uri="{BB962C8B-B14F-4D97-AF65-F5344CB8AC3E}">
        <p14:creationId xmlns:p14="http://schemas.microsoft.com/office/powerpoint/2010/main" val="9042384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9" name="Google Shape;59;p2"/>
          <p:cNvGrpSpPr/>
          <p:nvPr/>
        </p:nvGrpSpPr>
        <p:grpSpPr>
          <a:xfrm>
            <a:off x="0" y="10427105"/>
            <a:ext cx="20104100" cy="882015"/>
            <a:chOff x="0" y="10427105"/>
            <a:chExt cx="20104100" cy="882015"/>
          </a:xfrm>
        </p:grpSpPr>
        <p:pic>
          <p:nvPicPr>
            <p:cNvPr id="60" name="Google Shape;60;p2"/>
            <p:cNvPicPr preferRelativeResize="0"/>
            <p:nvPr/>
          </p:nvPicPr>
          <p:blipFill rotWithShape="1">
            <a:blip r:embed="rId3">
              <a:alphaModFix/>
            </a:blip>
            <a:srcRect/>
            <a:stretch/>
          </p:blipFill>
          <p:spPr>
            <a:xfrm>
              <a:off x="1368587" y="10427105"/>
              <a:ext cx="18735513" cy="881450"/>
            </a:xfrm>
            <a:prstGeom prst="rect">
              <a:avLst/>
            </a:prstGeom>
            <a:noFill/>
            <a:ln>
              <a:noFill/>
            </a:ln>
          </p:spPr>
        </p:pic>
        <p:sp>
          <p:nvSpPr>
            <p:cNvPr id="61" name="Google Shape;61;p2"/>
            <p:cNvSpPr/>
            <p:nvPr/>
          </p:nvSpPr>
          <p:spPr>
            <a:xfrm>
              <a:off x="0" y="10427105"/>
              <a:ext cx="1530350" cy="882015"/>
            </a:xfrm>
            <a:custGeom>
              <a:avLst/>
              <a:gdLst/>
              <a:ahLst/>
              <a:cxnLst/>
              <a:rect l="l" t="t" r="r" b="b"/>
              <a:pathLst>
                <a:path w="1530350" h="882015" extrusionOk="0">
                  <a:moveTo>
                    <a:pt x="895974" y="0"/>
                  </a:moveTo>
                  <a:lnTo>
                    <a:pt x="0" y="0"/>
                  </a:lnTo>
                  <a:lnTo>
                    <a:pt x="0" y="881450"/>
                  </a:lnTo>
                  <a:lnTo>
                    <a:pt x="1529998" y="881450"/>
                  </a:lnTo>
                  <a:lnTo>
                    <a:pt x="895974" y="0"/>
                  </a:lnTo>
                  <a:close/>
                </a:path>
              </a:pathLst>
            </a:custGeom>
            <a:solidFill>
              <a:srgbClr val="0D2A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62;p2"/>
          <p:cNvSpPr txBox="1">
            <a:spLocks noGrp="1"/>
          </p:cNvSpPr>
          <p:nvPr>
            <p:ph type="ftr" idx="4294967295"/>
          </p:nvPr>
        </p:nvSpPr>
        <p:spPr>
          <a:xfrm>
            <a:off x="271250" y="10567782"/>
            <a:ext cx="713000" cy="577081"/>
          </a:xfrm>
          <a:prstGeom prst="rect">
            <a:avLst/>
          </a:prstGeom>
          <a:noFill/>
          <a:ln>
            <a:noFill/>
          </a:ln>
        </p:spPr>
        <p:txBody>
          <a:bodyPr spcFirstLastPara="1" wrap="square" lIns="0" tIns="0" rIns="0" bIns="0" anchor="t" anchorCtr="0">
            <a:spAutoFit/>
          </a:bodyPr>
          <a:lstStyle/>
          <a:p>
            <a:pPr marL="12700" lvl="0" indent="0" algn="l" rtl="0">
              <a:lnSpc>
                <a:spcPct val="119733"/>
              </a:lnSpc>
              <a:spcBef>
                <a:spcPts val="0"/>
              </a:spcBef>
              <a:spcAft>
                <a:spcPts val="0"/>
              </a:spcAft>
              <a:buNone/>
            </a:pPr>
            <a:endParaRPr>
              <a:latin typeface="Roboto"/>
              <a:ea typeface="Roboto"/>
              <a:cs typeface="Roboto"/>
              <a:sym typeface="Roboto"/>
            </a:endParaRPr>
          </a:p>
        </p:txBody>
      </p:sp>
      <p:pic>
        <p:nvPicPr>
          <p:cNvPr id="63" name="Google Shape;63;p2" descr="A picture containing text, clipart&#10;&#10;Description automatically generated"/>
          <p:cNvPicPr preferRelativeResize="0"/>
          <p:nvPr/>
        </p:nvPicPr>
        <p:blipFill rotWithShape="1">
          <a:blip r:embed="rId4">
            <a:alphaModFix/>
          </a:blip>
          <a:srcRect/>
          <a:stretch/>
        </p:blipFill>
        <p:spPr>
          <a:xfrm>
            <a:off x="18373655" y="396875"/>
            <a:ext cx="1203158" cy="609600"/>
          </a:xfrm>
          <a:prstGeom prst="rect">
            <a:avLst/>
          </a:prstGeom>
          <a:noFill/>
          <a:ln>
            <a:noFill/>
          </a:ln>
        </p:spPr>
      </p:pic>
      <p:sp>
        <p:nvSpPr>
          <p:cNvPr id="4" name="Rectangle 3"/>
          <p:cNvSpPr/>
          <p:nvPr/>
        </p:nvSpPr>
        <p:spPr>
          <a:xfrm>
            <a:off x="1974850" y="1006475"/>
            <a:ext cx="16916400" cy="5632311"/>
          </a:xfrm>
          <a:prstGeom prst="rect">
            <a:avLst/>
          </a:prstGeom>
        </p:spPr>
        <p:txBody>
          <a:bodyPr wrap="square">
            <a:spAutoFit/>
          </a:bodyPr>
          <a:lstStyle/>
          <a:p>
            <a:pPr lvl="0" eaLnBrk="0" fontAlgn="base" hangingPunct="0">
              <a:spcBef>
                <a:spcPct val="0"/>
              </a:spcBef>
              <a:spcAft>
                <a:spcPct val="0"/>
              </a:spcAft>
            </a:pPr>
            <a:r>
              <a:rPr lang="en-US" altLang="en-US" sz="3600" dirty="0" smtClean="0">
                <a:solidFill>
                  <a:srgbClr val="040304"/>
                </a:solidFill>
              </a:rPr>
              <a:t>Let A be a 4×3 real matrix with rank 2. Let B be transpose matrix of A. Which one of the following statement is TRUE?</a:t>
            </a:r>
            <a:br>
              <a:rPr lang="en-US" altLang="en-US" sz="3600" dirty="0" smtClean="0">
                <a:solidFill>
                  <a:srgbClr val="040304"/>
                </a:solidFill>
              </a:rPr>
            </a:br>
            <a:r>
              <a:rPr lang="en-US" altLang="en-US" sz="3600" dirty="0" smtClean="0">
                <a:solidFill>
                  <a:srgbClr val="040304"/>
                </a:solidFill>
              </a:rPr>
              <a:t/>
            </a:r>
            <a:br>
              <a:rPr lang="en-US" altLang="en-US" sz="3600" dirty="0" smtClean="0">
                <a:solidFill>
                  <a:srgbClr val="040304"/>
                </a:solidFill>
              </a:rPr>
            </a:br>
            <a:r>
              <a:rPr lang="en-US" altLang="en-US" sz="3600" dirty="0" smtClean="0">
                <a:solidFill>
                  <a:srgbClr val="040304"/>
                </a:solidFill>
              </a:rPr>
              <a:t>(a) Rank of BA is less than 2.</a:t>
            </a:r>
            <a:br>
              <a:rPr lang="en-US" altLang="en-US" sz="3600" dirty="0" smtClean="0">
                <a:solidFill>
                  <a:srgbClr val="040304"/>
                </a:solidFill>
              </a:rPr>
            </a:br>
            <a:r>
              <a:rPr lang="en-US" altLang="en-US" sz="3600" dirty="0" smtClean="0">
                <a:solidFill>
                  <a:srgbClr val="040304"/>
                </a:solidFill>
              </a:rPr>
              <a:t>(b) Rank of BA is equal to 2.</a:t>
            </a:r>
            <a:br>
              <a:rPr lang="en-US" altLang="en-US" sz="3600" dirty="0" smtClean="0">
                <a:solidFill>
                  <a:srgbClr val="040304"/>
                </a:solidFill>
              </a:rPr>
            </a:br>
            <a:r>
              <a:rPr lang="en-US" altLang="en-US" sz="3600" dirty="0" smtClean="0">
                <a:solidFill>
                  <a:srgbClr val="040304"/>
                </a:solidFill>
              </a:rPr>
              <a:t>(c) Rank of BA is greater than 2.</a:t>
            </a:r>
            <a:br>
              <a:rPr lang="en-US" altLang="en-US" sz="3600" dirty="0" smtClean="0">
                <a:solidFill>
                  <a:srgbClr val="040304"/>
                </a:solidFill>
              </a:rPr>
            </a:br>
            <a:r>
              <a:rPr lang="en-US" altLang="en-US" sz="3600" dirty="0" smtClean="0">
                <a:solidFill>
                  <a:srgbClr val="040304"/>
                </a:solidFill>
              </a:rPr>
              <a:t>(d) Rank of BA can be any number between 1 and 3</a:t>
            </a:r>
          </a:p>
          <a:p>
            <a:pPr lvl="0" eaLnBrk="0" fontAlgn="base" hangingPunct="0">
              <a:spcBef>
                <a:spcPct val="0"/>
              </a:spcBef>
              <a:spcAft>
                <a:spcPct val="0"/>
              </a:spcAft>
            </a:pPr>
            <a:endParaRPr lang="en-US" altLang="en-US" sz="3600" dirty="0">
              <a:solidFill>
                <a:srgbClr val="040304"/>
              </a:solidFill>
            </a:endParaRPr>
          </a:p>
          <a:p>
            <a:pPr lvl="0" eaLnBrk="0" fontAlgn="base" hangingPunct="0">
              <a:spcBef>
                <a:spcPct val="0"/>
              </a:spcBef>
              <a:spcAft>
                <a:spcPct val="0"/>
              </a:spcAft>
            </a:pPr>
            <a:endParaRPr lang="en-US" altLang="en-US" sz="3600" dirty="0" smtClean="0">
              <a:solidFill>
                <a:srgbClr val="040304"/>
              </a:solidFill>
            </a:endParaRPr>
          </a:p>
          <a:p>
            <a:pPr lvl="0" eaLnBrk="0" fontAlgn="base" hangingPunct="0">
              <a:spcBef>
                <a:spcPct val="0"/>
              </a:spcBef>
              <a:spcAft>
                <a:spcPct val="0"/>
              </a:spcAft>
            </a:pPr>
            <a:r>
              <a:rPr lang="en-US" altLang="en-US" sz="3600" dirty="0" smtClean="0">
                <a:solidFill>
                  <a:srgbClr val="040304"/>
                </a:solidFill>
              </a:rPr>
              <a:t>Answer: (B)</a:t>
            </a:r>
            <a:endParaRPr lang="en-US" altLang="en-US" sz="3600" dirty="0"/>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5419440" y="2120400"/>
              <a:ext cx="8423640" cy="4491720"/>
            </p14:xfrm>
          </p:contentPart>
        </mc:Choice>
        <mc:Fallback xmlns="">
          <p:pic>
            <p:nvPicPr>
              <p:cNvPr id="2" name="Ink 1"/>
              <p:cNvPicPr/>
              <p:nvPr/>
            </p:nvPicPr>
            <p:blipFill>
              <a:blip r:embed="rId6"/>
              <a:stretch>
                <a:fillRect/>
              </a:stretch>
            </p:blipFill>
            <p:spPr>
              <a:xfrm>
                <a:off x="5410080" y="2111040"/>
                <a:ext cx="8442360" cy="4510440"/>
              </a:xfrm>
              <a:prstGeom prst="rect">
                <a:avLst/>
              </a:prstGeom>
            </p:spPr>
          </p:pic>
        </mc:Fallback>
      </mc:AlternateContent>
    </p:spTree>
    <p:extLst>
      <p:ext uri="{BB962C8B-B14F-4D97-AF65-F5344CB8AC3E}">
        <p14:creationId xmlns:p14="http://schemas.microsoft.com/office/powerpoint/2010/main" val="17203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9" name="Google Shape;59;p2"/>
          <p:cNvGrpSpPr/>
          <p:nvPr/>
        </p:nvGrpSpPr>
        <p:grpSpPr>
          <a:xfrm>
            <a:off x="0" y="10427105"/>
            <a:ext cx="20104100" cy="882015"/>
            <a:chOff x="0" y="10427105"/>
            <a:chExt cx="20104100" cy="882015"/>
          </a:xfrm>
        </p:grpSpPr>
        <p:pic>
          <p:nvPicPr>
            <p:cNvPr id="60" name="Google Shape;60;p2"/>
            <p:cNvPicPr preferRelativeResize="0"/>
            <p:nvPr/>
          </p:nvPicPr>
          <p:blipFill rotWithShape="1">
            <a:blip r:embed="rId3">
              <a:alphaModFix/>
            </a:blip>
            <a:srcRect/>
            <a:stretch/>
          </p:blipFill>
          <p:spPr>
            <a:xfrm>
              <a:off x="1368587" y="10427105"/>
              <a:ext cx="18735513" cy="881450"/>
            </a:xfrm>
            <a:prstGeom prst="rect">
              <a:avLst/>
            </a:prstGeom>
            <a:noFill/>
            <a:ln>
              <a:noFill/>
            </a:ln>
          </p:spPr>
        </p:pic>
        <p:sp>
          <p:nvSpPr>
            <p:cNvPr id="61" name="Google Shape;61;p2"/>
            <p:cNvSpPr/>
            <p:nvPr/>
          </p:nvSpPr>
          <p:spPr>
            <a:xfrm>
              <a:off x="0" y="10427105"/>
              <a:ext cx="1530350" cy="882015"/>
            </a:xfrm>
            <a:custGeom>
              <a:avLst/>
              <a:gdLst/>
              <a:ahLst/>
              <a:cxnLst/>
              <a:rect l="l" t="t" r="r" b="b"/>
              <a:pathLst>
                <a:path w="1530350" h="882015" extrusionOk="0">
                  <a:moveTo>
                    <a:pt x="895974" y="0"/>
                  </a:moveTo>
                  <a:lnTo>
                    <a:pt x="0" y="0"/>
                  </a:lnTo>
                  <a:lnTo>
                    <a:pt x="0" y="881450"/>
                  </a:lnTo>
                  <a:lnTo>
                    <a:pt x="1529998" y="881450"/>
                  </a:lnTo>
                  <a:lnTo>
                    <a:pt x="895974" y="0"/>
                  </a:lnTo>
                  <a:close/>
                </a:path>
              </a:pathLst>
            </a:custGeom>
            <a:solidFill>
              <a:srgbClr val="0D2A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62;p2"/>
          <p:cNvSpPr txBox="1">
            <a:spLocks noGrp="1"/>
          </p:cNvSpPr>
          <p:nvPr>
            <p:ph type="ftr" idx="4294967295"/>
          </p:nvPr>
        </p:nvSpPr>
        <p:spPr>
          <a:xfrm>
            <a:off x="271250" y="10567782"/>
            <a:ext cx="713000" cy="577081"/>
          </a:xfrm>
          <a:prstGeom prst="rect">
            <a:avLst/>
          </a:prstGeom>
          <a:noFill/>
          <a:ln>
            <a:noFill/>
          </a:ln>
        </p:spPr>
        <p:txBody>
          <a:bodyPr spcFirstLastPara="1" wrap="square" lIns="0" tIns="0" rIns="0" bIns="0" anchor="t" anchorCtr="0">
            <a:spAutoFit/>
          </a:bodyPr>
          <a:lstStyle/>
          <a:p>
            <a:pPr marL="12700" lvl="0" indent="0" algn="l" rtl="0">
              <a:lnSpc>
                <a:spcPct val="119733"/>
              </a:lnSpc>
              <a:spcBef>
                <a:spcPts val="0"/>
              </a:spcBef>
              <a:spcAft>
                <a:spcPts val="0"/>
              </a:spcAft>
              <a:buNone/>
            </a:pPr>
            <a:endParaRPr>
              <a:latin typeface="Roboto"/>
              <a:ea typeface="Roboto"/>
              <a:cs typeface="Roboto"/>
              <a:sym typeface="Roboto"/>
            </a:endParaRPr>
          </a:p>
        </p:txBody>
      </p:sp>
      <p:pic>
        <p:nvPicPr>
          <p:cNvPr id="63" name="Google Shape;63;p2" descr="A picture containing text, clipart&#10;&#10;Description automatically generated"/>
          <p:cNvPicPr preferRelativeResize="0"/>
          <p:nvPr/>
        </p:nvPicPr>
        <p:blipFill rotWithShape="1">
          <a:blip r:embed="rId4">
            <a:alphaModFix/>
          </a:blip>
          <a:srcRect/>
          <a:stretch/>
        </p:blipFill>
        <p:spPr>
          <a:xfrm>
            <a:off x="18373655" y="396875"/>
            <a:ext cx="1203158" cy="609600"/>
          </a:xfrm>
          <a:prstGeom prst="rect">
            <a:avLst/>
          </a:prstGeom>
          <a:noFill/>
          <a:ln>
            <a:noFill/>
          </a:ln>
        </p:spPr>
      </p:pic>
      <p:pic>
        <p:nvPicPr>
          <p:cNvPr id="2" name="Picture 1"/>
          <p:cNvPicPr>
            <a:picLocks noChangeAspect="1"/>
          </p:cNvPicPr>
          <p:nvPr/>
        </p:nvPicPr>
        <p:blipFill>
          <a:blip r:embed="rId5"/>
          <a:stretch>
            <a:fillRect/>
          </a:stretch>
        </p:blipFill>
        <p:spPr>
          <a:xfrm>
            <a:off x="1898650" y="969010"/>
            <a:ext cx="14325600" cy="8404351"/>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2002680" y="2974680"/>
              <a:ext cx="13725720" cy="6464880"/>
            </p14:xfrm>
          </p:contentPart>
        </mc:Choice>
        <mc:Fallback xmlns="">
          <p:pic>
            <p:nvPicPr>
              <p:cNvPr id="3" name="Ink 2"/>
              <p:cNvPicPr/>
              <p:nvPr/>
            </p:nvPicPr>
            <p:blipFill>
              <a:blip r:embed="rId7"/>
              <a:stretch>
                <a:fillRect/>
              </a:stretch>
            </p:blipFill>
            <p:spPr>
              <a:xfrm>
                <a:off x="1993320" y="2965320"/>
                <a:ext cx="13744440" cy="6483600"/>
              </a:xfrm>
              <a:prstGeom prst="rect">
                <a:avLst/>
              </a:prstGeom>
            </p:spPr>
          </p:pic>
        </mc:Fallback>
      </mc:AlternateContent>
    </p:spTree>
    <p:extLst>
      <p:ext uri="{BB962C8B-B14F-4D97-AF65-F5344CB8AC3E}">
        <p14:creationId xmlns:p14="http://schemas.microsoft.com/office/powerpoint/2010/main" val="2962955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9" name="Google Shape;59;p2"/>
          <p:cNvGrpSpPr/>
          <p:nvPr/>
        </p:nvGrpSpPr>
        <p:grpSpPr>
          <a:xfrm>
            <a:off x="0" y="10427105"/>
            <a:ext cx="20104100" cy="882015"/>
            <a:chOff x="0" y="10427105"/>
            <a:chExt cx="20104100" cy="882015"/>
          </a:xfrm>
        </p:grpSpPr>
        <p:pic>
          <p:nvPicPr>
            <p:cNvPr id="60" name="Google Shape;60;p2"/>
            <p:cNvPicPr preferRelativeResize="0"/>
            <p:nvPr/>
          </p:nvPicPr>
          <p:blipFill rotWithShape="1">
            <a:blip r:embed="rId3">
              <a:alphaModFix/>
            </a:blip>
            <a:srcRect/>
            <a:stretch/>
          </p:blipFill>
          <p:spPr>
            <a:xfrm>
              <a:off x="1368587" y="10427105"/>
              <a:ext cx="18735513" cy="881450"/>
            </a:xfrm>
            <a:prstGeom prst="rect">
              <a:avLst/>
            </a:prstGeom>
            <a:noFill/>
            <a:ln>
              <a:noFill/>
            </a:ln>
          </p:spPr>
        </p:pic>
        <p:sp>
          <p:nvSpPr>
            <p:cNvPr id="61" name="Google Shape;61;p2"/>
            <p:cNvSpPr/>
            <p:nvPr/>
          </p:nvSpPr>
          <p:spPr>
            <a:xfrm>
              <a:off x="0" y="10427105"/>
              <a:ext cx="1530350" cy="882015"/>
            </a:xfrm>
            <a:custGeom>
              <a:avLst/>
              <a:gdLst/>
              <a:ahLst/>
              <a:cxnLst/>
              <a:rect l="l" t="t" r="r" b="b"/>
              <a:pathLst>
                <a:path w="1530350" h="882015" extrusionOk="0">
                  <a:moveTo>
                    <a:pt x="895974" y="0"/>
                  </a:moveTo>
                  <a:lnTo>
                    <a:pt x="0" y="0"/>
                  </a:lnTo>
                  <a:lnTo>
                    <a:pt x="0" y="881450"/>
                  </a:lnTo>
                  <a:lnTo>
                    <a:pt x="1529998" y="881450"/>
                  </a:lnTo>
                  <a:lnTo>
                    <a:pt x="895974" y="0"/>
                  </a:lnTo>
                  <a:close/>
                </a:path>
              </a:pathLst>
            </a:custGeom>
            <a:solidFill>
              <a:srgbClr val="0D2A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62;p2"/>
          <p:cNvSpPr txBox="1">
            <a:spLocks noGrp="1"/>
          </p:cNvSpPr>
          <p:nvPr>
            <p:ph type="ftr" idx="4294967295"/>
          </p:nvPr>
        </p:nvSpPr>
        <p:spPr>
          <a:xfrm>
            <a:off x="271250" y="10567782"/>
            <a:ext cx="713000" cy="577081"/>
          </a:xfrm>
          <a:prstGeom prst="rect">
            <a:avLst/>
          </a:prstGeom>
          <a:noFill/>
          <a:ln>
            <a:noFill/>
          </a:ln>
        </p:spPr>
        <p:txBody>
          <a:bodyPr spcFirstLastPara="1" wrap="square" lIns="0" tIns="0" rIns="0" bIns="0" anchor="t" anchorCtr="0">
            <a:spAutoFit/>
          </a:bodyPr>
          <a:lstStyle/>
          <a:p>
            <a:pPr marL="12700" lvl="0" indent="0" algn="l" rtl="0">
              <a:lnSpc>
                <a:spcPct val="119733"/>
              </a:lnSpc>
              <a:spcBef>
                <a:spcPts val="0"/>
              </a:spcBef>
              <a:spcAft>
                <a:spcPts val="0"/>
              </a:spcAft>
              <a:buNone/>
            </a:pPr>
            <a:endParaRPr>
              <a:latin typeface="Roboto"/>
              <a:ea typeface="Roboto"/>
              <a:cs typeface="Roboto"/>
              <a:sym typeface="Roboto"/>
            </a:endParaRPr>
          </a:p>
        </p:txBody>
      </p:sp>
      <p:pic>
        <p:nvPicPr>
          <p:cNvPr id="63" name="Google Shape;63;p2" descr="A picture containing text, clipart&#10;&#10;Description automatically generated"/>
          <p:cNvPicPr preferRelativeResize="0"/>
          <p:nvPr/>
        </p:nvPicPr>
        <p:blipFill rotWithShape="1">
          <a:blip r:embed="rId4">
            <a:alphaModFix/>
          </a:blip>
          <a:srcRect/>
          <a:stretch/>
        </p:blipFill>
        <p:spPr>
          <a:xfrm>
            <a:off x="18373655" y="396875"/>
            <a:ext cx="1203158" cy="609600"/>
          </a:xfrm>
          <a:prstGeom prst="rect">
            <a:avLst/>
          </a:prstGeom>
          <a:noFill/>
          <a:ln>
            <a:noFill/>
          </a:ln>
        </p:spPr>
      </p:pic>
      <p:pic>
        <p:nvPicPr>
          <p:cNvPr id="3" name="Picture 2"/>
          <p:cNvPicPr>
            <a:picLocks noChangeAspect="1"/>
          </p:cNvPicPr>
          <p:nvPr/>
        </p:nvPicPr>
        <p:blipFill>
          <a:blip r:embed="rId5"/>
          <a:stretch>
            <a:fillRect/>
          </a:stretch>
        </p:blipFill>
        <p:spPr>
          <a:xfrm>
            <a:off x="2965450" y="1387475"/>
            <a:ext cx="11125200" cy="3051854"/>
          </a:xfrm>
          <a:prstGeom prst="rect">
            <a:avLst/>
          </a:prstGeom>
        </p:spPr>
      </p:pic>
      <p:sp>
        <p:nvSpPr>
          <p:cNvPr id="4" name="TextBox 3"/>
          <p:cNvSpPr txBox="1"/>
          <p:nvPr/>
        </p:nvSpPr>
        <p:spPr>
          <a:xfrm>
            <a:off x="2584450" y="701675"/>
            <a:ext cx="7461250" cy="646331"/>
          </a:xfrm>
          <a:prstGeom prst="rect">
            <a:avLst/>
          </a:prstGeom>
          <a:noFill/>
        </p:spPr>
        <p:txBody>
          <a:bodyPr wrap="square" rtlCol="0">
            <a:spAutoFit/>
          </a:bodyPr>
          <a:lstStyle/>
          <a:p>
            <a:r>
              <a:rPr lang="en-US" sz="3600" b="1" dirty="0" smtClean="0"/>
              <a:t>GATE CS 2017</a:t>
            </a:r>
            <a:endParaRPr lang="en-IN" sz="3600" b="1" dirty="0"/>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5286960" y="5875560"/>
              <a:ext cx="360" cy="360"/>
            </p14:xfrm>
          </p:contentPart>
        </mc:Choice>
        <mc:Fallback xmlns="">
          <p:pic>
            <p:nvPicPr>
              <p:cNvPr id="2" name="Ink 1"/>
              <p:cNvPicPr/>
              <p:nvPr/>
            </p:nvPicPr>
            <p:blipFill>
              <a:blip r:embed="rId7"/>
              <a:stretch>
                <a:fillRect/>
              </a:stretch>
            </p:blipFill>
            <p:spPr>
              <a:xfrm>
                <a:off x="5277600" y="5866200"/>
                <a:ext cx="19080" cy="19080"/>
              </a:xfrm>
              <a:prstGeom prst="rect">
                <a:avLst/>
              </a:prstGeom>
            </p:spPr>
          </p:pic>
        </mc:Fallback>
      </mc:AlternateContent>
    </p:spTree>
    <p:extLst>
      <p:ext uri="{BB962C8B-B14F-4D97-AF65-F5344CB8AC3E}">
        <p14:creationId xmlns:p14="http://schemas.microsoft.com/office/powerpoint/2010/main" val="24832980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9" name="Google Shape;59;p2"/>
          <p:cNvGrpSpPr/>
          <p:nvPr/>
        </p:nvGrpSpPr>
        <p:grpSpPr>
          <a:xfrm>
            <a:off x="0" y="10427105"/>
            <a:ext cx="20104100" cy="882015"/>
            <a:chOff x="0" y="10427105"/>
            <a:chExt cx="20104100" cy="882015"/>
          </a:xfrm>
        </p:grpSpPr>
        <p:pic>
          <p:nvPicPr>
            <p:cNvPr id="60" name="Google Shape;60;p2"/>
            <p:cNvPicPr preferRelativeResize="0"/>
            <p:nvPr/>
          </p:nvPicPr>
          <p:blipFill rotWithShape="1">
            <a:blip r:embed="rId3">
              <a:alphaModFix/>
            </a:blip>
            <a:srcRect/>
            <a:stretch/>
          </p:blipFill>
          <p:spPr>
            <a:xfrm>
              <a:off x="1368587" y="10427105"/>
              <a:ext cx="18735513" cy="881450"/>
            </a:xfrm>
            <a:prstGeom prst="rect">
              <a:avLst/>
            </a:prstGeom>
            <a:noFill/>
            <a:ln>
              <a:noFill/>
            </a:ln>
          </p:spPr>
        </p:pic>
        <p:sp>
          <p:nvSpPr>
            <p:cNvPr id="61" name="Google Shape;61;p2"/>
            <p:cNvSpPr/>
            <p:nvPr/>
          </p:nvSpPr>
          <p:spPr>
            <a:xfrm>
              <a:off x="0" y="10427105"/>
              <a:ext cx="1530350" cy="882015"/>
            </a:xfrm>
            <a:custGeom>
              <a:avLst/>
              <a:gdLst/>
              <a:ahLst/>
              <a:cxnLst/>
              <a:rect l="l" t="t" r="r" b="b"/>
              <a:pathLst>
                <a:path w="1530350" h="882015" extrusionOk="0">
                  <a:moveTo>
                    <a:pt x="895974" y="0"/>
                  </a:moveTo>
                  <a:lnTo>
                    <a:pt x="0" y="0"/>
                  </a:lnTo>
                  <a:lnTo>
                    <a:pt x="0" y="881450"/>
                  </a:lnTo>
                  <a:lnTo>
                    <a:pt x="1529998" y="881450"/>
                  </a:lnTo>
                  <a:lnTo>
                    <a:pt x="895974" y="0"/>
                  </a:lnTo>
                  <a:close/>
                </a:path>
              </a:pathLst>
            </a:custGeom>
            <a:solidFill>
              <a:srgbClr val="0D2A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62;p2"/>
          <p:cNvSpPr txBox="1">
            <a:spLocks noGrp="1"/>
          </p:cNvSpPr>
          <p:nvPr>
            <p:ph type="ftr" idx="4294967295"/>
          </p:nvPr>
        </p:nvSpPr>
        <p:spPr>
          <a:xfrm>
            <a:off x="271250" y="10567782"/>
            <a:ext cx="713000" cy="577081"/>
          </a:xfrm>
          <a:prstGeom prst="rect">
            <a:avLst/>
          </a:prstGeom>
          <a:noFill/>
          <a:ln>
            <a:noFill/>
          </a:ln>
        </p:spPr>
        <p:txBody>
          <a:bodyPr spcFirstLastPara="1" wrap="square" lIns="0" tIns="0" rIns="0" bIns="0" anchor="t" anchorCtr="0">
            <a:spAutoFit/>
          </a:bodyPr>
          <a:lstStyle/>
          <a:p>
            <a:pPr marL="12700" lvl="0" indent="0" algn="l" rtl="0">
              <a:lnSpc>
                <a:spcPct val="119733"/>
              </a:lnSpc>
              <a:spcBef>
                <a:spcPts val="0"/>
              </a:spcBef>
              <a:spcAft>
                <a:spcPts val="0"/>
              </a:spcAft>
              <a:buNone/>
            </a:pPr>
            <a:endParaRPr>
              <a:latin typeface="Roboto"/>
              <a:ea typeface="Roboto"/>
              <a:cs typeface="Roboto"/>
              <a:sym typeface="Roboto"/>
            </a:endParaRPr>
          </a:p>
        </p:txBody>
      </p:sp>
      <p:pic>
        <p:nvPicPr>
          <p:cNvPr id="63" name="Google Shape;63;p2" descr="A picture containing text, clipart&#10;&#10;Description automatically generated"/>
          <p:cNvPicPr preferRelativeResize="0"/>
          <p:nvPr/>
        </p:nvPicPr>
        <p:blipFill rotWithShape="1">
          <a:blip r:embed="rId4">
            <a:alphaModFix/>
          </a:blip>
          <a:srcRect/>
          <a:stretch/>
        </p:blipFill>
        <p:spPr>
          <a:xfrm>
            <a:off x="18373655" y="396875"/>
            <a:ext cx="1203158" cy="609600"/>
          </a:xfrm>
          <a:prstGeom prst="rect">
            <a:avLst/>
          </a:prstGeom>
          <a:noFill/>
          <a:ln>
            <a:noFill/>
          </a:ln>
        </p:spPr>
      </p:pic>
      <p:sp>
        <p:nvSpPr>
          <p:cNvPr id="4" name="TextBox 3"/>
          <p:cNvSpPr txBox="1"/>
          <p:nvPr/>
        </p:nvSpPr>
        <p:spPr>
          <a:xfrm>
            <a:off x="2584450" y="701675"/>
            <a:ext cx="7461250" cy="646331"/>
          </a:xfrm>
          <a:prstGeom prst="rect">
            <a:avLst/>
          </a:prstGeom>
          <a:noFill/>
        </p:spPr>
        <p:txBody>
          <a:bodyPr wrap="square" rtlCol="0">
            <a:spAutoFit/>
          </a:bodyPr>
          <a:lstStyle/>
          <a:p>
            <a:r>
              <a:rPr lang="en-US" sz="3600" b="1" dirty="0" smtClean="0"/>
              <a:t>GATE CS 1995</a:t>
            </a:r>
            <a:endParaRPr lang="en-IN" sz="3600" b="1" dirty="0"/>
          </a:p>
        </p:txBody>
      </p:sp>
      <p:pic>
        <p:nvPicPr>
          <p:cNvPr id="2" name="Picture 1"/>
          <p:cNvPicPr>
            <a:picLocks noChangeAspect="1"/>
          </p:cNvPicPr>
          <p:nvPr/>
        </p:nvPicPr>
        <p:blipFill>
          <a:blip r:embed="rId5"/>
          <a:stretch>
            <a:fillRect/>
          </a:stretch>
        </p:blipFill>
        <p:spPr>
          <a:xfrm>
            <a:off x="1530350" y="1348006"/>
            <a:ext cx="14872970" cy="7818854"/>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1944000" y="633240"/>
              <a:ext cx="8909640" cy="6950880"/>
            </p14:xfrm>
          </p:contentPart>
        </mc:Choice>
        <mc:Fallback xmlns="">
          <p:pic>
            <p:nvPicPr>
              <p:cNvPr id="3" name="Ink 2"/>
              <p:cNvPicPr/>
              <p:nvPr/>
            </p:nvPicPr>
            <p:blipFill>
              <a:blip r:embed="rId7"/>
              <a:stretch>
                <a:fillRect/>
              </a:stretch>
            </p:blipFill>
            <p:spPr>
              <a:xfrm>
                <a:off x="1934640" y="623880"/>
                <a:ext cx="8928360" cy="696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2518200" y="6391080"/>
              <a:ext cx="883800" cy="530280"/>
            </p14:xfrm>
          </p:contentPart>
        </mc:Choice>
        <mc:Fallback xmlns="">
          <p:pic>
            <p:nvPicPr>
              <p:cNvPr id="5" name="Ink 4"/>
              <p:cNvPicPr/>
              <p:nvPr/>
            </p:nvPicPr>
            <p:blipFill>
              <a:blip r:embed="rId9"/>
              <a:stretch>
                <a:fillRect/>
              </a:stretch>
            </p:blipFill>
            <p:spPr>
              <a:xfrm>
                <a:off x="2508840" y="6381720"/>
                <a:ext cx="902520" cy="549000"/>
              </a:xfrm>
              <a:prstGeom prst="rect">
                <a:avLst/>
              </a:prstGeom>
            </p:spPr>
          </p:pic>
        </mc:Fallback>
      </mc:AlternateContent>
    </p:spTree>
    <p:extLst>
      <p:ext uri="{BB962C8B-B14F-4D97-AF65-F5344CB8AC3E}">
        <p14:creationId xmlns:p14="http://schemas.microsoft.com/office/powerpoint/2010/main" val="3214769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9" name="Google Shape;59;p2"/>
          <p:cNvGrpSpPr/>
          <p:nvPr/>
        </p:nvGrpSpPr>
        <p:grpSpPr>
          <a:xfrm>
            <a:off x="0" y="10427105"/>
            <a:ext cx="20104100" cy="882015"/>
            <a:chOff x="0" y="10427105"/>
            <a:chExt cx="20104100" cy="882015"/>
          </a:xfrm>
        </p:grpSpPr>
        <p:pic>
          <p:nvPicPr>
            <p:cNvPr id="60" name="Google Shape;60;p2"/>
            <p:cNvPicPr preferRelativeResize="0"/>
            <p:nvPr/>
          </p:nvPicPr>
          <p:blipFill rotWithShape="1">
            <a:blip r:embed="rId3">
              <a:alphaModFix/>
            </a:blip>
            <a:srcRect/>
            <a:stretch/>
          </p:blipFill>
          <p:spPr>
            <a:xfrm>
              <a:off x="1368587" y="10427105"/>
              <a:ext cx="18735513" cy="881450"/>
            </a:xfrm>
            <a:prstGeom prst="rect">
              <a:avLst/>
            </a:prstGeom>
            <a:noFill/>
            <a:ln>
              <a:noFill/>
            </a:ln>
          </p:spPr>
        </p:pic>
        <p:sp>
          <p:nvSpPr>
            <p:cNvPr id="61" name="Google Shape;61;p2"/>
            <p:cNvSpPr/>
            <p:nvPr/>
          </p:nvSpPr>
          <p:spPr>
            <a:xfrm>
              <a:off x="0" y="10427105"/>
              <a:ext cx="1530350" cy="882015"/>
            </a:xfrm>
            <a:custGeom>
              <a:avLst/>
              <a:gdLst/>
              <a:ahLst/>
              <a:cxnLst/>
              <a:rect l="l" t="t" r="r" b="b"/>
              <a:pathLst>
                <a:path w="1530350" h="882015" extrusionOk="0">
                  <a:moveTo>
                    <a:pt x="895974" y="0"/>
                  </a:moveTo>
                  <a:lnTo>
                    <a:pt x="0" y="0"/>
                  </a:lnTo>
                  <a:lnTo>
                    <a:pt x="0" y="881450"/>
                  </a:lnTo>
                  <a:lnTo>
                    <a:pt x="1529998" y="881450"/>
                  </a:lnTo>
                  <a:lnTo>
                    <a:pt x="895974" y="0"/>
                  </a:lnTo>
                  <a:close/>
                </a:path>
              </a:pathLst>
            </a:custGeom>
            <a:solidFill>
              <a:srgbClr val="0D2A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63" name="Google Shape;63;p2" descr="A picture containing text, clipart&#10;&#10;Description automatically generated"/>
          <p:cNvPicPr preferRelativeResize="0"/>
          <p:nvPr/>
        </p:nvPicPr>
        <p:blipFill rotWithShape="1">
          <a:blip r:embed="rId4">
            <a:alphaModFix/>
          </a:blip>
          <a:srcRect/>
          <a:stretch/>
        </p:blipFill>
        <p:spPr>
          <a:xfrm>
            <a:off x="18373655" y="396875"/>
            <a:ext cx="1203158" cy="609600"/>
          </a:xfrm>
          <a:prstGeom prst="rect">
            <a:avLst/>
          </a:prstGeom>
          <a:noFill/>
          <a:ln>
            <a:noFill/>
          </a:ln>
        </p:spPr>
      </p:pic>
      <p:pic>
        <p:nvPicPr>
          <p:cNvPr id="3" name="Picture 2"/>
          <p:cNvPicPr>
            <a:picLocks noChangeAspect="1"/>
          </p:cNvPicPr>
          <p:nvPr/>
        </p:nvPicPr>
        <p:blipFill>
          <a:blip r:embed="rId5"/>
          <a:stretch>
            <a:fillRect/>
          </a:stretch>
        </p:blipFill>
        <p:spPr>
          <a:xfrm>
            <a:off x="2965450" y="564514"/>
            <a:ext cx="12801600" cy="5448061"/>
          </a:xfrm>
          <a:prstGeom prst="rect">
            <a:avLst/>
          </a:prstGeom>
        </p:spPr>
      </p:pic>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3961440" y="1388880"/>
              <a:ext cx="14638320" cy="8629560"/>
            </p14:xfrm>
          </p:contentPart>
        </mc:Choice>
        <mc:Fallback>
          <p:pic>
            <p:nvPicPr>
              <p:cNvPr id="4" name="Ink 3"/>
              <p:cNvPicPr/>
              <p:nvPr/>
            </p:nvPicPr>
            <p:blipFill>
              <a:blip r:embed="rId7"/>
              <a:stretch>
                <a:fillRect/>
              </a:stretch>
            </p:blipFill>
            <p:spPr>
              <a:xfrm>
                <a:off x="3952080" y="1379520"/>
                <a:ext cx="14657040" cy="8648280"/>
              </a:xfrm>
              <a:prstGeom prst="rect">
                <a:avLst/>
              </a:prstGeom>
            </p:spPr>
          </p:pic>
        </mc:Fallback>
      </mc:AlternateContent>
    </p:spTree>
    <p:extLst>
      <p:ext uri="{BB962C8B-B14F-4D97-AF65-F5344CB8AC3E}">
        <p14:creationId xmlns:p14="http://schemas.microsoft.com/office/powerpoint/2010/main" val="6694484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sp>
          <p:nvSpPr>
            <p:cNvPr id="3" name="object 3"/>
            <p:cNvSpPr/>
            <p:nvPr/>
          </p:nvSpPr>
          <p:spPr>
            <a:xfrm>
              <a:off x="18413680" y="442918"/>
              <a:ext cx="1267460" cy="633730"/>
            </a:xfrm>
            <a:custGeom>
              <a:avLst/>
              <a:gdLst/>
              <a:ahLst/>
              <a:cxnLst/>
              <a:rect l="l" t="t" r="r" b="b"/>
              <a:pathLst>
                <a:path w="1267459" h="633730">
                  <a:moveTo>
                    <a:pt x="1266348" y="292242"/>
                  </a:moveTo>
                  <a:lnTo>
                    <a:pt x="942" y="292242"/>
                  </a:lnTo>
                  <a:lnTo>
                    <a:pt x="314" y="300409"/>
                  </a:lnTo>
                  <a:lnTo>
                    <a:pt x="0" y="308576"/>
                  </a:lnTo>
                  <a:lnTo>
                    <a:pt x="0" y="316744"/>
                  </a:lnTo>
                  <a:lnTo>
                    <a:pt x="4682" y="371343"/>
                  </a:lnTo>
                  <a:lnTo>
                    <a:pt x="22515" y="434218"/>
                  </a:lnTo>
                  <a:lnTo>
                    <a:pt x="43088" y="476333"/>
                  </a:lnTo>
                  <a:lnTo>
                    <a:pt x="69425" y="514668"/>
                  </a:lnTo>
                  <a:lnTo>
                    <a:pt x="100962" y="548656"/>
                  </a:lnTo>
                  <a:lnTo>
                    <a:pt x="137133" y="577733"/>
                  </a:lnTo>
                  <a:lnTo>
                    <a:pt x="177372" y="601332"/>
                  </a:lnTo>
                  <a:lnTo>
                    <a:pt x="221115" y="618889"/>
                  </a:lnTo>
                  <a:lnTo>
                    <a:pt x="267795" y="629838"/>
                  </a:lnTo>
                  <a:lnTo>
                    <a:pt x="316848" y="633614"/>
                  </a:lnTo>
                  <a:lnTo>
                    <a:pt x="365902" y="629838"/>
                  </a:lnTo>
                  <a:lnTo>
                    <a:pt x="412592" y="618889"/>
                  </a:lnTo>
                  <a:lnTo>
                    <a:pt x="456228" y="601399"/>
                  </a:lnTo>
                  <a:lnTo>
                    <a:pt x="496443" y="577845"/>
                  </a:lnTo>
                  <a:lnTo>
                    <a:pt x="532596" y="548823"/>
                  </a:lnTo>
                  <a:lnTo>
                    <a:pt x="316848" y="525879"/>
                  </a:lnTo>
                  <a:lnTo>
                    <a:pt x="264636" y="519307"/>
                  </a:lnTo>
                  <a:lnTo>
                    <a:pt x="217268" y="500685"/>
                  </a:lnTo>
                  <a:lnTo>
                    <a:pt x="176374" y="471650"/>
                  </a:lnTo>
                  <a:lnTo>
                    <a:pt x="143581" y="433838"/>
                  </a:lnTo>
                  <a:lnTo>
                    <a:pt x="120519" y="388888"/>
                  </a:lnTo>
                  <a:lnTo>
                    <a:pt x="1259019" y="388888"/>
                  </a:lnTo>
                  <a:lnTo>
                    <a:pt x="1262608" y="371343"/>
                  </a:lnTo>
                  <a:lnTo>
                    <a:pt x="1265197" y="353444"/>
                  </a:lnTo>
                  <a:lnTo>
                    <a:pt x="1266764" y="335231"/>
                  </a:lnTo>
                  <a:lnTo>
                    <a:pt x="1267291" y="316744"/>
                  </a:lnTo>
                  <a:lnTo>
                    <a:pt x="1267291" y="308576"/>
                  </a:lnTo>
                  <a:lnTo>
                    <a:pt x="1266977" y="300409"/>
                  </a:lnTo>
                  <a:lnTo>
                    <a:pt x="1266348" y="292242"/>
                  </a:lnTo>
                  <a:close/>
                </a:path>
                <a:path w="1267459" h="633730">
                  <a:moveTo>
                    <a:pt x="754328" y="389307"/>
                  </a:moveTo>
                  <a:lnTo>
                    <a:pt x="641969" y="389307"/>
                  </a:lnTo>
                  <a:lnTo>
                    <a:pt x="656271" y="434573"/>
                  </a:lnTo>
                  <a:lnTo>
                    <a:pt x="676881" y="476623"/>
                  </a:lnTo>
                  <a:lnTo>
                    <a:pt x="703236" y="514894"/>
                  </a:lnTo>
                  <a:lnTo>
                    <a:pt x="734772" y="548823"/>
                  </a:lnTo>
                  <a:lnTo>
                    <a:pt x="770925" y="577845"/>
                  </a:lnTo>
                  <a:lnTo>
                    <a:pt x="811132" y="601399"/>
                  </a:lnTo>
                  <a:lnTo>
                    <a:pt x="854830" y="618921"/>
                  </a:lnTo>
                  <a:lnTo>
                    <a:pt x="901454" y="629847"/>
                  </a:lnTo>
                  <a:lnTo>
                    <a:pt x="950442" y="633614"/>
                  </a:lnTo>
                  <a:lnTo>
                    <a:pt x="999526" y="629838"/>
                  </a:lnTo>
                  <a:lnTo>
                    <a:pt x="1046230" y="618889"/>
                  </a:lnTo>
                  <a:lnTo>
                    <a:pt x="1089988" y="601332"/>
                  </a:lnTo>
                  <a:lnTo>
                    <a:pt x="1130235" y="577733"/>
                  </a:lnTo>
                  <a:lnTo>
                    <a:pt x="1166406" y="548656"/>
                  </a:lnTo>
                  <a:lnTo>
                    <a:pt x="1187535" y="525879"/>
                  </a:lnTo>
                  <a:lnTo>
                    <a:pt x="950442" y="525879"/>
                  </a:lnTo>
                  <a:lnTo>
                    <a:pt x="898269" y="519307"/>
                  </a:lnTo>
                  <a:lnTo>
                    <a:pt x="850906" y="500685"/>
                  </a:lnTo>
                  <a:lnTo>
                    <a:pt x="809997" y="471650"/>
                  </a:lnTo>
                  <a:lnTo>
                    <a:pt x="777185" y="433838"/>
                  </a:lnTo>
                  <a:lnTo>
                    <a:pt x="754328" y="389307"/>
                  </a:lnTo>
                  <a:close/>
                </a:path>
                <a:path w="1267459" h="633730">
                  <a:moveTo>
                    <a:pt x="754113" y="388888"/>
                  </a:moveTo>
                  <a:lnTo>
                    <a:pt x="513178" y="388888"/>
                  </a:lnTo>
                  <a:lnTo>
                    <a:pt x="490116" y="433838"/>
                  </a:lnTo>
                  <a:lnTo>
                    <a:pt x="457323" y="471650"/>
                  </a:lnTo>
                  <a:lnTo>
                    <a:pt x="416429" y="500685"/>
                  </a:lnTo>
                  <a:lnTo>
                    <a:pt x="369061" y="519307"/>
                  </a:lnTo>
                  <a:lnTo>
                    <a:pt x="316848" y="525879"/>
                  </a:lnTo>
                  <a:lnTo>
                    <a:pt x="553917" y="525879"/>
                  </a:lnTo>
                  <a:lnTo>
                    <a:pt x="564124" y="514894"/>
                  </a:lnTo>
                  <a:lnTo>
                    <a:pt x="590463" y="476623"/>
                  </a:lnTo>
                  <a:lnTo>
                    <a:pt x="611050" y="434573"/>
                  </a:lnTo>
                  <a:lnTo>
                    <a:pt x="625321" y="389307"/>
                  </a:lnTo>
                  <a:lnTo>
                    <a:pt x="754328" y="389307"/>
                  </a:lnTo>
                  <a:lnTo>
                    <a:pt x="754113" y="388888"/>
                  </a:lnTo>
                  <a:close/>
                </a:path>
                <a:path w="1267459" h="633730">
                  <a:moveTo>
                    <a:pt x="1259019" y="388888"/>
                  </a:moveTo>
                  <a:lnTo>
                    <a:pt x="1146771" y="388888"/>
                  </a:lnTo>
                  <a:lnTo>
                    <a:pt x="1123749" y="433838"/>
                  </a:lnTo>
                  <a:lnTo>
                    <a:pt x="1090962" y="471650"/>
                  </a:lnTo>
                  <a:lnTo>
                    <a:pt x="1050053" y="500685"/>
                  </a:lnTo>
                  <a:lnTo>
                    <a:pt x="1002665" y="519307"/>
                  </a:lnTo>
                  <a:lnTo>
                    <a:pt x="950442" y="525879"/>
                  </a:lnTo>
                  <a:lnTo>
                    <a:pt x="1187535" y="525879"/>
                  </a:lnTo>
                  <a:lnTo>
                    <a:pt x="1197935" y="514668"/>
                  </a:lnTo>
                  <a:lnTo>
                    <a:pt x="1224257" y="476333"/>
                  </a:lnTo>
                  <a:lnTo>
                    <a:pt x="1244807" y="434218"/>
                  </a:lnTo>
                  <a:lnTo>
                    <a:pt x="1259019" y="388888"/>
                  </a:lnTo>
                  <a:close/>
                </a:path>
                <a:path w="1267459" h="633730">
                  <a:moveTo>
                    <a:pt x="553878" y="107640"/>
                  </a:moveTo>
                  <a:lnTo>
                    <a:pt x="316848" y="107640"/>
                  </a:lnTo>
                  <a:lnTo>
                    <a:pt x="361479" y="112415"/>
                  </a:lnTo>
                  <a:lnTo>
                    <a:pt x="402796" y="126068"/>
                  </a:lnTo>
                  <a:lnTo>
                    <a:pt x="439795" y="147591"/>
                  </a:lnTo>
                  <a:lnTo>
                    <a:pt x="471468" y="175978"/>
                  </a:lnTo>
                  <a:lnTo>
                    <a:pt x="496812" y="210220"/>
                  </a:lnTo>
                  <a:lnTo>
                    <a:pt x="514820" y="249310"/>
                  </a:lnTo>
                  <a:lnTo>
                    <a:pt x="524486" y="292242"/>
                  </a:lnTo>
                  <a:lnTo>
                    <a:pt x="632755" y="292242"/>
                  </a:lnTo>
                  <a:lnTo>
                    <a:pt x="625385" y="244341"/>
                  </a:lnTo>
                  <a:lnTo>
                    <a:pt x="611129" y="199084"/>
                  </a:lnTo>
                  <a:lnTo>
                    <a:pt x="590550" y="157036"/>
                  </a:lnTo>
                  <a:lnTo>
                    <a:pt x="564212" y="118762"/>
                  </a:lnTo>
                  <a:lnTo>
                    <a:pt x="553878" y="107640"/>
                  </a:lnTo>
                  <a:close/>
                </a:path>
                <a:path w="1267459" h="633730">
                  <a:moveTo>
                    <a:pt x="950442" y="0"/>
                  </a:moveTo>
                  <a:lnTo>
                    <a:pt x="901428" y="3769"/>
                  </a:lnTo>
                  <a:lnTo>
                    <a:pt x="854782" y="14701"/>
                  </a:lnTo>
                  <a:lnTo>
                    <a:pt x="811068" y="32232"/>
                  </a:lnTo>
                  <a:lnTo>
                    <a:pt x="770848" y="55795"/>
                  </a:lnTo>
                  <a:lnTo>
                    <a:pt x="734689" y="84827"/>
                  </a:lnTo>
                  <a:lnTo>
                    <a:pt x="703154" y="118762"/>
                  </a:lnTo>
                  <a:lnTo>
                    <a:pt x="676807" y="157036"/>
                  </a:lnTo>
                  <a:lnTo>
                    <a:pt x="656212" y="199084"/>
                  </a:lnTo>
                  <a:lnTo>
                    <a:pt x="641933" y="244341"/>
                  </a:lnTo>
                  <a:lnTo>
                    <a:pt x="634535" y="292242"/>
                  </a:lnTo>
                  <a:lnTo>
                    <a:pt x="742804" y="292242"/>
                  </a:lnTo>
                  <a:lnTo>
                    <a:pt x="752509" y="249310"/>
                  </a:lnTo>
                  <a:lnTo>
                    <a:pt x="770542" y="210220"/>
                  </a:lnTo>
                  <a:lnTo>
                    <a:pt x="795899" y="175978"/>
                  </a:lnTo>
                  <a:lnTo>
                    <a:pt x="827572" y="147591"/>
                  </a:lnTo>
                  <a:lnTo>
                    <a:pt x="864558" y="126068"/>
                  </a:lnTo>
                  <a:lnTo>
                    <a:pt x="905850" y="112415"/>
                  </a:lnTo>
                  <a:lnTo>
                    <a:pt x="950442" y="107640"/>
                  </a:lnTo>
                  <a:lnTo>
                    <a:pt x="1184161" y="107640"/>
                  </a:lnTo>
                  <a:lnTo>
                    <a:pt x="1186456" y="105337"/>
                  </a:lnTo>
                  <a:lnTo>
                    <a:pt x="1148631" y="69533"/>
                  </a:lnTo>
                  <a:lnTo>
                    <a:pt x="1105309" y="40303"/>
                  </a:lnTo>
                  <a:lnTo>
                    <a:pt x="1057297" y="18442"/>
                  </a:lnTo>
                  <a:lnTo>
                    <a:pt x="1005405" y="4742"/>
                  </a:lnTo>
                  <a:lnTo>
                    <a:pt x="950442" y="0"/>
                  </a:lnTo>
                  <a:close/>
                </a:path>
                <a:path w="1267459" h="633730">
                  <a:moveTo>
                    <a:pt x="316848" y="0"/>
                  </a:moveTo>
                  <a:lnTo>
                    <a:pt x="261896" y="4742"/>
                  </a:lnTo>
                  <a:lnTo>
                    <a:pt x="210030" y="18442"/>
                  </a:lnTo>
                  <a:lnTo>
                    <a:pt x="162049" y="40303"/>
                  </a:lnTo>
                  <a:lnTo>
                    <a:pt x="118753" y="69533"/>
                  </a:lnTo>
                  <a:lnTo>
                    <a:pt x="80939" y="105337"/>
                  </a:lnTo>
                  <a:lnTo>
                    <a:pt x="157063" y="181879"/>
                  </a:lnTo>
                  <a:lnTo>
                    <a:pt x="189230" y="151152"/>
                  </a:lnTo>
                  <a:lnTo>
                    <a:pt x="227336" y="127757"/>
                  </a:lnTo>
                  <a:lnTo>
                    <a:pt x="270251" y="112864"/>
                  </a:lnTo>
                  <a:lnTo>
                    <a:pt x="316848" y="107640"/>
                  </a:lnTo>
                  <a:lnTo>
                    <a:pt x="553878" y="107640"/>
                  </a:lnTo>
                  <a:lnTo>
                    <a:pt x="532680" y="84827"/>
                  </a:lnTo>
                  <a:lnTo>
                    <a:pt x="496517" y="55795"/>
                  </a:lnTo>
                  <a:lnTo>
                    <a:pt x="456289" y="32232"/>
                  </a:lnTo>
                  <a:lnTo>
                    <a:pt x="412558" y="14701"/>
                  </a:lnTo>
                  <a:lnTo>
                    <a:pt x="365890" y="3769"/>
                  </a:lnTo>
                  <a:lnTo>
                    <a:pt x="316848" y="0"/>
                  </a:lnTo>
                  <a:close/>
                </a:path>
                <a:path w="1267459" h="633730">
                  <a:moveTo>
                    <a:pt x="1184161" y="107640"/>
                  </a:moveTo>
                  <a:lnTo>
                    <a:pt x="950442" y="107640"/>
                  </a:lnTo>
                  <a:lnTo>
                    <a:pt x="997054" y="112864"/>
                  </a:lnTo>
                  <a:lnTo>
                    <a:pt x="1039994" y="127757"/>
                  </a:lnTo>
                  <a:lnTo>
                    <a:pt x="1078105" y="151152"/>
                  </a:lnTo>
                  <a:lnTo>
                    <a:pt x="1110227" y="181879"/>
                  </a:lnTo>
                  <a:lnTo>
                    <a:pt x="1184161" y="107640"/>
                  </a:lnTo>
                  <a:close/>
                </a:path>
              </a:pathLst>
            </a:custGeom>
            <a:solidFill>
              <a:srgbClr val="298E42"/>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20104099" cy="11308556"/>
            </a:xfrm>
            <a:prstGeom prst="rect">
              <a:avLst/>
            </a:prstGeom>
          </p:spPr>
        </p:pic>
      </p:grpSp>
      <p:sp>
        <p:nvSpPr>
          <p:cNvPr id="5" name="object 5"/>
          <p:cNvSpPr txBox="1">
            <a:spLocks noGrp="1"/>
          </p:cNvSpPr>
          <p:nvPr>
            <p:ph type="title"/>
          </p:nvPr>
        </p:nvSpPr>
        <p:spPr>
          <a:xfrm>
            <a:off x="7896064" y="4966284"/>
            <a:ext cx="4303395" cy="1133475"/>
          </a:xfrm>
          <a:prstGeom prst="rect">
            <a:avLst/>
          </a:prstGeom>
        </p:spPr>
        <p:txBody>
          <a:bodyPr vert="horz" wrap="square" lIns="0" tIns="14604" rIns="0" bIns="0" rtlCol="0">
            <a:spAutoFit/>
          </a:bodyPr>
          <a:lstStyle/>
          <a:p>
            <a:pPr marL="12700">
              <a:lnSpc>
                <a:spcPct val="100000"/>
              </a:lnSpc>
              <a:spcBef>
                <a:spcPts val="114"/>
              </a:spcBef>
            </a:pPr>
            <a:r>
              <a:rPr dirty="0">
                <a:latin typeface="Roboto" panose="02000000000000000000" pitchFamily="2" charset="0"/>
                <a:ea typeface="Roboto" panose="02000000000000000000" pitchFamily="2" charset="0"/>
              </a:rPr>
              <a:t>Thank you</a:t>
            </a:r>
          </a:p>
        </p:txBody>
      </p:sp>
      <p:grpSp>
        <p:nvGrpSpPr>
          <p:cNvPr id="6" name="object 6"/>
          <p:cNvGrpSpPr/>
          <p:nvPr/>
        </p:nvGrpSpPr>
        <p:grpSpPr>
          <a:xfrm>
            <a:off x="0" y="0"/>
            <a:ext cx="20104100" cy="11308715"/>
            <a:chOff x="0" y="0"/>
            <a:chExt cx="20104100" cy="11308715"/>
          </a:xfrm>
        </p:grpSpPr>
        <p:sp>
          <p:nvSpPr>
            <p:cNvPr id="7" name="object 7"/>
            <p:cNvSpPr/>
            <p:nvPr/>
          </p:nvSpPr>
          <p:spPr>
            <a:xfrm>
              <a:off x="0" y="9578755"/>
              <a:ext cx="5016500" cy="1730375"/>
            </a:xfrm>
            <a:custGeom>
              <a:avLst/>
              <a:gdLst/>
              <a:ahLst/>
              <a:cxnLst/>
              <a:rect l="l" t="t" r="r" b="b"/>
              <a:pathLst>
                <a:path w="5016500" h="1730375">
                  <a:moveTo>
                    <a:pt x="3772262" y="0"/>
                  </a:moveTo>
                  <a:lnTo>
                    <a:pt x="0" y="0"/>
                  </a:lnTo>
                  <a:lnTo>
                    <a:pt x="0" y="1729800"/>
                  </a:lnTo>
                  <a:lnTo>
                    <a:pt x="5016495" y="1729800"/>
                  </a:lnTo>
                  <a:lnTo>
                    <a:pt x="3772262" y="0"/>
                  </a:lnTo>
                  <a:close/>
                </a:path>
              </a:pathLst>
            </a:custGeom>
            <a:solidFill>
              <a:srgbClr val="0D2A3C"/>
            </a:solidFill>
          </p:spPr>
          <p:txBody>
            <a:bodyPr wrap="square" lIns="0" tIns="0" rIns="0" bIns="0" rtlCol="0"/>
            <a:lstStyle/>
            <a:p>
              <a:endParaRPr/>
            </a:p>
          </p:txBody>
        </p:sp>
        <p:sp>
          <p:nvSpPr>
            <p:cNvPr id="8" name="object 8"/>
            <p:cNvSpPr/>
            <p:nvPr/>
          </p:nvSpPr>
          <p:spPr>
            <a:xfrm>
              <a:off x="0" y="9833365"/>
              <a:ext cx="6165215" cy="1475740"/>
            </a:xfrm>
            <a:custGeom>
              <a:avLst/>
              <a:gdLst/>
              <a:ahLst/>
              <a:cxnLst/>
              <a:rect l="l" t="t" r="r" b="b"/>
              <a:pathLst>
                <a:path w="6165215" h="1475740">
                  <a:moveTo>
                    <a:pt x="5103886" y="0"/>
                  </a:moveTo>
                  <a:lnTo>
                    <a:pt x="0" y="0"/>
                  </a:lnTo>
                  <a:lnTo>
                    <a:pt x="0" y="1475190"/>
                  </a:lnTo>
                  <a:lnTo>
                    <a:pt x="6164979" y="1475190"/>
                  </a:lnTo>
                  <a:lnTo>
                    <a:pt x="5103886" y="0"/>
                  </a:lnTo>
                  <a:close/>
                </a:path>
              </a:pathLst>
            </a:custGeom>
            <a:solidFill>
              <a:srgbClr val="FFFFFF"/>
            </a:solidFill>
          </p:spPr>
          <p:txBody>
            <a:bodyPr wrap="square" lIns="0" tIns="0" rIns="0" bIns="0" rtlCol="0"/>
            <a:lstStyle/>
            <a:p>
              <a:endParaRPr/>
            </a:p>
          </p:txBody>
        </p:sp>
        <p:sp>
          <p:nvSpPr>
            <p:cNvPr id="9" name="object 9"/>
            <p:cNvSpPr/>
            <p:nvPr/>
          </p:nvSpPr>
          <p:spPr>
            <a:xfrm>
              <a:off x="15543148" y="0"/>
              <a:ext cx="4561205" cy="3578225"/>
            </a:xfrm>
            <a:custGeom>
              <a:avLst/>
              <a:gdLst/>
              <a:ahLst/>
              <a:cxnLst/>
              <a:rect l="l" t="t" r="r" b="b"/>
              <a:pathLst>
                <a:path w="4561205" h="3578225">
                  <a:moveTo>
                    <a:pt x="4560950" y="0"/>
                  </a:moveTo>
                  <a:lnTo>
                    <a:pt x="0" y="0"/>
                  </a:lnTo>
                  <a:lnTo>
                    <a:pt x="2573367" y="3577639"/>
                  </a:lnTo>
                  <a:lnTo>
                    <a:pt x="4560950" y="3577639"/>
                  </a:lnTo>
                  <a:lnTo>
                    <a:pt x="4560950" y="0"/>
                  </a:lnTo>
                  <a:close/>
                </a:path>
              </a:pathLst>
            </a:custGeom>
            <a:solidFill>
              <a:srgbClr val="0D2A3C"/>
            </a:solidFill>
          </p:spPr>
          <p:txBody>
            <a:bodyPr wrap="square" lIns="0" tIns="0" rIns="0" bIns="0" rtlCol="0"/>
            <a:lstStyle/>
            <a:p>
              <a:endParaRPr/>
            </a:p>
          </p:txBody>
        </p:sp>
        <p:sp>
          <p:nvSpPr>
            <p:cNvPr id="10" name="object 10"/>
            <p:cNvSpPr/>
            <p:nvPr/>
          </p:nvSpPr>
          <p:spPr>
            <a:xfrm>
              <a:off x="14638038" y="0"/>
              <a:ext cx="5466080" cy="3068955"/>
            </a:xfrm>
            <a:custGeom>
              <a:avLst/>
              <a:gdLst/>
              <a:ahLst/>
              <a:cxnLst/>
              <a:rect l="l" t="t" r="r" b="b"/>
              <a:pathLst>
                <a:path w="5466080" h="3068955">
                  <a:moveTo>
                    <a:pt x="5466061" y="0"/>
                  </a:moveTo>
                  <a:lnTo>
                    <a:pt x="0" y="0"/>
                  </a:lnTo>
                  <a:lnTo>
                    <a:pt x="2207102" y="3068430"/>
                  </a:lnTo>
                  <a:lnTo>
                    <a:pt x="5466061" y="3068430"/>
                  </a:lnTo>
                  <a:lnTo>
                    <a:pt x="5466061" y="0"/>
                  </a:lnTo>
                  <a:close/>
                </a:path>
              </a:pathLst>
            </a:custGeom>
            <a:solidFill>
              <a:srgbClr val="FFFFFF"/>
            </a:solidFill>
          </p:spPr>
          <p:txBody>
            <a:bodyPr wrap="square" lIns="0" tIns="0" rIns="0" bIns="0" rtlCol="0"/>
            <a:lstStyle/>
            <a:p>
              <a:endParaRPr/>
            </a:p>
          </p:txBody>
        </p:sp>
      </p:grpSp>
      <p:pic>
        <p:nvPicPr>
          <p:cNvPr id="11" name="Picture 10" descr="A picture containing text, clipart&#10;&#10;Description automatically generated">
            <a:extLst>
              <a:ext uri="{FF2B5EF4-FFF2-40B4-BE49-F238E27FC236}">
                <a16:creationId xmlns:a16="http://schemas.microsoft.com/office/drawing/2014/main" id="{B52FEDC9-1A39-4728-BA80-A508B361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10941840" y="5050800"/>
              <a:ext cx="360" cy="360"/>
            </p14:xfrm>
          </p:contentPart>
        </mc:Choice>
        <mc:Fallback xmlns="">
          <p:pic>
            <p:nvPicPr>
              <p:cNvPr id="12" name="Ink 11"/>
              <p:cNvPicPr/>
              <p:nvPr/>
            </p:nvPicPr>
            <p:blipFill>
              <a:blip r:embed="rId5"/>
              <a:stretch>
                <a:fillRect/>
              </a:stretch>
            </p:blipFill>
            <p:spPr>
              <a:xfrm>
                <a:off x="10932480" y="50414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p14:cNvContentPartPr/>
              <p14:nvPr/>
            </p14:nvContentPartPr>
            <p14:xfrm>
              <a:off x="13327560" y="4623840"/>
              <a:ext cx="360" cy="360"/>
            </p14:xfrm>
          </p:contentPart>
        </mc:Choice>
        <mc:Fallback xmlns="">
          <p:pic>
            <p:nvPicPr>
              <p:cNvPr id="13" name="Ink 12"/>
              <p:cNvPicPr/>
              <p:nvPr/>
            </p:nvPicPr>
            <p:blipFill>
              <a:blip r:embed="rId7"/>
              <a:stretch>
                <a:fillRect/>
              </a:stretch>
            </p:blipFill>
            <p:spPr>
              <a:xfrm>
                <a:off x="13318200" y="46144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p14:cNvContentPartPr/>
              <p14:nvPr/>
            </p14:nvContentPartPr>
            <p14:xfrm>
              <a:off x="16037280" y="3799080"/>
              <a:ext cx="360" cy="360"/>
            </p14:xfrm>
          </p:contentPart>
        </mc:Choice>
        <mc:Fallback xmlns="">
          <p:pic>
            <p:nvPicPr>
              <p:cNvPr id="14" name="Ink 13"/>
              <p:cNvPicPr/>
              <p:nvPr/>
            </p:nvPicPr>
            <p:blipFill>
              <a:blip r:embed="rId9"/>
              <a:stretch>
                <a:fillRect/>
              </a:stretch>
            </p:blipFill>
            <p:spPr>
              <a:xfrm>
                <a:off x="16027920" y="3789720"/>
                <a:ext cx="19080" cy="1908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216E4-5FAC-4A0B-A3BE-0AC9E52F0C52}"/>
              </a:ext>
            </a:extLst>
          </p:cNvPr>
          <p:cNvSpPr txBox="1"/>
          <p:nvPr/>
        </p:nvSpPr>
        <p:spPr>
          <a:xfrm>
            <a:off x="2432050" y="1174750"/>
            <a:ext cx="10046676" cy="2985433"/>
          </a:xfrm>
          <a:prstGeom prst="rect">
            <a:avLst/>
          </a:prstGeom>
          <a:noFill/>
        </p:spPr>
        <p:txBody>
          <a:bodyPr wrap="square">
            <a:spAutoFit/>
          </a:bodyPr>
          <a:lstStyle/>
          <a:p>
            <a:r>
              <a:rPr lang="en-GB" sz="3200" b="1" i="0" dirty="0">
                <a:solidFill>
                  <a:srgbClr val="40424E"/>
                </a:solidFill>
                <a:effectLst/>
                <a:latin typeface="urw-din"/>
              </a:rPr>
              <a:t>Symmetric matrix:</a:t>
            </a:r>
          </a:p>
          <a:p>
            <a:r>
              <a:rPr lang="en-GB" sz="3200" b="0" i="0" dirty="0">
                <a:solidFill>
                  <a:srgbClr val="40424E"/>
                </a:solidFill>
                <a:effectLst/>
                <a:latin typeface="urw-din"/>
              </a:rPr>
              <a:t> A square matrix is said to be symmetric if the transpose of original matrix is equal to its original matrix. i.e. (A</a:t>
            </a:r>
            <a:r>
              <a:rPr lang="en-GB" sz="3200" b="0" i="0" baseline="30000" dirty="0">
                <a:solidFill>
                  <a:srgbClr val="40424E"/>
                </a:solidFill>
                <a:effectLst/>
                <a:latin typeface="urw-din"/>
              </a:rPr>
              <a:t>T</a:t>
            </a:r>
            <a:r>
              <a:rPr lang="en-GB" sz="3200" b="0" i="0" dirty="0">
                <a:solidFill>
                  <a:srgbClr val="40424E"/>
                </a:solidFill>
                <a:effectLst/>
                <a:latin typeface="urw-din"/>
              </a:rPr>
              <a:t>) = A. </a:t>
            </a:r>
          </a:p>
          <a:p>
            <a:endParaRPr lang="en-US" sz="3200" dirty="0"/>
          </a:p>
          <a:p>
            <a:endParaRPr lang="en-US" sz="2800" dirty="0"/>
          </a:p>
        </p:txBody>
      </p:sp>
      <p:pic>
        <p:nvPicPr>
          <p:cNvPr id="4" name="Picture 3" descr="A picture containing text, clipart&#10;&#10;Description automatically generated">
            <a:extLst>
              <a:ext uri="{FF2B5EF4-FFF2-40B4-BE49-F238E27FC236}">
                <a16:creationId xmlns:a16="http://schemas.microsoft.com/office/drawing/2014/main" id="{DAF7E346-D3FC-47B1-BD14-FA4FD56B3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450" y="4730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606760" y="3224880"/>
              <a:ext cx="10131840" cy="6715440"/>
            </p14:xfrm>
          </p:contentPart>
        </mc:Choice>
        <mc:Fallback xmlns="">
          <p:pic>
            <p:nvPicPr>
              <p:cNvPr id="2" name="Ink 1"/>
              <p:cNvPicPr/>
              <p:nvPr/>
            </p:nvPicPr>
            <p:blipFill>
              <a:blip r:embed="rId4"/>
              <a:stretch>
                <a:fillRect/>
              </a:stretch>
            </p:blipFill>
            <p:spPr>
              <a:xfrm>
                <a:off x="2597400" y="3215520"/>
                <a:ext cx="10150560" cy="6734160"/>
              </a:xfrm>
              <a:prstGeom prst="rect">
                <a:avLst/>
              </a:prstGeom>
            </p:spPr>
          </p:pic>
        </mc:Fallback>
      </mc:AlternateContent>
    </p:spTree>
    <p:extLst>
      <p:ext uri="{BB962C8B-B14F-4D97-AF65-F5344CB8AC3E}">
        <p14:creationId xmlns:p14="http://schemas.microsoft.com/office/powerpoint/2010/main" val="2336846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50E5B-EE2D-4F6C-BE46-50C635427606}"/>
              </a:ext>
            </a:extLst>
          </p:cNvPr>
          <p:cNvSpPr txBox="1"/>
          <p:nvPr/>
        </p:nvSpPr>
        <p:spPr>
          <a:xfrm>
            <a:off x="1950426" y="1235075"/>
            <a:ext cx="13511824" cy="3539430"/>
          </a:xfrm>
          <a:prstGeom prst="rect">
            <a:avLst/>
          </a:prstGeom>
          <a:noFill/>
        </p:spPr>
        <p:txBody>
          <a:bodyPr wrap="square">
            <a:spAutoFit/>
          </a:bodyPr>
          <a:lstStyle/>
          <a:p>
            <a:r>
              <a:rPr lang="en-GB" sz="3200" b="1" i="0" dirty="0">
                <a:solidFill>
                  <a:srgbClr val="40424E"/>
                </a:solidFill>
                <a:effectLst/>
                <a:latin typeface="urw-din"/>
              </a:rPr>
              <a:t>GATE-2004</a:t>
            </a:r>
          </a:p>
          <a:p>
            <a:r>
              <a:rPr lang="en-GB" sz="3200" b="1" i="0" dirty="0">
                <a:solidFill>
                  <a:srgbClr val="40424E"/>
                </a:solidFill>
                <a:effectLst/>
                <a:latin typeface="urw-din"/>
              </a:rPr>
              <a:t>Question </a:t>
            </a:r>
            <a:r>
              <a:rPr lang="en-GB" sz="3200" b="0" i="0" dirty="0">
                <a:solidFill>
                  <a:srgbClr val="40424E"/>
                </a:solidFill>
                <a:effectLst/>
                <a:latin typeface="urw-din"/>
              </a:rPr>
              <a:t>The number of different n × n symmetric matrices with each element being either 0 or 1 is: (Note: power(2, x) is same as 2</a:t>
            </a:r>
            <a:r>
              <a:rPr lang="en-GB" sz="3200" b="0" i="0" baseline="30000" dirty="0">
                <a:solidFill>
                  <a:srgbClr val="40424E"/>
                </a:solidFill>
                <a:effectLst/>
                <a:latin typeface="urw-din"/>
              </a:rPr>
              <a:t>x</a:t>
            </a:r>
            <a:r>
              <a:rPr lang="en-GB" sz="3200" b="0" i="0" dirty="0">
                <a:solidFill>
                  <a:srgbClr val="40424E"/>
                </a:solidFill>
                <a:effectLst/>
                <a:latin typeface="urw-din"/>
              </a:rPr>
              <a:t>)</a:t>
            </a:r>
            <a:r>
              <a:rPr lang="en-GB" sz="3200" dirty="0"/>
              <a:t/>
            </a:r>
            <a:br>
              <a:rPr lang="en-GB" sz="3200" dirty="0"/>
            </a:br>
            <a:r>
              <a:rPr lang="en-GB" sz="3200" b="1" i="0" dirty="0">
                <a:solidFill>
                  <a:srgbClr val="40424E"/>
                </a:solidFill>
                <a:effectLst/>
                <a:latin typeface="urw-din"/>
              </a:rPr>
              <a:t>(A)</a:t>
            </a:r>
            <a:r>
              <a:rPr lang="en-GB" sz="3200" b="0" i="0" dirty="0">
                <a:solidFill>
                  <a:srgbClr val="40424E"/>
                </a:solidFill>
                <a:effectLst/>
                <a:latin typeface="urw-din"/>
              </a:rPr>
              <a:t> power(2, n)</a:t>
            </a:r>
            <a:r>
              <a:rPr lang="en-GB" sz="3200" dirty="0"/>
              <a:t/>
            </a:r>
            <a:br>
              <a:rPr lang="en-GB" sz="3200" dirty="0"/>
            </a:br>
            <a:r>
              <a:rPr lang="en-GB" sz="3200" b="1" i="0" dirty="0">
                <a:solidFill>
                  <a:srgbClr val="40424E"/>
                </a:solidFill>
                <a:effectLst/>
                <a:latin typeface="urw-din"/>
              </a:rPr>
              <a:t>(B)</a:t>
            </a:r>
            <a:r>
              <a:rPr lang="en-GB" sz="3200" b="0" i="0" dirty="0">
                <a:solidFill>
                  <a:srgbClr val="40424E"/>
                </a:solidFill>
                <a:effectLst/>
                <a:latin typeface="urw-din"/>
              </a:rPr>
              <a:t> power(2, n</a:t>
            </a:r>
            <a:r>
              <a:rPr lang="en-GB" sz="3200" b="0" i="0" baseline="30000" dirty="0">
                <a:solidFill>
                  <a:srgbClr val="40424E"/>
                </a:solidFill>
                <a:effectLst/>
                <a:latin typeface="urw-din"/>
              </a:rPr>
              <a:t>2</a:t>
            </a:r>
            <a:r>
              <a:rPr lang="en-GB" sz="3200" b="0" i="0" dirty="0">
                <a:solidFill>
                  <a:srgbClr val="40424E"/>
                </a:solidFill>
                <a:effectLst/>
                <a:latin typeface="urw-din"/>
              </a:rPr>
              <a:t>)</a:t>
            </a:r>
            <a:r>
              <a:rPr lang="en-GB" sz="3200" dirty="0"/>
              <a:t/>
            </a:r>
            <a:br>
              <a:rPr lang="en-GB" sz="3200" dirty="0"/>
            </a:br>
            <a:r>
              <a:rPr lang="en-GB" sz="3200" b="1" i="0" dirty="0">
                <a:solidFill>
                  <a:srgbClr val="40424E"/>
                </a:solidFill>
                <a:effectLst/>
                <a:latin typeface="urw-din"/>
              </a:rPr>
              <a:t>(C)</a:t>
            </a:r>
            <a:r>
              <a:rPr lang="en-GB" sz="3200" b="0" i="0" dirty="0">
                <a:solidFill>
                  <a:srgbClr val="40424E"/>
                </a:solidFill>
                <a:effectLst/>
                <a:latin typeface="urw-din"/>
              </a:rPr>
              <a:t> power(2, (n</a:t>
            </a:r>
            <a:r>
              <a:rPr lang="en-GB" sz="3200" b="0" i="0" baseline="30000" dirty="0">
                <a:solidFill>
                  <a:srgbClr val="40424E"/>
                </a:solidFill>
                <a:effectLst/>
                <a:latin typeface="urw-din"/>
              </a:rPr>
              <a:t>2</a:t>
            </a:r>
            <a:r>
              <a:rPr lang="en-GB" sz="3200" b="0" i="0" dirty="0">
                <a:solidFill>
                  <a:srgbClr val="40424E"/>
                </a:solidFill>
                <a:effectLst/>
                <a:latin typeface="urw-din"/>
              </a:rPr>
              <a:t> + n)/2)</a:t>
            </a:r>
            <a:r>
              <a:rPr lang="en-GB" sz="3200" dirty="0"/>
              <a:t/>
            </a:r>
            <a:br>
              <a:rPr lang="en-GB" sz="3200" dirty="0"/>
            </a:br>
            <a:r>
              <a:rPr lang="en-GB" sz="3200" b="1" i="0" dirty="0">
                <a:solidFill>
                  <a:srgbClr val="40424E"/>
                </a:solidFill>
                <a:effectLst/>
                <a:latin typeface="urw-din"/>
              </a:rPr>
              <a:t>(D)</a:t>
            </a:r>
            <a:r>
              <a:rPr lang="en-GB" sz="3200" b="0" i="0" dirty="0">
                <a:solidFill>
                  <a:srgbClr val="40424E"/>
                </a:solidFill>
                <a:effectLst/>
                <a:latin typeface="urw-din"/>
              </a:rPr>
              <a:t> power(2, (n</a:t>
            </a:r>
            <a:r>
              <a:rPr lang="en-GB" sz="3200" b="0" i="0" baseline="30000" dirty="0">
                <a:solidFill>
                  <a:srgbClr val="40424E"/>
                </a:solidFill>
                <a:effectLst/>
                <a:latin typeface="urw-din"/>
              </a:rPr>
              <a:t>2</a:t>
            </a:r>
            <a:r>
              <a:rPr lang="en-GB" sz="3200" b="0" i="0" dirty="0">
                <a:solidFill>
                  <a:srgbClr val="40424E"/>
                </a:solidFill>
                <a:effectLst/>
                <a:latin typeface="urw-din"/>
              </a:rPr>
              <a:t> – n)/2)</a:t>
            </a:r>
            <a:endParaRPr lang="en-US" sz="3200" dirty="0"/>
          </a:p>
        </p:txBody>
      </p:sp>
      <p:pic>
        <p:nvPicPr>
          <p:cNvPr id="6" name="Picture 5" descr="A picture containing text, clipart&#10;&#10;Description automatically generated">
            <a:extLst>
              <a:ext uri="{FF2B5EF4-FFF2-40B4-BE49-F238E27FC236}">
                <a16:creationId xmlns:a16="http://schemas.microsoft.com/office/drawing/2014/main" id="{29818AC8-4DBF-4F87-B021-ADA063EF2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450" y="28550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119240" y="3607920"/>
              <a:ext cx="15183360" cy="6994800"/>
            </p14:xfrm>
          </p:contentPart>
        </mc:Choice>
        <mc:Fallback xmlns="">
          <p:pic>
            <p:nvPicPr>
              <p:cNvPr id="2" name="Ink 1"/>
              <p:cNvPicPr/>
              <p:nvPr/>
            </p:nvPicPr>
            <p:blipFill>
              <a:blip r:embed="rId4"/>
              <a:stretch>
                <a:fillRect/>
              </a:stretch>
            </p:blipFill>
            <p:spPr>
              <a:xfrm>
                <a:off x="1109880" y="3598560"/>
                <a:ext cx="15202080" cy="7013520"/>
              </a:xfrm>
              <a:prstGeom prst="rect">
                <a:avLst/>
              </a:prstGeom>
            </p:spPr>
          </p:pic>
        </mc:Fallback>
      </mc:AlternateContent>
    </p:spTree>
    <p:extLst>
      <p:ext uri="{BB962C8B-B14F-4D97-AF65-F5344CB8AC3E}">
        <p14:creationId xmlns:p14="http://schemas.microsoft.com/office/powerpoint/2010/main" val="3911762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E4A020-3CD0-4541-A9F1-218D9665C60D}"/>
              </a:ext>
            </a:extLst>
          </p:cNvPr>
          <p:cNvSpPr txBox="1"/>
          <p:nvPr/>
        </p:nvSpPr>
        <p:spPr>
          <a:xfrm>
            <a:off x="2203450" y="1002420"/>
            <a:ext cx="16002000" cy="1569660"/>
          </a:xfrm>
          <a:prstGeom prst="rect">
            <a:avLst/>
          </a:prstGeom>
          <a:noFill/>
        </p:spPr>
        <p:txBody>
          <a:bodyPr wrap="square">
            <a:spAutoFit/>
          </a:bodyPr>
          <a:lstStyle/>
          <a:p>
            <a:pPr algn="l" fontAlgn="base"/>
            <a:r>
              <a:rPr lang="en-GB" sz="3200" b="1" i="0" dirty="0">
                <a:solidFill>
                  <a:srgbClr val="40424E"/>
                </a:solidFill>
                <a:effectLst/>
                <a:latin typeface="urw-din"/>
              </a:rPr>
              <a:t>Skew-symmetric:</a:t>
            </a:r>
            <a:r>
              <a:rPr lang="en-GB" sz="3200" b="0" i="0" dirty="0">
                <a:solidFill>
                  <a:srgbClr val="40424E"/>
                </a:solidFill>
                <a:effectLst/>
                <a:latin typeface="urw-din"/>
              </a:rPr>
              <a:t> A skew-symmetric (or antisymmetric or antimetric[1]) matrix is a square matrix whose transpose equals its negative .i.e., (A</a:t>
            </a:r>
            <a:r>
              <a:rPr lang="en-GB" sz="3200" b="0" i="0" baseline="30000" dirty="0">
                <a:solidFill>
                  <a:srgbClr val="40424E"/>
                </a:solidFill>
                <a:effectLst/>
                <a:latin typeface="urw-din"/>
              </a:rPr>
              <a:t>T</a:t>
            </a:r>
            <a:r>
              <a:rPr lang="en-GB" sz="3200" b="0" i="0" dirty="0">
                <a:solidFill>
                  <a:srgbClr val="40424E"/>
                </a:solidFill>
                <a:effectLst/>
                <a:latin typeface="urw-din"/>
              </a:rPr>
              <a:t>) = -A. </a:t>
            </a:r>
          </a:p>
          <a:p>
            <a:pPr algn="l" fontAlgn="base"/>
            <a:endParaRPr lang="en-GB" sz="3200" b="0" i="0" dirty="0">
              <a:solidFill>
                <a:srgbClr val="40424E"/>
              </a:solidFill>
              <a:effectLst/>
              <a:latin typeface="urw-din"/>
            </a:endParaRPr>
          </a:p>
        </p:txBody>
      </p:sp>
      <p:pic>
        <p:nvPicPr>
          <p:cNvPr id="4" name="Picture 3" descr="A picture containing text, clipart&#10;&#10;Description automatically generated">
            <a:extLst>
              <a:ext uri="{FF2B5EF4-FFF2-40B4-BE49-F238E27FC236}">
                <a16:creationId xmlns:a16="http://schemas.microsoft.com/office/drawing/2014/main" id="{A14CE814-E395-4CB3-B8FE-8C2F9952C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450" y="28550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14480" y="2238480"/>
              <a:ext cx="12488400" cy="7716600"/>
            </p14:xfrm>
          </p:contentPart>
        </mc:Choice>
        <mc:Fallback xmlns="">
          <p:pic>
            <p:nvPicPr>
              <p:cNvPr id="2" name="Ink 1"/>
              <p:cNvPicPr/>
              <p:nvPr/>
            </p:nvPicPr>
            <p:blipFill>
              <a:blip r:embed="rId4"/>
              <a:stretch>
                <a:fillRect/>
              </a:stretch>
            </p:blipFill>
            <p:spPr>
              <a:xfrm>
                <a:off x="1905120" y="2229120"/>
                <a:ext cx="12507120" cy="7735320"/>
              </a:xfrm>
              <a:prstGeom prst="rect">
                <a:avLst/>
              </a:prstGeom>
            </p:spPr>
          </p:pic>
        </mc:Fallback>
      </mc:AlternateContent>
    </p:spTree>
    <p:extLst>
      <p:ext uri="{BB962C8B-B14F-4D97-AF65-F5344CB8AC3E}">
        <p14:creationId xmlns:p14="http://schemas.microsoft.com/office/powerpoint/2010/main" val="1675584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5AA907-B3F3-48E8-8DFB-6A14819F9E37}"/>
              </a:ext>
            </a:extLst>
          </p:cNvPr>
          <p:cNvSpPr txBox="1"/>
          <p:nvPr/>
        </p:nvSpPr>
        <p:spPr>
          <a:xfrm>
            <a:off x="2051050" y="895105"/>
            <a:ext cx="16916400" cy="5878532"/>
          </a:xfrm>
          <a:prstGeom prst="rect">
            <a:avLst/>
          </a:prstGeom>
          <a:noFill/>
        </p:spPr>
        <p:txBody>
          <a:bodyPr wrap="square">
            <a:spAutoFit/>
          </a:bodyPr>
          <a:lstStyle/>
          <a:p>
            <a:pPr algn="l" fontAlgn="base"/>
            <a:r>
              <a:rPr lang="en-GB" sz="3200" b="1" i="0" dirty="0">
                <a:solidFill>
                  <a:srgbClr val="40424E"/>
                </a:solidFill>
                <a:effectLst/>
                <a:latin typeface="urw-din"/>
              </a:rPr>
              <a:t>Diagonal </a:t>
            </a:r>
            <a:r>
              <a:rPr lang="en-GB" sz="3200" b="1" i="0" dirty="0" err="1">
                <a:solidFill>
                  <a:srgbClr val="40424E"/>
                </a:solidFill>
                <a:effectLst/>
                <a:latin typeface="urw-din"/>
              </a:rPr>
              <a:t>Matrix:</a:t>
            </a:r>
            <a:r>
              <a:rPr lang="en-GB" sz="3200" b="0" i="0" dirty="0" err="1">
                <a:solidFill>
                  <a:srgbClr val="40424E"/>
                </a:solidFill>
                <a:effectLst/>
                <a:latin typeface="urw-din"/>
              </a:rPr>
              <a:t>A</a:t>
            </a:r>
            <a:r>
              <a:rPr lang="en-GB" sz="3200" b="0" i="0" dirty="0">
                <a:solidFill>
                  <a:srgbClr val="40424E"/>
                </a:solidFill>
                <a:effectLst/>
                <a:latin typeface="urw-din"/>
              </a:rPr>
              <a:t> diagonal matrix is a matrix in which the entries outside the main diagonal are all zero. The term usually refers to square matrices.</a:t>
            </a:r>
          </a:p>
          <a:p>
            <a:pPr fontAlgn="base"/>
            <a:endParaRPr lang="en-US" sz="3200" dirty="0" smtClean="0"/>
          </a:p>
          <a:p>
            <a:pPr fontAlgn="base"/>
            <a:endParaRPr lang="en-US" sz="3200" dirty="0"/>
          </a:p>
          <a:p>
            <a:pPr algn="l" fontAlgn="base"/>
            <a:endParaRPr lang="en-GB" sz="3200" b="0" i="0" dirty="0">
              <a:solidFill>
                <a:srgbClr val="40424E"/>
              </a:solidFill>
              <a:effectLst/>
              <a:latin typeface="urw-din"/>
            </a:endParaRPr>
          </a:p>
          <a:p>
            <a:pPr algn="l" fontAlgn="base"/>
            <a:r>
              <a:rPr lang="en-GB" sz="3200" b="0" i="0" dirty="0">
                <a:solidFill>
                  <a:srgbClr val="40424E"/>
                </a:solidFill>
                <a:effectLst/>
                <a:latin typeface="urw-din"/>
              </a:rPr>
              <a:t/>
            </a:r>
            <a:br>
              <a:rPr lang="en-GB" sz="3200" b="0" i="0" dirty="0">
                <a:solidFill>
                  <a:srgbClr val="40424E"/>
                </a:solidFill>
                <a:effectLst/>
                <a:latin typeface="urw-din"/>
              </a:rPr>
            </a:br>
            <a:r>
              <a:rPr lang="en-GB" sz="3200" b="1" i="0" dirty="0">
                <a:solidFill>
                  <a:srgbClr val="40424E"/>
                </a:solidFill>
                <a:effectLst/>
                <a:latin typeface="urw-din"/>
              </a:rPr>
              <a:t>Identity </a:t>
            </a:r>
            <a:r>
              <a:rPr lang="en-GB" sz="3200" b="1" i="0" dirty="0" err="1">
                <a:solidFill>
                  <a:srgbClr val="40424E"/>
                </a:solidFill>
                <a:effectLst/>
                <a:latin typeface="urw-din"/>
              </a:rPr>
              <a:t>Matrix:</a:t>
            </a:r>
            <a:r>
              <a:rPr lang="en-GB" sz="3200" b="0" i="0" dirty="0" err="1">
                <a:solidFill>
                  <a:srgbClr val="40424E"/>
                </a:solidFill>
                <a:effectLst/>
                <a:latin typeface="urw-din"/>
              </a:rPr>
              <a:t>A</a:t>
            </a:r>
            <a:r>
              <a:rPr lang="en-GB" sz="3200" b="0" i="0" dirty="0">
                <a:solidFill>
                  <a:srgbClr val="40424E"/>
                </a:solidFill>
                <a:effectLst/>
                <a:latin typeface="urw-din"/>
              </a:rPr>
              <a:t> square matrix in which all the elements of the principal diagonal are ones and all other elements are zeros. Identity matrix is denoted as I. </a:t>
            </a:r>
          </a:p>
          <a:p>
            <a:pPr fontAlgn="base"/>
            <a:endParaRPr lang="en-US" sz="3200" dirty="0"/>
          </a:p>
          <a:p>
            <a:pPr algn="l" fontAlgn="base"/>
            <a:endParaRPr lang="en-GB" sz="3200" b="0" i="0" dirty="0">
              <a:solidFill>
                <a:srgbClr val="40424E"/>
              </a:solidFill>
              <a:effectLst/>
              <a:latin typeface="urw-din"/>
            </a:endParaRPr>
          </a:p>
          <a:p>
            <a:pPr algn="l" fontAlgn="base"/>
            <a:r>
              <a:rPr lang="en-GB" sz="2800" b="0" i="0" dirty="0">
                <a:solidFill>
                  <a:srgbClr val="40424E"/>
                </a:solidFill>
                <a:effectLst/>
                <a:latin typeface="urw-din"/>
              </a:rPr>
              <a:t/>
            </a:r>
            <a:br>
              <a:rPr lang="en-GB" sz="2800" b="0" i="0" dirty="0">
                <a:solidFill>
                  <a:srgbClr val="40424E"/>
                </a:solidFill>
                <a:effectLst/>
                <a:latin typeface="urw-din"/>
              </a:rPr>
            </a:br>
            <a:endParaRPr lang="en-GB" sz="2800" b="0" i="0" dirty="0">
              <a:solidFill>
                <a:srgbClr val="40424E"/>
              </a:solidFill>
              <a:effectLst/>
              <a:latin typeface="urw-din"/>
            </a:endParaRPr>
          </a:p>
        </p:txBody>
      </p:sp>
      <p:pic>
        <p:nvPicPr>
          <p:cNvPr id="4" name="Picture 3" descr="A picture containing text, clipart&#10;&#10;Description automatically generated">
            <a:extLst>
              <a:ext uri="{FF2B5EF4-FFF2-40B4-BE49-F238E27FC236}">
                <a16:creationId xmlns:a16="http://schemas.microsoft.com/office/drawing/2014/main" id="{372E3A30-213F-4FB3-BBB7-B351B5936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450" y="28550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697640" y="2297160"/>
              <a:ext cx="3446640" cy="4005720"/>
            </p14:xfrm>
          </p:contentPart>
        </mc:Choice>
        <mc:Fallback xmlns="">
          <p:pic>
            <p:nvPicPr>
              <p:cNvPr id="2" name="Ink 1"/>
              <p:cNvPicPr/>
              <p:nvPr/>
            </p:nvPicPr>
            <p:blipFill>
              <a:blip r:embed="rId4"/>
              <a:stretch>
                <a:fillRect/>
              </a:stretch>
            </p:blipFill>
            <p:spPr>
              <a:xfrm>
                <a:off x="4688280" y="2287800"/>
                <a:ext cx="3465360" cy="4024440"/>
              </a:xfrm>
              <a:prstGeom prst="rect">
                <a:avLst/>
              </a:prstGeom>
            </p:spPr>
          </p:pic>
        </mc:Fallback>
      </mc:AlternateContent>
    </p:spTree>
    <p:extLst>
      <p:ext uri="{BB962C8B-B14F-4D97-AF65-F5344CB8AC3E}">
        <p14:creationId xmlns:p14="http://schemas.microsoft.com/office/powerpoint/2010/main" val="16564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B4AFFB-7B1E-4AAF-B701-10C2C25B924A}"/>
              </a:ext>
            </a:extLst>
          </p:cNvPr>
          <p:cNvSpPr txBox="1"/>
          <p:nvPr/>
        </p:nvSpPr>
        <p:spPr>
          <a:xfrm>
            <a:off x="1974850" y="1082675"/>
            <a:ext cx="13780965" cy="3046988"/>
          </a:xfrm>
          <a:prstGeom prst="rect">
            <a:avLst/>
          </a:prstGeom>
          <a:noFill/>
        </p:spPr>
        <p:txBody>
          <a:bodyPr wrap="square">
            <a:spAutoFit/>
          </a:bodyPr>
          <a:lstStyle/>
          <a:p>
            <a:pPr algn="l" fontAlgn="base"/>
            <a:r>
              <a:rPr lang="en-GB" sz="3200" b="1" i="0" dirty="0">
                <a:solidFill>
                  <a:srgbClr val="40424E"/>
                </a:solidFill>
                <a:effectLst/>
                <a:latin typeface="urw-din"/>
              </a:rPr>
              <a:t>Orthogonal Matrix:</a:t>
            </a:r>
            <a:r>
              <a:rPr lang="en-GB" sz="3200" b="0" i="0" dirty="0">
                <a:solidFill>
                  <a:srgbClr val="40424E"/>
                </a:solidFill>
                <a:effectLst/>
                <a:latin typeface="urw-din"/>
              </a:rPr>
              <a:t> A matrix is said to be orthogonal if AA</a:t>
            </a:r>
            <a:r>
              <a:rPr lang="en-GB" sz="3200" b="0" i="0" baseline="30000" dirty="0">
                <a:solidFill>
                  <a:srgbClr val="40424E"/>
                </a:solidFill>
                <a:effectLst/>
                <a:latin typeface="urw-din"/>
              </a:rPr>
              <a:t>T</a:t>
            </a:r>
            <a:r>
              <a:rPr lang="en-GB" sz="3200" b="0" i="0" dirty="0">
                <a:solidFill>
                  <a:srgbClr val="40424E"/>
                </a:solidFill>
                <a:effectLst/>
                <a:latin typeface="urw-din"/>
              </a:rPr>
              <a:t> = A</a:t>
            </a:r>
            <a:r>
              <a:rPr lang="en-GB" sz="3200" b="0" i="0" baseline="30000" dirty="0">
                <a:solidFill>
                  <a:srgbClr val="40424E"/>
                </a:solidFill>
                <a:effectLst/>
                <a:latin typeface="urw-din"/>
              </a:rPr>
              <a:t>T</a:t>
            </a:r>
            <a:r>
              <a:rPr lang="en-GB" sz="3200" b="0" i="0" dirty="0">
                <a:solidFill>
                  <a:srgbClr val="40424E"/>
                </a:solidFill>
                <a:effectLst/>
                <a:latin typeface="urw-din"/>
              </a:rPr>
              <a:t>A = I .</a:t>
            </a:r>
          </a:p>
          <a:p>
            <a:pPr fontAlgn="base"/>
            <a:endParaRPr lang="en-GB" sz="3200" b="0" i="0" dirty="0">
              <a:solidFill>
                <a:srgbClr val="40424E"/>
              </a:solidFill>
              <a:effectLst/>
              <a:latin typeface="urw-din"/>
            </a:endParaRPr>
          </a:p>
          <a:p>
            <a:pPr algn="l" fontAlgn="base"/>
            <a:r>
              <a:rPr lang="en-GB" sz="3200" b="0" i="0" dirty="0">
                <a:solidFill>
                  <a:srgbClr val="40424E"/>
                </a:solidFill>
                <a:effectLst/>
                <a:latin typeface="urw-din"/>
              </a:rPr>
              <a:t/>
            </a:r>
            <a:br>
              <a:rPr lang="en-GB" sz="3200" b="0" i="0" dirty="0">
                <a:solidFill>
                  <a:srgbClr val="40424E"/>
                </a:solidFill>
                <a:effectLst/>
                <a:latin typeface="urw-din"/>
              </a:rPr>
            </a:br>
            <a:r>
              <a:rPr lang="en-GB" sz="3200" b="1" i="0" dirty="0">
                <a:solidFill>
                  <a:srgbClr val="40424E"/>
                </a:solidFill>
                <a:effectLst/>
                <a:latin typeface="urw-din"/>
              </a:rPr>
              <a:t>Idempotent Matrix:</a:t>
            </a:r>
            <a:r>
              <a:rPr lang="en-GB" sz="3200" b="0" i="0" dirty="0">
                <a:solidFill>
                  <a:srgbClr val="40424E"/>
                </a:solidFill>
                <a:effectLst/>
                <a:latin typeface="urw-din"/>
              </a:rPr>
              <a:t> A matrix is said to be idempotent if A</a:t>
            </a:r>
            <a:r>
              <a:rPr lang="en-GB" sz="3200" b="0" i="0" baseline="30000" dirty="0">
                <a:solidFill>
                  <a:srgbClr val="40424E"/>
                </a:solidFill>
                <a:effectLst/>
                <a:latin typeface="urw-din"/>
              </a:rPr>
              <a:t>2</a:t>
            </a:r>
            <a:r>
              <a:rPr lang="en-GB" sz="3200" b="0" i="0" dirty="0">
                <a:solidFill>
                  <a:srgbClr val="40424E"/>
                </a:solidFill>
                <a:effectLst/>
                <a:latin typeface="urw-din"/>
              </a:rPr>
              <a:t> = A.</a:t>
            </a:r>
          </a:p>
          <a:p>
            <a:pPr algn="l" fontAlgn="base"/>
            <a:r>
              <a:rPr lang="en-GB" sz="3200" b="0" i="0" dirty="0">
                <a:solidFill>
                  <a:srgbClr val="40424E"/>
                </a:solidFill>
                <a:effectLst/>
                <a:latin typeface="urw-din"/>
              </a:rPr>
              <a:t> </a:t>
            </a:r>
            <a:br>
              <a:rPr lang="en-GB" sz="3200" b="0" i="0" dirty="0">
                <a:solidFill>
                  <a:srgbClr val="40424E"/>
                </a:solidFill>
                <a:effectLst/>
                <a:latin typeface="urw-din"/>
              </a:rPr>
            </a:br>
            <a:r>
              <a:rPr lang="en-GB" sz="3200" b="1" i="0" dirty="0" err="1">
                <a:solidFill>
                  <a:srgbClr val="40424E"/>
                </a:solidFill>
                <a:effectLst/>
                <a:latin typeface="urw-din"/>
              </a:rPr>
              <a:t>Involutary</a:t>
            </a:r>
            <a:r>
              <a:rPr lang="en-GB" sz="3200" b="1" i="0" dirty="0">
                <a:solidFill>
                  <a:srgbClr val="40424E"/>
                </a:solidFill>
                <a:effectLst/>
                <a:latin typeface="urw-din"/>
              </a:rPr>
              <a:t> Matrix:</a:t>
            </a:r>
            <a:r>
              <a:rPr lang="en-GB" sz="3200" b="0" i="0" dirty="0">
                <a:solidFill>
                  <a:srgbClr val="40424E"/>
                </a:solidFill>
                <a:effectLst/>
                <a:latin typeface="urw-din"/>
              </a:rPr>
              <a:t> A matrix is said to be </a:t>
            </a:r>
            <a:r>
              <a:rPr lang="en-GB" sz="3200" b="0" i="0" dirty="0" err="1">
                <a:solidFill>
                  <a:srgbClr val="40424E"/>
                </a:solidFill>
                <a:effectLst/>
                <a:latin typeface="urw-din"/>
              </a:rPr>
              <a:t>Involutary</a:t>
            </a:r>
            <a:r>
              <a:rPr lang="en-GB" sz="3200" b="0" i="0" dirty="0">
                <a:solidFill>
                  <a:srgbClr val="40424E"/>
                </a:solidFill>
                <a:effectLst/>
                <a:latin typeface="urw-din"/>
              </a:rPr>
              <a:t> if A</a:t>
            </a:r>
            <a:r>
              <a:rPr lang="en-GB" sz="3200" b="0" i="0" baseline="30000" dirty="0">
                <a:solidFill>
                  <a:srgbClr val="40424E"/>
                </a:solidFill>
                <a:effectLst/>
                <a:latin typeface="urw-din"/>
              </a:rPr>
              <a:t>2</a:t>
            </a:r>
            <a:r>
              <a:rPr lang="en-GB" sz="3200" b="0" i="0" dirty="0">
                <a:solidFill>
                  <a:srgbClr val="40424E"/>
                </a:solidFill>
                <a:effectLst/>
                <a:latin typeface="urw-din"/>
              </a:rPr>
              <a:t> = I.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051160" y="2400120"/>
              <a:ext cx="8364960" cy="5920200"/>
            </p14:xfrm>
          </p:contentPart>
        </mc:Choice>
        <mc:Fallback xmlns="">
          <p:pic>
            <p:nvPicPr>
              <p:cNvPr id="2" name="Ink 1"/>
              <p:cNvPicPr/>
              <p:nvPr/>
            </p:nvPicPr>
            <p:blipFill>
              <a:blip r:embed="rId3"/>
              <a:stretch>
                <a:fillRect/>
              </a:stretch>
            </p:blipFill>
            <p:spPr>
              <a:xfrm>
                <a:off x="5041800" y="2390760"/>
                <a:ext cx="8383680" cy="5938920"/>
              </a:xfrm>
              <a:prstGeom prst="rect">
                <a:avLst/>
              </a:prstGeom>
            </p:spPr>
          </p:pic>
        </mc:Fallback>
      </mc:AlternateContent>
    </p:spTree>
    <p:extLst>
      <p:ext uri="{BB962C8B-B14F-4D97-AF65-F5344CB8AC3E}">
        <p14:creationId xmlns:p14="http://schemas.microsoft.com/office/powerpoint/2010/main" val="262841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2232</TotalTime>
  <Words>2310</Words>
  <Application>Microsoft Office PowerPoint</Application>
  <PresentationFormat>Custom</PresentationFormat>
  <Paragraphs>193</Paragraphs>
  <Slides>46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Cambria Math</vt:lpstr>
      <vt:lpstr>Roboto</vt:lpstr>
      <vt:lpstr>Roboto Medium</vt:lpstr>
      <vt:lpstr>sofia-pro</vt:lpstr>
      <vt:lpstr>Trebuchet MS</vt:lpstr>
      <vt:lpstr>urw-din</vt:lpstr>
      <vt:lpstr>Office Theme</vt:lpstr>
      <vt:lpstr>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Determinants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Rank of a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rank of a matrix:</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GFG</dc:title>
  <cp:lastModifiedBy>Sakshi Singhal</cp:lastModifiedBy>
  <cp:revision>64</cp:revision>
  <dcterms:created xsi:type="dcterms:W3CDTF">2021-04-08T12:59:42Z</dcterms:created>
  <dcterms:modified xsi:type="dcterms:W3CDTF">2024-07-28T05:52:30Z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2021-04-08T00:00:00Z</vt:filetime>
  </property>
  <property fmtid="{D5CDD505-2E9C-101B-9397-08002B2CF9AE}" pid="3" name="Creator">
    <vt:lpwstr>Serif Affinity Designer 1.9.1</vt:lpwstr>
  </property>
  <property fmtid="{D5CDD505-2E9C-101B-9397-08002B2CF9AE}" pid="4" name="LastSaved">
    <vt:filetime>2021-04-08T00:00:00Z</vt:filetime>
  </property>
</Properties>
</file>