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8.xml" ContentType="application/vnd.openxmlformats-officedocument.presentationml.notesSlide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3"/>
  </p:notesMasterIdLst>
  <p:sldIdLst>
    <p:sldId id="292" r:id="rId2"/>
    <p:sldId id="293" r:id="rId3"/>
    <p:sldId id="294" r:id="rId4"/>
    <p:sldId id="303" r:id="rId5"/>
    <p:sldId id="295" r:id="rId6"/>
    <p:sldId id="296" r:id="rId7"/>
    <p:sldId id="297" r:id="rId8"/>
    <p:sldId id="298" r:id="rId9"/>
    <p:sldId id="299" r:id="rId10"/>
    <p:sldId id="304" r:id="rId11"/>
    <p:sldId id="310" r:id="rId12"/>
    <p:sldId id="300" r:id="rId13"/>
    <p:sldId id="301" r:id="rId14"/>
    <p:sldId id="302" r:id="rId15"/>
    <p:sldId id="306" r:id="rId16"/>
    <p:sldId id="305" r:id="rId17"/>
    <p:sldId id="307" r:id="rId18"/>
    <p:sldId id="308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45" r:id="rId31"/>
    <p:sldId id="261" r:id="rId3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>
      <p:cViewPr varScale="1">
        <p:scale>
          <a:sx n="42" d="100"/>
          <a:sy n="42" d="100"/>
        </p:scale>
        <p:origin x="70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3:43:5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29044 3845 0,'0'-41'0,"0"0"47,82-41-16,0 82-15,-1 0 0,1 164 15,-82 163 16,-82-286-32,41 41 1,-40-82 0,81-41 15,41-41-15,81-40-1,83-42 1,-123 82-1,-82 0 1,0 1 0,0 40-1,-41 41 17,-41 81-17,82 1-15,-41 123 31,41 81-15,0-163 0,82-82-1,40-41 1,1 0 0,0-41-16</inkml:trace>
  <inkml:trace contextRef="#ctx0" brushRef="#br0" timeOffset="249.6766">30148 4131 0,'82'0'78,"41"0"-78,0-41 16,-1 41-16,1 0 16,123-81-1</inkml:trace>
  <inkml:trace contextRef="#ctx0" brushRef="#br0" timeOffset="583.3199">30517 3804 0,'0'-41'31,"0"82"16,0 0-47,0 0 16,0 41-16,0 81 15,81 1 1,-81-41 0</inkml:trace>
  <inkml:trace contextRef="#ctx0" brushRef="#br0" timeOffset="1199.4136">31253 3886 0,'82'0'0,"-82"-82"0,0 0 15,0 164 48,0-41-48,0 0-15,0 0 16,0 41-16,41-41 16,40 40 15,124-81-16,-164 0-15,0-41 16,41-40-16,-82 40 16,0-164-1,0 83 1,0 162 15,-41 42-15,41 164-1,-41 122 1,41-205-16,0 124 16,0-124-1,0-81-15,0 41 16,-41-41 0,-164-82 15,83-164-16,122-81 1,40 40 0,165 1-16</inkml:trace>
  <inkml:trace contextRef="#ctx0" brushRef="#br0" timeOffset="1516.8011">32726 3927 0,'122'0'63,"1"0"-63,0 0 16,-1 0-16,-40 0 15</inkml:trace>
  <inkml:trace contextRef="#ctx0" brushRef="#br0" timeOffset="1666.7559">32807 4172 0,'0'0'0,"123"0"47,0 0-47,-1-41 16,1 41-1,-41 0-15</inkml:trace>
  <inkml:trace contextRef="#ctx0" brushRef="#br0" timeOffset="2049.3028">34116 3681 0,'0'-81'16,"0"40"-1,0 163 48,0 1-63,0 0 16,0 0-16,0-1 15,0 206 1,0-247-1,0 1 1</inkml:trace>
  <inkml:trace contextRef="#ctx0" brushRef="#br0" timeOffset="3082.9019">29044 6013 0,'0'-82'0,"0"41"32,0 0-17,82 41 17,0 0-17,-1 123 1,-81 41-1,-41-1 1,-122-81 0,122-41-1,41-82 17,41 0-32,163-163 31,-40 40-16,-41 82 1,-123-40 0,0 40-1,-82 82 1,-41 82 0,82 163-1,41-40 1,0-83-1,164-40 1,40 0 0,-163-82-1</inkml:trace>
  <inkml:trace contextRef="#ctx0" brushRef="#br0" timeOffset="3300.4203">30107 6136 0,'-40'0'0,"80"0"62,42 0-62,41 0 16,0 0-16,-1 0 15,-40-41-15</inkml:trace>
  <inkml:trace contextRef="#ctx0" brushRef="#br0" timeOffset="3902.0754">31212 5890 0,'-41'0'15,"41"-82"-15,0 42 16,0-1 15,0 122 0,0 83-15,0 0 0,41-42-1,0-81 1,122-41 0,-40-41 15,-123-81-16,41-124 1,-41 164 0,0 164 15,0 41-15,0 368-1,0-123 1,0-82-1,0-122 1,0-123 0,-41-41-1,-122-123 1,122 41 0,-41-40 15,82 40-31,123-123 15</inkml:trace>
  <inkml:trace contextRef="#ctx0" brushRef="#br0" timeOffset="4150.3671">32562 6095 0,'0'-41'31,"82"41"-15,0 0 0,40 0-16,-40 0 31</inkml:trace>
  <inkml:trace contextRef="#ctx0" brushRef="#br0" timeOffset="4299.7126">32521 6340 0,'82'0'47,"41"0"-47,-42 0 16,1-82-1,0 82 1</inkml:trace>
  <inkml:trace contextRef="#ctx0" brushRef="#br0" timeOffset="5017.1238">34239 5768 0,'0'40'47,"-41"42"-47,-41 0 16,41-82 0,-81 0 30,122-82-14,163-122-1,-81 204-15,-41 0-1,-41 163 1,0 42-1,-41 204 1,-122-245 0,40-83-1,82 1 1,-41-82 0,82-204 15,41 81-16,41 41 1,41 82 0,40 41-1,-81 41 1,0 0 0,0-82-1,-1 0 1</inkml:trace>
  <inkml:trace contextRef="#ctx0" brushRef="#br0" timeOffset="30533.2491">28839 8099 0,'0'82'47,"0"0"-47,0-41 16,0 40-1,246-81 1,-1 0 0,123-122-1,1-1 1,81-41-1,-287 164 1,1 0 0,-41 0 15,81 0-15,-40 82-16,40-82 15,-122 0-15,-41 41 16,41-41-1,-41 0 1,81 41 0,1-41-1,0 0 1,0 0 0,-42 0-1,83 0 1,-82 0-1,41 82 1,-1-82 0,42 0 15,-82 0-15,122 0-1,123 0 1,1-41-1,-246 41-15,40 0 16,-40 0-16,82 0 16,286-123-1,-41 41 1,-164 82 0,-163 0-1</inkml:trace>
  <inkml:trace contextRef="#ctx0" brushRef="#br0" timeOffset="31253.2596">28921 9367 0,'0'0'0,"82"0"0,-82-82 0,123 82 16,-41 0-1,40 205 17,-285 40-1,81-245-16,82-41 17,82-81-32,81-165 31,-40 124-15,-164 245 46,41 40-62,-82-40 16,82 0-16,0-41 15,41 122 1,164-40 0,-124-123-1</inkml:trace>
  <inkml:trace contextRef="#ctx0" brushRef="#br0" timeOffset="31452.6472">29985 9449 0,'0'-41'16,"82"41"-1,-1 0-15,42 0 16,123 0 0,-165 0-16</inkml:trace>
  <inkml:trace contextRef="#ctx0" brushRef="#br0" timeOffset="31602.9742">30189 9654 0,'123'0'47,"41"0"-47,-42 0 15,1 0 1,-41 0-16</inkml:trace>
  <inkml:trace contextRef="#ctx0" brushRef="#br0" timeOffset="32052.7816">31089 9326 0,'0'-82'16,"41"82"-16,-41-40 15,82 40-15,0 0 16,-41 0-1,-41 81 1,0 1 0,-82 82 15,41-164-15,41-41 15,41 41-16,41-41 1,-1 82 0,-40 82-1,-41-42 1,-41 83 0,-81-123-1,-1-41 1,82 0-1,-41-41 1</inkml:trace>
  <inkml:trace contextRef="#ctx0" brushRef="#br0" timeOffset="32336.3813">30967 10349 0,'81'0'31,"42"0"-15,41 0-16,-1-41 16,-40 41-16,41 0 15</inkml:trace>
  <inkml:trace contextRef="#ctx0" brushRef="#br0" timeOffset="32702.5879">31171 10758 0,'123'-82'47,"-82"82"-47,40 0 15,-40 0 1,-41 82 0,0 0-16,-204 81 31,122-81-15,82-41-1,82-82 16,0 41-15,122-41 0,-122-41-16</inkml:trace>
  <inkml:trace contextRef="#ctx0" brushRef="#br0" timeOffset="32986.2428">32235 10308 0,'0'0'0,"0"41"47,0 0-32,0 41-15,0 40 16,0-81-16</inkml:trace>
  <inkml:trace contextRef="#ctx0" brushRef="#br0" timeOffset="33736.4005">32930 9858 0,'0'-82'15,"41"41"1,41 41-16,-41 0 16,0 0-16,-41 41 15,81 41-15,-81 0 16,-163 163 15,163-204 0,0-123 1,122-40-32,1-83 15,-41 123 17,-82 1-17,-123 162 16,41 42-15,82 82 0,0-124-1,246 42 1,-1-123 0</inkml:trace>
  <inkml:trace contextRef="#ctx0" brushRef="#br0" timeOffset="33952.7219">33994 10022 0,'41'0'47,"40"0"-47,1-82 0,0 82 16,0 0-16</inkml:trace>
  <inkml:trace contextRef="#ctx0" brushRef="#br0" timeOffset="34103.4348">33994 10308 0,'0'0'0,"81"0"32,1 0-17,82-82 1,0 41 0</inkml:trace>
  <inkml:trace contextRef="#ctx0" brushRef="#br0" timeOffset="34403.408">34975 9490 0,'0'-41'0,"0"-41"15,0 123 48,82 41-63,-82 0 0,0 0 16,0-1-1,41 83 1,-41-82-1</inkml:trace>
  <inkml:trace contextRef="#ctx0" brushRef="#br0" timeOffset="34636.9439">34853 10267 0,'41'0'31,"40"-41"-15,42 41 0,204-82-1,-163 82 1</inkml:trace>
  <inkml:trace contextRef="#ctx0" brushRef="#br0" timeOffset="35069.9089">35139 10594 0,'82'0'32,"-41"0"-17,0 0-15,0 0 16,40 0 0,-40 0-1,-41 82 1,-163 41-1,-42 81 1,123-163 0,41-41-1,82 0 17,41 0-32,164 0 15,40-41 1,-163 41-1,-42-81 1,-40 81 0</inkml:trace>
  <inkml:trace contextRef="#ctx0" brushRef="#br0" timeOffset="39687.2573">41480 2577 0,'-82'0'0,"82"-41"16,0-41 0,41 82-1,245 82 16,-368 164 1,0-165-17,1-40 1,81-82 15,81-40-31,124-83 16,-1-41-1,-163 164 1,0 1 15,-82 40-15,0 0 0,-122 163-1,163 42 1,0-164-16,0 0 15,0 40-15,82-81 0,-1 41 16,165-41 0</inkml:trace>
  <inkml:trace contextRef="#ctx0" brushRef="#br0" timeOffset="39886.8406">42502 2577 0,'-82'0'16,"123"0"15,41 0-31,82 0 16,-1-82-16,-40 82 16,0 0-1,-41 0-15</inkml:trace>
  <inkml:trace contextRef="#ctx0" brushRef="#br0" timeOffset="40087.2532">42870 2332 0,'-40'0'0,"40"40"47,40 42-32,-40 0-15,0 0 16,0 41-16,41 122 31,-41-204-31</inkml:trace>
  <inkml:trace contextRef="#ctx0" brushRef="#br0" timeOffset="40553.5143">43484 2454 0,'0'0'0,"0"-82"0,0 123 62,0 0-62,0 41 16,123 41-1,-41-123 1,-1 0 0,1-41 15,-82-82-15,0 41-1,0 41 1,0 164-1,0 204 1,-82 246 0,82-205-1,0-122 1,0-124 0,-122-122-1,-42-122 1,82-42-1,82 41-15,0 1 16</inkml:trace>
  <inkml:trace contextRef="#ctx0" brushRef="#br0" timeOffset="40787.1484">44466 2700 0,'41'0'16,"41"0"-1,40 0-15,83 0 16,-164 0-1</inkml:trace>
  <inkml:trace contextRef="#ctx0" brushRef="#br0" timeOffset="40920.2378">44548 2945 0,'0'0'0,"122"0"31,42 0-31,0 0 15,40 0 1</inkml:trace>
  <inkml:trace contextRef="#ctx0" brushRef="#br0" timeOffset="41170.0173">46102 2332 0,'0'81'47,"0"1"-32,0 0-15,0 0 16,0 0-16,41-1 15,-41 124 1</inkml:trace>
  <inkml:trace contextRef="#ctx0" brushRef="#br0" timeOffset="42120.1713">41561 4213 0,'41'-82'32,"0"82"-17,41 0-15,-41 164 31,-82-41-15,-41-41 0,41-42-1,82-121 17,41 40-32,41-82 15,-82 82 1,-41-41-1,-41 123 17,0 82-17,41 81 1,0-40 0,123-123-16</inkml:trace>
  <inkml:trace contextRef="#ctx0" brushRef="#br0" timeOffset="42287.6693">42257 4581 0,'82'0'15,"40"0"1,42 0-16,122-81 15</inkml:trace>
  <inkml:trace contextRef="#ctx0" brushRef="#br0" timeOffset="42770.6708">43402 4254 0,'-41'41'47,"41"0"-47,0 0 16,82 41 0,-41-82-16,82 81 15,-41-81 1,-1 0-1,-40-122 1,-41 40 0,0 0 15,0 123-15,0 41-1,-41 245 1,41-122-16,-41 40 15,41-122-15,0-41 16,-81-42 0,40 42-1,-205-123 1,124-40 0,81-1-1,82-41 1</inkml:trace>
  <inkml:trace contextRef="#ctx0" brushRef="#br0" timeOffset="42987.8892">44998 4540 0,'-123'-81'0,"164"81"32,41-41-17,40 41-15,-40 0 0,-41 0 16</inkml:trace>
  <inkml:trace contextRef="#ctx0" brushRef="#br0" timeOffset="43121.0257">44875 4745 0,'82'0'47,"40"0"-47,1 0 16,0-123-16</inkml:trace>
  <inkml:trace contextRef="#ctx0" brushRef="#br0" timeOffset="43454.0544">46061 4213 0,'0'-123'0,"0"83"16,41-83-1,41 123 16,-82 41-15,0 0-16,0 122 31,-205 124-15,124-246 0,40 40-1,122-81 1,83 0-1,0 0-15,286-41 16,-287 41-16,-81 0 16</inkml:trace>
  <inkml:trace contextRef="#ctx0" brushRef="#br0" timeOffset="44050.0764">40948 6013 0,'0'0'0,"-123"0"0,-41 41 15,1-41 1,-42 0 0,83 82-1,81-82 1,82 0 31,122 0-32,164 0 1,1555 0 0,82-82-1,-328-41 1,-491 123-1,-367-82 1,-697 82 0,-81-81-1,-41 81 79,-40-41-94</inkml:trace>
  <inkml:trace contextRef="#ctx0" brushRef="#br0" timeOffset="45338.0143">43934 2086 0,'0'41'32,"0"41"-32,-82 0 15,82 40-15,-204 206 16,-124 776 15,328-695-15</inkml:trace>
  <inkml:trace contextRef="#ctx0" brushRef="#br0" timeOffset="45621.417">43811 4213 0,'0'0'0,"0"-82"16,0 1-1,-41 203 17,-81 83-17,-165 245 1,-40 41 0,163-123-16</inkml:trace>
  <inkml:trace contextRef="#ctx0" brushRef="#br0" timeOffset="46321.4073">42666 6708 0,'-41'-81'15,"-41"-42"1,82 82 0,82 0 15,163 286 0,-326 1-15,-206-1-1,165-163 1,203-82 31,83 0-47,122-41 15,-122-41 1,-41 42 15</inkml:trace>
  <inkml:trace contextRef="#ctx0" brushRef="#br0" timeOffset="46687.6936">43198 6954 0,'0'-41'16,"0"-41"-1,41 41 1,-41-41-16,40 82 31,-40 82-15,0 205-1,0-83 1,0-122 0,0-123 15,123-41-16,-82 0-15,41-81 0,0-1 32,-82 123-32,0 82 31,0 82-15,0 81-1,0-81 1,0 0-1,82-123 1,-1 0-16</inkml:trace>
  <inkml:trace contextRef="#ctx0" brushRef="#br0" timeOffset="46855.3998">44057 6995 0,'82'-41'31,"40"41"-15,-40 0-16,-41 0 15,41 0 1</inkml:trace>
  <inkml:trace contextRef="#ctx0" brushRef="#br0" timeOffset="46971.327">44139 7240 0,'122'-41'31,"-40"41"-31,0-82 16</inkml:trace>
  <inkml:trace contextRef="#ctx0" brushRef="#br0" timeOffset="47871.1691">45325 6708 0,'0'-41'15,"0"-40"1,41 81-16,0-41 16,81 41-1,-81 0 1,0 82 0,-41-1-1,0 1 1,0 0-1,-41-82 79,41 41-94,-41-41 16,41 41-1,-81-41 17,81 82-17,0-41 95,0-1-79,-41-40-15,122 0 109,42 0-110,-41 0 1,0 0-1,-82 82 1,0 41 0,0-41-1,-123-82 1,0 0 0,82-82-16</inkml:trace>
  <inkml:trace contextRef="#ctx0" brushRef="#br0" timeOffset="48754.1568">43075 8549 0,'0'-41'16,"0"0"-1,0 0 1,82 41-16,0 0 16,-1 0-16,-81 41 15,41 0-15,-41 82 16,-163 41 31,204-246-16,163-123 0,-204 123-15,0 164 15,0 0-15,0 41-1,0-1 1,123-81 0,-41-41-1</inkml:trace>
  <inkml:trace contextRef="#ctx0" brushRef="#br0" timeOffset="48887.9049">44098 8508 0,'81'0'16,"1"0"-1,82 0 1</inkml:trace>
  <inkml:trace contextRef="#ctx0" brushRef="#br0" timeOffset="49021.4643">44179 8795 0,'41'0'15,"41"0"-15,123-123 16</inkml:trace>
  <inkml:trace contextRef="#ctx0" brushRef="#br0" timeOffset="49389.9185">45038 8222 0,'0'-41'16,"82"41"-16,0 0 31,-41 0-31,-41 123 31,-41-42-31,-41-81 16,41 82 0,82-82 30,41 0-46,0 0 32,0 82-17,-82-41 1,-82 41 0,-82-41-1,82-41 1</inkml:trace>
  <inkml:trace contextRef="#ctx0" brushRef="#br0" timeOffset="49571.7699">44957 9040 0,'122'-41'46,"-40"41"-46,0 0 0,82 0 32,-123 0-32</inkml:trace>
  <inkml:trace contextRef="#ctx0" brushRef="#br0" timeOffset="49887.8449">45243 9326 0,'41'-41'15,"41"41"-15,-41-81 0,40 81 16,-40 40 0,-41 83-1,0-41-15,-163 123 16,81-124-1,41 1-15,-41 0 32,82-41-17,164-41 1,245 0 0,0-82-1,-327 0-15</inkml:trace>
  <inkml:trace contextRef="#ctx0" brushRef="#br0" timeOffset="51854.7715">33339 9817 0,'41'-41'16,"-41"0"0,0-40-1,0 40 1,0 0 15,0 0 16,0 123 47,0-1-94,0 1 0,0 41 15,0-41-15,0 40 16,0 42 0,41-123-1,41 0 1,0-41 0,-1-41-1,1-82 1,0 1-1,-82 40 1,0 0 15,0-41-15,0 82 0,-41 82 15,41 82-16,0 245 1,0 164 0,0-41-1,0-41 1,0-246 0,-82-163-1,-81 41 1,-1-246-1,82-81 17,82-1-17,246-40 1,-83 82-16</inkml:trace>
  <inkml:trace contextRef="#ctx0" brushRef="#br0" timeOffset="52355.099">33380 9776 0,'0'-41'16,"-41"41"15,41-41-31,0 82 62,0 0-46,-82 0 0,82 327-1,0-204 1,82-123-16</inkml:trace>
  <inkml:trace contextRef="#ctx0" brushRef="#br0" timeOffset="54255.175">47207 2741 0,'-82'0'0,"123"0"62,40-82-62,42 82 16,-41 0-16,-41 0 16,0 0-1</inkml:trace>
  <inkml:trace contextRef="#ctx0" brushRef="#br0" timeOffset="54405.083">47125 2986 0,'122'0'47,"1"-82"-47,0 82 16,-41-41-16,0 41 15</inkml:trace>
  <inkml:trace contextRef="#ctx0" brushRef="#br0" timeOffset="54638.0167">47697 2700 0,'0'-82'16,"-40"82"-16,-42-41 16,82 0-1,-41 41 1,123 0 15,-41 0-15,40 82-1,-40 82 1,-41 40 0,-41-81-16,-163 81 15,81-122-15</inkml:trace>
  <inkml:trace contextRef="#ctx0" brushRef="#br0" timeOffset="61556.3119">34566 9654 0,'41'0'203,"0"0"-187,0 0 0,0 0-1,41 0 16,-123 0 63,-41 0-78,0 40-1,41-40 1,-40 0 31,162 0 109,-40 0-156,0 0 16,41 0-1,0 0 1,-123 0 78,0 0-79,-41 0 1</inkml:trace>
  <inkml:trace contextRef="#ctx0" brushRef="#br0" timeOffset="68789.7749">49129 3150 0,'0'-123'15,"0"41"1,82 41 0,0 41-16,81 0 31,-244 164 16,-42-41-32,41-42 1,123-122 15,0 41-15,123-40-1,-124 40 1,42 81 0,-82 1-1,0 0 1,-82 0 0,-40-82-1,40 0 1</inkml:trace>
  <inkml:trace contextRef="#ctx0" brushRef="#br0" timeOffset="69090.2821">49088 3927 0,'-82'0'0,"123"0"62,82 0-62,0 0 0,40-41 16,-40 41 0,0 0-1,-82 0-15</inkml:trace>
  <inkml:trace contextRef="#ctx0" brushRef="#br0" timeOffset="69490.5062">49375 4254 0,'41'-41'31,"-1"41"-15,1 0-16,41 0 16,-82 41-1,0 41 1,-82 41 0,-81-1-1,81-81 1,0-41-1,164 0 1,-41 0 0,122-82-1,1 82 1,0-40 0</inkml:trace>
  <inkml:trace contextRef="#ctx0" brushRef="#br0" timeOffset="69756.5805">50152 3804 0,'0'-41'16,"0"0"15,82 41-31,81-81 16,42 81 0,-164 0-1</inkml:trace>
  <inkml:trace contextRef="#ctx0" brushRef="#br0" timeOffset="69972.9969">50315 3354 0,'0'-41'16,"0"123"30,0 0-30,0 41-16,41-1 16,-41 1-16,0 41 15,0-123 1</inkml:trace>
  <inkml:trace contextRef="#ctx0" brushRef="#br0" timeOffset="70473.6937">50847 3559 0,'0'-41'16,"0"-41"0,0 164 30,0-41-46,0 41 16,0-42-16,41 42 16,82 0-1,-41-82 1,40-123 0,-40 42-1,-82-42 16,0 82-15,0 0 0,0 164-1,0-41 1,0 163 0,0 0-1,0-122-15,82 0 16,-82-82-16,0 41 15,-41-82 1,-41 0 0,-81-82-1,81 0 1</inkml:trace>
  <inkml:trace contextRef="#ctx0" brushRef="#br0" timeOffset="70723.7821">52115 3722 0,'0'-81'0,"41"-1"31,0 82-15,123 0 0,-123 0-1,-41 41 1</inkml:trace>
  <inkml:trace contextRef="#ctx0" brushRef="#br0" timeOffset="70840.1895">52074 3886 0,'0'0'0,"41"0"32,41-41-17,0 41-15,163-41 16</inkml:trace>
  <inkml:trace contextRef="#ctx0" brushRef="#br0" timeOffset="71123.9283">52893 3395 0,'0'-82'16,"-41"164"46,41 0-46,0 41-16,0-1 15,0-40-15,41 41 16,-41-41 0</inkml:trace>
  <inkml:trace contextRef="#ctx0" brushRef="#br0" timeOffset="72006.4554">51134 5522 0,'0'-41'0,"0"-41"15,0 123 32,0 0-47,0 41 16,41-82-1,122 0 17,-81-123-1,-82 42 16,0 203-32,0 1 1,0 122 0,0 83-1,0-247-15,-82 83 16,82-123-16,-41 0 15,-41-41 1,1 0 0,-42-82-1,82-82 1,123 1 0,204 40-1</inkml:trace>
  <inkml:trace contextRef="#ctx0" brushRef="#br0" timeOffset="72190.0448">51952 5563 0,'82'0'46,"-42"0"-30,1 0-16,0 0 16</inkml:trace>
  <inkml:trace contextRef="#ctx0" brushRef="#br0" timeOffset="72340.5823">51870 5890 0,'123'-41'31,"-1"41"-15,1-41-16,0 41 15</inkml:trace>
  <inkml:trace contextRef="#ctx0" brushRef="#br0" timeOffset="72917.2467">53056 5604 0,'-122'0'15,"203"0"32,42 0-31,0 0-16,-1 0 15,1 0-15,-41-82 16</inkml:trace>
  <inkml:trace contextRef="#ctx0" brushRef="#br0" timeOffset="73140.4991">53833 5277 0,'0'-41'0,"0"123"62,0-1-62,0 165 32,0-83-17,0-122 1</inkml:trace>
  <inkml:trace contextRef="#ctx0" brushRef="#br0" timeOffset="73357.4978">53220 6381 0,'-82'0'15,"205"0"17,40 0-32,42-82 15,-1 82-15,-40-81 16,-82 81 0</inkml:trace>
  <inkml:trace contextRef="#ctx0" brushRef="#br0" timeOffset="73707.0248">53752 6627 0,'41'0'47,"40"0"-47,-40 0 15,0 0 1,41 0 0,-123 163-1,-123 1 1,1-41 0,163-83-1,41-40 16,81 0-31,42 0 16,0-81-16,204 81 16,-286-123-1</inkml:trace>
  <inkml:trace contextRef="#ctx0" brushRef="#br0" timeOffset="74390.9494">50602 5359 0,'0'-41'31,"-41"41"-31,41 122 31,0 83-31,0-1 16,0 83-16,41 40 16,-41-41-1,0 328 17,41-614-17</inkml:trace>
  <inkml:trace contextRef="#ctx0" brushRef="#br0" timeOffset="75077.2897">50970 5072 0,'0'-41'15,"82"0"1,41 41 0,245-122-1,123-83 1,81 82 0,83 42-1,163 81 1,0 0-1,-654 0 1,-83 0 0,-40 81-1,-41-40 1,82 123 0,-82 0-1,0 81 16,0 0-15,41 164 0,41 1-1,-82-124 1,0-82 0,0 42-1,0-164 1,0 40-1,-164 1 1,-40-82 0,-410 204-1,123-122 1,-122-41 0,122-82-1,123 0 16,327 0-15</inkml:trace>
  <inkml:trace contextRef="#ctx0" brushRef="#br0" timeOffset="76575.0359">28185 8345 0,'0'40'31,"0"1"-16,0 41-15,-82 41 16,82 41-16,0 408 16,41 819 15,41-164 0,0-859 0,-82-122-15,-41-205 0,0-41-1</inkml:trace>
  <inkml:trace contextRef="#ctx0" brushRef="#br0" timeOffset="78270.6745">35875 8017 0,'0'82'47,"0"-41"-31,0 0-16,82 41 15,-82 40-15,82 42 16,-82 82 0,164 285 15,-42 206 0,-40-247 0,-82-408-31,0 82 16,0-41 0,0-83-16,0 83 31,0 0-16,0-41 1,0 40 0,0-40-1,0 0 1,0-41 0,0 41-16,-41 0 15,41-1 1,-41-81-16,41 41 15,-81 41 17,-42-82-17,41 0-15,-204 41 16,40 41 0,-40 0-1,-82-82 16,122 41-15,-204 40 0,0 1-1,41-82 1,0 0 0,82 0-1,-41 0 1,-82 0-1,-82 0 1,205 0 0,81 0-1,42 0 1,-42 0 0,1 0 15,40 0-16,1 0 1,-42 0 0,124 41-16,-83-41 15,123 0-15,0 0 16,-81 0 0,122 82-1,-41-82 1,41 0-16,-41 0 15,41 41 1,-40-41-16,-1 0 16,82 82-1,-41-82-15,164-41 63</inkml:trace>
  <inkml:trace contextRef="#ctx0" brushRef="#br0" timeOffset="80042.276">6095 12599 0,'-82'0'16,"82"-82"15,0 0 0,41 82-15,41 0-16,123 245 31,-205-81-15,0 41 0,-205-124 15,205 1-16,0-123 1,0-40 0,286-206-1,-245 124 1,41 40 0,-82 41-1,0 41 1,0 164 31,0 0-47,0 163 15,0 0 1,41-245 0,82 82 15,-1-123-16,-81-82-15</inkml:trace>
  <inkml:trace contextRef="#ctx0" brushRef="#br0" timeOffset="80257.9629">7077 13008 0,'-41'0'16,"82"0"15,82 0-15,-42 0-16,288-41 15,-165 41 1,-163 0 0</inkml:trace>
  <inkml:trace contextRef="#ctx0" brushRef="#br0" timeOffset="80491.1799">7486 12680 0,'0'0'0,"0"-40"16,0 121 46,41 42-62,-41 0 16,0 0-16,41 122 15,41-41 1,40-163 0</inkml:trace>
  <inkml:trace contextRef="#ctx0" brushRef="#br0" timeOffset="81074.8534">8509 12967 0,'0'-82'0,"-41"82"16,41-82-16,0 41 15,0 82 48,0 41-63,0 41 0,0-41 15,122 122 1,1-163 0,0-41-1,-41 0 16,0-82-15,-82-122 0,0 40-1,0 123 1,-41 205 31,41-42-47,0 206 15,0 122 1,0-123 0,0 41-1,-41-327 1,-41 41 0,-41-123 15,-122-327-16,245 163 1,41 1 0,0 81-16</inkml:trace>
  <inkml:trace contextRef="#ctx0" brushRef="#br0" timeOffset="81324.4339">9490 13049 0,'41'0'31,"41"0"-15,82 0-16,-42 0 15,-81 0 1,41 0 0</inkml:trace>
  <inkml:trace contextRef="#ctx0" brushRef="#br0" timeOffset="81457.8898">9613 13417 0,'0'0'0,"41"0"47,82-41-47,81 41 16,-81-41-16</inkml:trace>
  <inkml:trace contextRef="#ctx0" brushRef="#br0" timeOffset="81875.2422">11249 12721 0,'0'-41'16,"0"-81"0,0 40-1,0 41 17,0 368 14,0 164-14,82-245-1</inkml:trace>
  <inkml:trace contextRef="#ctx0" brushRef="#br0" timeOffset="83074.4402">6300 15012 0,'0'-82'15,"0"41"1,0 82 15,0 41-15,-82 82 15,0-164 0,82-82-15,0 0 0,0 0-16,0 0 15,41 1 1,82 81-16,-123-82 15,81 82 1,1 204 0,0 205-1,-205-40 1,-81-124 0,40-81-1,82-124 1,41-40-16,41-40 15,0-42 1,0-41-16,0-81 16,164 40-1,-82 41 1,82 123 0,-42 82 15,-81 41-16,0-41 1,-41-1-16,0 1 16,0 0-16</inkml:trace>
  <inkml:trace contextRef="#ctx0" brushRef="#br0" timeOffset="83524.7019">6913 15421 0,'0'0'0,"0"-82"16,0 41-1,41 41-15,0 0 16,-41 41 0,0 82 15,0 41-16,0-246 32,41 41-31,-41-41-16,82-41 16,0 1-1,-82 40 1,-41 82 15,0 163-15,41 1-1,0 0 1,41-42 0,0-122-1,122 41 1,-122-41-16</inkml:trace>
  <inkml:trace contextRef="#ctx0" brushRef="#br0" timeOffset="83724.4151">7936 15339 0,'-41'0'15,"164"0"16,-1 0-31,42-41 16,-41 41 0,-41 0-16,-41-81 15,40 81 1</inkml:trace>
  <inkml:trace contextRef="#ctx0" brushRef="#br0" timeOffset="83958.0929">8304 14971 0,'0'0'0,"0"41"47,0 82-31,0-1-16,0 1 15,41 82 1,0-42 0,41-122-1</inkml:trace>
  <inkml:trace contextRef="#ctx0" brushRef="#br0" timeOffset="84541.1564">9368 14685 0,'-82'41'31,"82"0"-31,0 0 16,-41-1-16,41 83 15,-41-82 1,-41-41 15,41 0 0,41-82-31,0-40 16,82-1 0,-41 123-1,41-41 1,41 123-16,-123 0 15,0 40 1,0 124 0,-123 81-1,0-163 1,0-124 0,42-40-1,81-40 1,-82-42-16,123-123 15,0 82-15,81 83 16,-40 40 0,0 0-1,0 122 1,-41-40 15,-41 0-15,81-41-1,-40-41-15</inkml:trace>
  <inkml:trace contextRef="#ctx0" brushRef="#br0" timeOffset="85058.4451">9613 15257 0,'0'-40'16,"41"40"-1,0 0 16,-41 81-31,0-40 16,0 41 0,0 0-1,82-82 17,-82-41-17,122 41 1,-81-205-1,-41 124 1,0 40 0,0 82 31,0 40-47,0 1 15,0 123 1,0 40-1,0 1 1,0-124 0,0-40-1,-41-41 1,-40-41 0,-1-123-1,0-40 1,82 122-16,0-41 15,82 0 1,41 0-16</inkml:trace>
  <inkml:trace contextRef="#ctx0" brushRef="#br0" timeOffset="85291.4204">10513 15298 0,'-82'-81'0,"164"81"47,0 40-32,-41-40-15,0 0 16,0 0-1</inkml:trace>
  <inkml:trace contextRef="#ctx0" brushRef="#br0" timeOffset="85441.3286">10513 15503 0,'82'0'46,"0"0"-46,0 0 16,-1 0-16</inkml:trace>
  <inkml:trace contextRef="#ctx0" brushRef="#br0" timeOffset="85992.2413">12027 14808 0,'0'40'47,"0"1"-47,-41 82 15,-41-41 1,0-82-1,0 0 17,82-41-17,-41-41-15,41-81 16,82 122 0,-82-41-1,82 82 1,0 41-16,-82 41 15,82 245 1,-123 41 0,-164 82-1,82-368 1,83-1 0,40-203-1,0-124 1,0 165-16,81 40 15,1 41 1,82 0 0,-123 81-16,-41-40 15,163 41 1,-81-41 0</inkml:trace>
  <inkml:trace contextRef="#ctx0" brushRef="#br0" timeOffset="86112.0499">12477 15830 0</inkml:trace>
  <inkml:trace contextRef="#ctx0" brushRef="#br0" timeOffset="115011.4061">12395 13253 0,'41'0'47,"0"0"-47,40-82 16,1 82-16,0-41 15,-41 41-15</inkml:trace>
  <inkml:trace contextRef="#ctx0" brushRef="#br0" timeOffset="115184.9015">12599 12885 0,'0'0'0,"-41"0"16,41-82 0</inkml:trace>
  <inkml:trace contextRef="#ctx0" brushRef="#br0" timeOffset="115628.2879">12272 12803 0,'-41'0'94,"82"0"15,0 0-93,0 0-16,41 0 15,-41 0-15,0 0 16,81 0 0,-81 0-1</inkml:trace>
  <inkml:trace contextRef="#ctx0" brushRef="#br0" timeOffset="116061.6329">12681 12558 0,'0'41'78,"82"40"-78,-82-40 16,82 0-16,-82 41 16,0 123-1,-82-42 1,41 1-1,-41-123 1,82 0-16</inkml:trace>
  <inkml:trace contextRef="#ctx0" brushRef="#br0" timeOffset="116811.4844">13213 12721 0,'0'-41'32,"0"123"30,0-41-62,0 0 16,41-41-16,-41 82 15,82-82-15,-41 0 16,40 0-16,-40 0 16,0 0-1,82-123 16,-123-40 1,0 244-1,0 42-15,0 163-1,0 1 1,0-83-1,0-122 1,0 0-16,-41 41 16,0-123 15,-41-41-15,82 0-1,-82-82 1,82 0-1,123-40 1,-82 122-16</inkml:trace>
  <inkml:trace contextRef="#ctx0" brushRef="#br0" timeOffset="117028.6853">14113 13008 0,'82'0'47,"-41"0"-47,0 0 0,40 0 16,1 0-1,-41 0 1</inkml:trace>
  <inkml:trace contextRef="#ctx0" brushRef="#br0" timeOffset="117161.3558">14195 13253 0,'41'0'15,"-41"-41"1,81 41-16,-40 0 0</inkml:trace>
  <inkml:trace contextRef="#ctx0" brushRef="#br0" timeOffset="117578.8864">14890 12721 0,'0'-41'0,"0"-40"32,0 162 30,0 1-46,0 286 15,123-122 0</inkml:trace>
  <inkml:trace contextRef="#ctx0" brushRef="#br0" timeOffset="117812.0669">15217 13090 0,'82'0'31,"-41"0"-31,41 0 15,163-82 1,-163 82-16</inkml:trace>
  <inkml:trace contextRef="#ctx0" brushRef="#br0" timeOffset="118361.5707">16158 12844 0,'0'-41'31,"0"-41"0,82 82-15,0 0 0,-82 82-16,41 0 15,-41 41 1,0-1 0,-82-81-1,82-82 32,82-81-47,122-42 16,-163-81 15,41 204-15,-164 41-1,0 82 1,-40 163-1,122-163 1,0 41 0,81-83-1,83-40 1,-123-81 0</inkml:trace>
  <inkml:trace contextRef="#ctx0" brushRef="#br0" timeOffset="119578.5746">6341 17057 0,'0'123'62,"0"-82"-46,-82-41-16,82 41 31,-41-41-15,41-41 15,0-164 0,82 42 1,-41 163-17,40 204 1,-81 205 0,-163-81-1,40-124 1,0-40-1,82-164 1,41-123 15,0 41-15,41-81 0,82 122-1,-123-41-15,123 82 16,-82 41-16,-41 0 15,122 81 1,-81-81 0,-41 0-16</inkml:trace>
  <inkml:trace contextRef="#ctx0" brushRef="#br0" timeOffset="119945.5467">6709 17589 0,'0'-41'16,"41"41"15,-41 82-15,0 41 0,0-42-1,0-121 32,81-42-47,-81 0 16,82-163-1,-41 204 1,-41 122 15,0 83-15,0-41-1,0-82-15,0 0 16,123 40 0</inkml:trace>
  <inkml:trace contextRef="#ctx0" brushRef="#br0" timeOffset="120129.0806">7486 17548 0,'41'0'31,"41"0"-15,327-82 0,-287 41-1</inkml:trace>
  <inkml:trace contextRef="#ctx0" brushRef="#br0" timeOffset="120345.4619">7854 17262 0,'0'-82'15,"0"164"16,0 0-31,0-1 16,0 42-16,41 0 16,0 122-1</inkml:trace>
  <inkml:trace contextRef="#ctx0" brushRef="#br0" timeOffset="120861.6846">8672 17180 0,'0'41'32,"0"41"-17,0-41 1,0 40-1,-82-81 17,1-40-17,81-42-15,0 41 16,41 0 0,40-41-1,1 82 1,-41 205-1,-41 40 1,-41 0 15,-41-122-31,1 0 16,-42-82 0,123-82-1,0-41 1,82-82-1,-1 124 1,1 40 0,0 163-1,-41-122 1,41 41 0</inkml:trace>
  <inkml:trace contextRef="#ctx0" brushRef="#br0" timeOffset="121146.2508">9204 17262 0,'0'-82'16,"0"0"-1,0 123 32,0 82-47,0 0 16,0 408-1,0-285 1,82-83 0,0-163-1,-1 0-15</inkml:trace>
  <inkml:trace contextRef="#ctx0" brushRef="#br0" timeOffset="121428.8716">9654 17507 0,'0'-82'16,"0"1"-1,-41 40 1,41 123 31,0 40-31,0 42-16,0 81 15,0-40 1,0-82-1</inkml:trace>
  <inkml:trace contextRef="#ctx0" brushRef="#br0" timeOffset="121661.7176">10186 17794 0,'82'0'47,"-1"0"-47,1 0 16,0 0-16,-41 0 0,0-82 15</inkml:trace>
  <inkml:trace contextRef="#ctx0" brushRef="#br0" timeOffset="122129.2879">10840 17548 0,'0'-41'31,"41"41"-15,0 0 15,41 41-15,-82 0-16,0 0 15,0 82 1,-82-82-16,82-1 15,0-121 32,82 40-31,41-123 0,-82 123-1,-41 0 1,-41 41-1,-41 41 1,82 82 0,-41-41-1,41 40 1,41-81 0,82-41-1</inkml:trace>
  <inkml:trace contextRef="#ctx0" brushRef="#br0" timeOffset="122378.6209">11618 17262 0,'-41'0'0,"41"-82"0,0 41 15,41 41 16,40 123-15,-81-41-16,82-1 16,-82 165-1,0-1 1,-41-81-16,-41-41 16,42-123-1</inkml:trace>
  <inkml:trace contextRef="#ctx0" brushRef="#br0" timeOffset="122595.5407">12640 17548 0,'-82'0'16,"164"-82"15,41 82-31,0 0 16,40-41-1,-122 41 1</inkml:trace>
  <inkml:trace contextRef="#ctx0" brushRef="#br0" timeOffset="122729.2321">12804 17834 0,'0'-40'32,"82"40"-17,-1-41-15,1 41 16,-41-123 0</inkml:trace>
  <inkml:trace contextRef="#ctx0" brushRef="#br0" timeOffset="123262.6449">14072 17139 0,'0'82'47,"-82"-41"-32,41 41 1,-41-1 0,42-81-1,-1 0 1,41-40 0,0-42-1,0-82 1,0 123-1,81 41 1,42 164 0,-82 40-1,-41 42 1,-41-164-16,-82 122 16,83-163-1,-42-41 1,82-41-1,0-41-15,82-81 16,-1 163 15,-40 0-15,0 81 0,82 1-1,-82-82-15,0 123 16</inkml:trace>
  <inkml:trace contextRef="#ctx0" brushRef="#br0" timeOffset="125079.3556">8959 19430 0,'41'0'32,"-82"0"46,41 82-78,-82-82 15,0 81 1,41-81 15,41-245 0,123 122-15,-82 41 0,41 123-1,-42 205 1,-40-1 0,-81-40-1,-124-1 1,164-122-1,-41-82 17,82-41-17,0-82 1,41 1 0,82 81-1,0 41 1,-1 82-1,-40 122 1,0-163 0,82 41-1</inkml:trace>
  <inkml:trace contextRef="#ctx0" brushRef="#br0" timeOffset="125245.7304">9695 19798 0,'82'0'31,"0"-41"-15,40 41-16,-81 0 16</inkml:trace>
  <inkml:trace contextRef="#ctx0" brushRef="#br0" timeOffset="125378.6814">9777 20002 0,'41'0'32,"40"0"-32,83-81 15,-41 40-15</inkml:trace>
  <inkml:trace contextRef="#ctx0" brushRef="#br0" timeOffset="125962.7896">10431 19389 0,'0'82'32,"-82"-41"-17,82-1-15,-40 83 16,40-82 0,-82-41-1,41 0 16,41-41-15,0-41 0,0 41-1,41 1 1,81-1 0,-81 82-1,-41 81 1,0 1-1,-122 163 1,81-245 0,0 41-1,41-164 32,82 82-16,-41 0-15,40 0-16,1 123 31,0-123-31</inkml:trace>
  <inkml:trace contextRef="#ctx0" brushRef="#br0" timeOffset="126246.808">8345 21107 0,'0'0'0,"-82"0"0,123 0 47,123 0-47,449-41 31,1-41-15,-328 0 0,-163 1-1</inkml:trace>
  <inkml:trace contextRef="#ctx0" brushRef="#br0" timeOffset="126583.9108">7731 21680 0,'0'0'0,"-204"81"0,245-81 47,122 0-47,369-41 31,123-40-15,-124-83 0,-408 164-1,-164 0 48</inkml:trace>
  <inkml:trace contextRef="#ctx0" brushRef="#br0" timeOffset="128279.7951">9081 21557 0,'0'-41'0,"0"0"16,0-41-1,0 0 1,0 41 15,0 1 0,0 80 63,0 1-94,0 0 0,0 41 16,0-41-1,0 82 1,0-41 0,0 245-1,0-82 1,0 1-1,0-42 1,0-40 0,0-82-1,0-164 79,-81 0-78,40 0-1,-41 41 1,82-41 0,-41 82-1,41-81 1,0-1-1,0 123 48,0 0-47,0 0-16,82 81 15,-41-40 1,40 0-1,1-82 1,164-82 15,-83 0-15,-122 0 0,-123 164 15</inkml:trace>
  <inkml:trace contextRef="#ctx0" brushRef="#br0" timeOffset="136947.4821">7568 23398 0,'0'-41'0,"0"0"15,0 0 16,163 41 1,1 123-1,-164-1-15,-123-40-1,1 41 1,122-164 31,40-41-32,-40 41 1,123-82 0,41-40-1,-164 122 1,0 0 15,0 123 0,-82 81-15,41 42 0,41-41-1,123-83 1,0-81-1,-1 0 17,-40-81-32</inkml:trace>
  <inkml:trace contextRef="#ctx0" brushRef="#br0" timeOffset="137146.662">8468 23561 0,'41'0'47,"40"0"-47,-40 0 15,0 0-15,0 0 16</inkml:trace>
  <inkml:trace contextRef="#ctx0" brushRef="#br0" timeOffset="137314.0751">8468 23888 0,'0'0'0,"41"0"46,40 0-46,1-41 16,0 41-16</inkml:trace>
  <inkml:trace contextRef="#ctx0" brushRef="#br0" timeOffset="137964.2553">9654 23357 0,'0'41'78,"0"-1"-62,-82-40 0,41 0-1,0-40 17,41-1-17,0-123 1,164 82 15,-82 82-15,0 0-1,-41 205 1,-41-42 0,-123 42-1,0-123 1,82-1-1,-41-81 1,82-40 15,0-1 1,41 41-32,41 0 15,0-41 1,-41 41-1,41 0 17,-82 41-17,41-41-15</inkml:trace>
  <inkml:trace contextRef="#ctx0" brushRef="#br0" timeOffset="138126.6744">10268 23766 0</inkml:trace>
  <inkml:trace contextRef="#ctx0" brushRef="#br0" timeOffset="138855.6831">9818 23357 0,'0'41'62,"-41"-41"-15,0 0-16,0 0 1,0 0 77</inkml:trace>
  <inkml:trace contextRef="#ctx0" brushRef="#br0" timeOffset="139580.1956">9736 23234 0,'-41'0'31,"0"0"-16,-41 82 1,82 0-16,-82 81 16,82-122-1,41 41 1,82-82 0,-41 0-1,-41-164 1,-41 82 15,0-81-15,0 81-1,-123 205 1,82 122 0,-41-81-1,82-123 1,123 40-1,41-121 1,-83-83 0,-81-41-1,0 1 1,-40 122 0,-124 163-1,123 42 1,-41 0-1,82-123 17,123-41-17,0-82 1,-82 0 0,-41-82-1,0 123 1,-82 41-1,-41 164 1,123 0 0</inkml:trace>
  <inkml:trace contextRef="#ctx0" brushRef="#br0" timeOffset="140347.2478">10268 23316 0,'0'-41'16,"0"0"0,0 164 62,0-42-78,0 1 15,0 0-15,0 0 0,0 0 16,0 40 0,-41-40-1,41-123 32,0 0-31,0 0-1,163-204 1,-40 163 0,-41-40-1,-41 40 1,-41 41-1,-41 123 48,0-41-63,-41 40 16,82-40-16,-82 82 15,1-41 1,-1 0 15,123-82 16,0 0-31,81 0-1,42 40 1,-123 1-1,0 41 1,41 0 0,-1-82-1</inkml:trace>
  <inkml:trace contextRef="#ctx0" brushRef="#br0" timeOffset="143013.7956">8427 24870 0,'0'-82'15,"-82"-40"1,82 40 0,0 123 31,0 40-32,0 1-15,41 82 16,-41 0 15,41-83-15,82-81-1,-42-81 1,-81-1 0,41-82-1,-41 41-15,0 1 16,0 244 31,0 1-32,0 0-15,0 245 16,0 41 0,0-164-1,0-122 1,0-41-16,-41-82 31,-40 0-15,-1-82-1,82 41 1,-41-81 0,41 40-1,123-82 1</inkml:trace>
  <inkml:trace contextRef="#ctx0" brushRef="#br0" timeOffset="143198.0746">9081 25197 0,'0'-41'16,"82"41"-1,0 0-15,41-40 32,-82 40-32</inkml:trace>
  <inkml:trace contextRef="#ctx0" brushRef="#br0" timeOffset="143347.3542">9122 25443 0,'123'0'16,"-82"0"-1,0 0-15,41 0 16</inkml:trace>
  <inkml:trace contextRef="#ctx0" brushRef="#br0" timeOffset="143647.9203">10022 24993 0,'0'-82'16,"0"0"-1,0 123 48,0 41-63,0 41 15,0-42-15,0 42 16,0-41-16,82 82 16,-82-42-1</inkml:trace>
  <inkml:trace contextRef="#ctx0" brushRef="#br0" timeOffset="143897.4758">10431 25279 0,'82'0'47,"0"0"-31,-41 0 0,41 0-16,81-82 15,1 41 1</inkml:trace>
  <inkml:trace contextRef="#ctx0" brushRef="#br0" timeOffset="144497.6431">11413 24829 0,'0'-82'15,"0"41"1,0 123 31,0 41-31,0 0-16,0 40 15,0-40-15,0 82 16,0-165 15,0-121 16,82-1-47,-82 0 16,82-41-1,-1 42-15,1 40 16,-82-41-16,0 164 62,0-1-46,-41 1-16,-40 82 16,40-123-1,41 0 1,122-41 31,-81 81-32,41-81 1,0 41 0,-41-41-16,0 0 15</inkml:trace>
  <inkml:trace contextRef="#ctx0" brushRef="#br0" timeOffset="145497.6907">6954 23152 0,'0'0'0,"82"-82"0,-82 41 16,41 0-16,-41-81 16,0 81-1,-82 164 32,-41 163-31,1-41-1,-42-40 1,164-123 0,0-123 15,82 41-16,0-41 1,81 41 0,-40 82-1,-82-1 1,-41 124 0,-246 81-1,-40-40 1,163-205-1,123 0 1,41-41 15,0-82-31,41 82 16,0 82 0,-41 204-1,41 614 1,-82-573 15,81-163-15,165-123-1,-42-41 1,-40 0 0,-164-41-16</inkml:trace>
  <inkml:trace contextRef="#ctx0" brushRef="#br0" timeOffset="145814.8478">6627 27120 0,'0'0'0,"-41"0"15,41 41 17,123-41-1,40 0-15,287-123-1,0 41 1,-41-40-1,-204 122 1,-164 0 0</inkml:trace>
  <inkml:trace contextRef="#ctx0" brushRef="#br0" timeOffset="146065.3495">7241 27365 0,'0'0'0,"-123"0"0,-41 82 16,123-82-1,82 0 17,286-41-17,328-122 1,122-1-1,123 41 1,-818 123 0</inkml:trace>
  <inkml:trace contextRef="#ctx0" brushRef="#br0" timeOffset="147123.5087">5604 17180 0,'0'-123'16,"82"-81"-16,-82-1 15</inkml:trace>
  <inkml:trace contextRef="#ctx0" brushRef="#br0" timeOffset="148831.499">5277 12599 0,'0'-41'16,"0"0"15,41-41-15,-41 41 15,-41 41 0,-41 0-31,-81 123 16,-124 0 0,83-1-1,163-40 1,-41-82 0,123 0-1,0 0-15,81 0 31,-40 0-31,41 0 16,-41 0 0,0 123-1,-82 40 1,-82 165 0,-245-42-1,40 41 1,205-245-16,1 0 15,81-41-15,-41-41 0,41 82 16,41-42 15,40-40-15,1 82-16,41 41 16,-82 41-1,82 81 1,-123 123 15,-82 368-15,-82-245-1,82-123 1,82-204 0,41 0-1,41-164 1,123-41-1,40 0 1,-81 41 0,-42 0-1</inkml:trace>
  <inkml:trace contextRef="#ctx0" brushRef="#br0" timeOffset="151915.6051">5318 23438 0,'0'-40'0,"0"121"31,0 83-31,0 81 15,41 164-15,41 41 16,-82-41-16,163 123 16,-163-82-16,0 327 15,0-40 17,41-901 14,-41 0-46</inkml:trace>
  <inkml:trace contextRef="#ctx0" brushRef="#br0" timeOffset="153265.8094">5154 23111 0,'0'-82'16,"82"82"31,41 0-47,81-81 15,42 81 1,449-82 0,205 0-1,327 82 1,-572 0 0,40-82-1,1 0 1,326 1-1,-613 81 1,-40-82 0,-42 82-1,-41-82 1,-81 82 0,-164 0-1,40 0 16,1-41-15,-41 41 0,0 0-1,41 0 32,0 82-31,-82 0-1,82 122 1,-82 246 0,40 286-1,42-327 1,0-81 0,-82 40-1,0-123 16,82 164-15,-82-286 0,0-41-1,0 0 1,0-1 0,0-40-1,0 82 1,0-41-1,-82-41 1,-122 0 0,-1 40-1,-204 1 1,-123 0 0,-859 204-1,450-204 16,164 41-15,164-41 0,40 40-1,-245-40 1,286 0 0,123 0-1,163 0 1,-40-82-1,82 41 1,122-41 0,-82 81-1,82-81 1,41 0-16,-81 0 16,40 0-1,41 0 16,41 41 48,82-41-79,0-41 15,81-81-15</inkml:trace>
  <inkml:trace contextRef="#ctx0" brushRef="#br0" timeOffset="162315.975">26999 15789 0,'0'-41'16,"0"0"-1,40 41-15,1 0 16,0 0-16,41 0 16,-41 0-16,-41 41 15,82 164 1,-205 81 15,41-245 0,246-327 1,0 81-1,-83 83-16,-81 81 1,-41 41 15,-40 163-15,81 83 0,0-42-1,81-122 1,124 0-1,-1-82 1,-122 0-16</inkml:trace>
  <inkml:trace contextRef="#ctx0" brushRef="#br0" timeOffset="162500.708">28144 16076 0,'41'-82'31,"41"82"-31,40 0 16,124 0 0,-123 0-1</inkml:trace>
  <inkml:trace contextRef="#ctx0" brushRef="#br0" timeOffset="162733.1161">28676 15707 0,'0'0'0,"-82"0"0,82-40 15,0 121 32,0 42-47,0 0 16,0 81-1,82 42 1,-41-205 0</inkml:trace>
  <inkml:trace contextRef="#ctx0" brushRef="#br0" timeOffset="163266.6192">29330 15830 0,'0'-41'16,"-82"41"-16,82-41 15,0 123 16,0 0-15,0 41 0,123-1-1,-41-81 1,41-41 0,-42 0-1,-81-204 1,0 40-1,0 123 1,0 82 15,0 82-31,-40 163 16,40 41 0,0 1 15,40-124-16,-40-81 1,-122-41 0,-1-164-1,0-82 1,123 1 0,41-42-1,41 123-15</inkml:trace>
  <inkml:trace contextRef="#ctx0" brushRef="#br0" timeOffset="163466.0469">30476 15953 0,'122'-41'47,"-40"41"-47,0 0 16,-41 0-1,-41 82-15</inkml:trace>
  <inkml:trace contextRef="#ctx0" brushRef="#br0" timeOffset="163600.1917">30517 16280 0,'40'0'47,"42"0"-47,82 0 15,-82-82 1</inkml:trace>
  <inkml:trace contextRef="#ctx0" brushRef="#br0" timeOffset="163883.6985">31948 15544 0,'0'-82'15,"0"123"32,0 41-31,0 40-16,0 42 15,0 0-15,0-42 16,0 1-16,0 41 16,0-123-1</inkml:trace>
  <inkml:trace contextRef="#ctx0" brushRef="#br0" timeOffset="164932.9182">27530 18039 0,'-41'-41'16,"41"-41"-16,0 41 16,0-40-16,41 81 15,41 0-15,0 0 16,0 327 31,-246 0-16,164-368 0,0-41-15,82-40 0,41-165-1,-42 165 1,-81 81-1,-40 41 17,-1 122-17,41 83 1,0-1 0,0-122 15,0 0-31,81-41 15,42-41-15,-41 0 16,0 0-16</inkml:trace>
  <inkml:trace contextRef="#ctx0" brushRef="#br0" timeOffset="165149.7417">28389 18080 0,'41'0'47,"0"-41"-47,82 41 0,-41 0 16,40-82-16,83 82 31,-123-41-31</inkml:trace>
  <inkml:trace contextRef="#ctx0" brushRef="#br0" timeOffset="165450.5618">28839 17753 0,'-41'-41'16,"-40"123"47,81 40-48,0-40-15,0 0 16,0 41-1,41 122 1,-1-163 0,-40-41-16</inkml:trace>
  <inkml:trace contextRef="#ctx0" brushRef="#br0" timeOffset="166283.5194">27449 17671 0,'0'-82'16,"-41"82"-1,41 82 17,-41 81-1,-123 42 0,123-205-15,0-41-1,41-204 1,0 81 0,0 123-1,41-82 1,0 123-1,41 164 1,-82 122 0,0-40-1,-164 40 1,42-163 0,81-123 15,-41 0-16,82-123 1,0 41 0,0-40-1,41 122 1,81 0 0,83 122-1,-82 1 1,-82-41-16</inkml:trace>
  <inkml:trace contextRef="#ctx0" brushRef="#br0" timeOffset="167450.4858">29371 17466 0,'0'-41'0,"0"123"31,0 41-15,0-82-1,-82-41 1,41 0 15,41-123-15,0 41 0,0 1-1,164-1 1,-82 82-1,0 122 1,-82 42 0,-82 163-1,82-204-15,-205 41 16,164-164 0,41 81-1,-40-81 1,40-81-1,0-165 1,0 205 0,40 41-1,42 82 1,-41 0 0,0-82-16,41 123 15,-41-123 1,41 0-1,-82-82-15,81 41 16,-81-205 0,0 165-1,0 40 1,0 82 31,0 122-32,0 1 1,82-123 0,0 0-1,0-41 1,0-123 0,-82-41-1,0 42 1,0 163 15,0 286-15,0 0-1,-41 41 1,0-41 15,41-286-15,-82 41-1,41-82 1,-41-82 0,82 41-16,0-122 15</inkml:trace>
  <inkml:trace contextRef="#ctx0" brushRef="#br0" timeOffset="167667.4309">31130 18203 0,'0'0'0,"-41"0"0,41-41 32,41 41-17,41 0 1,82 0-1,-42 0 1</inkml:trace>
  <inkml:trace contextRef="#ctx0" brushRef="#br0" timeOffset="167817.0116">31212 18489 0,'0'0'15,"41"-82"16,82 82-31,-1-41 16,-40 41-16</inkml:trace>
  <inkml:trace contextRef="#ctx0" brushRef="#br0" timeOffset="168284.1696">32194 17671 0,'0'-41'16,"0"-82"-1,0 41-15,41 82 16,40 0 0,-40 0-1,-41 123 1,0 41-1,0-82-15,-81 40 16,-1-122 0,82 41-16,-41-41 15,41-41 17,0-41-32,41 42 31,81 40-16,-40 122 1,-82 42 0,0-82-16,0 0 15,-41-1-15,-40-81 16,-1 82 0,-41-82-1,0 0 1,164-123-1</inkml:trace>
  <inkml:trace contextRef="#ctx0" brushRef="#br0" timeOffset="168500.6242">33748 18612 0</inkml:trace>
  <inkml:trace contextRef="#ctx0" brushRef="#br0" timeOffset="177200.9039">33625 15871 0,'41'0'47,"41"0"-47,41-82 16,409 0 15,-491 82-15</inkml:trace>
  <inkml:trace contextRef="#ctx0" brushRef="#br0" timeOffset="177384.8379">33953 16035 0,'-41'81'15,"41"-40"17,41-41-17,41 0-15,163-81 32,0-83-17</inkml:trace>
  <inkml:trace contextRef="#ctx0" brushRef="#br0" timeOffset="177634.2776">34444 15748 0,'0'0'0,"-82"-81"15,82 40-15,-123 41 16,82-41 0,82 41 30,41 82-46,122 40 16,-163 42 0,-41 40-1,-81 83 1,40-246 15,41 40-31</inkml:trace>
  <inkml:trace contextRef="#ctx0" brushRef="#br0" timeOffset="178134.9147">35221 15789 0,'0'-82'0,"0"123"63,0 82-63,0-82 15,41 0-15,-41 41 16,122-82 0,1 41-1,-41-41 1,-41-164-1,-41 82 1,0-81 0,0 122-1,0 122 1,0 206 0,0 163-1,0-123 1,0-82-1,0-122 1,-41-41 0,-82-123-1,1-82 1,122-40 15,40 40-15</inkml:trace>
  <inkml:trace contextRef="#ctx0" brushRef="#br0" timeOffset="178351.035">36080 16157 0,'0'-41'16,"123"41"15,-82-40-15,40 40-16,1 0 15,-41 0 1</inkml:trace>
  <inkml:trace contextRef="#ctx0" brushRef="#br0" timeOffset="178468.3198">36162 16444 0,'0'0'0,"41"-41"47,81 41-32,83-41 1</inkml:trace>
  <inkml:trace contextRef="#ctx0" brushRef="#br0" timeOffset="178784.3677">36939 15830 0,'0'-41'15,"0"0"-15,0 0 16,0-40-1,0 162 32,0 1-47,0 123 16,41 40 0,-41-81-1,41-123 1</inkml:trace>
  <inkml:trace contextRef="#ctx0" brushRef="#br0" timeOffset="179001.8083">37512 16116 0,'122'0'47,"-40"-40"-47,0 40 16,41 0-16,-42 0 16,-40 0-1</inkml:trace>
  <inkml:trace contextRef="#ctx0" brushRef="#br0" timeOffset="179484.3215">38452 15912 0,'0'-82'0,"41"82"16,-41-41-1,82 41 1,0 41 0,-82 82-1,0-41 1,-41-1 0,-41 1-1,82-123 16,82 0-31,0-81 16,82-124 0,-124 205-1,-80 82 32,-42 41-31,82 0-16,-41 41 15,41-82-15,0-1 16,41 42 0,163-82-1,-40-82 1,-123 1 0</inkml:trace>
  <inkml:trace contextRef="#ctx0" brushRef="#br0" timeOffset="180601.8665">27367 19839 0,'0'41'47,"0"0"-32,0 40-15,-41-40 16,-41-41 15,41-41 0,41-204-15,0 163 0,123 82-1,-41 82 1,-82 368 15,0-164-15,-123 1-1,0-124 1,82-163 0,-41-41-1,82-122 1,0-1 0,41 123-1,123 41 1,0 82-1,-123 82 1,40-42 0,1-40-1,-41-82 1</inkml:trace>
  <inkml:trace contextRef="#ctx0" brushRef="#br0" timeOffset="180968.9445">27858 20371 0,'0'-41'16,"122"122"15,-122 1-15,0-41-16,0 123 15,-82-82 1,82-41-1,0-123 1,82-41 0,0-41-1,-41 42 17,-41 81-17,0 123 1,-41-42-1,41 124 1,0 0 0,82-123-1,245 81 1</inkml:trace>
  <inkml:trace contextRef="#ctx0" brushRef="#br0" timeOffset="181152.1042">28921 20493 0,'82'0'47,"82"-41"-47,-42 41 15,-40 0-15,0 0 16,0-81-1</inkml:trace>
  <inkml:trace contextRef="#ctx0" brushRef="#br0" timeOffset="181368.4472">29330 20125 0,'0'0'0,"0"-41"16,0 164 31,0 0-47,0 122 15,0-122 1,0 81-16,123-122 16</inkml:trace>
  <inkml:trace contextRef="#ctx0" brushRef="#br0" timeOffset="181868.9455">30189 19962 0,'0'81'31,"0"-40"-15,0 41-16,0 0 15,-41-82-15,41 41 16,-81-41 0,40-41-1,41-82 1,0 41 15,81-40-15,42 163-1,-41 81 1,-82 205 0,-41-40-1,-204-1 1,163-286 0,0-41-1,82-81 1,0-1-1,82 123-15,-41 0 16,41 0 0,-1 0-16,1 82 15,0-1 1,-41-81 0</inkml:trace>
  <inkml:trace contextRef="#ctx0" brushRef="#br0" timeOffset="182151.3975">30803 19962 0,'-41'0'16,"41"-82"-16,0 0 15,-82 82 1,82 123 31,0-1-47,0 328 15,0 0 17,123-286-17,41-164 1,-1-82-16</inkml:trace>
  <inkml:trace contextRef="#ctx0" brushRef="#br0" timeOffset="182401.9579">31253 20125 0,'0'0'0,"0"-82"0,0 41 15,0 164 32,41 82-47,-41 122 32,41-41-17,-41-163 1,81-123-16</inkml:trace>
  <inkml:trace contextRef="#ctx0" brushRef="#br0" timeOffset="182601.5281">31580 20575 0,'41'0'31,"0"0"-15,41 0-16,40-41 16,1 41-1</inkml:trace>
  <inkml:trace contextRef="#ctx0" brushRef="#br0" timeOffset="183051.9399">32153 20371 0,'0'-82'16,"0"41"0,41 41-1,41 0 1,-1 41-1,-81 0-15,0 122 16,-41 42 0,-40-164-1,122-123 17,-1-41-17,42 41 1,0-81-1,-82 81 1,-41 82 15,0 82-31,41-41 16,-82 122 0,123 42-1,41-123 1,41-82-1,-82 0-15</inkml:trace>
  <inkml:trace contextRef="#ctx0" brushRef="#br0" timeOffset="183285.4883">32807 19921 0,'0'-41'15,"41"41"17,41 82-17,-41-1-15,41 83 16,-82 0 0,0 81-1,-41 41 1,-41-204-1</inkml:trace>
  <inkml:trace contextRef="#ctx0" brushRef="#br0" timeOffset="183485.7161">34075 20125 0,'0'-82'16,"41"82"0,0 0-16,82 0 15,0 41 1</inkml:trace>
  <inkml:trace contextRef="#ctx0" brushRef="#br0" timeOffset="183635.6309">34035 20493 0,'0'0'0,"81"0"31,42 0-31,123-122 31,-206 81-31</inkml:trace>
  <inkml:trace contextRef="#ctx0" brushRef="#br0" timeOffset="184101.8439">34934 19798 0,'0'-82'16,"41"82"-16,41 0 15,0 41 17,-82 41-32,0 0 15,-41 40 17,-82 1-17,42-82 1,40 41-16,41-123 31,81-41-15,42 82-1,-41-41 1,0 41 0,-41 41-1,-41 41 1,0-41-1,-41-41-15,-164 41 16,123 81 0,1-81-16,-42 82 15,82-123 1</inkml:trace>
  <inkml:trace contextRef="#ctx0" brushRef="#br0" timeOffset="184951.8128">31826 21680 0,'0'40'16,"0"1"0,0 0-16,0 41 0,-82-82 15,82 82-15,-82-82 16,41 0 15,41-41-15,0-82-1,123-40 17,-1 163-17,1 245 1,-123 0 0,-123-40-1,-81 40 1,40-122-1,123-123 1,41-82 0,-81-81-1,81 81 17,163 0-17,-81 82 1,41 123-1,-41 0 1,-1-83 0,-40 42-16</inkml:trace>
  <inkml:trace contextRef="#ctx0" brushRef="#br0" timeOffset="185135.8829">32439 22293 0,'123'-82'16,"-41"82"0,163 0-1,-204-41-15</inkml:trace>
  <inkml:trace contextRef="#ctx0" brushRef="#br0" timeOffset="185284.9722">32685 22579 0,'0'-40'16,"81"-1"-1,42 41 1,0-123-16,0 82 15</inkml:trace>
  <inkml:trace contextRef="#ctx0" brushRef="#br0" timeOffset="185735.0505">33830 21843 0,'41'-82'16,"41"82"-16,-41 0 15,40 0-15,-81 41 16,0 0 0,-40 164-1,-124-124 1,82 1-1,82-41 1,0-82 0,82-41-1,0 82 17,0 0-17,-1 123 1,-81 0-1,-81 81 1,-42-163 0,41 41-16,-82-82 15,164-82 1,-41 1-16</inkml:trace>
  <inkml:trace contextRef="#ctx0" brushRef="#br0" timeOffset="186685.1605">36325 21680 0,'0'81'31,"0"42"-15,0 41-16,0-42 16,0 83-1,0-1 16,41-204-15</inkml:trace>
  <inkml:trace contextRef="#ctx0" brushRef="#br0" timeOffset="187685.7337">36407 21761 0,'0'-81'16,"0"40"-1,0 82 17,41 81-32,82 124 15,-41-165 1,40 83 0,-40-164-16,-41 82 15,0-82 1,82-41-1,-123-41 1,0-122 0,0-1-1,0 82 1,-82 42 0,82 162 15,0 1-31,0 164 15,41 40 1,0-245 0,-41 0-1,122-41 17,-81-164-17,41 1 1,-82 122-16,0-41 15,0 164 17,0-1-32,0 83 15,0-123 1,41 82 0,123-123-1,-83-82 1,1-82-1,-82 42 1,-122 81 0,40-41 15,-41 123-15,82 163-1,41-40 1,82-82-1,41-82 1,-82 0-16,122-82 16,-81 41-16,0-41 15,81-81 1,-163-1 0,0-41-1,0 83 1,-81 122-1,81-41 1,0 123 15,0 40-15,0 124 0,40-1-1,-40-40 1,164-42-1,-123-122 1</inkml:trace>
  <inkml:trace contextRef="#ctx0" brushRef="#br0" timeOffset="187835.5809">37962 22089 0,'0'0'0,"0"-41"0,81-41 47,1 82-47,164 0 16,-165 0-1</inkml:trace>
  <inkml:trace contextRef="#ctx0" brushRef="#br0" timeOffset="188152.3373">39516 21802 0,'0'-41'16,"-41"41"15,41 123-15,0 0-16,0 40 15,0 1-15,41 368 32,-41-328-17,41-163 1</inkml:trace>
  <inkml:trace contextRef="#ctx0" brushRef="#br0" timeOffset="188385.3541">39434 22129 0,'0'0'0,"0"-40"0,0-42 15,0 41-15,123 0 16,41 41-1,-124 82 1,42 81 0,-286 1 15,40-41-15,123-123-1</inkml:trace>
  <inkml:trace contextRef="#ctx0" brushRef="#br0" timeOffset="188752.2404">39966 22089 0,'0'-41'15,"0"82"48,0-1-48,0 42-15,41-41 16,-41 0 0,82 41-1,0-82-15,-1-41 16,1 0-16,-82-41 15,41 0 1,-82-122 0,-122 81-1,40 164 1,82 82 0,41-82-1</inkml:trace>
  <inkml:trace contextRef="#ctx0" brushRef="#br0" timeOffset="189069.4811">40661 21843 0,'-40'0'16,"40"-82"0,0 164 46,0 41-62,0-41 16,0-1-16,0 1 15,0-41-15,40 82 16</inkml:trace>
  <inkml:trace contextRef="#ctx0" brushRef="#br0" timeOffset="189567.7315">40702 21925 0,'0'-82'0,"0"41"31,-41 41-15,-40 0 0,40 0-1,-41 246 16,286-1 1,-81-81-17,-82-164 1,-41 41 0,-41 40-1,-163-40 1,122-41-1</inkml:trace>
  <inkml:trace contextRef="#ctx0" brushRef="#br0" timeOffset="189952.8881">40948 22089 0,'0'0'0,"0"-82"15,0 41 1,-82 41 31,-41 123-32,123-83-15,0 83 16,82-41 0,0-82-1,-41 82 1,41 0-16,-82-41 16,-41 40 15,0-81-16,-82 0 1,82 0 0</inkml:trace>
  <inkml:trace contextRef="#ctx0" brushRef="#br0" timeOffset="190202.2235">41357 22170 0,'-41'-81'16,"41"121"46,0 83-62,0-41 16,0 0-16,0-41 15,0 0 1,0 81 0</inkml:trace>
  <inkml:trace contextRef="#ctx0" brushRef="#br0" timeOffset="190308.5135">41357 21802 0,'0'41'16</inkml:trace>
  <inkml:trace contextRef="#ctx0" brushRef="#br0" timeOffset="190769.5379">41480 21557 0,'0'0'0,"0"-82"15,0 164 17,0 204-17,40 82 1,-40-163-1,0-42 1,0-122 0,0-82 15,0 1-15,0-124-1,82 82 1,41 82-1,-41 0 1,-41 82 0,-41 0-1,0 40 1,-41-81-16,-82 41 16,82-82-1,-41 0 1</inkml:trace>
  <inkml:trace contextRef="#ctx0" brushRef="#br0" timeOffset="191052.6264">41889 21843 0,'0'-41'16,"0"0"-16,0-40 15,0 121 32,81 83-47,-81 41 16,41 81 0,-41 1-1,0-165 1,82-81-1</inkml:trace>
  <inkml:trace contextRef="#ctx0" brushRef="#br0" timeOffset="191352.9955">42216 22089 0,'0'-41'16,"0"82"-16,0-41 15,0 81 1,41-40-1,0-41 17,-41-82-1,0-40-15,-82 122-1,41 0 1,41 41-16,-82 122 15,82-40 1,41-41 0,245-82 15,-122-123-31</inkml:trace>
  <inkml:trace contextRef="#ctx0" brushRef="#br0" timeOffset="191486.8255">42789 22129 0,'0'41'31,"-41"41"-15</inkml:trace>
  <inkml:trace contextRef="#ctx0" brushRef="#br0" timeOffset="191886.0081">37921 23888 0,'0'0'0,"-164"0"15,0 0-15,-40 0 16,122 41 0,123-41-1,123 0 1,122 0-16,491-82 15,-286 1 1,0 81-16,491-123 16,-287 41 15,-531 0-15</inkml:trace>
  <inkml:trace contextRef="#ctx0" brushRef="#br0" timeOffset="192285.7857">38452 24052 0,'0'0'0,"-204"0"0,81 82 16,164-82 15,164 0-31,572-41 16,-245-82-1,572 41 1,-695 82-16,-122-81 16,-165 81-1,-81-41 1,-82 41 93,-41 0-93,1 0-16</inkml:trace>
  <inkml:trace contextRef="#ctx0" brushRef="#br0" timeOffset="196439.4198">36939 9858 0,'-41'0'0,"0"0"16,-41 0-1,123 0 48,82 41-47,368-41-1,-164 0 1,-122 0-1,-246 0 64,41-41-79,-82 41 0,0 0 15,41 0-15,0-82 16,123 82 31,0 0-32,0 0 1,40 164 0,-122-41-1,0-1 1,-122-40-1,-1 41 1,41-123 0</inkml:trace>
  <inkml:trace contextRef="#ctx0" brushRef="#br0" timeOffset="197269.4798">38862 10103 0,'0'-81'15,"0"40"1,0 82 15,81 286-15,-40-82 15,0-245-15,41 0 15,41-163-15,-41 81-1,-82-82 1,0 82-1,0 164 17,0 0-17,0 82 1,-41-42 0,82-40-1,40-82 1</inkml:trace>
  <inkml:trace contextRef="#ctx0" brushRef="#br0" timeOffset="197669.6501">39598 10185 0,'0'0'0,"0"41"47,0 41-32,0 0-15,0-41 16,0 81 0,0-81-1,0 0 1,41-41 0,81-82-1,-40-122 1,0 81-1,0 41 1,-82 164 15,0 0-15,41 82 0,-41-1-1,41-81 1,41-82-1,-82-41-15</inkml:trace>
  <inkml:trace contextRef="#ctx0" brushRef="#br0" timeOffset="197820.2062">40375 10308 0,'0'-82'0,"0"123"15,0 41 1,41 41-1,41-1 1,-82-81 0</inkml:trace>
  <inkml:trace contextRef="#ctx0" brushRef="#br0" timeOffset="197959.2648">40621 9858 0,'40'0'16,"1"0"-1</inkml:trace>
  <inkml:trace contextRef="#ctx0" brushRef="#br0" timeOffset="198470.5048">41152 10308 0,'0'-41'0,"0"0"15,0 0 1,-41 41 0,-81 0-1,81 0 1,0 41-1,41 41 1,0 41 0,0-41-1,123-82 1,-42 0 0,-40 0-1,-41-164 1,0 82-1,0-41 1,0 164 31,0 41-31,0 286-1,0-41 1,0-81-1,82-82 1,-82-83 0,82-162-1,0-124 1</inkml:trace>
  <inkml:trace contextRef="#ctx0" brushRef="#br0" timeOffset="198903.8871">41561 10349 0,'0'-41'16,"0"0"-16,0-41 15,0 123 32,0 0-47,0 41 16,0-41-1,0 82 1,82-42 0,-41-81-1,0 0 1,41-81 0,-82-124-1,0 164 1,0-41-1,0 123 17,0 41-32,41 82 31,-41-1-15,0-40-1,41-123 1,40 0-16</inkml:trace>
  <inkml:trace contextRef="#ctx0" brushRef="#br0" timeOffset="199220.2453">42134 10390 0,'0'41'47,"41"-41"-16,41 0-31,-82-41 31,0-41-15,0 41 0,-41 41-1,-41 123 1,82 40-1,0-40 1,41-41 0,123-82-1,-42-82 1</inkml:trace>
  <inkml:trace contextRef="#ctx0" brushRef="#br0" timeOffset="199703.046">43320 10308 0,'0'-41'16,"0"-41"0,0 41-1,-41 41 1,-40 0 0,-1 0-1,82 41-15,-41 164 16,41-42-1,41-122 1,82 123 15,-42-164-15,-122 0 15,-40 0-15,-124 0-1,246 0 17,41 0-17</inkml:trace>
  <inkml:trace contextRef="#ctx0" brushRef="#br0" timeOffset="200070.1609">43607 10553 0,'0'-81'15,"0"40"1,0-41 0,-41 123 31,41 0-32,0 81 1,0-40-1,41 41 1,41-123 0,-42 0-16,83-82 15,-123 41-15,41 0 16,-41-81 0,-41-1-1,-122 123 1,40 41-1,41 0 1,82 41 0</inkml:trace>
  <inkml:trace contextRef="#ctx0" brushRef="#br0" timeOffset="200353.982">44057 10144 0,'0'-81'15,"0"40"-15,0 0 16,0 82 31,0 40-47,0 83 15,0 0 1,0 122 0,0-245 15,0 0-31</inkml:trace>
  <inkml:trace contextRef="#ctx0" brushRef="#br0" timeOffset="200753.9659">44139 10022 0,'0'0'0,"0"-82"0,0 41 16,81 41 15,-81 82-31,82 0 15,-82 163 1,0-163 0,0-123 31,0 0-32,123-164 1,-41 83-1,-41 122 1,40 41 0,-81 122-1,0 1 1,0-82 0,-81-41-1</inkml:trace>
  <inkml:trace contextRef="#ctx0" brushRef="#br0" timeOffset="201253.3707">40252 12599 0,'-122'-41'0,"40"41"15,0 0 1,287 0 31,122 0-47,82-82 15,327 82 1,-81 0 0,-83-82-1,-203 82 1,-288-82 0,-40 82-1</inkml:trace>
  <inkml:trace contextRef="#ctx0" brushRef="#br0" timeOffset="204937.1482">14031 24338 0,'-41'0'16,"41"-41"31,41 41-16,41-40-31,163-42 16,123-41-1,-81 82 1,40-41 15,-368 82 47,-41-41-62,41 41-16,-40 0 16,-42 0-1,41 0 1,82-81 0,41 81 15,82-41-16,81 41 1,-122 0 15,0 81-15,-82 124 0,-123-82-1,0 40 1,123-122-1,41-41 1</inkml:trace>
  <inkml:trace contextRef="#ctx0" brushRef="#br0" timeOffset="206287.6593">15995 23275 0,'0'0'0,"0"-41"15,0-41 1,-41 82-16,41 82 31,0 41-31,41 286 32,-41-328-1,40-81-16</inkml:trace>
  <inkml:trace contextRef="#ctx0" brushRef="#br0" timeOffset="206414.4351">15995 22784 0,'-41'0'16,"82"0"-1</inkml:trace>
  <inkml:trace contextRef="#ctx0" brushRef="#br0" timeOffset="206854.2642">16322 23316 0,'0'-41'16,"41"41"31,-41 41-47,41 0 16,-41 81-1,0-81 1,0 41-1,0-164 1,0 0 0,122-81-1,-81 40 1,0 123 15,-41 41-31,0 164 16,0-42-1,82-122 1,0-41 15,41-82-15,-123 0-16</inkml:trace>
  <inkml:trace contextRef="#ctx0" brushRef="#br0" timeOffset="207203.9312">17017 22825 0,'0'0'0,"0"-123"15,0 82-15,0-41 16,0 123 15,-82 123-31,82 163 16,0 164 0,41 123-1,82-287 1,-82-204-1,41-123 1,0-164 15,-1-81-15,-162-42 0,-42 246-1,0-41 1,82 42-1,41-124 1,41 123-16,82-41 16,204-81-16</inkml:trace>
  <inkml:trace contextRef="#ctx0" brushRef="#br0" timeOffset="207352.3529">17549 23316 0,'82'0'63</inkml:trace>
  <inkml:trace contextRef="#ctx0" brushRef="#br0" timeOffset="209354.2957">17713 23234 0,'0'-82'16,"0"0"-1,41 41 1,122 164 15,-163 204 1,0-286-1,0-123 0,0 1-31,82-83 31,-41 0-15,0 164 0,41 82-1,-41 41 1,-41-82-1,0 41 1,40-82 0,-40-41-1,82-82 1,-41 0 0,0 82-1,41 123 16,-82 0-15,0 0-16,41-41 31,41 0-15,-1-41 0,-81-82-1,0-41 1,41-41-1,41 124 1,-41 40 0,-41 40-1,41 42 1,-41-123 46,-41 0-46,0 41 0,-41 0-1,41 41 1,41 41 0,0 123-1,0-123 1,41-42-1,41-40 1,0-81 0,-82-83-1,0 0 1,0 123 0,0 123 15,82 41-16,-82-82 1,41 41 15,0-82-15,122 0 0,-163-123-1,41 41 1,-41 0-1,0 123 17,0 41-17,0 0 1,0 0 0,82-82 30,-82-41-46,41-82 32,41 0-17,-82 164 17,41 41-17,-41-41 1,0 82-1,40-123 1,42 0 0,0-123-1,-41 41 1,-41 0-16,0 1 16,0 40-1,0 82 32,0 40-31,0 42-1,0-41 1,82-82 0,-41 0-1,81-123 1,-122 41-1,0-40 1,0 203 31,0 42-47,-40 123 16,40 122-1,0-41 1,0 82-1,-82-327 17,41-82-17,41-246 1,0 42-16</inkml:trace>
  <inkml:trace contextRef="#ctx0" brushRef="#br0" timeOffset="209838.049">18449 24379 0,'0'-41'15,"0"-40"1,0 40-16,0-41 16,0 41-1,-82 41 1,-41 41-1,83 41 1,40 40 0,81 1-1,42-41 1,-82-82-16,0 41 16,-41 0-1,-82 40 1,41-81-1,0 0-15,-81 0 32,81 0-17</inkml:trace>
  <inkml:trace contextRef="#ctx0" brushRef="#br0" timeOffset="210171.8996">18899 24338 0,'0'-41'16,"-41"41"-16,41-40 15,0 80 17,0 42-32,0 0 15,0 82 1,82-83-16,0-40 15,0-41 1,-42 0 0,-40-41-1,0-40 1,-81-165 0,-1 164-1,-41 82 1,123 41-1,0 41-15</inkml:trace>
  <inkml:trace contextRef="#ctx0" brushRef="#br0" timeOffset="210404.611">19308 24134 0,'0'-82'0,"0"0"16,0 41-1,0 82 17,0 123-17,41 122 1,-41-40 0,82-1-1,-82-204 1</inkml:trace>
  <inkml:trace contextRef="#ctx0" brushRef="#br0" timeOffset="210738.5743">19472 23766 0,'0'41'47,"0"40"-47,0-40 16,81 0-16,-81 41 15,0-123 17,0-41-17,41-81 1,41 81-1,-41 82 1,-41 82 0,82 327-1,-41-327 1</inkml:trace>
  <inkml:trace contextRef="#ctx0" brushRef="#br0" timeOffset="212071.5937">43116 20780 0,'0'0'0,"-41"0"16,0-41-16,-41 41 15,123 0 32,82 0-47,1063 0 31,-695 0-15,-327 0 15,-164-41 1,-41 41-17,-41 0-15,0-82 16,41 82-16,-41 0 15,1-41 1,81-41 15,41 82-31,122 0 16,-40 0 0,-41 123-1,-82-82-15,0 41 16,0-41-16,-41 0 15,41 40-15,-123-40 32,123 0-32</inkml:trace>
  <inkml:trace contextRef="#ctx0" brushRef="#br0" timeOffset="212321.6565">45857 20411 0,'0'-40'16,"0"-1"-16,0 122 47,0 42-47,0 123 15,0-42 1,0-40-1,0-123 17</inkml:trace>
  <inkml:trace contextRef="#ctx0" brushRef="#br0" timeOffset="213004.8926">45938 20493 0,'0'-82'0,"0"42"31,41 80-15,41 83-1,41 41 1,-82-82-16,82-1 16,-83 1-1,42-82-15,0 0 16,-41 0-1,-41-163 17,0-1-17,0 0 1,0 42 0,0 203 30,0 42-46,0 0 16,0 41 0,0-1-1,82-163 1,-41 0 0,40-123-1,-81 42 1,0-1-16,0 41 15,0 82 32,0 41-31,0 81 0,82-122-1,-41-41 1,0 0-1,41 0 1,-82-82-16,0-40 16,-41 81-16,-41 41 15,0 0 1,41 0 0,41 41-1</inkml:trace>
  <inkml:trace contextRef="#ctx0" brushRef="#br0" timeOffset="213455.0004">48066 20616 0,'0'0'0,"0"-82"0,0 0 16,0 41 0,-41 41 15,-41 0-16,0 41-15,41 123 32,41-41-17,164-82 1,-82 81 0,-1-81-16,-81 0 15,-41 41 1,-163-82-1,122 0 1,0 0 0</inkml:trace>
  <inkml:trace contextRef="#ctx0" brushRef="#br0" timeOffset="213804.5939">48270 20657 0,'0'-41'32,"0"82"15,0 41-32,0 40-15,0-40 16,0 41-1,82-82 1,41-41 0,-82-82-1,40-41 1,-81-40 0,-163 81-1,81 82 1,0 123-1,82-82 1</inkml:trace>
  <inkml:trace contextRef="#ctx0" brushRef="#br0" timeOffset="214088.6933">48925 20330 0,'0'0'0,"0"-41"16,0 0-16,0-41 15,0 41 1,0 164 15,0 0-31,0 163 16,0-41-1,0 1 17,41-164-17</inkml:trace>
  <inkml:trace contextRef="#ctx0" brushRef="#br0" timeOffset="214455.4933">49129 20084 0,'0'0'0,"0"-41"15,82 82 17,-82 41-17,0 41 1,0-41-16,0-42 15,0-80 32,0-1-31,123-205 0,-82 205-1,40 41 1,-81 82-1,0 204 1,0-81 0,41-123-1</inkml:trace>
  <inkml:trace contextRef="#ctx0" brushRef="#br0" timeOffset="214771.7503">46184 22743 0,'0'0'0,"-123"0"15,82 0-15,82 0 47,164 0-47,695-41 16,-41-41 0,-409 82-1,-369 0 1</inkml:trace>
  <inkml:trace contextRef="#ctx0" brushRef="#br0" timeOffset="214954.5843">46593 23357 0,'0'0'0,"123"0"31,286-82-15,450-41 0,-450 123-16,-123-82 15</inkml:trace>
  <inkml:trace contextRef="#ctx0" brushRef="#br0" timeOffset="224490.2344">16608 3518 0,'0'-41'15,"-82"-41"1,1 41 0,-83 41 15,-368-82 0,287 82-15,-1 0-1,1 0 1,81 41 0,-40 0-1,40 41 1,-40 0 15,122-82-31,-164 41 16,205-41-16,0 82 15,-40-82 1,-83 40 0,0 1-1,42 41 1,40-41-1,-82 41 1,1 0 0,122-41-16,-82 40 15,41-40 1,0 82 0,82-82-1,-122 41-15,40 122 16,0 1-1,0-123 17,82 81-17,0 1 1,41-82-16,123 122 16,-82-163-16,-1 41 15,287-41 1,82 41-1,41-82 1,368 0 0,-204 0-1,40-41 1,-204-41 0,-327 82-16,81-41 15,-163-82 1,-41 82-16,82-81 31,-1-1-15,42-41-1,-82 82 1,-41-40 0,-41-42-1,0-40 1,0 122-16,-82-123 15,-82 164 1,42-40-16,-165 81 16,1 0-1,245 0 1,82 0 0</inkml:trace>
  <inkml:trace contextRef="#ctx0" brushRef="#br0" timeOffset="226266.7148">29862 3272 0,'0'-41'0,"0"1"32,0-1-1,0-41 16,0 123 0,0 41-32,0 40-15,0 1 16,0 41 15,0-205 47,0-41-78,0 41 16,0 0-16,0-41 15,0 0 1,0 123 31,0 0-31,0 0-16,0 41 15,0-41 1,0-123 62,0 41-62,0 0-16,0-41 15,0 123 32,0 0-47,0 0 16,0 41-1,0-164 63,0 41-78,0 0 16,0-40 0,0 121 31,0 1-47,0 0 15,0 41 1,0-123 62,0 0-62,0 82 15</inkml:trace>
  <inkml:trace contextRef="#ctx0" brushRef="#br0" timeOffset="227107.5323">32030 3313 0,'0'-41'0,"0"123"78,0 0-78,0-41 15,0 0-15,0 41 16,0-41 0,0-164 46,0 41-46,0 41-1,0 0 1,-41 82 15,41 41-15,0 0 0,0-41-1,0-82 32,0-41-31,0 41-1,0 0 1</inkml:trace>
  <inkml:trace contextRef="#ctx0" brushRef="#br0" timeOffset="228773.0467">18899 5604 0,'-82'0'16,"82"-41"-1,0-41 17,41 82-32,-41-82 0,123 82 15,0 0 1,40 123 15,-204 245 0,-41-327-15,82 0 0,0-82 15,0 0-16,41-81 1,41-1 0,0 41-1,-82-41 1,41 82 0,-41 1-1,-82 80 16,82 1-31,-41 41 16,41 286 0,0-245-1,41-41 1,82-82 0,40-41-1,-163 0 1</inkml:trace>
  <inkml:trace contextRef="#ctx0" brushRef="#br0" timeOffset="229140.1136">19635 5359 0,'0'-41'15,"0"0"1,0-41-16,0 0 15,41 82 17,-41 82-17,0 82 1,0 81 0,0-163-1,0-123 48,82 41-48,41 0-15,-82-41 16,81 41 0,-40 0-1</inkml:trace>
  <inkml:trace contextRef="#ctx0" brushRef="#br0" timeOffset="230190.5958">20167 5277 0,'0'-41'31,"0"0"-31,0-41 16,0 41 15,0 0 0,0 0-15,0-40-1,-41 40 1,41 0 0,-82-41-1,41 41 1,-40 41 0,-124-41-1,82-41 16,1 82-15,40 0 0,-41 0-1,41 0 1,-81 123 0,40-82-1,41 41 1,-41 122-1,1-81 1,81-41 0,-41 122-1,82 42 1,0-164-16,0 40 16,41-40-1,-41-41-15,41 82 31,122 40-15,1 1 0,-41-41-1,0-123 1,-42 0 0,83 0-1,-41 0-15,81-41 16,-163 0-16,41 41 15,-41-82 1,122 41 0,42-204-1,-123 40 1,0 123 0,-82-40-1,0-1 1,0 0-1,0-40 1,-41 122-16,41-41 16,-82 0-1,-82 0 1,82 0 0,1 82-1,-1 0 1,0 123-1,82-41 1,-41 0-16</inkml:trace>
  <inkml:trace contextRef="#ctx0" brushRef="#br0" timeOffset="231407.3532">18817 6749 0,'-41'0'0,"-41"0"16,1 0-16,326 0 62,82-41-46,1-40-16,-1-1 15,-41 0 1,1 41 0,-247 41-1,-121 82 32,-42 0-47,0-41 16,-245 122-1,-41-40 1,0 0 0,245-123-1,123 81 1,164-162 31,123-1-32,367-82 1,-40 82 0,-287-40-1,-245 122 1,-41-41 359,-41 41-219,-82 0-156,42 0 16</inkml:trace>
  <inkml:trace contextRef="#ctx0" brushRef="#br0" timeOffset="238874.6657">26467 3559 0,'0'-41'16,"0"0"-1,-123 41 79,0 82-78,-40 0-16,81-42 15,0 42-15,0-41 16,-40 41-1,122 0 1,0-41 31,81-41-47,124 0 16,-1 122-1,-122-40 1,0 0-1,-41 41-15,-41-41 16,0 40 0,-246 165-1,83-83 1,-1-81 0,82-41-1,82-1 1,41-81 31,41 123-47,-41 123 15,41 285 1,-82-81 0,0-82 15,0-122-16,0-83 1,163 1 0,-81-123-1,82 41 1,81-82 0,-163 0-1</inkml:trace>
  <inkml:trace contextRef="#ctx0" brushRef="#br0" timeOffset="239223.9213">25403 8754 0,'0'0'0,"-123"41"0,83-41 15,40 81 17,122-81-17,287 0 1,246-81-1,-42-42 1,-408 41 0,-41 82-1,-123 0 1</inkml:trace>
  <inkml:trace contextRef="#ctx0" brushRef="#br0" timeOffset="239474.1731">25526 9613 0,'0'0'0,"-82"0"15,0 0-15,164 0 31,368-82-15,205 0 0,-83-163-1,-408 204-15</inkml:trace>
  <inkml:trace contextRef="#ctx0" brushRef="#br0" timeOffset="266060.5878">25117 25893 0,'0'-82'0,"-41"82"15,41-41-15,0 0 16,0-41 15,82 82-15,122 246 15,-204-83-15,-122 205-1,122-327 1,40-163 15,42-1-31,164-163 16,-205 122-1,40 82 1,-81 41 0,0 82 15,-40 164-15,-42 40-1,123-122 1,81-82-1,287-82 1,-327 0-16</inkml:trace>
  <inkml:trace contextRef="#ctx0" brushRef="#br0" timeOffset="266227.2911">26344 25975 0,'41'0'31,"82"0"-15,-1-123-16,1 123 0,82-82 15,-124 0 1</inkml:trace>
  <inkml:trace contextRef="#ctx0" brushRef="#br0" timeOffset="266427.3887">26794 25484 0,'0'-41'16,"-82"-41"-1,82 123 17,41 41-32,0 163 15,-41 1 1,82-83-1,0-81 1</inkml:trace>
  <inkml:trace contextRef="#ctx0" brushRef="#br0" timeOffset="266844.235">27203 25688 0,'0'0'0,"0"-82"0,0 41 16,0 82 15,0 41-15,0 41-1,82-41 1,41 0 0,-1-82-1,-40-164 1,-82 0-1,0 1 1,0 122 0,0 82 15,0 204-15,82 1-1,-82 40 1,0-123-1,0 1 1,-41-164 0,0 0-1,41-204 1</inkml:trace>
  <inkml:trace contextRef="#ctx0" brushRef="#br0" timeOffset="267060.6793">28308 25770 0,'122'-41'47,"1"41"-31,-41-82-16,0 82 15,-41 0-15,-1 0 16,-40-41 0</inkml:trace>
  <inkml:trace contextRef="#ctx0" brushRef="#br0" timeOffset="267260.3794">28512 25361 0,'0'0'0,"-82"-82"15,82 123 17,41 164-17,-41-1 17,41 82-17,41-204 1</inkml:trace>
  <inkml:trace contextRef="#ctx0" brushRef="#br0" timeOffset="267627.5112">29085 25606 0,'0'0'0,"0"-81"0,82 40 47,-41 41-32,40 0 1,1 0 0,-41 0-1,-41 81 1,-82 83-1,-122 82 1,204-165 0,82-81 15,40 0-15,83-122-1</inkml:trace>
  <inkml:trace contextRef="#ctx0" brushRef="#br0" timeOffset="267793.58">29985 25770 0,'41'0'31,"40"0"-16,42 0-15,-82 0 16</inkml:trace>
  <inkml:trace contextRef="#ctx0" brushRef="#br0" timeOffset="267944.2604">30026 26015 0,'0'0'0,"0"82"0,41-82 47,40-41-47,-40-40 16</inkml:trace>
  <inkml:trace contextRef="#ctx0" brushRef="#br0" timeOffset="268194.3993">31048 25402 0,'0'-41'0,"-41"-41"15,41 164 32,0 41-47,0 81 16,0 42-1,82-42 1</inkml:trace>
  <inkml:trace contextRef="#ctx0" brushRef="#br0" timeOffset="269010.6711">26058 28224 0,'0'0'0,"-82"0"16,41 0-16,0-82 16,41 1-1,0 40 1,41 41 0,204 122 15,-245 165 0,-41-205-15,41-41-1,0-82 1,0-164 0,41 41-1,0 1 1,-41 204 31,0 81-47,0 83 31,0-123-31,0 41 16,82-123-16,0 0 15,41 0-15</inkml:trace>
  <inkml:trace contextRef="#ctx0" brushRef="#br0" timeOffset="269177.3628">26753 28265 0,'0'0'0,"0"-82"31,82 41-15,41 41-16,163-122 15,-122 81 1</inkml:trace>
  <inkml:trace contextRef="#ctx0" brushRef="#br0" timeOffset="269394.0645">27080 27693 0,'0'0'0,"0"122"62,0 1-62,0 0 0,0 40 16,82 42 0,0-164-1,-41 41-15</inkml:trace>
  <inkml:trace contextRef="#ctx0" brushRef="#br0" timeOffset="269810.4567">27694 27733 0,'0'0'0,"-41"-40"0,41 80 62,0 42-62,41-41 16,41 41 0,40-82-1,-40-41 1,-41-41 0,-41-81-1,0 81 1,0 205 31,0-1-47,0 287 31,0 41-15,0-327-1,0-82 1,0 41-1,-123-164 1,123-82 0</inkml:trace>
  <inkml:trace contextRef="#ctx0" brushRef="#br0" timeOffset="270294.4726">28389 27733 0,'82'0'47,"41"0"-47,41-81 15,81 40 1</inkml:trace>
  <inkml:trace contextRef="#ctx0" brushRef="#br0" timeOffset="270477.2755">28839 27283 0,'0'0'0,"-81"0"0,81 41 31,0 164-15,40 40 0,-40-40 15,123-42-31</inkml:trace>
  <inkml:trace contextRef="#ctx0" brushRef="#br0" timeOffset="270877.9231">29494 27202 0,'0'-82'16,"41"82"-1,0 0-15,0 0 16,40 0-1,-81 82-15,0-1 16,-122 42 0,40-41-1,123-82 17,0 0-17,0 0 1,81 0-1,-40 0 1,-82 82 0,-41 41-1,-122-1 1,81-81 0,82-123-1</inkml:trace>
  <inkml:trace contextRef="#ctx0" brushRef="#br0" timeOffset="271228.2476">30107 27406 0,'0'-41'31,"82"41"-16,-41 0-15,0 0 16,41-82 0,0 82-1,-82 41 1,-82 164 0,0-41-1,0-42 1,164-122 31,41 0-47,81-82 31,-122 82-31</inkml:trace>
  <inkml:trace contextRef="#ctx0" brushRef="#br0" timeOffset="271393.9044">31089 27529 0,'41'0'32,"41"0"-32,0-82 15,40 82-15,-81 0 16</inkml:trace>
  <inkml:trace contextRef="#ctx0" brushRef="#br0" timeOffset="271544.5304">31171 27815 0,'41'-41'31,"0"41"-31,41-81 16,122-1-1,-163 0-15</inkml:trace>
  <inkml:trace contextRef="#ctx0" brushRef="#br0" timeOffset="271894.4784">31744 26997 0,'0'-41'16,"0"82"31,0 41-47,0 0 15,0-41-15,41 40 32,163-81-17,-122 0 1,0-81-1,-41-42 1,-41 0 0,0 164-1,0 82 1,0 163 0,0 1-1,0-206 1</inkml:trace>
  <inkml:trace contextRef="#ctx0" brushRef="#br0" timeOffset="272661.5901">28226 29697 0,'0'-41'15,"-41"41"16,41 41-15,-82 41 0,41-1-1,0-81-15,-41 0 32,82-204-1,82 81-16,-41 123-15,82-82 16,-123 123 0,82 82-16,-82 122 31,0 1-15,-164 81-1,82-286 1,41-41-1,41-41 1,0-163 0,41 81-1,41 123 1,41 123 0,-1-82-1,42 122 1,-82-163-1</inkml:trace>
  <inkml:trace contextRef="#ctx0" brushRef="#br0" timeOffset="272994.0565">28676 29860 0,'0'0'0,"0"-40"16,0-42-16,41 82 31,-41 41-16,41 163 1,-41-122 0,122-123 31,-81-41-47,41-122 15,-82 40 1,0 123-1,-41 41 1,0 246 0,41-83 15,205-81-15,-1-82-16</inkml:trace>
  <inkml:trace contextRef="#ctx0" brushRef="#br0" timeOffset="273161.4068">29535 29574 0,'-82'0'16,"123"0"0,82-82-16,81 41 15,-81 41 1,-123-81-16</inkml:trace>
  <inkml:trace contextRef="#ctx0" brushRef="#br0" timeOffset="273361.5765">29617 29288 0,'0'41'47,"40"41"-47,-40-1 16,0 42-16,82 0 15,-82 81 1,82-204 0</inkml:trace>
  <inkml:trace contextRef="#ctx0" brushRef="#br0" timeOffset="273544.7157">30271 28961 0,'0'0'0,"0"-41"0,0 0 16,0-41 0,123 82-1,0-82 1,-83 82-1</inkml:trace>
  <inkml:trace contextRef="#ctx0" brushRef="#br0" timeOffset="273783.6414">30271 28920 0,'0'41'0,"0"-1"31,0 42-16,41-82-15,82 82 16,-1-41 0,-81 41 15,-41-41-15,-41 41-1,-40-1 1,-1-81-16,41 82 15</inkml:trace>
  <inkml:trace contextRef="#ctx0" brushRef="#br0" timeOffset="274211.0861">30967 29206 0,'0'0'0,"0"-82"0,-41 41 31,41 82 1,0 41-17,0-41 1,41 82 0,204-82-1,-204-41 1,41 0-1,-82-123 1,0 41 0,0 41-1,0 82 1,0 164 0,0 81-1,0 41 1,-82-122-1,82-164 1,-41-41 0,41-41-1</inkml:trace>
  <inkml:trace contextRef="#ctx0" brushRef="#br0" timeOffset="274411.2039">31826 28920 0,'0'-41'0,"122"41"47,-40 0-47,0-82 15,-41 82-15,41 0 16,-1 0-1</inkml:trace>
  <inkml:trace contextRef="#ctx0" brushRef="#br0" timeOffset="274928.525">32562 28265 0,'0'0'0,"-41"0"15,-41-41 1,205-41 31,-41 82-47,-41 0 15,40-40 1,-81 121 15,0 1-15,41 164 0,-41 40-1,0 0 1,82-163-1</inkml:trace>
  <inkml:trace contextRef="#ctx0" brushRef="#br0" timeOffset="275344.7362">33094 28552 0,'0'-41'47,"122"-41"-32,-40 82-15,-41-41 16,0 41 0,-41 82 31,0 0-32,-82 163 1,82-163-16,0 40 15,0-81 1,82-41 0,0 0-16,41 0 15,40-122-15</inkml:trace>
  <inkml:trace contextRef="#ctx0" brushRef="#br0" timeOffset="275577.6749">34280 28347 0,'41'-82'31,"0"82"-31,82 0 16,-42-41-16,1 41 16,-41 0-16,0 0 15</inkml:trace>
  <inkml:trace contextRef="#ctx0" brushRef="#br0" timeOffset="275728.2413">34485 28511 0,'0'0'0,"81"0"47,42-82-47,82 82 31,-165-41-31</inkml:trace>
  <inkml:trace contextRef="#ctx0" brushRef="#br0" timeOffset="275945.1737">35098 27652 0,'0'-41'16,"0"82"31,82 81-47,-82 1 15,0 0-15,41 245 16,41-123 0</inkml:trace>
  <inkml:trace contextRef="#ctx0" brushRef="#br0" timeOffset="276794.2681">32235 24993 0,'41'0'47,"-1"0"-31,42 0-16,0 0 15,41 0 1,0 41-16,-83-41 15</inkml:trace>
  <inkml:trace contextRef="#ctx0" brushRef="#br0" timeOffset="276945.2928">32357 25238 0,'41'0'31,"41"-41"-31,-41 41 15,0 0-15,82-81 16,-123 40 0</inkml:trace>
  <inkml:trace contextRef="#ctx0" brushRef="#br0" timeOffset="277145.3473">32562 24870 0,'-41'0'15,"82"0"-15,-164-41 16,164 41 15,0 0-15,0 0-16,41 0 15,0 164-15,-82-82 16,0 81 0,-123 83-1,82-205 1</inkml:trace>
  <inkml:trace contextRef="#ctx0" brushRef="#br0" timeOffset="277578.6603">32848 25075 0,'0'0'0,"0"-41"0,41 41 31,41 0-15,0 0 0,-82 122-1,0-40 1,0-41 0,-41 41-16,82-82 46,0-41-30,81-41-16,-122-40 16,0 81 15,0-41-15,0 164-1,0-1 1,0 1-1,0 41 1,123-41 0,41-82-1</inkml:trace>
  <inkml:trace contextRef="#ctx0" brushRef="#br0" timeOffset="277728.1477">33789 25279 0,'41'-41'32,"41"41"-17,41 0 1,-42 0-16</inkml:trace>
  <inkml:trace contextRef="#ctx0" brushRef="#br0" timeOffset="277861.2224">33912 25484 0,'0'0'16,"82"-41"15,40 41-31,1 0 16,82-41 0</inkml:trace>
  <inkml:trace contextRef="#ctx0" brushRef="#br0" timeOffset="278778.7972">33544 26752 0,'0'-41'0,"0"-41"15,0 41 1,0 0 0,0 82 31,0 82-32,163 0 16,-81-123 1,-82-41-1,82-164-15,-82 164-1,0-41 1,0 123 31,0 0-32,0 0 1,0 41 0,41 0-1,0 40 1,-41 42-1,0-82 1,0 0 0,0-1 15,-82-40-15,41-41-1,-41-41 1,82-81-16</inkml:trace>
  <inkml:trace contextRef="#ctx0" brushRef="#br0" timeOffset="278961.6301">34280 26506 0,'0'0'0,"82"0"47,-41 0-47,0 0 16,40 0-1</inkml:trace>
  <inkml:trace contextRef="#ctx0" brushRef="#br0" timeOffset="279094.6437">34403 26670 0,'0'0'0,"41"0"32,81 0-32,-40-41 15,41-41 1</inkml:trace>
  <inkml:trace contextRef="#ctx0" brushRef="#br0" timeOffset="280544.9052">33175 29942 0,'0'0'0,"-163"82"16,-164 82-1,408-328 32,451-204-15,123 245-1,-451 123-16,-122 0-15</inkml:trace>
  <inkml:trace contextRef="#ctx0" brushRef="#br0" timeOffset="280728.167">33462 30024 0,'0'0'16,"-82"-41"-16,82 0 31,82-81-15,41 122-1,327-123 1,-123 123-16</inkml:trace>
  <inkml:trace contextRef="#ctx0" brushRef="#br0" timeOffset="309524.8968">32235 23152 0,'0'0'0,"-123"82"16,41-82-16,-41 82 16,42-82-16,-124 82 15,164-1 17,164-81 14,1227-327-14,-818 163-17,-328 124 1,-122 40 0,-41 0-1</inkml:trace>
  <inkml:trace contextRef="#ctx0" brushRef="#br0" timeOffset="309825.2732">32235 23725 0,'0'0'0,"-246"82"0,83-82 15,81 40-15,0-40 16,164 0 15,122-81-15,533-206-1,203-40 1,-408 204 0,-450 82-1,-41 41 1</inkml:trace>
  <inkml:trace contextRef="#ctx0" brushRef="#br0" timeOffset="329074.8231">23358 9285 0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29:18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20617 7199 0</inkml:trace>
  <inkml:trace contextRef="#ctx0" brushRef="#br0" timeOffset="112317.9812">5686 6340 0,'0'-41'0,"0"0"31,-41 41 0,-82 0-15,1 41-1,-42 82 1,41 41 0,42-42-1,-1-40 1,82-41-1,82-41 1,40 41 0,1 41-1,-82 0 1,41 40-16,-41-122 16,-41 123-1,0 41 1,-123 40-1,-123-40 1,124-82 0,81-82-1,41-41 32,41 41-47,0 0 16,-41 82-1,81-1 1,-81 287 0,0-122-1,0-1 1,-40-81 0,80 0 15,42-124-16,82-40 1,0 0 0,-42 0-16</inkml:trace>
  <inkml:trace contextRef="#ctx0" brushRef="#br0" timeOffset="112700.8572">4663 9654 0,'0'0'0,"-81"0"0,40 40 15,-82-40 1,82 0 0,82 0 46,41 0-62,245-40 16,82-83-1,-41 123 1,-163 0 0,-123 0-1</inkml:trace>
  <inkml:trace contextRef="#ctx0" brushRef="#br0" timeOffset="112984.9644">4704 10063 0,'0'0'16,"-122"0"-16,81 0 15,163 0 16,83-41-31,40 41 16,451-164 0,-410 164-1,-204 0 1,-82 41 0</inkml:trace>
  <inkml:trace contextRef="#ctx0" brushRef="#br0" timeOffset="114118.3414">29821 6831 0,'0'-41'15,"0"-41"1,123 1-1,81 81 17,-204 327-1,-81-204-15,-1-83-1,123-121 16,81-42-15,-81-82 0,41 124-1,-82-1 1,0 123 31,-41 40-32,41 83 1,0 82 0,0-206-1,164 42 1,81-82 0,-163 0-16</inkml:trace>
  <inkml:trace contextRef="#ctx0" brushRef="#br0" timeOffset="114301.4113">30844 6913 0,'-82'0'0,"164"-82"47,41 82-31,-1 0-16,1 0 15,81-41 1,-122 41-16</inkml:trace>
  <inkml:trace contextRef="#ctx0" brushRef="#br0" timeOffset="114518.2288">31294 6545 0,'-82'0'0,"82"-41"15,-82 41 1,82 82 15,0-1-31,0 124 16,0 0 15,0-1-15</inkml:trace>
  <inkml:trace contextRef="#ctx0" brushRef="#br0" timeOffset="115268.5986">31744 6504 0,'0'0'0,"0"-41"0,0-41 16,0 41-1,163 41 1,-81 82 0,-41 41-1,-82 81 1,-163 42 15,122-205-15,123-41 31,41 0-32,40 0-15,-81-41 16,82 0 0,-41-41-1,0 0 1,-82-41-1,0 42 1,-41 122 31,41 81-47,0 42 31,0-123-15,81 41-1,-40-82-15,41 0 16,0 0-16,-82-41 16,41-123-1,-41 41 1,0 42 0,0 121-1,0 83 1,0 164-1,0 122 1,-82 41 0,0-328-1,41-40 1,-40-82 15,-1 0-31,0-164 16,82 42-16</inkml:trace>
  <inkml:trace contextRef="#ctx0" brushRef="#br0" timeOffset="115484.5335">33135 6954 0,'0'-82'0,"81"41"47,1 41-47,41 0 15,-41 0-15,-41 0 16,0 0 0</inkml:trace>
  <inkml:trace contextRef="#ctx0" brushRef="#br0" timeOffset="115601.7603">33216 7117 0,'0'0'0,"41"0"47,82 0-47,41 0 16,122-81 0</inkml:trace>
  <inkml:trace contextRef="#ctx0" brushRef="#br0" timeOffset="115785.4065">34485 6422 0,'0'-41'16,"40"41"-1,1 0-15,82-82 16,-41 82-1,0 0 1</inkml:trace>
  <inkml:trace contextRef="#ctx0" brushRef="#br0" timeOffset="116018.9286">34444 6381 0,'0'0'0,"-123"82"0,123 0 31,0-41-31,82 40 16,122 83 0,-81-41-1,-123-41 17,-123 40-17,41-122-15,-163 41 16,163-41-16,0 0 15</inkml:trace>
  <inkml:trace contextRef="#ctx0" brushRef="#br0" timeOffset="116651.1651">30230 8549 0,'0'0'0,"0"-82"0,0 0 16,-41 42-1,41 121 1,0 288 0,0-206-16,0 123 31,0-245-15,82-41-1,0 0 1,-41-122-1,82-165 1,-123 83 0,0 367 15,0 165-15,-41 40-1,41-123 1,0-81-1</inkml:trace>
  <inkml:trace contextRef="#ctx0" brushRef="#br0" timeOffset="117068.0648">30762 9367 0,'0'-82'0,"41"1"31,41 81-31,0 0 16,-42 122-1,-40 42 1,-81-123 0,81 0-1,0-82 1,41-82-1,-1-41 1,83 42 0,-123 81-1,0 123 17,-82-1-17,82 1 1,0 123-1,0-82 1,287-42 0,-206-81-16</inkml:trace>
  <inkml:trace contextRef="#ctx0" brushRef="#br0" timeOffset="117235.4653">31703 9326 0,'123'0'47,"-1"0"-47,1-41 0,82 41 16,-165 0 0</inkml:trace>
  <inkml:trace contextRef="#ctx0" brushRef="#br0" timeOffset="117452.0113">31989 8999 0,'0'0'0,"-41"-41"16,-41 41-16,82-41 16,0 164 15,0 0-31,0-1 15,0 124 1,0 81 0,41-286-1</inkml:trace>
  <inkml:trace contextRef="#ctx0" brushRef="#br0" timeOffset="118485.3131">32521 9163 0,'0'-41'0,"0"0"16,0-41 155,0 41-77,0 0-78,0-41 218,0 164-187,0 0-47,0 0 16,0 0-16,82-41 15,-41 40-15,163 42 16,-163 0 15,-41-82-15,-41 41-1,0-82 1,-81 0 0,81 0-1,41-82-15,41-82 16,-41 82-16,122-40 16,-40-42-1,-82 123 1,0-41-16,0 0 15,-41 82 17,0 0-32,-40 41 15,-1 82 17,82 0-32</inkml:trace>
  <inkml:trace contextRef="#ctx0" brushRef="#br0" timeOffset="119152.2382">33257 9285 0,'0'-41'16,"0"1"15,0 121 47,0 1-62,0-41-16,0 0 16,0 41-16,82 0 15,41-82 1,0 0-1,-42-41 1,1-164 0,-82 42-1,0 81 1,0 164 15,0-1-15,0 288-1,0-42 1,0-82 0,0-122-1,0-41-15,-123-41 16,1-41-16,81 0 16,-82-82-1,41-41 1,82 82-16,82-122 15</inkml:trace>
  <inkml:trace contextRef="#ctx0" brushRef="#br0" timeOffset="119351.6344">34116 9244 0,'41'0'16,"41"0"0,0 0-16,0 0 15,0 0 1</inkml:trace>
  <inkml:trace contextRef="#ctx0" brushRef="#br0" timeOffset="119485.5914">34157 9613 0,'82'0'15,"0"0"1,41-82-16,81 0 16</inkml:trace>
  <inkml:trace contextRef="#ctx0" brushRef="#br0" timeOffset="119752.8574">35384 8876 0,'0'-41'0,"-81"41"16,81 41 15,0 41-15,0 0-16,0 163 15,0-81 17,41 41-17,-1-205 1</inkml:trace>
  <inkml:trace contextRef="#ctx0" brushRef="#br0" timeOffset="120035.8413">35630 8958 0,'0'0'0,"82"-41"16,0 41-1,-1 0 1,1 0-1,-82 82-15,0 41 16,-123 81 0,42-163-1,81 0 17,81-41-17,42 0 1,123 0-1,-83-41-15</inkml:trace>
  <inkml:trace contextRef="#ctx0" brushRef="#br0" timeOffset="120452.1259">36407 6667 0,'82'0'47,"0"0"-47,0 0 16,81 0-1</inkml:trace>
  <inkml:trace contextRef="#ctx0" brushRef="#br0" timeOffset="120618.9244">36325 6872 0,'0'0'0,"82"0"32,41 0-17,122-41 1,-81 0 0,-164-41-16</inkml:trace>
  <inkml:trace contextRef="#ctx0" brushRef="#br0" timeOffset="120818.9365">36816 6545 0,'0'-41'0,"0"0"31,41 41-15,0 0-1,41 164 1,0-1-1,-164 124 1,-41-124 0</inkml:trace>
  <inkml:trace contextRef="#ctx0" brushRef="#br0" timeOffset="121285.6535">37634 6545 0,'82'0'0,"0"-82"0,-41 82 16,0 0-1,0 0 1,40 164-1,-81-83-15,-81 83 16,40-123-16,-41-41 16,41 41-1,123-123 17,41 41-32,-1-163 15,-40 40 1,-82 82-1,0 41 1,-41 82 0,-82 82-1,123 40 1,41 42 15,82-123-15,82 0-1,-164-82-15</inkml:trace>
  <inkml:trace contextRef="#ctx0" brushRef="#br0" timeOffset="121435.5494">38862 6667 0,'40'-81'31,"42"81"-31,0 0 16,0 0-16,0 0 16</inkml:trace>
  <inkml:trace contextRef="#ctx0" brushRef="#br0" timeOffset="121585.6048">38943 6872 0,'41'0'31,"82"-41"-15,-41 41-16,0 0 15,40 0 1</inkml:trace>
  <inkml:trace contextRef="#ctx0" brushRef="#br0" timeOffset="121818.8326">40007 6340 0,'0'-82'15,"41"42"1,0 40-16,81 0 15,83 0 1,-123 0 0</inkml:trace>
  <inkml:trace contextRef="#ctx0" brushRef="#br0" timeOffset="122118.8015">39925 6299 0,'0'0'0,"0"41"16,-41 0 0,41 41-1,41 41 17,164-82-17,-42 40 1,-40 83-1,-123-123 1,0 41 0,-123 0-1,-81-82 1,163 0 0,0 0-16</inkml:trace>
  <inkml:trace contextRef="#ctx0" brushRef="#br0" timeOffset="122335.8402">40825 6790 0,'-123'0'15,"164"0"16,82 0-15,41 0-16,-42 0 16,1 0-16,-41 0 15,0 0 1</inkml:trace>
  <inkml:trace contextRef="#ctx0" brushRef="#br0" timeOffset="123052.569">41480 6463 0,'0'-41'0,"0"0"31,40 41-15,42 0-1,-82 41 1,0 41-1,0 0-15,0 81 16,-82-81-16,1 41 16,40-82-1,41 0 1,41-41 15,0 0-31,81-41 16,1 0-1,-82-123 1,0 164-16,-41-82 16,0 41-1,0 82 48,0 0-63,0 41 15,0-41 1,0 0 0,163 123-1,1-124 1,-123-40 0,-41-40-1,0-124 1,0 246 31,0 40-32,0 1-15,0 123 32,0-124-32,-82 42 15,41-82-15,-41 0 16,-40-42-1,-1 1 1,0-41-16</inkml:trace>
  <inkml:trace contextRef="#ctx0" brushRef="#br0" timeOffset="124268.9427">29862 11126 0,'0'-82'15,"0"41"-15,-41 41 32,41 41-17,0 82-15,-82 368 47,82-368-31,0-83-1,82-40 1,123 0 0,-83-81-1,-81 40 1,-41 0 0,0-41-1,0 0 1,0 41-1,0 82 17,0 82-17,0 41-15,-82 204 32,82-41-17,0-245 1,0-41-16</inkml:trace>
  <inkml:trace contextRef="#ctx0" brushRef="#br0" timeOffset="124519.0787">30762 11494 0,'0'0'0,"0"-41"0,0 0 15,0 1 1,0 80 0,-41 206 15,41 367-15,0-326-1,82-83 1,122-122-16</inkml:trace>
  <inkml:trace contextRef="#ctx0" brushRef="#br0" timeOffset="124736.1624">31335 11699 0,'0'-41'0,"0"-41"32,204 82-32,1 0 15,-83 0 17</inkml:trace>
  <inkml:trace contextRef="#ctx0" brushRef="#br0" timeOffset="125019.2725">31294 11740 0,'0'0'0,"-41"0"15,-41 41 17,82 40-32,0 42 15,41-82 1,82 82-1,-1-123-15,42 41 16,-123-41 0,-41 81-16,0 1 31,-82-41-15,-122-41-1,163 0 1</inkml:trace>
  <inkml:trace contextRef="#ctx0" brushRef="#br0" timeOffset="125219.488">32112 12067 0,'82'0'16,"-41"0"0,81 0-16,42 0 15,41-82-15,-124 82 16</inkml:trace>
  <inkml:trace contextRef="#ctx0" brushRef="#br0" timeOffset="125569.2962">33094 11699 0,'0'0'0,"0"-82"16,41 0 0,40 82-1,1 41 1,-82 123-1,-41 40 1,-122 83 0,81-247 15,123-40-15,41 0-1,40 0 1,1-81-16,122-1 15,-122 82-15,-41 0 16,82-41 0</inkml:trace>
  <inkml:trace contextRef="#ctx0" brushRef="#br0" timeOffset="125985.6913">33994 11903 0,'0'0'0,"-41"-82"15,41 1-15,-41 81 16,41 41 31,0 40-32,0 42-15,0-41 32,163 0-17,-81-82 1,41-41-1,-82-82 1,-41-81 0,0 163-1,0 163 17,0-40-32,0 82 15,0 163 1,-82-122-1,-41-42 1,1-81 0,-42-82 15,123 0-31,41-41 16,0 0-16</inkml:trace>
  <inkml:trace contextRef="#ctx0" brushRef="#br0" timeOffset="126270.2634">34566 11331 0,'0'-41'15,"0"-41"1,82 82 15,0 164-15,122 163-16,-204-41 15,0 41 17,-122-81-17,40-205 1,0-41-16</inkml:trace>
  <inkml:trace contextRef="#ctx0" brushRef="#br0" timeOffset="126469.1252">35344 12026 0,'40'-41'0,"1"41"15,41 0-15,123-82 16,-1 82 0,-81 0 15,-82 0-31</inkml:trace>
  <inkml:trace contextRef="#ctx0" brushRef="#br0" timeOffset="126685.8888">35712 11494 0,'-123'-82'0,"123"205"47,0 0-31,0 0-16,0 163 15,0-41 1,0-163 0</inkml:trace>
  <inkml:trace contextRef="#ctx0" brushRef="#br0" timeOffset="127185.9422">36448 11617 0,'0'0'0,"0"-123"16,0 82-16,0 0 15,0 1 1,0-42 0,-123 123-1,82 122 1,41 42-1,123-83 1,41 42 0,-82-41 15,-82-41-15,-41-41-1,-82-41 1,0-82-1,123-123 1,82 42 0,0-42-1,0 1 1,-82 163 0,-123 0-1,41 41 1,-41 122-1,123 165 1,41-246 0</inkml:trace>
  <inkml:trace contextRef="#ctx0" brushRef="#br0" timeOffset="127636.1859">36775 11740 0,'0'81'63,"0"-40"-63,82 0 16,-41 41-1,41-41 1,0-41-16,-1 0 15,1-41 1,-41-123 0,-41 83-1,0 40 1,0 82 15,0 40-15,0 124-1,0 122 1,-82-122 0,82-164-1,-81 40 1,40-81 0,-123 0-1,164-40 1</inkml:trace>
  <inkml:trace contextRef="#ctx0" brushRef="#br0" timeOffset="127836.6517">37880 11903 0,'41'0'16,"40"-41"-1,-40 41-15,41 0 16,0 0 0,-82 82-1</inkml:trace>
  <inkml:trace contextRef="#ctx0" brushRef="#br0" timeOffset="127969.6723">37962 12271 0,'0'0'0,"81"-40"47,42 40-47,82-82 15,-83 0 1</inkml:trace>
  <inkml:trace contextRef="#ctx0" brushRef="#br0" timeOffset="128185.7746">38943 11372 0,'0'0'15,"0"-41"-15,0 204 47,0 1-47,0 81 16,0 1-1,0-42 1,-81-204 0</inkml:trace>
  <inkml:trace contextRef="#ctx0" brushRef="#br0" timeOffset="128521.9569">39598 11658 0,'0'-82'16,"0"0"-16,123 82 16,-123-82-16,40 82 15,1-40 1,-41 203 15,-41 42-31,-81 81 16,-1-163-1,82-41 1,123-82 31,41 0-31,40 0-1,42 40 1,-82-40-16,81 82 15</inkml:trace>
  <inkml:trace contextRef="#ctx0" brushRef="#br0" timeOffset="129720.2323">32316 13539 0,'0'-81'0,"-122"203"63,122-40-63,-41-41 0,41 0 31,-41-41-16,41-41 17,0 0-32,0-41 15,0-81 1,82 122 0,0 41-1,40 245 1,-122 83-1,-122 121 1,-165-162 0,246-205 15,0-82-15,41-123-1,0-82 1,0 42-16,0-42 15,0 164-15,82 41 16,41 0 0,-41 205-1,-41 40 1,40-163 0,1-41-1,123-41 1,-1-123-1,-163 41-15,41-163 16,-82 122 0,0 1-16,0-42 31,0 82-15,0 123-1,-41 82 1,41 81-1,0 42 1,0-124 0,41-122-16,82 82 15,-82-82-15,40-82 16,-40-40 0,41-83-1,-205-163 1,-40 204-1,122 164 1,-82 41 0,82 164-1,123-82 1</inkml:trace>
  <inkml:trace contextRef="#ctx0" brushRef="#br0" timeOffset="129920.0527">33707 14030 0,'205'-41'47,"-42"41"-32,42 0-15,-82-81 0,-41 81 16</inkml:trace>
  <inkml:trace contextRef="#ctx0" brushRef="#br0" timeOffset="130419.8546">35057 13662 0,'-41'-41'15,"0"-41"1,-40 82-16,40 0 31,-41 82-31,82 0 16,0 82-1,82-82-15,40 122 16,-81-122 0,-41 0-16,82-41 31,-164 40-15,-122-81-1,163 0 1,0-41-1,123-163 1,204-205 0,-204 286-1,-41 41 1,-41 41 0,-123 41 15,82 0-31,-41 123 15,82-41 1</inkml:trace>
  <inkml:trace contextRef="#ctx0" brushRef="#br0" timeOffset="130886.0961">35344 13867 0,'0'-82'0,"0"123"47,0 41-47,0 40 16,0-40-16,0-41 16,0 41-16,81-82 15,1 0 1,-41 0-16,82-82 15,-82-41 1,-41-122 0,0 163 15,0 123-15,0 41-1,0 41 1,0 81-16,0 123 15,0-163-15,0 40 16,-82 1 0,-82-123-1,1 0 1,122-205 0,-41-41-1,82-40 1</inkml:trace>
  <inkml:trace contextRef="#ctx0" brushRef="#br0" timeOffset="131069.5436">36080 14071 0,'82'0'16,"-41"-41"-1,40 41 1,83 0 0,-82 0-16,0 0 0</inkml:trace>
  <inkml:trace contextRef="#ctx0" brushRef="#br0" timeOffset="131269.9973">36325 13703 0,'0'82'47,"0"41"-47,0-1 16,0 1-16,0 0 15,41 81 1</inkml:trace>
  <inkml:trace contextRef="#ctx0" brushRef="#br0" timeOffset="131736.3268">36939 13621 0,'0'0'0,"0"-41"16,0-40-1,-82 121 17,0 124-1,123 0-15,82-42-1,41 1 1,-164-82-16,40 82 15,-80-41 1,-1-82-16,0 0 16,-41 0-1,0-41 1,82-164 0,82-81-1,0 163 1,-41 41-1,-41 0-15,0 42 16,-41 40 0,-41 0-16,41 0 31,41 81-15</inkml:trace>
  <inkml:trace contextRef="#ctx0" brushRef="#br0" timeOffset="132186.8663">37348 13867 0,'0'-82'16,"0"164"30,0-41-46,0 0 16,82-41-16,-82 81 16,41-81-16,41 0 15,-1 0 17,1 0-17,0-204 1,-82 163-1,0 0 1,0 123 0,-41 286-1,41 0 1,0 82 0,0-286-16,-41-1 15,-41-163 1,82 41-16,-122-41 15,40-82 1,41-245 0</inkml:trace>
  <inkml:trace contextRef="#ctx0" brushRef="#br0" timeOffset="132387.0574">38043 14194 0,'41'0'0,"41"-41"15,41 41 1,-41 0-16,-1 0 16,1 0-1,-41 0-15</inkml:trace>
  <inkml:trace contextRef="#ctx0" brushRef="#br0" timeOffset="132520.1898">38166 14562 0,'41'0'16,"41"-41"-1,81 41 1,1-41-1</inkml:trace>
  <inkml:trace contextRef="#ctx0" brushRef="#br0" timeOffset="132786.395">38943 13826 0,'0'0'0,"0"-82"31,0 123-15,0 41 0,0 163-1,0-40 1,0-42-1,0-81-15</inkml:trace>
  <inkml:trace contextRef="#ctx0" brushRef="#br0" timeOffset="133108.4269">39312 13785 0,'0'0'0,"81"-41"15,-40 41 1,0 0 0,-41 41-1,0 41 1,0 122 0,-204 83-1,40-124 1,164-122-1,82-41 1,204 0 0,-40-82-1,-124 82 1</inkml:trace>
  <inkml:trace contextRef="#ctx0" brushRef="#br0" timeOffset="133553.3669">37430 13539 0,'0'-81'15,"-41"162"17,-41 1-17,-41 0-15,42 41 16,-410 368 15,327-369-15,123-40-1,41-41 1,82-82 0</inkml:trace>
  <inkml:trace contextRef="#ctx0" brushRef="#br0" timeOffset="133937.0843">36366 13539 0,'0'-40'16,"-82"40"15,1 0-31,-42 122 16,-82 42-16,-81 81 16,0 42-1,-42-83 1,124 1-1,122-164 1</inkml:trace>
  <inkml:trace contextRef="#ctx0" brushRef="#br0" timeOffset="134886.5203">34648 16321 0,'0'0'0,"0"-82"16,-82 0-16,82 41 16,41-40-1,0 81 1,0 0 0,-41 41-16,82 163 15,-205 205 16,82-368-15,-122 82 0,163-164-1,0 0 1,0-41 0,0 0-1,122 1 1,-81 81-1,41 0 1,-41 122 0,41-122-1,122 0 1,-122-122 0,0 40-1,-82-82 1,-41 0-1,0 205 17,41 82-17,0 0 1,0 40 0,123 1-1,-41-164 1,40 0-1,-81-164 1,-41-40 0,-82 40-1,1 164 1,-1 0 0,41 82-1,123 123 1</inkml:trace>
  <inkml:trace contextRef="#ctx0" brushRef="#br0" timeOffset="135053.7077">35753 16485 0,'41'0'15,"81"0"-15,1 0 16,0 0-1,204 0 1</inkml:trace>
  <inkml:trace contextRef="#ctx0" brushRef="#br0" timeOffset="135203.4059">35998 16730 0,'82'0'47,"41"0"-47,40 0 0,-81 0 15</inkml:trace>
  <inkml:trace contextRef="#ctx0" brushRef="#br0" timeOffset="135470.3433">36734 16157 0,'0'-81'15,"0"162"16,0 42-31,0 41 16,41 40-16,-41 42 16,0-1 15</inkml:trace>
  <inkml:trace contextRef="#ctx0" brushRef="#br0" timeOffset="135770.3013">37103 16485 0,'0'-82'0,"81"0"15,-40 82 1,41 0 0,0 0-1,-41 164 1,-41-42-1,-123 1 1,82 0 0,123-41 15,123-82-15,40-82-1,-41 0 1,-163 82-16</inkml:trace>
  <inkml:trace contextRef="#ctx0" brushRef="#br0" timeOffset="136804.1678">38902 16853 0,'-81'-82'16,"81"41"-16,0-41 16,0-40-16,41-42 15,81 41-15,-40 41 16,0 1-16,0 81 16,0 0-1,-42 0-15,83 572 31,-123-408-31,-41 327 32,-41-246-17,82 205 1,0-245 0,0-1-1,205-163 1,-123 41-16,40-82 15,-122 41 1,82-41-16,-82 41 31,-41 40-15,41-40 0,-41-41-16,41 41 15,0 0 1,0 41 15</inkml:trace>
  <inkml:trace contextRef="#ctx0" brushRef="#br0" timeOffset="137153.8531">39230 19634 0,'-82'0'0,"82"-41"47,41 0-47,82-40 15,122-1-15,-41 0 16,42 41-16,-164 41 15</inkml:trace>
  <inkml:trace contextRef="#ctx0" brushRef="#br0" timeOffset="138303.7818">35303 20289 0,'0'0'0,"0"-123"0,-41 0 0,41 1 15,-82-1 1,41 123-16,41-82 15,0 205 17,0 122-32,82 410 31,41 40-15,-42-81-1,-81-451 1,-41-245 15,41-40-31,-122-328 16,-1-123-1,41 123 1,82 123 0,0 286-1,0 123 16,123 122-31,41 246 16,-1-41 0,-40-327-1,41 0 1,-83-82-16,-40 0 16,82-123-1,-41-122 1,0-82-1,-287-328 1,123 451 0,41 204-1,41 81 1,0 288 0,41 162-1,164-203 1,-82-247-1,-42 1 17,1-82-32,-41-204 15,-41 81-15,0 0 16,0-122 0,0 122-1,0 164 1,0 82-1,0 122 1,41-81 0,82-123-1,40-82 1,-122-82 0,41-41-1,-123-81 1,0 122-16,-82 82 15,42 41 1,-42 82 0,123 41-1,0 41 1,0 40 0,123-81-1,-1-123 1,1-123-1,-123-81 1,0 122-16</inkml:trace>
  <inkml:trace contextRef="#ctx0" brushRef="#br0" timeOffset="138687.616">37062 20166 0,'-82'-123'0,"82"42"15,-82-42 1,82 41 0,0 123-1,0 41 1,41 81-16,82 246 16,-123-286-1,81 0-15,1 122 16,0-204-1,41-41 1,-82-245 0</inkml:trace>
  <inkml:trace contextRef="#ctx0" brushRef="#br0" timeOffset="138820.3462">37062 20330 0,'0'-41'0,"81"-41"15,83 82 1,204-82 0,-245 82-16</inkml:trace>
  <inkml:trace contextRef="#ctx0" brushRef="#br0" timeOffset="139137.2926">38371 20371 0,'0'-82'16,"0"41"-16,0-41 15,0 123 1,0 82 0,0 245-1,122 41 1,1-164 0,-123-122-1,0-164 1</inkml:trace>
  <inkml:trace contextRef="#ctx0" brushRef="#br0" timeOffset="139370.5219">38289 20043 0,'0'0'0,"0"-41"0,82 41 31,-41 0-15,40 0-1,-81 164 1,-41-41 0,-122-1-1,81-81 1,82 0 0,123-41-1</inkml:trace>
  <inkml:trace contextRef="#ctx0" brushRef="#br0" timeOffset="140337.6155">38657 20125 0,'0'0'0,"-41"-41"15,41 0-15,-41 41 32,41 82-17,-82 123 1,123-42-1,123-81 1,-82-82 0,0-41-1,-1 0-15,-81-81 16,0 40-16,0 0 16,-81-82-1,-42 164 1,0 41-1,123 82 1,0-82 15,82 41-15,122-82 0,-122-123-1,41 0 1,-41 1-1,-41-42 1,-82 164 15,41 41-15,-82 41 0,82-1-1,82 1-15,41 0 16,-83-82-1,42 41-15,-41 82 16,-41-1 0,0-81 15,-163 41-15,40-82-1,82 0 1,41-41-1,82-41 1,40 1 0,1-42-1,41-41 1,-82 42 0,-42-1-1,-40 82 1,-40 41 15,-1 0-15,41 123-1,0-42 1,0 42 0,122 0-1,-81-41 1,-41-1-1,0-40 1,-122 0 0,40 41-1,-82 0 1</inkml:trace>
  <inkml:trace contextRef="#ctx0" brushRef="#br0" timeOffset="140753.8905">35834 22089 0,'0'0'0,"-122"0"0,-124 122 16,124-81 0,326-82 15,164-81-31,123-1 16,695-163-1,655-164 1,-900 245-1,-450 41 1,-409 124 15,-82-42-15,-41 82 0,-82 82-1,41-42-15</inkml:trace>
  <inkml:trace contextRef="#ctx0" brushRef="#br0" timeOffset="141206.6184">35834 22784 0,'0'0'0,"-204"0"0,-42 0 15,1 82-15,0-82 16,122 82 15,286-205-15,165 0 0,613-245-1,368 41 1,-82 40-1,-205 83 1,-326 40 0,-532 82-1,-164 42 1,0-42 0,0 0-1,81 82 16,-81 41 1</inkml:trace>
  <inkml:trace contextRef="#ctx0" brushRef="#br0" timeOffset="144222.3972">5318 15789 0,'-82'0'0,"82"-41"16,-41 41 0,41 82 46,0 0-62,123-41 16,-41 41-1,40-41 1,83-41 0,449-409-1,1-1 1,-82 83 0,-246 164-1,-286 163 1,-123 81 62,0 1-78,-41 41 16</inkml:trace>
  <inkml:trace contextRef="#ctx0" brushRef="#br0" timeOffset="144678.4322">4704 16771 0,'-122'0'0,"81"0"16,41-41-1,0 82 32,41 0-31,40 41-16,-81-41 16,123-1-1,41-40 1,-1-122-16,451-369 15,-205 123-15,82-41 16,491-205 0,-287 287-1,-490 245 1,-124 0 78,-40 82-94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34:36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27367 7976 0,'0'0'0,"-41"0"0,0 0 15,-41 0 1,123 0 46,41 0-62,41 0 16,40 0-16,1187-81 31,245 81-15,-858 0 15,-205 0-15,-410 0-1,-81 0 1,123 0 0,-82 0-16,-1-41 15,42 41 1,-82 0-1</inkml:trace>
  <inkml:trace contextRef="#ctx0" brushRef="#br0" timeOffset="2848.9199">29330 14071 0,'0'-122'15,"0"81"1,41 41 0,82 41-1,-123 163 17,0-40-1,0-123 0,0-123-15,0-164-1,41-81 1,41 245 0,-1 82-1,1 246 16,0-1-31,-82-81 32,0-82-32,0-42 15,41-80 17,-41-83-17,0-123 1,82 1-1,-41 204 1,0 41 0,40 123-1,-81 0-15,0 40 16,0-81 0,0 0-16,0 81 15,0-81 1</inkml:trace>
  <inkml:trace contextRef="#ctx0" brushRef="#br0" timeOffset="3031.8708">30517 14030 0,'0'-81'0,"40"81"31,1 0-31,0 0 16,41 0-16,-41 0 16,41 40-1</inkml:trace>
  <inkml:trace contextRef="#ctx0" brushRef="#br0" timeOffset="3150.6884">30639 14317 0,'82'0'47,"41"0"-47,40-123 15</inkml:trace>
  <inkml:trace contextRef="#ctx0" brushRef="#br0" timeOffset="3715.5608">31866 13744 0,'0'-41'31,"0"82"0,0 0-15,0 0-16,0 82 31,-81-83-15,-1-40-16,41 0 31,41-40-15,41-288-1,82 287 1,-1 41-1,-40 41 1,0 246 0,-82 40-1,-41-204-15,-123 81 16,83-81 0,-42-82-16,82 0 15,0-82 16,41-164-31,0 42 32,82 81-17,0 82 1,-1 122 0,1-40-16,41 0 15,-123 0-15,41-82 16</inkml:trace>
  <inkml:trace contextRef="#ctx0" brushRef="#br0" timeOffset="4032.1842">33257 14562 0,'0'82'15,"0"-123"48,0 0-63,0 0 16,41-41-1,41 164 1,-82 0-1,0 0-15,0 163 16,-41-163-16,41 0 16</inkml:trace>
  <inkml:trace contextRef="#ctx0" brushRef="#br0" timeOffset="4715.3543">34853 13867 0,'0'-41'0,"0"0"15,0 82 17,163 368-1,-163-123 0,0-327 0,0 0-31,0-40 16,0-165 0,41-40-1,-41 204-15,82 82 16,-41 0-1,0 82 1,-41 41 0,82 204-1,-82-41 1,0-81 0,0-164-1,0-1 1</inkml:trace>
  <inkml:trace contextRef="#ctx0" brushRef="#br0" timeOffset="4915.2432">35753 14194 0,'0'-41'15,"81"41"16,1 0-15,123 0 0,-164 0-1,0 0-15</inkml:trace>
  <inkml:trace contextRef="#ctx0" brushRef="#br0" timeOffset="5048.9456">35957 14358 0,'0'81'15,"82"-81"17,0 0-32,81-41 15,-40 41-15,0-81 16</inkml:trace>
  <inkml:trace contextRef="#ctx0" brushRef="#br0" timeOffset="5465.9108">36898 13785 0,'0'-41'0,"82"41"16,-41-82-16,0 82 16,81 0-1,-81 41 1,-41 164-1,-204 163 1,40-205 0,123-122-1,123-123 17,-41 42-17,41 40-15,-41-82 16,40 82-1,-81 41 1,82 81 0,-82 124-1,-82-123 1,-81-1 0,-1-122-1,1 0-15</inkml:trace>
  <inkml:trace contextRef="#ctx0" brushRef="#br0" timeOffset="19969.9244">37225 15176 0,'0'41'547,"-82"-41"-547,42 0 16</inkml:trace>
  <inkml:trace contextRef="#ctx0" brushRef="#br0" timeOffset="20875.5491">30067 16280 0,'0'-41'16,"-82"41"109,41-82-125,41 1 15,0-42 16,0 82-15,0 0 0,82 41-16,-1 0 15,-81 41-15,0 0 16,0 82 0,-40-42-1,-83 42 1,0 0-1,41-123 1,0 0 0,42 0-1,-1-41 1</inkml:trace>
  <inkml:trace contextRef="#ctx0" brushRef="#br0" timeOffset="21617.1162">30067 15994 0,'0'82'47,"-82"-42"-32,0-40 1,41 0-1,0 0 1,-41 0 0,82-122 15,0 81-31,41-82 16,41 41-1,0 123 16,0 82-15,-1 81 0,-81-122-16,-81 82 15,40-41-15,-41-42 16,-82 42 0,82-123-1,42-41 1,-42-286-1,82 286 1,82-41 0,40 82-1,42 123 1,-41 0 0,-1-1 15,-40-81-16</inkml:trace>
  <inkml:trace contextRef="#ctx0" brushRef="#br0" timeOffset="21966.9849">30557 16076 0,'0'40'31,"41"-40"-31,41 0 16,0-40-1,-82-1 1,0-41 0,0 41 15,-82 41-16,0 123 1,82-1 0,0 1-1,0-82 1,205-41 0,-41-41-1,-83-41-15</inkml:trace>
  <inkml:trace contextRef="#ctx0" brushRef="#br0" timeOffset="22351.0838">31457 15994 0,'0'0'0,"0"-82"16,0 41-1,0 0 1,-41 41 0,-40 0-1,-1 41 1,82 0-1,0 41 1,0 0 0,0-1-1,82-81 1,40-41 0,-81-40-1,-41-42 1,0 41-1,0 123 1,0 41 0,0 163-1,0-122-15,0 163 16,0-163 0,82-41-16,-82-41 15,41 41 1</inkml:trace>
  <inkml:trace contextRef="#ctx0" brushRef="#br0" timeOffset="22683.7969">31826 15544 0,'0'0'15,"0"-41"-15,40 41 31,-40 41-31,82 41 16,-82-41 0,82-82 31,-82-41-32,41 0-15,41 0 31,-41 164-15,-41 0 0,82 163-1,-1 1 1,1-246-16</inkml:trace>
  <inkml:trace contextRef="#ctx0" brushRef="#br0" timeOffset="23234.0681">35507 16116 0,'0'82'32,"-82"-82"-17,-81 123-15,-1-41 16,-490 122-1,408-204 1,164 0 0,82-163-1,41 40-15,205-122 16,-124 122 0,42 41-16,0-41 31,-164 42-16,0-1 1,-82 41 0,0 41-1,41 123 1,-82 81 0,123-81-16,82 122 15,41-81-15,-41-82 16,-41-1-1</inkml:trace>
  <inkml:trace contextRef="#ctx0" brushRef="#br0" timeOffset="23667.642">36080 15626 0,'0'0'0,"0"-41"0,82 41 16,-41-82 0,0 82-1,-1 0 1,-40 204 0,0-40-1,-122-41 1,81-82-1,41-82 17,82 41-17,40-82-15,-40 82 16,41 41 0,-123 122-1,-82 1 16,-82-41-15,1-82 0,81-41-16,0 0 15,82-82-15,0 0 16</inkml:trace>
  <inkml:trace contextRef="#ctx0" brushRef="#br0" timeOffset="24086.4909">36734 16076 0,'0'0'0,"0"-123"0,0 41 16,41 82 15,-41 41-16,0 41 1,82 81 0,41-40-1,-41-82 1,-1-82 0,1-123-1,-82-40 1,0-41-1,0 285 17,-41 206-17,41-1 1,-41 1 0,41-205 15</inkml:trace>
  <inkml:trace contextRef="#ctx0" brushRef="#br0" timeOffset="24834.2637">37757 16157 0,'0'-81'16,"-41"-1"-1,0-41 1,0 123-1,-40 0 1,-1 0 0,41 123-1,41-1 1,0-40 15,82-41-31,-1-41 31,1-41-15,0-163 0,-82 122-1,-41 123 32,41 41-31,0-41-16,0-1 15,0 42 1,41-82 0,164-41-1,-165-81 1,42-42 0,-82 41 15,-82 164 0,82 41-15,0-41 15,41-41-31,41 0 16,-82 82-16,41-41 15,-41 0-15,41 40 16,-41 42-1,0-82 1,0 41 0,82-82 15,-41 0-31,41-123 16,-42 0-1</inkml:trace>
  <inkml:trace contextRef="#ctx0" brushRef="#br0" timeOffset="27151.3585">29821 18448 0,'-41'0'0,"41"-82"16,0 41-1,0 0 1,0-40 0,41 81-1,82 122 17,-123 83-1,-82-42-16,41-122 1,82-82 31,-41-40-47,82-1 16,41-164-1,-83 206 1,-40-83-1,0 82 1,0 164 15,0 81-15,0-40 0,0-42 15,0-40-16,82-82 1,-41 0 0,41 0-16</inkml:trace>
  <inkml:trace contextRef="#ctx0" brushRef="#br0" timeOffset="27351.2883">30517 18448 0,'40'0'31,"42"0"-15,41 0-16,0 0 0,-1 0 16,1-82-1,41 82 1,-123 0-16</inkml:trace>
  <inkml:trace contextRef="#ctx0" brushRef="#br0" timeOffset="27618.2114">31171 18121 0,'0'-82'0,"-41"82"16,41-82-16,0 164 47,0 41-32,0-41-15,0-1 16,0 42-16,0 41 16,0-42 15,0-81-16,82 41-15</inkml:trace>
  <inkml:trace contextRef="#ctx0" brushRef="#br0" timeOffset="28484.6877">31621 18203 0,'0'0'0,"0"-41"16,0 0 15,0 123 0,0 163 1,41-81-17,82-164 1,-42 0 0,42 0-1,-82-41 1,-41-41-16,0-41 15,0 41 1,0 42-16,0 121 47,0 42-47,0 163 16,0 42 15,0-42-16,0-163 1,0-42-16,0-40 16,-41-41-1,0 0-15,-41 0 16,42-41 0,-42-163-1,82 81 1,0 82-16</inkml:trace>
  <inkml:trace contextRef="#ctx0" brushRef="#br0" timeOffset="28751.4986">32685 18489 0,'-41'-82'16,"82"82"31,40 0-47,1 0 16,0 0-16,41 0 15,81 0 1,-163 0-1,41 0-15</inkml:trace>
  <inkml:trace contextRef="#ctx0" brushRef="#br0" timeOffset="28984.493">33094 18162 0,'0'0'0,"0"-82"16,0 164 31,0 0-47,0 40 15,0 83 1,41-42 0,-41 1-1,0-41 1</inkml:trace>
  <inkml:trace contextRef="#ctx0" brushRef="#br0" timeOffset="29434.2794">34035 18162 0,'0'0'0,"-41"0"16,82 0 62,-1 0-78,42 0 0,0 0 16,0 0-16,-41 0 15,0 0 1,-41 41 15,-82 40-31,-41 42 16,41 0 15,1-82-15,81 0-1,0 0 1,40-41 0,42 0-1,82 0 1,-82 0-16,-41-41 16</inkml:trace>
  <inkml:trace contextRef="#ctx0" brushRef="#br0" timeOffset="29651.5183">35180 18407 0,'82'0'47,"0"0"-32,-1 0-15,1 0 16,-41 0-16,41 0 16</inkml:trace>
  <inkml:trace contextRef="#ctx0" brushRef="#br0" timeOffset="29801.2861">35262 18734 0,'-41'0'0,"123"0"47,40-41-32,-40 41-15,-41 0 16,0-81-16</inkml:trace>
  <inkml:trace contextRef="#ctx0" brushRef="#br0" timeOffset="30335.2391">36407 17916 0,'0'-122'0,"0"81"16,0 122 15,0 42-15,0 41-16,0-41 15,0 326 17,0-408-1</inkml:trace>
  <inkml:trace contextRef="#ctx0" brushRef="#br0" timeOffset="31184.8848">29780 20371 0,'0'-41'0,"-82"0"16,82-82 0,-81 123-16,203-123 31,165 164 0,-287 368 0,0-327-31,-123 82 32,123-246-1,0 41-16,204-204 1,-122 122 0,-82 41-1,41 41 1,-41 164 15,0-41-15,0 40-1,0 42 1,0-41 0,164-41-1,-82-82 1,-1-41-16</inkml:trace>
  <inkml:trace contextRef="#ctx0" brushRef="#br0" timeOffset="31368.5978">30680 20493 0,'41'-41'31,"82"41"-15,0 0-16,-1 0 15,1 0 1,-41 0-1,-41 0-15</inkml:trace>
  <inkml:trace contextRef="#ctx0" brushRef="#br0" timeOffset="31586.6501">31130 20125 0,'0'0'16,"-82"-82"-16,82 205 47,0 0-32,0-1-15,0 124 16,41-42 15,0-122-15</inkml:trace>
  <inkml:trace contextRef="#ctx0" brushRef="#br0" timeOffset="32085.4834">31662 20289 0,'0'-41'15,"0"82"32,0 41-31,0-1-16,82 1 15,-82-41-15,82 0 16,81-41 0,-40-82 15,-82 0-16,-41-122 1,0 81 0,0 205 15,0 82-31,0-1 16,0 205-1,0 82 1,0-327-1,-82-41 1,0-82 0,0 0-1,-40 0 1,122-41 0,0-41-1</inkml:trace>
  <inkml:trace contextRef="#ctx0" brushRef="#br0" timeOffset="32284.8947">32521 20657 0,'0'0'15,"82"0"16,-41 0-15,0 0-16,81 0 16,-81 0-1</inkml:trace>
  <inkml:trace contextRef="#ctx0" brushRef="#br0" timeOffset="32535.5815">32726 20289 0,'0'-41'16,"0"123"31,-41 122-47,41-122 15,0 41-15,0-1 16,0 1-16,0 0 16,0-82-1</inkml:trace>
  <inkml:trace contextRef="#ctx0" brushRef="#br0" timeOffset="32936.0748">33544 20207 0,'0'-82'47,"122"82"-47,-40 0 15,41 0 1,0 41 0,-82 0-1,-41 41 1,-123 122 15,0-81-15,0 41-1,42-83-15,81-40 16,40-41 15,83 0-31,-41-41 16,123-81 0</inkml:trace>
  <inkml:trace contextRef="#ctx0" brushRef="#br0" timeOffset="33168.691">35098 20575 0,'0'-82'0,"41"82"31,0 0-31,41 0 16,0 0 0,-1 0-1</inkml:trace>
  <inkml:trace contextRef="#ctx0" brushRef="#br0" timeOffset="33319.0343">35139 20780 0,'41'0'31,"0"0"-31,82 0 16,-42 0-16,-40 0 16</inkml:trace>
  <inkml:trace contextRef="#ctx0" brushRef="#br0" timeOffset="33901.4335">36489 20043 0,'0'-41'16,"0"82"15,0 41-31,-41-41 0,41 0 16,-164 82-1,124-123 1,-1 0 15,41-41-15,-82-123-1,82 123-15,0 0 16,41-40-16,41 81 16,-1 0-1,1 122 1,0 205 0,-82-163-1,-123 41 1,-40-42-1,-1-163 1,164 41-16,-41-41 16,41-41 15,41 41-15,0 0-1,123 0 1,-42 0-1,-40 41 1,-41 41 0</inkml:trace>
  <inkml:trace contextRef="#ctx0" brushRef="#br0" timeOffset="35052.5722">29208 17548 0,'0'0'0,"0"-41"0,0-41 15,0 1 1,0 40 15,-41 82 0,-205 163-15,-40 1 15,-164 122-15,286-286-1,205-41 17,0 0-17,123 0 1,-42 123 0,1 40-1,-41 42 1,-82 40-1,-123 1 1,-122-1 0,-1-41-1,205-163 1,82 41 46,41 41-46,-41 0-16,41 40 16,81 410-1,-81-82 1,-82-82 0,0-82-1,0-204 1,0-82-1,164-41 1,163-82 0,205-82-1,-246 42 1</inkml:trace>
  <inkml:trace contextRef="#ctx0" brushRef="#br0" timeOffset="36318.5483">37471 17344 0,'0'-41'0,"0"-41"16,0 41-1,0 0 1,0-41 0,82 82 30,-1 164-30,-40 81 0,-41 164-1,0-40 1,0-1 0,0-164-1,82-81 1,41-41-1,-41-41 1,-42-41-16,1 0 16,-41-82 15,0 41-31,0-41 31,-41 82-15,41 123-1,-122 204 1,122 123 0,0-123-1,0-163-15,41 245 16,-41-245-16,0-42 16,122 42-1,-122-1 1,-41-122-1,-40 0 1,-1 41 0,-41-41-1,0 82 1,83-123 0,40 41-16</inkml:trace>
  <inkml:trace contextRef="#ctx0" brushRef="#br0" timeOffset="36868.6168">35098 22375 0,'0'0'0,"-41"0"16,-41 0-16,41 0 16,1 0-16,-83 0 15,41 0 1,0 0-1,0 0 1,42 82 15,40-41 1,245-41-17,369 0 1,40-41-1,-122 41 1,-369 0-16,42 0 16,-123-82-1,-41 82 1,-123 0 31,-82 82-32,123-82-15</inkml:trace>
  <inkml:trace contextRef="#ctx0" brushRef="#br0" timeOffset="37235.0531">35180 22866 0,'0'0'0,"-123"0"15,82 0-15,41-41 16,0-41 15,164 41-15,40 41-16,246-82 15,-40 1 1,-206-1-16,82 0 31,-204 82-31,-41 0 16,-41-41-1,0-41 110</inkml:trace>
  <inkml:trace contextRef="#ctx0" brushRef="#br0" timeOffset="44703.113">29985 21966 0,'-41'0'16,"0"0"-16,-41 0 15,0 0 1,164 0 31,41 0-32,981 0 17,533 0-1,-1269 0-31,368 0 15,-327 41 1,41-41-16,491-123 16,-41 41-1,-655 41 17,-204 41-17,-123 0 110</inkml:trace>
  <inkml:trace contextRef="#ctx0" brushRef="#br0" timeOffset="47969.5453">33216 22948 0,'0'-41'15,"-41"41"17,1 41-1,40 81-31,0 1 0,0 0 15,0 204 17,0-286-32,204-41 47,-122-123-47,-41 41 15,41-122 1,-82 122-1,0-82 1,-123 83 0,0 81-1,82 0 1,-41 81-16,82 83 16,0-123-16,0 41 15,82-82-15</inkml:trace>
  <inkml:trace contextRef="#ctx0" brushRef="#br0" timeOffset="48153.3196">33953 23357 0,'41'0'31,"0"0"-31,40 0 16,1 0 0</inkml:trace>
  <inkml:trace contextRef="#ctx0" brushRef="#br0" timeOffset="48287.5813">33953 23684 0,'82'0'47,"-1"0"-32,124-41-15</inkml:trace>
  <inkml:trace contextRef="#ctx0" brushRef="#br0" timeOffset="48503.8984">34689 23479 0,'123'0'47,"-1"0"-47,1 0 15,0 0-15,41-81 16</inkml:trace>
  <inkml:trace contextRef="#ctx0" brushRef="#br0" timeOffset="48719.9796">35671 22948 0,'0'0'0,"0"-41"0,0-41 31,0 164 0,0 40-31,0 42 16,0 0-16,0 163 16,0-164-16,0 1 15,0 41 1</inkml:trace>
  <inkml:trace contextRef="#ctx0" brushRef="#br0" timeOffset="49353.2846">32971 24952 0,'0'0'0,"-123"0"0,41 0 15,1 0-15,40-41 16,-41 41-16,123 0 47,122 0-32,1024 0 1,-696-164-16,368 164 16,-450 0-1,-123 0-15,-40 0 32,-206 0-17</inkml:trace>
  <inkml:trace contextRef="#ctx0" brushRef="#br0" timeOffset="49556.0732">34157 25238 0,'0'0'0,"82"-41"31,0 41-31,286-81 16,327-1-1,328-164 17</inkml:trace>
  <inkml:trace contextRef="#ctx0" brushRef="#br0" timeOffset="55424.5731">5727 7895 0,'0'-41'15,"-41"123"48,-41 40-63,41-40 16,-81 41-16,40 40 15,-205 124 1,-203 81 15,367-327 0,82-41-15,0 0 0,-41-41-1,82-41 1,0-122-1,41-1 1,0 123 0,0 0 15,41 82-15,0 0-1,81 246 1,-40-42-1,0 1 1,-1-82 0,-81-83-1</inkml:trace>
  <inkml:trace contextRef="#ctx0" brushRef="#br0" timeOffset="69689.4034">43811 13335 0,'0'-82'16,"0"41"-1,41 41 32,41 123-31,0 204-1,-82-204 1,0-82 15,0-82 1,0-41-17,82-163 1,-41 40-1,-1 123 1,42 1 0,-41 121-1,0 42 1,-41 123 0,0 40-1,0-163 1,0-164 31,123-81-32,-41-83 1,-1 123 0,-40 42-1,41 122 1,-41 286-1,-41 0 1,0-122 0,82-42-1,0-163 1</inkml:trace>
  <inkml:trace contextRef="#ctx0" brushRef="#br0" timeOffset="69872.684">45079 13539 0,'41'-40'32,"41"40"-17,41 0-15,0 0 16,-42 0-1,1 0-15</inkml:trace>
  <inkml:trace contextRef="#ctx0" brushRef="#br0" timeOffset="70005.5791">45284 13826 0,'0'0'0,"41"0"31,163-41-16,-40-41 1</inkml:trace>
  <inkml:trace contextRef="#ctx0" brushRef="#br0" timeOffset="70439.582">46143 13212 0,'0'-82'0,"0"1"16,82 81-16,0 0 31,-41 0-31,81 41 16,-122 40-1,0 1-15,-41 0 16,0 0-1,-40-41-15,40 40 32,41-121-1,122-1-15,-40 41-1,0 0 1,-82 41-1,82 81-15,-123 1 16,0-82-16,0 41 16,-82 0-1,1-82 1,40 0 0</inkml:trace>
  <inkml:trace contextRef="#ctx0" brushRef="#br0" timeOffset="70705.4825">47902 13621 0,'0'82'63,"0"41"-63,0-41 15,0-1-15,0 42 16,0-41-16,0 41 16</inkml:trace>
  <inkml:trace contextRef="#ctx0" brushRef="#br0" timeOffset="71156.2515">48843 13499 0,'0'0'0,"0"-41"0,0-41 16,41 41-1,41 0 1,-1 41 0,-40 82-1,-41 81 1,0-40 0,0-41-1,0-164 32,0 0-47,0-122 31,205 81-15,-123 123 0,-1 82-1,-81 82 1,0 81-1,0 82 1,0-286 0</inkml:trace>
  <inkml:trace contextRef="#ctx0" brushRef="#br0" timeOffset="71356.1145">49988 13621 0,'0'-82'0,"41"82"32,82 0-17,163 0 1,-204 0-1</inkml:trace>
  <inkml:trace contextRef="#ctx0" brushRef="#br0" timeOffset="71489.1195">50234 13949 0,'41'0'15,"-1"-41"-15,83 41 16,-41-82-1,41 0-15</inkml:trace>
  <inkml:trace contextRef="#ctx0" brushRef="#br0" timeOffset="71839.341">51297 13212 0,'41'0'0,"-41"-82"15,41 82-15,-41-81 16,82 81-16,0 0 16,-41 0-1,-41 122 1,0 1 0,-123 82-1,-41-1 1,164-163-1,41-41 17,41 0-17,122-41 1,42-41 0,-205 82-1</inkml:trace>
  <inkml:trace contextRef="#ctx0" brushRef="#br0" timeOffset="72756.2574">44302 15339 0,'0'-41'0,"41"0"0,0 41 16,0-122-16,82 122 16,122 163 15,-327 124 0,-40-205 0,81-42-15,41-80 15,0-42-31,81 41 16,-40 41-1,41 0-15,41 82 16,-123-41-16,41 40 16,-41 1-1,-82 41 1,-163 0 0,122-123-1,82 0 1,-41-123-1,123 0 1</inkml:trace>
  <inkml:trace contextRef="#ctx0" brushRef="#br0" timeOffset="73372.7582">45693 15544 0,'0'-41'16,"0"-41"0,0 0-1,-41 41 1,-82 41 0,82 0-1,41 41-15,-81 0 16,81 41-1,41-82 32,-1 0-15,-40 41-1,82-41 0,-41 0-15,0 0-1,-41-82 1,0 0 0,0 0-16,-41 82 31,-41 0-16,41 82-15,-40 123 32,40-82-17,123 40 1,40-163 0,42 0-1,40-41 1,-122-41-16,-41 82 15,-41-81-15,82 81 0</inkml:trace>
  <inkml:trace contextRef="#ctx0" brushRef="#br0" timeOffset="73815.154">46307 15380 0,'0'-82'31,"-82"41"-16,41 41 1,0 0 0,-41 41-1,82 41 1,0 41 0,0 0-1,82-1 1,-41-122-1,41 0 1,0-81 0,-82 40-16,0-41 15,0 41-15,0 0 16,0-41 0,0 164-1,0 41 1,81 286-1,-81-82 1,0-122 15,41-165-15</inkml:trace>
  <inkml:trace contextRef="#ctx0" brushRef="#br0" timeOffset="74155.827">46552 14971 0,'0'0'0,"41"-41"0,41 41 32,-82 82-17,82 41-15,-82 81 16,0-122-1,0-41 1,40-82 15,-40-41-15,82-122 0,0-1-1,-41 205 1,0 41-1,41 164 1,-82-42 0,41-40-1</inkml:trace>
  <inkml:trace contextRef="#ctx0" brushRef="#br0" timeOffset="74406.5926">47902 15585 0,'0'-41'0,"0"82"31,0 41-15,0 40-1,0 42 1,0-1 0,82-163-16</inkml:trace>
  <inkml:trace contextRef="#ctx0" brushRef="#br0" timeOffset="75106.0194">49129 15176 0,'0'0'0,"-82"41"47,1-1-47,-1 83 16,-123 0 0,1 0-1,40-42-15,-122 124 16,163-164-1,41 41-15,41-41 32,-41-41-17,82-82 48,0-41-48,0 82-15,41-41 16,0-40 0,-41-124-1,82 1 1,-82-82 0,41 204-1,-41 286 48,0-40-63,-123 41 15,123 163 1,0-41 0,123 1-1,122-1 1,-204-286-16</inkml:trace>
  <inkml:trace contextRef="#ctx0" brushRef="#br0" timeOffset="75639.5347">49743 15053 0,'0'0'0,"0"-82"0,0 0 16,0 41 0,82 41-1,-42 0-15,1 0 16,0 450 31,-368-122-16,409-328 0,41-41-15,367 0-1,-326-41 1,-123 82-16</inkml:trace>
  <inkml:trace contextRef="#ctx0" brushRef="#br0" timeOffset="76039.7565">50602 15176 0,'0'-41'15,"0"82"48,41 40-63,-41 42 0,41-82 16,-41 0-16,81 41 15,1 0 1,-41-82-1,41 0 1,-41-41 0,-41-41-16,0 0 15,0 0-15,0-40 16,0 40-16,0 41 16,0 123 30,0 81-46,0 1 16,0-82 15</inkml:trace>
  <inkml:trace contextRef="#ctx0" brushRef="#br0" timeOffset="76807.0691">51543 15053 0,'0'0'0,"0"-41"0,0 0 32,-41 41-32,-41 0 15,41 41 1,-41 123-1,82-1 17,41-122-17,0 41 1,0-82 0,41-41-1,0-82 1,-82-122-1,40 204 1,-40 123 15,-40 0-31,40-1 16,0 42 0,40-41-1,42-82 1,41-41-1,41-123 17,-83 1-17,-81-1 1,0 205 15,-81 82-15,81 0-1,0-42 1,41-40 0,-1-41-1,1 0-15,41 82 16,-82-41 15,41-41 16,0 0-31,82 0-1,-1 0 1,-40 0-16</inkml:trace>
  <inkml:trace contextRef="#ctx0" brushRef="#br0" timeOffset="76906.865">52647 15462 0,'0'-82'0,"0"123"78</inkml:trace>
  <inkml:trace contextRef="#ctx0" brushRef="#br0" timeOffset="77490.2647">46838 17016 0,'0'0'0,"-81"0"16,-1 0-16,0 0 16,41 0-16,0 0 31,82 0 16,164-41-47,122 41 15,491-81 1,205-42 0,490-82-1,-940 165 1,-450-42 0,-42 41-1,-81-41 1</inkml:trace>
  <inkml:trace contextRef="#ctx0" brushRef="#br0" timeOffset="77723.6943">48025 17139 0,'0'0'0,"-205"0"0,123 0 16,246 0-1,122 0 1,492-41 0,-369-82-16,409 123 15,-532-81 1,-122 81-16</inkml:trace>
  <inkml:trace contextRef="#ctx0" brushRef="#br0" timeOffset="102504.2494">31253 11862 0,'0'41'47</inkml:trace>
  <inkml:trace contextRef="#ctx0" brushRef="#br0" timeOffset="106109.0719">45448 18489 0,'-41'0'0,"41"-82"31,0 0-31,-41 82 16,41-81 0,0 40-16,41 0 46,286 41-14,-327 122-17,0 1-15,0 123 16,-41-165-16,-41-40 16,41 41-1,41-123 16,0-122-15,0-42 0,82 1-1,-41 81 1,-41 82 0,0 123 30,0 0-30,0 204 0,0-82-1,0-81 1,123-41 0,-41-82-1,-42 0-15,165-41 16,-205 0-16</inkml:trace>
  <inkml:trace contextRef="#ctx0" brushRef="#br0" timeOffset="106317.9097">46102 18571 0,'41'0'47,"41"0"-31,0 0-16,-41 0 0,-1 0 15,83 0 1</inkml:trace>
  <inkml:trace contextRef="#ctx0" brushRef="#br0" timeOffset="106542.6231">46429 18448 0,'-41'0'0,"82"0"0,-82-82 16,-40 41-1,81 123 32,0 41-31,0 81-1,41 42 1,-41-42 0,40-122-1,42-82-15</inkml:trace>
  <inkml:trace contextRef="#ctx0" brushRef="#br0" timeOffset="107058.9121">46838 18571 0,'0'0'0,"0"-82"0,-41 82 0,41-41 16,0 123 46,0 0-62,0-1 16,0 1-1,41 0 1,41 0 0,0-82-1,0-41 1,-41-41 0,-41-122-1,0 122-15,0 0 16,0 0-1,0 123 17,0 41-32,0 204 15,0-40 1,0 40 15,0-41-15,0-122-1,0-41 1,-41-82 0,-41 0-1,82-41 1</inkml:trace>
  <inkml:trace contextRef="#ctx0" brushRef="#br0" timeOffset="107278.243">47697 19021 0,'0'-41'15,"41"41"1,41 0-1,0-82 1,0 82 0,0 0-1</inkml:trace>
  <inkml:trace contextRef="#ctx0" brushRef="#br0" timeOffset="107443.1855">47738 19266 0,'-81'0'0,"121"-41"32,42 41-32,0 0 15,123-41 1,-124-40-16</inkml:trace>
  <inkml:trace contextRef="#ctx0" brushRef="#br0" timeOffset="107743.0181">48843 18489 0,'0'-82'0,"0"0"15,-82 41-15,82 1 16,0 162 31,0 1-47,0 122 15,0 42 1,41-83 0,41-40 15,-82-41-16,0-42 1</inkml:trace>
  <inkml:trace contextRef="#ctx0" brushRef="#br0" timeOffset="108726.3228">45652 20493 0,'0'-82'16,"41"42"0,0 40-16,0 0 15,41 0-15,-41 0 16,-41 40 0,0 1-16,-82 246 46,0-165-14,82-162-17,0-83 1,82-41 0,0 1-1,-82 81 1,0 123 31,0 40-47,0 124 15,0-41 1,40-83 15,42 1-15,0-82-16</inkml:trace>
  <inkml:trace contextRef="#ctx0" brushRef="#br0" timeOffset="108926.8414">46266 20739 0,'82'0'63,"-42"0"-63,42 0 15,41 0-15,-41-82 16</inkml:trace>
  <inkml:trace contextRef="#ctx0" brushRef="#br0" timeOffset="109459.9199">47002 20411 0,'0'0'0,"-41"0"0,-41-81 15,82 162 32,0 1-31,0 41-1,82-41 1,41 0 0,-41-82-1,40-41 1,-81-41 0,-41-41 15,0 41-16,0 41 1,0 82 0,0 41-1,0 82 1,0-1 0,0 83-1,0-42 1,0-163-1,0 0-15,-82-41 16,1 0 0,40 0-1,0 0-15,-41 0 16,82-123 15,41 83-31</inkml:trace>
  <inkml:trace contextRef="#ctx0" brushRef="#br0" timeOffset="109659.9377">47943 20616 0,'123'-41'31,"-42"41"-15,-40 0-16,0 0 16,41 0-1</inkml:trace>
  <inkml:trace contextRef="#ctx0" brushRef="#br0" timeOffset="109810.1099">48025 20861 0,'81'-40'31,"-40"40"-15,123-41-1,41-41 1,-165 82-16</inkml:trace>
  <inkml:trace contextRef="#ctx0" brushRef="#br0" timeOffset="110043.7446">49006 20371 0,'0'-41'31,"-81"41"16,81 81-47,0 1 15,0 82 1,0 40 0,41 1-1,-1-123-15</inkml:trace>
  <inkml:trace contextRef="#ctx0" brushRef="#br0" timeOffset="113878.1236">45529 22252 0,'-81'0'16,"81"-82"0,0 41-1,0-40 1,40 81-16,42-82 47,0 327-16,-164-40-15,-40-42-1,81-81 1,82-123 15,-1 41-15,247-204-1,-124 122 1</inkml:trace>
  <inkml:trace contextRef="#ctx0" brushRef="#br0" timeOffset="114276.6687">46061 22129 0,'0'41'62,"0"0"-62,0 41 16,0-41-16,0 41 16,0-41-1,0-82 16,0-123-15,82 1 0,0-1-1,-82 123 1,0 123 15,0-41-15,0 163-1,0-81 1,82-41 0,-41-82-1</inkml:trace>
  <inkml:trace contextRef="#ctx0" brushRef="#br0" timeOffset="114460.6461">46552 22293 0,'0'-41'32,"123"41"-17,-41 0-15,40-82 16,42 82 15,-164-41-31</inkml:trace>
  <inkml:trace contextRef="#ctx0" brushRef="#br0" timeOffset="114643.5062">46838 21925 0,'0'0'0,"0"41"31,0 41-31,0-1 16,0 124-1,0-123-15,0 81 16,0-122 0,41-41-16</inkml:trace>
  <inkml:trace contextRef="#ctx0" brushRef="#br0" timeOffset="115327.0147">47207 21966 0,'0'0'0,"0"-82"16,40 82-1,42 0 1,-41 123 0,-41 40-1,0 1 1,-41-82-1,123-164 32,-41 82-31,-41-82-16,123 0 31,-82 41-15,-41-40-1,0 122 17,0 40-17,0 1 1,41 82 0,40-164-1,-40 0 1,41 0-1,41-41 1,-82-164 0,-41 164-1,0 1 1,-41 80 15,0 247-15,41-42-1,0 1 1,0-124 0,0-81-1,-123 82 1,41-123 0,1-164-1</inkml:trace>
  <inkml:trace contextRef="#ctx0" brushRef="#br0" timeOffset="115511.1164">48147 22252 0,'41'0'0,"41"0"0,0 0 15,0 0 1,0 0 0</inkml:trace>
  <inkml:trace contextRef="#ctx0" brushRef="#br0" timeOffset="115644.1393">48352 22620 0,'0'-41'31,"82"41"-31,40-40 0,1-42 16</inkml:trace>
  <inkml:trace contextRef="#ctx0" brushRef="#br0" timeOffset="116072.9547">49170 21966 0,'0'-41'0,"82"-41"31,41 82-31,-42 0 16,-40 0-1,41 205 1,-245 81 0,40-163-1,123-41 1,-41-82 15,82 0-15,204-41-1,82-82 1,-163 82 0,-82 41-1,-41 0-15</inkml:trace>
  <inkml:trace contextRef="#ctx0" brushRef="#br0" timeOffset="116561.3488">45938 23970 0,'0'0'0,"-163"41"0,40-41 15,41 82-15,0-82 16,42 0-16,121 0 47,124 0-32,1554-246 17,-41 246-1,-1473 0-15</inkml:trace>
  <inkml:trace contextRef="#ctx0" brushRef="#br0" timeOffset="116810.7247">47084 24625 0,'0'0'0,"-287"81"16,165-81-1,244 0 1,165 0 0,408-81-1,246-124 1,-859 205-16</inkml:trace>
  <inkml:trace contextRef="#ctx0" brushRef="#br0" timeOffset="128345.2907">50929 18244 0,'0'0'0,"0"-82"0,0 0 0,0 41 15,0 0 1,41 41 15,-41 41-15,327 1309 15,-327-941-15,0-286-1,164-42 1,-1-81 0,-40-40-1,0-42 1,-123 0-1,0 41 1,-82 41 0,-122 205-1,122 244 17,164 533-17,81-368 1,-40-123-1,0-82 1,-123-164 0,-82-40-1,-41-124 1,-81-81 0,-1 0-1,123 0-15</inkml:trace>
  <inkml:trace contextRef="#ctx0" brushRef="#br0" timeOffset="128911.8158">52524 20289 0,'0'-82'16,"0"0"-1,41 82 1,41 0-1,-41 41 1,-41 0-16,0 123 16,-41-42-1,-41-81 17,41 0-17,41-82 1,82-82-1,41 42 1,-41-42 0,-82 41-1,-41 82 17,-41 0-17,82 164 1,0-42-1,0-81-15,41 41 16,-41-41 0,82-41-16</inkml:trace>
  <inkml:trace contextRef="#ctx0" brushRef="#br0" timeOffset="129061.7821">53056 20248 0,'41'-41'15,"41"41"-15,-41 0 16,0-41 0</inkml:trace>
  <inkml:trace contextRef="#ctx0" brushRef="#br0" timeOffset="129194.876">53056 20534 0,'82'0'15,"41"-41"1,-82 41-16,0-82 16,40 1-16</inkml:trace>
  <inkml:trace contextRef="#ctx0" brushRef="#br0" timeOffset="129396.4981">53629 19880 0,'0'-82'16,"0"205"30,0-1-46,82 1 0,-82 41 16,0 122 0</inkml:trace>
  <inkml:trace contextRef="#ctx0" brushRef="#br0" timeOffset="129695.4758">54202 20493 0,'0'-82'16,"0"164"31,0 0-32,0 0-15,0 0 16,0 0-16,0-1 16</inkml:trace>
  <inkml:trace contextRef="#ctx0" brushRef="#br0" timeOffset="130344.9364">52934 21639 0,'-41'-123'16,"41"82"-1,0 82 17,0 82-32,0-42 15,0 83 1,122-164-1,-40 0 1,82-41 0,-164-163-1,41 122 17,-41 0-17,-41 205 1,41 81-1,0 123 1,0-40 0,0-83-1,-41-40 1,0-82 0,-82-82-1,123-41-15</inkml:trace>
  <inkml:trace contextRef="#ctx0" brushRef="#br0" timeOffset="130512.0882">53588 22007 0,'0'-41'0,"123"41"16,-82-41-1,81 41 1,-81 0-16</inkml:trace>
  <inkml:trace contextRef="#ctx0" brushRef="#br0" timeOffset="130628.1077">53711 22252 0,'82'-82'15,"-42"41"-15,42-40 16</inkml:trace>
  <inkml:trace contextRef="#ctx0" brushRef="#br0" timeOffset="130895.1792">54161 21720 0,'0'41'31,"0"82"-16,0-41 1,122 0 0,-40-41-1,0-41 1,-41-123 0,-41 41-16,0-122 15,0 122 1,-41 0-16,-123 82 15,-163 164 1,204-164 0</inkml:trace>
  <inkml:trace contextRef="#ctx0" brushRef="#br0" timeOffset="133362.6286">5563 9694 0,'0'0'0,"0"-40"16,0-1-1,-41 82 32,41 40-31,-327 697 15,-123-247 0,409-531-15,-41 0 0,42-204 15,40-83-15,0 1-1,0 82 1,0 122-16,81 0 15,-40 82-15,41 0 16,0 41 0,122 122-1,1 42 1,0 40 0,-124-204-1,1 41 1</inkml:trace>
  <inkml:trace contextRef="#ctx0" brushRef="#br0" timeOffset="146713.1984">42257 1800 0,'-41'41'63,"-41"41"-48,-41-82 1,-40 40 15,163-80-15,-41-83 0,41-41-1,123 41 1,-1 123-1,42 205 1,-123 81 0,-123 123-1,-82-163 1,1-123 0,40-123-1,41 0 1,82-164-1,-41 0 17,41 123-17,82 41 1,123 0 0,-124 41-16,124 82 15,-82-41-15,-41-82 16</inkml:trace>
  <inkml:trace contextRef="#ctx0" brushRef="#br0" timeOffset="147496.912">43402 2209 0,'0'41'0,"41"-41"15,41 0 1,41 0 0,-82 0-16,-1-41 15,-40-41 1,0-41-1,-40 42 1,-83 40 0,0 204-1,41 42 1,123 40 0,82-204-1,81 0 1,-40-41-1,41-123 1,-164 82 0,-1-81-1,-40 81-15,0-41 16,0 41 0,0 0-1,-81 82 1,81 0-1,-82 163 1,82-81 0,41 41-1,0-164 1,40 0 0,-40-82-1,41-41 1,-41 82-16,-41-40 15,0 121 17,82 42-17,-82 123 1,0 122 0,0-245-1,0 0 1,41-82-1,-41-82 1</inkml:trace>
  <inkml:trace contextRef="#ctx0" brushRef="#br0" timeOffset="147814.0795">44466 1882 0,'0'0'0,"0"-123"15,0 82 1,82 123 15,-82-41-31,81 41 31,-81-42-15,0-162 15,41-1-15,0 0-1,82 123 1,-41 123 0,-82 82-1,41-1 1,-41-122-16,81-41 16</inkml:trace>
  <inkml:trace contextRef="#ctx0" brushRef="#br0" timeOffset="148181.9437">46470 1759 0,'0'0'0,"0"-41"15,-41-82 1,41 1-1,164 40 1,-41 82 0,-42 163-1,-81 124 1,-204 81 0,40-164-1,83-122 1,121-82 15,83 0-31,245-41 31,-122-41-15,-124 42 0</inkml:trace>
  <inkml:trace contextRef="#ctx0" brushRef="#br0" timeOffset="148764.0612">47493 2168 0,'0'0'0,"0"-41"15,0-41 126,0 41-125,0 0-16,0-40 15,-41 40 1,41 0-16,0 82 31,0 41-15,0 81-1,82 42 1,122-83 0,-163-81-1,41-41 16,-82-82-31,0-163 32,0 0-17,0 163 1,0 164 0,0 40-1,0 83 1,0-1-1,0-122 1</inkml:trace>
  <inkml:trace contextRef="#ctx0" brushRef="#br0" timeOffset="149397.3611">48475 2168 0,'0'0'16,"0"-41"-16,0-82 15,0 82-15,-82-40 16,41 40 15,0 41-15,-41 204 0,82-40-1,0-82 1,41-1-1,41-81 1,82-122 0,-83-1-1,-81-122 1,41 122 0,-41 82-16,0 164 31,0-41-16,0-42-15,0 1 16,0 41 15,82-82-15,41-41 0,-41-41-1,-82 42 1,41 40-1,-41 122 1,0 83 0,0-123-1,0 40 1,0-81 0,122-41-1,1-123 1,-41 83-1,0 40 1,327 0-16,-287 0 16</inkml:trace>
  <inkml:trace contextRef="#ctx0" brushRef="#br0" timeOffset="149514.1101">50070 2209 0,'0'0'16,"0"-41"-1,0 82 32,-123-41-31</inkml:trace>
  <inkml:trace contextRef="#ctx0" brushRef="#br0" timeOffset="149913.6675">44098 3845 0,'0'0'0,"-246"0"16,-122 0-1,82 0 1,204 0-1,82 41 1,532-41 0,490-82-1,328-81 1,164 40 0,-942 123-16,83 0 15,-532 0 1,-82 0-16,-41-41 31,-82 41 0,-205 0-15</inkml:trace>
  <inkml:trace contextRef="#ctx0" brushRef="#br0" timeOffset="150914.0286">17876 13049 0,'0'0'0,"-82"0"0,1 0 16,40 0-16,-41 0 16,0 0-16,0 0 15,246 0 16,1063-41 1,0-123-17,-286 82 1,-327 82 0,-696 0 46,0 0-62,0 0 0,-81 41 31,81-41-31</inkml:trace>
  <inkml:trace contextRef="#ctx0" brushRef="#br0" timeOffset="151163.6453">18613 13212 0,'0'0'0,"-205"0"0,123 0 16,205 0 15,0 0-31,204 0 16,0 123-1,-204-41 1,0 0 15</inkml:trace>
  <inkml:trace contextRef="#ctx0" brushRef="#br0" timeOffset="153197.6789">45570 4459 0,'0'-82'0,"82"41"16,0 41-1,-82 123 1,0-1 0,0 1-16,-41-41 15,-41 0 1,82-41 15,164-287 0,-1-81 1,-163 286-17,0 123 16,0 41-31,-81 122 16,40-81 15,41-42-15,122-81 0,-40-41-16</inkml:trace>
  <inkml:trace contextRef="#ctx0" brushRef="#br0" timeOffset="153364.6713">46225 4745 0,'41'-41'32,"81"41"-17,42 0-15,0 0 16,-1 0-16,83-82 15</inkml:trace>
  <inkml:trace contextRef="#ctx0" brushRef="#br0" timeOffset="153563.9321">46920 4377 0,'0'0'0,"0"-82"0,-82 82 15,82 41 16,0 41-15,0 122 0,0 83-1,41-124 1,0-163-16</inkml:trace>
  <inkml:trace contextRef="#ctx0" brushRef="#br0" timeOffset="153981.7382">47452 4540 0,'0'0'0,"0"-40"16,0-42-1,0 164 17,0-1-17,0 1 1,41-41-1,82-41 1,40 0 0,-81-123-1,-82 1 1,0-1 0,0 205 15,0 81-16,0-81-15,-41 204 32,41-40-17,0-1 1,-41-204 0,-41 41-1,-40-82 1,122-368-1</inkml:trace>
  <inkml:trace contextRef="#ctx0" brushRef="#br0" timeOffset="154147.8395">48311 4622 0,'0'0'0,"41"0"16,82 0-1,-42 0 1,1 0-16,-82 41 31</inkml:trace>
  <inkml:trace contextRef="#ctx0" brushRef="#br0" timeOffset="154264.4877">48393 4949 0,'41'0'31,"81"0"-31,-40-81 16,82 81 0</inkml:trace>
  <inkml:trace contextRef="#ctx0" brushRef="#br0" timeOffset="154481.467">49620 4172 0,'0'0'15,"0"-82"-15,-41 1 16,41 162 31,0 206-31,0 40-1,-82 41 1,41-327-16</inkml:trace>
  <inkml:trace contextRef="#ctx0" brushRef="#br0" timeOffset="155031.4441">45325 6463 0,'0'-82'16,"0"41"0,41 41-1,81 82 1,-122 123 0,0-83-1,-40-40 1,80-82 15,124-204 0,-123-1-15,41 82 0,-82 205 15,-41 204-16,41-81 1,123-41 0,-1-164-1</inkml:trace>
  <inkml:trace contextRef="#ctx0" brushRef="#br0" timeOffset="155180.6434">46266 6790 0,'82'0'32,"40"-82"-17,42 82 1,286-122-16</inkml:trace>
  <inkml:trace contextRef="#ctx0" brushRef="#br0" timeOffset="155597.5411">47370 6218 0,'0'-41'0,"0"163"47,0-40-32,0 0-15,0 41 16,0-82-16,123 40 15,-41-81 17,40-163-17,-122 122-15,82-123 16,-82 42-16,82 40 16,-82 123 15,0 204-16,-41 246 1,41 41 0,0-164-1,-163-205 1,81-163 0,0-40-1,82-165 1</inkml:trace>
  <inkml:trace contextRef="#ctx0" brushRef="#br0" timeOffset="155781.1926">48556 6995 0,'82'-82'16,"-41"82"-1,41 0-15,41-41 16,40 41 0,1 0-1</inkml:trace>
  <inkml:trace contextRef="#ctx0" brushRef="#br0" timeOffset="155914.2289">48884 7158 0,'0'0'0,"41"0"31,81-41-15,-40 41-1,82-163-15</inkml:trace>
  <inkml:trace contextRef="#ctx0" brushRef="#br0" timeOffset="156114.6993">49825 6299 0,'0'0'0,"0"-41"0,0-40 16,0 162 15,0 42-15,0 163-1,0-40 1,0-123-1</inkml:trace>
  <inkml:trace contextRef="#ctx0" brushRef="#br0" timeOffset="156797.6807">46593 8549 0,'0'0'0,"-41"0"0,41-82 15,0 0 1,41 82-16,82 0 16,-82 205 15,-41-123-31,-41 41 47,82-164-32,40-41 1,42-82 0,-82 123-1,-41-41 1,0 123-1,0 123 1,-82 122 0,123-163-1,82-123 1</inkml:trace>
  <inkml:trace contextRef="#ctx0" brushRef="#br0" timeOffset="156964.2765">47370 8631 0,'82'0'31,"0"0"-15,0 0-16,-1 0 15,-81-82-15</inkml:trace>
  <inkml:trace contextRef="#ctx0" brushRef="#br0" timeOffset="157197.9205">47411 8835 0,'-82'0'15,"123"0"17,0 0-32</inkml:trace>
  <inkml:trace contextRef="#ctx0" brushRef="#br0" timeOffset="157765.1112">48270 8222 0,'0'0'0,"0"-82"15,0 123 32,0 82-31,0-1-16,0 287 31,0-368-31</inkml:trace>
  <inkml:trace contextRef="#ctx0" brushRef="#br0" timeOffset="158031.763">48884 8876 0,'0'0'0,"0"-81"16,0 121 15,0 83-15,0 41-1,0-1 1,0 1 0</inkml:trace>
  <inkml:trace contextRef="#ctx0" brushRef="#br0" timeOffset="158448.5986">49252 8385 0,'0'0'0,"0"-40"16,0 80 15,0 1-15,0 41-1,82 0 1,122-82-1,-81 0 1,-41-82 0,-82-81-1,0 122 1,-41 163 15,41 124-15,0-1-1,-82 1 17,0-124-17,-40 1 1,40-123 0,82-164-16</inkml:trace>
  <inkml:trace contextRef="#ctx0" brushRef="#br0" timeOffset="158748.2157">50397 8345 0,'82'0'16,"-41"-82"-1,0 82-15,123 0 16,-124 0 15,-40 41-15,-81 81-1,40-81 1,-82 41 0,164-82-1,41-41 1,81 0-1,-81 41-15</inkml:trace>
  <inkml:trace contextRef="#ctx0" brushRef="#br0" timeOffset="158998.251">51134 7976 0,'0'0'0,"0"82"31,0 82-15,0-41-1,0-83 17,163-40-17,-40 0 1,-82-122 0,-41-1-1,-82 82 1,-327 41-1,-246 41-15</inkml:trace>
  <inkml:trace contextRef="#ctx0" brushRef="#br0" timeOffset="159915.1118">4500 11781 0,'0'0'0,"-41"0"0,0-82 15,-41 82 1,123 0 47,41 82-48,41-42 1,-1-40-1,574-122 1,245-246 0,-41-1-1,-451 83 1,-408 204 0,-41 41-1,0 82 16,-81 41-15,-1 41 0,-82 81-1,123-204-15</inkml:trace>
  <inkml:trace contextRef="#ctx0" brushRef="#br0" timeOffset="160331.9582">4091 12271 0,'0'0'0,"-82"0"16,0-81-16,0 81 15,82 122 32,0 42-31,123-123-1,204-41 1,655-532 0,736-368-1,-1063 655 1,-615 245-1,-40 41 32,-40 40-47,-124 124 16,0 245 0,1-205-1</inkml:trace>
  <inkml:trace contextRef="#ctx0" brushRef="#br0" timeOffset="161065.4502">4254 19266 0,'-41'0'0,"41"-41"16,0-81 0,0 81-1,41 82 32,-41 81-47,246 205 47,-83-327-31,328-449-1,205-247 1,-205 369 0,-328 204-1,-122 123 32,-41 82-31,0 0-1,0 0-15,-82 163 16,41-163-16</inkml:trace>
  <inkml:trace contextRef="#ctx0" brushRef="#br0" timeOffset="161531.9128">4132 20043 0,'0'0'0,"-123"0"15,82 0-15,-41 0 16,123 41 31,0-41-47,41 82 15,81-82 1,206-245 0,653-533-1,-204 247 1,-449 285-1,-329 246 17,-40 41 30,0 41-46,0-41-16,-40 0 15,40 41-15,-82 40 16,0 1 0,0-41-16</inkml:trace>
  <inkml:trace contextRef="#ctx0" brushRef="#br0" timeOffset="161964.8599">4745 19552 0,'0'0'0,"-82"0"15,41-81 1,-40 40 0,81 82 30,0 0-30,81 40-16,1-40 16,0-41-1,286-204 1,287-451 0,40 83-1,-449 367-15,-42 123 16,-204 123 31,-82 82-32,1 0 1,40 40 0,163-122-1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46:59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15995 10349 0,'-82'-82'16,"82"0"0,41 0-1,0 82-15,40 0 0,83 0 16,-41 0-16,-1 41 15,-40 0-15,-82 123 32,-245 286-1,204-409 0,409-696 0,-286 410-15,-82 327 47,-41 368-17,286-287-14,-81-204-17</inkml:trace>
  <inkml:trace contextRef="#ctx0" brushRef="#br0" timeOffset="183.3434">17467 10226 0,'-82'0'16,"164"0"15,82 0-15,-41 0-16,122-82 15,-163 82 1</inkml:trace>
  <inkml:trace contextRef="#ctx0" brushRef="#br0" timeOffset="416.2556">17835 10022 0,'-41'-82'0,"41"41"16,0 123 31,0 0-47,0 163 15,0 0 1,0 1 0,82-246-1</inkml:trace>
  <inkml:trace contextRef="#ctx0" brushRef="#br0" timeOffset="899.2276">18408 10185 0,'0'-41'0,"0"82"62,0 41-62,0-41 0,0 82 16,0-82-1,164 40 1,-123-81-16,81 0 16,-81-40-1,-41-1-15,82-123 31,-82 41-15,0 41 0,0 123-1,-82 205 1,82 163 0,0-82-1,41 41 1,-41-204-1,-41-123 1,-81-41 0,-124-123-1,205 0 1,0 42 0</inkml:trace>
  <inkml:trace contextRef="#ctx0" brushRef="#br0" timeOffset="1149.39">19390 10553 0,'0'0'0,"-41"0"16,123 0 31,0 0-47,163 0 15,-81 0 1,-164-81 0</inkml:trace>
  <inkml:trace contextRef="#ctx0" brushRef="#br0" timeOffset="1365.9889">19758 10308 0,'-41'-41'0,"41"82"63,0 41-63,0 0 0,0 40 15,0 1 1,0 0-16,0 40 16</inkml:trace>
  <inkml:trace contextRef="#ctx0" brushRef="#br0" timeOffset="1816.6597">20453 10308 0,'0'-41'31,"82"41"-15,0 0-1,0 0 1,-41-82-16,82 82 16,-83 0-1,-40 41 32,0 41-31,-122 41-1,81-41-15,-123 81 16,123-81-16,41-41 16,123-41 31,41-41-32,-1 0 1,-81 0-16</inkml:trace>
  <inkml:trace contextRef="#ctx0" brushRef="#br0" timeOffset="2016.2028">21844 10472 0,'123'0'32,"-41"0"-17,81 0 1,-122 0 0</inkml:trace>
  <inkml:trace contextRef="#ctx0" brushRef="#br0" timeOffset="2166.9022">21844 10922 0,'41'0'47,"82"0"-47,-41-82 16,0 82-16,-42-123 15</inkml:trace>
  <inkml:trace contextRef="#ctx0" brushRef="#br0" timeOffset="2433.6627">23358 10267 0,'0'-82'0,"0"41"15,0 164 48,-41 0-63,41 122 15,0-81-15,-82 122 16,82-40 0,0-83 15</inkml:trace>
  <inkml:trace contextRef="#ctx0" brushRef="#br0" timeOffset="3550.4966">15995 13008 0,'0'-41'0,"0"-41"16,0 0-1,40 0 1,1 41-1,123 41 17,-82 246-1,-82-82-15,-123-1-1,82-163 1,41-82 15,82-81-31,41-42 16,-1 1-1,-81 40 1,-41 123 0,-41 123 30,-40 0-30,40 163 0,41-40-1,0-123-15,0-42 16,0 42-16,122-82 16,42 0-1,41-41 1</inkml:trace>
  <inkml:trace contextRef="#ctx0" brushRef="#br0" timeOffset="4086.0172">17140 12885 0,'-82'0'0,"123"0"63,41 0-63,0 0 16,40 0-16,-40 0 15,82-82 1,-41 82 15,-123-41-31</inkml:trace>
  <inkml:trace contextRef="#ctx0" brushRef="#br0" timeOffset="4383.4019">17508 12558 0,'0'0'0,"0"-41"31,-41 123 0,41 572 32,82-531-32</inkml:trace>
  <inkml:trace contextRef="#ctx0" brushRef="#br0" timeOffset="5016.9352">18204 12640 0,'0'0'0,"0"-41"0,0 0 16,0-41-1,0 123 79,0 0-94,0 0 16,0 40-16,0-40 15,0 41 1,81-41-1,-40-41 1,82 0 0,41-82-1,-83-40 1,-81-83 0,0 164-1,-81 123 16,40 122-15,41 83 0,0 122-1,0-82 1,0 41 0,0-286-1,-82-41 16,-41-41-15,0-164 0,42-163-1,122 163 1,163-40 0</inkml:trace>
  <inkml:trace contextRef="#ctx0" brushRef="#br0" timeOffset="5250.3996">19267 12885 0,'0'-41'16,"41"41"15,82 0-31,40 0 16,165-82-1,-247 82-15</inkml:trace>
  <inkml:trace contextRef="#ctx0" brushRef="#br0" timeOffset="5500.1403">19635 12394 0,'0'0'0,"-41"0"15,41-82-15,0 164 47,0 41-47,0 0 16,0 122-1,0-122-15,41 40 16,-41 42 0,41-164-1</inkml:trace>
  <inkml:trace contextRef="#ctx0" brushRef="#br0" timeOffset="6250.4221">20822 12558 0,'-82'-41'0,"0"-41"31,82 41-16,41 0 17,0 41-17,41 0 1,-1 41 0,-81 0-16,0 123 15,0-83-15,-81 42 16,-124 82-1,41-83 1,124-122 0,40-81 15,0 40-15,40 0-16,42 41 31,41 0-16,-41 82 1,-41 40 0,41-81-1,-1-41-15</inkml:trace>
  <inkml:trace contextRef="#ctx0" brushRef="#br0" timeOffset="6617.2756">21190 12844 0,'0'-82'15,"82"82"17,-1-41-17,42 41 1,-82 0-1,0-41 1,-41 82 0,-41 41-1,-82 41 1,82 81 0,-81-163-1,81 41 1,123-82 15,40 0-31,165-163 16,-124 81-16</inkml:trace>
  <inkml:trace contextRef="#ctx0" brushRef="#br0" timeOffset="6833.7958">22540 12844 0,'-82'0'0,"205"0"47,-1 0-31,1 0-16,-41 0 15,0 0 1</inkml:trace>
  <inkml:trace contextRef="#ctx0" brushRef="#br0" timeOffset="7000.9806">22662 13090 0,'0'0'46,"123"0"-46,204-82 32,-245-41-32</inkml:trace>
  <inkml:trace contextRef="#ctx0" brushRef="#br0" timeOffset="7417.2129">23562 12394 0,'0'0'0,"0"-41"16,0-41-1,0 164 32,0 164-16,41-124-15,41-81 0,0-41-1,41-41 1,-123-81 0,41-124-1,-41 205 1,0 82 15,0 123-31,0 40 16,0 1-1,0-82-15,0 81 16,0-163 0,0 0-16</inkml:trace>
  <inkml:trace contextRef="#ctx0" brushRef="#br0" timeOffset="7556.1095">24217 13294 0</inkml:trace>
  <inkml:trace contextRef="#ctx0" brushRef="#br0" timeOffset="9034.2209">16608 15053 0,'0'-41'0,"-41"41"15,41-82-15,0 41 16,0-40-16,0 40 0,0 0 16,41-41-1,41 82-15,-41 0 16,0 0-16,41 123 16,-82 163 30,0-122-14,-41-164-17,41-41 32,0-82-31,41 41-16,-41 41 15,81-41 1,-81 42 0,0-42-1,0 164 48,-40-1-48,40 1-15,0 41 16,0-41 0,40-1-1,1 1 1,164-123 0,-205-40-16</inkml:trace>
  <inkml:trace contextRef="#ctx0" brushRef="#br0" timeOffset="9983.8014">16199 14726 0,'0'-41'16,"0"123"15,0-41-16,0-1-15,0 42 16,-82-82 31,82-122-16,0-1-15,0 0-1,41 82 1,0 41 0,0 82-1,-41 82 1,0 163 0,0-123-1,-82-122 1,-81 0-1,122-82 1,41-41 0,0-82-1,0-40 1,41 122 0,163 123 15,-81 81-16,0-40 1,-83 0 0,42-123-16,-82 41 0</inkml:trace>
  <inkml:trace contextRef="#ctx0" brushRef="#br0" timeOffset="10217.1737">17345 14930 0,'81'0'47,"124"-41"-16,40 0-15</inkml:trace>
  <inkml:trace contextRef="#ctx0" brushRef="#br0" timeOffset="10418.5785">17672 14562 0,'-41'0'15,"82"0"-15,-82 82 32,41 0-32,0 0 15,0 204 1,0-41 15,82-163-15</inkml:trace>
  <inkml:trace contextRef="#ctx0" brushRef="#br0" timeOffset="11384.4785">18572 14521 0,'0'82'31,"0"-41"-15,0 0 0,-41-41-1,-41 0 1,41 0 0,41-41-1,-82-41 1,82 0-1,41 82 1,164 0 0,-123 123-1,-82 41 1,-41 40 0,-82-40-1,82-82 1,-41-82-16,0 0 15,82-41 1,0-41-16,0-82 16,123 123-1,-41 41 1,286 205 62,-286-246-78,41-164 31,-123 165-31,0-124 32,0 246-1,-41 163 0,245-40 0,83-287 1,-287-286 14,0 450-14,0 40-17,0 42 1,0 327 0,0-287-1,0 1 1,0-164-1,-41-41 1,-82-41 0,0-82-1,123 41 1</inkml:trace>
  <inkml:trace contextRef="#ctx0" brushRef="#br0" timeOffset="11634.178">20413 15012 0,'0'0'0,"-82"0"31,204 0-15,83 0-1,163-41 17</inkml:trace>
  <inkml:trace contextRef="#ctx0" brushRef="#br0" timeOffset="11801.1512">20658 14562 0,'0'41'31,"0"82"-15,41 204 0,0-41-1,-41-163 1</inkml:trace>
  <inkml:trace contextRef="#ctx0" brushRef="#br0" timeOffset="12283.9127">21435 14521 0,'-41'0'0,"41"-41"0,41-41 16,41 82 0,0 0-1,81 0 1,-40 0 0,-123 82-1,0 41 1,-245 0-1,163-82 1,123-41 31,0-82-31,41 82-16,81 41 31,-163 41-16,0 81 1,-82 1 0,-81-123-1,-1-41 1,82 0 0,0-123-1</inkml:trace>
  <inkml:trace contextRef="#ctx0" brushRef="#br0" timeOffset="12718.0422">21967 14644 0,'82'0'47,"-41"0"-31,41 0-16,-1-82 16,42 82-16,-41 0 15,-41 0 1,-41 123 15,-123 0-31,41-42 16,-204 328-1,286-368 1,-41 82 0,123-164 15,122 0-16,42-163 1,-205 122-16</inkml:trace>
  <inkml:trace contextRef="#ctx0" brushRef="#br0" timeOffset="12934.5845">22949 14808 0,'41'0'31,"81"0"-15,1 0-16,0 0 16,-82 0 15</inkml:trace>
  <inkml:trace contextRef="#ctx0" brushRef="#br0" timeOffset="13067.068">23194 15094 0,'-82'41'15,"164"-41"32,0-41-47,0 41 16,41-82-16</inkml:trace>
  <inkml:trace contextRef="#ctx0" brushRef="#br0" timeOffset="13467.5076">24135 14603 0,'0'0'0,"0"-41"15,0-41 1,-123 164 31,82 41-31,41-41-16,0 81 15,0 42 1,0-164-1,123 0 1,0-123 0,-41 0-16,40-123 15,-122 83 1,0-1-16,0-82 31,-122 165-15,-42 40-1,123 0 1,-41 0-16</inkml:trace>
  <inkml:trace contextRef="#ctx0" brushRef="#br0" timeOffset="14184.948">23726 12435 0,'0'-41'16,"0"0"-1,0-41 1,-82 82 0,41 0 15,41 82-31,-41 450 47,123 245-16,-82-695-31,82-41 16,0 41-16,0-82 15,-41 0 1,81-164 0,-81-81-1,-41-246 1,0 123-1,0 163 1,0 164-16,-82 41 16,82-82-16,-81 82 15,-1 0 1,-82 246 46</inkml:trace>
  <inkml:trace contextRef="#ctx0" brushRef="#br0" timeOffset="15174.0174">23317 10390 0,'0'0'0,"0"-123"0,0 82 0,0 0 15,0-41-15,0 42 16,-82 162 47,82 1-63,-41 0 15,41-1-15,0 1 16,0 123-1,82 122 17,245-368-1,-286-41-31,41-41 16,-41 0-16,-41 0 15,0-163 1,-41-123-1,0 204 1,-123 82 0,83 82-1,-42 0 1,82 164 0,41-82-1,0 81 1</inkml:trace>
  <inkml:trace contextRef="#ctx0" brushRef="#br0" timeOffset="16288.5908">16526 17221 0,'0'0'0,"82"0"47,82-41-47,40 41 16,1-82-16,-41 82 15,-83-163-15</inkml:trace>
  <inkml:trace contextRef="#ctx0" brushRef="#br0" timeOffset="16651.4395">16608 17221 0,'-41'0'31,"41"164"-15,0-42 0,41 246-1,-41 164 1,82 123 0,-82-42-1,0 369 1,0-491-1,0-82 1,82-205 0,0-81-1,40-123 1,-40-123 0</inkml:trace>
  <inkml:trace contextRef="#ctx0" brushRef="#br0" timeOffset="17151.7171">18163 17753 0,'0'-82'15,"0"0"-15,0 0 16,0 123 46,0 41-62,0 122 16,0 1 0,0-41-1,0-1 1,0-122 0</inkml:trace>
  <inkml:trace contextRef="#ctx0" brushRef="#br0" timeOffset="17550.9251">19922 17548 0,'0'0'16,"0"-41"-16,0 0 15,0 82 32,0 41-47,0 0 16,0 122-1,0 165 17</inkml:trace>
  <inkml:trace contextRef="#ctx0" brushRef="#br0" timeOffset="17868.2249">21394 17385 0,'0'-82'0,"82"204"78,-82-40-78,0 0 15,0 0-15,0 0 16,0-1-16,0 83 16,0-82-1</inkml:trace>
  <inkml:trace contextRef="#ctx0" brushRef="#br0" timeOffset="18218.2813">22376 17385 0,'82'81'78,"-82"-40"-62,0 41-16,0 41 15,0-41-15,0 40 16,0-40-16</inkml:trace>
  <inkml:trace contextRef="#ctx0" brushRef="#br0" timeOffset="18501.2944">22458 18448 0,'0'0'16,"0"41"-1,0 41 1,0 0-1,0-42 1,0 124 0,0-41-1,0-41 1,0 40 15,0-40-15,0-41-1,0 0 1,0 41 0,0 0-1,0-1-15,0 42 16</inkml:trace>
  <inkml:trace contextRef="#ctx0" brushRef="#br0" timeOffset="18718.8807">22458 20575 0,'0'0'0,"0"41"0,0 0 15,0 0-15,0 82 16,82 40 15,-82-40-15,0-41-1,0-41 1</inkml:trace>
  <inkml:trace contextRef="#ctx0" brushRef="#br0" timeOffset="19302.0221">23849 17385 0,'0'-82'47,"0"41"-16,0 0-15,0-41-1,0 246 48,0 40-63,0 1 15,0-1-15,0 124 16,122-206 15,42-122-15,0-122-1,-82-165 1,-1 42 0,-81 40-1,-81 123-15,-42 82 16,0 0-16,0 41 16,-122 123-1,163-82 1</inkml:trace>
  <inkml:trace contextRef="#ctx0" brushRef="#br0" timeOffset="20135.2813">17794 19471 0,'0'-41'16,"0"163"31,0 1-47,0-41 15,0 0-15,0 81 16,0 42 0,0-82-1</inkml:trace>
  <inkml:trace contextRef="#ctx0" brushRef="#br0" timeOffset="20519.2672">20494 19062 0,'0'-82'15,"-41"82"17,1 82-1,40 163 0,0-122 0,0-1-15,0-81-16</inkml:trace>
  <inkml:trace contextRef="#ctx0" brushRef="#br0" timeOffset="21037.2591">21394 19021 0,'0'-82'0,"41"0"15,82 82 1,-82 0-16,0 0 16,0 0-1,-41 123 1,-82 163-1,-123-81 1,164-124 0,82-81 31,287-122-32,162-1 48,-490 164-32,0 41 0</inkml:trace>
  <inkml:trace contextRef="#ctx0" brushRef="#br0" timeOffset="21618.2774">24626 18857 0,'0'0'0,"0"-41"16,0 0 0,0 0-1,-41 41 32,-41 82-47,41 0 16,-81 204-1,122 1 1,0-165 0,163-81-1,-40-41-15,41-82 16,-83 1-16,1-42 16,-82-41-1,0 1 1,-204 163-1,-164 82 1,-1 163 0,247-245-1</inkml:trace>
  <inkml:trace contextRef="#ctx0" brushRef="#br0" timeOffset="22751.9559">17999 21148 0,'0'-41'0,"0"0"15,41 41 17,-41 41-17,0 41-15,0-41 0,0 40 16,0-40 0,-82 0 15,41-41-31,-41-82 31,82-81-15,41 81-1,82 41 1,0 82 0,-82 163-1,-41-81-15,0 41 16,0-41-1,-82-1-15,-82 83 16,123-164 0,0-123-1,-40-123 1,121 42 15,42 122-15,-41 41-16,82 41 15,-82 41-15,41-42 16,40 1 0,1 82-1,82-164 1</inkml:trace>
  <inkml:trace contextRef="#ctx0" brushRef="#br0" timeOffset="23301.8161">19881 20861 0,'41'0'31,"-41"41"-16,0 41 1,-41-82 0,-41 41-1,41-41 1,41-41 0,0-41-1,41 1 1,123-1-1,-124 123 1,1 81 0,-41 42-1,-122 122 17,-83-122-17,82-123 1,42-41-1,81-123 1,81 0 0,1 123-1,41 0 1,0 41 0,-1 82-1,-40-123-15,-82 82 16</inkml:trace>
  <inkml:trace contextRef="#ctx0" brushRef="#br0" timeOffset="23768.3023">21108 20739 0,'0'-41'0,"123"41"16,-123-41-1,163 41 1,-163 41 0,-163 286 46,204-368-31,163 41 16,-163 205-16,-164-124-15,-81 1 0,81-82-1,41-41 1,82-40-16</inkml:trace>
  <inkml:trace contextRef="#ctx0" brushRef="#br0" timeOffset="24358.3354">24135 20289 0,'0'-41'0,"-41"164"63,41-1-63,0-40 15,0 82 17,123-42-17,122-203 1,-163-42 0,0 0-1,-82 41 1,-123 82-1,-40 0 1,122 0-16,0 0 16,-41 0-1</inkml:trace>
  <inkml:trace contextRef="#ctx0" brushRef="#br0" timeOffset="25003.1028">24994 17262 0,'0'-82'0,"0"0"16,82 82-1,-82-41 1,41 41-1,245-82 17,-204 82-1,-41 123-15,-41 82-16,82 326 15,0-162-15,-82-42 16,81 450-1,-81-41 1,82 164 0,-82-450-1,-245-41 63,40-409-46,123 123-1</inkml:trace>
  <inkml:trace contextRef="#ctx0" brushRef="#br0" timeOffset="26469.3417">20167 24829 0,'0'-41'15,"41"82"32,41-41-47,-41 41 16,0-41 0,-41 41-16,81-41 15,124-41 16,-82-163 1,-123 163-17,0-41 1,41 82-16,0 0 16,-41 41-1,40 41 1,-40-1-1,82 42 1,-41-123 0</inkml:trace>
  <inkml:trace contextRef="#ctx0" brushRef="#br0" timeOffset="26768.554">22499 23438 0,'-82'-40'0,"82"-42"31,164 41-15,-83 41-1,165-82 1,-164 41-16</inkml:trace>
  <inkml:trace contextRef="#ctx0" brushRef="#br0" timeOffset="27269.0388">22294 23438 0,'0'0'0,"-41"0"15,41 82 32,-41 0-47,41 41 16,0 40-16,41 246 15,-41-204-15,82 40 16,-82 205 0,82 41-1,-82 286 1,0-327-1,0-122 1,0-83 0,0 0-1,0-122 1,123 82 0,-82-124-16,204 451 62,123-614-31,-204-81-31</inkml:trace>
  <inkml:trace contextRef="#ctx0" brushRef="#br0" timeOffset="28035.8575">23808 23643 0,'0'-82'16,"0"164"31,0 41-47,0 40 0,0-40 15,0 0-15,0-41 16,41 40 0,-41 1 15,41-123-15</inkml:trace>
  <inkml:trace contextRef="#ctx0" brushRef="#br0" timeOffset="28469.407">26058 23561 0,'0'-82'15,"0"1"1,0 40-1,0 82 32,0 40-31,0 1-16,0 245 31,0-163-15,0-123-1,0 0 1</inkml:trace>
  <inkml:trace contextRef="#ctx0" brushRef="#br0" timeOffset="28952.3358">27817 23357 0,'0'-82'0,"41"41"16,-41 0 15,0 123 16,0 163-16,0 205 0</inkml:trace>
  <inkml:trace contextRef="#ctx0" brushRef="#br0" timeOffset="29336.3127">29330 23152 0,'0'-82'0,"0"164"62,82 0-46,-82 0-16,0 0 15,0-1-15,-41 165 16</inkml:trace>
  <inkml:trace contextRef="#ctx0" brushRef="#br0" timeOffset="29502.8716">29412 24297 0,'0'0'0,"0"82"31,0 0-16,0 0 1,0 0 0,0-41-1,41 40 1</inkml:trace>
  <inkml:trace contextRef="#ctx0" brushRef="#br0" timeOffset="29902.4619">29576 25443 0,'0'82'16,"0"-1"0,0-40-1,0 41-15,0 123 32,0-1-17,0-40 1,0-42-1,0-40 1,0 41 0,-41-41-1,41-41 1,0 81 0,0 1-1,0 0 1,0 0-1,0-1 1,0 1 0,0-41-1,0-41 17,0 41-32</inkml:trace>
  <inkml:trace contextRef="#ctx0" brushRef="#br0" timeOffset="30686.124">30926 23275 0,'0'-41'32,"-41"41"-17,0 41 16,41 41-31,-82-1 16,82 42-16,0 0 16,0 0-16,0-42 15,245 83 17,83-287-1,-206-81-16,-122 40 1,0-40 0,-163 81-1,-1 123 17,-163 0-17,245 41 1,82 0-16</inkml:trace>
  <inkml:trace contextRef="#ctx0" brushRef="#br0" timeOffset="31552.3368">23358 25811 0,'0'-82'0,"0"0"16,0 41-1,0-40 1,0 121 31,-123 124-47,123-41 15,0-41-15,41 204 32,82-245-1,-41-41-15,81-123-1,-40 0 1,-123 1-1,0-83 1,-286 1 0,245 204-1,-41 0 1,0 163 0,82 1-1,205-82 1</inkml:trace>
  <inkml:trace contextRef="#ctx0" brushRef="#br0" timeOffset="32119.7999">26099 25402 0,'0'-41'16,"0"0"-1,-41 41 32,-41 41-15,41 450-1,82-287 0,327-285 0,-204-369 1,-369 163-1,-40 492 31</inkml:trace>
  <inkml:trace contextRef="#ctx0" brushRef="#br0" timeOffset="32486.3781">28185 25156 0,'0'-40'0,"0"80"63,0 165-32,0 368 0,-123-451-15</inkml:trace>
  <inkml:trace contextRef="#ctx0" brushRef="#br0" timeOffset="33119.8564">30885 24952 0,'0'-123'16,"0"82"-1,-123 123 32,123 0-47,-82 41 16,82 122-1,164 123 17,122-491-1,-163-286 0,-164 123-15,-123 286-1,-81 0 1,40 123 0,42-82-1</inkml:trace>
  <inkml:trace contextRef="#ctx0" brushRef="#br0" timeOffset="33986.0009">23685 27488 0,'0'-41'0,"-41"41"15,0 0 1,0 0 0,41 82-1,-81 0-15,81 40 16,0 1-16,40 0 15,165-41 17,81-410 15,-449 42-16,-1 204-16,123 82-15,-41 123 16,82-41-16,0 0 16,123-41-1</inkml:trace>
  <inkml:trace contextRef="#ctx0" brushRef="#br0" timeOffset="34403.3114">25976 27406 0,'0'-82'15,"0"41"1,-41 41-1,-82 41 1,41 164 0,82 40-1,0-163-15,123-41 16,0-41-16,0 0 16,81 0-1,-163-82 1,41-163-1,-164 81 1,-41 82 0,82 82-1,-40 123 17,81-41-32</inkml:trace>
  <inkml:trace contextRef="#ctx0" brushRef="#br0" timeOffset="34853.2283">28185 27243 0,'0'-41'15,"-41"41"1,41 41 0,-82 40-1,82 83 1,0 0-1,0-83-15,82-40 16,-41-41-16,41 0 16,122-122-1,-81-42 1,-123-81 0,-41 81-1,-123 164 1,1 0-1,122 82 1,41-41 0,82-41-16</inkml:trace>
  <inkml:trace contextRef="#ctx0" brushRef="#br0" timeOffset="35320.0453">31130 26752 0,'0'-41'16,"-41"41"0,0 0 15,41 82-31,-81 40 16,81 124-1,122-42 16,165-326 1,-247-42-17,-40 0 1,-81 1 0,-124 81-1,123 82-15,1 0 16,-1 41-1</inkml:trace>
  <inkml:trace contextRef="#ctx0" brushRef="#br0" timeOffset="35986.8361">31826 22702 0,'0'-41'0,"0"-41"16,81 82-1,-81-40-15,82 40 32,0 0-17,0 0 1,0 0-1,-82 40 1,0 288 0,81 326-1,1 369 1,0-369 0,0 1-1,-82-1 1,0 123-1,0-449 1,-41 40 0,0-164 15,-41-40-15,41 0-1,41-124 1,-81-40-1,40 41 1,-205 41 0,42-41-1</inkml:trace>
  <inkml:trace contextRef="#ctx0" brushRef="#br0" timeOffset="43488.3837">34362 24870 0,'-82'0'0,"41"0"15,164 0 48,0 0-63,-1 0 15,1 0-15,0-82 16,122 82 0,-81 0-1</inkml:trace>
  <inkml:trace contextRef="#ctx0" brushRef="#br0" timeOffset="43721.0237">34648 25075 0,'-41'0'16,"123"-41"15,41 41-15,122-41-1,-81 0 1</inkml:trace>
  <inkml:trace contextRef="#ctx0" brushRef="#br0" timeOffset="43921.1445">35098 24584 0,'-41'-82'15,"82"82"16,41 0-31,286 327 32,-654 328 15,163-533-47</inkml:trace>
  <inkml:trace contextRef="#ctx0" brushRef="#br0" timeOffset="45004.3712">36244 22988 0,'0'-40'0,"0"-42"16,40 0-1,83 82 1,-41 0-16,0 0 16,-41 41-16,-41 41 15,81-41-15,-81 40 16,-40 83-1,-165 0 17,205-205 15,0 0-47,164-123 15,40-40 1,-81 81-1,-82 0 17,-82 123-1,-41 0-15,82 123-1,-82 122 1,82-122-1,0-41 1,82-82 0,82 0-1,-82-41 1</inkml:trace>
  <inkml:trace contextRef="#ctx0" brushRef="#br0" timeOffset="50190.5966">20863 24216 0,'-41'0'15,"-41"0"17,164 0 61,-41 0-93,40 0 0,-40 0 16,41 0-16,0 0 16,0 0-16,40 0 15,1 0-15,0 0 16,0-41-16,-1 41 15,83 0 1,-42 0 15,-163-41 1,41 41-1,-41-41 0,-122 41-15,122-82-1,-82 82 1,41-41 0,0 0-1,-41 41 1,41 0-1,82 0 64,0 0-79,41 0 15,41 0 1,-42 0-1,-81 41-15,41 41 16,-41 0 15,-81 122-15,-42-81 0,0 0-1,123-82 1</inkml:trace>
  <inkml:trace contextRef="#ctx0" brushRef="#br0" timeOffset="51622.454">24094 23398 0,'0'-41'32,"0"0"-1,-41 41-31,0-82 31,0 82-15,-40 0-1,40 0 1,0 0 0,0 0-1,-82 0 1,41 0-1,41 0 1,1 0 15,-42 82-15,0 0 0,41-1-1,-41-40 1,82 41-1,-41 123 1,-41-124 0,82 1-1,0 0 1,0 82 0,0-83-1,41 42 1,0 0-1,-41-41 1,123-41 15,-82-1-15,0-40 0,41 0-1,-41 0-15,81 0 16,-81 0-16,0 0 15,82 0 1,-82 0 0,41 0-1,81 0 1,-81-81 0,0-1-1,0 0 1,-1 41-16,-40-41 15,-41 41 17,41 41-17,-41-40 1,82-83 0,-41 41-16,-41 0 15,82 82-15,-82-82 16,0 1-1,0-1 1,-41 82-16,0-123 16,41 41-16,-82 82 15,0-82 1,1 1 0,-1 40-1,-82-41 1,0 41-1,1 41 1,-83 123 15,124-41-31,40-1 16</inkml:trace>
  <inkml:trace contextRef="#ctx0" brushRef="#br0" timeOffset="53362.3385">20453 26056 0,'-122'0'16,"40"0"-16,0 82 15,164-82 48,0 0-48,-41-41 1,122 41 0,165 0-1,-165-41 1,1 41-1,-123 0 1,81 0-16,-81 0 16,-41-81-1,41 81 1,-41-41 0,0 0 15,0 0 0,-82 41 0,1 0-15,-42 0 0,41 0-1,123-82 32,41 82-31,0 0-16,40 0 15,-40 41 1,0-41-16,-41 41 16,-41 0-1,0 41 1,-82-1-1,0 1 1,123-82 15</inkml:trace>
  <inkml:trace contextRef="#ctx0" brushRef="#br0" timeOffset="54638.6716">28758 24952 0,'0'-41'0,"0"-41"32,-82 82-32,41-41 15,0 41 1,41-41-16,-123-40 31,0 81 0,-81 0 1,40 0-1,42 81-16,40-81 17,41 82-32,-41 0 15,-41 82-15,123-123 16,-81-1 0,40 124-1,41 0 1,0-42-1,0 83 1,41-82 0,-1-1-1,1-122-15,41 82 16,-82 0 0,123-82-16,0 41 15,163-41 1,-204 0-1,0 0 1,40 0 15,-40 0-15,0 0 0,41-41-1,-82-41 1,40 0-1,-40 1 1,-41-1-16,82 0 16,-82 0-1,0 0-15,0 41 16,0-40 0,0-83-1,0 123-15,-41-41 16,-41-40-1,1 122 1,-42-41-16,-327 41 31,286 0-15,123 0-16</inkml:trace>
  <inkml:trace contextRef="#ctx0" brushRef="#br0" timeOffset="56705.7041">23931 23438 0,'0'-40'31,"0"-1"-15,0 0 15,0-41 0,0 41-15,0-41-1,0 0 17,0-122-17,81 163 1,-40-41-1,0-81 1,41 122 0,-41 0-1,41-41 1,0 41 0,-1-41-1,1 41 1,-41 41-1,41-41 1,0 41 15,-41 0-15,40 0 15,-122 0 94,-40-81-109,40 81-1,-123-41 32,82 41-15,123 0 77,0 0-109,0 0 16,41 0-16,-41 0 15,81 0 1,-81 0-16,-41 81 31,0-40-15,-81 41-1,40-82 1,41 82 0,-41 0-1,41-41 1,0 41-1</inkml:trace>
  <inkml:trace contextRef="#ctx0" brushRef="#br0" timeOffset="57472.5105">25321 22089 0,'0'-41'16,"41"41"-1,41-41 1,0 41-1,-41 0 1,41 0 0,-1 0-1,-81 122 1,-40-40 0,-83-41-1,41 41 1,0 0-1,123-123 48,82 0-63,-82-41 16,0 41-1,40 0 1,-40-40 15,41 40 0,-123 41 47,0 81-62,41 1-16,-81-41 16,81 0-1,0 41 1,81-82 0,42 0-1,-82 0 1,41-41-1,81-82 1,-122 123-16</inkml:trace>
  <inkml:trace contextRef="#ctx0" brushRef="#br0" timeOffset="59872.144">28594 24952 0,'-41'0'31,"41"-82"31,0 0-46,0-81 0,82-42 15,0 42 16,-41 163-47,-41-41 15,122 41-15,-81 0 16,0 0 0,41 41-1,-41 40 1,0-81-1,-41 41 1,82-41 0,-123 0 77,0-82-77,-41 82 0,82-40-1,-82 40 1,123 0 78,41 0-79,41 122 17,-83 42-1,-162-1 16,40-163-32</inkml:trace>
  <inkml:trace contextRef="#ctx0" brushRef="#br0" timeOffset="60422.4236">29617 24461 0,'0'-41'16,"0"0"-1,-41 41 17,82 0 30,-1 0-46,1 0-16,0 0 15,-41 41 17,0 82-17,-122 0 1,-1-1 0,41 1-1,164-123 48,0 0-63,-1 0 15,-40 0 1,0 0 0,41 0-1</inkml:trace>
  <inkml:trace contextRef="#ctx0" brushRef="#br0" timeOffset="61339.8742">37675 22866 0,'0'-41'15,"0"82"32,-41 41-47,41-42 16,-41 83 0,41 82 15</inkml:trace>
  <inkml:trace contextRef="#ctx0" brushRef="#br0" timeOffset="61756.4327">38371 22579 0,'-41'0'0,"41"-40"0,-41 40 15,82 0 32,41 0-31,40 0-16,-40 0 15,-41 0 17,-41 40-17,0 83 1,-205 0 0,83 81-1,81-163 1,164-41 15,-42 0-15,165 0-1,-164-82 1</inkml:trace>
  <inkml:trace contextRef="#ctx0" brushRef="#br0" timeOffset="63239.0189">40089 22702 0,'0'41'47,"-82"-41"-47,41 82 16,-41-82-16,0 82 15,-81-41 1,122-41 0,-41 0-16,123 0 62,0 0-46,-41-41 31,41 41-47,41-82 15,-42 0 1,-40 0-1,0-40 1,0 40 0,0 41-1,-81 41 17,-42 41-17,41 122 1,82 42-1,0-123 1,0-1 0,0 1-16,41-82 15,82 0 1,-41 0 0,-1-163-1,-81-83 1,82 124-1,-123 122 32,41 81-31,0-40-16,0 123 16,0-1-1,0-40 1,82-123 15,41 0-15,-82 0-1,81-163 1,-40-83 0,-82 83-1,0 122 1,-41 41-1,-40 41 1,81 40 0,0-40-1,81-41 1,42 0 0,-82 41-16,41 41 15,-82 0 1,0 40-1,0-40 1,0-41 0,123-41 15,-42 0-15,83-82-1,0-40 1,-83-42-1,-81 123 1,-40 41 0,-1 41-1,41 82 1,41-123 15,40 0-15,1 0-1,-82-82-15,0-41 32,0 82-17,-163 123 1,81 82 0,82-1-1,41-81 1,245-82-1,0-82 1,-245-40 0,-41 81-16</inkml:trace>
  <inkml:trace contextRef="#ctx0" brushRef="#br0" timeOffset="64423.3729">42502 22784 0,'0'-41'16,"0"-82"-16,0 82 0,0-40 31,123 81-15,-82 122-16,-41 42 15,0 0-15,0-42 16,0-40-16,0-41 16,0 41-1,41-82 16,163-287 1,-40-81-17,-82 368 17,-82 82-32,41 41 15,-41 163 1,0-245-1,0 41 17,81-82-17,-40-41 1,0 0-16,82-163 16,-123 81-16,0 0 15,0-81 1,0 163-1,0 82 1,-41 122 0,41 42-1,0-164 1,41 40 0,41-81-16,0 0 15,40-81 1,-122 40-1,0 0 1,0-123 0,-122 42-1,40 122 1,0 163 0,123 1-1,0-164-15</inkml:trace>
  <inkml:trace contextRef="#ctx0" brushRef="#br0" timeOffset="64689.851">44139 22457 0,'0'0'0,"-41"-82"0,41 0 16,0-41-16,0 42 15,0 40 1,0 122 15,0 42-31,0 123 16,0-42-16,0 1 15,0 122 1,41-204 15</inkml:trace>
  <inkml:trace contextRef="#ctx0" brushRef="#br0" timeOffset="64823.1229">43893 22702 0,'0'0'0,"123"-41"31,40-41-15,860 1-1</inkml:trace>
  <inkml:trace contextRef="#ctx0" brushRef="#br0" timeOffset="65122.5813">45775 22375 0,'0'-164'16,"0"82"-1,0 1-15,-82 81 16,41 0 0,-41 122-1,0 83 1,82 81 0,0-122-16,41 122 15,-41-163 1,41 0-16,-41-1 31,0-81-15,-163-41-1,40-163 1</inkml:trace>
  <inkml:trace contextRef="#ctx0" brushRef="#br0" timeOffset="65239.9422">45202 22907 0,'0'0'15,"41"0"-15,0-41 0,82 41 16,245-82 0,-82 0-1</inkml:trace>
  <inkml:trace contextRef="#ctx0" brushRef="#br0" timeOffset="66307.5101">46102 23111 0,'0'-82'31,"82"-81"-15,-82 81 0,0-82-1,0 123 1,-41-40-1,-41 81 1,82 81 0,0 1-16,0-41 15,41-41 1,0 0-16,0 41 16,41 82-1,-82 40 1,0-122 15,0 41-15,82-82-1,204-409 48,-286 327-32,0 287 0,41-123 1,81-82-1,-122-246 16,-122 205-16,40 328 0,82-206-15,41-40-16,41-41 15,40 0-15,-40 0 16,0 0 0,41-163-1,-1-1 1,-122 82 0,-81 205 30,81-82-46,0 0 16,0 41 0,41-82-1,-1 0 1,42 0 0,-82-246 46,-163 246-62,-83 491 31,246-450-15,82 82 0,245-205 15</inkml:trace>
  <inkml:trace contextRef="#ctx0" brushRef="#br0" timeOffset="67056.3658">39475 24870 0,'0'0'0,"0"-82"0,0 41 16,0 0-1,0-40 1,0 122 0,0 204-1,41-81 1,82-83 0,40-81-1,-40-40 1,-41-124 15,0 82-31,-82-41 16,0 82-16,0-40 15,0 122 1,-41 122 0,41 287-1,0-82 1,0-81-1,-41-124 1,41-122 0,-82-41-16,0 82 15,41-82 1,0-82-16,-81-41 16,122 1-1,286-83 1</inkml:trace>
  <inkml:trace contextRef="#ctx0" brushRef="#br0" timeOffset="67476.1674">40784 25116 0,'-41'0'15,"123"0"16,0 0-15,0 0-16,0 0 16,81-82-1,-40 41 1,-82 41 0,-41-41-1,-82 41 1,-41 0 15,82-82-15,123 123 31,-41-41-47,-41 123 15,41-82 1,-41 40-16,0 83 15,-82-82-15,41-41 16</inkml:trace>
  <inkml:trace contextRef="#ctx0" brushRef="#br0" timeOffset="67806.9284">42380 24788 0,'0'-41'0,"0"-40"15,0 40-15,-123-82 63,82 491-32,41 327 0,0-449 1,-164-246-1</inkml:trace>
  <inkml:trace contextRef="#ctx0" brushRef="#br0" timeOffset="67940.3468">42052 25320 0,'0'0'16,"82"-82"0,164 0-1,81 82 1,-245 0-16</inkml:trace>
  <inkml:trace contextRef="#ctx0" brushRef="#br0" timeOffset="69040.2813">42707 25525 0,'0'-41'15,"41"41"1,41-82-16,-42-41 31,42 0-15,-82-81-1,-41 163 1,-122 41 0,122 0-1,41 82-15,0-41 16,82-41-1,81 41 1,-81-41 0,-82 122-1,82 42 1,-82-41 0,-41-82-1,82-41 32,41-123-31,-1 0-1,-81-40 1,41 81 0,-41 123 15,0 40-16,0-40 1,0 0-16,41-41 31,41 0-15,-82-41 0,0-40-16,0 40 15,-41-82 1,0 164 15,-41 122-15,1 42-1,122-82 1,40-42 0,42-81-1,-41 0 1,0-204-1,0-1 1,-82 165 0,0-1-1,0 82 17,0 40-32,0-40 15,40 41 1,-40-41 15,82-41-15,-41-41-1,-41-163 1,0 122 0,0 41-1,-163 245 1,163 1-1,0-82 1,0-83 0,81-40-1,369-81 1,-41 81 0,-368 0-1</inkml:trace>
  <inkml:trace contextRef="#ctx0" brushRef="#br0" timeOffset="69106.5659">44711 25484 0,'-82'0'16</inkml:trace>
  <inkml:trace contextRef="#ctx0" brushRef="#br0" timeOffset="77408.2537">47697 21230 0,'-81'-82'0,"81"41"15,0 0 16,81 41-31,-40 0 16,41-82-16,0 82 16,41 41-16,-82 0 0,-41 41 15,0 40 1,0 1-16,-164 736 31,164-450 16,123-286-31,40-82-1,-40-82 1,-123-82 0,-286 532 46,286 655-31,41-42 1,-41-408 14,-82-287-14,-123-40-1,83-124-31</inkml:trace>
  <inkml:trace contextRef="#ctx0" brushRef="#br0" timeOffset="77707.8962">46593 27365 0,'0'0'0,"-82"0"0,41 82 16,82-82 31,123 0-32,81-41 1,1 41-1,-83-41 1</inkml:trace>
  <inkml:trace contextRef="#ctx0" brushRef="#br0" timeOffset="77907.3258">46552 28061 0,'0'0'0,"-41"0"16,82 81 15,123-81-15,81 0 0,1-40-1</inkml:trace>
  <inkml:trace contextRef="#ctx0" brushRef="#br0" timeOffset="79591.3724">40743 27079 0,'0'-41'47,"-41"41"-31,41-41 250,0 0-173,0 82 470</inkml:trace>
  <inkml:trace contextRef="#ctx0" brushRef="#br0" timeOffset="90576.141">23849 24584 0</inkml:trace>
  <inkml:trace contextRef="#ctx0" brushRef="#br0" timeOffset="91116.0934">23971 24175 0</inkml:trace>
  <inkml:trace contextRef="#ctx0" brushRef="#br0" timeOffset="92076.4329">25444 22416 0,'0'41'140</inkml:trace>
  <inkml:trace contextRef="#ctx0" brushRef="#br0" timeOffset="93007.2521">28103 25647 0,'0'-82'172,"0"42"-156</inkml:trace>
  <inkml:trace contextRef="#ctx0" brushRef="#br0" timeOffset="94491.5293">29330 24502 0,'0'41'15,"0"0"532</inkml:trace>
  <inkml:trace contextRef="#ctx0" brushRef="#br0" timeOffset="96343.0334">39107 24338 0,'-41'-81'0,"-41"-1"31,41 164 0,41 81-15,0 83-16,41 531 15,41 327 32,-41-858-16,-41-451 1</inkml:trace>
  <inkml:trace contextRef="#ctx0" brushRef="#br0" timeOffset="97395.2881">39025 24297 0,'0'0'16,"0"-40"-16,-82-42 0,82 41 16,0 0-1,123-41 1,204 0 0,328 82 15,-287 0-31,450-82 15,-368 82-15,-82 0 16,246 0 0,-82 41-1,-164-41 1,-82 0 0,-204 0-1,0 0 1,-41 0-1,0 0-15,40 0 32,-40 0-1,-41 82-15,0-41-1,41 205 1,41 40-1,41 123 1,0-41 0,-123-245-16,81 81 15,-81-122-15,0 0 16,0 82 0,0-42-1,0-40 1,-41 0-1,-81-41 1,-83 0 0,-286 40-1,-818 165 1,246-164 15,163 0-15,41-1-1,81 1 1,165 0 0,572-82-1,41 41 48,0-82 156</inkml:trace>
  <inkml:trace contextRef="#ctx0" brushRef="#br0" timeOffset="100593.938">40416 27488 0</inkml:trace>
  <inkml:trace contextRef="#ctx0" brushRef="#br0" timeOffset="103243.2948">24667 29451 0,'-82'0'0,"41"0"16,-41 82-16,41-82 16,1 0-1,80 0 17,124 0-32,122-163 15,83 40-15,203-82 16,451-40 15,-450 245-15</inkml:trace>
  <inkml:trace contextRef="#ctx0" brushRef="#br0" timeOffset="103560.073">25649 29206 0,'0'0'0,"-164"0"16,-41 82-16,1-41 15,163-41 1,164 0 15,122-41-31,410-246 32,490 83-17,-736 204 1,-286 0-16</inkml:trace>
  <inkml:trace contextRef="#ctx0" brushRef="#br0" timeOffset="104360.1115">26794 29083 0,'-82'-82'16,"82"1"0,0 40-1,0 123 32,41-1-31,0 42-1,-41 41 1,82-42-16,-82-40 16,0-41-1,0 41 1,0-41-1,0 0 1,41 41 15,0-82-15,40 0-16,83 0 31,-41 0-31,204-41 16,-122-41-16,-83 82 15,1-41 1,-41 41 0,-41-82-1,-41 41 17,0 0-17,-123 41 32,82 0-31,41-41 15,82 41-15,82 0-1,-124 0 1,1 82-1,-41 82 1,-41-82-16,-81 81 16,81-163-1</inkml:trace>
  <inkml:trace contextRef="#ctx0" brushRef="#br0" timeOffset="105927.1016">33053 11126 0,'-82'-41'0,"82"0"15,0-41 1,41 1-16,41 81 15,-1 0 1,1 0-16,-41 0 0,-41 41 16,0-1-16,0 1 15,0 123 1,-204 204 15,163-327 0,41-123 1,82 82-17,-1-41-15,42 41 16,-123 287 62,-41-246-78,-245 40 31,245-81-31,-82-163 32,82-42-1</inkml:trace>
  <inkml:trace contextRef="#ctx0" brushRef="#br0" timeOffset="108410.4814">33830 11535 0,'-41'0'15,"0"0"-15,0 0 32,41 41-17,82-41 1,123 0 15,-1 0 0,-122 0 1,-41 0 15,0-82-32</inkml:trace>
  <inkml:trace contextRef="#ctx0" brushRef="#br0" timeOffset="108679.5127">34730 10962 0,'0'-81'16,"0"40"-1,0 163 32,0 1-47,41-41 16,-41 82-1,0-83-15,0 83 16,0-123-16,0 0 16,82-41 15</inkml:trace>
  <inkml:trace contextRef="#ctx0" brushRef="#br0" timeOffset="108927.0869">35916 11208 0,'0'-82'31,"82"82"-31,-41 0 16,82 0-1,-82 0-15,0 0 16</inkml:trace>
  <inkml:trace contextRef="#ctx0" brushRef="#br0" timeOffset="109094.4342">35916 11453 0,'82'0'31,"-41"0"-16,0-81-15,41 81 16,-41-41-16</inkml:trace>
  <inkml:trace contextRef="#ctx0" brushRef="#br0" timeOffset="109678.0677">37798 10881 0,'0'0'0,"0"41"32,0-1-17,0 42-15,-41-41 16,-41-41-1,41 0 1,-40 0 0,-1 0-1,41-41-15,286-327 63,-122 532-48,-123 81 1,-82 246 15,-122-205 16,122-531-16,286 122 1,-40 246-1,40 41 0,-163-164-31,41 0 16</inkml:trace>
  <inkml:trace contextRef="#ctx0" brushRef="#br0" timeOffset="110260.7079">38330 10962 0,'0'0'0,"0"-122"15,0 40-15,-41 0 16,41 41-1,-41-41-15,-82 42 16,41-42-16,41 82 16,-122-82-1,-42 0 1,1 82 0,40 123-1,41 122 1,123 287-1,0 0 1,82 245 0,41-450-1,82-122 17,122-164-17,-82-41 1,1-205-1,-83-40 1,-81 81 0,0-81-1,-41 122-15,-41-123 16,0 83-16,-573-573 62,164 940-30,409 82-1</inkml:trace>
  <inkml:trace contextRef="#ctx0" brushRef="#br0" timeOffset="110461.0694">38984 13580 0</inkml:trace>
  <inkml:trace contextRef="#ctx0" brushRef="#br0" timeOffset="110727.8254">37512 14153 0,'0'0'0,"-41"0"0,0 0 16,164 0 15,122 0-31,82-41 16,450-122-1,-367 81 1</inkml:trace>
  <inkml:trace contextRef="#ctx0" brushRef="#br0" timeOffset="110927.8141">38207 14562 0,'0'0'0,"-82"0"16,0 41-16,123-41 31,82 0-15,245-82 0,-41-122-1,-245 204-15</inkml:trace>
  <inkml:trace contextRef="#ctx0" brushRef="#br0" timeOffset="112377.7013">29453 7567 0,'0'41'31,"0"82"-15,0-41 0,-82-82-16,0 82 15,-122-41 32,81-164-16,123-41 1,246 573 30,-533 82-31,205-491 1,1-327 15,203 286-16,124 123 0,-42-41 0,83-246 1,-247 42-17,83 40-15,-123 0 16,41 82-1,-41-41-15,0 1 16,-204-124 0,81 82-1,-82 1 17,42 81-17,-1 41 1,-204 204-1,41 164 1,40 82 0,205 0-1,82 164 1,164-369 0,1922-776 46,-1799-247-15,-615 206-16,-858 531 0,573 573 1,613-287-17</inkml:trace>
  <inkml:trace contextRef="#ctx0" brushRef="#br0" timeOffset="118611.6296">37348 17630 0,'-82'0'0,"82"-41"16,-41 41 0,82 0-1,41 0 1,123 0-1,-124 164 17,-203-1-1,122-122-31,-82-41 16,82-41 15,41-81-31,204-83 15,123-163 1,-327 245 0,-41 41 15,-82 82-15,1 82-1,-42 286 1,123-204-1,41-41 1,122-1 0,1-122-16</inkml:trace>
  <inkml:trace contextRef="#ctx0" brushRef="#br0" timeOffset="118778.4559">38657 17507 0,'0'-82'31,"41"82"-31,123-81 16,163-1 0,-41 82-1</inkml:trace>
  <inkml:trace contextRef="#ctx0" brushRef="#br0" timeOffset="118994.8758">39189 17098 0,'0'-82'0,"-82"82"16,82-81-16,0 121 47,0 83-47,0 0 15,41 0-15,-41 122 16,0 0 0,41-204-1,41-41-15</inkml:trace>
  <inkml:trace contextRef="#ctx0" brushRef="#br0" timeOffset="119412.0382">39598 17221 0,'0'0'0,"0"82"47,0 0-31,0-42-1,82-40 1,-1 0-1,1 0 1,-82-122-16,0-1 16,0 41 15,0 123 0,0 245-15,0 42-1,0-83 1,0-122 0,-41 40-1,-40-163 1,-1 0 0,82-163-1</inkml:trace>
  <inkml:trace contextRef="#ctx0" brushRef="#br0" timeOffset="119612.1356">40252 17180 0,'0'-41'31,"123"41"-31,0 0 15,0-82 1,204 41 0,-164 41-1</inkml:trace>
  <inkml:trace contextRef="#ctx0" brushRef="#br0" timeOffset="119928.2364">40743 16771 0,'-82'0'15,"82"82"32,0 0-47,41 40 16,-41 1-16,0 0 16,0-1-16,0 83 15,41-82 1</inkml:trace>
  <inkml:trace contextRef="#ctx0" brushRef="#br0" timeOffset="120295.7155">41193 16975 0,'41'0'47,"82"0"-47,-41 0 0,-41 0 15,-1 0 1,1 41 0,-41 82-1,-163 82 1,-83-42-1,246-81 1,123-82 15,82-41-15,-1-41 0,-122 82-1,-82-41-15</inkml:trace>
  <inkml:trace contextRef="#ctx0" brushRef="#br0" timeOffset="120511.8587">41970 17262 0,'82'0'63,"41"0"-48,-41 0-15,0 0 16,81 0-16</inkml:trace>
  <inkml:trace contextRef="#ctx0" brushRef="#br0" timeOffset="120662.5001">42134 17425 0,'0'82'0,"82"-82"31,41 0-15,-1-82-16,1 82 15,-41 0-15</inkml:trace>
  <inkml:trace contextRef="#ctx0" brushRef="#br0" timeOffset="120995.1236">43116 16853 0,'0'0'0,"0"-41"16,-41 41 31,41 82-32,-82 122 1,82-81 0,164 0-1,-42-123 1,1 0 0,-41-164-1,-82 41 1,-41 41-1,-163 82 1,-83 41 0,124 123-1</inkml:trace>
  <inkml:trace contextRef="#ctx0" brushRef="#br0" timeOffset="121395.1945">41111 18898 0,'-122'-41'16,"326"-41"15,246-40-15,-327 122-1,-82 81 17,-123 1-32,-245 245 31,163-163 0,532-246 0,41-81-15</inkml:trace>
  <inkml:trace contextRef="#ctx0" brushRef="#br0" timeOffset="121595.6791">42257 18816 0,'0'0'0,"123"0"47,-42-82-32,1 82 1,0 0-1,-41 41 1</inkml:trace>
  <inkml:trace contextRef="#ctx0" brushRef="#br0" timeOffset="121712.3108">42380 19103 0,'-123'40'16,"123"42"-1,82-82 1,122-82-1,42-40 1</inkml:trace>
  <inkml:trace contextRef="#ctx0" brushRef="#br0" timeOffset="122028.5128">43361 18571 0,'0'41'47,"-41"81"-47,41 1 15,0-41-15,0 0 16,0-41 0,246-41-1,-83-164 1,-81-41-1,-41 1 1,-82 122 0,-163 82 15,40 164-15,82-1-16</inkml:trace>
  <inkml:trace contextRef="#ctx0" brushRef="#br0" timeOffset="123995.4888">45816 17712 0,'0'0'0,"0"-82"0,0 0 16,0 41 0,0 82 15,0 41-16,0 41-15,0 40 16,82-81 31,81-123-16,-40-41-31,-123 1 16,0-1-16,0 41 15,0 0 1,0 164 0,0 40-1,0 165 1,0 40 0,0-164-1,0-163-15,-41-41 16,41 41-16,-41-41 15,0 0-15,-82 0 16,83-82 15,40-41-31</inkml:trace>
  <inkml:trace contextRef="#ctx0" brushRef="#br0" timeOffset="124161.9311">46675 17957 0,'0'0'0,"82"-82"31,40 82-15,-40 0-16,-41 0 16,-41 41-1</inkml:trace>
  <inkml:trace contextRef="#ctx0" brushRef="#br0" timeOffset="124279.6528">46716 18162 0,'0'0'0,"81"0"31,42 0-15,0 0 0,81-123-16</inkml:trace>
  <inkml:trace contextRef="#ctx0" brushRef="#br0" timeOffset="124729.0755">47452 17671 0,'0'-82'15,"0"0"1,0 205 31,0-41-47,0 40 15,0 1-15,-41 41 16,0-123 0,41 41 15,123-205-15,-41 41-1,122-204 1,-122 81-1,0 164 1,-123 82 15,-82 123-15,82-42 0,41-40-1,0-41 1,82-41-16,123 0 15,-83 0 1,-40 82-16,0-82 16</inkml:trace>
  <inkml:trace contextRef="#ctx0" brushRef="#br0" timeOffset="127546.564">49456 16321 0,'0'-82'15,"-40"0"-15,40 41 16,0 1-16,0-83 15,0 82-15,81 0 16,-40 41-16,0 0 16,82 41-1,-41 409 17,-246-205-1,123-204-16,41-82 1,0-122 0,123-42-1,40-122 1,-81 245 0,-82 41-1,0 123 32,0 41-47,-122 122 31,122-81-15,81-41 0,83-42-1,-123-81-15</inkml:trace>
  <inkml:trace contextRef="#ctx0" brushRef="#br0" timeOffset="127729.3179">50234 16239 0,'163'-82'31,"-81"82"-16,41 0-15,40 0 16,-122 0 0</inkml:trace>
  <inkml:trace contextRef="#ctx0" brushRef="#br0" timeOffset="127929.8199">50643 15830 0,'0'0'0,"0"-41"16,0 82 15,0 82-31,0 163 16,0 1 0,0-42-1,0-122 1</inkml:trace>
  <inkml:trace contextRef="#ctx0" brushRef="#br0" timeOffset="128430.1607">51215 15789 0,'0'0'15,"0"-82"1,0 123 15,0 41-31,0 0 16,0 163-1,0-40 1,0-123 0,41-205 30,0 0-46,41 1 16,-41-1 0,82-82-1,-42 164-15,-121 82 47,-42 41-31,-41 82-1,82-123 1,41 40 15,41-81-31,0 41 16,82 41 0,40 41-1,-122-41 1</inkml:trace>
  <inkml:trace contextRef="#ctx0" brushRef="#br0" timeOffset="128629.188">52115 16157 0,'123'0'47,"0"0"-47,0-41 0,-42 41 16,-40 0-1,41 0-15</inkml:trace>
  <inkml:trace contextRef="#ctx0" brushRef="#br0" timeOffset="128829.832">52402 15748 0,'0'0'0,"0"-41"16,0 123 15,0 82-15,0 40-1,0 83 1,0-42-1,0-163-15</inkml:trace>
  <inkml:trace contextRef="#ctx0" brushRef="#br0" timeOffset="129179.2084">52934 15830 0,'0'-41'15,"0"82"17,-82 41-32,82 82 15,0-42 1,0 42 0,163-41-1,-40-123 1,0-82-1,-82-82 1,-41-122 0,-82 81-1,-41 124 1,82 162 0,-81 124-1,122-123-15</inkml:trace>
  <inkml:trace contextRef="#ctx0" brushRef="#br0" timeOffset="129363.0122">53833 15994 0,'82'-41'16,"-41"41"-16,41 0 15,123 0 1,-165 0 0,-40 41-1</inkml:trace>
  <inkml:trace contextRef="#ctx0" brushRef="#br0" timeOffset="129480.7141">54038 16321 0,'82'0'15,"0"-123"1,40 123-16,124-163 31</inkml:trace>
  <inkml:trace contextRef="#ctx0" brushRef="#br0" timeOffset="129781.6485">54652 15667 0,'0'-41'15,"-41"122"32,41 42-47,-41 0 16,41-41-16,0-1 16,0-40-16,163 0 15,1-41 1,-82-82-1,0-245 1,-123 205 15,-82 122-15,-122 81 0,-83 206-1</inkml:trace>
  <inkml:trace contextRef="#ctx0" brushRef="#br0" timeOffset="130429.7073">51584 17671 0,'0'0'0,"-82"-41"16,82-41-1,41 0 1,40 82-16,165 164 31,-328 122 16,164-327-16,0-40-31,0-1 16,81-205-1,-81 247 1,-82-1 0,-82 82-1,-41 286 1,123-123 0,82-81-1,82-123 1</inkml:trace>
  <inkml:trace contextRef="#ctx0" brushRef="#br0" timeOffset="130596.4263">52606 17753 0,'0'-41'31,"41"41"-31,82 0 15,81 0 1</inkml:trace>
  <inkml:trace contextRef="#ctx0" brushRef="#br0" timeOffset="130729.956">52852 17916 0,'122'0'31,"1"0"-15,0-82-16,-41 82 16</inkml:trace>
  <inkml:trace contextRef="#ctx0" brushRef="#br0" timeOffset="130912.5903">53547 17916 0,'-41'0'16,"123"0"15,41 0-15,-1-41-16,-81 41 15</inkml:trace>
  <inkml:trace contextRef="#ctx0" brushRef="#br0" timeOffset="131430.3794">54324 17344 0,'0'-41'0,"0"0"31,0 82 0,-41 41-31,41-1 16,0 165-1,-40 81 1,40-245 0,122-164 15,-122 0-16,205-327 1,-123 327 15,-82 1-15,-82 162 15,-41 83-15,82-41-1,-41-42 1,123-81 0,82 41-1,82 41 1,-165 82 0,1-1-1</inkml:trace>
  <inkml:trace contextRef="#ctx0" brushRef="#br0" timeOffset="132046.2108">51297 19593 0,'0'-81'16,"123"40"15,122 41-15,-81-82-16,-41 82 15,-82 0 1</inkml:trace>
  <inkml:trace contextRef="#ctx0" brushRef="#br0" timeOffset="132396.5028">51502 19471 0,'-82'-41'15,"0"41"16,82 82-15,0-1 0,0 206-1,0 122 1,0 491 0,-82-205-1,82-163 1,0-82-1,0-164 1,41-286 0,0-82-1,164-81 1,-124 40-16</inkml:trace>
  <inkml:trace contextRef="#ctx0" brushRef="#br0" timeOffset="133710.637">52279 19880 0,'0'-82'15,"-41"82"17,41-41-17,0-41 251,41 82 124</inkml:trace>
  <inkml:trace contextRef="#ctx0" brushRef="#br0" timeOffset="134180.2019">51911 20002 0,'-123'0'15,"41"0"1,205 0 31,0 0-32,-41 0-15,-1 0 16,42 0-16,0 0 16,0 0-1</inkml:trace>
  <inkml:trace contextRef="#ctx0" brushRef="#br0" timeOffset="134763.5126">52811 19634 0,'0'0'0,"0"-82"15,0 1 1,0 122 31,0 40-47,0 165 15,0-1 1,0-81 0,-82-41-1,82-83 1,0-80 15,41-42-31,41-164 31,81 42-15,-163 122-16,41 41 16,-41 0-16,0 82 62,0 41-62,-82-41 16,-40 82-1,81-42 1,123 1 46,245 123-15,-286-205-47</inkml:trace>
  <inkml:trace contextRef="#ctx0" brushRef="#br0" timeOffset="135347.2672">52729 21025 0,'0'-41'0,"-41"-41"0,41 1 31,0-1-16,0 123 1,0 163 15,0 42-15,0-1 0,0-122-1,123-246 16,-41 0-15,40-122 0,-122 204-16,82-41 15,-41 82-15,-41 41 47,-123 82-31,1-41-1,81-82 17,82 0 15,40 0-32,-40 81-15,0-81 16,82 41-1,41 82 1</inkml:trace>
  <inkml:trace contextRef="#ctx0" brushRef="#br0" timeOffset="135729.8549">53138 22007 0,'-82'-82'0,"41"123"31,41 41-15,0-1-16,-81 1 15,81 41 1,81-82 0,83-41-1,0-164 1,-369-245 46,82 491-46,42 82 0</inkml:trace>
  <inkml:trace contextRef="#ctx0" brushRef="#br0" timeOffset="136213.5348">54038 19307 0,'0'0'0,"0"-41"0,-41 0 16,123 41 15,-41 0-31,0 0 31,41 0-31,-82 164 16,0-41-16,0 40 16,0 287-1,0 82 1,-82 122-1,82-81 1,0-287 0,0-122-1,0-41 1,-82-82 0,0-41-16,0 0 15,41 81 1,-40-81-16,-42 205 15,41-205 1</inkml:trace>
  <inkml:trace contextRef="#ctx0" brushRef="#br0" timeOffset="137380.3228">51215 24829 0,'0'-41'0,"0"-41"16,-81 82 15,81 82-15,0 123 0,0 245-1,-41 41 16,82-614 16,163-204-31,42-205 0,-206 450-1,-40 41 1,-40 164 15,-1-41-15,-164 122-1,42-40 1,244-82 31,1-82-32,0 41-15,-41-41 16,82 163 0,-123-122-16,81 82 15,1-123 1</inkml:trace>
  <inkml:trace contextRef="#ctx0" brushRef="#br0" timeOffset="137597.3346">52279 24666 0,'0'-82'0,"0"41"16,82-41 15,0 82-31,-1 0 15,83 0 1,-82 0-16</inkml:trace>
  <inkml:trace contextRef="#ctx0" brushRef="#br0" timeOffset="137897.5162">52279 24625 0,'-41'0'32,"41"122"-17,0-40-15,0 82 16,0 286 0,0 163-1,0 1 1,0-410-16,0 205 15,0-327-15,0-41 16,0 41 0,82-82-1,82-123 1,-1 1 0</inkml:trace>
  <inkml:trace contextRef="#ctx0" brushRef="#br0" timeOffset="138196.96">52729 25565 0,'0'0'0,"0"-40"16,164-42 31,-42 82-47,206-41 31</inkml:trace>
  <inkml:trace contextRef="#ctx0" brushRef="#br0" timeOffset="138398.0112">53670 24952 0,'-41'-41'16,"82"82"-16,-82-41 31,0 368 0,41 164 1,0-491-32</inkml:trace>
  <inkml:trace contextRef="#ctx0" brushRef="#br0" timeOffset="138914.666">53261 26384 0,'0'-41'31,"0"-41"63,0 41-78,0 0 15,0 123 47,0 0-78,0 40 16,0-40-16,0 0 15,0 0-15,0-41 16,0 41 0</inkml:trace>
  <inkml:trace contextRef="#ctx0" brushRef="#br0" timeOffset="139330.9223">53261 27365 0,'-82'-41'0,"41"123"47,41-41-47,0 0 16,0 41-16,0 122 15,82-122 1,122-41-1,-81-82 17,-41-163-17,-41 122-15,-41-41 16,-41 82 0,-41 41-16,-41 0 15,1 41 1,40 41-1</inkml:trace>
  <inkml:trace contextRef="#ctx0" brushRef="#br0" timeOffset="139847.007">54693 24175 0,'0'-82'16,"0"41"15,81 41-31,-40 0 16,41 41-16,-41 123 16,41 572 15,-82 1023 16,0-818-16,0-696-15,-82-163-1,0 40 1,-41-81-1,1-41 1,-165 82 0</inkml:trace>
  <inkml:trace contextRef="#ctx0" brushRef="#br0" timeOffset="140521.5277">52811 28920 0,'0'41'16,"41"-41"-16,-41 81 16,82 1-1,-82 0 1,0 0 0</inkml:trace>
  <inkml:trace contextRef="#ctx0" brushRef="#br0" timeOffset="148035.8629">53261 28552 0,'0'-41'0,"-41"0"16,41-41 0,0 41-1,0 123 32,0 0-31,0 40-16,0 83 15,0-1 1,0-81 0,0 0-1,0-82-15,0 0 16,0 40 0,0-121 62,-41 40-78,41-41 15,-82 0 1,41-41 0,0 41-1,41 0 1,0-41-1,0 123 48,0 41-47,0-41-16,0 0 15,82 82 1,0-123-1,0 0 1,-41-41 0,40 0-1,1-41 1,-82 123 15</inkml:trace>
  <inkml:trace contextRef="#ctx0" brushRef="#br0" timeOffset="156699.0638">34280 13621 0,'0'0'0,"-41"0"0,-41 0 15,41 0 1,-122 0-16,-1 0 47,287 0-16,409 0-15,449-82-1,206 1 1,-206 81-1,-40 0 1,-818 0 0,-82 0-1,-41-41 1</inkml:trace>
  <inkml:trace contextRef="#ctx0" brushRef="#br0" timeOffset="156932.6856">35753 13867 0,'-205'0'16,"410"0"-16,-369 0 15,1882-164 32,450 82-15,-1963 82-17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52:00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5522 6136 0,'0'0'0,"0"-41"16,0-41-16,0 41 16,0 0-16,0-41 15,-40 1 16,-1 81-15,-82 0 15,-82 245 1,83-122-17,40 40 1,82-122-1,41-41 1,122 82 0,-40-82-1,-41 82 1,-82 0 0,0-1-1,-123 42 1,-122 41-1,204-123 17,-41 41-17,123-82 17,0 0-17,0 204 16,-41 123-15,0 82 0,0-204-1,0-164 1,0 0 0,41-41-1,245 0 1,-81 122-1,-165-122 1</inkml:trace>
  <inkml:trace contextRef="#ctx0" brushRef="#br0" timeOffset="417.2163">4786 9122 0,'-123'0'0,"42"0"16,121 0 15,83 0-15,1473-205 30,-1146 83-14,-410 122-17</inkml:trace>
  <inkml:trace contextRef="#ctx0" brushRef="#br0" timeOffset="634.28">5400 9081 0,'0'0'0,"-41"0"16,164-82 15,122 82-16,287-123 1,368 1 0</inkml:trace>
  <inkml:trace contextRef="#ctx0" brushRef="#br0" timeOffset="1616.5573">10554 7281 0,'0'-41'0,"123"-41"47,-1 82-32,1-41-15,82 41 16,-1 0-1,-163 0 1,0 0 0,-82 0-1,-41 0 1,0 0 0,-40 0-1,40 0 1,0 41-1,41 41 17,82-82-1,41 0-15,163-41-1,-204 0 1,-41 0-1,0-40 17,-82 81-17,1-41 1,-1-41 0,82 41-1,82 41 32,-1 41-31,-40-41-1,123 245 1,-164-40 0,-82-82-1,-81 81 1,-1-40-1,123-164-15</inkml:trace>
  <inkml:trace contextRef="#ctx0" brushRef="#br0" timeOffset="5667.075">4336 9285 0,'0'-41'15,"-41"41"16,-81 41-15,81 41 0,-41-41-1,0 123 1,-41-42 0,164-122 15,41 0-16,0 0-15,81 0 16,-81 0-16,41 82 16,-82 82-1,41-41 1,-82 40 0,-123-40-1,-82 41 1,83-83-1,122-40 48,0 41-63,0 0 16,0 0-1,163 409 1,-81-205-1,41-82 1,-41-122 0,81-82-1,-81 0-15,41-82 16</inkml:trace>
  <inkml:trace contextRef="#ctx0" brushRef="#br0" timeOffset="167717.0922">30353 4009 0,'0'0'0,"0"-41"0,0-41 16,0 41-16,41 0 15,82-41-15,40 82 16,-122 123 15,-41-41-31,-82 204 31,-40-286-15,122 82 15,81-123-15,-40 41 0,82-41-1,-41 41 1,0 41-16,-41 82 15,-41-82-15,0 0 16,-123 81 0,-82 1-1,83-41 1,40-82 0,82-82-1,0 0 1</inkml:trace>
  <inkml:trace contextRef="#ctx0" brushRef="#br0" timeOffset="170584.6743">31253 4172 0,'0'-41'16,"0"0"-1,0 1 1,204 40 31,-163 163-16,-286 1 0,286-246 0,0 0-15,163-41 0,42-40-1,-124 40 1,-122 82 0,-41 41 15,-40 0-16,40 123 1,41 0 0,0 122-1,0-122 1,0-82-16,122 41 16,-81-1-16,41-81 15,0 0-15</inkml:trace>
  <inkml:trace contextRef="#ctx0" brushRef="#br0" timeOffset="170801.2872">32316 4172 0,'82'0'31,"41"0"-15,-41 0-16,0 0 16,81-82-1,-81 82 1</inkml:trace>
  <inkml:trace contextRef="#ctx0" brushRef="#br0" timeOffset="171001.1833">32644 3886 0,'-41'0'0,"41"-123"15,0 205 32,0 41-31,0-1-16,0 1 15,0 0 1,0 41-16,0 40 0</inkml:trace>
  <inkml:trace contextRef="#ctx0" brushRef="#br0" timeOffset="171984.759">33503 3804 0,'0'82'32,"0"0"-17,0-41 1,-82-41 15,41 0-15,-41-41-1,82-82 1,0 82-16,0 0 16,41 41-16,41 0 15,-41 0 1,41 164-1,-82 81 1,-82-40 0,-123-82-1,83-42 1,40-122 0,82-40-1,41 40 1,81 41 15,-40 0-15,123 0-1,-123 0 1,-42 0 0,42 0-1,0-123 1,-82 0-1,0 41 1,0 1 0,-41 122 15,41 40-15,0 1-16,0 0 15,41 41 16,82-123-15,0 0 0,-83-123-1,42 0 1,-82-81 0,0 163-1,0 82 1,-41 204-1,41 1 1,0 81 0,0-204-16,0 81 15,0-81 1,0-82-16,-41 0 16,1-41-1,-165-164 1,205 41-1</inkml:trace>
  <inkml:trace contextRef="#ctx0" brushRef="#br0" timeOffset="172218.0633">35303 4050 0,'0'-41'16,"81"41"-1,1 0-15,0 0 16,-41 0 0,-41 41-1,0 81 1</inkml:trace>
  <inkml:trace contextRef="#ctx0" brushRef="#br0" timeOffset="172318.5911">35384 4336 0,'0'0'16,"-81"0"0,122 0 15,204 0-15,-81-82-16</inkml:trace>
  <inkml:trace contextRef="#ctx0" brushRef="#br0" timeOffset="172550.8317">36775 3681 0,'-41'-40'16,"41"-42"-1,0 164 16,0 40-15,0 124 0,0-1-1,41-40 1,-41-83-16</inkml:trace>
  <inkml:trace contextRef="#ctx0" brushRef="#br0" timeOffset="176802.0471">30271 5481 0,'0'-82'0,"0"1"16,0-1 15,0 123-16,-41 41 1,41-1-16,-41 83 31,-41-82 1,287-82-1,81 0 0,-204-82-15,-82 41-1,0-41 1,-41-40 0,41 162 30,-41 42-30,41 205 0,0-1-1,0-41 1</inkml:trace>
  <inkml:trace contextRef="#ctx0" brushRef="#br0" timeOffset="177235.3665">31007 5727 0,'0'0'0,"0"-41"16,0-41 0,123 82-1,-41 0-15,41 82 31,-123 81-15,-82 124 0,0-246-1,82-82 1,82-41 0,-41 0-1,41-41-15,-42-122 16,42 204-16,-82 0 15,-41 123 32,41 0-47,-41 163 16,41-163 0,82 41-1,123-123 16,-123 0-31</inkml:trace>
  <inkml:trace contextRef="#ctx0" brushRef="#br0" timeOffset="177402.1782">32071 5808 0,'82'0'31,"41"0"-15,-1 0-16,83 0 16,-1-40-1</inkml:trace>
  <inkml:trace contextRef="#ctx0" brushRef="#br0" timeOffset="177618.5056">32480 5522 0,'0'-41'0,"0"-41"16,0 123 15,0 41-15,0 123-1,0 81 1,0-81-1</inkml:trace>
  <inkml:trace contextRef="#ctx0" brushRef="#br0" timeOffset="177984.8799">33175 5522 0,'0'-41'31,"41"41"-15,0 0-16,41 0 16,123 0-1,-83 0 1,-122-41-1,-41 123 32,41 0-47,-81 82 16,40 40 0,41-81-1,0 0 16,0-83-31</inkml:trace>
  <inkml:trace contextRef="#ctx0" brushRef="#br0" timeOffset="178434.7369">33912 5808 0,'0'-40'0,"0"80"47,0 42-47,-41 41 15,41-41-15,0-41 16,0 0-16,164 40 16,-42-81-1,-81-81 16,41-83-15,-82-81 0,0 204-1,0 122 1,0 165 0,-41 122-1,41 246 1,0-410-1,-41-163 1,-41 0 0,1-41-1,40-82 1,-41 0-16,82 1 16</inkml:trace>
  <inkml:trace contextRef="#ctx0" brushRef="#br0" timeOffset="178636.1393">35221 6258 0,'0'-40'15,"41"40"1,41 0-16,-1 0 15,83 0 1</inkml:trace>
  <inkml:trace contextRef="#ctx0" brushRef="#br0" timeOffset="178768.9631">35262 6586 0,'-82'0'15,"164"0"16,122-41-15,-40-41 0,-82 0-16</inkml:trace>
  <inkml:trace contextRef="#ctx0" brushRef="#br0" timeOffset="179002.2184">36489 5727 0,'0'0'0,"0"-41"32,0 123-1,0 163-15,0 0-1,-41 1 16,41-42-15</inkml:trace>
  <inkml:trace contextRef="#ctx0" brushRef="#br0" timeOffset="179835.7953">40784 4050 0,'0'0'0,"-123"-41"0,42 41 16,40 0-16,204 0 62,1024-82-30,-819 82-17</inkml:trace>
  <inkml:trace contextRef="#ctx0" brushRef="#br0" timeOffset="180070.1998">42911 3559 0,'-41'-123'15,"41"205"32,0 0-31,0 40-16,0 1 15,0 41 1,0-1 0,41-81-1</inkml:trace>
  <inkml:trace contextRef="#ctx0" brushRef="#br0" timeOffset="180569.1572">43320 3395 0,'0'0'0,"-41"-41"0,41 0 15,-81 41-15,-1-122 31,0 81-15,0 41 0,-122 0-1,-83 41 1,124 122 0,-1 164-1,164 1 1,0-83-1,41-163-15,0 0 16,41-82-16,0 82 0,-1-82 16,165 0-1,40-123 1,41-164 0,-286 83-1,-41-41 16,-82-1-15,-40 205 0,-42 41-1,82 0-15,1 123 16,81-41-16,81 0 16,1-82-16</inkml:trace>
  <inkml:trace contextRef="#ctx0" brushRef="#br0" timeOffset="180835.7653">44589 3395 0,'40'0'16,"-121"82"31,40 0-47,41 0 15,-82-1-15,82 42 16,-123 41 0,82-42-1,0-122-15</inkml:trace>
  <inkml:trace contextRef="#ctx0" brushRef="#br0" timeOffset="181036.0287">44261 3354 0,'0'0'0,"0"-41"0,0 82 46,0 41-46,82 0 16,-41 122 0,82-40-1,-1 0 1</inkml:trace>
  <inkml:trace contextRef="#ctx0" brushRef="#br0" timeOffset="181451.9592">45079 3518 0,'0'0'0,"0"-41"0,0 0 16,0-82 0,0 164 15,0 0-16,0 41 1,0 82 0,41-42-1,0-81 1,41-41 0,0-41-1,-82-163 1,0 122-1,0 205 17,0-1-17,0 369 1,0-164 0,-41-204-1</inkml:trace>
  <inkml:trace contextRef="#ctx0" brushRef="#br0" timeOffset="182319.0342">42625 5440 0,'-41'-41'16,"41"1"-1,0-42 1,41 82-16,123 0 31,-369 736 1,41-572-17,83-83 16,122-121-15,81 40 0,83-82-1,-42-82 1,42 41 0,-164 82-16</inkml:trace>
  <inkml:trace contextRef="#ctx0" brushRef="#br0" timeOffset="182735.7379">43116 5399 0,'0'0'0,"-41"-163"16,0 81-16,-82-123 16,1 165-1,-1-42 1,-41 82 0,-81 0-1,81 41 1,-81 204-1,163-40-15,82-1 16,0 287 0,41-82-1,368-82 1,-41-327 0,-41 0-1,82-286 1,-122-123-1,-287 123-15,82-164 16,-82 286 0,-82 0-16,-41 83 15,-204-1 1,-164 286 0,409 83 15,82-42-16,123-163-15</inkml:trace>
  <inkml:trace contextRef="#ctx0" brushRef="#br0" timeOffset="183369.6269">40498 5972 0,'0'0'0,"-41"0"0,0 0 16,-41 0 0,123 0 46,123 0-62,40 0 16,369 0-1,41-41 1</inkml:trace>
  <inkml:trace contextRef="#ctx0" brushRef="#br0" timeOffset="183769.0274">44507 5318 0,'-82'41'32,"0"40"-17,0 83-15,0-41 16,-40 40-1,-42 165 1,123-247 0</inkml:trace>
  <inkml:trace contextRef="#ctx0" brushRef="#br0" timeOffset="183935.2892">43893 5645 0,'0'0'0,"82"0"31,0 41-15,40 122-1,-81 42 1,123-164 0</inkml:trace>
  <inkml:trace contextRef="#ctx0" brushRef="#br0" timeOffset="184285.6574">44711 5522 0,'0'0'0,"41"-82"16,0 82 0,82 0-1,-41 41 1,-82 82-1,-41-41-15,-82 40 16,41-81 0,164 41 15,0-82-31,40 82 16,-40 0 15,-82 0-16,-122 40 1,-83-40 0,82 0-16,-122 0 15,163-82-15</inkml:trace>
  <inkml:trace contextRef="#ctx0" brushRef="#br0" timeOffset="185320.1414">33666 14644 0,'0'-82'15,"-41"0"1,41 164 15,0 409 0,0 0 1,82-328-17</inkml:trace>
  <inkml:trace contextRef="#ctx0" brushRef="#br0" timeOffset="185669.6442">34239 14808 0,'0'0'0,"0"-82"15,0 0 1,82 82-1,82 0 1,-83 82 0,-40 81-1,-163 42 1,-124-1 0,205-204-1,41 41 1,82-41 15,-41 0-31,163 0 16,-40 0-1,0 0 1</inkml:trace>
  <inkml:trace contextRef="#ctx0" brushRef="#br0" timeOffset="185885.8025">35057 14971 0,'0'0'0,"-41"0"16,164 0 31,41 0-47,-42 0 15,-40 0-15,41 0 16,-41 0 0</inkml:trace>
  <inkml:trace contextRef="#ctx0" brushRef="#br0" timeOffset="186087.0683">35425 14562 0,'0'0'0,"0"-41"16,-81 41 0,81 123 15,40 0-31,-40 40 16,0 246-1,41-245 1</inkml:trace>
  <inkml:trace contextRef="#ctx0" brushRef="#br0" timeOffset="186619.4114">36571 14685 0,'0'0'0,"0"-82"0,0 0 15,0 41 1,-41 0 0,-41 41-1,82 41 1,-41 164 0,41-123-1,41 40 1,82 1-1,-1-41 1,-122 41 0,0-83-1,-163 1 1,40-41 0,-40-122-1,163-124 16,204-40-15,-40 122 0,-123 42-1,-41 81 1,-82 41 0,-41 0-1,82 41 1,0 204-1</inkml:trace>
  <inkml:trace contextRef="#ctx0" brushRef="#br0" timeOffset="187136.4915">37021 14685 0,'0'0'0,"0"82"63,0-1-63,0 1 0,0-41 15,0 0-15,41-41 16,81 123-1,-40-123 1,41-82 0,-82-123-1,-41 42 1,0 122 0,0 164 30,0 122-30,0 41 0,0-40-1,0-42 1,-41-81 0,-82-123-1,0 0 1,83 0-1,40-82 1,0 0 0</inkml:trace>
  <inkml:trace contextRef="#ctx0" brushRef="#br0" timeOffset="187336.3121">38125 14685 0,'123'0'31,"-41"0"-15,-41 0-16,0 0 15,40 0 1</inkml:trace>
  <inkml:trace contextRef="#ctx0" brushRef="#br0" timeOffset="187452.7809">38125 15094 0,'41'0'16,"82"0"-16,0 0 15,-1-82-15</inkml:trace>
  <inkml:trace contextRef="#ctx0" brushRef="#br0" timeOffset="188019.6828">39598 14194 0,'-82'0'15,"82"-82"-15,0 123 47,0 41-31,0 0-16,0-1 15,0 83 1,0-41 0,0-82-1,82-41 1,122 0 0,-163-82-1,0 82 1,-41-41-1,0 0 1,0-41 15,-41 82 16,41 205-47,0 81 31,0 0-15,0 1 0</inkml:trace>
  <inkml:trace contextRef="#ctx0" brushRef="#br0" timeOffset="189070.512">33789 16730 0,'0'-82'0,"0"41"0,0 0 16,0 123 15,0 409 0,41-368-31,0 245 31,-41-327-31,41 0 32</inkml:trace>
  <inkml:trace contextRef="#ctx0" brushRef="#br0" timeOffset="189439.4993">34239 16853 0,'0'-41'0,"41"-41"16,-41 41-16,82 0 16,0 41-1,-41 0 1,40 123-1,-81 41 1,-122 81 0,-1-81-1,82-123 1,0-1-16,82-40 31,41 0-15,122-40-1,1-1 1,-123 41 0,-123 0 31</inkml:trace>
  <inkml:trace contextRef="#ctx0" brushRef="#br0" timeOffset="190186.4552">34812 15257 0,'0'-81'15,"0"-42"1,41 123-1,-41-82-15,81 82 16,-40 0 0,-41 82-1,0 0-15,0 122 16,-122-40 31,122-205-16,122-123 0,-40 42-15,-82-1 0,0 82-1,-41 123 16,41 81-15,0 42 0,0-82-1,0-1 1,123-122-16</inkml:trace>
  <inkml:trace contextRef="#ctx0" brushRef="#br0" timeOffset="190819.9479">35016 17098 0,'0'-82'16,"0"1"-1,82 81 17,-82 40-17,0 42-15,0 0 16,-41 82 15,82-246 0,41-41-15,-41-81 0,-41 81 15,0 164 0,-41 163-15,41-40-1,0-123 1,0 0-16,82-41 16,40 0-16,-81-41 15</inkml:trace>
  <inkml:trace contextRef="#ctx0" brushRef="#br0" timeOffset="191170.0289">35916 16935 0,'-41'0'0,"0"0"15,82 0 16,82 0-15,82-82-16,-42 82 16,42-41-1,-164 41 1</inkml:trace>
  <inkml:trace contextRef="#ctx0" brushRef="#br0" timeOffset="191386.8546">36366 16526 0,'0'0'0,"0"81"47,0 1-47,0 41 16,0 40-16,0 42 15,41 0 1,0-205-16</inkml:trace>
  <inkml:trace contextRef="#ctx0" brushRef="#br0" timeOffset="191720.2359">36857 16730 0,'-41'-41'16,"41"-41"-1,0 41-15,82-40 0,-41 81 16,41 0 0,40 0-1,-122 204 1,0-40-1,-122 81 1,40-204 0,123-41 15,0 0-15,41 0-16,-1-41 15,83-41 1,-123 82-16</inkml:trace>
  <inkml:trace contextRef="#ctx0" brushRef="#br0" timeOffset="191953.779">37389 16771 0,'0'-82'15,"0"164"-15,0-246 16,0 83 0,0 40-1,0 122 32,0 1-47,0 164 16,0-1-1,82 82 1,-82-286 0</inkml:trace>
  <inkml:trace contextRef="#ctx0" brushRef="#br0" timeOffset="192670.2583">37757 17057 0,'0'-82'31,"0"42"-31,0-42 31,0 41-15,0 82 15,0 122 0,123-81-15,40-82 0,-81-41-1,0-41 1,-82-40 0,0 81-16,0 0 31,0-41-31,0 123 15,0 41 1,0 41 0,0 367-1,0-121 1,0-42 0,-41-123-1,0-163 1,-122-41-1,122-41 1,41-40 0,0 40-1,0-41-15</inkml:trace>
  <inkml:trace contextRef="#ctx0" brushRef="#br0" timeOffset="192887.5569">39066 16975 0,'0'-40'16,"41"40"-1,41 0-15,0 0 16,81 0 0</inkml:trace>
  <inkml:trace contextRef="#ctx0" brushRef="#br0" timeOffset="193036.3395">39148 17385 0,'41'0'16,"82"-41"-16,-1 41 16,-40 0-1,0-82-15</inkml:trace>
  <inkml:trace contextRef="#ctx0" brushRef="#br0" timeOffset="193436.5315">40416 16566 0,'0'0'0,"0"-40"16,41 40-16,0-82 16,0 82-1,41 0 1,-42 0-16,-40 41 15,0 81 1,-163 83 0,122-164-1,41 41 1,41-82 0,0 0-1,122 40 1,-81-40-16,-41 164 15,41-123-15,-82 0 16,-205 82 0,-204-1-1,82-122 1,82 0 0</inkml:trace>
  <inkml:trace contextRef="#ctx0" brushRef="#br0" timeOffset="193986.4571">33748 18980 0,'0'0'0,"-123"82"16,1-82-1,-83 41 16,1269-82 16,1922-205-15,-1391-81-1,-1267 204 0,-328 82-15,0-40 31,0 121-16,0 1-16</inkml:trace>
  <inkml:trace contextRef="#ctx0" brushRef="#br0" timeOffset="196019.8964">32930 18653 0,'0'0'0,"-41"0"15,123-41 48,0 41-63,40 0 15,247-82 1,-124 82 0,-163 0-16</inkml:trace>
  <inkml:trace contextRef="#ctx0" brushRef="#br0" timeOffset="196437.3207">35630 18325 0,'-41'0'15,"82"0"48,82 0-63,-42 0 15,1 0-15,0-81 16,0 81-16,41 0 16</inkml:trace>
  <inkml:trace contextRef="#ctx0" brushRef="#br0" timeOffset="197187.7047">39393 18080 0,'-81'0'16,"-1"0"0,0 0-1,41 0 1,123 0 31,286 0-32,-286 0 1</inkml:trace>
  <inkml:trace contextRef="#ctx0" brushRef="#br0" timeOffset="197887.2892">35303 14358 0,'0'0'0,"0"-82"16,0 123 15,-123 122-31,41 83 15,-82 367 1,-367 1023 15,-247-327 1,697-1145-1,122-164 0</inkml:trace>
  <inkml:trace contextRef="#ctx0" brushRef="#br0" timeOffset="206033.9312">36980 19593 0,'0'-41'16,"-41"-40"31,41 122 15,0 40-46,0 42-16,0 41 16,0-42-16,0 1 0,0-41 15,0 0-15,0 40 16,0-81 0,0 0-1,0-82 79</inkml:trace>
  <inkml:trace contextRef="#ctx0" brushRef="#br0" timeOffset="207585.4036">37389 19634 0,'0'-41'31,"0"0"-15,41 41 0,122-81 15,-81 162-15,-82 83-1,-82 41 1,-40-42-1,81-122 1,41-82 31,82-122-31,40 122-1,1 41 1,-41 41-1,-82 81 1,0 1 0,-164-41-1,-81-41 1,-1-41 0</inkml:trace>
  <inkml:trace contextRef="#ctx0" brushRef="#br0" timeOffset="208188.4796">38330 19716 0,'0'-123'0,"0"82"31,-41 123 16,41-41-47,0 41 16,0-41-16,0 41 15,123-41 1,-1-41 0,1-82-1,0-82 17,-123 41-17,0 83 1,0-1-1,0 82 1,0 40 0,0 206-1,0-1 1,0-81 0,0 163-1,0-327 1,0 40-1,-246-81 1,83 0 0,40 0-1,82 0 1,41-81 0</inkml:trace>
  <inkml:trace contextRef="#ctx0" brushRef="#br0" timeOffset="208521.8833">39475 19757 0,'-41'0'0,"123"0"78,41 0-63,-1-82-15,-40 82 16,0 0 0,-41 0-16</inkml:trace>
  <inkml:trace contextRef="#ctx0" brushRef="#br0" timeOffset="208672.0606">39557 20084 0,'-82'0'0,"123"-41"31,0 41-31,204-41 16,-81 41-1,-123 0 1</inkml:trace>
  <inkml:trace contextRef="#ctx0" brushRef="#br0" timeOffset="209238.0325">35098 20616 0,'-41'0'0,"-41"0"15,41 0 1,82 0 62,41 0-78,205-41 31,-83 41 0,-81 0-15</inkml:trace>
  <inkml:trace contextRef="#ctx0" brushRef="#br0" timeOffset="210371.9095">40948 19593 0,'0'-41'0,"-41"41"16,41-40 203,0-1-204,0-82 1,0 82-16,0 0 0,0 0 16,0-41-16,0 1 15,0 244 48,0-40-63,41 245 31,-41-163-15,0-83-1,41-40 1,-41 0-1</inkml:trace>
  <inkml:trace contextRef="#ctx0" brushRef="#br0" timeOffset="211188.4386">39066 21352 0,'0'-41'0,"-41"41"16,41-81-16,0 162 47,0 42-32,0 0-15,41-82 16,123 41 0,-82-82-1,40-82 17,-81-82-17,-41 41 1,0 1-1,0 203 17,0 206-17,0 81 1,0 0 0,0 82-1,0-409 1,-82 41-1,-81-82 1,-1-41 0,82-41-16,41 0 15,82-81 1,41 81 0</inkml:trace>
  <inkml:trace contextRef="#ctx0" brushRef="#br0" timeOffset="211372.3793">40007 21761 0,'123'-81'31,"-42"81"-15,1 0-16,0 0 15</inkml:trace>
  <inkml:trace contextRef="#ctx0" brushRef="#br0" timeOffset="211489.0073">40089 21966 0,'0'0'0,"122"0"31,1 0-16,0-123-15</inkml:trace>
  <inkml:trace contextRef="#ctx0" brushRef="#br0" timeOffset="211722.1048">40989 21516 0,'82'0'47,"40"0"-47,1 0 15,0-82-15,-42 82 16</inkml:trace>
  <inkml:trace contextRef="#ctx0" brushRef="#br0" timeOffset="212038.4432">41970 21025 0,'-81'-82'0,"81"0"15,0 123 48,0 82-63,0-41 15,0 81 1,0 1 0,0 41-1,0-164 1</inkml:trace>
  <inkml:trace contextRef="#ctx0" brushRef="#br0" timeOffset="212555.8712">41193 22007 0,'-41'0'0,"82"0"46,82 0-30,81 0-16,42-82 16,81 0-1,-204 82 1</inkml:trace>
  <inkml:trace contextRef="#ctx0" brushRef="#br0" timeOffset="212821.9088">41439 22661 0,'0'-82'15,"0"123"32,0 41-31,0 0-16,0 41 15,0-1-15,0 1 16,0-41-16,0 82 16,81-164-1</inkml:trace>
  <inkml:trace contextRef="#ctx0" brushRef="#br0" timeOffset="213205.6973">41766 22661 0,'0'0'0,"0"-82"16,0 42-1,123 40-15,-42-41 16,1 41-1,-82 122-15,0-40 16,-41-41 0,-40 82-1,40-82 1,82-41 15,40 0-15,1 0-16,0 0 15,-82 41 1,82 40-16,-82 1 16,-41 41-1,-245 41 17,122-164-17,82 0-15</inkml:trace>
  <inkml:trace contextRef="#ctx0" brushRef="#br0" timeOffset="214255.0142">37553 21352 0,'0'-82'0,"-82"42"15,82-1 1,0 163 15,41 206-15,81 653 31,-40-572-32,-82-204 1,41-82-1,-41-164 17</inkml:trace>
  <inkml:trace contextRef="#ctx0" brushRef="#br0" timeOffset="215152.8416">37880 21189 0,'0'-41'16,"0"-41"15,41 0-15,204-41-1,164 83 1,205-83 0,204-123-1,-327 165-15,531-83 16,-572 164-1,-40-164-15,80 164 16,-244-41 0,-83 41-1,1-81 17,-82 81-17,-41 0 1,-41 41 31,0 81-32,82 42-15,-82-1 16,81 206 0,42 285-1,-41-163 1,-82-82-1,0 0 1,0-245-16,-41 163 16,41-204-1,-41-42-15,0 42 32,-81-41-17,-83 0 1,-531 81-1,122-81 1,0 0 0,124-82-1,326 0-15,-204 82 16,245-82 0,0 0-16,42 0 15,81 41 48</inkml:trace>
  <inkml:trace contextRef="#ctx0" brushRef="#br0" timeOffset="216522.5285">33339 8345 0,'0'-82'15,"0"0"1,41 82-1,123 0 17,-83 123-17,-203-1 1,-1-40 0,82 0-1,82-82 32,41 0-47,81 0 16,-81 41 15,-82 123-15,-122-42-1,-1-40 1,0-82-1,41 0 1,41-41 0,82-82-1</inkml:trace>
  <inkml:trace contextRef="#ctx0" brushRef="#br0" timeOffset="216939.5612">33912 8549 0,'0'-82'0,"82"0"16,-1 82-1,-40 0-15,0 41 32,41 41-17,-205 123 1,1-83-1,163-203 17,40-42-17,-40 82-15,0-164 16,82 124 0,-123 40-16,0 0 15,0 123 16,0-1-31,-41 83 16,41-41 0,41-82-1,82 0 17</inkml:trace>
  <inkml:trace contextRef="#ctx0" brushRef="#br0" timeOffset="219528.0302">35098 8549 0,'-82'0'15,"41"0"17,82 0 61,41 0-93,-41-41 16,0 41 0,123 0-1,-124-82 1,-80 82 62,-1 0-78,0 0 16,-41 0-16,41 0 15,0 0 1,-82 41 0,164-41 62,41 0-63,-41 0-15</inkml:trace>
  <inkml:trace contextRef="#ctx0" brushRef="#br0" timeOffset="220572.7069">35834 8017 0,'0'-41'16,"0"-40"-16,0 40 15,82 41 1,82 0 31,-246 245-16,-82-122 0,205-123 1,41 0-32,164-82 15,-1 82 1,-81 0 0</inkml:trace>
  <inkml:trace contextRef="#ctx0" brushRef="#br0" timeOffset="220773.0904">35916 8713 0,'-82'0'0,"123"0"31,82-82-16,41 41-15,40 41 16,83-123 0,-206 123-16</inkml:trace>
  <inkml:trace contextRef="#ctx0" brushRef="#br0" timeOffset="221173.3537">36366 8876 0,'0'-41'32,"82"41"-17,0-81-15,0 81 16,-41 0 0,-1 81-1,-80 42 1,-124 0-1,123-41 1,123-82 15,41-41-15,122 41 0,-163 122-1,-82-40 1,-164 0-1,-81 0 1,40-82 15,164-41-15,41-82-16</inkml:trace>
  <inkml:trace contextRef="#ctx0" brushRef="#br0" timeOffset="221358.5099">37348 8345 0,'0'-41'0,"41"41"16,41 0-16,0 0 15,163-82 1,-122 82-16</inkml:trace>
  <inkml:trace contextRef="#ctx0" brushRef="#br0" timeOffset="221489.5343">37634 8508 0,'0'0'16,"41"0"-1,41-41 1,82-41-1,-42 1-15</inkml:trace>
  <inkml:trace contextRef="#ctx0" brushRef="#br0" timeOffset="222073.5949">35794 9081 0,'0'-41'16,"0"0"-1,0 0 17,0 82 30,0 82-62,40 286 31,42-246-15,-41-122 0,82-41-16</inkml:trace>
  <inkml:trace contextRef="#ctx0" brushRef="#br0" timeOffset="222489.7139">38534 7567 0,'0'-41'16,"-82"41"15,82 123 1,0-41-32,0 41 15,0-41 1,41 245 15</inkml:trace>
  <inkml:trace contextRef="#ctx0" brushRef="#br0" timeOffset="223523.0242">37471 10103 0,'0'-122'15,"41"40"-15,40 82 16,-40 0-16,0 0 15,82 204 17,-205 1-17,41-164 1,0-41 0,41-41-1,82-123 1,41-40-1,0-1 1,-123 164 15,-82 123 1,82 0-17,-41 123 1,41-124-16,0 83 15,0-82-15,0-41 16,163 0 0,-122-41-16</inkml:trace>
  <inkml:trace contextRef="#ctx0" brushRef="#br0" timeOffset="223673.3408">38575 9899 0,'82'0'16,"-41"-41"-16,82 41 15,-1 0 1,-40 0-16</inkml:trace>
  <inkml:trace contextRef="#ctx0" brushRef="#br0" timeOffset="223789.9643">38780 10226 0,'-41'0'0,"123"0"32,163-41-17,-81-41 1</inkml:trace>
  <inkml:trace contextRef="#ctx0" brushRef="#br0" timeOffset="227023.609">40089 9204 0,'0'-123'16,"0"41"0,0 164 31,0 41-47,0-1 15,0 83 1,82 40 15,-42-245 0</inkml:trace>
  <inkml:trace contextRef="#ctx0" brushRef="#br0" timeOffset="227221.9601">40416 9040 0,'0'-123'0,"0"82"16,82 41-1,-41-41 1,41 41 0,81 0-1,-122 0-15</inkml:trace>
  <inkml:trace contextRef="#ctx0" brushRef="#br0" timeOffset="227473.438">40457 8999 0,'0'0'0,"0"41"16,0 0-1,0 41 16,123-82-31,81 0 16,-81 41 15,-41-1-15,-82 42 0,-82-41-1,-82 0 1,42 41-1</inkml:trace>
  <inkml:trace contextRef="#ctx0" brushRef="#br0" timeOffset="227707.081">40089 9899 0,'0'0'0,"41"0"32,81 0-17,-40 0-15,82-123 16,-1 123-16,1-41 16,82 41-1,-124 0-15</inkml:trace>
  <inkml:trace contextRef="#ctx0" brushRef="#br0" timeOffset="227973.2995">40334 10267 0,'0'123'47,"0"-41"-47,0-1 16,41 1-16,-41-41 16,0 0-1,41 82 1,-41-82-16</inkml:trace>
  <inkml:trace contextRef="#ctx0" brushRef="#br0" timeOffset="228390.8243">40580 10267 0,'0'0'0,"0"-41"16,41 41-16,81-82 15,42 82 1,-82 0 15,-41 0-15,-82 205 0,-82-82-1,41-82 1,164-82 31,-41 41-47,82 0 15,-42 41 1,1 122 0,-123-81-1,-81 0 1,-83 0-1,123-82 1</inkml:trace>
  <inkml:trace contextRef="#ctx0" brushRef="#br0" timeOffset="228640.6277">41725 10144 0,'0'-81'15,"0"121"17,-41 42-17,41 0-15,-164 123 16,124-1-1,40-122 1,0 0 0</inkml:trace>
  <inkml:trace contextRef="#ctx0" brushRef="#br0" timeOffset="228824.3154">41357 10185 0,'0'0'0,"123"41"47,-42 0-47,1 41 16,0-41-16,0 0 16,0 41-1</inkml:trace>
  <inkml:trace contextRef="#ctx0" brushRef="#br0" timeOffset="229240.4715">42052 10022 0,'41'-82'15,"41"82"-15,-41-82 16,41 82-1,0 0 1,-82 123 0,0-41-1,0 40 1,-82-81 0,164-41 30,-42 0-30,42 0 0,-41 0-1,-41 123 1,0 0 0,-123-82-1,-40 81 1,-42 1-1</inkml:trace>
  <inkml:trace contextRef="#ctx0" brushRef="#br0" timeOffset="229507.1976">42502 9694 0,'0'0'0,"-41"0"47,0 123-31,-81 123-1,-124 367 1,164-367-1,42-83 1</inkml:trace>
  <inkml:trace contextRef="#ctx0" brushRef="#br0" timeOffset="229823.9619">40866 9040 0,'-82'0'31,"41"0"-31,-81 41 16,-124 204 0,42 42-1,-1-42 1,164-122 0,41-82-1</inkml:trace>
  <inkml:trace contextRef="#ctx0" brushRef="#br0" timeOffset="230040.6778">41807 8672 0,'0'0'0,"82"-41"0,-41 41 15,81-82 1,-40 82 0,41 0-1</inkml:trace>
  <inkml:trace contextRef="#ctx0" brushRef="#br0" timeOffset="230307.3476">41684 8713 0,'0'0'0,"-41"0"15,123 82 17,41-82-17,81 81 1,-163-40-1,41 41 1,-164-41 0,-81 123-1,122-164 1,0 40 0</inkml:trace>
  <inkml:trace contextRef="#ctx0" brushRef="#br0" timeOffset="230524.2904">43116 9122 0,'0'-41'15,"123"41"-15,-83-82 0,1 82 16,82 0 0,-82 41-1</inkml:trace>
  <inkml:trace contextRef="#ctx0" brushRef="#br0" timeOffset="230673.5661">43116 9449 0,'0'0'0,"41"0"32,0 0-32,40 0 15,83-82 1,41 41-16</inkml:trace>
  <inkml:trace contextRef="#ctx0" brushRef="#br0" timeOffset="230957.4799">43279 8999 0,'0'0'0,"0"-41"15,0 0 1,82 41-16,0 0 15,0 164 1,0-1 15,-82 42-15,0 0 0,-41-1-1,0-163-15</inkml:trace>
  <inkml:trace contextRef="#ctx0" brushRef="#br0" timeOffset="231407.4888">43811 8876 0,'0'0'0,"0"-41"0,123-40 15,-82 81 1,82 0 15,-82 41-15,-41 245 0,-41-245-1,41 0 1,0-82 15,81-82-15,-81-41-1,0 1 1,0 245 15,0 122-15,0-40-1,0-82 1,41 40 15,41-122-31,-41 0 0</inkml:trace>
  <inkml:trace contextRef="#ctx0" brushRef="#br0" timeOffset="231590.5604">44834 8835 0,'-82'0'0,"123"0"31,0 0-15,0 0-16,0 0 15,41 0-15,-1 0 16</inkml:trace>
  <inkml:trace contextRef="#ctx0" brushRef="#br0" timeOffset="231740.9344">44916 9122 0,'82'0'47,"-1"0"-47,1-82 15,0 82-15,0 0 16</inkml:trace>
  <inkml:trace contextRef="#ctx0" brushRef="#br0" timeOffset="231957.8422">45570 8467 0,'0'-41'16,"82"-40"-1,0 40 1,41 41 0,-82 0-1,-1 0-15</inkml:trace>
  <inkml:trace contextRef="#ctx0" brushRef="#br0" timeOffset="232223.7146">45570 8426 0,'-122'0'16,"122"41"-16,-41-41 16,41 41-16,41 41 15,81-41 1,42-41-1,-41 82 1,-82 40 15,-41-81-15,0 41 0,-164-41-1,41 41 1,0-82-16</inkml:trace>
  <inkml:trace contextRef="#ctx0" brushRef="#br0" timeOffset="232441.2512">44875 9694 0,'0'-40'15,"123"-1"1,-1 41-16,42-123 0,204 41 31,-245 82-15,0 0 0</inkml:trace>
  <inkml:trace contextRef="#ctx0" brushRef="#br0" timeOffset="232703.8534">45325 9981 0,'-82'0'0,"82"-41"31,0-41 16,41 82-16,-41 41 0,41-41-31</inkml:trace>
  <inkml:trace contextRef="#ctx0" brushRef="#br0" timeOffset="232974.3184">45325 9940 0,'0'-82'15,"82"205"32,-82-41-47,0 40 0,0-81 16,0 41 0,41 41-1,-41-82 1,0 40-16</inkml:trace>
  <inkml:trace contextRef="#ctx0" brushRef="#br0" timeOffset="233140.7728">45652 9940 0,'0'0'0,"0"-82"0,123 0 15,-41 82 1,-41-41-16,-1 41 15,42 0 1,-82 41 0</inkml:trace>
  <inkml:trace contextRef="#ctx0" brushRef="#br0" timeOffset="233407.6338">45611 9899 0,'0'82'47,"0"-41"-47,41 40 15,0-81-15,0 82 16,82-41 0,-123 41-1,0-41-15,-82 41 16,0-82-1,-41 122-15,-204 1 16,122 0 15,83-123-31</inkml:trace>
  <inkml:trace contextRef="#ctx0" brushRef="#br0" timeOffset="234774.7561">10759 9735 0,'-82'0'16,"82"-41"-16,-41 41 15,164 0 32,122-122-47,82 122 16,737-205 15,-941 205-15,-205 0 46,41 0-62,-41 0 16,41-41-16,-82-41 15,82 42 17,123-42-1,0 82-15,0 0-16,0 82 15,-41-42-15,-41 1 16,0 123-1,-123 0 1,0-1 0</inkml:trace>
  <inkml:trace contextRef="#ctx0" brushRef="#br0" timeOffset="235374.4882">15340 8835 0,'0'-40'31,"82"40"-15,204-82-1,-122 41 1,-205 41 15</inkml:trace>
  <inkml:trace contextRef="#ctx0" brushRef="#br0" timeOffset="235624.8782">15545 8754 0,'0'0'16,"-41"0"-16,-41 41 16,0-1-1,82 42 1,0-41-1,205 82 1,-42-41 0,-40 40-1,-41-122 1,-123 41 0,-123 41-1,-81-82 1,204 0-1</inkml:trace>
  <inkml:trace contextRef="#ctx0" brushRef="#br0" timeOffset="235824.8413">15217 9613 0,'0'0'0,"41"0"32,82 0-32,82-82 15,-42 82-15,1-82 16,122 82 0,-122 0-1</inkml:trace>
  <inkml:trace contextRef="#ctx0" brushRef="#br0" timeOffset="236074.3839">15626 9817 0,'-40'0'0,"-1"0"16,41 41 15,0 41-31,0 0 16,0 40-1,0-40-15,0 41 16,0-82 0,0 0-1</inkml:trace>
  <inkml:trace contextRef="#ctx0" brushRef="#br0" timeOffset="236458.0303">15995 9817 0,'0'0'0,"0"-82"16,0 1 0,81 81-1,-40 0 1,-41 122-1,0-40 1,-41 0 0,0-41-1,123-41 17,-41 0-32,41 0 15,-41 0-15,41 0 16,-82 41-1,0 81 1,0-81 0,-82-41-1,0 0 1,0 0 0,82-122-1</inkml:trace>
  <inkml:trace contextRef="#ctx0" brushRef="#br0" timeOffset="236657.9121">16813 9122 0,'41'-82'31,"81"82"-15,42 0-16,0-41 15,-42 41-15</inkml:trace>
  <inkml:trace contextRef="#ctx0" brushRef="#br0" timeOffset="236927.1297">18040 8508 0,'-41'-82'15,"41"164"32,0-41-47,0 41 16,0 0-16,0 0 15,0 40 1,0 42 0,0-123-16</inkml:trace>
  <inkml:trace contextRef="#ctx0" brushRef="#br0" timeOffset="237124.7175">17672 9285 0,'41'-81'16,"40"81"-16,42-41 15,41 41-15,40-82 16,-40 82-1,-123 0 1</inkml:trace>
  <inkml:trace contextRef="#ctx0" brushRef="#br0" timeOffset="237374.9233">17958 9654 0,'-41'-82'0,"41"123"63,0 40-63,0 1 15,0 0-15,0 41 16,0-1-1,41-81 1</inkml:trace>
  <inkml:trace contextRef="#ctx0" brushRef="#br0" timeOffset="237741.8767">18204 9613 0,'0'-41'16,"40"0"-1,1 41 1,82-82 0,-82 82-1,41 41-15,-82 41 16,0-41 0,-82 40-16,41-40 15,0 41 1,123-82 15,0 0-31,-41 0 31,41 0-15,-123 82 0,-82 0-1,0-82 1,82 0-1,0 0 1</inkml:trace>
  <inkml:trace contextRef="#ctx0" brushRef="#br0" timeOffset="237991.8679">18981 8631 0,'41'-82'62,"41"82"-62,-1 0 16,1 0-16,0 0 15,-41 0-15</inkml:trace>
  <inkml:trace contextRef="#ctx0" brushRef="#br0" timeOffset="238207.904">19185 8304 0,'0'-41'0,"0"0"31,-81 41-31,81 82 16,0 40-1,0 165 1,40-1 0,-40-81-1,82-1-15</inkml:trace>
  <inkml:trace contextRef="#ctx0" brushRef="#br0" timeOffset="238624.9791">19431 8590 0,'0'-41'16,"41"41"0,40 0-1,-40 0 1,82 0 0,-82 0-1,0 0 1,-41 123 15,-41-41-31,0-41 16,-41 163-1,0-163 1,123-41 15,82 0-15,0 0-1,0-41 1</inkml:trace>
  <inkml:trace contextRef="#ctx0" brushRef="#br0" timeOffset="238831.4256">20494 8754 0,'0'-41'16,"82"-41"-1,0 82 1,82 0 0,-83 0-16,-40 0 15</inkml:trace>
  <inkml:trace contextRef="#ctx0" brushRef="#br0" timeOffset="238958.1504">20822 8835 0,'81'0'31,"1"0"-15,0 0-1,41-81-15</inkml:trace>
  <inkml:trace contextRef="#ctx0" brushRef="#br0" timeOffset="239374.3948">21599 8263 0,'0'-41'16,"82"-41"-1,-1 0 1,1 82 0,-41 41-1,-41 41 1,0 0 0,-82 81-1,1-81 1,162-82 15,-40 0-31,41 0 16,82 41-1,-164 0 1,0 123 0,-205-42-1,42-40 1,-1-41-1,82-41 1</inkml:trace>
  <inkml:trace contextRef="#ctx0" brushRef="#br0" timeOffset="240041.7944">20576 9981 0,'41'0'62,"123"-82"-62,81 82 16,-40 0-16,-83-82 16,-40 123-1</inkml:trace>
  <inkml:trace contextRef="#ctx0" brushRef="#br0" timeOffset="240174.6666">20903 10144 0,'0'0'15,"-40"0"-15,80 0 32,42 0-17,41 0 1,-41-81-16,122 40 16</inkml:trace>
  <inkml:trace contextRef="#ctx0" brushRef="#br0" timeOffset="240425.522">21149 9858 0,'0'0'0,"-41"0"15,41-82-15,0 0 16,41 42 0,82 40-1,-83 81 1,83 83-1,-123 122 17,-41-122-17,0-123 1</inkml:trace>
  <inkml:trace contextRef="#ctx0" brushRef="#br0" timeOffset="240858.108">22335 9899 0,'-41'-41'15,"82"41"32,82-123-47,81 123 0,-122 0 16,-41 0-1,0 0 1,-41 164 0,-164 40-1,-40-40 1,163-41-1,-41-123 1,82 41 0,82-41-16,245-82 15,-204 82 1,-41-82-16,40 82 16,-81 0-1,-41 41 1</inkml:trace>
  <inkml:trace contextRef="#ctx0" brushRef="#br0" timeOffset="242724.8847">22376 9899 0,'-41'0'0,"0"0"47,0 0 0,82 0 0,0 0-32,41-41-15,-41 41 16,0 0-16</inkml:trace>
  <inkml:trace contextRef="#ctx0" brushRef="#br0" timeOffset="242975.5529">23358 9899 0,'82'0'32,"40"-41"-17,-40 41-15,0 0 16,-41 0-16</inkml:trace>
  <inkml:trace contextRef="#ctx0" brushRef="#br0" timeOffset="243108.0196">23521 10103 0,'82'0'47,"41"-81"-32,0 81-15</inkml:trace>
  <inkml:trace contextRef="#ctx0" brushRef="#br0" timeOffset="243591.6841">24462 9490 0,'0'0'0,"0"-82"15,82 41 17,0 41-32,41 0 15,-42 82 1,-81 41-1,-163-1 17,122-81-17,123-41 32,-41 0-47,0 0 16,81 0-1,-122 82 1,0 0 0,-122 0-1,-1-41 1,82-41 0,0 0-1</inkml:trace>
  <inkml:trace contextRef="#ctx0" brushRef="#br0" timeOffset="243774.7806">25280 9694 0,'123'0'31,"-41"0"-15,41 0-16,-41-40 16,40 40-16</inkml:trace>
  <inkml:trace contextRef="#ctx0" brushRef="#br0" timeOffset="244175.8622">26099 9163 0,'0'81'62,"0"-40"-46,0 0-16,0 41 15,40-82-15,42 82 16,41-82 0,0-41-1,-41-82 1,-82 1 0,0 81-16,0 0 15,0 123 32,0 122-31,0 1-1,81 40 1</inkml:trace>
  <inkml:trace contextRef="#ctx0" brushRef="#br0" timeOffset="244375.629">26180 10103 0,'41'0'31,"82"0"-31,0 0 16,-1 0-16,1-81 15,-41 81 1</inkml:trace>
  <inkml:trace contextRef="#ctx0" brushRef="#br0" timeOffset="244592.409">26385 10513 0,'-41'0'16,"41"81"15,0-40-15,0 41-16,0 0 0,41 0 16,0 163-1</inkml:trace>
  <inkml:trace contextRef="#ctx0" brushRef="#br0" timeOffset="244958.4605">26671 10553 0,'41'-81'15,"41"81"-15,0-41 16,0 41-1,-82 82 17,0-1-32,-41-40 15,-41 41 1,82-41 0,82-41 15,0 0-31,-42 82 15,42 40 17,-82-40-17,-82 0 1,-40-41 0,-1-41-1</inkml:trace>
  <inkml:trace contextRef="#ctx0" brushRef="#br0" timeOffset="245208.8428">27817 9899 0,'0'0'0,"122"0"31,-40 0-15,-41 0-16,0 0 16,-41 41-1</inkml:trace>
  <inkml:trace contextRef="#ctx0" brushRef="#br0" timeOffset="245325.8564">27939 10185 0,'82'-41'31,"0"41"-31,41 0 16,-41-41-1</inkml:trace>
  <inkml:trace contextRef="#ctx0" brushRef="#br0" timeOffset="251376.7976">28758 9081 0,'0'-82'0,"0"41"16,0 0-1,40 41-15,42-82 16,0 82-16,82 0 31,-123 123 0,-287 123 1,328-246 14,-41 0-46,0 0 16,41 81-16,-41-40 16,40-41-16,-81 82 15,0 0 1,-81 0 0,-83 40-1,123-81 1,0-41 15,41-81-31</inkml:trace>
  <inkml:trace contextRef="#ctx0" brushRef="#br0" timeOffset="251559.4788">29494 8999 0,'0'-82'16,"41"82"-16,41-82 16,81 42-1,1 40 1,-82 0 0</inkml:trace>
  <inkml:trace contextRef="#ctx0" brushRef="#br0" timeOffset="251825.7285">29576 9040 0,'0'0'0,"-123"41"0,123 41 32,82-82-17,122 41 1,-40-41-1,-41 81 1,-123-40 0,0 41-1,-205 0 1,41 0 0,42-82-1</inkml:trace>
  <inkml:trace contextRef="#ctx0" brushRef="#br0" timeOffset="252009.0439">29167 9940 0,'81'0'31,"42"0"-16,41 0-15,163 0 16,-204-82 0</inkml:trace>
  <inkml:trace contextRef="#ctx0" brushRef="#br0" timeOffset="252243.0446">29453 10226 0,'-41'0'0,"41"123"31,0-41-15,0 0-16,0-1 15,82 165 1,-41-42-1,0-204-15</inkml:trace>
  <inkml:trace contextRef="#ctx0" brushRef="#br0" timeOffset="252593.1972">29903 10349 0,'0'0'0,"0"-41"0,41 0 15,41-41 1,122 82 0,-163 0-1,-41 123 1,0 0 0,-41-82-16,-41 0 15,41-41-15,123 0 47,-41 0-47,0 0 16,0 81-1,-41 1 1,-123 41 0,-81-41-1,122-82 1</inkml:trace>
  <inkml:trace contextRef="#ctx0" brushRef="#br0" timeOffset="256676.7201">45775 9981 0,'0'-41'16,"-82"41"-16,82-41 16,0 0-1,0-41 17,123 41 14,-1 41-30,-40 164 0,-82 0-1,-82-1 1,-40 42 0,-1-83-1,82-122 1,82 0 31,41 0-47,-41-40 15,41 40 1,-1 0 0,-81 122-1,0 42 16,-245-1-15,-123-40 0,81-41-1,206-82 1,40 0-16</inkml:trace>
  <inkml:trace contextRef="#ctx0" brushRef="#br0" timeOffset="257456.5748">45120 10063 0,'0'-41'0,"41"41"32,-41-41-32,82-41 31,-82 41 16,41 41-32,-41 82 48,0 41-63,0 40 15,0-40-15,0 0 16,0 122 0,0-40-1,0-124 1</inkml:trace>
  <inkml:trace contextRef="#ctx0" brushRef="#br0" timeOffset="259193.6194">8059 15421 0,'0'-82'0,"0"0"16,0 42 0,0 80 31,0 124-47,0 0 15,41 81 1,40-122 15,-81-164 16,0-41-31,-41 41-1,41-41 1,0 42-1,0-1 1,0 0 0,-40-41-1,40 41 1,0 0 15,-41 41-15,41-82-1,0 41 17,0 0-1,41-40 0,-1 81-31,83-41 16,-41 41 15,41 0-15,-82 0-1,-41 41 1,-41 81 0,-82-122-16</inkml:trace>
  <inkml:trace contextRef="#ctx0" brushRef="#br0" timeOffset="259593.9333">8018 15380 0,'0'123'63,"0"-41"-48,0 0-15,0-1 16,0 1-1,0 82 1,0-123-16,41 0 16,40-41 15,-81-82-15,82 0-1,0 0 1,-41 82-1,41 41 1,-41 41 0,-41 122-1,-82-40 1,0-82 0,41-41 15</inkml:trace>
  <inkml:trace contextRef="#ctx0" brushRef="#br0" timeOffset="259994.0283">7813 16894 0,'-41'0'15,"164"0"32,0-41-31,-1 41-16,1-82 15,0 82 1,204-82 0,-122 0-1,-164 82 1,-41 41 31,-82-41-32,82 82-15,-82-82 0</inkml:trace>
  <inkml:trace contextRef="#ctx0" brushRef="#br0" timeOffset="260576.7935">7854 17303 0,'0'-41'16,"0"0"15,0 123 0,0 0-15,0 40-16,0 124 16,0 40 15,82-204 0</inkml:trace>
  <inkml:trace contextRef="#ctx0" brushRef="#br0" timeOffset="260977.5757">8263 17262 0,'0'0'0,"0"-41"15,82 41 1,-82-82-16,123 82 15,-82 0 1,40 123 0,-81-41-1,-163 40 1,163-81 0,41-41 30,41-82-30,-1 82-16,83 41 16,-164 0-16,41 41 15,-41 0 1,-123 41 0,-81-42-1,122-81 1,82-81-1</inkml:trace>
  <inkml:trace contextRef="#ctx0" brushRef="#br0" timeOffset="261259.9904">9531 16198 0,'0'-82'16,"41"82"15,41 0-15,0 0-16,41 0 15,245-40 1,-246 40 0</inkml:trace>
  <inkml:trace contextRef="#ctx0" brushRef="#br0" timeOffset="262260.5528">10595 15380 0,'0'41'47,"0"0"-47,0 41 16,-41 0-1,0-41 1,0-41 0,41-41 15,0 0-31,0-82 15,82-122 1,0 245 0,0 0-1,-1 245 1,-81 41 0,0-163-1,-81 82-15,-1-165 16,41 42-1,-41-41 1,41-41 0,41-41-1,0-81 1,123 40 0,-82 82-1,82 0 1,-42 163-1,42-122 1,-41 41-16</inkml:trace>
  <inkml:trace contextRef="#ctx0" brushRef="#br0" timeOffset="262493.7405">11740 15176 0,'0'0'0,"0"-82"16,0 123 15,0 41-15,0 40 0,0 206-1,-41-165 1,0 1-1</inkml:trace>
  <inkml:trace contextRef="#ctx0" brushRef="#br0" timeOffset="262677.5119">11372 15421 0,'41'0'31,"41"0"-31,0 82 16,-1-41-1,42 122 1,-82-122-16</inkml:trace>
  <inkml:trace contextRef="#ctx0" brushRef="#br0" timeOffset="264660.3865">14358 15462 0,'-41'0'16,"123"0"31,41 0-32,0-41-15,-1 41 16,-81 0-16,41 0 16,0 0-1,-41 82-15</inkml:trace>
  <inkml:trace contextRef="#ctx0" brushRef="#br0" timeOffset="265394.3542">14972 15135 0,'0'-82'16,"0"41"0,0 0 15,41 41-15,41-82-1,81 41 1,-40 41-1,-82 0 1,-41-40 0,0 162 31,-41 1-47,41 81 31,-41 1-16,41 40 1,0-204 0</inkml:trace>
  <inkml:trace contextRef="#ctx0" brushRef="#br0" timeOffset="265627.6778">16117 14889 0,'0'0'0,"0"-41"0,0 1 31,-82 121 1,82 1-32,-81 82 15,-165 122 16,246-122-15,-41-164-16</inkml:trace>
  <inkml:trace contextRef="#ctx0" brushRef="#br0" timeOffset="265827.6914">15667 15012 0,'82'41'47,"0"41"-47,41-41 0,-82-41 15,81 81 1,1 165 0,-41-246-1</inkml:trace>
  <inkml:trace contextRef="#ctx0" brushRef="#br0" timeOffset="266477.5979">17304 14521 0,'0'-41'15,"0"0"1,-41 41-1,-41 123 17,0 900-1,164-532-15,82-41-1,40-205 1,-163-245-16</inkml:trace>
  <inkml:trace contextRef="#ctx0" brushRef="#br0" timeOffset="267912.359">14808 15217 0,'0'-82'16,"-41"82"-16,41-41 15,0 123 17,0 245-1,0-82 0,0-81 0</inkml:trace>
  <inkml:trace contextRef="#ctx0" brushRef="#br0" timeOffset="276411.9952">12068 14848 0,'0'0'0,"0"-81"0,0 40 16,0-41-16,0 0 15,-41 41 17,-82 491-1,164 123 0,82-41-15,-1-82-1,42-205 1,-123-204-16,82-41 16,-83 0-16,1 0 15,-41-82-15</inkml:trace>
  <inkml:trace contextRef="#ctx0" brushRef="#br0" timeOffset="276678.7602">12395 15421 0,'-82'0'15,"82"-41"1,82 41 15,0 0-15,-1 0-16,1 0 15,82-82 1,-41 41-16</inkml:trace>
  <inkml:trace contextRef="#ctx0" brushRef="#br0" timeOffset="276879.0148">13090 14808 0,'0'-41'15,"0"122"32,0 1-47,41 41 16,-41-41-16,82 0 15,-82-1 1,41 1-16</inkml:trace>
  <inkml:trace contextRef="#ctx0" brushRef="#br0" timeOffset="277063.4526">13008 15748 0,'-41'0'0,"41"-41"16,82 41-1,0-122 1,164 40-16,-42 0 16</inkml:trace>
  <inkml:trace contextRef="#ctx0" brushRef="#br0" timeOffset="277512.0951">13172 16198 0,'-123'0'0,"164"0"78,0 0-63,41 0 1,-82-41 62,0 123-15,0 0-63,0 0 15,0 41-15,0-42 16,82 42-1,-41-41 1</inkml:trace>
  <inkml:trace contextRef="#ctx0" brushRef="#br0" timeOffset="277861.8344">13458 15994 0,'0'0'0,"0"-41"16,41 0-1,41 41 1,-41 0 0,-41 41-1,41 41 1,-41 40 0,-41 1-1,0-82 1,123-41 15,-41 0-31,0 0 16,41 82-1,-82 81 1,-123-40 0,0-41 15,41-82-16</inkml:trace>
  <inkml:trace contextRef="#ctx0" brushRef="#br0" timeOffset="278246.1033">13622 14685 0,'0'0'0,"-41"-41"16,0-82-1,82 123 32,0 123-47,41 0 16,41 204-1,40 82 1,1 450 0,-164-491-1,-82-41 1,0-286-1</inkml:trace>
  <inkml:trace contextRef="#ctx0" brushRef="#br0" timeOffset="279495.6059">17508 14808 0,'0'-82'15,"0"41"1,41 41-1,0 0 1,0 0 0,-41 245-1,-41-40 32,82-246-16,41 41-15,-1 0 0,1 41-1,-82 0 1,-41 0 0,-204 40-1,163-81 1,82-41 15</inkml:trace>
  <inkml:trace contextRef="#ctx0" brushRef="#br0" timeOffset="279678.4709">18326 14521 0,'-41'0'16,"41"-41"-16,0 0 31,41 41-31,0-81 16,123 40-1,-123 41 1,0 0-16</inkml:trace>
  <inkml:trace contextRef="#ctx0" brushRef="#br0" timeOffset="279912.0819">18367 14480 0,'-82'0'32,"82"82"-32,41-41 15,82 41 1,0-41 15,-82-41-31,0 41 16,40-41-16,-81 122 15,0-81 1,-41 0 0,-122 41-1,81-82-15</inkml:trace>
  <inkml:trace contextRef="#ctx0" brushRef="#br0" timeOffset="280095.8804">17917 15626 0,'41'-41'31,"82"-41"-31,40 0 0,328-41 16,-204 123 15,-246 0-31</inkml:trace>
  <inkml:trace contextRef="#ctx0" brushRef="#br0" timeOffset="280295.9348">18285 15748 0,'0'0'0,"0"82"31,41-41-31,-41 41 16,41 0-16,-41 163 15,82-81 1,-82-82-16</inkml:trace>
  <inkml:trace contextRef="#ctx0" brushRef="#br0" timeOffset="280646.6306">18694 15871 0,'0'0'0,"41"-82"0,41 82 16,0 0 0,0 0-1,-82 82 1,-41 0-1,-82 41 1,164-123 31,82 0-47,0 0 31,-83 81-15,-40 1-1,-40 0 1,-165 0 0,123-41-1</inkml:trace>
  <inkml:trace contextRef="#ctx0" brushRef="#br0" timeOffset="280912.7104">19144 14276 0,'0'0'16,"0"-41"-16,0-41 16,123 82-1,0 123 1,286 204-1,-327-41 1,0-81-16,-82 245 16,-41-164-16,41-81 15,-164 40 1</inkml:trace>
  <inkml:trace contextRef="#ctx0" brushRef="#br0" timeOffset="281196.5304">20822 14889 0,'0'-41'32,"122"41"-17,1 0-15,41 0 16,-1 0-16,42 0 16,-164 0-16</inkml:trace>
  <inkml:trace contextRef="#ctx0" brushRef="#br0" timeOffset="281378.7819">21026 15380 0,'0'0'0,"41"-82"16,82 1-1,163-1 1,41 0-1,-204 82 1,-41 0-16</inkml:trace>
  <inkml:trace contextRef="#ctx0" brushRef="#br0" timeOffset="281646.2925">21312 14317 0,'-81'-123'16,"81"82"-16,-41 41 15,41 164 17,0 40-17,82 410 1,-1 81-1,1-81 1,-82-369-16,82 82 16,-82-286-16,41-41 15</inkml:trace>
  <inkml:trace contextRef="#ctx0" brushRef="#br0" timeOffset="282096.4787">21762 15380 0,'0'0'0,"0"-123"0,-40 42 16,40 40-16,0 0 31,0 123-16,0 81 1,0 165 0,0-83-1,81-81 1,1-164-16,164 0 16,-124-82-16,1-82 15,-82-122 1,-41-205-1,-123 41 1,1 450 0,-247 41-1,165 163 1,122-40 15,82-41-31,82-1 16,-41-122-16</inkml:trace>
  <inkml:trace contextRef="#ctx0" brushRef="#br0" timeOffset="283428.9344">30394 11781 0,'0'-82'16,"-41"82"-16,0 0 15,-82 0 1,82 0 0,0 41-16,-40 40 15,40 42-15,41 41 16,41 408 15,368-531 0,-205-41-15,-40-41 0,-123-40-16,-41-83 15,0 82 1,0-40-16,0-83 31,-82 41-15,-123 42-1,83 122 1,-1 122 0,82 1-1,41 41 1,0-42-16,82-122 0</inkml:trace>
  <inkml:trace contextRef="#ctx0" brushRef="#br0" timeOffset="283762.5085">30026 14071 0,'0'0'0,"-123"0"15,82 0-15,123 0 47,122-41-31,124 41-16,408-163 15,-409 81 1,-122 82-16,81 41 16</inkml:trace>
  <inkml:trace contextRef="#ctx0" brushRef="#br0" timeOffset="283963.129">30967 14480 0,'0'0'0,"-205"0"16,123 0-16,205-41 31,81-40-31,165-1 16,940-205-1,-1023 206 1</inkml:trace>
  <inkml:trace contextRef="#ctx0" brushRef="#br0" timeOffset="311230.9892">29330 31374 0,'-245'0'0,"81"0"15</inkml:trace>
  <inkml:trace contextRef="#ctx0" brushRef="#br0" timeOffset="347869.7607">3232 6177 0,'0'0'0,"81"0"0,-81-41 15,-40 41 32,-1 0-31,-41 41-16,41 0 15,0 81-15,-164 42 16,-163 122 31,368-245-16,123-41-15,82 0-1,-83 41 1,-40 82 0,-82-41-16,0 204 15,0-41-15,-41-40 16,-163 327-1,-124 204 1,124-409 0,163-163-1,41-1 1,0-40 0,0 163 15,0-81-16,82 81 1,0 164 0,-1 205-1,1-246 1,0-246 0,41-122-1,-1 82 1,288-123-1,-1-205 1</inkml:trace>
  <inkml:trace contextRef="#ctx0" brushRef="#br0" timeOffset="348319.8056">2414 13335 0,'0'0'0,"-41"41"16,-41 41-16,0-1 16,41-81-16,41 41 15,82-41 16,82-41-15,81-40-16,41-42 16,982-204 15,-1145 245-31,0 82 31</inkml:trace>
  <inkml:trace contextRef="#ctx0" brushRef="#br0" timeOffset="348536.6583">2823 13908 0,'0'0'0,"-164"81"0,41-40 31,41-41-31,123 0 31,123 0-15,613-245-1,-286 81 1</inkml:trace>
  <inkml:trace contextRef="#ctx0" brushRef="#br0" timeOffset="350802.7788">10513 16975 0,'0'-81'16,"0"40"-1,-41 41 1,41-41-1,-41 41 1,-41 0 15,-40 245 1,122 123-1,0-163-16,41-1 1,122-122 0,-40-82-1,0 0 1,-41-82 0,-1 82-1,1-163-15,-82 122 16,0-41-1,41 0 1,-41-40 0,0-1-1,-164 41 1,83 0 0,-124 0-1,41 82 1,-81 41-1,122 82 1,82 82 0,-40-1-1,81 205 1,40-245 0,83-82 15,41-41-16,-1-41 1,-81-41-16,123-82 16,-164 41-16,41 0 15,-1-122 1,-81 81 0,82-41-1,-82 1 1,-41 40-1,-81 41 1,-1 41 0,82 41-16,-123 0 15,82 0 1,42 0-16,-83 0 16,41 123 15,82 327-16,0-82 1,0-163 0,123-83-1,-1-122 1,-81 0-16,123 0 16,-41-81-16,-41-1 15,40-123 1,-40-40-1,-82-82 1,0 245 0,-41 0-1,-122 41 1,-42 41 0,-122 41 15,163 204-16,164 1 1,0-42 0,82-40-1,82-82 1,-42-82 0</inkml:trace>
  <inkml:trace contextRef="#ctx0" brushRef="#br0" timeOffset="351636.547">17467 18325 0,'0'0'0,"-327"0"15,0 123-15,40-123 16,42 82-16,122-82 15,41 0-15,41 0 16,123 0 31,614 0-31,-205-41-1,572-123-15,-367 164 16,40-163-1,491 81 1,-531 82 0,-574 0-1,-163 0 32,-81 0-31,-83 41-16,-408 122 15,-83 1 1,410-164 0</inkml:trace>
  <inkml:trace contextRef="#ctx0" brushRef="#br0" timeOffset="351969.578">17140 19103 0,'-368'0'0,"736"0"15,-1432 204 1,860-204-16,81 0 15,409-41 17,83-82-32,122 42 15,1063-165 1,246 1 0,900-42-1,-1964 206 1,-654 81-1,-82-41 17,-41 41-32,0-41 15,0 41 17,-41-123-1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01:14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28267 2332 0,'-41'0'15,"41"40"157</inkml:trace>
  <inkml:trace contextRef="#ctx0" brushRef="#br0" timeOffset="261.3504">28185 2454 0,'0'-41'0,"82"41"47,-1 0-32,42-41-15,41 41 16,122-81 0</inkml:trace>
  <inkml:trace contextRef="#ctx0" brushRef="#br0" timeOffset="945.5">28144 2454 0,'0'123'94,"0"-41"-94,0 0 16,0 40-16,0 1 15,0 0-15,0-1 16,0-40-16,0 41 16,0 0-16,0 81 15,0 246 16,0 205 16,0-246-15,0-205-17,0-40 1,82 40-1,-82-81 1,41 0 0,-41 40-1,81-40 1,-81-82 0,41 0-1,164-41 1,-164-41-1</inkml:trace>
  <inkml:trace contextRef="#ctx0" brushRef="#br0" timeOffset="1995.128">29576 2536 0,'0'0'0,"0"-41"0,0 0 31,0-41-31,-82 82 16,82 41 31,0 41-47,41 368 31,-41-286-15,41-123-1,-41 0 1,81-41 15,-81-41-31</inkml:trace>
  <inkml:trace contextRef="#ctx0" brushRef="#br0" timeOffset="2462.2327">32766 2372 0,'0'-40'16,"-40"40"-1,40-41 1,0 122 31,0 42-47,0 0 0,0 0 16,40 245 15,1-286 0</inkml:trace>
  <inkml:trace contextRef="#ctx0" brushRef="#br0" timeOffset="2895.2677">33789 2700 0,'0'-82'0,"0"0"16,41 41-1,82-41 1,-82 82-16,81 0 15,-40 0 1,0 164 15,-82 0-15,-82 40 0,-41-81-1,83-41 1,121-82 31,83 0-47,81-41 15,205-41 1,-286 82 0</inkml:trace>
  <inkml:trace contextRef="#ctx0" brushRef="#br0" timeOffset="3278.5362">36530 2291 0,'0'-41'0,"0"-41"63,0 123-32,0 122 0,41 83-31</inkml:trace>
  <inkml:trace contextRef="#ctx0" brushRef="#br0" timeOffset="3397.7547">36571 2986 0,'0'0'31,"0"41"16,0 41-31,0 0 0</inkml:trace>
  <inkml:trace contextRef="#ctx0" brushRef="#br0" timeOffset="3578.6613">36571 3600 0,'0'0'0,"0"41"47,0-1-31,82 83-1,-82-82 1,0 0-16,0 41 15,0 0-15</inkml:trace>
  <inkml:trace contextRef="#ctx0" brushRef="#br0" timeOffset="3678.5926">36653 4172 0,'0'41'0,"0"41"16,0 0 0,0-41-1,0 41 1</inkml:trace>
  <inkml:trace contextRef="#ctx0" brushRef="#br0" timeOffset="3950.9398">36775 5031 0,'0'41'15,"0"82"1,0-82-16,0 41 15,0 40 1,41 1 0,-41 0-1,41-41 1,-41-1 0,0 1-1,0 41 1</inkml:trace>
  <inkml:trace contextRef="#ctx0" brushRef="#br0" timeOffset="4679.1476">37880 2250 0,'0'-41'16,"0"82"62,0 41-78,0-1 15,0 206 17,0-165-17,0-81 1,0 82 0</inkml:trace>
  <inkml:trace contextRef="#ctx0" brushRef="#br0" timeOffset="5178.8719">38043 3886 0,'0'-41'0,"0"-82"15,82 123 1,-82-41 0,164 41-1,-82 123 1,-41 0 0,-123 81-1,-41-40 1,-41 0-1,205-164 48,0 0-63,123-41 16,-82 41-16,163 0 15,-163 0 1</inkml:trace>
  <inkml:trace contextRef="#ctx0" brushRef="#br0" timeOffset="5679.2419">38207 5154 0,'0'-41'16,"0"123"30,0 41-30,0-42-16,0-40 16,0 0-1,0 41 1,41-82 0,82 0-1,-82-123 1,40-40-1,-81 40 1,0 246 15,0 40-31,0 42 16,0 40 0,0 1-1,-41-205 1</inkml:trace>
  <inkml:trace contextRef="#ctx0" brushRef="#br0" timeOffset="6612.3298">29862 4213 0,'-82'-82'16,"123"123"47,-41 41-63,82 41 0,-82-41 15,0-1-15,41 1 16,-41 0-16,0 41 15,0-41 1,0-1 15</inkml:trace>
  <inkml:trace contextRef="#ctx0" brushRef="#br0" timeOffset="7429.658">32235 4295 0,'-82'-41'15,"82"0"1,0-41-16,123 82 16,-42 0-1,-40 0-15,0 0 0,82 82 32,-164 164-1,-204-1 0,285-245 16,165-41-31,40 41-1,-163-41 1</inkml:trace>
  <inkml:trace contextRef="#ctx0" brushRef="#br0" timeOffset="7919.1915">34403 4050 0,'0'-41'0,"0"-41"32,41 82-32,81 0 15,-40 0 1,-82 41 15,0 122-15,0-81-1,-123 0 1,123-41 0,123-41 15,-41 0-31,82 0 15,-124 0 1,42 82 0,-82 0-1,-245-1 1,-1-40 0,124-41-16,-42 0 15</inkml:trace>
  <inkml:trace contextRef="#ctx0" brushRef="#br0" timeOffset="8996.4024">30067 5645 0,'0'-82'16,"0"41"15,0 205 1,0-1-32,40 410 31,-40-287 16,0-204-32</inkml:trace>
  <inkml:trace contextRef="#ctx0" brushRef="#br0" timeOffset="9763.8167">32480 5727 0,'0'-82'15,"0"0"1,0 41 0,0 82 30,-41 450-14,-41-327-17,82-124 1,0 42 0,82-82-1,123-41 1,-83 41-16,1-81 15,-123-1-15,82 82 16,-82-82 0,0 41-1,0-82 1,-41 82 0,41 82 46,0 82-62,0 0 16,0 122-1,0 1 1,0-42 0</inkml:trace>
  <inkml:trace contextRef="#ctx0" brushRef="#br0" timeOffset="10230.3625">35221 5563 0,'0'0'0,"0"-82"16,0 123 31,-41 123-47,-41-42 15,-41 83 1,-40-123-1,122 0 1,41-164 15,0 0-15,0 0-16,82-122 16,-41 204-1,40 0 1,1 122-1,-41-40-15,164 164 32,-124-205-17</inkml:trace>
  <inkml:trace contextRef="#ctx0" brushRef="#br0" timeOffset="11146.4949">39025 1595 0,'41'0'47,"0"0"-47,82 0 16,-82 0-1,0 41 16,-41 82-15,81 490 15,1-203-15,-82-83-16,0-82 16,0 1-16,0 40 15,0-82-15,0 206 16,41-124-1,-41 164 17,0-123-17,0 0 1,0-122 0,0-82-1,-82-42 1,0-81 15,42 0-31,-42 0 16,-246 82-1,1-82 1,123 0 0</inkml:trace>
  <inkml:trace contextRef="#ctx0" brushRef="#br0" timeOffset="12697.6383">30353 4009 0,'0'-41'15,"-82"41"1,41-82 15,0 82-15,41-41 0,-82 41-1,1-41 1,-1 41-1,0 0 1,41 0 0,-41 0-16,41 0 15,0 0 1,-40 0 0,-1 0-1,82 41 1,-41 41-1,0 0 1,0-41 0,-41 40-1,41 83 1,41-82 0,0 81-1,-81-81 1,81 0-1,41-41 17,-1 41-17,42 81 1,0-122 0,0-41-1,0 82 1,-1-41-1,1-41 1,-41 0 0,0 0-1,41 0 1,0 0 0,-41 0-1,0 0 1,40 0-1,-40-82 17,0 41-17,-41-41 1,41 42 0,41-42-1,-82 41 1,0-41-1,41 0 1,-41-122 0,-41 40-1,0 82 1,-82 41 0,1 41-1,40 0 1,-82 0 15</inkml:trace>
  <inkml:trace contextRef="#ctx0" brushRef="#br0" timeOffset="13930.2859">30148 5318 0,'0'-82'15,"0"41"16,-81 41-15,40 0 0,0 0-1,-41 0 17,-41 0-17,0 82 1,123-41-1,-122 81 1,81 1 0,0 82-1,-41-42 1,82 1 0,0-1-1,41 1 1,-41-123-1,41 82-15,-41-42 16,41-81 0,-41 82-1,123 41 1,-83-41 0,1-41-1,41-41 1,41 0-1,0 0 1,-82 0-16,40 0 16,42 0-1,-82 0 1,41 0 0,-41-82-16,81 41 15,-81-41 1,0 0-1,0 41 17,41-40-17,-82-42 1,0 0 0,0 1-1,0 40 1,0-82-1,-123 41 1,82 1 0,-81 81-1,-42 0 1,-163 41 0,286 0-1,-41 41 1</inkml:trace>
  <inkml:trace contextRef="#ctx0" brushRef="#br0" timeOffset="14830.3543">28921 8304 0,'0'0'0,"0"41"15,0-123 48,0 0-63,-82 0 16,82 0-16,-41 41 15,41-40 32,0 1021-16,0-571-15,0-165 0,0-163-1,0-123 16,0-41-31,0 1 16</inkml:trace>
  <inkml:trace contextRef="#ctx0" brushRef="#br0" timeOffset="15196.6316">28798 8426 0,'0'0'0,"0"-81"16,0-1-1,0 41-15,82-41 16,-41 82-1,82-123-15,-41 123 16,-41 0 0,-41 82-1,0 0 1,-164 204 0,41-122-1,82-123 1,0-41-1,82 0 17,41 82-17,0-1 1,123 83 0,-1 163-1,-81-204 1</inkml:trace>
  <inkml:trace contextRef="#ctx0" brushRef="#br0" timeOffset="15530.2404">29739 8999 0,'-41'0'15,"41"-41"-15,41-41 16,41 82 0,-41 0-16,0 0 15,-41 82 1,0 82 0,-123 40-1,82-163 1,0 41 15,123-82 0,82 0-15,40-82 0,-81 82-16</inkml:trace>
  <inkml:trace contextRef="#ctx0" brushRef="#br0" timeOffset="16046.6366">30762 8713 0,'-123'-123'0,"205"123"62,41 0-62,0-82 16,40 82-16,1-82 16,204 82-1,-164 0 1,-163 0-1,-41-41 17,-41 41-32,41-40 15,-163-42 1,40 82 0,82-41-1,123 41 32,0 0-31,0 0-1,-41 41-15,-41 122 16,0-81-16,-41 41 16,-82 41-1,41-83 1</inkml:trace>
  <inkml:trace contextRef="#ctx0" brushRef="#br0" timeOffset="16347.3075">32480 8099 0,'0'-41'0,"0"0"16,0 0 0,0 164 15,0-41-15,0 163-1,0-122-15,0 123 16,0-165-16,0-40 15,0 41 1</inkml:trace>
  <inkml:trace contextRef="#ctx0" brushRef="#br0" timeOffset="16698.2327">32480 8099 0,'0'0'0,"0"-41"0,0-41 15,41 42-15,82-42 32,-1 82-17,-81 82 1,-41 163 0,-163-81-1,40-83 1,41 1-1,205-41 32,-82-41-47,0 0 16,122 123 0,-122 122-1,123-81 1,-123-164-1</inkml:trace>
  <inkml:trace contextRef="#ctx0" brushRef="#br0" timeOffset="17013.4475">33380 8590 0,'0'-41'0,"0"-41"15,41 82 1,41 0 0,0 0-1,-42 205 1,-80-1 0,-83-81-1,41-41 1,164-82 31,0-41-32,122 0 1,-122-41-16</inkml:trace>
  <inkml:trace contextRef="#ctx0" brushRef="#br0" timeOffset="17230.1838">34321 8549 0,'82'0'46,"40"0"-46,1 0 16,0 0-16,0-41 16</inkml:trace>
  <inkml:trace contextRef="#ctx0" brushRef="#br0" timeOffset="17513.6204">35139 7854 0,'0'0'0,"0"-41"0,0-41 15,0 123 17,0 163-17,41 42 1,-41-1-1,0 1 17,0-205-17,0 0-15,0-164 16</inkml:trace>
  <inkml:trace contextRef="#ctx0" brushRef="#br0" timeOffset="17814.1512">35139 7895 0,'0'-123'15,"0"246"-15,0-369 16,123 246-16,-82-82 16,81 82-1,-81 82 1,-41 123 0,-163-42-1,40 1 1,41-123 15,82 41-15,41-41-1,0-41 1,123 122 0,-42-40-1,42 41 1</inkml:trace>
  <inkml:trace contextRef="#ctx0" brushRef="#br0" timeOffset="18014.1158">35916 8345 0,'0'0'0,"0"-123"16,0 205 46,0 40-62,41-40 16,-41 123-1,0-42 1</inkml:trace>
  <inkml:trace contextRef="#ctx0" brushRef="#br0" timeOffset="18314.0089">37143 8754 0,'0'-123'78,"41"123"-31,-41 41-47,41 0 16,-41 41-16,0-1 15,-41 165 1,-40-164-1</inkml:trace>
  <inkml:trace contextRef="#ctx0" brushRef="#br0" timeOffset="18981.9308">38575 7690 0,'0'82'32,"41"82"-32,-41 490 31,0-572 16</inkml:trace>
  <inkml:trace contextRef="#ctx0" brushRef="#br0" timeOffset="19314.3184">38534 7526 0,'0'0'0,"0"-40"0,41-42 16,0 82 0,82 0-1,0 122 1,-164 83 0,-123-82-1,41-41 1,41-42 15,82 42-15,82-82-1,41 41 1,41 41 0,-1 0-1,-122 81 1,41-40-1</inkml:trace>
  <inkml:trace contextRef="#ctx0" brushRef="#br0" timeOffset="19748.6697">39434 8263 0,'0'0'15,"0"-82"-15,41 0 16,82 82 0,-82 0-1,41 0 1,-42 41 0,-40 82-1,-122-1 1,81-40-1,-41-82 1,123-41 15,0 41-31,41 0 16,-1 0 0,1 82-1,-82 82 1,-82-82-1,1-1 17,-83-81-17,164-204 1</inkml:trace>
  <inkml:trace contextRef="#ctx0" brushRef="#br0" timeOffset="20013.3871">40211 7813 0,'0'0'0,"41"0"46,82 0-46,41 0 16,122 0 0,-163-41-1,-82 41 1</inkml:trace>
  <inkml:trace contextRef="#ctx0" brushRef="#br0" timeOffset="20230.7371">40948 7690 0,'0'0'16,"-82"-41"-1,41 41-15,41-41 16,41 41 31,0 0-31,41 0-16,-41 0 15,-41 123 1,0 0 15,-82-1-15,41-81-16</inkml:trace>
  <inkml:trace contextRef="#ctx0" brushRef="#br0" timeOffset="20547.587">41684 7486 0,'0'-41'0,"0"122"62,0 42-62,0-41 16,0 41-16,0-1 16,0 83-1,0-164 1,0-82 15,0-41-15</inkml:trace>
  <inkml:trace contextRef="#ctx0" brushRef="#br0" timeOffset="20814.2545">41643 7445 0,'0'0'16,"0"-123"-16,0 41 0,0 41 16,82-41-1,-41 82 1,41 41 0,-82 82-1,0 41 1,-41-1 15,-41-40-15,82-82-1,0 41 1,41 0 0,82 40-1,40 1 1,-122-82-1</inkml:trace>
  <inkml:trace contextRef="#ctx0" brushRef="#br0" timeOffset="21231.0255">42339 7936 0,'0'-41'0,"41"0"31,40 41-31,1 0 16,-41 0-1,-41 41 1,0 40 0,0 1-1,-123 41 1,82-123-1,82 0 17,0 0-17,123 41 1,-123 41 0,-41-1-1,-82 1 1,-41-82 15,41 41-15,1-41-16</inkml:trace>
  <inkml:trace contextRef="#ctx0" brushRef="#br0" timeOffset="21480.9519">43239 7813 0,'81'0'46,"1"0"-46,41 0 16,0 0 0,-82-41-1</inkml:trace>
  <inkml:trace contextRef="#ctx0" brushRef="#br0" timeOffset="21797.7589">44057 7240 0,'0'0'0,"0"-41"16,0-41 0,0 164 15,0 0-31,41 123 31,-41 40-15,0-81-1,0-42 1,0-81 0,0-123-1</inkml:trace>
  <inkml:trace contextRef="#ctx0" brushRef="#br0" timeOffset="22114.1264">44016 7199 0,'0'-82'0,"0"164"0,0-245 15,41 122 1,41 41 0,-42 0-16,83 0 15,-123 122 1,0-40 15,-123 41-15,1 41-1,122-124 1,0 42 0,41-82-1,163 82 1,-40-41-1,-123 41 1,-41 0 0,41-82-1</inkml:trace>
  <inkml:trace contextRef="#ctx0" brushRef="#br0" timeOffset="22297.4187">44752 7608 0,'0'0'0,"0"-41"15,0 82 32,0 0-47,0 0 16,0 41 0,41 204-1,-41-122 1</inkml:trace>
  <inkml:trace contextRef="#ctx0" brushRef="#br0" timeOffset="23280.9588">36366 10635 0,'82'-41'62,"41"41"-46,-41 0-16,-42 0 16,1 0-16</inkml:trace>
  <inkml:trace contextRef="#ctx0" brushRef="#br0" timeOffset="23898.0382">36284 10676 0,'-81'0'0,"81"82"63,0 0-48,0 0-15,0-1 16,0 42-16,0 41 16,41 367-1,-41-121 1,0-42-1,0-41 1,0-41 0,0-81-1,0-123-15,0 122 16,0-122 0,0 0-16,0 81 15,81 1 16,-81 40-15,0-40 0,0 0-1,41-1 1,-41-40 0,0-82-16,41 82 15,-41-82-15,0 81 16,82-40-1,-41-41 17,41-41-32,-41 0 15,122 0 1,-40 0 0</inkml:trace>
  <inkml:trace contextRef="#ctx0" brushRef="#br0" timeOffset="24530.6347">37471 10635 0,'0'-82'0,"0"1"16,0 122 15,0 40-31,0 42 15,0 0-15,0 81 32,0 83-1,0-206-15</inkml:trace>
  <inkml:trace contextRef="#ctx0" brushRef="#br0" timeOffset="24964.1079">40171 10390 0,'0'-82'15,"0"41"-15,40 41 16,-40 82 47,0 0-63,0 0 15,0-1-15,82 124 16,-82-42 15,0-81-31</inkml:trace>
  <inkml:trace contextRef="#ctx0" brushRef="#br0" timeOffset="25398.1761">41766 10349 0,'-41'0'0,"41"-41"16,0 0-16,82 41 15,0 0 1,-1 0 0,1 0-1,-82 123 1,0-41-16,-41 81 16,-40-40-16,-1-82 15,0 41 1,41-82-1,82 81 1,163-81 0,165-40-1,-83-42 1,-204 82 0</inkml:trace>
  <inkml:trace contextRef="#ctx0" brushRef="#br0" timeOffset="25864.8808">43770 10226 0,'0'-82'0,"0"123"62,0 0-46,0 0-16</inkml:trace>
  <inkml:trace contextRef="#ctx0" brushRef="#br0" timeOffset="26047.8734">43934 10758 0,'-82'0'16,"82"41"31,0 82-31,0-1-1,0-40 1</inkml:trace>
  <inkml:trace contextRef="#ctx0" brushRef="#br0" timeOffset="26214.7064">43852 11576 0,'0'82'31,"41"-82"-15,-41 82-16,0-41 15,0 40 1,0 1-16</inkml:trace>
  <inkml:trace contextRef="#ctx0" brushRef="#br0" timeOffset="26682.4359">43975 12190 0,'0'81'0,"0"1"31,82-82-31,-82 82 16,41 41 0,-41-41-1,0 81 1,0-40 0,0 41-1,41-124 1,-41 165 15,0-123-15,0 40-1,0 1 1,0-41 0,0-41-16,0 82 15,0-1 1,0-40-1,0-41 1,0 41 15,0-41-15,0 0 0,0 40-1</inkml:trace>
  <inkml:trace contextRef="#ctx0" brushRef="#br0" timeOffset="27560.3108">44834 9899 0,'0'-41'15,"0"0"1,0 82 46,0 82-62,0-1 16,0 1-16,0 41 16,0-41-1,0-42 16,0-122 16,0-40-47,0-1 16,0 0 0</inkml:trace>
  <inkml:trace contextRef="#ctx0" brushRef="#br0" timeOffset="28681.1403">38002 12231 0,'-40'0'16,"-42"0"15,41 0-15,41-41-16,-41 41 31,-41 81 0,41 124-15,41 40 0,0-122-1,82-41 1,41-82 0,-1-82-1,42 0 1,-164 0-16,41-81 15,-41 81-15,0 0 16,-164-81 0,42 163-1,-1 0 1,123 41 0,0 122-1,0-122 1</inkml:trace>
  <inkml:trace contextRef="#ctx0" brushRef="#br0" timeOffset="29313.5177">40211 12190 0,'0'0'0,"0"-123"15,0 205 32,0 0-31,0 286 0,0-287-16,0 42 15,0-41 1,41-82 124</inkml:trace>
  <inkml:trace contextRef="#ctx0" brushRef="#br0" timeOffset="30139.6881">42175 11985 0,'0'0'0,"0"-41"16,0-41-1,0 164 48,0 41-63,0-41 16,0 81-1,0 42 1,41-123-16,-41-41 15,0-1-15,0 1 63</inkml:trace>
  <inkml:trace contextRef="#ctx0" brushRef="#br0" timeOffset="33182.2221">45448 12026 0,'0'-41'16,"0"-82"-1,-82 1 1,41 40-1,-41 41 17,82 0-1,0 82-15,0 123-1,0 40 1,0-81-1,0-82 1,0 41 15,0-1 1,41-40-17,-41 0 1,41-41-16</inkml:trace>
  <inkml:trace contextRef="#ctx0" brushRef="#br0" timeOffset="34863.0668">45243 11576 0,'0'-41'0,"41"41"15,-82 0 64,-41 0-64,-41 82 1,-40 122 15,81-163-31,41 41 16,41-41 15,41-123 31,41 0-46,0 1 0,-41-42-1,-41 82 1,81 41 0,-81-41-1,41 41 1,-41-41-1,41 41-15,41 82 47,-82-41-47,0 41 16,0 0-16,0 81 16,41-81-1,-41 0-15,0 41 31,0-1-15,0-81 0,0 0-1,0 0 32,-41-41-16,41 82-31,-82-82 16,41 0 0,0 41-1,0-41 1,82 0 46,0 0-46,0 0-16,41 0 16,0-82-1,41 82 1,-1 0 0,-40-41-1,-82 82 63</inkml:trace>
  <inkml:trace contextRef="#ctx0" brushRef="#br0" timeOffset="36049.9508">38166 14194 0,'0'-41'0,"-41"41"15,41-41-15,-41 41 47,0 0-31,-40 246 15,81-42-15,40 1-1,124-42 1,-82-122 0,41-41-1,-1-163 1,-40 81-16,0-41 16,-82 41-1,0 41 1,0-81-1,-82-1 1,0 41 0,1 41-1,-83 41 1,123 41 0,-82 164-1,82-124-15,41-40 16</inkml:trace>
  <inkml:trace contextRef="#ctx0" brushRef="#br0" timeOffset="36932.5172">40048 14071 0,'0'-82'16,"0"42"-1,82-1 1,-1 41 0,1 0-1,-41 0 1,41 41 0,-164 204 30,-41-122-30,42-42 0,81-121 15,41 40-15,40-41-1,1 41-15,41 0 16,-41 0-1,-82 81-15,0 1 16,-41 41 0,-41-123-1,-82 82 1,83-41 0,-1-41 15</inkml:trace>
  <inkml:trace contextRef="#ctx0" brushRef="#br0" timeOffset="37749.6418">42298 13785 0,'0'-41'15,"-41"41"1,0 82 15,41 0-31,-82-1 16,0 124 0,-122-1 15,204-244 0,0-83 0,41 0-15,0 82 0,40 41 15,42 82-16,-41-41-15,0 82 16,-82-82-16,82 40 16,-82-40-1,81 0-15</inkml:trace>
  <inkml:trace contextRef="#ctx0" brushRef="#br0" timeOffset="37965.6063">42543 14276 0,'82'0'47,"-41"-41"-47,41 41 15,81-82 1,-81 82-16</inkml:trace>
  <inkml:trace contextRef="#ctx0" brushRef="#br0" timeOffset="38403.6262">43320 13908 0,'0'0'0,"-81"0"16,81-41-16,0-41 31,40 82-31,42 0 16,-41 0 15,0 123-16,-41-42 1,-41 42 0,-41 0-1,1-41 1,162-82 31,1 0-47,82 0 15,-41-82 1,-123 123 31</inkml:trace>
  <inkml:trace contextRef="#ctx0" brushRef="#br0" timeOffset="39765.3952">45448 13744 0,'-82'-82'16,"82"0"-16,0 1 15,0 40 1,82 41 0,81 0 15,-163 204 0,-123-81-15,1 0-1,81-82 1,123-82 31,-41 41-47,81 0 16,-81 41 15,-41 40-16,-41 83 1,-122-41 0,-83-123-1,164 0 1,82-41 0</inkml:trace>
  <inkml:trace contextRef="#ctx0" brushRef="#br0" timeOffset="40782.7072">45734 9735 0,'0'-41'16,"0"1"15,41 40 47,0 0-62,81 0-16,-40 0 16,-41 0 15,41 163-16,-82-40 1,41 163 0,82 573-1,-1-204 1,-40-42 0,41 83-1,-123-287 1,0 41-1,82-123 1,-82-82 0,0 1-1,0-1 1,0-204 0,0 41 15,0 0-16,-41-82 1,-82 41 0,82-41-1,-41 81 1,41 1 0,-40-82-1</inkml:trace>
  <inkml:trace contextRef="#ctx0" brushRef="#br0" timeOffset="41849.8666">38289 16566 0,'-41'82'31,"41"41"-15,0 41-16,0-42 15,41 165 16,-41-206-31,41 1 32</inkml:trace>
  <inkml:trace contextRef="#ctx0" brushRef="#br0" timeOffset="42284.5808">38330 16485 0,'0'0'0,"0"-82"15,0 0 1,0 0 0,122 41-1,1 41 1,-123 82-1,0 82 1,-123-42 0,42-40-1,-1 0-15,41-41 16,41 41 31,41-82-32,82 41 1,-42 122 0,42-40-1,0 41 1,-41-1 0,-41-81-16,-41-41 15</inkml:trace>
  <inkml:trace contextRef="#ctx0" brushRef="#br0" timeOffset="42816.331">39352 17016 0,'0'-122'16,"0"40"-1,41 41 1,0 41 0,0 0-1,41 123 1,-82 40-1,-41-122-15,-82 123 16,82-123 0,-40 41-1,81-123 17,41 41-32,40-123 31,42 123-16,-41 82 1,0 0 0,-82-1-16,0 1 15,-41 0-15,-41-82 16,-41 82 0,41-82-1,-40 0 1,122-41-1</inkml:trace>
  <inkml:trace contextRef="#ctx0" brushRef="#br0" timeOffset="43399.5305">40211 16975 0,'82'0'62,"0"0"-62,0 0 16,41 0-16,-42-40 15,42 40-15,-82 0 16,41 0 0,-82-82 15,0 41 0,0 0-15,-82 41-1,82-82 1,0 41 0,41 41 15,41 0-16,0 0 1,-82 82 0,0-41-16,0 123 15,-123 40 1,82-163-16</inkml:trace>
  <inkml:trace contextRef="#ctx0" brushRef="#br0" timeOffset="44667.0968">41766 16566 0,'0'-40'16,"0"-42"-16,0 123 63,0 0-48,0 40-15,0 1 16,0 0-16,0 0 15,-41 204 17,41-245-1,0-82 0</inkml:trace>
  <inkml:trace contextRef="#ctx0" brushRef="#br0" timeOffset="45083.6081">41725 16526 0,'0'0'0,"0"-82"16,0 0-1,41 0 1,41 82-16,0 0 15,-1 0 1,-81 123 0,0-41-1,-163 81 1,81-81 15,0-82-15,82 41-1,41-41 17,41 82-17,41 0 1,-1 40 0,-40 83-1,41-123 1,-82-41-1</inkml:trace>
  <inkml:trace contextRef="#ctx0" brushRef="#br0" timeOffset="45616.5066">42543 16853 0,'0'-41'16,"82"41"15,41 0-16,-82 0 1,-41 82 15,0-1-15,-41-81-16,-41 82 16,41-82 15,82 0 0,82 0-15,-42 0-1,-40 41 1,0 41 0,-41-41-1,0 82 1,-163-82-1,81-1 1,0-40 0,41-40-16</inkml:trace>
  <inkml:trace contextRef="#ctx0" brushRef="#br0" timeOffset="46250.8519">43361 16812 0,'0'-41'16,"82"41"46,0 0-46,0 0-16,0 0 15,-42 0-15,42 0 16,-41 0 0,0 0-1,0 0 17</inkml:trace>
  <inkml:trace contextRef="#ctx0" brushRef="#br0" timeOffset="46849.8988">44834 16280 0,'-41'-82'16,"41"41"31,41 41-31,82 0-1,-42 41 1,-81 41-1,0 0 1,-204 82 15,122-124 16,164-40-16,82 0-15,-124 0 0,42 82-1,-82 0 1,-41 0 0,-81-41-1,-1 41 1,82-82-1,-82 0 1,123-41 0</inkml:trace>
  <inkml:trace contextRef="#ctx0" brushRef="#br0" timeOffset="47183.4636">45448 16116 0,'0'0'0,"0"-40"15,0 80 32,0 42-31,0 0-16,0 123 15,0-42 1,0-40 0,0-82-1,0 0 1,0-82 15,0 0-15,0-41-16</inkml:trace>
  <inkml:trace contextRef="#ctx0" brushRef="#br0" timeOffset="47500.4483">45448 16157 0,'0'0'0,"0"-41"16,40-40-16,1 81 16,0 0-1,41 0 1,-82 81-1,0 42 1,0-41 0,-123 0-16,42-41 15,40-41 1,41 82 0,41-42 30,81 42-30,1-41 0,-41 0-1,41 41-15</inkml:trace>
  <inkml:trace contextRef="#ctx0" brushRef="#br0" timeOffset="47733.6509">46020 16607 0,'0'0'0,"0"-41"15,0 82 48,0 41-63,0-41 15,0 41-15,0 0 16,0 40 0,123 165-1</inkml:trace>
  <inkml:trace contextRef="#ctx0" brushRef="#br0" timeOffset="48500.0852">36612 18898 0,'0'-41'15,"81"-41"32,1 82-47,82-82 16,-82 82-1,204-40 17,-245 40-32</inkml:trace>
  <inkml:trace contextRef="#ctx0" brushRef="#br0" timeOffset="49116.4551">36653 18898 0,'0'41'63,"0"82"-48,0-82 1,0-1-16,0 83 16,81 245-1,-81-122 1,82-1-1,-41 1 1,-41-83-16,82-40 16,-82 0-16,0-1 15,41-40-15,-41 123 16,0-42 0,82 42 15,-82-1-16,0-81 1,0 82 0,41-42-1,-41-40 1,0-82-16,81 122 16,-81-122-16,0 41 15,0-41 1,41 41-1,41-41 1,0-41 0,122 82-1</inkml:trace>
  <inkml:trace contextRef="#ctx0" brushRef="#br0" timeOffset="49781.5758">38493 19348 0,'-41'-123'15,"41"41"1,0 42 0,-81 40-1,81 122 32,41 124-31,-1 204 15,-40-369-31,0 42 16</inkml:trace>
  <inkml:trace contextRef="#ctx0" brushRef="#br0" timeOffset="50201.252">39802 19143 0,'0'-81'0,"0"40"15,0 82 32,0 40-47,0 1 16,0 0-16,41 123 31,-41-42-15,0-81-1,0 0-15</inkml:trace>
  <inkml:trace contextRef="#ctx0" brushRef="#br0" timeOffset="50734.0505">41684 19143 0,'0'0'0,"0"-40"0,0-42 15,41 41 17,0 41-32,0 0 15,41 0-15,40 123 31,-122-1-15,-81 42 0,-42-1-1,82-122 1,82-41 46,82 0-62,-42 0 16,83 0 0,0-122-16</inkml:trace>
  <inkml:trace contextRef="#ctx0" brushRef="#br0" timeOffset="51166.9605">43116 19021 0,'0'-41'31,"0"164"47,0-83-78,0 1 16,0 82-16,-41-41 16,41 0-16,0-1 15,0 42 1,0-82-1,0 41 1,41-41 0,0 41-1,-41-41 17,0 40-17,82 1-15</inkml:trace>
  <inkml:trace contextRef="#ctx0" brushRef="#br0" timeOffset="51565.4081">43239 20125 0,'0'123'0,"0"-82"15,40 41 1,-40-1 0,0 42-1,0 0 1,0-41 0,0 40-1,41 1 1,-41-82-1,0 123 1,0-83 0,0 1-1,0 0 1,0 0 15,0 0-15,0-41-1,0-1 1,0 42 0,0 0-1,0 0 1</inkml:trace>
  <inkml:trace contextRef="#ctx0" brushRef="#br0" timeOffset="52616.6495">43811 18980 0,'0'-41'16,"0"0"-1,0-41 48,41 164-16,-41 0-32,0 0-15,0-1 0,0 1 16,82 41 0,-82-41-1,0 0 1,0-123 31,-41-41-32,41 0-15,-41-82 16,41-40 15,0 122-15,0 0-1,0 41 1,0 0 0,-82 82 359,82 0-360</inkml:trace>
  <inkml:trace contextRef="#ctx0" brushRef="#br0" timeOffset="53467.7374">43075 18693 0,'0'-40'31,"0"80"32,0 1-63,0 0 15,0 41-15,0 0 16,0 0 0</inkml:trace>
  <inkml:trace contextRef="#ctx0" brushRef="#br0" timeOffset="54783.9247">38534 20739 0,'0'-41'16,"0"0"-1,-82 41 17,82 82-17,-40 0-15,40-1 16,0 165-1,81-124 17,410-285 15,-368-42-16,-164 42-16,0 40-15,-122 82 16,81 41-16,41 0 16,0 0-1,-41 164 1,123 40 0,82-81-16</inkml:trace>
  <inkml:trace contextRef="#ctx0" brushRef="#br0" timeOffset="55117.7729">40171 20575 0,'0'-41'15,"0"123"32,0 0-31,0 0-16,0-1 15,0 1-15,0 82 16,0-1 0,81-122-1</inkml:trace>
  <inkml:trace contextRef="#ctx0" brushRef="#br0" timeOffset="55567.634">42093 20411 0,'0'0'15,"0"-122"-15,0 81 16,-41 41-1,41 123 32,0-1-31,0 42 0,0 40-1,0-122 1,0 0-1</inkml:trace>
  <inkml:trace contextRef="#ctx0" brushRef="#br0" timeOffset="57000.5612">43852 20125 0,'0'0'0,"0"82"47,0 0-31,82 0-16,-82-1 15,41 42 1,-41-41 0,0 41-1</inkml:trace>
  <inkml:trace contextRef="#ctx0" brushRef="#br0" timeOffset="61018.3363">38657 22579 0,'0'-81'15,"0"40"1,0 0 31,0 123-16,-82-41-15,82 122-1,-41 42 1,41-124 0,0 1-1,41-82 1,82 0-1,-41 0-15,-41 0 16,40-41 0,1 0-1,-82 1 1,0-42 0,-41 0-1,-40 0 1,-1 82-1,0-82 1,41 82 0,0 0-1,41 82 1</inkml:trace>
  <inkml:trace contextRef="#ctx0" brushRef="#br0" timeOffset="61921.0622">40089 22457 0,'0'-82'16,"0"41"15,0 82 31,0 41-46,0 0-16,0 40 16,0 42-1,82-41 1,-42-42-1,1-81 1,41 0 0,0 0-1,-41-41 1,0-81 0,-41-42-1,0 41 1,0 42-1,-41-1 1,-41 82 0,0 0-1,41 0 1,0 0 0,41 41-1</inkml:trace>
  <inkml:trace contextRef="#ctx0" brushRef="#br0" timeOffset="70685.5276">42216 22007 0,'0'-41'0,"-41"123"47,41-41-32,0-1-15,-41 83 16,41-41-16,-82 0 16,82 0-16,-41-1 15,41 1-15,-81 0 16,-42 0-1,82-82 17,0-82-1,41-163 0,0 163-15,82 0-1,-41 82 1,41 123 0,40-1 15,-40 42-15,0-123-1,-82 82 1,41-123-16</inkml:trace>
  <inkml:trace contextRef="#ctx0" brushRef="#br0" timeOffset="70935.6485">42380 22579 0,'-41'0'15,"41"-81"1,41 81 31,40 0-31,-40 0-1,82-41 1,-82 41-16</inkml:trace>
  <inkml:trace contextRef="#ctx0" brushRef="#br0" timeOffset="71135.7484">42707 22211 0,'0'-82'15,"0"42"1,82-1-1,-1 41 1,1 0 0,-41 0 15</inkml:trace>
  <inkml:trace contextRef="#ctx0" brushRef="#br0" timeOffset="71454.1121">42870 22048 0,'-40'0'0,"40"41"31,-41 40-15,41 1 0,0 0-1,0-41 1,81-41-16,1 82 15,0-82 1,-82 41 0,41-41 15,-41 41-15,-82 40-1,0-81 1,1 41-1</inkml:trace>
  <inkml:trace contextRef="#ctx0" brushRef="#br0" timeOffset="72466.1095">43279 21884 0,'0'-41'46,"0"82"48,0 41-63,0-41-15,41-41-16,-41 41 31,0 0 32,0 40-32,0-40 0,0 0-15,41-41 0,-41 82-1,0-41 1,0 0-1,0 0 1,0 41 0,41-42-1,-41 42 1,0 0 0,0 0-1,0-41 1,82 0-1</inkml:trace>
  <inkml:trace contextRef="#ctx0" brushRef="#br0" timeOffset="78495.8281">44220 21925 0,'0'-82'0,"0"41"31,-41 41-16,1 0 48,-1 82-47,41-41-1,0 123 1,0-1-1,0-40 1,81-41 0,-40-82-1,0 0 1,82 0 0,-82 0-16,41-41 15,-82 0 1,41 41-16,-41-41 15,81-123 17,-81 123-17,-40-122 1,-42 122 0,0-41-1,0 41 1,41 41-1,-41 0 1</inkml:trace>
  <inkml:trace contextRef="#ctx0" brushRef="#br0" timeOffset="80137.0638">44834 18203 0,'0'-82'32,"0"41"30,82 41-62,-41 0 16,0 0-1,-1 0 17,42 123 14,-82-82-30,0-1-16,41 124 31,41 81-15,0-40 0,-41-123-1,-41 81 1,82-122-16,-82 123 15,40-82-15,-40-41 16,0 81 0,0 83-1,0-1 1,0-122-16,82 41 16,-82-82-1,0 0-15,0 81 16,41 1-1,-41-82-15,0 41 16,0 0 0,0 0-1,82-82 1,-82 122 0,0-40-1,0 0-15,0 0 16,41-82-16,-41 81 15,0 1 1,0 0 0,0-41-1,0 0 17,0 41-17,-82-82 1,-41 122-1,-40 1 1,40 0 15,82-41-15,-41-82-16</inkml:trace>
  <inkml:trace contextRef="#ctx0" brushRef="#br0" timeOffset="120674.3771">16935 22416 0,'41'0'47,"41"0"-32,0-41 1,82-205 15,-246 83 0,-164 81 1,124 164-1,81 122-16,41 42 1,0-1 0,204-163-1,-122-82 1,82 0 0,-42-123-1,-122 82-15</inkml:trace>
  <inkml:trace contextRef="#ctx0" brushRef="#br0" timeOffset="122241.6047">17549 22375 0,'0'-41'0,"0"0"15,0-41-15,0 41 16,41-40 0,0 81-1,41 0 1,-41 122 0,-41 1-1,0 0 1,-82-82-1,82 40 1,0-162 15,82 40-31,-42-82 16,42 0 15,0 41-15,-82 1-1,-41 81 1,41 81 0,0 42-1,-41-41-15,41 82 16,0-83-16,0-40 16,0 41-1,82-41 1,123-41-1,-83-82 1,-81-40 0,41-42-1,-82 0 1,41 123 0,0 41 15,41 41-16,-41 41 1,-41-41 0,0-82 46,-41-41-46,0 82-16,41-82 15,-41 123 1,-41 82 0,82 41-1,0-42 1,41-81 0,82-41 15,-41 0-16,81-41 1,-40-163 0,-82 122-1,-41 0 1,0 41 0,0 82-1,0 41 1,82 0 15,-1-82-15,-40 0-1,-41-82 17,0 0-32,-41-40 31,-81 122-16,40 0 1,41 122 0,41-40-1,0 0-15,0-41 16,82 41-16,0-82 16,-1 0-1,42 0 1,0-123-1,-41-41 1,-82 1 0,41-1-1,-41 41 1,0 1 0,0 40 15,-41 82-16,41 41 1,0 81 0,0 165-1,81 81 1,1-41 0,-41-81-1,-41-206-15,0 1 16,0 0-16,0-123 47,0 1-47</inkml:trace>
  <inkml:trace contextRef="#ctx0" brushRef="#br0" timeOffset="122491.3694">19635 22457 0,'0'-82'16,"-82"-41"-1,82-40 1,41 122 0,0 41-1,41 0 1,82 163 0,-164-40-1,-82-41 1,0 0-1,0-41 1,41-41 0,41-82-1</inkml:trace>
  <inkml:trace contextRef="#ctx0" brushRef="#br0" timeOffset="122875.0075">20167 21884 0,'-41'-82'16,"41"41"-1,0 0 1,0-40-1,0 40 1,0 123 31,0 40-47,41 410 16,-41-327 15,41-124-16,0-40 1,41-41 0,0-122-1,-82-42 1</inkml:trace>
  <inkml:trace contextRef="#ctx0" brushRef="#br0" timeOffset="123074.7213">20044 22170 0,'0'-41'63,"82"41"-63,0 0 15,0 0-15,0-81 16</inkml:trace>
  <inkml:trace contextRef="#ctx0" brushRef="#br0" timeOffset="123374.3605">21885 21802 0,'0'-41'31,"82"41"-15,-41-81-1,41 81 1,122-41 0,-163 41-1,0 0 1</inkml:trace>
  <inkml:trace contextRef="#ctx0" brushRef="#br0" timeOffset="123774.7856">21762 21761 0,'-40'0'16,"40"123"31,0-41-31,0 0-1,0-41 1,40-41 46,42 0-46,0 0 0,-41 0-16,0 0 15,123 81 1,-164 42-1,0-82 1,-123 164 0,-123-124-1,205-40 1,1-41 0</inkml:trace>
  <inkml:trace contextRef="#ctx0" brushRef="#br0" timeOffset="124174.9174">21067 23316 0,'0'0'0,"-41"0"0,-41 0 15,41 0 1,-40 82-1,244-82 17,124-41-17,408-82 1,-163 41 0,-246 82-1,-245 0 1</inkml:trace>
  <inkml:trace contextRef="#ctx0" brushRef="#br0" timeOffset="124582.162">20535 23847 0,'0'0'0,"-122"0"0,81 0 16,82 0 31,122 0-47,124-81 16,612-83-1,-489 164-15,449-164 16,-655 164-16,-81 0 15,-82 0 1,-41-40 109</inkml:trace>
  <inkml:trace contextRef="#ctx0" brushRef="#br0" timeOffset="129191.4598">46511 22007 0,'-41'0'0,"82"0"62,82 82-46,0-82-16,40 0 15,205 0 1,82 0 0,-204 40-1,-164-40 1,-123 0 15,-41 0-15,0-40-1,0-1 1,0-41 0,42 82 15,80 0 0,1 0-15,82 82-1,-41 40 1,-41 42 0,-41-82-1,-123 41 1,0-83-1</inkml:trace>
  <inkml:trace contextRef="#ctx0" brushRef="#br0" timeOffset="137090.6211">6136 22988 0,'-41'0'0,"41"-40"0,-82-1 32,164 82 46,-82-1-78,41-40 15,0 82 1,41 0 0,-41-82-1,122 0 1,165-286-1,367-82 1,246-164 0,-655 491-1,-245 41 1</inkml:trace>
  <inkml:trace contextRef="#ctx0" brushRef="#br0" timeOffset="137526.2581">6381 23234 0,'0'41'63,"41"-41"-48,0 0 1,41 0-16,41-41 16,327-205-1,450-285 1,-246 163-1,-245 163 1,-327 164 0,0 41 15,0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04:17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17713 10922 0,'-41'0'16,"-41"0"46,123 0 32,41 0-78,40 0-1,-81 0 1,164 0 0,81-82-1,-163 82 1,0-41-1,-82 41 1,-1 0 0,42 0-1,0 0 1,123-82 0,-42 82-1,124-41 1,-83 41 15,-81-82-15,40 41-1,1 41 1,0 0 0,-82-81-16,122 81 15,-122 0-15,0 0 16,81 0-1,124 0 1,-124 0 0,1 0-1,0 0 1,-1 0 0,-81 0-1,0 0-15,41 0 16,-83 0-1,42 0 1,0 0 0,123 0-1,-42 0 1,42-41 0,40 41-1,42-82 1,-42 82-1,-163 0-15,81 0 16,-40 0-16,0 0 16,122-41-1,287-41 1,-82 82 0,-123-82-1,1 82 1,-165-81 15,-81 81-31,-41 0 16,41 0-16,-41 0 15,-41 40 110,0 1-78,0 0-16,-82-41-31,41 0 16,-41 82 0,41-82-1,-41 0 1,-40 0 0,40 0-16,-82 0 15,123 0-15,0 0 16,-81 0-1,-83 0 1,-40-41 0,122 41-1,82 0 1,-82 0 0,42 0-1,40-41 1,-41 41-1,0 0 1,-41 0 0,1 0-1,-1 0 1,-82 0 0,42 0-1,-1 0 1,-40 0-1,81 0-15,-123 0 16,124 0-16,-1 0 16,-122 0-1,-124 82 1,206-82 0,-1 41-1,82-41 1,41 0 15,0 82-15</inkml:trace>
  <inkml:trace contextRef="#ctx0" brushRef="#br0" timeOffset="1500.3213">40252 2209 0,'-41'-41'16,"41"-41"-1,82 82 17,164 82-17,-124 327 32,-244-286-31,40-41-1,82-164 17,0 0-32,82 0 15,40-163 1,-40 40-1,0 82 1,-82 83 0,-82 80 15,82 42-31,-41 0 16,41 163-1,0-163 1,123 0 15,82-82-15,-83 0-16</inkml:trace>
  <inkml:trace contextRef="#ctx0" brushRef="#br0" timeOffset="1650.3932">41684 1963 0</inkml:trace>
  <inkml:trace contextRef="#ctx0" brushRef="#br0" timeOffset="2033.2349">41561 2250 0,'-41'0'15,"41"41"32,0 0-47,0 40 16,41 1-16,-41 0 0,0 41 31,0-1-15,0-81-1,0 41 1</inkml:trace>
  <inkml:trace contextRef="#ctx0" brushRef="#br0" timeOffset="2282.4549">42052 2332 0,'0'-41'0,"82"41"62,0 0-46,0 0-16,40 0 16,1 0-16,-41-82 15,163 82 1,-204 0-16</inkml:trace>
  <inkml:trace contextRef="#ctx0" brushRef="#br0" timeOffset="2499.6283">42625 2004 0,'0'0'0,"-123"0"0,123-41 15,0 123 48,41 0-63,-41 0 15,0 41 1,41 122 0,-41-204-1</inkml:trace>
  <inkml:trace contextRef="#ctx0" brushRef="#br0" timeOffset="3066.1819">43116 2086 0,'0'-41'0,"0"0"16,0 0-16,82-40 15,40 40 1,-40 41-1,0 41 1,-41 122 0,-41 1-1,-41-41 1,-41-123 0,82-82 15,82 0-16,0-163 1,-41 122 0,-41 82-1,0 82 32,0 41-31,0-1-1,0 124 1,0-82 0,41 40-1,122-163 1,1 0 0,0-82-1,-164 1 1</inkml:trace>
  <inkml:trace contextRef="#ctx0" brushRef="#br0" timeOffset="3349.9221">44139 2127 0,'40'0'47,"1"0"-32,41 41 1,-82 41-1,0-41 1,0 0-16,-41 81 16,-41-40-16,1-41 15,122-41 32,163-41-31,82 41-1,-81-82-15</inkml:trace>
  <inkml:trace contextRef="#ctx0" brushRef="#br0" timeOffset="3566.48">44875 2209 0,'41'0'47,"81"0"-31,42 0-16,-41 0 16,81-41-1,-163 41 1</inkml:trace>
  <inkml:trace contextRef="#ctx0" brushRef="#br0" timeOffset="3782.9185">45407 1882 0,'0'0'0,"-82"-41"16,82-41-1,41 164 16,-41 0-15,0 40 0,0 246-1,0-163 1,41-164 0</inkml:trace>
  <inkml:trace contextRef="#ctx0" brushRef="#br0" timeOffset="4249.4648">45775 2004 0,'0'0'0,"0"-81"16,41 81-1,-41-41-15,82 41 16,-1 81 15,-40-40-31,-41 123 16,0-82-16,0 0 15,-41-1 1,41-162 31,41-42-47,41 41 15,0-82 1,-82 42 0,0 163 31,-82 0-47,82 122 15,0 83 16,0-165-15,82 1 0,-41-82-16</inkml:trace>
  <inkml:trace contextRef="#ctx0" brushRef="#br0" timeOffset="4650.037">46593 2250 0,'0'-82'16,"82"82"0,-41 0-1,0 0-15,-1 0 16,42 0 0,-82 82-1,-82 81-15,42-122 16,-1-41-1,-41 123 1,123-123 15,41 0-15,-42 41 0,1-41-1,-41 41 1,-81 82-1,-124-123 1,41 81 0,1-122-1,163-40 1</inkml:trace>
  <inkml:trace contextRef="#ctx0" brushRef="#br0" timeOffset="4883.4681">46838 2291 0,'82'0'0,"0"0"15,-82-41 1,164 41-1,-42 0 1,83 0 0,-41 0-16</inkml:trace>
  <inkml:trace contextRef="#ctx0" brushRef="#br0" timeOffset="5033.1337">47534 2536 0,'123'0'62,"-42"-82"-62,1 82 16,0-82-16,0 82 16</inkml:trace>
  <inkml:trace contextRef="#ctx0" brushRef="#br0" timeOffset="5416.0554">48475 1923 0,'-41'0'46,"41"81"-46,0 1 16,0 0-16,0 0 16,0 40-1,122-40 1,-40-41 0,41-41-1,-41-82 1,0 1-16,-82-124 15,0 123-15,0 41 16,0 0 0,-328 41-1,165 0 1,-1 82 0</inkml:trace>
  <inkml:trace contextRef="#ctx0" brushRef="#br0" timeOffset="6066.7248">30394 3927 0,'-41'0'16,"123"0"15,0 0-15,40-82-16,-40 82 15,0 0-15</inkml:trace>
  <inkml:trace contextRef="#ctx0" brushRef="#br0" timeOffset="6483.4852">30230 4009 0,'0'81'62,"0"1"-62,0 41 0,0 0 16,0 40-16,0-40 16,0 327-1,0 41 1,0-82-1,0-82 1,0 41 0,0-122-16,0 81 15,0-204 1,0-1-16,0 124 16,0-123-1,0-42 16,123-81-15,0-81-16</inkml:trace>
  <inkml:trace contextRef="#ctx0" brushRef="#br0" timeOffset="7049.5368">31580 4336 0,'0'-82'16,"0"205"30,0 40-30,0 83-16,0-123 16,0 122-1,0 0 1,0-40 0,0-164-16</inkml:trace>
  <inkml:trace contextRef="#ctx0" brushRef="#br0" timeOffset="7533.4727">33462 4377 0,'0'-41'0,"0"164"63,0-1-48,0 42-15,0-41 16,0-1-16,0 1 16,0 41-1,82-123 1</inkml:trace>
  <inkml:trace contextRef="#ctx0" brushRef="#br0" timeOffset="8000.1931">35262 4295 0,'0'-41'16,"0"164"47,0 0-63,0-42 15,0 165-15,0-42 31,0-40-15,0-41 0</inkml:trace>
  <inkml:trace contextRef="#ctx0" brushRef="#br0" timeOffset="8582.952">36775 4172 0,'0'-82'15,"0"1"17,0 162 15,0-40-32,0 0-15,0 41 16,0 0-16</inkml:trace>
  <inkml:trace contextRef="#ctx0" brushRef="#br0" timeOffset="8707.5343">36734 5072 0,'41'0'31,"-41"41"-15</inkml:trace>
  <inkml:trace contextRef="#ctx0" brushRef="#br0" timeOffset="9028.9131">36775 5645 0,'0'41'31,"0"41"-16,41-1 1,0 42 0,-41-41-1,0 41 1,0-1 0,0-40-1,0-41 16,0 0-15,0 41 0,0-41 15</inkml:trace>
  <inkml:trace contextRef="#ctx0" brushRef="#br0" timeOffset="9600.1685">37798 4704 0,'0'0'0,"0"-41"16,0 82 46,0 41-62,0 0 16,0-1-16,0 165 31,164-164-15,40-82-1,-81-41 16,-41-82-15,-82-41 0,0-81-1,-82-41 1,0 204 0,-123 82-1,83 82 1,122 122-1</inkml:trace>
  <inkml:trace contextRef="#ctx0" brushRef="#br0" timeOffset="10067.3988">38698 3804 0,'0'-82'16,"41"82"15,41 0-31,-1 0 16,-40 0-1,41 0 1,-41 41 0,-41 327-1,0-40 1,82 162 0,0-40-1,40-81 1,-81-1 15,41-205-15,-82-81-1,-82-41 1,-81-41 0,-205 205-1,-205-42 1</inkml:trace>
  <inkml:trace contextRef="#ctx0" brushRef="#br0" timeOffset="11638.7804">36734 5113 0,'0'82'47</inkml:trace>
  <inkml:trace contextRef="#ctx0" brushRef="#br0" timeOffset="13184.2664">32071 4295 0,'0'-123'16,"0"82"-1,0 0 1,0 1 15,-82 40 1,41 0-17,-81 0 32,81 0-31,0 0-1,0 0 1,-41 0 0,41 0-1,0 0 1,-41 40-1,41 42 1,41 82 0,-40-41-1,40-42 1,0-40-16,-82 82 16,82-82-1,0 41-15,-41 81 31,41-40-15,0 41 0,0 40-1,82-40 1,-82-1 0,41-40-1,-1-123-15,42 82 16,0 0-1,-41-82-15,0 0 16,82 0 0,122 0-1,-122-82 1,0 0 0,-42 0-1,-81 41 16,82-81-31,-82 40 16,41 0-16,-41 0 16,0-81-1,0-1 1,-41-122 0,-82 122-1,1-81 1,-1-1-1,0-40 1,123 204-16,-82 82 16,1 0-1,40 0-15,-164 327 16,1 82 0,204-327-1</inkml:trace>
  <inkml:trace contextRef="#ctx0" brushRef="#br0" timeOffset="14567.8205">43320 4827 0,'-41'-41'0,"41"-41"16,41 0-1,0 82 1,327-82 15,-368 328 1,-122-164-17,122-164 32,0 41-31,82 0-16,-42-163 15,-40 122 1,0 0 0,-40 164 46,40 40-62,-82 42 16,82 81-1,0-163 1,163 0 0,-40-82-1,-82 0-15</inkml:trace>
  <inkml:trace contextRef="#ctx0" brushRef="#br0" timeOffset="14884.1581">44179 4745 0,'0'-41'0,"41"41"15,0 0 1,41 0-1,0 0 1,-82 82 0,-41 163-1,-123-81 1,123-123 0,82-41 30,41 0-46,164-82 16,-42 41 0,-163-41-16</inkml:trace>
  <inkml:trace contextRef="#ctx0" brushRef="#br0" timeOffset="15417.674">45611 4663 0,'-82'41'62,"1"41"-62,-1-82 16,0 82-16,0-82 16,0 41-16,41-41 31,41-41 0,123-164-15,0-40-1,-123 81 1,0 0 0,-41 164 15,41 41-31,-41 82 15,41 123 1,0-83 0,164 42-1,-42-83 1,-81-40 0</inkml:trace>
  <inkml:trace contextRef="#ctx0" brushRef="#br0" timeOffset="16251.3481">46348 4377 0,'0'-82'15,"0"0"1,81 82-1,1 0 1,0 82 0,-82 82-1,-41 40 1,164-327 46,-123 42-46,82-1-16,-82 0 16,40-82-1,-40 83 1,0 162 31,0-40-47,0 0 15,0 123 1,0-1 0,82-40-1,41-82 1,41-41 0,-123-123-1,-41 42 16,0-42-15,81 123 15,-40 82-15,-41-41 0,0 40-1,0 42 1,-41-82-1,123-41 32,-41 41-31,-41 41 15,0 40-15,-82-81-1,-40 0 1,81-41 0,-41 0-16</inkml:trace>
  <inkml:trace contextRef="#ctx0" brushRef="#br0" timeOffset="16852.1024">48966 3763 0,'0'0'0,"0"-41"15,-41 41-15,41-41 16,-41 41-1,-82 409 17,328 287-1,-205-328-15,0-163-1,-41-165 1,-41 1-1,41-245 1</inkml:trace>
  <inkml:trace contextRef="#ctx0" brushRef="#br0" timeOffset="17001.7143">48679 4663 0,'0'-41'0,"123"41"15,-41-122 1,122 122 0,205-41-1</inkml:trace>
  <inkml:trace contextRef="#ctx0" brushRef="#br0" timeOffset="17784.289">49579 4786 0,'0'-41'16,"82"41"0,-82-123-16,82 41 15,-41-245 1,-41 204 0,-82 123 15,41 0-16,-41 41 1,41 123 0,82-123-1,82-41 1,-82 41 0,41 82-1,-1 40 1,-81-40-1,41-82 1,0 41 0,41-82 15,-41 0-31,82-164 16,-42 0 15,-81 42-16,0 40 1,0 164 15,0-1-15,82-40 0,-41-41 30,-41-81-30,0-42 0,0 82-1,0-41 1,-82 123 0,82 123 15,0-83-16,0 1 1,41 0 0,164-82-1,-82-41 1,-123-82-16</inkml:trace>
  <inkml:trace contextRef="#ctx0" brushRef="#br0" timeOffset="18101.2493">50806 4418 0,'0'0'0,"0"-82"16,82 82 62,-82 41-78,41-41 16,0-41-1,-41 0 1,0-41-1,0 0 1,-82 82 0,0 0-1,82 164 1,0 41 0,41-83-1,82-40 1,245-164-1,164-163 1</inkml:trace>
  <inkml:trace contextRef="#ctx0" brushRef="#br0" timeOffset="18584.1614">51993 3968 0,'0'-82'16,"0"164"15,122 0-15,-81-1-16,-41 1 15,82 41-15,0 0 16,-82-42 0,41-121 15,-41-42-16,0-123 1,0-40 0,0 163-1,0 123 1,0 82 0,0 122-1,0-81 1,0-123-1</inkml:trace>
  <inkml:trace contextRef="#ctx0" brushRef="#br0" timeOffset="19364.7416">52770 4254 0,'0'0'0,"0"-82"16,0 41-16,0 0 15,0 1 1,0-83 0,-82 41-1,41 82 1,0 82 0,41 204-1,0-122 1,0-123-1,82 0 1,0-41 0,0-123-1,-82-41 1,0 42 0,0 162 30,0 1-30,0 82 0,0-82-1,82-41 1,-42 0 0,42-82-1,0-41 1,-82 1-1,0 40 1,-41 82 0,0 0 15,41 41-31,0 0 31,41-41-31,41 163 16,-82-122-16,123 0 15,-123 82 1,0-82 0,0 0-1,41-41 1,-1 0 0,42-82-1,0 41 1,-41 41-1</inkml:trace>
  <inkml:trace contextRef="#ctx0" brushRef="#br0" timeOffset="20884.6138">49088 6749 0,'0'123'63,"0"41"-48,0 122-15,0 41 16,0 532 0,0-41-1,0-81 1,0-410-16,82 286 16,-82-408-16,0-41 15,0 40 1,0-40-1,-41-123 1,0-123 15</inkml:trace>
  <inkml:trace contextRef="#ctx0" brushRef="#br0" timeOffset="22518.3564">41889 7813 0,'-41'0'47,"41"-41"-47,0-41 31,0-41-15,82 123 0,81 0-1,-81 205 1,-82 40 0,-41-40 15,0-42-16,0-163 1,41-81 15,41-1-15,-41-41-16,123-163 16,-41 204-16,-82 0 15,82 41 1,-82-81-1,0 81 1,0 122 31,-82 1-47,82 164 31,0 40-15,0-245-1,41 41 1,0-82 0,163 0-1,-163-82 1</inkml:trace>
  <inkml:trace contextRef="#ctx0" brushRef="#br0" timeOffset="25584.932">42707 8304 0,'0'-41'16,"0"0"-1,41-41 1,41 82 0,-1 0-1,1 164 1,-164 245 31,-40-327-32,122-42 1,81-40 31,1 0-31,-41-81-16,0 81 15,82-41 1,-41-41-16</inkml:trace>
  <inkml:trace contextRef="#ctx0" brushRef="#br0" timeOffset="25785.1984">43361 8140 0,'0'-41'15,"82"-41"17,0 82-17,-41 0-15,41 0 16,-41 0 0</inkml:trace>
  <inkml:trace contextRef="#ctx0" brushRef="#br0" timeOffset="25934.9609">43484 8222 0,'41'0'47,"0"0"-47,0 0 16,81 0-1,-122-41-15</inkml:trace>
  <inkml:trace contextRef="#ctx0" brushRef="#br0" timeOffset="26268.7361">43893 7690 0,'0'-41'16,"0"0"-1,0 82 63,0 0-78,41 41 0,-41 41 16,0-42-16,0 1 16,0 82-1,0-1 1</inkml:trace>
  <inkml:trace contextRef="#ctx0" brushRef="#br0" timeOffset="26601.6165">44711 8017 0,'0'-81'16,"0"162"31,0 1-47,82 0 15,-82 41 1,0 40-1,0-122 1</inkml:trace>
  <inkml:trace contextRef="#ctx0" brushRef="#br0" timeOffset="27135.1538">45161 7690 0,'0'-41'0,"0"-41"16,82 82-16,-82-41 16,82 41-1,0 0 1,-82 123-1,0 123 1,0-124 0,-82-122-1,82-81 32,82-42-31,-1-41-1,1 41 1,-82 83 0,0-1-1,0 122 17,0 1-32,0 0 15,0 204 1,0-122-1,164-82 1,-82-41 0</inkml:trace>
  <inkml:trace contextRef="#ctx0" brushRef="#br0" timeOffset="27468.7932">46102 7976 0,'0'-81'16,"82"81"-1,-41-82 1,0 82 0,41 82-1,-82-1 1,-82 1 0,0 41-1,164-123 32,-41 0-31,-41 41-16,41 41 15,-41-1 1,0-40 15,-164 41-15,0-41-1,123-41 1</inkml:trace>
  <inkml:trace contextRef="#ctx0" brushRef="#br0" timeOffset="27752.2033">46757 7854 0,'40'-82'47,"42"82"-47,41 0 15,-82-41-15,0 41 16,41 0 0</inkml:trace>
  <inkml:trace contextRef="#ctx0" brushRef="#br0" timeOffset="27868.8375">47002 8017 0,'41'0'15,"0"0"1,41 0-16,40-41 16</inkml:trace>
  <inkml:trace contextRef="#ctx0" brushRef="#br0" timeOffset="28236.0504">47452 7567 0,'0'-41'16,"0"82"31,0 41-31,0-41-16,0 0 0,0 0 15,0 41 1,164 0-1,-42-82 1,-40-205 0,-82 123-1,0-41 1,-123 42 15,1 81-15,-83 81-1,123 42 1</inkml:trace>
  <inkml:trace contextRef="#ctx0" brushRef="#br0" timeOffset="29069.4314">50315 7404 0,'0'-82'16,"0"41"0,0-41-1,82 82 1,-41 0-16,41 246 31,-123-83 0,-41-81-15,123-82 15,0-41-31,0-82 16,82-40 15,-82-1-15,-41 123-1,0 82 17,0 0-32,0 82 15,0 81 1,0-81 0,81-41-1,1-82 1</inkml:trace>
  <inkml:trace contextRef="#ctx0" brushRef="#br0" timeOffset="29387.9258">51175 7526 0,'81'-40'31,"-81"121"16,0 1-47,-41-41 15,41 0 1,0 41 15,41-82-31,41 0 16,0 0 0,-82 41-1,0 0-15,-82 81 16,41-122-1,0 41-15,-40-41 16,-1 41 0</inkml:trace>
  <inkml:trace contextRef="#ctx0" brushRef="#br0" timeOffset="29585.1714">51584 7567 0,'0'-41'16,"81"41"-16,1 0 15,41 0 1,-82 0-1</inkml:trace>
  <inkml:trace contextRef="#ctx0" brushRef="#br0" timeOffset="29735.7307">51788 7731 0,'41'0'31,"82"0"-16,-41 0-15,-42-82 16,1 82-16</inkml:trace>
  <inkml:trace contextRef="#ctx0" brushRef="#br0" timeOffset="30001.879">52320 7158 0,'0'-41'16,"0"-40"-1,0 162 32,0-40-47,0 0 16,82 41-1,-82 82 1,41-83 0,40 124-1</inkml:trace>
  <inkml:trace contextRef="#ctx0" brushRef="#br0" timeOffset="30252.5643">52934 7608 0,'0'-82'0,"0"123"63,0 0-63,0 41 15,0-41-15,0 0 16,0 82 0,0-82-1</inkml:trace>
  <inkml:trace contextRef="#ctx0" brushRef="#br0" timeOffset="30736.1099">53465 7077 0,'0'-82'16,"0"41"0,41 41-1,0 0 1,0 163-1,-41 1 1,0-82 0,0 0-1,0-123 17,41-41-17,82-82 1,-42 1-1,-81 40 1,0 205 31,-40-41-47,40 0 16,0 81-1,0-81-15,40 41 16,-40 0-1,82-41 1,-41-41-16</inkml:trace>
  <inkml:trace contextRef="#ctx0" brushRef="#br0" timeOffset="31035.2798">54365 7117 0,'0'0'0,"0"-40"31,82 40-15,0 0 0,-82 81-1,0 42 1,0-41-16,-123 41 31,41-42-15,1-40-1,121-41 17,42 0-32,0 0 15,41 0 1,-82-82-16</inkml:trace>
  <inkml:trace contextRef="#ctx0" brushRef="#br0" timeOffset="31239.3769">54815 7158 0,'0'-81'16,"82"81"-1,-41 0 1,82 0-1,-42 0 1</inkml:trace>
  <inkml:trace contextRef="#ctx0" brushRef="#br0" timeOffset="31385.3381">54938 7404 0,'41'-41'47,"41"41"-47,-41-82 16,40 82-1</inkml:trace>
  <inkml:trace contextRef="#ctx0" brushRef="#br0" timeOffset="31702.7049">55224 7077 0,'0'-41'0,"0"122"62,0-40-46,0 0-16,0 0 16,0 82-1,123-123 1,-41-41-1,0-82 1,-82 41 0,0 42-1,-205-83 1,41 164 15,-122 81-15,204-40-16</inkml:trace>
  <inkml:trace contextRef="#ctx0" brushRef="#br0" timeOffset="32311.3434">42380 9735 0,'-41'0'0,"82"0"47,40 0-47,1 0 16,0 0-16,41 0 16,-82 0-16,0 0 15</inkml:trace>
  <inkml:trace contextRef="#ctx0" brushRef="#br0" timeOffset="32686.6379">42461 9817 0,'-81'0'0,"40"41"62,41 41-46,0 41-16,0-1 16,0 42-16,0 81 15,0 369 1,0-82 0,0 122-1,0-449 1,0-42-1,0-122 1,0 0-16,0 41 31,41-82-31,122 0 16,124 0 15,203-164-31</inkml:trace>
  <inkml:trace contextRef="#ctx0" brushRef="#br0" timeOffset="34690.4943">43116 10308 0,'-82'0'15,"41"0"32,123 0 16,-41 0-63,0 0 15,0 0-15,40 0 16,-40 0-16,82 0 16,-82 0-1,41-82 48</inkml:trace>
  <inkml:trace contextRef="#ctx0" brushRef="#br0" timeOffset="34952.7589">44016 9981 0,'0'-82'16,"0"123"31,0 82-32,0-42-15,0 42 16,0 41 15,0-42-15,0 1-1</inkml:trace>
  <inkml:trace contextRef="#ctx0" brushRef="#br0" timeOffset="36782.0326">43443 7813 0,'41'0'125,"41"0"-125,-41 0 15,-41-82-15,82 82 16,-1 0 0,-122 0 109,1 0-110,-42 0 1,41 0 0,0 0-1,123 0 110,0 0-125,-42 0 0,1 0 16,0 0-1</inkml:trace>
  <inkml:trace contextRef="#ctx0" brushRef="#br0" timeOffset="38152.7503">43116 10103 0,'0'-40'16,"0"-1"-1,0 82 48,0 40-63,0 1 15,0 0-15,0 41 16,0-82 0,0 0-16,0 81 15,0-81 1</inkml:trace>
  <inkml:trace contextRef="#ctx0" brushRef="#br0" timeOffset="40070.4918">43934 11331 0,'0'81'172,"0"-40"-172,0 0 15,0 41-15,0 0 16,0-41-1,41-41-15,-41 41 16,0 40 15,0-40-15,0-82 78,0 1-94,0-42 0,0 0 15,0-41 17,0 82-17,0-40 1,0-1-1,0 164 32,0-42-47,0 1 16,0 123 0,0-41-1,0-1 1</inkml:trace>
  <inkml:trace contextRef="#ctx0" brushRef="#br0" timeOffset="40571.4918">43975 12517 0,'0'-82'0,"0"0"15,0 41 1,-82 123 31,82-41-32,0 0-15,0 82 32,41-42-17,82-81 1,40-40-1,-40-42 1,-41-82 0,-82 82-1,-123 41 1,0 41 0,42-81-1,81-42 1</inkml:trace>
  <inkml:trace contextRef="#ctx0" brushRef="#br0" timeOffset="41136.9996">44670 9776 0,'0'-41'16,"0"-40"62,123 81-62,-41 0-1,-41 0 1,-41 40 0,82 1-1,-42 246 1,-40 81-1,0 41 1,82 123 0,0 245-1,0-409 1,-82-164 0,0-163-1,0 41 1,-82-82-1,-41 0 1,82 0 15,41-82-31</inkml:trace>
  <inkml:trace contextRef="#ctx0" brushRef="#br0" timeOffset="41373.419">50356 9040 0,'0'-41'16</inkml:trace>
  <inkml:trace contextRef="#ctx0" brushRef="#br0" timeOffset="41686.7336">50315 8754 0,'0'41'63,"41"-41"-48</inkml:trace>
  <inkml:trace contextRef="#ctx0" brushRef="#br0" timeOffset="41987.2746">50643 9040 0,'122'0'63,"1"0"-63,0 0 0,-41 0 15,0 0 1,-42 0-1,42 0 1</inkml:trace>
  <inkml:trace contextRef="#ctx0" brushRef="#br0" timeOffset="42303.5561">50806 9040 0,'-41'0'15,"1"0"32,40 123-47,0-1 0,0 1 16,0 41 0,0 204-1,0 82 1,40 327-1,1-450 1,-41-122 0,0-164-1,82-41 1,82-123 0,40 0-1</inkml:trace>
  <inkml:trace contextRef="#ctx0" brushRef="#br0" timeOffset="43359.7133">51911 7322 0,'41'0'79,"0"0"-64,40 0 16,-121 0 48,-1 0-64,0 0 16,0 0-15,123 0 47,-41 0-48,40 0 1,-40 0 15</inkml:trace>
  <inkml:trace contextRef="#ctx0" brushRef="#br0" timeOffset="44136.7785">51706 9285 0,'0'-41'16,"0"82"31,0 0-32,0 0-15,0 41 16,0-41-16,0 82 31,0-42 0</inkml:trace>
  <inkml:trace contextRef="#ctx0" brushRef="#br0" timeOffset="44587.4336">51706 10144 0,'0'41'47,"0"0"-32,0 0-15,0 0 16,0 41 0,0 0-1,0-41 1,164-41-1,-123 0 1,41-164 0,-82 82-1,-41-82 1,0 164-16,-41-40 16,0 40-16,82 40 15,-82 42 1,82 41-1</inkml:trace>
  <inkml:trace contextRef="#ctx0" brushRef="#br0" timeOffset="44870.2878">51502 11208 0,'122'0'62,"-40"0"-62,0 0 16,-41-41-16,0 41 16</inkml:trace>
  <inkml:trace contextRef="#ctx0" brushRef="#br0" timeOffset="45120.7619">52034 11126 0,'0'-41'0,"0"82"78,0 0-78,0 41 16,0-41-16,0 0 15,0 40-15,0 1 16</inkml:trace>
  <inkml:trace contextRef="#ctx0" brushRef="#br0" timeOffset="45654.315">52238 8876 0,'0'-41'0,"0"-40"31,41 81-15,41 0-16,0 0 31,-41 0-15,40 41-1,-81 40-15,0 206 16,0-83-16,0 42 15,82 244 1,-82-40 0,0 82-1,0-286 1,0-83 0,0-122-1,0 41-15,0-41 16,-82 41-1,-81-1 1,40-40 0,0 41-1,82-82 1</inkml:trace>
  <inkml:trace contextRef="#ctx0" brushRef="#br0" timeOffset="54389.9932">24012 16730 0,'0'0'0,"-41"0"0,-40 0 16,40 0-1,123 0 95,40 0-110,42 0 0,327 0 31,163 0-15,42-123-1,-124 123 1,1 0-1,-368 0 1,-42 0 0,-81 0-1,82 0 1,-1 0 0,42-41-1,81 41 1,-40-81-1,-1 81 1,-40 0 15,-42 0-15,83 0 0,204 0-1,-205 0 1,1 0-1,-1 0 1,0 0 0,42 0-1,-246 0 1,40 0 0,-121 0 62,-1 0-63,0 0-15,-41 0 16</inkml:trace>
  <inkml:trace contextRef="#ctx0" brushRef="#br0" timeOffset="55403.4823">23603 14889 0,'0'-122'16,"0"81"0,-41 123 46,41-1-62,0 42 0,0 0 16,41 204-1,-41 82 1,0-164 0,0-163-16,0-41 15,0 82 1,0-82-1,0-82 48</inkml:trace>
  <inkml:trace contextRef="#ctx0" brushRef="#br0" timeOffset="56755.5012">23644 14685 0,'-41'0'16,"41"-41"0,41 41 31,0 0-47,41 0 15,204 0 1,328-82-1,122-41 1,-40 123 0,-369 0-16,205 0 15,-328 0-15,83 0 16,367-81 0,246-1-1,164 0 1,-492 82-1,-122 0 1,-123 0 15,42-82-15,-206 82-16,165 0 16,-206 0-16,-40 0 15,82 0 1,-82 0-1,-42 0 1,83 0 0,123 0-1,-1 0 1,41 0 0,-81 0-16,40-41 15,-163 41 1,-41 0-16,41 0 15,0 0 1,-41 0 15,0 0-15,40 0 0,-40 0-1,0 0 1,0 0-1,41 41 1,-82 41 15,0-41-15,0 41 0,0-41-16,0 81 15,0-40 1,41 123-1,-41-124 1,0 83-16,0-82 16,0 41-1,82 40 1,-82 1 0,0 122-1,0-204 1,0 41-1,-41-42 1,41-40 0,-41-41-1,41 41 17,-41-41-32,-41 0 15,0 82 1,0-82-1,-122 41 1,-42-41 15,-81 0-15,123 0-16,-246 0 16,163 0-16,83 0 15,-410 82 1,1 81-1,326-122 1,287 41 0</inkml:trace>
  <inkml:trace contextRef="#ctx0" brushRef="#br0" timeOffset="60755.928">29289 13335 0,'0'-82'15,"0"41"17,82 123 77,-82 0-93,0-41-16,41 41 15,-41-1 1,82 83-1,-82-82 1,0 41 0,0-83-1,0 124 1,0-205 62,0-82-62,0 83-16,0-1 15,0-41 1,0-82 0,0 1-1,-41 81 1,41 41-1,-41 41 1,41-41 0,-82 41-1,41-82 1,0 82 15,41-41-15,-81 41-1,40 0 95,41 82-95,-41 0 1,41-41 0,0 0-1,0-82 79,0-41-78,41 82-16,-41-82 15,82 41 1,40 41 0,1-41-1,-41 41 1,-41 0-1,40 0 1,-40 0 15,-41 82-15,41-82-16,-41 41 16,82 41-1,-82-123 110,0 0-78,0 0-16,-41 41-15,0-82 0,0 82 15,41-41 94,-81 41-110,40 0 17,0 0-17</inkml:trace>
  <inkml:trace contextRef="#ctx0" brushRef="#br0" timeOffset="62722.5816">10472 9040 0,'0'-41'0,"0"0"31,0 0 1,0-41-1,-82 82-31,1-40 47,-1-83-16,82 82-15,-82 41-1,0 0 1,0 0-1,-40 0 1,-1 0 0,41 0-1,0 0 1,41 0 0,0 0-1,-40 0 1,40 0-1,-41 82 17,-82-41-17,82 0 1,1-1 0,81 42-1,0-41 1,0 0-1</inkml:trace>
  <inkml:trace contextRef="#ctx0" brushRef="#br0" timeOffset="65839.3261">10922 8549 0,'0'-41'0,"-41"41"16,-41-82-1,42 82 1,40-41 0,-41 41-1,41-40-15,-246-42 31,164 41-31,-81 0 32,-1-41-17,82 41 1,-40 41 0,-1 0-1,0 0 1,0 0-1,1 0 1,81 0 15,-41 82-15,-82 82 0,1-42-1,40 1 1,0 0-1,41 81 1,-40 1 0,81-42-1,41 1 1,0 41 0,0 81-1,0-122 1,82 81-1,-1-81 17,124 40-17,-123-122 1,41 0 0,40-41-1,42-41 1,40 0-1,-122-82 1,0-41 0,-1 41-1,-40-81 1,0-1 0,41 0-1,-82 42 1,40-1-1,-40-41 1,-41 124 15,41-124-15,-41 82 0,0-82-1,0 83-15,-41-83 16,-41 41-16,1 82 15,-1 1 1,-123-83 0,-163 82-1,204 41 1,1 0 0,122 0-1,-41 204 1,82-122-1</inkml:trace>
  <inkml:trace contextRef="#ctx0" brushRef="#br0" timeOffset="66124.4858">8795 11535 0,'41'0'47,"82"0"-47,-1-41 15,42 41-15,245-122 16,-204 40 0,40 82-1</inkml:trace>
  <inkml:trace contextRef="#ctx0" brushRef="#br0" timeOffset="66289.6303">9654 11617 0,'0'0'0,"-41"0"15,82 0 32,82 0-47,286-82 16,-164 0 0</inkml:trace>
  <inkml:trace contextRef="#ctx0" brushRef="#br0" timeOffset="66978.7847">30517 15462 0</inkml:trace>
  <inkml:trace contextRef="#ctx0" brushRef="#br0" timeOffset="68965.0764">44548 13335 0,'0'41'47,"0"41"-32,0-1 1,0 1-1,0 0 17,0 41-1,0-82-15,0 0-1,81-41 1,-40 0 15,-41 81-15,82-81-1,41 0 1,204 0 0,-81 0-1,40-40 1,-41-42-1,-122 82-15,286-41 16,-245-41-16,-1 82 16,165-82-1,-1 0 1,41 41 0,246-40-1,-83-1 1,42 0-1,-123 0 1,123 0 15,-246 1-15,-81 81 0,-1-41-1,-81-41 1,-1 41-1,-163 0 1,41 41 0,-41-82-1,41 82-15,-41-41 16,0 0 31,0-40-32,0 40 1,0-41-16,0 0 31,0 0-15,-82 1 0,41 40-1,0 41 79,41 81-78,0-40-1,0 0 32,0 41 0,0-41 15</inkml:trace>
  <inkml:trace contextRef="#ctx0" brushRef="#br0" timeOffset="73007.3728">44057 12885 0,'0'41'16,"0"0"-1,82 82 1,-42-42 0</inkml:trace>
  <inkml:trace contextRef="#ctx0" brushRef="#br0" timeOffset="75173.6974">26017 16526 0,'-123'0'15,"205"0"79,41 0-94,-1-41 16,42 41-16,0-41 15,40 41-15,-40-82 16,-1 82-16,42-82 15,-82 82-15,-1-82 32,-40 82-1,-205 0-15</inkml:trace>
  <inkml:trace contextRef="#ctx0" brushRef="#br0" timeOffset="75657.4647">26221 16689 0,'0'0'0,"-122"0"0,40 82 16,164-123 31,-1 41-32,1-82 1,286 0 0,-81 42-1,81-83 1,-41 41 0,-204 41-1,-164 41 16,-82 82-15,-122 0 0,-82 40-1,81-81 1,123 41 0,82-82-1,164 0 16,204-123-31,123-40 32,-122 81-17,-206 82 1</inkml:trace>
  <inkml:trace contextRef="#ctx0" brushRef="#br0" timeOffset="79290.5073">10104 8876 0,'0'-41'16,"-41"41"-16,41-81 16,-82 81-16,82-41 15,-41 41 1,-122-123 31,-83 82-16,124 41-15,40 0-1,-82 0 1,41 0-1,42 0 1,-42 82 0,0-41-1,-40 204 1,81 1 0,0 81-1,82-41 1,0 82 15,82-81-15,-41-42-1,81-40 1,1-83 0,41-81-1,40-41 1,42 0-1,-42-82 1,-122 82-16,82-40 16,-83-83-1,1 123-15,41-82 16,0-82 0,-41 83-1,40-165 1,-122 83 15,0-83-15,82 123-1,-82-40 1,-41 40 0,-82-41-1,-40 1 1,-1 81-1,-81 41 1,81 41 0,123 123-1,-41-41 1,41-82-16</inkml:trace>
  <inkml:trace contextRef="#ctx0" brushRef="#br0" timeOffset="80724.6342">24830 13949 0,'0'-41'16,"0"163"31,0 42-32,0 0-15,0 81 16,0 82 0,0-122-1,0-83 1,0-162 15,0-83-15,0-123-1,-40-81 1,40 164 0,0-1-1,0 82 1,-41-81 15,41 122-15,-82 41-1,41-41 1,-41 41 0,-81 245-1,81 1 1,41-42-1,41-163 1,0 0-16,0-82 47,82-82-47,40-122 16,124-164-1,-124 204 1,-81 205 15,123 41-15,-41 123-1,-41 122 1,-1-163 0,-40-82-1,-41 41 1,41-82-1</inkml:trace>
  <inkml:trace contextRef="#ctx0" brushRef="#br0" timeOffset="87125.0708">13581 10758 0,'0'-82'16,"0"41"-1,0 164 48,0 286-32,0-123 0,0-327 16,0-40-31,0-1-16,0 0 15,0-286 1,0 204 0,0 123-1,-41-40 1,-41 121 31,1 83-32,-1 0 1,41-41 0,41-41-1,0-82 32,0-41-47,0-41 16,163-122-1,-81 204 1,-41 41 0,41 0-1,123 123 1,-124 40 0,1 1-1,0-42 16,-82-40-15,0-41 0</inkml:trace>
  <inkml:trace contextRef="#ctx0" brushRef="#br0" timeOffset="88453.9347">50929 11740 0,'82'0'31,"-41"0"-15,-41 41 30</inkml:trace>
  <inkml:trace contextRef="#ctx0" brushRef="#br0" timeOffset="90825.6306">24626 16607 0,'0'-41'31,"41"1"-15,82 40-16,817-369 31,-531 288-15,-327-1-1,-123 123 17,-81 0-17,-42 40 1</inkml:trace>
  <inkml:trace contextRef="#ctx0" brushRef="#br0" timeOffset="90992.1664">25158 16566 0,'-82'0'0,"123"0"47,41-40-47,40 40 16,247-82-1,-124 0 1,-81 82 0</inkml:trace>
  <inkml:trace contextRef="#ctx0" brushRef="#br0" timeOffset="92126.1257">6668 16116 0,'-41'0'0,"41"-40"15,-82 40 1,82-82 0,41 123 46,0-41-46,41 81-16,0 1 15,-1-82 1,-40 0 0,164 0-1,204-204 1,-41-42-16,532-326 16,-246 244-16,-122 42 15,246-123 1,-615 368-1,-122 41 1,-123 41 47,0 41-48,1-41 1,-42 81-1,0-81 1,-245 246 0,163-205-16</inkml:trace>
  <inkml:trace contextRef="#ctx0" brushRef="#br0" timeOffset="92694.9262">6504 16239 0,'0'0'0,"-41"-41"16,0 41 0,-40-82-1,81 123 32,0 82-31,81-123-1,-40 123 1,0-41 0,246-82-1,408-614 1,900-368-1,-204 164 1,-205 368 0,-981 368-16,-82 82 15,-123-81 17,0 122 108,0 40-124</inkml:trace>
  <inkml:trace contextRef="#ctx0" brushRef="#br0" timeOffset="96146.2271">28635 18571 0,'0'82'125,"41"-82"-125,0 0 16</inkml:trace>
  <inkml:trace contextRef="#ctx0" brushRef="#br0" timeOffset="96292.5434">31580 18530 0,'0'0'0,"205"0"0,-42 0 16</inkml:trace>
  <inkml:trace contextRef="#ctx0" brushRef="#br0" timeOffset="96851.6">37634 18816 0,'0'82'46</inkml:trace>
  <inkml:trace contextRef="#ctx0" brushRef="#br0" timeOffset="98149.3443">12558 20902 0,'82'0'31,"-82"41"219</inkml:trace>
  <inkml:trace contextRef="#ctx0" brushRef="#br0" timeOffset="100406.135">23521 20657 0,'-40'0'218,"-1"0"-186,0 0-1,-41 0-15,41 0-1,-41 0 1,0 0-1,123 0 79,41 0-94,41 0 16,0 0-16,-1 0 15,124-41 1,-42 41 0,-81 0-1,-82 0 1,0 0 0,41 0-1,-82-41 1,-41 41 15,-41 0-15,0 0-1,-41 0 1,1 0 0,-247 41 15,165-41-16,-1 0 1,164 0 0,1 0-1,80 0 17,83 0-32,82 0 15,286-41 1,122 41-1,-408 0 1,-123 0 0,-42 0-1</inkml:trace>
  <inkml:trace contextRef="#ctx0" brushRef="#br0" timeOffset="103212.9087">44261 12231 0,'0'40'47,"82"-40"-32</inkml:trace>
  <inkml:trace contextRef="#ctx0" brushRef="#br0" timeOffset="103565.2545">50234 11535 0,'-41'0'15,"-41"82"95</inkml:trace>
  <inkml:trace contextRef="#ctx0" brushRef="#br0" timeOffset="105511.3714">24871 19552 0,'0'-40'16,"0"-1"15,-41 41-15,41-41-1,-81 41 1,-1-82-1,0 41 1,0-41 0,-122 0-1,122 42 1,-82 40 0,42 0 15,-1-82-16,41 82 1,0 0 0,41 0-16,-41 41 15,1-41-15,81 41 16,-82-1 0,0 83-1,0-82 1,0 82-1,41-1 1,41-40 0,-81 41-1,81-82-15,0 0 16,0 163 0,41-122-16,-1 41 31,42-41-16,82 81 1,-41-81 0,-1 0-1,124-82 1,40 0 0,82 0-1,-204 0 1,-82-41-1,0 0 1,81-163 0,-122 122-1,0-41 1,41 0 15,-82 42-15,41-1-16,-41 0 15,0 0-15,0 41 16,-41-82 0,-82-81-1,-122-1 1,81 124 0,-40 81-1,-1 0 1,41 0-1,-40 286 1,163-41 0,41-163-1</inkml:trace>
  <inkml:trace contextRef="#ctx0" brushRef="#br0" timeOffset="105893.8045">23358 20902 0,'-41'0'16,"82"0"47,82 0-63,40-81 15,1 81-15,81-123 16,-81 123-1,204-82 1,-327 82 0,0 41-1,-41 0 1</inkml:trace>
  <inkml:trace contextRef="#ctx0" brushRef="#br0" timeOffset="106176.7737">24012 20943 0,'0'0'0,"-122"0"0,-1 41 16,41-41 0,164 0 31,82-123-32,40 42 1,42 40-16,244-82 15,-285 123-15,-82 0 16,-42 0 0,-81 41 15,-81-41-15</inkml:trace>
  <inkml:trace contextRef="#ctx0" brushRef="#br0" timeOffset="113177.2054">8672 16975 0,'0'-81'16,"-41"162"46,41 1-46,-286 246 0,41 40-1,-83 41 1,83-164 0,204-204-1,-41 41 1,41-82-1,41-41 1,0-82 0,0-122-1,41 81 1,41 41 15,0 123-15,-41 0-1,163 205 1,-122-82-16,-41 122 16,82-81-16,-123-82 15,81 40 1,124-40 0,-82-82-1</inkml:trace>
  <inkml:trace contextRef="#ctx0" brushRef="#br0" timeOffset="115052.3307">8263 20575 0</inkml:trace>
  <inkml:trace contextRef="#ctx0" brushRef="#br0" timeOffset="130712.4839">41030 19880 0,'0'-41'32,"0"0"-17,0 0-15,0-41 16,368-450 15,-286 205 0,-82 286-15,-82 82 15,82 0-15,-41 82 0,82 0-1,81 40 1,1 42-1,-82-124 1,-41 1 0,-82 0-1,-40-82 1,-83 0 0,164-41-1,41-41 1,0 1-16</inkml:trace>
  <inkml:trace contextRef="#ctx0" brushRef="#br0" timeOffset="131579.6381">41848 19184 0,'0'-41'16,"0"1"-1,0 80 48,0 42-63,0 0 0,0 0 16,82 0-1,-42-1 1,83-81-1,0-122 1,-41-42 0,-82 82 15,0-40-15,0 203-1,0 1 1,0 0-1,0 41 1,0-1 0,82-122-1,40 0 1,1-204 0,0-164-1,-123 122 1,0 42-1,0 122 1,-41 0 0,0 205 15,41-41-15,0 163-1,0 1 1,0-1-1,0-163 1,0-123 15,0 0-15,0-82-16,82-40 16,-82 81-1,82 0-15,40 82 16,-81 82-1,41 122 1,-82-40 0,0-82 15,-41 0-15,-41-82-16,41 0 15,41-123 1,-81-41-1</inkml:trace>
  <inkml:trace contextRef="#ctx0" brushRef="#br0" timeOffset="131962.9413">43361 18898 0,'0'-82'0,"0"41"16,0-41 0,-82 82 31,82 41-32,0 41 1,0 0-1,82 41 1,0-123-16,41 41 16,-123 0-1,41-41-15,-41 81 32,-82-81-32,0 82 15,0-41 1</inkml:trace>
  <inkml:trace contextRef="#ctx0" brushRef="#br0" timeOffset="132312.7859">43852 18325 0,'0'-41'0,"-41"-40"15,41 40-15,-82 0 16,82 164 31,0 40-47,123 410 15,0-123 1,0-82 0,-123-164 15,41-81-15,40-246-1</inkml:trace>
  <inkml:trace contextRef="#ctx0" brushRef="#br0" timeOffset="132530.2117">43975 18612 0,'0'-41'0,"0"0"16,0-41 0,82 82-16,-41 0 15,40 0 1,1 123-1,-123-1 1,-81 83 15,-1-164-15,123 0 0</inkml:trace>
  <inkml:trace contextRef="#ctx0" brushRef="#br0" timeOffset="133712.8446">44548 18571 0,'0'0'0,"0"-41"16,0-41 0,-41-41-1,0 82 1,0 41 15,-41 82-15,82 41-1,0 41 1,41-42 0,0-81-1,0-41 1,122-82-1,-163-40 1,41-83 0,-41 82-1,82 205 32,-82-41-47,41 82 16,41-41-1,-41-82 32,-41-82-31,41-41 0,-41 41-16,0 41 15,81 1-15,-40-42 0,0 82 16,-41 41 15,82-41-31,-82 41 16,0-1 15,-41-40-15,-41 0-1,41 0 1,41-40-1,-40 40-15,-42 0 16,41 40 15,41 165-15,0-41 0,0-83-1,204-40 1,-81-41-1,0-41-15,-41-40 16,-1-1-16,1 0 0,0-82 16,-82-40-1,0 122 1,0 41 0,0 82 15,0 41-16,41 0 1,41-82 15,-41 0-31,0 0 16,-41-123 15,0 82-15,-82-41-1,-82 123 1,123 123 0,41-1-1,41-40 1,0-123-16,164 0 16,-83 0-16,165-41 15,654-286 1,-614 122-16</inkml:trace>
  <inkml:trace contextRef="#ctx0" brushRef="#br0" timeOffset="133797.4575">47697 17630 0,'0'41'32</inkml:trace>
  <inkml:trace contextRef="#ctx0" brushRef="#br0" timeOffset="134279.9894">42380 20371 0,'0'0'0,"-164"81"0,0-81 16,-40 82 0,81-41-1,287-41 32,81-123-47,123 1 16,614-246-1,572-246 1,-367 164 0,-655 368-1,-655 82 79</inkml:trace>
  <inkml:trace contextRef="#ctx0" brushRef="#br0" timeOffset="134703.3524">42789 20616 0,'0'0'0,"-123"0"15,0 0-15,82 0 16,0 0-1,164 0 1,450-245 15,409-164-15,531-164 0,-204 123-1,-941 327-15,-245 123 16,-164 0 93,41 41-109</inkml:trace>
  <inkml:trace contextRef="#ctx0" brushRef="#br0" timeOffset="136348.0783">37348 21107 0,'0'0'0,"-41"0"16,41 123 15,41 695 1,-41-164-1,123-613 0</inkml:trace>
  <inkml:trace contextRef="#ctx0" brushRef="#br0" timeOffset="136617.4763">37593 21516 0,'0'0'0,"0"-41"0,0-82 15,0 205 32,0 41-31,0 204 0,0 41-1,0-41 1,0-204-1,0-82 1</inkml:trace>
  <inkml:trace contextRef="#ctx0" brushRef="#br0" timeOffset="137063.5366">37512 21598 0,'0'0'0,"-82"-41"0,82-82 16,-41 41-1,41 41 1,0-40 0,41-1-16,122-41 15,-40 123-15,0 0 16,81 0-1,-163 205 1,-41-1 0,-204 205-1,40-163 1,82-206 0,164 42 30,-41-82-30,82 82-16,163 82 31,-40 122-15,-124-122 0,-81-164-1,41 0-15</inkml:trace>
  <inkml:trace contextRef="#ctx0" brushRef="#br0" timeOffset="137446.6293">38493 20943 0,'0'0'0,"0"-82"15,0-40-15,41-42 16,82 164-1,-82 41 1,41 0 0,-82 123-1,-41-83-15,41-40 16,-82 0 0,41 41-1,82-82 16,123 0-15,-123 0 0,-1 82-1,-80 81 1,-83-40 0,82-123-1,-41 41 1</inkml:trace>
  <inkml:trace contextRef="#ctx0" brushRef="#br0" timeOffset="137763.7475">38739 22457 0,'-82'82'0,"41"-82"0,123 0 47,82-41-32,40-82-15,1 0 16,-42 41-16,83 41 31,-205 41-31</inkml:trace>
  <inkml:trace contextRef="#ctx0" brushRef="#br0" timeOffset="138646.8195">38821 22498 0,'0'0'16,"-82"0"-16,0 81 15,-41-81 1,164 0 15,82 0-15,327-163-1,-286 122-15,163-41 16,-245 0 0,-1 82-16,42 0 15,0-41 1,0-40-1,-42 81 1,-162 0 93,-1 0-93,0 0 0,0 0-1,0 0 1,0-41 0,1 0-1,40-41 1,82 82 62,40 41-62,1-41-16,41 41 0,-82-41 15,0 122 1,41-40-1,-82-41-15,-41 123 16,0-82-16,0-41 16,-41 40-1</inkml:trace>
  <inkml:trace contextRef="#ctx0" brushRef="#br0" timeOffset="139197.8902">41889 21598 0,'0'-82'16,"-82"164"31,41 40-47,-41 124 15,-82 245 1,42-82 0,40-327-1,82-1 1,0-162 15,-41-1-15</inkml:trace>
  <inkml:trace contextRef="#ctx0" brushRef="#br0" timeOffset="139482.9416">41193 22048 0,'0'0'0,"-41"-82"16,82 82 31,123 41-47,-82 0 15,122 81 1,-40 1 0,-1 0-1,-81-82 1,-82 0 0</inkml:trace>
  <inkml:trace contextRef="#ctx0" brushRef="#br0" timeOffset="144130.3553">39025 20739 0,'0'-41'0,"-41"41"16,-41-82 0,42 82-1,40-41 1,-82 41-1,-164-123 17,42 1-1,-42-1 0,124 123-15,-1 0-1,0 0 1,-122 41 15,122 41-15,-41 122 0,83-122-1,-1 123 1,82-124-16,-82 83 15,0-41-15,82-42 16,-41 83 0,-41 41-1,82 163 1,0-123 0,0-40-1,41-1 1,0-40-1,123 40 17,-82-81-17,40 0 1,1 0 0,163-1-1,-122-122 1,0 0-1,-42 0 1,-40-82 0,123-40-1,-123 40 1,-1-41 0,83 0-1,41-40 1,-124-1-1,-40-40 1,41 40 15,-82 0-15,0-285 0,0 203-1,-41 42 1,41 163-1,-41 0 1,-41 41 0,-40 0-16</inkml:trace>
  <inkml:trace contextRef="#ctx0" brushRef="#br0" timeOffset="144881.0751">33625 22457 0,'-81'0'0,"203"-82"62,1 82-46,123-82-16,326-41 31,1-81 0,-491 204 1,-82-41-1,0 0-15,0-41-1,-164 82 1,41 0-1,82 0 17,41-41-17,41 41 17,41 0-17,0 0 1,-41 0-1,-41 287 1,-82-124 0,-82 1-1</inkml:trace>
  <inkml:trace contextRef="#ctx0" brushRef="#br0" timeOffset="145513.9203">31048 21761 0,'0'-41'15,"-81"41"-15,81-40 32,40 40-1,124-82 16,-123 82-32</inkml:trace>
  <inkml:trace contextRef="#ctx0" brushRef="#br0" timeOffset="145831.531">30967 21598 0,'-41'0'0,"0"0"31,41 82-15,0-1 0,0 1-16,0 204 15,82 42 1,-1 40-16,1 409 15,41-245 1,-41-123 15,-41-368-15,40-41 0,-40 0-1,-41-82 1,41 82-16,-41-123 0</inkml:trace>
  <inkml:trace contextRef="#ctx0" brushRef="#br0" timeOffset="146448.085">31662 22252 0,'0'-41'15,"0"-41"-15,0 42 16,-41-1-16,41-82 15,0 41 1,41 82 0,41 0-1,-41 82 1,40 41 0,-81 81-1,-163-122 1,163 0-1,0-123 17,0 0-17,41-82 1,0 82-16,40-81 16,-81 81-16,82 0 15,-82-82 1,-41 123 31,41 82-47,0 41 15,0 40 1,0-81 0,0 0-16,41 0 15,41-82 1</inkml:trace>
  <inkml:trace contextRef="#ctx0" brushRef="#br0" timeOffset="146931.609">31948 23029 0,'0'0'0,"-41"0"0,41-41 16,0 123 15,0-41-15,82 41-1,-41 0 1,0-82 15,-41-41-31,123-41 16,-82 0-16,-41 41 15,0-81 1,0 40 0,0 205-1,0-1 1,0 124-1,0 40 1,0-81 0,0-165-16,0 42 15,0 0 1,-82-82-16,41 0 16</inkml:trace>
  <inkml:trace contextRef="#ctx0" brushRef="#br0" timeOffset="147331.7089">31948 24297 0,'82'-40'47,"-41"40"-47,0-41 15,41 41 1,-82 41 15,0 81-15,-82 83-1,41-123 17,41-42-17,41-40 1,41-40 0,0-42-1,122-41 1,-40 82-16,-123-41 0</inkml:trace>
  <inkml:trace contextRef="#ctx0" brushRef="#br0" timeOffset="147864.9075">32276 21393 0,'0'-41'16,"0"0"-1,0 0 1,40-40-1,1 81-15,0 0 16,41 0 0,-41 0-16,-41 122 15,123 42-15,-123 0 16,82 286 0,122 81-1,1 328 1,-205-409-1,40-122 17,-40-165-17,0-122 1,-40-41 0,40 41-1,-82-41 1,0 123-1,0-82 1,41-41-16</inkml:trace>
  <inkml:trace contextRef="#ctx0" brushRef="#br0" timeOffset="149948.0333">22703 22211 0,'0'41'47,"-41"-41"31,41 164-31,0-41-31,0 81-16,41 41 15,-41-40-15,205 286 16,-82-205 0,40-163-1,-81-82 1</inkml:trace>
  <inkml:trace contextRef="#ctx0" brushRef="#br0" timeOffset="150315.5493">23481 22252 0,'0'-41'15,"0"82"32,0 0-31,0 82-16,0-82 16,81 81-1,-40-40 1</inkml:trace>
  <inkml:trace contextRef="#ctx0" brushRef="#br0" timeOffset="150765.1692">23726 23029 0,'-41'0'0,"41"41"47,-41 41-32,41 0-15,0 0 16,0 81-1,0-122 1,164 41 0,-82-164-1,-82-40 1,81 40 0,-162 0-1,40 0 1,0 82-1,-41 0-15,82 82 16,0-41 0,82 0-1,-82 41-15</inkml:trace>
  <inkml:trace contextRef="#ctx0" brushRef="#br0" timeOffset="150998.6459">23971 23888 0,'0'82'32,"0"-41"-17,0 41-15,0-41 16,0 0-16,41 81 15,41-81 17</inkml:trace>
  <inkml:trace contextRef="#ctx0" brushRef="#br0" timeOffset="151381.7839">24217 21843 0,'0'0'0,"-41"-82"16,0 41-1,82 41 48,0 0-63,41 82 15,-82-41 1,163 41 0,1 245-1,0 41 1,-83 246-1,-81-164 1,-204 163 0,204-572-1</inkml:trace>
  <inkml:trace contextRef="#ctx0" brushRef="#br0" timeOffset="154823.721">44261 19962 0,'0'-41'16,"-82"41"-1,82-82 1,0 164 31,0-1-47,82 83 0,41 204 31,-82 0 0,41-327-31,-82 0 31,0 0-15,-41-41 47,0 0-48,-41 0-15,-41-82 16,42-40-1,40 81 17,-41 0-17,123 41 63,-41 41-62,82 40-16,-42-40 0,83 41 16,-82-82-1,0 82 1,41-82 0,41-41-1,40-41 1,-122 41-1,41-81 17,-82 163 30,0-1-46</inkml:trace>
  <inkml:trace contextRef="#ctx0" brushRef="#br0" timeOffset="156315.5716">42748 21475 0,'-41'0'0,"41"-82"0,0 0 15,-82 41 1,41-40 0,-123 40 15,42-82 0,-1 123-15,41-41-1,0 41 1,-40 0 0,-1 0-1,-41 82 1,82-41 15,-40 41-15,-1-1-1,-41 124 1,83-82 0,81-41-1,0 40 1,0 165-1,0 81 1,41-123 0,81 1-1,1-124 1,122 1 0,-122-123-1,-41 0 1,41 0 15,81-164-15,-163 83-16,82-124 15,-123 123-15,82 0 16,-82-122 0,-41-82-1,41 122-15</inkml:trace>
  <inkml:trace contextRef="#ctx0" brushRef="#br0" timeOffset="156598.6749">41970 21270 0,'0'0'15,"-40"-81"-15,-1 81 32,41-41-17,-82 41 1,0-82-1,-163-163 1</inkml:trace>
  <inkml:trace contextRef="#ctx0" brushRef="#br0" timeOffset="167827.7625">20453 22129 0,'-40'0'375</inkml:trace>
  <inkml:trace contextRef="#ctx0" brushRef="#br0" timeOffset="173833.5752">7977 20780 0,'0'-41'16,"41"41"0,-41 82 31,-41 40-32,-41 1-15,-82 204 16,-81-40-1,81-1 1,42-163 0,81-123-1,0 0 1,41-246 0,-82 1 15,82-83-16,123 288 1,-1 40 0,1 81-1,41 206 1,-42-42 0,83 1-1,0-124 1,-1-40-1</inkml:trace>
  <inkml:trace contextRef="#ctx0" brushRef="#br0" timeOffset="174383.9349">8345 22620 0,'-82'0'31,"0"82"-31,1 41 16,-124 327-1,-368 245 1,328-449 0,163-205-1,82-123 16,0 0-15,0-82 0,82-122-1,-82 81 1,41 83 0,122 122-1,42 122 1,-1 83-1,1 40 1,122 1 0,-204-246-1</inkml:trace>
  <inkml:trace contextRef="#ctx0" brushRef="#br0" timeOffset="184873.0182">25321 2004 0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09:00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28921 2495 0,'0'-82'31,"0"123"32,0 0-63,0 41 16,0 41-1,0 572 16,0-490 1,0-164-17,41 40 1,123-81 0,-42 0-1,42 0 1,-41-41-1,-41 41 1,-1-40 0</inkml:trace>
  <inkml:trace contextRef="#ctx0" brushRef="#br0" timeOffset="532.896">30189 2659 0,'-41'-82'0,"41"41"16,0 0 15,-41 41 0,41 82-15,0 204 0,0 82-1,0-122 1,0-164-1,82 0 1,0-82 0,0-41-1,0-123 1,0-81 0,-1-246-1,-81 368 1,0 0-1,-81 82 1,81 123 15,0 0-15</inkml:trace>
  <inkml:trace contextRef="#ctx0" brushRef="#br0" timeOffset="1402.5923">31948 2782 0,'0'-41'0,"0"-41"16,0 41-1,0 82 204,0 82-219,0-1 16,-41 1-16,41 0 15,0 81 1,-41-81 0,41-41-1</inkml:trace>
  <inkml:trace contextRef="#ctx0" brushRef="#br0" timeOffset="1733.9594">31866 2741 0,'-81'0'16,"81"-82"-16,0 41 16,81 41 15,1 0-16,123 0 1,81 204 0,-163 83-1,-41-124 1,-164 42 0,-245-82-1,-1-42 1,206-81-1</inkml:trace>
  <inkml:trace contextRef="#ctx0" brushRef="#br0" timeOffset="2850.2819">32685 3354 0,'41'0'15,"40"0"1,-40 0 0,82-123-1,-41 83 1,-82-42-1,0-41 1,0 41 0,-82 82-1,0 41 17,0 123-17,82-1 1,82-40-1,0-82 1,41-41 0,-1-82-1,-81-81 1,41-83 0,-41 164-1,41 41 1,-41 41-1,0 123 1,-41-41 0,81-82 31,-121-41-16,-1-41-16,0 82 1,-82 41 0,82 123-1,41 40 1,0-81 0,41-41-1,82-41 1,286-123-1,-286-41 1,-42-40 0,-81-1-1,0 82 17,0 0-1,0 123 16,0 0-32,0 41-15,0 41 16,0 40 0,0-40-1,82-82 1,82-41-1,-41-82 1,-123-163 0,0 40 15,-41 205-15,-164 0-1,41 82 1,83 82-1</inkml:trace>
  <inkml:trace contextRef="#ctx0" brushRef="#br0" timeOffset="4300.8148">34853 2945 0,'0'-82'16,"0"41"-1,0 82 17,0 164-17,0-42 1,0-122 0,0 0-1,0-82 32,0-40-47,0-124 16,81 164 15,1 0-15,0 164-1,-82 41 1,0-42-1,0-81 1,82-123 15,-82 1-15,41-124 0,82 82-1,-83 164 16,-40 82-31,82 122 16,-82-40 0,0-123 15,41-82-15,41-41-16</inkml:trace>
  <inkml:trace contextRef="#ctx0" brushRef="#br0" timeOffset="4584.2">35998 2372 0,'0'0'0,"0"-40"15,0-1-15,0-41 16,-82 123 31,82 81-47,0 165 15,0 490 1,0-409 0,0-163-1,0-164 17,0 40-32,82-122 31,-82-204-16</inkml:trace>
  <inkml:trace contextRef="#ctx0" brushRef="#br0" timeOffset="4821.7866">35916 3027 0,'0'0'0,"0"-41"0,0 0 16,0-41-1,41 82 1,164 0-1,-123 123 1,-82-41 0,-41 41-1,-205-83 17,164-40-17</inkml:trace>
  <inkml:trace contextRef="#ctx0" brushRef="#br0" timeOffset="5250.4781">36325 2904 0,'0'41'79,"0"41"-79,0 41 0,0-42 15,0-40 1,82 82-1,0-123 1,0 0 0,0-123-1,-82 1 1,0-165 0,-41 246-1,-41 41 1,-123 82-1,205 205 1,0-247 0</inkml:trace>
  <inkml:trace contextRef="#ctx0" brushRef="#br0" timeOffset="5616.7432">37062 2904 0,'0'0'0,"0"-82"0,0 42 31,-41 40-15,-82 0-1,123 81-15,-41-40 16,41 123-1,123-82 1,40-1 0,-40-40 15,-123 82-15,-41-82-1,-81-41 1,-1 82-1,82-82 1,41-123 0</inkml:trace>
  <inkml:trace contextRef="#ctx0" brushRef="#br0" timeOffset="5855.973">37471 3027 0,'0'-82'0,"0"41"32,0 82-1,0 41-31,0 41 16,0-1-1,0 1 1,0 41-1</inkml:trace>
  <inkml:trace contextRef="#ctx0" brushRef="#br0" timeOffset="5992.256">37512 2618 0,'0'82'16</inkml:trace>
  <inkml:trace contextRef="#ctx0" brushRef="#br0" timeOffset="7250.9816">37962 2618 0,'0'-41'0,"0"0"15,0-41-15,0 41 16,0 164 31,-82 0-32,82 0-15,0 81 16,0 41 0,41-122-1,0-41 17,122-82-17,-40-164 1,-41-40-1,-82 40 1,0 42 0,0 203 31,0-40-47,0 123 15,0-1 1,0-122-1,41 41 1,40-82 15,1 0-31,-41-41 16,41-81-16,-82 40 16,82-123-1,-82 164 1,-41 123 15,41 0-15,0 122-1,0-81 1,123 0 0,-1-123-1,-81 0 1,-41-123-1,0-204 1,0 163 0,-163 123-1,81 41 17,0 0-17,82 246 1,0-83-1,41-122 1,82 41 0,40-82-1,-81-82 1,-41-40 0,41-1-1,-82 41 1,41 164 15,-41-41-15,0 41-16,0 40 31,0 1-15,82-123 15,-1 0-31,-40-41 15,41-82 1,-82 83 0,82 40-1,-82 163 1,0-81 0,41 123-1,41-205 1,40 0-1,-81-41 1,0-41 0</inkml:trace>
  <inkml:trace contextRef="#ctx0" brushRef="#br0" timeOffset="7534.2258">37512 2536 0,'0'0'0,"41"0"47,122 0-31,83-82-16,-1 82 15,41 0 1,-81 0-16</inkml:trace>
  <inkml:trace contextRef="#ctx0" brushRef="#br0" timeOffset="7650.4596">39066 2454 0,'0'0'0,"0"82"62</inkml:trace>
  <inkml:trace contextRef="#ctx0" brushRef="#br0" timeOffset="8272.7518">32112 4090 0,'-82'-40'0,"0"40"15,0 0-15,42 0 16,-1 0-16,41-41 63,122 41-48,410 0 1,777 0-1,-82 41 1,-163 40 0,-246-81-1,-286 82 1,-368-82-16,-83 0 16,-162 0 77,-1 0-77</inkml:trace>
  <inkml:trace contextRef="#ctx0" brushRef="#br0" timeOffset="8707.6316">32480 4868 0,'0'0'0,"-123"0"0,1 0 15,40 0 1,123 0 15,163 0-15,205 0-1,655 0 1,-450 0-16,572 0 16,-695 0-16,-123 0 15,-41 0 1,-245 0-1</inkml:trace>
  <inkml:trace contextRef="#ctx0" brushRef="#br0" timeOffset="11501.5432">29126 4131 0,'0'-41'15,"0"123"63,0-41-62,0 41-16,0 82 16,0 81 15,0-40-15,0-42-1,0-81-15,0 82 16,0-83-16,0 1 15,0-41 1,0 41 0,0-41-1,-82-41 17,41-41-1,-41-82-16,41 41 1,41 1 0,-41 81-16,41-41 31,0 0-15,0 82 30,0 41-46,0-1 16,0 42 0,82-41-1,-41 0 1,41-82 0,163-41-1,-204-41 1,41 41-1,0 41 1</inkml:trace>
  <inkml:trace contextRef="#ctx0" brushRef="#br0" timeOffset="12417.7906">28430 6586 0,'0'0'0,"0"-82"15,0 41-15,0 0 16,0-41-16,0 164 47,0 41-32,0 449 17,0-367-17,82-123 1,-82-41-1,82-82 1,0-82 0,0-41-1,-82 42 1,0 40 0,40 82-1,-40 123 1,0 81-1,0-122 1,41 41 15,41-123-15,0-41 0,0-123-1,-82 1 1,0 40-1,-41 82 1,-41-41 0,0 123-1,0 82 1,205-41 0</inkml:trace>
  <inkml:trace contextRef="#ctx0" brushRef="#br0" timeOffset="13801.0353">29330 6995 0,'0'0'0,"0"-82"16,0-41 0,0 41-1,0 123 16,0 82-15,0 41 0,0 40-1,82-163 1,-41-41 0,41-82-1,-41-40 1,-41 40-1,81 41 1,-121 82 31,-1 81-31,41-81-1,-82 41 1,123-164 15,-41-40-15,41 81-1,-41 0 1,81 41 0,-81 123-1,0-42 1,41 1-1,41 0 1,-41-82 15,0-123-15,41 1 0,-82 40-1,0-41 1,-41 164 15,41 41-15,0 0-1,0 40 1,0-40 0,82-82-1,-82-41 16,41 41-31,-41-163 16,0 122 0,0 82 31,0-1-32,0 42 1,41-82-1,40 0 1,1-122 0,-82-1-1,0 41 1,-41 0 0,0 82-1,-40 246 1,81-83-1,0 1 1,81-123 15,42-41-15,41-123 0,-82 41-1,-42-81 1,-40 122-1,0 0-15,-40 41 32,40 41-17,0 0 1,81 40 15,-81 1-15,0-41-16,0 82 15,0 0 1,41-123 15,123-82-15,0-41 0,-83 0-16</inkml:trace>
  <inkml:trace contextRef="#ctx0" brushRef="#br0" timeOffset="14685.4402">28430 8181 0,'0'-41'0,"0"82"31,-41 41-15,41 40-16,-122 1 15,40 164 1,41-124 15,123-245 0,40-449 1,-81 367-17,-41 82 1,0 41-1,82 123 17,-82 0-32,0 81 31,41 42-15,41-82-1,-82-1 1,0-81-1,-41-41 1,41 41 0,-123-41-1,1 82 1,81-41 0</inkml:trace>
  <inkml:trace contextRef="#ctx0" brushRef="#br0" timeOffset="16758.0303">29126 8590 0,'0'-41'15,"0"0"1,0 123 15,0 0-15,0 0-16,0-1 16,0-40-1,0-122 32,41-42-31,40-41-1,-81 123-15,41 41 16,-41 82 15,0 0-31,0 41 16,0-42-1,41-81 1,41-81 0,0-1 15,-41-41-15,-41 82-16,82 41 15,-82 82 16,0 0-31,0-41 16,0 81 0,40-122-1,42-81 1,0-42 0,0 41-1,-82 0-15,0 41 16,41 41-1,0 0 17,-41 82-17,-41-82 48,-41 0-48,41 123 1,41-82 0,0 82-1,0-42 1,41-40 0,41-82-1,-41-81 1,-41 40-1,0-41 1,0 82 0,0 123 15,0 0-15,0 41-1,0-1 1,82-122-1,40 0 1,1-122 0,-41-1-1,-82 41-15,0-204 16,82 81-16,-82 42 16,0-42-1,0 164 1,-41 123 15,41 41-31,0 245 31,0-82-15,0-81 0,0-124-16,41 42 15,81-123-15,-81 0 16,0-82-1,41-122 1,0-42 0,-82 165-1,0-1 1,-41 164 15,41-42-31,0 42 16,41-41 15,0-41-15,-41 82-1,82-41 1,-42 123 0,-40-124-1,0 1 1,82-41-1,0-41 1,-41-163 0,-41 40-1,0 123 1,0 0 0,0 82-1,0 82 1,0 0-1,0-82 1,0 41 0</inkml:trace>
  <inkml:trace contextRef="#ctx0" brushRef="#br0" timeOffset="16901.563">31212 7854 0,'0'41'31,"0"0"-31,82-41 16</inkml:trace>
  <inkml:trace contextRef="#ctx0" brushRef="#br0" timeOffset="17318.4377">31662 8345 0,'41'40'47,"-41"1"-47,0 41 15,0 0-15,0 0 16,-41 41 0,123-164 15,-41-41-15,122-205-1,-163 206 1,0 122 15,0 81-15,0-40-1,0 123 1,41-205 0,82 0-1,-41-123-15</inkml:trace>
  <inkml:trace contextRef="#ctx0" brushRef="#br0" timeOffset="17551.4601">29862 8181 0,'0'0'0,"0"-82"0,164 82 31,40 0-15,369-82 0,-328-40-16</inkml:trace>
  <inkml:trace contextRef="#ctx0" brushRef="#br0" timeOffset="18368.3714">31253 4663 0,'0'0'0,"-41"0"0,-41 0 16,82-41-1,41 82 32,0 41-47,82-41 16,-1 41-1,451 245 1,-41-82 0,-164-40-1,-41-82 1,-204-42-1,-41-122 17,-82-40-17,0-42 1,-123 82 0,41 0-1,41 41 1,82 0 31,41 0-32,0 82 1,-41 0 0,-41 81-1,-41-40 1,-82-82-1,41 41 1</inkml:trace>
  <inkml:trace contextRef="#ctx0" brushRef="#br0" timeOffset="18853.7427">34198 6258 0,'0'-81'31,"0"-1"-15,0 41 0,0 123 30,0-41-30,0 0-16,0-1 16,41 83-1,41-82 1,0-41 0,0-123-1,-82 42 1,0-83-1,0 123 1,0 123 15,0 0-15,0 40 0,0-40-1,0 41 1,163-123-1,-122 0 1</inkml:trace>
  <inkml:trace contextRef="#ctx0" brushRef="#br0" timeOffset="19376.0918">34812 6136 0,'0'-82'16,"0"41"-16,0 0 15,0 0-15,0-82 16,0 83 15,0 162 1,0 42-17,0 163 1,0 0-1,0-40 1,0-42 0,0-163-1,0-164 17,0-41-17,0 1-15,0-206 16,0 42-1,0 245 1,41 0 15,40 41-15,1 82 0,-82 41-1,0-41 1,-82-41-1,-40 81 1</inkml:trace>
  <inkml:trace contextRef="#ctx0" brushRef="#br0" timeOffset="20735.6843">35139 6095 0,'0'0'0,"0"-123"0,-41 41 16,41 41-1,0 0 1,0 123 0,0 41-1,0 41 1,41 286-1,0-205 1,41 0 0,-82-204-1,0-122 17,0-1-32,-41-205 15,41-40 1,0 123-1,0 163 1,41 41 15,81 41-15,-40 40 0,-82 1-1,-41 41 1,-81-82-1,81-41 1,163 0 47,-40 0-48,41 0 1,-82 0-1,-41-123-15,0 41 16,0 41 15,0-40-15,0 122 31,0-1-47,0 42 15,0-41 1,0 41 0,41-82-1,122 0 1,-122-41 0,-41-123-1,0 83 1,-122 81 15,40 0-15,82 41-1,-41 40 1,41-40 0,0 82-1,0-82 1,82 41-1,-41-82 1,40 0 0,1-41-1,-41 0 1,123-164 0,-82 164-1,-41-40 1,-41 40-1,0 0 17,0 123 30,0-1-46,40-40-1,1 0 1,-41 41 0,41 0-1,-41 0 1,82-82 31,41-41-32,-82-41 1</inkml:trace>
  <inkml:trace contextRef="#ctx0" brushRef="#br0" timeOffset="21285.6761">37430 6095 0,'-82'-41'0,"82"0"32,0 123-1,-82 0-31,82-1 16,0 1-16,-82 82 15,82-123 1,0 0-1,0-82 17,0 0-17,0-123 1,82-122 0,-41 163-1,41 246 16,-82 81-15,0-122 0,82 41-1,0-82 1,-42-41 0,1 0-1,-122 82 32,-1-82-47,-82 0 31,-40 41-15,163-41-16</inkml:trace>
  <inkml:trace contextRef="#ctx0" brushRef="#br0" timeOffset="22485.7111">36121 7486 0,'-82'-41'16,"82"82"31,0 40-32,0 42-15,0-41 16,41-41-16,-41 0 15,0 41 1,41-82 0,163-123-1,-204 0 1,41-41 0,-41 124-1,0 121 16,0 1-31,41 0 16,-41 41 15,82-123-15,-41-41 0,41-82-1,-41 82 1,-41 0-1,40 82 1,-40 41 0,0-41-1,82-41 1,41 0 0,-82 0-1,0-41 1,-41-41-1,0 0 1,0 1 15,0-1-15,-82 123 0,82 0-1,-82 81 1,82-81-1,41 41 1,0-82 0,0-41-1,0-82 1,41 1 0,-82 81-1,0 82 16,0 0-31,0 40 16,0 1 15,0-41-15,122-41 0,-40-123-1,0-40 1,-41-42-1,-41 1 1,0 122 0,0 123-1,0 163 1,0-40 0,0 81-1,0-163 1,41-82 15</inkml:trace>
  <inkml:trace contextRef="#ctx0" brushRef="#br0" timeOffset="22668.6118">37225 7445 0,'123'0'31,"0"-41"-15,-1 41-16,-40 0 16,-41 0-1,41 0 1</inkml:trace>
  <inkml:trace contextRef="#ctx0" brushRef="#br0" timeOffset="22812.507">37839 7404 0,'41'0'79</inkml:trace>
  <inkml:trace contextRef="#ctx0" brushRef="#br0" timeOffset="24752.8682">30107 19103 0,'0'-41'15,"0"-41"1,0 41-1,-81 41 17,81 82-17,-41 368 17,-41-82-17,0-82 1,82-204-16,-41 41 15,41-82 1,-41-41 0,41-41-1,-82-82 1,82-163 0,82-123-1,82 0 1,-41 204 15,-82 123-31,40 41 16,-81-41-16,82 82 15,-41 0 1,0 82 0,-41 123-1,0 122 1,82 123-1,-82 41 1,0 204 0,0-490-1,0-164 1,0-123 15,82 0-31,-1-163 16,1 81-1,41 82 17,-82 0-32</inkml:trace>
  <inkml:trace contextRef="#ctx0" brushRef="#br0" timeOffset="25324.0563">29248 19962 0,'-40'0'16,"121"-41"31,1 41-47,41 0 15,490-82 1,-203 0 0,-165 82-1,-245 41 126</inkml:trace>
  <inkml:trace contextRef="#ctx0" brushRef="#br0" timeOffset="26237.3477">31989 19757 0,'-41'-41'0,"-41"41"0,164 0 63,0 0-48,41 0-15,245 0 16,-163 0-1,-165 0 1</inkml:trace>
  <inkml:trace contextRef="#ctx0" brushRef="#br0" timeOffset="26453.0736">31989 20043 0,'123'0'47,"0"0"-47,-1 0 16,1 0-16,41 0 15,-123-81 1</inkml:trace>
  <inkml:trace contextRef="#ctx0" brushRef="#br0" timeOffset="27069.374">33789 19184 0,'0'-81'0,"0"40"31,0 82 31,0 40-46,0-40-16,0 41 16,0 41-1,-41 81 1,41 42-1,-82-1 1,82-204-16,0 41 16,41-82 31,0 0-32,41 0-15,0 0 16,41 0-1,-83 0 17,1 0-17,82 0 32,-123-82-47</inkml:trace>
  <inkml:trace contextRef="#ctx0" brushRef="#br0" timeOffset="27762.7783">35016 19225 0,'0'-41'16,"0"0"-1,0 1 1,0 80 46,0 1-46,0 41-16,0 0 16,0 0-16,0 163 15,0-81 1,41 204-1,0-286 17,41 0-17,0-82 1,0-82 0,163-123-1,-163 42 1,-82-1-1,0 0 1,0 123-16,0-40 16,0-1-1,0 0 1,0 41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09:41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18817 9326 0,'-82'0'15,"41"0"1,82 0 31,123 0-16,-82 0-15,0 0-1</inkml:trace>
  <inkml:trace contextRef="#ctx0" brushRef="#br0" timeOffset="448.9699">18694 9408 0,'-81'0'31,"40"0"16,41 41-31,0 0 0,0 41-16,0 40 15,0 247 1,0-42-1,0 82 1,0-41 0,0 164-1,0-287 1,0 42 0,0-83-1,0 1 16,0 40-15,0-81 0,0-123-1,122-82 1,165-82 0</inkml:trace>
  <inkml:trace contextRef="#ctx0" brushRef="#br0" timeOffset="1082.3783">19799 10103 0,'0'-40'16,"0"-42"0,41 0-1,0 82-15,0-82 16,40 82-16,-40 0 15,0 0 1,82 327 15,-491 82 1,245-327-17,82-41 1,82-41 15,0 0-15,245 0-1,-40 0 1,-123 0 0</inkml:trace>
  <inkml:trace contextRef="#ctx0" brushRef="#br0" timeOffset="1481.9369">21926 9899 0,'0'0'0,"0"-41"0,0 0 16,0 123 46,0 122-31,0 328 1,0-368-1</inkml:trace>
  <inkml:trace contextRef="#ctx0" brushRef="#br0" timeOffset="2232.3274">20331 11658 0,'0'0'0,"0"-82"16,0 41-16,0 0 15,0-41-15,0 42 16,-82 40 15,0 40-15,82 83-16,-82-41 15,82 204 17,82-204-17,123-41 1,-124 41 0,-81-41-1,-40 41 1,-83-1-1,41-81 1,41 0 0,41-122-1,82-42 1,41 0 0,40-40-1,-81 122 1,-82-41 15,-41 82-15,-82-40-1,42 81 1,81 122 0,81-40-1,1 0-15</inkml:trace>
  <inkml:trace contextRef="#ctx0" brushRef="#br0" timeOffset="2681.9148">21844 11617 0,'0'0'0,"-82"-41"15,123 41 48,41 0-63,0-41 0,-41 41 15,41 0 1,-41 0 0,-41 41 15,-41 123-15,41 81-1,-41-40 16,41-83-31,0 42 16,-41-164-16,41 41 16,0-82-1</inkml:trace>
  <inkml:trace contextRef="#ctx0" brushRef="#br0" timeOffset="2865.948">21722 11985 0,'122'-82'31,"42"82"-15,40-41-1,83-40-15,-124-1 16</inkml:trace>
  <inkml:trace contextRef="#ctx0" brushRef="#br0" timeOffset="3470.9275">23153 9572 0,'-41'-41'16,"41"0"-1,41 41 17,41 0-32,0 0 15,0 0-15,-41 0 16,40 0 0,-40 245 15,-41 410 0,82 572 0,-82-695-15,0-164 0,82-123-1,-82-122 16,-41-82-15,0-41 0,0 0-1,0 0 1</inkml:trace>
  <inkml:trace contextRef="#ctx0" brushRef="#br0" timeOffset="4448.9923">37266 3518 0,'0'0'0,"0"-41"16,0 123 62,0 40-62,0-40-16,0 41 15,0 286 17,-82-327-1,123-82 16,41 0-32,0 0 1,41 0 0,-42 0-1,1 41 1</inkml:trace>
  <inkml:trace contextRef="#ctx0" brushRef="#br0" timeOffset="4732.0307">38534 3968 0,'0'-41'0,"82"41"47,0 0-47,41 0 16,-42 0-16,1 0 15,-41 0-15</inkml:trace>
  <inkml:trace contextRef="#ctx0" brushRef="#br0" timeOffset="4882.8555">38657 4131 0,'82'0'47,"0"0"-32,163 0-15</inkml:trace>
  <inkml:trace contextRef="#ctx0" brushRef="#br0" timeOffset="5249.0372">40743 3272 0,'-41'0'16,"41"-41"-16,41 41 31,164 0 0,-1 0 0</inkml:trace>
  <inkml:trace contextRef="#ctx0" brushRef="#br0" timeOffset="5699.0184">40621 3354 0,'0'41'62,"0"0"-46,0 41-16,0 41 15,0 81-15,0 1 16,-82 245 0,0 327-1,82-368 1,0-123 0,0-122-1,0-42 16,0-81-15,41-41 0,41 0-1,163-41 1,-122-81-16</inkml:trace>
  <inkml:trace contextRef="#ctx0" brushRef="#br0" timeOffset="6465.5525">43770 3272 0,'0'-41'31,"41"41"-15,0 0-1,41 0 1,0 0 0,0 0 15,-41 123 0,-41-41-31,81 409 31,-81-328-31,0 124 16,0 163 0,-41 163-1,41-408 1,-40-82 0,40-42-1,-82-81 16,82 82-15,-82-82 0,-41 41-1,-40 41 1,40 41 0</inkml:trace>
  <inkml:trace contextRef="#ctx0" brushRef="#br0" timeOffset="7233.0616">46593 3722 0,'0'0'0,"0"-81"16,0 40 0,0 122 15,0 42-16,0 286 17,204-163-1,-122-246-15,41-82-1,-82-82 1,41 41-1,-82-40 1,82 81-16,-82 41 16,0-41-1,0 164 17,0 0-17</inkml:trace>
  <inkml:trace contextRef="#ctx0" brushRef="#br0" timeOffset="7449.6825">47697 4172 0,'41'0'47,"0"0"-47,41 0 16,82 0 0</inkml:trace>
  <inkml:trace contextRef="#ctx0" brushRef="#br0" timeOffset="7582.8795">47738 4377 0,'82'0'31,"0"-41"-31,163 41 16</inkml:trace>
  <inkml:trace contextRef="#ctx0" brushRef="#br0" timeOffset="7849.6972">48966 3600 0,'-41'0'16,"41"-41"-16,41 41 31,40 0-31,165 0 16,-83 0 0</inkml:trace>
  <inkml:trace contextRef="#ctx0" brushRef="#br0" timeOffset="8199.1313">49006 3681 0,'-40'0'0,"40"-40"31,0 121 0,0-40-31,0 164 16,0 122-1,0 164 1,40 122 0,-40-285-1,0-165 16,0-122-15,0 0 0,41-41-1,82 0 1,-41-41-16</inkml:trace>
  <inkml:trace contextRef="#ctx0" brushRef="#br0" timeOffset="8866.0788">51747 3641 0,'0'-82'0,"0"41"32,41 41-1,41 0-31,-41 0 16,0 0-16,41 0 46,-82 409-14,0-82-17,0 41 1,0 328 0,0-287-1,0-82 1,0-163-1,0-124 1,-82-40 31,0 0-47,0 0 16,-122 0-1,122 0 1</inkml:trace>
  <inkml:trace contextRef="#ctx0" brushRef="#br0" timeOffset="10118.932">41602 3518 0,'0'41'78,"0"41"-78,0-1 16,0 42-16,0-41 0,0 0 15,0-41-15,0-1 16,0 42-16,0-41 16,0-123 62,0-40-63,0 40 1,0-41 0,0 82-1,0-41 1,0 42 0,0 80 46,0 1-46,0 41-16,0-41 15,0 0-15,0 41 16,0 40 0,0-81-1</inkml:trace>
  <inkml:trace contextRef="#ctx0" brushRef="#br0" timeOffset="11198.9634">42911 5154 0,'0'-41'0,"0"0"16,0 0 0,0 123 30,0 0-30,0 327 15,0-286-15,-41-82 0,41-82 46,0-41-62,0 0 16,0 0-1,-40-122 1,40 122 0,0 0-1,0 41 1,0 123 31,0 0-47,0 122 15,0-40 1,0 40 0,0-163-1,0-122 95</inkml:trace>
  <inkml:trace contextRef="#ctx0" brushRef="#br0" timeOffset="11967.061">42748 3722 0,'0'-41'16,"0"1"0,0-1-1,-41 122 63,41 1-78,0 0 16,0 123 0,0-124-1,0 1 1,41-82-1,41 0 1,40 0 0,-40 0-1,-82-41 1,82-41 0,-82-81-1,0 81 16,-41 0-15,0 41 0,-41 41-16,-40 0 15,81 0-15,0 0 16,-41 41 0</inkml:trace>
  <inkml:trace contextRef="#ctx0" brushRef="#br0" timeOffset="12766.3765">41030 5849 0,'41'0'47,"-1"-41"-31,83 1-1,-82 40-15,0-123 16,82 0-1,-123 82-15,81-41 16,-81 1-16,82-124 16,-82 1 15,-41 81 16,0 123-32,-40 82 1,-1 81 0,82-40-16,0 82 15,0-124-15,0 1 16,0-41 0,82 0-1,81-41 1,-81 0-1,-41 0 1</inkml:trace>
  <inkml:trace contextRef="#ctx0" brushRef="#br0" timeOffset="15050.8246">41807 5563 0,'0'-41'16,"0"0"-1,41 41 17,0 0-17,-41 82 17,0 0-17,0 0 1,0-1-1,-123 1 1,82 0 0,0-82-1,41 82 1,0-123 31,123 41-32,-82 0-15,81-82 16,-40 82 0,0-41-1</inkml:trace>
  <inkml:trace contextRef="#ctx0" brushRef="#br0" timeOffset="15416.9074">42093 5645 0,'0'-82'16,"0"41"-1,0 123 48,0-41-47,0 0-16,0 0 15,0 81 1,0 1-1,-41-82 1,41 0 0</inkml:trace>
  <inkml:trace contextRef="#ctx0" brushRef="#br0" timeOffset="17578.9214">49702 4009 0,'0'-82'110,"0"41"77,-41 41 251</inkml:trace>
  <inkml:trace contextRef="#ctx0" brushRef="#br0" timeOffset="18183.5315">49334 3968 0,'0'-82'0,"0"41"16,0 123 31,0 41-32,0-1-15,0-40 16,0 82 0,0-123-1,0 40 1,41-121 0,-41-1-1,81-205 1,-40 123-1,-41 1 1,0 81 0,0-41-1,0 164 32,0-41-31,0 0-1,0 163 1,0-40 0,82-41-1</inkml:trace>
  <inkml:trace contextRef="#ctx0" brushRef="#br0" timeOffset="18483.6809">49825 4254 0,'0'-41'31,"0"123"1,0-41-32,0 0 15,0 82 1,0-42 0,0 42-1</inkml:trace>
  <inkml:trace contextRef="#ctx0" brushRef="#br0" timeOffset="18717.6869">50070 4254 0,'0'0'0,"0"-41"15,0 82 32,0 0-47,0 41 16,0 0-1,0 40 1,0-40 0</inkml:trace>
  <inkml:trace contextRef="#ctx0" brushRef="#br0" timeOffset="19351.2114">50929 3968 0,'0'-41'31,"0"123"63,0 122-79,0-40 17,41-82-1,41-82-15,-41 0-1,41-123 1,-82-123-1,0 206 1,0-42 0,0 164 31,0-1-47</inkml:trace>
  <inkml:trace contextRef="#ctx0" brushRef="#br0" timeOffset="19617.7981">51297 4377 0,'0'-41'0,"0"82"47,0 0-32,0 41-15,0-42 16,0 1-16,0 82 16,0-41 15,0 0-31</inkml:trace>
  <inkml:trace contextRef="#ctx0" brushRef="#br0" timeOffset="19983.9061">51420 4581 0,'0'-81'0,"41"81"15,41-82 1,-41 82 0,-1 41 15,-40 40-15,0 1-1,-40 41 1,-42-41-1,41-41 1,123-41 15,-1 0-15,83 0 0,0 0-1,-82 0-15</inkml:trace>
  <inkml:trace contextRef="#ctx0" brushRef="#br0" timeOffset="20601.7941">51093 5440 0,'0'-41'15,"0"82"48,-82 41-63,82-41 15,0 0-15,0 0 16,0 41 0,0-1-1,41-40 1,122-41 0,-81-122-1,-82 40 1,0-41-1,0 82 1,0 0-16,0 0 31,41 41 16,0 82-31</inkml:trace>
  <inkml:trace contextRef="#ctx0" brushRef="#br0" timeOffset="20967.5884">51420 5727 0,'41'0'31,"0"0"-15,0 0-1,-41 81 17,0 42-32,-123-41 31,82-41-16,82-41 32,0 0-31,41 0-16,-1 0 16,1 0-1</inkml:trace>
  <inkml:trace contextRef="#ctx0" brushRef="#br0" timeOffset="21301.1731">51747 5849 0,'0'0'0,"82"0"31,-41 0 0,-41 123-15,0-41-16,-123 0 31,82 0-31,82-82 47,0 0-32,82 0 1,0 0 0</inkml:trace>
  <inkml:trace contextRef="#ctx0" brushRef="#br0" timeOffset="22067.6589">49579 5318 0,'0'-41'15,"0"0"17,-123 123-1,123-1-15,-40 1-1,40 82 1,0-1-1,0-40 1,122-123 0,42 0-1,-1-41 1,-40-204 0,-123 81-1,-41 1 1,-41 163-1,1 0 1,-1 0-16,41 41 16,41 40-1,0-40 1</inkml:trace>
  <inkml:trace contextRef="#ctx0" brushRef="#br0" timeOffset="46603.2829">25853 10758 0,'123'0'78,"0"0"-78,-42 0 16,1-82 0,164 82-1</inkml:trace>
  <inkml:trace contextRef="#ctx0" brushRef="#br0" timeOffset="46769.6185">26017 11167 0,'82'0'47,"-1"0"-32,1 0-15,41-41 16</inkml:trace>
  <inkml:trace contextRef="#ctx0" brushRef="#br0" timeOffset="48487.1421">31498 6136 0,'-82'0'0,"42"0"15,-1 0-15,122 0 63,1 0-63,0 0 16,0 0-16,41 82 31</inkml:trace>
  <inkml:trace contextRef="#ctx0" brushRef="#br0" timeOffset="48637.2855">31335 6586 0,'41'0'31,"40"0"-15,42-41-16,0 41 15,122-82 1</inkml:trace>
  <inkml:trace contextRef="#ctx0" brushRef="#br0" timeOffset="49140.7463">32480 5808 0,'0'-122'0,"0"40"15,0 0 1,0 41 0,0 123 46,0 0-62,0 41 16,0 245-1,0-205 1,0-81 0,0-41-1,0 0 1,205-41-1,-42 0 1,-81 0 0,0 0 15,-41 0 31,41-82-46</inkml:trace>
  <inkml:trace contextRef="#ctx0" brushRef="#br0" timeOffset="49671.0724">33666 5563 0,'0'-82'16,"0"41"-1,-41 41 1,41 123 15,0-41-15,0 81-1,0 42 1,82-82 0,0-41-1,0-82 1,-41 0-1,163-246 1,-204 42 0,82 81 15,-82 0-15,-41 123 30,41 41-30,0 82 0,-41-123-16</inkml:trace>
  <inkml:trace contextRef="#ctx0" brushRef="#br0" timeOffset="50704.1564">28308 9367 0,'-41'0'16,"0"0"-1,82 0 32,40 0-47,1 0 0,-41 0 16,82 0-1,-82 0 17</inkml:trace>
  <inkml:trace contextRef="#ctx0" brushRef="#br0" timeOffset="51304.1543">28144 9367 0,'-82'0'32,"82"41"14,0 41-30,0 41 0,0-42-1,0 1 1,0 205 0,0-42-1,0-40 1,0 40-1,-41 41 1,41-163 0,0 41 15,0-42-15,0 1-1,-41 41 1,41-83-1,0 1 1,0 123 0,0-42-1,0-122 1,0 0 0,0 0-1,0 41 1,82 0-1,41-41 1,122-41 0,-40-82-1</inkml:trace>
  <inkml:trace contextRef="#ctx0" brushRef="#br0" timeOffset="52370.8887">29003 10103 0,'0'-40'16,"82"-1"15,-82-41 1,0 41-17,0 0 1,0 82 31,0 82-32,0 40-15,0 42 16,0-82 0,0-42-1,0-40 1,-41-123 78,41 1-79,0 40-15,0 0 16,0-164-1,41 123 1,-41-40 0,41 40-1,-41 41 1,0-41 0,0 123 30,0 0-46,0 123 16,0 40 15,0-122-31,0 41 16,0-82-16,0 0 16,0 81-1,0-81 1</inkml:trace>
  <inkml:trace contextRef="#ctx0" brushRef="#br0" timeOffset="53257.9966">30926 9899 0,'0'-41'15,"0"0"-15,0-41 32,-41 82 15,41 82-32,-41 245 1,41-81-1,41-123 1,41-42 15,81-40-15,1-41 0,-42-122-1,-40-1 1,-82-123-1,0 165 1,0 40 0,-41-82-1,-81 82 1,-42 41 0,82 0-1,41 0 1,41 82-1</inkml:trace>
  <inkml:trace contextRef="#ctx0" brushRef="#br0" timeOffset="54337.5246">28267 11985 0,'81'0'47,"-81"-82"-32,82 82-15,0-122 32,82-206-1,-164 124 0,0 163 0,-41 41-15,-41 123 0,0 81-1,82 42 1,0-1-1,0-204 1,164-41 15,-82 0-15,40-41 0,-40-41-16</inkml:trace>
  <inkml:trace contextRef="#ctx0" brushRef="#br0" timeOffset="55071.2366">29085 11781 0,'0'-41'16,"0"-41"0,0 41 15,0 82 31,0 41-46,0-41 15,82-82 32,-41 0-48,-1 41 1,-40-41 0,82 41-1,0 0 1,-82 82-1,0 81 1,-82 1 0,-40 0-1,122-124 48,122-40-32,-81 0-15,41 0-16,41-40 15,-82 40 1,-1-41-16</inkml:trace>
  <inkml:trace contextRef="#ctx0" brushRef="#br0" timeOffset="55304.1067">29862 11862 0,'0'-81'16,"0"40"-1,0 122 48,0 1-63,0 0 15,0 0-15,0 122 16,0-122 15,0-41-31</inkml:trace>
  <inkml:trace contextRef="#ctx0" brushRef="#br0" timeOffset="57321.223">32112 11535 0,'0'-82'16,"0"41"0,0 82 46,0 41-62,0 41 0,0-41 16,-41 40-16,41 124 15,0-164 1,0-41-16,0 40 31,-41-81-15</inkml:trace>
  <inkml:trace contextRef="#ctx0" brushRef="#br0" timeOffset="57954.9241">32521 9531 0,'-41'0'0,"41"-82"0,0 41 15,0 0 32,123 41-16,-82 0-31,41-82 16,-1 123 0,-40 82-1,-41 82 1,0 81-1,0 450 1,-41-163 15,41-41-15,0-123 0,0-164-1,0-122-15,0-1 16,-41-122 15,-40 0-15,40 0-16,-41 0 15,0 0 1,41 0 0</inkml:trace>
  <inkml:trace contextRef="#ctx0" brushRef="#br0" timeOffset="58454.7038">33912 9449 0,'0'-41'15,"41"41"1,0 0 0,40-82-16,42 82 15,0 0-15,-41 0 16,-41 0-16,0 0 16</inkml:trace>
  <inkml:trace contextRef="#ctx0" brushRef="#br0" timeOffset="58805.0128">33912 9490 0,'0'41'62,"0"82"-62,0 40 16,0 1-16,0 40 16,-82 42-16,82 245 15,41 40 1,-41-40 0,41-164-1,-41-81 1,0-123-16,0-83 15,123-80 17,-42-124-17</inkml:trace>
  <inkml:trace contextRef="#ctx0" brushRef="#br0" timeOffset="59638.1798">35139 9694 0,'0'0'0,"0"-81"16,0 40-16,-41 41 15,41-82 1,0 164 31,-41 286-32,41-164 1,41-81 0,0-82-1,82-41 1,-82 0-16,0-123 15,81 41 1,-122 1-16,0-124 31,0 42-15,0 122 0,0 122 15,0 1-31,0 0 15,0 82-15</inkml:trace>
  <inkml:trace contextRef="#ctx0" brushRef="#br0" timeOffset="59855.1195">35712 9981 0,'0'-82'15,"0"164"32,0 40-47,0-40 0,0 0 16,0 0 0,0 41-1</inkml:trace>
  <inkml:trace contextRef="#ctx0" brushRef="#br0" timeOffset="60071.7724">35998 10144 0,'0'-81'0,"0"121"62,0 1-62,0 0 16,0 0-16,0 82 16,0-82-1,0 41 1,0-1-16</inkml:trace>
  <inkml:trace contextRef="#ctx0" brushRef="#br0" timeOffset="60554.7732">37184 9858 0,'0'-82'16,"0"0"0,0 1-1,0 162 32,0 1-47,0 0 16,0 82-1,82 40 1,-41-204 0,82 0-1,0-82 1,-42-40 0,-81-165-1,0 165 1,0 81-1,-41 82 1,41 81 0,-40 42-1,40-82-15</inkml:trace>
  <inkml:trace contextRef="#ctx0" brushRef="#br0" timeOffset="60788.527">37757 9940 0,'0'0'0,"0"-41"31,41 41 0,-41 41-31,0 163 16,0-40-1,0 41 1</inkml:trace>
  <inkml:trace contextRef="#ctx0" brushRef="#br0" timeOffset="61153.4501">37962 10144 0,'40'-41'16,"83"41"0,-41-81-1,-82 122 1,41 81 0,-41-40-1,-41 41-15,-41-41 16,41-82-1,41 81-15,82-81 47,0 0-31,122-40 0,-163-1-1</inkml:trace>
  <inkml:trace contextRef="#ctx0" brushRef="#br0" timeOffset="61938.0352">35466 11699 0,'0'-82'31,"-41"82"-15,41-41-16,-81 41 31,40 0-15,-41 82 0,82 81-16,0 42 15,0-41-15,0-42 16,0-40-16,123 0 15,204-82 32,-82-491-15,-245 246-17,-245 40 1,122 205-1,-41 123 1,164 40 0,0 1-1,82-164-15</inkml:trace>
  <inkml:trace contextRef="#ctx0" brushRef="#br0" timeOffset="62688.7375">37593 11781 0,'0'-41'16,"0"-41"-16,0 41 15,0 0 1,0 123 31,0 245-31,0-122-1,0-164-15,0-1 16,0 1-1,123-41-15,-41 0 16,-41-41 15,41-204-15,-82 40 0,0 42-1,0 245 16,0 81-15,0 42 0,0-42-1,0-122 1</inkml:trace>
  <inkml:trace contextRef="#ctx0" brushRef="#br0" timeOffset="63005.4568">38207 12149 0,'82'-41'0,"0"-41"32,-1 82-32,-40 0 15,-41 41 1,0 82-1,0-1 1,-122-40 0,40 41-1,123-123 32,0 0-47,163-41 16,-81 0-1</inkml:trace>
  <inkml:trace contextRef="#ctx0" brushRef="#br0" timeOffset="63321.973">38943 12067 0,'41'-41'15,"41"41"1,-41 0 0,-41 41-1,0 0 1,0 0-16,-41 163 16,-41-122-1,82 0 1,82-123 31,41 0-32,0-41 1,-42-40-16</inkml:trace>
  <inkml:trace contextRef="#ctx0" brushRef="#br0" timeOffset="63854.9966">39475 9244 0,'0'0'0,"0"-40"16,0-83-1,41 123 1,82-41 0,-41 41-1,-1 0 1,-81 82-1,41 245 1,-41 41 0,0 82-1,0-245-15,82 408 16,-82-367 0,0-42-16,0 287 15,0-123 1,0-163-1,0-164 17,-41-41-17,-41 81 1,-40-81 0,-1 41-16,-122-41 15,40 82-15,0-82 16</inkml:trace>
  <inkml:trace contextRef="#ctx0" brushRef="#br0" timeOffset="64439.0245">26753 14480 0,'-82'0'0,"164"0"46,-41 0-30,41 0-16,-41 0 16,41 82-1</inkml:trace>
  <inkml:trace contextRef="#ctx0" brushRef="#br0" timeOffset="64571.6019">26712 14808 0,'123'0'16,"-82"0"-1,163 0 1,-40 0-16</inkml:trace>
  <inkml:trace contextRef="#ctx0" brushRef="#br0" timeOffset="64838.9875">28594 14153 0,'0'-82'16,"82"-40"15,40 122-15,1 0-16,-41 0 15,0 0 1,-164 40 0</inkml:trace>
  <inkml:trace contextRef="#ctx0" brushRef="#br0" timeOffset="65222.163">28717 14030 0,'-82'0'16,"41"0"0,41 123 46,0-41-46,0 41-16,0 163 15,0 82 1,41-204 0,-41 163-1,0-123-15,0-40 16,0 286 0,0-123-1,-41-40 1,-41 203-1,41-367 1,41-82 0,0 41-1,0-41-15,41 41 16,41-82 0,0 0-1,0-82-15</inkml:trace>
  <inkml:trace contextRef="#ctx0" brushRef="#br0" timeOffset="66888.9947">29821 14276 0,'0'-41'15,"0"0"17,0 0-17,0-41 17,0 164-17,0 0 1,-82 163-1,82-122 1,0-82 0,41 82-1,82-123 1,-82-123 0,41 0-1,-82 41 1,41-40-1,-41 244 48,0-40-63,0 0 16,0 82-1,0-42 1,122-81-1</inkml:trace>
  <inkml:trace contextRef="#ctx0" brushRef="#br0" timeOffset="67105.4861">30435 14644 0,'0'-41'15,"0"82"32,0 41-47,0-41 16,0 0-16,82 40 16,-82 83-1</inkml:trace>
  <inkml:trace contextRef="#ctx0" brushRef="#br0" timeOffset="67322.1121">30844 14644 0,'0'41'46,"0"0"-30,0 0-16,0 81 16,82-40-16,-82-41 15,0 0 1,0 41 0</inkml:trace>
  <inkml:trace contextRef="#ctx0" brushRef="#br0" timeOffset="69990.7646">33135 14848 0,'0'-40'16,"0"-42"-16,0-41 16,0 41-1,0 205 32,0 368-16,122-287 1,-81-122-17,41-164 1,82-40-1,-123-42 1,-41-163 0,0 245-1,0 41 1,0 123 0,0 81-1,40 1 1</inkml:trace>
  <inkml:trace contextRef="#ctx0" brushRef="#br0" timeOffset="70238.7319">33871 15094 0,'0'-41'15,"0"123"17,0-41-32,0 81 15,0-40-15,0 0 16,0 123 0,82-83-1</inkml:trace>
  <inkml:trace contextRef="#ctx0" brushRef="#br0" timeOffset="70573.7418">34280 15298 0,'0'0'0,"0"-81"15,41 40 1,82 41-1,-82 0 1,40 81 0,-162 124-1,-42-82 1,123-41 15,123-82 0,40-41-31,42-41 32,-83 82-17,-81 0 1</inkml:trace>
  <inkml:trace contextRef="#ctx0" brushRef="#br0" timeOffset="72122.1989">29003 17425 0,'41'0'31,"41"0"-15,0-40-1,40-124 17,-81-82-17,-41 83 1,0-1 0,0 82-1,-82 82 16,82 82-15,-41 41 0,41 122-1,0 1 1,0-42 0,164-122-1,-82-82 1,-41 0-16</inkml:trace>
  <inkml:trace contextRef="#ctx0" brushRef="#br0" timeOffset="72489.5577">29739 17303 0,'0'-82'0,"0"41"16,41 41 0,-41-41-1,164 41 1,-164 41 0,82 123-1,-123-1 1,-82 83-1,41-205 1,41 40 0,82-81-1,0 0 1,41-81-16,0 40 16,0 41-1,-42 0-15,1-41 16</inkml:trace>
  <inkml:trace contextRef="#ctx0" brushRef="#br0" timeOffset="72739.5852">30312 17589 0,'0'-82'0,"0"41"16,0-40-1,0 40 1,0 122 31,0 1-32,0 0-15,0 82 16,0-1 0,0-40-1</inkml:trace>
  <inkml:trace contextRef="#ctx0" brushRef="#br0" timeOffset="73205.682">30680 17344 0,'0'-82'16,"0"0"0,0 41-16,0 123 62,0 41-62,0-1 16,0-40-16,41 82 15,0-123 17,41-41-17,-41-41 1,0-82 0,40 0-1,-81-81 1,0 81-1,0 82 1,0 82 15,-40 0-31,40 41 16</inkml:trace>
  <inkml:trace contextRef="#ctx0" brushRef="#br0" timeOffset="73439.1188">31212 17385 0,'0'-41'0,"0"122"47,0-40-32,0 0-15,0 41 16,0-41-16,0 0 16,0 122-1</inkml:trace>
  <inkml:trace contextRef="#ctx0" brushRef="#br0" timeOffset="74841.9492">34444 17753 0,'0'-82'16,"41"82"0,-41-82-16,81 82 15,-81-123-15,41 42 16,123-329 15,-164 124 0,0 245-15,-123 164 15,123-41-15,0 40-16,-41 124 31,41 40-15,0-204-1,164-82 1,-41 0 0,-1-82-1,-122 41-15</inkml:trace>
  <inkml:trace contextRef="#ctx0" brushRef="#br0" timeOffset="75222.8808">35057 17180 0,'0'-41'16,"82"41"77,0 0-93,-41 0 16,0 0 0,-41 82-1,0 41 1,0-82 0,-123 81-1,41-81 1,82 0-1,41-41 17,0 0-32,82 0 15,-1 0 1,-81-41 0,41 41-16</inkml:trace>
  <inkml:trace contextRef="#ctx0" brushRef="#br0" timeOffset="75440.1267">35671 17262 0,'0'0'0,"0"-41"15,0 123 48,0-41-63,0 0 15,0 122 1,0-81 0,0-41-1</inkml:trace>
  <inkml:trace contextRef="#ctx0" brushRef="#br0" timeOffset="76139.7709">36203 17057 0,'0'-41'0,"0"0"16,0 1 15,0 80 94</inkml:trace>
  <inkml:trace contextRef="#ctx0" brushRef="#br0" timeOffset="79389.777">36366 17016 0,'0'-81'16,"-41"-1"-1,41 41 1,-81 164 15,81-1-15,0 1-16,0 0 15,40 163 17,42-245-1,41-123 0,-82-81-15,-41-42-1,0 41 1,0 123 0,0 123 15,0 0-31,0 0 15,0 41 1</inkml:trace>
  <inkml:trace contextRef="#ctx0" brushRef="#br0" timeOffset="79624.0171">36734 17425 0,'0'-40'0,"0"80"47,0 1-31,0 41-16,0 0 16,0 122-1,41-122 1,-41 0-1</inkml:trace>
  <inkml:trace contextRef="#ctx0" brushRef="#br0" timeOffset="79956.8813">37021 17589 0,'0'-82'16,"41"82"-1,0-41 1,40 41 0,124 0-1,-205 123 1,-41 0 0,-82-1-1,41-81 1,82 0-1,82-41 17,0 0-32,41 0 15,81-41 1,-122-40-16</inkml:trace>
  <inkml:trace contextRef="#ctx0" brushRef="#br0" timeOffset="80556.829">37880 17262 0,'0'0'0,"-82"0"0,123 0 62,82 0-62,-1 0 16,-40 0-16,123 0 47,-124 0-47</inkml:trace>
  <inkml:trace contextRef="#ctx0" brushRef="#br0" timeOffset="80756.4713">38248 16935 0,'0'0'0,"-82"0"0,82-41 16,0 82 15,0 122-15,41 42 0,-41 40-1,0-122 1,41-82-1</inkml:trace>
  <inkml:trace contextRef="#ctx0" brushRef="#br0" timeOffset="81207.3509">38657 16935 0,'0'0'0,"0"-82"15,0 41-15,0 0 16,0 123 31,0 0-47,41 81 16,-41 1-1,123-82 1,-82-82 15,81 0-15,-40-41-1,-82-164 1,0 82 0,0 42-1,0 122 16,0 122-15,0 83 0,0-83-1,0-40 1</inkml:trace>
  <inkml:trace contextRef="#ctx0" brushRef="#br0" timeOffset="81524.314">39230 17303 0,'0'0'0,"0"-41"15,122 0 1,-81 41 0,41 0-1,-41 0 1,-41 82-1,0 40 1,-82-40 0,0 0-1,82-41 1,41-41 31,0 0-32,82 0 1,0-82-16</inkml:trace>
  <inkml:trace contextRef="#ctx0" brushRef="#br0" timeOffset="81874.1695">40007 17221 0,'0'-82'0,"0"41"31,41 41-15,0 0 0,81 0-1,-122 41-15,0 123 16,-122-1 15,40-122-15,82 41-1,123-123 17,40-41-17,1 1 1,-123 81-16</inkml:trace>
  <inkml:trace contextRef="#ctx0" brushRef="#br0" timeOffset="82507.1772">40211 14358 0,'0'-82'0,"41"41"15,41-41 17,-41 82-32,41-41 15,0 0 1,0 41 0,-1 41 15,-81 41-16,0 245 1,0 123 0,0 0-1,0 41 1,82 82 0,0 204-1,-82-368 1,0-123-1,0-122 1,0-41 0,-82-123-1,41 0 1,-41 0 0,-81 81-1,81-81 1,-41 41-1,82-41-15,0 0 0</inkml:trace>
  <inkml:trace contextRef="#ctx0" brushRef="#br0" timeOffset="83357.3239">19349 14398 0,'-41'0'16,"0"0"15,41-40 0,123 40-15,0-41 0,-83 41-1,42 0 1</inkml:trace>
  <inkml:trace contextRef="#ctx0" brushRef="#br0" timeOffset="83773.7352">19226 14398 0,'-41'-40'0,"0"40"31,41 40 16,0 83-47,0-41 16,0 82-16,0 40 16,0 287-1,0 286 1,0-450-1,0-81 1,0-123 0,0-1-1,0-81-15,0 0 16,0 41 0,0-41 15,41-41-16,164 0 1,-123-82-16</inkml:trace>
  <inkml:trace contextRef="#ctx0" brushRef="#br0" timeOffset="84274.1489">20003 14930 0,'0'0'0,"0"-82"0,0 42 16,0-1 0,82-41-1,205 82 1,-246 41 0,-1 81-1,-40 42 1,-122 0-1,40-42-15,-41 1 16,41-123 0,82 41-16,82-41 47,-41 0-47,82-41 15,40 41 16,1-41-15,-82-41-16</inkml:trace>
  <inkml:trace contextRef="#ctx0" brushRef="#br0" timeOffset="84574.0438">21844 14808 0,'0'0'0,"0"-82"16,0 41 0,0 123 30,0 40-30,0 42 0,0 0-1,0-1 1</inkml:trace>
  <inkml:trace contextRef="#ctx0" brushRef="#br0" timeOffset="85175.8851">20372 16116 0,'0'0'0,"0"-40"0,0-42 15,0 41 1,-41 41 0,0 0-1,-41 123 1,82-1-1,0-40-15,0 41 16,41-41-16,41-82 16,40 41-1,-40-1 1,0 124 0,-164-41-1,-81-41 1,-1-82 15,123 0-15,41-41-16,0-123 15,0 82-15,123-40 16,40-83 0,-122 82-1,-41 41 1,0 1-1,-81 81 1,-42 81 0,123 42-1</inkml:trace>
  <inkml:trace contextRef="#ctx0" brushRef="#br0" timeOffset="85557.7234">21353 16116 0,'0'-40'16,"41"40"15,41-41-15,-41 41-16,0 0 15,41 0-15,-82 81 63,0-40-47,0 82-16,0-41 15,0 0-15,-41 0 0,41 81 31,0-81-31,0 41 16,0-1 0,0-81-1,-41-41-15</inkml:trace>
  <inkml:trace contextRef="#ctx0" brushRef="#br0" timeOffset="85724.1">21231 16607 0,'41'0'15,"40"0"1,42 0-16,123-81 16,-83-42-1</inkml:trace>
  <inkml:trace contextRef="#ctx0" brushRef="#br0" timeOffset="86257.9169">22458 14194 0,'0'-41'16,"41"-82"-1,41 123 1,-1-41-1,42 41 1,-41 0 0,-82 164-1,41 41 1,-41 122 0,0-123-16,0 328 15,82-246-15,-82-40 16,81 204-1,-81 0 1,0-123 0,-40-204-1,-42-1 1,-82-40 0,1 0-1,40 41 16,41-82-31</inkml:trace>
  <inkml:trace contextRef="#ctx0" brushRef="#br0" timeOffset="87174.4829">20903 19675 0,'0'0'16,"0"-41"-16,0 0 15,-40 41 1,40 82 15,0 41-31,0 327 32,163-327 14,1-246-30,-82 41 0,-42-122-1,-40 40 1,0 82-16,0 41 16,0-41-16,0 123 31,0 82-31,0 0 15,0 122 1,0 123 0,0-327-1</inkml:trace>
  <inkml:trace contextRef="#ctx0" brushRef="#br0" timeOffset="87390.9741">21722 20166 0,'0'-41'0,"0"123"63,0 0-63,0 0 15,0 40-15,0-40 16,0-41-16,0 0 15,0 41 1</inkml:trace>
  <inkml:trace contextRef="#ctx0" brushRef="#br0" timeOffset="87590.5547">22049 20248 0,'0'0'0,"0"-41"0,0-41 31,0 123 1,0 123-17,0 81 1,0-81 0,0-82-1</inkml:trace>
  <inkml:trace contextRef="#ctx0" brushRef="#br0" timeOffset="87824.0916">22785 20289 0,'82'-82'31,"0"82"-15,0 0-16,40 0 15,-81 0 1,-41 41-16</inkml:trace>
  <inkml:trace contextRef="#ctx0" brushRef="#br0" timeOffset="87957.8328">22908 20616 0,'82'0'31,"-1"0"-31,1-41 16,82-41 0</inkml:trace>
  <inkml:trace contextRef="#ctx0" brushRef="#br0" timeOffset="88324.1247">24217 20125 0,'0'0'0,"0"-123"16,41 83-16,82-1 15,40-82 1,-40 123 0,-82 123-1,-41 40 1,-205 287 0,42-245-1,163-123 16,41-123 1,163-41-17,41 0 1,-81 82-16</inkml:trace>
  <inkml:trace contextRef="#ctx0" brushRef="#br0" timeOffset="88575.9051">25976 20657 0,'0'-82'16,"0"123"31,0 0-47,0 41 0,0 0 15,0-1 1,0 124 0</inkml:trace>
  <inkml:trace contextRef="#ctx0" brushRef="#br0" timeOffset="89291.1461">28103 20084 0,'0'-82'0,"0"-40"15,0 81 1,0 123 31,0 245-16,0-286-31,41 81 16,41-40-1,0-82 1,-1 0-16,-40-41 16,0 41-16,41-163 15,-82 81 1,0-41-16,0-40 16,0 40 15,0 205 0,0 0-15,41-1-16</inkml:trace>
  <inkml:trace contextRef="#ctx0" brushRef="#br0" timeOffset="89541.3348">28921 20289 0,'0'-41'16,"0"-41"-1,0 123 17,0 0-32,0 122 15,0 42 16,41 40-15,-41-204 0</inkml:trace>
  <inkml:trace contextRef="#ctx0" brushRef="#br0" timeOffset="89857.5358">29289 20452 0,'0'-81'0,"41"40"15,82 41 1,-82 0-16,0 0 16,41 41-1,-82 81 16,-82 42-15,-41-82-16,41-41 16,82 0-16,82-41 47,0 0-32,204 0 1</inkml:trace>
  <inkml:trace contextRef="#ctx0" brushRef="#br0" timeOffset="90075.5511">30721 20289 0,'0'-41'16,"41"41"0,0 0-16,41 0 15,81 0 1,-81 0-16</inkml:trace>
  <inkml:trace contextRef="#ctx0" brushRef="#br0" timeOffset="90225.0659">30926 20575 0,'122'0'31,"1"0"-15,0 0-16,40-164 0</inkml:trace>
  <inkml:trace contextRef="#ctx0" brushRef="#br0" timeOffset="90459.1522">32357 19839 0,'-41'0'46,"41"82"-30,0 40-16,-40 42 0,40 40 16,0 124-1,0-165 1,-82-122 0</inkml:trace>
  <inkml:trace contextRef="#ctx0" brushRef="#br0" timeOffset="91907.8441">18654 23684 0,'81'0'15,"-40"-82"1,41 82-16,-41-123 16,82 42-16,-41 40 15,-1-82-15,83-41 16,-82-204 31,-164 123-16,41 245-15,0 41-1,-41 409 1,82-123 0,0-41-1,0-122 1,164-164-1,-82 0 1,0-41-16</inkml:trace>
  <inkml:trace contextRef="#ctx0" brushRef="#br0" timeOffset="92224.3844">19676 23398 0,'0'-82'16,"41"82"-1,0-82-15,41 82 16,-41 0 0,0 41-1,-41 122 1,0-81-16,-123 82 15,123-41 1,-82-83-16,82 1 16,41-41 15,0 0-31,163-41 16,-122-40-1</inkml:trace>
  <inkml:trace contextRef="#ctx0" brushRef="#br0" timeOffset="92441.1337">20413 23398 0,'0'-123'0,"0"82"31,0 82 0,-41 82-31,41-42 16,0 287 0,41-204-1,-41-82 1</inkml:trace>
  <inkml:trace contextRef="#ctx0" brushRef="#br0" timeOffset="92907.9513">21149 22948 0,'0'0'0,"0"-41"15,0-41-15,0 41 16,0 82 31,0 82-47,0 245 16,0-205-1,82 1 16,40-164-15,1 0 0,-82-164-1,41 42-15,-82-42 16,0 41-16,0 1 16,0-42-1,-82 287 32,82-42-47,0-40 0</inkml:trace>
  <inkml:trace contextRef="#ctx0" brushRef="#br0" timeOffset="93159.663">21926 23316 0,'0'-82'16,"0"0"-1,0 164 32,0 0-47,0-41 0,0 40 16,0 124-1,0-82 1,0-82 0</inkml:trace>
  <inkml:trace contextRef="#ctx0" brushRef="#br0" timeOffset="93741.715">23440 23275 0,'122'0'47,"-40"0"-47,-41 0 15,0 0 1</inkml:trace>
  <inkml:trace contextRef="#ctx0" brushRef="#br0" timeOffset="93891.4531">23521 23602 0,'-81'0'0,"122"0"31,81 0-15,1-41-1,-82-41 1</inkml:trace>
  <inkml:trace contextRef="#ctx0" brushRef="#br0" timeOffset="108209.3986">31580 17385 0,'0'-41'16,"0"-41"-16,0 41 31,0 82 0,0 41-15,0 204 0,41-204-1,-41 40 1,0-81 0</inkml:trace>
  <inkml:trace contextRef="#ctx0" brushRef="#br0" timeOffset="109209.8585">22458 23275 0,'0'-41'63,"0"82"-32,0 41-15,0 204-1,0-41 17,0-204-17,0 0 17,0 0-32</inkml:trace>
  <inkml:trace contextRef="#ctx0" brushRef="#br0" timeOffset="112293.7837">25280 22784 0,'0'-41'0,"0"-41"15,-40 41 17,-42 41-1,41 41-15,-41 41-1,41 123 1,41-124-1,0 42 1,82-82 0,41 41-1,-1 81 1,-81-163 15,-41 41-15,0 0-1,-41 41 1,-81-41 0,81-41-1,-82 0 1,123-82 0,0 0-1,41 1 1,41-42-1,0 0 1,-1-41 0,-40 124-1,-41-42 17,0 0-17,0 41 1,-82 41-1,42 0 1,-1 82 0,-41 0-1</inkml:trace>
  <inkml:trace contextRef="#ctx0" brushRef="#br0" timeOffset="112624.2252">26426 23234 0,'82'0'47,"-41"0"-47,40 0 15,1 0-15,-41 0 16,41 41-1</inkml:trace>
  <inkml:trace contextRef="#ctx0" brushRef="#br0" timeOffset="112793.8725">26426 23643 0,'41'-41'31,"41"41"-15,122-41 0,-163-41-16</inkml:trace>
  <inkml:trace contextRef="#ctx0" brushRef="#br0" timeOffset="113009.8792">26835 23275 0,'-41'-82'15,"41"41"1,41 41 15,41 82-15,-82 0 0,0 40-1,0 124 1,-164 81-1,41-286-15</inkml:trace>
  <inkml:trace contextRef="#ctx0" brushRef="#br0" timeOffset="114060.2434">28430 24134 0,'0'-82'47,"41"41"-47,-41 0 16,82-82-16,-82 42 16,82-1-16,0-41 15,-82-81-15,122 81 16,-122 0-16,41 0 15,-41 1-15,0-42 16,-41 123 15,-163 409 16,204-163-31,0-41-1,82-1 1,-41-122 0,163-41-1,-81 0 1</inkml:trace>
  <inkml:trace contextRef="#ctx0" brushRef="#br0" timeOffset="114410.9007">29208 23438 0,'0'0'0,"0"-81"0,122 40 16,-40 41-1,0 0 1,-82 41 15,0 163-15,0-40-1,-123-82 1,82-42 0,123-40 15,-41 0-16,123-40 1,-42 40 0</inkml:trace>
  <inkml:trace contextRef="#ctx0" brushRef="#br0" timeOffset="114810.6287">29944 23398 0,'-41'-82'16,"41"0"0,0 41-1,0 0 1,0 123 15,0 0-15,0 40-16,0 124 31,0-42-15,0-40-1</inkml:trace>
  <inkml:trace contextRef="#ctx0" brushRef="#br0" timeOffset="115110.1529">30680 23357 0,'41'0'63,"82"-41"-63,-41 41 0,-1 0 15,-40 0-15</inkml:trace>
  <inkml:trace contextRef="#ctx0" brushRef="#br0" timeOffset="115244.1805">30803 23725 0,'82'-41'31,"0"41"-31,40-82 16,1 82-16,-41-82 15</inkml:trace>
  <inkml:trace contextRef="#ctx0" brushRef="#br0" timeOffset="116977.65">32112 22743 0,'0'-82'16,"0"41"0,0 82 46,0 41-46,0 204-1,-41-122 17,123-164 15,-41 0-32,41 0 1,40 0-1,-40 0 1,-82-41 0,41 0-1,-41 0 1,0-41 0,0 1-1,-41 81 32,41 81-31,0 1-16,0 205 15,0-42 17,0-122-32,0 81 15,0-163-15</inkml:trace>
  <inkml:trace contextRef="#ctx0" brushRef="#br0" timeOffset="117148.7201">32889 23888 0</inkml:trace>
  <inkml:trace contextRef="#ctx0" brushRef="#br0" timeOffset="119662.1205">35834 23684 0,'-40'0'47,"-42"0"-16,82-82 16,41 82-16,-41 41-15,0 0-16,0 41 15,0-1 1,-41-81 31,41-81-32,0 40 1,0-82 0,82 123-1,-1 82 1,-40 81-1,-41 83 1,-41-123 0</inkml:trace>
  <inkml:trace contextRef="#ctx0" brushRef="#br0" timeOffset="120478.0088">36571 23847 0,'82'-40'31,"-82"-1"-15,81-41-16,1 0 16,-41-41-1,41-122 17,-82 81-17,0 123 1,0-81-1,0 81 189,0 0-173,0 0 0,-82 41 32,41 82-48,41 0 1,0 81-16,0 124 15,41-83 1,41-122 0,41-82-1,-42 0 17,-40 0-17,82-82-15</inkml:trace>
  <inkml:trace contextRef="#ctx0" brushRef="#br0" timeOffset="120777.7968">37307 23479 0,'0'-81'0,"0"40"16,0 0-1,41 41-15,-41-41 16,123 41-1,-123 41 1,82 41 0,-164 40 15,0 1-15,82-82-1,82-41 16,0 0-15,122 0 0</inkml:trace>
  <inkml:trace contextRef="#ctx0" brushRef="#br0" timeOffset="121011.2186">37798 23357 0,'41'-82'16,"-41"41"0,0 123 15,0 0-15,0 40-1,0 124 1,0-1-1,0-204 1</inkml:trace>
  <inkml:trace contextRef="#ctx0" brushRef="#br0" timeOffset="121594.8394">38616 23111 0,'0'-82'0,"0"41"16,0 123 46,0 41-62,0 204 32,205-245 15,-83-123-32,-81-82 1,-41-40-1,0-1 1,0 82-16,0 164 47,0 0-47,0 0 16,0 0-16</inkml:trace>
  <inkml:trace contextRef="#ctx0" brushRef="#br0" timeOffset="121827.5289">39230 23398 0,'41'0'62,"-41"40"-62,0 42 16,0-41-16,0 41 16,81 122-1,-81-81 1</inkml:trace>
  <inkml:trace contextRef="#ctx0" brushRef="#br0" timeOffset="122195.7931">39639 23438 0,'0'-40'15,"0"-1"16,41 41-31,40 0 16,-40 0 0,-41 41-1,0 40 1,0 1 0,-122 123-1,81-164 1,41 40-1,82-81 17,-1 0-32,83-41 31,-41-81-15</inkml:trace>
  <inkml:trace contextRef="#ctx0" brushRef="#br0" timeOffset="122477.5404">40498 23234 0,'41'0'47,"81"0"-47,1 0 0,0 0 16,-41 0 0,-41 0-1,40 0-15</inkml:trace>
  <inkml:trace contextRef="#ctx0" brushRef="#br0" timeOffset="122677.929">40907 22948 0,'0'0'0,"0"40"31,0 83-15,0 0-1,0 0-15,41 245 16,-41-164 0</inkml:trace>
  <inkml:trace contextRef="#ctx0" brushRef="#br0" timeOffset="122873.5798">41439 23520 0,'0'-41'78</inkml:trace>
  <inkml:trace contextRef="#ctx0" brushRef="#br0" timeOffset="123311.7962">41439 23152 0,'0'0'0,"0"-82"16,0 0 0,0 1-1,0-1 1,0 41-1,0 123 17,0 40-32,0 1 15,0 123 1,0-83 0,122-40-1,-40-123 1,0-41-1,-41-163 1,-41 40 0,0 82-1,0 0-15,0 41 16,0 123 31,0 0-32,0 123 1,0-42 0,82-40-1,-82-41 1</inkml:trace>
  <inkml:trace contextRef="#ctx0" brushRef="#br0" timeOffset="123661.6968">42216 23520 0,'0'-82'15,"0"1"1,0-1 0,41 82-1,41 0 1,-1 0-1,-40 82 1,-41-1 0,-81 206-1,-1-165 1,82-81 0,41-41 15,122-41-16,-40 1 1,-82-1 0</inkml:trace>
  <inkml:trace contextRef="#ctx0" brushRef="#br0" timeOffset="123995.2076">43034 23438 0,'0'-81'16,"0"40"-1,41 41 1,41 0 0,-41 41-1,-41 81 1,-41 42-1,0 0 1,-41-124 0,123-40 15,0 0-15,0 0-1,81-81 1,-40 40-16</inkml:trace>
  <inkml:trace contextRef="#ctx0" brushRef="#br0" timeOffset="124228.167">44261 23275 0,'0'-41'15,"41"41"32,41 0-47,-41 0 16,-41 41 0,41 0-1,-41 41-15</inkml:trace>
  <inkml:trace contextRef="#ctx0" brushRef="#br0" timeOffset="124344.4792">44098 23602 0,'0'0'0,"122"0"47,-40 0-47,0 0 16,0-82-1</inkml:trace>
  <inkml:trace contextRef="#ctx0" brushRef="#br0" timeOffset="124778.3103">45325 22620 0,'0'0'0,"123"0"63,-42 0-47,1 0-16,-41 0 15,0 0-15,41 0 16,-123 82 62,41 41-78,0 0 16,0-1-16,-82 42 15,82-41 1,0 122-1,41-204 1,-41 41 0</inkml:trace>
  <inkml:trace contextRef="#ctx0" brushRef="#br0" timeOffset="124977.899">45284 23275 0,'0'-82'32,"123"82"-17,-1 0-15,1 0 16,-41 0 0,82 0-1,-42 41-15</inkml:trace>
  <inkml:trace contextRef="#ctx0" brushRef="#br0" timeOffset="132968.2146">37389 25075 0,'0'-123'16,"0"82"-1,0 82 48,0 245-48,-82-122 1,41-41 0,41-83 15,82-40 0,0 0-15,81 0-1,-81 0 1,0-81 0,-41 81-1,-41-41-15,0 0 16,0 0 0,0-41-1,0 164 48,0 0-63,0 40 15,-82 1 1,82 41 0,0-82-16,-41 40 15</inkml:trace>
  <inkml:trace contextRef="#ctx0" brushRef="#br0" timeOffset="133261.9226">38575 25279 0,'0'0'0,"0"41"63,-82 41-63,1 0 16,40 40-16,-41 1 15,41 0 1,41 0-1,-41-83-15</inkml:trace>
  <inkml:trace contextRef="#ctx0" brushRef="#br0" timeOffset="133528.5337">38207 25320 0,'0'-41'0,"41"41"47,41 41-47,-82 41 16,82 0-1,-1 163 1,1-122-1,-41 0 1,41-83 0</inkml:trace>
  <inkml:trace contextRef="#ctx0" brushRef="#br0" timeOffset="133877.6196">39271 25320 0,'0'0'0,"0"-41"16,0 0 15,0 164 0,0-82-15,0 122-1,0 42 1,0-123 0,0 0-1,0-1 1,-41-81 46</inkml:trace>
  <inkml:trace contextRef="#ctx0" brushRef="#br0" timeOffset="134795.4003">40171 25647 0,'-82'0'0,"41"0"31,123 0 16,40 0-47,1 0 15,41-41-15,81 41 32,-204 0-32</inkml:trace>
  <inkml:trace contextRef="#ctx0" brushRef="#br0" timeOffset="135029.1709">40539 25443 0,'0'0'0,"0"-123"0,-41 82 31,41 123 1,0 0-17,0 163 1,0-40-1,82-42 1,-82-122 0</inkml:trace>
  <inkml:trace contextRef="#ctx0" brushRef="#br0" timeOffset="135496.488">41193 25197 0,'0'0'0,"0"41"62,0 82-46,0-41-16,0 0 15,0-1-15,0 1 16,82 41 0,-41-123-1,82-82 1,-1 0 0,-122-122-1,0 122-15,0-41 16,0 82-1,0 82 32,0 123-31,0-1 0,0 42-1,0-123 1,41-82-16</inkml:trace>
  <inkml:trace contextRef="#ctx0" brushRef="#br0" timeOffset="135828.8466">42011 25606 0,'0'-41'15,"82"41"-15,-82-81 16,41 81-16,41 0 16,-41 41 15,-41 40-15,0 83-1,-164 41 1,164-165-1,-41-40 1,123 0 15,0 0-31,122-40 16,-81-42 0</inkml:trace>
  <inkml:trace contextRef="#ctx0" brushRef="#br0" timeOffset="136179.5033">42625 25443 0,'82'0'46,"41"41"-30,-123 40 0,0-40-16,0 0 15,0 123 1,-123 0 0,41-83-1,123-81 32,0 0-47,122-41 31,-122-40-31</inkml:trace>
  <inkml:trace contextRef="#ctx0" brushRef="#br0" timeOffset="136395.7769">43607 25606 0,'0'-81'32,"41"81"-17,40 0 1,1 0-16,-41 0 15,0 40 1</inkml:trace>
  <inkml:trace contextRef="#ctx0" brushRef="#br0" timeOffset="136529.7367">43607 25893 0,'0'0'0,"41"0"46,40 0-46,1 0 16,123-123 0</inkml:trace>
  <inkml:trace contextRef="#ctx0" brushRef="#br0" timeOffset="136879.6908">44548 25116 0,'0'-41'47,"81"41"-47,-40 0 15,41 0 1,0-41-1,-82 123 32,0-1-47,0 1 16,-41 123 0,41-1-1,0-122-15,0 41 16,-41-123-1</inkml:trace>
  <inkml:trace contextRef="#ctx0" brushRef="#br0" timeOffset="137046.7425">44425 25606 0,'82'0'31,"40"-81"-31,1 81 16,0 0-16,-41 0 16,-1 0-1</inkml:trace>
  <inkml:trace contextRef="#ctx0" brushRef="#br0" timeOffset="137829.1614">42134 26752 0,'-41'0'0,"41"-41"16,0 164 31,0-1-31,0 1-16,0-41 15,0-41-15,0 0 16,0 81-1,41-122-15,41 0 16,122-245 31,-204-123-16,0 327 0,0 164-15,0 40 0,0 83-1,0-83 1</inkml:trace>
  <inkml:trace contextRef="#ctx0" brushRef="#br0" timeOffset="138146.6579">42707 27161 0,'0'0'0,"41"-123"16,0 123-1,81 0 1,-81 41-1,-41 82 1,-41-1 0,-81 83-1,40-123 1,123-82 15,41-41-15,204 0-1,-245-41 1</inkml:trace>
  <inkml:trace contextRef="#ctx0" brushRef="#br0" timeOffset="138462.5757">43320 27161 0,'41'-41'16,"41"41"0,0 0-16,-41 0 15,0 0 1,-41 41 0,-82 122-1,-41-40 1,123-82-1,82-41 32,0 0-31,81 0 0,-81-82-16</inkml:trace>
  <inkml:trace contextRef="#ctx0" brushRef="#br0" timeOffset="138679.8143">44302 27120 0,'0'-41'16,"41"41"-1,41 0-15,122 0 16,-163 0 15,-41 41-31</inkml:trace>
  <inkml:trace contextRef="#ctx0" brushRef="#br0" timeOffset="138797.1153">44425 27488 0,'82'0'32,"40"0"-32,42-82 15</inkml:trace>
  <inkml:trace contextRef="#ctx0" brushRef="#br0" timeOffset="139279.9747">45488 26874 0,'0'-40'0,"82"-1"15,-41 41 1,41 0-1,0 0 1,-41 163 0,-82-40-1,-82-82 1,0 41 0,82-82-1,82 0 16,41 0-31,41-82 16,-82 82 15,122 163-15,-163 1 0,-40-82-1,-165 0 1,-122 0-1,204-82 1,123-123 0</inkml:trace>
  <inkml:trace contextRef="#ctx0" brushRef="#br0" timeOffset="140479.7554">46470 26874 0,'0'-40'16,"0"-42"-1,0 41 1,-41 41 0,-122-123-1,81 0 1,-41 82 0,-40-40-1,-42-42 1,-163 82-1,0 41 1,81 0 15,42 0-15,-164 0 0,204 0-1,42 0 1,-42 0-1,-40 0 1,-164 82 0,163-82-1,42 41 1,81 41 0,41-82-16,0 40 15,0-40 1,42 0-16,-83 82 15,41-41 1,-41 41 15,41-41-15,1 41 0,-42 0-1,41-1 1,41 42-1,41 0 1,0-41 0,0 40-1,0 1 1,164 41 0,-1-1-1,42-40 1,81 0-1,533-1 1,-124-40 15,0 0-15,-163-82 0,-123 0-1,-286 0-15,81-41 16,-122 41-16,82-123 15,122 1 1,82-42 0,-245 164-16,163-164 15,-245 83 1,41 40-16,41-82 16,-82 0-1,41 82 1,-1-122-1,-81 40 17,0 0-17,-40 42 1,-124-42 0,-41 82-1,124-82-15</inkml:trace>
  <inkml:trace contextRef="#ctx0" brushRef="#br0" timeOffset="142279.5348">24626 19266 0,'0'-41'15,"0"0"1,-41 41-1,-123-41 1,-40-40 15,-246-124-15,0 123 0,0 82-1,82 0 1,204-82-16,1 82 15,81 0-15,-41 0 16,-122 82 0,-1-41-1,42 41 1,-1-41 0,82 41-1,1-41 1,-1 122-1,82-122-15,-82 82 16,123-41 0,-82 40-1,82 42 1,0 0 0,0-1-1,0 124 1,164-83-1,-41-40 1,40 40 0,-81-163-16,205 123 15,-165-82 1,42-82-16,204 122 16,-41-81-1,42-41 1,121 0-1,-285 0 1,40-82 15,-81 1-15,-82 40-16,122-123 16,-122 164-16,0-123 15,0 1 1,0 81-1,40 0 1,1-41 0,-41 41-1,0-41 1,-1 41 0,-40-40-16,41-42 15,-82 82 1,41 0-16,-41-82 15,0 42 1,0-42 15,0-41-15,-123 1 0,-81 40-1,40 0 1,123 123-16,0 0 15,-40 41-15</inkml:trace>
  <inkml:trace contextRef="#ctx0" brushRef="#br0" timeOffset="143529.9163">31253 19266 0,'0'-41'0,"-82"41"15,82-41-15,-41 41 16,41-81-16,-82 81 16,41 0-16,-40-41 15,-165 41 1,-367-82 15,-369 205 0,736-83-15,83 83 0,-42 41-1,82 40 1,42-81-16,-1 122 16,82-122-1,0 0-15,0 122 16,0 1-1,0-164-15,82 122 16,-1-122 0,1 0-1,205 122 1,122-40 0,163-82-1,206-82 1,-369 0-1,-82 0 1,-82-41 0,-122 41-16,82-123 15,-42 0 1,-40 1-16,82-42 16,40-41-1,-122 83 1,-1-42-1,-40 41 1,-82-40 15,0-42-15,0 123-16,-122-81 16,40 81-16,0 41 15,-204 41 1,-164 0-1,0 82 1,286-82-16</inkml:trace>
  <inkml:trace contextRef="#ctx0" brushRef="#br0" timeOffset="144782.1245">31785 22702 0,'0'-41'16,"0"0"-1,0 0 1,-164-40 15,-613-165 0,409 246-15,40-82 15,-163 123-15,123 82 0,123-41-1,-1 81 1,-40-40-1,82 0 1,122-82-16,-41 81 16,41-40-16,41-41 15,-81 82 1,81 0 0,41-82-16,-41 122 15,41-40 1,0-41-16,0 81 15,41-40 1,122-82 15,165 245-15,-1-163 0,164 41-1,327-83 1,-450-81-1,41 0 1,41 0 0,-123-41-1,41-81 1,82-42 0,-245 82-1,-82-40 1,40-42-1,-81 41 17,0 1-17,0-42 1,40-41 0,-122 83-1,0 81-15,-245-82 16,81 123-16,1 0 15,-124 0 1,1 41 0</inkml:trace>
  <inkml:trace contextRef="#ctx0" brushRef="#br0" timeOffset="145881.3049">3723 12312 0,'-82'-81'16,"245"-1"31,42 82-47,81 0 16,-81 0-16,-1-41 15,-81 41-15,-82 0 31</inkml:trace>
  <inkml:trace contextRef="#ctx0" brushRef="#br0" timeOffset="146263.3976">4009 12353 0,'-41'-41'0,"41"123"79,0 0-79,0 82 0,0 40 15,0 1-15,0 326 16,0 42-1,0-41 17,0-164-17,0 41 1,0-204 0,41-83-1,0-122 1,82-82-1,-1 1-15,-81-1 16</inkml:trace>
  <inkml:trace contextRef="#ctx0" brushRef="#br0" timeOffset="146780.0058">5400 12844 0,'0'-82'16,"0"0"0,0 164 31,0 573-16,0-369-16,0-122 1,82-164-16</inkml:trace>
  <inkml:trace contextRef="#ctx0" brushRef="#br0" timeOffset="147547.449">8018 12844 0,'0'-41'47,"-41"41"124,41-41-155,-82 41 0,0 0-1,41 82 1,41-41 0,-82 41-16,82 0 15,0-1-15,41 247 31,368-247 16,-245-203-31,-123-1 0,41-122-1,-123 81 1,-82 123-1,41 41 1,-81 0 0,81 123-1</inkml:trace>
  <inkml:trace contextRef="#ctx0" brushRef="#br0" timeOffset="149480.9834">5359 15012 0,'0'-41'47,"0"-41"-31,0 41-1,0 164 32,0 41-31,-82-82-1,82-1 17,0-40-17,-41-41 1,82 82 15,41-82-31,0 0 16,81-41-1,-40 0 1,-82 41 0,-41-82-1,0 42 1,0-42 0,0 123 46,0 81-62,0-40 16,0 164-1,0-1 1,0-122 0,0-41-1</inkml:trace>
  <inkml:trace contextRef="#ctx0" brushRef="#br0" timeOffset="150358.1593">7486 15053 0,'0'0'0,"0"-41"16,0 0-1,0-41 16,0 123 1,-123 164-17,82-1 1,41-40 0,0-41-1,164-123 1,0 0-1,-42-123 17,1-41-17,-123 1 1,0 122 0,0 0-1,-82 41 1,-41 0-1,1-82 1,122 123 312,0 0-312</inkml:trace>
  <inkml:trace contextRef="#ctx0" brushRef="#br0" timeOffset="151147.2954">7650 15339 0,'0'-41'16,"0"0"-1,0-40 1,-123 81 0,82 0-16,-82 81 15,123 1 1,0-41-1,41 82 17,82-123-17,40-41 1,-122-41 0,-41 0-1,0 1 1,-41-1-1,-81 82-15,-42 204 16,164-122-16,-82 0 16,82-41-1,41 41 1,246-164 0,-165 0-1,-81-41 1,-41 1-1,0 81 17,-41 41-32,-204 41 15,122 81-15,0 42 16,83 0 0,40-124-1,122 42 1,42-204-1,-123-1 1,41 0 0,-82 0-1,-41 123 1,-123 41 0,123 82-1,41-82 1,82 41-1,-41-82 1</inkml:trace>
  <inkml:trace contextRef="#ctx0" brushRef="#br0" timeOffset="151483.1289">8140 14808 0,'0'-41'15,"82"-41"1,-82 123 46,0 41-46,41 40 0,-41 83-1,0 81 1,0-204 0,0-41-1</inkml:trace>
  <inkml:trace contextRef="#ctx0" brushRef="#br0" timeOffset="152297.7407">8713 11740 0,'82'-41'62,"0"41"-62,122 0 31,-122 0-15,-82 368 0,0 41-1,0 0 1,0-82 0,0 123-1,82-245-15,-82 449 16,0-367-1,0-42-15,0 123 32,0-163-17,0-42 1,-41-163 15,0 0-15,0 0-1,41-41 17</inkml:trace>
  <inkml:trace contextRef="#ctx0" brushRef="#br0" timeOffset="153347.7873">1391 13253 0,'0'-82'16,"0"164"46,-82 82-62,82-1 16,0 1 0,0 0-16,-41 122 15,41-163-15,0-82 16,0 40 0,82-81-1,286-41 1,-122-81-1,-206 122 1,-80 0 31,80 0-16</inkml:trace>
  <inkml:trace contextRef="#ctx0" brushRef="#br0" timeOffset="153614.469">2454 13662 0,'0'0'0,"41"-41"47,41 41-47,0 0 15,41 0-15,-82 0 16</inkml:trace>
  <inkml:trace contextRef="#ctx0" brushRef="#br0" timeOffset="153781.1148">2495 14030 0,'41'0'31,"41"0"-31,41-41 15,163 41 1,-204-40-16</inkml:trace>
  <inkml:trace contextRef="#ctx0" brushRef="#br0" timeOffset="154630.952">10227 13335 0,'0'41'0,"-41"-41"16,41 82 0,-41-82-1,41-41 16,0-41-15,0 41 0,41 41-1,82 0 1,-123 205 0,0-1-1,0 1 1,-41-164-1</inkml:trace>
  <inkml:trace contextRef="#ctx0" brushRef="#br0" timeOffset="155030.808">10840 12640 0,'0'0'0,"0"-82"0,0-41 16,0 164 15,0 41-15,0 81-16,0 124 15,0-42 1,82-245-1,41 0 17,0-82-17,-42-163 1,-81 40 0,0 83-16,0-124 15,0 328 16,0 41-15,0-1 0</inkml:trace>
  <inkml:trace contextRef="#ctx0" brushRef="#br0" timeOffset="155231.6474">11577 12803 0,'81'0'47,"1"0"-47,-41-82 16,41 82-16,-41 0 15</inkml:trace>
  <inkml:trace contextRef="#ctx0" brushRef="#br0" timeOffset="155365.0718">11699 13130 0,'123'0'32,"-41"0"-17,0 0-15,0-81 16</inkml:trace>
  <inkml:trace contextRef="#ctx0" brushRef="#br0" timeOffset="155616.0767">12722 11740 0,'41'-41'47,"82"41"-47,-1 0 0,-40 0 15,0 0 1</inkml:trace>
  <inkml:trace contextRef="#ctx0" brushRef="#br0" timeOffset="155981.5321">12722 11821 0,'0'41'47,"0"41"-47,-82 41 16,82 41-16,0 285 15,0 206 1,0-41 0,82-328-16,-82 205 15,82-246 1,-82-122-16,0 81 31,82-122-15,-1-82 15,42 0-15,41-82-1,-82-40-15</inkml:trace>
  <inkml:trace contextRef="#ctx0" brushRef="#br0" timeOffset="160669.7277">13336 12271 0,'0'-81'16,"81"40"0,-40 41-1,0 0-15,41 0 16,-41 0-16,0 0 15,-41 41 1,-123 204 15,-81-40 1,163-124-17,82-81 16,81 0-31,-40 0 16,0-41 0,41 1-1,-82 40 1,40 0 78,-81-82-79</inkml:trace>
  <inkml:trace contextRef="#ctx0" brushRef="#br0" timeOffset="161247.6763">15340 11740 0,'0'81'47,"0"42"-47,0 0 16,0 0-16,0 81 15,0 42 32,0-206-16,82-40 16</inkml:trace>
  <inkml:trace contextRef="#ctx0" brushRef="#br0" timeOffset="162682.4474">13622 13949 0,'0'-41'16,"-41"41"15,-41 0 0,-40 41-15,122-1 0,-82 165-1,0 163 1,123-286 0,41 0-1,40-82 1,165-82-1,-165-41 1,-81 0 0,82-81-1,-123-1 1,-123 83 0,-40 40-1,40 82 16,0 82-15,82 81 0,41-81-1,41-82-15</inkml:trace>
  <inkml:trace contextRef="#ctx0" brushRef="#br0" timeOffset="163749.2804">15258 13662 0,'0'-41'31,"41"0"1,41 41-32,0 0 0,41 0 15,-83 0 1,-40 205 15,-204-41 0,245-164 16,41 0-47,-41 0 31,40 122-15,-81-40 0,0 0-1,-163 41 1,-83-83 0,124-40-1,81 0 1</inkml:trace>
  <inkml:trace contextRef="#ctx0" brushRef="#br0" timeOffset="164498.7074">15749 11249 0,'0'-41'31,"82"41"-31,41 0 16,-123-41 0,81 41-16,-40 0 15,-41 41 1,0 163 15,123 778 0,-41-532-15,-82 0 0,0-41-1,0-123 16,0-40-15,0-83 0,-41-40-1,-41 0 1,-81 41 0,81-42-1,-41 1 1,41-82-1</inkml:trace>
  <inkml:trace contextRef="#ctx0" brushRef="#br0" timeOffset="167221.0397">2250 18939 0,'0'-41'15,"-41"41"17,41 41-1,0 41-15,0 0-16,-41 40 15,41 205 1,0-40-1,0-164 1,0-83-16,0 42 16,0-41-1,123-41 32,81-41-47,-40-41 31,-123 42-15,41 40 62</inkml:trace>
  <inkml:trace contextRef="#ctx0" brushRef="#br0" timeOffset="167749.6533">3273 19062 0,'0'-82'15,"0"41"1,0 82 47,0 41-63,0-1 15,0 42-15,0 0 16,0 122-1,81-40 1,-40-164 0,164 41-1,-42-164 1,-122-82 0,41 0-1,-82-81 16,0 163-31,0-81 16,0 122-16,0 0 16,0 82 46,0 41-62,0-42 16,41-40-16</inkml:trace>
  <inkml:trace contextRef="#ctx0" brushRef="#br0" timeOffset="167966.2293">4622 19225 0,'0'0'0,"123"-41"31,-82 41-15,0 0-1,0 0-15,82 0 16,-123 41-16,0 0 16</inkml:trace>
  <inkml:trace contextRef="#ctx0" brushRef="#br0" timeOffset="168083.2098">4786 19593 0,'41'-41'15,"0"41"1,41 0-16,122-40 16</inkml:trace>
  <inkml:trace contextRef="#ctx0" brushRef="#br0" timeOffset="168365.9276">6422 18448 0,'0'-82'15,"82"82"1,0 0 0,0 0-16,81 0 15,-81 0 1</inkml:trace>
  <inkml:trace contextRef="#ctx0" brushRef="#br0" timeOffset="168766.1283">6341 18407 0,'-41'0'0,"41"82"47,0-41-31,0 41-16,0-1 15,0 42-15,0 164 16,0 122 0,0 654-1,0-408 16,0-165-15,41-40 0,-41-122-1,81-165-15,-81 42 16,41-205-16,-41 41 16,82-41 15,41 0-16,-41 0-15,204-123 16</inkml:trace>
  <inkml:trace contextRef="#ctx0" brushRef="#br0" timeOffset="170216.2166">8059 18980 0,'0'-82'15,"81"41"1,-40 41-16,0-82 15,41 82-15,-41 0 16,41 0 0,-82 41-16,0 164 31,-246 122 0,124-163 0,40-83-15,123-81 0,81 0-1,165-41 1,245-122 0,-246 40-16</inkml:trace>
  <inkml:trace contextRef="#ctx0" brushRef="#br0" timeOffset="170549.9747">10840 18489 0,'0'-82'16,"0"41"-1,0 82 32,0 82-47,0 0 16,0 122-1,0-40 1,0-42 0,-41 1-1</inkml:trace>
  <inkml:trace contextRef="#ctx0" brushRef="#br0" timeOffset="172717.1989">8509 20657 0,'0'-82'16,"0"41"-1,0 0 1,0-41 0,-82 82-1,0 0 1,-41 164 0,123 82 30,164-124-30,40-81 0,-40 41-1,-123 41 1,-41-1 0,-82 1-1,-81-82 1,81-41-1,41 0 1,41-123 0,163-122-1,-81 163-15,-41-122 16,41 163 0,-82 0-16,0-82 31,0 82-16,-205 41 1,42 41 0,122 41-1,41 41 1,0-83 0,41-40-16</inkml:trace>
  <inkml:trace contextRef="#ctx0" brushRef="#br0" timeOffset="174517.6259">10349 20698 0,'41'-41'47,"82"41"-47,82-123 16,122 41-1,-204 1 17,-123 244-1,0 1-31,0 81 16,-82-122-16,82-41 15,0-41 1,0 40-1</inkml:trace>
  <inkml:trace contextRef="#ctx0" brushRef="#br0" timeOffset="174683.2263">10759 21025 0,'40'0'16,"-40"-123"0,164 123-16,163-163 15,-122 81-15,-42 0 16</inkml:trace>
  <inkml:trace contextRef="#ctx0" brushRef="#br0" timeOffset="175216.3201">11986 17548 0,'0'0'0,"0"-82"15,82 1 17,163 40-17,-122 204 32,-123 1228-16,0-41 1,0-655 14,-41-613-30,0 0 0,0-82-1,-164 41 1,165 41 0</inkml:trace>
  <inkml:trace contextRef="#ctx0" brushRef="#br0" timeOffset="175433.1081">13213 19552 0,'0'-81'16,"0"40"-1,82 41 1,-41 0-16,40 0 16,124 0-1,-164 0-15</inkml:trace>
  <inkml:trace contextRef="#ctx0" brushRef="#br0" timeOffset="175583.7204">13336 19675 0,'0'0'0,"41"0"31,81 0-15,1 0-16,122-163 16</inkml:trace>
  <inkml:trace contextRef="#ctx0" brushRef="#br0" timeOffset="176116.739">14604 18530 0,'0'-82'16,"0"164"15,-82 81-15,82 42-16,-82 122 15,0 0 1,41-204 0,-40-41-1,81-123 16,0-41-15,41-122 0,40-123-1,-40-42 1,41 288-16,-41-1 16,82 245 15,-123-40-16,41 0-15,40 122 16,-81-81 0,0-41-16,82 122 15,-41-122 1,-41-82 0,41 40 15,41-162-31</inkml:trace>
  <inkml:trace contextRef="#ctx0" brushRef="#br0" timeOffset="176300.5253">14399 19307 0,'-41'-41'0,"41"-41"15,82 1 1,204 81-1,42 0 1,-124 0 0,-163 0-16</inkml:trace>
  <inkml:trace contextRef="#ctx0" brushRef="#br0" timeOffset="176616.4498">13131 21516 0,'0'0'0,"-82"0"0,287 0 47,81-123-47,491 41 16,-81-40 15,-655 122-31</inkml:trace>
  <inkml:trace contextRef="#ctx0" brushRef="#br0" timeOffset="176783.3335">13499 22620 0,'82'-41'31,"41"-40"-16,40-1-15,328-41 16,-327 82 0</inkml:trace>
  <inkml:trace contextRef="#ctx0" brushRef="#br0" timeOffset="197016.6369">23890 7649 0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13:50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9859 8222 0,'-41'-82'16,"41"41"-1,-41 41 1,41 123 31,0-41-47,0 40 15,82 42-15,-82 368 32,0-369-17,0-81 1,-41-82 62,41-41-78,-41-41 31,41 1-31,-41 81 16,41-41 0,0 0-1,0 82 48,0 0-48,41-41 17,41 0-17,-1 0-15,83 0 31,-82-82-31</inkml:trace>
  <inkml:trace contextRef="#ctx0" brushRef="#br0" timeOffset="11284.1044">30067 2782 0,'-41'-82'0,"-41"41"16,82 0-1,-41-41 1,41 164 93,0 0-109,0-41 16,41 245 0,-41-122-1,-41 40 1,0-40-1,41-1 1,0-122 0,0 0 15,123-41 16,81 0-32,-40 0 1,40 0 0,-163 0-16</inkml:trace>
  <inkml:trace contextRef="#ctx0" brushRef="#br0" timeOffset="11533.8654">31703 3150 0,'0'0'0,"41"0"46,41-82-30,40 82-16,1 0 16,82-41-1</inkml:trace>
  <inkml:trace contextRef="#ctx0" brushRef="#br0" timeOffset="11701.4425">31703 3518 0,'82'0'31,"-41"0"-31,40 0 16,83-82-16,-82 82 16</inkml:trace>
  <inkml:trace contextRef="#ctx0" brushRef="#br0" timeOffset="12251.5352">34116 2045 0,'-81'-82'0,"40"82"79,41 41-79,-41 368 31,-41 1023 0,205 163 0,122-777-15,-163-409 0,41-122 15,-82-164-16,204-123-15</inkml:trace>
  <inkml:trace contextRef="#ctx0" brushRef="#br0" timeOffset="13118.0645">41602 1677 0,'0'-41'15,"82"82"48,0 41-47,-41 0-16,163 245 31,42 205-16,-83 81 1,-40 205 0,-123-286-1,-41 82 1,-163-42 0,-1 42-1,164-450 1,41-83-16</inkml:trace>
  <inkml:trace contextRef="#ctx0" brushRef="#br0" timeOffset="15318.3741">35139 2291 0,'0'-41'16,"0"-41"-16,0 205 78,0-1-78,0 124 31,0 163 1,0-286-17,0-83 1</inkml:trace>
  <inkml:trace contextRef="#ctx0" brushRef="#br0" timeOffset="16168.0834">37143 2372 0,'0'-40'0,"0"-1"15,0-41 1,0 41 31,-40 82 62,40 0-109,-82 41 0,82-1 16,0 1-16,0 164 16,0-42 15,41-122-16,122 0 1,-40-82 0,-41-123-1,0 0 1,-82 1 0,0 40-16,-41-82 15,41 82-15,-82 82 16,-41-81-1,41 81 1,1 40 0,81 124-1</inkml:trace>
  <inkml:trace contextRef="#ctx0" brushRef="#br0" timeOffset="16668.4133">40416 2454 0,'0'0'0,"0"-82"15,0 42 17,-82 121 15,82 1-47,0 41 15,0-41 1,0 40-1,0 1 1,123-82 0,-41-41-1,81-41 1,-81-82 0,-82-40-1,0-42 1,-163 83-1,-83 122 1,82 122 0,42 1-1</inkml:trace>
  <inkml:trace contextRef="#ctx0" brushRef="#br0" timeOffset="17135.2023">37634 4090 0,'0'-40'15,"0"121"32,0 42-47,0 0 0,0 0 16,0 40 0,41 205 15,0-368-16</inkml:trace>
  <inkml:trace contextRef="#ctx0" brushRef="#br0" timeOffset="17618.1047">39721 4172 0,'0'0'0,"0"-41"15,0 123 63,0 0-78,0-41 0,0 0 16,0 41-16,122-1 31,83 1-15,-42-123-1,-81 0-15,0-81 16,-41 40-16,-41-41 16,-41-40-1,-82 122 1,-163 41 0,122 81-1,164-40 1,0 0-16</inkml:trace>
  <inkml:trace contextRef="#ctx0" brushRef="#br0" timeOffset="19051.9009">40252 5645 0,'0'-123'16,"0"82"0,0 123 46,0 41-62,0 204 31,0-41 1,0-327 15,0-40-47,0-1 15,0-245 1,0 163-1,0 41 1,0 82 0,0 164 31,0 41-32,0 81 1,0 1-1,-81-42 1,81-163 0</inkml:trace>
  <inkml:trace contextRef="#ctx0" brushRef="#br0" timeOffset="20218.6078">35180 5113 0,'-123'0'16,"82"0"-16,-41 0 16,82 41-1,-40-41 16,40 41 16,40-41-31,247 0 0,-1 0-1,1-41 1,-124 41-1,-204 0 79,-41 0-78,42 0-16,-1 41 15,0-41-15,-41 0 16,0 0 0,-41 0-1,-40 0 1,81 0 0,41 41-1,82-41 48,41 0-48,0 0-15,81 0 16,205 0 0,-286-82-1</inkml:trace>
  <inkml:trace contextRef="#ctx0" brushRef="#br0" timeOffset="21035.5963">35507 6627 0,'-82'0'15,"1"0"1,-42 0 0,41 0-1,-82 0 1,83 0 31,81 40-16,40-40-15,83 0-1,204 0 1,-81 0 0,-42 0-1,-81 0 1,-205 0 46,1 0-62,-1 0 16,0 0 0,-82 82-1,1-41 1,122-41-1,123 0 1,40 0 0,42-82-16</inkml:trace>
  <inkml:trace contextRef="#ctx0" brushRef="#br0" timeOffset="21719.2002">38902 6504 0,'-81'0'15,"-1"0"1,0 0-16,0 0 15,0 0-15,1 41 16,-1-41-16,0 0 16,82 41-16,-41-41 15,82 0 63,409 0-46,-205 0-17,-81 0 1,-123 0 0,-82 0 15,-123 0-16,-122 81 1,41-81 0,40 41-1,164-41 17,82 0-17</inkml:trace>
  <inkml:trace contextRef="#ctx0" brushRef="#br0" timeOffset="25417.676">9204 10308 0,'0'-41'16,"0"123"62,0 0-78,0 0 0,0 40 16,0-40-16,0 0 15,0 41 1,0 40-1,0-81 1</inkml:trace>
  <inkml:trace contextRef="#ctx0" brushRef="#br0" timeOffset="25986.4947">9163 10185 0,'-41'0'16,"41"-41"-1,0-40 1,82 81 15,-82-41-31,164 41 16,-123 0 0,40 0-1,-81 122-15,0 1 16,-41-82-1,-81 123 1,-1-42 0,82-40-1,41 0 48,41-82-48,41 0 1,0 41-16,-1 0 16,42 41-1,-41-1 1,-41-40 15,0 41-15</inkml:trace>
  <inkml:trace contextRef="#ctx0" brushRef="#br0" timeOffset="26652.7857">10227 10881 0,'0'-82'15,"0"41"1,41 0-1,0 41 1,-1 0-16,42 0 16,0 0-1,-82 123 1,0 122 15,-164 1 0,42-165-15,163-81 62,40 0-62,-40 0-16,41 0 15,0 0-15,123-40 16,-124-1-16</inkml:trace>
  <inkml:trace contextRef="#ctx0" brushRef="#br0" timeOffset="27402.4755">11249 10676 0,'-81'0'16,"40"0"-1,82 0 48,-1 0-63,124 0 31,450 0 0,-451-82-15,-40 82 0,-82 0-1,-41-41 1,0 1 46,-82 40-62,-41-82 32,83 82-17,-1 0 1,41-41-1,41 41 17,40 0-17,-40 0 1,41 41 0,0 163-1,-82-122-15,-41 41 16,-82-82-1,82 40-15,-40-81 16</inkml:trace>
  <inkml:trace contextRef="#ctx0" brushRef="#br0" timeOffset="27869.7684">12845 10103 0,'-41'0'16,"41"-81"-16,0 40 31,0 123 0,0-1-31,0 1 0,0 41 16,0 0 0,0 367 15,0-408 0,0-164 0</inkml:trace>
  <inkml:trace contextRef="#ctx0" brushRef="#br0" timeOffset="28285.6851">12804 10185 0,'0'-41'0,"-41"-40"15,41-42 1,0 82-1,41 41 1,82-41 0,-83 41-1,42 41 1,-82 41 0,-82 163-1,-40-122 1,40-41-1,41-82 1,41 41 0,82 40 15,-41-81-15,41 82-1,40 0 1,42 123-1,-41-124 1,-42 1 0,1-82-16</inkml:trace>
  <inkml:trace contextRef="#ctx0" brushRef="#br0" timeOffset="28672.5668">13704 10594 0,'0'-41'16,"0"-40"-1,82 81 17,-41 0-17,40 41 1,-81 40-1,0 124 1,-81-82 0,-1-1-1,82-81 1,82-41 0,-1 0-1,410-41 1,-286 0-1</inkml:trace>
  <inkml:trace contextRef="#ctx0" brushRef="#br0" timeOffset="29953.4597">9490 3641 0,'0'-41'15,"0"0"1,0-41 0,-41 82-16,-40-82 31,-1 0 0,-164 82 0,1 41 1,122 0-17,1 164 17,40-83-17,0 1 1,82 82-1,0 122 1,0-41 0,41-122-1,0-1 1,81-40 0,83 0-1,-82-123 1,40 82-1,42-82 1,-42-82 0,-40 0-1,-41 0 1,41-41 15,-1 1-15,42-83-1,-82 123 1,-41-40 0,41-1-1,-82 41 1,0-81 0,-41 40-1,-41 0 1,-82 41-1,-122-40 1,122 40 0,82 82-1,-40 0 17,81 82-17</inkml:trace>
  <inkml:trace contextRef="#ctx0" brushRef="#br0" timeOffset="31360.2416">14726 10390 0,'-81'0'0,"40"0"15,82 0 48,40 0-47,1 0-16,0 0 15,41 0 1,81 0-1,-122 0 1,-41 0 78</inkml:trace>
  <inkml:trace contextRef="#ctx0" brushRef="#br0" timeOffset="32189.4644">16035 9899 0,'0'-82'15,"0"164"48,0 41-47,0-42-16,0 1 15,41 82 16,-41-41-31,0-82 32</inkml:trace>
  <inkml:trace contextRef="#ctx0" brushRef="#br0" timeOffset="32502.8923">15790 10881 0,'123'-41'78,"-41"41"-78,40-123 16,1 123-16,-41-41 15,41 41 1,-83 0-1</inkml:trace>
  <inkml:trace contextRef="#ctx0" brushRef="#br0" timeOffset="33020.0763">16158 11167 0,'-41'0'16,"82"-82"15,41 82-15,-41 0-16,0 0 16,0 0-1,-41 41 1,0 123-1,-41-82 1,-82-1 0,82-40-1,41-82 17,41-40-17,0 81-15,0 0 16,41 0-1,0 122 1,-82 42 0,0-41-1,-123-83 17,-82 83-17,42-123 1,122-123-1,-41 1 1,82 81-16</inkml:trace>
  <inkml:trace contextRef="#ctx0" brushRef="#br0" timeOffset="33433.4216">16935 9858 0,'0'0'0,"0"-41"16,0 123 31,0 41-32,0-1-15,0 42 16,0 0-1,0-42 1,-40 1 0</inkml:trace>
  <inkml:trace contextRef="#ctx0" brushRef="#br0" timeOffset="33870.1743">16895 9899 0,'0'-41'0,"0"0"0,0 0 16,0-41-16,40 42 16,83-42-1,-41 82 1,0 41-1,-82 0-15,0 122 16,0-81 0,0 0-16,-123 81 15,0-40 17,82-123-17,164 82 48,-82-82-48,0 41-15,41-41 16,-41 82-16,0-82 16,81 204-1,1-81 1,-82-82-1</inkml:trace>
  <inkml:trace contextRef="#ctx0" brushRef="#br0" timeOffset="34153.7155">17917 10431 0,'0'-82'16,"0"-41"0,0 205 46,0 41-62,0-41 16,0-1-16,0 1 15,0 82 1,82 81 0</inkml:trace>
  <inkml:trace contextRef="#ctx0" brushRef="#br0" timeOffset="37403.8188">8836 13171 0,'0'-41'0,"0"-40"16,0-1 0,-41 164 46,41-41-46,-41-1-16,-41 369 31,82 82-15,0 614-1,41-369 1,41 0 0,0-81-1,0-83 1,-1-367-16,42-82 15,-41-123 1,41-41-16,40-164 16</inkml:trace>
  <inkml:trace contextRef="#ctx0" brushRef="#br0" timeOffset="40086.9702">10104 13376 0,'0'-82'15,"0"0"1,-41 82-16,0 0 16,-41 0-1,-81 327 16,163 410 1,245-655 15,-163-123-32,0-41-15,-41-41 16,-41 82-16,0 0 15,0-40 1,-82 81 0,-123 40-1,164 83 1,41 82 0,82-164-1</inkml:trace>
  <inkml:trace contextRef="#ctx0" brushRef="#br0" timeOffset="40536.8172">12190 13294 0,'0'-41'31,"0"82"1,0 0-32,0 41 15,0 0 1,0 204-1,0-41 1,0-81 0,0-123-1</inkml:trace>
  <inkml:trace contextRef="#ctx0" brushRef="#br0" timeOffset="41220.7343">12886 13335 0,'0'0'0,"0"-41"15,0 0-15,0-41 32,-123 82-1,123 41-31,-41 41 16,41 0-1,0 0 1,41-1-16,82-81 15,-82 41 1,40-41-16,83 123 16,-123-41 15,-41 41-15,0-42-1,-82 1 1,-41-41-1,82-41 1,1 0-16,40-82 16,0 41-1,81-163 1,-40 81 0,123-40-1,-164 81 1,0 0-1,0 41 1,-123 41 0,41 0-16,1 0 15,40 0-15,0 0 16,41 82 0,0 0-1</inkml:trace>
  <inkml:trace contextRef="#ctx0" brushRef="#br0" timeOffset="41687.8326">14317 13335 0,'0'-82'16,"82"82"0,-82-41-16,164 41 31,-82 0-15,-1 0-1,-81 82-15,0 0 16,-40 0-16,-1-1 15,-82-40 1,82 0 0,123-41 15,-41-41-31,41 41 16,-1 0-1,-40 41 1,41-41-16,-82 82 15,0 0 1,0-41-16,-164 122 16,-81-122 15,0-41-15</inkml:trace>
  <inkml:trace contextRef="#ctx0" brushRef="#br0" timeOffset="44287.2008">9818 15298 0,'0'-81'32,"-82"81"-1,41 0-15,0 81 15,-41 42-16,82 163 1,41-163 0,0-82-1,41 41 1,0-82 0,122-41-1,-122-41 1,0 0-1,-82 1 1,0-83 15,0 41-15,-41 41 0,-41-40-1,0 122 1,-204 41-1,245 40 1,-41-40 0,164-41-1</inkml:trace>
  <inkml:trace contextRef="#ctx0" brushRef="#br0" timeOffset="46604.6632">12558 15135 0,'0'-82'15,"0"41"17,-40 41 15,-1 82-32,41-41 1,0 41-16,-41 163 15,41-40 1,0-83-16,0 42 31,41-123-31,81-41 16,-81 0 0,0 0-1,41-41 1,0-82-1,-82 41 1,0-40 0,-123 81-1,82 41-15,-82 122 16,123-81 0,-122 0-16,122 41 15,41 0 1</inkml:trace>
  <inkml:trace contextRef="#ctx0" brushRef="#br0" timeOffset="49488.8298">14849 14930 0,'0'-82'16,"-41"82"15,-41 0 0,82 41-15,0 41-16,-40 123 15,40 40 1,0-81 15,0-42-15,245 1 0,-163-123-1,0 0 1,81-82-1,-122 41 1,41-81 0,-82-1-1,41 41 1,41-41 0,-82-40-1,-41 40 1,-41 41-1,-41 1 1,1 81 15,-1-41-15,41 41 0,41 0-1,41 163 1</inkml:trace>
  <inkml:trace contextRef="#ctx0" brushRef="#br0" timeOffset="56056.04">10104 5849 0,'0'-41'15,"-82"1"1,41 40-1,0-82 17,-122 82-1,40-41-31,41 41 16,41 0-1,0 0 1,-40 0-16,-1 0 15,41 0 1,0 0 15,-41 0-15,82 41 0,-82 41-1,-40-42 1,81 42-1,0-41 1,41 82 0,-82 0-1,82 163 1,0-122 0,0-83-1,41 42 1,0 0-1,0-41 17,41-1-17,40-40 1,42-41 0,163 0-1,-163 0 1,40 0-1,-40-81 1,40-42 0,-81 0-1,-82 41 1,41 0 0,-82 1-1,41-83 1,-41 41-1,0 42 1,-41-42 15,-82-41-15,-40 82 0,-1 1-1,0-1 1,82 82-1,1 0 1,-1 41 0,0 81-1</inkml:trace>
  <inkml:trace contextRef="#ctx0" brushRef="#br0" timeOffset="58423.8361">19267 10472 0,'0'81'47,"0"-40"-16,-41-41 1,41-41-17,-41-40 1,41 122 46,0 40-62,-41-81 63,41-41-63,0 1 16,0-1-16,0 0 15,41 41 16,-41 41-31,82 163 32,-82-122-32,-41 82 15,41-124-15</inkml:trace>
  <inkml:trace contextRef="#ctx0" brushRef="#br0" timeOffset="58772.837">19717 9899 0,'0'0'0,"0"-41"0,0 0 16,0-41-1,0 164 17,0 82-17,0-1 1,0 206 0,0-247-16,0 83 15,0-164-15,41-82 47,-41-41-31</inkml:trace>
  <inkml:trace contextRef="#ctx0" brushRef="#br0" timeOffset="59155.7581">19676 9940 0,'0'0'0,"0"-41"16,0-82-1,0 82 1,41 41 0,41 0-1,-41 0-15,0 41 16,41 41-16,-82-41 16,0 82-1,-123 122 1,0-204-1,0 82 1,123-82 15,82-41-15,-41 0-16,82 163 16,-82-122-1,41 0-15,-1 82 16,42-1-1,-82-81 17</inkml:trace>
  <inkml:trace contextRef="#ctx0" brushRef="#br0" timeOffset="59472.8955">20290 10676 0,'0'-41'16,"41"41"-16,41-82 15,-1 82 1,-81 82 0,0 41-1,-41 0 1,1-82-16,-42 40 15,123-81 32,0 0-31,40 0 0,206-122-1,-246 122-15</inkml:trace>
  <inkml:trace contextRef="#ctx0" brushRef="#br0" timeOffset="59989.8341">20740 10226 0,'0'0'0,"123"0"78,-1 0-78,1 0 16,0 0-16,-1 0 15,1 0 1,-82 0-1,41-82 1,-82 41 0,-123-40 15,41 81-15,82-41-16,-82 41 15,42-41 1,80 41 31,1 0-32,0 0 1,41 123 0,-82-1-1,0-81-15,-82 82 16,41-41-16</inkml:trace>
  <inkml:trace contextRef="#ctx0" brushRef="#br0" timeOffset="60339.6739">21885 9654 0,'0'-41'15,"0"-41"1,0 205 31,0-42-32,0 42-15,0 0 16,0-1-16,0 124 16,0-123-1,0-42 1,0-121 15</inkml:trace>
  <inkml:trace contextRef="#ctx0" brushRef="#br0" timeOffset="60690.1547">21844 9654 0,'0'-41'0,"0"0"16,0-41-16,0 41 16,123-41-1,-41 82 1,0 0-1,-82 205 1,0-42 0,-82 1-1,0-82 1,41-82-16,41 82 47,0-42-32,123-40 1,-41 164 0,40-41-1,-40 0 1,-41-42-16</inkml:trace>
  <inkml:trace contextRef="#ctx0" brushRef="#br0" timeOffset="61089.8114">22703 10472 0,'0'-82'0,"0"41"15,0-41 1,82 82-1,0 0 1,-41 41 0,-41 82-1,0-82 1,-82 122 0,-41 83-1,82-205 1,123-41 31,-41 0-32,0 0-15,82-41 16,-82 0 0,40 0-1</inkml:trace>
  <inkml:trace contextRef="#ctx0" brushRef="#br0" timeOffset="61494.5054">23317 9899 0,'123'0'62,"-42"0"-62,1 0 16,41 0-16,-41 0 15,-41 0 17,41 0-17,-82 82 48</inkml:trace>
  <inkml:trace contextRef="#ctx0" brushRef="#br0" timeOffset="63084.4048">24585 9449 0,'0'-41'31,"0"0"0,82-41-15,-41 82-16,0 0 15,122 0 17,-163 41-17,-41 82 1,-40 82 0,-42-165-1,82-40 16,123 0 32,0 0-63,-1 0 16,-81 41-1,82 41 1,-82 0-1,0-41 1,-82 41 0,1-82-1,-1 0-15,41 41 16,-41-41 0</inkml:trace>
  <inkml:trace contextRef="#ctx0" brushRef="#br0" timeOffset="63693.9428">24421 10594 0,'0'41'110,"41"-41"-63,41 0-32,0 0-15,0 0 16,81 0-1,1-41 1,-82 41 0</inkml:trace>
  <inkml:trace contextRef="#ctx0" brushRef="#br0" timeOffset="64956.6335">24667 9531 0,'0'41'63,"0"0"-48,0 40 1,0 1 31,0 0-16,-82-82 0,0 0-15,82-41-1,0 0 1,0-81 0,0 40-1,41-41-15,0 82 16,-41-41 0,82 0-16,-41 82 31,0 41-16,-41 0-15,81 123 32,-81-41-17,0 40 1,-40 42 0,-42-164-16,-41 81 15,82-122-15,41 82 16,-41-82-1,-41 0 1,82-41 31,41 41-47,-41-82 16,123 82-1,-41 0 1,0 0-16,-1 41 15,1 0 1,0 41 0,0-82-1,-82 41 1,82-41 0,-41 0-1</inkml:trace>
  <inkml:trace contextRef="#ctx0" brushRef="#br0" timeOffset="65556.273">24667 11126 0,'0'-82'16,"41"41"-1,0 41 1,0 0-16,40 0 16,-40 0-1,-41 82 1,0-41-16,-163 123 31,122-82 16,123-82-16,-42 0-15,1 0 0,41 122-1,-82-40 1,-123 41-1,1-123 1,-1 0 0,82-82-1,41-82 1</inkml:trace>
  <inkml:trace contextRef="#ctx0" brushRef="#br0" timeOffset="65951.7096">25690 9531 0,'0'-41'16,"0"82"46,0 82-62,0-1 16,0 42-16,0 40 15,0-40 17,0-123-32,0 0 15,0 41-15</inkml:trace>
  <inkml:trace contextRef="#ctx0" brushRef="#br0" timeOffset="66323.1331">25690 9654 0,'0'-41'16,"0"0"-16,0 0 16,0-41-16,122 0 15,1 82 1,-41 41 15,-82 123-15,-41 40-1,-82 1 1,41-42 0,41-163-16,41 41 15,0 0 1,82 41-1,0-82-15,82 41 16,-1 123 0,-40-42-1,-41-81 1,-82 41 0</inkml:trace>
  <inkml:trace contextRef="#ctx0" brushRef="#br0" timeOffset="66556.9713">26549 10431 0,'0'-41'15,"0"-41"1,0 123 31,0 41-47,0 0 15,0 122 1,0 1 0,81-42-1</inkml:trace>
  <inkml:trace contextRef="#ctx0" brushRef="#br0" timeOffset="67256.8652">22867 10922 0,'0'-82'15,"41"82"1,41-41-1,-1 41 1,42 41 15,-123 245 1,-82-122-17,-40-42 1,-42-81-1,123 41-15,-82-82 16</inkml:trace>
  <inkml:trace contextRef="#ctx0" brushRef="#br0" timeOffset="68173.3334">20617 11044 0,'0'-41'31,"41"41"-31,0-81 16,41 81 0,40 0 15,-40 163 0,-82-81-15,-122 41 15,-165-1-15,205 1-1,-40-123 1</inkml:trace>
  <inkml:trace contextRef="#ctx0" brushRef="#br0" timeOffset="69392.5229">24544 9654 0,'0'-41'47,"-82"122"62,41-81-93,1 0 15,40 41-31,-41-41 16,-41 0 31,82-81-16,0 40-15,0 0-1,82 41 1,-41-82-1,-1 82 1</inkml:trace>
  <inkml:trace contextRef="#ctx0" brushRef="#br0" timeOffset="70474.2812">24830 9654 0,'0'40'47,"-81"-40"-31,40 82-1,-82-82 1,82 0 15,0-41-15,41-40-1,0-1 1,0 41 0,0-82-1,41 41 1,0 41-1,123-40 1,-123 121 0,-41 1-1,0 123 1,0 0 0,0-83-16,0 42 15,0-41 1,0-41-16,0 82 31,0-42-15,-123-40-1,41 0 1,41-41 0,41-82 77,0 41-93,0-40 16,82-1 0,-41 82 15,0 0-16,41 82 1,-82-41 0,81 81-1,1 1 1,0-82 0,82-41-1,-123 0-15</inkml:trace>
  <inkml:trace contextRef="#ctx0" brushRef="#br0" timeOffset="74190.6537">10145 17016 0,'0'-41'15,"-41"41"17,-41 0-17,41 0 16,41 123 1,82 327-1,41-368 0,-41-82-15,-1-123-1,-40 41 1,41-40 0,-82 40-1,0-82 1,-82 42 0,-40 40-1,40 82 1,-82 0 15,82 122-15,1-81-1,81 41 1,81 0-16</inkml:trace>
  <inkml:trace contextRef="#ctx0" brushRef="#br0" timeOffset="83258.8814">12477 17016 0,'0'-81'15,"0"40"1,0 0 0,41 41-1,204-41 17,-204 204-1,-123 42-16,-82-82 1,124-41 0,-42-42-1,123-40 17,40-40-17,-40 40-15,123 0 31,-41 0-15,-123 122 0,0-40-1,-82 0 1,-204 0 0,163-41-1,41-41 1,0-41-1</inkml:trace>
  <inkml:trace contextRef="#ctx0" brushRef="#br0" timeOffset="87342.2816">15258 16730 0,'0'-82'15,"0"41"1,0-40-1,0 121 48,0 42-47,0 205-1,41 203 1,-41-244-1,0-123 1,0-42 0,0-122 15,0-40-15,0-1-1</inkml:trace>
  <inkml:trace contextRef="#ctx0" brushRef="#br0" timeOffset="88108.6597">16199 12885 0,'0'-41'16,"41"82"62,41 0-62,-41 41-16,81 81 15,615 983 16,-533-83 1,-245-122-17,-122-368 1,-42-82 0,83-164-1,40-245 1</inkml:trace>
  <inkml:trace contextRef="#ctx0" brushRef="#br0" timeOffset="91201.4297">35712 4581 0,'0'-41'0,"0"82"63</inkml:trace>
  <inkml:trace contextRef="#ctx0" brushRef="#br0" timeOffset="91491.3616">35548 6545 0</inkml:trace>
  <inkml:trace contextRef="#ctx0" brushRef="#br0" timeOffset="91724.8511">35344 5031 0,'0'41'31</inkml:trace>
  <inkml:trace contextRef="#ctx0" brushRef="#br0" timeOffset="91956.9951">35425 6708 0,'41'0'32</inkml:trace>
  <inkml:trace contextRef="#ctx0" brushRef="#br0" timeOffset="95027.1545">34853 3927 0,'0'-41'15,"0"0"1,-41 41 15,41 41 1,0 41-32,0 0 15,0 81 1,0-81-1,41 41 1</inkml:trace>
  <inkml:trace contextRef="#ctx0" brushRef="#br0" timeOffset="95309.8943">35344 4090 0,'0'-40'15,"-41"40"17,0 40-17,41 42 1,-123 41-16,41 41 15,41-1 1,-41-81 0,82 0-1,0 0 1</inkml:trace>
  <inkml:trace contextRef="#ctx0" brushRef="#br0" timeOffset="95826.8262">35384 4622 0,'0'0'16,"41"-41"-16,82-81 15,-82 122-15,41-41 16,0 41 0,-82 82 15,-82 40-15,0-40-1,41-82 1,82 0 62,0 0-62,41 0-1,-82 41-15,0 0 31,0 41-15,-41-82 0,0 41-16,-123 40 15,42 1 1,81-82-16</inkml:trace>
  <inkml:trace contextRef="#ctx0" brushRef="#br0" timeOffset="98693.1518">34894 6054 0,'0'-41'16,"0"0"15,0-41-15,163 41-1,-40 41 16,-123 246 1,0-123-17,-82-83 1,0-40 15,123 0 16,41 0-31,-41 0-1,0 0-15,122-81 16,-122 81-16,41-41 16</inkml:trace>
  <inkml:trace contextRef="#ctx0" brushRef="#br0" timeOffset="98990.849">35671 5931 0,'0'-82'0,"-41"123"78,41 0-62,0 0-16,0 41 15,-41 0-15,41-41 16,0 81 0,-82 1-1,82-82-15,0 0 16</inkml:trace>
  <inkml:trace contextRef="#ctx0" brushRef="#br0" timeOffset="99442.9718">35875 6136 0,'0'-41'0,"0"0"16,82-41 0,41 82-1,-41 0 1,-82 41 0,0 123-1,-41-42 1,0-81-1,82-41 64,0 0-79,41 0 15,-1 82 1,-81-41-1,0 0 1,0 41 0,-204-41-1,81 40 1,82-81-16</inkml:trace>
  <inkml:trace contextRef="#ctx0" brushRef="#br0" timeOffset="102785.7132">38493 6586 0</inkml:trace>
  <inkml:trace contextRef="#ctx0" brushRef="#br0" timeOffset="102897.0091">38493 6627 0,'0'40'31</inkml:trace>
  <inkml:trace contextRef="#ctx0" brushRef="#br0" timeOffset="103871.9364">12599 17916 0</inkml:trace>
  <inkml:trace contextRef="#ctx0" brushRef="#br0" timeOffset="104066.8343">12640 17875 0,'-41'0'0,"0"0"31,41 41 16</inkml:trace>
  <inkml:trace contextRef="#ctx0" brushRef="#br0" timeOffset="104780.4504">12558 17998 0,'0'82'250,"0"-123"-141</inkml:trace>
  <inkml:trace contextRef="#ctx0" brushRef="#br0" timeOffset="106744.2693">11045 19593 0,'0'123'78,"0"-41"-78,0 41 15,0-1-15,82-40 16,-82 0-16,0 0 16,0 0-16,0-1 15,0-40-15,0 41 16,0-41 15,-82-123-15</inkml:trace>
  <inkml:trace contextRef="#ctx0" brushRef="#br0" timeOffset="107244.6997">11045 19634 0,'0'-82'0,"0"1"16,0 40-16,0 0 0,0 0 15,123 41 1,40-82 0,1 82-1,-123 123 1,-82 122-1,-82-81 1,0-41 0,42-82-1,40-41 17,41 81-17,41-40 32,40-41-31,1 82-1,0-41 1,41 41 0,-41 40-1,-1 42 1,-40-123-1</inkml:trace>
  <inkml:trace contextRef="#ctx0" brushRef="#br0" timeOffset="108945.8487">12190 20207 0,'0'-82'62,"41"82"-62,41 0 0,-41 0 16,0 41-16,-41 0 16,82 82-1,-123 40 17,-123-81-1,164-123 16,82 41-32,0 0 1,-41 0 0,-41 123-1,0-82 1,0 122-1,-246-40 1,123-123 0,42 0-1,-1-41 1,82-122 0</inkml:trace>
  <inkml:trace contextRef="#ctx0" brushRef="#br0" timeOffset="109494.6088">13090 20207 0,'-41'0'16,"82"0"31,41 0-47,0 0 16,0 0-16,81 0 15,42-41 1,-42 41-1,-81 0 1,-82-41 15,-41 41-15,-40-82 0,-42 82-1,41-41 1,41 41-1,123 0 17,0 0-17,-41 0 1,40 82 0,-81 41-1,-81 41 1,40-83-1</inkml:trace>
  <inkml:trace contextRef="#ctx0" brushRef="#br0" timeOffset="109830.2467">14440 19593 0,'0'41'47,"0"41"-47,0 0 15,0 0-15,0 0 16,0 204 0,0-204-1,0-41 17</inkml:trace>
  <inkml:trace contextRef="#ctx0" brushRef="#br0" timeOffset="110211.0675">14481 19512 0,'-41'-82'0,"41"41"16,0 0-16,41-41 16,0 82-1,82 0 1,-42 41-1,-81 164 1,0-42 0,-163 1-1,122-123 17,-41 0-17,164-41 16,-41 81-15,122-40 0,-81 123-1,0-41 1,-41-42 0</inkml:trace>
  <inkml:trace contextRef="#ctx0" brushRef="#br0" timeOffset="110677.848">15217 20084 0,'-81'0'0,"81"-82"15,0 42 1,81 40 0,1 0-1,-41 0 1,41 163 0,-82-81-1,-41 41 1,-41-123-1,0 41 1,123-41 15,0-41-15,41 41 0,-41 0-1,-41 122 1,0-40-1,-41 41 1,-82 0 0,1-123-1,40-123 1</inkml:trace>
  <inkml:trace contextRef="#ctx0" brushRef="#br0" timeOffset="111044.8797">16404 19962 0,'-82'0'16,"164"0"46,40 0-62,1 0 16,0 0-16,-41 0 15,-1 0-15,-40 0 16,0 0 0</inkml:trace>
  <inkml:trace contextRef="#ctx0" brushRef="#br0" timeOffset="111395.1138">17549 19430 0,'-41'0'16,"41"41"31,0 40-47,0 42 15,0-41-15,0 0 16,0 81-1,0 1 17</inkml:trace>
  <inkml:trace contextRef="#ctx0" brushRef="#br0" timeOffset="111661.6362">17058 20575 0,'0'-41'16,"41"41"0,41-41-1,163-41 1,-40 82-1,-82-40 1,-42 40 0,1 0-1</inkml:trace>
  <inkml:trace contextRef="#ctx0" brushRef="#br0" timeOffset="112078.4116">17590 20698 0,'41'0'47,"41"-41"-31,-41 41-16,40 41 15,-81 122 1,0-40 0,-81 0-1,-42 0 1,0-42 0,123-122 46,123 41-62,0-40 16,-42 40-16,42-82 15,82 82 17,-83-41-32</inkml:trace>
  <inkml:trace contextRef="#ctx0" brushRef="#br0" timeOffset="112711.7776">18531 19471 0,'0'0'0,"0"-82"16,0 41-1,-41 41 1,41 123 31,0-42-31,0 1-16,0 123 15,0-123-15,0-1 16,0 1-1,0-41 1,0-123 0,0 1-1,0-165 1,-82 1 0,82 122-1,0 41 1,0 41-1,82 41 1,0 0 0,-41 246-1,-41-83 17,-82 1-17,82-123 1,0 0-1,82 81 1,-41-122 0,122 41-1,-81 41 1,41 41 0</inkml:trace>
  <inkml:trace contextRef="#ctx0" brushRef="#br0" timeOffset="112994.8786">19144 20084 0,'0'-82'0,"41"82"16,41 0 0,-41 0-1,0 0 1,-41 82-1,0 41 1,-41 0 0,41-42-1,0-40 1,41-41 0,123 0-1,122-41 1,123 41-1</inkml:trace>
  <inkml:trace contextRef="#ctx0" brushRef="#br0" timeOffset="113711.1005">11372 22784 0,'0'0'0,"0"-82"0,0 41 15,0 0 1,-82 41 0,-40 41-1,-42 1309 16,368 777 1,-40-1472-17,-82-410-15,41 0 16,-82-245-16,40 0 16,83-163-1</inkml:trace>
  <inkml:trace contextRef="#ctx0" brushRef="#br0" timeOffset="114311.4187">12927 22498 0,'0'0'0,"0"-41"0,0 0 15,-82 41 32,41 123-47,-41 40 16,82 83-1,-41 244 17,287-408-1,-124-204-15,-122 40-1,0 41 1,-122-41-1,-1 123 1,123 0-16,-41 41 16,123-1-1,0-81 1</inkml:trace>
  <inkml:trace contextRef="#ctx0" brushRef="#br0" timeOffset="114678.3924">15095 22743 0,'0'0'0,"0"-82"16,0 41-1,0 0 1,0 123 31,0 0-47,0 41 15,0 40 1,0 246 0,41-368-1,81-41-15</inkml:trace>
  <inkml:trace contextRef="#ctx0" brushRef="#br0" timeOffset="115195.4664">15831 22743 0,'0'0'0,"0"-41"0,0-82 16,0 42-1,-82 81 17,41 81-17,41-40 1,0 41-1,82 41 1,123-41 0,-83-41-1,-81 81 1,-41 83 0,-82-123-1,-40-1 1,81-81-1,41-81 1,0-1-16,82-164 16,40 165-1,-81-42-15,41 41 32,-41 0-17,-41 41-15,0 0 16,-41 41-16,0 0 15,-163 0 1,40 0 0,164 82-1,0 0-15,82-82 16,40 0-16</inkml:trace>
  <inkml:trace contextRef="#ctx0" brushRef="#br0" timeOffset="115612.4802">17958 22579 0,'0'-81'0,"0"40"31,41 41-31,41 0 15,0 0 1,-1 41 0,-81 0-1,-40 81 1,-83 42 0,82-123-1,41 41 16,82-82-31,122 0 16,-122 40 0,0 1 15,-164 123-15,-204-41-1,-1-82 1,124-41-16</inkml:trace>
  <inkml:trace contextRef="#ctx0" brushRef="#br0" timeOffset="116245.2399">13049 24543 0,'0'-123'16,"-41"82"-1,0 41 17,1 0-17,121 655 32,247-655-16,-124-328 1,-408-40-1,40 327-15,82 41-1,82 164 1,41 0-1</inkml:trace>
  <inkml:trace contextRef="#ctx0" brushRef="#br0" timeOffset="116694.7496">15995 24134 0,'-41'-41'15,"0"41"-15,-41 0 16,0 41-1,82 41 1,-123-1-16,123 165 16,0-123-1,0-42 1,82-40 0,123 41-1,-42-164 1,-122-40-1,-41-1 1,-122 123 0,-1 0-1,41 123-15,41-42 16,41 1-16</inkml:trace>
  <inkml:trace contextRef="#ctx0" brushRef="#br0" timeOffset="117112.1143">18081 24175 0,'0'-82'0,"0"41"15,-41 82 32,41 0-47,0 41 16,-41 81 0,41-40-1,205-41 1,-1-82-1,-81-164 1,-82 41 0,-82-81 15,-82 122-15,-122 164-1,-1 41 1,123-82-16</inkml:trace>
  <inkml:trace contextRef="#ctx0" brushRef="#br0" timeOffset="117861.8266">12845 26056 0,'0'0'0,"0"-41"16,0 1 15,-41 40-31,-41 81 31,82 42-31,0 0 16,0 245 15,164-286-15,-1-82-1,-40-82 1,-41-82-1,-123-40 1,-82-42 0,-40 246-1,122 123 17,-41 0-17,245 40 1,-40-163-16</inkml:trace>
  <inkml:trace contextRef="#ctx0" brushRef="#br0" timeOffset="118313.2713">15626 25893 0,'-40'0'47,"-1"0"-31,41 41-16,-82 40 15,82 83 1,0 0 0,0-123-16,0-1 15,123-40-15,-83 0 16,83 0 0,-41-163-1,0-42 1,-123-204-1,-41 409 1,-122 0 0,163 123-1,41 41 17</inkml:trace>
  <inkml:trace contextRef="#ctx0" brushRef="#br0" timeOffset="118645.0836">17754 25484 0,'0'0'0,"0"-41"15,40 41-15,-40 82 47,0 40-31,0-40 0,0 164-1,0-42 1,0-122-1,0 0 1</inkml:trace>
  <inkml:trace contextRef="#ctx0" brushRef="#br0" timeOffset="119363.0994">18735 21884 0,'0'-82'16,"0"41"0,82 41-1,-41 0-15,82 164 16,163 777 15,0 490 16,-286-694-31,0-1-1,-286-41 1,204-449-16,-40 40 15</inkml:trace>
  <inkml:trace contextRef="#ctx0" brushRef="#br0" timeOffset="123147.5666">37839 5481 0,'0'-41'15,"-41"41"48,41 41-48,0 82 17,0 41-17,0-83 1,0 1-1</inkml:trace>
  <inkml:trace contextRef="#ctx0" brushRef="#br0" timeOffset="123446.2296">38166 5604 0,'0'-41'15,"-41"41"32,41 41-47,-41 41 0,41 0 16,-82-1-1,-81 206 1,40-165 0,82-40-1,41 0 1</inkml:trace>
  <inkml:trace contextRef="#ctx0" brushRef="#br0" timeOffset="123956.7907">38330 6136 0,'0'-82'16,"82"82"-16,-1 0 47,-40 0-32,-41 41 1,0 0 0,0 0-16,-41 40 15,-40-40 1,162-41 62,1 0-78,41 0 16,-41 0-16,-41 0 15,81 0 1,-81 0-1,41 0 64</inkml:trace>
  <inkml:trace contextRef="#ctx0" brushRef="#br0" timeOffset="126379.2671">4377 24788 0,'0'-122'16,"-41"81"-16,41 0 16,0-41-1,0 164 16,0 40-15,0 83 0,164 654 15,-123-614-15,122-204-1,-40 0 1,41-123-1,-123-122 1,81-123 15,-122 40-15,0 42 0,41 245 15,-41 41-16,0 0-15</inkml:trace>
  <inkml:trace contextRef="#ctx0" brushRef="#br0" timeOffset="126579.9953">5972 25361 0,'41'-41'15,"41"41"-15,0-82 16,82 82 0,-83 0-16</inkml:trace>
  <inkml:trace contextRef="#ctx0" brushRef="#br0" timeOffset="126746.4909">5809 26056 0,'122'-41'32,"-40"41"-17,82-122-15,286-1 16,-368 123-16</inkml:trace>
  <inkml:trace contextRef="#ctx0" brushRef="#br0" timeOffset="130646.9895">31171 10513 0,'0'0'0,"0"-41"0,0-41 15,0 41-15,0 0 16,41-41-16,-41 205 62,0 0-62,0-1 16,0 42-16,0 450 47,82-533-16,81-81-15,42 0-1,-41 0 1,-124-41-16</inkml:trace>
  <inkml:trace contextRef="#ctx0" brushRef="#br0" timeOffset="131763.7795">32398 10349 0,'0'-41'0,"0"-41"15,0 41 16,0 123 1,0 41-32,0 163 31,82 164 0,-41-409-15,0-41-1,41-41 1,0-163 0,-42-83-1,-40 42 1,0 81 0,0 123-1,41 82 32,41-41-47</inkml:trace>
  <inkml:trace contextRef="#ctx0" brushRef="#br0" timeOffset="131946.8779">33503 10349 0,'82'0'32,"-1"0"-32,1 0 15,41-82-15,0 82 16,-42 0 0</inkml:trace>
  <inkml:trace contextRef="#ctx0" brushRef="#br0" timeOffset="132079.9409">33707 10717 0,'41'-41'15,"41"41"-15,82-41 16,-42 41 0,-40-122-16</inkml:trace>
  <inkml:trace contextRef="#ctx0" brushRef="#br0" timeOffset="132430.3708">35875 9449 0,'0'0'0,"-41"0"16,41-41-16,-40 41 31,-42 123-15,82 40 0,-82 369-1,82 327 1,0 82-1,82-164 1,204-245 0,-122-368-1,-1-164 1</inkml:trace>
  <inkml:trace contextRef="#ctx0" brushRef="#br0" timeOffset="133013.9218">36898 9981 0,'0'-82'0,"0"205"47,-82-1-31,82 1-16,0 82 16,41 81 15</inkml:trace>
  <inkml:trace contextRef="#ctx0" brushRef="#br0" timeOffset="133396.8768">38371 10103 0,'0'0'16,"0"-40"-16,0-42 15,0 123 17,0 40-32,-82 1 15,82 164 1,123-205-1,-1 40 1,-40-81 15,41-163-15,-123-42 0,0-40-1,-123 163 1,0 0-1,42 123-15,40 164 16,41-83-16,0-40 16</inkml:trace>
  <inkml:trace contextRef="#ctx0" brushRef="#br0" timeOffset="133812.9653">40784 9776 0,'0'-82'16,"-41"82"-16,-41 0 31,82 82-16,-40 164 1,40-42 0,40-81-1,206-41 1,-82-123 0,-1-82-1,-122-41 1,-164-122-1,-81 245 1,-42 82 15,83 164-15,163-164-16</inkml:trace>
  <inkml:trace contextRef="#ctx0" brushRef="#br0" timeOffset="134347.012">36734 11494 0,'0'-82'16,"0"123"31,0 41-47,0 0 15,0 0 1,0 81 0,0-40-1</inkml:trace>
  <inkml:trace contextRef="#ctx0" brushRef="#br0" timeOffset="134530.4994">37143 11617 0,'0'-41'0,"-81"41"31,81 41-31,-41 163 16,-41 206-1,82-288 1,0-40 0</inkml:trace>
  <inkml:trace contextRef="#ctx0" brushRef="#br0" timeOffset="134902.4334">37307 11821 0,'0'0'16,"0"-40"-16,82 40 0,-41-41 15,41 41 1,-82 81 0,-82 83-1,-41-41 1,82-41-1,82-82 17,41 0-17,-41-82 1,41 82 0,-1 82-1,-81-1 1,-40 1-1,-1 0-15,0-41 16,-82-41-16</inkml:trace>
  <inkml:trace contextRef="#ctx0" brushRef="#br0" timeOffset="135197.4923">39434 11372 0,'0'40'62,"0"1"-62,0 0 16,0 41-16,0 41 15,0-1-15,0 1 16</inkml:trace>
  <inkml:trace contextRef="#ctx0" brushRef="#br0" timeOffset="135597.1776">41561 11290 0,'0'0'0,"0"41"63,0 40-63,0 42 16,0-82-16,0 0 15,123-41-15,41 82 16,-42-123-1,1-82 1,-123 41 15,-204-81-15,40 163 0,123 0-1,-82 0-15</inkml:trace>
  <inkml:trace contextRef="#ctx0" brushRef="#br0" timeOffset="136263.8323">36939 13130 0,'0'0'0,"-82"0"0,41 0 15,41-40 1,0-42 0,41 41-1,123 82 16,-123 245 1,-82-204-17,-41-41 1,41-41 0,123-41 15,0 41-16,81-82-15,-81 82 16</inkml:trace>
  <inkml:trace contextRef="#ctx0" brushRef="#br0" timeOffset="136481.0708">37634 12885 0,'-41'-82'16,"1"123"15,40 82-15,0 0-16,0-1 15,-82 205 1,82 83 0,0-247-1</inkml:trace>
  <inkml:trace contextRef="#ctx0" brushRef="#br0" timeOffset="136831.0931">37921 13499 0,'0'-82'0,"81"82"15,-40 0 32,-41 41-47,0 40 16,-122-40-1,122 41-15,-41-82 16,123 0 15,-1 0-31,83 0 16,-123 41-1,-41 41 17,-82-41-17,-41-41 1,82 0 0</inkml:trace>
  <inkml:trace contextRef="#ctx0" brushRef="#br0" timeOffset="137116.4013">39393 13130 0,'0'0'0,"0"-40"16,0-1 0,0 122 15,0 1-15,-41 82-1,41-1 1,0-122-1</inkml:trace>
  <inkml:trace contextRef="#ctx0" brushRef="#br0" timeOffset="137314.0319">39802 13171 0,'-41'41'31,"41"0"-15,-40 41-16,40 0 0,-82 163 31,82-40-15,0-42-16</inkml:trace>
  <inkml:trace contextRef="#ctx0" brushRef="#br0" timeOffset="137614.2827">39925 13744 0,'41'-41'0,"0"41"16,41 0-1,-41-41-15,0 41 16,-41 123-1,-82 81 1,-41-81 15,123-82-15,82-41 15,41-82-31,40 41 16,164-163-1</inkml:trace>
  <inkml:trace contextRef="#ctx0" brushRef="#br0" timeOffset="138597.1365">41766 12844 0,'0'0'0,"-82"82"47,82 0-31,0 0-16,0 40 15,0-81-15,41 41 16,41-82-1,0 0 1,-1-123 0,-81 41-1,0 42 1,-40 40 0,-1 0 15,0 0 0,41-82-15,-82 82-1,82-41 1,0 0 15,0-41-15,0 0 15,0 41-15,0 0-1,0 82 32,0 82-31,0 0-16,0 122 15,0 42 17,0-124-17,0-40 1,0-205 31,0 0-47,0-40 15,0-165 1,0-81 0,0 327-1,0 0 1,0 164 15,0 0-31,41 163 16,-41-41-1,0-122 17,0-82-17,0-82 17,0-41-17,0 1 1</inkml:trace>
  <inkml:trace contextRef="#ctx0" brushRef="#br0" timeOffset="139080.9209">42666 9163 0,'82'0'16,"0"0"-1,81 245-15,42 82 0,-42 1 16,-40-1-1,0 82-15,-123-82 0,82 491 32,-451 818-1,247-1431-31,40-82 0</inkml:trace>
  <inkml:trace contextRef="#ctx0" brushRef="#br0" timeOffset="140081.7255">45325 8958 0,'-41'0'0,"41"-82"16,0 246 15,0 122-16,0 82-15,0 164 16,0 491 0,-82 613 15,491-1145 0</inkml:trace>
  <inkml:trace contextRef="#ctx0" brushRef="#br0" timeOffset="140630.447">46716 8713 0,'0'-41'0,"0"-41"32,-41 82-17,-41 82 1,-41 695 15,123-654-15,41-41-1,164-82 17,-83-41-17,-122-41 1,0 0 0,-81 41-1,-83 41 1,82 82-16,82 0 15,41 0 1</inkml:trace>
  <inkml:trace contextRef="#ctx0" brushRef="#br0" timeOffset="141064.2979">48925 8754 0,'0'-82'0,"0"41"78,0 123-15,0 40-63,0-40 15,0 41-15,0 0 16,0-1-16,-82 42 31,82-123-15</inkml:trace>
  <inkml:trace contextRef="#ctx0" brushRef="#br0" timeOffset="141565.2724">49456 8876 0,'0'-81'16,"0"-1"0,-40 0-1,-42 82 16,82 41-31,0 82 32,204 40-17,-81-122 1,-41 41 0,-41 41-1,-41-42 1,-41 1-16,-82-82 15,41 0 1,82-82 15,0 41-31,164-163 16,-82 40 0,-41 1-1,-41 81 1,-41 82 15,-164 41-15,164 41-1,-41 40 1,205-40 0</inkml:trace>
  <inkml:trace contextRef="#ctx0" brushRef="#br0" timeOffset="141963.9913">51297 8590 0,'0'0'0,"0"-41"31,82 41-31,0 0 16,0 0-1,-41 123 17,-41 0-17,-82-1 1,0-81-16,-41 41 16,205-82 15,163 0-16,-122 123 1,-41 40 0,-82-40-1,-205 0 1,-81-82 0,163-41-16,-81 0 15</inkml:trace>
  <inkml:trace contextRef="#ctx0" brushRef="#br0" timeOffset="143131.733">46879 10758 0,'-41'-82'15,"0"82"16,-81 82 1,81 163-17,41 1 1,0-42 0,41-122-1,122-82 1,1-123-1,-82 42 1,0-83 0,-82 41-16,0 41 15,-41-81 1,-164 81 0,1 82-1,204 205 1,81-83-1,1-122-15</inkml:trace>
  <inkml:trace contextRef="#ctx0" brushRef="#br0" timeOffset="143598.0057">49743 10594 0,'0'0'0,"0"-41"16,0 1-1,0-42 16,-41 82-15,-123 204 0,42 1-1,122-1 1,81-122 0,-40 0-16,82-82 15,-82 0 1,0 0-16,0 0 15,-41-123 17,-41 123-17,-41 0 1,0 123 0,41 41-1,82-83-15</inkml:trace>
  <inkml:trace contextRef="#ctx0" brushRef="#br0" timeOffset="144015.1872">51543 10513 0,'0'0'0,"0"-41"15,-82 0 1,41 41 15,41 41-15,-82 122 0,82 1-1,0-1 1,123-122-1,0 41 1,122-205 0,-204 1-1,-41-42 1,0 1 0,-327 81-1,81 164 1,83 122-1,122-163 1</inkml:trace>
  <inkml:trace contextRef="#ctx0" brushRef="#br0" timeOffset="144715.1531">46961 12967 0,'0'-41'16,"-41"-41"0,0 82-1,-81 82 32,81 409-16,286-328 1,-163-163-17,41-122 1,-82-1-1,-41-82 1,-123-40 0,41 245-1,0 41 1,41 41 0,205 40-1</inkml:trace>
  <inkml:trace contextRef="#ctx0" brushRef="#br0" timeOffset="145097.8621">49620 12721 0,'-82'0'31,"0"41"-15,42 41-16,40 0 15,0 122 1,122-122 0,83-82-1,-83 0 1,-40-163-1,-123-83 17,-163 83-17,-1 163 1,124 40 0,81 124-1,81-123-15</inkml:trace>
  <inkml:trace contextRef="#ctx0" brushRef="#br0" timeOffset="145398.6355">51870 12190 0,'0'-82'16,"0"123"31,0 81-47,0-40 16,0 164-1,0-83 1,0 1-1,0 0 1</inkml:trace>
  <inkml:trace contextRef="#ctx0" brushRef="#br0" timeOffset="146164.5993">52402 9081 0,'0'-82'15,"0"41"16,0 0-15,0 0 15,0-40 1,0 40-17,82 82 48,-1 163-48,1 41 1,-82 1-16,164 531 16,-41-204-16,-123-82 15,81 368 1,-203-82-1,-287 0 1,-123-41 0,409-736-16</inkml:trace>
  <inkml:trace contextRef="#ctx0" brushRef="#br0" timeOffset="147014.7333">35425 17794 0,'0'0'0,"-41"40"0,123-40 47,41 0-47,41-81 15,-1 81-15,42 0 16,-205 41-1</inkml:trace>
  <inkml:trace contextRef="#ctx0" brushRef="#br0" timeOffset="147115.2828">35425 18366 0,'0'0'0,"123"0"16,41-163-1,122 163 1,0-164-16</inkml:trace>
  <inkml:trace contextRef="#ctx0" brushRef="#br0" timeOffset="147481.3706">39393 16526 0,'0'0'0,"-41"0"0,41-82 16,0 0 0,-40 82-1,-42 123 1,41 40-1,-164 492 1,123 326 0,82 369-1,123-736 1,164-287 0,162-245-1,-203-82 1</inkml:trace>
  <inkml:trace contextRef="#ctx0" brushRef="#br0" timeOffset="148198.0227">40743 16689 0,'0'0'0,"0"-82"0,-41 1 15,41 40 17,-41 41-17,1 81 1,-42 124-1,82 245 17,0-246-17,41-122 1,81-82 0,1-41-1,-41-40 1,-82-1-1,-82 0 1,-41 82 0,1 245-1,122-122 1</inkml:trace>
  <inkml:trace contextRef="#ctx0" brushRef="#br0" timeOffset="148582.0983">43116 16526 0,'0'-41'0,"-41"41"16,41-41-16,0 0 31,0 82-16,0 41 1,0 163 15,0-122-31,0 163 16,0-204-16,0 0 16</inkml:trace>
  <inkml:trace contextRef="#ctx0" brushRef="#br0" timeOffset="149099.0469">43648 16771 0,'0'-41'0,"0"-41"15,0 41 1,-41 41 15,0 0-15,0 41-1,41 82 1,82-82 0,163 41-1,-81-1-15,-41-81 16,-123 41-16,0 0 15,0 41 1,-123 0 0,-82-41-1,123-41 1,82-82 0,82-123-1,41 83 1,-123 81-16,82-82 31,-82 0-31,-82 123 16,41 0-1,-41 0 1,0 82 0,82-41-1,41 0-15</inkml:trace>
  <inkml:trace contextRef="#ctx0" brushRef="#br0" timeOffset="149462.9443">45979 16485 0,'0'-41'15,"0"0"1,-41 41 0,41-82-1,0 123 16,0 0-15,0 122 0,0-40-1,0 41 1,0-82-16,0 81 16</inkml:trace>
  <inkml:trace contextRef="#ctx0" brushRef="#br0" timeOffset="149814.8691">46388 16362 0,'0'0'0,"82"0"0,-82-82 16,123 82-1,-82-82-15,82 82 16,-123 41-16,81 0 15,-81 82 1,-81 0 0,-1-1-1,123-122 32,40 0-47,42 0 16,-123 41-1,82 41 1,-123 41-16,-41-82 16,-40-41-1,-124 122 1,-163-204 0</inkml:trace>
  <inkml:trace contextRef="#ctx0" brushRef="#br0" timeOffset="151983.6742">40784 18448 0,'-82'0'0,"82"-82"47,82 82-47,-82-41 16,123 41-16,-82 0 0,82 0 15,-123 41 1,40 286 15,-244-81 1,163-246-17,82 0 32,41 0-31,204-82-1,0 41 1,-81 41 0,-164 0-1</inkml:trace>
  <inkml:trace contextRef="#ctx0" brushRef="#br0" timeOffset="156599.0987">43770 18039 0,'-122'-82'15,"122"123"16,0 82-31,0 0 16,0-1 0,41 287 15,-1-368 0</inkml:trace>
  <inkml:trace contextRef="#ctx0" brushRef="#br0" timeOffset="156979.6583">44057 18121 0,'0'0'0,"0"-82"16,82 41-1,-1 41 1,1 41-1,-82 0 1,0 123 0,-82 163-1,-40-205 1,203-122 31,42-40-47,-41 40 15,41-41 1,-82 41 0,40 0-1,-81-82 48</inkml:trace>
  <inkml:trace contextRef="#ctx0" brushRef="#br0" timeOffset="159034.4682">46593 17916 0,'0'-82'16,"0"42"0,0 121 30,0-40-46,0 41 16,41 0 0,41 122-1,-41 42 17,-41-369 108,0 82-140,0 0 0,-82-40 16,82 40-1,-41-82 1,41 41 0,-41 0-1,41 41 1,0 123 62,41 0-78,-41-41 16,41 0-16,-41 41 15,82-1 1,-82 42 0,0-82-1,0 0 16</inkml:trace>
  <inkml:trace contextRef="#ctx0" brushRef="#br0" timeOffset="162916.6359">41561 19021 0,'0'-41'15,"-81"41"32,81 41-31,0 41-16,0 122 31,-41 123 0,-82-163 1,164-164 30,0 0-46,0 0-16,0 0 15,81-82 1,1 41 0,-123 0-1,0 0 16,0-40-15,0-1 0,0 0-1,-41 41 1,41 164 15,0-1-31,0 124 16,41 40-1,41-40 1,-41-83 0</inkml:trace>
  <inkml:trace contextRef="#ctx0" brushRef="#br0" timeOffset="169083.7249">43279 19593 0,'0'41'47,"0"41"-32,0-41-15,0 0 0,41 82 32,-41 122-1,0-163 0</inkml:trace>
  <inkml:trace contextRef="#ctx0" brushRef="#br0" timeOffset="169306.6819">43893 19716 0,'0'0'0,"0"-82"0,0 0 15,0 42 1,123-42-1,40 41 1,1 0 0,-82 41-1</inkml:trace>
  <inkml:trace contextRef="#ctx0" brushRef="#br0" timeOffset="169583.697">44057 19512 0,'0'0'0,"-41"40"15,-41-40 1,82 41-16,0 0 16,0 41-1,0 0 1,82-41 0,122 41 15,-81-41-16,-41-1 1,-82 42 0,-123 0-1,-122 0 1,81-123 0,123-41-16</inkml:trace>
  <inkml:trace contextRef="#ctx0" brushRef="#br0" timeOffset="173217.8329">46920 19552 0,'-41'0'0,"41"-40"15,-82 40 1,164-164 15,164 246 1,-246 245 14,-123-204-30,82-41 0,41-123 31,82 41-47,0-41 15,0 41 1,-42 82-1,-40 40 1,-245 83 0,40-164-1,83-41 1,81-41 0,41-41-1</inkml:trace>
  <inkml:trace contextRef="#ctx0" brushRef="#br0" timeOffset="173751.2023">47534 15094 0,'41'82'16,"-41"-1"-16,122 1 15,-81 0 1,41 41-16,41 81 0,0 42 16,204 1840 15,-654-736 16,-82-737-32,245-367 1</inkml:trace>
  <inkml:trace contextRef="#ctx0" brushRef="#br0" timeOffset="174184.7616">46143 22416 0,'0'0'16,"-205"204"-16,124-163 0,162-82 47,124-81-47,0-1 15,122 0-15,205-81 16,-369 204 0,-40-82-16,41 82 15</inkml:trace>
  <inkml:trace contextRef="#ctx0" brushRef="#br0" timeOffset="174334.2458">46348 23152 0,'0'0'0,"0"-82"31,122 0-31,1 1 16,286-42 0,-41-41-1</inkml:trace>
  <inkml:trace contextRef="#ctx0" brushRef="#br0" timeOffset="174701.1713">49865 18653 0,'0'0'0,"41"0"62,164-41-62,409-41 32</inkml:trace>
  <inkml:trace contextRef="#ctx0" brushRef="#br0" timeOffset="174868.2882">50193 19021 0,'0'0'16,"122"0"15,83 0-15,122-164-16,-163 82 15</inkml:trace>
  <inkml:trace contextRef="#ctx0" brushRef="#br0" timeOffset="175401.2097">52115 17998 0,'-41'-82'15,"-40"-40"1,-1 162 31,82 83-47,-41 0 16,41 41-16,0-1 15,-82 164 1,41-163-1,41-123 17,0-164-17,41-286 1,123-164 0,-42 205 15,-122 287-31,82 81 15,-82-41-15,0 82 16,82 81 0,41 287-1,0 123 1,-1 0 0,-40-328-1,0-122 1,-82-41-1,0-82 1,-82-41-16</inkml:trace>
  <inkml:trace contextRef="#ctx0" brushRef="#br0" timeOffset="175584.3338">51747 18448 0,'0'0'0,"41"0"32,164-82-17,408 0 1,-163 82 0,-368 0-16</inkml:trace>
  <inkml:trace contextRef="#ctx0" brushRef="#br0" timeOffset="202621.1843">6341 5359 0,'40'-41'0,"1"41"31,0 0-15,41-41-16,41 41 15,327-164 16,-205 82-15,1 41 0,-124-40-1,1 40 1,-41-41 0,-41 82-1,-41-41 1,0 0 15,-41 41-15,0 0-1,0 0 1,-82 0 0,82 0-16,-81 0 15,204 0 48,-42 0-63,1 0 0,41 0 15,0 0 1,-41 0 0,-41 82-1,-41 41-15,-164 122 16,83-163-1</inkml:trace>
  <inkml:trace contextRef="#ctx0" brushRef="#br0" timeOffset="203303.9638">6872 7158 0,'-81'0'15,"162"-41"32,1 41-47,0-81 16,41-1-16,40 41 15,83-41 1,81-82 15,-122 1 1,-83 122-1,-122 0-16,-82 41 17,1 0-32,-1 0 31,82-41-15,41 41-1,41 0 1,-42 0-1,-40 123 1,-40 122 0,-206 164-1,82-245-15</inkml:trace>
  <inkml:trace contextRef="#ctx0" brushRef="#br0" timeOffset="209509.4289">34648 5031 0</inkml:trace>
  <inkml:trace contextRef="#ctx0" brushRef="#br0" timeOffset="209683.0243">34730 5031 0,'-41'0'16</inkml:trace>
  <inkml:trace contextRef="#ctx0" brushRef="#br0" timeOffset="209846.5976">34689 5031 0,'0'82'94</inkml:trace>
  <inkml:trace contextRef="#ctx0" brushRef="#br0" timeOffset="212966.1591">20740 5890 0</inkml:trace>
  <inkml:trace contextRef="#ctx0" brushRef="#br0" timeOffset="241595.0268">40702 6095 0,'41'0'125</inkml:trace>
  <inkml:trace contextRef="#ctx0" brushRef="#br0" timeOffset="244941.7598">34444 3681 0,'-41'-40'16,"41"-42"15,0 123 0,0 0-31,0 327 32,0-82-17,0-163 1,0 81-1,0-163-15,0 0 16,0 82 0,0-41-1,0-42 1</inkml:trace>
  <inkml:trace contextRef="#ctx0" brushRef="#br0" timeOffset="245591.8526">34362 3641 0,'41'0'16,"41"-41"-1,122 41 1,123-82 0,82 82-1,-40 0 1,-247 0-1,1 0 1,-82 0 0,0 0-1,41 0 1,-41 0 0,40 0-1,-81 82 16,0-1-15,0 42 0,0-41-1,0 122 1,0 1 0,0-82-16,41 122 15,-41-163-15,0 0 16,0 40-1,82-81 1,-82 0 0,-41-41-1,-82 0 1,-40 82 0,81-82-1</inkml:trace>
  <inkml:trace contextRef="#ctx0" brushRef="#br0" timeOffset="246358.3577">34689 5645 0,'0'82'63,"0"40"-63,0 42 15,0 0-15,0-42 16,0 42-16,82 40 16,-82-122-16,0 0 15,0 41 17,0-246-1</inkml:trace>
  <inkml:trace contextRef="#ctx0" brushRef="#br0" timeOffset="246958.6836">34689 5563 0,'41'-41'32,"82"41"-17,-42-41-15,1 41 16,286 0 0,-122 0-1,-1 0 16,-81 0-15,0 0 0,-123 0-1,40 0 1,-40 0 0,0 0-1,-41 41 32,82 41-31,-82 0-1,41 40 1,41 83 0,-1-41-1,-81-1 16,0 1-15,-40-1 0,-83-40-1,41-41 1,41-82 0</inkml:trace>
  <inkml:trace contextRef="#ctx0" brushRef="#br0" timeOffset="247525.569">37430 5522 0,'0'-82'16,"0"41"-1,0 82 32,0 123-31,82 654 15,-1-409-15,-81-286-1,0-82 1,0 41 0</inkml:trace>
  <inkml:trace contextRef="#ctx0" brushRef="#br0" timeOffset="248125.8537">37471 5481 0,'0'0'0,"0"-82"16,82 42 0,-42 40-1,206 0 1,-1-82-1,-40 41 1,40-41 0,-163 41-1,0 41 1,-41 0 0,122 41 15,-122 123-16,41 81 1,0-81 0,0 40-1,-41 42 1,41-124 0,-82-40-1,0 0 1,0-41-1,-41 0 1,-41 41 0,-82-42-1,-122 42 1,-164 0 0,286-82-1,41 0 16</inkml:trace>
  <inkml:trace contextRef="#ctx0" brushRef="#br0" timeOffset="250169.9203">11290 7526 0,'0'0'0,"0"-40"15,0-1 17,0-41-17,-41 82 1,41 41 93</inkml:trace>
  <inkml:trace contextRef="#ctx0" brushRef="#br0" timeOffset="254802.9924">9122 4418 0,'82'41'188</inkml:trace>
  <inkml:trace contextRef="#ctx0" brushRef="#br0" timeOffset="255179.6964">9245 7117 0,'82'0'94</inkml:trace>
  <inkml:trace contextRef="#ctx0" brushRef="#br0" timeOffset="257893.4966">9368 12435 0,'-41'0'16,"-41"0"15,123 0 109,0 0-124,41 0-16,-1-41 16,1 41-16,0 0 15,41 0-15,-82 0 16,0 0-16,-1 0 16,83 0-16,-41 0 15,0 0-15,122-41 16,287-41 15,82 82 0,-409 0-15,-1-40 15,1 40-15,122-82-1,-163 82 1,81-41 0,-40 41-1,0 0 1,122-82 0,-122 82-1,-1 0 1,42-41-1,-1 41 1,-81 0-16,82 0 16,-124 0-1,1 0-15,123 0 16,-1 0 15,42 0-15,-42-82-1,42 82 1,-1-82 0,1 82-1,-165 0-15,124-40 16,-82 40-16,-1 0 16,165 0-1,-42-82 1,42 82-1,-124-41 1,-122 41 0,41 0 31,-82-41-16,0 82 0,41-41-15</inkml:trace>
  <inkml:trace contextRef="#ctx0" brushRef="#br0" timeOffset="259048.893">20003 11781 0,'-40'0'32,"-1"0"-1,-41 0-15,82 40-1,0 1 63,245 41-62,-81-82-16,327 0 31,-164 0-31,123 0 16,368 0-1,-122 0 1,244 0 0,-449 0-1,0-41 1,0 41 0,41-82-1,-246 82-15,164-81 16,-286 81-16,-41 0 15,-1 0 1,-122-41 0,82 41-1,-41 0 1,0-82 0,-164 82 202,-81 0-218,-1 0 16</inkml:trace>
  <inkml:trace contextRef="#ctx0" brushRef="#br0" timeOffset="264283.5585">35589 4622 0,'0'-41'0</inkml:trace>
  <inkml:trace contextRef="#ctx0" brushRef="#br0" timeOffset="264493.8266">35589 4540 0</inkml:trace>
  <inkml:trace contextRef="#ctx0" brushRef="#br0" timeOffset="264901.5241">35671 4581 0,'0'41'344</inkml:trace>
  <inkml:trace contextRef="#ctx0" brushRef="#br0" timeOffset="267367.9371">25649 11044 0</inkml:trace>
  <inkml:trace contextRef="#ctx0" brushRef="#br0" timeOffset="269509.9674">36121 6708 0,'-82'0'406,"41"0"766</inkml:trace>
  <inkml:trace contextRef="#ctx0" brushRef="#br0" timeOffset="270811.0456">15136 25647 0,'-123'0'0,"123"-82"15,-41 82-15,41-40 16,-41-1 0,41 122 31,0 42-47,41 368 31,-41-82-16,0-245 1,0-123 0,41-41 15,-41-82-31</inkml:trace>
  <inkml:trace contextRef="#ctx0" brushRef="#br0" timeOffset="271405.3013">14972 25361 0,'41'-41'16,"0"0"-16,81-41 16,288 1-1,-165 81-15,246-82 16,-328 82-1,-81 0-15,0 0 16,-41 0 0,0 0 15,-41 82-15,0-1-1,82 83 1,-82 81-1,41 124 1,40-83 0,-81-204-1,0-1 1,-40 1 0,-206 82-1,-163-82 1,0 0-1,82-1 1,122-40 0,164-41-1,123 0 95,-41-82-110</inkml:trace>
  <inkml:trace contextRef="#ctx0" brushRef="#br0" timeOffset="274106.1096">16485 26547 0,'0'-41'140,"0"-41"-124,-81 1-16</inkml:trace>
  <inkml:trace contextRef="#ctx0" brushRef="#br0" timeOffset="291697.0447">6586 10881 0,'0'-82'16,"0"41"0,-41 41-1,-41 0 16,41 0-31,-613 327 32,408-204-32,1 0 15,-246 81 1,327-122-16,1-41 16,163 41 46,0-1-46,0 83-16,0 82 31,0 203-15,82 42-1,-82 450 1,0-286-1,0 40 1,0 41 0,0-40-1,0 285 1,81-408 0,-81 41-1,82 40 1,-82-286-1,82-122 1,-82-1 0,41-81 15,41 81-15,-82-163-16,41 41 15,-41-42-15,41-81 16,40 82-1,42-41 1,41-41 0,163-82-1,41-40 1,-41 81 0</inkml:trace>
  <inkml:trace contextRef="#ctx0" brushRef="#br0" timeOffset="291990.6987">5727 22170 0,'-41'0'16,"164"0"-1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46:33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21722 2291 0,'0'-41'16,"0"-41"-1,0 41 17,0 0 15,-82 41-32,41 0 1,0 82 15,41 82-31,0 286 16,0-41-1,0-82 17,0-204-32,0-1 15,-82-40-15,0-123 31</inkml:trace>
  <inkml:trace contextRef="#ctx0" brushRef="#br0" timeOffset="317.3616">21149 2986 0,'123'-82'16,"-1"82"-1,1-41-15,204-40 16,-122 81 0,-164-41-1,-41 0 17,0 123 30,0-1-62,0 1 16,0 82-1,0-1 1,41-81 0</inkml:trace>
  <inkml:trace contextRef="#ctx0" brushRef="#br0" timeOffset="444.8685">22212 2332 0,'0'40'32,"82"42"-32</inkml:trace>
  <inkml:trace contextRef="#ctx0" brushRef="#br0" timeOffset="816.1663">22540 2741 0,'82'-41'16,"-1"41"15,-40 41-16,-41 40-15,0 83 16,0-123 0,0 0-1,0-82 17,82-41-17,41-122 1,-82 163-1,0 41 1,-41 82 0,0 122-1,0-40 1,81-123 0</inkml:trace>
  <inkml:trace contextRef="#ctx0" brushRef="#br0" timeOffset="1250.2304">23685 2863 0,'0'-81'0,"0"-1"15,0 41 1,-41 41 15,0 0-15,-81 204-1,122 1 1,0-164 0,0 0-1,81-41 1,83-164 0,-82 0-1,-82-122 1,0-164-1,0 164 1,0 204-16,-82 287 31,82-42-15,0 1 0,0 163-1,0 82 1,0-164-1</inkml:trace>
  <inkml:trace contextRef="#ctx0" brushRef="#br0" timeOffset="1849.8761">25812 2086 0,'0'0'0,"0"-82"0,0 41 31,0 123 1,0 41-17,0 572 16,0-613-15,0-41 0,82-41-1,41-41 1,-41 0 0,81 0-1,-122 41 1</inkml:trace>
  <inkml:trace contextRef="#ctx0" brushRef="#br0" timeOffset="2266.4527">26999 2372 0,'0'-81'0,"0"40"0,0 0 16,-41 41 0,41-82-1,0 205 17,0-1-32,0 1 15,0 123 1,122 81-1,-40-327 1,41 0 0,0-164-1,-82-204 17,-41 41-17,0 245 1,0 164 15,0 0-31</inkml:trace>
  <inkml:trace contextRef="#ctx0" brushRef="#br0" timeOffset="2800.1799">29248 2863 0,'0'0'0,"0"-81"0,0-1 16,0 41 0,0-41-1,-40 82 1,-42 41-1,-41 82 1,41 163 0,82-82-1,0-163 1,123-41 0,0-122-1,-1-83 1,-122-40-1,0-246 1,0 286 0,0 164-1,-81-40 17,81 162-17,-41 247 1,41-1-1,41 0 1,-1 0 0,83-163-1</inkml:trace>
  <inkml:trace contextRef="#ctx0" brushRef="#br0" timeOffset="3833.9709">29617 2700 0,'0'41'32,"40"-41"-32,-40 41 15,41-1 17,41-40-17,-41 0 1,-41-122-1,0 40 1,0 0 0,-82 123-1,41 82 1,-40 122 0,81 82-1,122-245 1,-40 0-1,123-164 1,-42-122 0,-40-287-1,-123 327 17,82 164-1,-82 82-16,41 0 1,-41-41 0,0-123 62,0 0-78,-82 123 31,41 41-15,41 0-16,0 122 15,0-40 17,0-42-17,205-122 1,40-81-1,-40-206 1,-205 124 0,0 40-1,0 82 1,-41 82 31,41 41-47,0 81 15,0 1 1,0 0 0,0-123-1,122-41 17,1-205-17,-41-81 1,-82 81-1,-41 164 1,-82 41 0,1 41-1,81 41 1,41 41 0</inkml:trace>
  <inkml:trace contextRef="#ctx0" brushRef="#br0" timeOffset="4383.4316">31662 2577 0,'0'-82'16,"0"123"46,0 41-62,0 0 16,0 0-16,0-1 16,0 42-1,0-41 1,0-123 15,41-41-31,41-163 16,-1 81-1,-40 164 17,-41 164-17,0 40 17,0-163-17,41 41 1,41-82-1,41-164 1,0-122 0,-83 163-1,-40 205 17,0 41-32,0-41 15,0 122 1,0-122-1,164-82 1</inkml:trace>
  <inkml:trace contextRef="#ctx0" brushRef="#br0" timeOffset="4516.6501">32889 2659 0,'0'41'46,"0"0"-30</inkml:trace>
  <inkml:trace contextRef="#ctx0" brushRef="#br0" timeOffset="4946.3853">29126 4377 0,'0'0'0,"-123"0"15,82 0 1,41 123 15,205-123-15,1226 0 0,-490-82-1,-368 82 1,-573-82 78</inkml:trace>
  <inkml:trace contextRef="#ctx0" brushRef="#br0" timeOffset="5600.5685">36284 2372 0,'-122'82'47,"-1"-41"-47,-572 409 31,408-327 0,287-205 1,0-41-17,164-122-15,122-205 32,-204 164-17,0 40 1,-164 164-1,-41 82 1,41 0 0,-40 205-1,122 122 1,327 491 0,-122-409-1,-124-122 1</inkml:trace>
  <inkml:trace contextRef="#ctx0" brushRef="#br0" timeOffset="6684.3832">37798 1841 0,'0'0'0,"0"-82"16,0-41-16,0 41 16,0 41-16,0 1 15,0-42 1,0 123 15,-41 81-31,41 42 16,0 286-1,0-246 1,41-163 0,41-41 15,40-122-15,-40-83-1,0 1 1,-41 122-1,0 82 1,-41 163 0,82-122-1,-82 41 1,-41-164 31,41 41-47,-123 1 15,41 40 1,0 0 0,82 163 15,0 42-15,41-83-1,0-40 1,0-82-1,82-123 1,-41-81 0,-82-1-1,0 328 32,0-41-47,0 41 16,0-42-16,41 83 15,-41-123 1,81-41 0,1 0-16,41-164 31,-82-81-31</inkml:trace>
  <inkml:trace contextRef="#ctx0" brushRef="#br0" timeOffset="6867.4477">38698 1636 0,'0'0'0,"0"-204"16,0 163-16,0 0 15,0 82 17,0 81-17,82 206 1,-82 122 0,82 122-1,-82-408 1</inkml:trace>
  <inkml:trace contextRef="#ctx0" brushRef="#br0" timeOffset="7500.358">39271 2045 0,'0'0'0,"0"-41"16,-41 41 15,-41 41-15,-123 82-1,42-41 1,122 0 0,123-82 15,40 40-31,-40-40 15,0 205 1,0-205 0,0 0-1,-1-41 17,42-123-17,-123 83-15,0-42 16,0 164 31,0 41-47,41-82 31,0 0-15,-41-41-1,82 0 1,-82-82-1,-82 82 1,-41 164 0,41 122 15,123 1-15,82-205-1,0-41 1,122-164-1,-122 41-15</inkml:trace>
  <inkml:trace contextRef="#ctx0" brushRef="#br0" timeOffset="7734.2783">36980 1923 0,'82'0'32,"40"0"-32,124 0 15,-42 0 1,246 0-16</inkml:trace>
  <inkml:trace contextRef="#ctx0" brushRef="#br0" timeOffset="9100.7517">41561 2168 0,'0'0'0,"0"-82"0,0 0 16,0 1-16,-41 40 0,-81-41 15,40 82 1,41 163 0,-82 328 31,369-327-16,-42-369 0,-81-40-15,-123-205-1,-41 41 1,41 286 0,-82 205 15,82 245-16,0 41 1,41-40 0,41-83 15,41-204-15,-82-41-1,40-164 1,1-40-1,-82-1 1,0 164 0,0 82-1,0 123 1,0 40 0,41-122-1</inkml:trace>
  <inkml:trace contextRef="#ctx0" brushRef="#br0" timeOffset="9233.8664">42175 1473 0,'0'81'31,"0"-40"-31</inkml:trace>
  <inkml:trace contextRef="#ctx0" brushRef="#br0" timeOffset="9684.1089">42707 1963 0,'0'0'15,"0"-40"-15,0-42 16,-82 82 0,-41 0-1,41 82 17,82 81-17,0-122-15,0 41 16,82-82-16,41 0 15,-41-41 1,-82 0 0,41-163-1,-41 122 1,0 164 31,0 40-47,0 165 15,41-124 1,81-122 0,-40-41 15,41-82-31</inkml:trace>
  <inkml:trace contextRef="#ctx0" brushRef="#br0" timeOffset="10818.1164">43320 2086 0,'0'0'0,"0"-41"0,0-41 31,-41 1-31,1 81 15,-1 0 1,-41 245 31,123-81-16,81-164 0,-81-82-15,-41-41 0,0 41-1,0 164 17,0 82-32,0 40 15,0 205 1,82 123-1,-82-368 1,0-123 0,-82-41 15,-40-246-15,122 1-1,0 81 1,204-122-1,-40 40 1,-1 42 0,-163 122-1,0 0 1,-40 41 0,40 0-1,0 123 16,0 0-15,0 41-16,0 122 16,40-163-1,42-41-15,-41-41 16,41-41 0,-82-41-1,0 0 1,0-245-1,-41 286 1,0 41 0,-41 0-1,82 164 1,-81-41-16,81-83 16</inkml:trace>
  <inkml:trace contextRef="#ctx0" brushRef="#br0" timeOffset="11234.258">44179 2209 0,'0'-41'16,"0"-41"-1,0 123 16,0 41-31,0 0 16,0-1 0,0 124-1,82-287 32,0 0-47,-41-81 16,41 81-16,0-41 15,-82 205 32,41 82-31,-41-1 0,81-122-1,-81 0 1</inkml:trace>
  <inkml:trace contextRef="#ctx0" brushRef="#br0" timeOffset="11884.9211">45079 2250 0,'0'-82'0,"0"0"15,0 41 1,0 0-16,-81 41 47,81 41-31,-82 164-1,82 40 1,41-122-1,40-41 1,1-123 0,41-82-1,-82-41 1,-41 83-16,0-83 16,0 205 15,0 41-16,0 163 1,0-122 0,82-123 15,-41 0-15,40 0-16,1-82 15,-82-41-15,82 1 0,-82-1 16,0-204-1,0-1 1,0 165 0,0 122-1,0 82 1,0 409 0,0 41-1,82-41 1,82-287-1,40-163 1</inkml:trace>
  <inkml:trace contextRef="#ctx0" brushRef="#br0" timeOffset="14101.2669">47616 2127 0,'0'0'0,"0"-41"0,-41 82 31,41 0-15,82-41 0,-1 0-1,1 0 1,-82-245 15,-41 163-15,0 82-1,-40 82 17,81-1-32,0 1 15,0 41-15,0-82 0,0 0 16,122 40-1,-81-40 1,41-41 0,82-204-1,-164 122 1,0-41 0,81 82-1,-81 123 16,0 0-31,0 82 16,41-42 0,41-81 15,-41-41-15,41-122-1,-82-1 1,82 0-1,-82 164 17,0 41-17,0 41 1,41-1 0,-1-122-1,42-82 1,0-40-1,-41-124 1,41-122 0,-82 245-1,82-40 1,-82 81-16,0 41 16,-41 41 15,41 246-16,0 122 1,0 41 0,41-205-1,-41-163-15,81-41 16,1 0 0,-41 0-16,82-123 15,-41-122 1,-82-41-1,0 245 1,-82 82 15,82 41-15,0-42 0,41 1-1,41-41 1,-82 82-1,41 41 1,40 0 0,-40 40-1,-41-122 1,41-41 0,41 0-1,0-82 1,0 0-16,-82-122 15,40 122 1,-40 41-16,0-41 16,0 42 15,0 121-15,0 1-1,0 0 1,0 41-1,0-42 1,123-81 15,-41-40-31,-41-42 16,82-164 0,-123 165-1,0-1 1,0 41-1,0 123 17,0-41-17,0-1 1,0 42 0,81-123 15,-81-40-16,0-42 1,0 82 0,-40 41-1,-1 0-15,41 123 16,-82 122 0,82-163-16,0 41 15,41-83 1,41-40-1,-1 0 1,165-40-16,-164-1 16,-41-41-16,40-82 31,-81 1-15,-41 163-1,-40 0 1,81 41-1,0 163 1,41-122 0,40 122-1,-81-163 1,0 41 0,-81-82-1,40 0-15</inkml:trace>
  <inkml:trace contextRef="#ctx0" brushRef="#br0" timeOffset="14245.1626">49784 1186 0,'41'0'31,"-1"0"-31</inkml:trace>
  <inkml:trace contextRef="#ctx0" brushRef="#br0" timeOffset="14485.0378">48843 1636 0,'-41'0'15,"205"0"17,40 0-17,42-41-15,-42 41 16,41 0-16</inkml:trace>
  <inkml:trace contextRef="#ctx0" brushRef="#br0" timeOffset="15385.1213">47902 3722 0,'0'-41'16,"0"164"15,0-41-31,0 0 16,0 40-16,0-40 15,41-41-15,0 41 16,41-82 0,-82-82-1,122-204 17,-285 0-1,40 286-16,123 81 1,123-81 0,122 0-1,-81 0 1,-82-41 0,-82-163-1,0 122 1,0 0-1,0 123 17,0 41-17,-41 204 1,41 164 0,41 0-1,81-204 1,1-246-1,82-123 1,-205-122 0,0-1-1,-328 82 1,165 164 0,81 0-1,82-40 1,327-83-1,-163 41 1</inkml:trace>
  <inkml:trace contextRef="#ctx0" brushRef="#br0" timeOffset="15818.442">49784 3477 0,'0'0'0,"0"-82"15,0 164 16,0 41-15,0-1-16,0 206 16,163-124 15,1-122-15,-82-82-1,0-164 1,-42-122-1,-40 122-15,0-122 16,0 245 0,0 123-1,-81 0 1,81-41-16</inkml:trace>
  <inkml:trace contextRef="#ctx0" brushRef="#br0" timeOffset="16534.7967">51052 3845 0,'0'-41'15,"41"0"-15,-41-41 16,0 42-16,0-1 15,0-41 1,-82 82 0,-41 123-1,0 204 1,123-123 0,0-122-1,82-41 1,82-82-1,-123-82 1,-41-40 0,0-1 15,0 123-15,0 123-1,0 0 1,0 122-1,0-122 1,82 0 0,-1-82-1,42-123 1,-41-40 0,0-1-1,0 41 1,-123 123 31,41 41-32,0 82 1,41 0 0,-1-42-1,-40 42 1,0-82-1,-122-41 1,40 41 0,41-41-1</inkml:trace>
  <inkml:trace contextRef="#ctx0" brushRef="#br0" timeOffset="16802.0813">52402 3518 0,'0'0'0,"0"-41"0,41 41 16,-41-41 0,0 82 15,0 204-16,0 1 1,0-1 0,0-81-1,0-82-15</inkml:trace>
  <inkml:trace contextRef="#ctx0" brushRef="#br0" timeOffset="16968.521">52606 4745 0,'41'0'47,"-41"41"-32,-41-41-15</inkml:trace>
  <inkml:trace contextRef="#ctx0" brushRef="#br0" timeOffset="17236.5998">50520 5890 0,'0'0'0,"-164"0"15,83 0-15,40 82 16,41-41 15,286-41-15,614-41 0,-82 41-1,-491 0 1</inkml:trace>
  <inkml:trace contextRef="#ctx0" brushRef="#br0" timeOffset="17435.184">50479 6667 0,'0'0'0,"-82"0"16,123 0 15,164 0-31,-1 0 16,369-81-1,-409 81-15,-83 0 16,-40 0-16</inkml:trace>
  <inkml:trace contextRef="#ctx0" brushRef="#br0" timeOffset="62773.0816">34689 6504 0,'0'-82'16,"0"41"15,0 82 0,41 82-15,-41-1-16,0 1 15,0 368 17,0-327-17,0-123 1,0 40-16,0-40 16,123-41-1,-82 0 1,40 0-1,83 0 1,-41 0 0</inkml:trace>
  <inkml:trace contextRef="#ctx0" brushRef="#br0" timeOffset="63039.5568">36407 6995 0,'0'0'0,"41"0"62,41 0-62,0 0 16,40 0-16,-81 0 0,0 0 15</inkml:trace>
  <inkml:trace contextRef="#ctx0" brushRef="#br0" timeOffset="63189.8666">36407 7240 0,'41'0'31,"41"0"-15,41-82-16,-83 82 16</inkml:trace>
  <inkml:trace contextRef="#ctx0" brushRef="#br0" timeOffset="63673.2488">38125 5972 0,'0'-41'0,"0"-41"31,-41 82 0,41 82-15,-82 41-16,82 204 15,0 123 1,-81 164 15,81-205-31,81 450 16,1-450-16,0-41 15,123 286 1,-83-245 0,165-122-1,-165-287-15</inkml:trace>
  <inkml:trace contextRef="#ctx0" brushRef="#br0" timeOffset="64523.6027">45898 5727 0,'81'81'62,"-40"1"-46,41 41-16,0 82 15,82 408 1,40 655 15,-572 123 0,-246-778 1</inkml:trace>
  <inkml:trace contextRef="#ctx0" brushRef="#br0" timeOffset="66790.2497">39066 6258 0,'0'-40'0,"0"-1"16,0 0 15,0 123 16,0 163-16,0-122-15,0 81 0,0-163-1,0 0 1,0-82 62,0 0-62,0 0-16,0-81 15,0 40-15,0 0 16,0-82 15,0 83-15,0 40-1,0 0 1,0 163 31,0-40-31,0 82-1,0 122 1,0-204-1,0 0 1,0-41 0</inkml:trace>
  <inkml:trace contextRef="#ctx0" brushRef="#br0" timeOffset="67623.8837">41807 7895 0,'0'-41'16,"0"-41"-1,0 41 1,0 164 47,0 163-63,0-81 31,0-83-16,0-81 1,0 41 0,0-164 15,0 0-31,0 1 16,0-83-1,0 123-15,0-82 16,0 82-1,0-40-15,0 162 63,0 1-47,82 0-16,-82 123 31,0-42-16,0-122-15</inkml:trace>
  <inkml:trace contextRef="#ctx0" brushRef="#br0" timeOffset="68542.1723">44220 9244 0,'41'0'0,"-41"-40"32</inkml:trace>
  <inkml:trace contextRef="#ctx0" brushRef="#br0" timeOffset="73674.5641">12640 11699 0,'0'0'0,"0"-164"16,0 41-16,-82 42 16,82 40-16,0-82 15,0 41-15,0 41 16,-40 0-1,40 164 17,0 941-1,0-205 0,0-818-15,81-1-1,42-121 1,82-206 0,-124-81-1,1-327 17,-82 490-17,0 164 1,0 0-1,0 82 17,123 164-17,-82-123-15</inkml:trace>
  <inkml:trace contextRef="#ctx0" brushRef="#br0" timeOffset="73858.2231">14072 11944 0,'0'-41'0,"0"-41"16,82 82 0,0 0-1,122 0 1,-163 0-16</inkml:trace>
  <inkml:trace contextRef="#ctx0" brushRef="#br0" timeOffset="73990.8207">14031 12435 0,'0'0'0,"41"0"16,82 0-1,368-41 1,-205-122-16</inkml:trace>
  <inkml:trace contextRef="#ctx0" brushRef="#br0" timeOffset="76691.0898">18244 11249 0,'82'-41'16,"-82"0"-16,0 0 15,0-41 1,-41-40 15,-122 408 0,163 123-15,0-123 0,0-204-1,163 0 1,-81-82 15,0-82-15,-82-41-1,-82 42 1,-81-1 0,81 245-1,82 42 1,163-123 0</inkml:trace>
  <inkml:trace contextRef="#ctx0" brushRef="#br0" timeOffset="77057.8884">21476 11044 0,'0'-41'0,"0"0"32,0 123-1,0 41-16,0 0-15,-41 40 16,41 42 0,0-42-1</inkml:trace>
  <inkml:trace contextRef="#ctx0" brushRef="#br0" timeOffset="77575.2157">21967 11126 0,'0'0'0,"0"-41"16,0 0-1,0 82 16,-123 0-15,123 41-16,0 41 16,82-82-1,204 163 17,-245-163-17,0 41 1,-163 40-1,-42-40 1,0-41 0,164-82-1,0-122 1,123-1 0,0-40-1,-41 81 1,-82 82-1,-41-41 1,-41 82 0,-82 82-1,123 0 1,82-82 0</inkml:trace>
  <inkml:trace contextRef="#ctx0" brushRef="#br0" timeOffset="77991.0799">24012 11044 0,'0'-41'15,"41"0"1,41 41-1,0 0-15,0 41 16,-82 82 0,0-41-1,-82 0 17,-82 0-17,287-82 32,-41 0-47,0 40 16,-1 42-1,-81 0 1,-40 0 0,-206 41-1,-40-83 1,122-40-1</inkml:trace>
  <inkml:trace contextRef="#ctx0" brushRef="#br0" timeOffset="78607.9864">18572 13458 0,'0'-82'0,"-82"82"15,82-41-15,-41 41 16,-41 82 0,0 368 15,205-41 0,0-409-15,40-41-1,-40-164 1,-123-40 0,-41-1-1,-81 165 17,40 81-17,0 163 1,123-122-1</inkml:trace>
  <inkml:trace contextRef="#ctx0" brushRef="#br0" timeOffset="79174.6914">22049 13376 0,'0'-82'0,"0"0"15,-123 164 48,82 41-63,-41-1 0,82-40 15,41 164 17,0-205-17,205-41 1,-165-123 0,-81 0-1,-40 82 1,-42 41-1,-41 0 1,41 164 0,123-41-1,41-123-15</inkml:trace>
  <inkml:trace contextRef="#ctx0" brushRef="#br0" timeOffset="79525.3278">24012 13049 0,'0'-82'16,"-41"82"31,1 123-47,40-42 15,-82 1-15,82-41 16,41 82 0,163-41-1,-122-82 1,0-82 0,-82-41-1,-41-41 1,-123 83-1,123 122 1,0-41 0</inkml:trace>
  <inkml:trace contextRef="#ctx0" brushRef="#br0" timeOffset="81974.7077">18613 15176 0,'0'0'0,"-41"0"0,41-82 0,-41 82 31,41 123-15,-82 122-1,82-81-15,0 122 32,123-82-1,327-490 0,-409-123 0,-246 245-15,123 164-16,-40 0 16,40 82-1,82 0-15,41-82 16</inkml:trace>
  <inkml:trace contextRef="#ctx0" brushRef="#br0" timeOffset="82525.2559">21149 15135 0,'0'-41'16,"-41"123"31,41 40-47,-82 1 0,82 163 31,286-122 0,-204-164-31,164-204 31,-205 81-31,-41-245 32,-246 163-17,123 205 1,83 123-1,40 40 1</inkml:trace>
  <inkml:trace contextRef="#ctx0" brushRef="#br0" timeOffset="82827.1565">24135 14971 0,'0'-41'16,"0"0"-16,41 41 15,-41-81 1,0 162 15,0 165-15,0-42-1,0 1 17,0-82-17</inkml:trace>
  <inkml:trace contextRef="#ctx0" brushRef="#br0" timeOffset="83308.5563">25444 9163 0,'0'41'47,"0"-1"-32,0 1-15</inkml:trace>
  <inkml:trace contextRef="#ctx0" brushRef="#br0" timeOffset="83724.8276">25321 9817 0,'0'41'31,"41"82"-15,82 122-16,0 82 15,163 492 1,-122 40 0,-164 572-1,-41-572 1,-164-123 0,-122-81-1,-123-287 1</inkml:trace>
  <inkml:trace contextRef="#ctx0" brushRef="#br0" timeOffset="84458.6099">17835 10472 0,'-81'0'32,"-1"204"-17,0 1-15,0 81 16,0 614-1,246 1677 17,736-1473-1,-123-981-15</inkml:trace>
  <inkml:trace contextRef="#ctx0" brushRef="#br0" timeOffset="90242.2096">41193 6177 0,'0'-41'15,"-82"123"32,82 40-31,0-40-16,0 41 15,0 163 17,82-204-17,0-82 1,41-82-1,-1-82 1,-122 1 0,-81-1-1,-42-40 1,41 163 0,0 41-16,1 82 15,81-1 1,0 1-16,40 0 15</inkml:trace>
  <inkml:trace contextRef="#ctx0" brushRef="#br0" timeOffset="90659.6334">43893 6136 0,'0'0'0,"0"-41"15,0 0 1,-82 41 0,41 123-1,41-1 1,0 83-1,82-42 1,0-81 0,0-82 15,0 0-15,-41-204-1,-41 40 1,-123-81-1,0 204 1,0 82 0,42 41-1</inkml:trace>
  <inkml:trace contextRef="#ctx0" brushRef="#br0" timeOffset="93226.9761">38984 7854 0,'0'-82'15,"0"205"32,0 40-31,0-40-16,0 0 15,0-42-15,0 1 16,0 41-16,0-82 0,0 0 16,41-41-1</inkml:trace>
  <inkml:trace contextRef="#ctx0" brushRef="#br0" timeOffset="93426.2974">39434 8140 0,'0'0'31,"-41"-41"-31,0 41 16,1 82-16,40 41 15,-82-1 1,0 247 0,82-206-1</inkml:trace>
  <inkml:trace contextRef="#ctx0" brushRef="#br0" timeOffset="93826.5781">39721 8426 0,'0'0'0,"0"-81"0,40-1 16,1 82 0,41 0-1,-41 0 1,0 204-1,-123-81 1,0-82 0,1 41-1,121-123 17,83 41-32,41-41 15,-123 41 1,41 82-1,-164 81 1,-82-81 0,41 0 15,42 0-15,81-164-16</inkml:trace>
  <inkml:trace contextRef="#ctx0" brushRef="#br0" timeOffset="94427.0812">44261 7854 0,'0'-41'16,"0"-41"0,-41 82 30,41 82-46,-81 41 16,81-1-16,0 1 16,0-41-16,0-41 15,81 0-15,1-41 16,41 0-16,0 0 16,-42 0-1,42-450 16,-573 41 1,287 409-17</inkml:trace>
  <inkml:trace contextRef="#ctx0" brushRef="#br0" timeOffset="96876.5547">39680 9940 0,'0'-41'32,"81"41"-17,-40 0-15,41 0 16,-41 41-1,-41 0-15,-82 204 47,0-204-47,42 41 32,121-82-17,1-41 1,123-41-1,163-41 1</inkml:trace>
  <inkml:trace contextRef="#ctx0" brushRef="#br0" timeOffset="97094.5468">40580 9817 0,'-41'0'0,"41"-82"15,-41 82 1,41 123 0,0 122 15,-82 124-15,82 40-1,0-205 1</inkml:trace>
  <inkml:trace contextRef="#ctx0" brushRef="#br0" timeOffset="97476.7318">40784 10308 0,'0'0'0,"0"-82"16,41 82-16,41 0 15,41 0 1,-123 82 0,0 41 15,-82-1-15,0-40-1,123-123 16,41 41-31,0-41 16,81 41 0,-122 41-1,-41 123 1,-123-41 0,1-42-1,81-81 1</inkml:trace>
  <inkml:trace contextRef="#ctx0" brushRef="#br0" timeOffset="97826.9427">42380 9899 0,'0'0'0,"0"-41"15,0 82 48,0 41-63,0 0 0,0-42 15,0 1 1,0 82 0,0-41-16</inkml:trace>
  <inkml:trace contextRef="#ctx0" brushRef="#br0" timeOffset="98076.5419">42789 9940 0,'0'-82'0,"-41"82"15,41 123 16,-41-41-15,41-1-16,-123 206 16,82-42 15,41-122-15,-82-41-16</inkml:trace>
  <inkml:trace contextRef="#ctx0" brushRef="#br0" timeOffset="98410.5367">42993 10553 0,'0'-122'0,"0"81"16,82 41-1,41 0 1,-82 0-16,40 0 31,-81 163-15,-204 1 0,40 0-1,82-83 1,123-81 15,82 0-31,41-81 16,204-42-1</inkml:trace>
  <inkml:trace contextRef="#ctx0" brushRef="#br0" timeOffset="98893.2487">44548 9858 0,'0'-82'16,"0"123"31,-41 0-47,41 123 16,-41-42-1,41 1 1,82-82-1,81-41 1,-81-123 15,0 1-15,-82-42 0,-41-41-1,-123 205 1,83 0-1,-1 82 1,82 41-16</inkml:trace>
  <inkml:trace contextRef="#ctx0" brushRef="#br0" timeOffset="140247.7658">18858 10840 0,'0'-41'16,"0"0"0,0 0 15,-82-41-16,0 82 1,42 0 0,-42-41-1,41 41 17,0 0-17,0 0 1,-41 0-1,0 0 1,1 0 0,40 0-1,-82 82 1,82-41 0,0 41-1,41 0 1,-82-1-1,41-40 1,41 82-16,-41 0 16,-40-82-1,81 41-15,-41-42 16,41 83 0,-82 82 15,82-1-16,41 1 1,0-83 0,81 42-1,-122-123-15,164 123 16,-82-124-16,-41-40 16,82 123-1,40-82 1,-40-41-1,-41 0 1,40 0 0,-40 0-1,123-245 1,-82 122 0,-42 0 15,1 1-16,0-83 1,-41 82 0,-41 1-1,0-1 1,0 0 0,0 41-1,0 1-15,0-1 16,0 0-16,0 41 15,-123-82 1,0 1 0,-40-42-1,-42 123 1,42 41 0,-83 123-1,83-1 16,163-81-31,0 0 16</inkml:trace>
  <inkml:trace contextRef="#ctx0" brushRef="#br0" timeOffset="141314.5943">22744 12844 0,'0'-82'15,"-41"41"1,-40 41-1,40-81 1,-246 40 15,1 41 1,81 0-17,83 41 1,81 40-1,-82 42 1,82 41 0,-82 122-1,123-122 1,0 40 0,0-40 15,123 81-16,-82-204 1,123 41 0,-1 41-1,83-82 1,-42-41 0,-163 0-1,164-82 1,-83-41-1,-40 0 1,0 42-16,0-124 16,-82 123-1,82 0-15,-82-81 16,0 40 0,0-122 15,-123 122-16,-41 82 1,42 41 0,40 0-1,82 41 1</inkml:trace>
  <inkml:trace contextRef="#ctx0" brushRef="#br0" timeOffset="157366.3532">26303 10881 0,'-41'0'0,"82"0"141,41 0-141,0 0 16,0 0-16,122 0 15,42 0 1,122 0 15,-123 0-15,-122-82-1,0 82 1,-42 0 0,-40-41-1,-41-41 48,-41 82-63,0 0 15,1 0 17,-42 0-17,41 0 1,41-41 0,-41 41-1,82 0 48,41 41-48,-41 0-15,40 0 16,-40 82 0,-41-42-1,-122 83 1,-1-164-1</inkml:trace>
  <inkml:trace contextRef="#ctx0" brushRef="#br0" timeOffset="160083.1382">24340 14603 0,'0'-41'0,"-41"41"31,41-41-15,-82 41-1,-82-82 17,123 82-17,-40 0 1,40 0 0,0 0-1,0 0 1,-41 0-1,41 82 1,0-41-16,-41 82 16,82-41-1,-41-1-15,41 124 16,0-41 15,0-1-15,0 83-1,0-83 1,123 1 0,0 40-1,-41-163-15,0 41 16,-1-41-16,-40-41 16,123 82-1,-82-82 1,81-41-1,1-205 1,-82 124 0,-41-1-1,40 0 1,-81 82 0,82-81-1,-82 81-15,0-41 16,-41-82-1,-81 83 1,-1-1 0,-41 41-1,42-41 1,81 82 0,-41 0-1</inkml:trace>
  <inkml:trace contextRef="#ctx0" brushRef="#br0" timeOffset="164183.4692">17263 11985 0,'0'-41'15,"-41"41"1,41-41 0,-82 41-16,41 0 31</inkml:trace>
  <inkml:trace contextRef="#ctx0" brushRef="#br0" timeOffset="164676.1627">16731 11821 0,'-41'0'47,"-41"0"-32,41 0 32,164 0 16,-41 0-63,0 0 0,-1-40 15,1 40-15,0 0 16,82-82 0,-42 82-1,-81 0 1,-41 41 62</inkml:trace>
  <inkml:trace contextRef="#ctx0" brushRef="#br0" timeOffset="165200.6747">16608 11372 0,'0'-41'16,"0"82"31,0-1-31,-41 83-1,41-41 1,-163 82-1,122-83 1,41-40 0,0 0-1,0 41 32,41-41-31,0-41-16,40 0 15,1 41 1,41 41 0,0-1-1,-1 42 17,-81-82-32</inkml:trace>
  <inkml:trace contextRef="#ctx0" brushRef="#br0" timeOffset="167001.1221">16690 18080 0,'0'0'0,"0"-41"0,-41 41 15,41-82-15,-41 82 31,41 41-15,0 82-16,0 163 16,0 123 31,0-327-16,0-205-31</inkml:trace>
  <inkml:trace contextRef="#ctx0" brushRef="#br0" timeOffset="167316.7858">16690 18039 0,'0'0'0,"0"-205"16,82 165-16,0-42 15,40 82 1,-40 82-1,-82 81 1,-123 124 0,-204-42-1,245-163 17,41-82-17,123 0 1,0 0-1,41 41 1,40 81 0,1 1-1,-41-41 1,-41-41-16</inkml:trace>
  <inkml:trace contextRef="#ctx0" brushRef="#br0" timeOffset="167533.5398">17590 18530 0,'0'0'0,"0"-82"15,-82 82 1,82 82 15,0 41-15,41 122-1,-41-40 1,41-42 0</inkml:trace>
  <inkml:trace contextRef="#ctx0" brushRef="#br0" timeOffset="168417.609">18285 18448 0,'-81'0'0,"-1"0"16,41 0-16,-41 0 15,164 0 48,-41 0-63,41 0 15,286 0 1,-164 0 0,-81-82 15,-82 82-15,-41-41-1,0 0 1,-82 41-1,0 0 1,0-81 0,82 40 15,82 41-15,0 0-1,0 41 1,-82 40-16,0 1 15,0-41 1,-82 41-16,41-41 16,41 41-1</inkml:trace>
  <inkml:trace contextRef="#ctx0" brushRef="#br0" timeOffset="169050.9284">19553 17916 0,'0'-41'0,"0"-40"15,0 162 32,0 1-31,0 41-16,0 0 15,0-42 1,0 83 0,0-41-1,0-82 1,0-123 15,0-164-15,0-40-1,0 82 1,0 163-16,82-82 16,0 123-1,0 0 1,-82 41-1,0 0-15,0 81 16,-123 42 0,0-41-1,83-123 17,80 0-1,1 0-31,41 0 15,0 41 1,0 122 0,81 42-1,-163-123-15</inkml:trace>
  <inkml:trace contextRef="#ctx0" brushRef="#br0" timeOffset="169284.0454">20208 18244 0,'0'-82'15,"0"41"1,0 123 15,0-1-15,0 124-1,0-1 1,0 42 0</inkml:trace>
  <inkml:trace contextRef="#ctx0" brushRef="#br0" timeOffset="169567.2574">20658 17875 0,'0'0'0,"0"-41"16,0-40 0,0 40-1,0 82 16,0 245-15,0 41 0,0 41-1,0-81 1,0-83 0</inkml:trace>
  <inkml:trace contextRef="#ctx0" brushRef="#br0" timeOffset="169951.1921">21558 17998 0,'0'0'0,"0"-82"16,-41 82 31,-82 82-47,82 164 15,41 40 1,0-82 0,205-122-1,-1-82 1,-81-123-1,-123 1 1,-163 40 0,-1 205-1,0 163 17,164-204-32</inkml:trace>
  <inkml:trace contextRef="#ctx0" brushRef="#br0" timeOffset="170551.1563">18735 20411 0,'0'0'0,"0"-40"0,0-1 15,0-41-15,0 0 16,-41 41 0,-122 41 31,-83 1841-16,410 490 0,-41-1512-15,327-206-1,-82-613 1</inkml:trace>
  <inkml:trace contextRef="#ctx0" brushRef="#br0" timeOffset="171818.0209">19553 20411 0,'0'-81'16,"0"-1"-1,0 41 1,0 123 15,0 40-15,0 247 15,0-206 0,0-204 1,0 0-17,0-81 1,0 40-16,0-123 15,0 124 1,0 40-16,0 0 16,0-41 15,0 164 0,0 0-15,0 204-1,0-41 1,0-163-16,0 0 16,0 0-1,0-123 48,0 0-63,0-41 15,0 0-15,0-163 16,0 81 0,0 123-16,0 0 31,-40 123 16,40 41-47,0 0 15,0 122 1,0-122 0,0-41-1,0-1-15,81-81 16,-81-40 0</inkml:trace>
  <inkml:trace contextRef="#ctx0" brushRef="#br0" timeOffset="173567.3211">21967 20330 0,'0'-41'15,"82"0"1,41 41 0,-42 123 15,-81-83-31,-122 206 31,40-205-15,164-41 31,40-41-16,-81 41-15,0 0-16,-41 41 15,0 41-15,0-41 0,0-1 16,-41 42-1,-122 0 1,40-82 0,41 0-1</inkml:trace>
  <inkml:trace contextRef="#ctx0" brushRef="#br0" timeOffset="175718.0589">24012 20125 0,'0'-41'0,"0"-41"47,0 42-16,0-1 16,0 0-15,0 123 14,0-1-30,0 1-16,0-41 16,0 0-1,0 82 1,0-1 0,41-40-1</inkml:trace>
  <inkml:trace contextRef="#ctx0" brushRef="#br0" timeOffset="175951.729">24462 20043 0,'0'0'0,"0"-122"16,-41 163 30,41 40-46,-81 83 16,-1 122 0,0 42 15,82-206-15,0 1-16</inkml:trace>
  <inkml:trace contextRef="#ctx0" brushRef="#br0" timeOffset="176430.616">24462 20657 0,'0'0'0,"0"-82"16,82 82-1,-82-41-15,41 41 16,41 0-1,-41 123 1,-82 122 0,-82-81 15,82-123-15,41 82-1,82-164 1,204-41-1,83 0 1,-206 0 0</inkml:trace>
  <inkml:trace contextRef="#ctx0" brushRef="#br0" timeOffset="178318.4128">16485 19880 0,'-40'0'15,"-1"0"32,-41 0 0,164 0 94,-41 0-141,-1 0 15,42 0-15,123 0 16,-82 0 0,-1-41-16,1 41 15,41-82-15,-1 82 16,83 0-16,-83-82 16,1 82-16,0 0 15,204-41 1,286-41 15,42-40 0,-124 40 1,-367 82-17,-123 0-15,81-82 16,-40 82-1,0 0-15,122-41 16,82-41 0,123-40 15,-245 81-15,-82-41-1,-41 82 1,-1-41-1,-40 41 1,-123 41 31,1-41-47,-42 0 16</inkml:trace>
  <inkml:trace contextRef="#ctx0" brushRef="#br0" timeOffset="178952.0917">15749 17589 0,'0'-41'0,"0"0"15,-41 41 1,-41 82 31,82 286-31,0 164-1,82-246-15,0 205 16,-82-327-1,0 40-15,0 83 16,0-165 15,0-40-15,82-82 0,-82-286-16</inkml:trace>
  <inkml:trace contextRef="#ctx0" brushRef="#br0" timeOffset="179668.7847">15831 17589 0,'0'0'0,"0"-41"31,41 41-31,82 0 32,40-163-17,124 40 1,-1 0 0,123 123-1,205-82 1,-164 0-16,450 82 15,-410-81-15,-40 81 16,246 0 0,-246 0-1,-287 0-15,165 41 16,-247-41-16,1 0 16,164-41-1,-42 41 1,42 0-1,-205 0 1,0 0 15,122 0-15,1 41 0,-42 40-1,-81 1 1,0 41-1,-41 0 1,0 122 0,82 164-1,0 0 1,41-82 0,-82-122-1,-41-164-15,0 41 16,0-1-1,-123-40 17,82-41-17,-164 123 1</inkml:trace>
  <inkml:trace contextRef="#ctx0" brushRef="#br0" timeOffset="181118.8396">40293 11494 0,'-82'0'31,"82"82"31,0 41-46,0-1-16,0 42 16,41 286-1,-41-82 1,0-81 0,0-165-1,0-81 1,0-123 31,0-122-32,0-123 1,0-42 0,0 165-1,0-82 1,0 204-1,0 0 1,0 41 0,-41 41-1,-163 205 1,40 163 0,82-164-1,1-40 1,81-123-1,0-82 17,0-41-17,122-163 1,1-124 0,-82 206-1,0 122 1,41 41-1,40 0 1,83 245 0,-123-40-1,-41-123 1,-41 40 0,0 42-1,41-41 1</inkml:trace>
  <inkml:trace contextRef="#ctx0" brushRef="#br0" timeOffset="181551.5562">40252 14276 0,'0'-123'16,"0"41"-1,-41 41 1,-40 41 15,-42 0-15,0 164 0,0 122-1,123-40 1,41-124-1,82-122 1,123 0 0,81-40-1,-286-42 1</inkml:trace>
  <inkml:trace contextRef="#ctx0" brushRef="#br0" timeOffset="181768.2148">40784 14521 0,'0'-41'0,"0"-41"16,0 164 62,-41 41-78,41 0 16,0-41-16,0 40 15,0 124 1,41-42 0</inkml:trace>
  <inkml:trace contextRef="#ctx0" brushRef="#br0" timeOffset="182551.9515">41152 14398 0,'0'0'0,"0"-81"16,0-1-16,0-82 16,0 82-1,-81-40 1,-83-42-1,0 0 1,1 83 15,-42-1-15,-40 82 0,-42 0-1,42 82 1,40 81-1,42 124 1,81 163 0,-41 286-1,123-286 1,123-164 0,163 0-1,123-245 1,409-41-1,-327-204 1,-204-82 15,-83-124-15,-81-203 0,-123 286-1,-82-1 1,-245 124-1,-41 122 1,204 82-16,-163 0 16,163 123-16,82-41 15,-40 286 1</inkml:trace>
  <inkml:trace contextRef="#ctx0" brushRef="#br0" timeOffset="183502.3699">38657 16607 0,'0'-81'16,"-41"81"0,-41 0-1,-163 368 16,40 1022 16,123-122-31,82-449 0,123-288-1,164-40 1,-42-368-1,-163-123-15</inkml:trace>
  <inkml:trace contextRef="#ctx0" brushRef="#br0" timeOffset="184618.8505">39802 16853 0,'0'-82'0,"0"41"15,-81 41 16,-1 41-15,82 41-16,-82 204 31,41 205 1,246-327-1,-83-164-16,-81-123 1,41 0 0,-123-40-1,-82 81 1,42 82 0,-83 163-1,123 42 1,41-164-16</inkml:trace>
  <inkml:trace contextRef="#ctx0" brushRef="#br0" timeOffset="186165.4078">39475 18734 0,'-41'0'0,"41"-41"15,-82 1 1,82-1 0,123-82 15,123 246 0,-246 245 0,-164-123 1,41-204-17,123 0 1,41-41 15,82 0-15,122 0-1,1-82 1,-83 41 0,-122 41-1</inkml:trace>
  <inkml:trace contextRef="#ctx0" brushRef="#br0" timeOffset="187669.2192">39639 20125 0,'0'-41'0,"0"0"15,0-40 17,0 121 15,-82 83-47,41 82 15,-41-83 1,82-40-1,0-41 17,41-41-17,0 0 1,0 0 0,123 0-1,-1-82 1,-163 41-1,41 0 1,-41-40 0,0 40-1,0 0 1,-82 41 15,82 82-15,0 327-1,0-123 1,0-81 15,0-165-31</inkml:trace>
  <inkml:trace contextRef="#ctx0" brushRef="#br0" timeOffset="209338.1825">25730 17957 0,'-81'41'32,"81"41"-17,0 0-15,0 163 16,0 1 15</inkml:trace>
  <inkml:trace contextRef="#ctx0" brushRef="#br0" timeOffset="209854.9287">26139 17466 0,'0'41'31,"0"41"-15,0 0-16,0 0 16,0-41-16,0-1 15,0 83 1,0-205 15,0 1-15,0-42-1,0-245 1,205 0 0,-123 368-1,-82 81 1,0 1 0,-82 205-1,0-206-15,-41 83 16,205-164 31,0 0-32,-41 41-15,82 82 16,-41-1 0,-42-81-1,42 123 1</inkml:trace>
  <inkml:trace contextRef="#ctx0" brushRef="#br0" timeOffset="210172.1561">26835 17957 0,'-41'0'15,"41"-41"1,82 41-1,-41-82-15,0 82 16,40 41 0,-81 41-1,0 0 1,-122 41 0,81-1-1,-41-122 16,164 0-15,163-40 0,164-83-1,-204 41-15,-82 82 0</inkml:trace>
  <inkml:trace contextRef="#ctx0" brushRef="#br0" timeOffset="210604.7933">27776 17671 0,'-41'-82'16,"82"82"15,81 0-15,1 0-16,41 0 15,-41 0 1,-1-82 0,-122 41 15,-41 41-31,-40 0 16,-1-81-1,0 40 1,123 41-1,122-41 1,-40 41 0,-41 122-1,-123 1 1,-82 82 0,42-164-1,40-41 1</inkml:trace>
  <inkml:trace contextRef="#ctx0" brushRef="#br0" timeOffset="211104.6311">28921 17098 0,'0'41'47,"0"41"-47,0 163 16,0 1-1,0-205 1,0 40 0,0-162 15,0-1-31,0-204 31,0-164-15,82 204-1,0 246-15,-41-82 16,81 82-16,-122 41 16,0 123-1,-40-1 1,-165 83-1,123-164 1,82-41 0,82 0-1,82-41 1,-123 81-16,122-40 16,-122-41-1,-41 41 1</inkml:trace>
  <inkml:trace contextRef="#ctx0" brushRef="#br0" timeOffset="211371.9614">29494 17548 0,'123'0'47,"-83"0"-47,-40 123 31,0 0-15,-163 122-1,122-204 1,82-41 15,122-123-31,124-81 16,-164 122-1,-42-41-15</inkml:trace>
  <inkml:trace contextRef="#ctx0" brushRef="#br0" timeOffset="211588.374">30271 16853 0,'0'0'0,"0"-41"0,0-41 16,0 123 15,0 245-15,0 205-1,-123-41 1,123-123 0,0-204-16</inkml:trace>
  <inkml:trace contextRef="#ctx0" brushRef="#br0" timeOffset="211888.0573">30967 17180 0,'0'-41'16,"-82"41"-1,41 0 1,-82 491-1,123-205 1,82-122 0,41-164-1,40-82 1,-163-41 0,-82 82-1,-163 41 16,0 205-15,204-82-16</inkml:trace>
  <inkml:trace contextRef="#ctx0" brushRef="#br0" timeOffset="213005.1688">19513 22334 0,'0'-41'16,"-82"41"0,0 0-1,41 0-15,-41 164 16,82 245 31,368-287-16,-122-367 0,-164 81-15,-246-122 0,41 286-1,82 41 1,-40 0-1,81 41-15</inkml:trace>
  <inkml:trace contextRef="#ctx0" brushRef="#br0" timeOffset="213421.78">22212 22048 0,'0'-82'16,"0"164"31,0 40-32,0-40 1,82 532 15,-41-492-15</inkml:trace>
  <inkml:trace contextRef="#ctx0" brushRef="#br0" timeOffset="213838.6382">24217 22129 0,'0'0'0,"-41"82"47,41 41-32,0 0-15,0 40 16,82 42 0,41-164-1,-1-41 1,-40-41-1,0-245 1,-82 40 0,-123 42-1,-81 204 1,81 0 0,41 122-1</inkml:trace>
  <inkml:trace contextRef="#ctx0" brushRef="#br0" timeOffset="215271.9631">43239 11699 0,'0'163'31,"0"83"-15,81-1-16,-81-81 15,0-41-15,0 163 16,0-41 15,0-163-31,0-164 47,0-122-16,0-83-15,0 124-16,0-246 16,0 286-16,0 41 15,0-81 1,0 40 0,-41 41-1,1 82 1,-83 205-1,41-1 1,41-40 0,0 40-1,41-163 1,0-123 31,0-40-32,0-83 1,205 42 0,-123-1-1,-1 123 1,1-41 0,-41 82-1,0 123 1,-41 0-1,82 163 1,-82-41 0</inkml:trace>
  <inkml:trace contextRef="#ctx0" brushRef="#br0" timeOffset="215705.9629">43648 14194 0,'0'-41'15,"-41"41"1,-41 0 0,-123 368 30,328-81-14,41-287-17,-1-82 1,-40 0 0,-82 0-16</inkml:trace>
  <inkml:trace contextRef="#ctx0" brushRef="#br0" timeOffset="215955.405">43934 14562 0,'0'-41'32,"82"41"-17,-41 0 1,-41 41 0,0 0-16,0 123 15,0-123 1,-41 40-1,-41 1-15,164-82 47,81-82-31,-40 41-16,123-122 16,-205 81-16</inkml:trace>
  <inkml:trace contextRef="#ctx0" brushRef="#br0" timeOffset="216322.3139">44507 14112 0,'0'0'0,"-41"-82"15,0 41-15,-123-81 16,-122-1 0,-246 123-1,328 164 16,122 163-15,0 164 0,82-205-16,286 205 15,-40-327-15,40-164 16,246 81 0,-164-203-1,-123-247 1,-163 83-16,-82-164 15,0 287 1,-82-1-16,1 123 16,-124 0-1,123 41-15,-40 0 16,40 0 0</inkml:trace>
  <inkml:trace contextRef="#ctx0" brushRef="#br0" timeOffset="218322.7973">42952 17098 0,'0'-41'0,"41"41"16,-41-41 0,0-40-16,0 40 31,-82 41 16,41 122-32,41 165 1,0-42 0,0-40 15,0-164-31,82-1 15,0-40-15,-41 0 16,82-40 0,-1-124-1,-40 82 1,-82-204 0,0 163-1,0 0 1,-163 82-1,122 41-15,-82 0 16,82 0 0,0 0-16,-82 41 15,123 82 1,0-82-16</inkml:trace>
  <inkml:trace contextRef="#ctx0" brushRef="#br0" timeOffset="219440.2313">43157 18816 0,'0'-41'31,"0"-41"78,-41 82-31,-41 41-78,41 41 16,41 0-16,-82 0 0,82 41 16,0 40-1,123-40 1,0-123 0,-1 0-1,-81-82 16,41 0-15,-123 41 0,-81 41-1,-42 123 1,164 41 0</inkml:trace>
  <inkml:trace contextRef="#ctx0" brushRef="#br0" timeOffset="220639.2294">43034 20452 0,'0'-81'16,"41"-42"-1,82 82 1,-1 0 15,-122 123-31,-122 286 32,81-286-32,0 0 15,82-82 32,41 0-31,-1 0-1,-81 41-15,41 81 16,-41-81 0,0 82-1,-82 0 1,1-123-16,-1 40 15,-41-40 1,41-40-16</inkml:trace>
  <inkml:trace contextRef="#ctx0" brushRef="#br0" timeOffset="221945.837">24258 15707 0,'41'-40'47</inkml:trace>
  <inkml:trace contextRef="#ctx0" brushRef="#br0" timeOffset="223523.1618">20413 24297 0,'-41'-81'16,"-41"81"15,-41 81-15,123 369-1,246-245 32,-165-205-31,1-82-1,0-82 1,-82 83-16,-41-83 16,-123 41-16,42 82 15,-83 41 1,164 82-1,164 41 1,0-123 0</inkml:trace>
  <inkml:trace contextRef="#ctx0" brushRef="#br0" timeOffset="223889.637">21926 24134 0,'0'41'32,"0"41"-17,0-1-15,0 42 16,0-82-16,0 0 15,82-41-15,-41 0 16,163 0 0,-81-205-1,-123 1 1,-164 81 0,42 41 15,-1 123-16,41 82 1,82-41-16,82 0 16</inkml:trace>
  <inkml:trace contextRef="#ctx0" brushRef="#br0" timeOffset="224175.0443">24299 23643 0,'0'0'0,"0"41"31,0 82-31,0 40 16,0 1 0,82 81-1,40-40 1</inkml:trace>
  <inkml:trace contextRef="#ctx0" brushRef="#br0" timeOffset="224623.6576">25076 21393 0,'0'0'0,"0"-82"16,0 41-1,82 1 1,163 80 0,82 656-1,-245-1 1,-82 123 0,0-81 15,-41-287-16,0-369-15</inkml:trace>
  <inkml:trace contextRef="#ctx0" brushRef="#br0" timeOffset="225223.7393">25035 19962 0,'-41'0'0,"41"-82"16,-41 82-1,164 204 16,41 83-15,490 1390 15,-572-818-15,0 0 0,-123-82-1,-123-204 1</inkml:trace>
  <inkml:trace contextRef="#ctx0" brushRef="#br0" timeOffset="226339.6389">45038 16648 0,'0'-82'16,"-40"164"31,40 41-47,-41 0 15,41 81 1,204-40 15,1-328 0,-328-327 1,0 410-17,82 121 1,-40 165 15,81-82-31</inkml:trace>
  <inkml:trace contextRef="#ctx0" brushRef="#br0" timeOffset="226839.7052">45366 18162 0,'-41'0'0,"41"41"15,-82 40 1,82 83 0,245 41 15,-81-369 0,-246-204 0,-81 368-15,122-41 0,0 0-1</inkml:trace>
  <inkml:trace contextRef="#ctx0" brushRef="#br0" timeOffset="227990.1664">44834 10063 0,'0'-41'15,"0"-41"1,-82 82-16,82-82 0,0 164 47,0 450-16,-41-123-15,41-246-1,0-245 48,0-40-63,0-42 0,0 1 15,41-328 1,-41 163 0,0 288-1,0 121 1,0 328 15,0-122-15,-82-42-1,82-204-15,0-164 63,0 1-63,0-247 16,0-80-1,0 367 1,0 123-1,0 122 1,0 287 0,0-286-1,0-123 1,0-123 31,0 0-32,82-245 1,-82 41 0,0 245-1,0 286 1,-41 287 0,41-164-1,0-41 1,0-40-1</inkml:trace>
  <inkml:trace contextRef="#ctx0" brushRef="#br0" timeOffset="230556.7922">45570 20330 0,'0'-123'15,"0"41"1,0 123 15,0 41-15,0 81-16,0 83 15,0 163 17</inkml:trace>
  <inkml:trace contextRef="#ctx0" brushRef="#br0" timeOffset="230973.8192">46429 15626 0,'-41'-41'16,"123"41"46,41 163-62,81 124 0,-40 81 16,-82-41-1,0 777 1,-246 1 0,-163 122-1,-164-368 1</inkml:trace>
  <inkml:trace contextRef="#ctx0" brushRef="#br0" timeOffset="247686.7201">35303 25893 0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3:49:3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18572 5072 0,'0'-41'16,"0"0"15,-82 82 32,41-41-63,-41 82 15,41-82-15,-41 82 16,-81 0-1,204-82 32,41 0-47,-42 0 16,1 0 0,41 41-1,-82 40 1,0 1-16,-123 41 15,42 0 1,-1-42-16,-123 124 16,164-82-1,-81-41 1,203-82 31,1 0-32,-41 81 1,41 165 0,-82 163-1,-41 41 1,-82-41 0,1-41-1,122-245-15,-41 40 16,41-81-1,0-41-15,0 0 16,245 82 0,1-82-1,-42-82 1</inkml:trace>
  <inkml:trace contextRef="#ctx0" brushRef="#br0" timeOffset="16369.3514">19922 11821 0,'-82'0'16,"123"0"78,41 0-79,-1 0 1,-81-40 0,82 40-1,-164 0 48,-40 81-63,40-81 15,41 0 1,0 0 31,41 41 31,0 0-47,0 0-15,0 41 0,0-41-1,0 41 1,0-41-1,0 81 1,0 42 0,0-41 15,0 163-15,0-163-1,0 40 1,0 42-1,0-42 1,0 42 0,0-82-1,0 40 1,0 1 0,0-1-1,0-81 1,0 0-1,0 82 1,0-1 0,0-81-1,0 41 1,0-41-16,0-1 16,82 42-1,-82 0 1,41 41-1,-41-42 1,0-40 0,41-41-1,204-41 1</inkml:trace>
  <inkml:trace contextRef="#ctx0" brushRef="#br0" timeOffset="17984.4888">27612 11576 0,'-41'-41'0,"-41"41"31,123 0 31,-41-82-62,123 82 16,-82 0 0,204 0 15,-245 41 63,0 0-79,0 41 1,0-41-1,0 41-15,0 163 16,0 1 0,0-1 15,0 205-15,-41-205-1,41 1 1,0 81-1,0 0 1,0-81 0,0-83-1,0 1 1,0-41 0,0 122-1,0-122 1,0-1-1,0 1 1,0 0 0,0-82 15,0 41-15,41 81-1,-41-122 1,0 0-1,0 41 1,0-41 0,-41 0-1,41 40 17,-40-81-32,-42 41 15,-41 41 1,0-41-1,-163 41 1,163-82 0,41 0-1</inkml:trace>
  <inkml:trace contextRef="#ctx0" brushRef="#br0" timeOffset="19085.5798">29330 11576 0,'0'-82'0,"-82"82"32,82-41-17,82 41 32,0-41-47,-41 41 16,0 0-1,82 0 1</inkml:trace>
  <inkml:trace contextRef="#ctx0" brushRef="#br0" timeOffset="19802.1121">29126 11535 0,'-41'0'47,"41"123"0,0-41-47,0-1 15,0 42-15,0 0 16,41 122 0,-41-40-1,0 163 1,0-163 0,0 40-1,0 0 1,0 1-1,0 40 1,41-163 0,-41 0 15,0-1-15,0 124-1,0-83 1,81 1-1,-81-41 1,0-1 0,0 42-1,0-41 1,0-1 0,0-81-1,0 41 1,0 82-1,0-42 1,0-81 0,41 123 15,0-123-15,41-41-1,41-41 1,-1-164-16</inkml:trace>
  <inkml:trace contextRef="#ctx0" brushRef="#br0" timeOffset="20918.4485">31866 11494 0,'82'0'47,"-41"0"-47,41 0 0,0 0 16,-82 82 62,0-41-78,0 163 16,0 42 15,0 245-15,82-205-1,-82 0 1,41 1-1,-41 81 1,81-123 0,-40-81-1,-41 0 1,82 40 0,-41 42-1,-41-165 1,0 42-1,0-41 1,0 81 0,0-40 15,0-41-15,0-41-1,0 123 1,0-1-1,0-81 1,0 41 0,0-1-1,-164-40 1,83-82 0,-42 0-1,82-82 1</inkml:trace>
  <inkml:trace contextRef="#ctx0" brushRef="#br0" timeOffset="21902.1079">30189 12108 0,'0'-41'15,"0"-41"1,41 0-1,41 82 1,0 0 0,-82 41-1,0 164 1,-123 122 15,123-286-15,0-123 15,41 41-31,82-163 31,-1 81-15,-81 41 0,-41 41-1,0-41 1,-41 82 15,41 41-31,-122 0 16,81 164-1,82-164 1,122 40 0,-40-81-1</inkml:trace>
  <inkml:trace contextRef="#ctx0" brushRef="#br0" timeOffset="22535.834">30557 13539 0,'-40'0'16,"40"-81"0,-82 81-1,82 41 16,0-1-15,0 1-16,41 82 31,81-82-15,1-41 0,0 0-1,-82-123 1,0-40-1,-41 81 1,0 41 0,0 123 15,0 40-31,0 206 16,0 81-1,0-123 1,0-81-1,0-124 17,0 1-17,-164-123 1,123-122 0,0-83-1,164 164 1</inkml:trace>
  <inkml:trace contextRef="#ctx0" brushRef="#br0" timeOffset="23119.0431">30312 15176 0,'-82'0'16,"164"0"30,41 0-46,40 0 16,42-123-16,-82 123 16,-1 0-1,-81 0 1,-41 41 0,0 82-1,-82-1 1,-81 1-1,40-41 1,-81 81 15,163-122-15,0-41 0,163 0 30,1 0-46,0 0 16,122 0 0,1-81-1,-164 81-15</inkml:trace>
  <inkml:trace contextRef="#ctx0" brushRef="#br0" timeOffset="27218.8117">20494 12353 0,'0'-41'16,"0"-40"-1,0-1 1,-81 82-16,40-41 31,-82 164 0,123-1-31,0 124 16,0-124 0,41-81-1,41 0 1,-1 41 0,1-164-1,0 0 1,-82-81-1,0-1 1,0 41 0,0 164 15,0 41-15,0 82-1,0 81 1,41-163-1,41-82 1</inkml:trace>
  <inkml:trace contextRef="#ctx0" brushRef="#br0" timeOffset="27452.9517">21108 12762 0,'0'-41'0,"0"123"78,0-41-62,0 0-16,0 82 15,0-1 1,0-81-1,82-41 1</inkml:trace>
  <inkml:trace contextRef="#ctx0" brushRef="#br0" timeOffset="28086.2856">22744 12067 0,'0'-82'16,"0"0"-1,0 41 1,0 123 31,0 41-47,0 0 15,0 81 1,0 42 0,0-165-1,0-122 32,0-81-47,0-1 16,164 41-1,-82 82 1,-1 0 15,-81 82-31,82-41 16,-82 82-16,0-42 16,-41-81-1,-81 41 1,40-41-1,82-81 1,0-42 0</inkml:trace>
  <inkml:trace contextRef="#ctx0" brushRef="#br0" timeOffset="28319.2498">23358 12394 0,'0'-41'16,"41"41"0,41 0 15,-82 41-15,0 41-1,0 122 1,0-122-16,0 41 15,0-82 1</inkml:trace>
  <inkml:trace contextRef="#ctx0" brushRef="#br0" timeOffset="28785.7892">25117 12067 0,'0'-41'15,"0"-41"-15,0 41 16,-82 123 46,82 41-62,-41 245 47,287-204-15,-124-205-17,-81-41-15</inkml:trace>
  <inkml:trace contextRef="#ctx0" brushRef="#br0" timeOffset="28969.431">25444 12394 0,'0'0'0,"0"-41"16,0-41 0,0 164 46,0-41-62,0 123 16,0-1-1,123 1 1,-123-123 0</inkml:trace>
  <inkml:trace contextRef="#ctx0" brushRef="#br0" timeOffset="29936.6336">20822 14153 0,'0'-82'16,"-41"0"-1,-41 42 1,0 40 0,41 0-1,-41 0 1,41 163-1,41 164 17,0-163-17,41-164 1,41 0 0,0-41-1,41-123 1,-123 83-1,0 40 1,0 123 15,41 81-15,-41 42 0,81-164-1,42 40 1,-82-81-16</inkml:trace>
  <inkml:trace contextRef="#ctx0" brushRef="#br0" timeOffset="30219.9498">21312 14480 0,'0'-41'0,"0"0"31,41 41-31,0 0 15,0 0 1,41 41-16,-82 82 16,-82 0-16,82-82 15,-123 0 1,83 40 0,80-81 15,42 0-31,123-40 15,81-1 1,-204-41 0</inkml:trace>
  <inkml:trace contextRef="#ctx0" brushRef="#br0" timeOffset="30770.0242">23276 13826 0,'-41'-82'16,"41"41"-1,0 164 32,0 0-47,0-1 16,0 165 0,0-165-1,0-40 1,41-164 15,-41 0-15,41-81-1,41 122 1,40 41 0,-40 82-1,-82 40 1,0-40-16,0-41 15,0 41 1,-82-82-16,1 82 31,-1-82-15,41-41 0,41-41-16</inkml:trace>
  <inkml:trace contextRef="#ctx0" brushRef="#br0" timeOffset="31069.2168">23971 14317 0,'0'-82'16,"41"82"-16,-41-82 15,82 82-15,-41 0 16,-41 41-1,0 82 1,-41 40 15,-41 42-15,41-164 0,123-41 15,41 0-16,368-205 1</inkml:trace>
  <inkml:trace contextRef="#ctx0" brushRef="#br0" timeOffset="31486.6762">25771 13744 0,'0'0'0,"0"-82"16,-41 0-16,1-40 31,-206 613 16,410-42-16,122-489 0</inkml:trace>
  <inkml:trace contextRef="#ctx0" brushRef="#br0" timeOffset="31803.0719">26099 13989 0,'0'-40'0,"40"40"16,1-82-1,41 82 1,-82 82 0,0 122-1,0-40 1,-41-1-1,-41-81 1,82-41 15,82-41 1,0 0-32,82-82 15,-42 82 1</inkml:trace>
  <inkml:trace contextRef="#ctx0" brushRef="#br0" timeOffset="33086.1395">20985 15830 0,'0'-82'0,"-41"1"16,41 40 0,-41 41-1,41-82-15,-81 82 16,-1 0-1,-123 736 17,410-450-1,-42-286 0,-163-81-15,82-1-1,-82 0-15,0 41 16,0-82 0,-41 42-1,41 121 17,41 42-17,-41 82 1,41 40-1,-41-40 1,82-123-16</inkml:trace>
  <inkml:trace contextRef="#ctx0" brushRef="#br0" timeOffset="33486.9235">21517 16444 0,'0'-82'15,"41"0"1,0 82-16,-41-82 16,123 82-1,-42 0-15,-81 41 16,0 0-16,0 0 16,0 82-1,-122-41 1,203-123 15,-40-41-15,82 41-1,-82 41 1,0 123 0,-41-1-1,-41-40 1,-123 41-1,83-123 17,-1 0-17,82-41-15</inkml:trace>
  <inkml:trace contextRef="#ctx0" brushRef="#br0" timeOffset="34037.9464">23685 15626 0,'0'-41'0,"0"-41"15,0 41 1,-41 41 0,41 41 15,0 82-15,41 81-1,-41-40 1,0-1-1,0-122-15,0 0 16,0-123 31,41-40-47,41-1 16,0 41-1,-1 82 1,1 41-1,-41 123 17,-41-1-17,0-122-15,-163 82 16,81-123-16,41 82 16,-41-82-1,82-123 1</inkml:trace>
  <inkml:trace contextRef="#ctx0" brushRef="#br0" timeOffset="34470.4007">24462 16035 0,'82'-41'15,"0"-41"1,-41 82 0,0 41-1,-41 82 1,0-83 0,0 1-1,0 41-15,-82-41 16,82 0-16,41-82 47,0 41-47,41 0 15,-1 0 1,1 41 0,-82 82-1,-123-41 1,1 40-1,81-122 17,0-41-32</inkml:trace>
  <inkml:trace contextRef="#ctx0" brushRef="#br0" timeOffset="34837.0408">26426 15707 0,'0'0'0,"0"-81"15,0 40 1,0 0 15,-82 41 0,0 163-15,41 1 0,41 0-1,164-123 1,0-41-1,-83-41 1,-81 0-16</inkml:trace>
  <inkml:trace contextRef="#ctx0" brushRef="#br0" timeOffset="35253.1546">26917 15994 0,'0'-41'16,"0"0"0,82 41-1,-42 0 17,-40 82-1,-40 40-16,-1-81 1,82-41 31,40 0-47,1 0 16,-41 0-1,0 123 1,-41-41-1,-82 82 17,-41-124-17,1-40 1,122-40-16</inkml:trace>
  <inkml:trace contextRef="#ctx0" brushRef="#br0" timeOffset="35820.0594">34975 12844 0,'0'0'0,"-41"0"15,82 0 32,82-82-47,41 82 16,81 0-1</inkml:trace>
  <inkml:trace contextRef="#ctx0" brushRef="#br0" timeOffset="35953.0385">35057 13212 0,'0'0'16,"-82"0"-16,164 0 15,123 0 1,245-204-1,-287 122 1</inkml:trace>
  <inkml:trace contextRef="#ctx0" brushRef="#br0" timeOffset="36253.0518">36734 11576 0,'0'-41'15,"0"0"-15,0-81 16,0 81-1,123 41 1,-41 0 0,82 0-1,-124 0 1</inkml:trace>
  <inkml:trace contextRef="#ctx0" brushRef="#br0" timeOffset="36753.4672">36571 11331 0,'-82'0'0,"82"122"62,0-40-62,41 82 0,-41 81 32,82 82-17,-1 82 1,1 41 0,-82 287-1,0-287 1,0-164-1,0-41 1,0 42 0,0-124-1,0-40 1,82 0 0,-41-41-1,-41 81 1,41-81-1,41-82 17,-41 41-17,163-205 1,1-40-16</inkml:trace>
  <inkml:trace contextRef="#ctx0" brushRef="#br0" timeOffset="38037.2552">38125 11699 0,'0'-82'31,"-41"82"-15,41-41 0,-204 0 15,122 205 0,41-1-15,41-40-1,82-123 17,-41 0-17,0 0 1,40-41 0,-81-41-16,82 1 15,-82 40-15,0-41 16,0 0-1,0-82 1,0 42 0,0 40-1,0 41 1,0 123 46,0 0-62,0 163 32,0 41-17,41 83 1,41-206 0,0-122-1,0-41 1</inkml:trace>
  <inkml:trace contextRef="#ctx0" brushRef="#br0" timeOffset="38303.9206">38616 11944 0,'0'0'0,"0"-82"15,-41 82-15,41-81 16,0 121 46,0 1-46,0 41-16,0 0 16,0 41-1,41-41 1,-41 40-1</inkml:trace>
  <inkml:trace contextRef="#ctx0" brushRef="#br0" timeOffset="38954.035">38248 13458 0,'0'-82'15,"0"41"1,0-41 0,-41 82-1,0 0 1,-41 41 0,0 123-1,82-83-15,0 42 16,41 0-1,0-123 1,0 0 0,-41-41-1,82-41 1,-41 0 0,-41-81-1,0-1 1,0 41-1,0 1 1,0 81 0,0 82 15,0 41-31,0 122 16,0 41-1,82-40 1,-41-82-1,0-82 1</inkml:trace>
  <inkml:trace contextRef="#ctx0" brushRef="#br0" timeOffset="39287.2869">38575 13826 0,'0'-82'16,"0"41"-16,82-41 16,-41 82-1,0 0 17,-41 41-32,0 41 15,-41 41 1,-41-41-1,82-42 17,82-40-1,0-40-15,0 40-16,122-82 15,-122 82-15</inkml:trace>
  <inkml:trace contextRef="#ctx0" brushRef="#br0" timeOffset="39920.0703">38452 15135 0,'0'-41'15,"0"-41"1,-81 41-1,40 41 1,-41 0 0,-41 0-1,82 123 1,-81 163 0,122-204-1,40 0 1,42-82 15,0-41-15,0 0-16,0-82 15,-82 82-15,0-40 16,0-83 0,0 0-1,0 83 1,0 162 31,0 1-47,0 41 15,0 0-15,41 122 16,-41-163 0,81 41-16,1-42 15,-41-81 1</inkml:trace>
  <inkml:trace contextRef="#ctx0" brushRef="#br0" timeOffset="40320.9528">38698 15544 0,'0'0'0,"0"-82"16,0 41 0,0 0-1,82-82 1,-41 123-1,40 82 1,-121 82 0,-1-82-1,82-82 48,-1-41-63,42 41 15,-41 0-15,41 0 32,-82 41-17,0 41 1,-123-42 0,1 1-1,40-41 1,82 82-1,0-123 1</inkml:trace>
  <inkml:trace contextRef="#ctx0" brushRef="#br0" timeOffset="41154.1432">39025 10799 0,'41'0'31,"0"-41"-15,0 41-16,0 0 15,82 0 1,-42-82 0,1 82-1,-82 41 1,41 41-1,-41 81 1,0 1-16,82 245 16,-82-204-1,123 40-15,-123 246 16,81-41 0,-81-41-1,0-205-15,82 246 16,0-204-1,-82-83-15,41 124 32,41-42-17,-82 42 1,0-124 0,0 42-1,0-83 1,0 1-1,-41-41 1,-41-41 0,-41 0-1,1 41 1,-42-42 0,82-40-1</inkml:trace>
  <inkml:trace contextRef="#ctx0" brushRef="#br0" timeOffset="42291.6642">23317 17671 0,'-82'-41'16,"82"-41"0,0 123 46,0 0-46,0 0 15</inkml:trace>
  <inkml:trace contextRef="#ctx0" brushRef="#br0" timeOffset="49939.5303">31866 5318 0,'-40'0'15,"121"0"32,42 0-31,0 0-16,0 0 16,122 0-1,205 0 16,-286 0 1,-246 0 46,41 0-78,-82 0 15,82 0 1,-81 0 0,40 0-1,123 0 48,81 0-63,-40 0 0,-41 0 15,0 0 1,41 0 0,-41 0-1,-41 41 48,-82-41-48,82 81-15,-82-81 16</inkml:trace>
  <inkml:trace contextRef="#ctx0" brushRef="#br0" timeOffset="50771.7323">32685 4827 0,'-41'0'16,"41"41"30,82-41 64,-42 81-95,42-40 1,41 41 0,-41-41-1,-41-41 1,-41 82 0</inkml:trace>
  <inkml:trace contextRef="#ctx0" brushRef="#br0" timeOffset="59797.0609">25035 17221 0,'-41'0'32,"41"-41"-17,0 82 48,0 82-63,41 40 15,0 287 17,-41-327-17,0 0 1,-82-164 46,41-41-46,0 41 0,41-41-1,0 123 48,0 0-63,0 82 15,0-82 1,82 40 0,0 1-1,41-82 1,-1 0 0,-81-122-1</inkml:trace>
  <inkml:trace contextRef="#ctx0" brushRef="#br0" timeOffset="60556.0803">25199 19307 0,'0'-82'0,"0"41"15,0 164 48,0-41-47,0 0-16,-41-1 15,41-40-15,0 0 16,0 82-1,0-41-15,0-123 63,0-41-47,0-41-16,0 42 15,0-83 1,82 0-1,-82 83-15,40-1 16,-40 0 0,0 164 15,82 327-15,0 41 15,-82-41-16,41-82 1,-41-82 0,82-163-16,-82-41 15,0-82 32,0-41-31,0 1-16,0-42 15</inkml:trace>
  <inkml:trace contextRef="#ctx0" brushRef="#br0" timeOffset="60924.426">24871 19921 0,'0'-41'47,"41"41"-47,41 0 16,41-82-16,0 82 16,-42 0-16,165-41 46</inkml:trace>
  <inkml:trace contextRef="#ctx0" brushRef="#br0" timeOffset="61406.0399">25199 19430 0,'0'-41'16,"0"0"0,0 82 31,-82 0-32,82 41-15,-82 122 16,82 42-1,-41-42 1,-41-40 0,41-42-1,82-122 32</inkml:trace>
  <inkml:trace contextRef="#ctx0" brushRef="#br0" timeOffset="62326.5584">27080 19266 0,'0'-82'16,"0"-40"-1,82 81 1,-205 163 31,-81 287-32,-42-40 1,124-1 0,40-246-1,82-81 1,0-122 15</inkml:trace>
  <inkml:trace contextRef="#ctx0" brushRef="#br0" timeOffset="62648.8532">26344 19552 0,'0'0'0,"0"-81"0,0-1 16,41 164 31,163 40-31,-40 83-1,41-41 1,-1-42-1,-163-81 1,-41-123 62</inkml:trace>
  <inkml:trace contextRef="#ctx0" brushRef="#br0" timeOffset="63112.8354">30189 15707 0,'82'0'47</inkml:trace>
  <inkml:trace contextRef="#ctx0" brushRef="#br0" timeOffset="64106.5821">28021 19675 0,'82'0'47,"0"0"-47,0 0 15,204-82 1,-204 82 0</inkml:trace>
  <inkml:trace contextRef="#ctx0" brushRef="#br0" timeOffset="64289.7021">28185 19921 0,'-41'0'0,"82"0"31,41 0-15,40-41-16,1 41 16,82 0-1,-83-41-15</inkml:trace>
  <inkml:trace contextRef="#ctx0" brushRef="#br0" timeOffset="64619.7266">29453 19266 0,'0'-123'0,"0"42"16,0 40 0,0 82 31,0 40-47,0 42 15,0 123 1,0-1-1,0-81 1,0-83 0,0-121 15</inkml:trace>
  <inkml:trace contextRef="#ctx0" brushRef="#br0" timeOffset="65122.9547">29453 19021 0,'0'0'0,"0"-41"0,0 0 16,0-82-1,123 41 1,-42 123-1,1 41 1,-82 123 0,-41-42-1,-81 42 1,-1-123 0,123-123 46,82 41-62,-82-41 16,163 41-1,-81 0 1,0 0 0,0 122-1,-82 42 1,-82-41-1,-82-41 1,-40-82 0,163 0-16,0 0 15,-41 0 1</inkml:trace>
  <inkml:trace contextRef="#ctx0" brushRef="#br0" timeOffset="65790.0331">24299 22048 0,'-82'0'15,"0"0"1,0 81 0,41-81-16,-81 0 15,40 0 1,-123 41 15,164-41 0,164 0 1,41 0-32,449-163 15,492-42 1,1022 1 0,-982 40 15,-245 82-16,-491 82 1,-450 0 31,-40 0-31,-1 0-1,0 0-15,0 0 0</inkml:trace>
  <inkml:trace contextRef="#ctx0" brushRef="#br0" timeOffset="66234.1318">25321 22252 0,'0'0'0,"-122"0"0,-1 0 16,41 0 0,164 0 15,41 0-15,408-41-1,492-122 1,368-165-1,-859 206-15,-82 40 16,-82 82-16,0-82 16,-204 82-16,-123 0 15,-41-82 110</inkml:trace>
  <inkml:trace contextRef="#ctx0" brushRef="#br0" timeOffset="73407.7044">32807 19798 0,'-41'-41'16,"1"41"0,80 0 31,42 0-47,41 0 15,531-82 1,-204 0-1,-122 82 1,-42 0 0,-245 0-1,-41-41 32,-123 41-31,41 0-1,-40 0-15,-42 0 16,123 0-16,0 0 16,-41 0-1,42 0 1,162 0 31,1-81-47,0 81 15,-1 0-15,-40 41 16,-41-41-16,-41 40 16,82-40-16,-82 82 15,-123 123 1,-368 163 0,328-164 15</inkml:trace>
  <inkml:trace contextRef="#ctx0" brushRef="#br0" timeOffset="84841.5549">16281 23684 0,'-41'0'16,"-41"0"15,82 123-31,0 122 31,-41-81-31,-41 490 31,82-572-31,0-41 16,0 41 0,0-164 15,0-123-16,0 1 1,0-42 0,0 124-16,41-165 15,41 165 1,-82 40 0,82-82-1,-41 123 1,-41 0-1,41 205 1,82 81 0,-42 124-1,1 121 1,-82-244-16,82-1 16,-82-163-16,41 0 15,-41 0 1,82-82-1,-41-41 1,-41 0-16,0-41 16</inkml:trace>
  <inkml:trace contextRef="#ctx0" brushRef="#br0" timeOffset="85125.1905">16158 24706 0,'0'0'0,"-82"0"0,164-81 62,0 81-62,123-82 16,163 0 0,-82 41-1,-122 41 1</inkml:trace>
  <inkml:trace contextRef="#ctx0" brushRef="#br0" timeOffset="86174.9708">17385 24338 0,'0'-41'0,"0"1"31,0 80 16,0 42-32,0 41-15,0-41 0,82 0 16,-41 40 0,82-40-1,-41-82 1,-1-82 15,1-40-15,-82-165-1,0 165 1,0 40 0,0 123 15,0 0-31,41 122 16,-41 42-1,0-83 1,82-81-1,0-41 1,0-41 0,-1-163-1,-81 40 17,82 1-17,0 163 1,-41 41-1,-41 40 1,41-40 0,-41-123 46,-82 82-46,41-81-16,-41 81 15,41 81 1,41 83 0,0 0-1,0-123 17,82-1-17,0-80 1,-41-42-1,-41-41 1,82 82-16,-82-41 16,0 41-16,0 82 47,0 82-47,0 286 15,0 0 1,0 41-1,0-164 1,0-122 0,-41-123-1,-41-41 1,-41-123 15,82-81-15,41-83-1</inkml:trace>
  <inkml:trace contextRef="#ctx0" brushRef="#br0" timeOffset="86875.4884">18735 24747 0,'0'-41'15,"0"-40"1,0-1 0,82 82 30,0 41-46,-82 41 16,41 81 0,-41 1-1,0-82 1,0-123 15,0-41-31,0-41 16,0 0-16,0-122 15,82 204 1,-41-41 0,40 82-1,-40 123-15,41 122 16,-41-81 15,-41-123-15,0 0-1,0-123 1,0 0 0,0-122-1,82-1 1,-82 123 0,123 123-1,-83 82 1,-40 82-1,0-42 1,0 42 0,0-246 15</inkml:trace>
  <inkml:trace contextRef="#ctx0" brushRef="#br0" timeOffset="87642.6237">19881 24461 0,'0'41'15,"41"-41"16,40 0 1,-81-41-32,0-41 15,0-40 17,0 81-17,-40 41 1,-1 163-1,41 1 1,0-41 0,41-42-1,81-81 1,42-41 0,-123-81-1,41-83 1,-82 83-1,0 203 48,0 42-63,0-41 16,0 0-1,41-1 1,-41 1-1,40-82 17,42-163-17,-82-1 1,41 41 0,41 123 15,-82 41-16,0 0-15,0 123 16,41-82 0,-41-1-1,82-122 17,-41-81-32</inkml:trace>
  <inkml:trace contextRef="#ctx0" brushRef="#br0" timeOffset="88025.2968">20985 23888 0,'0'-81'16,"0"-1"0,-82 82-16,82-82 15,0 41 17,0 164-1,0 40-16,0 124 1,41-1 0,0 0-1,-41-245 1,82 0 0,-82-82-16</inkml:trace>
  <inkml:trace contextRef="#ctx0" brushRef="#br0" timeOffset="88375.5523">21190 24420 0,'41'0'31,"0"0"-15,-1 0 15,42 0-15,-82-41-1,0-41 1,-41 42 0,0 40-1,-40 81 1,-1 83-1,82 0 1,123-42 0,-1-122-1,1-122 1</inkml:trace>
  <inkml:trace contextRef="#ctx0" brushRef="#br0" timeOffset="88875.8727">21926 24297 0,'0'-81'31,"0"40"-15,-41 41 0,0-41-1,0 41 1,-40 0-1,40 123 1,41-1 0,0 1-1,0-41 17,81-82-17,1-82 1,-41-82-1,82-81 1,-123-1 0,-41-40-1,0 163 1,0 123 15,41 287-15,0 163-1,0-82 1,82-123 0,0-40-1,-82-123 1</inkml:trace>
  <inkml:trace contextRef="#ctx0" brushRef="#br0" timeOffset="89176.0238">20494 24216 0,'82'0'31,"41"0"-15,0 0-16,-1 0 15,42 0 1,40 0-16</inkml:trace>
  <inkml:trace contextRef="#ctx0" brushRef="#br0" timeOffset="90142.3024">23153 24379 0,'0'0'0,"0"-41"16,0 0-16,0-40 31,0 122 0,82 286 1,-82-82-1,0-204-15,0-164 15,0 42-16,0-1-15,82-82 16,0 41 0,-41 123-1,40 41 17,-81 123-17,82 0 1,-82-1-1,0-122 1,0-123 15,0-40-31,0-124 16,41 1 0,41 163-1,-41 123 16,-41 41-31,82 81 16,-82 83 0,41-83-1,-41-81 17,81-82-32</inkml:trace>
  <inkml:trace contextRef="#ctx0" brushRef="#br0" timeOffset="91492.9146">24299 24216 0,'0'0'0,"0"-41"15,82 41 17,-1 82-17,-81-1 1,41-81-16,-41 41 15,0-82 32,0 0-31,-122-81 0,40-1-1,41 123 1,-41 82-1,82 204 1,0-122 0,41-123-1,82 81 1,-1-122 0,-40-204-1,0 40 1,-82 1-1,0-1 1,0 123 0,0 123 15,0 0-15,0 40-1,0 42 1,41-82-1,41 41 1,40-123 0,1-164-1,0-163 1,-123 81 0,0 1-1,0 81 1,-41 82-1,0 42 1,-41 121 15,82 42-15,0 0 0,41 245-1,0-164 1,41-81-1,-41-82 1,81-41 0,1-164-1,-82 42 1,-41-1 0,0 82-1,0-82 1,0 164 31,0 41-32,0-41 1,41-41 0,41 0-1,-82 82 1,41-82-1,41 163 1,-82-81 0,0 41-1,0-82 1,40-41 15,42-123-15,41-40-1,-82 81 1,-41-82 0,0 123 15,0 123 0,0 41-15,0 122-1,0-122 1,0-82 0,163 41-1,-40-164 1</inkml:trace>
  <inkml:trace contextRef="#ctx0" brushRef="#br0" timeOffset="91629.5131">26058 23684 0,'0'41'47</inkml:trace>
  <inkml:trace contextRef="#ctx0" brushRef="#br0" timeOffset="92075.4901">26426 24052 0,'41'0'31,"0"0"-15,40 0-1,-81 41-15,0 82 16,0 40 0,-40-122 15,80-123 0,-40 1-31,82-42 16,41-82-1,-123 83 1,0 162 0,-41 83-1,-41 123 1,82-42 0,123-81-1,0-123 1,204-164-1,-204 1 1</inkml:trace>
  <inkml:trace contextRef="#ctx0" brushRef="#br0" timeOffset="92358.9957">24217 23643 0,'0'0'15,"-41"0"-15,82 0 31,491 0-15,81-82 0,-326 82-1</inkml:trace>
  <inkml:trace contextRef="#ctx0" brushRef="#br0" timeOffset="92958.9452">20781 26138 0,'0'0'0,"-82"0"16,0 0 0,205 0 31,122-41-32,205 41-15,1964-286 31,-1514 204-15,41 0 0,-614 0 15,-286 82-15,-41-40-1,-82 121 16,-123 1-15,124-41-16</inkml:trace>
  <inkml:trace contextRef="#ctx0" brushRef="#br0" timeOffset="93292.8381">21599 26711 0,'0'0'0,"-246"82"16,165-82-16,162-41 31,83 41-15,122-82 0,942 0-1,-83 0 1,-163-40-1,-369 40 1,-572 82 0,0 41 62</inkml:trace>
  <inkml:trace contextRef="#ctx0" brushRef="#br0" timeOffset="94376.2879">33585 22907 0,'-41'0'15,"41"-82"1,0 123-1,0 81 1,-82 1-16,82 41 16,-123 654 15,123-654 0,-82-205 0,82-82-15,0 41-16,0-204 16,82-164 15,245-123-15,-286 369-1,41 122 1,-82 41-1,41 41 1,41 245 0,-82 42-1,0 285 1,82-40 0,-41 0-1,40-450 1,-81-1-1,82-203 1,82-246 0,-123 163-1,-41 1 1</inkml:trace>
  <inkml:trace contextRef="#ctx0" brushRef="#br0" timeOffset="94659.7753">33135 23684 0,'0'-41'16,"122"0"15,1 41-15,41-82 0,327-40-1,-369 81-15</inkml:trace>
  <inkml:trace contextRef="#ctx0" brushRef="#br0" timeOffset="94995.3886">35180 23029 0,'0'-41'15,"0"1"63,0 80-15,0 1-63</inkml:trace>
  <inkml:trace contextRef="#ctx0" brushRef="#br0" timeOffset="95543.1211">35221 23725 0,'0'41'16,"0"0"0,41 40 124,0-81-109,-41-81 1,0 40-17,0 122 48,41-81-16,-41-40-47,0-1 15,-41 41 17,0 0-17,41 81 1</inkml:trace>
  <inkml:trace contextRef="#ctx0" brushRef="#br0" timeOffset="96026.281">35139 23111 0,'0'41'78,"41"-82"-31,-41-41-31,0 41-1,-41 41 16,41 82 1,82-82 15,0 0-47</inkml:trace>
  <inkml:trace contextRef="#ctx0" brushRef="#br0" timeOffset="96560.2631">36080 23029 0,'0'-81'0,"0"-1"15,0 123 32,0 81-47,0 1 16,0 0-16,0 0 15,0 81 1,41 41 15</inkml:trace>
  <inkml:trace contextRef="#ctx0" brushRef="#br0" timeOffset="97042.617">36080 23029 0,'0'-41'0,"0"1"16,0-42-16,0 0 15,0 41 1,41 41 0,82 0-1,-1 82 1,-122 81 0,0 1-1,-82 41 1,1-164-1,40-1-15,41-80 47,82-42-31,-42 82 0,124-41-1,-41 41 1,-82 82-1,81-1 1,-122 42 0,-81-82-16,-1 82 15,0-123-15,41 82 16,-82-82 0,82 0-1,41-123 1</inkml:trace>
  <inkml:trace contextRef="#ctx0" brushRef="#br0" timeOffset="97643.0912">37021 22375 0,'0'-41'16,"82"41"46,-42 0-62,1 0 0,41 0 16,0 0 15,-82 41 0,0 0-15,0 0-16,41 81 15,-41-40-15,0 0 16,82 163 0,-82 1-1,41 122 1,-41-204 0,0-123-1,0 40 1,0-40 15,-123 41 0,41-82-15,0 82 0,-40-82-16</inkml:trace>
  <inkml:trace contextRef="#ctx0" brushRef="#br0" timeOffset="98176.7393">32398 22907 0,'0'-82'16,"0"41"-1,41 41 17,41 0-17,-41-41 1,0 41 0,41 0-1,-123 0 1,-82 0-1</inkml:trace>
  <inkml:trace contextRef="#ctx0" brushRef="#br0" timeOffset="98692.7748">32235 22784 0,'-41'0'16,"41"-41"15,0 123 31,0-41-62,0 41 16,82-1-16,-82 1 16,81 123-1,-81 40 1,0 164-1,0-122 1,41 81 0,-41-205-1,0 1 1,41-82 0,-41-41-1,0 0 1,0 40-1,0-40 1,0 0 0,82-41 15,-82 82-15,123-82-1,122-41 1,123-41-1,-163 41-15</inkml:trace>
  <inkml:trace contextRef="#ctx0" brushRef="#br0" timeOffset="99106.7208">33339 26138 0,'-41'0'15,"82"0"32</inkml:trace>
  <inkml:trace contextRef="#ctx0" brushRef="#br0" timeOffset="106808.9068">16158 13949 0,'0'0'0,"-41"0"0,-41 81 16,123-81 31,41 0-32,41 0-15,41 0 16,736 0 15,-491-41-15,-205 41-1,-122 0 1,-82-40 15,-82 40 0,41 0-15,-82 0-16,1-82 31,40 82-15,0 0 0,82-41-1,82 41 1,82-41-1,40 41 1,-122 0 0,-41 204-1,-246 1 1,-81-1 0,122-122-1</inkml:trace>
  <inkml:trace contextRef="#ctx0" brushRef="#br0" timeOffset="107977.6178">38207 9490 0,'-41'0'0,"41"-82"16,-41 82-16,41-82 15,-41 0 1,41 164 31,-82 246-16,82 40-15,0-205-1,0-122 1,0 41-1,-40-82 17,40-41-17,-82-82 1,41 1 0,0-1-1,41 82 1,0 82 31,0 41-32,82 0 1,-41-1 0,0-81-1,40 82 1,42-123-1,0-81 1,-41 40 0,-41 82-1</inkml:trace>
  <inkml:trace contextRef="#ctx0" brushRef="#br0" timeOffset="118495.094">35344 25443 0,'0'-41'15,"0"123"79,0-1-78,0 1-16,0 0 15,0 327 17,0-245-17,0-82 1,0-42-1,-41-40 64,41-81-79,-41 81 15,41-41-15,-82 41 16,82-41-1,-41 41-15,41 41 79,0 41-64,41-82-15,-41 40 16,164 42-1,-42-82 1,-40 0 0,41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17:30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19022 5972 0,'-82'0'0,"0"0"16,41 0-1,41 41 1,-163-41 0,81 0 15,0 0 16,164 41 15,81-41-62,42 0 16,204 0-1,245 0 1,42-41 0,-123-41-1,286 0 1,-450 82 0,-246 0-1,-122 0 16</inkml:trace>
  <inkml:trace contextRef="#ctx0" brushRef="#br0" timeOffset="299.596">19758 6504 0,'0'0'16,"-123"0"-16,1 82 0,203-82 31,451-82-16,164 82 1,-83-82 15,1 82-15,-410-41 0,-122 41-1</inkml:trace>
  <inkml:trace contextRef="#ctx0" brushRef="#br0" timeOffset="90879.9854">19594 7649 0,'0'-82'0,"0"41"31,0-40-31,-122 81 78,122 41-62,-41 368 15,41-246-15,0 1 0,0 40-1,41 124 1,0-206 15,-41 1-15,40-82-1</inkml:trace>
  <inkml:trace contextRef="#ctx0" brushRef="#br0" timeOffset="95909.598">17426 4581 0,'0'0'0,"-41"0"16,164 0 46,-41 0-46,41-41-16,613-40 31,0-42-15,-408 123-16</inkml:trace>
  <inkml:trace contextRef="#ctx0" brushRef="#br0" timeOffset="96310.0864">18285 5890 0,'0'0'0,"-81"0"15,162 0 1,124-41 0,286-81-1,327 40 1,123 82 0,-573-82-1,-82 82-15</inkml:trace>
  <inkml:trace contextRef="#ctx0" brushRef="#br0" timeOffset="97259.9258">19513 7486 0,'-41'0'16,"122"0"31,-40 0-32,41-41-15,0 41 16,163 0 15</inkml:trace>
  <inkml:trace contextRef="#ctx0" brushRef="#br0" timeOffset="97776.7074">19472 7486 0,'-82'0'31,"82"81"16,0 1-31,0-41-16,0 41 15,41 163 1,41 42 0,-82-124-16,0 205 15,0-245 1,0 0-16,40 122 16,-40 42-1,82 163 1,-82-205 15,0-40-15,0-1-1,41 1 1,-41-1-16,0-40 16,82-82-16,-82 40 15,0 42 1,0-1-1,41-40 1,41-123 0,40 0-1,42-82 1</inkml:trace>
  <inkml:trace contextRef="#ctx0" brushRef="#br0" timeOffset="98592.7666">20903 7649 0,'0'-41'31,"0"123"16,0 0-47,41 0 0,-41 0 16,0-1-16,0 124 15,0-1 16</inkml:trace>
  <inkml:trace contextRef="#ctx0" brushRef="#br0" timeOffset="99159.4812">22908 7526 0,'-41'0'16,"41"-40"-1,0 121 32,0 42-31,0-41-16,0 0 0,0-41 15,0 0-15,0 40 16,0-40-16,0 41 31,0 0-31</inkml:trace>
  <inkml:trace contextRef="#ctx0" brushRef="#br0" timeOffset="99659.7078">24626 7363 0,'0'-41'0,"0"0"31,0 123 32,0 0-48,0 81 1,0-81-16,82 123 16,-82-164-16,0-1 15,0 124 1</inkml:trace>
  <inkml:trace contextRef="#ctx0" brushRef="#br0" timeOffset="101676.7378">20699 9326 0,'-41'0'16,"0"0"15,41-82-31,82 42 16,0 40-1,-41 0 1,-41 286 15,0-82-15,-123-40-1,82-123 1,123-82 31,0-41-47,-1 41 16,1 41-1,0 0-15,-82 82 31,0-41-15,-123 82 0,-40-82-1,40 40 1,41-81 0,82-81-1</inkml:trace>
  <inkml:trace contextRef="#ctx0" brushRef="#br0" timeOffset="102429.1193">22908 9122 0,'0'-82'15,"0"41"1,0-41 0,0 164 15,0 0-16,0 0-15,0 81 32,0 124-17,0-206 1,0 1 0</inkml:trace>
  <inkml:trace contextRef="#ctx0" brushRef="#br0" timeOffset="102944.1354">24503 9326 0,'-82'0'0,"123"0"62,41 0-46,41 82-16,40-82 31,-40 0-15</inkml:trace>
  <inkml:trace contextRef="#ctx0" brushRef="#br0" timeOffset="103360.5264">25280 8958 0,'0'-82'15,"82"41"1,-41 41-16,82-40 31,0 80-15,-123 83-1,0 0 1,-123 0 0,82-42-1,-41-81-15,164 0 31,-41 0-15,82-41 0,-42 123-1,1 0 1,-82 0 0,-245 41-1,-1-82 16,124-41-31,-1 81 16,41-122-16</inkml:trace>
  <inkml:trace contextRef="#ctx0" brushRef="#br0" timeOffset="104359.9685">21026 10922 0,'0'-41'15,"0"163"48,0 42-63,0 163 16,0 41-1,0-163 16,41-164-15</inkml:trace>
  <inkml:trace contextRef="#ctx0" brushRef="#br0" timeOffset="104760.515">22581 11331 0,'0'0'0,"41"0"62,40 0-62,1 0 16,41 0-16,-41-82 16,81 82-1</inkml:trace>
  <inkml:trace contextRef="#ctx0" brushRef="#br0" timeOffset="105127.3831">23440 10922 0,'0'-41'0,"0"0"16,41 41 0,40 0-1,1 0 1,0 41-1,-82 81 1,0 1-16,-82 163 16,-41-204-1,83 0-15,-42 0 16,123-82 46,81-41-62,-81 41 16,82-41 0,-41 41-16</inkml:trace>
  <inkml:trace contextRef="#ctx0" brushRef="#br0" timeOffset="105444.1289">25321 10799 0,'0'-41'31,"41"-41"-15,41 82-1,-41 0 1,164-41 0,-42 41-1,-122 0-15</inkml:trace>
  <inkml:trace contextRef="#ctx0" brushRef="#br0" timeOffset="105927.2369">26385 10349 0,'0'0'0,"0"-82"0,41 41 47,0 41-47,0 0 16,40 0-16,1 0 15,41 0 1,-82 0 0</inkml:trace>
  <inkml:trace contextRef="#ctx0" brushRef="#br0" timeOffset="106210.8053">26385 10226 0,'-82'82'31,"82"0"-15,0-41-16,0 81 31,0-40-16,205-41 1,-42 41 0,-81-41-1,-82 0 1,-82 41 0,-122-1-1,81-81-15,82 0 16,0 0-16</inkml:trace>
  <inkml:trace contextRef="#ctx0" brushRef="#br0" timeOffset="107260.9959">26876 6627 0,'82'0'16,"-41"0"-1,40 0-15,-40 0 16,0 0-16,123 0 31,-82 81 0,-82 1-15,0-41 0,41 123-1,-41 81 1,81 82 0,-81 123-1,123-163-15,-123 204 16,0-246-16,82-41 15,-82 246 1,0-163 0,0 122-1,0-205 1,-41 42 0,41-42-1,41-40 16,-41-82-31,41 81 16,-41-122-16,0 41 16,0 0-1,0 0 1,0-41 0,0-1-1,-82 42 1,-41-41-1,-40 41 1,81-82-16,41 41 16</inkml:trace>
  <inkml:trace contextRef="#ctx0" brushRef="#br0" timeOffset="108160.4855">29371 6586 0,'41'0'47,"41"0"-47,41 0 16,81 0-1,-40 0 1</inkml:trace>
  <inkml:trace contextRef="#ctx0" brushRef="#br0" timeOffset="108528.2767">29371 6831 0,'-82'0'31,"82"82"0,0 204-15,0 246-1,41 204 1,41 41 0,-82-122-1,0-328-15,0 164 16,0-286-16,0 40 16,0 123-1,0 0 1,82-122-1,-41-164 1,41-82 0,40-41-1,-40-82 1</inkml:trace>
  <inkml:trace contextRef="#ctx0" brushRef="#br0" timeOffset="109211.3979">30353 6995 0,'0'-41'31,"41"41"-15,41 0-16,-41 0 15,-1 82 1,42 81 0,-123-40-1,-40-41 1,-1-41-1,82-123 17,82 41-32,40-82 15,-81 1 1,41 40 0,-82 41 15,0-41-16,0 41 1,-41 41 0,41 82-1,0 0-15,-41 122 16,41-122-16,0 0 16,0 81-1,123-81 1,41-82-1</inkml:trace>
  <inkml:trace contextRef="#ctx0" brushRef="#br0" timeOffset="109377.3413">31007 7363 0,'0'0'15,"0"-41"1,0 82 31,82 41-32,-82 122 1,0-122-16,0 204 16,0-163-16</inkml:trace>
  <inkml:trace contextRef="#ctx0" brushRef="#br0" timeOffset="110111.524">30476 8958 0,'0'-82'16,"41"-40"-1,40 81 1,1 41 0,0 82-1,-82 81 1,-123 83 0,123-165-1,41-162 16,82-1-15,-41-123 0,0 83-1,-82 81 1,-41 122 15,0 124 0,41-41-15,0-83 0,0 42-1,41-123 1,81-82 0,1 0-1,-82 1 1,41 81-1,-82 41 1,0 40 0,0 42-1,0-41 1,0-41 0,0 41-1,41-82 16,204-82-15,-122 82-16,-41-41 16</inkml:trace>
  <inkml:trace contextRef="#ctx0" brushRef="#br0" timeOffset="110994.2901">30680 10513 0,'0'-41'16,"82"41"15,-41 41-15,-41 81 0,0 42-1,0-1 1,0-122-1,0-122 17,41-1-17,-41 0-15,123-41 16,-123 82 0,0 82 30,-41 205-30,41 40 0,41-81-1,40-165 1,42-40 0,0-81-1,-82-42 1,-41 41-1,81 41 1,-81-41 0,41 82-1,0 0 1,0 41 0,-41 82 15,0 0-16,-41-41 1,41-1 0,41-81-1,41 41 1,-82 41 15,0 0-15,-41-82-16,-82 82 15,82-82 1,1-41 0</inkml:trace>
  <inkml:trace contextRef="#ctx0" brushRef="#br0" timeOffset="111644.8278">32357 6095 0,'41'0'47,"82"0"-47,-41 0 16,0 0-16,-41 0 15,40 82 1,-81-1 0,0 1-16,0 532 31,0-451-31,0 615 31,82-206-15,0 246-1,-82-163 1,82-205 0,-82 0-1,0 41 1,0-328 0,-41 1 15,0-123-16,0 81 1,-41-81 0,82-82-1,0-81-15</inkml:trace>
  <inkml:trace contextRef="#ctx0" brushRef="#br0" timeOffset="111896.0821">34403 7731 0,'-41'0'16,"123"0"31,40 0-47,1 0 0,0 0 15,-41 41-15</inkml:trace>
  <inkml:trace contextRef="#ctx0" brushRef="#br0" timeOffset="112027.7428">34566 8181 0,'41'0'31,"82"0"-31,81 0 16,83-123-16</inkml:trace>
  <inkml:trace contextRef="#ctx0" brushRef="#br0" timeOffset="112511.1448">36366 6013 0,'0'0'0,"0"-41"31,82 41-15,-41 0-16,0 0 16,0 0-16,41 0 15</inkml:trace>
  <inkml:trace contextRef="#ctx0" brushRef="#br0" timeOffset="112894.9563">36203 6095 0,'0'123'62,"0"-42"-62,0 42 16,0 41-16,0 81 15,0 82-15,0 246 16,0-246 0,0 82-16,41 287 15,81-1 1,-40 82 0,-82 0 15,82-490-16,0-205 1,-1-1 0,-81-122-16,164-122 15,-41 40-15</inkml:trace>
  <inkml:trace contextRef="#ctx0" brushRef="#br0" timeOffset="113411.5556">37675 6749 0,'0'-82'0,"0"42"32,0 121 14,0 1-46,0 0 16,0 245 15,41-40-15,-41-83-16</inkml:trace>
  <inkml:trace contextRef="#ctx0" brushRef="#br0" timeOffset="113878.0256">37675 8549 0,'0'-41'0,"82"41"47,41-82-47,-1 82 15,-40 0 1,0 0-16</inkml:trace>
  <inkml:trace contextRef="#ctx0" brushRef="#br0" timeOffset="114161.3901">37675 8631 0,'-41'0'16,"41"41"0,-41 41-1,41-1 1,41-81 0,164 41 15,-42 41-31,-40 0 15,-123-41-15,0 0 16,-41-41 0,-41 82-1,42-82 1,-83 81 0</inkml:trace>
  <inkml:trace contextRef="#ctx0" brushRef="#br0" timeOffset="114511.7222">37880 10226 0,'0'0'0,"0"82"62,0 41-62,0-1 16,0 1-16,0 123 15,41-83 1,-41-122 0,81-41-1</inkml:trace>
  <inkml:trace contextRef="#ctx0" brushRef="#br0" timeOffset="114811.615">38330 10635 0,'0'41'31,"0"41"-31,0 0 16,0 81 0,0-122-16,41-41 15,81 0-15,-81 0 16,82-163-1,-123-1 1,0 82 0,-164-40-1,1 122 1,122 40 15</inkml:trace>
  <inkml:trace contextRef="#ctx0" brushRef="#br0" timeOffset="115644.9932">39107 6667 0,'0'-40'15,"0"-1"32,0-41-31,123 82-1,-82 0-15,0 0 16,81 0 0,-40 0-1,-82 41 1,82 245 15,-82-163-31,-41 654 31,41-491-31,41 1 16,82 326 0,-42-326-16,1 285 15,-82-326-15,0-42 16,0 205-1,82-122 1,-82-42 0,0 0-1,-41-163 1,0 0 0,-122 0 15,81-41-16,0 0 1,-41 40 0,41-81-1,1 0-15</inkml:trace>
  <inkml:trace contextRef="#ctx0" brushRef="#br0" timeOffset="127779.4558">15667 2332 0,'0'-41'0,"-41"41"15,41-82-15,-40-41 16,-42 41-1,0 82 1,0-41-16,-409-122 31,328 163-15,-656-82 15,-449 123 0,900 163-15,123 1 0,-42 163-1,246-204 1,-40-1 0,81 1-1,122 0 1,42-1-1,-82-81-15,245 41 16,-122-123 0,40 122-16,328-40 15,-82-82 1,-287 82 0,42-82-1,-124 0-15,1-41 16,204-122-1,41-83 1,-40 42 0,-1-124-1,-286 83 1,41 40 0,-82-81-1,-41 163-15,-82-40 16,0 163-1,1-82-15,-369 82 16,-205 82 0,246 122-1,369-163 1</inkml:trace>
  <inkml:trace contextRef="#ctx0" brushRef="#br0" timeOffset="128095.8988">13786 4131 0,'-82'0'15,"164"0"17,-1-81-17,42 81 1,327-41-1,-286 41 1</inkml:trace>
  <inkml:trace contextRef="#ctx0" brushRef="#br0" timeOffset="128280.7296">13908 4172 0,'0'0'0,"0"-41"16,82-81 0,41 122-1,41-41-15,449 41 32</inkml:trace>
  <inkml:trace contextRef="#ctx0" brushRef="#br0" timeOffset="129107.0783">18490 6095 0,'0'0'0</inkml:trace>
  <inkml:trace contextRef="#ctx0" brushRef="#br0" timeOffset="129474.3978">18735 6136 0,'-41'0'16,"1"0"-1</inkml:trace>
  <inkml:trace contextRef="#ctx0" brushRef="#br0" timeOffset="407692.184">17017 14276 0,'-41'-41'15,"123"-41"32,0 82-31,41 0-16,-41-41 16,81 41 15</inkml:trace>
  <inkml:trace contextRef="#ctx0" brushRef="#br0" timeOffset="408141.6391">16976 14317 0,'-81'-82'15,"40"82"48,41 123-47,0-1-16,0 42 15,0 81-15,0 42 16,41 326-1,-41-204 1,0-163-16,0 204 16,81-287-16,-81 1 15,0 204 1,0-82 0,0 42-1,0-124 1,0-81-1,41-41 17,0-82-32,41 0 15,82 0-15,-123-123 16</inkml:trace>
  <inkml:trace contextRef="#ctx0" brushRef="#br0" timeOffset="408642.1247">18776 14358 0,'0'-82'0,"0"41"15,0 123 32,0 40-47,0 1 16,0 0-16,0 327 47,0-409-32,0 0-15</inkml:trace>
  <inkml:trace contextRef="#ctx0" brushRef="#br0" timeOffset="409042.2348">21108 14358 0,'0'-82'0,"0"0"16,0 0 0,0 205 30,0 0-30,0-1-16,0 42 16,82 204-1,-82-123 1</inkml:trace>
  <inkml:trace contextRef="#ctx0" brushRef="#br0" timeOffset="409408.9424">23317 14235 0,'0'0'0,"0"-41"16,0 0 0,0 164 46,0-1-62,0 1 16,0 0-1,0 41 1,0 163 0</inkml:trace>
  <inkml:trace contextRef="#ctx0" brushRef="#br0" timeOffset="410192.2964">18735 16607 0,'0'0'0,"0"-81"0,0 40 16,0-82-1,123 41 1,245 82 15,-327 123-15,-123 81-1,-81-81 1,-1-41 0,123-82-1,82-41 17,41 41-17,-41 0-15,82 41 16,-42 41 15,-81-41-15,-81 40-1,-83-40 1,-82-41 0,165 0-1,40 0 1</inkml:trace>
  <inkml:trace contextRef="#ctx0" brushRef="#br0" timeOffset="410591.7656">21067 16321 0,'0'-82'0,"-41"41"31,41 123 32,0 0-63,-41 0 16,41 0-16,0 40 15,0-40-15,0 82 16,0-123-1</inkml:trace>
  <inkml:trace contextRef="#ctx0" brushRef="#br0" timeOffset="410942.5207">22335 16607 0,'41'0'63,"41"0"-63,41-41 16,122 41-1,-163-81-15</inkml:trace>
  <inkml:trace contextRef="#ctx0" brushRef="#br0" timeOffset="411342.6967">23317 16198 0,'0'0'0,"0"-82"31,82 82 0,0 0-15,-42 82 0,-40 0-1,0 41 1,-122-41 0,81-41-1,123-41 16,-1 0-15,-40 0 0,0 81-1,-41 1-15,0 0 16,-82 0 0,1-82-1,-1 82-15,-123-42 16,123-40-1</inkml:trace>
  <inkml:trace contextRef="#ctx0" brushRef="#br0" timeOffset="411958.8166">18776 17753 0,'0'-82'0,"-41"123"47,41 41-32,0 40-15,0 1 16,0 0-16,0-1 16,0 1-16,0-41 0,0 0 15,0-41-15,0 40 16</inkml:trace>
  <inkml:trace contextRef="#ctx0" brushRef="#br0" timeOffset="412476.1754">20167 18080 0,'-82'0'0,"123"0"63,41 0-63,0 0 15,41 0 1,40 0-16</inkml:trace>
  <inkml:trace contextRef="#ctx0" brushRef="#br0" timeOffset="412808.767">20822 17712 0,'0'-41'0,"41"41"15,-41-82 1,81 82 0,-40 0-16,41 41 15,-41-41-15,-41 123 16,0-1 0,-82 83-1,-41-123 1,42 40-1,122-122 32,40 0-31,1 0-16,123-40 16,40-42-1</inkml:trace>
  <inkml:trace contextRef="#ctx0" brushRef="#br0" timeOffset="413092.5915">23317 17507 0,'82'0'47,"0"0"-47,40 0 16,-40-82-16,-41 82 15</inkml:trace>
  <inkml:trace contextRef="#ctx0" brushRef="#br0" timeOffset="413408.7788">24258 17139 0,'0'-41'31,"123"41"-15,-83 0-1,42 0-15,-41 0 16</inkml:trace>
  <inkml:trace contextRef="#ctx0" brushRef="#br0" timeOffset="413693.104">24176 17098 0,'-41'82'15,"82"-164"-15,-82 205 16,41-82 0,0 41-1,41-1 1,0-81-16,163 205 31,-163-82-15,-41-82-1,-41-1 1,-81-40 0,81 0-16,-82-40 15,123-1-15,-82-123 16</inkml:trace>
  <inkml:trace contextRef="#ctx0" brushRef="#br0" timeOffset="414442.7598">24871 13908 0,'0'-41'16,"41"41"-1,0-82 1,41 82 0,0 0-16,-41 41 31,-41 41-31,0 286 31,0 0-15,0 327-1,0-122 1,82 41 0,-82-1-1,0-408-15,81 122 16,-81-245 0,0-1-16,0 1 15,0 0 16,0-41-15,-81 0 0,-83 41-1,-41-41 1,42 163 0,40-163-1,41-41-15</inkml:trace>
  <inkml:trace contextRef="#ctx0" brushRef="#br0" timeOffset="428943.8422">35589 13785 0,'0'-41'15,"0"0"1,0-41-1,0 164 48,0 41-63,0 245 16,0-164 15,0-122-16,0 0 1,82-82 31,41 0-31,-42 0-16,1-41 15,82 41-15</inkml:trace>
  <inkml:trace contextRef="#ctx0" brushRef="#br0" timeOffset="429177.1176">36816 14153 0,'123'0'32,"-41"0"-17,0 0-15,-1 0 16,-40 0 0</inkml:trace>
  <inkml:trace contextRef="#ctx0" brushRef="#br0" timeOffset="429327.0745">37021 14276 0,'41'0'47,"40"-41"-47,42 41 15,0-41-15,-41 41 16</inkml:trace>
  <inkml:trace contextRef="#ctx0" brushRef="#br0" timeOffset="429777.4222">38616 13171 0,'0'0'0,"0"-41"0,0-40 15,0-1-15,-82 0 32,82 41-32,-41 41 31,41-82-16,0 123 1,-81 82 0,81 327-1,0 82 1,0 122 0,0 164-1,0-409 1,0-122-1,40-124 1,83-122 0,82 41-1,-123-82-15</inkml:trace>
  <inkml:trace contextRef="#ctx0" brushRef="#br0" timeOffset="430944.5211">41970 13049 0,'0'0'0,"0"-82"16,-40 123 31,40 0-32,0 0-15,0 40 16,0 83 0,40-82-1,42-82 1,0 0 0,0-41 15,0-82-31,-82 0 15,0 42-15,0-1 16,-41-82 0,-82 82-1,0 82 1,82 41 0,-40 82-1,162-82 1</inkml:trace>
  <inkml:trace contextRef="#ctx0" brushRef="#br0" timeOffset="431393.971">43770 12640 0,'0'0'0,"-41"0"15,41-41-15,0 0 32,-81 82 15,81 0-47,0 122 15,0-40 1,0-82-1,122 41 1,-40-82 0,41-41-1,-82 0-15,41-82 16,-82 41 0,41 0-16,-41-122 31,-164 122-16,0 82 1,1 41 0,81 164-1,41-1 1</inkml:trace>
  <inkml:trace contextRef="#ctx0" brushRef="#br0" timeOffset="431844.0975">42339 14358 0,'0'0'0,"-41"-82"0,41 0 15,-41 82 1,41 82 15,0 81-15,0 206 31,82-247-32</inkml:trace>
  <inkml:trace contextRef="#ctx0" brushRef="#br0" timeOffset="432310.9547">43770 14112 0,'0'0'0,"0"-41"32,-41 123 14,41 0-30,0 0-16,0-1 16,0 42-1,0-82 1,164-41 0,-82 0-16,41-123 15,-82 82-15,-41-40 16,40-124-1,-40 82 1,-81 42 0,-1 81-1,-41 81 1,41 83 0,82-123-1</inkml:trace>
  <inkml:trace contextRef="#ctx0" brushRef="#br0" timeOffset="433444.1934">44875 12517 0,'0'0'0,"0"-41"16,41 41 46,41 0-30,-42 41-32,-40 0 15,82 81-15,41 124 31,82 736 1,-205-655-32,-123 655 31,41-778-31,-286 451 31,286-574-15</inkml:trace>
  <inkml:trace contextRef="#ctx0" brushRef="#br0" timeOffset="575903.7736">40293 13376 0,'0'-82'0,"0"41"15,0 0 1,0 0 15,0 123 16,0 82-31,0-1-1,0-81 1,0 41 0,0-164 46,0-41-15</inkml:trace>
  <inkml:trace contextRef="#ctx0" brushRef="#br0" timeOffset="577076.1824">43975 15462 0,'0'-82'31,"-41"41"0,41 123 16,0 0-31,0 0-16,0-41 15,0 163 1,0-163 0,0 0-1,0-82 63,0 0-78,0-41 16,0 1-16,0-42 16,0-82-1,0 123 1,0 1 0,0 122 30,0 40-46,0 124 16,0 40 0,0-122-1,0 0 1,-41-123 31,-41-82-47</inkml:trace>
  <inkml:trace contextRef="#ctx0" brushRef="#br0" timeOffset="577892.8136">40211 14480 0,'-40'-41'16,"40"0"-1,0 123 48,0 41-63,0 0 15,0-1-15,0 247 32,0-329-17,0 1 1,0-82 31,0-81-32,0 40 1</inkml:trace>
  <inkml:trace contextRef="#ctx0" brushRef="#br0" timeOffset="578557.404">40171 14644 0,'0'-82'0,"0"41"31,0 0 0,40-41-15,42 82-1,0-40 1,164-42 0,-1 82-1,-81 0 1,-123 0 0,-41 41 62,0 0-78,40-1 15,-40 42-15,0 41 16,82 41 0,-82-83-16,0 42 15,0-41 1,0-41-16,0 0 31,0 41-15,-82-82-1,1 0 1,-42 40 0,-82-40-1,1 82 1,122-82-16,-41 41 15,82-41 1</inkml:trace>
  <inkml:trace contextRef="#ctx0" brushRef="#br0" timeOffset="579042.9844">40334 16321 0,'0'-82'16,"0"41"-16,0-41 15,0 123 32,-82 41-47,82 41 16,0 163 0,41-81-1,-41-42 1,0-81-1,41-41 1,-41-123 0,0 0-1,0-163 1,0 122-16</inkml:trace>
  <inkml:trace contextRef="#ctx0" brushRef="#br0" timeOffset="579559.2962">40334 16239 0,'0'-41'16,"0"-41"-16,0 42 31,41 40 16,41 0-47,41-82 16,-1 82-16,165-41 15,-205-41-15,-42 82 16,42 41 47,-82 41-48,0-41-15,0 122 16,41 42 15,-41-82-31,82 40 16,-82-81-16,0 0 15,0 0 1,0-42 0,-82 1-1,-81-41 1,-83 0-1,42 82 1,81-82 0,41 0-1,164 0 32,0 0-47</inkml:trace>
  <inkml:trace contextRef="#ctx0" brushRef="#br0" timeOffset="580626.5776">42216 15953 0,'0'-82'16,"0"0"-1,0 41 1,0 82 46,0 82-62,0 368 32,0-164-1,0-409 16,0 0-32,0-122 1,0 40 0,0 1-1,0 40 1,0 82 0,0-41-1,41 82 32,41 0-31,-41 0-16,81-122 15,42 40 1,0 41 0,-124 41 46,-40 82-31,0-41-31,0 81 16,0 124 0,82-1-1,-41 1 1,-41-124-1,82-40 1,-164-82 15,0 0-15,-122 82 0,122-82-16,-41 41 15,41-41 1,82 82-16,-81-82 31,81-41-15</inkml:trace>
  <inkml:trace contextRef="#ctx0" brushRef="#br0" timeOffset="597395.1719">19267 15871 0,'0'-82'31,"-41"82"-15,0 0-1,41-41-15,-81 41 31,40 0-31,-82 0 32,41 0-17,41 0 1,-82 0 15,42 0-15,-42 82-1,41-82 1,41 82 0,-41 0-1,41 0 1,1 81 0,-42 1 15,41-41-16,41-42 1,0 42 0,0-41-1,0 41 1,0-83-16,82 1 16,-82 82-16,81-123 15,-40 41 1,82-41-1,0 0 1,0 0 0,-1 0-1,1-41 1,-41 41 0,-82-41-1,82 41 1,40 0-16,-81 0 15,41 0 1,-82-41 0,82 0-1,0-40 1,-1-1 0,1 0-1,-41 0 1,0-81-1,-41 81 1,0-41 0,0-41-1,0 42 1,0 40 0,-41 41 15,-82 41-16,-81-82 1,163 82-16,-123 41 16,124 0-16,-42 41 15,41 0-15</inkml:trace>
  <inkml:trace contextRef="#ctx0" brushRef="#br0" timeOffset="598411.1209">18899 17385 0,'0'-41'0,"0"0"31,-82 41-31,0 0 16,-122 0 30,81 0-30,41 82 0,0 40-1,1 1 1,81 0 0,0-42-1,0 42 1,0-82-16,0 123 15,0-42 1,0-40-16,0 123 16,41-1-1,81-81 1,-40-82 0,41 41 15,0-82-16,-42 0 1,-40 0-16,82 0 16,-41 0-16,-41 0 15,41 0 1,81-82 0,-81-82-1,0 42 1,0-1-1,-82 41 1,40-122 0,-40 122-16,0-82 15,0 82 1,0-40-16,-40-42 16,-165 41 15,123 41-16,-40 42 1,-1 40 0,41 40-1,0 83 1,0-123-16</inkml:trace>
  <inkml:trace contextRef="#ctx0" brushRef="#br0" timeOffset="598973.0665">18817 16689 0</inkml:trace>
  <inkml:trace contextRef="#ctx0" brushRef="#br0" timeOffset="599146.9618">18817 16689 0</inkml:trace>
  <inkml:trace contextRef="#ctx0" brushRef="#br0" timeOffset="599912.0906">18531 19839 0,'0'0'0,"-41"-41"16,41 123 31,0 81-47,0 410 31,0-328-16,0-81 1,0-82 0,0-123 15</inkml:trace>
  <inkml:trace contextRef="#ctx0" brushRef="#br0" timeOffset="600345.3178">18408 20166 0,'0'-82'16,"0"0"-1,82-40 1,41 40-1,40 82 1,-122 0 0,-41 123-1,-123 81 1,1-40 0,-1-1-1,123-122 1,-41-41-16,123 123 62,-41-123-46,41 82-16,40 41 31,-40-1-15,41 1-1,-41-123-15</inkml:trace>
  <inkml:trace contextRef="#ctx0" brushRef="#br0" timeOffset="600745.0334">19267 20902 0,'0'-41'16,"0"-40"-1,0-1 1,82 82 0,0 0-1,-41 0 1,-41 123-1,0-1 1,-41 83 0,-82-123-1,82-1 1,123-81 46,-41-41-62,0 41 16,41-40-16,81-42 16</inkml:trace>
  <inkml:trace contextRef="#ctx0" brushRef="#br0" timeOffset="601345.0216">20249 20534 0,'0'0'0,"-123"0"0,82-82 16,123 82 46,0 0-46,41 0-16,-1 0 16,1 0-1,82 0 1,-42-41-1,-81 41 1,-82-81 0,0 40-1,-82 41 1,0 0 0,1-41-1,40 41 1,41-82-1,82 82 17,-42 0-17,42 41 1,-41 82 15,-82 81-15,0-40-1,-40-164-15</inkml:trace>
  <inkml:trace contextRef="#ctx0" brushRef="#br0" timeOffset="601678.162">21517 20002 0,'0'0'0,"0"-81"16,0 122 31,0 40-47,0 42 15,0 0 1,0 245 0,0-245-1,0-42 1,0-121 15</inkml:trace>
  <inkml:trace contextRef="#ctx0" brushRef="#br0" timeOffset="602061.8199">21517 20125 0,'0'0'0,"0"-82"16,0 1 0,0 40-1,41 41 1,82-123-1,-1 123 1,-122 82 0,0 81-1,-81 42 1,-124 40 0,164-122-1,82-123 32,41 0-31,-41 0-16,41 41 15,81 163 1,42-81 15,-164-82-31</inkml:trace>
  <inkml:trace contextRef="#ctx0" brushRef="#br0" timeOffset="602445.039">22376 20739 0,'0'-41'16,"0"-41"0,82 82-16,41 0 15,-42 0 1,1 123 15,-164-1-15,-40 42-1,81-82 1,-41 0 0,123-82 15,41-41-15,122-41-1,-81 41 1</inkml:trace>
  <inkml:trace contextRef="#ctx0" brushRef="#br0" timeOffset="602712.41">23235 20411 0,'41'0'47,"41"0"-31,41 0-16,-42 0 0,1-40 15,41 40 1,-41 0-16</inkml:trace>
  <inkml:trace contextRef="#ctx0" brushRef="#br0" timeOffset="603195.6586">23971 19921 0,'0'0'0,"0"-82"16,41 82-1,82-41 1,-82 41 0,41 164-1,-82-1 1,-205 123-1,42-122 1,163-205 31,0 0-47,204-41 31,-122 82-15,-41 82-1,-41 41 1,0 0 0,-82-41-1,-41-1 1,42-81 0,-1 0-1,82-122 1</inkml:trace>
  <inkml:trace contextRef="#ctx0" brushRef="#br0" timeOffset="603512.4467">24871 19921 0,'0'-41'0,"0"0"16,0-41-1,0 123 17,0 0-32,-41 122 15,41 42 1,0-1-1,0-81 1,-40-41 0</inkml:trace>
  <inkml:trace contextRef="#ctx0" brushRef="#br0" timeOffset="603879.0437">24790 19757 0,'0'-41'16,"0"0"-16,0-41 16,40 41-16,83-40 15,-82 81 1,41 0 0,0 81-1,-82 42 1,-164 82-1,41-83 1,82-81 0,41 0 31,82-41-32,-41 82 1,123 41-1,-41-41 1,-83 81 0</inkml:trace>
  <inkml:trace contextRef="#ctx0" brushRef="#br0" timeOffset="604101.3058">25649 20084 0,'0'0'0,"0"-82"0,0 164 63,0 41-63,0 0 15,0-42 1,0 124-1,0-123-15,0 81 16</inkml:trace>
  <inkml:trace contextRef="#ctx0" brushRef="#br0" timeOffset="604745.17">17999 22539 0,'-82'0'0,"0"0"16,82-82-1,-41 82 1,82 0 31,246 0-32,-124 41 17</inkml:trace>
  <inkml:trace contextRef="#ctx0" brushRef="#br0" timeOffset="605245.4826">17917 22539 0,'-82'0'16,"82"-41"-1,-41 41-15,41 41 63,0 40-63,0 1 15,41 204 1,-41-122-16,0 163 16,0-81-1,0-1-15,0 205 16,0-82 15,0 164-15,0-205-1,0-81 1,0-83 0,0 1-1,0-82-15,0 81 16,0-122-16,0 0 16,41 41-1,0-82 16,82 0-15,0 0-16,-82-82 16</inkml:trace>
  <inkml:trace contextRef="#ctx0" brushRef="#br0" timeOffset="605778.9492">19185 22334 0,'0'82'62,"0"0"-46,0-41-16,0 40 16,0 1-16,0 82 15,-81 81 16,40-122 1</inkml:trace>
  <inkml:trace contextRef="#ctx0" brushRef="#br0" timeOffset="606262.6476">21108 22375 0,'0'-82'16,"0"41"0,0 0-1,0 82 32,0 41-47,0 0 16,0 122-1,0-40 1,0 0 0,0-83-1</inkml:trace>
  <inkml:trace contextRef="#ctx0" brushRef="#br0" timeOffset="606646.0324">22294 22375 0,'0'0'0,"0"-41"16,0 123 46,0-41-46,0 0-16,0 40 15,0 1 1,0 41 0,0 41-1,0-124 1</inkml:trace>
  <inkml:trace contextRef="#ctx0" brushRef="#br0" timeOffset="607728.7508">18531 23888 0,'-41'-81'15,"-41"81"1,41 0 0,0 0 15,41 286 0,0-122-15,0 81-1,41-204 1,41 0 0,0-41-1,81 0 1,-81-41 15,-41-41-15,-41-41-1,0 1 1,0-42 0,0 123-1,-163-41 1,-1 82 0,0 0-1,123 0 1,41 123-1,41-41 1</inkml:trace>
  <inkml:trace contextRef="#ctx0" brushRef="#br0" timeOffset="609796.4157">20249 24461 0,'-41'0'0,"0"82"16,-41-82-16,41 0 15,123 0 48,-41 0-48,82 0 1,40 0 15</inkml:trace>
  <inkml:trace contextRef="#ctx0" brushRef="#br0" timeOffset="610429.3291">20903 24093 0,'0'-41'0,"41"41"31,-41 41 1,0 0-17,0 41 1,0-41 15,-81-41-15,40-41-1,41-41 1,0 0 0,0-41-1,122 123 1,-40 0 0,0 123-1,-41 41 1,-41 81-1,-164 0 1,42-204 0,81-41-1,-41 0 17,82-122-17,0 81 1,123-41-1,-1 82 1,-40 0 0,41 41-1,-41 41 1,-1-1 0,-40-81-16</inkml:trace>
  <inkml:trace contextRef="#ctx0" brushRef="#br0" timeOffset="612029.7106">22131 24175 0,'-41'0'32,"82"0"14,0 0-30,81 0-16,42 0 16,0 0-1</inkml:trace>
  <inkml:trace contextRef="#ctx0" brushRef="#br0" timeOffset="612496.3649">23194 23766 0,'0'-41'16,"-41"41"62,0 0-78,41 41 16,-41 0-16,41 163 15,0 1 17,0-42-17,0-122 1,0 41-16,82-82 15,0 0-15,-41 0 16,41 0 0,0-41-1,-82-41 1,0 0-16,0 1 16,-41 81-1,0 0-15,-41 0 16,0 81-1,0 1 1,82 0 0</inkml:trace>
  <inkml:trace contextRef="#ctx0" brushRef="#br0" timeOffset="613334.4671">18613 24829 0</inkml:trace>
  <inkml:trace contextRef="#ctx0" brushRef="#br0" timeOffset="613522.5636">18613 24829 0</inkml:trace>
  <inkml:trace contextRef="#ctx0" brushRef="#br0" timeOffset="613659.4606">18654 24829 0</inkml:trace>
  <inkml:trace contextRef="#ctx0" brushRef="#br0" timeOffset="617866.4269">23971 21107 0,'-81'0'16,"40"0"-1,0 0 16,-41 0 1,164 0 30,0 0-46,-1 0-16,1 0 15,0 0 1,0 0 0,-41 0-1,-82 0 48,0 0-48,-41 0-15,41 0 16,-81 82 0,-83-82-1,41 41 1,1-1 0,204-40 30,40 0-30,1 0-16,82 0 16,-41 0-16,-42-40 15,1 40 1,-41 0 0,0-82-1,41 82 1,-123 0 31,-41 0-32,0 0 1,1 0 0,-1 41-1,0-41 1,0 0-1,164 0 79,-41 0-94,0 0 16,41 0-16,-42 0 15,42 0 1,-164 0 78,-40 0-79,81 0 1,0 0-16,0 0 16,-41 0-1,123 0 32,82 0-31,40 0-1,-40 0 1,0-41 0,-246 82 46,41-41-46,1 41-16,40-41 0,-41 0 15,0 0 1,41 0-16,41 40 31,-82-40-31,123 0 47,82 0-47,0 0 16,122 0-1,-122 0 1,0 0 0,-123-40-1,-41 40 32,-41 0-31,-41 0-16,-122 0 15,40 81 1,123-81 0,41 0-1,82 0 32,164 0-31,81-41-1,-81 1 1,-83-42 0,-162 82 31,-42 0-47,-41 82 15,-122-42 1,122-40-16,-82 82 15,164-82 1,82 0 31,82 0-31,82 0-1,-1 0 1,-81-82-1,-82 82 1,41 0-16,-164 0 63,-41 41-63,-122 0 15,122 41 1,205-82 46,-1-41-62,1 41 16,-41-41 0,82-41-1,0 82 1,-82 0-1,-123 0 32,0 0-47,41 0 16,-41 0-16,82 41 16,-41-41-16,123-41 109,-82 1-15</inkml:trace>
  <inkml:trace contextRef="#ctx0" brushRef="#br0" timeOffset="618839.9337">24421 19798 0,'0'-82'63,"0"41"-1,0 0 1,0-41-32,0 42 0,0-1-15,0 82 62,0 40-62,41 42-16,-41-41 15,0 41-15,82-42 16,-82 83-1,0 0 1,0 81 0,0-163-1,0 41 1,0-82 0,0 40-1,0-40 1,0 0-1,-41-41 79,0 0-78,41-82-1</inkml:trace>
  <inkml:trace contextRef="#ctx0" brushRef="#br0" timeOffset="619547.0109">23685 19634 0,'0'-41'31,"0"82"47,0 41-62,82 41-16,-82-41 15,41 327 16,-41-205-15,0 1 0,0-83-1,0-40 1,0-41 0,0 82-1,0-82 1,0 0-1,0-82 32,0 0-31,0-41 0,0-204-16</inkml:trace>
  <inkml:trace contextRef="#ctx0" brushRef="#br0" timeOffset="620063.13">23808 19634 0,'0'0'0,"0"-122"15,0 81 1,-41 41-16,41-41 31,41 41 32,41 0-63,-41-82 15,81 82 1,1 0-1,-82 0 1,0 0 0,41 0-1,-82 41 110,0 0-78,-41-41-31</inkml:trace>
  <inkml:trace contextRef="#ctx0" brushRef="#br0" timeOffset="620797.2278">23931 21434 0,'0'-41'31,"40"41"47,1-41-78,0 41 16,41 0-16,-41 0 16,0-41-1,123-40 1,-83 81-1,-40 0 1,-82 0 156,-40 81-156</inkml:trace>
  <inkml:trace contextRef="#ctx0" brushRef="#br0" timeOffset="622380.2773">40661 14480 0,'-40'0'0,"40"-41"110,40 41-79,1 0-15,-41 41 15,0 0-15,-41 123 15,-40-123-16,40-41 1,41 41 0,41-41 31,-41-41-47,81 41 15,1 0 1,0 82-1,0-1 1,-82 1 0,0-41 15,-41-41-15,-41 0-16,0 41 15,1-41-15,40 0 16,-41 0-1</inkml:trace>
  <inkml:trace contextRef="#ctx0" brushRef="#br0" timeOffset="623064.2615">40457 14521 0,'0'-41'93,"41"41"-61,41-82-17,-1 82 17,-40 0-17,-41 41 1</inkml:trace>
  <inkml:trace contextRef="#ctx0" brushRef="#br0" timeOffset="628885.9329">18694 24829 0</inkml:trace>
  <inkml:trace contextRef="#ctx0" brushRef="#br0" timeOffset="629043.5497">18694 24747 0</inkml:trace>
  <inkml:trace contextRef="#ctx0" brushRef="#br0" timeOffset="629185.4425">18694 24747 0</inkml:trace>
  <inkml:trace contextRef="#ctx0" brushRef="#br0" timeOffset="629909.1486">24012 21107 0</inkml:trace>
  <inkml:trace contextRef="#ctx0" brushRef="#br0" timeOffset="630069.9671">24012 21148 0</inkml:trace>
  <inkml:trace contextRef="#ctx0" brushRef="#br0" timeOffset="630942.5539">40702 15298 0,'0'41'16</inkml:trace>
  <inkml:trace contextRef="#ctx0" brushRef="#br0" timeOffset="631116.3168">40702 15339 0,'41'0'78</inkml:trace>
  <inkml:trace contextRef="#ctx0" brushRef="#br0" timeOffset="631256.4414">40743 15339 0</inkml:trace>
  <inkml:trace contextRef="#ctx0" brushRef="#br0" timeOffset="633465.4913">26753 20821 0,'0'-82'16,"0"123"31,0 40 0,0-121-16,0-42-16,0 123 17,0 0-1,0-123 47,0 41-78,0 0 16,41 41-1,41 0-15,-41 41 16,41 163 0,-82-40-1,-41 0 1</inkml:trace>
  <inkml:trace contextRef="#ctx0" brushRef="#br0" timeOffset="633815.352">27939 19757 0,'0'0'0,"-81"-41"15,81 0 1,0 82 15,0 82-31,0 204 16,0-122-1,0-42 1,0-122 0,0 41 15,0-164-15,0 0-1,0-163-15</inkml:trace>
  <inkml:trace contextRef="#ctx0" brushRef="#br0" timeOffset="634132.1566">27858 19839 0,'0'0'0,"0"-164"16,0 123-16,0 0 16,0-40-1,40 81 1,83 0-16,0 0 16,-82 0-1,-41 40-15,0 124 16,-41 0-1,-82-1 1,82-163 15,123 41 16,41-41-47,-82 123 16,81 0-1,-40-1 1,123 42 0,-1-164-1</inkml:trace>
  <inkml:trace contextRef="#ctx0" brushRef="#br0" timeOffset="634658.4818">18776 18530 0</inkml:trace>
  <inkml:trace contextRef="#ctx0" brushRef="#br0" timeOffset="634769.3718">18858 18530 0</inkml:trace>
  <inkml:trace contextRef="#ctx0" brushRef="#br0" timeOffset="635998.3527">29044 20330 0,'0'-41'47,"82"-41"-32,-41 82-15,0 82 47,-41 40-31,-123 1 0,82-82-1,82-41 16,0 0-15,41 0 0,-1 82-1,-81 0 1,0-41 0,-81 40-1,-1-81 1,0 0-1,41-40 1,41-83 0</inkml:trace>
  <inkml:trace contextRef="#ctx0" brushRef="#br0" timeOffset="636449.1457">29576 20002 0,'-41'0'15,"82"0"17,81 0-17,1-40-15,41 40 16,-42-82-16,42 82 15,-123 0 1,-82-41 15,-41 41-15,82-82 0,-41 41-1,0 0 1,41 0-1,82 41 17,-82 82-32,82 41 15,-82 40 1,-41 1 0,-41 0-1</inkml:trace>
  <inkml:trace contextRef="#ctx0" brushRef="#br0" timeOffset="636715.5732">30721 19552 0,'0'0'0,"0"-81"15,0 162 17,0 42-32,0-41 15,0 123 1,0-83 0,0 1-1,0-82 1</inkml:trace>
  <inkml:trace contextRef="#ctx0" brushRef="#br0" timeOffset="637015.2374">30721 19471 0,'0'0'16,"82"-123"0,-82 41-16,82 82 15,0-41 1,-42 41-1,-40 123 1,0 81 0,-122-81-1,40-41 1,0-41-16,82 41 47,82-82-47,-41 41 15,122 81 1,-81 83 15,0-42-31</inkml:trace>
  <inkml:trace contextRef="#ctx0" brushRef="#br0" timeOffset="637432.2878">31294 20125 0,'0'-82'15,"41"82"1,-41-81-16,163 81 16,-81 0-1,-82 40 1,0 1-16,0 82 15,0-82 1,-123 82 0,82-123-1,82 0 17,41 0-17,0 41 1,-82 40-1,41-81 1,-41 82-16,-82 0 16,41-82-16,0 41 15,-81-41 1,81 0 0,-41 0-16</inkml:trace>
  <inkml:trace contextRef="#ctx0" brushRef="#br0" timeOffset="637665.1182">32030 19962 0,'41'0'47,"0"0"-31,41 0-16,0 0 15,122-41 1,-163 41-16</inkml:trace>
  <inkml:trace contextRef="#ctx0" brushRef="#br0" timeOffset="637965.8931">33135 19348 0,'-82'-41'0,"82"-41"15,0 205 32,0 0-31,0-1-16,0 1 15,0 0-15,0 122 16,-41-81 0,41-82-1,0-123 1,0-41-1</inkml:trace>
  <inkml:trace contextRef="#ctx0" brushRef="#br0" timeOffset="638298.7242">33094 19430 0,'0'0'0,"0"-82"0,41 0 16,40 41-1,42 41 1,-82 0-1,41 0 1,-82 41-16,0 164 16,0-124-16,-82 1 15,-82 41 1,1-41 0,122-41-1,41 0 16,41-41-31,122 0 32,-122 81-32,82 1 15,-41 82-15,0-82 16,-41-41 0</inkml:trace>
  <inkml:trace contextRef="#ctx0" brushRef="#br0" timeOffset="638482.8012">33789 20002 0,'0'0'0,"0"-40"16,0-1-1,0 82 32,0 81-47,0 83 16,0 40-1,0 82 1</inkml:trace>
  <inkml:trace contextRef="#ctx0" brushRef="#br0" timeOffset="641533.0888">18940 25647 0,'0'-41'16,"0"0"15,-82 41-15,0 0-1,41 0 17,0 0-17,41 41 1,-81 82 0,81-41-1,0 82 1,0-83-1,41 42 1,-1-41 15,1-82-15,82 0 0,0-82-1,-82 41 1,0 0-1,-41-41 1,0 1 0,0-83-1,0 123 1,0-41 0,-41 82-1,-41-41-15,41 41 16,-41 0-1,0 0 1,41 0 0,41 123-1,0-41 1</inkml:trace>
  <inkml:trace contextRef="#ctx0" brushRef="#br0" timeOffset="643774.3753">20208 26056 0,'-41'0'15,"-41"0"1,123 0 62,0 0-78,0 0 16,41 0-16,-41-81 15,0 81-15,40 0 16,-40 0-16</inkml:trace>
  <inkml:trace contextRef="#ctx0" brushRef="#br0" timeOffset="644250.0311">20781 25647 0,'0'0'0,"41"-82"16,0 42 0,40 40-1,1-41 1,0 41-1,-82 41 1,41-1 0,-41 83-1,0-82-15,0 0 16,-82 82 0,0-123-1,123 0 16,0-41-15,82 41 0,-41 0-1,-82 41-15,81 41 16,-81 40 0,-41-40-1,-40-82 1,-1 82-16,-123 0 15,124-82 17,-1 0-32</inkml:trace>
  <inkml:trace contextRef="#ctx0" brushRef="#br0" timeOffset="647033.3686">22826 25893 0,'-41'0'0,"41"-82"62,82 82-62,0 0 16,-41 0-16,40-41 16,83 41-1,0 0-15</inkml:trace>
  <inkml:trace contextRef="#ctx0" brushRef="#br0" timeOffset="647433.2189">23931 25116 0,'0'-82'16,"-41"82"15,-82 41-16,123 0-15,-41 327 32,41-82-17,0-122 1,164-164 0,-42-41-1,-81-123 1,-41 41-1,0 42 1,-163 162 0,-1 83-1,123 0 1,41-123 0</inkml:trace>
  <inkml:trace contextRef="#ctx0" brushRef="#br0" timeOffset="648133.8187">24421 21966 0,'41'0'63,"0"0"-63,82-82 15,-41 82-15,-41 0 16,0 0-16,40 0 16,-40 123 15,-41 777 0,0-205-15,123-81-1,-41 163 17,-82-327-17,0-123 1,0-41 0,0-204-1,-82 0 1,-41 0-1,1-41 1,-124 40 0,123-81-1</inkml:trace>
  <inkml:trace contextRef="#ctx0" brushRef="#br0" timeOffset="648874.8217">18899 26384 0</inkml:trace>
  <inkml:trace contextRef="#ctx0" brushRef="#br0" timeOffset="649015.6754">18899 26424 0</inkml:trace>
  <inkml:trace contextRef="#ctx0" brushRef="#br0" timeOffset="650833.3716">32726 20411 0</inkml:trace>
  <inkml:trace contextRef="#ctx0" brushRef="#br0" timeOffset="651320.7469">33585 20371 0,'40'0'62</inkml:trace>
  <inkml:trace contextRef="#ctx0" brushRef="#br0" timeOffset="652833.5415">32766 19471 0,'0'41'94,"0"40"-79,0-40 1,0 41 0,0 164 15,0-1 0,0-122 0,0-82-15,0-82 46,0 0-46,0-41 0,0 0-1,0 0 1,0-40 0,0 81-1,0-82 1,0 82-1,0 0 1,0 0 0,0-41 46,0 123 16,0 82-62,0-82-16,0 0 16,0 82-1,0-1 1,0 1-1,0-82 1,0 82 0,0-42 15,-81-81 125,81-40-156,0-1 16,0 0-16</inkml:trace>
  <inkml:trace contextRef="#ctx0" brushRef="#br0" timeOffset="653434.0484">32848 19512 0,'0'-41'32,"0"-41"-1,0 41 0,-41 41 0,-40-41 16,40 41-31,0 0 46,-41 0-30,82 41-32</inkml:trace>
  <inkml:trace contextRef="#ctx0" brushRef="#br0" timeOffset="656916.8631">40825 16403 0,'0'-41'15,"-41"-41"1,41 41 15,0 82 79,0 41-95,0-41 1,0 41-16,0 40 31,0 1-15,0-41-1,0-41 1,0 41 15,0-123 16,0-41-31,0 0-1,0 41-15,0-41 16,0 41 0,0-163-1,0 122 1,0 41 15,-41 41 16,41 41 109,0 82-140,0-82-1,0 41 1,0-1 0,0-40-16,0 41 15,0 0-15,0-41 16,41-41 125</inkml:trace>
  <inkml:trace contextRef="#ctx0" brushRef="#br0" timeOffset="669891.7757">21353 25279 0,'0'-82'47,"-81"82"-32,-1 0 1,-82-41 15,82 41-15,1-40-1,40 40 1,-41 0 0,41 0-1,-41 0 1,0 0-16,0 0 15,1 0 1,-1 0 0,41 0-1,41 40 1,-41-40-16,-41 82 16,41 0-1,41-41 16,-41 123-15,-40-164-16,81 81 16,-41-40-16,41 41 15,0-41 1,0 0 0,-82 82-1,82-42 1,-41 1-1,41-41 1,0 41 0,0 0-16,0 0 15,0-1 1,0-40-16,82 82 16,-41-41-1,122 0 16,-81-1-15,41 1 0,-41-41-1,-1-41 1,-40 0-16,82 0 16,-41 0-1,0 0 1,0 0-1,-1 0 1,1 0-16,41 0 16,-41 0-1,40-82 1,-40 1 0,0-1-1,0 41 16,-41 41-15,0-41 0,40-82-1,-81 41 1,41 1 0,-41 40-1,41-82 1,-41 41-1,0 41 1,0-41 0,0-81-1,0 81 1,0 0 0,0 0-1,0 41 16,0-40-15,0-1-16,0 0 16,-82 0-1,42-40 1,-42 40 0,0 82-16,-41-82 15,82 0 1,-81 82-1,-1 0 1,0 82 0,123-41-16,-41 41 15</inkml:trace>
  <inkml:trace contextRef="#ctx0" brushRef="#br0" timeOffset="674736.7546">31048 23684 0,'0'123'32,"82"-42"-17,-82-40-15,41-41 16,-41 82-16,41-82 15,245-82 17,-40-327-1,-124 409 0,-122 41-15,41 41-16,-41 122 15,0-81-15,0-41 16,0 41-16</inkml:trace>
  <inkml:trace contextRef="#ctx0" brushRef="#br0" timeOffset="675352.3537">36816 19839 0,'0'-41'0,"0"123"47,0 40-47,0 1 16,-41 41-1,41 40 17,0-204-1,0-41-31</inkml:trace>
  <inkml:trace contextRef="#ctx0" brushRef="#br0" timeOffset="675670.3316">36857 19675 0,'0'0'0,"0"-82"0,82 41 15,-82 1 1,204-42-1,-81 123 1,-41 40 0,-82 124-1,-164 40 1,42-204 0,-1 41-1,123 0 1,0-41-1,123 0 1,-1 81 0,1 1-1,0 0 1,0 41 0</inkml:trace>
  <inkml:trace contextRef="#ctx0" brushRef="#br0" timeOffset="676069.3772">37839 20452 0,'0'-81'0,"41"-1"15,81 0 1,1 82-1,-123 41 1,82 163 0,-123-81-1,0-41 1,41-123 31,41 41-32,41 0 1,-41 41 0,-41 41-1,0-41 1,-123 81 0,82 1-16,-41-123 15,1 0-15</inkml:trace>
  <inkml:trace contextRef="#ctx0" brushRef="#br0" timeOffset="676570.1427">38821 20166 0,'-41'0'0,"123"-41"47,40 41-47,42 0 16,122 0-1,-81-82 1,-164 82-1,0 0-15,-41-41 16,-41 41 15,41-40-31,-82 40 16,-123-82 0,164 82 15,41-41-16,41 41 1,41 0 0,0 41-1,-82 122 1,0 1 0,-41 0-1,-82-1 1</inkml:trace>
  <inkml:trace contextRef="#ctx0" brushRef="#br0" timeOffset="676986.6632">40948 19552 0,'0'41'31,"0"41"-15,0 0-16,0 82 31,0-83-31,0 83 15,0-123-15,0 0 16</inkml:trace>
  <inkml:trace contextRef="#ctx0" brushRef="#br0" timeOffset="677336.9742">40948 19634 0,'0'0'0,"0"-41"15,0 0-15,41-81 16,122 40 0,-122 82-1,41 82 1,-164 204 0,-40-163-1,40-82 16,41 0-15,164-41 15,-42 122-15,42 1 0,0 0-1,-1-1 1,-40 1-1</inkml:trace>
  <inkml:trace contextRef="#ctx0" brushRef="#br0" timeOffset="677802.7574">41970 20330 0,'0'-82'0,"0"41"16,82-41 0,0 82-1,-41 0 1,-41 82-1,0 0 1,0 40 0,-41-81-1,82-41 32,0 0-31,82 0-1,-82 82 1,-41 0 0,0 0-1,-205 81 1,82-163 0</inkml:trace>
  <inkml:trace contextRef="#ctx0" brushRef="#br0" timeOffset="678770.1294">42748 20043 0,'82'0'47,"-1"0"-47,124 0 31,-1 0 1,-122-41-17</inkml:trace>
  <inkml:trace contextRef="#ctx0" brushRef="#br0" timeOffset="679353.7233">44425 19716 0,'0'-41'16,"0"0"0,0-41-1,82 82 1,0 0-1,-1 82 1,-81 41 0,-41-82-1,-81 82 1,81-82 0,82-41 30,0-82-30,40 82 0,42 0-1,-123 82 1,0-1 0,-123-40-1,1 41 1,40-82-1,-41-41 1</inkml:trace>
  <inkml:trace contextRef="#ctx0" brushRef="#br0" timeOffset="679619.8539">44261 20657 0,'41'0'32,"41"0"-17,0-41-15,163 41 16,-40-41-1,-83 41 1</inkml:trace>
  <inkml:trace contextRef="#ctx0" brushRef="#br0" timeOffset="679953.8247">44589 20984 0,'-82'0'16,"123"0"-1,0 0 1,-1 0-16,42 0 16,0 41-1,-82 82 1,0-41-1,-164 40 1,124-81 0,80-41 31,42 0-32,41 0 1,0-123-16,81 1 15</inkml:trace>
  <inkml:trace contextRef="#ctx0" brushRef="#br0" timeOffset="680553.8902">45448 19921 0,'0'0'0,"-41"-82"16,41 41-16,0 0 31,0 82 1,0 41-32,0 81 31,0 1-16,0 0 1,0-124 0,0 1-1,0-122 1,0-124 0,0-286-1,0 287 1,41 122-1,40 82 17,-81 41-17,0 0-15,-41 81 16,-40 42 0,40-82 15,41 0-16,0-1 1,41-40 0,122-41-1,-40 82 1,-123 0-16,41-82 16,-41 82-16,0-41 15</inkml:trace>
  <inkml:trace contextRef="#ctx0" brushRef="#br0" timeOffset="680994.3674">46020 20207 0,'0'-41'16,"0"0"-1,41 41 1,41 0-1,0 0 1,-82 41 0,-82 82-1,41-1 1,0-40 0,164-82 15,81-41-16,1-40-15,-1-1 16,-163 82 0,-41-41-16,41 41 15,-41 41 95,-82-41-110</inkml:trace>
  <inkml:trace contextRef="#ctx0" brushRef="#br0" timeOffset="681736.8268">37021 22498 0,'82'-82'16,"-1"82"-1,42-41-15,0 41 31,-82 0-31</inkml:trace>
  <inkml:trace contextRef="#ctx0" brushRef="#br0" timeOffset="682120.5651">37103 22457 0,'-41'-41'16,"41"82"31,0 41-47,0 122 16,0 123 15,41 410-16,-41-206 1,0-81 0,-41 0-1,41-41 1,0-122 0,0-165-16,41 42 15,-41-123-15,81 41 16,1-41-1,41-41 1,-41-82 0</inkml:trace>
  <inkml:trace contextRef="#ctx0" brushRef="#br0" timeOffset="682622.6037">38125 22702 0,'0'-82'16,"0"1"-1,0 162 32,0 1-47,0 245 31,0-163 1</inkml:trace>
  <inkml:trace contextRef="#ctx0" brushRef="#br0" timeOffset="683020.9307">40252 22539 0,'0'81'78,"0"42"-78,0-41 0,0-41 16,0 41 0,0 163-1,0-163 1</inkml:trace>
  <inkml:trace contextRef="#ctx0" brushRef="#br0" timeOffset="683354.286">42134 22416 0,'0'0'0,"0"-41"15,82 41 1,-82 82 47,0 0-63,0-1 15,0 1-15,0 82 16,0-1-1,0-122-15</inkml:trace>
  <inkml:trace contextRef="#ctx0" brushRef="#br0" timeOffset="684269.9898">37962 24052 0,'0'0'0,"0"-41"15,0 82 48,-82 41-47,82 41-16,0-1 15,0 1-15,41 0 16,-41-82-16,81-41 15,-81 81-15,123-81 0,-82 0 16,0 0 0,41 0-16,41-368 47,-287 82-16,0 245-16,82 41 1,82 123 0,41-41-1,41-82-15</inkml:trace>
  <inkml:trace contextRef="#ctx0" brushRef="#br0" timeOffset="684503.8612">39148 24379 0,'82'0'31,"0"0"-15,-1 0 0,83 0-16</inkml:trace>
  <inkml:trace contextRef="#ctx0" brushRef="#br0" timeOffset="684886.792">40089 24216 0,'0'-41'16,"82"-41"0,-42 82-1,1 0-15,0 0 16,-41 82-1,0-41 1,0 122 0,-122 1-1,81-123 1,-41 41 0,123-82 15,41-41-16,40 0 1,-81 41 0</inkml:trace>
  <inkml:trace contextRef="#ctx0" brushRef="#br0" timeOffset="685170.7952">41316 24338 0,'-41'0'16,"82"0"31,41 0-47,0 0 15,40-41-15,-40 41 16,-41 0-16,0-40 16</inkml:trace>
  <inkml:trace contextRef="#ctx0" brushRef="#br0" timeOffset="685553.8571">42461 23929 0,'0'-41'15,"-41"-40"1,1 81-1,-124 40 1,123-40-16,-41 205 16,41 0-1,41 122 1,123-286 15,82-41-15,-165 0-1,42-41 1,-82-41-16,-41 82 16,-40 0-16,-1 0 15,-82 123 1,82-82 0,82 40-16</inkml:trace>
  <inkml:trace contextRef="#ctx0" brushRef="#br0" timeOffset="686354.1408">38002 25770 0,'0'-82'16,"0"41"-1,-40 41 1,-42 0 0,41 82-16,41 368 31,41-327 16,163-123-32,-40-123 1,-41-122 0,-123 40-1,-82 82 1,-41 42 0,-41 162-1,83 1 1,81 82-1,163-123 1</inkml:trace>
  <inkml:trace contextRef="#ctx0" brushRef="#br0" timeOffset="686838.1418">40416 25606 0,'0'-41'16,"0"-40"15,0 122 0,0-1-31,-82 1 16,82 82-16,-82 41 15,82 40 1,82-40 15,0-164-31,0 41 16,-41-41-16,41-41 15,-42-123 1,42-40 0,-204-83-1,-1 206 1,-41 81 0,41 122-1,83 1 1,40-41-1</inkml:trace>
  <inkml:trace contextRef="#ctx0" brushRef="#br0" timeOffset="687723.6042">42298 25688 0,'0'-82'15,"122"1"-15,-81 81 0,123-41 31,-123 122 1,-246 206-1,124-205 0,162-123 0,1 41-31,0 0 16,0 41 0,-82 81-1,-41-40 1,-123 0 15,1 0-15,81-82-1,41-41 1</inkml:trace>
  <inkml:trace contextRef="#ctx0" brushRef="#br0" timeOffset="688504.6133">43239 22334 0,'-82'0'15,"82"-41"1,82 0 15,-1 41-15,-40 0-16,0-82 16,41 82 15,0 82-16,-82 123 1,0 122 0,0 327-1,0-81 1,0-41 0,0 41-1,0-124 1,0-285-16,-82 122 15,41-163 1,41-82-16,-82 41 16,82-41 15,-41-41-31,0 82 31,-40-42-15,40-40-1,-41 82 1,41-82 0,0-82-16</inkml:trace>
  <inkml:trace contextRef="#ctx0" brushRef="#br0" timeOffset="689396.2731">20372 26793 0,'-41'41'63</inkml:trace>
  <inkml:trace contextRef="#ctx0" brushRef="#br0" timeOffset="689554.0978">20494 26874 0,'-81'0'31,"81"41"-15</inkml:trace>
  <inkml:trace contextRef="#ctx0" brushRef="#br0" timeOffset="689663.2411">20699 26915 0</inkml:trace>
  <inkml:trace contextRef="#ctx0" brushRef="#br0" timeOffset="693362.2352">42339 16076 0,'0'-41'78,"81"41"-15,1 0-48,0 0 1,-82 81-1,-41-81 1,-41 82 15,82 0 47,41-82-62,-41 41 0,82-41-1,-82 41-15,-41 41 32,0-82-32,0 0 15,-40 41 1,40-41-1</inkml:trace>
  <inkml:trace contextRef="#ctx0" brushRef="#br0" timeOffset="693721.5747">42666 16198 0,'0'-41'32,"0"82"61,0 41-93,0-41 16,-41 41-16,41-41 0,0 81 31,-41-81-15,41 82-1,-41-82 1</inkml:trace>
  <inkml:trace contextRef="#ctx0" brushRef="#br0" timeOffset="694154.3034">42707 16566 0,'0'-81'16,"41"81"0,0 0-1,40 0 16,-81 41-15,0-1 0,-40-40-16,40 82 15,-41-41 1,82-41 62,81 0-62,-40 0-16,-41 0 15,0 0 1</inkml:trace>
  <inkml:trace contextRef="#ctx0" brushRef="#br0" timeOffset="694534.72">43198 17916 0,'-41'0'16</inkml:trace>
  <inkml:trace contextRef="#ctx0" brushRef="#br0" timeOffset="698138.6112">44589 24502 0,'40'0'47,"83"0"-47,41 0 15,-1 0-15,328 0 32,-327 0 15,-246 0-16,0-82-16,-40 41 1,40 41 0,123 0 31,40 0-47,124 0 15,-164 123 1,0 0-1,-164 163 1,41-245 0,82 0-1</inkml:trace>
  <inkml:trace contextRef="#ctx0" brushRef="#br0" timeOffset="698538.6976">46266 24461 0,'0'-123'0,"0"164"47,0 82-31,0 0-16,0-1 15,0 42-15,0 81 16,82-204 0,40 41-1,165-245 17,-83-165-17,-163 42 1,-41 122-1,0 205 17,0 0-17,0 41 1</inkml:trace>
  <inkml:trace contextRef="#ctx0" brushRef="#br0" timeOffset="930690.3643">35998 5236 0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29:45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11904 4827 0,'0'-123'15,"0"82"1,0 0 0,0 0-1,0 82 32,-82 491-16,41-368-15,41-83 0,0-40-1,0-122 16,0-42-15,0 0 0,0-245-1,82 41 1,0-1 0,-82 288-1,41 40 1,81 368-1,-122 0 1,0 123 0,0-287-1,82-81 1,-41-82 0,0-41-1,-41-123 1</inkml:trace>
  <inkml:trace contextRef="#ctx0" brushRef="#br0" timeOffset="233.0617">11618 5031 0,'-82'0'16,"123"0"15,40 0-31,1 0 16,41 0-16,245-41 16,-204 41-1</inkml:trace>
  <inkml:trace contextRef="#ctx0" brushRef="#br0" timeOffset="716.65">13581 4500 0,'0'-41'16,"0"0"0,-41 82 31,41 40-47,-123 42 15,83 82-15,-42-42 16,0 42-16,0-82 15,41-42-15,41 1 0,-82 0 16,82-123 31,0-41-47</inkml:trace>
  <inkml:trace contextRef="#ctx0" brushRef="#br0" timeOffset="933.3531">12927 4581 0,'0'0'0,"0"-41"15,0 123 17,40 0-17,42 0 1,123 204-1,-82-81 1,-42-123 0,1-82-16</inkml:trace>
  <inkml:trace contextRef="#ctx0" brushRef="#br0" timeOffset="1166.5927">14277 4949 0,'40'0'31,"42"0"-31,82 0 15,-41 0-15,-1 0 16,-40 0 0</inkml:trace>
  <inkml:trace contextRef="#ctx0" brushRef="#br0" timeOffset="1316.5505">14440 5277 0,'82'0'31,"41"-41"-31,-1 41 16,1-41-1,123 41-15</inkml:trace>
  <inkml:trace contextRef="#ctx0" brushRef="#br0" timeOffset="2250.3662">15790 4377 0,'0'-41'31,"0"0"0,0 82 94,0 41-125,0 40 0,0 1 16,0 0-1,0 81 1,0 42 0,0-205-1,0-123 32,0-41-47,0 0 16,0-245-1,0 164 1,41 163 0,41 0-1,-41 41 1,-41 82 15,0 41-15,-41 81-1,-41-122 1,82-41 0,123-41 15,-42 0-31,1 0 15,-41 82 1,-41 81 0,-82-40-1,-40-41 1,-1 0-16,41-82 16,41 0-16,0 40 15,-40-40-15</inkml:trace>
  <inkml:trace contextRef="#ctx0" brushRef="#br0" timeOffset="3200.7265">10636 6708 0,'0'-81'15,"0"40"1,0 163 47,0 42-63,0 0 15,0 286 1,0-246 15,0-81-15,0-82-1,0 0 1,41-41 0,41 0-1,40 0 1,-81 0-16,82 0 15,-82 0-15,41 0 16,-1 0 15</inkml:trace>
  <inkml:trace contextRef="#ctx0" brushRef="#br0" timeOffset="3750.6491">11699 6995 0,'0'0'0,"0"-41"15,0-41 1,0 123 47,0 82-63,0-1 0,0 1 15,82 0-15,-82 40 16,82 42 15,-82-123-15,41-82-1,41-41 1,122-82 0,-122-41-1,-82 1 1,82-83-1,-82 206 1,0-42 0,-41 41-1,41 123 32,41-82-31</inkml:trace>
  <inkml:trace contextRef="#ctx0" brushRef="#br0" timeOffset="4654.4155">13254 7077 0,'0'-82'16,"0"41"-1,-123 164 32,82-1-47,-41 1 0,-40 163 32,40-122-17,41-41 1</inkml:trace>
  <inkml:trace contextRef="#ctx0" brushRef="#br0" timeOffset="4933.9192">12763 7158 0,'0'-41'0,"0"1"31,0 80 1,82 124-17,40-41 1,1 81-1,0-81 1,-41 0 0,0-82-1</inkml:trace>
  <inkml:trace contextRef="#ctx0" brushRef="#br0" timeOffset="5201.1719">14317 7322 0,'0'-41'31,"82"41"-16,0 0-15,82-82 16,-1 82 0,-122 0-1</inkml:trace>
  <inkml:trace contextRef="#ctx0" brushRef="#br0" timeOffset="5333.9187">14481 7567 0,'82'0'32,"0"0"-17,163 0 1,-122-122-16</inkml:trace>
  <inkml:trace contextRef="#ctx0" brushRef="#br0" timeOffset="5650.6241">15913 6872 0,'0'-41'15,"-82"82"32,82 0-47,0 41 16,0 40-1,0 83 1,0-1 0,0-122-1,0-123 16</inkml:trace>
  <inkml:trace contextRef="#ctx0" brushRef="#br0" timeOffset="6067.4482">15831 6708 0,'0'0'0,"0"-81"15,41 81-15,82-82 31,-42 0-15,42 123 0,-123 82-1,-82 163 1,-40-122 0,-1-83-1,123-40 1,0-82 15,41 0-31,122-40 16,1 81-1,-123 41 1,41 40 0,0 1-16,-82 0 15,-82 0 1,41-82-1,-41 122 1,-123-122 0,83 0-1</inkml:trace>
  <inkml:trace contextRef="#ctx0" brushRef="#br0" timeOffset="9300.8077">25976 2168 0,'0'-123'16,"0"82"-1,-82 41 1,82 123 31,82 41-47,-82-42 0,123 206 31,40-42 0,-40-204 0,122-532 1,-163 82-17,-82 163 1,0 82 0,0 83-1,0-42 16,0 123-15,0 0 0,0-1-16</inkml:trace>
  <inkml:trace contextRef="#ctx0" brushRef="#br0" timeOffset="9750.9493">27612 2004 0,'-41'41'47,"41"41"-31,-82 0-16,82 41 15,-81 81-15,81-81 16,-164 163 0,164-204-1,0-41 1</inkml:trace>
  <inkml:trace contextRef="#ctx0" brushRef="#br0" timeOffset="9984.7474">27244 2209 0,'0'0'15,"0"-82"-15,41 205 63,41-41-63,-41-1 15,40 42-15,42 163 16,0-122 0,0-123-1</inkml:trace>
  <inkml:trace contextRef="#ctx0" brushRef="#br0" timeOffset="10185.1097">28267 2495 0,'41'0'31,"-1"0"-31,83 0 16,0 0-16,-41-41 16,-41 41-1</inkml:trace>
  <inkml:trace contextRef="#ctx0" brushRef="#br0" timeOffset="10318.0803">28389 2782 0,'82'-41'32,"0"41"-32,41-41 15,122-82 1</inkml:trace>
  <inkml:trace contextRef="#ctx0" brushRef="#br0" timeOffset="10885.2332">29698 2004 0,'-81'-41'0,"81"-40"15,0-1 17,0 123-1,40 0-31,-40 0 16,82 81-1,0-40-15,41 41 16,-82-123-16,-41 41 15,82-41 1,122-41 0,-163-41-1,-41-41 1,0 1 0,0 40-1,-82 0 16,82 123 1,0 41-17,0 286 1,0-82 0,0 123-1,0-123 1,0-163-1</inkml:trace>
  <inkml:trace contextRef="#ctx0" brushRef="#br0" timeOffset="11083.7147">30721 3109 0</inkml:trace>
  <inkml:trace contextRef="#ctx0" brushRef="#br0" timeOffset="12067.959">10799 9326 0,'-40'-41'16,"40"-40"15,0 121 0,0 42-31,40 164 16,-40-1 0,0-40-1,-40-42 1,40-81 0,0-41-1,40-41 16,206 0-15,-123 0 0,81 0-1,-122 0-15</inkml:trace>
  <inkml:trace contextRef="#ctx0" brushRef="#br0" timeOffset="12600.9968">12108 9490 0,'0'-82'16,"0"0"-1,0 123 32,82 0-31,-82 0-16,82 41 16,-41 0-1,0-1 1,41-40-1,-41-41 1,0-81 0,40-1-1,-81-82 1,0-40 0,0 163-1,0 82 16,0 40-15,0 42 0,0 286-1,0-82 1,0-163 0</inkml:trace>
  <inkml:trace contextRef="#ctx0" brushRef="#br0" timeOffset="12817.9427">13540 9735 0,'-82'-41'0,"164"41"31,0 0-15,41-81-16,-41 81 16,40 0-1</inkml:trace>
  <inkml:trace contextRef="#ctx0" brushRef="#br0" timeOffset="12951.9319">13663 9981 0,'82'0'47,"40"-41"-47,1 41 16,-41-82-16</inkml:trace>
  <inkml:trace contextRef="#ctx0" brushRef="#br0" timeOffset="13234.958">14890 9285 0,'0'-81'16,"0"40"-1,0 122 16,0 42-15,0 0-16,0 41 16,0 40-1,0-81 1</inkml:trace>
  <inkml:trace contextRef="#ctx0" brushRef="#br0" timeOffset="13617.7345">14890 9285 0,'0'0'0,"0"-163"15,0 122-15,82-41 16,0 82 0,-41 0-1,40 164 1,-81-1-1,-81 1 1,-42-123 0,82 41-1,82-82 32,0 0-47,122 0 31,-81 41-15,0 81 0,-82-40-1,-123 41 1,-40-41 0,40-82-1,41-41-15</inkml:trace>
  <inkml:trace contextRef="#ctx0" brushRef="#br0" timeOffset="27364.477">10963 8345 0</inkml:trace>
  <inkml:trace contextRef="#ctx0" brushRef="#br0" timeOffset="27605.0325">12190 8222 0</inkml:trace>
  <inkml:trace contextRef="#ctx0" brushRef="#br0" timeOffset="32175.8486">11454 6954 0,'0'-41'16,"0"-41"0,0 41 15,0 123 16,0-41-32,0 41-15,0 163 16,0-122-16,0 0 16,0 122-1,0-40 1,0-124-1,0-122 32</inkml:trace>
  <inkml:trace contextRef="#ctx0" brushRef="#br0" timeOffset="33276.257">11372 6749 0,'0'-82'15,"0"42"1,82 40 0,-41-41-1,82-41 1,-1 82-1,42 0 1,81-41 0,124 41-1,-165 0 1,-163 0 15,0 0-15,41 0-1,40 0 1,-40 0 0,0 0-1,-41 0 1,0 0 0,41 0 15,-41 41-16,40 41 1,-40-1 0,0 1-1,41 0 1,-82 0 15,0 0-15,0 81-1,0-81 1,0 41 0,0 81-1,0-81 1,0-41 0,0-41-1,0 0 1,-82-41-1,-41 82 1,-81-42 0,40 42-1,1-41 1,81-41 0,0 82-1,0-82-15,41 0 16,-122 41-1,-42-41 1,-40 82 0,122-82-1,82 0 1</inkml:trace>
  <inkml:trace contextRef="#ctx0" brushRef="#br0" timeOffset="34536.6181">6954 11699 0,'-41'0'16,"82"0"31,0 0-47,0 0 0,41 0 15,41 0-15,-83 0 16,1 0-1</inkml:trace>
  <inkml:trace contextRef="#ctx0" brushRef="#br0" timeOffset="35070.9025">6791 11821 0,'0'-81'0,"0"122"63,0 81-48,0-81 1,0 41-16,0 0 15,40 163 1,-40 164 0,0-41-1,-40 287 1,40-410 0,0-40-1,0-42 1,0 1-1,0-82-15,0 82 16,0-42 0,0 1-16,0 163 15,0-81 1,0 81 15,81-81-15,-81-83-1,0 1 1,41-82 0,164-41-1,-42-41-15</inkml:trace>
  <inkml:trace contextRef="#ctx0" brushRef="#br0" timeOffset="38104.0673">7609 12435 0,'0'-41'0,"0"0"16,0 0-16,0-81 16,0 244 46,0 1-62,0 0 16,0-1-16,0 247 31,0-328-15</inkml:trace>
  <inkml:trace contextRef="#ctx0" brushRef="#br0" timeOffset="38603.7274">8795 12312 0,'0'0'0,"0"-122"16,41 122-16,-41-41 16,0 163 30,-41-40-46,41 82 16,0-41-16,82 122 31,-41-245-31,163-82 47,-122 0-47,-82 41 16,0-122-1,-82-42 1,-122 124 0,122 81-1,0 40 1,82 124 0,41-164-1</inkml:trace>
  <inkml:trace contextRef="#ctx0" brushRef="#br0" timeOffset="39054.894">10227 12312 0,'0'-81'0,"0"40"16,0 82 47,0 40-63,0 1 15,0 41-15,0-41 16,122 122-1,1-204 1,-41 0 0,41-82-1,-41-122 17,-42-42-17,-121 124 1,-42 122-1,-41 0 1,-81 122 0,204-81-1</inkml:trace>
  <inkml:trace contextRef="#ctx0" brushRef="#br0" timeOffset="39804.2889">7322 14030 0,'-41'0'15,"41"-81"1,0 40-1,491-41 17,-491 327-1,-122-81-15,40-123-1,41 41 1,41-123 15,41 41-31,163 0 16,-163 41-1,0 40 17,-82 42-17,-41-41 1,-40 0-1,-1-82 1,82-41 0,41 0-16</inkml:trace>
  <inkml:trace contextRef="#ctx0" brushRef="#br0" timeOffset="40154.0153">9368 13989 0,'0'0'0,"0"-81"16,0 40-1,0 0 1,0 123 47,0 40-63,0 1 15,0-41-15,0 81 16,0-40-1</inkml:trace>
  <inkml:trace contextRef="#ctx0" brushRef="#br0" timeOffset="40587.4332">10759 13908 0,'-41'-41'31,"0"82"16,41 40-47,0 42 15,-82 0-15,82 122 16,41-40 0,41-205-1,-1 0 17,124-287-17,-123 42 1,-123-82-1,-82 286 1,-122 41 0,204 82-1,0 0 1</inkml:trace>
  <inkml:trace contextRef="#ctx0" brushRef="#br0" timeOffset="44004.4496">7650 15789 0,'0'-82'16,"-82"1"-1,82-1 1,0 205 31,0 449-32,0-367 17,0-83-17,41-40 1</inkml:trace>
  <inkml:trace contextRef="#ctx0" brushRef="#br0" timeOffset="44571.4858">8345 15789 0,'0'-82'0,"0"1"16,41 40-1,41 41 1,0 0 0,-82 41-1,0 81 1,-164 1-1,164-41 1,82-205 31,-41 123-31,40 0-1,-40 0 1,-41 123-1,0 0 1,-81-42 0,-42 1-1,82-82 1</inkml:trace>
  <inkml:trace contextRef="#ctx0" brushRef="#br0" timeOffset="44838.5009">9000 15789 0,'0'-122'0,"0"203"62,0 1-62,0 0 16,0 0-16,0 0 16,-82 163-1,82-81 1,0-123 0</inkml:trace>
  <inkml:trace contextRef="#ctx0" brushRef="#br0" timeOffset="45138.4573">9163 16157 0,'0'-81'0,"41"81"16,0-41-1,82 41 1,-42 0-1,-81 204 1,-81 1 0,-42-83-1,123-40 1,41-123 15,41 41-15,204-204-1</inkml:trace>
  <inkml:trace contextRef="#ctx0" brushRef="#br0" timeOffset="45838.5928">11086 15585 0,'0'-41'15,"0"0"1,0 82 15,0 41-15,0-1-16,0 206 31,0-42-15,0-204-1,0-123 32,0 0-47,0-204 16,0 123 15,0 40-15,0 164 15,0 41-16,0 81 1,0 1 0,0-1-1,-82-40 1</inkml:trace>
  <inkml:trace contextRef="#ctx0" brushRef="#br0" timeOffset="46637.7728">11822 11740 0,'0'-41'46,"41"41"-30,82 0 0,-41 0 15,-82 491 0,81-164-15,-81 0-1,0 123 1,0 450 0,0-368 15,0 40-15,0-203-1,-41-42 1,41-245-1,-40 40 1,-42-40 0,41 0-1,0-41 1,-82-41 0,41 0-1,82-41 1</inkml:trace>
  <inkml:trace contextRef="#ctx0" brushRef="#br0" timeOffset="47255.0996">13049 11535 0,'41'0'47,"41"0"-31,-41 0-16,0 0 15,41 0 1</inkml:trace>
  <inkml:trace contextRef="#ctx0" brushRef="#br0" timeOffset="47721.4923">12967 11576 0,'0'82'78,"0"0"-78,0 40 15,0 1-15,0 41 16,0 81 0,41 410-1,-41-205 1,0-41-1,0-82 1,0 82 0,0-164-1,0 1 1,0-42 0,0-40-1,0-82-15,0 40 16,82-40-1,-82-41-15,0 41 16,41-41 15,41-41-15,0 0 0,0-82-16</inkml:trace>
  <inkml:trace contextRef="#ctx0" brushRef="#br0" timeOffset="48515.8153">14972 11372 0,'0'-41'47,"82"41"-47,40 0 47,-81 245-16,-41-40-15,82 40-1,-82 82 1,0 246 0,0-82-1,0 0 1,0 81 0,0-163-1,0-204-15,0 122 16,0-204-1,0-41-15,0 40 16,0-81 0,-82 0 15,41 41-15,1-82-1,-42 0 1,82-82-1</inkml:trace>
  <inkml:trace contextRef="#ctx0" brushRef="#br0" timeOffset="48838.8762">16404 13335 0,'0'0'0,"0"-41"16,41 41-1,245 0 17,-163 0-17</inkml:trace>
  <inkml:trace contextRef="#ctx0" brushRef="#br0" timeOffset="48938.3135">16445 13662 0,'0'0'16,"40"0"0,288-41-1</inkml:trace>
  <inkml:trace contextRef="#ctx0" brushRef="#br0" timeOffset="49488.9248">17672 10758 0,'0'-41'31,"122"-41"-15,1 82-16,286-41 47</inkml:trace>
  <inkml:trace contextRef="#ctx0" brushRef="#br0" timeOffset="49955.1772">17794 10758 0,'0'41'78,"0"41"-78,0-1 16,0 42-16,0 41 15,0-1-15,0 369 32,0-286-32,0 244 15,0-285-15,0 40 16,0 205-1,-81 0 1,-1 123 0,0-123-1,82-123 1,0 41 0,0-122-1,0-124-15,0 1 16,0-82-1,0 41-15,0-41 16,41-41 0,245-41-1,82-123 1</inkml:trace>
  <inkml:trace contextRef="#ctx0" brushRef="#br0" timeOffset="55706.0309">18490 11126 0,'0'-82'0,"0"41"16,0 0 0,0 164 15,0 0-31,0 0 15,0 122 1,-41-122 15,41-41-15</inkml:trace>
  <inkml:trace contextRef="#ctx0" brushRef="#br0" timeOffset="55989.4638">18531 12640 0,'0'-41'31,"82"41"-31,40 0 16,42 0-1,0-41-15</inkml:trace>
  <inkml:trace contextRef="#ctx0" brushRef="#br0" timeOffset="56622.471">18285 12885 0,'0'0'0,"-41"0"15,41 82 32,0 0-31,82-82 31,0 0-32,-41-41 1,0 0 0,-41 82 46,0 41 1,0-1-48,82-40 1,-82 41 0,0-41-1,0 0 16,-41 0-15,-41 41 0,41-82-1,-41 40 1,123-40 15</inkml:trace>
  <inkml:trace contextRef="#ctx0" brushRef="#br0" timeOffset="57422.2629">18572 12721 0,'-82'0'16,"82"-41"0,-41 41 46,0 41-31,41 0-31,0 41 16,0 0 0,-82-41-16,82 0 15,0 41 1,82-123 78,0 41-79,0 0 1,40 0-1,-40 81 1,-82 42 0,0-41-1,-82 0 1,1 0 0,-42 40-1,41-81 1,0-41-1,82 41 1</inkml:trace>
  <inkml:trace contextRef="#ctx0" brushRef="#br0" timeOffset="57839.4402">18490 14398 0,'-41'0'16,"41"82"30,0 0-46,0 0 16,0 0-16,0 40 16,0 83-1,0-164 1</inkml:trace>
  <inkml:trace contextRef="#ctx0" brushRef="#br0" timeOffset="58122.6046">18735 14562 0,'0'0'0,"-41"0"15,41 41 1,0 123 0,0-42-1,82-40 1,82-41-1,-41-82 1,-82-41-16,40-40 16,-81 81-16,0-41 15,-163 41 1,-1 41 0,0 0-1,42 0 1</inkml:trace>
  <inkml:trace contextRef="#ctx0" brushRef="#br0" timeOffset="59972.9543">13867 11903 0,'-40'-41'16,"40"-40"-1,0 40 1,-41 41 15,41 204 1,81 42-17,-40-205 1,0 40-1,41-81 1,0-81 15,0-83-15,-82 41 0,0 82-1,0-41 1,0 42-1,0 80 17,0 83-17,0 82 1,0-83-16,41 124 16,-41-123-1,0-42-15,0 42 16,0-82-1,-82-41 1,41 0 15,41-123-15,0 41 0,41-40-16</inkml:trace>
  <inkml:trace contextRef="#ctx0" brushRef="#br0" timeOffset="60206.6218">14481 12231 0,'0'-82'31,"0"123"0,0 40-31,0 1 16,0 0-1,0 82 1,82 81 0</inkml:trace>
  <inkml:trace contextRef="#ctx0" brushRef="#br0" timeOffset="61073.4374">13867 13499 0,'0'-41'0,"0"-41"16,0 164 46,41-41-62,-41-1 0,41 83 16,41-123 0,41 0 15,-82 0-31,81-245 31,-122 204-15,0 0-16,0 123 31,0 0-15,0-1-1,0 124 1,0-41 0,0-42-1,-81 1 1,40-123-1,0 0 1,0 0 0,41-123-1,41 1 1,163 40 0,-81 0-1,-41 41 1,-41 41 46,-41 41-46,0 41 0,0-41-16,-41 40 15,0-40 1,41 41-1,-41-82 1,82 0 0,163 0-1,-122 0 1</inkml:trace>
  <inkml:trace contextRef="#ctx0" brushRef="#br0" timeOffset="61670.0209">13867 14930 0,'0'-82'16,"0"123"31,0 41-47,-81-41 15,81 41-15,0-41 16,41 41 0,40-82 15,1-82-15,0-41-1,-82 82-15,0-41 16,0 1-1,0 162 17,0 1-32,0 164 15,82 122 1,-82-123 0,0-122-1,0-82 1,-82-41-16,0 0 15,41 0 1</inkml:trace>
  <inkml:trace contextRef="#ctx0" brushRef="#br0" timeOffset="62006.9125">14277 15462 0,'0'-82'0,"81"82"16,-40-41-16,41 41 16,-41 0-1,0 41 1,-41 82 0,-123-41-1,123 0 1,41-82 31,0 0-32,-41 81 1,0 1 0,-82 41-1,-81-82 1,40 41-1</inkml:trace>
  <inkml:trace contextRef="#ctx0" brushRef="#br0" timeOffset="63640.1396">13213 17630 0,'-123'-41'0,"82"-41"31,41 164 0,0 41-15,41-1-16,-41 1 16,123 82 15,-82-123-31,122-164 31,-81 41-15,-82-82-16,41 0 15,-41-40 1,0 122 15,0-41-15,0 123 0,0 163-1,0-40-15,0 204 16,0-81-16,0-83 15,0 123 1,0-204 0,-163 0-1,122-123 1,-82-41 0,82-164-1,82-40 1,41 122-1</inkml:trace>
  <inkml:trace contextRef="#ctx0" brushRef="#br0" timeOffset="64307.1915">13949 18244 0,'0'-82'16,"0"41"0,0 123 46,0-1-62,0 1 0,0 0 16,0 41-16,0-41 15,0-1 1,0 1 15,0-245 1,0-124-1,0 246-16,0 0 1,0 123 47,0 0-48,0 0-15,0 41 16,0 40-1,0-81 1,0 0 0</inkml:trace>
  <inkml:trace contextRef="#ctx0" brushRef="#br0" timeOffset="64540.3428">14849 18203 0,'41'0'46,"41"0"-46,0-82 0,-41 82 16,40 0 0</inkml:trace>
  <inkml:trace contextRef="#ctx0" brushRef="#br0" timeOffset="64689.721">14890 18530 0,'82'-41'47,"41"41"-47,40-82 15,-81 82-15</inkml:trace>
  <inkml:trace contextRef="#ctx0" brushRef="#br0" timeOffset="64972.9883">16158 17671 0,'0'-82'15,"0"123"16,0 41-31,0 0 16,0 40-16,0 42 31,0 0-15,0-42 0,0-81-16</inkml:trace>
  <inkml:trace contextRef="#ctx0" brushRef="#br0" timeOffset="65990.1654">19635 10553 0,'41'-81'0,"41"81"16,-41 0-1,0 0-15,41 0 16,-41 0-16,-41 41 16,81 40-1,-40 247 16,-82 612 1,41 42-17,0-491 1,41-123 0,-41-41-1,0 123 1,-41-163-1,-40-42 17,40-204-17,0 0 1,-41 82 0,-41-83-1,-40-40 1</inkml:trace>
  <inkml:trace contextRef="#ctx0" brushRef="#br0" timeOffset="67407.192">11863 19921 0,'0'0'0,"-41"0"15,41-41-15,0-41 32,0 0-32,41 82 15,123 0 1,-83 450 15,-203-82 16,81-327-16,41-164-15,82 42-1,-1 40 1,1 163 0,-82 42-1,-122 0 1,-1-123 0,82-41-16,0 0 15,-41 0 1,0 0-1,82-41-15,0-41 16</inkml:trace>
  <inkml:trace contextRef="#ctx0" brushRef="#br0" timeOffset="67907.0352">12722 20289 0,'0'-82'16,"0"41"0,0 82 15,0 41-31,0 40 16,0-81-1,82 41 1,0-82-1,40-41 1,-122-41 0,82 1-1,-82-1-15,0 41 16,-41-82 0,41 205 15,0 204-16,0 164 1,0-41 0,0-122-1,0-205-15,-82-42 16,1-40 0,-1 0-16,0-81 15,41-165 1,123 123-1,82 1 1</inkml:trace>
  <inkml:trace contextRef="#ctx0" brushRef="#br0" timeOffset="68107.5817">13336 20821 0,'0'-41'16,"-41"41"-1,41 81 17,0 1-32,0 0 15,41 82 1,-41-1 0,41-122-1</inkml:trace>
  <inkml:trace contextRef="#ctx0" brushRef="#br0" timeOffset="68324.1161">13663 20821 0,'41'-82'31,"82"82"-15,-42-41-16,1 41 16,82-82-1,-82 41-15</inkml:trace>
  <inkml:trace contextRef="#ctx0" brushRef="#br0" timeOffset="68540.4125">13949 20289 0,'0'0'0,"0"-41"15,0 123 17,0-1-17,0 124 1,0-41-1,82-1 1,0-81 0</inkml:trace>
  <inkml:trace contextRef="#ctx0" brushRef="#br0" timeOffset="69023.5798">14645 20289 0,'0'-41'16,"-41"82"31,41 41-47,0-1 16,0 1-1,41 0 1,122-82-1,1-82 1,-82-41 0,-82 1-1,0 81 1,0 0 0,-41 41-1,41 123-15,-41 163 16,41-122-1,0-1-15,0 124 32,0-1-17,0-204 1,-41-82 0,-123 0-1,123-41 1,-40 0-1,81-41-15</inkml:trace>
  <inkml:trace contextRef="#ctx0" brushRef="#br0" timeOffset="69290.6679">15422 20739 0,'0'-82'16,"41"82"-1,0 0-15,0 0 16,40 0-16,-40 41 31,-41 41-15,-122 40 0,40 1-1,164-123 32,-41 0-47,-1-82 16</inkml:trace>
  <inkml:trace contextRef="#ctx0" brushRef="#br0" timeOffset="69524.3187">16199 20534 0,'0'-41'47,"41"41"-31,82 0-16,-41 0 15,-1 0-15,-40 0 16</inkml:trace>
  <inkml:trace contextRef="#ctx0" brushRef="#br0" timeOffset="69690.9029">16363 20780 0,'0'0'0,"41"-41"47,81 41-31,206-164-1,-247 164-15</inkml:trace>
  <inkml:trace contextRef="#ctx0" brushRef="#br0" timeOffset="69910.1881">17754 19921 0,'0'-41'32,"40"41"-17,42-82-15,123 82 16,-42 0 15,-122 0-31,0 0 16</inkml:trace>
  <inkml:trace contextRef="#ctx0" brushRef="#br0" timeOffset="70190.6189">17794 19962 0,'0'0'0,"-81"0"16,40 0-1,41 81 1,0 1 0,41-82-1,40 41-15,83 41 16,-82-82 0,0 41-16,0 81 15,-42 42 1,-203-82-1,-1-82 17,1 82-17,81-82-15</inkml:trace>
  <inkml:trace contextRef="#ctx0" brushRef="#br0" timeOffset="71223.7586">10186 22866 0,'0'-41'0,"-82"41"16,82-82-16,0 205 31,41 122-16,123-40 32,-42-205-31,1-123 0,-41 0-1,-82 1 1,0 40-1,0 41 1,-82 164 15,82 40-31,0 246 16,0-41 0,0 164-1,-41-327 1,-82-164-1,82-1 17,1-121-17,-42-165 1,123 42 0,81 122-16</inkml:trace>
  <inkml:trace contextRef="#ctx0" brushRef="#br0" timeOffset="71440.6263">11004 23561 0,'-41'0'0,"41"41"47,0 41-47,0-41 15,0 41-15,0 40 0,41 83 32,41-123-17</inkml:trace>
  <inkml:trace contextRef="#ctx0" brushRef="#br0" timeOffset="71640.4812">11454 23561 0,'0'-41'32,"82"41"-32,0 0 0,40 0 15,124-82 1</inkml:trace>
  <inkml:trace contextRef="#ctx0" brushRef="#br0" timeOffset="71858.7104">11781 23070 0,'-41'0'47,"41"82"-47,0 41 0,0 0 16,0 122-1,0-81 1,41-42 0,0-122-16</inkml:trace>
  <inkml:trace contextRef="#ctx0" brushRef="#br0" timeOffset="72257.9011">12436 23029 0,'0'0'0,"0"-41"0,0-40 15,163-83 1,-40 164-1,-82 82 1,-41 81 0,-82 42-1,-41-82 1,123-205 31,41 82-32,41 0-15,41 0 32,-123 123-17,0-42 1,0 1 0,-205-41-1,164-41 1</inkml:trace>
  <inkml:trace contextRef="#ctx0" brushRef="#br0" timeOffset="72457.4068">12477 24011 0,'0'0'0,"0"82"15,41-123 1,122 41 0,83-164-1,122 83 1,-123 81-16</inkml:trace>
  <inkml:trace contextRef="#ctx0" brushRef="#br0" timeOffset="72758.692">13049 24338 0,'0'0'0,"-41"0"0,41-41 16,0 1 0,82 40-16,0 0 15,0 0 1,-82 163-1,-41 123 1,-164-40 15,205-164-15,-41-82 0,123-41-1,0-41 1,0 41-16,163-123 15</inkml:trace>
  <inkml:trace contextRef="#ctx0" brushRef="#br0" timeOffset="73358.4691">13540 23275 0,'0'0'15,"-41"-41"-15,41-41 16,0 123 15,0 41-15,0 81-1,0 1 1,123-164 0,-41 0-1,0-82 1,-41-40 0,-41 40-1,0 0 1,0 164 15,0 40-15,0 1-1,81 245 1,-81-163-16,0 81 16,0-204-16,0 0 15,0-41 1,-81-41-1,-42-123 1,123-41 0,82 42-1,81-42 1,42 41 0,-164 123-16,0-41 15</inkml:trace>
  <inkml:trace contextRef="#ctx0" brushRef="#br0" timeOffset="73640.8874">14358 23725 0,'0'-41'31,"82"41"-15,0 0-1,0 41 1,-82 41-1,-41 40 1,-41 124 0,41-205-1,41 0 1,41-82 0,82-82-1,-41 82 1,-82-41-1</inkml:trace>
  <inkml:trace contextRef="#ctx0" brushRef="#br0" timeOffset="73874.0169">14931 23602 0,'82'0'47,"0"0"-47,-1 0 16,1 0-16,0 0 15,0-82-15</inkml:trace>
  <inkml:trace contextRef="#ctx0" brushRef="#br0" timeOffset="74090.9241">15136 23234 0,'0'41'46,"0"41"-30,0 40-16,0 1 0,0 0 16,40 122-1,42 1 1</inkml:trace>
  <inkml:trace contextRef="#ctx0" brushRef="#br0" timeOffset="74573.966">15790 23234 0,'0'-82'16,"0"164"30,-41 0-46,41 0 16,0-1-16,0-40 16,82 82-1,82-123 1,-42-82 0,-81-41-1,-41 1 1,0-42-1,0 246 17,-41 82-17,41-42 1,0 165 0,0 40-1,0-41 1,-82-204-1,1-41 1,-1-41 0,0 0-1,123-205 1</inkml:trace>
  <inkml:trace contextRef="#ctx0" brushRef="#br0" timeOffset="74974.473">16731 23561 0,'0'-41'16,"123"-41"-16,-42 82 16,-40-40-16,0 40 15,41 0 1,-82 40-1,0 206 1,-82-123 0,0-83-1,123-40 17,82 0-17,-82 0 1,41 41 15,-82 41-15,-164 0-1,41-41 1,1-41 0,122-41-1</inkml:trace>
  <inkml:trace contextRef="#ctx0" brushRef="#br0" timeOffset="75191.0206">17754 23438 0,'122'-81'16,"-81"81"-1,82 0-15,-41 0 16,40 0 0,-122 41-16,41-41 15,-41 40-15</inkml:trace>
  <inkml:trace contextRef="#ctx0" brushRef="#br0" timeOffset="75908.4001">18122 23643 0,'-41'0'16,"82"0"62,41 0-78,-1-41 15,1 41-15,0 0 0,0 0 16</inkml:trace>
  <inkml:trace contextRef="#ctx0" brushRef="#br0" timeOffset="76192.6748">19022 22743 0,'0'-82'0,"0"0"16,0 1 0,0 122 15,0-1-31,0 124 31,0 81-15,0 1-1,0-82 1</inkml:trace>
  <inkml:trace contextRef="#ctx0" brushRef="#br0" timeOffset="76540.8733">19390 22661 0,'0'0'0,"0"82"47,0 0-47,0 0 15,0-1-15,0 1 16,123 0-1,-1-82 17,42-123-17,-82 1 1,-41-83 0,-123 42-1,-164 81 1,83 82-1,122 41 1</inkml:trace>
  <inkml:trace contextRef="#ctx0" brushRef="#br0" timeOffset="77426.1793">19881 20002 0,'41'0'63,"40"-40"-63,42 40 0,82 0 31,-123 0-31</inkml:trace>
  <inkml:trace contextRef="#ctx0" brushRef="#br0" timeOffset="77558.5057">19963 20207 0,'0'0'16,"81"0"31,1 0-47,82 0 15</inkml:trace>
  <inkml:trace contextRef="#ctx0" brushRef="#br0" timeOffset="77808.4294">20208 19921 0,'-82'-41'16,"82"-41"-1,41 82 1,41 0 0,-41 82-1,0 81 1,-41 42-1,-205 40 1,123-163 0,41-82-16</inkml:trace>
  <inkml:trace contextRef="#ctx0" brushRef="#br0" timeOffset="80041.9783">21190 19593 0,'0'0'0,"-41"-41"16,41-40-1,0 162 17,0 1-17,0 205 17,163-246-17,-81-41 1,0-41-1,-82-41 1,41-82 0,-41 82-1,0 1 1,0 121 15,0 83-31,0 164 16,41 122-1,-41 0 17,0-164-17,-41-122 1,0-123 0,-82 0-1,1-123 1,122-41-1,41-40 1,163 81 0</inkml:trace>
  <inkml:trace contextRef="#ctx0" brushRef="#br0" timeOffset="80325.3124">21722 20207 0,'122'-82'16,"1"41"0,0 41-1,-82 0 1,-41 41 0,0 82-1,0-82-15,-123 81 16,82-122-1,41 41-15,41-41 32,41 0-17,163-122 1</inkml:trace>
  <inkml:trace contextRef="#ctx0" brushRef="#br0" timeOffset="80543.1215">22744 19962 0,'82'0'31,"0"0"-15,-41 0-16,0 0 16</inkml:trace>
  <inkml:trace contextRef="#ctx0" brushRef="#br0" timeOffset="80691.6876">22826 20248 0,'41'0'47,"82"0"-47,-42 0 15,-40-82-15</inkml:trace>
  <inkml:trace contextRef="#ctx0" brushRef="#br0" timeOffset="81275.173">23890 19389 0,'0'82'46,"0"-41"-46,0-1 16,0 42-16,0-41 16,0 41-1,-123-82 1,82 0 0,0 0-1,41-164 1,41-40-1,82 163 1,-41 41 0,40 0-1,-81 286 1,-41 1 0,-163-42-1,40-81 1,41-164-1,41 41-15,0-41 16,41-41 0,0 0-1,41-41 1,41 41 0,122 41-1,-81 41 1,41 41-1,-41 0 1</inkml:trace>
  <inkml:trace contextRef="#ctx0" brushRef="#br0" timeOffset="81824.7592">20413 19389 0,'0'-82'0,"0"41"16,0 205 31,0 81-47,0 1 0,0 40 15,0 164 1,0-41 15,40-450 16,-40-41-47</inkml:trace>
  <inkml:trace contextRef="#ctx0" brushRef="#br0" timeOffset="82484.3866">20576 19021 0,'0'-82'0,"41"41"31,82 41-31,40 0 16,410-82-1,82-41 1,-287 42-16,368-42 16,-286 123-1,0 0-15,205 0 16,-205 41 0,-369-41-1,1 0-15,-82 82 16,82-1 31,-82-40-32,0 82 1,0 123 0,0 40-1,41 41 1,-41 82-1,0 0 1,0-286 0,-123-41-1,-40 0 1,-42-1-16,-368-81 16,164 123-1,0-123-15,-368 123 16,245-1 15,369-40-15,122-82-1</inkml:trace>
  <inkml:trace contextRef="#ctx0" brushRef="#br0" timeOffset="85392.4121">10554 26220 0,'-41'0'16,"41"-82"-16,-41 82 15,41 41 17,0 41-17,0 0-15,0 122 16,0 83 15,41-247 0</inkml:trace>
  <inkml:trace contextRef="#ctx0" brushRef="#br0" timeOffset="85625.3465">11086 26302 0,'0'0'0,"82"-82"47,-1 82-47,1 0 16,82-41 0,-41 41-1</inkml:trace>
  <inkml:trace contextRef="#ctx0" brushRef="#br0" timeOffset="85859.4057">11331 26015 0,'-82'-40'16,"82"80"15,0 42-31,0 0 16,41 0-16,-41 41 15,0 40 1,0-40 0,0-82-1</inkml:trace>
  <inkml:trace contextRef="#ctx0" brushRef="#br0" timeOffset="86660.663">12272 26343 0,'0'-41'16,"-82"-41"-1,82 41-15,205 0 47,-123 123-16,-205 163-15,82-163 0,-82-82-1,205 0 32,-41 0-47,82 0 16,-41 0-1,-82 82 1,-41 41 0,-82-123-1,0 41 16,82-41-15</inkml:trace>
  <inkml:trace contextRef="#ctx0" brushRef="#br0" timeOffset="86876.0316">12886 26384 0,'122'0'47,"1"0"-47,163-82 16,-122 41-1,-123 41 1</inkml:trace>
  <inkml:trace contextRef="#ctx0" brushRef="#br0" timeOffset="87092.9653">13377 26015 0,'-41'-81'15,"41"122"32,0 40-47,0 1 16,0 0-16,81 41 15,-81-42-15,0 165 16,82-164 0</inkml:trace>
  <inkml:trace contextRef="#ctx0" brushRef="#br0" timeOffset="87576.0527">14072 25975 0,'0'-82'0,"0"41"15,0 82 16,0 122-15,41-40 0,41-82-1,-41 41 1,122-164 0,-122 0-1,-41-81 16,0-1-15,0 123-16,0 164 31,0-1-15,0 165 0,0-1-1,82 0 1,-82-204-1,-82-82 1,-122 0 0,81 0-1</inkml:trace>
  <inkml:trace contextRef="#ctx0" brushRef="#br0" timeOffset="87975.6888">14849 26302 0,'0'-41'16,"41"41"-16,0 0 15,82 0 1,-82 0-1,-41 82 1,-123 81 0,41-81-1,123-82 32,41 0-47,41 0 31,-42 0-15,-81 82 0,-41-82-1,-204 204 1,163-204 0</inkml:trace>
  <inkml:trace contextRef="#ctx0" brushRef="#br0" timeOffset="88175.6397">15913 26261 0,'82'0'31,"-1"0"-16,1 0 1,0 0 0,0 0-16,-41 0 15</inkml:trace>
  <inkml:trace contextRef="#ctx0" brushRef="#br0" timeOffset="88309.7594">15913 26547 0,'0'0'15,"82"0"1,40-82-16,-40 82 16,41-81-16</inkml:trace>
  <inkml:trace contextRef="#ctx0" brushRef="#br0" timeOffset="88610.4297">17304 25525 0,'0'-41'16,"-41"41"15,41 41 0,0 40-15,0 42-16,82 123 15,-82-42 1,0-40 0,0-123-1</inkml:trace>
  <inkml:trace contextRef="#ctx0" brushRef="#br0" timeOffset="88925.8601">17631 25525 0,'0'0'0,"0"81"47,0 1-32,0 0-15,41 41 16,81-41 0,1-42-1,41-80 1,-123-165 0,-41 41-1,-82 1 16,-82 163-15,1 0 0,81 82-16</inkml:trace>
  <inkml:trace contextRef="#ctx0" brushRef="#br0" timeOffset="89742.8775">15340 27570 0,'0'0'0,"0"-82"0,-41 41 16,41 0-1,0 164 17,0-41-17,123 245 17,-41-327-17,0 0 1,40-82-16,-40-81 15,-82 81 1,0 41-16,0 0 16,0-41-1,0 164 1,0 368 0,0-123-1,0-122 16,0-83-15,-41-40 0,-82-82-1,1 0 1,40-41 0,82-41-1,164-163 1</inkml:trace>
  <inkml:trace contextRef="#ctx0" brushRef="#br0" timeOffset="90109.3357">16035 27774 0,'41'-81'31,"41"81"-15,41 81-1,-123 42 1,-82 41 0,0-42-1,0-122 1,164 0 15,0 0-15,0 0-1,-82 82 17,-41 41-17,0-123-15,-82 41 16,42-41 0</inkml:trace>
  <inkml:trace contextRef="#ctx0" brushRef="#br0" timeOffset="90293.3773">16854 27693 0,'81'0'31,"-40"-82"-31,82 82 15,-82 82 1</inkml:trace>
  <inkml:trace contextRef="#ctx0" brushRef="#br0" timeOffset="90426.5709">16935 27938 0,'-40'0'0,"80"0"31,42 0-16,0-82 1,164 41 0,-165-41-16</inkml:trace>
  <inkml:trace contextRef="#ctx0" brushRef="#br0" timeOffset="90693.1506">17958 27243 0,'0'0'0,"0"-41"16,0-41 15,0 123 0,0 0-15,0 40-1,0 165 1,0-42 0,82-40-1,-41-164 1</inkml:trace>
  <inkml:trace contextRef="#ctx0" brushRef="#br0" timeOffset="91176.2967">18163 26997 0,'-41'0'0,"41"-82"15,-82 82 1,41 0 0,-41 0-1,41 41 1,41 164 0,0 40-1,41-40 1,82-1-1,0-204 1,-82 0 0,40-122-1,1-42 1,-123 41 0,-41 123-1,-40 0 1,40 123 15,0 122-15,82-163-1</inkml:trace>
  <inkml:trace contextRef="#ctx0" brushRef="#br0" timeOffset="91632.6768">14563 27488 0,'0'0'0,"0"-41"0,-41 0 15,41-41-15,0 1 16,0 40-16,0 0 15,0 163 17,41 492-17,0 122 17,-41-408-17</inkml:trace>
  <inkml:trace contextRef="#ctx0" brushRef="#br0" timeOffset="92210.2859">14645 27529 0,'0'0'0,"0"-82"16,0 41-1,81-41-15,410-40 16,205-1 0,81 0-1,41 41 1,41 1 0,-695 81-1,-82 0 16,40 0-15,1 0 0,-123 41 31,41 40-47,-41 1 15,123 286 1,-82 0-1,-41 1 1,0-124 0,0-163-16,-82 41 15,0-123 1,-82 81-16,-245 1 16,-82 41-1,-81-41 16,-246 122-15,654-204 0,123 0-1,41-41 1</inkml:trace>
  <inkml:trace contextRef="#ctx0" brushRef="#br0" timeOffset="93209.2787">12231 17671 0,'0'0'0,"0"-41"0,0-41 15,0 164 17,0 82-17,0 40-15,0 246 31,-82 205 1,41-492-1,41-204-15</inkml:trace>
  <inkml:trace contextRef="#ctx0" brushRef="#br0" timeOffset="94309.8054">12231 17385 0,'0'0'0,"0"-41"16,123-41 15,122 0-31,451-82 31,81 83-15,-572-1 0,81 82-1,-82-41 1,-122 41 0,-41 0-1,123-82 1,-123 82 15,-41-41-31,81 41 16,42 0-1,-41 0 1,41 0 0,-82 0-1,0 0 1,163 0 15,82 0-15,-40 0-1,-123 0 1,-83 0 0,42 0 62,-41 0-63,0 0 1,41 41 0,-82 164-1,0 40 16,0 0-15,0 1 0,0-1-1,0-122-15,0 82 16,0-124-16,0 1 16,-41 41-1,41-82 1,-41 0-1,-41-41 1,82 81 0,-163-81-1,-1 123 1,-204-82 0,-123 82-1,-123 0 16,1-42-15,245 1 0,-82-82-1,-41 123 1,82-41 0,204-41-1,164-41 1,41 81 31,0-40-32</inkml:trace>
  <inkml:trace contextRef="#ctx0" brushRef="#br0" timeOffset="95409.9975">23235 23929 0,'-82'-82'16,"82"42"-16,0-1 15,0 122 32,123 83-31,0 0 15,-1-82-15,-40-82-1,0-123 1,-41-41-1,-41-81 1,-41 204 0,0 41-1,41 163 1,0 206 0,0-124-1,0 0 16,0-122-15</inkml:trace>
  <inkml:trace contextRef="#ctx0" brushRef="#br0" timeOffset="95609.7181">24053 24216 0,'164'-82'47,"-41"82"-47,-1 0 16,-40 0-16,82 0 15</inkml:trace>
  <inkml:trace contextRef="#ctx0" brushRef="#br0" timeOffset="95759.5244">24340 24461 0,'41'-41'31,"81"41"-15,1 0-16,0-41 15</inkml:trace>
  <inkml:trace contextRef="#ctx0" brushRef="#br0" timeOffset="95993.7513">25403 23398 0,'0'0'0,"0"-41"15,123 41 1,0 0 0,81 0-1,-122 41-15</inkml:trace>
  <inkml:trace contextRef="#ctx0" brushRef="#br0" timeOffset="96342.5719">25485 23479 0,'-82'0'15,"82"-41"-15,0 164 47,0 0-31,0 0-16,0 40 15,0 328 1,41 0 0,41 122-1,0 328 1,-82-532-1,0-204 1,0-164 0,0 41-1,82-82 1,81-82 0</inkml:trace>
  <inkml:trace contextRef="#ctx0" brushRef="#br0" timeOffset="96776.7104">26630 24175 0,'0'-41'0,"0"123"62,0-1-62,0-40 0,0 287 47,-81-165-31</inkml:trace>
  <inkml:trace contextRef="#ctx0" brushRef="#br0" timeOffset="97227.0235">26549 25320 0,'0'-41'31,"122"41"0,-40 0-31,-41 0 16,-41 41-1,-41 204 1,-82-40 0,1-164 15,122 0-16,81-82 17,42 41-17,123-41 1,-124 41 0</inkml:trace>
  <inkml:trace contextRef="#ctx0" brushRef="#br0" timeOffset="97626.9761">26794 26424 0,'0'-122'15,"0"81"1,-41 41 0,-41 41-1,41 41 1,-81 163 0,122-81-1,81-42 1,42-40-1,0-82 1,-82-123 0,-41 42-1,-164 81 1,-81 122 0,245-81-1,0 41 1</inkml:trace>
  <inkml:trace contextRef="#ctx0" brushRef="#br0" timeOffset="98193.7896">27449 23316 0,'0'0'0,"0"-82"0,0 41 15,0-41 16,122 41-15,83 41 0,-164-41-1,0 41 1,81 164 0,-40 368-1,-82 40 1,123 42-1,0 0 1,-123 204 0,-41-450-1,-41-205 1,82-81 0,-41-82-1,-82 123 16,0-41-15,42 0 0,81-42-1</inkml:trace>
  <inkml:trace contextRef="#ctx0" brushRef="#br0" timeOffset="109915.3018">27571 4949 0,'-41'0'16,"123"0"62,-41 0-78,41 0 16,-41 0-16,0 0 15,0 0-15</inkml:trace>
  <inkml:trace contextRef="#ctx0" brushRef="#br0" timeOffset="110528.3473">27449 5072 0,'-41'0'16,"41"123"62,0-41-78,0 40 16,0 1-16,0 41 15,0-1 1,0 165 0,0 122-1,0-205 1,0 41 0,0-122-1,0-82 1,0 0-16,0 122 15,0-40 1,0-42-16,0 206 16,0-165-1,0 165 1,41-124 15,-41-40-15,0 40-1,0-81 1,0-82-16,40 41 16,-40 40-16,82-40 15,-82 0 1,41-82 0,0 164-1,82-83 1,40-81-1,1-163 1</inkml:trace>
  <inkml:trace contextRef="#ctx0" brushRef="#br0" timeOffset="111578.467">23194 2536 0,'-82'0'16,"41"0"-16,-40 0 16,122 0 62,40 0-63,1 0-15,41 0 16,409 0 15,-369 0 0,-204 0 16,41-41-31,-40 41-16,-42-82 31,0 82-15,-41-41-1,41 41 1,205-81 31,0 81-47,40 0 16,-81 0-1,0 122 1,-82-40-1,-164 205 1,1-124 0,81-81-1,41-82 1</inkml:trace>
  <inkml:trace contextRef="#ctx0" brushRef="#br0" timeOffset="119179.4408">29903 5399 0,'0'-81'16,"0"-1"0,-82 82-16,82 82 47,41 81-47,-41 1 15,0-41 1,0 245 15,0-327 0</inkml:trace>
  <inkml:trace contextRef="#ctx0" brushRef="#br0" timeOffset="119595.9977">31662 5318 0,'0'-41'16,"0"0"-1,0 123 16,0-1-15,0 1-16,0 164 16,0-42-1,0-40 1,0-123 0</inkml:trace>
  <inkml:trace contextRef="#ctx0" brushRef="#br0" timeOffset="119979.2149">33789 5359 0,'0'0'0,"-41"-82"15,41 41 1,0 123 15,0 531 16,0-449-16</inkml:trace>
  <inkml:trace contextRef="#ctx0" brushRef="#br0" timeOffset="124496.6942">29862 7240 0,'0'-123'15,"-82"83"1,41 162 31,41 1-47,0 491 31,0-451-15,41-122-1,205-82 17,-124-82-17,-40-40 1,-82-42-1,-41 1 1,-122 81 0,81 41-1,0 82 1,0 123 0,82 41-1</inkml:trace>
  <inkml:trace contextRef="#ctx0" brushRef="#br0" timeOffset="124829.2664">31335 7608 0,'-41'-41'16,"0"41"-16,-41 0 15,123 0 16,41 0-15,40 0 0,1 0-1,-41 0 1</inkml:trace>
  <inkml:trace contextRef="#ctx0" brushRef="#br0" timeOffset="125179.3588">31907 7404 0,'0'-82'0,"0"41"16,41 41-1,41-82 1,41 82-1,-41 123 1,-82 0 0,-123 163-1,-123-81 17,165-124-17,122-81 16,-1 0-15,247 0 0,-42-81-1</inkml:trace>
  <inkml:trace contextRef="#ctx0" brushRef="#br0" timeOffset="125496.3152">33625 7526 0,'-81'-40'15,"40"40"1,82 0 47,81 0-63,-40 0 0,41 0 15,0 0-15,-82-82 16</inkml:trace>
  <inkml:trace contextRef="#ctx0" brushRef="#br0" timeOffset="125880.1055">34403 7117 0,'0'-81'16,"0"40"-1,-41 41 32,0 41-47,-41 163 16,82 42 0,0-42-1,41-163 1,82 82-1,81-164 1,-204-41 0,0-41-1,-82 82 17,-81 41-17,40 123 1,41 41-1</inkml:trace>
  <inkml:trace contextRef="#ctx0" brushRef="#br0" timeOffset="126496.1897">29780 9081 0,'0'-41'16,"0"0"-16,-82-41 0,82 0 31,-41 82-31,-40 123 31,-1 245-15,123-81 31,81-246-32,42-82 1,-41-82-1,-123 0 1,0-40 0,-164-83-1,82 246 1,1 0 0,81 123-1,81-41 1</inkml:trace>
  <inkml:trace contextRef="#ctx0" brushRef="#br0" timeOffset="126946.545">31948 8917 0,'0'0'16,"0"-82"-16,0 42 16,-122 40 31,122 40-47,-82 124 15,82 0 1,0-1-1,41-40 1,81-123 0,42 0-1,-123-41 17,41-123-17,-82 1 1,-82-1-1,-41 123 1,0 82 0,123 123-1,0-123 1</inkml:trace>
  <inkml:trace contextRef="#ctx0" brushRef="#br0" timeOffset="128012.9944">33830 9122 0,'-41'0'32,"41"-82"155,0 41-171,123-41-1,-41 82 1,-82-41 0,81 41-16,1 41 15,-82 41 1,0-41-16,-122 327 31,-1-245 0,123-205 16,163 0-31,1 82-1,-123 0 1,41 41 0,-164 123-1,-41-1 1,-81-122 0,81-41-1,123-41 1,0-40-16</inkml:trace>
  <inkml:trace contextRef="#ctx0" brushRef="#br0" timeOffset="128796.8715">35344 4868 0,'0'-41'47,"40"41"-47,1 0 0,0 0 15,41 0 1,-82 41-16,123 0 15,-123 654 17,0 246 15,0-491-32,0-205-15,0 164 16,0-163-16,82-1 15,-82 164 1,0-82 0,-41 41-1,41-245 1,-82-41 0,82 41-1,-82-123-15,41 0 16,-41 0-1,1 0 1,40-82 0</inkml:trace>
  <inkml:trace contextRef="#ctx0" brushRef="#br0" timeOffset="129379.7863">36693 4581 0,'-40'0'16,"162"-81"31,1 81-47,-41 0 15,0 0-15,-1 0 16</inkml:trace>
  <inkml:trace contextRef="#ctx0" brushRef="#br0" timeOffset="129830.239">36775 4622 0,'-41'0'15,"41"82"48,0 41-63,0 40 16,0 42-16,0-41 15,41 285 1,-41 42-1,82-41 1,-82 82 0,0-205-1,82 82 1,-82-122 0,0-42-1,0-122 1,0 0-1,41-42 1,0-81 0,122 41 15,-122-41-31</inkml:trace>
  <inkml:trace contextRef="#ctx0" brushRef="#br0" timeOffset="130530.3173">37634 4868 0,'0'-82'15,"0"41"1,0 0 15,82 41-31,0 0 16,-82 41-1,41 163 17,-246 1-1,205-164-16,0-82 17,41-41-32,82-41 31,-41 42-15,0-42-1,-82 41 1,0 41-1,0 0-15,0 123 47,-82 0-31,82 122 0,0 42-1,82-164 1,-1-82-1,42 0 1</inkml:trace>
  <inkml:trace contextRef="#ctx0" brushRef="#br0" timeOffset="130713.3868">38248 5031 0,'0'41'47,"0"0"-31,0 41-16,0 0 15,0 0-15,0-1 16,0 165 0</inkml:trace>
  <inkml:trace contextRef="#ctx0" brushRef="#br0" timeOffset="131430.3011">37757 6381 0,'0'-41'16,"0"-41"0,82 164 31,-82-41-32,0 82 1,0 40-1,-82-122 1,41-41-16,123-41 47,-41 1-47,82-83 16,-42 0-1,1 82 1,-82-41-1,-41 82 32,41 41-31,-122 82 0,81 41-1,41-83 1,41 1-1,81 41 1,1-123 0,-82-41-1</inkml:trace>
  <inkml:trace contextRef="#ctx0" brushRef="#br0" timeOffset="131697.4533">38289 6790 0,'0'-41'31,"82"41"-31,-1 0 16,1 0-1,-82 41 1,0 41 0,0 0-1,-41 0-15,-40-41 16,81-1-16,81-40 47,124-122-32,-1 81 1</inkml:trace>
  <inkml:trace contextRef="#ctx0" brushRef="#br0" timeOffset="132364.0735">37675 7976 0,'0'-40'16,"41"-42"-16,0 82 16,0 0-16,82 0 31,-123 327 0,-82-82 0,82-326 1,82 40-17,40-164 1,-122 164-16,82-41 16,-82 1-1,0 122 32,0 81-47,0 42 16,-82-1 15,82-40-15,0-82-1,164-41 1</inkml:trace>
  <inkml:trace contextRef="#ctx0" brushRef="#br0" timeOffset="132680.7363">38371 8385 0,'41'0'15,"-41"-40"1,40 40 0,42 0-1,-82 40 1,0 42-16,-82 41 15,82-82 1,-81-41-16,81 82 16,41-41 15,-1-41-15,1 41-1,-41 81 1,0-40-1,-81-41-15,-1-41 16,0 0-16,0 0 0,41 0 16,41-123-1</inkml:trace>
  <inkml:trace contextRef="#ctx0" brushRef="#br0" timeOffset="133396.9073">38984 4459 0,'82'0'47,"0"0"-32,41 0-15,-82 0 32,-1 0-32,1 163 31,-41-81-31,0 450 31,0 695 0,123-613-15,-123-165 0,0-39-1,-41-124 1,41-163-16,0 81 15,0-122 1,0 0-16,-82 81 16,41-122 15,1 123-15,-42-164-1,41 0 1,41-41-1,0-82-15</inkml:trace>
  <inkml:trace contextRef="#ctx0" brushRef="#br0" timeOffset="133646.8403">40661 6054 0,'0'0'0,"-40"0"0,80 0 47,42 0-31,41 0-16,41-41 15,-123 41-15</inkml:trace>
  <inkml:trace contextRef="#ctx0" brushRef="#br0" timeOffset="133797.1403">40661 6299 0,'0'0'0,"82"0"31,41 0-15,0-41-16,122 1 16</inkml:trace>
  <inkml:trace contextRef="#ctx0" brushRef="#br0" timeOffset="134263.9513">42011 3763 0,'0'-41'15,"41"41"-15,0 0 16,41 0-16,0 0 15</inkml:trace>
  <inkml:trace contextRef="#ctx0" brushRef="#br0" timeOffset="134681.2188">41848 3886 0,'0'82'47,"-82"81"-47,82 1 16,0 0-16,0 81 15,0 82-15,41 328 16,41 204-1,-82-205 1,0-163 0,0-164 15,0-40-15,0-124-1,0-40 1,41-82-1,-1-41 1,206-123 0,-123 41-16</inkml:trace>
  <inkml:trace contextRef="#ctx0" brushRef="#br0" timeOffset="135147.0682">42870 4295 0,'0'0'0,"0"-41"0,0-41 16,0 41-1,0-40 1,0 162 31,0 1-31,0 0-1,0 163 1,0-40-1,0-123-15</inkml:trace>
  <inkml:trace contextRef="#ctx0" brushRef="#br0" timeOffset="135630.9542">42870 5645 0,'-40'0'16,"40"-82"15,81 82-31,-40-41 16,82 41-1,-82 0 1,41 123 0,-82 40-1,-41 1 1,-82-123 0,41 82-1,0-123-15,82 41 16,-40-41-1,80 0 32,42 0-31,0 0 0,123-41-1,-165 41 1,1 0-16</inkml:trace>
  <inkml:trace contextRef="#ctx0" brushRef="#br0" timeOffset="136131.3594">43157 6913 0,'0'-41'15,"-41"41"16,-41 41-15,41 0 0,-82 163-1,123 124 1,41-124 0,123-81-1,0-123 1,-42 0-1,-122-123 1,0 0 0,-122 123 15,40 0-15,-41 82-1,123 0 1</inkml:trace>
  <inkml:trace contextRef="#ctx0" brushRef="#br0" timeOffset="136869.5412">43934 3681 0,'0'-40'0,"41"40"15,0 0-15,82 0 16,-83 0 0,83 0-1,-41 327 17,-82 654-1,0-285-16,0-164 1,0-82 0,0 0-1,0 81 1,0-285 0,0-42-1,0 1 1,0-123-1,0-1 1,0-40 15,-41-41-15,-123 164 0,83-123-16,-42 41 15,41-82 1</inkml:trace>
  <inkml:trace contextRef="#ctx0" brushRef="#br0" timeOffset="138748.0315">33503 10717 0,'-41'0'16,"41"-41"-16,0-82 31,204-40 0,-81 449 0,-246 205 1,123-409-17,0-123 32,0-41-47,0 0 16,123-122-16,-41 81 15,-82 41 1,41 0 0,-41-40-1,0 81 1,-82 164 15,82-1-15,-41 165-1,41-165-15,0 42 16,0-82-16,0-41 16,205-41-1,-83 0-15</inkml:trace>
  <inkml:trace contextRef="#ctx0" brushRef="#br0" timeOffset="138947.7766">34485 10881 0,'0'-41'16,"0"123"30,0-1-46,0 42 16,0 41-16,0 122 16,0-122-1,40-123 1</inkml:trace>
  <inkml:trace contextRef="#ctx0" brushRef="#br0" timeOffset="139147.923">34894 11208 0,'81'-82'47,"1"82"-47,41 0 16,0 0-1,-1-41-15,-81 41 0</inkml:trace>
  <inkml:trace contextRef="#ctx0" brushRef="#br0" timeOffset="139364.3152">35221 10758 0,'0'-82'16,"0"164"0,0 41-1,41 122 1,-41 41 0,0 1-1,0-205-15</inkml:trace>
  <inkml:trace contextRef="#ctx0" brushRef="#br0" timeOffset="140014.0625">35834 11044 0,'0'0'0,"0"-41"0,0 0 15,41-40 1,123 40-1,-123 163 1,-41 83 15,0 40-15,-82-122 0,82-164 15,41 0-31,-41-40 15,82-124 1,41-81 0,-123 204-1,0 41 1,0 82 0,-41 286-1,41-122 1,0-83-1,0-81 1,0 41 15,122-123-15,1-122 0,-82 81-1,41 82 1,-82 82-1,0-1 1,0 124 0,-41-82-1,41-83 1,41 42 0,81-164-1,124-40 1,-123 81-1</inkml:trace>
  <inkml:trace contextRef="#ctx0" brushRef="#br0" timeOffset="140264.3738">37184 11331 0,'41'0'47,"82"0"-47,0 0 0,-1-41 16,-40 41-16,0 0 15</inkml:trace>
  <inkml:trace contextRef="#ctx0" brushRef="#br0" timeOffset="140481.7876">37512 10840 0,'0'-41'15,"0"164"17,0-1-32,0 1 15,0 0-15,0-1 16,0 83 0,81-164-1</inkml:trace>
  <inkml:trace contextRef="#ctx0" brushRef="#br0" timeOffset="141264.8756">38002 10962 0,'0'-40'15,"41"40"-15,41 0 16,0 40-1,-82 42 1,0 82 0,-41 40-1,-82-81 1,164-205 31,0 41-32,41-40-15,41-165 32,-82 83-17,-41 122 1,0-41 0,0 123-1,0 122 1,-82 83-1,82-1 1,0-40 0,41-123-1,-41-42-15,82-40 16,-42-40-16,42-42 16,41-41-1,-82 82 1,0 0-1,0 41 1,-41 41 15,0 123-15,0-42 0,0-40-1,82-82 32,40 82-31,-81-82-16,-41 82 15,0 0 1,-123-41 0,-163 122-1,245-163 1,-41-82-1</inkml:trace>
  <inkml:trace contextRef="#ctx0" brushRef="#br0" timeOffset="141481.2641">39721 11535 0,'0'0'0,"40"-41"47,42 41-47,0 0 16,41 0 0,-82 0-1</inkml:trace>
  <inkml:trace contextRef="#ctx0" brushRef="#br0" timeOffset="141614.3596">39761 11781 0,'0'40'15,"41"-40"1,41 0 0,41 0-1,81-163-15</inkml:trace>
  <inkml:trace contextRef="#ctx0" brushRef="#br0" timeOffset="141848.7993">41234 10799 0,'0'-82'16,"0"164"-1,-82 122 1,82-40-16,0 163 16,0-81 15,0-124-15</inkml:trace>
  <inkml:trace contextRef="#ctx0" brushRef="#br0" timeOffset="142564.8989">33666 13989 0,'-41'0'0,"-40"0"16,40 0-1,123 0 16,204 0-15,164-40 15</inkml:trace>
  <inkml:trace contextRef="#ctx0" brushRef="#br0" timeOffset="143114.9758">35139 13662 0,'0'41'47,"0"0"-47,0 0 15,-41-41-15,41 82 16,-82-82-16,0 82 15,82-164 32,0-82-31,82 41 0,41 42-1,-82 81 1,41 204-1,-82-40 1,0 40 0,-82 1-1,-41-83 1,0-40 0,83-82-1,40-122 1,0-1-1,40 82 17,83 41-17,0 41 1,-41 82 0,40-42-1,-122-40-15</inkml:trace>
  <inkml:trace contextRef="#ctx0" brushRef="#br0" timeOffset="143765.044">35589 14071 0,'0'0'0,"0"-122"15,0 81 1,41 41-16,41 0 16,0 41-1,-82 40 1,-41 165-1,0-164 1,41-164 31,41 0-31,40-82-1,42-40 1,-123 163-1,0 82 17,-82 163-17,82-40 1,0-41 0,41-42-1,0-81 1,82 0-1,0-163 1,-1 122 15,-81 41-15,0 0 0,-41 82-1,0 40 1,0 42-1,-82-123 1,82 0 0,0 41-1,41-82 17,0 0-32,82-41 15,0 41 1,-123-41-1</inkml:trace>
  <inkml:trace contextRef="#ctx0" brushRef="#br0" timeOffset="144015.1595">37348 14071 0,'-41'0'0,"123"0"31,0 0-15,0 0-16,40 0 15,-40 0-15,41 0 16,-82 0-16</inkml:trace>
  <inkml:trace contextRef="#ctx0" brushRef="#br0" timeOffset="144498.4555">38412 13580 0,'-41'-81'0,"41"40"16,-82 41-1,0 0 1,41 81 0,-41 42-1,82 245 1,0-245 0,123-82-1,-41 41 1,122-164-1,-204 0 1,0-41 0,-81 83-1,40 40 1,-164 163 0,205-81-1,41-82 1</inkml:trace>
  <inkml:trace contextRef="#ctx0" brushRef="#br0" timeOffset="145232.0727">38739 13826 0,'0'0'0,"0"-41"0,82-41 15,-41 41 1,-1 41-1,42 41 1,-82 123 0,-41-1-1,0-81 1,41-164 31,41 1-47,82-42 15,-41-41 1,-82 123 15,0-41-15,0 123 0,-41 164-1,0-41 1,41-42-1,41 1 1,41-123 0,81-41-1,-81-82 1,0 82 0,0-40-1,-82 122 16,0-1-15,0 42 0,0 0 15,82 0 0,-41-82-15,81 163-1,-122-81 1,-41 0 0,-81-41-1,40 41 1,-82-82 0</inkml:trace>
  <inkml:trace contextRef="#ctx0" brushRef="#br0" timeOffset="145432.625">40334 14030 0,'-41'-81'15,"123"81"16,0 0-31,-41 0 16,0 0-16,41 0 16</inkml:trace>
  <inkml:trace contextRef="#ctx0" brushRef="#br0" timeOffset="145548.4972">40375 14235 0,'0'0'0,"41"0"31,41 0-15,41-41-16,-1-123 16</inkml:trace>
  <inkml:trace contextRef="#ctx0" brushRef="#br0" timeOffset="146115.2709">41725 13417 0,'0'-41'0,"-41"82"47,41 41-32,-41-82 1,41 122-16,-82-122 15,41 0 17,41-82-17,0 42 1,0-42 0,0 0-1,41 41 1,164 123-1,-205 122 1,0 1 0,-82 40-1,0-81 1,-40-123 0,81-41-1,41-164 1,41 1-1,81 163 1,42 81 15,-123 1-15,41 41 0,-1-41-1,-40-82-15</inkml:trace>
  <inkml:trace contextRef="#ctx0" brushRef="#br0" timeOffset="146882.0705">37962 15667 0,'-41'0'0,"41"-41"15,0 0 1,81 41 0,-40 0-16,41 0 15,-82 368 16,-163-205 1,203-163-1,83-40-15,0 40-1,-41 0 1,-82 204-1,0 42 1,-82-124 15,-123-81-15,83-41 0,81 0-1,-41-41-15,123-163 16,0 122-16</inkml:trace>
  <inkml:trace contextRef="#ctx0" brushRef="#br0" timeOffset="147648.8991">38698 15994 0,'0'-41'16,"41"41"-16,-41-82 15,82 82-15,40 0 16,-81 41 15,-41 82-15,0 40 0,-82-81-1,123-123 16,-41-41-15,164-163 0,-164 81-1,0 123 1,0 123 15,0 164-15,0-83-1,0-40 17,82-41-17,41-82 1,-1-82 0,-40-41-1,-41 1 1,0 81-1,41 41 17,-82 81-17,0-40-15,0 41 16,-82 0 0,0 41-1,41-123 1,123 0 15,0 0-31,40 41 31,-40 40-15,-82 1 0,-82 0-1,-122 0 1,81-82-1,123-41 1</inkml:trace>
  <inkml:trace contextRef="#ctx0" brushRef="#br0" timeOffset="147832.4334">40457 16198 0,'0'-41'16,"41"41"0,0 0-1,122 0 1,-122 0-16</inkml:trace>
  <inkml:trace contextRef="#ctx0" brushRef="#br0" timeOffset="147948.2989">40498 16444 0,'41'-41'32,"41"41"-32,-1-41 15,165-41 1</inkml:trace>
  <inkml:trace contextRef="#ctx0" brushRef="#br0" timeOffset="148298.3737">41766 15585 0,'0'-41'32,"-82"41"-17,41 123-15,41-42 16,-82 124-1,82-42 1,123 1 0,41-164-1,-82 0 1,-1-123 0,-81 42-1,-81 81 1,-83 0-1,0 204 17,123-204-32</inkml:trace>
  <inkml:trace contextRef="#ctx0" brushRef="#br0" timeOffset="149048.5558">39475 17875 0,'-41'-81'16,"82"81"-1,0 0 1,82 81-1,-82 247 32,-164-247-15,368-326-1,-204 81-16,41 1 1,-123 204 15,41 40-15,-41 83-16,41 82 16,0-165-1,0-40-15,82 41 16,82-41 15,-42-82-15,-81-41-16</inkml:trace>
  <inkml:trace contextRef="#ctx0" brushRef="#br0" timeOffset="149339.8229">40498 18080 0,'41'0'15,"41"0"-15,-42 0 16,-40 82 15,0 40-15,-40-81-1,-42 41 1,123-82 125</inkml:trace>
  <inkml:trace contextRef="#ctx0" brushRef="#br0" timeOffset="149883.087">40580 18284 0,'-41'0'15,"41"-40"1,41 40 0,0 0-1,-41 40 17,0 1-17,0 123 1,-82 0-1,0-124 1,0-40 0,82-40 15,0-1-15,123-41-1,-82 0 1,163 123 15,-163 41-31,-41 81 31,0-40-15,-123-82 0,83 41-16,-42-82 15,0 0-15,0 0 0,-41 0 16</inkml:trace>
  <inkml:trace contextRef="#ctx0" brushRef="#br0" timeOffset="150166.2259">41152 18325 0,'82'0'31,"0"-41"-31,0 41 16,40 0-1,-122 82 1</inkml:trace>
  <inkml:trace contextRef="#ctx0" brushRef="#br0" timeOffset="150282.6422">41275 18734 0,'0'0'0,"123"0"31,-1-41-16,42 1-15,-41-42 16</inkml:trace>
  <inkml:trace contextRef="#ctx0" brushRef="#br0" timeOffset="150782.4622">42461 17998 0,'0'41'47,"0"0"-47,0 0 16,0 41-16,-41-82 15,-40 41-15,-1-41 16,0 0-1,41-82 1,41-82 15,123 0-15,0 124 0,-1 80-1,-122 42-15,82 164 16,-82-124-16,0 1 15,-123 123 1,1-206 0,-42 42-1,123-82 1,41-163 0,41 81-1,123 82 1,-123 0-16,81 41 15,-40-41 1,-41 0-16</inkml:trace>
  <inkml:trace contextRef="#ctx0" brushRef="#br0" timeOffset="151521.3521">42993 17589 0,'0'0'0,"0"-82"0,-163-40 16,40-1 0,-164 0-1,-122 0 1,-409 42 0,164 81-1,81 0 1,0 81-1,82 42 17,287 0-32,81-41 15,41-41-15,-40 81 0,81-40 16,-82 123 0,0 40-1,1-81 1,81 122-1,41-122 1,0-1 0,122 42-1,83 40 1,-82-122-16,204 81 16,-82-122-1,1-82-15,408 123 16,369-123-1,-409-82 17,-124-163-17,-162 122 1,-165-41 0,42 1-1,-82-42 1,-1 42-1,1-42 1,-123-40 0,0 40-1,-204-81 1,-83 40 0,42 246-1,163 0 1,41 0-16</inkml:trace>
  <inkml:trace contextRef="#ctx0" brushRef="#br0" timeOffset="154876.5644">44057 13580 0,'-41'0'0,"82"0"47,81 0-32,1 0-15,-41 0 16,0 0-16,-41 0 0</inkml:trace>
  <inkml:trace contextRef="#ctx0" brushRef="#br0" timeOffset="155049.4363">44057 13744 0,'0'0'0,"82"0"31,122 0 0,205-164-15</inkml:trace>
  <inkml:trace contextRef="#ctx0" brushRef="#br0" timeOffset="155266.2132">44629 13335 0,'0'0'16,"-81"0"-16,81-82 0,-41 82 15,41-41 1,82 41 0,81 0-1,-40 164 1,-123 40 0,-205-81-1,42 0 1,122-123-1</inkml:trace>
  <inkml:trace contextRef="#ctx0" brushRef="#br0" timeOffset="155533.3319">45693 13335 0,'41'0'47,"0"0"-47,41 0 15,-1 0-15,42 41 16,-41-41-16</inkml:trace>
  <inkml:trace contextRef="#ctx0" brushRef="#br0" timeOffset="156100.6793">47125 12844 0,'0'0'0,"0"41"63,0 82-48,-41-123 1,41 41-16,-82-41 31,0 41-15,0-41-16,82-41 15,0 0 1,0-164 0,164 82-1,0 123 1,-83 123-1,-81 82 1,0 40 0,-163 41-1,-164-81 1,204-205 0,41 0 15,82-41-31,82-204 31,41 204-15,-1 41-1,-40 0 1,41 163 0,-41-81-1</inkml:trace>
  <inkml:trace contextRef="#ctx0" brushRef="#br0" timeOffset="156749.3823">47370 13335 0,'0'0'0,"0"-82"0,123 0 16,-82 41-16,0 41 16,41 0-1,-82 41-15,40 123 16,-40-41-1,0-82-15,-81-1 32,81 42-17,0-164 17,41-40-17,81-83 1,-40 83-1,-82 40 1,0 123 0,0 0-1,0 81 1,-41 124 0,41-124-1,0-40 1,82-123 31,122-41-32,-122 42 1,0 40 0,-82 40-1,0 42 1,-41 41-1,0 0 1,41-82 0,41-41 15,123 0-15,-41-82-1,-83 82 1</inkml:trace>
  <inkml:trace contextRef="#ctx0" brushRef="#br0" timeOffset="157016.1891">48925 13335 0,'0'-41'16,"41"41"15,81 0-15,42 0-16,0 0 0,-42 0 16,-40 0-1,-41 0 1</inkml:trace>
  <inkml:trace contextRef="#ctx0" brushRef="#br0" timeOffset="159196.3198">49497 13049 0,'0'0'0,"0"-82"0,41 82 16,-41-41-1,82 41 1,0-41 15</inkml:trace>
  <inkml:trace contextRef="#ctx0" brushRef="#br0" timeOffset="159599.8717">50111 12762 0,'0'-41'0,"0"0"16,0 123 62,0 0-78,0 41 16,0 0-16,0-1 15,0-40-15,0 123 32,0-124-17,0-40 1,0-82 0</inkml:trace>
  <inkml:trace contextRef="#ctx0" brushRef="#br0" timeOffset="159933.0089">50275 13049 0,'0'-123'0,"0"41"16,81 41-1,1 41-15,0 0 31,-41 41-15,-41 82 0,-82 81-1,-41-40 1,42-123 0,81 41-16,122-82 62,-40-41-62,41 41 16,40 0-1</inkml:trace>
  <inkml:trace contextRef="#ctx0" brushRef="#br0" timeOffset="160133.9703">51175 13090 0,'0'-41'16,"81"41"0,1 0-16,0 0 15,-41 0 1,41 0-16</inkml:trace>
  <inkml:trace contextRef="#ctx0" brushRef="#br0" timeOffset="160284.0324">51256 13376 0,'82'0'47,"41"0"-47,0-41 15,-1 41 1,1 0-16</inkml:trace>
  <inkml:trace contextRef="#ctx0" brushRef="#br0" timeOffset="160783.6102">52320 12721 0,'0'0'0,"0"-81"16,41 40-1,41 41 1,-1 0 0,1 0-1,-82 122 16,-41 1-31,-40 0 32,-1 0-17,0-83 1,0 42 0,82-41-1,123-41 1,163 0-1,1 0 1,-83-82 0,-163 41-1,-82 123 63,41 0-62,-123-82-16</inkml:trace>
  <inkml:trace contextRef="#ctx0" brushRef="#br0" timeOffset="161634.1582">48597 14808 0,'0'-82'15,"0"41"-15,41 41 0,41-82 16,-41 82-16,41 0 16,0 82-1,-82 163 17,-82-122-1,82-205 0,41-41-15,81 1-1,1-42 1,-41 82 0,-123 164 30,41 41-30,0 0 0,-82 40-1,82-40 1,0-41 0,82-82-1,82 0 1,40 0-1</inkml:trace>
  <inkml:trace contextRef="#ctx0" brushRef="#br0" timeOffset="161883.9663">49702 15012 0,'41'0'16,"41"0"0,-42 0-1,1 41 1,-41 123 15,-163 81-15,40-163-1,123-41 1,82-41 15,41 0-31,163 0 16,-122-82-16</inkml:trace>
  <inkml:trace contextRef="#ctx0" brushRef="#br0" timeOffset="162067.3103">50806 15012 0,'0'-41'15,"82"41"-15,41 0 16,-82 0 0,0 0-1</inkml:trace>
  <inkml:trace contextRef="#ctx0" brushRef="#br0" timeOffset="162183.325">50806 15298 0,'41'0'31,"41"0"-31,82-81 16,-82 81-1</inkml:trace>
  <inkml:trace contextRef="#ctx0" brushRef="#br0" timeOffset="162961.7908">53670 13539 0</inkml:trace>
  <inkml:trace contextRef="#ctx0" brushRef="#br0" timeOffset="166666.9223">52034 15012 0,'122'0'94,"-81"0"-94,123 0 31,-82 0-16,40 0 1</inkml:trace>
  <inkml:trace contextRef="#ctx0" brushRef="#br0" timeOffset="167151.1713">52934 14685 0,'0'-82'16,"-41"82"-16,82-41 62,-1 41-62,42 0 16,0 0 0,-82 41 77,0 41-77,0 0-16,0 40 0,0 1 16,0 0-1,0 81 1,0-122 0,0-41-1,0-82 16</inkml:trace>
  <inkml:trace contextRef="#ctx0" brushRef="#br0" timeOffset="167350.927">52934 15094 0,'-41'0'15,"122"0"17,1 0-17,82 0 1,122 0 0,41 0-1</inkml:trace>
  <inkml:trace contextRef="#ctx0" brushRef="#br0" timeOffset="168150.6374">48066 14398 0,'0'-122'16,"0"81"-1,0 123 17,0 81-17,0 901 17,0-860-17,0-163 1,0 41-1</inkml:trace>
  <inkml:trace contextRef="#ctx0" brushRef="#br0" timeOffset="169034.2957">48066 14562 0,'0'-41'16,"122"-82"0,1 123-16,41-122 15,449 40 1,83-41 0,-42 123-1,492-82 1,-451 82-1,-163-81 1,-246 81 0,-81 0-1,81 0 1,-204 0 0,0 0-1,-1 0 1,1 0 15,-41 0-15,0 0-1,41 41 1,-82-1 15,0 42-15,0-41-16,0 41 15,0 122 1,0-40-16,41 122 16,-41-122-1,0 0-15,82 122 16,-82-81 0,0-83-1,0 42 1,-164-123 15,-41 41-15,-326 40-1,244-122-15,-244 82 16,162 0-16,124-82 16,-450 82-1,-1 0 1,-204 40-1,450-122 1,287 0 0,81 0-1,123 0 79</inkml:trace>
  <inkml:trace contextRef="#ctx0" brushRef="#br0" timeOffset="170867.6397">44343 10758 0,'0'-123'16,"0"41"-1,41 82-15,0-81 16,0 81-16,41 0 15,-41 81 1,-41-40-16,0 82 16,-123 82 15,123-246 0,123-205 16,-1 42-31,-81 81-1,-41 82 1,0 82 15,-41 164-15,41-42-1,0-40 1,0-41 0,41-82-1,123 0 1,-82-82 0,-82-41-1,0 41 16,0 1-15,0 162 15,0 1-15,0 164 0,40-42-1,-40-81 1</inkml:trace>
  <inkml:trace contextRef="#ctx0" brushRef="#br0" timeOffset="171118.1569">45529 10717 0,'0'-82'47,"82"82"-47,41 0 16,-41 0-16,0 0 16,81 0-1,-81-41 1</inkml:trace>
  <inkml:trace contextRef="#ctx0" brushRef="#br0" timeOffset="171368.1863">45938 10308 0,'0'0'0,"0"123"47,0-1-31,0-40-16,0 41 15,0 41 1,0-83 0,0 1-1</inkml:trace>
  <inkml:trace contextRef="#ctx0" brushRef="#br0" timeOffset="172634.8371">46634 10185 0,'0'-41'15,"0"0"-15,0 1 16,-123 162 31,41 124-32,82 204 17,205-246-1,-164-204-31</inkml:trace>
  <inkml:trace contextRef="#ctx0" brushRef="#br0" timeOffset="172834.4445">46879 10635 0,'-82'-41'0,"164"41"47,-41 0-32,41 0-15,41 0 16,-1 0-16,-40 0 16</inkml:trace>
  <inkml:trace contextRef="#ctx0" brushRef="#br0" timeOffset="173203.6301">47616 10308 0,'0'-82'0,"41"82"62,-1 0-62,1-41 16,41 41-16,0 0 16,-82 82 62,0-41-78,0 0 15,-41 41-15,41 0 16,0-42-16,0 42 16,0 41-1</inkml:trace>
  <inkml:trace contextRef="#ctx0" brushRef="#br0" timeOffset="173384.5987">47616 10472 0,'81'0'32,"1"0"-32,0 0 15,41 0-15,40-82 16,-40 82-16</inkml:trace>
  <inkml:trace contextRef="#ctx0" brushRef="#br0" timeOffset="173635.1534">48311 9858 0,'-41'0'16,"41"-41"-16,82 41 31,0 82-15,0 82-16,-1-42 15,-40 124 1,41 40 0,-164 41-1,0-204 1,42-123-16</inkml:trace>
  <inkml:trace contextRef="#ctx0" brushRef="#br0" timeOffset="173868.3222">48884 10553 0,'122'0'47,"1"0"-47,0 0 16,-41 0-16,40-81 15,-40 81 1</inkml:trace>
  <inkml:trace contextRef="#ctx0" brushRef="#br0" timeOffset="174134.7566">49170 10103 0,'0'-40'0,"0"80"62,0 42-62,0 41 16,41 0-16,-41-1 16,0 124-1,41-42 1,-41-163-1</inkml:trace>
  <inkml:trace contextRef="#ctx0" brushRef="#br0" timeOffset="174518.4747">50152 10226 0,'0'0'0,"-82"-41"16,82-41 0,0 1-1,41 81 1,41 0 0,40 41-1,-122 81 1,0 83-1,-122-42 1,40 1 0,0-123-1,205-41 32,-41 0-31,449-82-1,-408 0-15</inkml:trace>
  <inkml:trace contextRef="#ctx0" brushRef="#br0" timeOffset="174751.4436">51379 10226 0,'0'0'0,"0"-41"0,123 41 47,-1 0-47,-40 0 16,41 82-1,-123-41 1</inkml:trace>
  <inkml:trace contextRef="#ctx0" brushRef="#br0" timeOffset="174884.7959">51543 10594 0,'0'0'0,"81"-41"47,42 41-47,0 0 16,-41-40-16</inkml:trace>
  <inkml:trace contextRef="#ctx0" brushRef="#br0" timeOffset="175118.7198">52606 9899 0,'0'-41'31,"0"82"1,0 41-32,0 40 15,0-40-15,0 0 16,0 82 0,0 81-1,0-163 1</inkml:trace>
  <inkml:trace contextRef="#ctx0" brushRef="#br0" timeOffset="178651.3761">49456 11617 0,'0'-41'16,"0"-41"-1,41 82 32,0 0-47,41 82 0,-82-41 16,41 204 15,-41-122-15,-123-123-1,82 0 1,41-41 0,123-41-1,0-40 1,-1-1 0,-81-41 15,-41 123-16,-81 82 17,81 0-17,-41 82 1,41 81 0,0-122-1,0 0 1,122-82-1,-40 0 1</inkml:trace>
  <inkml:trace contextRef="#ctx0" brushRef="#br0" timeOffset="178902.2926">50438 11658 0,'82'0'32,"0"0"-17,0 0 1,-1 0-1</inkml:trace>
  <inkml:trace contextRef="#ctx0" brushRef="#br0" timeOffset="179052.0176">50479 11985 0,'0'0'0,"82"0"47,0 0-47,81 0 16,-40 0-16</inkml:trace>
  <inkml:trace contextRef="#ctx0" brushRef="#br0" timeOffset="179951.7601">51624 11126 0,'0'-41'31,"-40"41"-15,-42 0-1,41 41-15,-123 205 31,164 40 1,205-163-1,-164-123-31,122-41 31,-163-41-31,0 41 16,-82 41 15,1 0-15,-1 82-1,82-41-15</inkml:trace>
  <inkml:trace contextRef="#ctx0" brushRef="#br0" timeOffset="180935.1355">52115 11003 0,'-41'-122'15,"-40"81"1,40 41 0,41-41-16,-82 41 15,-123 0 1,1-82 0,-1 82-1,1 0 16,40 0-15,-163 0 0,122 41-1,1 0 1,-1-41 0,-40 82-1,81-41 1,1 81-1,-1-81 1,41-41 0,41 123-1,1-41 1,-1 0 0,-41-42-1,41 42 16,82-41-15,-82 0 0,82 164-1,0-124 1,123 1 0,41 41-1,40-82 1,165 41-1,162 81 1,-81-163 0,41 0-1,0-41 1,0 0 0,-123-163 15,-245 122-16,0-41 1,81-40 0,-81 40-1,-123 41 1,0 0 0,0 1-1,-41-42-15,0 123 16,-41-41-16,0 41 15,41 0-15,-163 0 16,122 0 0,0 0-16</inkml:trace>
  <inkml:trace contextRef="#ctx0" brushRef="#br0" timeOffset="182435.7322">50275 12149 0,'0'-41'15,"0"0"32,0-41 0,0 41-16,0 0 32,0 82-32,0 41-15,-82-41-16,82 0 15,0 41-15,0-1 16,0 1 0,0 0-1</inkml:trace>
  <inkml:trace contextRef="#ctx0" brushRef="#br0" timeOffset="183743.5993">44670 19716 0,'0'-41'16,"-81"-41"-16,81 41 15,0 1 1,0-42-16,163 41 31,-122 41-31,41 204 32,-164 42-17,-41-83 1,123-81-1,0-204 1,82 40 0,-41 0-16,82-123 15,-123 124 1,122-1-16,-122 41 16,0 82 15,-81 81-16,40 124 1,41-42 0,0-163-1,82 0 1,-42-41-16,83-41 16,-41-81-1,-82 40-15,0 41 16,0-41-1,-41 0 1,41 123 0,0 82-1,0 81 1,0-40 15,0-41-31,41-41 16</inkml:trace>
  <inkml:trace contextRef="#ctx0" brushRef="#br0" timeOffset="184507.5655">44384 21311 0,'0'0'0,"0"-81"0,0-1 16,0 41-1,123 41 1,-41 41-1,-82 0 1,0 163 0,-41 1-1,-82-164 1,123 40 0,0-121-1,123-165 1,-1 41-1,-81 42 1,-41 163 31,0 81-31,0-40-16,0 41 31,0-82-16,164-82 17,-123 0-32,41-82 15,-1 123 1,-81 82 15,0-41-15,0 123-1,0-42 1,-41-40 0,82-82 15,82 0-15,-41 0-16,41 0 15,40-82 1,-122 82-16</inkml:trace>
  <inkml:trace contextRef="#ctx0" brushRef="#br0" timeOffset="185319.1832">44548 22825 0,'0'-41'0,"0"0"31,41 41-31,-1 0 16,1 0-1,41 0 1,-82 82-16,0 81 16,0-81-16,-82 0 15,41 82 1,41-123 0,41-41 15,41-41-31,41-123 15,-82-40 1,-41 122 0,0 0-1,0 123 17,0 82-17,0-83 1,0 165-1,0-123 1,41-82 15,0-41-31,81-82 16,1 82 0,-82 41-1,-41 41 1,0 41-1,0 41 1,-41 40 0,41-122-1,0 0 1,82 41 0,0-41 15,-82 0-16,0 41 1,-164-1 0,-81-81-1,163-81 1</inkml:trace>
  <inkml:trace contextRef="#ctx0" brushRef="#br0" timeOffset="185885.7494">46184 18816 0,'0'-82'16,"0"41"15,82 41-31,-41 82 16,-41 0-1,163 245 1,1 410 0,-82-165-1,-82-81 1,0-82 0,0-41 15,-123 123-16,41-164 1,0-40 0,1-124-1,40-81 1,-123 0 0,0 41-1,1-1 1,81-122-16</inkml:trace>
  <inkml:trace contextRef="#ctx0" brushRef="#br0" timeOffset="186420.8079">43443 18980 0,'0'-41'31,"-41"164"16,41 40-31,-82 1842 15,82-1065-15,41-162-1,123-328 1,327-328 0</inkml:trace>
  <inkml:trace contextRef="#ctx0" brushRef="#br0" timeOffset="186810.2378">48147 20698 0,'41'-41'47,"41"41"-47,0 0 0,0 0 16,0 0-16</inkml:trace>
  <inkml:trace contextRef="#ctx0" brushRef="#br0" timeOffset="186936.2378">48025 21025 0,'41'0'16,"40"0"-16,42-41 16,204-41-1</inkml:trace>
  <inkml:trace contextRef="#ctx0" brushRef="#br0" timeOffset="187350.4776">49456 19021 0,'0'0'0,"0"-41"0,0 0 31,82 41-15,-123 0 31,0 0 15,1 0-46</inkml:trace>
  <inkml:trace contextRef="#ctx0" brushRef="#br0" timeOffset="187620.77">49416 18898 0,'-123'0'47,"123"123"-47,-41 40 15,41 165-15,0 81 16,0-41 0,0 1023-1,123-696 1,122-163 0,-122-287-1,-41-245 1</inkml:trace>
  <inkml:trace contextRef="#ctx0" brushRef="#br0" timeOffset="188135.9055">50929 18939 0,'0'-41'0,"0"-41"16,0 41-1,0 0 1,-41 41 0,-41 0-1,-40 123 1,40 82 15,82-42-15,0-122-16,41 41 15,41-41-15,-42-41 16,42 0 0,-82-123-1,0 41 1,-122 82 0,-1 82-1,123 41 1,0-82-16</inkml:trace>
  <inkml:trace contextRef="#ctx0" brushRef="#br0" timeOffset="188419.355">50111 20289 0,'0'0'0,"-41"0"16,123 0 31,41 0-32,40 0-15,205 0 16,-204-41 0</inkml:trace>
  <inkml:trace contextRef="#ctx0" brushRef="#br0" timeOffset="188785.9186">51338 19839 0,'0'0'0,"0"-41"47,82 41-32,0 0-15,40-82 16,-81 82-1,-41 41 32,0 82-47,0 81 16,0 83 0,0-42 15,0-40-16,0-165 1</inkml:trace>
  <inkml:trace contextRef="#ctx0" brushRef="#br0" timeOffset="189503.1008">51215 22048 0,'-40'0'0,"-42"0"31,82-82-31,0 41 16,122-41 15,1 0-15,-41 82 0,0 328-1,-82-83 1,-123-81-1,0-42 1,82-122 0,123-41 15,0 1-15,41 40-1,245-164 1,-164 82-16,-122 0 0</inkml:trace>
  <inkml:trace contextRef="#ctx0" brushRef="#br0" timeOffset="189836.3292">52361 19307 0,'0'-123'16,"41"123"-1,41 0 1,163 205-1,41 368 1,-204 245 0,-164 286-1,-163-572 1,122-246 0</inkml:trace>
  <inkml:trace contextRef="#ctx0" brushRef="#br0" timeOffset="222539.405">11045 4213 0,'0'-41'0,"0"-41"16,0 42-16,0-1 15,0 0-15,0-41 16,0 123 46,-82 613-46,82 164 0,0-368 15,0-204-15,0-83-1,-41-163-15,41 82 16,0-123 15,0-81-31,0-1 16</inkml:trace>
  <inkml:trace contextRef="#ctx0" brushRef="#br0" timeOffset="223488.9359">10840 4090 0,'0'-81'16,"0"40"15,123 41-31,0-82 15,327 0 1,-123 82-16,409-82 16,-368 82-16,82 0 15,410 0 1,-165-81 0,-163 81-1,-82 0 1,-246 0-1,-81 0 1,-41 40 15,-82 1-15,41-41 0,-41 41-1,0 41 1,0 0-1,41 245 1,-41 41 0,81 0-1,165-40 1,-205-206-16,41 83 16,-42-123-1,-40-1-15,0-40 16,-40 82-1,-165-41 1,82-41 0,-368-41-1,82 163-15,41-163 16,-532 82 0,-82 41-1,573-123-15,-450 82 16,532-82-16,0 0 15,-205 0 1,123 0 0,327 0-1,41 0 1</inkml:trace>
  <inkml:trace contextRef="#ctx0" brushRef="#br0" timeOffset="224790.4105">10840 5113 0,'0'-82'15,"-81"82"17,40 0-32,-41 0 15,0 0-15,0 0 16,0 0 0,-531 41 15,367 0 0,164 41-15,1-82-1,-165 164 1,124-83 0,-42 42-1,41 41 1,41-42-1,82 124 1,0 40 15,-81-40-15,81-83 0,0 83-1,0-42 1,40-81-1,124-41 1,0 40 0,-82-81-1,-1 0 1,1-41 0,41 0-1,-82 0-15,41 0 16,-1 0-1,1 0 1,-41 0 0,0 0-1,41 0 32,-82-41-31,-41 41-1,41-41 1,-41-40 0,-41 81-1,41-41 1,41 0 0,-82 41-1,164 0 48,-41 0-63,0 82 15,41-1 1,-41 42 0,41 82-1,-246-1 1,-122 82-1,122-40 1,82-246-16</inkml:trace>
  <inkml:trace contextRef="#ctx0" brushRef="#br0" timeOffset="228770.3093">10554 8099 0,'41'0'46</inkml:trace>
  <inkml:trace contextRef="#ctx0" brushRef="#br0" timeOffset="229438.0111">12272 8017 0,'-82'41'16</inkml:trace>
  <inkml:trace contextRef="#ctx0" brushRef="#br0" timeOffset="233952.0561">12354 10840 0</inkml:trace>
  <inkml:trace contextRef="#ctx0" brushRef="#br0" timeOffset="236382.1518">28717 4500 0,'41'0'93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34:24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24135 10881 0,'-41'0'16,"0"0"31,41-41 78,-82 41-110,82-82-15,0 41 47,0 123 47,0-41-94,0 0 16,0 40-16,0 42 15,0 245 1,0-163 0,0-42-1,0-81-15,0 41 16,41-82-16,-41 0 15,0 41 1,0-123 62,-41-41-78,41 41 16,0-41-16,0 0 15,0-122 1,0-1 0,0 1-1,0 40 1,0 41 0,-40 42-1,40-1 1,0 41-1,-41 41 1,41-41 0,-82 41-1,41 0 17,41 41-17,-123 123 1,82-83-1,0 83 1,41-41 0,-81-82-1,81-123 32,0 41-31,40-41-16,42-41 15,0 42 1,0-42 0,41 0-1,-42 82 1,1 41 15,-41 0-15,82 0-1,-41 123 1,40 81 0,-81-122-1,41 0 1,-41 0 0,-41-41-1,82 41 1,-82-123 46</inkml:trace>
  <inkml:trace contextRef="#ctx0" brushRef="#br0" timeOffset="11496.2623">28962 11249 0,'0'-41'0,"0"-82"16,0 82-1,0 123 48,0 41-63,0 286 31,0-82-15,0-163-1,0-82 1,41-82 15,41 0-15,41 0-1,-83 0-15,124-82 32,0 41-32</inkml:trace>
  <inkml:trace contextRef="#ctx0" brushRef="#br0" timeOffset="11729.2414">30067 11699 0,'40'-41'32,"42"41"-32,0 0 15,0 0 1,82-82-16</inkml:trace>
  <inkml:trace contextRef="#ctx0" brushRef="#br0" timeOffset="11879.7668">30312 11862 0,'41'0'31,"82"0"-15,-42 0-16,1 0 15</inkml:trace>
  <inkml:trace contextRef="#ctx0" brushRef="#br0" timeOffset="12146.2485">31744 11167 0,'0'-41'0,"82"41"15,-1-82 1,-40 82-16,123-41 16,-82 41-1,-41 0 1</inkml:trace>
  <inkml:trace contextRef="#ctx0" brushRef="#br0" timeOffset="12513.4147">31785 11126 0,'-82'82'62,"82"0"-62,0 40 16,0 1-16,0 0 15,0 40-15,0 1 16,0 0-16,0 163 16,0-163-1,0 81-15,0 164 16,0 164-1,0-287 1,0-41 0,0-40 15,0-164-15,41 41-1,0-82-15,81 0 16</inkml:trace>
  <inkml:trace contextRef="#ctx0" brushRef="#br0" timeOffset="13189.3586">32726 12026 0,'-41'0'15</inkml:trace>
  <inkml:trace contextRef="#ctx0" brushRef="#br0" timeOffset="13930.3962">32685 12026 0,'122'0'297,"-122"-41"-297,41 41 15,-41-82-15,41 82 16,-41-82-16,82-40 15,-82-1 1,0 41 0,0 41 15,0 0-15,-41 41-1,-41 0 16,41 0-15,41 205 0,0 40-1,0-163-15,0 82 16,0-123-16,82 0 16,0-41-1,41 0 1,-1 0-1</inkml:trace>
  <inkml:trace contextRef="#ctx0" brushRef="#br0" timeOffset="14147.6666">33257 11944 0,'0'-41'16,"0"82"77,0 41-93,0-41 16,0 0-16,0 0 16,41 41-1,-41-1 1</inkml:trace>
  <inkml:trace contextRef="#ctx0" brushRef="#br0" timeOffset="14396.7233">33503 12108 0,'0'-82'0,"82"82"16,-82-41-1,0 123 32,0-41-47,0 0 16,0 163 0,0-163-1,0 41 1</inkml:trace>
  <inkml:trace contextRef="#ctx0" brushRef="#br0" timeOffset="15212.9552">35262 11535 0,'0'-82'16,"-41"164"77,41-41-93,0 0 0,0 163 32,41-40-1,41-82 0,81-82 0,-81-205-15,-82-40 0,0 204-1,0-82 1,-82 123-1,-81 0 1,81 82 0,82 41-1</inkml:trace>
  <inkml:trace contextRef="#ctx0" brushRef="#br0" timeOffset="16047.1362">32562 14235 0,'41'0'62,"41"-41"-46,-1-82 0,1-40 15,-82-83-15,0 123-1,0 42 1,0 40-1,-82 41 32,42 204-31,40 83 0,0-83-1,81-40 1,42-123-1,-41-41 1</inkml:trace>
  <inkml:trace contextRef="#ctx0" brushRef="#br0" timeOffset="16430.5087">33257 13908 0,'0'-82'16,"-41"82"15,41 41 63,0 41-94,0-42 0,0 1 16,0 82-1,0-41 1,0 0 0,0-1-1,0-40 16</inkml:trace>
  <inkml:trace contextRef="#ctx0" brushRef="#br0" timeOffset="16796.7669">33462 14194 0,'0'-82'16,"41"41"0,41-41-1,-42 82 1,-40-40-16,41 40 16,41 122-1,-82-40 1,-41 41-1,0 40 1,-40-122 0,121-41 31,42 0-32,82 0 1,-82 0-1,40-82 1</inkml:trace>
  <inkml:trace contextRef="#ctx0" brushRef="#br0" timeOffset="17563.2663">35016 14194 0,'0'41'15,"123"-123"32,-82 41-31,0 0 15,-41-122-15,82 40-1,-82-82 1,0 42 0,0 122-1,0 0 1,-82 41-1,0 0 1,82 82 0,-41 81-16,41-81 15,0 82 1,0-1 0,0-40-1,205-41 1,-83-82-1,-40 0 1</inkml:trace>
  <inkml:trace contextRef="#ctx0" brushRef="#br0" timeOffset="17880.342">35548 13989 0,'82'-40'16,"-41"-42"15,41 82-15,-1 0-1,-81 41 1,0 0 0,0 122-1,-81-40 1,-1-82-1,82 0 1,82-41 15,81 0-15,-40 0 0,-41-41-1</inkml:trace>
  <inkml:trace contextRef="#ctx0" brushRef="#br0" timeOffset="18213.2592">36162 14071 0,'0'-82'0,"0"42"32,82 40-17,-1 0 1,-40 0-1,-41 122 17,0-40-32,0-41 15,-122 82 1,40-82 0,164-41 30,-1 0-46,-40 0 16,164 0 15,-42-164-31</inkml:trace>
  <inkml:trace contextRef="#ctx0" brushRef="#br0" timeOffset="18864.8449">36816 11699 0,'0'-41'16,"82"0"15,-41 41-16,-41-82-15,82 82 0,0 0 32,-42 0-17,-40 41 1,82 491 15,-82-369-31,0 287 16,0-245-1,82 40-15,-82 205 16,0-122 15,0 121-15,0-285 0,0-123-1,0 0 1,-82 41 15,41-82-15,41 41-16,-81-41 15,-1 81 1,82-162 0</inkml:trace>
  <inkml:trace contextRef="#ctx0" brushRef="#br0" timeOffset="19764.2527">40621 11576 0,'0'0'0,"0"-82"15,0 0-15,0 123 32,0 164-1,81 327 0,124-410 0,-82-122-15,-1-204 0,-81-83-1,-41-122 1,0 246-1,0 81 1,0 205 31,0-82-31,0 81-1,41-122-15</inkml:trace>
  <inkml:trace contextRef="#ctx0" brushRef="#br0" timeOffset="19980.8594">41889 11740 0,'41'0'47,"81"0"-47,-40 0 15,0 0 1,0 0-16</inkml:trace>
  <inkml:trace contextRef="#ctx0" brushRef="#br0" timeOffset="20132.6804">42011 11985 0,'41'0'31,"41"0"-31,82 0 16,327-82-1</inkml:trace>
  <inkml:trace contextRef="#ctx0" brushRef="#br0" timeOffset="20831.8802">43811 10840 0,'0'-41'15,"82"0"16,-41 41-15,41 0-16,0 0 31</inkml:trace>
  <inkml:trace contextRef="#ctx0" brushRef="#br0" timeOffset="21230.39">43566 10881 0,'0'41'62,"0"40"-62,0 1 16,0 41-16,0 0 15,0 163 1,41 368 0,-41-204-1,0 41 1,0 82 0,-41-82-1,41-328-15,0 83 16,0-164-1,0-1-15,0-40 16,0-82 31,163-81-47</inkml:trace>
  <inkml:trace contextRef="#ctx0" brushRef="#br0" timeOffset="21914.306">44875 11412 0,'0'-81'16,"0"40"-1,0 82 32,0 40-31,0 42-16,0-82 16,0 41-16,0 41 15,41 245 16</inkml:trace>
  <inkml:trace contextRef="#ctx0" brushRef="#br0" timeOffset="22514.1806">46797 13008 0,'0'-41'0,"0"0"32,0 123-1,41 449 0,-41-244-15,0-124 15,0-40-15,0-164-1</inkml:trace>
  <inkml:trace contextRef="#ctx0" brushRef="#br0" timeOffset="23364.7692">45161 13253 0,'0'-41'15,"-41"41"48,41 41-63,-82 41 0,82 0 16,0 81-1,41 124 16,123-287 16,0-287-15,-164 124-17,0-1 1,-123 123-1,0-41 1,-40 82 0,122 41-1,41 0 1,81-41-16</inkml:trace>
  <inkml:trace contextRef="#ctx0" brushRef="#br0" timeOffset="24447.2553">46470 11126 0,'0'-41'15,"0"82"48,0 41-63,0 41 15,0-1-15,41 165 47,0-206-31,0-81 0,41-40-1,-41-124 1,-41 0-1,81 1 1,-81 40 0,0 82-1,0 123 32,0 41-47,0 40 16,0 1-1,0-1 1,41-122 0</inkml:trace>
  <inkml:trace contextRef="#ctx0" brushRef="#br0" timeOffset="24695.5131">47084 11658 0,'0'-41'0,"0"0"31,0 82 1,82 0-17,-82 41-15,0-41 16,0-1-16,0 83 15,0-82-15,0 0 16</inkml:trace>
  <inkml:trace contextRef="#ctx0" brushRef="#br0" timeOffset="25064.4348">47370 11617 0,'0'-41'16,"82"41"15,0 0-15,0 0 0,-82 41-1,0 41 1,-41 122-1,-41-122 1,123-82 47,0 0-48,41 0-15,-42 0 16,1 0-1,41 0 1,0 0-16</inkml:trace>
  <inkml:trace contextRef="#ctx0" brushRef="#br0" timeOffset="25864.7841">48311 10717 0,'0'-41'31,"82"41"1,-41 0-32,81 0 15,-81 0 1,-41 82 31,0-41-47,0 122 31,82 83-15,-82 81-1,41 246 1,-41-82-1,0-82 1,0-41 0,0-245-16,0 122 15,0-122 1,0-41-16,0 122 16,0-81-1,0-1 1,0 42-1,0-123 1,0 0 15,-41-41 32,-41 0-63,-40 0 15,40 82 1,-164-82 0,124 41-1,163-41 1,40-41 0</inkml:trace>
  <inkml:trace contextRef="#ctx0" brushRef="#br0" timeOffset="26083.9465">49620 14644 0</inkml:trace>
  <inkml:trace contextRef="#ctx0" brushRef="#br0" timeOffset="264889.5526">31089 7158 0,'41'0'62,"41"0"-46,0 0-16,0 0 16,40 0-1,-81 0-15</inkml:trace>
  <inkml:trace contextRef="#ctx0" brushRef="#br0" timeOffset="265322.6215">31171 6749 0,'41'0'31,"0"0"-15,0 0-16,0 0 15,40 0-15,1 0 16,0 0 0</inkml:trace>
  <inkml:trace contextRef="#ctx0" brushRef="#br0" timeOffset="265948.6481">33053 5645 0,'-41'0'0,"123"0"47,-1 0-32,1 0-15,0 0 16,0 0-16,41 0 16,-82 0-16</inkml:trace>
  <inkml:trace contextRef="#ctx0" brushRef="#br0" timeOffset="266439.1272">33053 5768 0,'-41'0'0,"41"-82"16,0 164 46,0-1-62,0 42 16,0 41-16,0 40 15,0 246 1,41 0 0,-41-164-1,0-163-15,0 41 16,0-82-1,0-1-15,41-40 16,0 164 15,-41-164-15,81 0 0,-40 40-1,0-81 1,82 41-1,-82-41-15,82 0 16,-1 0-16,-40 0 16</inkml:trace>
  <inkml:trace contextRef="#ctx0" brushRef="#br0" timeOffset="268756.451">34362 6177 0,'0'-82'31,"0"41"-31,0 0 15,82-41-15,40-245 47,-81 41-15,-41 245-17,-41 41 16,-40 204-15,81 42 0,0-42-1,40-122 1,165 0 0,-82-82-1,-42-41 1,1-82-1,-41 0 1,-41 83 0,0-42-1,82 0-15,-82 164 94,0 0-78,0 40-16,0-81 15,41 0-15,-41 82 16,41-82 0,41 41-1</inkml:trace>
  <inkml:trace contextRef="#ctx0" brushRef="#br0" timeOffset="268972.8255">35466 5686 0,'0'-82'0,"0"164"47,0 0-47,0-1 15,0-40 1,0 41-16,0 41 16,0-41-1</inkml:trace>
  <inkml:trace contextRef="#ctx0" brushRef="#br0" timeOffset="270839.4734">37021 6013 0,'0'-82'0,"41"82"31,-41-82-31,81 82 16,42-163 0,41-42 15,-123 1 0,-41 40 0,-41 164-15,-41 123 0,82 81-1,0-40 1,0-41-1,123-82 1,-1-41 15,1-41-31</inkml:trace>
  <inkml:trace contextRef="#ctx0" brushRef="#br0" timeOffset="271072.7671">37798 5481 0,'0'-41'15,"0"123"32,0-41-47,0 0 16,0 0-16,82 82 15,-82-83 1,41-40 0</inkml:trace>
  <inkml:trace contextRef="#ctx0" brushRef="#br0" timeOffset="271272.8208">38084 5522 0,'0'41'63,"41"0"-63,-41 0 16,0 41-16,0-41 15,0-1-15,0 42 16</inkml:trace>
  <inkml:trace contextRef="#ctx0" brushRef="#br0" timeOffset="271740.3042">38452 5318 0,'0'-41'16,"0"82"46,0 40-46,0-40-16,0 0 15,82 41-15,-41-41 32,41-41-17,0-41 1,-82 0 0,82-122-1,-82 81 1,0 0-1,0 41 1,0 123 31,0-41-47,0 41 16</inkml:trace>
  <inkml:trace contextRef="#ctx0" brushRef="#br0" timeOffset="271990.1581">38984 5440 0,'0'-41'16,"82"41"30,-82 41-30,0 41-16,0 0 16,0 41-1,41-82 1,-41-1-16</inkml:trace>
  <inkml:trace contextRef="#ctx0" brushRef="#br0" timeOffset="272489.9882">39393 5399 0,'0'-40'16,"41"40"15,0 0 0,41 0-15,-41 0-1,0 0 1,41 81 15,-82 1-15,0-41-1,-41 41-15,-82 41 16,82-123 15,41 40-15,82-40 0,0 0-1,163 0 1,-81-81-1,-42 81 1,-40 0 0,-82 41-1,-41 40 1,-40 1 0</inkml:trace>
  <inkml:trace contextRef="#ctx0" brushRef="#br0" timeOffset="273840.5282">34116 8345 0,'0'-82'47,"0"0"-47,41 41 16,-41 0-16,82-82 0,-82 42 16,123 40-16,-123-41 15,0-41-15,41 41 16,-41-81-1,0 40 17,-123 287-1,123 40-15,0-40-1,0-1 1,82-122-1,-82 41 1,82-82-16,-1 0 16,-40 0-1,0 0-15</inkml:trace>
  <inkml:trace contextRef="#ctx0" brushRef="#br0" timeOffset="274056.514">34730 7813 0,'0'82'79,"0"-41"-79,0-1 0,0 42 15,0-41-15,82 82 16,-41-82-1</inkml:trace>
  <inkml:trace contextRef="#ctx0" brushRef="#br0" timeOffset="274496.8421">35139 7854 0,'0'-41'0,"0"0"16,41 41-16,41 0 16,-41 0-1,-41 41 1,0 0 0,0 41-16,-41 122 15,41-163 1,-41-41-16,41 82 15,82-82 17,-1 0-17,83 0 1,0 0 0,-123-82-1,0 82 1,-41 41 78</inkml:trace>
  <inkml:trace contextRef="#ctx0" brushRef="#br0" timeOffset="276540.548">37307 7813 0,'82'0'62,"0"0"-46,-82-82-16,245-286 47,-245 245-31,0 41-1,-82 1 1,41 81-1,1 0 1,-42 81 0,82 124-1,0-1 1,82-40 0,-1-123-16,1 41 15,0-82 1,-41 0-16,82-41 15</inkml:trace>
  <inkml:trace contextRef="#ctx0" brushRef="#br0" timeOffset="276773.8287">38002 7445 0,'0'-41'15,"0"123"48,0-1-48,0 1-15,0-41 16,0 0-16,41 82 16,-41-82-1,82 40 1</inkml:trace>
  <inkml:trace contextRef="#ctx0" brushRef="#br0" timeOffset="277157.3419">38371 7567 0,'0'-41'15,"81"41"1,-40 0 0,0 0-1,-41 41 1,82 82 0,-123-41-1,0 41 1,0-123-1,82 0 48,0 0-47,41 0-1,0 0 1,0 0-1</inkml:trace>
  <inkml:trace contextRef="#ctx0" brushRef="#br0" timeOffset="277707.5386">39312 7240 0,'0'-41'16,"0"82"46,0 41-46,0-41-16,0 0 16,0 41-16,40-42 15,-40 1 1,41-41-1,41 0 17,0-81-17,-41-42 1,-41-41 0,0 42-1,0 40 1,0 123 15,0 122-15,0-122-1</inkml:trace>
  <inkml:trace contextRef="#ctx0" brushRef="#br0" timeOffset="277957.3924">39843 7404 0,'0'-41'15,"82"123"48,-82-1-63,0 1 15,0 41-15,0-41 16,41 0-16,-41 40 16,82-122-16</inkml:trace>
  <inkml:trace contextRef="#ctx0" brushRef="#br0" timeOffset="278390.1157">40334 7608 0,'0'-82'15,"0"42"17,82-1 14,-41 41-30,0 41 0,-41-1-16,0 42 15,0 41 1,0 0 0,-41-82-1,0 40 1,82-81 31,41-40-32,40 40 1,-40-41 0,82 41-1</inkml:trace>
  <inkml:trace contextRef="#ctx0" brushRef="#br0" timeOffset="278657.552">41071 7445 0,'40'0'31,"42"-82"-15,41 82-16,-41 0 15,81 0 1,-81 0-16</inkml:trace>
  <inkml:trace contextRef="#ctx0" brushRef="#br0" timeOffset="278908.0743">41357 7036 0,'-82'-41'15,"82"82"32,0 40-31,0 42-16,41 0 0,-41 0 16,0-1-1,41 246 1</inkml:trace>
  <inkml:trace contextRef="#ctx0" brushRef="#br0" timeOffset="279342.2834">42257 7526 0,'0'-40'31,"0"-42"-15,82 41 0,-1-82-1,1 0 1,-82-40-1,0-1 1,0 1 0,0 81-1,-82 82 1,1 163 0,81-40-1,0 286 1,81-204-1,42-124 17,0-40-17,41-82 1</inkml:trace>
  <inkml:trace contextRef="#ctx0" brushRef="#br0" timeOffset="279673.9608">42870 7240 0,'0'-41'47,"41"41"-31,41 0-1,0 0 1,-82 41-1,0 0-15,0 82 32,-41-82-32,-41 0 15,82 81-15,0-81 16,41-41 15,41 0-15,82-41-1,-124 0 1</inkml:trace>
  <inkml:trace contextRef="#ctx0" brushRef="#br0" timeOffset="280007.0864">43361 7322 0,'0'-41'15,"41"41"1,41 0 0,-41-82-1,41 164 1,-82 41 0,-41 40-1,-41 1 1,41-123-1,41 0 1,41-41 31,41 0-47,122-164 16,1 41-16</inkml:trace>
  <inkml:trace contextRef="#ctx0" brushRef="#br0" timeOffset="280691.1181">43607 4745 0,'0'-41'0,"0"0"16,82-41 0,-42 82-1,42 0-15,-41 0 16,0 0 15,-41 205-15,327 899 15,-245-490-15,-82-82-1,82 81 1,-82 83-1,0-492 17,0-122-17,0-41 1,-41-41 0,-82 0-1,42 0 1,-83 82-1,0-41 1,-245 81 0</inkml:trace>
  <inkml:trace contextRef="#ctx0" brushRef="#br0" timeOffset="283308.1386">17631 18980 0,'0'82'15,"123"-82"32,-42-82-47,-40 0 16,41 0-16,-41-41 15,41-40 1,81-410 15,-203 205 0,-42 368-15,0 123 0,0 245-1,82 82 1,0 0 0,41-287-1,245-122 1,-163-41-1,-82-81 1</inkml:trace>
  <inkml:trace contextRef="#ctx0" brushRef="#br0" timeOffset="283524.8065">18613 18530 0,'0'82'63,"0"-1"-48,0 1-15,0 0 16,0 0-16,81 41 16,-40-82-1</inkml:trace>
  <inkml:trace contextRef="#ctx0" brushRef="#br0" timeOffset="283707.5278">18940 18571 0,'0'0'0,"0"-41"0,0 123 47,0-1-32,0 206 1,82-42 0,-82-81-1</inkml:trace>
  <inkml:trace contextRef="#ctx0" brushRef="#br0" timeOffset="283941.1981">19799 18407 0,'41'0'47,"41"0"-47,40 0 15,1 0-15,-41 0 16</inkml:trace>
  <inkml:trace contextRef="#ctx0" brushRef="#br0" timeOffset="284074.6166">19922 18775 0,'41'0'31,"81"-41"-15,165 0 0,-165 41-16</inkml:trace>
  <inkml:trace contextRef="#ctx0" brushRef="#br0" timeOffset="284857.4747">21476 17753 0,'0'122'47,"0"-40"-32,0-41 1,-41-41-1,41 41 1,-82-41 0,41 0-1,1 0 1,-42-41 15,82-41 0,0 41 1,0 0 46,0-40-78,0 40 15,0 0 17,41 41-17,0 0 1,81 0 0,1 327-1,-82-81 1,-82 81-1,-245 205 1,245-492 0,0-40-1,41-40 1,0-247 0,82 42-1,81 163 1,-40 123-1,-41 122 17,81 124-17,1-124 1,-41-163 0</inkml:trace>
  <inkml:trace contextRef="#ctx0" brushRef="#br0" timeOffset="284960.5292">22499 19062 0,'0'-41'0</inkml:trace>
  <inkml:trace contextRef="#ctx0" brushRef="#br0" timeOffset="285641.4872">17263 22334 0,'41'-41'47,"40"-82"-47,-40 42 16,41-1-16,82-368 31,-164 204-15,0 1-1,0 204 1,0-41 0,-82 82-1,-41 205 1,123 81-1,41 123 17,123-123-17,-42-245 1,1-41 0,-41-163-1,-82 81-15</inkml:trace>
  <inkml:trace contextRef="#ctx0" brushRef="#br0" timeOffset="285791.3821">18081 21434 0,'0'0'16,"0"-41"0,0 123 15,0 123-15,0 40-1,0-41 1,41-163-1</inkml:trace>
  <inkml:trace contextRef="#ctx0" brushRef="#br0" timeOffset="285991.3816">18449 21639 0,'0'81'31,"0"1"-15,0-41-16,0 0 15,0 204 1,0-204 0</inkml:trace>
  <inkml:trace contextRef="#ctx0" brushRef="#br0" timeOffset="286774.7234">18449 21680 0,'0'-41'0,"0"-41"16,41 123 46,-41 0-62,0 40 16,0 1-16,0 0 15,-41-82 1,0-41 15,41-82-15,0-40 0,0 81-1,0 123 16,123 41-15,-123 40-16,41 42 16,-41-41-16,0 40 0,0-81 15,0 164 1,-82-165 0,82-40-1,-41-163 1,41-124-1,41 42 1,0 122 0,0 164-1,41-1 1,-42 42 0,1-41-1,82-82 1</inkml:trace>
  <inkml:trace contextRef="#ctx0" brushRef="#br0" timeOffset="286941.8185">19267 21761 0,'123'-81'46,"-41"81"-46,122 0 16,-163 0 0</inkml:trace>
  <inkml:trace contextRef="#ctx0" brushRef="#br0" timeOffset="287108.0726">19553 21884 0,'-81'0'16,"162"0"15,165 0-15,40-82 0</inkml:trace>
  <inkml:trace contextRef="#ctx0" brushRef="#br0" timeOffset="287624.9783">20617 21025 0,'0'0'0,"0"41"47,0 82-32,82 40 1,-82-40-16,0 82 16,41-165-1,82 42-15,-83-82 16,83-41 0,-41-40-16,-41-124 15,41-122 1,-82 449 31,-41 42-32,41 204 1,0-81 0</inkml:trace>
  <inkml:trace contextRef="#ctx0" brushRef="#br0" timeOffset="288525.4315">26099 18653 0,'40'-41'31,"42"0"-15,-41-41-16,0 41 0,41-82 31,0-204 0,-164-164 1,82 409-17,-41 82 1,41 123-1,-82 368 1,123-246 0,0-40-1,41-164 1,0 41 0,40-82-1,-40-82 1,-41 0-16</inkml:trace>
  <inkml:trace contextRef="#ctx0" brushRef="#br0" timeOffset="288692.0394">26835 18162 0,'0'-82'15,"0"164"-15,0-82 47,0 82-31,0 163-1,41-163 1,41 0 0</inkml:trace>
  <inkml:trace contextRef="#ctx0" brushRef="#br0" timeOffset="288891.2283">27162 18203 0,'0'0'0,"0"-41"15,0 123 17,0-1-17,0 83 1,0 0 0,82 40-1,-41-163 1</inkml:trace>
  <inkml:trace contextRef="#ctx0" brushRef="#br0" timeOffset="289558.7329">28021 17875 0,'0'0'0,"0"-41"16,-41 41-1,41-40 1,0 80 15,0 165-15,0-41 0,82-1-1,-41-81 1,0-82-1,41 0 1,40-123 0,-122-40-1,0-205 1,0 286 0,-40 0-1,40 164 16,0 0-15,0 204-16</inkml:trace>
  <inkml:trace contextRef="#ctx0" brushRef="#br0" timeOffset="289808.4328">28512 18039 0,'82'0'16,"-82"-41"-16,0 82 47,0 41-47,0 0 15,0 40-15,0 124 31,41-124-15</inkml:trace>
  <inkml:trace contextRef="#ctx0" brushRef="#br0" timeOffset="290142.3022">28962 18325 0,'0'0'0,"0"-41"0,0 1 16,0-42 0,41 82-1,41 0 1,-41 0 0,-41 82-16,0 40 15,0-40 1,0 0-16,-82 0 31,82-41-15,82-41-1,0 0 1,81 0 0,1 0-1,-123 0-15</inkml:trace>
  <inkml:trace contextRef="#ctx0" brushRef="#br0" timeOffset="290374.7132">30148 18039 0,'41'0'47,"82"0"-47,-41 0 16,-41 0-16,0 0 16</inkml:trace>
  <inkml:trace contextRef="#ctx0" brushRef="#br0" timeOffset="290508.3884">30148 18366 0,'123'-41'31,"0"41"-15,0 0-16,40-81 15</inkml:trace>
  <inkml:trace contextRef="#ctx0" brushRef="#br0" timeOffset="291125.6363">31866 17712 0,'0'0'0,"0"-41"16,0-41-1,0 164 64,0-41-79,-40 0 0,-42 40 15,41-40-15,-82 41 16,82-82 15,0-82-15,41 41-1,0-163 1,41 40 0,0 123-1,41 41 1,41 82-16,-42 123 15,-81-83-15,0 1 16,-40 123 0,-83-83-1,-123-81 1,205-82 0,41-41-1,0-82 16,41 123-15,41 0 0,41 164-1,0-41 1,-42-82 0,83-82-1</inkml:trace>
  <inkml:trace contextRef="#ctx0" brushRef="#br0" timeOffset="291642.1467">33544 17834 0,'-41'0'15,"82"-81"17,40 81-17,83-82-15,-41 82 16,122 0 15,-245 41-31</inkml:trace>
  <inkml:trace contextRef="#ctx0" brushRef="#br0" timeOffset="291791.5072">33707 18162 0,'41'0'32,"41"0"-32,123-41 15,-42-41 1,-81 0-1</inkml:trace>
  <inkml:trace contextRef="#ctx0" brushRef="#br0" timeOffset="291975.7786">34116 17671 0,'0'0'16,"-41"-82"0,123 82 15,0 0-16,-41 123 1,41 163 0,-82-122-16,-246 245 15,1-205 1,-41-81-16</inkml:trace>
  <inkml:trace contextRef="#ctx0" brushRef="#br0" timeOffset="293958.4102">35916 17548 0,'0'0'0,"0"-82"0,0 41 16,0 1-16,0 80 31,0 124-15,82 450 15,164-533 16,-124-203-32,-40-42 1,-82-40 0,0-42-1,0 164 1,0 205 15,0 0-31,0-1 16,0-40-16</inkml:trace>
  <inkml:trace contextRef="#ctx0" brushRef="#br0" timeOffset="294192.4149">36939 17957 0,'0'-82'15,"0"164"17,0 41-32,0-41 15,0 0-15,0-1 16,41 83-1,-41-41 1</inkml:trace>
  <inkml:trace contextRef="#ctx0" brushRef="#br0" timeOffset="294492.8367">37348 18162 0,'0'-82'16,"41"82"-16,0-82 16,41 82-1,-1 82 1,-81 82 0,-40-42-1,-1 1 1,-41-82-1,123-41 17,41 0-32,204-41 15,-41 0 1,-163 41-16</inkml:trace>
  <inkml:trace contextRef="#ctx0" brushRef="#br0" timeOffset="294725.5752">39025 17875 0,'82'0'32,"0"0"-32,41 0 15,-42 0-15,-40 41 16</inkml:trace>
  <inkml:trace contextRef="#ctx0" brushRef="#br0" timeOffset="294876.1303">39148 18203 0,'82'0'31,"40"0"-15,1 0-16,0-82 16,0 82-16</inkml:trace>
  <inkml:trace contextRef="#ctx0" brushRef="#br0" timeOffset="295192.6531">40334 17385 0,'0'-41'0,"41"-41"15,-41 123 32,0 41-47,0 40 16,41 165 0,41-1-1,-82-82 1,0-163-1,41 0 1,-41-123 0</inkml:trace>
  <inkml:trace contextRef="#ctx0" brushRef="#br0" timeOffset="297375.9137">26917 21598 0,'41'0'16,"0"0"15,-41-82-31,122 0 16,-122 41-16,41-41 15,-41-40-15,82 40 16,-82-41-16,0 0 16,0 1-16,0-1 15,0 41-15,-41 0 16,0 82 15,-82 655 16,328-205-16,-41-450-15,-42 0 0,-122-41-16</inkml:trace>
  <inkml:trace contextRef="#ctx0" brushRef="#br0" timeOffset="297575.938">27653 21107 0,'0'-41'0,"0"123"47,0 0-47,0-1 16,0 1-16,0 82 31,0-41-15,41-83-16</inkml:trace>
  <inkml:trace contextRef="#ctx0" brushRef="#br0" timeOffset="297943.6307">27980 21270 0,'0'-81'16,"82"-1"0,0 41-1,0 41 1,-41 0-1,-41 82 1,0 40 0,-41 42-1,-41 0 1,41-164 0,41 41-1,41-41 1,163 0-1,42-82 1,-82 82 0</inkml:trace>
  <inkml:trace contextRef="#ctx0" brushRef="#br0" timeOffset="298459.139">29412 20984 0,'0'-41'0,"0"-81"15,0 81 1,0 163 31,0-40-47,41 41 16,-41-41-16,41 81 15,41-81 16,-1-41-15,-40-41 0,41-123-1,0 41-15,-82-122 16,0 81-16,0-40 16,-41-1-1,0 164 1,41 41-1,0 163 1,0 42 0,0-205-16</inkml:trace>
  <inkml:trace contextRef="#ctx0" brushRef="#br0" timeOffset="298709.5322">30107 21189 0,'0'0'0,"0"-41"0,0 0 15,0 82 32,0 81-31,41 83-1,-41-41 1,0 40 0</inkml:trace>
  <inkml:trace contextRef="#ctx0" brushRef="#br0" timeOffset="299075.9918">30517 21270 0,'0'-40'0,"0"-1"16,40 41-1,1 0 1,82 0-1,-123 81 1,0 1-16,0 123 16,-82-123-1,41-1-15,0-40 16,41 41 0,41-82 15,41 0-16,123-41 1,-42 0 0,-122 41-16</inkml:trace>
  <inkml:trace contextRef="#ctx0" brushRef="#br0" timeOffset="299276.2375">31376 21434 0,'0'-41'0,"81"41"31,42 0-15,0 0-16,0 0 15,-42 0-15,1 0 16</inkml:trace>
  <inkml:trace contextRef="#ctx0" brushRef="#br0" timeOffset="299509.8313">31744 20943 0,'0'0'0,"-41"0"16,41 41 15,41 82-31,0 81 16,-41 42-1,81 81 1,-40-204 0</inkml:trace>
  <inkml:trace contextRef="#ctx0" brushRef="#br0" timeOffset="299893.2993">32480 21802 0,'82'0'31,"0"-122"-16,-82 81-15,82 0 16,-82-41-16,40-82 16,-40 82-1,0-40-15,0-124 16,0 42 0,-40 204 15,-42 0-16,82 82 1,0 163 0,0 41-1,0-163-15,82 82 16,-1-124-16,-81-40 16,164 41-1,-82-82 1</inkml:trace>
  <inkml:trace contextRef="#ctx0" brushRef="#br0" timeOffset="300243.3078">33421 21516 0,'-82'0'15,"82"-41"-15,0 0 16,41 41-1,-41-82 1,82 82 0,0 41-1,-41 82 1,-41 0 0,-41 122-1,-41-204 1,82 41-1,82-82 32,-1 0-47,124 0 16,-164-82 0</inkml:trace>
  <inkml:trace contextRef="#ctx0" brushRef="#br0" timeOffset="300576.6554">33953 21393 0,'41'-82'16,"0"82"-1,40-81 1,1 81-1,-41 81 1,-41-40-16,0 82 16,0-41-1,-41 81-15,0 1 16,-41-123 0,164-41 30,-41 0-30,123-41 0,-41-41-16</inkml:trace>
  <inkml:trace contextRef="#ctx0" brushRef="#br0" timeOffset="300794.2858">35057 21270 0,'41'0'16,"41"0"-16,-41 0 16,41 0-16,122 0 15,-122 0 16</inkml:trace>
  <inkml:trace contextRef="#ctx0" brushRef="#br0" timeOffset="300909.4983">35262 21598 0,'41'0'31,"163"-41"-15,1-41-1</inkml:trace>
  <inkml:trace contextRef="#ctx0" brushRef="#br0" timeOffset="301348.6028">37062 20698 0,'-41'-41'0,"41"-82"16,-41 123 0,-41-82-1,0 82 1,-122 82 0,163 82-1,41 40 1,41-40-1,40-164 1,83-41 0,-41-82-1,-123-40 1,82 40 0,-82 246 30,0-1-30,-41 165 0,41 81-1,41-286-15,-41 0 16</inkml:trace>
  <inkml:trace contextRef="#ctx0" brushRef="#br0" timeOffset="301910.0251">39107 21148 0,'0'0'16,"0"-82"31,205 82-32,81 0 16</inkml:trace>
  <inkml:trace contextRef="#ctx0" brushRef="#br0" timeOffset="302076.9132">39189 21475 0,'-41'0'0,"123"0"31,40 0-16,1-82 1,123 0 0,-206 82-16</inkml:trace>
  <inkml:trace contextRef="#ctx0" brushRef="#br0" timeOffset="302277.0191">39598 20861 0,'0'0'0,"-41"-40"16,-41-83-1,164 123 17,41 163-32,-42-40 15,-40 286 1,-41-245-16,0 204 16,-81-204-1,-1-1-15,41-122 16</inkml:trace>
  <inkml:trace contextRef="#ctx0" brushRef="#br0" timeOffset="304892.8317">40989 20739 0,'0'-82'0,"0"0"16,0 41-1,0 82 48,-123 205-32,123-165 0,0-40-15,41-41 0,123 0-1,-83 0 1,1 0-1,0 0 1,-82-41 0,0-40-1,0 40 1,-41 0 0,41-41 15,0 123 0,0 41-15,0 81-1,0 205 1,0-163 0,0-41-1,0-83 1</inkml:trace>
  <inkml:trace contextRef="#ctx0" brushRef="#br0" timeOffset="305276.4472">42093 20902 0,'0'0'0,"0"-81"15,-41 121 32,41 1-47,-82 41 16,82 0-16,-81 41 15,81-42-15,-123 83 16,82-82 0,41 0 15</inkml:trace>
  <inkml:trace contextRef="#ctx0" brushRef="#br0" timeOffset="305526.8347">41643 20943 0,'0'-41'0,"123"82"63,-82 41-63,-41-41 15,82 0-15,-82 82 16,122-42-16,-81 42 16,41-41 15,-41-82-31</inkml:trace>
  <inkml:trace contextRef="#ctx0" brushRef="#br0" timeOffset="305826.425">42461 20861 0,'0'0'0,"0"-81"16,0-1-1,0 41 1,0 123 31,0 0-47,82 204 16,-82-123-1,82 1 16,-82-41-15,0-82 0</inkml:trace>
  <inkml:trace contextRef="#ctx0" brushRef="#br0" timeOffset="306094.0203">43402 21025 0,'0'-41'47,"41"41"-47,41 0 15,41 0-15,-1 0 16,83 0 0,-82 0-1,-82 0 1</inkml:trace>
  <inkml:trace contextRef="#ctx0" brushRef="#br0" timeOffset="306377.053">43852 20657 0,'0'0'0,"0"-41"16,-82 0 0,82 82 30,41 41-46,-41 41 16,41 122 0,41 41-1,-82 123 1,0-368 0,41 0-16</inkml:trace>
  <inkml:trace contextRef="#ctx0" brushRef="#br0" timeOffset="306827.2434">44629 21475 0,'0'-82'47,"123"0"-47,-123 41 15,82-40-15,-82 40 16,41-82 0,41-41-1,-82-81 1,-41 122-1,0 82 1,41-40 0,-41 81-1,41 81-15,-82 124 16,82-82 0,0-1-16,41 83 31,41-1-16,41-122 1,-83-82 0,83-41-1</inkml:trace>
  <inkml:trace contextRef="#ctx0" brushRef="#br0" timeOffset="307159.9002">45243 21107 0,'0'-41'16,"82"-41"0,-41 82-1,-41-41-15,82 41 16,-42 0 0,42 123-1,-82-41 1,-41 40-1,-40-40-15,40 41 16,82-123 31,40 0-31,1 0-16,-41-41 15,82 41 1,0-41-1</inkml:trace>
  <inkml:trace contextRef="#ctx0" brushRef="#br0" timeOffset="307493.9777">46102 21066 0,'0'-41'15,"0"-41"1,82 82 0,-41 0-1,-41 82 1,0 41 0,0 40-1,-82 83 1,82-164-1,41-82 17,0 0-17,41-41-15,122 0 16,-163 41 0,0-82-16</inkml:trace>
  <inkml:trace contextRef="#ctx0" brushRef="#br0" timeOffset="307726.8454">47247 20984 0,'0'-41'16,"82"41"15,-41 0-15,0 0-16,0 0 15,41 0-15,-41 0 16</inkml:trace>
  <inkml:trace contextRef="#ctx0" brushRef="#br0" timeOffset="307876.5317">47329 21189 0,'-41'0'16,"82"0"15,82 0-31,0 0 16,-41 0-16,-1-82 15</inkml:trace>
  <inkml:trace contextRef="#ctx0" brushRef="#br0" timeOffset="308443.9422">48638 20534 0,'0'-82'0,"0"1"16,0 40 0,0 0-1,0-41 1,-82 41 0,42 41-1,-42 0 16,82 41-31,-82 41 16,0 122 0,82-122-1,0 0 1,123-82 0,0 0 15,-42-41-16,-81-123 1,41 83 0,-41 121 15,0 83-15,0-41-16,0 163 15,0-81-15,0-41 16,82 81-1,-82 1 1</inkml:trace>
  <inkml:trace contextRef="#ctx0" brushRef="#br0" timeOffset="308579.3901">48802 21639 0</inkml:trace>
  <inkml:trace contextRef="#ctx0" brushRef="#br0" timeOffset="309327.4585">45448 23398 0,'0'-82'47,"40"41"-31,-40 0-16,82 41 15,41-205 1,-41-245 15,-82 164 0,-164 327 1,164 245-17,0 82 1,41-122 0,82-123 15,0-123-16,-42 0 1,1-82 0,0-41-16</inkml:trace>
  <inkml:trace contextRef="#ctx0" brushRef="#br0" timeOffset="309694.5076">46184 23070 0,'0'-82'16,"82"42"-1,0 40 1,-42 0 0,42 0-1,-82 81 1,0 42-1,-41 0 1,-40-41 0,121-82 46,42 0-62,0 0 16,0 0-16,41-41 15,-42 41 1</inkml:trace>
  <inkml:trace contextRef="#ctx0" brushRef="#br0" timeOffset="310010.9528">46879 23029 0,'0'-41'15,"41"41"17,41 0-17,-41 0 1,-41 82-16,0-41 16,0 82-1,-41-41 1,-82 0-1,123-42 1,41-40 15,82-81-15,-41 81 0,-82-41-1</inkml:trace>
  <inkml:trace contextRef="#ctx0" brushRef="#br0" timeOffset="310227.5209">47697 23029 0,'0'-41'0,"0"1"31,82 40-15,0 0-16,-41 0 16,41 0-16,-41 0 15</inkml:trace>
  <inkml:trace contextRef="#ctx0" brushRef="#br0" timeOffset="310393.9219">47697 23234 0,'82'0'31,"0"-41"-15,0 41-16,-41 0 15,41-41-15</inkml:trace>
  <inkml:trace contextRef="#ctx0" brushRef="#br0" timeOffset="310627.1311">48556 22579 0,'0'0'0,"0"-40"31,82 40-15,0 0-1,82 0 1,-123 0 0</inkml:trace>
  <inkml:trace contextRef="#ctx0" brushRef="#br0" timeOffset="311010.8277">48434 22620 0,'0'82'47,"0"0"-31,0 0-1,0-41 1,41-41 31,40-41-31,83 41-1,-41 0 1,0 41-1,-42 81 1,-81-40 0,-41 0-1,-122-41 1,-83 41 0,165-82-1</inkml:trace>
  <inkml:trace contextRef="#ctx0" brushRef="#br0" timeOffset="312261.4702">49293 22498 0,'0'-82'16,"0"41"-1,0 0 1,-41-41 0,-41 82 15,-41-41-16,-81-41 1,40 42 0,-81 40-1,40 0 1,-122 0 0,82 0-1,-1 0 1,82 0-1,83 0 1,-83 0 0,82 0-1,0-82 1,-40 82 0,40 0-1,0 0 1,0 0-16,0 0 15,-40 0 1,40 0 0,-41 0-1,-40 41 1,40-41 0,82 41-1,-123 81 1,123-122-16,-81 41 15,122 0 1,-41-41-16,0 82 16,0-41-1,-41 0 1,41 163 0,41-122 15,-82 41-16,82-1 1,0-81-16,82 82 16,-82-82-16,82 41 15,41 0 1,40 40 0,42-40-1,449 123 1,-81-83-1,0-40 1,-205-82 0,-41 0-1,-122-41 1,-42-81 0,42-1 15,-82 41-16,40 0 1,-81 41 0,41 0-1,0-40 1,-1-1 0,-81-41-1,-41 41 1,0-122-1,0 40 1,-204-81 0,-1 163-1,41 41 1,-40 41 15,81 0-31,-122 0 16</inkml:trace>
  <inkml:trace contextRef="#ctx0" brushRef="#br0" timeOffset="318127.7715">5400 12640 0,'-82'0'0,"82"-82"16,0 41-16,-41-41 16,41 41-1,0 0 17,0 164-1,82-82-16,0 41 1,40-82 0,83-41-1,654-614 1,-205 287 0,-408 286 15,-246 164 47,-41-82-62,-41 82-16,41-41 0,-41 41 15</inkml:trace>
  <inkml:trace contextRef="#ctx0" brushRef="#br0" timeOffset="318630.0325">5482 12640 0,'-41'0'16,"41"-41"-16,-41 41 0,0 0 16,41 81 31,0 1-47,0 0 15,41 82 1,81-164-1,-81 0-15,123-41 16,0-123 0,40-40-16,287-164 15,0 40 17,-287 206-32,-40 40 15,-164 41-15,82 41 16,-82 82 78,0-1-79,-82-81-15</inkml:trace>
  <inkml:trace contextRef="#ctx0" brushRef="#br0" timeOffset="343263.5817">35712 10349 0,'0'0'0,"-82"0"15,41 0-15,-41 0 16,0 0 15,123 0 16,205 0-31,1349-41 15,-81-123-15,-410 164-1,-204 0 1,-123-81 0,-40 81-1,-574-82 1,-245 82 78,42 0-94,-1 0 15,-82 0-15</inkml:trace>
  <inkml:trace contextRef="#ctx0" brushRef="#br0" timeOffset="343693.7494">37757 10513 0,'0'0'0,"-164"0"0,1 0 15,81 0-15,123 0 32,123 0-17,122 0 1,491-41 0,287-41-1,1104-41 1,-1105 123-1,-490 0 1,-450 0 0,-123-41 46</inkml:trace>
  <inkml:trace contextRef="#ctx0" brushRef="#br0" timeOffset="353414.5425">42134 10103 0,'0'0'0,"-82"0"16,164 0 31,41 0-32,0 0-15,-1 0 16,1 0-16,-41 0 16,0 0-16,-41 0 15,40 0 1,-162 0 15,-329 82 0,329-82-31,-1 0 16,0 82-16,123-82 47,41 0-47,163 0 16,42-41-1,-165-41 1,-40-40-1</inkml:trace>
  <inkml:trace contextRef="#ctx0" brushRef="#br0" timeOffset="353915.0891">43075 9654 0,'0'0'15,"0"-246"1,0 164-16,0 0 16,0 1-1,0-42 1,-82 41-1,-41-81 1,-81 122 0,40-82-1,-122 82 1,81 41 0,1 164-1,-1 40 1,1 410-1,204-164 17,41-82-17,81-164 1,83-122 0,163-41-1,-41-123 1,1-163-1,-165-42 1,-81-285 0,-164 204-1,-122 40 1,-42 247 0,1 122-1,81 81-15,-40 328 16,204-245-1,0-42-15</inkml:trace>
  <inkml:trace contextRef="#ctx0" brushRef="#br0" timeOffset="354204.4314">41807 10799 0,'-41'0'15,"41"82"17</inkml:trace>
  <inkml:trace contextRef="#ctx0" brushRef="#br0" timeOffset="363491.1246">9981 21393 0,'0'-82'47,"41"82"0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40:37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32603 10103 0,'123'0'250,"81"0"-234,-40 0-16,-1 0 15,42 0-15,-82 0 0,40 0 16,83 0 0,326 0 15,-40 0 0,-286 0-15,-83 0-1,83 0 1,-124 0 0,1 0-1,-41 0 16,0 0-15,0 0 0,-42 0-1,1 0-15,0 0 16,0 0-16,0 0 16,-41-40-1</inkml:trace>
  <inkml:trace contextRef="#ctx0" brushRef="#br0" timeOffset="5380.8762">21926 9776 0</inkml:trace>
  <inkml:trace contextRef="#ctx0" brushRef="#br0" timeOffset="21216.2711">37062 11044 0,'81'0'47,"1"0"-47,0 0 15,41 0-15,-41 0 16,-41 0-16</inkml:trace>
  <inkml:trace contextRef="#ctx0" brushRef="#br0" timeOffset="21582.7823">37021 11167 0,'-41'0'78,"41"82"-78,0 41 0,0 40 15,0 410 1,0-82 0,0 0-1,-82-123 1,82-164-1,0-163-15,0 41 16,0 0 0,82-82-16,122 0 15,-122 0 1</inkml:trace>
  <inkml:trace contextRef="#ctx0" brushRef="#br0" timeOffset="22282.7354">41193 11085 0,'0'-82'0,"0"1"31,82 81-31,-41 0 16,204 0 15,-245 368 16,0-41-31,-41-82-16,-40 287 15,81-327-15,0-42 16,0 83 0,0-42-1,0 1 1,0-123 0,-123-1-1,0-81 1,-81 0-1,122 0-15,-41 0 16</inkml:trace>
  <inkml:trace contextRef="#ctx0" brushRef="#br0" timeOffset="24749.8292">37716 11576 0,'0'-82'16,"-41"82"-1,41-41-15,0 123 63,0 0-63,0 0 0,0-41 15,-82 204 17,82-163-17</inkml:trace>
  <inkml:trace contextRef="#ctx0" brushRef="#br0" timeOffset="25285.0098">39189 11412 0,'0'-40'46,"41"40"-46,0 0 16,0 0-16,81 0 16,-122 163-1,-41 1 1,-122-1 15,40-122-15,164-41 15,82 0-15,163 0-1,-122 0 1,-124 0 0,42 0-16</inkml:trace>
  <inkml:trace contextRef="#ctx0" brushRef="#br0" timeOffset="29284.19">48106 4540 0,'-40'0'31,"121"0"0,1 0-15,82 0 15</inkml:trace>
  <inkml:trace contextRef="#ctx0" brushRef="#br0" timeOffset="29683.987">47861 4622 0,'-41'0'47,"41"41"-31,0 41-1,-82 41-15,82 40 16,0 410-1,0 245 1,0-368 0,0-123-1,0-40 1,0-124 15,0-81-31,41 41 16,-41-82-1,82-41-15,41 0 16,-41 0 0,163-82-1</inkml:trace>
  <inkml:trace contextRef="#ctx0" brushRef="#br0" timeOffset="31252.21">49047 4990 0,'0'-41'171,"41"41"392</inkml:trace>
  <inkml:trace contextRef="#ctx0" brushRef="#br0" timeOffset="32000.4792">51052 4827 0,'0'-41'16,"-82"41"15,41 0 0,0 82 0,41 81-15,0-81-16,0 82 16,0-123-16,0 40 15,82-81 1,-41 0-1,123 0 1,-83-40 0,1-42-1,-82-41 1,41 41 15,-41-81-15,-41 81-1,0 41 1,0 41 0,-40 0-1,-42 0 1,0 82 0,82 40-1</inkml:trace>
  <inkml:trace contextRef="#ctx0" brushRef="#br0" timeOffset="39102.1313">49088 4990 0,'0'-41'31,"0"123"47,0-41-78,0 41 0,0-41 16,-41 0-16,41 41 16,0-41-16,0-1 15,0 1-15,0 82 16,0-82 15,0 0 125,0 0-124,0-123 61,0 0-93,0 0 16,0 1 0,0-42-1,0 82 1,0 0 0,0-41-1,0 0 1,0 123 31,0 0-32,0 41-15,0 0 32</inkml:trace>
  <inkml:trace contextRef="#ctx0" brushRef="#br0" timeOffset="48886.0515">37757 13008 0,'0'-41'0,"-82"41"31,82-82-15,-41 82-16,0 0 31,-40 0-16,40 0 17,41 41-32,0 123 31,0-42-15,0 42-1,41-1 1,40-122-1,-40 41 1,0-123 0,82-81-1,-41-1 1,-41-41 0,-41 82-1,0-40 1,0 81-1,-41 41 1,-41-82 0,-41 82-1,82 41 1,41 0-16,-41-41 16,41 41-1,41 41 1</inkml:trace>
  <inkml:trace contextRef="#ctx0" brushRef="#br0" timeOffset="50355.6288">39598 12640 0,'-41'0'0,"41"-41"47,0 0-32,82 41 17,-41 0-17,0 163 17,-41 1-17,-246 81 1,83-81-1,122-123-15,82-41 63,81 0-63,42-82 16,-41 82-1,-83 0 1,42 0-1,-41 0 17</inkml:trace>
  <inkml:trace contextRef="#ctx0" brushRef="#br0" timeOffset="54195.687">49170 6545 0,'0'-41'1547,"-41"41"-1390,41-82 264,-41 82-389,-41 0-1,82 41-15,-40-41-1,-1 245 16,-41-81 16,82 0-31,0-123 0,123-41 30,-83 0-30,1 0 15,0 0 1,41-41-17,-82-41 1,41 82-1,-41-123-15,0 41 16,0 0 15,0 42-15,0-1 0,-41 41-1,-41 0 1,41 0-1,41 41 32</inkml:trace>
  <inkml:trace contextRef="#ctx0" brushRef="#br0" timeOffset="57020.1102">49047 6913 0,'-41'-41'16,"41"-41"15,0 41 0,0 0-15,41-40 0,-41 40-1,41 41 1,41 0-1,-41 0 17,-41 41-17,82 163 1,-82 164 0,-82-122-1,0-83 1,0-122-1,41 41 1,-40 0 0,81-123 15,-41 41-15,41-41-1,0 0-15,82-41 16,-42 82-1,-40-41-15,82 41 32,0 0-17,0 0-15,0 0 16,0 41 0,-82 0-16,40 0 31,-40 41-16,-245 82 1,163-164-16,0 122 16,-122-81-1,81-41 1,0 0 0,123-82 30</inkml:trace>
  <inkml:trace contextRef="#ctx0" brushRef="#br0" timeOffset="58387.1405">52034 4459 0,'-41'0'16,"82"0"78,40 0-79,-40 0 1,0 0 15,-41 41 1,0 81-17,0 124 1,0 40-1,0 82 1,0-82-16,0 328 16,-41-328-16,41-81 15,0 122 1,0-122 0,0-1-1,-41-81 1,41-41-1,-81 40 1,81-40 15,-41-41-15,0 41 0,-123-82-1,0 41 1,42-41-16</inkml:trace>
  <inkml:trace contextRef="#ctx0" brushRef="#br0" timeOffset="60620.286">37225 15053 0,'0'82'31,"0"0"-15,0-1-1,0 288 17,0-247-17</inkml:trace>
  <inkml:trace contextRef="#ctx0" brushRef="#br0" timeOffset="60986.9283">37921 15217 0,'41'-82'16,"40"82"-16,-81-41 16,82 41-1,0 0 1,-41 123 0,-41 81-1,-123-40 1,0-42-1,123-81 1,82-41 15,-41 0-31,41 0 16,163-41 0,-163 41-16,-41-40 15</inkml:trace>
  <inkml:trace contextRef="#ctx0" brushRef="#br0" timeOffset="61604.0221">37184 16689 0,'-41'0'0,"41"82"31,0 0-15,0 40-16,0-40 16,0 0-16,82 0 15,164-82 17,-83-286-1,-285-42 16,-1 328-32,82 0 1,41 82 0,0 0-1</inkml:trace>
  <inkml:trace contextRef="#ctx0" brushRef="#br0" timeOffset="61887.0562">38493 16280 0,'0'-82'0,"0"123"31,0 41-15,0 41-16,0-1 15,0 83 1,0-41 0,0-42-1,0 1 1</inkml:trace>
  <inkml:trace contextRef="#ctx0" brushRef="#br0" timeOffset="62387.2361">38984 14767 0,'0'-41'15,"82"0"16,-41 41-15,41 41 0,-82 0-16,41 163 15,-41 82 1,0 42 0,82 203-1,-82-203 1,81-83-1,-81-40 17,0-83-17,-41-40 1,-81 41 0,-1-41-1,-82-82 1,42 41-1</inkml:trace>
  <inkml:trace contextRef="#ctx0" brushRef="#br0" timeOffset="63070.2222">36612 15012 0,'0'-82'16,"-82"82"15,41 0-15,-82 82 31,82 0-16,41-41-15,0 81-1,0 83 1,0 40-1,82 83 1,0 40 0,-82-164-16,82 205 15,-82-204 1,0-41-16,82 122 16,-42-82-1,-40-81 1,82-41-1,82-82 1,-82 0 15,0 0-31,163-123 16</inkml:trace>
  <inkml:trace contextRef="#ctx0" brushRef="#br0" timeOffset="64553.7213">50765 6995 0,'82'0'0,"-82"-41"15,0-41 1,41 82-16,-41 41 78,0 41-62,-82-41-1,41-41 1,1 0 31,40-41-47,0-41 31,0 0-31,0 0 16,0 0-1,40 82 1,42 0 0,-41 82-1,-41 0 1,0 123-1,-41-42 17,-81 42-17,-83-1 1,164-163 0,-41-41-1,41 0 1,41-82 15,41 82-15,82-122-1,-82 81 1,0 41-16,41 0 16,-1 0-1,-40 41-15,0 40 16,82 1-1,-41 0-15,-41-41 32,-41 41-32</inkml:trace>
  <inkml:trace contextRef="#ctx0" brushRef="#br0" timeOffset="64696.4526">51338 7813 0</inkml:trace>
  <inkml:trace contextRef="#ctx0" brushRef="#br0" timeOffset="71212.8407">39352 17385 0,'0'81'1078,"0"-40"-1031</inkml:trace>
  <inkml:trace contextRef="#ctx0" brushRef="#br0" timeOffset="300545.1774">44384 5808 0,'0'0'0,"0"-81"0,-41 81 16,41-82-16,0 164 47,0-1-31,41 83-16,-41 531 31,0-449-16,0-205 1,0 0 15,41-41-15,123 0 0,-83-123-1,1 82 1,0 41-16,0 0 15,-41 0 1,40 0 0</inkml:trace>
  <inkml:trace contextRef="#ctx0" brushRef="#br0" timeOffset="301044.9671">44507 5931 0,'-82'0'15,"82"-82"1,0 164 31,0-41-31,0 41-16,0 122 15,41 574 16,-41-615 16,41-163-15,41-82-17,-1 42 1,42 40-1,0 0 1,-1-82-16</inkml:trace>
  <inkml:trace contextRef="#ctx0" brushRef="#br0" timeOffset="301262.0604">45529 6422 0,'0'0'0,"0"-41"15,41 41 17,41-82-32,41 82 15,81 0 1,-81 0-16</inkml:trace>
  <inkml:trace contextRef="#ctx0" brushRef="#br0" timeOffset="301428.9527">45570 6749 0,'0'0'0,"82"-41"31,41 41-16,40-81-15,206-1 32,-206 0-32,-81 82 0</inkml:trace>
  <inkml:trace contextRef="#ctx0" brushRef="#br0" timeOffset="302829.1431">32316 12926 0,'-40'-41'0,"40"-41"16,0 41-16,0 0 15,-82-81 1,82 40-1,0 164 17,0 40-32,0 42 15,41 286 1,-41-82 0,81-286-1,-40 0-15,0-82 16,41 0-1,0-41 1,-41 0 0,82-123-1,-42-245 1,-81 164 0,-41-1-1,1 165 1,40 40-1,0 122 1,0 124 0,122-41-1,-81-42-15</inkml:trace>
  <inkml:trace contextRef="#ctx0" brushRef="#br0" timeOffset="303028.6993">33298 13253 0,'0'-41'0,"0"0"32,82 41-17,163-81 1,-122 81-1,-82 0 1</inkml:trace>
  <inkml:trace contextRef="#ctx0" brushRef="#br0" timeOffset="303195.0204">33421 13580 0,'-41'0'0,"82"-81"31,41 81-15,0-41-16,-1 41 16,42 0-1,41-82-15</inkml:trace>
  <inkml:trace contextRef="#ctx0" brushRef="#br0" timeOffset="305062.6687">32685 13785 0,'0'-82'16,"-41"82"-16,41-41 16,-82 41-1,-82-123 17,-40 123-1,163 205-16,82-82 1,81-1 0,124-122-1,-82-40-15,204-165 16,-246 123 0,1-41-16,82-81 15,-124-82 1,-162-42-1,-83 247 1,-41 81 15,-81 327-15,163 164 0,123-328-16,82-40 15,41-123-15,0 123 16,163-123-1,-41-41 1,1-246 0,-246 83-1,0-1 1,-205 42 0,42 163-1,81 0-15,-123 204 16,124-81-1,81 0-15,0-1 32,122-40-17,124-82 1,-83-41 0,-81-163-1,-41 81 1,-82 41-1,0 82-15,-81 41 16,122 82-16,-82 81 16,82-40-16</inkml:trace>
  <inkml:trace contextRef="#ctx0" brushRef="#br0" timeOffset="305712.0969">32398 16444 0,'0'0'0,"0"-41"16,-82 41 0,82 123-1,164 367 16,-41-244 1,-41-246-17,40-82 1,-40-82 0,-41-81-1,-41 122-15,0-122 16,-123 163-1,123 41-15,-41 41 32,41 41-17,123 204 1,-41-122-16</inkml:trace>
  <inkml:trace contextRef="#ctx0" brushRef="#br0" timeOffset="305895.4855">33421 16730 0,'0'-41'16,"82"-41"15,0 82-31,81-41 16,-122 41-1</inkml:trace>
  <inkml:trace contextRef="#ctx0" brushRef="#br0" timeOffset="306028.9962">33462 16935 0,'0'0'0,"82"-41"31,40 41-16,165-123 1</inkml:trace>
  <inkml:trace contextRef="#ctx0" brushRef="#br0" timeOffset="306628.895">31539 16035 0,'0'0'0,"0"-41"0,-41 41 31,41 82-16,205 940 17,40-204-1,-81-654-15,-164-123-1,41-41 1</inkml:trace>
  <inkml:trace contextRef="#ctx0" brushRef="#br0" timeOffset="307562.3632">31457 15789 0,'0'-82'16,"82"82"0,286-40-1,123-42 1,246-123 0,326 42-1,-40 81 1,368 0-1,-328-163 17,124 81-17,-247 82 1,83-41 0,-737 123-1,-122 0 1,-123 0-1,0 0 17,-41 41 15,82-41-47,-82 41 15,41 41 1,40 163-1,1 42 17,41 81-17,-41 368 1,-82-449 0,0-1-1,0-82 1,-41 83-1,-123-83 1,-163-81 0,-246 41-1,-204-83 1,286-81-16,-532 246 16,451-164-1,81-1-15,-532 124 16,123-123 15,-122 0-15,653-82-1,165 0 1,122 0 0,82 40 46,0 1-46,123-41-16,-82 0 15</inkml:trace>
  <inkml:trace contextRef="#ctx0" brushRef="#br0" timeOffset="308362.3777">43320 4868 0,'0'-41'0,"-81"41"16,81 163 15,40 1228 0,83 164 0,-82-1433-15,0-122 0</inkml:trace>
  <inkml:trace contextRef="#ctx0" brushRef="#br0" timeOffset="310645.7963">43198 4254 0,'0'0'0,"0"-82"0,41 0 31,81 82-31,42-81 16,777-1-1,41 82 1,122-82-1,-40 0 17,163 0-17,123 82 1,-737-81 0,-122 81-1,-41-82 1,123-82-1,-287 164 1,-81-41 0,-164 41-1,41 0 1,-42 0 15,1 0 32,-41 41-48,0 82-15,0 0 16,0-1 0,0 328-1,82 327 1,-82-408-1,0 40 1,82 0 0,-164 163-1,41-367 1,-41-41 0,82-124-1,0 1-15,-40 41 31,-42-41-31,41-41 32,-41 82-17,-41-82 1,-81 0 0,-205 41-1,-205 41 1,-122 204-1,-42-122 1,-408-1 0,409-40-1,82 0 1,-1-42 0,-204-81-1,450 0 1,0 0-1,205 0 17,-1 41-17,-40-41 1,81 0 0,165 0-1,-42 0 1,41 82-1,-41-82 1,41 0 0,0 0 15,-41 0 0,82-41 125,0 0-140,-41-41 0,41-40-1,-40 40 1,40-41 0,-82 82-1,82-40 1,-41 40-1,0-41 17,41 0-17,0 41 1,0-41 31,0 41-32,0-40 1,0 40 0,-82-82-16,82 82 31,0-41-31,0 41 16,0-122-1,0 40 1,-41 41-1,41-41 17,0 1-17,-82-83 1,42 1 0,40 122-1,-82-41 1,82 0-1,0-40 1,-41-1 0,41 1-1,0-83 1,0 123 0,0 42-1,0-1 1,0-82 15,0-40-15,0 81-1,0 82 1,0-41 0,82 123 124,-41 123-124,-41-82-1,0-1-15</inkml:trace>
  <inkml:trace contextRef="#ctx0" brushRef="#br0" timeOffset="312062.5736">39230 7649 0,'-123'0'16,"123"41"-16,82-41 46,41 0-30,122 0 0,-81 0-16,122-41 15,-122 41 1,-1-82-16,83 82 16,-205-41-1,-41-40 16,-82 81-15,-41 0 0,-122-41-1,122 41 1,164 0 15,41 0-31,-1 0 16,83 0-1,-123 82 1,-123 81 0,-286 83-1</inkml:trace>
  <inkml:trace contextRef="#ctx0" brushRef="#br0" timeOffset="313079.5095">28348 18162 0,'0'0'0,"-122"0"0,81 0 16,164 0 31,-1-41-32,533-246 1,-205 165 0,-41-1-1,-286 123 1,-205 0 15,41 0-15,-123-82-1,41 41 1,123 0-16,-40-40 16,40 40-1,40 41-15,42-82 16,41 82-1,-41 164 1,-82 122 0,-205 246-1,42-287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51:1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23071 19839 0,'0'-41'0,"0"0"15,0 82 48,0 41-63,0 368 31,0-123-15,0-163-1,0-124-15,82 42 16,-41-82 0,82 0-1,-82 0 1,245 0 0,-163 0-1</inkml:trace>
  <inkml:trace contextRef="#ctx0" brushRef="#br0" timeOffset="200.2773">24421 20411 0,'0'-40'31,"123"40"-15,0 0-16,-41 0 16,40 0-1</inkml:trace>
  <inkml:trace contextRef="#ctx0" brushRef="#br0" timeOffset="350.466">24708 20616 0,'82'0'16,"40"0"-1,42 0-15,0-82 16</inkml:trace>
  <inkml:trace contextRef="#ctx0" brushRef="#br0" timeOffset="550.034">26671 19716 0,'41'0'31,"41"-82"-31,41 82 16,-1 0-16</inkml:trace>
  <inkml:trace contextRef="#ctx0" brushRef="#br0" timeOffset="900.4289">26508 19716 0,'0'82'47,"0"0"-32,0 40-15,0 124 16,0 122-16,41 327 31,-41 123-15,81 164-1,-81-450 1,0-82 0,0-205-1,82-122 1,41-164-1</inkml:trace>
  <inkml:trace contextRef="#ctx0" brushRef="#br0" timeOffset="1450.6093">27694 20452 0,'0'0'0,"0"-41"16,0 1-16,-41-42 16,41 41-16,0 0 15,-41-41 1,41 205 15,0 368 0,0-123-15,0-245 0,82-42-1</inkml:trace>
  <inkml:trace contextRef="#ctx0" brushRef="#br0" timeOffset="2167.0485">29576 20330 0,'0'0'0,"-82"0"0,82-82 15,-41 82 17,-41 82-17,82 40 1,0 1-16,123 163 31,245-286 16,-286-81-31,-82-124-1,-82 82-15,-163-163 16,122 163-16,0 123 16,82 0-1,-41 205 1,123-1-1,82-122-15</inkml:trace>
  <inkml:trace contextRef="#ctx0" brushRef="#br0" timeOffset="2500.4199">31048 19962 0,'0'-41'15,"-81"163"17,81-40-17,-41 41-15,41 0 16,0-1 0,163-40-1,-81-82-15,123 0 16,-124-41-16,-40-41 15,41-40 1,-82-83 0,-204 42-1,-124 163 1,83 163 0,204-40-1</inkml:trace>
  <inkml:trace contextRef="#ctx0" brushRef="#br0" timeOffset="4767.5264">29944 22007 0,'0'-41'16,"0"0"-1,0 164 48,0-1-47,0-40-16,0 123 15,0-42 1,0-81 15,0 0-31,0-123 31,0-82-15,0-122 0,0-123-1,0 327 1,0 0-1,0 164 17,0-1-17,0 165 1,0-165 0,0 1-1,0-82 1</inkml:trace>
  <inkml:trace contextRef="#ctx0" brushRef="#br0" timeOffset="5200.7431">31703 21884 0,'0'-41'16,"0"123"15,0 41-15,0-1-16,0 1 15,0-41-15,41 122 32,81-163-17,1-41-15,-41 0 16,0-81-16,-82-1 16,41-82-1,-41-81 1,-123 163-1,-122 82 1,204 82 0,-41-41-1</inkml:trace>
  <inkml:trace contextRef="#ctx0" brushRef="#br0" timeOffset="9068.1605">32357 23888 0,'0'-41'47,"0"1"46,0-42-15,0 41 172,0 123-140,0 40-95,0 1-15,0 123 32,0 81-1,0-368 16,0-286-32,82 81 1,-82 42 0,0 163-1,0 163 32,0 1-47,0 164 31,0-206-15,-41 124 0</inkml:trace>
  <inkml:trace contextRef="#ctx0" brushRef="#br0" timeOffset="10101.3544">32930 19307 0,'82'0'47,"0"0"-31,-41 0-16,40 0 15,-40 0 1,-41 41 15,0 82-15,0 286 15,82 818 0,0-573-15,0 42-1,-82-124 1,0 1 0,-82 122-1,41-490 1,-41-41 0,82-1-1,-41 42 16,-41-83-15,1 42 0,-1-41-1,-41-41 1,-163-82 0</inkml:trace>
  <inkml:trace contextRef="#ctx0" brushRef="#br0" timeOffset="14368.2867">7445 17589 0,'-123'0'16,"42"0"-16,-42 0 15,0 0-15,82 0 31,123-82 1,491 82-1,-492 0-15</inkml:trace>
  <inkml:trace contextRef="#ctx0" brushRef="#br0" timeOffset="14735.4268">6995 17671 0,'-41'0'15,"-41"0"1,82 41 31,0 0-47,0 40 15,0 42 1,0 41-16,0 327 16,0-205-16,0 82 15,0 368 1,0-81 0,0 163-1,0-368 1,0 0-1,0-205 1,0-163 0,41-82-16,82 0 15,-41-82 1,81 1-16,1-83 16</inkml:trace>
  <inkml:trace contextRef="#ctx0" brushRef="#br0" timeOffset="15268.4507">8509 17916 0,'0'-82'16,"-82"82"15,82 82 16,0 41-47,41 41 16,-41 81-1,0 0 1,0-204 0,0 41 15,41-82-31</inkml:trace>
  <inkml:trace contextRef="#ctx0" brushRef="#br0" timeOffset="15668.4814">9818 18162 0,'0'-41'15,"0"-41"1,0 41-16,0 123 62,0 41-46,0-42-16,0 1 16,0 82-1,0-82 1,0 40-1,81-81 1</inkml:trace>
  <inkml:trace contextRef="#ctx0" brushRef="#br0" timeOffset="15998.5546">11168 18530 0,'-41'0'0,"122"0"78,1 0-78,0 0 16,41 0-16,-41 0 15,-41 0-15</inkml:trace>
  <inkml:trace contextRef="#ctx0" brushRef="#br0" timeOffset="16368.4155">12068 18203 0,'0'-82'15,"81"41"1,1 41-1,-41 0 1,82 82 0,-123 81-1,0 42 1,-246-1 0,83-81-1,204-123 32,40 0-31,124 0-1,-82-41 1,-1 41 0,-81 0-16</inkml:trace>
  <inkml:trace contextRef="#ctx0" brushRef="#br0" timeOffset="17185.1633">14072 17875 0,'0'-122'15,"0"40"1,0 123 47,0 41-48,0-42-15,0 1 16,-82 82-1,82-82 1,0 82-16,41-123 31,0 0-31,123 0 16,-1-41 0,-122 0-1,41-82 16,-82 82-15,0 0 0,0-40-1,0 121 17,-82 42-32,82 41 15,0 204 1,0-40-1,0 122 1,123-246 0</inkml:trace>
  <inkml:trace contextRef="#ctx0" brushRef="#br0" timeOffset="17339.7016">15013 19307 0</inkml:trace>
  <inkml:trace contextRef="#ctx0" brushRef="#br0" timeOffset="18152.3171">8550 19921 0,'-41'-82'0,"-41"82"47,82 123-47,0-1 16,0 1-16,0-41 15,0 81 1,0 124 15</inkml:trace>
  <inkml:trace contextRef="#ctx0" brushRef="#br0" timeOffset="19302.3138">9654 20002 0,'0'-40'15,"0"-1"1,41 41-16,0 0 15,0 0-15,41 0 16,-42 81 0,-162 288 15,-83-247 0,287-204 0,-41 82-31,41-40 16,40 40 0,-40 122-1,-82 1 1,-82 0 0,1-82 15,-1-41-31,0 0 15,0 0 1,82-82-16</inkml:trace>
  <inkml:trace contextRef="#ctx0" brushRef="#br0" timeOffset="19585.2891">11454 20330 0,'-82'0'16,"164"0"46,0 0-46,0-82-16,40 82 15,1 0-15,-82-41 16</inkml:trace>
  <inkml:trace contextRef="#ctx0" brushRef="#br0" timeOffset="19868.904">12477 19839 0,'0'-82'16,"0"123"30,0 82-30,0-42-16,0 1 16,0 82-1,0-1 1,0 1 0</inkml:trace>
  <inkml:trace contextRef="#ctx0" brushRef="#br0" timeOffset="21935.8089">14808 17916 0,'-82'-82'0,"82"42"16,-40 40-16,40-41 15,-205-82 17,164 123 14,-82 0-30,1 245 0,40 83-1,82-287 1,41 40 0,41-81-1,-1 0-15,1 0 16,0-41-1,-82-40-15,41 40 16,-41-123 0,-41 123-1,-163 41 1,122 164 0,82-1-1,0-40 16,82-82-15,-1-41 0,1 0-1,-41 0 1,-41-164 0,0 83-16,0-83 15,0 123-15,-82 41 16,-40 123-1,122-41 1,-82-1-16,82 124 16,0-123-1,122 0-15,-40-1 16,41-40 0,-41-41 15,40-204-16,-122 40 1,0-40 0,-81 204-1,-124 163 1,164 42 0,41-42-1,0 1 1,82-123-1,-41-41 1,123-82 0,-164-41-1,0-122 1,0 122-16,-41 41 16,-82 82 15,82 123-16,-41 41 1,82 40 0,41-81-1,0-123 1,82-41 0,-123-41-1,82 41-15,-82-81 16,-41 122-1,0 0 1,-164 204 0</inkml:trace>
  <inkml:trace contextRef="#ctx0" brushRef="#br0" timeOffset="23370.973">8550 21680 0,'-82'-41'16,"82"-41"-1,0 0 1,0 41-1,122 41 1,1 205 15,-205 81-15,-40-122 0,-1-1 15,123-122-16,82-41 32,-41 0-47,40 0 16,124 0 0,40-82-1,-122 82-15</inkml:trace>
  <inkml:trace contextRef="#ctx0" brushRef="#br0" timeOffset="23686.051">10309 21557 0,'0'0'0,"-41"0"15,41-82 1,0 0 0,0 164 15,0 0-15,0 122-1,0-40 1,0 0-1,0-1 1</inkml:trace>
  <inkml:trace contextRef="#ctx0" brushRef="#br0" timeOffset="24019.8217">11618 21639 0,'-41'-82'16,"122"82"31,1 0-31,0 0-16,41 0 15,-41-41 1,40 41-16</inkml:trace>
  <inkml:trace contextRef="#ctx0" brushRef="#br0" timeOffset="24235.9183">12477 21393 0,'0'-41'0,"0"0"31,41 41-15,-1 0-16,83 0 15,-41 0 1,-41 0 0</inkml:trace>
  <inkml:trace contextRef="#ctx0" brushRef="#br0" timeOffset="24569.8578">12395 21311 0,'-82'82'47,"82"41"-31,0-41-1,41-82 1,-41 82-16,164-82 16,-1 0-1,-81 40 1,-41 42 0,-41 82 15,-82-82-16,-82-1 1,42-81 0,40 0-16</inkml:trace>
  <inkml:trace contextRef="#ctx0" brushRef="#br0" timeOffset="25603.0947">13254 17221 0,'0'-41'31,"41"41"-31,0 0 16,81-41 0,42 41 15,-164 82 0,0 41-15,0 81-1,0 164 1,82 205 0,81 286 15,-163-368-16,82-41 1,-82 0 0,82 122-1,-82-244 1,0-83 0,0-81-1,0-1 1,0 1-1,0-82 1,0-41 0,-41 0-1,41 81 1,-41-81 15,41 41-15,-41-82-1,-40 82 1,-42-41 0,0 40-1,82-81 1,-41 0-16</inkml:trace>
  <inkml:trace contextRef="#ctx0" brushRef="#br0" timeOffset="32436.5561">48106 10840 0,'0'-41'0,"-81"-41"15,-1 41 1,41 41 0,0-82-1,-204 164 17,122 450-1,41-246-31,82 287 15,0-328 1,0-81-16,0 122 16,82-81-1,41-205 1,40 0 15,42 0-15,-42-164-1,1 41 1,-123 42-16,123-83 16,-83 41-16,1-40 15,-41-165 1,41-40 0,-205 205-1,-81 81 1,-83 41-1,-204 41 1,205 82-16</inkml:trace>
  <inkml:trace contextRef="#ctx0" brushRef="#br0" timeOffset="33554.0789">42666 10799 0,'-82'0'16,"41"-41"0,-41 41-16,41 0 15,1 0-15,-42 0 16,0 0-16,-123 0 16,-163 164 15,123-1 0,122-40-15,123-41-16,-82 81 15,0-40 1,82 41-16,0 286 16,164 81 15,0-367-16,40-82 1,1-41 0,40-41-1,1-41 1,-124-41-16,165-82 16,-205 83-16,-1 40 15,-40-82 1,123-204-1,-164 81 1,0 42 0,-41-83-1,-123 83 1,83 81 0,-42 82-1,0 41-15,41-82 0,-40 82 16,-1 0-1,41 123 1,41-82-16</inkml:trace>
  <inkml:trace contextRef="#ctx0" brushRef="#br0" timeOffset="34287.4178">44629 10922 0,'0'-41'16,"0"-41"0,-122 0-16,-1 82 31,-491 205 16,533-165-47,-165 492 31,164-327-15,164 327 15,409-123 0,41-328-15,-123 1-1,123-123 1,-328-122 0,1-165-1,-123 42 1,-1-123-1,-81 205 1,-41 81 0,-81 0-1,-83 41 1,-163 41 0,82 41-1,-164 164 1,204-82-16,124 0 15,81 81-15</inkml:trace>
  <inkml:trace contextRef="#ctx0" brushRef="#br0" timeOffset="116312.5615">27326 22129 0,'-82'-81'0,"82"40"16,0 163 31,41 83-47,-41 40 31,41-163-31,-41 123 47,0-287-16,0 0-31,0-41 16</inkml:trace>
  <inkml:trace contextRef="#ctx0" brushRef="#br0" timeOffset="116866.5352">27326 21884 0,'0'0'15,"0"-82"-15,0 41 16,0 0-16,0-40 15,82 81 1,81-41 0,164 41-1,-40 0 1,40 0 0,-122 0-1,-124 0 1,1 0 15,-82 82-15,41-42-1,-41 1-15,123 82 32,-82 41-17,-41 40 1,41-81-1,-41-41-15,0-41 16,0 40-16,0-40 16,-123 41-1,41-82 1,-163 82 0,122-82-16,-245 41 15,245-41 1,0 0-16,-81 82 15,40-82 1,123 0 0,82 0 31</inkml:trace>
  <inkml:trace contextRef="#ctx0" brushRef="#br0" timeOffset="117894.5516">27612 23847 0,'0'0'0,"0"-81"16,-82 81-1,82-41-15,0 82 32,0 81-17,0 1-15,0 163 32,0-122-17,41-123 1,-41 41-1,0-164 17,0 0-32,0-327 31,0 123-15,0 163-1,0 82 1,82-41 31,-41 82-47,41 0 15,122-41 1,164-163 0,-122 122-1,-164 82 1,0 0-1,-1 41 1,-40 0 15,-41 0-15,41-41 0,-41 204-1,82-40 1,-82-123-16,0 82 15,0-1-15,41-81 16,-41 41 0,0 0-1,0-41 1,-164 41 0,42-1-1,-83-40 1,-245 41-1,205-41 1,122-41 0,164 0 77</inkml:trace>
  <inkml:trace contextRef="#ctx0" brushRef="#br0" timeOffset="118929.2671">30067 23561 0,'0'0'0,"-82"-41"15,82 164 32,0 41-31,0-1-16,0 124 31,0-42-15,0-163-16,0-41 15,0-123 17,41 0-17,-41-204 1,81 122-16,-81-204 16,0 245-16,0 41 15,0 1 1,0 40-1,41 41 17,41 0-17,-41 0 1,82 0 0,-41 0-16,-1 0 15,83 0-15,-82 0 16,0 0-1,-41 0 1,40 82 0,-81 40-1,41 1 1,-41 81 0,82-40-1,0 0 1,-82-1-1,0-81 1,-82 41 0,-204-41-1,40-1 1,1 1 15,81 0-15,123-82-1</inkml:trace>
  <inkml:trace contextRef="#ctx0" brushRef="#br0" timeOffset="120862.6701">8713 19552 0,'-41'0'16,"41"-40"-16,-41 40 15,41-82 1,-41 82 0,-204 0 31,-41 41-1,286 0-46,-41-41 16,0 81-16,41 42 16,-82 41-1,82-1 1,0 165 0,0-165-1,41-40 1,41 0-1,40-82 1,-81-41-16,0 0 16,82 81-16,-82-81 15,41 0-15,40-41 32,-81-40-17,123 40 1,-41-41-1,-82-82 1,0 82 0,40-122-1,-81 122 1,0 0-16,0 1 16,0 40-16,0-82 15,-41 41 1,-122-41-1,-1 123 1,41 0 0,-40 41-1,122 82 17,-41-123-32</inkml:trace>
  <inkml:trace contextRef="#ctx0" brushRef="#br0" timeOffset="121620.1159">8672 21148 0,'0'-41'15,"-41"-41"1,0 82 0,-40 0-1,-42 0 1,-41 41 0,123 82-1,-40 40 1,-42 124-1,82-83 1,41-81-16,0 0 16,0-1-16,0 1 15,82 0-15,40 40 32,42-81-17,82-82 1,-165 0-1,42-123 1,41 83 0,-42-165-1,-40 82 1,0-81 0,-41 81-1,-41-41 1,0-163-1,-41 164 1,-82 81 0,1 41-1,-42 41 17,82 0-32,-41 123 15</inkml:trace>
  <inkml:trace contextRef="#ctx0" brushRef="#br0" timeOffset="122313.1737">5891 24093 0,'-41'0'47,"41"41"-47,0 41 16,0 286 0,0 123 30,0-410-30</inkml:trace>
  <inkml:trace contextRef="#ctx0" brushRef="#br0" timeOffset="122712.5333">5891 24216 0,'0'0'16,"0"-82"-16,0-82 16,122 82-1,42 1 1,-82 81 0,0 40-1,-123 165 1,0-123-16,-164 122 15,123-122 1,1 0-16,-42-41 16,82 0-1,82-41 32,0 0-31,122 82-1,-122-82-15,123 81 16,-123 1-16,41 0 16,40 41-1,-81-123-15</inkml:trace>
  <inkml:trace contextRef="#ctx0" brushRef="#br0" timeOffset="123045.9342">6627 24788 0,'0'-41'16,"82"0"0,0 41-1,40 0 1,-81 41-1,-41 41 1,0 41 0,-123 41-1,42-124 1,122-40 15,-1 0-31,1-81 16,164-83-1,-123 164 1</inkml:trace>
  <inkml:trace contextRef="#ctx0" brushRef="#br0" timeOffset="123562.99">7363 24543 0,'0'0'0,"-41"0"15,123 0 32,41-82-47,0 82 16,-1-82-16,124 82 15,-164 0 1,-1-41-16,1 41 16,-41 0-1,-82-81 17,-82 81-17,42-41 1,40 41-1,0 0 1,123-82 15,-41 82-15,122 41 0,-163 41-1,0 40 1,-41 42-1,-41-123 1,82 41-16</inkml:trace>
  <inkml:trace contextRef="#ctx0" brushRef="#br0" timeOffset="123863.6306">8672 24052 0,'0'-41'16,"41"41"-16,-41 82 47,0 0-47,0 81 15,0 83 1,0-124 0,0-81-1,0 41 17</inkml:trace>
  <inkml:trace contextRef="#ctx0" brushRef="#br0" timeOffset="124196.655">8672 23888 0,'0'0'0,"0"-81"15,82 40 1,-41 41-16,0 0 16,0 0-1,41 81-15,-82 1 16,0 0-16,0 0 15,0 41-15,-123-1 16,0-40 0,123-41-1,41-41 32,0 41-31,41-41-1,-82 82-15,82-41 16,81 122-16,-40-122 16,-41-41-1</inkml:trace>
  <inkml:trace contextRef="#ctx0" brushRef="#br0" timeOffset="124531.1995">9449 24502 0,'82'-41'32,"0"41"-17,0 0 1,-82 82-1,0-41 1,0 81 0,-123 1-1,123-82-15,-41-41 16,41 41-16,41-41 31,0 0-15,164-82-1</inkml:trace>
  <inkml:trace contextRef="#ctx0" brushRef="#br0" timeOffset="124797.4021">10268 24379 0,'41'0'47,"81"0"-47,124 0 16,-42 0-1,-204-41 1</inkml:trace>
  <inkml:trace contextRef="#ctx0" brushRef="#br0" timeOffset="125397.8015">11208 23807 0,'0'0'0,"-40"0"16,40 122 31,0-40-32,0 41-15,0 81 16,0-40-1,0-123 1,0 41 0,0-205 15,0-82-15,0-40-1,0-123 1,0 286-1,122 0 1,1 82 0,-41 0-1,-41 41-15,-41 82 16,0-41-16,0 40 16,-123 1-1,0-41 1,41-41-1,82 0 17,0 41-17,82-82-15,0 40 32,-41 1-32,123 123 15,-83-164-15,-40 0 16</inkml:trace>
  <inkml:trace contextRef="#ctx0" brushRef="#br0" timeOffset="125613.3592">11986 24257 0,'0'40'62,"0"1"-62,0 41 16,0-41-16,0 0 15,0 163-15,0-122 32</inkml:trace>
  <inkml:trace contextRef="#ctx0" brushRef="#br0" timeOffset="125913.3424">12640 24543 0,'0'41'0,"0"41"15,0-123 48,0-82-48,82 123-15,0 0 16,-82 41 0,41 0-1,-41 368 1,0-205-1</inkml:trace>
  <inkml:trace contextRef="#ctx0" brushRef="#br0" timeOffset="126880.4348">13458 24297 0,'0'-81'0,"0"40"16,-41 41-1,41 163 32,0 1-47,0 0 16,0-42-16,0 83 31,0-164-15,0-82 15,0-82-31,0 41 16,-81-204-1,-1-164 1,82 205-1,82 204 1,40 0 0,-40 82-1,-82 204 1,-41 1 0,0-42-1,-40-81 1,-42-82-1,123 0 32,41-41-47,41 81 32,-1-81-32,1 41 15,0 82-15,-41-123 16</inkml:trace>
  <inkml:trace contextRef="#ctx0" brushRef="#br0" timeOffset="127297.1829">13786 24747 0,'0'-81'15,"81"81"-15,42-82 16,-41 82-1,-82 41 1,0 81 0,-164 42-1,83-82 17,81-123-1,40 41-16,165 0 1,-82 0 0,-82 41-1,-41 163 1,-164-81 0,0-41-1,123-82 1,-40 0-1,81-41-15</inkml:trace>
  <inkml:trace contextRef="#ctx0" brushRef="#br0" timeOffset="127763.68">14358 24625 0,'41'0'31,"0"0"-31,41 0 16,0 0-16,40-82 16,124 82-1,-82-41 1,-124 41-1,-40-82 1,0 41 15,-40 41-31,-42-41 32,41 41-17,41-81 16,41 81-15,122 81 0,-163 1-1,0 0 1,0 0 0,-122 40-1,81-40 1</inkml:trace>
  <inkml:trace contextRef="#ctx0" brushRef="#br0" timeOffset="128378.0127">15504 24011 0,'0'-41'0,"0"82"47,0 41-31,0 0-16,0 0 15,0-1-15,0 165 16,82-83-1,-82-122 1,0-82 15,0-81-15,0 40 0,-41-245-1,41 40 1,41 246-1,81-40 1,-81 81 0,0 40-1,-41 42 1,0 82 0,-123 0-1,42-124 1,81 1-1,40 41 1,42 0 0,-41-41 15,41 0-15,0-41-16,-41 122 15</inkml:trace>
  <inkml:trace contextRef="#ctx0" brushRef="#br0" timeOffset="128764.067">16281 24379 0,'0'-82'16,"82"82"-1,-82-40-15,82 40 16,-42 0-1,1 0 1,-41 122 0,0 42-1,-81-123 17,-42 41-17,164-82 1,0 40-1,81-40 1,-40 41 0,-82 41-1,0-41 1,-204 0 0,40 41-1,123-82 1</inkml:trace>
  <inkml:trace contextRef="#ctx0" brushRef="#br0" timeOffset="129014.1676">17017 24420 0,'41'-41'31,"41"41"-15,0 0-16,-41 0 16,41-82-16,-42 82 15</inkml:trace>
  <inkml:trace contextRef="#ctx0" brushRef="#br0" timeOffset="129363.1742">17631 23807 0,'0'0'0,"0"-82"15,41 82 1,122-41 0,-81 41-1,-82 163 1,0 1 0,-82 82-1,1-124-15,40-81 16,41 0-1,41-41 17,40 0-32,206-82 31,-83-122-15,-163 122-16</inkml:trace>
  <inkml:trace contextRef="#ctx0" brushRef="#br0" timeOffset="129597.234">18408 23602 0,'0'0'0,"0"-82"16,0 164 46,0 41-62,0 40 16,0 83-1,0 40 1,0-204 0,0-123 15</inkml:trace>
  <inkml:trace contextRef="#ctx0" brushRef="#br0" timeOffset="129913.8319">18326 23438 0,'0'0'0,"0"-81"16,41 81 0,41-41-1,-41 41-15,0 0 16,41 0-16,-82 122 31,0-81-31,-41 82 16,-164 122-1,164-204 1,41 41 0,0 0-1,82 82 17,41-164-17,-82 41 1,41 40-1,40-81-15</inkml:trace>
  <inkml:trace contextRef="#ctx0" brushRef="#br0" timeOffset="130097.074">19104 23929 0,'0'0'0,"0"-82"15,0 164 32,0 0-47,0 164 16,-41 122 15,0-287-15</inkml:trace>
  <inkml:trace contextRef="#ctx0" brushRef="#br0" timeOffset="130830.8844">10554 26384 0,'0'-82'0,"0"41"16,0-41-1,41 82 1,41-41 0,327 41 30</inkml:trace>
  <inkml:trace contextRef="#ctx0" brushRef="#br0" timeOffset="131247.5706">10554 26261 0,'0'0'15,"-41"0"1,0 0 47,41 82-48,0-41 1,0 81-16,0 165 15,0-124-15,41 164 16,-41-81 0,82-1-16,-82 164 31,41 82-15,-41-123-1,82 123 1,-82-286-1,81-164 1,-81 40 0,82-40-1,41-41 1,0-81 0,-42-1-16</inkml:trace>
  <inkml:trace contextRef="#ctx0" brushRef="#br0" timeOffset="132030.9177">11740 26384 0,'0'-82'15,"0"41"1,0 0 0,-41 41-1,41-41 1,0 123 31,0 0-47,0 409 47,0-451-47,41 42 31</inkml:trace>
  <inkml:trace contextRef="#ctx0" brushRef="#br0" timeOffset="132570.5792">13786 26097 0,'0'-41'16,"0"164"46,0-41-62,0 0 16,0 40-1,0-40-15,0 41 16,0-82 0</inkml:trace>
  <inkml:trace contextRef="#ctx0" brushRef="#br0" timeOffset="132930.6905">15136 26220 0,'0'-41'16,"40"41"31,42 0-47,41 0 15,41 0 1,-83-41-16</inkml:trace>
  <inkml:trace contextRef="#ctx0" brushRef="#br0" timeOffset="133380.4909">15790 25811 0,'0'-41'16,"41"41"0,41-41-16,81 41 31,-122 0-15,0 41-1,-41 82 1,0-41-16,-245 163 15,81-122-15,82-82 16,41 40 0,123-81 15,205-81-15,40-1-1,-204 82 1,40-82-1,-81 82-15,-41 0 32,-41 82 15,-82-82-32,-41 82-15</inkml:trace>
  <inkml:trace contextRef="#ctx0" brushRef="#br0" timeOffset="134230.8549">11699 27447 0,'0'-82'15,"0"41"1,-163 41 31,163 41-47,-41 491 47,41-450-32,245-82 32,-204-82-31,82-82 0,-123 1-1,0 81-15,0-41 16,-41 123-16,41-82 15,-205 82 1,83 0 0,-1 164-1,164-41 1,82-82 0</inkml:trace>
  <inkml:trace contextRef="#ctx0" brushRef="#br0" timeOffset="136599.5795">13295 27406 0,'0'-41'16,"0"0"-1,122-40 1,-81 81-1,0 0-15,123 81 47,-205 247-15,-41-247-32,41 1 15,0 0-15,-40-82 0,81 41 16,122-82 31,1 41-47,163-41 15,-163-41 1,-82 41 0,41 41-1,-41 0 95</inkml:trace>
  <inkml:trace contextRef="#ctx0" brushRef="#br0" timeOffset="138420.3853">16035 27161 0,'0'-82'15,"-81"41"1,81 123 31,0 41-47,0 408 47,0-490 15,0-163-46,0-1 0,0-41-1,0 82 1,0 1-1,0 40 1,0 0 0,0 0-1,0 123 32,0-1-47,0 83 16,0 0-1,0-1 1,0-122 15,0 0-31,0 41 78</inkml:trace>
  <inkml:trace contextRef="#ctx0" brushRef="#br0" timeOffset="140932.049">11986 28879 0,'0'-82'16,"0"41"-1,-41 41 64,41 41-79,-82 41 15,82 286 16,0-245-15,41-42 0,82-81-1,-82 0-15,-1 0 16,42 0 0,0-81-1,-41-42 1,0-41-1,-41 1 1,0-1 15,-41 123-15,-41 41 0,0 0-1,1 0 1,-1 205-1,82-83 1</inkml:trace>
  <inkml:trace contextRef="#ctx0" brushRef="#br0" timeOffset="141415.212">13295 29042 0,'-123'0'16,"41"0"-1,0 0 1,123 0 47,41 0-63,-41 0 15,82 0 1,204 0-1</inkml:trace>
  <inkml:trace contextRef="#ctx0" brushRef="#br0" timeOffset="141715.2754">14154 28715 0,'0'-82'32,"0"164"30,0 0-46,0 41-16,0-42 15,0 1-15,0 0 16,0 164 0,0-124-1</inkml:trace>
  <inkml:trace contextRef="#ctx0" brushRef="#br0" timeOffset="144398.9555">15667 29042 0,'0'-81'0,"-41"81"16,-40 0-1,81 40 48,41-40-63,-1 0 15,288-40 17,-247 40-32</inkml:trace>
  <inkml:trace contextRef="#ctx0" brushRef="#br0" timeOffset="144648.7041">16240 28633 0,'0'0'0,"0"-81"16,0 162 31,0 42-32,0 0 1,0 122 0,0-122-16,0 41 15,0-83-15,0-40 16</inkml:trace>
  <inkml:trace contextRef="#ctx0" brushRef="#br0" timeOffset="145598.9326">16935 25565 0,'0'-40'16,"41"40"-1,-41-82 1,82 82-16,0 0 16,41-41 30,40 654 17,124 1392-16,-287-860 0,0-981-32,0-123 1,0 40 0,0-40-1,-41 41 1,-41-41 15,41-41-15,-82 82-1,-81-41 1,-42-41 0</inkml:trace>
  <inkml:trace contextRef="#ctx0" brushRef="#br0" timeOffset="148798.8769">27858 22048 0,'0'-41'16,"0"0"-1,0-41 17,0 205 30,0 40-46,0 42-16,0-41 15,0 40 1,81-81 0,-81-41-1,0-123 48,0-41-63,0 41 15,-41-41 1,41-41 0,0 1-1,-40-42 1,40 82-1,0 41 1,0 0 0,0 82 46,0 0-46,0 0-1,0 41-15,0 41 0,0-1 16</inkml:trace>
  <inkml:trace contextRef="#ctx0" brushRef="#br0" timeOffset="150604.8647">28062 23847 0,'0'-40'15,"0"-1"17,0 0-1,82 41-16,-41 0 1,0 0 15,-41 41 1,0 81-32,-123-40 31,82 0-31,0 0 31,82-82 47,41-41-62,-41 41-16,0 0 15,81-41 1,-40 41 0,41-82-1,-82 82 63</inkml:trace>
  <inkml:trace contextRef="#ctx0" brushRef="#br0" timeOffset="151872.6033">27817 23888 0,'0'-41'16,"41"41"-1,-41-40 1,40 40-1,-40-82-15,164 41 63,-82 0-16,0 41-16,-82 41 0,0 41-15,0-1 0,-41 1-1,0-41 16,0 0-15,-41-41 0,82 82-1,-41-82 1,41 41 15,82-41 47,0 0-62,0-82 0,-41 82-16,81 0 15,-40-41 1,-41 41-1,41 0 17</inkml:trace>
  <inkml:trace contextRef="#ctx0" brushRef="#br0" timeOffset="154466.8628">19472 27488 0,'0'82'32,"41"-41"-17,-1 41 1,42-82-1,327-369 32,-286 124 0,-82 859 0,-41-574-31</inkml:trace>
  <inkml:trace contextRef="#ctx0" brushRef="#br0" timeOffset="154744.6368">21599 26670 0,'0'-41'16,"0"82"15,0 41-16,0 0-15,0-1 16,0 42-16,0 0 16,0-41-16,0 40 15,0-81 1</inkml:trace>
  <inkml:trace contextRef="#ctx0" brushRef="#br0" timeOffset="155166.7754">21476 26424 0,'0'0'0,"0"-40"0,0-1 16,0-82 0,123 41-1,0 82 1,-83 0-1,1 164 1,-82-1 0,-81-40-1,-42 0 1,123-123-16,41 41 16,123-41 46,-82 0-62,0 82 16,81-42-1,-81 42 1,123-41 0,-123 0-1,-41 41 1,41-41-1</inkml:trace>
  <inkml:trace contextRef="#ctx0" brushRef="#br0" timeOffset="156833.3581">22376 26915 0,'0'-41'47,"0"-40"15,41 81 32,-41-41-78,41 41-16,0 0 15,41-41 1,-41 41 15,40 245 16,-285-40-16,245-205 63,81 0-78,-40 0-1,-82 122-15,41-81 16,-82 41 0,-41 0-1,-81-82 1,122 0-1,-82 0 1,123-82 15,41 82-31</inkml:trace>
  <inkml:trace contextRef="#ctx0" brushRef="#br0" timeOffset="157399.7867">23276 26711 0,'-82'0'0,"123"0"47,0 0-31,0 0-16,41 0 16,0 0-16,-1 0 15,83 0 1,-41-82-1,-41 41 1,-82 0 0,-41-41-1,-41 82 1,41 0-16,0 0 16,-41 0-1,82-41 32,41 41-31,123 0-1,-164 41 1,0 123 0,0-82-1,-41 41 1,0-123-16</inkml:trace>
  <inkml:trace contextRef="#ctx0" brushRef="#br0" timeOffset="157717.216">24421 26302 0,'0'0'0,"0"-41"16,0 82 31,0 122-32,0 42 1,0-1-1,0-81 1,0 0 0,0-246 15</inkml:trace>
  <inkml:trace contextRef="#ctx0" brushRef="#br0" timeOffset="158066.4939">24421 26261 0,'0'0'0,"0"-41"0,0 0 16,0-41 0,82 82-1,0 0 1,-41 0 0,-41 41-1,0 82 1,-82 0-1,-81-1 1,163-81 0,40-41 31,1 0-47,82 0 15,0 123 1,-41 41 15,40-1-15,-81-40-1</inkml:trace>
  <inkml:trace contextRef="#ctx0" brushRef="#br0" timeOffset="158483.3909">25035 26752 0,'0'0'0,"0"-123"16,41 123-1,82-41 1,-82 41 0,40 82-1,-81 0 1,0 0-1,-41-1 1,41 1-16,-81-82 16,81 41-1,81-41 17,1 82-17,-41 41 1,41-83-1,-82 42 1,0 0-16,-82 0 16,41-82-1,-41 0-15,-81 0 16,122-41 0</inkml:trace>
  <inkml:trace contextRef="#ctx0" brushRef="#br0" timeOffset="158766.3382">25935 26752 0,'0'0'0,"-41"0"0,41-41 32,41 41-17,245 0 1,-122-41 0,-82 41-1,0 0 1</inkml:trace>
  <inkml:trace contextRef="#ctx0" brushRef="#br0" timeOffset="159017.0788">26262 26220 0,'0'-41'16,"0"123"31,0 0-47,0-1 15,0 42-15,41 123 16,0-42 0,-41-163-1</inkml:trace>
  <inkml:trace contextRef="#ctx0" brushRef="#br0" timeOffset="159266.8141">27244 26261 0,'0'0'0,"0"-41"31,0 123 0,0 0-31,0 81 16,0 1 0,0 40-1,0-163 1,0 0-16</inkml:trace>
  <inkml:trace contextRef="#ctx0" brushRef="#br0" timeOffset="159483.2803">26958 27243 0,'41'0'15,"-1"0"1,83-82-16,-41 82 16,41-41-1,-1 41 1,-81 0 0</inkml:trace>
  <inkml:trace contextRef="#ctx0" brushRef="#br0" timeOffset="159850.0691">27285 27570 0,'41'-41'16,"41"41"-1,-41 0 1,40 41-1,-81 122 1,0-40 0,-81-41-1,-42 41 1,123-82 0,41-41 30,41 0-30,40-82 0,42 82-1,-41-41 1,-42 41-16</inkml:trace>
  <inkml:trace contextRef="#ctx0" brushRef="#br0" timeOffset="160333.6007">28062 26302 0,'0'41'47,"0"81"-31,0 1-16,0 163 16,0-122-1,0-123 1,0 0-1,-41-123 32,41-204-31</inkml:trace>
  <inkml:trace contextRef="#ctx0" brushRef="#br0" timeOffset="160650.5782">27939 26424 0,'0'0'0,"0"-122"15,0 81-15,0-41 0,0 0 16,41 41-1,0 41 1,82 0 0,-41 0-1,-82 164 1,-41-41 0,-41-1-1,-41 42 16,123-82-15,0 0 0,82 40-1,0-122 1,0 41-16,0-41 16,-42 41-16,1 41 15,82-41 1,-82-41-1</inkml:trace>
  <inkml:trace contextRef="#ctx0" brushRef="#br0" timeOffset="160883.6798">28717 26752 0,'0'0'15,"0"-82"-15,0 41 31,0 82-15,0 41 0,41 122-1,-41-40 1,40 40 0,-40-81-1</inkml:trace>
  <inkml:trace contextRef="#ctx0" brushRef="#br0" timeOffset="163500.1171">28635 26752 0,'82'41'93,"-82"40"-77,0-40-16,0 0 16,0 0-16,-41 41 15,41-41 1,-41-41-16,-41-82 47,82 41-32,0-204 17,82 245-1,0 0-15,-1 204-1,-81-122 1,0 204-1,0-163-15,0 0 0,-40 40 32,-83 1-17,123-123 1,-82-82 0,82-82-1,0-40 1,0 81-16,41 41 15,41 0-15,0 41 16,-1 41 0,-40 164-1,41 40 1,0-163-16,0 40 16,0-81-1,40-41-15</inkml:trace>
  <inkml:trace contextRef="#ctx0" brushRef="#br0" timeOffset="164084.4674">31703 26138 0,'-41'0'0,"41"-82"32,41 82-17,204-41 32,-204 41-31</inkml:trace>
  <inkml:trace contextRef="#ctx0" brushRef="#br0" timeOffset="164517.8327">31457 26138 0,'0'0'0,"-41"0"63,41 41-47,0 0-16,0 123 15,0 81 1,82 532 15,-82-572-15,82 531-1,-82-327 1,0-82 0,0 123-1,0-204 1,41-1-1,-41-122 1,82-82 0,-41-41 15,41 0-15,-1-41-16,42-82 15,-82 82 1</inkml:trace>
  <inkml:trace contextRef="#ctx0" brushRef="#br0" timeOffset="165473.2146">33298 26261 0,'-82'-82'16,"82"164"47,0 0-48,41 81 1,-41 1-1,41 0 1,-41-83 0,82-81 15</inkml:trace>
  <inkml:trace contextRef="#ctx0" brushRef="#br0" timeOffset="165928.842">35344 26302 0,'0'0'0,"-41"-82"16,41 0-1,0 41 1,0-41 15,0 123 0,0 41-15,0 164 0,0-1-1,0-122 1,0-82-1</inkml:trace>
  <inkml:trace contextRef="#ctx0" brushRef="#br0" timeOffset="166267.3543">36325 26465 0,'41'0'78,"41"0"-62,-41 0 0,41 0-16,40 0 0,1 0 15,-41 0 1</inkml:trace>
  <inkml:trace contextRef="#ctx0" brushRef="#br0" timeOffset="166755.2605">37143 26179 0,'0'-41'31,"82"41"-31,-41 0 15,0 0 1,0 0 0,41 0-1,-82 123 1,-82 40 0,-82 1-1,123-82 16,-40-82-15,122 0 0,81 0-1,206 0 1,-124-41 0,-81 0-1,-82 41 1</inkml:trace>
  <inkml:trace contextRef="#ctx0" brushRef="#br0" timeOffset="167784.5315">32766 28061 0,'0'-41'16,"0"123"46,0 40-46,0-40-16,0 0 0,0 0 16,0-41-16,0 0 15,82-41 1,164-41 15,-165-164 0,-81-81-15,-81 245 0,-42-41-1,41 82 1,-41 41 0,123 82-1,0-42 1,123 42-1,0-123-15</inkml:trace>
  <inkml:trace contextRef="#ctx0" brushRef="#br0" timeOffset="168203.2635">35344 27897 0,'0'-41'16,"0"0"15,81 41-15,1 0-1,0 0 1,-82 82 0,0 82-1,-123 81 1,-40-122 0,122-123-1,123 0 16,40 0-15,124 0 0,-83 0-16,-40 0 15,-41-82-15</inkml:trace>
  <inkml:trace contextRef="#ctx0" brushRef="#br0" timeOffset="168567.571">37389 27733 0,'0'0'0,"0"-81"0,0 40 16,0 163 62,0-40-78,0 0 0,0 0 16,0 41-1,0 40 1,0-40 0</inkml:trace>
  <inkml:trace contextRef="#ctx0" brushRef="#br0" timeOffset="169301.6783">32930 29451 0,'-41'-81'15,"-41"81"32,82 81-47,-41 1 0,41 164 31,0-165-31,0 165 32,82-246-32,205 0 31,40-246 0,-327 83-15,-82 81-1,0 0 1,0 82 0,1 0-1,40 41-15,-41 41 16,82-41-1,0 82 1,41-83-16</inkml:trace>
  <inkml:trace contextRef="#ctx0" brushRef="#br0" timeOffset="169784.9785">35262 29533 0,'0'0'0,"0"-82"31,-41 164 0,41-41-15,0 41-16,-41 0 16,41 122-1,41-40 1,41-82 0,81-82-1,-40-82 1,-82-41-1,-41-81 1,0 40 0,0 123-16,-123-41 15,41 82 1,1 0-16,-165 41 16,205 41-1,0 41 1,41-82 15</inkml:trace>
  <inkml:trace contextRef="#ctx0" brushRef="#br0" timeOffset="172301.5651">36857 29574 0,'0'-41'16,"-41"41"-16,82 0 63,0 0-48,0 0-15,0 0 31,82 0-15,-1 0-16</inkml:trace>
  <inkml:trace contextRef="#ctx0" brushRef="#br0" timeOffset="172568.5293">37471 29247 0,'0'-41'0,"0"-41"47,0 164-15,0 0-17,0 41-15,0-42 16,-41 1-1,41 123 1,0-124 0</inkml:trace>
  <inkml:trace contextRef="#ctx0" brushRef="#br0" timeOffset="172818.1143">37798 29329 0,'0'-82'16,"-41"164"31,41 0-47,0-1 15,-41 1-15,41 0 16,-82 204-1,1-40 1,40-83 0,41-122-16</inkml:trace>
  <inkml:trace contextRef="#ctx0" brushRef="#br0" timeOffset="173201.8963">37921 29820 0,'0'0'0,"41"-41"16,40 41-16,-81-82 16,41 82-16,41 0 15,-82 41 1,0 0-1,0 81 1,0-40 0,-164 41-1,83-82 1,122-41 31,81 0-47,-40 0 15,0 0 1,41 0 0,-1-82-1</inkml:trace>
  <inkml:trace contextRef="#ctx0" brushRef="#br0" timeOffset="174074.2911">38657 26465 0,'0'-41'16,"0"1"0,41 40 15,41-82-31,-41 82 15,81 0 17,-40 163-1,-82-40-31,0 82 16,0-42-1,0 42-15,0-42 0,0 206 31,82-42-15,-82 41 0,41 205-1,-41-287 1,0-41 0,0-81-1,0-82-15,0 0 16,0-42-16,0 42 15,0-41 1,0 0 0,0 41 15,-41-82-31,-41 41 16,41-41-1,0 41 16,-40 41-15,-1-82-16,0 40 16,0 42-16,0-82 15</inkml:trace>
  <inkml:trace contextRef="#ctx0" brushRef="#br0" timeOffset="195058.5074">30271 23888 0,'0'-81'78,"82"81"-47,-82-41-31,82 0 47,0 41-16</inkml:trace>
  <inkml:trace contextRef="#ctx0" brushRef="#br0" timeOffset="195420.3084">30598 23520 0,'0'-82'0,"0"42"47,0 80 31,0 42-62,0 0-16,0 0 16,0-41-1,0 0 1,0 40 15</inkml:trace>
  <inkml:trace contextRef="#ctx0" brushRef="#br0" timeOffset="195787.0661">30557 24134 0,'-81'0'0,"122"-41"62,-1 41-46,-40-41-16,82 41 15,0-41 1,-41 41 0,0 0-1,0 0 1</inkml:trace>
  <inkml:trace contextRef="#ctx0" brushRef="#br0" timeOffset="196310.8099">30721 24257 0,'0'-41'78,"82"41"-47,-82 41-31,0-1 0,0 1 16,0 41-1,-41 0 1,0 41 0,-41-123-16,82 41 15,0-82 48,82-41-48,41 82 1,-82-41 0,41 41-1,-42 0 95</inkml:trace>
  <inkml:trace contextRef="#ctx0" brushRef="#br0" timeOffset="197120.295">30598 24297 0,'-41'0'0,"41"-81"32,0 40-1,82 0 0,-41 41-15,0 0 15,41 0-15,-82 82-16,0-1 15,0-40-15,-41 41 16,0 0 0,-41-41-1,41-41 1,41 82 31,41-82 15,-41-41-62,123 41 0,-82 0 16,163-82-1,-40 41 1,-82-41 0,-41 82-1,-41 41 17</inkml:trace>
  <inkml:trace contextRef="#ctx0" brushRef="#br0" timeOffset="198821.2187">35834 22089 0,'-40'0'16,"-1"0"0,122-82 46,1 82-62,41-82 16,41 82-16,286-123 15,-123 41 1,82 1 0,-245 81-1,-1-41-15,-40 41 16,-41 0-16,-1 0 0,-40-82 31,41 41-15,0-41-1,-82 0 1,0 41 0,-123 41 15,82 0-15,-122 0-1,81 0 1,0 0-1,123 0 48,0 0-47,-41 41-1,82 82 1,-82-41-16,0 82 15,0-83-15,-82 42 16,41 0 0</inkml:trace>
  <inkml:trace contextRef="#ctx0" brushRef="#br0" timeOffset="199288.6485">38575 21966 0,'41'0'31,"41"0"-31,-82-41 16,82-41-1,0-41 1,-82 42-16,81-1 16,-81-41-16,41 0 0,-41-40 15,0-83 1,0 83 0,-41 40-1,-40 41 1,-1 82-1,0 82 1,82 163 0,0 124-1,41-124 1,82-40-16,-83-124 16,83-40-1,-82-41 1,41 0-1,-41-41 1</inkml:trace>
  <inkml:trace contextRef="#ctx0" brushRef="#br0" timeOffset="199771.6404">39352 21475 0,'0'-82'0,"0"0"15,123 41 1,-41 41 0,0 0-1,-41 0 1,-41 41 15,0 82-15,0 0-16,-41-41 15,-41-82-15,82 41 16,41-41 31,0 0-47,41 0 16,-82 40-1,122-40 1,-122 82-1,0 82 1,-122-41 0,-1-83-1,41-40 17,82 41-32,-82-41 15,82 82-15,-41-82 16</inkml:trace>
  <inkml:trace contextRef="#ctx0" brushRef="#br0" timeOffset="200382.5723">40048 21680 0,'0'-82'16,"0"0"0,41 41-16,-41-41 15,82 82 1,-82-82-16,40 82 15,83 82 17,-164 286 15,-122-163-16,163-164-31,41-41 31,40-41-15,42 0-1,-41 41-15,0-82 16,0 82-16</inkml:trace>
  <inkml:trace contextRef="#ctx0" brushRef="#br0" timeOffset="200637.7454">41684 21066 0,'0'-41'47,"82"41"-47,41 0 16,-1-82-16,-40 82 16,-41 0-1,41 0-15</inkml:trace>
  <inkml:trace contextRef="#ctx0" brushRef="#br0" timeOffset="200772.575">41889 21189 0,'0'0'0,"81"0"32,1 0-17,82-82 1,0 0-16</inkml:trace>
  <inkml:trace contextRef="#ctx0" brushRef="#br0" timeOffset="201823.6432">42789 20657 0,'0'-41'31,"0"0"547,41 41-469,-1 0-109,1 0 16,41-82-16,-41 82 16,0 0-1,123-41 16,-124 41 1</inkml:trace>
  <inkml:trace contextRef="#ctx0" brushRef="#br0" timeOffset="202105.1953">43525 19962 0,'0'-41'16,"0"0"-1,0 163 48,0-40-63,0 41 15,0-41 1,0 81 0,0-81-16,82 123 15,-82-164-15,0 0 16</inkml:trace>
  <inkml:trace contextRef="#ctx0" brushRef="#br0" timeOffset="202321.1777">43075 21148 0,'-41'0'0,"82"0"47,41 0-47,81-82 15,1 82-15,0-123 16,122 82 0,-245 41-1</inkml:trace>
  <inkml:trace contextRef="#ctx0" brushRef="#br0" timeOffset="202721.0244">43566 21639 0,'41'-82'16,"0"82"0,40-82-16,-40 82 15,0 0 1,82 0-1,-82 123 1,-41 40 0,-123 1-1,0-82-15,-40 122 16,122-163-16,41 41 16,-41-82-1,41 41 1,123-41-1,-1-82-15,165-41 16,-164 123 0,-1-41-16,124 41 15,-205 0 1</inkml:trace>
  <inkml:trace contextRef="#ctx0" brushRef="#br0" timeOffset="203438.1353">40416 23643 0,'0'0'15,"0"-41"-15,-41 41 0,41-41 16,0 123 15,0 82-15,0-1-16,41 83 15,164-83 32,-165-163-47,124-163 31,-82 81-31,-82-245 32,-41 163-17,41 205 17,0 82-32,0-1 15,0 124 1,41 40-1,0-204 1,41-82 0</inkml:trace>
  <inkml:trace contextRef="#ctx0" brushRef="#br0" timeOffset="203849.5184">41275 24216 0,'0'0'0,"0"-82"16,41 82 0,-41-82-16,164 82 15,-124 0-15,42 82 16,-82 41 0,0-42-1,-122 1 1,122-41-1,40-41 32,42 0-31,0 0 0,0 82-1,-82 0 1,-41 81-1,0-122 1,-41-41 0,0 0-1,82-82 17</inkml:trace>
  <inkml:trace contextRef="#ctx0" brushRef="#br0" timeOffset="204271.4546">42052 24134 0,'0'-82'16,"41"82"-16,-41-82 16,82 82-1,41-41 1,-82 123-1,-41 0 1,0 41 0,-41-42-1,41 1 1,41-82 15,40 0-15,-40 41-1,-41 0 1,0 41 0,0 0 15,-122-82-15,-1 41-1,41 40 1</inkml:trace>
  <inkml:trace contextRef="#ctx0" brushRef="#br0" timeOffset="204522.8476">43116 24175 0,'-41'0'0,"82"0"31,41-82-15,-1 82-1,42-41 1,-41 0-1</inkml:trace>
  <inkml:trace contextRef="#ctx0" brushRef="#br0" timeOffset="204738.0889">43279 24461 0,'0'0'0,"-81"0"16,122 0 0,40-82-1,42 41 17,-82 41-32</inkml:trace>
  <inkml:trace contextRef="#ctx0" brushRef="#br0" timeOffset="205005.1502">44179 23847 0,'-81'-40'16,"122"40"15,40-82-15,42 82-16,0 0 16,81-41-1,-122 41-15</inkml:trace>
  <inkml:trace contextRef="#ctx0" brushRef="#br0" timeOffset="205271.6819">44957 23152 0,'0'0'0,"0"123"63,0-41-48,0 40-15,0 1 0,0 82 32,0-83-17,0 1 1</inkml:trace>
  <inkml:trace contextRef="#ctx0" brushRef="#br0" timeOffset="205504.7315">44507 24502 0,'41'-41'32,"0"41"-17,40-41-15,42 41 16,0 0 0,-1 0-1,-40 41-15</inkml:trace>
  <inkml:trace contextRef="#ctx0" brushRef="#br0" timeOffset="205938.5308">44834 24952 0,'0'-41'16,"0"-41"-1,41 82-15,41 0 16,-1 0 0,-40 82 15,-41 0-15,0 41-1,-122 40 1,40-81-1,-41 41 1,41-42 0,123-81 15,82 0-15,204-163-1,-122 81 1,-164 41-1,0 41 1,-41-41 0</inkml:trace>
  <inkml:trace contextRef="#ctx0" brushRef="#br0" timeOffset="270244.7682">14317 28552 0,'0'-41'31,"-40"41"-31,-42 0 16,82-41 0,-82 41-16,0 0 15,0-82 1,-245 82 31,41 0 15,122 82-15,-41 81 0,165-40-31,-42-41-1,41 0-15,41-1 16,-41-81-1,41 82-15,0 0 16,0-41 0,-82 41-1,82 0 1,0-1 15,41 42-15,0 82-1,41-124 1,40-40 0,42 41-1,-82-41 1,122 41 0,-81-41-1,41-41 1,-41 0-1,-42 0 1,83 0 0,-82 0-1,-41 0 1,81-82 15,1-41-15,-41 1-1,-41 81 1,0-82 0,41 41-1,-82 0 1,40 41 0,-40 1-1,0-42 1,41-82-1,-41 41 1,0 42 0,0-42-1,0 82 1,-41-41 0,41 0-16,-81 82 15,40 0 1,0 0-1,-41 0 1,41 0-16,41-41 63,41 41-63</inkml:trace>
  <inkml:trace contextRef="#ctx0" brushRef="#br0" timeOffset="272112.0164">27162 28674 0,'-41'0'0,"0"0"32,0 0-17,-40 0 1,40 0 0,-123 41 15,-40-41 16,285 0 46,1 0-93,0 0 16,41 0 0,122 0-1,-163 0-15,123 0 16,-124 0-16,1 0 16,-41 0-1,0 0 1,-82 0 46,0 0-62,0 0 16,-122 0-16,-1 82 31,0-82-15,1 0-1,-42 41 1,42-41 0,122 0-1,122 0 63,42 0-62,0 0-16,0 0 0,-1 0 16,1 0-16,41-82 15,-1 82 1,-81 0 15,-164 0 32,-40 41-63,40-41 15,41 0-15,-41 41 16,41-41 0,82 0 62,41 0-63,-41 0 1,0 0 0,163 0-16</inkml:trace>
  <inkml:trace contextRef="#ctx0" brushRef="#br0" timeOffset="272879.2791">35589 30310 0</inkml:trace>
  <inkml:trace contextRef="#ctx0" brushRef="#br0" timeOffset="273074.7768">35548 30392 0</inkml:trace>
  <inkml:trace contextRef="#ctx0" brushRef="#br0" timeOffset="273232.8479">35589 30392 0</inkml:trace>
  <inkml:trace contextRef="#ctx0" brushRef="#br0" timeOffset="274148.637">30435 24747 0,'-41'0'78</inkml:trace>
  <inkml:trace contextRef="#ctx0" brushRef="#br0" timeOffset="274348.2567">30394 24829 0</inkml:trace>
  <inkml:trace contextRef="#ctx0" brushRef="#br0" timeOffset="274527.83">30394 24829 0</inkml:trace>
  <inkml:trace contextRef="#ctx0" brushRef="#br0" timeOffset="274702.0016">30394 24870 0</inkml:trace>
  <inkml:trace contextRef="#ctx0" brushRef="#br0" timeOffset="274881.6965">30394 24870 0</inkml:trace>
  <inkml:trace contextRef="#ctx0" brushRef="#br0" timeOffset="278324.1865">30394 24870 0,'0'-82'3250</inkml:trace>
  <inkml:trace contextRef="#ctx0" brushRef="#br0" timeOffset="279710.963">10431 25320 0,'0'41'453</inkml:trace>
  <inkml:trace contextRef="#ctx0" brushRef="#br0" timeOffset="283551.3501">11004 23888 0,'0'41'110,"0"41"-110,0-41 15,0 0-15,0 41 16,0 0-16,0-1 16,0 42-16,0-82 15,0 41 1,0 40 15,0-81 0</inkml:trace>
  <inkml:trace contextRef="#ctx0" brushRef="#br0" timeOffset="284586.7269">28103 22579 0,'-41'0'406,"-41"0"-390</inkml:trace>
  <inkml:trace contextRef="#ctx0" brushRef="#br0" timeOffset="285725.6278">11863 29329 0,'-41'0'0,"0"0"31,-41 0-31,41 0 0,1 0 16,-1 0-1,82 0 376</inkml:trace>
  <inkml:trace contextRef="#ctx0" brushRef="#br0" timeOffset="287091.805">28308 24461 0,'0'0'16,"-82"0"46,82 41 516</inkml:trace>
  <inkml:trace contextRef="#ctx0" brushRef="#br0" timeOffset="288463.537">26753 27897 0</inkml:trace>
  <inkml:trace contextRef="#ctx0" brushRef="#br0" timeOffset="289177.0616">27898 27856 0</inkml:trace>
  <inkml:trace contextRef="#ctx0" brushRef="#br0" timeOffset="290436.4437">30885 24338 0,'0'41'406,"0"41"-94,0-41-280</inkml:trace>
  <inkml:trace contextRef="#ctx0" brushRef="#br0" timeOffset="299735.0342">43239 26711 0</inkml:trace>
  <inkml:trace contextRef="#ctx0" brushRef="#br0" timeOffset="347319.9522">30844 5236 0,'0'-82'0,"0"41"15,0-41 1,0 41 0,82-40-1,-41 81-15,-1 0 16,42 0-16,-41 286 15,82 1023 17,-123-655-1,0-572-15,163-82 15,-81 0-16,82-41 1,-123-41-16,41-40 16,-82 40-16,-82 205 47,0 40-47,-123 410 15,205 122 1,0-163-1,0-123 1,123-163 0,-41-83-16,-82 1 15,0-123 1,0 0-16,-123 40 31,1-40-15,-83-41-1,82 0 1,82-41 0,41-40-16</inkml:trace>
  <inkml:trace contextRef="#ctx0" brushRef="#br0" timeOffset="348069.8578">32439 7199 0,'0'0'0,"-41"-41"16,-41 41-16,42 0 16,-42 0-1,123 0 32,163 0-31,164 0-16,737 0 15,-246 0 1,41-122 0,-205 40-1,-286 82 1,-450-82 46,-40 82-46,40-82 0,-41 82-1,0-82 1,0 41 0,-40 1-1,81 40 1,82 0 46,40 0-46,1 0-16,41 0 16,-82 81-16,0-40 31,40 82-16,-121 0 1,-124-1 0,41-81-16</inkml:trace>
  <inkml:trace contextRef="#ctx0" brushRef="#br0" timeOffset="348753.3069">38698 6545 0,'82'0'47,"40"0"-47,83 0 16,81-82-16,1 82 15,-42-123-15,164 41 16,-204 82 0</inkml:trace>
  <inkml:trace contextRef="#ctx0" brushRef="#br0" timeOffset="348970.1017">39557 6627 0,'0'0'0,"-123"0"0,1 0 16,162 0 15,165 0-15,122 0-1,123-82 1</inkml:trace>
  <inkml:trace contextRef="#ctx0" brushRef="#br0" timeOffset="782183.2431">33257 26629 0,'0'-41'0,"0"0"31,0-41-31,0 41 16,0 1 15,0-42-15,-82 41 15,42 0-15,-1 41-1,-41 0 1,41 0-1,0 0 1,-41 0 0,0 123-16,1 40 31,-1 124-15,82-1-1,0-204-15,0 40 16,82-40-16,-41-82 15,81 41 1,-40-41 0,41 0-1,40 0 1,-81-82 0,41-40-1,-41-1 1,0 41-16,-42-41 15,-40 83 1,0-42-16,0 0 16,0-41 15,-122 0-15,40 83-16,-82-42 15,123 82-15,-40 0 16,-1 0-1,-41 204 1,123-40 0</inkml:trace>
  <inkml:trace contextRef="#ctx0" brushRef="#br0" timeOffset="783114.8034">35507 27815 0,'0'-41'16,"0"0"-1,0 1 1,0-42 0,0 41-1,-123-41 16,-122 82 1,0 82-1,122 81-15,41 1-1,82 41 1,-41-83-16,41 83 15,0-123 1,0-1-16,205 83 16,-83-82 15,42 0-15,81-82-1,-40-41 1,0-123-1,-83-40 1,1 81 0,-82 0-1,-41-81 1,0 40 0,0 82-1,-123-40 1,-81 40-1,-1 0 1,41 82 15,83 123-15,-1 40 0,82-40-16</inkml:trace>
  <inkml:trace contextRef="#ctx0" brushRef="#br0" timeOffset="783854.2274">32153 28552 0,'-123'0'0,"82"40"0,-41-40 16</inkml:trace>
  <inkml:trace contextRef="#ctx0" brushRef="#br0" timeOffset="785831.401">30598 26506 0,'0'-82'0,"0"42"31,0-1 16,-41 41 0,1 0 15,40 81-15,0 1-31,0 0-16,0 0 15,0 41-15,0-42 16,0 42-1,0 0 1,122-123 0,-40 0-1,0-82 1,0-82 0,-82 42-1,0-1 1,-82 41-1,-41 82 1,82 164 0,41-41-1</inkml:trace>
  <inkml:trace contextRef="#ctx0" brushRef="#br0" timeOffset="786148.3647">30762 27897 0,'0'0'0,"0"41"63,0 41-63,0 0 0,0-1 16,0 1-1,0 41 1,0-82-16</inkml:trace>
  <inkml:trace contextRef="#ctx0" brushRef="#br0" timeOffset="786631.4572">30803 29001 0,'-82'0'15,"82"-40"1,41-1 0,41 41-1,-41 0-15,-41 41 32,-246 490-1,205-490-16,41 0 1,123-41 15,-41 0-15,122-82 0,-122 41-1,41 41-15</inkml:trace>
  <inkml:trace contextRef="#ctx0" brushRef="#br0" timeOffset="789932.3113">30026 26793 0,'0'-82'16,"0"0"-1,0 41 1,0 82 31,0 327-16,0-41-15,0-163-16,0 81 15,0-122-15,0 0 16,0 163 0,0 41-1,0 246 1,0-327-1,0-124 1,0 1 15,0-82-15,-41-41 78,41-82-94,0 0 15,-82 41-15,82 0 16,0-81 0,-41 81-16,41-82 15,0 82 1,-82-41-1,82 123 32,41 164-31,0-82 0,41-1-1,-41-40 1,0-82-1,122 0 1,-122-164 0</inkml:trace>
  <inkml:trace contextRef="#ctx0" brushRef="#br0" timeOffset="791490.4635">30844 28838 0,'0'-82'16,"0"41"-1,0 0 17,0 82-1,0 82-16,0 327 1,-82 122 31,82-531-31,0-82 15,0-163-16,0-1 1,0 42 0,0 40-1,0-41 1,0 83 0,0 40-1,-41 41 1,-41 0-1,0 0 1,1 122 15,-1 42-15,41-41 0,41-82-1,-41-41 1,123-82 15,-41 0-31,41-41 16,-42 42-16,42 40 15,-82-41-15,82 82 16,-82-41 0,41 41-1,-41 123 1,41 81-1,-41 42 1,0-1 15,0-122-31,0-41 16,0-42-16,0 83 16,0-82-1,-123-41 16,0 0-15,83 0 0,-1 0-1,82 0 48,40 0-63,-40 0 15,0 0-15,82 0 32,41 0-17,-124 0 1,-121 0 140</inkml:trace>
  <inkml:trace contextRef="#ctx0" brushRef="#br0" timeOffset="793015.123">30721 26179 0,'0'-82'31,"0"123"79,0 0-17,0 0-93,-123 41 0,82 0 16,-40-1-16,40 42 16,-82 82-1,41-1 1,82-122-1,164-82 17,81 0-17,-81 41 1,-123 41 0,-41-1-1,-82 42 1,-204 82-1,-83 122 1,288-245 0,122-41-1,40-41 1,124 0 0,-123 0-16,81 81 15,-163-40 1,41-41-16,-41 41 15,-82 164 17,-286 122-17,0-41 1,368-204 0,82 0-1,163 0 1,-122 0-16,163 40 15,-245-81-15,-41 41 16,0 41 0,-122 81-1,-124 42 1,246-205 0,-41-82 15</inkml:trace>
  <inkml:trace contextRef="#ctx0" brushRef="#br0" timeOffset="794232.8089">8918 29042 0,'0'0'0,"-82"0"15,41 0-15,0 0 16,-41 0-16,-81 0 16,-42 0 15,123 0-31,41 0 47,82 0-16,41 0-15,368 0-1,41-41 1,41-40-1,-82 81 1,-368 0 0,-1 0-16,-162 0 47,-42-41-47,-82 41 15,-122-82 1,204 82-1,82-41 17,123-41 15,0 82-47,41 0 15,122 0 1,-81 82-1,-123 41 1,-123 122 0,-164 82-1,83 42 1,40-247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56:18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6872 3763 0,'0'0'0,"-41"0"0,41-82 16,-81 82-16,81-81 16,-41 81-16,41-123 15,-82 41-15,82 41 16,-82-41-16,82 41 16,-41 41 15,82 287-16,409 163 48,1350-1636-16,-1146 776-32,-204 83 1,-327 245 0,-82 82-1,-41 123 48,-82-41-63,41 0 15,-81 0-15</inkml:trace>
  <inkml:trace contextRef="#ctx0" brushRef="#br0" timeOffset="510.364">6341 3927 0,'0'0'16,"-123"0"-16,82-41 0,0 41 31,41 82 16,41 0-32,-41-42-15,164 1 32,163-41-17,941-695 1,-245 81 0,-369 164-1,-531 410 1,-82 40 124,-41 81-124</inkml:trace>
  <inkml:trace contextRef="#ctx0" brushRef="#br0" timeOffset="1583.0109">21476 941 0,'0'-123'0,"0"82"16,0-41 15,-82 41-31,-81 41 31,-287 0 0,-450 123 1,654 82-17,83-83 1,-42 83-1,82-41 17,42-1-32,40 124 15,41-124-15,0-40 16,41 81 0,122-40-1,369-41 1,123-123-1,-328-41-15,0 41 16,41-164-16,-163 82 16,-1 1-16,-81-1 15,41-82 1,-83 41-16,42-245 16,-123-123-1,0 41 1,-368 287-1,-327 163 1,-205 163 15,122 287-15,574-163 0,204-246-16</inkml:trace>
  <inkml:trace contextRef="#ctx0" brushRef="#br0" timeOffset="23381.0481">18981 19716 0,'123'0'47,"-83"0"-32,1 0 1</inkml:trace>
  <inkml:trace contextRef="#ctx0" brushRef="#br0" timeOffset="28554.9023">11822 1636 0,'-41'0'47</inkml:trace>
  <inkml:trace contextRef="#ctx0" brushRef="#br0" timeOffset="69773.9408">35016 7936 0,'0'-41'16,"0"-41"-16,0 0 16,0 0-16,0 0 15,-82 82 17,-122 491-1,245-286-16,122-83 1,-40-40 0,-82 41-16,-41-82 15,0 0 1,0 41 0,-368-1-1,204-81 1,42 0-1,122-163 1,0 81-16</inkml:trace>
  <inkml:trace contextRef="#ctx0" brushRef="#br0" timeOffset="70790.7945">35834 8426 0,'0'-41'78,"0"-40"-47,-81 40-15,81 82 47,-41 40-48,41 1-15,0 0 16,0 0-16,0-41 15,82-41 1,40 0 0,42-82-1,-82-123 1,-82 42 0,0 81-1,0 123 16,0 123-31,0 81 0,0 82 16,-41-40 0,41-1-16,0-122 0,-82 163 31,0-164-15,-41-122-1,42-41 1,-1-245-1,164-246 1,286 41 0,82 41-1,-41 41 1,-368 245 0,-41 82-1,0-41 1,-41 164-1,-123 82 1,164-41 0,0-42 15,41-40-15,41-41-16,-41 82 15,41 41-15,-82-82 16,-41-41-1,-164 41 1,123-41 0,82-123-1</inkml:trace>
  <inkml:trace contextRef="#ctx0" brushRef="#br0" timeOffset="71857.5493">37225 7895 0,'0'-82'16,"0"41"-16,0 0 0,0-41 31,0 123 0,0 82-15,0 204-1,0-204-15,0 81 16,0-163-16,41 82 16,0-123-1,82-82 1,-82-122 0,-41 40-1,0 123 1,0 123 15,0 0-31,82-41 31,-82 40-15,40-81 0,-40-41-1,0-40 1,-40-83-1,-1 123 1,-41 123 0,82 0-1,0 0-15,0 40 16,0-40 0,0-41-1,123-41-15,-1 0 16,-40-123-1,41-40 1,-41-42 15,-82 164-15,0 0-16,0 82 31,0 0-31,0 41 16,0 41-1,40-42 1,42-81 15,-41 0-15,-41-81-16,41 81 16,-41-82-16,82 123 31,-82 41-16,82-42 1,0-40 31,-1-81-31,42-42-1,-82 123 1,-41 123-1,82-42 1,-41-81 15,0 0-15,-41-40-16,81-42 16,-81-41-1,-40 41 1</inkml:trace>
  <inkml:trace contextRef="#ctx0" brushRef="#br0" timeOffset="72023.9521">37021 7895 0,'0'0'0,"122"0"31,42 0-16,327 0 1,-82 81-16</inkml:trace>
  <inkml:trace contextRef="#ctx0" brushRef="#br0" timeOffset="72790.9957">39557 8222 0,'0'0'0,"-41"0"15,41-41 1,0 123 15,-82 0-15,82-42-1,0 42 1,205-82 0,-123 0-1,-82-82 1,0-81 0,-82-1-16,-41 82 15,41 82-15,41 0 16,0 0-16,41 82 31,123 0-15,245-82-1,-163-41 1,-164-41 0,0 1-1,-41-165 1,0 1-1,0 204-15,81 163 32,-81 1-17,0 409 1,0-82 0,0-41-1,82-123 1,-82-245-1,41-41 1,41-41 0,-82-81-1,0 81 1,0-123 0,-245-40-1,204 163 1,41-41-1,163-41 1,246 41 0,-286 0-16,-82 82 15</inkml:trace>
  <inkml:trace contextRef="#ctx0" brushRef="#br0" timeOffset="73140.7481">41234 7895 0,'-41'0'0,"41"-82"15,0 205 32,0-42-31,0 42-16,-82-41 15,82 122 1,0-122 0,0 0-16,41-82 15,41 0-15,0 0 16,0 0-16,81 0 15,-163-41 1</inkml:trace>
  <inkml:trace contextRef="#ctx0" brushRef="#br0" timeOffset="73390.3606">41889 8017 0,'-41'0'0,"41"-41"16,-41 41-1,41-40-15,41 40 47,81-82-47,42 82 16,-41 0-1</inkml:trace>
  <inkml:trace contextRef="#ctx0" brushRef="#br0" timeOffset="73640.7332">41766 7976 0,'0'0'0,"0"82"47,0 0-31,41 0-16,-41 0 15,0 40-15,0 42 16,0-82 0,0 0-1,204-82 1,-81-82-1,-41 0 1</inkml:trace>
  <inkml:trace contextRef="#ctx0" brushRef="#br0" timeOffset="73916.4359">41848 8426 0,'0'0'0,"122"0"47,1 0-47,0 0 16,122 0-1,1 0 1,-83 0 0,-163 82 62,-81-82-63</inkml:trace>
  <inkml:trace contextRef="#ctx0" brushRef="#br0" timeOffset="74507.4954">35712 10267 0,'0'0'0,"0"-41"16,0 164 15,0 0-15,0-1-16,0 1 15,-41 286 17,82-327-17,81-82 1,42 0-1,41-41 1</inkml:trace>
  <inkml:trace contextRef="#ctx0" brushRef="#br0" timeOffset="74858.3351">36448 10513 0,'0'0'0,"0"-41"15,0 122 32,-41 165-31,41-42 0,41-81-1,41-123 1,0 0-16,81-82 15,-40-40-15,-82-1 16,41-163 0,-82-1-1,0 369 17,0 41-17,41-41-15,0-42 16</inkml:trace>
  <inkml:trace contextRef="#ctx0" brushRef="#br0" timeOffset="75108.0209">38043 10226 0,'0'0'0,"0"123"47,0 41-32,-41-42-15,41 124 16,0-83 0,0-81-1</inkml:trace>
  <inkml:trace contextRef="#ctx0" brushRef="#br0" timeOffset="75348.3824">37798 10553 0,'82'-81'31,"0"81"-15,40 0-16,1 41 15,41 122 1,-123-40 0,-164 0-1,-164-1 1,124-40 0,122-41-16</inkml:trace>
  <inkml:trace contextRef="#ctx0" brushRef="#br0" timeOffset="76357.4868">38534 10840 0,'41'0'47,"0"0"-47,0 0 16,0 0-16,41-41 15,40-164 1,-122 83 0,-40 81-1,-83 41 1,-41 122-1,82 1 1,82 82-16,0-124 16,0 1-16,82-41 31,123 41-15,40-123-1,-122-123 1,-123-81-1,82 81 1,0 124 0,-42 40-1,1 0 1,-41 81 0,82-81-1,-82 41 1,0-82 31,0-40-32,0 40 1,-41 41 0,0 41-1,-40 81 1,-1 83-1,82-1 1,122-163 0,1-41-1,82-82 1,-164-40 0,40 40-16,-81-82 15,0 82 1,0 42-1,0 121 32,-41 83-31,41-41 0,0-82-1,0 40 1,82-81-16,-41-81 15,41-1-15,-82 41 16,0-123 0,0 42-1,-123 122 1,41 122 0,42-40-1,162 0 1</inkml:trace>
  <inkml:trace contextRef="#ctx0" brushRef="#br0" timeOffset="76891.5319">40252 10594 0,'0'-41'0,"0"1"16,0 121 31,0 1-47,82 82 15,-82-123 1,0 40 0,0-162 15,123-1-31,0-82 15,-42 82 1,-81 123 15,0 82-15,0-41 0,0-41-1,82-41 1,0-41-1,0-82 1,0-40 0,-82 122-1,41 41 1,-41 122 0,0-40-16,-41 41 15,41-41 1,0-41-16,0-1 15,204-40 1</inkml:trace>
  <inkml:trace contextRef="#ctx0" brushRef="#br0" timeOffset="77107.5597">41275 9981 0,'0'0'0,"0"-41"0,0 123 47,0 122-31,41 287-1,-41 82 1,-41-328 0,41-163-1</inkml:trace>
  <inkml:trace contextRef="#ctx0" brushRef="#br0" timeOffset="77340.7184">41275 10717 0,'0'0'0,"0"-41"0,0 0 16,0-41-1,205 42 1,-83 121-1,-40 42 1,-82 41 0,-41-83-16,-82-40 15,1 41-15,40-82 16,0 82 0</inkml:trace>
  <inkml:trace contextRef="#ctx0" brushRef="#br0" timeOffset="77493.9464">41930 10922 0</inkml:trace>
  <inkml:trace contextRef="#ctx0" brushRef="#br0" timeOffset="78491.6906">42134 10635 0,'0'-41'0,"-82"41"31,0 0-15,82 41-1,-81 123 1,81 81 0,0-204-1,122-41 1,-40 0-1,0-123 1,-82-204 15,-82 164-15,-41 163 0,42 0-1,-1 245 1,82-204-16</inkml:trace>
  <inkml:trace contextRef="#ctx0" brushRef="#br0" timeOffset="78644.5034">42461 10962 0</inkml:trace>
  <inkml:trace contextRef="#ctx0" brushRef="#br0" timeOffset="79024.4066">40007 12312 0,'0'0'0,"-164"0"0,82 82 15,42-82-15,-124 41 16,123 0 15,82-41 1,163 0-32,83-82 15,654-81 1,-123 81-1,-573 82 1</inkml:trace>
  <inkml:trace contextRef="#ctx0" brushRef="#br0" timeOffset="79224.8326">40293 12885 0,'0'0'0,"-82"0"16,164 0 0,41-41-1,122 41 1,369-82 0,-287 82-1,-204-82-15</inkml:trace>
  <inkml:trace contextRef="#ctx0" brushRef="#br0" timeOffset="80275.1018">32889 6872 0,'0'-41'0,"0"-41"16,-123 82 46,83 0-62,-1 82 16,-41 41-16,-245 163 47,245-204-47,41-41 15,123 0 17,-41-41-17,81 122 1,-81-40-16,41 327 15,41-204-15,-123-42 16,0 206 0,-164 40-1,41-287-15,-245 247 16,164-206 0,81-81-16,41 0 15,123-82 16,123 0-15,-1 163 15,-40 206-15,0 244 0,-123 369-1,-82-573 1,82-164-1,0-122 1,41-123-16,0 41 16</inkml:trace>
  <inkml:trace contextRef="#ctx0" brushRef="#br0" timeOffset="80558.0727">31048 14276 0,'0'0'0,"-81"82"15,-1-1-15,123 1 16,81-82-1,860-286 1,-123 163 0,-327 41-1,-409 82-15</inkml:trace>
  <inkml:trace contextRef="#ctx0" brushRef="#br0" timeOffset="429743.9273">29412 16607 0,'0'0'0,"0"-41"0,0 1 15,0-1-15,0-41 16,0 41-16,0 0 16,0 123 46,-82 122-62,82 42 16,-286 1635 15,204-1022-15,82-81-1,41 40 1,123-123 0,-83-409-16,124 42 15,-123-247-15,40 1 16,1-82-16</inkml:trace>
  <inkml:trace contextRef="#ctx0" brushRef="#br0" timeOffset="430644.6133">39761 16157 0,'41'164'62,"82"0"-62,0 122 16,0 82-16,122 450 15,-163 696 17,-532 122 14,123-1063-30</inkml:trace>
  <inkml:trace contextRef="#ctx0" brushRef="#br0" timeOffset="431461.3602">31212 16812 0,'0'82'47,"0"40"-47,0-40 15,0 0-15,0 0 16,0 0-16,0-1 16,0 1-16,0 0 15,0 0 1</inkml:trace>
  <inkml:trace contextRef="#ctx0" brushRef="#br0" timeOffset="431961.6505">33135 16894 0,'0'0'0,"0"-41"0,0-41 15,0 164 48,-41 0-63,41 122 15,41-122 1,40 0 0,83-82-1,-41 0-15,-41-41 16,-82-41 0,81 82-16,-81-164 15,0 1 16,-163-1-15,-1 123 0,123 41-1,-41 82 1,82 41 0,123-82-16,0-41 0</inkml:trace>
  <inkml:trace contextRef="#ctx0" brushRef="#br0" timeOffset="432394.2812">35712 16526 0,'41'-82'15,"-41"0"-15,0 123 47,0 122-31,0 1 0,0 0-1,122-83 1,42-81-1,-82 0-15,81 0 16,-40-40-16,-41-42 16,-41-41-1,-41-81 1,-82-83 0,-82 287 15,-81 0-16,81 164 1,164 40-16</inkml:trace>
  <inkml:trace contextRef="#ctx0" brushRef="#br0" timeOffset="433147.0619">31089 18693 0,'0'-40'0,"-82"40"32,42 0-17,-42 122 1,0 246 15,123-204 0,122-164-15,1-41 0,-82-82-1,0-40 1,-82-164 0,-246 122-1,124 205 16,81 0-15,-41 164 0,123-83-16</inkml:trace>
  <inkml:trace contextRef="#ctx0" brushRef="#br0" timeOffset="433511.2986">33544 18162 0,'0'0'0,"0"-41"16,0 82 15,0 163-15,0 42-1,0-42 1,0 1-1,0-123 1</inkml:trace>
  <inkml:trace contextRef="#ctx0" brushRef="#br0" timeOffset="433977.4871">35916 18080 0,'0'-41'15,"0"123"17,0 41-32,-82 245 15,82-82 1,0-204-16,287 41 16,-124-123-1,1 0-15,81-41 31,-204-164-15,0-163 0,-204 82-1,-42 286 1,-163 163 0,123 164-1,245-286-15</inkml:trace>
  <inkml:trace contextRef="#ctx0" brushRef="#br0" timeOffset="434711.9047">31866 20452 0,'0'0'0,"-40"0"0,-42 123 16,82-82-16,-82 41 15,82 41-15,-82 40 16,82-81-16,0 41 16,246-82 15,122-287 16,-368 83-32,0-83 1,-246 1 0,124 204-1,40 163 1,41 124 0,164-42-1</inkml:trace>
  <inkml:trace contextRef="#ctx0" brushRef="#br0" timeOffset="435163.8437">34648 20371 0,'-41'0'0,"41"-41"15,-82 41 1,42 0 0,-42 81-1,0 124 1,82 0-1,0-42 1,164-122 0,81-82-1,-41-82 1,-122-40 0,-123-205 15,-122 245-16,-1 123 1,-40 204 0,204-81-16,0-41 15</inkml:trace>
  <inkml:trace contextRef="#ctx0" brushRef="#br0" timeOffset="435778.3941">37103 19798 0,'0'41'16,"0"0"-1,-41 0 1,0 122 0,-41-81-1,41-41 1,0-41 0,0 0-1,-41-205 1,82 42-1,205 122 1,-1 41 0,-122 123-1,-82 122 1,0 0 0,-245 42-1,-42-83 16,42-122-15,204-82 0,41-204-1,205-1 1,122 205 0,-204 82-1,-42 82 1,42-42-1,-41-40 1,41-82 0</inkml:trace>
  <inkml:trace contextRef="#ctx0" brushRef="#br0" timeOffset="437680.9149">31457 16566 0,'0'-81'16,"-41"40"0,41-41-1,-40 82-15,40-41 16,-82-41-1,0 41 1,41 41 15,0 0-31,-163 0 32,122 0-17,41 0 1,-41 41-1,41 41 1,-82-41 0,42 0-1,40 0 1,0 41 0,41-42-1,-82 83 1,82-82-16,-41 0 15,41 82 1,0-1 0,0 124-1,0-123 1,82-42 0,0 1-1,40 41 1,-81-123-16,82 123 15,-123-83-15,123-40 16,-41 41 0,-1-41-1,83 41 1,-82-41 0,0 0 15,40 0-16,-40-82 1,-41 82-16,82-81 16,-82-1-16,41 82 15,-42-41 1,1-41 0,0-163-1,-41 204 1,82-164-1,-82 123 1,0 1-16,0 40 16,0 0-16,0-41 15,0 41-15,0-82 16,-164 42 0,1-1 15,-83-82-16,124 164 1,40 0 0,0 0-1,0 82 1</inkml:trace>
  <inkml:trace contextRef="#ctx0" brushRef="#br0" timeOffset="440011.8082">33830 18080 0,'0'-82'15,"-123"41"1,41 41-1,82-41-15,-40 41 16,-1 0 0,-82 0-1,-82-82 17,1 123-1,81 123-16,0 0 1,83 40 0,-42-40-1,82 81 1,0-81 0,41 40-1,40-81 16,124 82-15,-82-83 0,-42-122-1,42 82 1,0-82 0,-41 0-16,122-41 15,-122-82-15,0 83 16,82-83-1,-42 0 1,-40-40 0,0-1-1,-41 82 1,0-41 0,-41 1-1,0-1 16,0 0-15,0 1 0,-164-1-1,123 82-15,-82 0 16,83 41-16,-42 0 16,-82 0-1,-40 0 1,81 82-1,82 0 1</inkml:trace>
  <inkml:trace contextRef="#ctx0" brushRef="#br0" timeOffset="441262.4094">37307 19430 0,'0'-41'16,"0"0"-16,-82-41 16,0 41-1,-81 41 17,-246 41-1,245 123-16,-163 163 1,204-41 0,41 1-1,41-42 1,41-122-16,0 122 16,0-163-1,0 41 1,82 40-1,82 83 1,-82-205 0,204 41-1,-122-82 1,40 81 0,-40-81-1,-123-41-15,81 1 16,-40 40-1,0-82-15,123-41 16,-83-41 0,1 1-1,-41-42 1,0 83 0,40-83 15,-40 41-16,0 42-15,-82-42 16,0 41-16,0 42 16,-164-83-1,-81-41 1,-82-40 0,-287 163-1,328 205 1,122 0-1,164-42 1</inkml:trace>
  <inkml:trace contextRef="#ctx0" brushRef="#br0" timeOffset="443230.0727">30230 17262 0,'0'-82'31,"-41"82"63,-41 0-78,42 41-1,-42-41 1,-41 0-1,41 41 1,-81-41 0,-42 82-1,123-41 1,0-41 0,-40 81-1,81-81-15,-82 0 16,41 41-1,0-41-15,42 41 16,-42-41 0,41 0 46,0 0-31,-41 0-15,41 0 0,0 0 31,41-41 46,41 41-77,-41-41-16,82 41 16,0-122-16,-41 81 31,0 41-31,-41-41 15,0 82 110,-41-41-125,41 82 16,-82-42 0,41 42-1,-41 41 1,82-82-16,-41 82 16,0-83 15,41 1-16,0 0 1,0 41 15,41-82-15,41 41 0,82 41-1,-82-82-15,40 0 16</inkml:trace>
  <inkml:trace contextRef="#ctx0" brushRef="#br0" timeOffset="443783.5669">30844 17916 0</inkml:trace>
  <inkml:trace contextRef="#ctx0" brushRef="#br0" timeOffset="443971.3981">30844 17875 0</inkml:trace>
  <inkml:trace contextRef="#ctx0" brushRef="#br0" timeOffset="448429.0146">27039 17262 0,'-40'0'15,"40"-41"-15,-41 41 16,41-82 0,-41 164 31,41-41-32,-82 122 1,41 328 15,123-368-15,163 0-1,-81-123 1,-41 0 0,-82 0-1,40-123 1,1 82-16,-82-163 15,0 122 1,0 0-16,0-41 16,0 82-1,-41-81 1,-81 122 15,-42-82-15,82 82-1,0 82-15,41-82 16,41 81-16,-41 1 16,41-41-1,0 0-15</inkml:trace>
  <inkml:trace contextRef="#ctx0" brushRef="#br0" timeOffset="449194.4462">32562 18857 0,'-123'0'141</inkml:trace>
  <inkml:trace contextRef="#ctx0" brushRef="#br0" timeOffset="450479.7596">27121 19103 0,'0'0'0,"0"-41"15,0 82 48,0 40-63,0 287 31,0-245-15,0-41-1,0-41 17,0-82-17,0-41 1,0-163-1,0-1 1,0 165-16,0-83 16,0 123-16,0 0 15,0-41 17,0 123-17,-82 123 1,-40-1-1,40 42 1,82-164 0,0-82 15,41-41-15,-41 0-16,123-40 31,-1-1-16,-122 82 1,0-41 0,0 123-1,0 41 1,0 82 0,82 81-1,-82-41 1,0-81-1,0-41 1,0-41 0,-82 41 31,0-82-32,1 0 1,-1 41-1,123-41 48,0 0-63,40 0 16,42 0-16,41 0 15,81 0-15</inkml:trace>
  <inkml:trace contextRef="#ctx0" brushRef="#br0" timeOffset="451291.894">32848 19266 0,'-41'0'344,"0"0"-329</inkml:trace>
  <inkml:trace contextRef="#ctx0" brushRef="#br0" timeOffset="452491.3926">30967 19430 0,'-82'122'765,"0"-40"-749,-41 0-16</inkml:trace>
  <inkml:trace contextRef="#ctx0" brushRef="#br0" timeOffset="453550.3893">36898 20739 0,'0'-41'109,"-41"41"219,-41 0-328,0 0 16</inkml:trace>
  <inkml:trace contextRef="#ctx0" brushRef="#br0" timeOffset="455180.4325">26508 21475 0,'0'-41'15,"41"41"17,40 0-17,-40 0 1,-41 41-16,0 82 15,-122 204 17,-42-204 15,246-123-16,0 0-16,-1-41-15,1 41 16,41-82-16,-41 82 0,0 0 16,-1 0-1,-40-82 1</inkml:trace>
  <inkml:trace contextRef="#ctx0" brushRef="#br0" timeOffset="456846.8462">24381 17671 0,'0'-41'16,"0"0"0,0-41-1,0 41-15,0-40 16,0 203 62,0-40-62,0 82-1,0 40 1,0 1-1,0-1 1,0-122-16,0 82 16,0-42-16,0 1 15,0 204 1,0-40 0,0 163-1,0-205 1,0-81-1,40-1 1,-40-81-16,0 41 16,0-41-16,0-1 15,0 1-15,0 41 32,0 0-17,0-42 1,0 1-16,0 0 15,0 0-15,0 41 16,0-42 0,0 1-1,0-41 1,0 0 0,0 41-1,0-41 16,-40-41 63,-42-41-94,41 41 16,-41-123-1,41 41-15,0 1 16,-82-42 0,83 41-1,40-41 1,-41 82 0,41 0-1,0 82 32,0 0-31,0 41-16,81 82 15,124-1 17,-123-81-17,-82-41 1,41-41-1,41 0-15,-42 0 16,83-82-16,-41 41 16,41-163-1,-82 81 1,-1 41 0,-40 123 93,-40-41-109,40 82 16,0 41-1</inkml:trace>
  <inkml:trace contextRef="#ctx0" brushRef="#br0" timeOffset="461480.4195">27898 18816 0,'0'-82'15,"-40"1"1,-1-1-1,-41 41 17,-123-82 15,42-40-16,40 163-16,41 0 1,-41 0 0,1 40-1,40 1 1,-82-41 0,82 82-1,42-82 1,-1 41-1,-41 41 1,0 41 0,0-42-1,0 1 17,1 0-17,40 0 1,41 41-1,-41-1 1,41 1 0,0 41-1,0-1 1,0 1 0,0-1-1,82 1 1,40-82-1,-40-41 1,0 0 0,41-41-1,40 81 1,1-81 15,-41 0-15,-1 0-1,-81-40-15,82 40 16,-82-41-16,0 41 16,82-82-1,-1 41 1,-81 0 0,41 41-16,0-82 15,-41 0 1,40 1-1,-81-1-15,41 41 16,0-82 0,-41 41 15,0-40-15,0-1-1,0-82 1,0-40-1,-82 122 1,42 41 0,-1 1-1,-246 40 1,124 41 0,40 0-1,41-82-15</inkml:trace>
  <inkml:trace contextRef="#ctx0" brushRef="#br0" timeOffset="463581.3233">30639 19839 0,'0'41'78,"82"-41"-16,-41 0-46,0 0-16</inkml:trace>
  <inkml:trace contextRef="#ctx0" brushRef="#br0" timeOffset="464530.2594">33216 19512 0,'0'40'125,"41"-40"-78,-82 0 406,0 0-453,-40-40 16,40 40-16</inkml:trace>
  <inkml:trace contextRef="#ctx0" brushRef="#br0" timeOffset="465207.6301">27735 19716 0,'0'41'78,"0"-82"1</inkml:trace>
  <inkml:trace contextRef="#ctx0" brushRef="#br0" timeOffset="465436.1442">28226 19225 0</inkml:trace>
  <inkml:trace contextRef="#ctx0" brushRef="#br0" timeOffset="466651.799">27039 22211 0,'41'0'625,"-41"-41"-609,82 41-16</inkml:trace>
  <inkml:trace contextRef="#ctx0" brushRef="#br0" timeOffset="467547.9652">27449 21434 0,'0'-41'0,"0"0"31,-41 41-31,41-82 0,-41 82 16,41-40-16,-41 40 16,-41-41-1,-123-82 17,-81 41-1,204 0-16,-40 82 1,-42 0 0,41 41 15,82-41-31,-81 82 16,122 0-16,-82 0 15,-41 81 1,82 205-1,41-204 1,0 0 0,0 40-1,0-40 1,123-1 0,-82-163-16,81 82 15,-40-41 1,-41-41-16,123 0 15,163 0 1,-122 0 0,-42 0-1,42-163 17,-1 40-17,-40 0 1,-123 82-16,41-82 15,-82 42-15,0-1 16,0-123 0,-41-40-1,-41 122 1,-41 82 0,1-81-1,-42 122 1,82 0-16,0 0 15,0 0-15,-40 40 16,81 1-16,41 41 16</inkml:trace>
  <inkml:trace contextRef="#ctx0" brushRef="#br0" timeOffset="467942.1232">27121 22375 0</inkml:trace>
  <inkml:trace contextRef="#ctx0" brushRef="#br0" timeOffset="468130.3681">26999 22702 0,'-82'-41'16</inkml:trace>
  <inkml:trace contextRef="#ctx0" brushRef="#br0" timeOffset="468302.5487">26999 22702 0,'-41'0'15,"82"0"63,-41-41-62</inkml:trace>
  <inkml:trace contextRef="#ctx0" brushRef="#br0" timeOffset="471781.5724">24340 17548 0,'0'-82'15,"0"123"79,0 82-94,0-41 16,0 40-16,0 574 31,0-328-16,0 82 1,0-123 0,0-40-1,0-42 17,0 0-17,0-122-15,0-41 16,0 0-16,0 0 0,0 40 15,0 124 1,0-165 0,0 83-1,0-82 1,-41-41 0,41 0-1,0 41 1,-41-82-1,0 0 32,-41 0-31,82-41 0,-41-41-1,-41-41 1,1 0-1,-1 1 1,41 40 0,41 164 62,0 40-78,123-81 15,-83 0-15,1 82 16,82-41 0,0 40-1,0-40 1,-83-82 0,42 0-1,41-41 1,0-245-1,-42 122 1,1 1 0,-82 81-1,0 164 48,0-41-63,-82 0 15,82 40-15,-40 124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5:57:45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30312 8999 0</inkml:trace>
  <inkml:trace contextRef="#ctx0" brushRef="#br0" timeOffset="17567.6601">31007 6013 0,'-40'0'31,"80"0"16,42-41-32</inkml:trace>
  <inkml:trace contextRef="#ctx0" brushRef="#br0" timeOffset="28508.5939">13622 6586 0,'-41'0'15</inkml:trace>
  <inkml:trace contextRef="#ctx0" brushRef="#br0" timeOffset="61691.4523">27735 12844 0,'0'0'0,"-123"0"0,0 0 16,83 0-16,121 0 47,83 0-32,1309-82 17,-1105 82-17,-164 0 1,-122 0-1</inkml:trace>
  <inkml:trace contextRef="#ctx0" brushRef="#br0" timeOffset="62112.7146">28021 13090 0,'0'0'0,"-41"0"0,41 81 16,123-81 15,204-41-15,451-40-1,-1-1 1,-368 82-1,-286 0 1,-123-82 93</inkml:trace>
  <inkml:trace contextRef="#ctx0" brushRef="#br0" timeOffset="67992.936">31089 7117 0,'0'-122'0,"0"163"63,0 0-48,0-1 1,82-40-1,0 0 1,0-40-16,-1-83 31,42 82-15,-82 0 0,-41 82-1,0 82 1,0-82-1,41-1 1,82-40 0,-82 0-16</inkml:trace>
  <inkml:trace contextRef="#ctx0" brushRef="#br0" timeOffset="68576.3477">33544 4336 0,'0'0'0,"0"-82"0,-41 0 16,41 205 31,0 41-47,0-42 15,0 83 1,0-123-16,0 40 16,0-81-1</inkml:trace>
  <inkml:trace contextRef="#ctx0" brushRef="#br0" timeOffset="68893.6367">33544 4254 0,'0'0'0,"0"-82"16,0 0-1,122 1 1,42 81-1,-41 0 1,-123 122 0,-123 83-1,-41-41 1,-40-42 0,163-40-1,-41 0-15,82-41 31,82-41-31,41 0 16,-1 82 0,42 40 15,-41 1-15</inkml:trace>
  <inkml:trace contextRef="#ctx0" brushRef="#br0" timeOffset="69242.7631">34280 4745 0,'0'0'0,"0"-82"15,0 41 16,82 41-31,-41 0 16,41 82 0,-82-41-16,0 0 15,0 82-15,-82-42 16,-82 83 0,123-123-1,123-41 16,41 0-15,245 0 0,-205-41-1</inkml:trace>
  <inkml:trace contextRef="#ctx0" brushRef="#br0" timeOffset="69809.3902">35221 4622 0,'41'0'47,"81"0"-32,124 41-15,-1-41 16,-81 0-16,81 0 15,-204 0 1,-41-41 0,0-41 15,-122 1-15,40-1-1,0 0 1,164 82 15,0 41-15,-1 82-1,1-42 1,-123 83 0,-81-41-1,122-41 1</inkml:trace>
  <inkml:trace contextRef="#ctx0" brushRef="#br0" timeOffset="70410.0661">36693 4254 0,'0'0'0,"0"-82"16,0 164 31,0 82-47,0-42 16,0 42-1,0-41 1,-81-82-1,81-82 32,0-41-31,0-204 0,0 40-16,41 42 15,-41 163-15,81 41 16,-40-82-1,41 82 1,-41 123 0,-41 40-1,-41 42 1,-82-82 0,82-42-1,-40-81-15,122 0 47,-1 0-47,83 41 16,0 123 15,-41-41-15,-41-123-16</inkml:trace>
  <inkml:trace contextRef="#ctx0" brushRef="#br0" timeOffset="70692.9884">37266 4745 0,'0'-82'0,"0"41"32,82 41-32,-41 0 15,0 0-15,41 0 16,-82 123-1,0-41 1,-123 40 0,82-40 15,123-82 0,122-41-15,-81 41-16</inkml:trace>
  <inkml:trace contextRef="#ctx0" brushRef="#br0" timeOffset="70893.1754">38125 4581 0,'0'0'0,"0"-41"0,82 41 47,82 0-47,-1 0 15,1 0 1,81 0-16</inkml:trace>
  <inkml:trace contextRef="#ctx0" brushRef="#br0" timeOffset="71476.699">39516 4009 0,'0'0'0,"0"-82"15,0 164 16,0-1-15,0 42-16,0 164 16,0-83 15,0-122-15,-41-82-1,41-82 1,0 0-1,0-204 1,0-82 0,41 163-1,82 164 1,-41 41 0,40 82-1,-122 41 1,-82 40-1,-40-40 1,40-123 0,41 82-16,41-41 47,123-41-32,122 164 1,-163-124-1,0 42 1</inkml:trace>
  <inkml:trace contextRef="#ctx0" brushRef="#br0" timeOffset="71646.2071">40171 4459 0,'0'0'0,"0"-123"16,40 123-1,-40-41-15,0 82 31,0 123-15,0 81 15,0-81-15,0-124 0</inkml:trace>
  <inkml:trace contextRef="#ctx0" brushRef="#br0" timeOffset="72426.7703">41030 4459 0,'-41'41'16,"0"-41"15,41-41 16,0 0-31,0 82 31,0 0-47,0 81 15,0-81 17,0-164 14,0 42-46,41 81 32,81 81-17,-122 1 1,41 123 0,-41 122-1,-81-286-15</inkml:trace>
  <inkml:trace contextRef="#ctx0" brushRef="#br0" timeOffset="73042.9551">42339 3968 0,'0'0'0,"-41"-82"16,41 0-16,-41-81 31,41 285 0,-82 124-15,82 81-1,0-204-15,-41 40 16,41-81-16,0-41 16,0-123 15,0-163-15,0-164-1,41-41 1,41 286-1,41 164 1,-83 0 0,1 0-1,41 82-15,-82 0 16,-82 163 0,-122-40-1,81-83 1,82-122-1,41 41 1,41 0 0,82 82-1,-41-82-15,-41 82 16,40-42-16,-81 1 16,82-82-1</inkml:trace>
  <inkml:trace contextRef="#ctx0" brushRef="#br0" timeOffset="73410.4057">42830 4295 0,'40'-41'16,"1"41"-16,41 0 15,-41 0 1,0 0-1,-41 82 1,-123 122 0,41-163-1,164-41 17,-41 0-17,0 0-15,41 0 16,-82 41-1,0 41 1,0 0-16,-41-41 31,-204 41-15,204-82 0,41-82-16</inkml:trace>
  <inkml:trace contextRef="#ctx0" brushRef="#br0" timeOffset="74093.6552">43770 4050 0,'-41'0'0,"164"0"31,41 0-15,81 0-16,-40 0 15,-42 0-15,-40 0 16,-41 0-16,0 0 16,-123-82 15,0 82-31,0-41 16,-204-41 15,204 41-16,123 41 17,81 0-17,-122 41 1,41 82 0,-123-1-1,0-40-15,-163 41 16,163-123-1,41 82-15</inkml:trace>
  <inkml:trace contextRef="#ctx0" brushRef="#br0" timeOffset="74666.5266">45366 3763 0,'0'0'16,"0"-41"-16,0 0 16,0 123 15,0 164-15,0-1-1,0 41 1,0-204-1,0 0 1,0-123 15,0-41-15,0-327 0,-82 0-1,123 123 1,82 204-1,-1 82 1,-40 82 0,-82 163-1,0-40 1,-123-123 0,-40-1-1,122-81 1,82 41 15,81 82 0,-81-41-15,82 82 0,-41-83-16,-41 42 15</inkml:trace>
  <inkml:trace contextRef="#ctx0" brushRef="#br0" timeOffset="75059.7994">46061 4336 0,'0'-41'16,"82"0"-1,41 41 1,-82 0-16,0 0 15,-41 82 1,-41 41 15,-41-42-15,0-40 0,123-41-1,0 0 1,41 0-1,-1 0 1,-81 82 0,0-41-1,-40 41 1,-165 0 0,41-82-1,164 41 1</inkml:trace>
  <inkml:trace contextRef="#ctx0" brushRef="#br0" timeOffset="75276.7448">46920 4254 0,'41'0'47,"41"0"-47,82 0 15,40 0-15,1 0 16,-124 0 0</inkml:trace>
  <inkml:trace contextRef="#ctx0" brushRef="#br0" timeOffset="75793.3927">48516 4050 0,'0'-82'16,"40"82"-16,-40-82 15,0 41-15,0 0 16,-81-82 0,40 123-1,-82 41 1,0 123 0,123 81-1,0-122-15,0 41 16,41-123-1,82-41 1,-82 0 0,0 0-1,81-246 1,-122 1 0,0 163-1,0 123 16,0 122-15,0 42 0,0-82-1,0-41 1,123-82 0,-82 0-1</inkml:trace>
  <inkml:trace contextRef="#ctx0" brushRef="#br0" timeOffset="76076.4507">49252 3600 0,'0'-82'0,"0"41"15,0-41 1,0 205 31,-82 40-47,82-40 15,0 0-15,0 122 16,0-122-16,-41 0 16,41-82-1,0 0 1</inkml:trace>
  <inkml:trace contextRef="#ctx0" brushRef="#br0" timeOffset="76393.1607">49252 3395 0,'0'0'0,"0"-82"16,41 82-1,82 0 1,-1 0-1,-81 123 1,-41 122 0,-204-204-1,81 41 1,41 0 0,82-41-1,41-41 1,82 41-1,-1 122 1,-40-40 15,-41 41-15,41-164-16</inkml:trace>
  <inkml:trace contextRef="#ctx0" brushRef="#br0" timeOffset="76560.7092">50070 4090 0,'0'0'0,"0"-40"16,0 162 31,0-40-31,0 0-16,-41 82 15,41-1 1</inkml:trace>
  <inkml:trace contextRef="#ctx0" brushRef="#br0" timeOffset="77860.8077">37225 5645 0,'-82'0'0,"42"0"47,40 82-47,-82 40 15,0 819 1,-41 0 0,41-123-1,82-204 1,287-1-1,-83-531 1,-163-82 0</inkml:trace>
  <inkml:trace contextRef="#ctx0" brushRef="#br0" timeOffset="78777.018">38002 6013 0,'0'-41'0,"0"-41"16,0 205 46,0 0-62,0 327 31,0-369-15</inkml:trace>
  <inkml:trace contextRef="#ctx0" brushRef="#br0" timeOffset="79144.0041">39925 6013 0,'0'-82'16,"0"41"0,0 82 30,0 41-46,0 0 16,-41 122 0,41-40-1,0 0 1,0-124-16</inkml:trace>
  <inkml:trace contextRef="#ctx0" brushRef="#br0" timeOffset="79545.6672">41234 6136 0,'0'-82'16,"82"41"0,-41 41-1,0 0 1,81 82 0,-122 81-1,-40 1 1,-124 0-1,82-83 1,82-40 0,82-41 15,41 0-31,-1-81 16,328 40-1</inkml:trace>
  <inkml:trace contextRef="#ctx0" brushRef="#br0" timeOffset="79894.6517">42993 6177 0,'0'-41'0,"0"-41"15,123 82 1,-41 0-16,-41 0 16,-41 41-1,0 82 1,-123 163 0,-41-163-1,42-1 1,162-122 15,83 0-15,245-41-1,-122-40 1,-205 81-16</inkml:trace>
  <inkml:trace contextRef="#ctx0" brushRef="#br0" timeOffset="80627.0386">38084 7813 0,'-82'-41'16,"42"41"15,-42 0 1,82 82-32,-82 40 15,123 369 16,245-409 1,-163-164-17,-41 0 1,-82-163 0,-123 41-1,0 122 1,82 82 15,-40 0-15,81 122-1,81-81-15</inkml:trace>
  <inkml:trace contextRef="#ctx0" brushRef="#br0" timeOffset="81077.1658">39680 7976 0,'0'0'0,"0"-81"0,0-1 16,-41 82 15,-82 123-15,123-42-1,0 1 1,-41 164 0,123-165-1,82-81 1,-42-41-1,-40-40 1,0-165 0,-82 83-1,-123 122 1,0 41 0,1 0-1,122 82 1,41-82-1</inkml:trace>
  <inkml:trace contextRef="#ctx0" brushRef="#br0" timeOffset="82178.107">41234 8058 0,'-41'0'0,"0"0"16,82 0 46,82 0-46,-41 0-16,81 0 15,-81 0 1,-41 0 0,0 0 15,41 0-15,0 0-1,-41 0-15</inkml:trace>
  <inkml:trace contextRef="#ctx0" brushRef="#br0" timeOffset="82536.1453">42175 7772 0,'0'-41'0,"0"0"31,-41 82 16,41 41-47,0 0 16,0-1-16,0 42 16,0 41-1,0-42 1,0-81-1</inkml:trace>
  <inkml:trace contextRef="#ctx0" brushRef="#br0" timeOffset="83579.6114">43525 7772 0,'0'-82'0,"0"0"16,0 0-1,0 1 1,0 122 31,0 81-47,0 369 31,-41-286 0,41-287 32,0 0-47,0-41-16,41 1 15,-41-83 1,0 82-1,0 82 1,0 164 31,0 0-47,0 122 16,0-40-1,0-82 1,0-42 15</inkml:trace>
  <inkml:trace contextRef="#ctx0" brushRef="#br0" timeOffset="84694.5581">38207 9204 0,'-82'0'0,"82"-41"16,-41 0 0,0-41 15,-40 82-15,-1 41 15,0 82-16,82 81 1,41 123 0,0-163-1,41-123 1,40-41 0,1-41-1,0-123 1,-41-122-1,-82 41 17,-123 40-17,0 123 1,-41 82 0,124 123-1,40 41 1,81-1-16</inkml:trace>
  <inkml:trace contextRef="#ctx0" brushRef="#br0" timeOffset="85461.7073">39516 9204 0,'-41'-41'15,"41"-41"-15,0 41 32,-82 164-1,82-1-15,0 1-1,-41 163 1,41-163-1,0-82 1,0-123 31,0 41-47,0-81 16,82 81-1,0-41 1,-41 123-1,41 82 17,-82-42-17,-41 42 1,-123 0 0,42-82-1,40-41 1,82-41-1</inkml:trace>
  <inkml:trace contextRef="#ctx0" brushRef="#br0" timeOffset="85679.0107">39761 9776 0,'82'0'47,"41"0"-31,-41 0-16,-41 0 16,81 0-1,-81 0-15</inkml:trace>
  <inkml:trace contextRef="#ctx0" brushRef="#br0" timeOffset="86144.996">40702 9490 0,'0'-82'16,"41"82"-1,-41-82-15,0 0 32,-82 42-17,1 40 1,-1 40 0,41 124-1,41-82-15,0 41 16,0-82-16,0 40 15,41-81 1,82-81 0,-83-1-1,1-41 1,-41-41 0,0 83-1,0 203 16,0 1-31,-81 122 32,81-81-17,40 0 1</inkml:trace>
  <inkml:trace contextRef="#ctx0" brushRef="#br0" timeOffset="86729.0382">41520 9204 0,'0'-41'16,"0"0"0,0 0-16,-40 123 46,40 40-30,0 124 0,0-83-1,0-81 1,0 0-16,0-123 47,0 0-47,40-122 31,1 81-15,0 82-1,123 0 1,-123 163 0,-41-122-16,0 41 15,-82 0 1,-41-82-1,41 0 1</inkml:trace>
  <inkml:trace contextRef="#ctx0" brushRef="#br0" timeOffset="86961.083">41807 9776 0,'41'0'16,"0"-41"-1,40 41-15,-40 0 16,41 0-1,41-41 1</inkml:trace>
  <inkml:trace contextRef="#ctx0" brushRef="#br0" timeOffset="87728.1236">42175 9490 0,'0'-82'0,"0"0"16,41 41 0,0 41-1,0 0 1,41 0 0,-82 82-1,0 82 1,-123-82-1,41-1 1,41-40 0,123-41 31,0 0-32,0-41-15,-1 41 16,1-40 15,-41-1-15,-41-41-1,0 41 1,0-41 0,0 41-1,0-41 1,-41 82-1,41 41 1,-82 164 0,41-123-1,41 40 1,82-122 15,-41-41-31,-41 1 16,82-42-16,-82 0 31,0 41-31,0 82 47,0 0-31,0 82-1,0-83 1,41-40-1,123 0 1,-42 0-16</inkml:trace>
  <inkml:trace contextRef="#ctx0" brushRef="#br0" timeOffset="88861.5586">43607 9122 0,'0'-82'0,"0"41"16,-41 41-1,41 82 17,0 81-17,0 206 32,0-288-31</inkml:trace>
  <inkml:trace contextRef="#ctx0" brushRef="#br0" timeOffset="89078.274">43934 9326 0,'41'0'16,"0"0"-16,0 0 16,41 0-1,-1 0-15,124 0 16,-164 0-1</inkml:trace>
  <inkml:trace contextRef="#ctx0" brushRef="#br0" timeOffset="89846.5954">44711 9040 0,'0'-41'15,"0"0"1,41 41 0,0 0-16,41 0 15,-82 41 1,0 123 0,-41-42-1,-123 42 1,123-123 15,1-41-15,121 0 15,1 0-15,123 0-1,-1 0 1,-122-82-1,-41 41 1,-41 0 0,0-41-1,0 42 1,0-1 0,0 0-1,-82 41 16,0 0-15,82 122 0,-41-40-1,41 0 1,0-41 0,82-41-1,0-41 1,-41-41-1,-41-40 1,0 162 31,0 1-47,0 41 16,0 0-1,0-41 1,123-41-16,-42 0 15,83-82 1,-41 0-16</inkml:trace>
  <inkml:trace contextRef="#ctx0" brushRef="#br0" timeOffset="90494.9619">45938 5604 0,'0'41'47,"123"41"-47,0 163 0,-41 164 15,40-82-15,1 82 16,41 41 0,-82 1596 15,-737-778 0,451-982-15,163-286-1</inkml:trace>
  <inkml:trace contextRef="#ctx0" brushRef="#br0" timeOffset="140800.7294">7690 16403 0,'-81'-41'0,"40"-41"16,-41 164 46,82 82-62,0 40 0,0-81 16,0-1-16,0-40 15,-41-41-15,41 41 16,0-164 47,0-368-32,0-163 0,123 449-15,-41 164 15,-42 82-31,-40 41 16,82 449-1,-82-245 1,0-163-1,41-82 1,-41-41 0,82-82 15,-82-41-15,41 82-1,-41-82-15</inkml:trace>
  <inkml:trace contextRef="#ctx0" brushRef="#br0" timeOffset="141017.4363">7281 16812 0,'0'0'0,"-40"0"0,80 0 63,83 0-63,123-123 31,-42 0-31</inkml:trace>
  <inkml:trace contextRef="#ctx0" brushRef="#br0" timeOffset="141317.6688">8222 16076 0,'0'-82'16,"0"0"-16,82 164 62,-82 0-62,82 40 16,-82 1-16,82 163 16,-82 42 15,-164-42-15,123-204-16,-82 40 15,1-81 1,40-41-16</inkml:trace>
  <inkml:trace contextRef="#ctx0" brushRef="#br0" timeOffset="141651.4833">6872 16116 0,'-41'-40'16,"41"80"-1,-122 83 1,122 41-1,0 81-15,0 205 16,0-245-16,82-42 16,40 1-1,42-82 1,163-82 0</inkml:trace>
  <inkml:trace contextRef="#ctx0" brushRef="#br0" timeOffset="145150.5823">12149 14889 0,'0'-41'31,"123"41"-15,-41 0 0,122 0-1,-40 0 17</inkml:trace>
  <inkml:trace contextRef="#ctx0" brushRef="#br0" timeOffset="145317.7746">12436 15217 0,'82'-82'32,"-1"82"-17,1-82 1,82-41-16</inkml:trace>
  <inkml:trace contextRef="#ctx0" brushRef="#br0" timeOffset="146433.7182">39639 10513 0,'-41'0'0,"-41"0"16,0 0-1,41 0 17,41 40 15,41-40-32,246 0 1,163-40-1,-41 40 1,-205-82 0,-163 82-1,-123 0 32,-40 0-47,-1 0 16</inkml:trace>
  <inkml:trace contextRef="#ctx0" brushRef="#br0" timeOffset="146934.3757">39721 10513 0,'0'0'0,"-82"81"0,0-81 16,0 0 0,123 0 30,82 0-30,572-81 0,-245-1-1,-204 82 1,-287 0 46,-41 0-62,-41 0 16,41 0-16,-163 0 16,-123 82 15,245-42-15,41-40-1,164 0 1,41 0-1,163 0 1,0-81 0,-40 40-1,-164 41 1,0 0 0,-123 0 15</inkml:trace>
  <inkml:trace contextRef="#ctx0" brushRef="#br0" timeOffset="148932.5264">13213 14889 0,'0'0'0,"-41"0"0,41-122 15,0 40 1,0 41 0,82 164 31,-82-1-47,0 83 15,0 81 16,0-368 32,0-40-47,82 40-1,-1 0 1,1 82-1,0 0 1,-82 41-16,0 41 16,0 0-1,-41-82-15,41 81 16,-163-40 0,81-41-16,41 0 15</inkml:trace>
  <inkml:trace contextRef="#ctx0" brushRef="#br0" timeOffset="149150.5169">13949 15012 0,'41'0'15,"-41"-41"-15,41 41 16,82 0 0,-41-82-1,-1 82 1</inkml:trace>
  <inkml:trace contextRef="#ctx0" brushRef="#br0" timeOffset="149284.5811">14031 15217 0,'82'0'47,"-41"0"-31,122-82 0,-40 0-16</inkml:trace>
  <inkml:trace contextRef="#ctx0" brushRef="#br0" timeOffset="149767.6203">15013 14480 0,'0'-41'0,"0"-40"15,-82 81 1,0-41-1,41 41 1,-41 81 15,82 42-15,0 0-16,0 81 16,0-163-16,41 82 15,0-123 1,41 0-1,-82-41 1,246-122 0,-246-1-1,0 82 1,0 0 0,0 164-1,-41 123 1,41-124-1,0-40 1,41 41 0,122-123 15,-81 0-31</inkml:trace>
  <inkml:trace contextRef="#ctx0" brushRef="#br0" timeOffset="150718.298">10022 16403 0,'0'-41'16,"0"-41"15,0 164 47,0-41-78,0 41 16,-82 122-1,41 123 1,41 82 0,-81 287-1,81 122 1,-82-409-16,82 205 16,41-410-1,41-81-15,81 122 16,83-204-1,-124-41-15</inkml:trace>
  <inkml:trace contextRef="#ctx0" brushRef="#br0" timeOffset="151326.5247">11004 16771 0,'0'-82'16,"0"0"-1,0 41 1,0 82 15,0 41-15,0 164 15,0-83-15,0-40-16,0 0 15</inkml:trace>
  <inkml:trace contextRef="#ctx0" brushRef="#br0" timeOffset="151751.0693">12436 16485 0,'0'-41'16,"0"0"0,0 82 46,0 41-46,0-1-16,0 42 15,0-41-15,0 41 16,0-1 15</inkml:trace>
  <inkml:trace contextRef="#ctx0" brushRef="#br0" timeOffset="152218.5159">13499 16403 0,'0'-41'16,"41"41"-16,41-82 15,0 82-15,-41 0 16,0 0 0,0 0-16,40 41 0,-81 41 15,0-41 1,0 41-16,-163 204 31,40-163-15,82-123-1,41 40 1,123-40 31,-41 0-47,122-40 15,1-42 1</inkml:trace>
  <inkml:trace contextRef="#ctx0" brushRef="#br0" timeOffset="152601.9682">14767 16444 0,'41'0'15,"-41"-41"-15,82 41 16,-82-41-16,123 41 16,0 0-1,-42 82 1,-81 0-16,0 81 15,-81-81 1,40 0-16,-123 40 16,123-40 15,123-82 0,0 0-15,163-41-1,-40 0 1,-164 41-16</inkml:trace>
  <inkml:trace contextRef="#ctx0" brushRef="#br0" timeOffset="153384.5919">11208 18162 0,'0'-41'15,"-81"41"-15,81-41 16,-82-41-1,41 82 1,0 0 0,-41 205 15,82 122 0,0-245-15,0-1-16,41-81 15,41 0 1,-41 0-16,82-122 31,-1-124-15,-81 42 0,-41 40-1,-123 123 1,1-41-1,40 123 1,0 123 0,164 41-1,41-124 1</inkml:trace>
  <inkml:trace contextRef="#ctx0" brushRef="#br0" timeOffset="153851.568">12436 18080 0,'0'-82'15,"0"41"1,-123 123 31,123 0-32,-82 81-15,82-40 16,0-41-16,0 0 16,41 0-1,82-82 1,0 0-1,-83-82-15,42-41 32,-41 82-32,-41 0 15,0-163 1,-82 81 0,-40 0-1,81 123-15,0 0 16,-82 82-16,123-41 15,41 0 1,-41 41-16</inkml:trace>
  <inkml:trace contextRef="#ctx0" brushRef="#br0" timeOffset="154184.6521">14277 18121 0,'-82'0'0,"123"0"47,40 0-31,42 0-16,0 0 15,40 0-15,-40 0 16</inkml:trace>
  <inkml:trace contextRef="#ctx0" brushRef="#br0" timeOffset="154451.8979">15136 17834 0,'0'0'0,"0"-40"15,0 121 48,0 1-63,0 0 16,0 0-16,0 81 15,0 1 1,0-82-1</inkml:trace>
  <inkml:trace contextRef="#ctx0" brushRef="#br0" timeOffset="155052.8971">16076 17712 0,'-41'-41'15,"41"-41"32,0 41 78,0 164-47,0-41-78,0-1 16,0 42-16,0-41 16,0 0-1,0 0-15,0 40 16,0-81-16,0 0 31</inkml:trace>
  <inkml:trace contextRef="#ctx0" brushRef="#br0" timeOffset="156269.0123">11290 19389 0,'0'-41'31,"-41"41"-31,41-82 16,-41 82 0,-40 0 15,-1 532 0,82-164-15,0-245-1,41-41 1,122-82 0,-40-82-1,0-82 1,-82 1 0,-41-42-1,-82 0 1,-82 83-1,82 122 1,1 82 15,81 163-15,163-122 0</inkml:trace>
  <inkml:trace contextRef="#ctx0" brushRef="#br0" timeOffset="156802.132">12477 19471 0,'0'-41'16,"0"-41"-1,-41 123 17,41 0-17,0 41-15,-41 40 16,41 165-1,0-42 1,41-204 0,41 41-1,40-82 1,-81 0-16,82-41 16,-82-82-1,-41 41-15,82-163 16,-123-1-1,-41 206 1,-82-1 15,82 41-15,42 0 0,-42 122-1,82-40 1</inkml:trace>
  <inkml:trace contextRef="#ctx0" brushRef="#br0" timeOffset="160269.5709">14399 19430 0,'-41'0'0,"-40"82"32,40-82-17,82 0 63,40 0-62,-40 0 0,41 0-1,41 0 1,-82 0-16</inkml:trace>
  <inkml:trace contextRef="#ctx0" brushRef="#br0" timeOffset="160569.5132">14931 19143 0,'-41'0'0,"41"-81"16,0 122 30,0-1-46,0 42 0,0 123 16,0-1 15,0-40-15,0 0 0,0-124-1,0 42 1</inkml:trace>
  <inkml:trace contextRef="#ctx0" brushRef="#br0" timeOffset="163119.5803">15913 19839 0,'-41'0'16,"-41"0"15,164 0 47,0-82-78,-1 82 16,1 0-16,0-41 0,0 41 15,41 0 1,-1 0 0,-122-41-16</inkml:trace>
  <inkml:trace contextRef="#ctx0" brushRef="#br0" timeOffset="163386.2138">16731 19225 0,'0'-41'15,"0"123"32,0 41-31,0-41-16,0-1 15,0 1-15,0 0 16,0 123 0,0-83-1,0-81-15,82-41 16</inkml:trace>
  <inkml:trace contextRef="#ctx0" brushRef="#br0" timeOffset="164186.1159">17017 16362 0,'0'-41'16,"0"-41"-1,0 41 1,164 205 62,40 163-62,1 246-1,-123 122 1,40 1 0,-40-83-1,-82-408-15,-204 286 16,81-246 0,41-41-16,0 1 15</inkml:trace>
  <inkml:trace contextRef="#ctx0" brushRef="#br0" timeOffset="165952.5073">10104 22170 0,'0'-41'16,"-41"123"62,41 41-78,0 0 16,0-1-16,0-40 15,0 41-15,0-41 16,0 0 0,41-82 30</inkml:trace>
  <inkml:trace contextRef="#ctx0" brushRef="#br0" timeOffset="166369.7356">10145 22334 0,'0'0'0,"0"-82"0,0-41 15,0 83 1,41-1 0,122-41-1,-122 82 1,0 0 0,-41 123-1,-82 81 1,-40-40-1,-1-42 17,123-81 15,82-41-32,0 41 1,-41-41-16,-41 82 15,163 0 1,-81 0 0</inkml:trace>
  <inkml:trace contextRef="#ctx0" brushRef="#br0" timeOffset="166802.73">10963 22539 0,'0'-82'16,"0"41"-1,41 41 1,41 0 0,-41 0-1,-41 41 1,0 81-1,0-81 1,-82 41 0,82-41-1,82-41 17,-41 0-32,40 0 15,1 0 1,-82 41 15,0 82-15,-82-42-1,1-40 1,-1-41 0,41 0-1,41-41 1</inkml:trace>
  <inkml:trace contextRef="#ctx0" brushRef="#br0" timeOffset="167336.2951">11658 22539 0,'0'0'0,"82"0"62,-41-41-62,41 41 0,41 0 16,40-123 0,-40 123-1,-41 0 1,-82-41 15,0-41-15,0 41-1,-41 0 1,0-40 0,-41-1-1,164 123 48,0-41-63,-82 81 15,82-40 1,-82 164 0,0-41-1,-41-83 1,0 1-1</inkml:trace>
  <inkml:trace contextRef="#ctx0" brushRef="#br0" timeOffset="168157.3402">13254 21925 0,'0'-82'0,"-82"0"16,82 41-1,-41 41 1,41-40-1,0 80 32,0 247-15,0-165-17,0-81 1,0 82-1,0-82 1</inkml:trace>
  <inkml:trace contextRef="#ctx0" brushRef="#br0" timeOffset="168586.0306">13172 21761 0,'0'-41'0,"0"-40"16,0-1-16,82 41 15,41 0 1,-83-41 0,42 82-1,-82 164 1,0 40 0,-122-81-1,81-41 1,-82-82 15,123 41 0,41 0-15,41 81 0,-41-122-1,163 164 1,-81-41-1,-82-123 1</inkml:trace>
  <inkml:trace contextRef="#ctx0" brushRef="#br0" timeOffset="169053.3554">13949 22211 0,'0'0'16,"0"-82"-16,41 42 15,41 40 1,0 0 0,-41 0-1,-41 81 1,0 1-1,-123 41 1,41-41 0,123-82 31,41 0-47,-41 0 15,41 0 1,-41 0-1,-41 122 17,0-81-17,-205 123 1,82-164 0,41 0-1</inkml:trace>
  <inkml:trace contextRef="#ctx0" brushRef="#br0" timeOffset="169820.5447">14767 22048 0,'41'0'78,"41"0"-78,41-82 16,40 82-16,247-82 15</inkml:trace>
  <inkml:trace contextRef="#ctx0" brushRef="#br0" timeOffset="170487.1559">16117 21393 0,'0'-82'16,"0"164"30,0 0-46,0 0 16,0 0-16,0-1 16,0 206-1,0-246 1,0 40 0,0-121 30,0-83-30,0-82 0,0-40-1,0 40 1,123 83 0,-82 122-1,0 0 1,-41 81-1,0 83 1,0-82-16,-123 82 16,123-124-16,-82-40 15,82 41 17,41 82-17,82-41 1,-41 0-1,0-1 17,-1 1-32</inkml:trace>
  <inkml:trace contextRef="#ctx0" brushRef="#br0" timeOffset="170803.8144">16772 21966 0,'0'-82'0,"82"41"32,-41 41-17,40 0 1,1 0 0,-82 123-1,0-82-15,-82 81 16,41-40-1,1-41 17,80-41-17,83 0 1,123 0 0,-42 0-1,-163 0-15,-41 41 16</inkml:trace>
  <inkml:trace contextRef="#ctx0" brushRef="#br0" timeOffset="174804.1384">10554 23602 0,'0'-82'0,"0"41"16,-41 41-16,-41 0 15,0 41 1,1 123-16,-124 286 31,123 1145 0,82-1309-31,328 328 32,-206-614-32,42 82 15</inkml:trace>
  <inkml:trace contextRef="#ctx0" brushRef="#br0" timeOffset="175270.2619">11127 23929 0,'0'0'0,"0"-41"16,0 0 0,0 82 30,0 41-30,0 41 0,0 0-1,0-82 1,0-1-16</inkml:trace>
  <inkml:trace contextRef="#ctx0" brushRef="#br0" timeOffset="175603.8645">12354 23643 0,'0'-82'32,"0"123"15,0 0-47,0 41 15,0 81 1,0-40-1,-41-41 1,41 41 0</inkml:trace>
  <inkml:trace contextRef="#ctx0" brushRef="#br0" timeOffset="176037.5229">13213 23684 0,'41'0'0,"-41"-82"16,41 82 0,41 41-1,-42-41-15,-40 123 16,0-82 0,0 40-16,-40 1 15,-83 41 1,82-82 15,82-41 0,0 0-15,122 0 0,83-164-1</inkml:trace>
  <inkml:trace contextRef="#ctx0" brushRef="#br0" timeOffset="176421.1916">14317 23561 0,'82'-82'0,"0"1"15,-41 81-15,0-41 32,82 41-17,-83 0-15,1 41 16,-41-1-16,0 42 16,-81 123-1,-1-83 1,-41-40-1,164-82 17,82 0-32,122-41 15,-81-40 1,-42 81 0,-81 0-1</inkml:trace>
  <inkml:trace contextRef="#ctx0" brushRef="#br0" timeOffset="177140.6787">11127 25320 0,'0'-41'16,"0"-41"0,0 41-1,-41 41 1,-82 0 15,82 369-15,41-247 15,0-40-15,0-41-1,164-82 1,-42-41 0,-40-122-1,-41 40 1,-41 82-16,-82 1 15,41 81-15,1 0 0,-1 0 16,-82 40 0,123 42-1,41-41 1,0 82-16</inkml:trace>
  <inkml:trace contextRef="#ctx0" brushRef="#br0" timeOffset="177587.0959">12436 25034 0,'0'-82'0,"0"0"16,-41 82 15,41 41-15,-82 0-16,82 0 15,-41 245 1,41-163 0,0-82-1,41 41 16,0-82-31,123-82 16,-83 41-16,-40 0 16,41-82-1,-82 1 1,-41-1 0,-122 41-1,40 123 1,41 41-1,82-41 1</inkml:trace>
  <inkml:trace contextRef="#ctx0" brushRef="#br0" timeOffset="178120.7999">13622 25238 0,'-82'0'16,"0"0"-1,1 0 1,81 41 15,163-41 0,83-41-15,122 0 0,-286 41-16</inkml:trace>
  <inkml:trace contextRef="#ctx0" brushRef="#br0" timeOffset="178370.5293">14358 24952 0,'0'-41'0,"0"0"31,0 82 32,0 0-63,0 41 15,0 40-15,0 1 16,0 0-16,0 81 16,0-122-1</inkml:trace>
  <inkml:trace contextRef="#ctx0" brushRef="#br0" timeOffset="178687.1513">15340 24788 0,'0'-41'16,"0"82"31,0 0-47,0 41 15,0-41-15,0 41 16,0-41-16,0 122 16,0-81-1,0-41-15,0 41 16</inkml:trace>
  <inkml:trace contextRef="#ctx0" brushRef="#br0" timeOffset="179637.8249">11249 26384 0,'-41'-41'15,"-40"41"17,40 81-1,41 1-31,0 286 31,82-327-15,40 0 15,-81-41-31,82 0 16,-82-41-1,82-122 1,-123 40 0,0-41-1,-82 83-15,0 40 16,0 41-1,0 81 1,82 42 0,0-82-16,82 0 15</inkml:trace>
  <inkml:trace contextRef="#ctx0" brushRef="#br0" timeOffset="180138.7848">12927 26302 0,'0'-82'0,"-41"82"31,41-41-31,-41 41 16,0 41-1,-82 82 1,82 81 0,41-122-16,0 0 15,0-41 1,0 81-1,41-122 1,41 0 0,82-40-1,-83-83 1,-81 0 0,0-41-1,-41 42 1,-40 122-1,40 0 1,0 41 0,41 40-1,41-81-15</inkml:trace>
  <inkml:trace contextRef="#ctx0" brushRef="#br0" timeOffset="180754.1636">14113 26302 0,'0'-41'0,"-41"41"62,-41 41-62,82 0 16,-41 0 0,41 245 15,205-245 0,-42-246 0,-163 123-15,0-40 0,0 81-1,-204 41 16,122 0-15,0 41 0,82 81-1</inkml:trace>
  <inkml:trace contextRef="#ctx0" brushRef="#br0" timeOffset="181512.4603">15095 26384 0,'41'0'63,"40"0"-63,-40 0 15,0 0-15,41 0 16</inkml:trace>
  <inkml:trace contextRef="#ctx0" brushRef="#br0" timeOffset="181871.5182">15626 26097 0,'0'-41'16,"82"41"-16,-82-41 15,82 41-15,0 0 31,-41 41-15,-41 0-16,0 41 16,0 0-16,0 0 0,-82-1 15,-41 42 1,82-41 0,82-82 30,0 0-46,82-41 16,40 0 0,-122 41-16</inkml:trace>
  <inkml:trace contextRef="#ctx0" brushRef="#br0" timeOffset="182387.9492">16117 23561 0,'0'-41'0,"0"0"15,0-40 1,41 81 0,41 122 15,41 287-15,81 246-1,-40-83 1,-164 1-1,-41 327 1,-164-491 0,83-245-1,40-164 1</inkml:trace>
  <inkml:trace contextRef="#ctx0" brushRef="#br0" timeOffset="183387.71">17304 25034 0,'41'0'46,"81"0"-46,42 0 16,40 0 0,-40 0-16,-41-82 0,-41 82 15,-1-123 17,-244 0 14,-1 42-30,41 81 0,82-41-1,82 41 17,123 0-17,-123 82 1,41-1-1,-82 42 1,0 0 0,0-41-16,0-41 15,0-1 1</inkml:trace>
  <inkml:trace contextRef="#ctx0" brushRef="#br0" timeOffset="183821.4558">18531 24584 0,'0'0'16,"0"-82"-16,0 0 15,163-41 1,-40 123 0,-41 0-16,41 41 15,-123 41-15,0-41 16,0 41-1,-82 122 1,-41-163 0,123 0-1,82-41 32,82 0-31,-83 0-16,1 41 31,-82 0-15,0 41-1,-41-41 1,-81 0 0,-1-41-1,123 81 1</inkml:trace>
  <inkml:trace contextRef="#ctx0" brushRef="#br0" timeOffset="184304.6359">19226 24216 0,'0'0'0,"0"-41"15,-82-82 1,1 82-1,-42-82 1,41 82 0,0 41-16,-81 0 15,122 0-15,-82 82 16,41 0 0,-41 450-1,123-205 1,82-122-1,41-42 1,82-122 0,-42-41-16,1 0 15,-1 0-15,42-41 16,-1-41-16,83-122 16,-124-82-1,-81-205 16,-164 286-15,-40 42 0,-124 122-1,-40 41 1,81 81-16,83 42 16,40 0-16,0 81 0,82-40 15,0-82-15</inkml:trace>
  <inkml:trace contextRef="#ctx0" brushRef="#br0" timeOffset="185822.0439">10349 13867 0,'0'-41'15,"0"82"48,0 122-63,-122 42 16,-42 40-16,-736 737 31,737-737-16,81-204 1,41-41 0,41-122 15,0-1-31,0-163 16,0-83-1,82-40 16,-1 409-15,83 41 0,-41 287-1,40 40 1,-81-205-16,41 124 16,-41-206-16,-41 1 15,81 41 1,42-41-1</inkml:trace>
  <inkml:trace contextRef="#ctx0" brushRef="#br0" timeOffset="186738.6686">19799 15462 0,'82'0'63,"0"0"-63,-1 0 15,42 0 1,-41-82-16</inkml:trace>
  <inkml:trace contextRef="#ctx0" brushRef="#br0" timeOffset="186872.0337">20044 15544 0,'-41'0'16,"41"82"15,82-82-15,41 0-16,-41 0 0</inkml:trace>
  <inkml:trace contextRef="#ctx0" brushRef="#br0" timeOffset="187055.097">22131 16239 0,'0'0'0,"0"82"16</inkml:trace>
  <inkml:trace contextRef="#ctx0" brushRef="#br0" timeOffset="187788.8852">22703 16444 0,'0'0'0,"0"-41"16,-122-41 0,81 0-1,41 205 16,0 0-31,0 327 16,0-164 0,-41-122-1,41-246 32,0-41-31,0 0-1,0-122 1,0 81 0,123 42-1,-42 81 1,42 41 0,-123 122-1,0-40 1,-41 0-16,-82 82 15,83-124-15,-1-40 16,41 82 0,0-123-1,122-81 1,83 122 0,-42 0-1,-81 81 16,-82-40-31,0 41 16,-41 0-16,-81 0 16,-42-41-1,41 41 1,82-82 0,41-82-16</inkml:trace>
  <inkml:trace contextRef="#ctx0" brushRef="#br0" timeOffset="188055.2129">23399 16280 0,'41'41'62,"-41"41"-62,81 0 0,-81-1 16,0 1-1,0 286 1,-40-245-16,-165 163 16,82-163-16,1 41 15,-42-82 1</inkml:trace>
  <inkml:trace contextRef="#ctx0" brushRef="#br0" timeOffset="188338.8188">21762 16648 0,'0'0'0,"-40"-82"16,-42 82 0,-41 82-1,41 205 1,82 203 0,123-40-1,0-245 1,-42-123-16,124-82 15,-82 0-15</inkml:trace>
  <inkml:trace contextRef="#ctx0" brushRef="#br0" timeOffset="189055.6428">22049 14726 0,'0'-82'16,"-82"82"-16,41 0 15,82-41 32,41 41-31,41 0-16,-1-41 16,-40 41 15</inkml:trace>
  <inkml:trace contextRef="#ctx0" brushRef="#br0" timeOffset="189205.8083">21967 14930 0,'0'0'15,"0"41"1,41-41 15,41 0-15,204 0-1,-122-123-15</inkml:trace>
  <inkml:trace contextRef="#ctx0" brushRef="#br0" timeOffset="189672.4897">23194 14562 0,'0'-82'0,"0"41"15,0 0 1,-41 41 0,-41 0-1,-122 0 1,163 205 0,-41 163 15,82-245-31,0 0 15,123-123 1,-82 0-16,0 0 16,81-82-1,-40-82 1,-82 41-16,0-40 16,0 122-16,0-41 15,0 123 32,0 41-47,0 122 16,0-40-1,0-41 1,0-1 0,82-122-1,-41 0-15</inkml:trace>
  <inkml:trace contextRef="#ctx0" brushRef="#br0" timeOffset="189855.3729">23767 14848 0,'0'-40'31,"123"40"-16,-82 0-15,-1 0 16,42 0 0</inkml:trace>
  <inkml:trace contextRef="#ctx0" brushRef="#br0" timeOffset="189988.536">23726 15176 0,'82'-41'47,"0"-41"-47,40 41 16,-81 0-16</inkml:trace>
  <inkml:trace contextRef="#ctx0" brushRef="#br0" timeOffset="190414.4239">24708 14194 0,'0'0'0,"-41"-82"16,41 164 15,0 41-15,0-42-16,0 165 31,0-123-31,0 122 15,0-163-15,0-41 16,0 0 0,0-123 15,0-82-15,82 1-1,-1 163 1,1 0-1,-82 41 1,0 40 0,-82 42-1,-163 0 1,163-123 0,0 41-16</inkml:trace>
  <inkml:trace contextRef="#ctx0" brushRef="#br0" timeOffset="190938.9782">25240 16157 0,'81'0'62,"42"0"-62,-41 0 16,0 0-1</inkml:trace>
  <inkml:trace contextRef="#ctx0" brushRef="#br0" timeOffset="191673.9328">25076 16280 0,'0'-82'15,"0"123"32,0 41-47,0 0 16,0 41-1,0 531 1,-82-81 0,82-42-1,0-81 1,0 123 0,-82-205-1,82 205 1,0-205-1,41-41 1,-41-204-16,82-82 16,-41 82-1,0-83 1,41-40 0,-1 0-16,206-81 31</inkml:trace>
  <inkml:trace contextRef="#ctx0" brushRef="#br0" timeOffset="192006.0764">26180 18080 0,'0'-41'32,"-81"41"-17</inkml:trace>
  <inkml:trace contextRef="#ctx0" brushRef="#br0" timeOffset="192370.4603">26262 16689 0,'0'-41'16,"-41"82"31,41 41-32,0 41-15,0-1 16,0 1-16,0 0 15,0 40 1,0-81-16,0-41 16</inkml:trace>
  <inkml:trace contextRef="#ctx0" brushRef="#br0" timeOffset="192772.5481">27776 16812 0,'0'0'0,"0"-41"16,0 0 15,0 82 16,0 41-47,0 0 15,0-1 1,0 328 15,0-286 1</inkml:trace>
  <inkml:trace contextRef="#ctx0" brushRef="#br0" timeOffset="193238.8574">28921 16812 0,'0'0'0,"0"-82"15,82 82 1,123-41 0,-83 41-1,-81 123 1,-41-41-1,-41 40 1,-41-81-16,1 41 16,-1 0-1,82-41 17,41-41-1,122 0-16,-40 0 1,41 0 0,-83 0-16</inkml:trace>
  <inkml:trace contextRef="#ctx0" brushRef="#br0" timeOffset="193589.5913">29985 16771 0,'0'0'0,"82"0"0,-1-123 15,1 123 1,-41 0-16,41 0 16,-82 123 15,0 0-16,-123 81 1,-40-81 0,163-82-1,81-41 17,1 0-32,0 0 15,163-41 1,-40 41-1</inkml:trace>
  <inkml:trace contextRef="#ctx0" brushRef="#br0" timeOffset="194222.2087">26058 18366 0,'-41'0'0,"41"-41"0,-41 41 16,-41 0 15,82 41-31,-123 82 16,123 122 0,0-40 15,368-246 0,-327-41-15,41-81-1,-82-42 1,0 123-16,-123 0 31,83 82-31,-42 0 16,82 41-1,0 0 1,82 0-16</inkml:trace>
  <inkml:trace contextRef="#ctx0" brushRef="#br0" timeOffset="194622.3387">27612 18244 0,'0'0'0,"0"-82"16,-82 82 31,41 41-47,-40 40 31,81 124-16,0-123-15,0 0 16,41-82-16,-1 81 16,83-81-1,-41-41 1,41-163 0,-123 40-1,-82-40 1,0 163-1,-41 41 1,82 82 0,41 0-1</inkml:trace>
  <inkml:trace contextRef="#ctx0" brushRef="#br0" timeOffset="194956.1435">28962 18407 0,'41'0'47,"41"0"-32,0 0-15,-1 0 16,1 0-1,82-41-15</inkml:trace>
  <inkml:trace contextRef="#ctx0" brushRef="#br0" timeOffset="195212.5193">29780 18121 0,'-41'-82'0,"41"123"63,0 41-47,0 0-16,-41-1 15,41 42 1,0 82-1,0-124-15,0 83 16</inkml:trace>
  <inkml:trace contextRef="#ctx0" brushRef="#br0" timeOffset="195555.9154">30926 18080 0,'0'-41'0,"0"123"63,0 0-63,0-1 15,0 42-15,0-41 16,0 82 0,0-1-1</inkml:trace>
  <inkml:trace contextRef="#ctx0" brushRef="#br0" timeOffset="196756.0371">25894 19962 0,'0'-82'0,"-82"82"15,82-82-15,-41 82 32,0 0-17,41 82 1,-81 286 15,81-327-31,81 122 31,1-163-15,-41 0-16,41-81 16,41-83-1,-123 41 1,0-40 0,-82-1 15,-82 82-16,82 123 1,82 41 0,0 0-1,123-82-15</inkml:trace>
  <inkml:trace contextRef="#ctx0" brushRef="#br0" timeOffset="197239.6717">27367 19634 0,'0'-41'0,"0"123"63,0 0-63,-82 0 16,82 0-16,0-1 15,0 42 1,82-82-1,40-41 1,1 0 0,-41-123-1,-41 1 1,-41 40 0,-41-82-1,-41 82-15,41 82 16,-122-41-1,81 41 1,82 82 0,0 0-1</inkml:trace>
  <inkml:trace contextRef="#ctx0" brushRef="#br0" timeOffset="202606.7666">28758 20043 0,'40'0'62,"42"0"-46,41 0-1,0 0 17,-1 0-1,-122 41 0</inkml:trace>
  <inkml:trace contextRef="#ctx0" brushRef="#br0" timeOffset="203157.3094">29698 19716 0,'0'-41'15,"0"0"1,41-41-1,82 82 1,-41 0 0,-41 41-1,-41 164 1,-82-123 15,0 81-15,0-163-1,164-41 32,-41 41-47,82-40 16,-82 40 0,0 0 15,-41 81-31,0 1 15,0 0 1,-123-41 0,41 41-1,-82-41 1,83-41 0</inkml:trace>
  <inkml:trace contextRef="#ctx0" brushRef="#br0" timeOffset="205443.2639">30926 19880 0,'0'-41'78,"0"0"94,0 0 47</inkml:trace>
  <inkml:trace contextRef="#ctx0" brushRef="#br0" timeOffset="208268.0007">31089 19675 0,'0'-41'16,"0"0"-1,-41 41 1,41-81 46</inkml:trace>
  <inkml:trace contextRef="#ctx0" brushRef="#br0" timeOffset="208573.9707">31048 19634 0,'41'0'94,"41"-82"-94,-41 82 0,0 0 16,41 0-16,-41 0 15,81 0 1</inkml:trace>
  <inkml:trace contextRef="#ctx0" brushRef="#br0" timeOffset="208773.7594">31662 19266 0,'0'0'0,"0"-82"15,41 82 1,82-41 0,-1 1-1,-40 40 1</inkml:trace>
  <inkml:trace contextRef="#ctx0" brushRef="#br0" timeOffset="209106.8813">31744 19103 0,'0'0'0,"-82"0"15,82 81-15,-41-40 32,-41 41-17,82 41 1,41-82-1,-41 0-15,164-41 16,-82 0-16,-42 81 16,1-81-1,41 41 1,-82 0 0,-41 41-1,-81 0 1,-1 41-1,41-123 1</inkml:trace>
  <inkml:trace contextRef="#ctx0" brushRef="#br0" timeOffset="209874.0246">32071 16198 0,'82'0'63,"0"0"-48,40 41 1,-40 123-16,368 1186 31,-245 204 0,-246-1063-15,0-287-16,-205 124 16,165-165-1,-1-122-15</inkml:trace>
  <inkml:trace contextRef="#ctx0" brushRef="#br0" timeOffset="211257.2477">26467 21352 0,'0'-82'16,"0"164"31,0 41-32,0 41-15,0 81 32,0 82-1,0-286 0,0-82-15,-82-41-1,41 1 1,0-1 0,-41 0-1,82-41 1,0 82-1,0 123 17,82 41-17,-41 0 17,0-82-17,41-41 1,-41 0-1,0 0 1,40-82 0,-40 41-1,0 41-15</inkml:trace>
  <inkml:trace contextRef="#ctx0" brushRef="#br0" timeOffset="211725.1821">27285 22579 0,'0'0'0,"-41"0"47,0 164-47,-41-41 15,82 40-15,-204 165 16,40 40 15,82-246-15,41-40-1,-40-41 1</inkml:trace>
  <inkml:trace contextRef="#ctx0" brushRef="#br0" timeOffset="212095.5017">26508 23111 0,'0'0'0,"0"-82"0,81 164 63,1 0-63,41 123 15,-41-83 1,122 83-1,-122-123-15,205 40 16,-206-81-16,-40-41 16,41 82-1,-41-123 79</inkml:trace>
  <inkml:trace contextRef="#ctx0" brushRef="#br0" timeOffset="212888.0482">28798 23438 0,'0'-40'0</inkml:trace>
  <inkml:trace contextRef="#ctx0" brushRef="#br0" timeOffset="215707.9372">36653 16444 0,'-41'-41'15,"0"41"1,-41 41 0,82 41-16,-41 122 31,41 1 0,245-124 0,-81-122-15</inkml:trace>
  <inkml:trace contextRef="#ctx0" brushRef="#br0" timeOffset="215991.5107">37184 16485 0,'-41'0'16,"41"-82"-16,41 82 47,-41 82-31,82 122-1,-82-40 1,0-1-1,-82 42 1,-40-123 0,81 0-16</inkml:trace>
  <inkml:trace contextRef="#ctx0" brushRef="#br0" timeOffset="216258.4824">36448 16485 0,'0'0'0,"-41"-41"16,-82 41 0,42 0-1,-83 327 1,164 41-1,0-245-15,82 0 16,0-123-16,40 81 16,124-81-1,-164-81-15</inkml:trace>
  <inkml:trace contextRef="#ctx0" brushRef="#br0" timeOffset="217508.4812">31662 14235 0,'0'-41'16,"-82"41"31,82-41-47,-41 41 15,0 0 1,0 0 0,-81-123 15,-165-81 0,206 122-15,-1 0-1,0 82 1,41 0 0,-41 0-1,0 0-15,1 41 16,-1 0-1,41-41-15,-41 123 16,-41-41 0,41-42-1,1 42 17,-1-41-17,41 41 1,-82-41-1,82 41 1,0-41 0,41-1-1,-122 1 1,122 41 0,-82-41-1,82 41 1,-41 82-1,41-124-15,0 83 16,0-82 0,0 41-16,0 41 15,41-1 17,122 1-17,-40-41 1,41-82-1,-41 41 1,-42-41 0,83 0-1,-82 0-15,-41-41 0</inkml:trace>
  <inkml:trace contextRef="#ctx0" brushRef="#br0" timeOffset="217874.5244">32194 14848 0,'0'-40'31,"82"-42"-15,-42 82-16,83-41 15,-82 41 1,82 0 0</inkml:trace>
  <inkml:trace contextRef="#ctx0" brushRef="#br0" timeOffset="218009.5986">32439 15012 0,'0'-41'32,"41"41"-17,41-82-15,41 41 16</inkml:trace>
  <inkml:trace contextRef="#ctx0" brushRef="#br0" timeOffset="218608.3866">33462 14562 0,'0'-41'16,"0"-41"-1,0 41 1,0 1-16,-41 40 31,-41 0-15,0 81 0,82 1-1,-41 123 1,41-123-1,0-1 1,41-81 0,41 0 15,-41 0-31,0-122 16,-41 81-16,82 0 15,-82-82 1,41 82-1,-41-41 1,0 41 0,0 123-1,0-41 1,0 82 0,0-41-16,0 0 15,41-82 1,-41 40-16,81-40 15,42 0 1,-41 0 0</inkml:trace>
  <inkml:trace contextRef="#ctx0" brushRef="#br0" timeOffset="218825.149">34116 14521 0,'41'-41'47,"0"41"-31,41 0-16,0 0 15,-82 41 1</inkml:trace>
  <inkml:trace contextRef="#ctx0" brushRef="#br0" timeOffset="218974.6568">34198 14808 0,'-82'0'16,"164"0"31,-41 0-47,0 0 15,82-82 1</inkml:trace>
  <inkml:trace contextRef="#ctx0" brushRef="#br0" timeOffset="220008.8758">34975 14194 0,'0'-123'15,"0"82"1,0 123 46,0 0-62,0 245 32,0-245-32,0 41 15,0-82 1,0-82 46,0 0-46,82-41-16,-41 0 16,0 82-1,82 0 1,-41 41 0,-82 41-1,40 41 1,-40-82-1,-81-1 1,-42 42 0,41-82-1,0 0 1</inkml:trace>
  <inkml:trace contextRef="#ctx0" brushRef="#br0" timeOffset="220342.1559">34444 15585 0,'-41'0'16,"123"0"46,-1 0-62,42-41 0,0 41 16,245-123-1,-286 123-15,-41 0 16</inkml:trace>
  <inkml:trace contextRef="#ctx0" brushRef="#br0" timeOffset="220542.009">34485 16035 0,'0'0'0,"-123"0"0,123 41 15,123-123 17,40 41-17,287-123 1,-164 42 0,-204 122-16</inkml:trace>
  <inkml:trace contextRef="#ctx0" brushRef="#br0" timeOffset="221608.3482">38248 16239 0,'-41'-41'16,"-41"41"77,41 41-77,41 0 0,0 41-16,0 41 15,0 367 1,0 124 0,-82-164-16,82 204 15,-81-285 1,81-83-16,81 82 15,124-122 1,122-165 0</inkml:trace>
  <inkml:trace contextRef="#ctx0" brushRef="#br0" timeOffset="222058.3067">39189 16362 0,'0'0'0,"0"-82"15,0 41 1,0 123 31,0 41-47,0-1 0,0 206 31,0-165-15,0-122-1,0 41-15,41-82 16</inkml:trace>
  <inkml:trace contextRef="#ctx0" brushRef="#br0" timeOffset="222358.4568">40007 16526 0,'0'0'15,"0"-82"-15,0 41 16,0 82 47,0 41-63,0-1 15,0 42-15,0 82 16,0-42-1,0-122 1</inkml:trace>
  <inkml:trace contextRef="#ctx0" brushRef="#br0" timeOffset="222742.665">41357 16485 0,'0'-82'16,"41"82"-1,-41-82-15,122 82 0,-81 0 16,0 0-1,0 0-15,-41 123 16,0-82 0,0 40-16,-123 165 31,1-123-15,40-123-1,82 81 1,82-81-1,81 0 1,42-41 0,-82 1-16,-42 40 0</inkml:trace>
  <inkml:trace contextRef="#ctx0" brushRef="#br0" timeOffset="223075.8833">42216 16403 0,'41'-41'16,"41"-82"-1,-1 123 1,-40 0 0,-41 41-1,0 41 1,-41 163-1,-40-40 1,40-164 0,82-41 15,40 0-15,42 0-16,41-41 15,-82 41 1,-41 0-1,-41 41-15</inkml:trace>
  <inkml:trace contextRef="#ctx0" brushRef="#br0" timeOffset="223642.5885">39107 18080 0,'-41'-41'16,"41"0"-1,0 0 1,-82 41-16,-40 41 47,40 41-47,82 0 0,-41 204 31,41-122-15,0-123-16,82-41 15,-1 0-15,1 0 16,41-82 0,-41-41-1,-82 41-15,0-122 16,-82 163-1,0-41 1,-41 82 0,123 41-16,-40 82 31,80-123-31</inkml:trace>
  <inkml:trace contextRef="#ctx0" brushRef="#br0" timeOffset="224025.7353">39925 17957 0,'-41'0'15,"-41"41"16,82 41-31,-41 0 0,41 0 16,0 204 0,41-163 15,41-123-15,82-82-1,-41-123 1,-83 1-1,-121 40 1,-1 82 0,-41 123-1,41 82 1,164-123 0</inkml:trace>
  <inkml:trace contextRef="#ctx0" brushRef="#br0" timeOffset="224358.5277">41480 18244 0,'0'0'0,"-41"0"16,0 0 15,82 0 16,40 0-32,42 0-15,123 0 16,-165 0 0</inkml:trace>
  <inkml:trace contextRef="#ctx0" brushRef="#br0" timeOffset="224575.305">42175 17957 0,'0'-41'15,"-41"82"48,41 41-63,0 0 16,0 41-16,0 81 15,0-40 1,41-164-1</inkml:trace>
  <inkml:trace contextRef="#ctx0" brushRef="#br0" timeOffset="224842.5925">43198 17875 0,'0'-81'16,"0"121"47,0 83-63,0-41 15,0 0-15,0 0 16,0 245-1,0-286 1</inkml:trace>
  <inkml:trace contextRef="#ctx0" brushRef="#br0" timeOffset="225509.4129">39721 19307 0,'-41'0'47,"41"41"-47</inkml:trace>
  <inkml:trace contextRef="#ctx0" brushRef="#br0" timeOffset="225958.8016">39271 19512 0,'-41'0'15,"41"-82"-15,-82 82 16,41 0 0,-41 41-1,82 40 1,-82 165 0,82-82-1,41-83 1,82-81-1,0-41 1,-41-122 0,-82-42 15,0 83-15,0 81-1,-41 41 1,-41 41-1,82 40-15,0-40 16</inkml:trace>
  <inkml:trace contextRef="#ctx0" brushRef="#br0" timeOffset="226326.3685">39884 19389 0,'0'0'0,"0"-41"0,0 123 47,-82 0-31,82 122 0,0-81-1,123-41 1,-41-82-1,82-82 1,-83 0 0,-81-123-1,-41 1 1,-40 204 0,-83 0-1,123 123 1,41-82-1</inkml:trace>
  <inkml:trace contextRef="#ctx0" brushRef="#br0" timeOffset="229184.4583">41316 19512 0,'-82'0'0,"164"0"63,41 0-63,-42 0 16,1 0-16,-41 0 15,41 0-15,-41 0 16</inkml:trace>
  <inkml:trace contextRef="#ctx0" brushRef="#br0" timeOffset="229426.4428">41889 19307 0,'0'-41'16,"-41"41"31,41 82-32,0-41-15,0 41 16,0-41-16,0 40 16,0 1-1,0 0 1</inkml:trace>
  <inkml:trace contextRef="#ctx0" brushRef="#br0" timeOffset="229660.0795">42134 19389 0,'0'-82'0,"-41"123"46,41 41-30,-41 0-16,41-1 16,-82 42-16,82-41 15,-40 0 1,40 0-16,0-42 16</inkml:trace>
  <inkml:trace contextRef="#ctx0" brushRef="#br0" timeOffset="229959.5543">42257 19675 0,'82'0'16,"-1"0"-1,-81 123 16,0 0-31,0-42 16,-163 83 0,245-164 46,-1 0-62,1 0 16,82 0-1,-82-82 1</inkml:trace>
  <inkml:trace contextRef="#ctx0" brushRef="#br0" timeOffset="231192.5988">43279 19307 0,'0'-41'31,"-81"41"0,81 82-15,-41 41-16,41-42 15,0 42 1,0-82 0,0 41-1,82-82-15,40 0 16,-122-41-1,82-41-15,-82 0 16,-41-163 15,-41 163-15,1 82 0,-1 0-1,82 41 1,41-41-16</inkml:trace>
  <inkml:trace contextRef="#ctx0" brushRef="#br0" timeOffset="232009.7066">44057 16198 0,'0'-41'15,"0"0"1,-41-40 0,41 40-1,0 0 1,0-41 15,0 123 0,82 41-15,40 450 0,1 245-1,0 41 1,-123-491-16,82-41 15,-82 1-15,0 40 0,-82 0 16,-205 205 0,-40-82-1,245-450-15</inkml:trace>
  <inkml:trace contextRef="#ctx0" brushRef="#br0" timeOffset="234359.5517">41848 19798 0,'0'0'0,"0"82"16,0-41-16,0 0 16,0 40-16,41-81 15,245 82 17,-122-205-1,-123 42-16,-41-1 1,0 41 0</inkml:trace>
  <inkml:trace contextRef="#ctx0" brushRef="#br0" timeOffset="235461.5224">40702 21066 0,'0'-82'0,"0"0"15,0 41 1,0 123 78,41 82-94,41-1 15,-82 1 1,41-82 0,-41 0-1,0 0-15,0-42 16,-82-121 93,82 40-109,-82 41 16,82-82 0,-41 82-16,41-82 15,-40 82 1,40 123 31,0-82-32,81-41 1,1 82 0,-82-42-16,123-40 15,-82 0-15,41 0 16,-41 0-1,81 0 1</inkml:trace>
  <inkml:trace contextRef="#ctx0" brushRef="#br0" timeOffset="237210.4762">40948 22293 0,'0'-82'16,"0"41"77,-41 41-77,0 0 0,41 123 140,0-41-140,41 122-16,-41-122 15,0 41-15,0 0 16,0-82-16,0 40 15,0 1-15,0 0 16,0-41-16,0-164 31,82-286 1,-82 205-32,41-328 31,0 532-16,40-82-15,1 82 32,-41 0-17,-41 164 1,-82-1 0,-81 83-1,40-124 1,123-81-1,0 0 1,41 0 0,41 41-1,81-41 1,-81-41 0,41 0-1,-1-82 1,-40 0-1,-82-40 17,0-1-17,0 82 1,-122 82 0,122 41-1,-82 81 1,82-122-1,0 41 1,41-82 0,40 0-1,1-41-15,-82-82 16,41 82 0,-41 1-16,0-42 15,0 123 16,0 40-31,0 1 16,0 0 15,82-82-15,-41 0 0,82-82-1,-42-40 1,-81 81-1,82 41-15,-82 41 32,41-1-17,-41 42 1,41 0 0,82-123-1,-82-122 1,41 40-1,-82 205 32,40-41-31,1-41 0,82 0-1,-82 0 1,82-164-1,-123 82-15</inkml:trace>
  <inkml:trace contextRef="#ctx0" brushRef="#br0" timeOffset="237376.5411">42748 21966 0,'0'0'0,"0"-41"16,-41 41-16,41 82 62,0 40-62,0-40 16,0 164 0,0-83-1,0-122-15</inkml:trace>
  <inkml:trace contextRef="#ctx0" brushRef="#br0" timeOffset="237626.5634">42952 22007 0,'0'0'0,"0"-41"16,-82 82 31,1 0-31,40 0-16,-82 81 15,123 1 1,82-82 15,41-41-31,-1 0 31,-81 82-31</inkml:trace>
  <inkml:trace contextRef="#ctx0" brushRef="#br0" timeOffset="238226.9813">43279 21966 0,'82'-82'16,"0"0"-1,-41 82-15,41 0 16,-82 41 15,0 0-31,0 0 16,-123 204 15,82-204-15,82-41-1,41 0 1,82 0-1,40-82 1,-122 1-16</inkml:trace>
  <inkml:trace contextRef="#ctx0" brushRef="#br0" timeOffset="238877.0322">42789 21311 0,'0'0'0,"41"-41"15,-41 82 32,-123 82-47,-41 82 16,-40 40-16,-369 410 16,-532 285 15,1024-776 16,81-205-47</inkml:trace>
  <inkml:trace contextRef="#ctx0" brushRef="#br0" timeOffset="239295.1386">40498 22293 0,'0'-82'0,"0"41"16,0-40-1,123 81-15,122 0 16,532 40 0,164 165-1,-41 122 1,-491-163-1,-286-164 17,-82 0-17,-41 41 1</inkml:trace>
  <inkml:trace contextRef="#ctx0" brushRef="#br0" timeOffset="240216.1918">30435 24666 0,'0'-41'0,"0"0"16,0 123 15,0 40-31,0 1 16,0 163 15,0-245-31,82 41 15,-42-82 1</inkml:trace>
  <inkml:trace contextRef="#ctx0" brushRef="#br0" timeOffset="240500.0887">30639 24666 0,'0'0'0,"-41"-41"0,41 0 16,41-41 15,123 82-15,0 41 0,40 204-1,-204-122 1,0 82-1,-204-42 1,40-40 0,82-123-16,-41 82 15</inkml:trace>
  <inkml:trace contextRef="#ctx0" brushRef="#br0" timeOffset="240796.0254">31376 24461 0,'0'0'0,"81"-82"16,-81 41-1,0 0 1,41 123-1,-41 164 1,0 81 0,-41 41-1,-81-82 1,-1-81 0,41-123-16,-41-41 15</inkml:trace>
  <inkml:trace contextRef="#ctx0" brushRef="#br0" timeOffset="241094.7436">29944 24666 0,'-82'0'15,"0"122"1,82 124-16,0 245 16,123-123-1,81-164 1,83-122-1,-164-82-15</inkml:trace>
  <inkml:trace contextRef="#ctx0" brushRef="#br0" timeOffset="242744.082">33380 23684 0,'0'-82'16,"-82"82"-1,41 0 17,41 41-17,-82 163-15,-40 778 32,40-41-17,82-82 1,0 41-1,164-573 1,40-286 0,-122-41-16</inkml:trace>
  <inkml:trace contextRef="#ctx0" brushRef="#br0" timeOffset="243211.3975">34525 23643 0,'0'-41'15,"0"205"32,0-1-47,0-40 16,0 82 0,0 81 15,0-245-16</inkml:trace>
  <inkml:trace contextRef="#ctx0" brushRef="#br0" timeOffset="243644.797">36816 23725 0,'0'0'0,"0"-41"0,0-41 16,0 41 0,0 123 30,0 368-14,0-286-17,-41-1 1,41-81-16</inkml:trace>
  <inkml:trace contextRef="#ctx0" brushRef="#br0" timeOffset="244112.6713">38575 23807 0,'0'-82'0,"0"41"31,41-41 1,0 82-32,0 0 15,41 0 1,0 123-1,-82-41-15,0-1 16,-41 42-16,-123 41 16,0-42-1,123-40 1,82-82 15,123 0-15,81-41-1,1 41 17,-164-41-32</inkml:trace>
  <inkml:trace contextRef="#ctx0" brushRef="#br0" timeOffset="244503.8063">39475 23807 0,'0'0'0,"123"-41"15,-82-41-15,0 82 16,81-41 0,-81 41-1,41 41 1,-82 122-1,-123 42 17,-40-82-17,122-41 1,164-82 15,122-82-15,-40 41-1,-165 41 1,1 0 0</inkml:trace>
  <inkml:trace contextRef="#ctx0" brushRef="#br0" timeOffset="245228.4293">34853 25729 0,'0'0'0,"-41"-41"0,-41-82 16,41 83-1,0 40 17,-41 0-17,-81 531 17,163-326-17,82-42 1,81-163-1,42-81 17,-83-124-17,-122 42 1,0-42 0,-81 123-1,40 82-15,-82 0 16,82 0-16,41 82 15,0-41 1,41 41 0</inkml:trace>
  <inkml:trace contextRef="#ctx0" brushRef="#br0" timeOffset="245644.8865">36407 25565 0,'0'-40'0,"0"-42"15,-41 82 32,0 122-31,41-40-16,-81 41 15,81-41-15,0 0 16,0-41-16,122 40 16,42-81-1,-1 0 1,-40-163 0,-123 81-16,82-82 15,-123 42 1,0 40-16,-122 41 15,81 41 17,41 0-17,-41 82-15,82 40 16,123-40-16,-41-82 16</inkml:trace>
  <inkml:trace contextRef="#ctx0" brushRef="#br0" timeOffset="245894.527">37675 25852 0,'82'0'62,"82"0"-62,40 0 0,-40 0 16</inkml:trace>
  <inkml:trace contextRef="#ctx0" brushRef="#br0" timeOffset="246161.4075">38698 25525 0,'0'-41'16,"-41"41"-1,41 41 32,0 40-47,0 1 16,0 0-16,0 0 15,0 0 1,0 163 0,0-204-1</inkml:trace>
  <inkml:trace contextRef="#ctx0" brushRef="#br0" timeOffset="246627.4637">40416 25361 0,'0'-41'15,"0"-41"1,0 0-16,0 42 15,0-42 1,0 41 0,0 123 15,41 81-15,-41 42-1,0-42 1,0-81-1,0-41 17,0 41-17</inkml:trace>
  <inkml:trace contextRef="#ctx0" brushRef="#br0" timeOffset="247561.5606">34403 27243 0,'0'-41'15,"0"0"1,0-41 15,-41 205 0,-41 122 1,82-40-17,0-83 1,0-40 0,41-82-16,41 0 15,40-82 1,-40-40-1,-82-42 1,0-81 0,-41 204-1,-40-41 1,40 164 0,41 122-1,41-122 1</inkml:trace>
  <inkml:trace contextRef="#ctx0" brushRef="#br0" timeOffset="248011.6768">36162 27283 0,'0'-81'0,"0"40"16,-41 41 15,-41 41-15,82 40-16,-82 165 15,82-123 1,82-42-1,123 1 17,-42-82-17,-122-41-15,41-81 16,-41 40-16,-41-41 16,0-122-1,-82 81 1,-82 123-1,1 123 1,81 82 0,41 40-1</inkml:trace>
  <inkml:trace contextRef="#ctx0" brushRef="#br0" timeOffset="251344.786">37839 27283 0,'-82'0'16,"164"0"31,0 0-47,-1 0 15,1 0-15,82 0 16,-41-81-1</inkml:trace>
  <inkml:trace contextRef="#ctx0" brushRef="#br0" timeOffset="251578.5961">38657 26874 0,'-41'0'0,"-41"0"32,82 123-17,0-41-15,0 41 16,0-82-16,0 40 16,-41 83-1,41-123 1</inkml:trace>
  <inkml:trace contextRef="#ctx0" brushRef="#br0" timeOffset="251784.7916">38902 27120 0,'0'-41'0,"0"123"46,-81 0-46,81-1 16,-82 1-16,82 0 16,-82 123-1,0-124-15,82 83 16,0-82 0</inkml:trace>
  <inkml:trace contextRef="#ctx0" brushRef="#br0" timeOffset="252194.6396">38984 27570 0,'0'0'0,"0"-41"16,0 0 0,41 41-1,41 0 1,-41 0-1,-41 82 1,0 41 0,-41-1-1,-41-122 1,123 0 31,0 0-47,41 0 15,0 205 17,-82-83-17,0-40 1,0-41-16,-164 41 16,82-82-16,0 41 15,41-41 1,-40 0-1</inkml:trace>
  <inkml:trace contextRef="#ctx0" brushRef="#br0" timeOffset="258912.3484">40416 26588 0,'0'-41'16,"0"-41"0,0 123 30,0 82-30,0 204 15,0-163-15,41-82 0</inkml:trace>
  <inkml:trace contextRef="#ctx0" brushRef="#br0" timeOffset="259129.1829">40866 26629 0,'0'0'0,"-41"82"47,41 0-47,-82 122 16,-81 164-1,163-245 17,0-41-17</inkml:trace>
  <inkml:trace contextRef="#ctx0" brushRef="#br0" timeOffset="259545.7567">40866 27529 0,'0'-82'0,"41"82"16,41 0 0,0 0-1,-1 82-15,-81 41 31,-41 40-15,-40 42 0,40-123-1,82-82 17,0 0-17,40 0 1,42 40-1,-123 83 1,-82 0 0,0-41-1,-40 0 1,-1-123 0,123 0-1</inkml:trace>
  <inkml:trace contextRef="#ctx0" brushRef="#br0" timeOffset="260078.9163">41684 23602 0,'0'41'46,"0"41"-46,123 40 16,-41 124-16,204 1104 31,-204-573-15,-328 82 0,-163 204 15,327-817-16,1-246-15</inkml:trace>
  <inkml:trace contextRef="#ctx0" brushRef="#br0" timeOffset="260948.3752">45448 22579 0,'0'0'0,"0"-40"16,0-1 15,0 82 16,0 40-31,0 1-16,-82 0 15,41 286 17,41-327-17,0 41 1,0-164-1</inkml:trace>
  <inkml:trace contextRef="#ctx0" brushRef="#br0" timeOffset="261295.9385">45325 22661 0,'0'-82'0,"0"1"16,0-124 0,82 205-1,81 0 1,-40 0 15,-123 246-15,0-124-1,-164 42 1,-40-82 0,163-1-1,123-81 32,-41 0-47,-41 41 16,163 123-1,-40-41 1,0 40 0</inkml:trace>
  <inkml:trace contextRef="#ctx0" brushRef="#br0" timeOffset="261697.1335">46061 23070 0,'0'0'0,"0"-41"16,41-40 0,41 81-1,41 0 1,-82 0-1,-41 40 1,-82 124 0,-41-82-1,82-41 1,123-41 31,0 0-47,0 0 31,-82 41-15,0 81-16,0-40 15,-82-41 1,-41-41 0,82 0-1,0 0 1,41-41-16</inkml:trace>
  <inkml:trace contextRef="#ctx0" brushRef="#br0" timeOffset="262146.4676">46757 22743 0,'40'-41'31,"42"41"-15,-41 0-16,82 0 15,122-82 1,-40 82 0,-41-41-1,-164-40 1,-41 40-1,0 41 1,-82-41 0,82-41-1,123 82 32,-41 41-31,41-41-1,-82 82-15,41 0 16,-41-1-16,0-40 16,-82 82-1,41 0 1,0-123-16</inkml:trace>
  <inkml:trace contextRef="#ctx0" brushRef="#br0" timeOffset="262762.6557">48311 22170 0,'0'0'16,"0"-81"-16,0 162 47,0 1-32,0 82 1,0-1 0,0-122-1,0 0 1,0-82 15,0-163-15,0-42-1,0 42 1,82 163-16,0 0 16,-41-82-1,40 123-15,-40 0 31,0 41-15,-82 164 0,-81-42-1,-42-81 1,123 0 0,41-41-1,82-41 1,41 0-1,-1 41 1,-40 41 0,82 81-1</inkml:trace>
  <inkml:trace contextRef="#ctx0" brushRef="#br0" timeOffset="263135.7627">49334 22416 0,'0'-82'0,"41"41"31,40 41-15,1 0 0,-82 82 15,-41-82-16,41 82-15,-81-82 16,81 82-16,40-82 47,42 0-47,0 40 16,-82 1 15,0 41-16,-41-82 1,-122 82 0,-1 0-1,123-82-15,41 82 16</inkml:trace>
  <inkml:trace contextRef="#ctx0" brushRef="#br0" timeOffset="264412.1223">50356 22170 0,'0'-41'16,"-41"41"46,1 0 17,-1 0-17,122 0 63,1 0-109,41 0-16,0-81 15,-41 81-15,40 0 16,-81 0 0,41 0 124</inkml:trace>
  <inkml:trace contextRef="#ctx0" brushRef="#br0" timeOffset="264980.446">51870 21557 0,'0'-82'16,"0"41"-1,-82 41 17,82 123-17,0-41-15,0-1 16,0 206 15,0-246-15</inkml:trace>
  <inkml:trace contextRef="#ctx0" brushRef="#br0" timeOffset="265213.2878">51543 22293 0,'41'0'32,"40"0"-32,42 0 15,123-82 1,-1 82-1</inkml:trace>
  <inkml:trace contextRef="#ctx0" brushRef="#br0" timeOffset="265597.5923">51952 22498 0,'41'-41'31,"0"41"-31,-1 0 16,83 0 0,0 0-1,-123 41 1,0 81 0,-123 1-1,0-82 1,205-41 15,-41 0-15,0 0-1,41 82 1,-123-41 0,-41 0 15,-41 40-16,1-81 1,122-41 0</inkml:trace>
  <inkml:trace contextRef="#ctx0" brushRef="#br0" timeOffset="265946.4617">52852 21393 0,'0'-82'16,"0"123"15,0 0-31,0 41 16,0 82-1,0 40 1,0-122 0</inkml:trace>
  <inkml:trace contextRef="#ctx0" brushRef="#br0" timeOffset="266197.2355">52852 21434 0,'0'0'0,"41"-164"15,-41 124 1,41 40-16,81 0 16,-40 0-1,-82 122 1,-41-40 15,-82 41-15,83-41-1,-42-41-15,123-41 32,40 0-32,42 0 15,163 81 1,-204-40-1</inkml:trace>
  <inkml:trace contextRef="#ctx0" brushRef="#br0" timeOffset="266496.2775">53506 21843 0,'0'-41'0,"82"41"15,-41 0 1,0 0 15,-41 82-15,0 41-1,-123 40 1,0-40 0,123-82-1,41-41 1,205-41-1,81 41 1,-204-41 0,-82 41-1</inkml:trace>
  <inkml:trace contextRef="#ctx0" brushRef="#br0" timeOffset="267330.6846">45407 24257 0,'0'0'0,"0"-82"16,-123 164 15,41 81-31,41 83 16,41 40-16,-123 41 15,123 164-15,0-41 16,123 41-16,-41 0 16,0-41-16,0-123 15,-1-41-15,83 1 16,163-287 15,-327-123-15</inkml:trace>
  <inkml:trace contextRef="#ctx0" brushRef="#br0" timeOffset="267765.5283">46716 24420 0,'0'0'0,"0"-41"16,0-41-16,0 42 16,0 121 30,0 42-46,0 122 16,0-40 0,0-41-1,0-123-15</inkml:trace>
  <inkml:trace contextRef="#ctx0" brushRef="#br0" timeOffset="268063.4017">47779 24379 0,'0'0'0,"0"-41"16,0 82 31,0 0-32,0 41-15,0 122 16,0 1 0,0-41-1,0-123 1</inkml:trace>
  <inkml:trace contextRef="#ctx0" brushRef="#br0" timeOffset="268463.7027">49047 24379 0,'0'-41'15,"41"-40"-15,41 81 16,41 0 0,-82 0 15,0 81-16,-41 42 1,-82 82 0,0-124-16,41 1 15,41-41-15,41-41 32,41 0-17,245-123 1,-41 82-1,-163 41 1</inkml:trace>
  <inkml:trace contextRef="#ctx0" brushRef="#br0" timeOffset="268779.9485">50479 24297 0,'0'-40'15,"0"-42"1,82 82-16,-41 0 16,0-41-1,41 82 1,-82 81 0,0-40-16,-164 123 15,41-83-15,82-40 16,41 0-1,41-82 1,41 0 0,245-164-1,-204 164 1</inkml:trace>
  <inkml:trace contextRef="#ctx0" brushRef="#br0" timeOffset="269416.3626">46266 26015 0,'0'-40'16,"0"-42"-1,-41 82 16,-41 204-15,0 83 15,123-206-31,123-40 16,-82-41 0,-1 0-16,83 0 15,-123-163 16,-41-83-15,-164 83 0,42 163-1,81 0 1,41 81 0,0-40-16,41 41 15</inkml:trace>
  <inkml:trace contextRef="#ctx0" brushRef="#br0" timeOffset="269780.5307">47616 25852 0,'0'0'0,"-41"0"31,41 82-15,0-1-16,0 1 16,0 41-1,82 0 1,40-82 0,-81-41-1,82-41 1,-82-123-1,-41 82-15,-205-122 16,123 204 0,1 0-16,-1 0 15,0 82 1,82-42 0</inkml:trace>
  <inkml:trace contextRef="#ctx0" brushRef="#br0" timeOffset="270113.8108">48597 26138 0,'82'-41'16,"0"41"-1,0 0 1,-41 0-1,41 0 1,122 0 0,-163 0-16</inkml:trace>
  <inkml:trace contextRef="#ctx0" brushRef="#br0" timeOffset="270397.1408">49702 25934 0,'0'-41'16,"0"123"46,0-1-62,0 1 0,0 0 16,0 0 0,0 40-1,0-40 1</inkml:trace>
  <inkml:trace contextRef="#ctx0" brushRef="#br0" timeOffset="270679.9527">50561 26015 0,'0'0'0,"0"-81"15,82 81 17,-82 81-17,0 124 1,0-41 0,0-1-1,0 1 1</inkml:trace>
  <inkml:trace contextRef="#ctx0" brushRef="#br0" timeOffset="271397.4264">46307 27324 0,'0'-41'16,"-41"41"-16,-41 82 15,-41 205 1,123-42 15,287-204 1,-124-164-1,-163 1-16,0 40 1,-82-41 0,41 123-1,41 82 1,0-41 0</inkml:trace>
  <inkml:trace contextRef="#ctx0" brushRef="#br0" timeOffset="271780.0667">47861 27365 0,'0'0'0,"-41"-82"16,0 82-1,-41 123 1,82-41 0,-40 82-1,40-1 1,81-122 0,42 41-16,-41-82 15,0-41-15,-82 0 16,41-82-1,-82-40 1,-82-42 0,41 205-1,41 123 1,41-41 0</inkml:trace>
  <inkml:trace contextRef="#ctx0" brushRef="#br0" timeOffset="272214.4587">49252 27365 0,'0'-41'0,"-41"41"47,-82 41-47,123 82 16,-41-41 0,41 81-16,0 1 15,0-123 16,123-41-15,-41 0 0,-41-82-16,41-41 15,-82 42-15,0-42 16,-41-41 0,0 164-1,0 0 1,41 123-1</inkml:trace>
  <inkml:trace contextRef="#ctx0" brushRef="#br0" timeOffset="272631.4793">50847 27324 0,'0'-41'16,"-82"41"15,82 41-16,-40 82-15,40-41 16,0 41-16,0-1 16,0-40-1,122-82 1,42-41 0,-82-122-1,-82 81 1,0-82-1,0 82-15,-82 1 16,-41 81 0,-40 40-1,203 1 1</inkml:trace>
  <inkml:trace contextRef="#ctx0" brushRef="#br0" timeOffset="273047.6116">51584 23438 0,'0'-40'16,"40"40"15,124 163-15,204 533-1,-286 244 1,-82 1 0,-245-205-1,122-449-15,-41 122 16,164-286 0,0-42-16</inkml:trace>
  <inkml:trace contextRef="#ctx0" brushRef="#br0" timeOffset="273615.2713">52974 25934 0,'0'0'0,"-40"0"16,162 0 31,83 0-32,122 0-15,-41 0 16,-40 0 0,-164 0-1,-123 0 17,-82 0-17,-41-82 1,1 41-1,122 41-15,41-41 16,123 41 15,-42 0-31,1 0 16,41 123 0,-123-1 15,0-40-16,-205 123 1,1-1 0,122-122-16</inkml:trace>
  <inkml:trace contextRef="#ctx0" brushRef="#br0" timeOffset="274880.6384">52770 27283 0,'0'0'0,"0"82"47,0 41-47,0 41 15,-82 40-15,82-81 16,0 0 0,0-164 15,0-41-31,0-82 15,0-327 1,164-40 0,-123 531-1,0 0 1,40 122 15,-81 42-15,-41-41-16,-122 81 15,81-122-15,41-82 16,-41 0 0,164 0-1,41 0 1,-82 41 0,0 41-1,40-41 1,42-41-1,-41 0-15,0 0 16,40-123 0,-122 41-1,0 0-15,41 0 16,-41-81 0,-41 163 15,1 0-16,-83 41 1,41 163 0,82-81-16,0 0 15,0-41 1,41-82 0,82-41-1,-123 0-15,81-123 16,-40 0-1,-41 124 1,0 121 15,0 42-31,0 0 16,0 0 0,82-123 15,41-41-16,-41-82 1,0 0 0,-82 205 15,0-41-15,0 0-1,40 41 1,42-82-1,0 0 1,41-205 0,-82 41-1,-41 205 32,0 0-31,0 0-1,0 41 1,41-82 0,40 0-1</inkml:trace>
  <inkml:trace contextRef="#ctx0" brushRef="#br0" timeOffset="275097.1283">54570 26752 0,'0'0'0,"0"-82"0,-82 41 16,82 0 0,0 82 15,0 82-31,0 245 16,0-164 15,-41-81-16,41-41 1,0-123-16</inkml:trace>
  <inkml:trace contextRef="#ctx0" brushRef="#br0" timeOffset="275314.7209">54611 26997 0,'0'0'0,"41"0"15,-41-82-15,-41 82 47,41 82-47,0-41 16,0 41-1,82 41 1,40-83 0,1-40 15</inkml:trace>
  <inkml:trace contextRef="#ctx0" brushRef="#br0" timeOffset="275797.4546">54283 28102 0,'0'0'0,"0"-82"31,41 82-15,82-41-1,-41 41 1,0 0-1,-82 82 1,-82 40 0,-41-40-1,82-82 1,123 0 15,-41 0-15,0 0-1,-41 82 1,0 0 0,0 0-1,-205-1 1,-40 42 0,204-123-1</inkml:trace>
  <inkml:trace contextRef="#ctx0" brushRef="#br0" timeOffset="277198.648">37839 14439 0,'0'0'0,"-82"-81"0,82-1 16,-41 0-16,41 0 16,0 41 15,0 123-15,41 736 15,0-572-16,123-206 1,531-80 0,287-369-1,-287 40 1,-408 83 0,-165 82 15,-122 244 16,0 42-32,-122 41 1,40 0 0,-41-1-1,0 83 1,41-123-16</inkml:trace>
  <inkml:trace contextRef="#ctx0" brushRef="#br0" timeOffset="277698.1238">37512 15053 0,'-41'-82'15,"41"0"-15,0 41 16,-82 1 0,82 121 15,0 1-31,0 0 16,41 82-1,-41-124-15,41 1 16,81 41-1,1-82-15,368-163 16,573-287 0,940-450-1,-1554 613 1,-368 246 0,-41-40 15,-41 162 78,0 1-93,-82-82-16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3:51:4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20413 5318 0,'0'-82'15,"0"41"1,0 205 31,0-42-32,0 1-15,-82 122 16,-41 42 15,82-287 1,41-41-17,41-205 1,0 1-1,41 0 17,0 122-32,-1-41 15,-81 123-15,123 41 16,-82 123 15,-41 327-15,0 0-1,82-123 1,-82-81 0,0-206-1,0 1-15,41-41 32,41 0-32,-42-163 15,42 40 1</inkml:trace>
  <inkml:trace contextRef="#ctx0" brushRef="#br0" timeOffset="250.0057">20167 5849 0,'-82'0'0,"164"-41"63,0 41-63,41 0 0,81-81 15,1 81-15,204-82 16</inkml:trace>
  <inkml:trace contextRef="#ctx0" brushRef="#br0" timeOffset="583.4775">22335 5481 0,'0'0'0,"0"-82"16,0 42 15,-41 40 1,0 81-32,-163 165 15,81 40 1,-41-81 15,42-42-15,122-40-1</inkml:trace>
  <inkml:trace contextRef="#ctx0" brushRef="#br0" timeOffset="816.7663">21640 5563 0,'0'0'0,"0"-82"16,0 41-1,41 82 32,0 41-47,163 163 16,-81-40 15,0-82-15,-1-1-1,42-122-15</inkml:trace>
  <inkml:trace contextRef="#ctx0" brushRef="#br0" timeOffset="1033.3962">22908 5890 0,'0'0'0,"0"-82"47,163 82-47,-40 0 16,0 0-16,122 0 31,-204 41-31</inkml:trace>
  <inkml:trace contextRef="#ctx0" brushRef="#br0" timeOffset="1183.3882">23194 6095 0,'82'0'31,"41"0"-31,-1 0 16,1 0-16,-41 0 15</inkml:trace>
  <inkml:trace contextRef="#ctx0" brushRef="#br0" timeOffset="1549.7476">25199 5440 0,'-82'-41'0,"82"1"15,0-42 1,-41 123 15,41 163-15,0 42 0,0-1-1,0-40 1,0-124 15,0 1-15</inkml:trace>
  <inkml:trace contextRef="#ctx0" brushRef="#br0" timeOffset="1983.3606">25076 5522 0,'0'0'0,"0"-41"15,0-41 1,0 1-16,82 40 16,40 0-1,1 41 1,-82 123 0,-41-42-1,-82 1-15,-81 41 16,81-82-1,41-41 1,0 82 0,41-164 15,205 41-15,-83-41-1,1 164 1,-41 41-1,-82-42-15,0 42 16,0-82-16,-41 41 16,-164-41-1,-40 41 1,204-82 0,41-164-1</inkml:trace>
  <inkml:trace contextRef="#ctx0" brushRef="#br0" timeOffset="2169.0072">26303 6422 0,'82'-41'0,"-41"41"16</inkml:trace>
  <inkml:trace contextRef="#ctx0" brushRef="#br0" timeOffset="5800.22">41275 982 0,'0'-41'0,"0"0"16,-41 41-1,41-82 1,-82 164 15,82 163-15,0-122-16,0 327 31,0-368-15,0-41-1,0-123 16,41 0-15,-41-122 0,0 122-16</inkml:trace>
  <inkml:trace contextRef="#ctx0" brushRef="#br0" timeOffset="6150.7533">41193 1145 0,'0'0'16,"0"-163"0,0 81-1,41 82 1,41 41-1,0 41 1,-82 122 0,-123-81-1,0-82 1,42 0 0,203-82 15,-40 41-16,41 0 1,-1 0 0,-40 82-1,-82 40 1,0-81 0,-122 82-1,81-82 1,-41-41-16,82-82 15</inkml:trace>
  <inkml:trace contextRef="#ctx0" brushRef="#br0" timeOffset="6350.3365">42011 1513 0,'82'-81'16,"0"81"-1,-41 0-15,41 0 16,122 0 0,-163 0-16</inkml:trace>
  <inkml:trace contextRef="#ctx0" brushRef="#br0" timeOffset="6483.8155">42134 1677 0,'41'0'31,"41"0"-15,81-41-16,124 41 15</inkml:trace>
  <inkml:trace contextRef="#ctx0" brushRef="#br0" timeOffset="6884.2402">43239 1186 0,'0'0'0,"0"-82"15,0 123 32,0 41-31,0 0-16,0 82 15,0-42 1,81-81 0,124-41-1,-1-123 1,-163-40 15,-41-1-15,-163 1-1,-124 122 1,42 82 0,204 122-1,-41-40 1,123-123-16</inkml:trace>
  <inkml:trace contextRef="#ctx0" brushRef="#br0" timeOffset="7040.5793">45038 1473 0,'82'0'47,"0"0"-47</inkml:trace>
  <inkml:trace contextRef="#ctx0" brushRef="#br0" timeOffset="8034.1551">46552 654 0,'0'-40'0,"0"-42"15,0 41 1,0-41 15,0 123-15,-82 163 0,82 410-1,41-246 16,82-204-15,40-164-16</inkml:trace>
  <inkml:trace contextRef="#ctx0" brushRef="#br0" timeOffset="8983.6084">47370 777 0,'0'0'0,"-41"0"0,41-82 15,-41 82 17,41 123-32,0 82 15,0-1 1,0-81 15,0-82-15,0 41-1,0-123 1,0-82 0,0 0-1,0 41 1,41 82-16,123 0 15,-82 0-15,0 41 16,40-41 0,-40 0-1,-41-122 1,-41 40 0,0-41-1,0 82 16,0-41-15,0 164 0,0 123-1,0 40 1,0 1 0,0-42-1,0-122 1,41-82-1,41-82 1,-1 0 0,-81 0-16,41 1 15,-41-1 1,0 123 46,0 0-62,0 40 16,0 1 0,0-41-1,123 41 1,-82-82-16,82 0 16,-82-41-16,-41 0 15,81-122 1,-81-1-1,-122 41 1,40 82 0,-41 41-1,82 123 1,41 0 0,41-82-16,0-41 15</inkml:trace>
  <inkml:trace contextRef="#ctx0" brushRef="#br0" timeOffset="9584.4358">48638 1350 0,'0'-82'16,"0"0"-1,41 164 16,41 41-15,-82-1 0,0-81-1,0 41 1,0-164 31,0 1-32,0-42 1,0 41-16,123 41 16,-82-41-16,40 82 15,-81 41 1,41 123 0,-41 81-1,0-163 1,0-123 31,82-82-47,-41-40 15,41-1 1,41 164 0,-82 0-1,-41 82 1,0 82 15,0-83-15,0 1-1,40-82 1,42-82-16</inkml:trace>
  <inkml:trace contextRef="#ctx0" brushRef="#br0" timeOffset="9900.6649">49661 1268 0,'0'0'0,"0"-82"15,0 0-15,0 123 47,0 82-47,0-41 16,0 81 0,82-81-1,-41-82 16,40 0-15,1-122 0,-82-42-1,-41 82 1,0 82 0,-40 0-1,-42 82 1,123-41-1</inkml:trace>
  <inkml:trace contextRef="#ctx0" brushRef="#br0" timeOffset="10467.6097">50438 1227 0,'0'0'0,"0"-82"16,0 1-1,-41 81 1,-41 0 15,-40 122-15,122 42-1,0-82 1,122-1 0,-40-81-16,82 0 15,-82-122 1,-82 81 0,0 0-16,0-82 15,0 82 16,-41 82-15,41 41 0,-41 163-1,41-81-15,0-41 16,41 245-16,41-204 16,-82 40-1,0-163 1,-41-41-1,-164-41 1,1-41 0,163-40-1,41-1 1,163-123 0</inkml:trace>
  <inkml:trace contextRef="#ctx0" brushRef="#br0" timeOffset="11200.4323">50929 1473 0,'0'81'94,"82"-81"-47,-82-41-47,0-40 16,0 40-1,-41 0-15,-82-41 31,82 82-15,41 41-16,-41 82 16,41-42-16,0 1 15,82 41 1,41-82 0,41-41-1,-42-41 1,-81-82-1,-41-40 1,0 81 0,0 41-16,0 82 31,0 41-15,82-1-16,-82 1 15,0 41 16,0-82-15,82-123 0,-82 0-1,82-81 1,40 122 0,-81-41-1,0 123 1,-41 41-1,0 81 1,0-122 0,0 41-1,82-82 1</inkml:trace>
  <inkml:trace contextRef="#ctx0" brushRef="#br0" timeOffset="12017.186">52197 1391 0,'0'-41'16,"-41"41"31,41 41-32,0 41 1,82-82 15,-82-41-31,82 0 16,-82-41 0,-41 0-1,-41 82 16,0 123-15,82 40 0,0-81-1,82 0 1,0-82 0,123-82-1,-83 0 1,-40-40-1,-82-1 1,0 41 0,0 41-1,-41 41 32,41 41-47,-41 205 31,41-165-15,0-40 0,123 82-1,41-123 1,-1-41 0,-81-122-1,-82 40 1,0 0-1,-164 41 1,42 82 0,40 0-1,0 123 1,82-41 0,82 0-1,41-1 16</inkml:trace>
  <inkml:trace contextRef="#ctx0" brushRef="#br0" timeOffset="12700.8218">53261 1309 0,'0'-82'15,"0"41"1,0 123 46,0 0-46,0 0-16,0-1 16,0 42-16,41-82 15,-41 0 16,41-41-31,40 0 16,1-82 0,-82 41-16,0-41 15,41-81 1,-41 81 0,0 123 15,0 41-31,0 0 15,0 40 1,0-40 0,82-82 15,41-41-15,-82 41-16,-1-163 15,206-42 16,-205 123-15,-82 82 15,41 82-15,0 41 0,82-41-1,-82-1 1,82-81-1,-123 164 1,-41-164 0,-41 41-1,82-41-15</inkml:trace>
  <inkml:trace contextRef="#ctx0" brushRef="#br0" timeOffset="13468.0292">48393 2372 0,'0'0'0,"0"-81"16,0 40-16,0 0 16,0-41-16,-41 41 15,0 41 16,-41 246-15,41 122 15,205-246-15,-123-81 0,0-41-1,-41 41 1,-41-41-1,-41 82-15,0-82 16,41 0 0,-41 0-16,82-41 31,0-82-31</inkml:trace>
  <inkml:trace contextRef="#ctx0" brushRef="#br0" timeOffset="14017.8353">48597 2577 0,'0'-123'16,"0"41"-16,0 1 16,0 40-1,0 82 32,0 40-47,0 42 16,0 82-1,164-42 1,-82-163 0,41 0 15,-42-81-16,-81-1-15,82-41 16,-82 41-16,0 0 16,0 41-1,0 1 1,0 121 0,0 206-1,0 40 1,0 0-1,82-40 1,-82-42 0,-82-163-1,-41-82 1,42-82 0,81-123-1,204-204 16,-122 328-31</inkml:trace>
  <inkml:trace contextRef="#ctx0" brushRef="#br0" timeOffset="14323.1441">49661 2577 0,'0'0'0,"0"-41"16,0 0-16,0 0 15,0-41 1,-82 82 15,0 0-15,41 123-1,41-41 1,164 123 0,-82-165 15,-82 1-16,0 41 1,-123-82 0,-40 0-1</inkml:trace>
  <inkml:trace contextRef="#ctx0" brushRef="#br0" timeOffset="15451.1945">49988 2168 0,'0'0'0,"0"-82"15,0 41-15,0 0 16,0 82 46,0 41-62,0 0 16,0 81 0,0 42-1,0-82 1,0-41 0,82-82-1,41-82 1,-123 0-1,41 0 1,-41 0-16,0 123 47,0 0-31,0 0-1,41-41 1,-41-82 31,0 0-32,0 41-15,0 1 16,-41 40 0,41 40-1,0 124 1,0 41-1,122-83 1,-40-122 0,41 0-1,-82-81 1,41-1-16,-82-82 16,0 123-1,41 41 1,-41 41 15,0 41-15,0 82-1,0-83 1,40-122 31,-40-40-32,0 40-15,123 0 16,-82-41 0,0 82-1,-41 82-15,82 122 16,-82-163 0,0 41-1,41-82 32,41-164-31,40 1-1,-81 81 1,-41 123 0,0 204-1,0-81 1,41-82-1,82-82 1,-1-164 0,-81 41-1,-41 42 1</inkml:trace>
  <inkml:trace contextRef="#ctx0" brushRef="#br0" timeOffset="15701.3157">49947 2454 0,'0'0'0,"-82"0"16,123 0 15,164-82-31,245 82 16,-82 0-1,-245 0 1</inkml:trace>
  <inkml:trace contextRef="#ctx0" brushRef="#br0" timeOffset="16584.9292">52484 2659 0,'0'0'0,"-41"-41"15,-41 41 32,82 82-47,0 0 16,-41-1-1,41-40-15,0 41 16,0 0-16,82-82 16,40 0-1,-40 0 1,-82-123 0,-41-81-1,-81 122 1,81 41-1,41 123 17,163-82-17,1 0 1,-123-82 0,41 41 15,0-82-16,-82 1 1,0 81 0,0 0-1,0 123 1,0 40 0,0 246-1,0 82 1,-41-81-1,163-83 1,-81-286 0,0 0-1,41-164 1,-82 82-16,0-81 16,0 81-1,-41 0 1,-41 0-1,-40-40 1,122 81 0,163-41-1,123 0 1,-163 82-16</inkml:trace>
  <inkml:trace contextRef="#ctx0" brushRef="#br0" timeOffset="17201.4496">50725 4009 0,'0'-41'78,"81"41"-78,-81-82 16,41 0-1,-41-122 1,0 40 0,0 41-1,0 205 32,0 0-47,0 41 16,0 122-1,41-81 1,123-83 0,-41-81-1,-42 0-15</inkml:trace>
  <inkml:trace contextRef="#ctx0" brushRef="#br0" timeOffset="17451.8393">51338 3804 0,'0'41'16,"0"-164"62,0 205-31,0-41-47,0 0 15,123-41 1</inkml:trace>
  <inkml:trace contextRef="#ctx0" brushRef="#br0" timeOffset="17801.9147">51829 3763 0,'82'0'62,"0"0"-46,-41-41-1,-41 0 1,0-40 0,0-1-1,-123 82 1,41 82-16,41 40 16,41 42 15,0-82-31,82 0 15,0-82-15,40 0 16,42 0 0,-41-41-16</inkml:trace>
  <inkml:trace contextRef="#ctx0" brushRef="#br0" timeOffset="18451.5487">52484 3477 0,'0'-41'0,"-41"41"250,0-82-203,41 41-16,41 123 47,40 0-78,-40 41 16,41-42-16,-82 1 15,41 245 1,-286-40 0,-83 40-1,124-245 1</inkml:trace>
  <inkml:trace contextRef="#ctx0" brushRef="#br0" timeOffset="36636.7244">42216 4786 0,'0'-82'15,"0"205"32,0-41-31,0-1-16,0 1 15,0 82 1,0 122 15,-41-286-31,41 41 31</inkml:trace>
  <inkml:trace contextRef="#ctx0" brushRef="#br0" timeOffset="37120.8781">42298 4704 0,'0'-82'16,"0"41"0,41 41-1,122-41 1,-81 41 0,-82 123-1,-41 82 1,-82-83-1,1 1 1,163-123 47,0-41-48,-1 41-15,83 0 16,-41 82-1,0 0 1,-82 41 0,-164-1-1,41-81 1,83-41 0,-42-41-1,82-245 1</inkml:trace>
  <inkml:trace contextRef="#ctx0" brushRef="#br0" timeOffset="37370.0975">43075 5072 0,'164'-41'47,"-83"41"-47,42 0 16,0-41-16,81 41 15,-122 0 1</inkml:trace>
  <inkml:trace contextRef="#ctx0" brushRef="#br0" timeOffset="37570.2553">43402 5318 0,'-41'0'15,"123"0"32,41-41-47,0 41 16,-1-82-16,1 82 15,-41-41-15</inkml:trace>
  <inkml:trace contextRef="#ctx0" brushRef="#br0" timeOffset="37870.2069">43648 4745 0,'0'-82'16,"-82"82"-16,82 82 62,0 0-62,41 81 0,-41-40 16,82 123-1,-82 40 1,0-123 0,0-40-1</inkml:trace>
  <inkml:trace contextRef="#ctx0" brushRef="#br0" timeOffset="38353.3618">44343 5072 0,'0'-82'16,"-41"82"15,41 41 1,0 41-17,0 0-15,0 41 16,0 40-1,41-122 1,41 41-16,82-82 16,-124 0-1,1-41-15,82-82 16,-41 42 15,-41-83-15,-41 82-16,0-41 15,-82 123-15,41-41 16,-123 41 0,1 0-1,122 82 1,41 0 0,41-41-16</inkml:trace>
  <inkml:trace contextRef="#ctx0" brushRef="#br0" timeOffset="38987.475">47534 4704 0,'0'0'0,"0"-82"16,-41 82 0,41-41-16,-41 0 31,-82 164-16,123 41 1,-82 531 0,82-245-1,123-204 1,0-206 15,41 1-31</inkml:trace>
  <inkml:trace contextRef="#ctx0" brushRef="#br0" timeOffset="40054.1">48147 5236 0,'0'0'0,"0"-82"16,-41 82-16,41-82 15,-40 82 32,40 82-31,0 0 0,0 204-1,0-204 1,0 41-1,0-82 1,0-82 0,0-41-1,0-82 1,0-40 0,0 40-1,0 82 1,0 123 31,0 41-47,40 82 15,83-42 1,0 1 0,-82-41-16,41-82 15,-41 82 1,40-1-1,1-81 1,-82-122 0,0-1-1,0-41 1,0 83 0,-41 81-16,41-82 15,0 0 1,0 123 15,0 41-31,0 122 16,0-81-1,0 41 17,41-124-17,0 1 1,0-41-1,82-122 1,-123 40 0,0 0-1,0 123 17,0 41-17,0 40 1,0-40-1,41-82-15,0 0 16,40 0 0,-81-82-1,82 42-15,-82-83 32,-41 0-17,-41 123 1,1 0-1,40 82 1,41-41 0,41 41-16</inkml:trace>
  <inkml:trace contextRef="#ctx0" brushRef="#br0" timeOffset="40437.445">49211 5604 0,'0'0'0,"0"-41"31,82 41-15,0 0 15,-41 123-15,-41-82-1,0 81 1,0-81-1,0 0 1,0-82 0,40-41-1,42-81 1,0 81 0,-82 41-16,41 41 15,-41 41 1,0 82-1,0 81 1,82 42 0,-82-164-1</inkml:trace>
  <inkml:trace contextRef="#ctx0" brushRef="#br0" timeOffset="41604.337">50847 5522 0,'0'-82'16,"0"41"-16,0 1 15,0 80 16,0 247-15,0 204 15,0-369-31,0-81 32,0 0-32,0-123 31,0 1-16,-82-329 1,82 329 0,41 40-1,41 41 1,41 0 0,-82 0-16,0 0 15,41-41-15,-42-41 31,-40 0-15,0 0 0,0 42-1,0 121 17,0 1-17,0 0 1,0 0-16,0 81 15,0-40-15,0-82 16,0 0 0,41-41-1,164 0 1,-164-164 0,-41 82-1,0 1 1,0 122-1,0 81 1,0 1 0,0-41-1,82-41 17,122-41-17,-122-123 1,-82-41-1,0 83 1,0 40 0,-164 41-1,123 41 1,-40 163 0,121-163-1</inkml:trace>
  <inkml:trace contextRef="#ctx0" brushRef="#br0" timeOffset="42487.914">52034 5727 0,'0'0'16,"0"-82"-16,81 0 16,-40 82 15,-41 41-16,41 82 1,-41-1 0,0 1-1,0-246 48,0 1-63,82-1 15,-82 82-15,41 0 16,0 82 0,-41 123-1,0 40 17,0-163-17,82 0 1,-1-82-1,-40-163 1,41 40 0,-41 123-1,-41 82 17,0 41-17,0 0 1,0-1-1,41-81-15,41 0 16,-41 0 0,0 0-16,40-122 15,-81 40 17,0 0-17,0 164 32,-40 0-47,40-1 16,0 1-16,0 0 15,40-82-15,-40 82 16,82-82 0,82-82-1,-164-82 1,0-81-1,0 204 1,-82 0 0,-41 82-1,42 0-15,40 164 32,41-124-32,0-40 15</inkml:trace>
  <inkml:trace contextRef="#ctx0" brushRef="#br0" timeOffset="42820.4238">53547 5195 0,'0'-41'16,"0"-41"0,0 0-1,123 164 17,-41 0-17,-1 163 1,-40 42-1,-82 40 1,-122-41 0,-124 1-1,124-165-15</inkml:trace>
  <inkml:trace contextRef="#ctx0" brushRef="#br0" timeOffset="43085.2162">53833 6708 0,'0'41'63</inkml:trace>
  <inkml:trace contextRef="#ctx0" brushRef="#br0" timeOffset="50871.9701">26508 5972 0,'0'-82'0,"-41"82"15,123 0 79,-1 0-94,1 0 16,0 0-16,41 0 15</inkml:trace>
  <inkml:trace contextRef="#ctx0" brushRef="#br0" timeOffset="51038.2473">26467 6136 0,'0'0'0,"41"0"63,81 0-63,42 0 15,122 0 1,-204 0-16</inkml:trace>
  <inkml:trace contextRef="#ctx0" brushRef="#br0" timeOffset="51455.1646">27530 5849 0,'-41'-81'0,"41"40"16,-40-41 0,40 205 46,-82 40-46,82-40-16,0 0 15,0 40 1,122-40 0,1-123-1,0 0 1,0-41 0,-83-123-1,-40 83-15,0-165 16,-40 123-1,-42 42-15,-41-1 16,0 123 0,1 245 15,40-204-31</inkml:trace>
  <inkml:trace contextRef="#ctx0" brushRef="#br0" timeOffset="52288.371">22785 7895 0,'0'-82'16,"0"0"-1,0 41-15,0 0 16,0 0 0,0 164 15,-82 327 0,-81-123 0,163-245 1,0-123-17,41-204 1,0-42 0,122-81-1,42 41 1,-164 286-1,-1 41 1,42 123 0,-82 409 15,0-83-15,0-162-1,41-164 1,-41-42-1,82-81-15,41-81 16,-123-1-16,41 0 16</inkml:trace>
  <inkml:trace contextRef="#ctx0" brushRef="#br0" timeOffset="52522.4162">22662 8017 0,'0'0'0,"-81"0"0,162 0 62,42 0-62,41 0 16,204 0-1,-164-81-15</inkml:trace>
  <inkml:trace contextRef="#ctx0" brushRef="#br0" timeOffset="52788.7132">24462 7649 0,'-41'41'47,"1"41"-31,-42 41-16,0-1 16,-41 124-1,82-83 1,-41-122-1,82 0 1</inkml:trace>
  <inkml:trace contextRef="#ctx0" brushRef="#br0" timeOffset="53021.5298">24012 7772 0,'0'0'0,"0"-41"0,0-82 16,82 205 31,0 82-31,0 81-1,0 1 1,40-83-1,-40-81-15,41-41 16</inkml:trace>
  <inkml:trace contextRef="#ctx0" brushRef="#br0" timeOffset="53205.6768">25035 8181 0,'0'0'0,"0"-41"15,82 41 17,122-82-32,-40 82 31,-123 0-31</inkml:trace>
  <inkml:trace contextRef="#ctx0" brushRef="#br0" timeOffset="53355.4413">25158 8385 0,'0'0'0,"41"0"47,40 0-47,165 0 16,40-81-1</inkml:trace>
  <inkml:trace contextRef="#ctx0" brushRef="#br0" timeOffset="53755.0905">26385 7895 0,'0'-82'15,"-82"164"32,82-41-47,0 40 0,-41 1 16,41 123-1,41-83 1,82-40 0,0-82-1,-83 0-15,83-82 16,-123 41-1,82 1-15,-82-165 16,-41 41 0,-204 83 15,40 81-15,82 122-1,123-81 1</inkml:trace>
  <inkml:trace contextRef="#ctx0" brushRef="#br0" timeOffset="54438.5952">29576 5522 0,'0'-82'0,"0"1"16,0-1-1,0 204 17,0 124-17,0 40-15,0 123 16,0-82-1,122-163 1,83-123 15,-123-41-31</inkml:trace>
  <inkml:trace contextRef="#ctx0" brushRef="#br0" timeOffset="55295.0784">30476 5604 0,'0'0'0,"-41"-82"0,41 41 16,-41-41-1,41 164 17,0 0-32,0 163 15,0 42 1,0-164-1,0-83 1,0-80 15,0-1-15,0-41 0,0 41-1,204-82 1,-40 82-1,-41 41 1,-41-82 0,-1 42-1,-81-1 1,0-123 0,-41 82-1,1 164 32,40 0-31,0 0-16,0 163 31,0-163-31,0 41 16,81-123-16,-81 81 15,41-81 1,41 0-1,0-81 1,0-165 0,-82 205-1,0 82 17,0 82-17,0-41 1,0-41-1,122 40 1,1-81 15,-41-40-15,-82-165 0,-41 82-1,-41 82 1,41 41-1,-41 0-15,82 41 16,0 0-16,0 0 16</inkml:trace>
  <inkml:trace contextRef="#ctx0" brushRef="#br0" timeOffset="55858.6612">31866 5890 0,'0'-82'16,"41"123"31,-41 41-47,0 0 16,0 0-16,0-41 15,0 41 1,0-42-1,0-80 17,82-165-17,-41-40 1,41 204 0,-41 41-1,0 81 1,-41 206-1,0-246 1,82 0 15,-1-82 1,1-123-17,41 0 1,-82 124-1,-41-42 1,41 245 0,-41 1-1,0-41 1,0-82 0,82-41-1,-1 0-15</inkml:trace>
  <inkml:trace contextRef="#ctx0" brushRef="#br0" timeOffset="56188.8406">32930 5849 0,'0'0'0,"0"-41"16,-82 41 0,82 82-1,0 0 1,0 82-1,0-42 1,82-40 0,-41-41-1,82-41 1,-82-163 0,-41-42-1,-41 82 1,-41 123-1,-41 41 1,82 41 15</inkml:trace>
  <inkml:trace contextRef="#ctx0" brushRef="#br0" timeOffset="56838.6493">33625 6136 0,'-40'0'0,"40"-82"78,0 41-62,0 123 46,0 0-46,40-82 0</inkml:trace>
  <inkml:trace contextRef="#ctx0" brushRef="#br0" timeOffset="57272.2828">34035 5277 0,'-41'0'16,"41"-41"-1,0 82 32,81 122-31,-40 1-16,-41 0 16,123 204-1,-164 0 1,-204 0-1,-42-123 1</inkml:trace>
  <inkml:trace contextRef="#ctx0" brushRef="#br0" timeOffset="59163.3007">19758 12762 0,'0'-41'31</inkml:trace>
  <inkml:trace contextRef="#ctx0" brushRef="#br0" timeOffset="93891.3824">39598 12599 0,'41'0'31,"41"0"-16</inkml:trace>
  <inkml:trace contextRef="#ctx0" brushRef="#br0" timeOffset="154749.1616">24381 9490 0,'-41'0'31,"41"82"1,0 40-32,0-40 15,41 82 1,-41 204 15,0-163 0,0-83 1,-41-122 14,-41 0-30,0 0 0,-123 0-1,83 0-15,-124 0 16,83 0-16,40 0 16,-163 0-1,-492 123 1,451-41-1,-82 0 1,0-1 0,41-81-1,163 41 1,123-41-16,-81 82 16,40-82-1,41 0-15,41 41 16,-122-41 15,-205 82-15,-164 0-1,123-82 1,-164 0 0,82 81-1,164-81-15,-246 82 16,287-82-16,81 0 15,-204 0 1,-41-41 0,164 41-1,-123 0 1,82 0 0,81 0-1,1 0 1,81-41-1,0 41 17,1 0-17,-42 0 1,83 0 0,81 0-1,-41 0 1,41 0-1,-41 0 1,41 0 93,41 41-93,0 41 0,0 0-1,0-41 1,0 82 0,0-42-1,0 83 1,41 0-1,-41-1 1,0-122 0,0 41-1,0-41 1,-41 41-16,41-41 31,-122-123 32,40 0-63,41 41 15,-41-41 1,41-81 0,82 244 30,0 42-46,0-82 16,82 82 0,-83-82-1,1-41 1,164 0 0,81-41-1,-81-82 1,-83 123-16</inkml:trace>
  <inkml:trace contextRef="#ctx0" brushRef="#br0" timeOffset="156349.4633">10963 13580 0,'0'0'0,"0"-41"15,0-40-15,-82 81 16,82 41 15,0 286-15,41 41 15,123-368 0,-42-123-15,-40 41-16,-41-163 31,-41 122-31,0 1 16,0 40-1,82 164 1,-82-1 0,82-40-16</inkml:trace>
  <inkml:trace contextRef="#ctx0" brushRef="#br0" timeOffset="156882.7238">11781 13662 0,'0'41'47,"0"0"-47,0 0 15,0 41-15,0-41 16,0 40 0,82-162 31,-41-1-47,-41 0 15,164-123 1,-124 328 15,-40-41-15,0 82-1,0-123 1,123 40-16,-41-81 16,0 0-1,-82-122 1,41-1-16,-41-41 15,0 246 32,0 41-31,0 0 0,0 40-1,82-81 1,40-123-1</inkml:trace>
  <inkml:trace contextRef="#ctx0" brushRef="#br0" timeOffset="157005.3607">12681 13253 0,'0'82'15,"0"-41"1,82 0-16</inkml:trace>
  <inkml:trace contextRef="#ctx0" brushRef="#br0" timeOffset="157449.6865">13090 13580 0,'0'-41'16,"-41"-40"-1,-41 81 1,-40 41 0,81 81-1,-41 42 1,123 0 0,41-124-1,40-40 1,-40 0-1,-41-204 17,-41 163-32,0-82 15,0 82 1,0 164 0,0 41-1,0 40 1,-82 369-1,82-287 1,0-163 0,41-123-1</inkml:trace>
  <inkml:trace contextRef="#ctx0" brushRef="#br0" timeOffset="157866.2596">13458 13703 0,'0'0'0,"-41"-123"16,41 82-1,0 82 32,-40 41-47,40 41 16,0 0-1,0-82 1,40 40 0,165-162-1,-164-1 1,-41-82 0,0 41-1,0 42 1,0 162 15,0 83-15,0 41-1,0-83 1,0-81 0,41-41-1,41-41-15</inkml:trace>
  <inkml:trace contextRef="#ctx0" brushRef="#br0" timeOffset="158132.2491">13827 13703 0,'0'0'0,"81"82"31,-81 0-15,41-82 0,0 0 15,-41-41-31,0-41 15,0 0 17,-41 82-32,0 0 15,41 82 1,-81 41-16,81-41 16,0-1-1,122 1 1,-40-82-16</inkml:trace>
  <inkml:trace contextRef="#ctx0" brushRef="#br0" timeOffset="158582.5833">15136 13580 0,'0'0'0,"0"-81"31,-82 40-16,-41 41 1,0 163 0,123-122-1,0 0-15,82 41 16,123-82 0,-124 41-1,-40 122 1,-82-163-1,1 82-15,-165-82 32,123 82-17,0-123 1,82-41-16</inkml:trace>
  <inkml:trace contextRef="#ctx0" brushRef="#br0" timeOffset="158916.0266">15258 13580 0,'0'-41'31,"0"123"0,0 41-31,0 41 16,0-83 15,0 42-15,82-123-16,41 0 15,-41-123-15,-82 83 16,41-124 0,-41 0-1,-164 123 1,41 82-1,123 41 1</inkml:trace>
  <inkml:trace contextRef="#ctx0" brushRef="#br0" timeOffset="159199.6229">15626 13294 0,'0'0'0,"0"-41"0,41-82 16,41 164 15,-82 82-15,0 122-1,0 42 1,0-42-1,0-81 1,0-123 0,0-82 15</inkml:trace>
  <inkml:trace contextRef="#ctx0" brushRef="#br0" timeOffset="159550.4359">15872 13130 0,'0'0'0,"0"-81"16,41 81 15,-41 41-15,0 40-16,0-40 15,0 41 1,82-164 31,-82 0-47,40-122 16,42 204-1,-41 0 1,-41 164 15,41-42-15,-41-40-16,0 0 15</inkml:trace>
  <inkml:trace contextRef="#ctx0" brushRef="#br0" timeOffset="161615.9405">24217 10676 0,'82'-41'62,"81"41"-62,42 0 16,1595-163 15,-1350 163-15,-123 0 0,41 0-1,573-82 1,-164 82 15,-122 0-15,-42 0-1,-204 0 1,-122 0 0,-42 0-1,1 0 1,-83 0-1,-81 0-15,0 0 16,-41 0-16,41 0 16,-1 0-1,1 0 1,368 0 0,-163 0-1,-42 41 1,-204-41 15,-41 41-15,41-41-1,41 0 1,-82 41 0,0-1 15,0 42-16,0-41 1,0 41 0,0 82-1,0 163 1,41-164 0,-41 1-1,0 41 1,0-42 15,40-81-15,-40-41-1,0-82 63,0-41-62,-40 82 0,40-41-16,-82 41 15,0-41 1,82 0 15,0 82 16,0 41-31,0 0-1,41 0 1,41-82 0,163 0-1</inkml:trace>
  <inkml:trace contextRef="#ctx0" brushRef="#br0" timeOffset="162449.475">32930 12517 0,'0'0'15,"0"-82"-15,0 123 16,0 82-1,41 449 17,82-367-1</inkml:trace>
  <inkml:trace contextRef="#ctx0" brushRef="#br0" timeOffset="162585.2186">32930 12149 0,'41'0'16,"-41"41"0</inkml:trace>
  <inkml:trace contextRef="#ctx0" brushRef="#br0" timeOffset="163000.2134">33380 12803 0,'0'-82'0,"0"41"0,41 41 46,-41 123-46,0 0 16,0-41 0,0 81-1,0-122 1,0-123 15,0 1-31,82-83 16,40-122-1,-122 204-15,41 0 16,41 123 0,-82 41-16,41 40 15,-41 124 1,82 40 0,0-204-1</inkml:trace>
  <inkml:trace contextRef="#ctx0" brushRef="#br0" timeOffset="163383.2659">34321 12231 0,'0'0'0,"-41"-41"0,41 0 16,-41-41-1,41 123 1,0 82-1,0 286 1,0 204 0,0-122-1,0-246-15,0-40 16,0-164 0,82-41-16,41 0 15,-82-246 1,40-122 15,-203 164-15,-1 122-1,0 0 1,82-81 0,82 81-1,164 0 1,-83 0-16</inkml:trace>
  <inkml:trace contextRef="#ctx0" brushRef="#br0" timeOffset="163536.2507">34812 12803 0,'-41'0'15,"123"0"16,-41 0-15,40 0-16</inkml:trace>
  <inkml:trace contextRef="#ctx0" brushRef="#br0" timeOffset="164166.8691">36407 12476 0,'0'-41'0,"0"-41"15,0 123 32,0 41-47,0 0 16,0 81-1,0-40 1,0-246 31,82 42-47,-82-42 15,82-123 1,40 206 0,-81 40-16,41 122 15,-82 1 1,0 0-16,0-1 16,0-40-1,41-164 32,-41 41-47,82-40 16,-41-165-1,41 83 1,-41 285 0,-41 83-1,0 81 1,0-40-1,0-165 1,81-81-16</inkml:trace>
  <inkml:trace contextRef="#ctx0" brushRef="#br0" timeOffset="164600.2762">37553 12476 0,'0'0'16,"0"-41"-16,0 0 15,-41 41 1,-41-82 0,41 82-1,-82 41 1,41 82 0,82 81-1,0-81 1,41 0-1,41-123 1,0-82 0,0-41-1,-82-40 1,0-42 0,0 287 15,0 41-16,0-1 1,0 1-16,0 0 16,0-82-16,41-41 15,81 82 1,-40-164 0,0-41-16</inkml:trace>
  <inkml:trace contextRef="#ctx0" brushRef="#br0" timeOffset="164917.1282">37798 12680 0,'0'-122'16,"0"244"-16,0-285 15,0 122-15,41 82 47,-41 41-47,0 81 16,0-81 0,0 0-1,82-82 16,-82-82-15,163-82 0,-40-81-1,-41 204 1,-82 82 0,0 123-1,0-42 1,0-81-1,41 41 1,41-82-16</inkml:trace>
  <inkml:trace contextRef="#ctx0" brushRef="#br0" timeOffset="165450.4615">38575 12517 0,'0'-82'16,"0"123"15,0 41-16,0 0-15,41 40 16,0-40 0,41-82-1,0 0 1,-1-41-16,-81-41 16,82 41-1,-82-40-15,0-83 16,0 287 31,-41 245-32,-40 245 1,81-244 0,0-42-1,-41-164 1,-41-163-1,0-163 1,-41-164 0,164-246-1,41 450 1</inkml:trace>
  <inkml:trace contextRef="#ctx0" brushRef="#br0" timeOffset="165833.7536">39843 12353 0,'0'-41'15,"-41"41"1,-40 0-1,40 0 1,-82 123 0,123-41-1,164-41 1,-42 41 0,1 122-1,-123-122 1,-41 0 15,-82 0-15,42-82-1,-1-41 1,82-82 0</inkml:trace>
  <inkml:trace contextRef="#ctx0" brushRef="#br0" timeOffset="166184.9803">40252 12517 0,'0'0'0,"0"41"63,0 41-63,0-1 15,0 42-15,0-82 16,0 0 0,41 41-1,41-82 1,41-82 0,-41 0-1,-123-204 1,-41 204-1,-82 82 1,123 82 0,-40 40-1</inkml:trace>
  <inkml:trace contextRef="#ctx0" brushRef="#br0" timeOffset="166484.0353">40784 12067 0,'0'0'0,"0"-41"0,0-41 16,0 205 30,0 0-30,0 245 0,82-123-1,-82-81 1,0-82 0,0-1-16</inkml:trace>
  <inkml:trace contextRef="#ctx0" brushRef="#br0" timeOffset="166867.1858">40948 11740 0,'0'-82'16,"82"164"15,-82 40-15,0-40-16,0-41 15,0 82 1,0-82 0,41-82 15,-41-41-16,81 0 1,-40-41 0,41 123-1,-41 0 1,-41 164 0,41 41-1,-41-42 1</inkml:trace>
  <inkml:trace contextRef="#ctx0" brushRef="#br0" timeOffset="180968.2921">1514 6790 0,'-41'0'47,"122"0"-16,83-82-31,122 1 32,-245 81-1,-122 122-16,-42 1 1,0 82 0,41-83-1,41 1 1,123-123 15,0-123-15,41 82-1,40-122 1,1-83 0,-123 164-1,41 82 79,-41 0-78,0 0-1,-41-40 1,0-1 0,0-41-1,-82 82 1,-41 41-1,123 0 1,-82 122 0,82 1-1,41-82 1,82-41 0,40-41-1,-81-82 1,0-41-1,-41-122 1,-41 122 0,0 82-1,0-41 1,0 123 15,0 82-31,0-82 31,41-41-15,41 82 0,-1-1-1,-40 1 1,-41 41 0,41-82-1,-41 41 1,82-82-1,0-82 1,0-82 0,0 1-1,-82-42 1,0 123 0,-41 82 15,41 82-16,0 0 1,0 41 0,0-1-1,41-81 1,81-41 0,42 0-1,-82-204 1,-82 81-1,-41-41 1,-123 83 0,1 121-1,122 165 1,-41-82 0</inkml:trace>
  <inkml:trace contextRef="#ctx0" brushRef="#br0" timeOffset="181288.3065">1800 8222 0,'0'0'0,"-164"0"0,42 41 16,326-164 31,42 0-47,490-163 16,246-41 15,-737 245-16,-163 82 1</inkml:trace>
  <inkml:trace contextRef="#ctx0" brushRef="#br0" timeOffset="181551.7812">1800 8549 0,'0'0'0,"-164"41"0,42-41 16,203 0 15,656-286-15,326-82 15,-326 81-16,-492 205 1,-204 82 0</inkml:trace>
  <inkml:trace contextRef="#ctx0" brushRef="#br0" timeOffset="181768.9723">2577 8549 0,'0'0'0,"-82"0"16,123 0-1,123-41 1,163-82-16,532-163 16,-286 123 15,-410 163-16</inkml:trace>
  <inkml:trace contextRef="#ctx0" brushRef="#br0" timeOffset="240374.9135">21722 7363 0,'0'-82'15,"-41"82"-15,41 82 31,0 81-15,41 819 0,-41-123 15,0-777-15,0-41-16,40-41 31,-40-123-31</inkml:trace>
  <inkml:trace contextRef="#ctx0" brushRef="#br0" timeOffset="241474.7146">21476 7199 0,'0'0'0,"-41"0"0,41-41 15,41 41 17,41 0-32,41-81 15,368 81 1,777-205 0,-491 205-1,-123 0 1,-204 0 15,-81 0-15,80-82-1,124 0 1,-123 82 0,-163-41-1,-165 41 1,-81 0 15,41 82 47,-82 0-62,41 0-1,-41-41-15,82 41 16,-82 163 0,41 82-1,122 246 1,-163-328 0,41-40-1,-41-1 1,0-163-1,0 0 1,-41 41-16,-41-82 16,1 0-1,-1 0-15,-286 41 16,-696 204 0,328-163-1,245-82 1,82 0 15,41 0-15,81 0-1,-367 0 1,326 0 0,288 0-1,-1-41 1,-41 41-16,-41 0 15,82 0-15,-41 0 16,82 41 0,-81-41-1,-1 0 1,41 41 0,0-41-1,41 41 63,123-41-62,40 0-16,1-123 16</inkml:trace>
  <inkml:trace contextRef="#ctx0" brushRef="#br0" timeOffset="256792.7468">11413 15503 0,'0'-82'16,"0"41"-1,-41 41 1,41 164 31,-82 81-47,82 42 16,0 203-1,82 83 16,245-491-15</inkml:trace>
  <inkml:trace contextRef="#ctx0" brushRef="#br0" timeOffset="257410.1579">12068 16321 0,'-41'0'16,"-41"0"0,41 0-1,41-41 32,41 41-31,41 0-16,40 0 15,124-82 1,-42 41 0,-163 41-1,-41 41 1,-41 41 0,-122 204-1,-83-40 1,83-123-1,244-123 64,42 0-79,-41 0 0,0 0 15,0-82 1,81 82-1,1-41 1,-123-41-16</inkml:trace>
  <inkml:trace contextRef="#ctx0" brushRef="#br0" timeOffset="258409.9625">13008 16444 0,'0'-41'16,"0"82"30,0 41-30,41-82 0,41 0-1,-41-41 17,-41 0-32,0-41 15,0 0 16,0-41-15,-82 123 0,41 82-1,-41 205 1,82-83 0,0-163-1,164 41 1,-41-82-1,-41-41 1,40-123 0,-122 82-16,123-81 15,-123 81 1,0 41-16,0 0 16,0 0 15,-41 41-16,0 0 1,0 41 0,41 41-1,41 0 1,-41-41-16,82 41 16,0-82-16,-82 40 15,41 83 1,41 0-1,-82-82 1,0 81 0,41-122-1,-1-40 1,83-83 0,-82 0-16,-41 0 31,0 83-31,0-42 15,0 204 48,0-40-63,0 0 16,0-41-1,41 41 1,82-82-1,40 0 1,-81-82 0,-82 0-1,0-41 1,-82 42 0,-40 81 15,-1 41-16,82 81 1,41-81-16</inkml:trace>
  <inkml:trace contextRef="#ctx0" brushRef="#br0" timeOffset="258976.2314">15422 16403 0,'0'-41'16,"0"-41"0,0 0-1,-41 41 16,0 41-15,41 41-16,-82 123 16,82-41-1,0-1 1,123-81 0,-82-41-1,41 82 1,-41-82-16,-41 41 15,0 0 1,-82-41 0,-82 82-1,1-82 1,81-82 0,123-41-1</inkml:trace>
  <inkml:trace contextRef="#ctx0" brushRef="#br0" timeOffset="259376.0996">15667 16321 0,'0'-41'31,"0"123"16,0 0-47,0 0 15,0-1-15,0-40 16,0 0 0,41 41-1,41-82-15,0 0 16,-41-82-16,-41 41 15,82-81 1,-123-42 0,41 123-16,-164 41 15,82 0 1,82 82 0,-82 0-16,82 40 31</inkml:trace>
  <inkml:trace contextRef="#ctx0" brushRef="#br0" timeOffset="259660.1741">16199 15748 0,'0'-41'15,"0"164"48,82 0-63,-82 81 16,0-40-16,41-41 0,-41 81 31,0-122-31,0 0 15,82 81 1,-82-122-16</inkml:trace>
  <inkml:trace contextRef="#ctx0" brushRef="#br0" timeOffset="260045.1831">16404 15830 0,'0'0'0,"0"-82"16,41 82 15,-1 0-31,1 0 16,-41 123 15,82-41-16,-82 0 1,0-164 15,0-41-31,0 41 16,41-40 0,41 122-1,-41 41 1,41 81-1,-1 1 1,-81 245 0</inkml:trace>
  <inkml:trace contextRef="#ctx0" brushRef="#br0" timeOffset="260293.3151">17058 15626 0,'41'-41'0,"0"41"31,41 0-31,-41 82 16,81 204-1,-122 123 1,0 41-1,-81 123 1,-42-369-16</inkml:trace>
  <inkml:trace contextRef="#ctx0" brushRef="#br0" timeOffset="261026.8618">10022 19184 0,'0'0'0,"0"-81"0,-41-1 15,41 0 1,41 0 0,82 82-1,41 246 16,-287 122 1,123-409-1,41-164-15,41 42 15,-1-1-16,1 0 1,-82 205 31,-82 82-47,82 41 16,0-1-1,41-40 1,41-82-1,82-41 1</inkml:trace>
  <inkml:trace contextRef="#ctx0" brushRef="#br0" timeOffset="261477.2027">10881 18530 0,'0'-41'16,"-82"123"15,42 81-15,-42 1-16,-41 81 16,0-40-16,-163 204 31,81 0-16,83-286 1,122-205 31,0 0-31,0 0-16</inkml:trace>
  <inkml:trace contextRef="#ctx0" brushRef="#br0" timeOffset="261776.2917">9695 19062 0,'0'0'0,"-41"-82"0,41 0 16,0 41 0,82 123 30,0 0-30,122 81 0,123 83-1,123-1 1,-286-163 0,-82 41-1,-82-41 1,41-82-1,-41-41-15</inkml:trace>
  <inkml:trace contextRef="#ctx0" brushRef="#br0" timeOffset="261993.4257">11577 19348 0,'0'-41'31,"122"41"0,1 0-15,41-82-16,-42 82 16,1 0-1</inkml:trace>
  <inkml:trace contextRef="#ctx0" brushRef="#br0" timeOffset="262143.4184">11863 19675 0,'-41'0'0,"41"-41"47,123 41-47,0-41 16,-1 41-1,83-122-15</inkml:trace>
  <inkml:trace contextRef="#ctx0" brushRef="#br0" timeOffset="262510.1547">13213 18898 0,'0'0'0,"0"-41"0,0 164 47,0 0-32,0-1-15,0 83 16,123-83 0,-1-122-1,42 0 16,81-204-15,-163-82 0,-164-1-1,-286 42 1,82 327 0,-82 245-1,327 41 1,-41-245-16</inkml:trace>
  <inkml:trace contextRef="#ctx0" brushRef="#br0" timeOffset="324483.0087">44016 30924 0,'41'0'47,"0"0"-31,40 0-16,1 0 15</inkml:trace>
  <inkml:trace contextRef="#ctx0" brushRef="#br0" timeOffset="333459.4727">41193 31374 0,'41'0'47</inkml:trace>
  <inkml:trace contextRef="#ctx0" brushRef="#br0" timeOffset="333717.8385">45488 31210 0,'82'-81'15,"-41"81"48,0 0-47</inkml:trace>
  <inkml:trace contextRef="#ctx0" brushRef="#br0" timeOffset="355469.7338">32848 16157 0,'-82'-41'32,"42"41"-17,-1 0 17,82 0-1,-1 0-31,42 0 15,123 0 1,-83-81-16,165-1 16,-205 82-1,-1-123-15,-81 0 16,0 42 15,-40-83-15,-1 123-1,-82 41 1,-41 0 0,42 82-1,81 41 1,41 81 0,0 42-1,0-42 1,81 1-1,-81-164 1,-81-1 0,-1-40-1,-41 0 1,82 0 0</inkml:trace>
  <inkml:trace contextRef="#ctx0" brushRef="#br0" timeOffset="357302.835">30189 15871 0,'-41'-82'16,"123"82"31,-41-41-47,41 41 15,122-81 1,-163 81 0,41 0-1,-123 0 17,41 40-32,-82-40 15,42 0 1,-42 0-1,82 82 1,0 0 0,0 123-1,41 81 1,-41-163 15,0-1-15,-82-122-1,0-41 1,82 1 0,-41-42-1,41 123 1,41-41 0,82 81-1,-82-40 1,163-41-1,-81-122 1,-41-1 0,-82-41-1,41-122 1,-41 163 15,0 82-15,0-40-1,0 121 1,0 42 0,0 41-16,0 245 15,0-122-15,41 40 16,40 41 0,-40-122-1,41-205 1,-41 0-1,-41-82 1,41-41 0,-41-163-1,-41 122 17,-41 82-17,0 82 1,1 0-1,81-41 1,245-163 0,409-82-1</inkml:trace>
  <inkml:trace contextRef="#ctx0" brushRef="#br0" timeOffset="358004.173">33871 15217 0,'0'-82'16,"-41"82"-1,41-41 1,-41 41-1,0 123 1,41 163 0,-82 491 15,205-613 0,82-82-15,-124-82-16</inkml:trace>
  <inkml:trace contextRef="#ctx0" brushRef="#br0" timeOffset="358503.2347">34321 15707 0,'0'-40'0,"0"-83"15,0 164 32,0 41-47,0 40 16,0 1-16,-82 122 31,82-81-15,0-82-1,0-123 17,0-164-17,0-40 1,82 0 0,41 81-1,-82 123 1,-41 82-1,81 163 1,-81 42 0,0-1-1,41 1 1,-41-205 15,82 40-15,-41-121-16</inkml:trace>
  <inkml:trace contextRef="#ctx0" brushRef="#br0" timeOffset="358686.6302">34157 16239 0,'-41'-41'16,"82"-41"15,82 82-31,0 0 0,40 0 16,165-122-1</inkml:trace>
  <inkml:trace contextRef="#ctx0" brushRef="#br0" timeOffset="358953.2786">34975 15544 0,'0'-82'16,"82"164"31,0 0-47,0 40 0,-82 1 15,82 0-15,-1 245 16,-81-123 0,-122 1-1</inkml:trace>
  <inkml:trace contextRef="#ctx0" brushRef="#br0" timeOffset="359436.6558">36857 15871 0,'0'-41'16,"-41"82"30,0 41-46,-41-41 16,-81 41-16,40-1 16,-40-40-1,81 41 1,164-82 15,327 0-15,-123 0-1,-163 41 1,-1 0 0</inkml:trace>
  <inkml:trace contextRef="#ctx0" brushRef="#br0" timeOffset="360237.4224">38289 15912 0,'0'-82'0,"0"41"16,0-41 15,41 82-31,0 82 16,40 82-1,-40 122 16,-41-163 1,0-287-1,0 1-15,123-83-1,0 205 1,-82 41-1,0 82 1,-41 41 0,0-41-16,0 81 15,0-81 1,0 0-16,0-41 31,81-41-31</inkml:trace>
  <inkml:trace contextRef="#ctx0" brushRef="#br0" timeOffset="360570.2903">39230 15830 0,'0'0'0,"0"-82"16,-41 82 31,41 41-47,0 164 15,0-1 1,41-122 0,41-82-1,40-41 17,-81-41-17,-41-122 1,-41-1-1,-81 164 1,81 41 0,41 205-1,81-164 1</inkml:trace>
  <inkml:trace contextRef="#ctx0" brushRef="#br0" timeOffset="360809.0895">39843 16076 0,'0'-82'63,"0"41"-48,0 0 1,0 123 15</inkml:trace>
  <inkml:trace contextRef="#ctx0" brushRef="#br0" timeOffset="361637.231">40825 15830 0,'0'-82'0,"0"1"15,0 40 1,-82 41 15,82 81-15,-41 124-1,41-41 1,0-42-16,0-81 16,82 0-16,-41-41 15,123 0 1,-82-82-1,-42-122 1,-162-1 0,-1 164-1,41 41 17,82 82-17,41-82 1,205 0-1,-83-41 1,-40-41 0,-41-122-1,-82 40 1,0 82 0,0 1-1,0 162 16,0 42-15,0 41-16,0 286 16,0 0-1,245 163 17,-204-408-17,82-123 1,-82-205-1,-41 0 1,0-245 0,-82 245-1,-41 42 1,41-1 0,82-41-1,164 0 1,122 41-1</inkml:trace>
  <inkml:trace contextRef="#ctx0" brushRef="#br0" timeOffset="362593.8748">42420 15830 0,'0'-82'16,"-40"82"0,40-81-16,0 121 47,40 83-32,-40 0-15,41 40 16,41-122-1,-82 41 1,41-82 0,41 0-1,-82-123 17,0-81-17,0-1 1,0 124-1,0 122 17,0 81-32,0 1 15,0 122 1,0-122-16,41 41 16</inkml:trace>
  <inkml:trace contextRef="#ctx0" brushRef="#br0" timeOffset="363404.0113">43075 16116 0,'0'0'0,"0"-81"15,0-1 1,0 41-1,-41-41 1,0 82 0,0 0-1,41 82 1,-82 41 0,82 40-1,0-40 1,82-82-1,-41-41 1,41 0 0,-41-82-1,-41-204 17,0 245-17,0 123 32,0-41-47,0-1 16,0 83-1,82-82 1,-41-41 0,122 0-1,-122-123 1,41-40-1,-82-42 1,0 164 0,0 0-16,-82 41 31,82 41 0,41 41-15,41-41-1,0-41 1,-41 82 0,-41 0-1,81-41 1,-81 122 0,82-163 15,0 0-16,-41-41-15,-41-41 16</inkml:trace>
  <inkml:trace contextRef="#ctx0" brushRef="#br0" timeOffset="363712.1096">44220 16076 0,'0'40'0,"0"-80"94,0 80-47,0 42-47,0-41 15</inkml:trace>
  <inkml:trace contextRef="#ctx0" brushRef="#br0" timeOffset="365427.3694">36407 17753 0,'0'-41'16,"0"123"15,0 40-31,0 1 16,41 245-1,-41-204 1,41-82-16,-41-42 16</inkml:trace>
  <inkml:trace contextRef="#ctx0" brushRef="#br0" timeOffset="366737.1826">36039 18080 0,'123'0'31,"-41"0"-15,40 0-16,1 0 15,0 0-15,81-82 16,-81 0 0,-123 41-1,0-40 17,0-1-17,0 0 1,0 123 15,0 0-31,0 122 16,41 42-1,-41-41 1,0-124 0,0 1-1,41-122 16,-41-1-15,82 0-16,-1-82 16,1 82-1,0 164 17,-82 82-17,41 0 1,-41-1-1,82-122 1,0-82 0,-82 0-1,81-81 1,-81-42 0,41 164 46,-41 41-62,82-41 16,-41 0 31,-41-82-32,0 41 1,-82 41-1,41 0 1,41 82 0,-41 0-1,41 40 1,0-40 0,164-82-1,-82 0 1,40-82-1,-40-40 1,-82 81 0,0-41-1,82 164 17,-82-41-17,41 81 1,-41-81-1,0 41 1,41-82 0,-41-41-1,82-41 1,-41 1 0,40-1-1,1 41 1,-41 164-1,-41-1 1,82 124 0,-82-205-1,41-41 17,163-123-17,-81 41-15</inkml:trace>
  <inkml:trace contextRef="#ctx0" brushRef="#br0" timeOffset="368354.4202">33953 14071 0,'-41'-82'0,"0"82"0,-41 0 16,0 0 0,41 0-16,0-40 15,-81 40 1,81-41 0,82 41 46,163-123-46,83 41-16,1022-286 15,-328 163 17,83 124-17,0-42 1,-287 41-1,-409 82 1,-327 0-16,-41-41 31,-82 41 16,0 0-47</inkml:trace>
  <inkml:trace contextRef="#ctx0" brushRef="#br0" timeOffset="368758.7435">35671 13908 0,'0'0'0,"-205"0"0,83 0 16,-1 41-1,41-41 1,123 0 15,41 0-31,81 0 16,124-82-16,531-123 16,-368 123-16,0 1 15,491-42 1,-41 123-1,-737-41 1,-163-41 31,-41 82-31</inkml:trace>
  <inkml:trace contextRef="#ctx0" brushRef="#br0" timeOffset="371671.6005">40334 18121 0,'0'82'47,"0"-41"-31,0-1-16,0 42 15,0 0 16,0-41 1</inkml:trace>
  <inkml:trace contextRef="#ctx0" brushRef="#br0" timeOffset="371871.5073">40457 17712 0,'0'-82'15,"41"82"17,-41 82-17,0 0-15,0-42 16</inkml:trace>
  <inkml:trace contextRef="#ctx0" brushRef="#br0" timeOffset="372304.8072">40702 18121 0,'0'-41'31,"41"41"-15,41 0 0,-82 123-1,0-42 1,-41-40 0,41-122 62,0-1-78,41 41 15,0 0 1,41 41 15,-82 123-15,41-42-1,-41 42 1,0-82 0,82-41-1</inkml:trace>
  <inkml:trace contextRef="#ctx0" brushRef="#br0" timeOffset="372771.9564">41439 17753 0,'0'0'0,"0"-82"16,0 0-1,0 41 1,0 164 31,0 0-47,0 40 15,0 205 1,0-40 0,0-165-1,0-81 1,81-41 0,-40-41-16,41-82 15,-82 41 1,0 0-16,0-122 15,0-1 1,-163 41 0,81 123 15,164-81-15,-1-1-1,42 41 1,82-82-1,-124 123-15</inkml:trace>
  <inkml:trace contextRef="#ctx0" brushRef="#br0" timeOffset="372929.0764">42093 18080 0,'0'-82'31,"0"123"1</inkml:trace>
  <inkml:trace contextRef="#ctx0" brushRef="#br0" timeOffset="373621.9412">42584 18080 0,'0'-41'0,"82"82"63,-82 0-63,0 41 15,0-41-15,0-1 16,0 42-1,0-123 17,0 0-17,41-122 1,41-42 0,-41 205-1,-1 41 1,-40 164-1,82-83 1,-82 1 0,41-164 31,-41 0-32,82-81 1,41-83-1,-82 205 17,-41 41-17,0 0-15,40 82 16,-40-1 0,82-81-1</inkml:trace>
  <inkml:trace contextRef="#ctx0" brushRef="#br0" timeOffset="374838.1754">43566 18080 0,'0'-41'16,"0"0"-1,-41 41 1,41-41-1,-41 41 1,0 0 0,41 41-1,-82 82 1,82-82 0,0 41-1,41-82 1,0 0-1,0-41 1,-41-41 15,82 0-15,-82 0 0,0 164-1,0-41 1,0 0-1,41 82 1,41-42 0,-1-81 15,-81-41-31,41-40 16,-41-83-1,0 82 1,0 0-1,0 123 17,0 41-32,0 0 31,0 0-15,0 0-1,41-82 16,41-82-15,-41-41 0,-41 82-1,82 41 17,-82 82-32,0-41 15,41 41 1,-41-1-1,41-81 1,40 0 15,-81-122-15,0 40 0,0-41-1,0 205 32,0-41-47,0 41 16,82-41-1,-41-41 1,0 0 0,41-82-1,-82 0 1,0 0-1,0 123 32,0 41-31,0 204 0,0 41-1,0-122 1,0-82-1,0-41 1,-82-82 0,41-41-1,41-82 1,0 41 0</inkml:trace>
  <inkml:trace contextRef="#ctx0" brushRef="#br0" timeOffset="375311.9327">45243 18121 0,'-82'-82'0,"41"0"31,-41 82-15,42 0-16,-1 0 31,41 123-16,0 0 1,41-1 0,122-40 15,-122-41-15,-41 41 15,-82-82-16,0 0 1,-40 41 0</inkml:trace>
  <inkml:trace contextRef="#ctx0" brushRef="#br0" timeOffset="375672.4452">45325 18203 0,'-41'-41'15,"41"82"32,0 0-47,0 40 16,0 1-16,0-41 15,41 82 1,0-82 0,0-41-1,0 0 1,40-82 0,-81-82-1,-41 42 1,-81 122-1,81 0 1</inkml:trace>
  <inkml:trace contextRef="#ctx0" brushRef="#br0" timeOffset="375971.4809">45693 17794 0,'0'0'0,"0"-82"0,0 0 16,0 164 15,0 40-31,0 1 16,0 82-1,0 40 1,0-163 0,0 41 15,82-123-15</inkml:trace>
  <inkml:trace contextRef="#ctx0" brushRef="#br0" timeOffset="376322.4879">45816 17466 0,'0'-41'16,"41"41"15,-41 41-31,81 123 16,-81-41-1,0-82 1,0-123 47,0 0-63,41 0 15,-41-41 1,0 83-1,82 367 1,-82 41 0,0-41-1,-41-122 1</inkml:trace>
  <inkml:trace contextRef="#ctx0" brushRef="#br0" timeOffset="377839.272">8631 22620 0,'41'0'62,"41"0"-46,41 0-16,0 0 16,-1-122-16,124-1 15,-42-41 17,-367-122-1,40 245-16,41 41 1,0 41 0,41 204 15,41-122-31,0 123 16,41-124-16,-41-40 15,82 82 1,-82-83-1,-123 83 1,-40-82 0,40-82-1,41-41 1</inkml:trace>
  <inkml:trace contextRef="#ctx0" brushRef="#br0" timeOffset="378155.0693">9859 22129 0,'0'0'0,"0"-81"16,0-1 15,0 123-15,0 41-1,-82 286 1,82-123 0,0 1-1,41-83 1,81-122-1,1-41 1</inkml:trace>
  <inkml:trace contextRef="#ctx0" brushRef="#br0" timeOffset="378572.4134">10349 22334 0,'0'0'0,"-40"0"0,40-41 15,0 164 32,0-41-47,0 81 16,0 1 0,0-82-1,0-123 32,0-82-31,0 0-16,40-245 31,42 286-15,0 82-1,41 0 1,0 246-1,-123 163 1,40-164 0,-40-81-1,82-41-15</inkml:trace>
  <inkml:trace contextRef="#ctx0" brushRef="#br0" timeOffset="378805.7136">10104 22743 0,'0'0'0,"0"-41"16,82 41 15,0 0-16,122 0 1,42 0 0,-165 0-16</inkml:trace>
  <inkml:trace contextRef="#ctx0" brushRef="#br0" timeOffset="379055.2109">11086 22170 0,'0'-41'16,"163"82"31,-81 41-47,0 0 15,0 0-15,-82 0 16,41 163-1,-41 0 1,-82-81 0</inkml:trace>
  <inkml:trace contextRef="#ctx0" brushRef="#br0" timeOffset="379272.617">11863 22661 0,'0'-82'0,"123"82"32,-41 0-32,-1 0 15,1 0 1,-41 0-1,0 41-15</inkml:trace>
  <inkml:trace contextRef="#ctx0" brushRef="#br0" timeOffset="379389.1104">12027 22866 0,'0'0'0,"81"0"31,-40 0-15,41 0-16,82-82 15</inkml:trace>
  <inkml:trace contextRef="#ctx0" brushRef="#br0" timeOffset="379972.0943">13377 22498 0,'0'-82'15,"0"41"1,40 41 15,1 0-15,41 82-1,-82 0 1,0 81 0,0-40-1,0-205 32,0 0-47,0-40 16,82-83-1,0 164 1,0 41 0,-1 0-1,1 164 1,-82-1-1,0 42 1,0-164 0,41 0 15,0-41-15,-41-82-16</inkml:trace>
  <inkml:trace contextRef="#ctx0" brushRef="#br0" timeOffset="380289.2492">14154 22498 0,'0'-82'16,"0"164"-16,0-205 16,0 205 31,-82 0-47,82 81 15,0-122 1,123 0-1,-82-41 1,122-82 15,-122-81-15,-82-1 0,-41 82-1,-40 41 1,81 82-16,-41 82 15,82-82-15,0 41 16,41-82-16</inkml:trace>
  <inkml:trace contextRef="#ctx0" brushRef="#br0" timeOffset="380489.295">14563 22579 0,'0'-81'16,"0"40"15,41 82 1,-41 0-17</inkml:trace>
  <inkml:trace contextRef="#ctx0" brushRef="#br0" timeOffset="381306.0584">15136 22375 0,'0'0'0,"0"-82"15,0 0 1,-82 82 0,82 41 15,-41 123-15,41-1-1,0-40 1,0-82-1,204-41 1,-163-82 0,41-40-1,-164-42 1,-163-41 0,204 205-1,0 0 1,41 41 15,82-41-31,245 0 31,-245 0-15,0-82 0,-41 1-1,-41-42 1,0 82-16,0-82 15,0 246 32,0 0-47,0 204 16,41 41 0,-1-41-1,42-204 1,41-82-1,-82-41 1,41-82 15,-82-41-15,0 42 0,-82-83-1,0 164 1,82-41 15,0-41-31,123 82 16,40-163-1</inkml:trace>
  <inkml:trace contextRef="#ctx0" brushRef="#br0" timeOffset="382238.896">16567 22252 0,'0'-82'16,"0"164"31,82 41-32,-82 0-15,82-1 16,-82-81-16,41 41 16,82-82 15,-83-123 0,-40-122-15,0-1-1,-81 206 1,81 80 15,0 165-15,0 40 0,41-40-1,40-123-15</inkml:trace>
  <inkml:trace contextRef="#ctx0" brushRef="#br0" timeOffset="383039.4233">17467 22457 0,'0'0'0,"0"-41"0,0-41 15,0 0-15,-41 82 16,0-41 15,1 41-15,-83 82 0,123 123-1,-41-1 1,41-81-1,123-123 1,-42 0 0,1-41-1,-41-82 1,-41 1 0,0-1-1,0 205 32,0-1-47,0 1 16,0 41 15,41-82-15,123-41-1,-83-41 1,1-82-1,-82 1 1,0-1-16,0 0 16,0 82-1,0-41-15,0 123 47,0 0-47,0 41 16,0 0-1,41 0 1,123-41 15,-41 40-15,-83-40 0,-40 0-1,41-41 16,123-123-15,-123 83-16</inkml:trace>
  <inkml:trace contextRef="#ctx0" brushRef="#br0" timeOffset="383172.9235">18940 22252 0,'-41'82'62,"41"0"-46</inkml:trace>
  <inkml:trace contextRef="#ctx0" brushRef="#br0" timeOffset="383539.5921">16322 23684 0,'0'0'16,"-123"0"-16,0 0 0,1 41 15,203-41 48,124-41-63,81 41 16,369-123-1,-42 0 1,-163 42-1,-245 81 1</inkml:trace>
  <inkml:trace contextRef="#ctx0" brushRef="#br0" timeOffset="383756.4301">16854 23970 0,'-82'123'0,"0"-123"16,123 0 15,123 0-15,367-123 0,-40 41-1,-82-40 1,-327 122-16</inkml:trace>
  <inkml:trace contextRef="#ctx0" brushRef="#br0" timeOffset="402724.1793">29657 15667 0,'0'-41'0,"0"-41"32,0 41-1,0 0 0,-81 82 32,-42 41-48,-41 81 1,123-81-1,41-41 1,0 0 0,82-41 31,-41 0-47,82 0 15,-82 82 1,0-82-1,-41 122 1,-41 1 0,-82 0-1,0-41 1,82 0 0,-40-82-1,122 0 48,-41 40-48,81-40-15,-81 82 16,0 0-16,0 123 16,0 122-1,0 0 1,-41-82-16,-40 1 31,81-82-15,0-124-1,41-40 1,81 0-16,-40 0 16,41-81-1</inkml:trace>
  <inkml:trace contextRef="#ctx0" brushRef="#br0" timeOffset="407611.3317">10799 24625 0,'0'0'0,"-163"0"0,40 0 16,82 81-16,-41-81 0,123 0 47,41 0-32,654-163 17,-490 163-32,163-82 15,-245 82-15,-1-82 16,42 82-1,-205-41 1,0 0 15</inkml:trace>
  <inkml:trace contextRef="#ctx0" brushRef="#br0" timeOffset="411359.0202">10963 24502 0,'0'-82'0,"0"41"16,0-41 15,-82 42 0,82 121 1,41 287-1,-41-204-16,0-41-15,41 0 16,-41-83 0,0 42-16,0-41 15,-41-41 63,-41-123-46,82 42-17,-41 81-15,41-82 16,-40 82 0,40 41 30,40 41-46,-40-42 16,41 1 0,0-41-1,82 0-15,-41 0 16,0 0 0,40 0-16,-81 0 15</inkml:trace>
  <inkml:trace contextRef="#ctx0" brushRef="#br0" timeOffset="413140.4353">17345 23643 0,'40'0'937</inkml:trace>
  <inkml:trace contextRef="#ctx0" brushRef="#br0" timeOffset="425560.651">31744 26138 0,'41'0'32,"40"0"-32,206-41 15</inkml:trace>
  <inkml:trace contextRef="#ctx0" brushRef="#br0" timeOffset="457212.6804">41889 24666 0,'-41'0'78,"41"40"125</inkml:trace>
  <inkml:trace contextRef="#ctx0" brushRef="#br0" timeOffset="462318.2833">11249 25238 0,'-81'0'0</inkml:trace>
  <inkml:trace contextRef="#ctx0" brushRef="#br0" timeOffset="463647.9053">11372 25893 0,'0'-41'0,"0"-41"15,-41 82 32,-82 123-31,42 81 15,-1 83-15,0-247-1,82 1 1,0-122 15,0-165-15,123-122-1,-41 82 1,-1 122 0,-40 164-16,-41-41 15,82 123 16,-82 41-15,41 81-16,-41 410 31,82-410-15,-82-163 0,41 82-1,41-123 1,-82-82-1,0-82 1</inkml:trace>
  <inkml:trace contextRef="#ctx0" brushRef="#br0" timeOffset="463864.4583">10840 26097 0,'0'0'0,"-41"0"16,164 0 31,41-41-47,-1 41 16,83 0-1,81-81 1</inkml:trace>
  <inkml:trace contextRef="#ctx0" brushRef="#br0" timeOffset="464147.737">12190 25565 0,'0'-81'16,"0"-1"-1,-41 41 1,41 164 31,0-1-32,0 42 1,0 450 0,0-369-1,41-40 1,-41-42-1,0-122-15</inkml:trace>
  <inkml:trace contextRef="#ctx0" brushRef="#br0" timeOffset="464547.925">10431 25688 0,'0'0'0,"0"-82"16,0 1-1,-82-1 1,82 204 31,0 42-31,0 41-16,0 245 15,0 0 1,0-164-1,0-82 1</inkml:trace>
  <inkml:trace contextRef="#ctx0" brushRef="#br0" timeOffset="465081.2927">12681 26179 0,'-82'0'15,"123"0"32,164-41-47,163 41 47,-327 0-47</inkml:trace>
  <inkml:trace contextRef="#ctx0" brushRef="#br0" timeOffset="465264.1076">12763 26547 0,'0'0'0,"-41"0"16,41-41-1,82 0 17,41 41-32,81 0 15,-40 0 1,-123 0-1</inkml:trace>
  <inkml:trace contextRef="#ctx0" brushRef="#br0" timeOffset="465632.0972">13049 25811 0,'0'-41'16,"-82"0"-16,82-41 0,0 0 15,0 42 17,0 121 14,0 83-46,0 122 16,41 1 15,-41 40-15,0 0 0,0-286-1,0 41 1,41-82-16</inkml:trace>
  <inkml:trace contextRef="#ctx0" brushRef="#br0" timeOffset="466198.189">13949 25975 0,'0'0'0,"0"-41"0,0-41 15,0 41 1,0 164 31,0 163-32,0-122 1,41-124 0,41 42-1,-41-82 1,82 0-1,-1-204 1,-81 40 15,-41-40-15,0 40 0,-82 123-1,-40 41 1,-42 0-1,82 41 1,0 123 0,82-1-1,164-122 1</inkml:trace>
  <inkml:trace contextRef="#ctx0" brushRef="#br0" timeOffset="466390.0112">15054 26465 0</inkml:trace>
  <inkml:trace contextRef="#ctx0" brushRef="#br0" timeOffset="467631.5546">11127 28183 0,'0'-81'0,"0"40"31,0 163 0,0 1-15,0 286-1,0-41 32,0-327-31,0-82 0,0-41-1,0 1 1,0-206-1,0 83 1,81-42 0,42 42-1,-123 122 1,41 82 0,41 41 15,-82 41-31,0 40 15,41 83 1,-41 368-16,0-369 16,0-40-1,82 81 1,-82-163 0,41-82-1,40-41 1,-40-122-1</inkml:trace>
  <inkml:trace contextRef="#ctx0" brushRef="#br0" timeOffset="467981.6876">10799 28756 0,'-81'0'0,"162"0"63,1-41-63,0 41 15,41-82-15,-1 82 16,1-41-16,0 41 16,122-81-1</inkml:trace>
  <inkml:trace contextRef="#ctx0" brushRef="#br0" timeOffset="468348.366">12436 28020 0,'-41'0'31,"82"0"16,0 0-32,40 0-15,42-41 16,0 41 0,0 0-1</inkml:trace>
  <inkml:trace contextRef="#ctx0" brushRef="#br0" timeOffset="468631.7623">13213 27652 0,'0'-41'16,"0"82"62,0 40-63,0 42-15,0-41 16,0 0-16,0 0 16,0 81-1,0 42 1</inkml:trace>
  <inkml:trace contextRef="#ctx0" brushRef="#br0" timeOffset="469931.9651">14481 29001 0,'0'82'47,"41"-82"-16,-41-41 0,0 0 1,0 1 14,0-1 48,-41 41-78,123 0 78,0-41-79,-41 41-15,-1-123 16,-40 82-16,123 0 0,-123-41 15,0 42-15,0-124 32,0 82-32,-41 0 15,0 82 1,-122 246 0,81-1-1,82-40 1,41-42-1,82-81 1,-1-82 0,-81 0-16,41-82 15</inkml:trace>
  <inkml:trace contextRef="#ctx0" brushRef="#br0" timeOffset="470881.7093">15095 28633 0,'0'-81'0,"0"40"15,81 41 1,42-41 0,-41 82-1,-82 81 1,-41 165-1,-41-246 1,82-1 0,0-121 15,41-1-31,0 0 16,41-41-16,0-163 15,-41 204 1,-41 41-16,0 0 15,0 82 32,0 41-31,0 41 0,0 122-1,0-81 1,0-123-16,0 41 15,81-42-15,42-40 16,-41 0 0,41-245-1,-82 81 1,-41-40 0,0 81-1,0 205 32,0 0-31,0 41-1,0-42 1,0 42 0,81-123-1,-40 0 1,82-41-1,0-122 1,-41-247 0,-42 370-1,-40-42 1,0 164 15,0 81-15,0-81-1,41 0 17,82 0-17,-82 81 1,-82-163 0,-82 0-1,42-41 1,-1-81-16</inkml:trace>
  <inkml:trace contextRef="#ctx0" brushRef="#br0" timeOffset="471015.5477">16281 27611 0,'82'0'31,"0"0"-16</inkml:trace>
  <inkml:trace contextRef="#ctx0" brushRef="#br0" timeOffset="471581.815">17058 27447 0,'0'-82'16,"0"41"-1,0 123 32,0 41-47,0 41 16,82-42-16,-82 287 15,41-245 1,41-123 15,40-123-15,-40-123 0,41-204-1,-123 287 1,0 40-1,0 0 1,0 164 15,-41-41-31,41 0 16,0 122 0,123 1-1,-41-123 1,-1 163-1,-81-163 17,-81 82-17,81-82-15,-123-41 16,82 0-16,-41 0 16</inkml:trace>
  <inkml:trace contextRef="#ctx0" brushRef="#br0" timeOffset="471764.952">16895 27447 0,'0'-82'16,"81"82"-1,42 0-15,123 0 16,-124 0-1</inkml:trace>
  <inkml:trace contextRef="#ctx0" brushRef="#br0" timeOffset="509635.2782">7486 26261 0,'-82'0'0,"82"41"15,-41-41 16,0 0 1,41 82 30,-41-82-46,123 0 62,0-41-62,0 41-1,0 0 1,-41-41-1,-1 41 1,42 0 0,-41 0-1,0 0 1,0 0 15,41 0-15,0 0-1,40 0 1,-40 0 0,41 0-1,-41 0 1,122 0 0,-163 0-1,0 0 16,-41-41 79,0-41-95,-82 41-15,41-41 32,-40 41-32,-1 41 15,-41-81 1,82 81 0,0 0-1,0 0 1,82 0 62,0 41-62,82-41-16,0 40 31,-42-40-16,42 41 1,-82 41 0,-41-41-1,0 164 1,-245 81 0,40 41-1,123-245 1</inkml:trace>
  <inkml:trace contextRef="#ctx0" brushRef="#br0" timeOffset="520220.1547">31007 20698 0,'82'0'47,"82"0"-47,-1 0 16,287 0-1,-286 0 1,-164 41 0</inkml:trace>
  <inkml:trace contextRef="#ctx0" brushRef="#br0" timeOffset="520404.4076">31376 20943 0,'0'0'0,"-82"0"16,164 0 15,-1 0-15,165 0-1,81-41 1</inkml:trace>
  <inkml:trace contextRef="#ctx0" brushRef="#br0" timeOffset="520654.0832">31948 20575 0,'0'0'0,"-82"0"16,82-41-16,-40 41 15,40-41 1,81 41 15,83 0-15,-82 164 0,-41-41-1,-123-1 1,-123 42-1,205-123 1</inkml:trace>
  <inkml:trace contextRef="#ctx0" brushRef="#br0" timeOffset="521053.891">34035 20125 0,'0'-41'31,"0"164"0,0 41-31,0 81 16,-82-81 0,82 122-1,0-41 1,0-163-16,0 0 15,0 0 1,41-82 0,-41-41-1</inkml:trace>
  <inkml:trace contextRef="#ctx0" brushRef="#br0" timeOffset="521586.8212">34648 20371 0,'0'0'0,"0"-41"15,0 122 48,0 42-63,0-41 15,0 0-15,0 41 16,0 122 0,0-163-1,0-41 1,0-123 15,0-41-15,41-409-1,41 328 1,0 81 0,-41 123-1,81 123 17,-122 0-17,82 204 1,-82 0-1,0-82 1,123-81 0,-123-123-1,0-82 1,0-41 0</inkml:trace>
  <inkml:trace contextRef="#ctx0" brushRef="#br0" timeOffset="521786.985">34525 20821 0,'123'0'47,"41"0"-32,-1 0-15,1 0 16,81 0 0</inkml:trace>
  <inkml:trace contextRef="#ctx0" brushRef="#br0" timeOffset="522120.1388">35712 20330 0,'-41'-41'0,"41"123"62,0 40-62,0 1 16,0 41-16,41-1 16,-41 83-1,0-1 1,0-81 0,0-82-1,0-42 1</inkml:trace>
  <inkml:trace contextRef="#ctx0" brushRef="#br0" timeOffset="522404.3002">36448 20943 0,'0'-41'16,"123"41"31,-1-41-32,1 41-15,0 0 16,0 0-16,-1 0 15</inkml:trace>
  <inkml:trace contextRef="#ctx0" brushRef="#br0" timeOffset="522587.293">36571 21148 0,'82'0'63,"-42"0"-63,42 0 15,0 0-15,0 0 16,0 0-16</inkml:trace>
  <inkml:trace contextRef="#ctx0" brushRef="#br0" timeOffset="523070.6309">38002 20780 0,'0'-41'15,"-40"-41"-15,40 123 63,0 41-47,0-1-16,-82 1 15,82 82 1,82 81-1,-1-163 1,42-82 0,82-123-1,-164-40 17,-41-42-17,0 83 1,-164 40-1,123 82-15,-41 0 16,0 0-16,1 0 0,-1 41 16,41 40-1,0-40 1</inkml:trace>
  <inkml:trace contextRef="#ctx0" brushRef="#br0" timeOffset="523275.604">38902 21230 0,'82'0'31,"-41"122"0</inkml:trace>
  <inkml:trace contextRef="#ctx0" brushRef="#br0" timeOffset="524637.2394">31703 23807 0,'-41'0'0,"123"0"63,0 0-47,-42 0-16,83-41 15,-41 41 1</inkml:trace>
  <inkml:trace contextRef="#ctx0" brushRef="#br0" timeOffset="524820.7975">31621 24052 0,'82'0'47,"0"0"-31,-1 0-16,1-41 15,0 41-15</inkml:trace>
  <inkml:trace contextRef="#ctx0" brushRef="#br0" timeOffset="525053.9865">31989 23643 0,'0'-41'16,"-82"41"-1,82-41-15,41 41 32,82 0-17,-82 0-15,41 205 16,-41-42-16,-41-40 15,-82 122 1,0-81 0,82-123-16</inkml:trace>
  <inkml:trace contextRef="#ctx0" brushRef="#br0" timeOffset="525620.3257">32685 24134 0,'0'-41'16,"0"-41"-1,0 0 1,41 82-1,40 0 1,-81 41 0,41 82-1,-41-41 1,0 40 0,0-40-1,0-204 32,0 40-47,0 0 16,164-164-1,-82 206 17,-41 40-17,-41 40 1,40 165-1,-40-41 1,0-1 0,0-81-1,0 0 1,82-82 0,0-82-1,-41 0-15</inkml:trace>
  <inkml:trace contextRef="#ctx0" brushRef="#br0" timeOffset="525938.3151">33380 24216 0,'0'-41'0,"0"82"0,0-205 16,0 123 15,0 123 1,0 0-17,0 81 1,0-122-1,82 82 1,41-123 0,-1-82-1,-122-41 1,0-40 0,-122-1-1,40 123 1,0 41-16,0 82 15,82-41 1,0 0-16,0 82 16</inkml:trace>
  <inkml:trace contextRef="#ctx0" brushRef="#br0" timeOffset="526371.2886">33953 24052 0,'0'-82'15,"41"82"32,0 123-31,-41-41-16,0 81 15,0-40 1,0-41 0,0-123 15,0-41-15,81-41-1,83-163 1,-123 245-1,41 41 1,-41 123 0,-41 0-1,81 81 1,-81-81 0,0-41-1,0-123-15</inkml:trace>
  <inkml:trace contextRef="#ctx0" brushRef="#br0" timeOffset="527822.1411">35548 24175 0,'0'0'0,"-82"0"0,164 0 62,41 0-46,-41 0-16,-41 0 15,40 0 1,-122 0 15,-122 204-15,-1-40 0,123-82-1,-41-1 1,123-81-1,82 0 1,82-81 0,-83-1-1,-40 0 1,0-41 0,-82 82-1,41 41 63,82 0-62,-42 0 0,-40 0-1,-41-40 1,0-1-1,0-82 1,-81 82 0,-42 123-1,82 0 1,41-1-16,0 42 16,0-82-16,0 82 15,41-123 1,245 0-1,-163-164 1,-82 1 0,81-42 15,-81 82-15,-82 123 15,41 82-16,-81-41 1,162 123 0,1-164-1,0 0 1,-82 41 0,0 81-1,0-40 1,0 41-1,82-123 32,0-41-47,122-82 32,-40 41-17,-164 1 1,-41 81-1,41-41 1,-41 0 0,41-41-1,0 164 32,0 81-31,0-40-1,-41 0 1,41-82 0,123-41-1,-82-164 17,82 0-17,-123-40 1,-82 204-1,-41 0 1,0 123 0,123-42-1,0-40 1,82-41-16</inkml:trace>
  <inkml:trace contextRef="#ctx0" brushRef="#br0" timeOffset="528253.9663">39189 23970 0,'0'-41'16,"82"0"-1,-164 41 16,41 0-15,-82 123 0,82 0-1,41-41 1,0-1 0,123-81-1,-82 41 1,0-41-16,-41 41 15,0 41 1,0 0 0,-41-82-16,-164 82 31,124-82-15,-1-41-1,123-41 1,0 41-16</inkml:trace>
  <inkml:trace contextRef="#ctx0" brushRef="#br0" timeOffset="528637.427">39639 24257 0,'0'-41'31,"-82"41"16,41 41-32,41 40-15,0 83 32,0-82-17,41 0 1,123-82-1,-124-123 1,42-41 0,-82-81-1,-163 81 1,-1 205 0,-40 123-1,163-1 1,41-122-1</inkml:trace>
  <inkml:trace contextRef="#ctx0" brushRef="#br0" timeOffset="528955.0639">40211 23847 0,'0'0'16,"0"-81"-16,0-1 16,41 0-1,-41 41 1,0 123 15,0 41-15,0-1-16,0 124 15,0-123 1,0-1-16,0 83 16,0-83 15</inkml:trace>
  <inkml:trace contextRef="#ctx0" brushRef="#br0" timeOffset="529322.3122">40621 23070 0,'40'0'0,"42"-41"31,-82 82-15,0 41-16,41 123 15,-41-164 1,0-1 0,0-80 15,123-83-15,-123 41-1,82 41 1,-41 41-1,40 205 1,-81-1 0,0-40-1,0-82-15</inkml:trace>
  <inkml:trace contextRef="#ctx0" brushRef="#br0" timeOffset="529456.2916">42093 23479 0,'0'41'31</inkml:trace>
  <inkml:trace contextRef="#ctx0" brushRef="#br0" timeOffset="530154.3605">31416 26302 0,'-81'0'15,"81"-41"1,41 41 15,409 0 0,-369 82-15</inkml:trace>
  <inkml:trace contextRef="#ctx0" brushRef="#br0" timeOffset="530321.6624">31416 26588 0,'-122'0'0,"163"0"31,40 0-31,1 0 16,0 0-16,0-41 15,0 41-15</inkml:trace>
  <inkml:trace contextRef="#ctx0" brushRef="#br0" timeOffset="530571.0569">31785 26220 0,'0'0'0,"-82"-41"15,82-41-15,41 41 32,41 41-17,-42 41 1,42 164-1,0 163 1,-205-164 0,42-122-1,81-41-15</inkml:trace>
  <inkml:trace contextRef="#ctx0" brushRef="#br0" timeOffset="531338.2926">34362 26343 0,'0'-82'0,"0"123"31,0 81-15,-82 1-16,82 0 16,-123 245 15,41-245-15,82-164 15,82-123-16,-82-81 1,41-82 0,123 163 15,-82 164-15,40 82-1,-40 163 1,-41 1-1,-41-124-15,0 83 16,82-123-16,-82-41 16,41 40-1,0-81 1,-41-81 0</inkml:trace>
  <inkml:trace contextRef="#ctx0" brushRef="#br0" timeOffset="531554.9521">33871 26834 0,'-82'0'0,"123"0"31,82 0-16,40 0-15,42-82 16,204 0 0,-245 82-16</inkml:trace>
  <inkml:trace contextRef="#ctx0" brushRef="#br0" timeOffset="531754.68">35262 26220 0,'122'0'47,"1"0"-32,0 0-15,-41-41 16,0 41-16,-1 0 15</inkml:trace>
  <inkml:trace contextRef="#ctx0" brushRef="#br0" timeOffset="531921.6615">35875 25893 0,'0'41'47,"0"0"-47,0 40 15,41 42-15,-41 122 16,0-81 0</inkml:trace>
  <inkml:trace contextRef="#ctx0" brushRef="#br0" timeOffset="532721.0238">37757 26670 0,'0'-82'0,"0"41"16,-82 0-1,41 41 17,-40 41-17,-42 205 17,123-165-32,0-40 15,0 0-15,41-41 16,81 0-1,1-41 1,41-163 0,-164-1-1,0-81 1,0 41 0,-41 163-1,41 0-15,0 123 31,-41 41-31,41 245 16,0 0 0,41 41 15,0-245-15,81-123-16</inkml:trace>
  <inkml:trace contextRef="#ctx0" brushRef="#br0" timeOffset="533055.2656">38207 26629 0,'0'0'0,"-41"82"63,41 0-63,0-1 15,0 1-15,0-41 16,0 0-16,82-41 16,41 0-1,-1-82 1,-122 41 0,0-81-1,-81-124 1,-1 246-1,-82 41 1,123 164 0,41-164-16</inkml:trace>
  <inkml:trace contextRef="#ctx0" brushRef="#br0" timeOffset="533654.6313">38821 26711 0,'0'41'31,"81"-41"-15,1 0-1,0 0 16,-82-82-31,0 41 16,-41-123 0,-41 164-1,-81 0 1,122 205 0,41-41-1,0-83-15,82-40 16,40 41-1,-40-82-15,82 0 16,-1-82 0,-40-163 15,-123 81-15,0 41-1,-41 123 1,0 0-1,41 82 1,41 0 0,123 41-1,-41-41 1,-1 40 0,-204-81 15,1-41-31,-124 0 15,164 0 1</inkml:trace>
  <inkml:trace contextRef="#ctx0" brushRef="#br0" timeOffset="534221.7258">40457 26711 0,'0'-82'16,"0"41"0,41 41-1,41 0 1,-41 82 0,-41 82-1,0-83 1,0 42-1,0-205 32,0-40-47,81 40 16,42-82 0,-82 82-1,41 164 1,-82 82-1,0-1 1,0-40 0,41-82 15,81-41-15,-40-41-16</inkml:trace>
  <inkml:trace contextRef="#ctx0" brushRef="#br0" timeOffset="534521.8375">41275 26670 0,'0'-82'15,"0"164"-15,0-205 16,0 205 31,0-41-47,0 123 16,0-124-1,41 1 1,0-41-1,82-41 1,-123 1-16,0-124 16,0 82-1,0 41 1,-41-41 0,-123 82-1,41 164 1,123-82-1,41-41-15</inkml:trace>
  <inkml:trace contextRef="#ctx0" brushRef="#br0" timeOffset="534788.5381">41848 26220 0,'0'-82'0,"0"41"16,-41 41-16,41-41 16,0 123 15,0 41-15,0 122-1,0 1 1,41-83-1,0-81 1,-41-41-16</inkml:trace>
  <inkml:trace contextRef="#ctx0" brushRef="#br0" timeOffset="534939.2799">41766 26588 0,'82'0'31,"0"0"-15,40 0-16,124-41 15</inkml:trace>
  <inkml:trace contextRef="#ctx0" brushRef="#br0" timeOffset="536271.4358">38616 28102 0,'-41'0'16,"41"40"-1,41-40 17,0 0-32,164-81 31,-205-165 0,0 205-15,-205 82-1,82 205 1,123-1 0,0-122 15,41-41-15,82-82-1,0 0 1,-82-205-1,40 82 1,-40-40 0,0 163 31,-41 41-32,0 0-15,0 122 16,0 1-1,0-123 1,0 0 0,123-82 15,-82-41-15,82-41-1,-42-81 1,-81 40-1,-41 205 17,41 41-32,-40 0 15,40 81 1,0-40 0,40-82-1,42-41 1,41 0-1,-82-164 1,0 1 0,-41 244 31,0 1-32,0 41 1,0-82-1,0 0 1,82-41 0,122 0-1,-122-205 1,-41 1 0,-41 81-1,82 123 1,-82 41 15,0 0-31,0 81 16,41-81 15,40 123-15,-81-123-1,-81-41 1,-42 0-1,0-123-15</inkml:trace>
  <inkml:trace contextRef="#ctx0" brushRef="#br0" timeOffset="536388.0943">39843 27774 0,'41'0'16,"41"0"-16,0 0 15,41 0-15</inkml:trace>
  <inkml:trace contextRef="#ctx0" brushRef="#br0" timeOffset="536888.7901">40580 27529 0,'0'-41'16,"0"82"31,0 41-47,0 40 15,0 1-15,0 0 16,0 204 0,0-245-1,0 0 1,41-82-1,122-82 1,-122-41 0,41-81 15,-82 81-15,0 164 30,0 0-46,0 41 16,0 40 0,82 42-1,-82-82 1,-41-82 15,0 0-31,-41 0 16,-122-82-1</inkml:trace>
  <inkml:trace contextRef="#ctx0" brushRef="#br0" timeOffset="537038.1348">40457 28020 0,'0'-82'15,"82"82"-15,0 0 16,-1 0-16,42 0 15,123 0 1,-165 0-16</inkml:trace>
  <inkml:trace contextRef="#ctx0" brushRef="#br0" timeOffset="537167.0055">42011 28265 0,'-122'82'32</inkml:trace>
  <inkml:trace contextRef="#ctx0" brushRef="#br0" timeOffset="537421.9841">38862 29738 0,'0'0'0,"81"-82"47,83 82-47,81 0 15,42 0-15,367 0 16,-531 0 0</inkml:trace>
  <inkml:trace contextRef="#ctx0" brushRef="#br0" timeOffset="537655.5">38698 30556 0,'0'0'0,"-82"0"16,123 0 0,41 0-1,245 0 1,-81-41-16,163 0 15,-287 41 1</inkml:trace>
  <inkml:trace contextRef="#ctx0" brushRef="#br0" timeOffset="686438.036">34321 25320 0,'-82'0'0,"41"0"15,-41 0 1,41-41-1,-245-41 17,0 82 15,245 0-32,123 41 1,40-41-1,1 0 1,41 82-16,408-82 16,-285 0-16,-42 0 15,205 0 1,0 0 0,-163 0-1,-206 0 1,-40 0-1,-123-41 32</inkml:trace>
  <inkml:trace contextRef="#ctx0" brushRef="#br0" timeOffset="686825.7672">34362 25484 0,'0'0'16,"-82"0"-16,41 0 0,164 0 62,40-41-62,410 41 16,41-82-1,-164 82 17,-205-82-17,-204 82 1</inkml:trace>
  <inkml:trace contextRef="#ctx0" brushRef="#br0" timeOffset="688337.2311">35998 22784 0,'0'-82'0,"0"164"63,0 0-48,0 0-15,0-1 16,0 83 0,0-41-1,0-41 1,0-1-1,0 1 1,0-123 47,0-41-63,0 42 15,41-1 1,-41-123-1,0 123-15,0 0 16,0-82-16,0 83 16,0-83-1,0 41 1,0 0 0,0 0-1,0 123 63,0 41-62,0-41-16,0 0 16,-82 41-1,41 40 1,41-40-1,-82-82 1,82 41 0,0-82 15,0-41-15,0 1-1,41-1 1,0-82-1,41 42 1,-41 40 0,0 82 15,41 0-15,-41 0-1,-41 122 1,0-40-1,41 41 1,-41-41 0,0-41-1,81 40 1,-40-81-16</inkml:trace>
  <inkml:trace contextRef="#ctx0" brushRef="#br0" timeOffset="689865.456">37553 21680 0,'0'81'47</inkml:trace>
  <inkml:trace contextRef="#ctx0" brushRef="#br0" timeOffset="751578.7531">32971 24052 0,'-41'0'15</inkml:trace>
  <inkml:trace contextRef="#ctx0" brushRef="#br0" timeOffset="752477.304">33953 22334 0,'-41'0'15,"82"0"79,41 82-78,81-82-16,83 0 15,1185-205 17,-817 205-17,-164 0 1,41 0 0,-368 0-16,-42-41 15</inkml:trace>
  <inkml:trace contextRef="#ctx0" brushRef="#br0" timeOffset="752844.5893">35384 22252 0,'0'0'0,"-81"0"0,-42 0 16,82 82-1,205-82 32,81 0-47,573-123 16,-122 41-1,-246 82 1,-369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02:0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27203 9163 0,'0'0'0,"0"-82"0,0 41 16,0 82 15,-204 613 0,-42 42 1,205-655-17,82-123 17,0-41-17,204-450 1,-81 123-1,-82 205 1,-82 204 0,41-41 15,41 287-15,-82 122-1,0 41 1,0 41-1,0-286-15,0 0 16,0-41 0,41-82-1,-1 0 1,-40-82 0</inkml:trace>
  <inkml:trace contextRef="#ctx0" brushRef="#br0" timeOffset="216.4974">26671 9981 0,'0'0'0,"41"0"47,41 0-32,41 0-15,81 0 16,1-82-16,40 82 16,1-41-16</inkml:trace>
  <inkml:trace contextRef="#ctx0" brushRef="#br0" timeOffset="533.2882">29167 9449 0,'0'-41'15,"-82"123"16,41 41-31,-41-1 16,-41 124 0,-40 40-1,40-81 1,41-124 0,41-81-1</inkml:trace>
  <inkml:trace contextRef="#ctx0" brushRef="#br0" timeOffset="766.6289">28471 9776 0,'0'0'0,"0"-82"15,41 82 32,0 0-47,41 82 16,41 41-1,-1 81 1,1 83 0</inkml:trace>
  <inkml:trace contextRef="#ctx0" brushRef="#br0" timeOffset="983.594">29698 9940 0,'0'-82'0,"82"82"31,-41 0-15,41 0-16,41 0 16,81 0-1,-163 0 1</inkml:trace>
  <inkml:trace contextRef="#ctx0" brushRef="#br0" timeOffset="1133.0127">29903 10226 0,'41'0'31,"0"0"-31,81-41 16,1 41 0,0-41-16</inkml:trace>
  <inkml:trace contextRef="#ctx0" brushRef="#br0" timeOffset="1500.2671">31212 9694 0,'0'-40'16,"0"80"15,-41 42-16,41 41-15,0 122 16,0-40 0,82-82 15,41-42-15,40-162-1,-40-42 1,-41-82-1,-82 42-15,-41-42 16,0 123-16,0 82 16,-204 0-1,-1 123 1,1 41 0</inkml:trace>
  <inkml:trace contextRef="#ctx0" brushRef="#br0" timeOffset="2400.7245">29044 11535 0,'0'-41'0,"0"0"16,0 164 46,0 41-62,0-1 16,0 1-16,0 245 47,0-368-16,0-82-16,-82-41 1,82 0 0,-41 1-1,41-1 1,0 123 46,0 0-62,0 40 32,0 42-17,0-82 1,41-41 0,82 0-1,40-41 1</inkml:trace>
  <inkml:trace contextRef="#ctx0" brushRef="#br0" timeOffset="3467.1799">29044 13294 0,'0'-82'16,"0"41"-1,41 123 16,-41 0-31,0 204 32,0-163-1,82-123 0,-82-82-31,41-122 16,40-1-1,-40 42 1,41 163 0,-82 40-1,41 1 1,-41 41 0,0 82-1,0-1 1,0-122-1,41-41 1,122-41 0,-81-122-1,-82 81-15,0-41 16,0 41-16,0 164 47,0 0-47,0 41 15,82-82 1,0 40 15,41-81-15,-42-40 0,-81-83-16,82 0 15,-82 41-15,-82-40 16,-40 81-1,-1-41 1,0 286 0,123-81-1</inkml:trace>
  <inkml:trace contextRef="#ctx0" brushRef="#br0" timeOffset="4367.3907">30517 13090 0,'0'-82'0,"0"41"15,0-41 17,40 164-1,42 163 0,-82-122-15,0-82-1,0-123 17,0 0-17,123-122 1,0 40 0,-82 164 15,-41 41-31,0 164 15,0-1 1,0-81 15,41-41-15,-1-123-16</inkml:trace>
  <inkml:trace contextRef="#ctx0" brushRef="#br0" timeOffset="5183.6714">32603 12558 0,'0'0'0,"0"-41"0,0-41 15,0 0-15,0 41 16,0 82 31,0 82-31,0 122-1,0 83 1,0-206-1,0-81 1,41-41 0,163-82-1,-122 1-15,-41-83 16,0 82-16,-41 0 16,0 1-1,-41 121 16,41 1-15,-82 41-16,82-41 31,82-41-15,-41 0-16,41 0 16,-1 0-1,1 0 1,-82 82-16,0 41 15,0-82 1,0 81 0,0-40-1,41-82 1,41 0 0,-82-82-1,82 0-15,0-122 16,-82 122-1,0 41-15,0 0 16,0 82 31,0 123-31,0-82-1,0-41 1,41 81-1,-1-122 1</inkml:trace>
  <inkml:trace contextRef="#ctx0" brushRef="#br0" timeOffset="5319.3807">33544 12558 0</inkml:trace>
  <inkml:trace contextRef="#ctx0" brushRef="#br0" timeOffset="5767.6954">33994 12844 0,'-41'-41'0,"41"123"62,41 0-62,-41 41 16,41-83-16,-41 1 15,122 41-15,-81-82 16,41 0 15,0-82-15,-82-122 0,0-42-1,0 205 1,0 164 15,0 123-15,0-42-1,0-122 1,0 0 0</inkml:trace>
  <inkml:trace contextRef="#ctx0" brushRef="#br0" timeOffset="5950.9661">34689 12926 0,'0'0'0,"0"-82"31,0 164 0,0 41-15,0 81-1,0-81 1,0-82 0</inkml:trace>
  <inkml:trace contextRef="#ctx0" brushRef="#br0" timeOffset="6090.0569">34894 12640 0,'0'40'32,"40"-40"-17</inkml:trace>
  <inkml:trace contextRef="#ctx0" brushRef="#br0" timeOffset="6733.9968">35262 13049 0,'0'-82'15,"0"0"1,0 41 0,-41 41-16,-41 0 15,0 41 1,0 82-1,82-1 1,41-40 15,41 0-15,82-82 0,-123-123-1,40-40 1,-81-83-1,0 164 1,0 123 15,-40 82-31,40 123 16,0-83 0,122-40-1,-40-123 1,0-123-1,0-122 1,-82-83 15,0-285-15,-41 490 0,0 246-1,41 41 1,0 163-1,0 41 1,0-164 0,0-40-1,82-164-15</inkml:trace>
  <inkml:trace contextRef="#ctx0" brushRef="#br0" timeOffset="7084.0891">32153 12517 0,'0'-82'0,"123"82"62,-1 41-62,42-41 16,81 0-16,328-82 16</inkml:trace>
  <inkml:trace contextRef="#ctx0" brushRef="#br0" timeOffset="7750.7978">37716 12640 0,'0'-82'0,"0"0"15,0 0 1,-41 82-1,-81 41 1,40 286 31,204-286-31,124 123-1,-205-123 1,-41 0-1,-82 40 1,-82-81 0,-40 0-1,163 0 1</inkml:trace>
  <inkml:trace contextRef="#ctx0" brushRef="#br0" timeOffset="8117.4576">38084 12844 0,'0'-41'0,"0"-41"16,0 164 46,0 0-62,0-41 16,0 0-16,41 41 16,0-82-1,41 0 1,41 0 0,-42-82-1,-81-123 1,-40 123-1,-42 82 1,0 0 15,0 164-15,82-123 0</inkml:trace>
  <inkml:trace contextRef="#ctx0" brushRef="#br0" timeOffset="8384.9982">38780 12312 0,'0'0'0,"0"-41"16,0 1-16,0-42 15,0 204 32,0 165-31,0 81-1,0-123 1,0-40 0,0-164-1</inkml:trace>
  <inkml:trace contextRef="#ctx0" brushRef="#br0" timeOffset="8767.232">39107 11985 0,'0'0'0,"0"-41"0,0-41 0,41 82 15,0 0 1,41 164-1,-82-41 17,0-41-17,0-42 1,0-121 15,0-42-31,122-41 16,-81 1-1,41 163 1,0 204 0,-82 42-1,0-83 1,0 1 0,41-164-1</inkml:trace>
  <inkml:trace contextRef="#ctx0" brushRef="#br0" timeOffset="9518.3218">32439 16035 0,'0'-41'16,"-41"82"15,41 81-31,-41 42 0,-40 245 32,81-245-17,0-123 1,0-82 15,0-41-15,0-204-1,40-124 1,83 206-16,0 40 16,-82 164-1,41 0 1,-82 123-16,41 0 15,-41 286 1,0 204 0,0-326-1,81-246 1,-81-123 15</inkml:trace>
  <inkml:trace contextRef="#ctx0" brushRef="#br0" timeOffset="9717.8208">31948 16485 0,'0'0'0,"82"0"46,41 0-30,40 41-16,1-41 16,163 0-1</inkml:trace>
  <inkml:trace contextRef="#ctx0" brushRef="#br0" timeOffset="9900.9584">33339 16566 0,'41'0'31,"41"0"-15,41 0-16,-42 0 15,-81-40-15</inkml:trace>
  <inkml:trace contextRef="#ctx0" brushRef="#br0" timeOffset="10033.8492">33544 16771 0,'81'0'47,"42"0"-47,0-82 16</inkml:trace>
  <inkml:trace contextRef="#ctx0" brushRef="#br0" timeOffset="10384.8203">34444 16157 0,'-41'-41'0,"41"-40"0,0-1 15,0 41-15,0 0 16,41 41 0,81 0-1,-40 0 1,41 82 0,-123 0-16,41 81 15,-41-81 1,-41 41-16,0 163 15,-41-122 1,0 81 15,82-204-15,123 0 0,-41 41-16</inkml:trace>
  <inkml:trace contextRef="#ctx0" brushRef="#br0" timeOffset="10514.0308">35057 17466 0</inkml:trace>
  <inkml:trace contextRef="#ctx0" brushRef="#br0" timeOffset="10868.157">33421 18162 0,'0'0'0,"-164"0"16,1 0-16,81 82 16,0-82-16,123 0 47,82 0-47,408 0 15,574-164 1,-655 82-1,-368 82 1,-123 0 15,0 0-15</inkml:trace>
  <inkml:trace contextRef="#ctx0" brushRef="#br0" timeOffset="11234.9824">33257 18571 0,'0'0'0,"-286"0"0,41 0 0,122 0 16,41 0-1,82-41 1,409-82 0,327 41-1,123-40 1,-40 122-1,-697 0 17,-163 0-1,-122 0-15,-1 122-1,123-81 1,123-41 15,82 0-31,40-122 16,123-42-1,-245 82-15</inkml:trace>
  <inkml:trace contextRef="#ctx0" brushRef="#br0" timeOffset="74340.7564">13622 9654 0,'-82'-82'16,"0"82"-1,164 0 32,0 0-31,245 0-1,164-82 1,-205 82-16,287-82 16,-368 82-1,-83 0-15,-40 0 32,0 41-17,-82-82 63,-41 41-78,0 0 0,0 0 16,-40 0-16,40-41 16,-82 41-1,41 0 1,123 0 46,0 0-62,41 0 16,0 0 0,-1 0-16,42 0 15,-82 0 1,-41 82-16,0-41 15,-82 0 1,-81 82 0,-42-123-1</inkml:trace>
  <inkml:trace contextRef="#ctx0" brushRef="#br0" timeOffset="75357.4979">6136 9654 0,'0'-41'31,"-41"41"-15,-41 0 0,82-41-1,0 123 79,41-1-78,0 1-1,41-82 1,41 0 0,-82 0-16,81-41 15,42 0 1,0-40-16,326-124 15,124-40 1,327-124 0,-573 288 15,-245-1-15,-123 205 62,-82-1-63,41-122 1</inkml:trace>
  <inkml:trace contextRef="#ctx0" brushRef="#br0" timeOffset="75966.3471">6218 9940 0,'0'0'0,"-41"0"0,41-41 31,82 41 16,-41 41-31,40 41-1,-81-1 1,41 1 0,0-82 15,246 0-15,285-491-1,328 1 1,123 81-1,-369 204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04:06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20658 6545 0</inkml:trace>
  <inkml:trace contextRef="#ctx0" brushRef="#br0" timeOffset="19517.5835">32153 1554 0,'0'-41'16,"-41"123"46,41 0-62,0 0 0,-123 245 32,41-245-17,82-164 32,82-81-31,41-165-1,0-122 1,-1 246 0,-40 163-1,-41 123 17,-41 327-17,0 82 1,0-123-1,0-246-15,0-40 16,82-41 0,-41-41 15,0 0-15,-41-123-1</inkml:trace>
  <inkml:trace contextRef="#ctx0" brushRef="#br0" timeOffset="19749.4284">31662 1513 0,'0'0'0,"82"0"63,0 0-63,81 41 0,1-41 15,327 0 1</inkml:trace>
  <inkml:trace contextRef="#ctx0" brushRef="#br0" timeOffset="19950.0642">33421 1677 0,'82'0'15,"0"0"1,81 0-1,1 0-15,-82 0 0</inkml:trace>
  <inkml:trace contextRef="#ctx0" brushRef="#br0" timeOffset="20083.4304">33666 1923 0,'164'0'47,"0"0"-47,-42 0 16</inkml:trace>
  <inkml:trace contextRef="#ctx0" brushRef="#br0" timeOffset="22117.3334">36939 1064 0,'0'-41'172,"-82"41"422,0 0-516,41 0-47,41 41 141,0 40-156,0 1-1,0-41-15,0 0 16,0 82 0,-81 122-1,81-40 1,0 122 0,0-41-1,-41 123 1,41-163-1,0-1 1,0 1 0,0-42-1,0-81 1,0 81 0,0-122-16,0-41 15,0 123 1,0-42-1,81-81 1,-40 0 0,82-41-1,41-123 1</inkml:trace>
  <inkml:trace contextRef="#ctx0" brushRef="#br0" timeOffset="22883.6798">38002 1350 0,'0'-82'15,"0"41"1,-81 41 0,81 82 15,0 163-15,0-81-1,0-41 1,-41-82-1,41 0 1,0-82 0,41-41-1,-41-82 1,0 82-16</inkml:trace>
  <inkml:trace contextRef="#ctx0" brushRef="#br0" timeOffset="23117.3609">37962 1309 0,'0'-82'0,"0"41"15,40-41 1,42 42 0,-41 40-16,82-82 15,-41 82 17,0 82-17,-82-42 1,-41 83-16,-123 0 15,82-41-15,41-41 16,-41 40 0,42-81-1</inkml:trace>
  <inkml:trace contextRef="#ctx0" brushRef="#br0" timeOffset="23800.4737">41275 1432 0,'0'-41'16,"0"0"-1,0-41 1,0 41-1,-41 41-15,-41 0 16,1 0 0,-42 0-1,-41 286 17,123-204-17,41 41 1,41-123-1,123 0 1,-123-41 0,41-82-1,-42-40 1,-40 122 0,0 123 15,0-1-16,0 1-15,0 123 16,-81 204 0,81-286-1,0-83 17,81-40-17,1-40 1,123-206-16</inkml:trace>
  <inkml:trace contextRef="#ctx0" brushRef="#br0" timeOffset="24400.6967">42789 1963 0,'0'-81'16,"0"-1"-16,41 82 15,-41-82 1,40-41 0,1 82-16,41-122 15,-82 122-15,0 0 16,-41 41 15,-41 0-31,1 123 16,81-82-1,0-1 1,122-40 0,83 0-1,-164 0 1,0 41 0,-41 82-16,0-82 15,0 41 1,0 41-1,-82 40 1,123-163 0,41 0-1,286-41 1,-164-41 0,-163 82-16,-41-40 15</inkml:trace>
  <inkml:trace contextRef="#ctx0" brushRef="#br0" timeOffset="25551.0391">37757 2986 0,'0'-41'0,"0"-41"15,0 1 1,0 40 0,-41 41-16,-41 0 15,1 0 1,-83 409 15,287-205 0,40-286 16,-163 1-47,123 40 16,-123-41-16,0 41 0,0 0 15,0 0 1,0-41 0,0 164-1,0 123 1,0 40 0,0 1-1,0-124 1,0-81-1,0-82 48,82 41-63,-41-122 16,122 81-1,124 41 1,-165 0-16</inkml:trace>
  <inkml:trace contextRef="#ctx0" brushRef="#br0" timeOffset="26333.9286">40825 3559 0,'0'-82'16,"0"0"0,82 0-1,163-122 16,-245 81-15,0 82 0,-41 41-1,-81 123 1,122-82 0,0 41-1,122-42 1,42-40-1,-123 0-15,82 0 16,-123 123 0,0-82-1,0 0-15,-41 82 32,-41-41-17,164-82 1,40 0-1,42-41 1,-82-41-16</inkml:trace>
  <inkml:trace contextRef="#ctx0" brushRef="#br0" timeOffset="26934.6178">43525 3272 0,'0'0'0,"0"-41"16,-82 41-1,82-81 1,0 203 0,-41 1-1,41 123 1,0 81 0,0-205-16,0 1 15,0-82 1,0-82 15,0-41-31,0-163 16,0 0 15,0 81-15,0 41-1,0 82 1,0-41-16,82 82 15,-82-40-15,82 40 16,-41 40 0,41 83-1,-1 0 1,-203 0 0,-1-1-1,-41-40 1,123-82-16</inkml:trace>
  <inkml:trace contextRef="#ctx0" brushRef="#br0" timeOffset="28135.1311">37553 5154 0,'0'-82'47,"0"41"-47,40-41 0,83-40 31,-82-83-15,-41 123-16,0-40 15,0 40 1,-123 82 0,42 41-1,81 41 1,0-41-1,122-41 1,42 0 0,-1 0 15,-122 0-15,-41 204-1,-41 1 1,1-83-1,40-40 1,81-82 0,1 0-1,205 0 1,-124-41-16,1 41 16</inkml:trace>
  <inkml:trace contextRef="#ctx0" brushRef="#br0" timeOffset="28950.4133">40948 4622 0,'0'0'0,"0"-82"0,-82 82 15,82-40-15,0 121 47,-41 206-31,41 204 15,0-410-15,0-40-1,0-82 17,0-40-17,0-206 1,0 42 0,82 40-1,-82 123 1,41 1-1,41 81 1,40 41 0,-40 81-1,-41 1 1,-123 41 0,-40-124-1,40 42 1,41-82-1</inkml:trace>
  <inkml:trace contextRef="#ctx0" brushRef="#br0" timeOffset="29684.0834">43729 4868 0,'0'-82'15,"0"41"1,0 0-1,-81-41 1,-42 82 0,-41 205 15,82 40 0,205-245 0,-41 0-15,0-41 0,-41-163 15,-41 326 0,0 1-15,-123 123-1,123 81 1,-41-164 0,41-122-1,0 0 1,41-41 0,82-163-1,81-42 1,83-163-1</inkml:trace>
  <inkml:trace contextRef="#ctx0" brushRef="#br0" timeOffset="30651.1378">44589 1145 0,'-41'-41'0,"82"41"78,-1 0-78,42 0 16,0 0-1,-82 41 1,0 164 15,0 572 1,82 491-1,-82-654-16,0-83 1,0-285 0,0-42 15,-41-40-15,41 0-1,0-1 1,0-122-1,0 0 1,-82-41 0,-41 82-1,1-41 1,40 41 0,0-82-1</inkml:trace>
  <inkml:trace contextRef="#ctx0" brushRef="#br0" timeOffset="34785.2349">21926 6627 0,'0'0'0,"-82"0"0,41 0 16,-81 0 0,81 0-1,0 0 1,0 0-1,-41 0 17,205 0-1,204 0-15,818-82-1,-326-41 1,-124 41-1,-368 82 1,-204 0 0,-164 0 31,0 0-32,0 0-15</inkml:trace>
  <inkml:trace contextRef="#ctx0" brushRef="#br0" timeOffset="35535.1398">23071 6545 0,'0'0'0,"0"-41"16,41 41 15,41 0-15,-41 0 15,-41-41 78,0 123-46,0-41-63,0 40 15,0 1-15,82 123 16,-82-1 0,0-163 15,0 41-15,-41-82 15,41-41-16,-82-82 1,0 83-16,82-42 16,-81 82-16,121 0 62,-40 41-46,41 0-16,41 40 15,-82 1 1,41-82 0,0 0 15,123-82-15,-1-122-1,-163 122-15</inkml:trace>
  <inkml:trace contextRef="#ctx0" brushRef="#br0" timeOffset="35968.5329">23112 8099 0,'0'-41'15,"0"-41"1,-81 42 0,81 121 15,0 124-15,0-123-1,0-1 1,0-40-1,40-41 1</inkml:trace>
  <inkml:trace contextRef="#ctx0" brushRef="#br0" timeOffset="36535.9191">23521 8058 0,'0'-41'15,"0"0"1,0 164 46,0-41-62,0-41 16,0 0 0,82-123 31,-82 0-47,82 0 15,-41 41 1,-41 82 31,0 41-47,0-41 31,0 41-15,82-41-1,0-41 1</inkml:trace>
  <inkml:trace contextRef="#ctx0" brushRef="#br0" timeOffset="36951.64">24094 7690 0,'0'0'0,"-41"-82"0,41 0 16,0 205 46,0 41-62,0-1 16,0 42-16,0 122 31,0-81-15,0-205-1,41-41 1,0-41-1,41-164 1,-82 41 0,-123 1-1,82 122 1,41 0 0,41 41 15,82-82-16,-41 82-15,0 0 16</inkml:trace>
  <inkml:trace contextRef="#ctx0" brushRef="#br0" timeOffset="37066.9379">24503 8017 0,'82'0'62</inkml:trace>
  <inkml:trace contextRef="#ctx0" brushRef="#br0" timeOffset="37935.2153">25526 7895 0,'0'-41'16,"0"82"31,0 0-47,41 40 15,-41 1 1,0 0 0,41-123 46,-41-41-62,82-40 16,-82 40-16,40 41 15,-40 82 17,41 122-32,-41-122 31,0 41-15,82-82-1,-41-41 1,-41 0-1,82-122 1,-41 122 0,-41-41-1,0 205 1,41-1 0,-41-40-1,81-41 1,1-41-16</inkml:trace>
  <inkml:trace contextRef="#ctx0" brushRef="#br0" timeOffset="38752.2356">26549 7649 0,'-41'0'15,"41"-41"-15,-41 41 16,-41-41-1,41 41 1,0 41 0,41 82-1,0-41 1,0 0 0,0-41-1,41-41 1,41 0-1,-41-41 1,-41-123 0,0 41 15,0 82-15,0 82-1,0 41 1,0 82-1,41-42 1,40-122 0,-40 0-1,0 0 1,41-40 0,-41-124-1,-41 82 1,0 123 46,0 0-46,0 0-16,0 41 16,0-1-1,0-40 1,41-41 31,-41-41-47,82 1 15,0-83 1,-82 82 0,40 82 15,-40 82-16,82-83 1,-41 1 0,0-41-1,82 0 1</inkml:trace>
  <inkml:trace contextRef="#ctx0" brushRef="#br0" timeOffset="39285.5403">27408 7690 0,'0'-41'15,"0"82"63,0 0-62,0 41-16,0-41 16,81-41-1,1 0 1,0 0-1,-41-82 1,-41 41 0,0 0-1,0 82 32,0 41-31,0 0-16,0 81 15,82-40 1,-82 0 15,-41-123-15,-41 41 0,0-41-1</inkml:trace>
  <inkml:trace contextRef="#ctx0" brushRef="#br0" timeOffset="39669.585">28267 7567 0,'0'-81'0,"0"-1"16,0 41-1,0 82 32,-123 0-31,123 40 0,0 83-1,41-82 1,0-82-1,41 41 1,-82 41 31,-41-82-47,-41 0 16,41 0-1</inkml:trace>
  <inkml:trace contextRef="#ctx0" brushRef="#br0" timeOffset="40052.7694">28553 7690 0,'0'0'0,"0"-41"16,-41 0-1,41-41 1,0 123 15,0 0-15,0 82-1,41 0 1,0-1 0,41-81-1,0-41 1,-42 0 15,-40-81-31,0-83 31,0 82-15,-81 82 0,-1 0-1,82 41 1,0 0-16</inkml:trace>
  <inkml:trace contextRef="#ctx0" brushRef="#br0" timeOffset="40319.3725">28880 7363 0,'0'0'0,"0"-41"16,0 0-16,0 82 47,0 0-32,82 122 1,-82 42 0,0-41-1,0-123 1,41 40-1</inkml:trace>
  <inkml:trace contextRef="#ctx0" brushRef="#br0" timeOffset="40669.1758">29044 7117 0,'41'41'47,"-41"0"-47,0 41 15,41-82 1,-41 41 0,82-123 30,-82 0-46,40 1 16,-40 40 0,82 41-1,-82 163 1,41-40 0,-41 41-1</inkml:trace>
  <inkml:trace contextRef="#ctx0" brushRef="#br0" timeOffset="45052.941">34075 7240 0,'-40'82'47,"40"0"-31,-82 40-16,82 1 15,-82 0-15,0-41 16,82 0 31,0-164-16,0-82-15,41-81-1,41 81 1,-82 123-16,82 41 16,-82-82-16,41 82 15,40 0 17,-81 41-32,41 123 15,41 286 1,-41-164-1,-41-122 1,0-42 15,0-81-15,82-41-16,-41 0 31,41-81-31,-82-1 16,0 0-1</inkml:trace>
  <inkml:trace contextRef="#ctx0" brushRef="#br0" timeOffset="45319.7195">33462 7813 0,'82'0'47,"40"0"-47,-40 0 15,41-82 1,0 82-16,122-82 15,-122 0-15,0 82 16</inkml:trace>
  <inkml:trace contextRef="#ctx0" brushRef="#br0" timeOffset="45671.4745">34812 7281 0,'0'-41'16,"0"0"-1,0 123 48,0 0-63,0 41 15,0 40-15,0 42 16,0 81 0,0-163-16,0 81 15,0-163-15,0 0 16,0 41 0,0-164 15</inkml:trace>
  <inkml:trace contextRef="#ctx0" brushRef="#br0" timeOffset="46086.2146">33462 7077 0,'-41'0'0,"41"-41"15,0 122 48,0 42-48,0 41 1,0-1-16,0 1 16,0 245-1,0-245-15,0-42 16,0-40-16,0 0 0,0 0 15,0-41 1</inkml:trace>
  <inkml:trace contextRef="#ctx0" brushRef="#br0" timeOffset="46420.134">35548 7936 0,'41'0'47,"0"0"-47,41 0 16,-41 0-16,0 0 16,40 0-1</inkml:trace>
  <inkml:trace contextRef="#ctx0" brushRef="#br0" timeOffset="46586.0078">35548 8222 0,'0'0'0,"82"0"46,0 0-46,0 0 16,-1-41-16,-40 41 16</inkml:trace>
  <inkml:trace contextRef="#ctx0" brushRef="#br0" timeOffset="47169.577">37062 7731 0,'0'-41'16,"0"-41"-1,-82 164 63,82 0-78,0-41 16,0 41-16,-41-1 16,41 42-16,0 0 15,0-82 1,164 81-1,-124-122-15,83 0 16,-82 0 0,0-40-1,82-42 1,-82-41 0,0-41-1,-41 83 1,0-1-1,0 0 1,-205 41 0,82 41-1,41 0 1,42 0 0,-42 123-1</inkml:trace>
  <inkml:trace contextRef="#ctx0" brushRef="#br0" timeOffset="51653.1866">33175 10103 0,'-81'0'47,"81"123"-31,0 41-16,0 327 31,41 1349 0,-41-735 0,0-942-31,0 246 32,0-327-32,81-82 47,-81-82-32</inkml:trace>
  <inkml:trace contextRef="#ctx0" brushRef="#br0" timeOffset="52270.094">34116 10799 0,'0'-82'15,"0"41"-15,0 0 16,0-41-16,0 42 15,0-42 1,-41 204 47,41 1-63,0 41 15,0-42-15,0 83 16,0-164-16,0 0 15,0-82 32,0-41-31,0-82 0,0 83-16</inkml:trace>
  <inkml:trace contextRef="#ctx0" brushRef="#br0" timeOffset="52470.4044">34075 10717 0,'0'-82'16,"0"164"-16,0-246 15,41 83-15,-41 40 0,0-41 32,41 82-32,41-82 15,-41 82 1,41 41 0,-82 123-1,-82-42 1,-82 1-1,42-82 17,-1 41-32</inkml:trace>
  <inkml:trace contextRef="#ctx0" brushRef="#br0" timeOffset="53153.611">34280 12026 0,'0'-82'16,"0"41"-16,0 0 31,-82 41-15,-204 164 31,286 41-16,163-205 0,-81-82 1,0-41-17,-82 82 1,0 123 46,0-41-46,-41 0-16,41 81 16,0-40-1,0-41 1,0 41-1,41-82 17,-41-41-32,82-41 15,0 41 1,0-40 0,-1 81-16</inkml:trace>
  <inkml:trace contextRef="#ctx0" brushRef="#br0" timeOffset="53769.999">34035 13621 0,'0'41'0,"40"-82"46,-40 0-30,82 0-16,-41-327 47,-41 327-16,-123 164 0,246-41 1,123-164-17,-205 82 1,-41 41 15,0 41-31,0 122 16,0-163-1,0 41 17,40-82-17,1-82 1,82 0 0,-82 42-16</inkml:trace>
  <inkml:trace contextRef="#ctx0" brushRef="#br0" timeOffset="54837.0034">36857 11003 0,'0'-41'16,"0"-40"-16,0 40 15,0 0-15,0 0 16,0-41-16,-41 0 15,-41 82 17,-40-41-1,-42 410 0,246-247 0,41-122-31,-1 0 16,-81 0 0,41-122-16,-41-1 15,-41 82 1,0-41 0,0 164 30,0 0-30,0 81 0,0-81-16,-82 82 15,82-123-15,164-123 63,-123 41-63,40 0 15,124-41 1,-164 41-16</inkml:trace>
  <inkml:trace contextRef="#ctx0" brushRef="#br0" timeOffset="55420.8125">36653 12231 0,'-41'0'16,"41"81"-16,0-122 46,41 41-30,-41-122-16,81 81 16,-81 0-16,123-123 15,-123 123 1,0-40 0,-41 81 15,-41 0-31,82 122 31,0-40-15,41-82-1,164 0 1,-42 0 0,-81 0-1,-82 123 16,0-82-31,-41 81 16,41-81 0,0 41-1,82-82 1,41-41 0,41 0-1</inkml:trace>
  <inkml:trace contextRef="#ctx0" brushRef="#br0" timeOffset="55753.8232">37103 13212 0,'-41'-41'0,"41"82"32,0 41-17,0 41-15,0 122 16,0 42-1,0-1 17,0-245-17,0 41 1,0-123-16</inkml:trace>
  <inkml:trace contextRef="#ctx0" brushRef="#br0" timeOffset="56003.9022">37143 13376 0,'0'0'0,"0"-82"0,-40 0 15,121 0 1,42 1 0,-82 81-1,41 41-15,-82 40 16,0 1-1,0-41-15,-82 82 32,-82-82-17,1 40 1,122-81-16</inkml:trace>
  <inkml:trace contextRef="#ctx0" brushRef="#br0" timeOffset="56920.0892">38902 10840 0,'0'-41'16,"0"0"0,0-41-16,0 41 15,0 0-15,0-40 16,0-1-16,41-41 0,-41 82 16,0 0-1,-41 41 1,-40 41-1,-1 164 32,164-124-31,-41-81-16,40 0 16,1 0-16,-41 0 15,-41 41 32,0 0-47,0 82 16,0-41-1,0 0 1,82-82 15,41-41-15,-1 41-16</inkml:trace>
  <inkml:trace contextRef="#ctx0" brushRef="#br0" timeOffset="57520.144">39066 11862 0,'0'-41'16,"-82"-40"-1,82 162 1,0 1 0,0 0-1,0 123 1,0-42 0,0-81-16,0-41 15,0 41-15,0-164 47,0-41-47,0 41 16,0-286-1,0 246 1,0 81 0,82-41-1,-82 0-15,123 82 16,-41 41-1,-82 0 1,0 0 0,-82 81-1,-41 1 1,0-41 0,82-82-16</inkml:trace>
  <inkml:trace contextRef="#ctx0" brushRef="#br0" timeOffset="58154.0165">39271 13130 0,'0'-40'0,"0"-42"16,0 0-1,-41 82 16,0 0-31,0 0 16,-41 123 0,0-1-1,82-81-15,0 41 16,41-82 15,41 0-15,-41 0-16,82-123 31,-82 42-15,-41 121 15,0 42-15,0 0-16,0 245 15,0-163-15,0 40 16,0 1-1,0-164 1,0 0-16,0-82 31,40-41-31,1-82 16,164 1 0,-123 40-1</inkml:trace>
  <inkml:trace contextRef="#ctx0" brushRef="#br0" timeOffset="59020.6049">40293 10513 0,'0'-41'15,"0"-41"1,0 41 0,0 123 77,0-41-77,0 0-16,0-1 16,0 42-16,0-41 15,0-82 63,0 0-78,0-40 16,0-1 0,-41 0-1,41-41 1,0 82 0,-81 123 30,81 0-46,0 41 16,0 163 0,0 491-1,0-122 1,81 40 0,-81-245-1,41-286-15,-41 40 16,0-122-1,0 0-15,82 0 32,-82-123-1,0-82-15,0 41-16</inkml:trace>
  <inkml:trace contextRef="#ctx0" brushRef="#br0" timeOffset="59354.224">41480 12026 0,'0'-41'16,"40"41"15,42 0-16,41 0-15,-41 0 16,41 0 0</inkml:trace>
  <inkml:trace contextRef="#ctx0" brushRef="#br0" timeOffset="59520.9535">41520 12312 0,'0'0'0,"82"-41"31,41 41-15,163-81 0,-204 81-16,-41-41 0</inkml:trace>
  <inkml:trace contextRef="#ctx0" brushRef="#br0" timeOffset="59954.6126">42911 11576 0,'0'-82'0,"0"41"16,0 82 31,-41 41-32,41 41-15,0-1 16,0 124 0,0-82-1,0-124 1,205 42-1,-123-82-15,81-122 16,-81 40 0,-82 0-16,82-123 15,-82 1 1,-123 81 0,-81 123-1,40 0 1,82 123-1,41-82 1</inkml:trace>
  <inkml:trace contextRef="#ctx0" brushRef="#br0" timeOffset="78405.777">32439 15707 0,'0'-40'0,"0"-42"15,0 0 1,0 0 0,-41 82-1,41-41-15,-82 41 16,1 0 0,40 0-16,-123 573 31,164-246 0,82-245-15,204-82-1,-163-41 1,-41 0 0,-41 0-1</inkml:trace>
  <inkml:trace contextRef="#ctx0" brushRef="#br0" timeOffset="78639.699">32644 16116 0,'0'-40'32,"0"80"14,0 1-46,0 0 16,0 41-16,0 0 16,0 41-1,0-42 1</inkml:trace>
  <inkml:trace contextRef="#ctx0" brushRef="#br0" timeOffset="79263.0037">33298 16116 0,'0'41'62,"41"-41"-46,41 0-16,41 0 15,-1 0 1,206 0 15,-247 0 1,-81-41-17,-40 41 1,-42 0-1,41-40 1,0 40 0,41-41-1,41 41 48,41 0-48,-1 81 1,-81 1 0,0 0-1,-40 0 1,-83-41-16,0-41 16</inkml:trace>
  <inkml:trace contextRef="#ctx0" brushRef="#br0" timeOffset="80139.8987">34975 15912 0,'0'0'0,"0"-82"0,0 41 15,0 0 1,-41 41-1,1 0 1,-165 368 15,205-122 1,245-164 14,-40-82-30,-164-82 0,0-41-1,-41 82 1,0 0 0,0 82 30,0 41-46,0 0 16,0 82 0,82-83-1,-82 1 1</inkml:trace>
  <inkml:trace contextRef="#ctx0" brushRef="#br0" timeOffset="80440.0357">35712 16239 0,'0'0'0,"-41"0"16,164 0 31,-1 0-47,1-82 16,0 82-16,40 0 31,-122 0-16,41 0-15</inkml:trace>
  <inkml:trace contextRef="#ctx0" brushRef="#br0" timeOffset="80672.8754">36203 15994 0,'0'-41'16,"-41"41"-16,41 41 62,0 41-62,0-1 16,0 1-16,0 41 16,0-41 15,0 0-31</inkml:trace>
  <inkml:trace contextRef="#ctx0" brushRef="#br0" timeOffset="81273.4299">36775 16035 0,'0'0'0,"0"-82"15,41-41 1,-41 41 0,-41 82 15,-81 41-15,81 41-1,-41 123-15,82-42 31,41-122-15,41 41 0,81-82-1,-40 0 1,-41-123 0,0 82-1,-82 0 1,40 41-1,1 0 17,41 0-17,-82 123 1,0 0 0,-41-41 15,0 40-16,-40-122 1,81 41-16,81-41 47,42-41-47,-41 41 16,-41-81-16</inkml:trace>
  <inkml:trace contextRef="#ctx0" brushRef="#br0" timeOffset="81523.2527">37716 16280 0,'0'-41'0,"82"41"47,41 0-47,-1 0 16,-40 0-16,0 0 16,0-82-1</inkml:trace>
  <inkml:trace contextRef="#ctx0" brushRef="#br0" timeOffset="81756.0204">38043 15953 0,'0'0'0,"0"-82"0,0 123 62,0 41-62,0 40 16,0-40 0,0 246-1,0-288 1</inkml:trace>
  <inkml:trace contextRef="#ctx0" brushRef="#br0" timeOffset="82390.1298">38534 16035 0,'0'-82'16,"0"41"-1,-41 41 16,-40 41-15,81 41 0,0 122-1,0-81 1,0-41 0,122-82-1,1 0 1,41-123-1,-83 41 1,-81 0 0,41 82-16,-41 41 47,0 82-32,0-41 1,0 0-1,-81-82 1,81 41 0,40-41-1,124 0 1,-123 81 0,41-40-1,0 41 1,-82 0-1,0 0 1,-164-41 0,82-41-1,-41 81 1,1-81 0</inkml:trace>
  <inkml:trace contextRef="#ctx0" brushRef="#br0" timeOffset="83156.8827">32276 17998 0,'0'-82'0,"0"41"15,0 0-15,0 1 16,0 203 46,0 83-62,0 40 0,0 0 16,0 369 0,0-1-1,0-122 1,40 41-1,-40-1 1,0-285 0,0-165-1,0-203 32,0-42-47</inkml:trace>
  <inkml:trace contextRef="#ctx0" brushRef="#br0" timeOffset="83823.5971">33175 18366 0,'0'-82'0,"0"42"32,0 121 15,0 1-47,0 123 15,0-1 16,0-122-15,0-123 15,0-41-15,0-40-16,0-83 16,0 82 15,0-40-16,0 122 1,82-82 0,82 82-1,-123 41 1,41 41-16,-82 82 16,0-82-16,-82 0 15,-82 81 1,1 42-1,122-164 1</inkml:trace>
  <inkml:trace contextRef="#ctx0" brushRef="#br0" timeOffset="84039.8346">33544 18530 0,'81'0'16,"1"0"-1,0-82 1,82 82 0,40-41-1,-163 41-15,-41-41 16</inkml:trace>
  <inkml:trace contextRef="#ctx0" brushRef="#br0" timeOffset="84256.6446">33912 18162 0,'0'41'47,"0"0"-47,0-1 16,0 83-16,0-41 15,0 163 1,0-122 0</inkml:trace>
  <inkml:trace contextRef="#ctx0" brushRef="#br0" timeOffset="84756.4524">34648 18284 0,'0'-81'0,"0"40"15,0-41 1,-41 41 15,0 41-31,-40 82 16,81-41-1,-82 0 1,82 40-16,0-40 16,0 0-16,41-41 31,81 0-16,-40-82 1,-82-40 0,41 122-16,-41-41 15,0 82 17,0 41-17,0 122 1,-82 82-1,82-163 1,0 0 0,82-123-1,0-82 1,-41 41-16</inkml:trace>
  <inkml:trace contextRef="#ctx0" brushRef="#br0" timeOffset="84973.3315">35057 18325 0,'82'0'47,"0"0"-32,0 0-15,-1 0 16,1 0-16,41-41 16,-82 41-16</inkml:trace>
  <inkml:trace contextRef="#ctx0" brushRef="#br0" timeOffset="85206.9641">35384 18039 0,'-40'0'16,"40"41"15,0 0-15,0 0-16,0 41 15,0-42 1,0 247-1,0-124 1</inkml:trace>
  <inkml:trace contextRef="#ctx0" brushRef="#br0" timeOffset="85623.3876">35630 18407 0,'0'0'0,"41"-123"16,41 42 0,-82 40-16,81-123 15,-40 82 1,-41 0 0,-41 82 15,-40 0-16,40 41 1,41 123 0,41-164-1,40 41 1,-40 0 0,41 41-1,-82-1-15,0 1 16,0 0-1,0-41-15,0 0 16,123-41 0,41-164-1,-124 82 1</inkml:trace>
  <inkml:trace contextRef="#ctx0" brushRef="#br0" timeOffset="86123.4108">33175 19757 0,'0'-82'0,"0"123"47,0 82-47,0 0 15,0 204 1,0-205 0,0-81-1</inkml:trace>
  <inkml:trace contextRef="#ctx0" brushRef="#br0" timeOffset="86356.8267">33216 19716 0,'0'0'0,"0"-41"15,82-82 1,-41 123-16,0-40 16,123 40-1,-123 40-15,-41 124 16,0-82-16,0 0 15,-205 81 1,82-122 0,41 41-1</inkml:trace>
  <inkml:trace contextRef="#ctx0" brushRef="#br0" timeOffset="86557.1706">33625 20084 0,'41'0'47,"82"0"-47,82-41 0,-42 41 15,83-81 1,-164 40-1</inkml:trace>
  <inkml:trace contextRef="#ctx0" brushRef="#br0" timeOffset="86773.5591">34198 19757 0,'-41'0'15,"41"82"17,0 41-17,0-42-15,41 1 16,-41 41 0,0-41-1</inkml:trace>
  <inkml:trace contextRef="#ctx0" brushRef="#br0" timeOffset="87256.6892">34771 19921 0,'0'0'0,"0"-41"16,0 0-1,0 0 1,-41 41 0,-41 0-1,41 164 1,-41-42 0,82-81-1,123 41 1,0-164-1,-41 0 1,-1-40 0,-81 40-1,0 164 32,0-1-31,-40 42-1,40 0-15,-41 40 16,41-81-16,0 0 16,0-41-1,81-123 17</inkml:trace>
  <inkml:trace contextRef="#ctx0" brushRef="#br0" timeOffset="87456.4633">35180 20084 0,'82'0'47,"0"0"-47,40 0 15,-81 0-15,0 0 16,41-41-16</inkml:trace>
  <inkml:trace contextRef="#ctx0" brushRef="#br0" timeOffset="87690.8472">35344 19880 0,'0'-41'16,"0"123"31,0-1-47,0 1 0,0 0 16,0 0-1,0 81 1,0-122-1</inkml:trace>
  <inkml:trace contextRef="#ctx0" brushRef="#br0" timeOffset="88090.6021">35794 20248 0,'81'-82'16,"-40"0"-1,41-40 1,-82 81 0,0-205-1,-82 246 17,0 82-17,82 0 1,41-82 15,41 82-15,0-82-1,-82 81 1,41 1-16,-41 41 16,0-41-16,0-41 15,0 0 1,123-41-1,-42-41 1,-40-41-16,-41 0 16</inkml:trace>
  <inkml:trace contextRef="#ctx0" brushRef="#br0" timeOffset="88240.5071">33503 21311 0,'0'0'0,"-123"123"15,41-41-15</inkml:trace>
  <inkml:trace contextRef="#ctx0" brushRef="#br0" timeOffset="88690.9752">33216 21598 0,'0'-82'31,"0"164"-15,0 40-1,0 206 1,0-124 0,0-81 15,0-82-16</inkml:trace>
  <inkml:trace contextRef="#ctx0" brushRef="#br0" timeOffset="88924.1059">33339 21557 0,'0'0'0,"0"-123"0,0 82 16,82-82-1,41 123 1,-82 0-16,40 41 16,-40 0-1,-41 41-15,-82 123 16,-122-42 0,-1-40 15,124-123-16</inkml:trace>
  <inkml:trace contextRef="#ctx0" brushRef="#br0" timeOffset="89156.7911">33707 21802 0,'82'0'16,"41"0"-1,0 0 1,-1-41-16,1 41 0,-82-41 31,0 41-31</inkml:trace>
  <inkml:trace contextRef="#ctx0" brushRef="#br0" timeOffset="89374.019">34198 21393 0,'-41'0'15,"41"82"32,0 0-47,0 41 0,0-1 16,0-40-16,0 41 15,0-41 1</inkml:trace>
  <inkml:trace contextRef="#ctx0" brushRef="#br0" timeOffset="89891.5463">34648 21761 0,'0'0'0,"0"-81"0,41 40 0,-41 0 15,0-41 1,0 0-1,-82 82 17,-40 41-17,122 41-15,0 41 16,0-83 15,40 42-15,42-82-1,0-122 1,-82 40 0,82 0-1,-82 0-15,0 164 47,0 41-47,0-1 16,-41 246-1,0-245 1,41-41 0,41-82 15,0 0-31,41-41 0,-1-82 31</inkml:trace>
  <inkml:trace contextRef="#ctx0" brushRef="#br0" timeOffset="90107.6854">35344 21884 0,'0'-41'0,"81"41"47,1 0-47,0 0 0,0-41 16,0 41-16,-1-82 15</inkml:trace>
  <inkml:trace contextRef="#ctx0" brushRef="#br0" timeOffset="90340.7107">35507 21516 0,'0'0'0,"0"41"47,0 41-32,41-1-15,-41 1 16,0 82-1,0-1 1</inkml:trace>
  <inkml:trace contextRef="#ctx0" brushRef="#br0" timeOffset="90757.447">35875 21966 0,'41'-123'0,"-41"82"16,82 0-16,-82-40 16,123 40-1,-123-41-15,82-123 16,-82 164-16,0 0 16,-41 41 15,-41 41-16,41 41 1,41 0 0,82-82-1,-41-41 1,81 41 0,-81 0-1,-41 41-15,0 82 16,0 40-1,0-81 1,0 0 0,41-82-1,41-82 1,-41-41 0</inkml:trace>
  <inkml:trace contextRef="#ctx0" brushRef="#br0" timeOffset="91892.3671">38575 17834 0,'0'-40'16,"-41"-42"-1,-41 82 16,82 82-15,-122-1-16,81 124 16,41-123-1,0-41-15,0 40 16,0-40 15,204-82-15,-122-81-1,0-1 1,-82 82 0,0-41-1,0 164 17,0 41-17,-41 163 1,41-40-1,0-206 1,82-40 31,0-81-47,81-83 31</inkml:trace>
  <inkml:trace contextRef="#ctx0" brushRef="#br0" timeOffset="92473.9834">38534 20043 0,'0'-41'47,"0"-40"-31,41 40-16,-41 0 15,41-41 1,0-82-1,-41 123 1,0-40 0,-41 81-1,0 81 1,-82 42 0,123-82-1,82-41 1,41 0-1,-41-41 1,0 41-16,-82 41 16,0 82-1,0-82 1,0 0-16,0 122 31,0-122-15,41-82-1,81-41 1,-81 82 0,0 0-16</inkml:trace>
  <inkml:trace contextRef="#ctx0" brushRef="#br0" timeOffset="93023.8297">38616 21393 0,'0'41'47,"0"41"-47,0 0 15,0 40-15,0-40 16,0 82 0,0-41-1,0-205 16,0 0-31,0-41 16,0-122 0,0-42-1,0 165 1,0 40 15,82 0-15,41 123-1,-123 41 1,0 41 0,0-83-1,-123 42 1,0-82 0</inkml:trace>
  <inkml:trace contextRef="#ctx0" brushRef="#br0" timeOffset="93924.0527">39884 18366 0,'0'-82'31,"82"1"-31,-41 40 16,41-41-16,-41-41 15,122-81 17,-245 122 14,1 82-30,81 41 0,0 41-1,0-42 1,163-40 0,-122 0-1,-41 123 16,0-41-31,-82 163 16,41-81 0,1-123-1,121-41 17,1-41-17,164-82 1,-165 82-1</inkml:trace>
  <inkml:trace contextRef="#ctx0" brushRef="#br0" timeOffset="94308.1057">40252 19593 0,'0'-41'0,"0"123"46,0 0-30,0 164 0,0-1-1,0-81 1,0-83 0,0-122 15,0-40-31,0-42 0</inkml:trace>
  <inkml:trace contextRef="#ctx0" brushRef="#br0" timeOffset="94491.1495">40252 19757 0,'0'-41'15,"0"82"-15,41-246 16,82 165 0,-82 40-1,41-82 1,0 123-1,-82 81 1,-123 1 0,-41 0-1,82 0-15</inkml:trace>
  <inkml:trace contextRef="#ctx0" brushRef="#br0" timeOffset="95091.6937">40457 20984 0,'0'-82'47,"0"1"-31,-123 81 0,123 40-1,-82 42 1,41 41-1,41-82 1,123-41 15,-41-41-15,0 0-16,-82-41 31,0 164 0,0 41-15,0 245 0,0-164-1,-41-81 1,82-123 31,122-82-32,-122 41-15,0-40 16,123-165 0</inkml:trace>
  <inkml:trace contextRef="#ctx0" brushRef="#br0" timeOffset="95558.1871">41234 17385 0,'0'-41'15,"0"122"48,82 124-63,-82 40 15,0 1-15,82 40 16,-82 123-16,82-82 16,-82 1-16,81-1 15,-81 164 1,0 81 15,-41-572-15</inkml:trace>
  <inkml:trace contextRef="#ctx0" brushRef="#br0" timeOffset="95841.4994">43075 19103 0,'-82'-82'16,"123"82"30,41 0-46,0 0 0,40 0 16,42 0 0</inkml:trace>
  <inkml:trace contextRef="#ctx0" brushRef="#br0" timeOffset="95991.3083">43034 19430 0,'41'0'16,"41"0"0,40 0-16,42-82 15,163-82-15</inkml:trace>
  <inkml:trace contextRef="#ctx0" brushRef="#br0" timeOffset="96308.465">44220 18816 0,'0'-82'16,"0"164"15,0 41-15,0-41-16,0 40 15,82 124 1,41-123-1,0-123 1,-42 0 0,42-164-1,-41-41 1,-164 1 0,-122 122-1,-42 164 1,-163-41-1</inkml:trace>
  <inkml:trace contextRef="#ctx0" brushRef="#br0" timeOffset="97475.069">32071 24625 0,'0'81'32,"0"42"-17,0 41 1,41 245 15</inkml:trace>
  <inkml:trace contextRef="#ctx0" brushRef="#br0" timeOffset="97708.3015">32153 24502 0,'0'0'0,"0"-82"16,41 82 0,0-82-16,122 82 15,-81 164 1,-82 0 15,-164 40-15,42-122-1,-1 0 1</inkml:trace>
  <inkml:trace contextRef="#ctx0" brushRef="#br0" timeOffset="97925.0453">32603 24911 0,'163'0'47,"-40"0"-47,0 0 0,0 0 16,-1 0-1,1 0 1,-41 0-16</inkml:trace>
  <inkml:trace contextRef="#ctx0" brushRef="#br0" timeOffset="98158.1427">33216 24666 0,'0'0'0,"-122"-41"15,122-41 1,0 205 15,0-1-31,0 1 16,0 245-1,0-245 1,41-82 15</inkml:trace>
  <inkml:trace contextRef="#ctx0" brushRef="#br0" timeOffset="98625.4625">33789 24911 0,'0'-82'16,"0"41"-16,-41 41 15,41-82 1,-82 42-1,1 40 1,-1 0 0,82 122-1,0-40 1,41 0 15,-41-41-31,41-41 16,-1 0-16,-40-41 15,82-82 1,41 0 0,-123 42-1,41 81 1,-41 81 0,0 165-1,-41 81 1,41 82-1,0-245 1,0-205 15,82-41-15,0-122 0</inkml:trace>
  <inkml:trace contextRef="#ctx0" brushRef="#br0" timeOffset="98808.1251">34116 25156 0,'0'0'0,"82"0"16,41 0 0,41 0-1,-1-40 1,1-42-1</inkml:trace>
  <inkml:trace contextRef="#ctx0" brushRef="#br0" timeOffset="99041.6562">34566 24870 0,'0'0'0,"-41"0"0,41-41 15,0 123 32,0 0-47,0 0 16,0 204 0,0-245-1,0 0-15</inkml:trace>
  <inkml:trace contextRef="#ctx0" brushRef="#br0" timeOffset="99457.7821">35057 25279 0,'41'0'15,"-41"-123"-15,82 42 16,-82 40-1,82-82 1,-82 41 0,0-81-1,-41 163 1,-41 0 0,41 122-1,41-81 1,164 41-1,-123-82 1,40 41 0,-81 123-1,0-1 1,0-81 15,82-82-15,0-41-1,0 0 1,0-82-16</inkml:trace>
  <inkml:trace contextRef="#ctx0" brushRef="#br0" timeOffset="99675.8811">35794 24502 0,'0'-41'0,"81"41"32,1 82-17,-82 41-15,41 40 32,-41 42-17,0 40 1,-245 41-1</inkml:trace>
  <inkml:trace contextRef="#ctx0" brushRef="#br0" timeOffset="100208.4054">31621 24216 0,'-82'41'15,"0"163"1,82 41-16,-122 124 16,122-83-16,0-82 15,0-40-15,81 0 16,83-82-1,450-1 1</inkml:trace>
  <inkml:trace contextRef="#ctx0" brushRef="#br0" timeOffset="101691.9789">37839 24011 0,'0'0'0,"0"41"31,-41 164-15,41 122-16,0 0 0,82 1105 31,-82-696-15,0-245 15,0-328-15,82-244-1,-82-83 1</inkml:trace>
  <inkml:trace contextRef="#ctx0" brushRef="#br0" timeOffset="102124.9872">38902 24257 0,'0'-82'16,"0"41"0,0 164 30,0 490-14,0-245-1</inkml:trace>
  <inkml:trace contextRef="#ctx0" brushRef="#br0" timeOffset="102458.7306">38902 25852 0,'0'-82'0,"0"0"16,0 164 46,0 41-46,0-1-16,0 1 15,0 163 1,0-81 0</inkml:trace>
  <inkml:trace contextRef="#ctx0" brushRef="#br0" timeOffset="102709.0856">38902 26834 0,'0'81'62,"0"1"-62,0-41 16,0 41-16,0-41 15,0 122 1,0-122-16</inkml:trace>
  <inkml:trace contextRef="#ctx0" brushRef="#br0" timeOffset="103992.4334">40171 24093 0,'0'-41'0,"0"0"16,40 41-1,-40-41-15,0-41 47,-163 123-16,163 0-31,-82 0 16,82 82-16,0-82 16,0 41-1,82-123 17,0-41-17,40 0 1,-81-41-16,-41 205 62,-41 0-62,41 163 32,0 1-17,-81-164 1,81-1-1,122-162 17,-122 40-17,82-82 1</inkml:trace>
  <inkml:trace contextRef="#ctx0" brushRef="#br0" timeOffset="104286.7647">41520 24543 0,'0'-41'0,"41"0"16</inkml:trace>
  <inkml:trace contextRef="#ctx0" brushRef="#br0" timeOffset="104958.9722">42502 24052 0,'-41'-82'16,"41"41"-1,-41 41-15,41-41 32,0-40-1,0 40-15,0 0 15,0 0-16,-81 41 17,40 0-32,-41 0 15,82 82 1,0-41 0,123-41-1,-42 0 1,42 0-1,-123 81 17,41-40-32,-41 123 15,0 81 17,0-122-17,41-123 1,82 0-1,81-123 1,-122 1-16</inkml:trace>
  <inkml:trace contextRef="#ctx0" brushRef="#br0" timeOffset="105609.1936">40621 26015 0,'0'-40'47,"122"-42"-32,-122 41 1,41 0-16,-41-41 0,0 0 16,0-40 31,-163 367-16,163-204-16,40-41 1,83 0 0,-41-41-1,0 41-15,-82-82 16,41 82-16,-41 41 16,0 82-1,0 0 1,0-42-1,41-81 17,81 0-17,-40-81-15</inkml:trace>
  <inkml:trace contextRef="#ctx0" brushRef="#br0" timeOffset="105908.3826">42543 25565 0,'0'-40'0,"0"121"47,0 42-31,-41 41-16,41-42 15,0 1-15,-41 0 0,41 0 32,0-83-17</inkml:trace>
  <inkml:trace contextRef="#ctx0" brushRef="#br0" timeOffset="106108.557">42461 25606 0,'0'0'0,"0"-41"16,41 41-16,82-81 16,-41 81-1,0 81 1,-82 1-1,-164 41 1,-122 0 0,204-123-1</inkml:trace>
  <inkml:trace contextRef="#ctx0" brushRef="#br0" timeOffset="106508.8052">40334 27406 0,'0'-123'16,"0"83"0,0 121 30,0 42-46,0 0 16,0 122 0,0-122-1,0-164 17</inkml:trace>
  <inkml:trace contextRef="#ctx0" brushRef="#br0" timeOffset="106708.8523">40416 27202 0,'0'0'0,"0"-41"16,41-41 0,41 0-1,40 82 1,-40 0 0,-41 82-1,-41 82 1,-286-1-1,245-81 1</inkml:trace>
  <inkml:trace contextRef="#ctx0" brushRef="#br0" timeOffset="107309.1023">42420 27283 0,'0'-40'0,"0"-1"31,0 0-31,0-41 16,-40 82-1,-42 0 1,-41 245-1,82-122 1,41-41 0,123-82 15,-82-41-15,41-41-1,-42 0 1,-40 41-1,0 123 1,0 123 0,0-1-1,0-81 1,82-205 15,0-40-15,0 40-1</inkml:trace>
  <inkml:trace contextRef="#ctx0" brushRef="#br0" timeOffset="107748.3275">43811 23438 0,'0'-81'0,"0"40"31,0 163 1,0 42-17,0 1186 16,82-491-15,-82-164 0,0-204-1,0-368-15,0 0 16</inkml:trace>
  <inkml:trace contextRef="#ctx0" brushRef="#br0" timeOffset="108025.8002">45202 25647 0,'0'-41'16,"82"41"-1,0 0 1,81 0 0,-81 0-16</inkml:trace>
  <inkml:trace contextRef="#ctx0" brushRef="#br0" timeOffset="108175.3696">45325 25934 0,'41'0'32,"41"0"-32,81 0 15,83-82 1,-165 82-16</inkml:trace>
  <inkml:trace contextRef="#ctx0" brushRef="#br0" timeOffset="108493.0267">46920 25034 0,'0'-41'15,"-82"41"32,82 82-47,0 81 0,0 1 16,0-41-16,82 40 15,82-81 17,-1-123-17,83-163 1,-246-83-1,0 83 1,-205 122 0,-81 123-1,-205 41 1</inkml:trace>
  <inkml:trace contextRef="#ctx0" brushRef="#br0" timeOffset="108874.7991">38166 26384 0,'-41'0'15,"41"81"48</inkml:trace>
  <inkml:trace contextRef="#ctx0" brushRef="#br0" timeOffset="109400.2399">42830 26547 0,'-41'0'125</inkml:trace>
  <inkml:trace contextRef="#ctx0" brushRef="#br0" timeOffset="116643.3752">5686 16526 0,'-82'-123'0,"0"41"15,82 0 1,0 41 0,0 0 30,41 82 1,-41 41-31,41-41-16,-41 82 16,82-82-16,-82 0 15,41 40 1,123-81-1,326-163 1,370-328 0,-247 164-1,-81 122 1,-328 123 0,-122 0-16,-123 82 62,-40 41-46,40 41-1,-41 82 1,-41-1 0,-163 83-16</inkml:trace>
  <inkml:trace contextRef="#ctx0" brushRef="#br0" timeOffset="117193.2773">5522 16771 0,'0'0'0,"-81"0"0,-1 0 15,41 0 1,41 123 62,41-123-78,-41 81 16,123-81-16,-83 82 15,83-82 1,123-41 0,40-122-16,614-287 15,-409 163 1,-123 83-16,205-82 16,-246 204-1,-245 0 1,-123 82 46,-41 41-46,41-41 0,41 41-1,-41 0 1,-41 81-1,82-81-15</inkml:trace>
  <inkml:trace contextRef="#ctx0" brushRef="#br0" timeOffset="121560.0555">40825 28797 0,'0'0'0,"-82"-41"15,82 123 64,0 0-64,0-1 1,0-40-1,41 0 1,-41 41 15,41-82 1,-41-41 108,0 0-124,0 0-1,-82-40 1,82 40 0,0 0 15,-41 41-15,41 41 46,0 0-62,0 40 0,82 1 31,-41 41-15,0-82 0,41 82-1,-82-42-15,41 42 16,-41-82-16,41-41 15,-41 41 1,-123-41 78,41-82-79,0 82-15,41 0 16,41-41-16,-81 41 31,40-41-15,-41 41 0,82-41-1,41 82 16,0 0-31,-41 0 16,122-41-16,-81 123 16,-41-82-16,82-41 15,41 0 1,0-41 0,-42-41-1,1 82-15,-41-123 16,-41 41-1,0 42-15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07:06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21681 2413 0,'0'-41'0,"0"-40"15,-41 81 1,41-41 0,0 123 15,0 327 0,0-164-15,-41-81-1,41-42 1,-82-81 0,123-41 15,-41-41-31</inkml:trace>
  <inkml:trace contextRef="#ctx0" brushRef="#br0" timeOffset="884.5811">21681 2372 0,'0'0'0,"0"-40"0,0-42 16,0 0 15,41 164 0,-41 0-31,81 204 16,1 41 0,123-163-1,-123-123 1,40 40-1,-40-81-15,0 0 16,0-81 0,-82-42-1,0-122 17,41-1-17,-41 123 1,0 82-1,0-40 1,0 40 0,0 123-1,0 40 1,-82 206 0,82-83-1,0-41 1,0-163-1,82 41 1,-1-82 0,-40-82-1,0 1 17,-41-1-32,82 0 15,-82 123 32,0 41-47,0-1 16,0-40-1,41-41 1,41 0 0,40-41-1,-40-81 1,-82-1-1,0 41 1,-163-40 0,122 122-1,-41 81 17,82 1-17,0 41 1,41-123-16</inkml:trace>
  <inkml:trace contextRef="#ctx0" brushRef="#br0" timeOffset="1283.977">23358 2945 0,'0'0'0,"0"-41"0,82-41 15,-41 82 16,-41 82-15,40-41-16,-40 123 16,0-82-1,0-1 1,0-122 31,41-81-32,41-124 1,0 205 0,-41-40-1,41 244 1,-82 42 0,0-42-1,0-81 1,41 0-1,40-82 1</inkml:trace>
  <inkml:trace contextRef="#ctx0" brushRef="#br0" timeOffset="2333.6286">25730 2741 0,'0'0'0,"0"-82"0,0-123 16,0 123-1,0 1 1,0 203 15,-40 287 1,40-163-17,0-42 1,0-122-1,0 0 1,-82-164 15,82 0-31,-41-81 16,41 81 0,0 41-1,123 41 1,40-41-1,-81 41-15,41-82 16,-123 41 0,41 41-16,-41-122 31,0 40-31,0 0 31,0 0-15,0 123-1,0 41 1,0 163 0,0 124-1,-82-206 1,82-40 0,0-82-1,82-41 1,-1-123-1,1-41 1,-82 1 0,0 81-1,0 0 17,0 164-17,0 41 1,0 40-1,0 83 1,0-164 0,123-82-1,-41 0 1,-41-82 0,40 0-16,-81-123 15,0 124-15,0 40 16,-40 0-1,-83 41 1,-41 82 0,164 40-1,0-81 1</inkml:trace>
  <inkml:trace contextRef="#ctx0" brushRef="#br0" timeOffset="3267.6045">26589 3150 0,'41'0'16,"-41"-41"-1,41 41 16,-41 41-31,0 81 16,0-40 0,0 0-1,0 0 17,123-205-1,-123 41-16,82 0 1,0-81 0,-41 163-1,-41 41 1,81 41 0,-81-42-1,0 124 1,41-246 31,-41 0-32,123 1-15,-82-1 16,41-41 0,-41 123-16,-41 82 31,0 0-31,0 0 15,0 40 1,0-81 0,41-41-1,81 0 1,-40-204 0,-41 40-1,-41 123 1,0 123 31,0 0-47,-82 40 15,82 1 17,0-41-17,123-82 1,81 41-1,-163-164 1,41-40 0,-82-1-1,-123 123 1,-81 82 0,81 82-1,123-1 1</inkml:trace>
  <inkml:trace contextRef="#ctx0" brushRef="#br0" timeOffset="3435.9887">28798 3272 0,'0'-81'16,"0"162"31,0-40-32</inkml:trace>
  <inkml:trace contextRef="#ctx0" brushRef="#br0" timeOffset="4004.7336">21067 4172 0,'0'0'16,"-82"0"-16,-40 0 15,81 0-15,-41 0 16,245 0 31,124 0-31,163 0-1,2454 0 16,-2004 0-15,-205 0 0,-490 0-1,-287 82 48,0-82-63</inkml:trace>
  <inkml:trace contextRef="#ctx0" brushRef="#br0" timeOffset="4367.6979">21885 4500 0,'0'0'0,"-41"0"16,164 0 31,122 0-47,205 0 15,1064 0 1,-532 0-1,-287 0 1,-327 0 0,-327 0-1,-41 81 17,-41-81-17,-41 0-15</inkml:trace>
  <inkml:trace contextRef="#ctx0" brushRef="#br0" timeOffset="5183.8547">23440 5113 0,'0'82'47,"0"82"-47,0 40 15,-82 205 17,0-204-17,82-124 1,0-162 15,0-1-15,0-41-16,0-41 15,0 83-15,41-1 16,82-204 0,-1 81-1,42 0 1,-82 124-1,-82 122 17,0-1-32,41 206 15,-41-82 1,0 204 0,0-164-16,0-81 15,82 81 1,-82-122-1,40 0 1,-40-164 0</inkml:trace>
  <inkml:trace contextRef="#ctx0" brushRef="#br0" timeOffset="5417.6055">23071 5645 0,'-40'0'16,"121"-41"31,42 41-47,41 0 15,81-123-15,-40 123 16,204-82 0</inkml:trace>
  <inkml:trace contextRef="#ctx0" brushRef="#br0" timeOffset="5717.8641">25240 5195 0,'0'-123'15,"0"82"17,-41 41-17,-41 41 1,41 82-16,-41 0 15,0 245 1,-40-123 0,-1-163-16,82 82 15,0-164-15,41 81 16</inkml:trace>
  <inkml:trace contextRef="#ctx0" brushRef="#br0" timeOffset="5968.0904">24585 5277 0,'0'-82'0,"41"82"31,82 41-15,-82 82-1,40 40 1,1 42 0,-41-1-1,41-122 1</inkml:trace>
  <inkml:trace contextRef="#ctx0" brushRef="#br0" timeOffset="6155.8007">25690 5522 0,'0'-82'16,"122"82"15,-40 0-16,0 0-15,-41 0 16</inkml:trace>
  <inkml:trace contextRef="#ctx0" brushRef="#br0" timeOffset="6317.9673">25812 5808 0,'41'-40'47,"0"40"-47,82 0 15,-41-41-15</inkml:trace>
  <inkml:trace contextRef="#ctx0" brushRef="#br0" timeOffset="6637.8593">26794 5195 0,'0'-41'0,"-82"41"15,82-41-15,0 82 47,0 41-47,0 41 16,0-1-16,0 205 31,0-204-15,-41-41-1,41-41 1</inkml:trace>
  <inkml:trace contextRef="#ctx0" brushRef="#br0" timeOffset="7118.1563">26712 4990 0,'0'-41'15,"41"41"-15,0-40 16,41 40-16,0 0 16,-1 0 15,-40 163-15,-41-40-1,-163 81 1,81-163-16,0 41 15,82-41-15,-82-41 16,82-41 15,123-82-15,41 123 0,-42 0-1,-81 82 1,41 123-1,-82-83 1,0-81 0,-123 123 15,-81-123-15,40-41-1,82-82 1</inkml:trace>
  <inkml:trace contextRef="#ctx0" brushRef="#br0" timeOffset="11824.0239">24994 7158 0,'0'82'63,"0"-41"-63,0 41 15,0-41-15,0 0 16,0 40 0,0 1-1,0-41 1,0 0 15,0 0-15,0 41-1,-82-82 1,0 0 15,82 41-15,-163-41 0,81 0-1,0 0 1,41 0-1,0 0 1,-40 0-16,-1 0 16,41 0-16,0 0 15,-164 0 1,42 0 0,-164 0-1,81 0 1,1 82-1,-1-82 1,1 0 0,-82 0 15,81 0-15,1 0-1,81 0 1,-122 40-1,40-40 1,42 0 0,-42 0-1,-40 82 1,81-82-16,-122 0 16,123 0-16,-42 0 15,-81 82 1,-123-82-1,-205 0 1,124 0 0,40 0-1,0 0 17,41 0-17,245 0-15,-245 0 16,246 0-16,-42 41 15,-163-41 1,82 0 0,0 0-1,163 0 1,82 0 0,1 0-1,-1 0 1,41 0-16,0 0 78,41 82-62,-82-82-1,41 0 1,-41 0-1,1 41 1,-1-41-16,41 0 16,0 0 31,0 0-32,-41 0 1,41 0-1,0 0 1,1 0 0,-42 0-16,41 0 31,-41 81 203,82 42-218,0-82-16,0 0 16,0 0-1,0 82-15,0 81 16,0-163-16,0 0 15,0 82 1,-41-42 0,0-40-1,41 41 1,0-41 15,-82-41 32,1-41-48,-1-82 1,41 123 0,-82-40-1,82-1 1,41-41-1,41 164 48,41-1-47,-41 1-1,82 41 1,-42-123-16,-40 41 15,82-41 1,41-41 15,-123 41-31,-1 0 0</inkml:trace>
  <inkml:trace contextRef="#ctx0" brushRef="#br0" timeOffset="13001.5408">10922 10144 0,'0'-41'16,"0"1"-1,0 121 32,0 1-31,0 0-16,0 0 15,0 0-15,0-1 16,0 1-16,0-41 16,41-41-1,164-82 16,-83-245 1,-122 204 15,0 205-1,0 41-30,0 0-16,0-42 16,0 165-1,0-205 1,82 0 0,41-41-1,-41 0-15,-41-164 16</inkml:trace>
  <inkml:trace contextRef="#ctx0" brushRef="#br0" timeOffset="13418.3375">11699 10349 0,'0'0'0,"0"-82"15,0 123 32,41 0-31,-41 0-1,0 122 1,0-122-16,0 0 16,0 41-16,41-82 15,82-123 17,-82-81-17,82 40 1,-83 82-1,42 123 32,-82 123-31,0 0 0,41-1-1,41-81 1,-41-82-1,163-123 1,-163-40 0</inkml:trace>
  <inkml:trace contextRef="#ctx0" brushRef="#br0" timeOffset="13585.5639">12599 10226 0,'0'0'0,"0"41"47,0 0-47,0 123 15,82 40 1,-41-163 0,0-41 15</inkml:trace>
  <inkml:trace contextRef="#ctx0" brushRef="#br0" timeOffset="13701.8487">12681 10063 0,'41'0'15,"0"0"1</inkml:trace>
  <inkml:trace contextRef="#ctx0" brushRef="#br0" timeOffset="14185.8988">13213 10308 0,'0'0'0,"0"-82"16,0 0-1,-41 82 1,-41 0-1,0 82 1,82 0 0,0 82-1,0-123 1,0-1 0,164-40-1,-41-122 1,-123-1-1,0 41 1,0 0 15,0 123-15,0 123 0,0 81-1,0 1 1,0 40-1,41-245 1,0-82 15</inkml:trace>
  <inkml:trace contextRef="#ctx0" brushRef="#br0" timeOffset="14652.4244">13458 10349 0,'0'-82'0,"0"41"16,0 0-1,0 82 48,41 82-63,-41-41 15,0 81 1,82-81 0,-41-82-1,41 0 1,41-82 0,-83-81-1,-40-42 1,0 287 46,0 0-62,0 0 16,0 40 0,0-40-1,0 0 1,82-82-1,0 0-15</inkml:trace>
  <inkml:trace contextRef="#ctx0" brushRef="#br0" timeOffset="14985.2566">14113 10390 0,'41'0'31,"0"0"-15,0 0 0,40-41 15,-81-41-15,0 41-1,-122 41 16,122 82-15,-41 163 0,41-122-1,0-41 1,41-82 0,-41-41-16</inkml:trace>
  <inkml:trace contextRef="#ctx0" brushRef="#br0" timeOffset="15518.7646">15095 10472 0,'0'-82'16,"0"-41"-1,0 82 1,-123 41 15,82 205 16,164-42-16,-41-122-31,-1 82 32,-81-82-17,-41-41 1,-163 82 0,81-164-1,123 0 1,41 0-1</inkml:trace>
  <inkml:trace contextRef="#ctx0" brushRef="#br0" timeOffset="15901.6778">15340 10349 0,'0'-82'16,"0"123"46,0 82-62,0-82 16,0 0-16,0-1 16,0 42-16,0 0 15,205 0 1,-124-82-1,42-164 1,-123 1 0,0-1 15,-123 123-15,-40 41-1,122 82 1,-41 82-1,123-124-15</inkml:trace>
  <inkml:trace contextRef="#ctx0" brushRef="#br0" timeOffset="16235.3841">16076 10022 0,'0'-123'0,"0"41"16,0 123 46,0 82-62,41-1 0,-41 1 16,0 123 0,0-42-1,0-40 1,0-123 0</inkml:trace>
  <inkml:trace contextRef="#ctx0" brushRef="#br0" timeOffset="16635.6054">16240 9776 0,'0'0'0,"0"-41"0,82-40 15,-41 81 32,41 81-31,-82-40-1,0 41-15,0-41 16,40-41 31,-40-82-47,82 0 15,0-81 1,-41 163 0,41 82 15,-82 81-15,0-40-16,0 40 15,0-122-15,-41 41 16</inkml:trace>
  <inkml:trace contextRef="#ctx0" brushRef="#br0" timeOffset="17835.6601">25076 7813 0,'0'41'94,"0"41"-78,0-1-16,0 165 15,0 163 17,0-246-1,0-203 16,0-42-32,0 0 1,0 41 0,-41 0-1,-41-41 32,82 123 0,0 41-31,0-41-16,0 41 15,0 0 1,82-82-1,0 0 1,-41 0-16,81-82 31,-81 0-31,41 82 16</inkml:trace>
  <inkml:trace contextRef="#ctx0" brushRef="#br0" timeOffset="18252.044">24912 9858 0,'0'-123'15,"0"42"1,0 121 31,0 42-47,0 0 0,0 0 15,0-41 1,0 41 0,0-42-1</inkml:trace>
  <inkml:trace contextRef="#ctx0" brushRef="#br0" timeOffset="18381.4651">24953 9367 0,'41'0'31,"-41"41"-31</inkml:trace>
  <inkml:trace contextRef="#ctx0" brushRef="#br0" timeOffset="18802.5057">25076 9776 0,'0'-82'31,"0"42"-16,41 40 1,0 40 0,-41 83 15,0 0-15,82-205 30,-82 0-30,81 0-16,-81 1 16,41-1-1,-41 164 17,0-1-32,0 42 15,0-41 1,82 41-1,-41-123 1,123-41 0</inkml:trace>
  <inkml:trace contextRef="#ctx0" brushRef="#br0" timeOffset="19185.7588">25771 9285 0,'0'0'0,"0"-122"15,-41 285 17,41-40-17,0 163 1,0 82 0,0 123-1,41-327-15,0 0 16,41-164 15,0-82-31,0-245 31,-41 40-15,-41 124 0,-82 81-1,-123 41 1,164 41-1,41-82 1,164 41 0,-41 41-16</inkml:trace>
  <inkml:trace contextRef="#ctx0" brushRef="#br0" timeOffset="19349.0091">26467 9694 0,'41'0'47</inkml:trace>
  <inkml:trace contextRef="#ctx0" brushRef="#br0" timeOffset="19985.7567">27080 9735 0,'0'0'0,"0"-81"16,0 162 31,0 1-31,0 0-16,0 0 15,0-41 1,0 40-1,0-121 17,41-165-17,41 41 1,0 124 0,0 40-1,-82 163 1,0 42-1,41-83 1,-41-40 0,41-82 15,81-123-15,-40-40-1,-41-42 1,-41 164-1,82 123 1,-82 164 0,0-83-1,82-40 1,40-123 0</inkml:trace>
  <inkml:trace contextRef="#ctx0" brushRef="#br0" timeOffset="21236.3633">28185 9940 0,'41'0'15,"-41"-41"1,0-41 0,0 0-1,-123 41 1,82 41-1,0 0 1,41 41 0,-82 205-1,82-124 1,41-40 0,41-82-1,0-41 1,-41-40-1,41-165 1,-82 205 15,0 123 1,0 82-17,0-42 1,0 1-1,41-123 1,-1 0 0,42 0-16,-41-123 15,-41 42-15,0-1 16,0-82 0,0 205 30,0 41-30,0 0-16,0-1 31,82 1-15,-82 0 0,41-123-1,41-41 1,0-122-1,-42 122 1,-40 164 15,0-41-15,0 41 0,0-1-16,0-40 15,41 0 1,41-41-1,-41 0-15,123-123 16,-42 42 15,-122-42-15,0 41 0,0 123 46,0 41-62,0-41 16,0 0-16,0 40 15,41-40 1,41-41 0,82-81-1,-123-1 1,81-123-1,-122 164-15,0 82 47,0 0-31,-41 164 0,41 40-1,0 1 1,0-42-1,-81-40 1,81-123 0,-123-41-1,82-123 1,0 82 0,-41-82-1</inkml:trace>
  <inkml:trace contextRef="#ctx0" brushRef="#br0" timeOffset="21897.7944">27571 11249 0,'0'0'0,"0"-82"16,41 0-16,-41 41 15,0-41 1,0-81 15,-163 408 1,163 42-1,81-246-16,-40-41-15,0 81 16,-41-40 15,-41-41-15,0 0 0,-81 0-1,81 0 1,163-122 15</inkml:trace>
  <inkml:trace contextRef="#ctx0" brushRef="#br0" timeOffset="22235.7501">27898 11167 0,'0'-41'16,"0"82"46,0 0-46,0 41-16,0 0 15,0-1 1,82 1 0,-41-82-1,0 0 1,82-123-1,-123-40 1,-41-1 0,-41 164-1,41 0 1,-41 41 0,82 41-16</inkml:trace>
  <inkml:trace contextRef="#ctx0" brushRef="#br0" timeOffset="22473.9561">28267 11044 0,'81'-82'16,"-81"1"0,0 122 30,0 81-30,41 42-16,-41-41 16,0 122-1,82-122 1</inkml:trace>
  <inkml:trace contextRef="#ctx0" brushRef="#br0" timeOffset="22836.5941">28758 10758 0,'0'0'0,"0"-82"16,81 82 15,-81 41-31,41 0 15,-41 82 1,0-82 0,0 40-16,0-122 47,0-40-47,0-124 15,82 164 1,0 82-1,-82 164 1,0-83 0,0-40 15</inkml:trace>
  <inkml:trace contextRef="#ctx0" brushRef="#br0" timeOffset="24920.1527">24708 7813 0,'82'0'46,"-1"0"-30,42 0-16,0 0 16,40 0-16,42 0 15,81 82 1,1-82-16,981 0 31,-941 0-31,778 0 31,-533 0-15,83 0 0,-42 81-1,-40-81 1,204 82 0,-204-82-1,81 82 1,1-82-1,327 82 1,-246 41 15,-163-42-15,-164-81 0,82 82-1,-123-82 1,-123 0-16,287 0 15,-327 0-15,40 0 16,123 0 0,82 0-1,-245 0 1,-42 0 0,1 0-1,0 0 1,40 0-1,-163 0-15,41 0 16,-41 0 0,41 0-1,-82-41 1,-41 41 234,0 0-219,41 41 94,41 82-109,-41-82-16,41 82 15,-41 81 32,81-81-15,-81-164-1,0 0-16,-40-41 1,-42 41 0,41 41-1,-41 0 1,82 41 62,41-41-62,-41 82-16,41 0 15,0-82 1,41 0 0,-1 0-1,1-41 1,41 0-1,-123-41 1</inkml:trace>
  <inkml:trace contextRef="#ctx0" brushRef="#br0" timeOffset="25803.29">40539 9776 0,'-41'-41'0,"41"-40"15,0 40 1,0-41 0,82 82 15,-1 286-16,-81-163-15,0 81 47,0-163-47,0-82 47,41-81-31,82-83-1,0 82 1,-41 42 0,-41 81-1,-41 204 1,0 1 0,0 81-1,0-245 1,40-41 15,42-41-15,-82 0-16</inkml:trace>
  <inkml:trace contextRef="#ctx0" brushRef="#br0" timeOffset="26103.101">41357 9817 0,'0'0'0,"0"-41"0,0-41 15,0 123 16,-41 0-15,41 123 0,0-1-1,0-122 1,123 41 0,-42-82-1,1-123 1,-82 1-1,-82-83 17,1 205-17,40 0 1,41 82 0</inkml:trace>
  <inkml:trace contextRef="#ctx0" brushRef="#br0" timeOffset="26636.334">42543 9735 0,'0'0'0,"0"-81"0,0-1 15,-41 0 17,-204 491 15,408-205-16,-122-122 16,-163 41-16,-1-123-15,82 0-1,41-123 1</inkml:trace>
  <inkml:trace contextRef="#ctx0" brushRef="#br0" timeOffset="27036.2353">42748 9899 0,'0'0'0,"0"-41"15,0-41 1,41 82-1,-41-41-15,-41 123 63,41 0-63,0 0 16,0 0-1,0 81 1,0-81-1,122-82 1,1-82 0,-123-122-1,0 40 1,-82 123 0,1-82-1,-1 164 1,-41 82-1,123-82-15</inkml:trace>
  <inkml:trace contextRef="#ctx0" brushRef="#br0" timeOffset="27420.3695">43279 9285 0,'0'-41'0,"41"-40"16,-41 40-1,0 0 16,0 82 16,0 204-31,0 1 0,0-42-1,0-40 1,0 81-1,0-204 1</inkml:trace>
  <inkml:trace contextRef="#ctx0" brushRef="#br0" timeOffset="27902.7233">43689 9163 0,'0'-82'0,"0"41"15,0 0-15,0-41 16,40 82 0,-40-41-1,41 41-15,-41 123 16,0-41-1,0 0 1,0-1 0,0-162 46,0 40-62,123 0 16,-123-41-16,123 0 15,-82 82 17,-41 41-17,0 0 1,0 123 0,0-83-1,0 42 1,0-41-1</inkml:trace>
  <inkml:trace contextRef="#ctx0" brushRef="#br0" timeOffset="28047.0775">44425 9817 0,'0'-41'31</inkml:trace>
  <inkml:trace contextRef="#ctx0" brushRef="#br0" timeOffset="30569.8168">7731 12762 0,'41'0'78,"41"0"-78,0 0 15,122 0 1,165-82 15,-247 1 0,-81-83 16,-41 82-31,0 41 0,-41-40-1,-40 81 1,-1 40-1,0 83 1,82 82 0,0-42-1,0 1 1,0-82-16,0 40 16,0-40-1,0-41 1,-82-41-1,0 0 1,-40 0 0,40 0-1</inkml:trace>
  <inkml:trace contextRef="#ctx0" brushRef="#br0" timeOffset="31020.4305">9286 12517 0,'0'-82'16,"0"41"-1,-41 123 48,41 0-63,0 40 0,-82-40 15,82 82 1,0 0 0,0-42-1,0-40 1,82-82-1</inkml:trace>
  <inkml:trace contextRef="#ctx0" brushRef="#br0" timeOffset="31653.4327">9899 12558 0,'0'0'0,"0"-82"16,0 123 46,0 82-46,0-42-16,0 1 0,-81 41 31,81-41-15,-41 0 0,41-164 30,0 0-46,0 0 16,82-204 0,-1 40-1,1 165 1,0 81 0,-41 0 15,-41 81-31,0 83 15,41 0 17,-41 81-17,0-40 1,0 40 0,82-204-1,-82-82 16,0 0-15</inkml:trace>
  <inkml:trace contextRef="#ctx0" brushRef="#br0" timeOffset="31887.2833">9695 12967 0,'0'-82'16,"82"41"31,0 41-32,-1 0-15,1 0 0,0 0 16,0-82-1</inkml:trace>
  <inkml:trace contextRef="#ctx0" brushRef="#br0" timeOffset="32220.177">10718 12517 0,'0'41'31,"0"0"-15,0-82 46,0-41-46,0 164 31,0 40-47</inkml:trace>
  <inkml:trace contextRef="#ctx0" brushRef="#br0" timeOffset="32520.7628">10677 13049 0,'41'-41'63,"-82"41"-1,41 41-46,0 40-16,-41-40 15</inkml:trace>
  <inkml:trace contextRef="#ctx0" brushRef="#br0" timeOffset="32903.7712">11168 12680 0,'0'-81'16,"0"40"-1,0 123 32,0 40-31,0-40-1,0 0-15,0 0 16,0 40 0,0-40-1,0-123 16</inkml:trace>
  <inkml:trace contextRef="#ctx0" brushRef="#br0" timeOffset="33354.3065">11168 12435 0,'0'-41'15,"122"41"32,-40 0-47,-41 0 16,41 0-1,-82 123 1,0 40 0,0-40-1,-82-41 1,-41-82-1,205-82 32,-41 82-47,0 0 16,41 0 0,40 0-1,-81 41 1,-41 41-1,0 0 17,-122 81-17,40-163 1,41 41 0,-82-41-16</inkml:trace>
  <inkml:trace contextRef="#ctx0" brushRef="#br0" timeOffset="33737.9495">11986 12312 0,'0'-81'16,"82"81"0,-42 0-1,42 81-15,-82 1 16,82 164-1,0 122 17,-328 41-1,206-409-31</inkml:trace>
  <inkml:trace contextRef="#ctx0" brushRef="#br0" timeOffset="34303.8644">12927 12885 0,'-41'0'0,"82"0"47,40 0-31,1 0-16,0 0 15,41 0-15,-41 0 16</inkml:trace>
  <inkml:trace contextRef="#ctx0" brushRef="#br0" timeOffset="34453.8796">13008 13090 0,'-41'0'0,"82"0"47,82 0-47,82 0 15,-124-82 1</inkml:trace>
  <inkml:trace contextRef="#ctx0" brushRef="#br0" timeOffset="35037.2954">14154 12762 0,'-41'0'0,"82"0"47,0 0-47,41-41 16,-42 41-16,83-41 15,-41-204 32,-123 81-15,-163 83-1,122 162-16,41 124 1,41 40 0,0 1-1,82-164-15,-82 40 16,0-40 0,0-41-16,-41 41 15,-82-82 1,82 0 15,41-41-31</inkml:trace>
  <inkml:trace contextRef="#ctx0" brushRef="#br0" timeOffset="35404.3756">14931 12394 0,'0'-41'0,"-82"123"78,82 41-78,0-1 15,0 1-15,0 0 16,0 41 0,41-83-1,41 42 1,-41-123-1</inkml:trace>
  <inkml:trace contextRef="#ctx0" brushRef="#br0" timeOffset="35921.0146">15340 12721 0,'0'-81'0,"0"40"15,41 41 1,-41 41 31,0 40-31,0 42-16,-41-41 15,41 82 1,0-83-1,0-40 1,0-82 15,0-81-15,41-83 0,-41-40-1,41 81 1,41 123-1,-41 41 17,0 41-17,-41 204 1,81-81 0,-81 82-1,0-124 1,41-81-1,0 0 1</inkml:trace>
  <inkml:trace contextRef="#ctx0" brushRef="#br0" timeOffset="36154.4484">15299 12967 0,'-82'0'16,"123"0"47,82 0-48,0 0-15,-1 0 16,1 0-16,-41-41 15,-41 41-15</inkml:trace>
  <inkml:trace contextRef="#ctx0" brushRef="#br0" timeOffset="36437.6254">15995 12476 0,'0'-41'0,"0"0"31,122 41 16,-81 123-47,-41-41 16,123 40-16,-123 1 15,0 41 1,0 122-1,-41-204 1,0 0 0,0-82-16</inkml:trace>
  <inkml:trace contextRef="#ctx0" brushRef="#br0" timeOffset="36687.8265">16976 12926 0,'82'-82'47,"-41"82"-32,0 0-15,0 0 16,41 0 0</inkml:trace>
  <inkml:trace contextRef="#ctx0" brushRef="#br0" timeOffset="36820.8292">16976 13049 0,'41'0'31,"0"0"-15,41 0-1,0 0-15</inkml:trace>
  <inkml:trace contextRef="#ctx0" brushRef="#br0" timeOffset="37938.0712">17835 12844 0,'0'-82'0,"82"0"16,-41 42 0,0 40 15,-41 81-16,0-40-15,0 205 32,0-205-17,0-82 48,0 0-48,0-41-15,0 41 16,82-41 0,-82 41-16,82-40 15,-41 40-15,40 41 32,-81 41-17,0 163 1,0 42-1,0-124 1,0-40 0,-41-41-1</inkml:trace>
  <inkml:trace contextRef="#ctx0" brushRef="#br0" timeOffset="38287.4856">18490 12803 0,'0'82'47,"0"0"-31,0-41-16,0 0 15,0 40 1,41-81-1,41 0 1,-41 0 0,-1-122-1,-40-1 1,0 0 0,-81 41-1,40 164 1,0 0 15,41-41-31</inkml:trace>
  <inkml:trace contextRef="#ctx0" brushRef="#br0" timeOffset="38472.793">19022 13049 0,'0'-82'31,"41"82"-31</inkml:trace>
  <inkml:trace contextRef="#ctx0" brushRef="#br0" timeOffset="39338.2049">19308 12803 0,'0'-82'16,"0"1"-1,0 121 32,0 83-31,0-41-16,0 0 16,0-41-16,82 81 15,41-81 1,-1-41 15,-81-41-15,-41-40-1,0-124 1,-41 41 0,-41 83-16,42 81 15,-1 0-15,122 0 63,1 0-63,41-82 15,-82 41 1,82-82 0,-123 82-1,41-40-15,-41-42 16,0 82-1,0 0 1,0 164 15,0-1-15,0 165 0,0 40-1,0-41 1,81 42-1,1-206 1,-41-122 0,41 0-1,-82-82 1,0-40 0,-82-165-1,-41 206 1,123-1 31,82 41-32,0 41 1,-41-82-16</inkml:trace>
  <inkml:trace contextRef="#ctx0" brushRef="#br0" timeOffset="40104.9546">17917 14071 0,'0'-41'15,"0"123"32,0 0-31,82 41-16,41-1 15,-82-40 17,81-164-1,-122 41-31,0 1 16,41-42-16,-41-82 15,0 41 1,0 42 15,0 162 0,0 83-15,0 0 0,0-1-16</inkml:trace>
  <inkml:trace contextRef="#ctx0" brushRef="#br0" timeOffset="40854.9703">18694 14358 0,'0'-82'0,"0"0"16,0 41-1,0 0 1,-40 41 0,-1 0-1,41 41 1,-82 123 0,82-42-1,0 1 1,41-82-1,0-41 1,40 0 0,1-164-1,0 83 1,-82-83 0,-41 205 30,41 41-30,0 40 0,0 1-1,0-82 1,41-41-16,0 0 16,41 0-1,-82-82-15,82 0 16,-1-81-1,-81 81 1,0 0 0,-40 82-1,40 41 1,-41 0 0,41 0-1,122 0 1,-40 41 15,-41 81-15,-41-40-1,0-82 1,41-41 0</inkml:trace>
  <inkml:trace contextRef="#ctx0" brushRef="#br0" timeOffset="41013.9855">19513 14358 0,'81'-41'16,"-81"82"46</inkml:trace>
  <inkml:trace contextRef="#ctx0" brushRef="#br0" timeOffset="44254.5769">24094 12680 0,'82'0'78,"41"0"-78,-41 0 15,40-40-15,83-42 16,-1-41 15,-163-122 16,-41 204-31,0 0-1,-123-41 1,42 123 0,81 0-1,-41 163 1,41 42-1,0 122 1,0-245 0,-82-1-1,41-40 1,-82-41 0,42-41-1,40-41 1</inkml:trace>
  <inkml:trace contextRef="#ctx0" brushRef="#br0" timeOffset="44689.4003">25362 12435 0,'0'-82'16,"0"41"-1,0 123 48,0 41-47,-82 0-16,82-1 15,0 83 1,0-82-1,41-1 1,-41-81 0,41 0-16,0-41 15</inkml:trace>
  <inkml:trace contextRef="#ctx0" brushRef="#br0" timeOffset="45254.6445">25976 12558 0,'0'-41'15,"0"-41"1,0 41 0,0 82 30,0 41-46,-82 122 16,82 1 0,-41-123-1,-41 0 1,82-123 31,0 0-32,0-41 1,41-204 0,0 40-1,41 164 1,41 82 0,-82 0-1,-1 41 1,-40 82-16,82 122 15,-82-122-15,41-41 16,-41 82 0,0-1-1,0-81 1,82-123 31</inkml:trace>
  <inkml:trace contextRef="#ctx0" brushRef="#br0" timeOffset="45471.9765">25730 13008 0,'0'-41'15,"41"0"1,0 41 0,0 0-16,164-82 15,-42 82 1,1-41 0</inkml:trace>
  <inkml:trace contextRef="#ctx0" brushRef="#br0" timeOffset="45705.5626">26999 12558 0,'-41'-82'16,"41"0"-1,0 41 1,0 82 31,0 41-32,0 41-15,0-42 0</inkml:trace>
  <inkml:trace contextRef="#ctx0" brushRef="#br0" timeOffset="45880.706">26917 13130 0,'0'-81'47,"0"-1"-31,0 164 15,0-1-15</inkml:trace>
  <inkml:trace contextRef="#ctx0" brushRef="#br0" timeOffset="46638.5712">27530 12680 0,'0'-81'16,"0"162"30,0 42-46,0-41 16,0 123 0,0-124-1,0 1 1,0-164 31,0 1-47,0-165 31,0 1-15,0 122-1,41 82 1,41 41 0,-82 123-1,0-41 1,0 40-1,-41-40 1,-41 0 0,123-123 31,0 41-32,82 0 1,-41 41-1,-82 0 1,41 122 0,-41-81-1,0 41 1,-82-82 0,-41-41-1,0 0 1,123-123-16</inkml:trace>
  <inkml:trace contextRef="#ctx0" brushRef="#br0" timeOffset="46971.812">28389 12394 0,'0'0'0,"0"-41"0,0 0 15,123 164 32,-123 41-31,82 122-1,-82-41 1,-41 83 0,-82-206-1,41-40 1,42-82 0</inkml:trace>
  <inkml:trace contextRef="#ctx0" brushRef="#br0" timeOffset="47522.0198">29453 13090 0,'41'0'47,"41"0"-31,-1 0-16,83 0 15,-123 0 1</inkml:trace>
  <inkml:trace contextRef="#ctx0" brushRef="#br0" timeOffset="47672.4635">29535 13294 0,'41'0'46,"40"0"-46,-40 0 16,41 0-16,0 0 16</inkml:trace>
  <inkml:trace contextRef="#ctx0" brushRef="#br0" timeOffset="48138.837">30353 13212 0,'41'-41'62,"41"41"-62,40-122 16,-81 122-1,123-123 1,-82 41 0,-82-41-1,0 1 1,0 40-16,-41 41 16,-82 41-1,82-41-15,0 41 16,-41 41 15,82 123-15,41 163-1,-41-164 1,0 1 0,0-82-1,-163 0 1,122-82-1</inkml:trace>
  <inkml:trace contextRef="#ctx0" brushRef="#br0" timeOffset="48522.1625">31335 12721 0,'0'-41'16,"41"-40"0,-41-42-1,-82 287 32,82-42-47,-41 124 16,41-42-1,0-40 1,0-41 0,82-83-1,40-40 1,-122-40-1</inkml:trace>
  <inkml:trace contextRef="#ctx0" brushRef="#br0" timeOffset="49021.763">31580 12885 0,'0'0'0,"41"-82"15,-41 0 1,82 123 46,-82 41-62,0 41 0,0-41 16,-41 204 0,41-204-1,0-123 32,0-41-31,0-163-1,41-1 1,0 42 0,-41 163-1,122 41 1,-40 122-1,0 83 1,-82 40 0,41-81-1,-41-41 1,41-41 0,-41-123 15,0 0-16,0-41-15</inkml:trace>
  <inkml:trace contextRef="#ctx0" brushRef="#br0" timeOffset="49204.961">31703 13049 0,'82'0'63,"-1"0"-63,1 0 15,41 0-15,-41 0 16,-41-41-16</inkml:trace>
  <inkml:trace contextRef="#ctx0" brushRef="#br0" timeOffset="49438.4952">32439 12721 0,'0'-81'15,"0"121"32,82 42-31,-82 41-16,0 0 15,0-41-15,0 163 16,-82-41 0,-81-81-1</inkml:trace>
  <inkml:trace contextRef="#ctx0" brushRef="#br0" timeOffset="50172.622">29903 14439 0,'0'-41'15,"-82"41"32,0 123-47,0-123 16,-122 205-16,-205-42 47,368-163-16,41 41-15,123-41-1,-1 0 1,83 82-1,286-82 1,-409 0 0</inkml:trace>
  <inkml:trace contextRef="#ctx0" brushRef="#br0" timeOffset="50685.9649">30230 14848 0,'0'-40'16,"0"-42"-16,41 0 31,41 82-31,-41 0 16,0 41-1,-41 0 1,0 81 0,0 42-1,0-82 1,0-123 31,0-41-32,41-81 1,81-83 0,-81 164-1,0 82 1,-41 41 0,82 164-1,-41-83 1,-41 1-1,0-82 1,0 41-16,-41-82 16</inkml:trace>
  <inkml:trace contextRef="#ctx0" brushRef="#br0" timeOffset="51022.3443">30967 14726 0,'0'-41'16,"0"123"31,0-1-47,0 1 16,0-41-16,0 41 15,40-82 1,42 0-1,0 0 1,-41-123 0,-41 1-1,0-42 1,-82 123 0,0 41-1,1 0 1,81 82-1</inkml:trace>
  <inkml:trace contextRef="#ctx0" brushRef="#br0" timeOffset="51205.7475">31539 14767 0</inkml:trace>
  <inkml:trace contextRef="#ctx0" brushRef="#br0" timeOffset="52022.0649">31948 14644 0,'0'-82'15,"0"164"48,0 0-63,0 0 15,0-1-15,0 42 16,0-82 0,41-41 15,82-41-31,-82-82 31,-41 42-15,-82-247-1,41 287 1,0 41 0,41 82 15,82-82-31,0 0 15,122 0 1,-122-41 0,-41 0-1,-41-40 1,0-1-16,0-41 16,0 205 30,0 41-30,0-1 0,-82 410-1,82-205 1,0-81 0,0-164-1,82-82 1,-41-82-1,-41-41 1,0 0 0,0 41-1,-164-40 1,123 122 0,41-123 15,164 41-16,-41 41-15,0-81 0</inkml:trace>
  <inkml:trace contextRef="#ctx0" brushRef="#br0" timeOffset="52755.6486">30803 15748 0,'0'-81'0,"0"121"46,0 42-30,0 0-16,82-41 16,-82 41-1,82-41 17,-1-41-1,-40-164-16,-41 41 1,0-40 0,0 204 15,0 40-15,0 42-16,0 41 15,0-82 1</inkml:trace>
  <inkml:trace contextRef="#ctx0" brushRef="#br0" timeOffset="53476.363">31376 15953 0,'0'-41'0,"0"0"15,0 0 17,-41 41-1,41 41-15,0 0-16,-82 123 15,82-83 1,0-40-1,0 0-15,41-41 16,0 0 0,40-41-1,-40-41 1,-41-40 0,0 40-1,0 164 32,0 0-47,0-1 16,0 1-1,82-82 1,0 0 0,0-82-1,0 1 1,-82-1 15,81 0-15,-81 0-16,-40 82 15,-42 0 1,82 82 0,0 41-1,41-82 1,40 40-1,-40 1 1,-41-41 0,82 0-1,-82 41 1</inkml:trace>
  <inkml:trace contextRef="#ctx0" brushRef="#br0" timeOffset="53636.4772">32316 16239 0</inkml:trace>
  <inkml:trace contextRef="#ctx0" brushRef="#br0" timeOffset="54889.798">39966 12803 0,'82'0'31,"-41"0"-15,81-41 0,-81 41-16,41-41 15,0-81 1,0 40-1,-82-82 1,-41 42 15,0 40-15,0 204 0,-82 83-1,123 40 16,0-40-15,0-41 0,0-124-16,0 42 15,-41-82-15,41 41 16,-163-41 0,-42 0-1,164 0 1,-40-41-16</inkml:trace>
  <inkml:trace contextRef="#ctx0" brushRef="#br0" timeOffset="55239.4456">40784 12476 0,'0'0'0,"0"-123"0,0 41 15,0 42 1,-41 40 15,41 122-15,-122 165-1,40 122 1,82-205 0,41-122-1,40 0 1,42-82 0,-82 0-16</inkml:trace>
  <inkml:trace contextRef="#ctx0" brushRef="#br0" timeOffset="55706.7436">41193 12721 0,'0'0'0,"0"-41"0,0-40 16,0 203 30,0 124-30,-41-123 0,0-83-1,1 83 1,40-205 31,0-40-32,40-124 1,124 42 0,-123 81-1,41 123 1,-41 0 0,40 164-1,-81-1 1,82 42-1,-82-42 1,0-40 0,0-41-1</inkml:trace>
  <inkml:trace contextRef="#ctx0" brushRef="#br0" timeOffset="55922.6956">41111 13049 0,'0'-82'47,"41"82"-32,41 0-15,164-41 16,-1-82 0</inkml:trace>
  <inkml:trace contextRef="#ctx0" brushRef="#br0" timeOffset="56088.9769">42093 12680 0,'0'-81'0,"0"-1"15,0 123 48,0 41-63,0-1 16</inkml:trace>
  <inkml:trace contextRef="#ctx0" brushRef="#br0" timeOffset="56261.5812">42052 13130 0,'0'-81'31,"41"81"16,-41 41-32</inkml:trace>
  <inkml:trace contextRef="#ctx0" brushRef="#br0" timeOffset="56939.7332">42420 12844 0,'0'-41'0,"0"-41"15,0 41 1,0 123 15,0 82-15,0 0 0,0-42-1,0-40 16,0-164 1,0 0-17,0 1 1,0-165 0,0 123-16,0-40 15,0 122 1,82 41-16,-41 0 31,-41 41-31,0 82 16,0-42-1,-41-40 1,-41 82 0,82-82 15,0-123 0,82 82-15,0 0-1,0 82 1,0 41 0,-82-42-1,0 1 1,-41 0-1,0-82-15,-82 0 16,82 0-16,0 0 16,-40-41-1</inkml:trace>
  <inkml:trace contextRef="#ctx0" brushRef="#br0" timeOffset="57222.6884">42911 12476 0,'0'-82'16,"41"82"-1,82 41 1,-82 41-1,-41 41-15,82 122 16,-82-40 0,-41 81-1,-82-245 1,82 0 0</inkml:trace>
  <inkml:trace contextRef="#ctx0" brushRef="#br0" timeOffset="57473.3265">43648 12967 0,'0'-41'0,"41"41"47,40 0-47,42 0 16,-41-41-16,0 41 15,0 0 1</inkml:trace>
  <inkml:trace contextRef="#ctx0" brushRef="#br0" timeOffset="57639.7466">43811 13049 0,'-41'0'16,"123"0"31,-41 0-47,0 0 15,41 0-15,0 0 16</inkml:trace>
  <inkml:trace contextRef="#ctx0" brushRef="#br0" timeOffset="57906.7303">44098 12680 0,'0'-122'15,"0"40"1,0 123 15,0 0-15,0 41-16,0 40 16,0 246-1,0-122 1,0-123-1,-123-123 1</inkml:trace>
  <inkml:trace contextRef="#ctx0" brushRef="#br0" timeOffset="58423.5729">44548 12926 0,'41'0'62,"40"0"-62,-40-41 16,0 41-16,-41-41 16,82 41-16,-82-82 15,41 0 1,-41-40 0,0 40-1,-82 82 1,0 0-1,0 0-15,82 41 16,0 0 0,0 245-1,0-122 1,82 40 0,-82-122-1,0-41 1,-41 41-1,-40-82 1,40 0 0</inkml:trace>
  <inkml:trace contextRef="#ctx0" brushRef="#br0" timeOffset="58757.2251">45161 12762 0,'0'-82'0,"0"42"31,-82 80 0,82 1-31,-41 41 16,41 0-16,0 123 15,0-1 1,0-122 0,0 0-1</inkml:trace>
  <inkml:trace contextRef="#ctx0" brushRef="#br0" timeOffset="59231.6273">45325 12926 0,'0'-41'16,"0"82"46,0 41-62,0 40 16,0-40-16,0 0 16,0 0-1,0-123 32,0 0-31,0-204-1,82-1 1,-1 205 0,-40 41-1,-41 41 1,82 82-1,-82 81 1,0-81 0,0 0-1,0-41 1</inkml:trace>
  <inkml:trace contextRef="#ctx0" brushRef="#br0" timeOffset="59439.7428">45325 13212 0,'-82'0'15,"123"0"16,82 0-31,-82-41 16,81 41 0,-40-41-1</inkml:trace>
  <inkml:trace contextRef="#ctx0" brushRef="#br0" timeOffset="59756.3231">45652 12599 0,'0'-82'0,"0"41"32,0 82 14,123 41-46,-123-41 16,82 40-16,-41 124 16,-41-41-1,0-42 1,0 42 0,-164-1 15,123-163-31</inkml:trace>
  <inkml:trace contextRef="#ctx0" brushRef="#br0" timeOffset="60122.8448">41561 15053 0,'0'0'0,"-81"0"16,-1 0 0,123 0 15,40 0-15,288 0-1,-247 0-15</inkml:trace>
  <inkml:trace contextRef="#ctx0" brushRef="#br0" timeOffset="60318.0635">41643 15298 0,'0'0'0,"-41"0"0,164 0 62</inkml:trace>
  <inkml:trace contextRef="#ctx0" brushRef="#br0" timeOffset="442425.4043">14195 15421 0,'0'0'0,"-82"82"0,0-82 15,82 41 16,123-41 1,1145 0-1,-409 0-15,-205 0-1,-285 0 1,-288 0 15</inkml:trace>
  <inkml:trace contextRef="#ctx0" brushRef="#br0" timeOffset="442696.181">15258 15994 0,'0'0'0,"-122"0"0,-1 0 15,-82 0 1,205 82 0,41-82-1,368-41 1,205 41-1,-123 0 17,-287 0-32,83 0 15,-206 0-15,1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08:32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23276 8835 0,'0'-81'16,"-41"122"46,41-1-62,0 42 16,-82 245 0,41-245-1,0 0 17,41-246 14,0 42-46,123-83 16,-41-204 0,0 164-1,0 163 1,-1 82 0,-40 0-1,-41 123-15,82 122 16,-82-122-1,0 81-15,0 205 16,0-163 0,0-83-1,0-122 17,41-41-17,-41-41 1,82-81-1,-41 81-15</inkml:trace>
  <inkml:trace contextRef="#ctx0" brushRef="#br0" timeOffset="199.6532">23112 9122 0,'0'0'0,"0"-41"0,41-41 32,0 82-32,82-82 15,204 41 17,82-81-32</inkml:trace>
  <inkml:trace contextRef="#ctx0" brushRef="#br0" timeOffset="404.9361">24667 8549 0,'0'-82'15,"0"164"48,0 41-63,0-41 15</inkml:trace>
  <inkml:trace contextRef="#ctx0" brushRef="#br0" timeOffset="583.5677">24626 9285 0,'0'-81'16,"0"-1"0,0 41-1,0 82 17,82 41-32,-82-1 15</inkml:trace>
  <inkml:trace contextRef="#ctx0" brushRef="#br0" timeOffset="1332.8662">25199 8999 0,'0'-41'0,"0"-41"16,0 1-1,0 40 1,0 122 31,0 1-47,0 41 16,-41 286-1,41-245 1,0-83-1,0-162 32,0-42-47,0-245 32,0 122-17,41 165 1,0-42-1,-1 123 1,42 0 0,41 0-1,-82 123 1,-41-1 0,-123 1-1,0 0 1,83-82-1,-1-41 1,82-41 15,-1 41-15,42-82 0,-41 82-16,82 82 15,-82-1-15,41 1 16,-1 82-1,-81-82 1,-122 40 0,-124-40-1,83-82 1,163-82 0,0 1-16</inkml:trace>
  <inkml:trace contextRef="#ctx0" brushRef="#br0" timeOffset="2566.8991">26385 8467 0,'-41'-82'15,"82"82"32,41 0-31,-41 0-16,0 41 31,-41 0-15,0 0-1,0 82 1,0-82-16,0 204 16,0-122-1,0 41 1,0 122 0,0-41-1,0-81 1,0-41-1,0-82 1,-82-41 0,-82 0-1,82 0 1,0 0 0</inkml:trace>
  <inkml:trace contextRef="#ctx0" brushRef="#br0" timeOffset="3173.1267">22458 8426 0,'0'-41'62,"82"41"-62,0 0 16</inkml:trace>
  <inkml:trace contextRef="#ctx0" brushRef="#br0" timeOffset="3533.5513">22294 8467 0,'-41'0'0,"41"-82"15,-41 82 1,41 41 31,0 0-47,0 41 15,0 327 1,0-82 0,-81 1-1,81-124 17,0-122-17,0-41 1,0 0-1,41 41 1,40-82 0,42 0-16</inkml:trace>
  <inkml:trace contextRef="#ctx0" brushRef="#br0" timeOffset="4316.758">30598 8181 0,'-81'0'31,"203"0"0,42-41-15,368 41 15</inkml:trace>
  <inkml:trace contextRef="#ctx0" brushRef="#br0" timeOffset="5233.8773">30762 8181 0,'-82'0'62,"82"82"16,0-41-62,41-41-16,-41 81 0,0 1 15,0 0 1,0 41 0,0-82-1,0 0 17,0 40-17,0 1 1,0 41-16,0 0 15,0-42-15,0 1 16,0 82 0,0-41-1,0-1 1,0 1 0,0-41-1,0 41 1,0-42-1,0 1-15,0 0 16,0-41 0,0 82-16,0 40 31,0 83-15,0-83-1,0 42 1,0-82-1,0-1 1,0-40 0,0 0-16,0-41 15,0 41-15,0-1 16,0-40 0,0 82-1,0-82 1,0 41-1,0-41 1,0 40 0,41-40-1,0 41 17,41 0-17,40 0 1,83-82-16</inkml:trace>
  <inkml:trace contextRef="#ctx0" brushRef="#br0" timeOffset="6417.3948">32316 8672 0,'0'-82'15,"0"0"1,0 41 0,164 41 15,-82 41-16,-82 205 1,-82-42 0,0-81 15,0-41-15,1-41-1,40-41 1,82 0 31,81 0-32,-81-82-15,82 82 16,0 0 0,-82 0-1,40 0 48,1 0-48</inkml:trace>
  <inkml:trace contextRef="#ctx0" brushRef="#br0" timeOffset="6967.993">34403 8835 0,'-41'0'15,"82"0"32,41 0-31,-1 0-16,1 0 0,0 0 15,0 0-15,0 0 16,-42 0-16,1 0 16,41 0 46</inkml:trace>
  <inkml:trace contextRef="#ctx0" brushRef="#br0" timeOffset="7342.9651">35425 8590 0,'0'-41'16,"0"-41"15,0 164 16,0 0-47,0 41 0,0-1 16,0 1-1,0 41 1,0-42 0,0-81-1,0 0 1</inkml:trace>
  <inkml:trace contextRef="#ctx0" brushRef="#br0" timeOffset="8033.9131">37675 8672 0,'0'-41'0,"0"-41"31,123 41-15,-41 41-1,0 0 1,-82 82 0,0 123-1,-123-83 1,82-81 0,-41 0-1,123-41 32,-41-41-47,164 41 16,-123 41 15,40 164-15,-81-124-1,0 1 1,-122-82-1,-1 0 1,0 0 0,82-82-1</inkml:trace>
  <inkml:trace contextRef="#ctx0" brushRef="#br0" timeOffset="9034.6263">32357 10144 0,'0'-41'32,"41"-40"-17,41 81-15,0 0 0,0 0 16,-41 0-1,-41 41-15,0-1 16,-123 206 15,0-205 1,82-41-17,41-41 16,123 41-31,0 0 16,-82 82 0,40 40 15,-81-81-31,0 41 16,-81-41-16,-1-41 15,-82 82 1,1-123-1,122-41 1,41-41 0,0 42-16</inkml:trace>
  <inkml:trace contextRef="#ctx0" brushRef="#br0" timeOffset="9567.8034">34812 10308 0,'-41'0'0,"82"0"47,41 0-47,-1 0 15,42 0-15,41 0 16,-42 0-16</inkml:trace>
  <inkml:trace contextRef="#ctx0" brushRef="#br0" timeOffset="10150.4705">35998 10022 0,'0'41'62,"-41"-1"-46,0-40-1,41 41 1,-41-41 0,-40 0-1,81-81 1,0 40-1,163-82 1,-81 123 0,-41 82 15,-41 40-15,0 42-1,-82 82 1,41-165-16,-163 1 15,163 0-15,-41-82 16,82-41 0,0-123-1,41 83 1,82-1 0,-42 123-1,1 41 1,-41-1-1,82-40 1,-82-41 0</inkml:trace>
  <inkml:trace contextRef="#ctx0" brushRef="#br0" timeOffset="10501.151">37593 9981 0,'0'0'0,"41"0"63,0 0-63,41 0 16,41 0-16,-41 0 15,-1 0 1,-40 0-1</inkml:trace>
  <inkml:trace contextRef="#ctx0" brushRef="#br0" timeOffset="10900.8112">37634 9981 0,'-81'0'16,"40"0"15,41 122-31,-41-40 16,41-41-1,82-41 48,-42 0-63,1 0 15,41 0 1,41 0 0,-41 41-1,-1 82 1,-81-41 0,0-1-1,-122-40 1,-124 0-1,205-41 1,-40 0 0</inkml:trace>
  <inkml:trace contextRef="#ctx0" brushRef="#br0" timeOffset="11600.7841">32071 11985 0,'-41'-82'0,"82"82"62,41 0-46,0 0-16,40 0 16,42 41-1,-82-41-15</inkml:trace>
  <inkml:trace contextRef="#ctx0" brushRef="#br0" timeOffset="11867.2068">32848 11699 0,'0'-41'0,"-41"82"63,41 41-48,0-1-15,0 1 16,0 41-16,0-41 16,0 40-1,0 1 1,0-82-1</inkml:trace>
  <inkml:trace contextRef="#ctx0" brushRef="#br0" timeOffset="12800.9105">35794 11576 0,'0'-82'0,"0"0"16,0 42 15,0 80 0,-41 42-15,41 0-16,-82-41 16,-82 163 15,123-204-16,82 0 17,82 0-17,-41 0 1,81 0 0,1 0-1,-123 0 16,-41-40-31,0-42 16,0-41 0,0 82 15,0 123 0,0-41-15,-82 245-1,82-122 1,0-41 0,0-42-1</inkml:trace>
  <inkml:trace contextRef="#ctx0" brushRef="#br0" timeOffset="13517.6253">38330 11576 0,'-41'-123'0,"41"82"16,0 1-1,123 40 16,-83 0-31,42 40 32,-245 206-1,-1-205-15,246-41 46,0 0-62,-41 0 16,-1 0-1,42 122 1,-82-40 0,-41 0-1,-81 0 1,-124-82-1,205 0 1,-41 0-16</inkml:trace>
  <inkml:trace contextRef="#ctx0" brushRef="#br0" timeOffset="14931.6184">40334 8263 0,'0'-82'15,"0"123"79</inkml:trace>
  <inkml:trace contextRef="#ctx0" brushRef="#br0" timeOffset="15097.8974">40334 8713 0</inkml:trace>
  <inkml:trace contextRef="#ctx0" brushRef="#br0" timeOffset="15285.2306">40457 8876 0,'0'41'46,"0"0"-30,0 41 0</inkml:trace>
  <inkml:trace contextRef="#ctx0" brushRef="#br0" timeOffset="15436.2459">40457 9122 0,'0'82'110</inkml:trace>
  <inkml:trace contextRef="#ctx0" brushRef="#br0" timeOffset="15570.458">40457 9285 0,'0'82'16</inkml:trace>
  <inkml:trace contextRef="#ctx0" brushRef="#br0" timeOffset="15758.4943">40457 9654 0,'0'40'46</inkml:trace>
  <inkml:trace contextRef="#ctx0" brushRef="#br0" timeOffset="15943.6206">40375 9940 0,'0'82'47,"0"-41"-15</inkml:trace>
  <inkml:trace contextRef="#ctx0" brushRef="#br0" timeOffset="16110.8647">40375 10472 0,'0'81'78</inkml:trace>
  <inkml:trace contextRef="#ctx0" brushRef="#br0" timeOffset="16501.4416">40416 10799 0,'0'41'15,"0"0"1,0 40 0,0 1-1,0 0 1,0-41 0,0 0-1,0 0 1,0 41-1,0-41 17,-41-41-1,41 40-15,0 42-1,0-41 1,0 41-1,0-41-15</inkml:trace>
  <inkml:trace contextRef="#ctx0" brushRef="#br0" timeOffset="16650.3952">40375 11740 0,'0'41'15,"0"-1"79</inkml:trace>
  <inkml:trace contextRef="#ctx0" brushRef="#br0" timeOffset="17368.2028">41684 8181 0,'0'-41'31,"0"123"0,0 0-15,0 122 0,0 1 15,0-164-16</inkml:trace>
  <inkml:trace contextRef="#ctx0" brushRef="#br0" timeOffset="18035.5134">41561 9776 0,'0'-41'15,"0"-40"1,41-42 0,41 123-1,-41 0 1,41 0 0,-82 82-1,0 40 1,-287 83 15,206-82 0,162-123 16,-40 0-31,0 0-16,41 0 15,0 0 1,41 0 0,-82 0-16</inkml:trace>
  <inkml:trace contextRef="#ctx0" brushRef="#br0" timeOffset="18651.4836">41602 10962 0,'-82'-40'0,"82"-1"16,41 41-1,-41-41 1,82 41-16,0 0 16,-41 0-1,-41 82 1,0 122 15,-123-40 16,41-164-47,82 41 47,41-41-32,41 0 1,-41 41 0,0 40-1,-41-40 1,0 0 0,-123-41-1,0 0 1,1 0-1,81 0 1,41-41 0</inkml:trace>
  <inkml:trace contextRef="#ctx0" brushRef="#br0" timeOffset="19751.4701">42339 7813 0,'0'-41'47,"0"0"-31,81 41-1,42 0 17,-41 0-1,-82 164-16,0-1 1,0 164 15,0-81-15,0 81 0,0 123-1,0-123 1,0-163-16,0 122 15,0-163-15,0 0 16,0 81 0,0-40-1,0 81 1,0-122 0,0-41-1,0 41 1,0-83-1,0 42 1,-82-41 15,82 41-15,0-41 0,-41-41-16,0 41 15,-81 81 1,81-122-16,0 82 15,-123-41 1</inkml:trace>
  <inkml:trace contextRef="#ctx0" brushRef="#br0" timeOffset="31719.4623">32439 12680 0,'0'41'47</inkml:trace>
  <inkml:trace contextRef="#ctx0" brushRef="#br0" timeOffset="47271.5213">3968 15585 0,'0'-41'0,"0"82"63,0 41-63,0 40 0,0-40 16,0 0-1,0 41 1,0-83-1,0 42 1</inkml:trace>
  <inkml:trace contextRef="#ctx0" brushRef="#br0" timeOffset="47654.6375">4009 15503 0,'0'0'16,"0"-82"-16,0 0 16,123-40-1,40 122 1,-81 81 0,-82 83-1,-82 41 1,0-165-16,1 1 15,-1 82 1,41-123-16,41 41 63,123-41-48,-123 82 1,81-82-1,1 245 1,-41-81 0,41-123-1</inkml:trace>
  <inkml:trace contextRef="#ctx0" brushRef="#br0" timeOffset="47888.2178">4663 16035 0,'0'-41'16,"0"123"31,0-1-32,0-40-15,0 41 16,0 0-1,0 122 1</inkml:trace>
  <inkml:trace contextRef="#ctx0" brushRef="#br0" timeOffset="48520.9908">5727 15912 0,'41'0'62,"41"0"-46,40 0-16,1 0 15,0 0-15,-41 0 16,81 0 0,-81 0-1,-41 0 1,82 0-16,-123-41 15,41 41 1,-41-82 0,-82 82-1,41 0 1,-164 0 0,124-41-1,81 0 16,40 41 1,124 0-17,-82 0 1,0 41 0,-82 82-1,-123 82 1,41-124-1,-41 42 1</inkml:trace>
  <inkml:trace contextRef="#ctx0" brushRef="#br0" timeOffset="48839.2386">5645 15707 0,'0'-81'15,"-82"81"16,82 81-15,-41 1 0,41 0-16,0 82 15,0-1 1,82-122 0,0 41-16,163-82 15</inkml:trace>
  <inkml:trace contextRef="#ctx0" brushRef="#br0" timeOffset="49289.0096">7200 15544 0,'0'-41'16,"0"123"15,0 0-15,0 449 31,-82-408-16</inkml:trace>
  <inkml:trace contextRef="#ctx0" brushRef="#br0" timeOffset="49705.3353">7118 15667 0,'0'-82'0,"0"41"16,41-41 0,81 0-1,-40 82 1,41 0-1,-82 123 1,-41 41 0,-123-42-1,0-40 1,83-82 0,80 0 46,42 41-62,0 82 16,-82-82-1,82 81 1,0-40 0,-1 0-1</inkml:trace>
  <inkml:trace contextRef="#ctx0" brushRef="#br0" timeOffset="50122.1297">7854 15953 0,'0'-41'15,"41"41"1,41 0-1,41 0 1,-83 0 0,-40 123-1,-40-42 1,-42 1 0,0-41-1,123-41 16,41 0-31,-41 0 16,40 0 0,-81 82-1,0 82 1,-81-83 0,-124-40 15,41-41-16,123 0-15</inkml:trace>
  <inkml:trace contextRef="#ctx0" brushRef="#br0" timeOffset="50571.6438">3804 17794 0,'0'-41'0,"0"0"47,41 41-47,41-82 16,123 41-1,-83 41 17</inkml:trace>
  <inkml:trace contextRef="#ctx0" brushRef="#br0" timeOffset="51272.1199">3845 17753 0,'-41'0'0,"41"-41"16,0 82 62,0 0-63,0-1-15,0 124 16,0 0 0,0-1-1,0 42 16,0-123-31,0 40 16,0-81-16,0 41 16,0 123-1,0 40 1,0-40 0,0-124-1,0 83 1,0-82-1,0 41 1,0-1 0,0 1-1,0 0 1,0 40 0,0-81-1,0 41 16,0-41-15,0 40 0,0-40-1,0 82 1,0-42 0,0-40-1,82 205 1,-82-124-1,41 1 1,41-164-16</inkml:trace>
  <inkml:trace contextRef="#ctx0" brushRef="#br0" timeOffset="52005.0116">4663 18325 0,'41'0'63,"41"0"-48,0 0-15,41 0 16,-1 0-1</inkml:trace>
  <inkml:trace contextRef="#ctx0" brushRef="#br0" timeOffset="52272.3195">5441 17998 0,'0'0'0,"0"-82"16,0 164 47,0 41-48,0-41-15,0-1 0,0 1 16,0 82-1,0-41 1,81-83 0</inkml:trace>
  <inkml:trace contextRef="#ctx0" brushRef="#br0" timeOffset="53388.7656">8018 17712 0,'0'-41'0,"0"0"0,0-41 16,41 82-1,-41 41 16,0 0-15,-82 163 0,41-40 15,41-123-15,0 0 15,41-41-16,82 0 1,40 0 0,-122-41-1,123-41 1,-164 41 0,0-41-1,0 42 1,0-42-1,0 41 1,-41 41 0,41 82 31,0 81-47,0 42 31,0-1-16,0-81 1,0-82-16</inkml:trace>
  <inkml:trace contextRef="#ctx0" brushRef="#br0" timeOffset="54005.3197">9859 17630 0,'0'0'0,"40"-82"16,42 82-16,-41-41 16,82 41-1,-82 0 1,0 0-1,-41 164 1,-123-1 0,0-81-1,123-41 1,41-41 31,0 0-32,82 0 1,-41 0 0,-1 82-1,-81 82 1,-122-123 0,-42 81-1,41-81 1,1-41-1,81 0 1</inkml:trace>
  <inkml:trace contextRef="#ctx0" brushRef="#br0" timeOffset="54358.4283">11577 17671 0,'0'-41'0,"0"123"94</inkml:trace>
  <inkml:trace contextRef="#ctx0" brushRef="#br0" timeOffset="54530.8039">11577 18284 0,'0'82'78,"0"-41"-78,0 0 15</inkml:trace>
  <inkml:trace contextRef="#ctx0" brushRef="#br0" timeOffset="54658.4843">11536 18939 0</inkml:trace>
  <inkml:trace contextRef="#ctx0" brushRef="#br0" timeOffset="54871.8528">11618 19430 0,'0'41'32,"0"0"-17,0 81 1,0-81-1</inkml:trace>
  <inkml:trace contextRef="#ctx0" brushRef="#br0" timeOffset="55038.6796">11618 20125 0,'0'82'0,"0"0"31,0 0-15,-41-82-16,41 81 16,0 1-1</inkml:trace>
  <inkml:trace contextRef="#ctx0" brushRef="#br0" timeOffset="55355.1875">11577 21270 0,'0'41'0,"0"41"16,0 0-1,0 0 1,0 0-1,0-41 1,0-1 0,0 1-1,0 82 1,0-41 0,0-41-1</inkml:trace>
  <inkml:trace contextRef="#ctx0" brushRef="#br0" timeOffset="56239.2875">12845 17507 0,'0'-82'0,"0"42"16,82 40 0,-42-41-1,124 41 16,-164 81-15,-41 165 0,-41-164-1,1-82 1,162 0 31,-40 0-32,82 0 1,-41 122 0,-82 1-1,-41 0 1,-164-41 0,42-82-1,40 0 1,82 0-1</inkml:trace>
  <inkml:trace contextRef="#ctx0" brushRef="#br0" timeOffset="57272.8378">5441 19757 0,'-41'-82'0,"41"41"32,82 0-1,81 41-16,-122 82 1,-82 82 0,-82-1-1,1-81 1,81-41 0,82-123 15,41 82-16,-1-41 1,1 41 0,0 123-1,-82-41 1,-82 41 0,-81-42-1,-1-40 1,123-82-1,0-81 1,41 40-16</inkml:trace>
  <inkml:trace contextRef="#ctx0" brushRef="#br0" timeOffset="57721.9303">7895 19962 0,'-41'0'0,"0"0"15,41-41 32,123 41-31,286-123 15,-368 123-31</inkml:trace>
  <inkml:trace contextRef="#ctx0" brushRef="#br0" timeOffset="58122.2469">8836 19471 0,'0'0'0,"0"-41"16,0 0 0,41 41-1,82 0 1,-42 0 0,-40 82-1,-82 245 1,-81-82-1,-1-204 1,82 0 0,82-41 46,41-41-62,0 41 16,-1-41-1,1 41-15</inkml:trace>
  <inkml:trace contextRef="#ctx0" brushRef="#br0" timeOffset="58372.647">10145 19552 0,'0'-81'15,"0"40"1,123 41 0,-42-82-1,1 82-15,41 0 31,-82 0-31</inkml:trace>
  <inkml:trace contextRef="#ctx0" brushRef="#br0" timeOffset="58705.5982">10186 19430 0,'-41'82'16,"41"-1"15,0-40-15,0 0-1,82-41 17,81 0-32,-40 0 31,-82 164-16,41-123 1,-82 41 0,-41-42-1,-123 1 1,42-41 0,40 0-16</inkml:trace>
  <inkml:trace contextRef="#ctx0" brushRef="#br0" timeOffset="59578.3264">13213 19430 0,'0'-41'16,"0"-41"0,41 82-1,163 0 1,-163 327 31,-163-204-32,-1 0 1,82-82 0,123-41 15,40 0-15,42 0-1,82 0 1,-206 0-1,-40 41 64,-40-41-79</inkml:trace>
  <inkml:trace contextRef="#ctx0" brushRef="#br0" timeOffset="60823.2145">5727 21393 0,'0'-82'16,"0"164"31,0-41-47,0 0 15,-82 41 1,82-41-16,-123-41 0,83 82 16,-42-82-1,82-82 16,0-41-15,122-82 15,83 328 16,-205 82-31,0-123-16,-41 81 15,-41-40-15,0-41 16,-163 81 0,81-163-1,42 0 1,122-82 0,0 1-1,41-1 1,40 82-1,1 0-15,41 0 16,-123 41 0,82 0-16,-82 81 15,82 1 1,-1-41 0</inkml:trace>
  <inkml:trace contextRef="#ctx0" brushRef="#br0" timeOffset="61206.3389">7445 21843 0,'-41'0'31,"82"0"0,41 0-15,0 0-16,-1 0 16,165 0 15,-164 0-31,-82-41 0</inkml:trace>
  <inkml:trace contextRef="#ctx0" brushRef="#br0" timeOffset="61423.0419">8345 21475 0,'0'0'0,"0"-41"32,0 82 14,0 41-46,0 41 16,0 163 0,0-82-1,-41-40 1</inkml:trace>
  <inkml:trace contextRef="#ctx0" brushRef="#br0" timeOffset="62022.424">10104 21557 0,'0'-41'16,"0"0"-1,41-41 1,82 82-1,-42 0 1,1 41 0,-82 123-1,-122 40 1,-1-81 0,82-82 15,82-82 0,122-41-15,-81 82-1,0 41 1,-82 82-16,0-1 16,0-40-16,-41 0 15,-41-82 1,1 41-1,-42-41 1,82-41 0</inkml:trace>
  <inkml:trace contextRef="#ctx0" brushRef="#br0" timeOffset="62539.2418">13254 21189 0,'0'0'0,"0"-41"16,0-41-1,0 123 17,0 41-17,0-1-15,0 124 16,0 40-1,0-40 1,0-82 0</inkml:trace>
  <inkml:trace contextRef="#ctx0" brushRef="#br0" timeOffset="63673.9062">14277 17057 0,'0'-41'32,"81"41"-1,42 0-16,-82 0 17,0 0-17,0 0 1,-41 41 0,0 82-1,0 122 1,0 42-1,82 285 1,-1 124 0,-81-410-16,0 164 15,0-286 1,0-42-16,0 124 31,0-1-15,0-40-1,0 122 1,0-82 0,0-81-1,0 0 1,0 81 0,0-40-1,0-83 1,0 1-1,0-82 1,0 0 0,-41 41-1,41-41 1,-81 0 15,40 81-15,0-81-1,-123 0 1,82-41 0,-40 82-1,-42-82-15</inkml:trace>
  <inkml:trace contextRef="#ctx0" brushRef="#br0" timeOffset="67489.9284">5891 19471 0,'0'-41'31,"-41"41"1,41-41-17,-41 41 1,-41-82 0,41 82-1,-41 0 16,0 0-15,42 0 0,-1 0-1,0 0 1,-41 0 0,0 0 15,41 0-16,-41 41 1,41 0 0,-40 0-1,40 41 1,41-42 0,0 42-1,-82 0 1,41 123-1,-41-124 1,82-40 0,0 41-1,0 0 1,0 0 0,41 0 15,-41-1-16,41 1 1,41 41 0,0-82-1,-1 41 1,-40-82 0,41 41-1,-41-41 16,0 81-15,41-81-16,-41 0 31,0 0-15,40 0 15,-81-41-15,41 41-1,0-40 1,41-1 0,0 0-1,-41-41 1,0 41 0,0 0-1,-41-41 1,81 0-1,1 1 1,-41 40 0,41 0-1,-82-41 17,41 41-17,-41-122 1,0 81-1,0 41 1,0 0 0,0-41-1,-82 82 1,0-41 0,41 41-1,-41 0 1,1 0-16</inkml:trace>
  <inkml:trace contextRef="#ctx0" brushRef="#br0" timeOffset="68740.2632">5727 21189 0,'0'-41'16,"41"41"0,-41-41 15,0-41-31,-82-41 47,41 123-47,-41 0 31,-204 0 0,122 41 0,83 41-15,-83 123 0,123-124-1,-82 42 1,82 0 15,41 40-15,0-40-1,-41-41 1,41 41 0,0-1-1,0-40 1,0 0 0,41 0-1,41-41 1,0 41-1,41-1 1,-1-40 0,-40 41-1,0-82 1,82 0 15,-82 0-15,-1 0-1,1 0 1,-41 0 0,0-82-1,41 41 1,40 0 0,-81-40-1,0 40 1,41-41-1,-41 0 1,-41 0 0,0-122-1,0 122 1,0 0 15,0 0-15,0 1-1,0 40-15,0-82 16,-41 41-16,41 41 16,-123-41-1,42 82 1,-83-41 0,123 41-1,-82 0 1</inkml:trace>
  <inkml:trace contextRef="#ctx0" brushRef="#br0" timeOffset="69910.0033">20985 14685 0,'0'-41'0,"0"0"16,0-41 0,0 123 15,0 41-31,0 41 16,0-1-1,0 287 16,0-368 1</inkml:trace>
  <inkml:trace contextRef="#ctx0" brushRef="#br0" timeOffset="70307.0161">20985 14398 0,'0'-81'0,"82"40"15,-82-41-15,123 0 16,-82 82-16,0 0 16,40 0-1,-40 123-15,-41-41 16,-41 81-1,-81 42 1,-42-82 0,41-42-1,164-81 32,0 0-47,82 123 16,0 0-1,-42-1 1,42-40 0,-123 41-1,41-82 1</inkml:trace>
  <inkml:trace contextRef="#ctx0" brushRef="#br0" timeOffset="70675.6157">21762 15094 0,'0'-82'15,"123"82"16,-82 0-31,0 0 16,-41 123 0,0-1-1,-123 1 1,82-82 15,0-41-15,82 0 15,0 0-31,82 0 16,82 0-1,-1-41 1</inkml:trace>
  <inkml:trace contextRef="#ctx0" brushRef="#br0" timeOffset="71274.5153">22785 14889 0,'0'0'0,"-41"0"0,-41-81 16,164 81 46,0 0-46,41 0-16,-1 0 16,124 0-1,-123 0-15,-82 0 16,-1 0-1,-40-41 32,-81-41-31,-1 82-16,0-41 31,0 41-15,0-41-1,164 41 17,41 0-17,-41 0 1,0 123 0,-82-41-1,0 40 1,-123-81-1,82 41 1,-41-82-16</inkml:trace>
  <inkml:trace contextRef="#ctx0" brushRef="#br0" timeOffset="71990.617">23971 14398 0,'0'0'0,"0"-40"0,0-1 31,0 122 1,0 1-17,0 41-15,0 41 16,0-83 0,0 42-1,0-41-15,0-41 16,0-123 31,0-82-32,0-81 1,0 81 0,0 1-1,0 122-15,82 0 16,41 41-1,-82 0 1,41 82-16,-82-41 16,0 122-1,-82-122 1,0 82 15,0-82-15,82 0 15,0 0-15,82-41-1,41 122 1,-41 42 0,-41-123-1,-1-41 1,42 0-16</inkml:trace>
  <inkml:trace contextRef="#ctx0" brushRef="#br0" timeOffset="72306.8709">24667 14930 0,'0'-41'15,"82"41"1,-1 0-1,1 0 1,-82 41 0,0 0-1,-82 123 1,1-82 0,-42-1-1,205-81 32,-41 0-31,0-41-16,81 41 15,-81-40 1</inkml:trace>
  <inkml:trace contextRef="#ctx0" brushRef="#br0" timeOffset="72624.8997">25321 14726 0,'0'-41'31,"82"41"16,0 0-47,0 0 16,0 0-1,-1 0-15,-40 0 16</inkml:trace>
  <inkml:trace contextRef="#ctx0" brushRef="#br0" timeOffset="72889.9653">25526 14398 0,'0'-81'16,"-41"81"-16,41 81 47,0 1-47,0 0 16,0 0-1,41 245 1,-41-122-1,0-124 1,41-81-16</inkml:trace>
  <inkml:trace contextRef="#ctx0" brushRef="#br0" timeOffset="73341.17">25935 14644 0,'0'-82'16,"41"0"0,0 82-16,81-82 15,-81 82 17,-41 41-32,0 82 15,0-82-15,0 41 16,-122 41-1,40-42 1,123-122 47,0 41-63,0 0 15,40 0-15,-40 123 16,-41-41-1,0 0 1,-41 0 0,-122-42-1,40-40 1,82 0 15,41-81-31</inkml:trace>
  <inkml:trace contextRef="#ctx0" brushRef="#br0" timeOffset="73667.5607">26467 14603 0,'0'-82'16,"0"41"0,41 41-1,-41 41 17,0 0-17,0 245 1,0-122-1,0-82 1,0 0 0</inkml:trace>
  <inkml:trace contextRef="#ctx0" brushRef="#br0" timeOffset="74024.485">26426 14480 0,'0'-41'16,"0"0"0,41 41-1,41 0-15,122 0 16,-163 0 0,0 0-1,-41 82-15,0-41 16,-41 41-1,-123 41 1,42-82 0,81 40-1,41-40 32,41-41-47,40 41 16,1 41-1,82-41 1,0 41 0</inkml:trace>
  <inkml:trace contextRef="#ctx0" brushRef="#br0" timeOffset="74258.8983">27162 15012 0,'0'-41'16,"0"82"62,0 41-78,0-41 16,0 0-16,0 0 0,0 40 15,0 1 1</inkml:trace>
  <inkml:trace contextRef="#ctx0" brushRef="#br0" timeOffset="74590.4669">27653 15135 0,'41'0'157,"0"0"-142,-41 82 1,0-42-16,0 1 16,0 82-1,-41-123-15</inkml:trace>
  <inkml:trace contextRef="#ctx0" brushRef="#br0" timeOffset="75723.979">28144 14685 0,'82'-82'16,"-82"41"-1,0 82 32,0 41-47,0 245 47,0-245-31,0-123 31,0 0-32,0 0-15,0-41 16,0-122 0,0 40-1,41 82 1,40 1-1,42-1 1,-41 82 0,-82 122-1,0-40 1,-123 41 15,1-82-15,81 82-1,41-82 1,81-1 0,-40-40-1,0 82 1,123 82 0,-164-82-1,41-82 1</inkml:trace>
  <inkml:trace contextRef="#ctx0" brushRef="#br0" timeOffset="76124.6213">28921 15053 0,'0'0'0,"0"-82"15,41 82 1,123 0-1,-123 0 1,-41 41 0,0 123-1,-82-123 1,0-41 0,164 0 30,-41 0-30,41 122 0,-82-81-1,0 0 1,-41-41 0,-82 82-1,82-82 1,-41-41-1,82-82-15</inkml:trace>
  <inkml:trace contextRef="#ctx0" brushRef="#br0" timeOffset="76607.8359">29494 14848 0,'82'0'31,"-1"0"-15,1 0-16,41 0 16,-82 0-1,41 0 1,0 0-1,-82-81 1,-41 40 15,0 41-15,41-41-16,-41-41 16,-41 41-1,123 41 32,0 41-47,0 82 16,41-41-1,-82 40 17,-123 1-17,0-82 1</inkml:trace>
  <inkml:trace contextRef="#ctx0" brushRef="#br0" timeOffset="77274.8655">30803 14521 0,'0'0'0,"0"-41"15,0 123 32,0 0-31,0 0-16,0-41 15,0 40 1,0 1 0,0-41-1,0-82 32,0-41-47,0-163 16,0 40-1,0 124 1,0-1 0,245 82-1,-204 0 1,0 123 15,-41-1-15,-123 42-1,1-123 1,81-41 0,82 0 46,41 123-62,-42-42 16,-40-40-16,0 41 15,205 41 1</inkml:trace>
  <inkml:trace contextRef="#ctx0" brushRef="#br0" timeOffset="77674.0101">31294 14848 0,'0'-81'0,"122"40"32,-40 41-32,-41 0 15,-41 41 1,0 81 0,0-40-1,0 0 1,-82-82-16,82 82 15,0-123 17,41 41-17,0 0 1,41 0 0,-82 41-1,0 41 1,0-1-1,-82-40 1,0-41 0,1 0-1,-42 0-15</inkml:trace>
  <inkml:trace contextRef="#ctx0" brushRef="#br0" timeOffset="77941.3321">32194 14848 0,'82'0'47,"-42"0"-31,83 0-16,-41 0 15,-41 0-15,41 0 16</inkml:trace>
  <inkml:trace contextRef="#ctx0" brushRef="#br0" timeOffset="78208.3357">32439 14644 0,'0'-82'0,"0"164"62,0-41-62,0 0 16,0 41-16,0-1 15,41 124 1,-41-82 0</inkml:trace>
  <inkml:trace contextRef="#ctx0" brushRef="#br0" timeOffset="78841.1099">33175 14317 0,'0'122'32,"0"-81"-17,0 41-15,-40 0 16,-1-82 31,0 0-47,41-123 31,0 41-31,0 41 16,0-40-1,41 81-15,0 0 16,40 81 0,-81 1-1,0 0 1,0 164-1,-41-124 1,-40-81 0,-1 41-1,0-82 1,82-41 0,0-41-1,41 41 1,0 41-1,-41 41 1,41 41 0,-41 0 15,82-41-15,-1-41-1,1 0-15</inkml:trace>
  <inkml:trace contextRef="#ctx0" brushRef="#br0" timeOffset="79124.6416">33585 14685 0,'0'-123'16,"0"82"-16,-82 0 16,82-41-16,0 42 15,0 162 32,0 1-31,0 0-16,0 40 15,0 1 17,0-82-17,0-164 16</inkml:trace>
  <inkml:trace contextRef="#ctx0" brushRef="#br0" timeOffset="79441.5266">33544 14603 0,'0'0'0,"0"-123"16,0 41 0,41 82-1,40 0 1,-40 0-1,41 0 1,-82 82 0,-164 82-1,42-41 17,81-82-17,41-1 1,82-40-1,-1 82 1,1-41 0,0 41-1,-41-41 1</inkml:trace>
  <inkml:trace contextRef="#ctx0" brushRef="#br0" timeOffset="79691.9296">34035 14971 0,'0'-41'16,"81"41"-16,-81-82 31,0 123 31,0 41-62,0-41 16,0 82 0,0-41-1,-41-1 1</inkml:trace>
  <inkml:trace contextRef="#ctx0" brushRef="#br0" timeOffset="80574.8599">20331 16771 0,'0'-41'31,"-41"41"-15,41-41-1,41-41 16,81 82-15,42 0 15,-123 41 1</inkml:trace>
  <inkml:trace contextRef="#ctx0" brushRef="#br0" timeOffset="81475.2756">20290 16730 0,'-41'0'16,"41"82"78,0-41-94,0 0 0,0 40 15,0 1-15,0 82 32,0 0-17,0 40 1,0 41-1,0-40 1,0-41 0,0 40-1,0-40 1,0 81 0,0-81-1,0-82 1,0 81-1,0 83 1,0-83 0,0 1-1,0-82 17,0 40-17,0 42 1,0-82-1,0 0 1,0-41 0,0 40-1,0 42 1,0 0 0,0-82-1,0 0 1,0 40-1,0-40 1,0 82 0,0 0-1,0-41 17,0-1-17,0 1 1,0 0-1,0 0 1,41 0-16,-41-41 16,0 40-1,0-40 1,82-41-16,-82 123 16,122-123-1,-40 0 1</inkml:trace>
  <inkml:trace contextRef="#ctx0" brushRef="#br0" timeOffset="82258.2604">21149 17466 0,'0'-41'16,"-82"41"-16,82-81 15,-41 81 1,123 0 78,0 0-94,0 0 15,-1 0-15,-40 0 16,41 41 0,-41-41-1,41-41 1,-41 0-1</inkml:trace>
  <inkml:trace contextRef="#ctx0" brushRef="#br0" timeOffset="82541.5428">21967 16975 0,'0'-40'15,"0"-1"1,0 122 47,0 1-63,41 0 0,-41-41 15,0 0 1,0 0-16,0 82 15,0 40 1,0-122 0</inkml:trace>
  <inkml:trace contextRef="#ctx0" brushRef="#br0" timeOffset="83925.0994">24421 16935 0,'0'-41'16,"0"-41"-1,0 164 32,0-1-31,0-40-16,-81 41 15,81-41-15,-82 0 16,41 41 0,82-82 30,0 0-30,81 0 0,-40 0-1,41-41 1,-82 41 0,-41-41-1,0 0 16,0-41-15,0 41 0,0 123 46,0-41-46,0 82-1,0 0 1,0-42 0,0 42-1,0-82 1</inkml:trace>
  <inkml:trace contextRef="#ctx0" brushRef="#br0" timeOffset="84525.4919">26753 17016 0,'0'-41'16,"41"1"15,41 40-31,-41 0 16,0 0-16,40 40 15,-162 165 17,-165-82 15,328-123-1,0-41-46,41 41 16,-83 0-16,1 41 16,-41 81-1,0-81-15,0 41 16,-81 41 0,-42-123-1,0 41 1,82-41-1,-41 0 1,82-41-16</inkml:trace>
  <inkml:trace contextRef="#ctx0" brushRef="#br0" timeOffset="84841.4279">28798 17221 0,'0'-82'15,"0"41"1,0 82 47,0 41-48,0-41-15,0 0 16</inkml:trace>
  <inkml:trace contextRef="#ctx0" brushRef="#br0" timeOffset="85025.5387">28798 17712 0,'82'0'63,"-82"41"-48,0 81 1,0-81-16</inkml:trace>
  <inkml:trace contextRef="#ctx0" brushRef="#br0" timeOffset="85176.0117">28921 18284 0,'0'41'31,"0"41"-15,0-41 0,0 41-1</inkml:trace>
  <inkml:trace contextRef="#ctx0" brushRef="#br0" timeOffset="85341.9507">28921 18857 0,'0'41'16,"0"41"15,41 0-15,-41-1 0,0-40-1,0 41-15</inkml:trace>
  <inkml:trace contextRef="#ctx0" brushRef="#br0" timeOffset="85442.3038">28962 19512 0,'0'40'0,"0"83"32</inkml:trace>
  <inkml:trace contextRef="#ctx0" brushRef="#br0" timeOffset="85791.6212">29044 20371 0,'0'40'0,"0"42"15,0 41 1,0-41-1,0 0 1,0-1 0,0 1-1,0 41 1,0-82 0,0 0-1,0 0-15,0 40 16,0-40 15,0-122 0</inkml:trace>
  <inkml:trace contextRef="#ctx0" brushRef="#br0" timeOffset="86742.0949">30107 16935 0,'0'-41'16,"41"41"0,-41-82-16,41 82 15,41 0 1,0 0 15,-41 163 0,-205-40-15,41-82 0,205-41 46,0 0-46,0 0-16,-41 0 15,-41 41 1,82 41-16,-1 0 16,-81 40-1,-40-81 1,-1-41-16,0 0 16,-164 41-1,123-41 1,1 0-1</inkml:trace>
  <inkml:trace contextRef="#ctx0" brushRef="#br0" timeOffset="88394.0657">21967 18816 0,'0'-41'16,"-41"41"31,0 0-32,0 0 1,0 0 0,-40 0-1,81 41 1,-41 82-1,41-82 1,0 163 0,0-81 15,41-41-15,-1-82-1,83 41 1,0-41-1,-82 0-15,0 0 16,81 0-16,-81-82 16,-41 41-1,41-41 1,-41 0 0,82-40-1,-82 40 1,0 0-1,0 0 1,-82 41 0,0 41-1,-40 0 17,40 0-17,0 0 1,0 0-1,82 82 17</inkml:trace>
  <inkml:trace contextRef="#ctx0" brushRef="#br0" timeOffset="93743.0909">24176 18734 0,'0'-41'16,"0"82"46,0 82-62,0 0 16,0 163 0,0-40 15,0-165 0</inkml:trace>
  <inkml:trace contextRef="#ctx0" brushRef="#br0" timeOffset="94276.235">24544 18898 0,'0'-82'0,"0"164"79,0 0-64,-41 41-15,41-42 16,0 1-16,0 0 15,0 41 1,82-123 15,0 0-15,0 0 0,-41-41-1,-41 0 1,81 0-1,-81-41 1,41 0 0,-41 1-1,0-1 1,0 0 0,-82 0-1,1 82 1,-1 0-1,-41 41 1,123 0 0</inkml:trace>
  <inkml:trace contextRef="#ctx0" brushRef="#br0" timeOffset="98804.6716">26794 18857 0,'0'-41'0,"0"0"15,0-41 17,0 123-1,0 123-15,41 286 15,-41-368-31,41 0 15,-41-42 1</inkml:trace>
  <inkml:trace contextRef="#ctx0" brushRef="#br0" timeOffset="99460.3854">27408 18653 0,'0'-82'16,"0"164"30,0-1-30,-82 1 0,82 0-1,-41-82 1,41 82 0,-41-82-1,41 41 1,41-41-1,41 0 1,0 0 0,-1 0-1,1 0 1,41 0 0,-41 0-1,-41 0 1,-41-82-1,0 41 17,0 0-17,0-41 1,-41 82 0,41 82 15,0-41-16,0 82 1,0 81 0,0-81-1,0 0 1,0-42 0</inkml:trace>
  <inkml:trace contextRef="#ctx0" brushRef="#br0" timeOffset="100676.699">30476 18775 0,'-41'0'15,"41"-82"1,-41 1-1,41 40 1,0 82 62,0 40-78,0 1 16,0 41-1,0 41 1,0-42 0,0-81-1</inkml:trace>
  <inkml:trace contextRef="#ctx0" brushRef="#br0" timeOffset="101009.026">30762 18571 0,'0'-82'16,"0"164"46,0 0-46,0-42-16,0 42 15,0 0-15,0 82 16,0-123 0,41 40-1,-41-40 1</inkml:trace>
  <inkml:trace contextRef="#ctx0" brushRef="#br0" timeOffset="104064.0347">22172 20616 0,'-82'0'16,"82"-82"-1,-41 82 1,41-41-1,-41 41 1,-41 0 0,0-41 15,0 82 0,42 368 0,40-245-15,0-123 15,0 41-31,0-1 16,122-81 0,-40 0-16,-41 0 15,82 0 1,-82 0-1,122-81 1,-122-1 0,-41 0-1,82-41 1,-82 82-16,-41-81 16,41 81-1,-82 41-15,0-82 16,1 0-1,-42 82 1,82 0 0,-82 41-1,82 0-15,41 0 16</inkml:trace>
  <inkml:trace contextRef="#ctx0" brushRef="#br0" timeOffset="107303.4261">24135 20698 0,'82'-82'1328,"0"82"-1313,-41 0-15,40 0 16,-40 0-16,82-41 16,-82 41 15,-41 41 78,0 41-109,0 0 16,0-1-16,0 42 15,0 41 1,0-42 0,0-40-1,0 0 1,0-123 62,0 0-62,41 0 15</inkml:trace>
  <inkml:trace contextRef="#ctx0" brushRef="#br0" timeOffset="107739.8182">24258 21148 0,'0'0'0,"-82"0"15,164-82 79,41 82-94,-42 0 0,42 0 16,0-41-1,81 41 1,-163 0-1,41 0-15,-123 0 110,0 0-95</inkml:trace>
  <inkml:trace contextRef="#ctx0" brushRef="#br0" timeOffset="109524.8029">27285 20616 0</inkml:trace>
  <inkml:trace contextRef="#ctx0" brushRef="#br0" timeOffset="110395.2965">27367 20534 0,'0'-41'78,"41"41"-78,-41-41 32,0 0-1,-41 41-15,-41 0-1,0 0 32,82 82-47,-82 246 31,82-247-31,41 1 32,82-82-17,0-41 1,-1-81-1,-81-1 1,-41 41 0,41 0-1,-41 0 1,0 123 31,0 0-32,0 41-15,0 123 32,0-1-17,0 1 1,0-124 0,0 1-1,0 0 1,0-123 31</inkml:trace>
  <inkml:trace contextRef="#ctx0" brushRef="#br0" timeOffset="114797.3904">30394 20534 0,'-82'0'16,"123"0"46,82 0-62,-42 0 16,1 0 0,164-41 15,-246 205 63,-82-41-94,82-1 15,0 1-15,0-41 0,0 122 16,0-122 15,0-41-15,0 82-1</inkml:trace>
  <inkml:trace contextRef="#ctx0" brushRef="#br0" timeOffset="115028.3862">30476 21066 0,'81'0'47,"-40"-82"-32,0 82-15,41 0 16,82-41 0,204-41-1</inkml:trace>
  <inkml:trace contextRef="#ctx0" brushRef="#br0" timeOffset="116528.854">31866 16321 0,'-81'0'16,"122"0"31,40 0-32,42 0 1,-41 0 15,0 0-15,-41 0-1,-41 82 17,0 0-17,0-41-15,0 81 16,0 1 0,0 81-1,0 124 1,0 40-1,0-205 1,0 165 0,0-165-16,0 1 15,81 163 1,-40-40 0,-41 81-1,82-123 1,-82-40-1,0-1 1,0-81 0,41 40-1,-41-40 1,0 0 0,0 0-1,0 81 1,0-81-1,0-41 17,0 40-17,0-40 1,0 0-16,0 123 16,0-124-16,0-40 15,0 82 1,0-41-1,82-41 1,-82 40 0,-41-40 46,0-41-46,0 41-16,-163 41 31,-1-82-15,123 0-16</inkml:trace>
  <inkml:trace contextRef="#ctx0" brushRef="#br0" timeOffset="122594.4059">24340 19471 0</inkml:trace>
  <inkml:trace contextRef="#ctx0" brushRef="#br0" timeOffset="122766.6767">24340 19471 0</inkml:trace>
  <inkml:trace contextRef="#ctx0" brushRef="#br0" timeOffset="122908.8386">24340 19471 0</inkml:trace>
  <inkml:trace contextRef="#ctx0" brushRef="#br0" timeOffset="123864.3572">22049 19348 0</inkml:trace>
  <inkml:trace contextRef="#ctx0" brushRef="#br0" timeOffset="124500.0943">24585 21148 0</inkml:trace>
  <inkml:trace contextRef="#ctx0" brushRef="#br0" timeOffset="124965.6734">21885 21270 0</inkml:trace>
  <inkml:trace contextRef="#ctx0" brushRef="#br0" timeOffset="125459.7003">19553 21475 0,'0'41'15</inkml:trace>
  <inkml:trace contextRef="#ctx0" brushRef="#br0" timeOffset="128685.1318">25076 20166 0,'0'-41'32,"-82"41"-17,41 0 17,41-82-32,-163 41 31,40 41 0,82 0-15,-41 0 15,41 0-15,-41 0-1,1 0 1,-1 0-16,82 82 31,-41-82-15,41 41-1,-41 41 1,0-41 0,-41-41-16,41 82 15,41-41-15,-41-1 16,41 42-1,0 0 1,-81 0 0,81 0-1,0 40 1,0-40 0,0 41-1,0 41 1,0-124 15,0 42-15,41 164-1,-1-205 1,42 40 0,0 42-1,-41-82 1,41 0-1,-41 41 1,41-41 0,-1-41-1,42 0 1,-82 0 0,41 0-1,0 0 16,-1 0-15,-40 0 0,0 0-1,41-82 1,-82 41 0,41 0-1,0-82 1,41 82-1,-82-40 1,41 40 0,-1-41-1,42-41 1,-82 41 0,41-40-1,-41 81 16,0-82-15,0 41 0,0 0-1,0-40 1,0-1 0,0 82-16,0-41 15,-41 82-15,41-82 16,-82 42-1,42 40 1,-42 0 0,0 0-1</inkml:trace>
  <inkml:trace contextRef="#ctx0" brushRef="#br0" timeOffset="129329.0324">24626 19184 0</inkml:trace>
  <inkml:trace contextRef="#ctx0" brushRef="#br0" timeOffset="129757.2363">24626 19471 0</inkml:trace>
  <inkml:trace contextRef="#ctx0" brushRef="#br0" timeOffset="129959.0464">24626 19512 0</inkml:trace>
  <inkml:trace contextRef="#ctx0" brushRef="#br0" timeOffset="133830.0545">39025 14194 0,'0'-82'32,"0"123"-1,0 82-31,0 163 16,0-81 15,0 40-16,-82-163 1,82 0 0,0-164 15,-41 41-31,41-41 16,0-81-1</inkml:trace>
  <inkml:trace contextRef="#ctx0" brushRef="#br0" timeOffset="134280.0157">38943 14194 0,'0'-82'0,"0"0"15,0 1 1,82 81-1,-41-41 1,0 41-16,82 0 16,-82 0-16,-41 41 15,0 40 1,0 83 0,-123-41-1,0-42 1,82-40-1,0-41 1,41 41 15,41-41-31,82 82 16,-41 123 0,41 81 15,-1-122-16,-81-1 1,0-163 0</inkml:trace>
  <inkml:trace contextRef="#ctx0" brushRef="#br0" timeOffset="134646.7015">39721 14848 0,'0'-40'16,"40"40"-16,42 0 16,-82 122-1,0-40 1,0-41-1,-41 123 1,-122-83 0,204-81 46,40 0-46,-40 0-16,0 0 0,0 0 15,82 0 1,41 0 0</inkml:trace>
  <inkml:trace contextRef="#ctx0" brushRef="#br0" timeOffset="135287.4967">40293 14767 0,'0'-41'391</inkml:trace>
  <inkml:trace contextRef="#ctx0" brushRef="#br0" timeOffset="135914.0282">39802 15298 0,'41'-81'32,"41"81"-17,-41 0 1,245 0 15,-204 163 0,-82-122-15,-41 82-16,-122-41 16,81-82-16,-41 41 15,41-41 1,-40 81-1,162-122 32</inkml:trace>
  <inkml:trace contextRef="#ctx0" brushRef="#br0" timeOffset="136547.6668">40539 14685 0,'-41'0'16,"0"0"-1,123 0 48,0 0-63,40-82 16,1 82-16,122 0 15,-81 0 16,-41 0-15,-41-41 0,-82-41 15,0 41-31,-41 41 16,41-41-1,-82 41 1,41 0-1,0-81 1,82 81 31,41 0-31,-82 41-16,41 122 31,-41-81-16,-82 82 1,0-123 0,82 81-1,0-163-15</inkml:trace>
  <inkml:trace contextRef="#ctx0" brushRef="#br0" timeOffset="136863.8799">42093 14112 0,'0'0'0,"0"-41"16,0 82 30,0 41-46,0 0 16,0 163 0,0-81-1,0-41 1,0-83 0,0 83-1,0-205 1,0 41-16</inkml:trace>
  <inkml:trace contextRef="#ctx0" brushRef="#br0" timeOffset="137231.5692">42093 14112 0,'0'-82'0,"0"41"16,82-40-16,0-1 15,0 82 16,40 0-15,-122 41-16,41 81 16,-41-81-16,-41 41 15,-81 41 1,-42 0 0,82-123-1,82 81 16,0-40-15,123 41 0,-41 0-1,0 41 1,-42-82 0,42 81-1,-41-122 16</inkml:trace>
  <inkml:trace contextRef="#ctx0" brushRef="#br0" timeOffset="137664.5863">42748 14603 0,'0'0'0,"82"-82"16,-42 82-16,42 0 15,41 0 1,-82 82 15,-41-41-31,0 0 16,-164 163 0,82-204 15,205 0 16,-82 0-32,-41 41 1,0 41 0,0-41-1,-164 41 1,1-41-1,40-41 1,41 0 0</inkml:trace>
  <inkml:trace contextRef="#ctx0" brushRef="#br0" timeOffset="138182.5246">43893 14480 0,'-41'0'15,"164"0"48,0 0-63,40-82 15,-81 82 1,82 0 15</inkml:trace>
  <inkml:trace contextRef="#ctx0" brushRef="#br0" timeOffset="139720.7231">45079 13908 0,'0'-82'15,"0"41"16,-41 41 1,123 0 46,0 0-63,0 0 1,0 0 0,-41 0 15,0 0 0,-41 82 32,0 0-63,0-1 15,0 124 1,0-42 0,0-122-1,-82 41 1,82-41-1,0 41 64,0-123-48</inkml:trace>
  <inkml:trace contextRef="#ctx0" brushRef="#br0" timeOffset="139997.8679">45038 14317 0,'41'0'47,"41"0"-32,41-82-15,-41 82 16,0 0-16,40 0 16,1 0 15,-82 0-16,41 0-15,-82 41 16</inkml:trace>
  <inkml:trace contextRef="#ctx0" brushRef="#br0" timeOffset="140331.0206">44752 14767 0,'82'0'46,"0"0"-46,40 0 0,83 0 16,-41 0 0,-1 0-16,-40 0 15,-41 0-15,-41 0 0,-41 41 32</inkml:trace>
  <inkml:trace contextRef="#ctx0" brushRef="#br0" timeOffset="140647.6041">45161 15094 0,'-41'0'15,"41"-82"-15,0 164 47,0-41-47,0 41 16,0-1-16,0 1 16,0 123-1,41-123 1,-41-1-1,41-81 1,0-41-16</inkml:trace>
  <inkml:trace contextRef="#ctx0" brushRef="#br0" timeOffset="140980.8099">45488 15135 0,'0'41'31,"0"40"-15,-81-40-16,81 0 15,0 82 1,41-82 0,81-41-1,-81 0 1,82-123-1,-41 0 1,-82 83-16,0-83 16,-82 123-1,41-41-15,0 41 16,-82 0 0,42 123 15</inkml:trace>
  <inkml:trace contextRef="#ctx0" brushRef="#br0" timeOffset="141314.6452">46348 14112 0,'0'0'0,"0"-82"16,-41 123 31,41 164-47,-41 40 31,41 1-16,-82-42 1,82-81 0,41-246 15,-41 41-15</inkml:trace>
  <inkml:trace contextRef="#ctx0" brushRef="#br0" timeOffset="141714.6508">46266 14071 0,'0'0'0,"0"-41"15,0-40-15,82 40 16,40-41 0,1 82 15,-123 82-16,0-1-15,0 83 16,-82-82-16,41 0 16,-41-1-1,1 1 1,81-41 31,81-41-32,-81 82-15,82 0 16,-41-41-16,82 81 16,-123-81-1,82-41-15,-1 82 16,1 0 0,-41-123-1</inkml:trace>
  <inkml:trace contextRef="#ctx0" brushRef="#br0" timeOffset="142164.9332">47043 14767 0,'0'-82'15,"41"41"1,82 41-1,-42 0-15,-40 0 16,-41 123 0,-41-42-1,-81 1 1,122 0-16,-82-41 16,164-41 30,81 0-30,165-41 0,-124 41-1,-122-82 1,-41 82 15</inkml:trace>
  <inkml:trace contextRef="#ctx0" brushRef="#br0" timeOffset="156283.7438">24585 19430 0</inkml:trace>
  <inkml:trace contextRef="#ctx0" brushRef="#br0" timeOffset="161961.0453">37880 16362 0,'-41'0'15</inkml:trace>
  <inkml:trace contextRef="#ctx0" brushRef="#br0" timeOffset="164810.2097">46020 15257 0</inkml:trace>
  <inkml:trace contextRef="#ctx0" brushRef="#br0" timeOffset="166046.2531">45938 15462 0,'0'41'62</inkml:trace>
  <inkml:trace contextRef="#ctx0" brushRef="#br0" timeOffset="166227.2727">45898 15585 0</inkml:trace>
  <inkml:trace contextRef="#ctx0" brushRef="#br0" timeOffset="166436.2139">45898 15626 0</inkml:trace>
  <inkml:trace contextRef="#ctx0" brushRef="#br0" timeOffset="168860.4098">24912 21598 0,'0'-41'16</inkml:trace>
  <inkml:trace contextRef="#ctx0" brushRef="#br0" timeOffset="169040.666">25035 21557 0,'0'-41'0,"41"41"16,0 0 15</inkml:trace>
  <inkml:trace contextRef="#ctx0" brushRef="#br0" timeOffset="171300.3742">38002 17057 0,'0'-41'0,"-40"41"15,40-81-15,-123 81 32,41-41-1,287 41 0,-1 0 0,-163 0-15,-41 81 15,-82-81-15,0 0-1,-40 0 1,81 0-16,0 0 16,0-40 15,41 80 31,0 42-46,0-41-16,0 0 0,0 82 16,0 40-1,82 1 1,-82 41 0,41-42-1,-41 124 1,0-83-1,0 1 1,0-42 0,0 42 15,0-83-15,0 1-1,0-41 1,0 41-1,0-1 1,0 1 0,41 0-1,-41 0 1,0 81 0,0-81-1,0-1 1,0-40-1,0 41 1,0 82 0,0-83 15,0 1-15,81-82-1,-40 163 1,-41-122-1,0 0 1,82 0 0,-41-82-1,123 0 1</inkml:trace>
  <inkml:trace contextRef="#ctx0" brushRef="#br0" timeOffset="172084.0344">38616 17548 0,'41'0'78,"41"0"-63,-41 0-15,81 0 16,1 0 15</inkml:trace>
  <inkml:trace contextRef="#ctx0" brushRef="#br0" timeOffset="172383.7162">39189 17262 0,'0'-41'16,"0"0"-1,82 41-15,-82 82 63,0 0-47,0-1-16,0 1 15,0 205 1,0-124-1,0-122 1</inkml:trace>
  <inkml:trace contextRef="#ctx0" brushRef="#br0" timeOffset="173250.9303">42134 16894 0,'-41'0'0,"41"-41"15,-41 82 79,41 0-94,-82 40 0,-40 247 31,40-287-15,123-41 31,0 0-31,81 0-1,83 0 1,-41 0-1,-83 0 1,-40 0 0,-41-82-1,0 41 1,0 0 0,0-41-1,0 41 16,0 123 16,0 0-31,0 81 0,0 1-1,0 41 1,-81-124-1</inkml:trace>
  <inkml:trace contextRef="#ctx0" brushRef="#br0" timeOffset="174067.6172">44793 16975 0,'0'-81'16,"0"40"0,0 0-1,41-41 1,0 82-16,0 0 15,41 0 1,-1 245 15,-203-81 1,40-82-17,41-82 1,123-41 46,40 41-46,-81 82 0,0 41-1,-41-83 1,-41 83-1,0-41-15,-81-82 16,81 82-16,0-82 16,-41 0-1,82-123 1</inkml:trace>
  <inkml:trace contextRef="#ctx0" brushRef="#br0" timeOffset="174451.3009">46920 16894 0,'0'0'0,"0"-82"16,0 123 46,0 41-46,0-1 0,0 1-16</inkml:trace>
  <inkml:trace contextRef="#ctx0" brushRef="#br0" timeOffset="174617.7277">46920 17589 0,'0'82'62,"0"-41"-62,0 41 16,0-1-1</inkml:trace>
  <inkml:trace contextRef="#ctx0" brushRef="#br0" timeOffset="174767.6333">46920 18080 0,'0'82'31,"0"-41"-16,0 0 1</inkml:trace>
  <inkml:trace contextRef="#ctx0" brushRef="#br0" timeOffset="175001.2143">46920 18857 0,'0'82'16,"0"0"15,41 0-15,-41-1-1,0 42 1,0-41-1</inkml:trace>
  <inkml:trace contextRef="#ctx0" brushRef="#br0" timeOffset="175374.8553">47002 19675 0,'0'82'0,"0"-41"15,0 41 1,0-41-16,0 40 15,0 1 1,0 41 15,0-41-15,41 0 0,-41 81-1,0-40 1,0-41-1,0 40 1,0-40 0,0 0-1,0-41 1,0 0 31</inkml:trace>
  <inkml:trace contextRef="#ctx0" brushRef="#br0" timeOffset="176134.6329">48188 16935 0,'0'-82'0,"0"0"15,0 0 1,82 82 15,41 0-15,-82 164 15,-246-1 16,123-122-31,123-41 15,0 0-31,41 0 15,41 82 1,-1 41 0,-122-82-1,0 122 1,-40-81 0,-124-82-1,-41 41 1,205 0-1</inkml:trace>
  <inkml:trace contextRef="#ctx0" brushRef="#br0" timeOffset="177201.8528">39312 18775 0,'-41'-82'16,"0"82"-1,41-40-15,-41 40 16,-82 81 0,123 1-16,0 0 15,0 41 1,41 327 15,204-369 0,-122-162-15,0-124 0,-41 42-1,-82-1 1,0-41-1,-205 164 1,164-40 0,-81 81-1,40 41-15,41-1 16,-41 83 0,123-82-16</inkml:trace>
  <inkml:trace contextRef="#ctx0" brushRef="#br0" timeOffset="177757.937">42339 18857 0,'0'-123'15,"0"205"48,0 0-63,0 0 16,0 81-1,0 1 1,0-41-1,0-82-15,0 0 16</inkml:trace>
  <inkml:trace contextRef="#ctx0" brushRef="#br0" timeOffset="178185.1808">42789 18980 0,'0'-41'0,"0"82"47,0 41-32,-41 40-15,41-81 16,0 82-1,0-82 1,82 0 0,-1-41-1,1 0-15,-41-82 16,82 0-16,-123 41 16,0-122-1,0 40 1,-205 82-1,42 41 1,122 0 15,0 41-15</inkml:trace>
  <inkml:trace contextRef="#ctx0" brushRef="#br0" timeOffset="178718.3932">44875 18612 0,'0'0'0,"0"-82"0,0 41 32,0 164 14,0-1-30,0 1-16,0-41 0,0 41 31,0-1-15,0 1 0,0-41-1</inkml:trace>
  <inkml:trace contextRef="#ctx0" brushRef="#br0" timeOffset="179218.673">45243 18734 0,'0'-41'15,"0"123"48,-41 0-63,41 0 15,0 0-15,0-41 16,0 0 0,0 40-1,41-81 1,123 0-1,-83 0 1,1-163 0,-82 40-1,0 41 1,0 41 0,0-41-1,0 123 32,0 82-47,0 41 31,-41 81-15,41-81 0,0-123-1</inkml:trace>
  <inkml:trace contextRef="#ctx0" brushRef="#br0" timeOffset="179701.3062">48475 18693 0,'0'-40'0,"0"-42"32,0 41-17,0 123 16,-82 204-15,82-81 15,0-42-15,0-40 0,41-123-16</inkml:trace>
  <inkml:trace contextRef="#ctx0" brushRef="#br0" timeOffset="179918.7043">48802 18653 0,'0'0'0,"0"81"63,0 1-63,0 0 15,0 0-15,0 0 16,0-1-16,0 206 31,0-246-15</inkml:trace>
  <inkml:trace contextRef="#ctx0" brushRef="#br0" timeOffset="180885.0556">39557 20657 0,'0'-82'0,"0"41"16,0 0-16,-41-41 15,41 42 1,-41 40 0,0 0 15,-81 163-16,81 451 32,41-492-31,122-40 0,1-82-1,41-41 1,-42-81-1,-122 40-15,0-123 16,0 124-16,0-1 16,-81-82-1,-83 123 1,41 41 0,82 123-1,0 0 1,123-1-1,-41-122 1</inkml:trace>
  <inkml:trace contextRef="#ctx0" brushRef="#br0" timeOffset="181885.6052">42502 20534 0,'0'-41'16,"-41"41"0,41-82-1,-41 123 16,41 0-31,-40 368 47,40-286-31,0-82 0,163 82-1,-81-164 1,0-41-1,-41-41 1,-41-40 0,0 81-16,0 41 15,-41-41 1,0 82-16,-82 0 16,0 0-1,83 0 1,-1 164-1,41-123 1</inkml:trace>
  <inkml:trace contextRef="#ctx0" brushRef="#br0" timeOffset="200857.4812">44384 20739 0,'-82'0'31,"41"0"0,164 0 32,-41 0-48,-41 0-15,81 0 16,-40 0 0</inkml:trace>
  <inkml:trace contextRef="#ctx0" brushRef="#br0" timeOffset="207652.1357">44957 20411 0,'0'-40'156,"0"80"626,0 1-767,0 41 1,0-41 0,0 0-16,0 41 15,0 41 16,0-1 1</inkml:trace>
  <inkml:trace contextRef="#ctx0" brushRef="#br0" timeOffset="208504.8273">44998 20452 0,'0'-41'0,"0"1"16,0-42 0,0 41-1,0 0 16,-41 41 1,41 123-17,-82-42 1,82 1-16,0-41 16,0 41-1,82-82-15,-1 41 31,1 41-15,-41-82 0,41 41-1,-82 0 1,-41 40 0,-82 1-1,42-41 1,-1 41-1,41-82 1,41-41 0,0-82-1,82 41 1,-1-40 0,1 40-1,-41-41 16,-41-40-15,0 81 0,0 41-1,-82 41 1,-81 0 0,81 0-1,82 163 1,41-40-1</inkml:trace>
  <inkml:trace contextRef="#ctx0" brushRef="#br0" timeOffset="215709.6156">45325 20371 0,'0'-41'31,"0"-41"16,82 82-31,-82-41 15,0 0 0,0 123 48,0 41-79,0 40 0,-41 124 15,41-1 1,-123 41-1,41-81 1,82-124 0,0-40-1,0-123 32</inkml:trace>
  <inkml:trace contextRef="#ctx0" brushRef="#br0" timeOffset="216076.2992">45652 21107 0,'0'0'0,"0"-82"15,0 0 1,0 41 0,0-40 15,0 162 16,0-40-47,0 123 15,0-41 1,0-42 0,-41-81-16,41 82 15,0-41 1,41-41 0</inkml:trace>
  <inkml:trace contextRef="#ctx0" brushRef="#br0" timeOffset="216539.1485">45816 21066 0,'0'-41'0,"0"0"16,0 82 46,0 41-62,0-41 16,0 41-16,0 40 15,0-81 1,41 0 0,40-41 15,1 0-16,41-41 1,-82-82 0,-41-40-1,0 40 1,-82 41 0,0 82-1,-40 41 1,122 41-1,0-41 1,0 41 0</inkml:trace>
  <inkml:trace contextRef="#ctx0" brushRef="#br0" timeOffset="236041.2859">47943 20166 0,'0'-41'15,"0"123"63,0 0-78,0-41 0,-41 81 16,41-81 15,41-41-15,122 0-1,-122-82 1,41-40 0,-41 81-1,-41-41 1,0 41-16,0 123 47,0 0-47,0 122 15,0 42 1,0-83 0</inkml:trace>
  <inkml:trace contextRef="#ctx0" brushRef="#br0" timeOffset="236508.0134">48679 20452 0,'0'0'0,"0"-81"16,0 40 0,-41 41-1,41-82-15,-41 82 16,0 0-1,-40 82 1,81 40 0,0-81-1,41 41 17,81-82-17,-40-41 1,-41-41-1,-41 1 1,0-1 0,0 164 15,0-1-31,0 1 16,0 164-1,0-42 1,0-163-1,0 0 1</inkml:trace>
  <inkml:trace contextRef="#ctx0" brushRef="#br0" timeOffset="236782.3396">49170 20452 0,'0'-81'16,"0"121"31,0 42-47,-41 41 0,41 0 15,0 122 1,-41-81-1,41-1 1</inkml:trace>
  <inkml:trace contextRef="#ctx0" brushRef="#br0" timeOffset="237058.2029">49416 20821 0,'0'0'0,"0"-82"16,0 204 46,0-40-62,0 0 16,0 0-16,0 81 16,0 1-1</inkml:trace>
  <inkml:trace contextRef="#ctx0" brushRef="#br0" timeOffset="237374.739">49702 21025 0,'0'0'0,"0"41"63,0 41-63,0 0 15,0 40-15,0-81 16,204 41-1,-40-82 1,0-123 0,-164-81-1,0 122 1,-41-82 0,0 123-16,-41 41 15,-123 0 1,83 0-1,122 41 1</inkml:trace>
  <inkml:trace contextRef="#ctx0" brushRef="#br0" timeOffset="238208.0501">50684 16198 0,'41'0'63,"-1"0"-48,1 0-15,0 0 16,41 0-16,-41 0 31,-41 82-15,0-41-1,0 204 1,0 205 0,0-163-16,82 244 15,-82-244-15,0-1 16,0 246 0,0 368-1,0-450 1,0-82-1,82-41 1,-82-122 0,0-124-1,0 42-15,0-41 16,0-41-16,0 0 31,0 0-15,-41 41 15,-82-82-15,-41 81-1,1 1 1,-1 82 0</inkml:trace>
  <inkml:trace contextRef="#ctx0" brushRef="#br0" timeOffset="263326.775">33298 24257 0,'-82'0'0,"164"0"46,41 0-30,0 0-16,204-164 31,-82 82-31,124-82 32,-329 83-32,-40-83 31,-81 41 0,-42 123-15,0 123-1,82 41 1,41-42-16,0 42 16,0-82-1,0 0-15,0 81 16,0-81-1,0 0 1,-204-82 15,81 0-15,82 41 0</inkml:trace>
  <inkml:trace contextRef="#ctx0" brushRef="#br0" timeOffset="263660.5412">35221 23684 0,'0'0'0,"0"-82"16,-82 0 0,82 123 15,-82 41-15,0 286-1,82-82 1,0 1-1,41-124 1,82-81 0,-41-82-1</inkml:trace>
  <inkml:trace contextRef="#ctx0" brushRef="#br0" timeOffset="264143.8436">35794 23929 0,'-41'-82'15,"41"123"32,-82 41-47,82 0 16,-41 82-1,-41 81 1,41-163 0,41-41-1,0-123 1,0-163 0,41-124-1,123 165 1,-82 81-1,-1 123 1,42 82 15,-123 122-15,0 42 0,0 40-1,0-122-15,0 40 16,0-163-16,41-82 47</inkml:trace>
  <inkml:trace contextRef="#ctx0" brushRef="#br0" timeOffset="264344.2984">35384 24134 0,'123'0'47,"41"0"-47,40-82 16,-40 82-16,-41 0 15,-1-41 1</inkml:trace>
  <inkml:trace contextRef="#ctx0" brushRef="#br0" timeOffset="264560.365">36816 23847 0,'0'-81'16,"0"40"-1,0 0 17,0 123-1,41 163-31</inkml:trace>
  <inkml:trace contextRef="#ctx0" brushRef="#br0" timeOffset="264743.7145">36734 24502 0,'0'0'0,"0"-41"0,0-82 16,0 82-1,0 1 1,0-1 0,0 82-1,0 122 1,0-122-1</inkml:trace>
  <inkml:trace contextRef="#ctx0" brushRef="#br0" timeOffset="265027.1686">37389 24011 0,'0'0'0,"0"-82"15,0 0 1,0 123 31,0 41-31,-82 41-16,82 41 15,0-1 1,0-81-16,-41-41 15,41 0 1,0-123 0</inkml:trace>
  <inkml:trace contextRef="#ctx0" brushRef="#br0" timeOffset="265410.6824">37348 23888 0,'0'0'15,"0"-81"-15,0 40 16,0 0-16,82 41 15,41 0 1,-83 0-16,1 41 16,-41 0-16,0-1 15,0 83 1,-81 0 0,-42-82-1,205-41 48,-41 0-63,-1 0 15,83 41 1,-82 41 0,-41 40-1,-41-40 1,-41-41-1,1-41-15,-42 82 16,82-82-16,-41 0 16,82-41-1</inkml:trace>
  <inkml:trace contextRef="#ctx0" brushRef="#br0" timeOffset="265710.4505">38248 23643 0,'0'-82'16,"82"164"15,-41 0-16,40 0-15,-81-1 16,41 165 0,-41-1-1,-204 42 1,81-206 0</inkml:trace>
  <inkml:trace contextRef="#ctx0" brushRef="#br0" timeOffset="265926.7964">38943 24052 0,'0'0'0,"82"0"62,41 0-46,-41 0-16,-41 0 15,0 0-15</inkml:trace>
  <inkml:trace contextRef="#ctx0" brushRef="#br0" timeOffset="266094.3441">38943 24420 0,'0'0'0,"82"-41"47,123 41-47,-83-41 16,1 41-1,-41-81-15,-41 81 0</inkml:trace>
  <inkml:trace contextRef="#ctx0" brushRef="#br0" timeOffset="279662.1662">51706 18489 0,'-41'0'16,"123"0"30,573-41-30,326-41 15,-858 82 1,-205 0-17,-122-82 16,40 42-15,42 40 0,40 0-16,82-82 31,82 82-15,163 0-1,-122 0-15,-42 82 16,-40 40-16,-41-81 15,-41 82 1,-163 0 0,81-123-16</inkml:trace>
  <inkml:trace contextRef="#ctx0" brushRef="#br0" timeOffset="280261.7897">51788 20166 0,'-82'0'15,"82"41"1,0 41 0,123-82-1,41 0-15,408 0 16,1-41 15,-246-41-15,-245 82-1,-82-41 1,-82 41 0,0-82-1,-122 82 1,40-41-1,123 41 1,41-81 0,205 81-1,-1 41 1,-163 122 0,-41-40-1,-204-41 1,40-82 15,123 0-31</inkml:trace>
  <inkml:trace contextRef="#ctx0" brushRef="#br0" timeOffset="280811.7997">52197 17425 0,'-82'0'16,"41"0"-16,123 0 31,0 0-15,41 0 0,409-81-1,-328 81 1,-122-82-1,-123 41 17,-41 41-17,-40-82 1,40 41 0,82-41 15,41 82-31,81 41 31,-81 41-15,41 41-1,-286 163 1,-165-163 0</inkml:trace>
  <inkml:trace contextRef="#ctx0" brushRef="#br0" timeOffset="281728.4161">41193 23766 0,'0'-82'16,"0"0"-1,0 41 1,82 41-16,41-41 16,-41 41-16,-42 0 0,-40 41 15,41 164 1,-245 122 31,81-286-16,287-41 0,-1 0-15,-40 123-1,-123-42-15,82 1 16,-82 0 0,-41-41-16,-41 41 15,-163-41 1,163-41-16,-41 0 16,41-41-1,82 0 1</inkml:trace>
  <inkml:trace contextRef="#ctx0" brushRef="#br0" timeOffset="286330.4333">34116 26588 0,'41'0'47,"41"0"-47,82-82 16,-42 82-1,1-41-15,204-163 32,-286 122-17,-41 0 1,0 0-1,-122 1 1,40 81 0,-82 0-1,41 41 1,123 81 0,0 83-1,0 40 16,0-81-15,-81 122 0,40-245-1,-41 41 1,0-82 0</inkml:trace>
  <inkml:trace contextRef="#ctx0" brushRef="#br0" timeOffset="286714.0945">35466 26343 0,'0'-82'0,"-41"0"32,0 82-17,-40 41 16,81 0-31,0 122 16,0 42 0,0 0-1,0-124 1,41 1 0,40-82-1</inkml:trace>
  <inkml:trace contextRef="#ctx0" brushRef="#br0" timeOffset="287230.754">35916 26343 0,'0'-41'15,"0"0"1,0-41-1,0 123 17,0 82-32,0-42 15,0 124 1,-41-82 0,41-82-1,0-82 48,0 0-63,0-41 15,0-123 1,0 83 0,164 40-1,-41 82 1,-41 0-1,-42 82 1,-40 122 0,0 164-1,82-163 1,-41-123 0,0-82-1</inkml:trace>
  <inkml:trace contextRef="#ctx0" brushRef="#br0" timeOffset="287462.9189">35753 26670 0,'0'0'0,"-82"0"15,164 0 17,204 0-17,41-82 1,82 0 0,-327 82-1</inkml:trace>
  <inkml:trace contextRef="#ctx0" brushRef="#br0" timeOffset="287718.0024">36898 26179 0,'0'-41'0,"41"82"46,41 41-46,-82 0 16,82-1 0,-82 42-16,0 82 15,-41 81 1,-82-163 0</inkml:trace>
  <inkml:trace contextRef="#ctx0" brushRef="#br0" timeOffset="287912.4479">37593 26629 0,'82'0'31,"-41"0"-15,41 0-16,41 0 16,-1 41-1</inkml:trace>
  <inkml:trace contextRef="#ctx0" brushRef="#br0" timeOffset="288062.9947">37634 27120 0,'0'0'0,"0"-41"32,41 41-17,82 0 1,-82 0-16</inkml:trace>
  <inkml:trace contextRef="#ctx0" brushRef="#br0" timeOffset="326816.4647">39475 26179 0,'-82'0'16,"82"-41"15,-41 41-16,41-41 17,0-41-1,0 1-15,82 81-1,82 0 1,-1 0-1,-122 41 1,0 81 0,-82 42-1,-163-1 1,163-122 0,-41-41-16,82-41 62,41 41-62,82-81 16,40 122 15,-81 81-15,-82 1-1,-82-41 1,-163 41-1,81-123 1,1 0 0,81 0-1,123 0 1</inkml:trace>
  <inkml:trace contextRef="#ctx0" brushRef="#br0" timeOffset="327147.2362">38616 27938 0</inkml:trace>
  <inkml:trace contextRef="#ctx0" brushRef="#br0" timeOffset="346202.885">45529 24952 0,'-81'-82'15,"81"41"-15,0 0 16,40-41-16,-40 42 16,82 40-1,0 0 1,-41 163 0,-41 205 15,0-204 0,0-246 0,0 41-31,0-41 16,0-81 0,0 81-16,123-82 15,-41 164 1,-42 0-1,-40 41 1,82 41-16,-82 245 31,0-81-15,0-124 0</inkml:trace>
  <inkml:trace contextRef="#ctx0" brushRef="#br0" timeOffset="346568.5983">46266 24993 0,'-41'0'16,"41"-41"-16,0 123 31,0 40-16,0-40 1,0 82 0,0-41-1,41-123 1,0 0 0,81-82-1,1-41 1,-123-41-1,-41 1 1,-41 81 0,41 82-1,-40 164 1,122-83 0</inkml:trace>
  <inkml:trace contextRef="#ctx0" brushRef="#br0" timeOffset="346729.999">46961 25279 0,'82'41'63</inkml:trace>
  <inkml:trace contextRef="#ctx0" brushRef="#br0" timeOffset="347535.7521">47411 25238 0,'0'-41'0,"0"-40"16,0 121 31,0 1-32,0 0-15,0 0 16,41 82 0,41-41-1,-41-82 1,0 0-1,81-123 1,-122 0 0,0-40-1,-163 122 1,81 41 0,0 0-1,123 0 16,41 0-31,81 0 16,83-123-16,-164 123 16,-1-41-1,-81 0 1,41-41 0,-41-40-1,0 81 1,-41 82 15,41 40-31,0 42 16,-40 41-16,40 163 15,0-122-15,-82-1 16,82 123 0,0-81-1,82-83 1,-42-122-1,42-123 1,0-163 15,-82 41-15,0 122-16,0-82 16,-41 123-16,-41 41 15,1-82 1,-1 1-1,204-83 1,124 82 0,-123 82-16</inkml:trace>
  <inkml:trace contextRef="#ctx0" brushRef="#br0" timeOffset="347952.3124">48720 25075 0,'0'-41'16,"0"-41"-16,0 123 62,41 0-62,-41 41 0,82 40 16,-41 1-1,41-41 1,-1-82 0,-40 0-1,0 0 1,41-82 0,-82-82-1,0-40 1,0 163-1,0 0-15,0 82 32,0 41-17,-41 40 1,41 124 0,0-123-16</inkml:trace>
  <inkml:trace contextRef="#ctx0" brushRef="#br0" timeOffset="348702.6576">49702 25279 0,'0'-41'0,"0"-81"16,0 81-1,0 0-15,-41-41 32,0 41-17,0 41 1,-41 164 0,82 40-1,0-81 1,0-41-1,41-82 1,0 0 0,41 0-1,-82-123 1,0 0 0,41 82-16,-41 0 15,0 82 16,0 0-15,0 0 0,0 82-1,0-82 1,82-41 0,-41 0-1,81-123 1,-40 0-1,-41-40 1,-41 122 0,0-41-1,-41 123 1,0 41 0,41 0-1,41-1 1,41 42-1,0-41 17,-82 0-17,0-1 1,0-40 0</inkml:trace>
  <inkml:trace contextRef="#ctx0" brushRef="#br0" timeOffset="348902.9685">50765 25116 0,'41'0'31,"41"0"-31,-41 0 15,0 0-15,82 0 16</inkml:trace>
  <inkml:trace contextRef="#ctx0" brushRef="#br0" timeOffset="349052.2596">50765 25279 0,'41'0'31,"41"0"-15,0 0-16,0 0 15</inkml:trace>
  <inkml:trace contextRef="#ctx0" brushRef="#br0" timeOffset="349485.6188">51665 24993 0,'0'-41'15,"0"0"1,82 41 0,-41 0-1,0 41 1,-41 0-1,0 82 1,0-1 0,-123-40-1,41-41 1,123-41 31,41 0-47,82 0 31,-82 0-15,-82 82-1,-41 81 1,-164-40 0,-122-41-1,163-82 1,123-41-1</inkml:trace>
  <inkml:trace contextRef="#ctx0" brushRef="#br0" timeOffset="349648.8929">52279 26179 0,'0'-41'47</inkml:trace>
  <inkml:trace contextRef="#ctx0" brushRef="#br0" timeOffset="366204.2199">4050 11290 0,'-123'-41'16,"123"0"-1,-41 41 1,41-123-16,-41 82 15,41 82 64,0 41-79,82 0 15,41-82 1,0 0-1,326-41 1,329-245 0,122-42-1,-614 247 1,-204 40 0,-82 82 77,-41 40-77,0 1-16,-41-41 16,0-41-16</inkml:trace>
  <inkml:trace contextRef="#ctx0" brushRef="#br0" timeOffset="366753.3567">3682 11576 0,'-82'0'0,"82"-41"15,-82 41 1,164 0 46,-41 0-46,41 0 0,40 0-1,-40 0 1,123-82-16,285-40 16,-203 122-16,204-123 15,-246 0 1,-40 123-16,-1-41 31,-122 41-15,-123 0 93</inkml:trace>
  <inkml:trace contextRef="#ctx0" brushRef="#br0" timeOffset="379555.1009">32316 23807 0,'0'-41'15,"0"-41"157,0 41-156,0 0-16,41-82 31,-41 1-15,0 81-1,0 82 63,0 40-78,0 42 16,0 0-16,0 40 16,0 42-16,0 327 15,82 81 1,-82 1 0,82-164-1,-82-205 1,82 205-1,-82-286-15,82 40 16,-82 287 0,81-41-1,-81 0 1,82 123 0,-41-205-1,41-123 1,0-40-1,-82 81 1,0-245 0,0-204 15</inkml:trace>
  <inkml:trace contextRef="#ctx0" brushRef="#br0" timeOffset="382056.0268">33135 3477 0,'0'-82'16,"0"0"-1,0 0 1,0 123 15,122 164-15,-81 613 15,-82-409 0,41-286-15,164-82 0,81-41-1,-81 0 1,-123-123 0,-41 82-1,-123 41 16,0 82-15,-40 163 0,81 205-1,82 41 1,41 41 0,41-287-1,-41-163 1,-41 0-1,-205-41 1,41 0 0,83 81-1,40 1 1</inkml:trace>
  <inkml:trace contextRef="#ctx0" brushRef="#br0" timeOffset="394548.7937">39025 21639 0,'0'-41'16,"-41"-41"-1,41 123 48,0 41-63,0 81 31,0-122-15,82 82-1,82-123 1,-42-41 0,1-41-1,0 0 1,-41 41 0,40 41-1,-81 0-15,82 0 16,-82 0-1,41 0-15,81 0 16,124 0 0,-205 0-1,40 0 1,1 0 15,82 0-15,-124 205-1,42-123 1,-82-41 0,0 40-1,0-40 1,41 0 0,-123-41 62,41-82-63,0 1 1,41 81 0,122-164-1,-40 82 1,41 82-1,-1-82 1,83 82 0,-83 41-1,-81-41-15,82 123 16,-123-123-16,0 41 16,81-41-1,42 0 1,-1 0-1,83 41 1,163-41 0,-41 82-1,82-1 1,-286-81 15,-1 0-15,-81 0-1,205 0 1,40-81 0,0 81-1,-204 0 1,-82 0 0,-41-41-1,82-41 1,-82 41-1</inkml:trace>
  <inkml:trace contextRef="#ctx0" brushRef="#br0" timeOffset="395256.7825">49375 22007 0,'-41'-82'0,"41"41"31,-82 41 125,82 82-140</inkml:trace>
  <inkml:trace contextRef="#ctx0" brushRef="#br0" timeOffset="395958.165">47943 21966 0,'0'0'0,"-123"-41"16,123-41-16,0 123 47,0 0-32,0 0-15,41 0 16,164 41 15,245-205 16,-246 0-31,-81 41-1,-82 82 1,41 82 0,-82 0-1,40 41 1,-40-82 0,82-41-1,0 0 1,41 0-1,-41 0 1,-1 0 0,1 81-1,-41-81 1,41 41 15,0-41-15,122-82-1,-40 1 1,-123 81 31</inkml:trace>
  <inkml:trace contextRef="#ctx0" brushRef="#br0" timeOffset="399927.4939">12886 23888 0,'-41'0'0,"0"0"31,82 0 31,0 0-62,0 0 16,40 0-16,1 0 16,0 0-1,0 0 1</inkml:trace>
  <inkml:trace contextRef="#ctx0" brushRef="#br0" timeOffset="400757.8286">13867 23602 0,'0'-41'15,"41"41"1,0 0 0,205 82 15,-205 163 0,-164-122-15,123-82-16,-82-41 15,82-41 32,0 0-47,82-82 16,0 1-1,0-1 1,-42 41 0,-40 41 15,0 82 16,0 41-32,-40 0-15,40 0 16,0 81 0,0 1-1,0-123 1,122-41 0,-40 0-1,41 0 1,-41-123-1,-42 41-15</inkml:trace>
  <inkml:trace contextRef="#ctx0" brushRef="#br0" timeOffset="401074.7314">14972 23807 0,'-41'0'16,"123"0"46,-41 0-62,41 0 16,40 0-16,-40 0 16,0 0-16,82-82 15,-83 82 17</inkml:trace>
  <inkml:trace contextRef="#ctx0" brushRef="#br0" timeOffset="401408.2784">15340 23479 0,'0'82'78,"0"0"-78,0 0 16,41 0-16,-41 81 15,0-40 1,0 41-1,41-83 1,41 1 0,-82-123-1</inkml:trace>
  <inkml:trace contextRef="#ctx0" brushRef="#br0" timeOffset="402458.3612">16281 23520 0,'0'-41'16,"-41"41"-16,41-81 15,0 40 16,-82 82 16,82 122-31,-41-40 0,-41 0-1,82-83 1,-40 42-1,80-82 32,42-41-47,-41 41 16,123-41 0,-123 41-1,41-81 1,-82 40-1,0-41 1,0 41 0,0-41 15,0 41-15,0 123 30,0-41-46,0 41 16,0 81 0,0 83-1,0-164 1,40 0 0</inkml:trace>
  <inkml:trace contextRef="#ctx0" brushRef="#br0" timeOffset="403041.8644">16690 23888 0,'0'0'0,"0"-81"0,0-1 16,0 41-1,0 82 32,0 81-47,0-40 16,0 0 0,82 0-1,0-82 1,81 0-1,-122 0 1,-41-82 0,41-163-1,-41 204 17,0 0-17,0 82 1,0 41-1,0 163 1,0 82 0,0 41-1,0-163 1,0-123-16,0-41 16,0 0-16,-82-41 15,0 0 1,-40 0-1,-1-41 1,123-123 0,82 0-1</inkml:trace>
  <inkml:trace contextRef="#ctx0" brushRef="#br0" timeOffset="403274.8604">17222 24216 0,'0'-82'16,"41"82"15,0 0-31,40 0 16,42 0-16,0 0 15,-82 0 1,41 0-16</inkml:trace>
  <inkml:trace contextRef="#ctx0" brushRef="#br0" timeOffset="403507.8157">17508 23888 0,'0'-41'16,"0"82"15,0 41-15,0 41-16,0 81 15,0-40 1,0-41-1</inkml:trace>
  <inkml:trace contextRef="#ctx0" brushRef="#br0" timeOffset="403991.3166">17958 23766 0,'0'-123'0,"82"123"15,-82-41-15,82 41 16,-41 0-16,81 41 16,-122 41-1,0 40 1,-81 1-1,-42-41 1,123-123 31,41 0-31,0 41-1,81 0 1,-40 41-1,-82 82 1,0-82 0,-41 122-1,-81-163 1,81 0 0,-41 0-1,82-41 1,41-40-16</inkml:trace>
  <inkml:trace contextRef="#ctx0" brushRef="#br0" timeOffset="404408.1669">18531 23888 0,'41'0'63,"41"-41"-63,-1 41 15,-40 0-15,0 0 16,41 0 0,0 0-1,-41 0 1,-41 82-1,-41 0 1,-82 41 0,41-82-16,0 81 31,1-81-31,122-41 47,-1 0-32,83 0 1,82 0 0,-164-81-1</inkml:trace>
  <inkml:trace contextRef="#ctx0" brushRef="#br0" timeOffset="404641.9729">19390 24134 0,'0'-41'0,"41"41"32,0 0-17,40 0-15,1 0 16,41 0-1,-82 0 1,-41 41-16</inkml:trace>
  <inkml:trace contextRef="#ctx0" brushRef="#br0" timeOffset="404808.9116">19472 24379 0,'122'-41'47,"-40"41"-47,0 0 16,0 0-16,81-81 15</inkml:trace>
  <inkml:trace contextRef="#ctx0" brushRef="#br0" timeOffset="405275.1622">20290 23643 0,'0'-41'16,"0"0"0,41 41-1,0 0 1,0 0-1,40 0 1,-81 82 0,-41 41-16,-40-42 31,-1-40-15,123-41 30,41 0-30,-42 0-16,42 82 16,0 0-1,-82-41 1,0 41 0,-41-82-1,-41 0 1,-81 41-1,40 81 1</inkml:trace>
  <inkml:trace contextRef="#ctx0" brushRef="#br0" timeOffset="406224.9868">14726 25279 0,'0'-82'0,"0"1"16,0 40-1,0 82 173,0 40-172,0 1-16,0 41 15,0-41-15,0-1 16,0 1-16,0 0 15,0 41 1,0 0 15,41-164 1,-41 0-32</inkml:trace>
  <inkml:trace contextRef="#ctx0" brushRef="#br0" timeOffset="406609.0638">15258 25320 0,'0'-41'16,"0"-82"-16,0 83 31,-82 162 0,82-40-15,0 82 0,0-1-1,41-122 1,0 0 0,123-82-1,-41-82 1,-123-40-1,0-42 1,-82 1 0,41 204-16,-82-41 15,82 41 1,-41 82 0,42 81-1,80 1 1,247-41-1</inkml:trace>
  <inkml:trace contextRef="#ctx0" brushRef="#br0" timeOffset="407108.9165">15913 25402 0,'0'-82'0,"0"123"31,0 0-31,0 0 16,0 0-16,0 81 31,122-81-15,1-41-1,-82 0 1,41-82-1,-82-122 1,0 163 0,0 0-1,-82 82 1,82 82 0,0 81-1,0 164 1,0-81-1,41-165 1,-41-81 0,-82-41 15,0 0-15,1-41-1,81-40 1,40-42-16</inkml:trace>
  <inkml:trace contextRef="#ctx0" brushRef="#br0" timeOffset="407325.3125">16690 25606 0,'41'0'47,"82"0"-47,-1-41 0,1 41 15,-41 0 1,82-81 0,-83 81-16</inkml:trace>
  <inkml:trace contextRef="#ctx0" brushRef="#br0" timeOffset="407576.0286">17017 25279 0,'0'-41'0,"-41"41"0,41 82 46,0 41-30,0-1-16,0 124 16,0-42 15,0-40-15,82-164-1</inkml:trace>
  <inkml:trace contextRef="#ctx0" brushRef="#br0" timeOffset="407841.6186">17508 25320 0,'0'-41'15,"0"82"32,0 41-47,0 0 16,0-1-16,0 1 15,0 41-15,0 41 32,0-83-17</inkml:trace>
  <inkml:trace contextRef="#ctx0" brushRef="#br0" timeOffset="408258.3338">17876 25402 0,'0'-82'0,"-41"123"47,41 41-31,0-41-16,0 0 31,82 40-15,0-81-1,0 0 1,0-163-1,-82 81 1,0 41 0,0 82 15,0 204-15,0-81-1,0-41 1,0-41-1</inkml:trace>
  <inkml:trace contextRef="#ctx0" brushRef="#br0" timeOffset="408609.0023">18572 25525 0,'41'0'47,"0"0"-47,-1 0 16,1 0-16,41 0 16,-41 0-1,-41 40 1,-164 83-1,1 0 1,81-82 0,82 0 15,82-41-15,0 0-1,81-82 1,1 0-16</inkml:trace>
  <inkml:trace contextRef="#ctx0" brushRef="#br0" timeOffset="408825.533">19676 25647 0,'41'0'32,"0"0"-32,0 0 15,0 0 1,82 0 0</inkml:trace>
  <inkml:trace contextRef="#ctx0" brushRef="#br0" timeOffset="408974.9355">19676 25893 0,'82'0'31,"0"0"-15,0 0-16,81-123 15,-163 41 1</inkml:trace>
  <inkml:trace contextRef="#ctx0" brushRef="#br0" timeOffset="409242.457">20372 25197 0,'0'-41'31,"0"82"1,0 41-32,0 0 15,0 41 1,0 81 0,0-81-1,0 0 1</inkml:trace>
  <inkml:trace contextRef="#ctx0" brushRef="#br0" timeOffset="410075.6536">15790 27283 0,'-41'0'15,"164"0"16,0 0-15,-1 0-16,1 0 16,-41 0-16,0 0 15,-41 0 1,-41-81-16</inkml:trace>
  <inkml:trace contextRef="#ctx0" brushRef="#br0" timeOffset="410577.162">17017 26793 0,'0'-82'0,"0"41"32,-82 41-1,42 41-16,40 41-15,-82-41 16,82-1-16,41 83 16,40-41-1,-40-82 1,82 82 0,-82 0-1,-41-42 1,0 42-16,-41-41 15,0-41-15,0 0 16,-41 0 0,1 0-1,81-163 1,81 40 0,42 0-1,-82 82 1,-41-41-1,0-40 1,-41 122 0,-41 0 15,41 82-15,41 40-1</inkml:trace>
  <inkml:trace contextRef="#ctx0" brushRef="#br0" timeOffset="410875.1865">16281 27733 0,'41'0'31,"41"0"-15,40 0-16,1 0 0,41-81 16,-1 81-1,206 0 1,-83 0-1,-286 41-15</inkml:trace>
  <inkml:trace contextRef="#ctx0" brushRef="#br0" timeOffset="411175.5473">16567 28102 0,'-41'0'0,"41"122"62,0 1-62,0 0 16,0-1-16,0 1 15,0 41 1,0-123 0,82-41-1</inkml:trace>
  <inkml:trace contextRef="#ctx0" brushRef="#br0" timeOffset="411492.5087">16854 28224 0,'0'0'0,"-82"82"31,82 0-15,0 0 0,0 0-16,41-42 15,41 42-15,-42-82 16,83 0-1,0-82 1,-41-40 0,-82-124-1,-123 164 1,0 42 0,82 40-1,82 81 1</inkml:trace>
  <inkml:trace contextRef="#ctx0" brushRef="#br0" timeOffset="411891.9284">17917 27161 0,'41'0'47,"41"0"-31,0 0-16,-41 0 15,0 0-15,40 0 16,-81 82 15,-41-42-31,41 1 0,-204 164 31,163-164-31,-41 82 16,123-123 15,41 0-15,82-41-1,81 0 1,-81-82 0</inkml:trace>
  <inkml:trace contextRef="#ctx0" brushRef="#br0" timeOffset="412076.5496">18817 27243 0,'41'0'31,"82"0"-31,0 0 16,-1 0 0,-81 0-16</inkml:trace>
  <inkml:trace contextRef="#ctx0" brushRef="#br0" timeOffset="412242.3106">18940 27570 0,'82'-41'16,"0"41"-1,-1 0-15,124-41 16,-123-41-1</inkml:trace>
  <inkml:trace contextRef="#ctx0" brushRef="#br0" timeOffset="412825.3686">19840 26834 0,'0'-82'0,"0"41"16,0 123 62,0-1-78,0-40 16,0 41-16,0-41 15,0 0 1,0 0 0,41-41-1,41 0 1,-1-41-1,1-41 1,-41 0 0,-41 41-1,0 1 1,0 80 31,0 42-32,0 0-15,0 123 16,41-42 15,41-40-15,0-82 0</inkml:trace>
  <inkml:trace contextRef="#ctx0" brushRef="#br0" timeOffset="413261.6296">20658 26956 0,'0'-82'0,"0"42"16,0-42-1,-82 82 32,-41 82-31,123-42-1,0 1 1,0 41-16,0-41 16,41 0-16,82-41 15,-41 0 1,-41 0-1,-41-123 1,0 1 0,0 244 31,0-40-47,0 82 15,0-1 1,0 1-1,0-82 1</inkml:trace>
  <inkml:trace contextRef="#ctx0" brushRef="#br0" timeOffset="413526.0968">20085 27897 0,'82'-41'47,"41"41"-47,0 0 0,-1-41 15,42 41 1,-41 0-1,-1 0 1</inkml:trace>
  <inkml:trace contextRef="#ctx0" brushRef="#br0" timeOffset="413809.6146">20044 28224 0,'0'41'47,"0"41"-31,0 0-16,0 0 15,0-1-15,0 83 16,0 0 0,0-123 15,82-41-31</inkml:trace>
  <inkml:trace contextRef="#ctx0" brushRef="#br0" timeOffset="414125.9428">20372 28388 0,'0'82'47,"0"0"-47,0-1 15,0-40-15,41 0 16,40 0-1,42-82 1,-41-82 0,-82 1 15,-41 40-15,-82 82-1,-40 82 1,122 40-1</inkml:trace>
  <inkml:trace contextRef="#ctx0" brushRef="#br0" timeOffset="414959.205">21517 27447 0,'-82'0'15,"123"0"32,0 0-47,41 0 16,-41 0-16,0 0 15,40-82-15,1 82 16,-82 41 0</inkml:trace>
  <inkml:trace contextRef="#ctx0" brushRef="#br0" timeOffset="415142.5612">21517 27652 0,'82'0'47,"122"0"-31,1-82-1,-164 41 1</inkml:trace>
  <inkml:trace contextRef="#ctx0" brushRef="#br0" timeOffset="415376.3176">21885 27283 0,'0'-40'31,"41"40"16,41 40-47,-82 42 16,41 0 0,-41 123-1,0-42 1,-123 83-1,82-246-15</inkml:trace>
  <inkml:trace contextRef="#ctx0" brushRef="#br0" timeOffset="416359.6528">23071 27120 0,'0'-41'47,"82"41"-47,41 0 0,-82 0 16,41 0-1,0 0 17,-123 82-1,-41 0-15,82-1-16,-123 1 15,41-82 1,41 123-16,-40-82 15,81 0 17,40-41-17,1 0 1,41 0 0,82 0-1,40 0 1,-81 0-16,0 0 0</inkml:trace>
  <inkml:trace contextRef="#ctx0" brushRef="#br0" timeOffset="416592.9601">24258 27283 0,'41'0'31,"41"-81"-31,40 81 16,124 0 0,-83 0-1</inkml:trace>
  <inkml:trace contextRef="#ctx0" brushRef="#br0" timeOffset="416759.8804">24503 27570 0,'123'0'47,"0"-41"-47,-1 41 15,1 0-15,-41-41 16</inkml:trace>
  <inkml:trace contextRef="#ctx0" brushRef="#br0" timeOffset="418409.6316">25812 26752 0,'0'-82'15,"0"41"1,0-41 0,-82 82 15,82 164 0,0-82-15,0 40-1,-40-40 1,40-41 15,40-41 32,42 0-63,0 0 15,41 0 1,-82 0 0,40 0-16,1 0 15,-82-41 1,0-41 0,0 41-1,0 1 1,0-42-1,0 41 17,0 164 15,0-42-47,0 1 15,0 82 1,0 81-1,0-204 1,41 41 0</inkml:trace>
  <inkml:trace contextRef="#ctx0" brushRef="#br0" timeOffset="419026.3022">25240 27202 0,'40'0'63,"42"0"-48,0 0 1,-41 0 31,-82 0 0,-41 41-32,0-41 1,42 0 0,121 0 46,-81-41-62,41 41 16,0 0-1,0 0 1</inkml:trace>
  <inkml:trace contextRef="#ctx0" brushRef="#br0" timeOffset="419644.2469">26794 26793 0,'0'-82'16,"0"41"0,0 0-1,0-41 1,-41 82 15,-41 82-15,82 0-1,0 41 1,0-83 0,82-40 15,-41 0-31,0 0 15,-41-81 1,0-1 15,0 205 16,0-1-47,0-40 16,0 82-1,0-42 1,82-40 0</inkml:trace>
  <inkml:trace contextRef="#ctx0" brushRef="#br0" timeOffset="419909.5835">25853 27774 0,'82'0'31,"163"-81"-31,-40 81 16,204-82-1,-164 82 1,-81 0 0,-82 0-16</inkml:trace>
  <inkml:trace contextRef="#ctx0" brushRef="#br0" timeOffset="420460.1236">26753 28061 0,'-41'-41'0,"0"41"31,-81 0-15,81 41-1,-41 81 1,82 1 0,41-41-1,81 0 1,42 81 0,-82-40-1,-82-41 1,-41-41-1,-123-41 1,42 0 0,122-123 31,163-41-32,1 42 1,-123 40-1,-41 0 1,0 41-16,-164 41 16,82 0-16,-40 0 15,40 0 1,0-82 0,0-40-1</inkml:trace>
  <inkml:trace contextRef="#ctx0" brushRef="#br0" timeOffset="421960.4432">21844 25402 0,'0'-41'16,"-82"41"-1,164 0 1,0-82 0,0 82-16,163-41 31,-163 41-15,0 0-1</inkml:trace>
  <inkml:trace contextRef="#ctx0" brushRef="#br0" timeOffset="422143.4761">22090 25484 0,'41'0'47,"40"0"-47,-40-82 15,41 41 1</inkml:trace>
  <inkml:trace contextRef="#ctx0" brushRef="#br0" timeOffset="422393.2223">22172 25156 0,'-41'-81'15,"82"81"32,40 41-31,-81 40 0,0 1-16,0 0 15,0 82 1,0 40-1,-81-163 1</inkml:trace>
  <inkml:trace contextRef="#ctx0" brushRef="#br0" timeOffset="423043.8216">23071 24911 0,'0'-41'16,"0"123"31,0-41-31,123 82 15,-41-123 16,82-41-16,-123-123 0,-41 123-15,0 82-1,0 41 1,0 163 0,81 123-1,-81-122 1,0-164-16,0-1 16,-41 1-1,-81-41 1,81-41-16,0 0 15,-123-41 1,164-122 15,123-42-31</inkml:trace>
  <inkml:trace contextRef="#ctx0" brushRef="#br0" timeOffset="423243.6678">24258 25197 0,'82'0'31,"-41"0"-31,-1 0 0,42 0 16,-41 0-16</inkml:trace>
  <inkml:trace contextRef="#ctx0" brushRef="#br0" timeOffset="423393.3847">24340 25484 0,'81'0'31,"83"0"-31,-82 0 16,-41-82-16</inkml:trace>
  <inkml:trace contextRef="#ctx0" brushRef="#br0" timeOffset="423726.5542">25035 24952 0,'0'-82'16,"41"41"-1,41 41 1,-41 0 0,0 0-1,-41 41-15,0 0 16,0 41-16,0 122 16,0-122-1,0 41-15,-41 0 16</inkml:trace>
  <inkml:trace contextRef="#ctx0" brushRef="#br0" timeOffset="423859.7224">25199 25647 0,'0'41'16,"0"0"15,0 41-15,0-41-1</inkml:trace>
  <inkml:trace contextRef="#ctx0" brushRef="#br0" timeOffset="424684.6535">18694 26056 0</inkml:trace>
  <inkml:trace contextRef="#ctx0" brushRef="#br0" timeOffset="425126.3126">27039 27938 0,'-40'-41'62</inkml:trace>
  <inkml:trace contextRef="#ctx0" brushRef="#br0" timeOffset="425965.5848">17672 25893 0,'41'0'375,"-41"41"-343</inkml:trace>
  <inkml:trace contextRef="#ctx0" brushRef="#br0" timeOffset="426379.5759">15463 25852 0,'41'0'15,"0"-41"1</inkml:trace>
  <inkml:trace contextRef="#ctx0" brushRef="#br0" timeOffset="428936.5028">21926 23766 0,'0'-41'0,"-41"41"47,41-82-47,41 82 47,41-41-32,41 41-15,40-82 16,42 82-16,-82 0 16,-42 0-16,-40 0 15,0 0 1</inkml:trace>
  <inkml:trace contextRef="#ctx0" brushRef="#br0" timeOffset="429127.8872">22335 23725 0,'0'0'0,"41"0"47,41 0-32,41-41 1,-42 41-1,-81-41-15</inkml:trace>
  <inkml:trace contextRef="#ctx0" brushRef="#br0" timeOffset="429410.8522">22499 23520 0,'-41'0'0,"41"-41"15,0 0 1,41 41 15,41 0-15,-1 0 0,-40 41-1,-41 41 1,0 41-1,-204 40 1,-1-81 0,164-41-16</inkml:trace>
  <inkml:trace contextRef="#ctx0" brushRef="#br0" timeOffset="430661.5068">23358 23357 0,'0'-123'16,"82"82"-16,-82-41 15,122 82-15,-81-82 0,0 82 16,41 0-16,-41 0 16,0 0-1,-41 123 1,-123 163 15,82-286 0,123-40 1,0-42-17,0-41 1,-82 41-16,41 0 15,-41 1 17,0 121-1,0 1-15,0 82-1,0 0 1,0-82-1,40 41 1,42-82 0</inkml:trace>
  <inkml:trace contextRef="#ctx0" brushRef="#br0" timeOffset="430811.3966">24381 23275 0,'0'-82'15,"40"82"-15,42 0 16,0 0 0</inkml:trace>
  <inkml:trace contextRef="#ctx0" brushRef="#br0" timeOffset="430977.3227">24421 23438 0,'41'0'32,"0"0"-32,41 0 15,0-40-15,41 40 16</inkml:trace>
  <inkml:trace contextRef="#ctx0" brushRef="#br0" timeOffset="431594.4367">24176 24093 0,'0'0'0,"-164"0"15,42 0-15,-1 0 16,82 0-1,82 0 32,818-123-31,859 41 15,-1432 82-31,83-81 16,-288 81-1,-40 0-15,82-41 32,-82 41-17,0 0 1,0 0 0,41 0-1</inkml:trace>
  <inkml:trace contextRef="#ctx0" brushRef="#br0" timeOffset="440695.9356">16895 29820 0,'-82'0'0,"0"0"15,82-41 17,0 82-1,123 81 0,122-122 16,-122-82-31,163-40-1,164-42 1,-41 41 0,-286 123-16,41 41 15,-83 41 1,1 0-1,0-82 1,41 0 0,40-41-1,83-41 1,-124 82 0,1 0-1,-41 0 1,-41 41 15,82-41-15,81 0-1,287-41 1,-82-81 0,-123 40-1,-81 82 1,-123 0-1,-41 0 1,41-41 0,40-82-1,-40 82 1,-82-41-16</inkml:trace>
  <inkml:trace contextRef="#ctx0" brushRef="#br0" timeOffset="442879.6699">18694 25893 0,'0'41'735,"123"-41"-641,-205 0-32</inkml:trace>
  <inkml:trace contextRef="#ctx0" brushRef="#br0" timeOffset="443595.4444">23276 25770 0,'-41'41'187,"-41"-41"-187,0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17:56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25853 16444 0</inkml:trace>
  <inkml:trace contextRef="#ctx0" brushRef="#br0" timeOffset="17478.1842">22990 12640 0,'0'40'63,"0"42"-63,0 0 16,0 0-16,0 41 15,0-42-15,0 1 16,0 0-16,0 82 15,0-83 32,0-121 0,-41-42-31,0 0-1,41 41 1,-41 0 0,41-41-1,0 123 63,0 0-78,0 82 16,0-41 0,41-82-16,0 41 31,81-41-15,-40 0-1,41-205 1</inkml:trace>
  <inkml:trace contextRef="#ctx0" brushRef="#br0" timeOffset="141612.0062">37798 7281 0,'-41'0'15,"41"41"95,0 0-79,-41-41 78</inkml:trace>
  <inkml:trace contextRef="#ctx0" brushRef="#br0" timeOffset="141965.3323">37839 7281 0,'41'0'94,"0"0"-94,40-82 16,42 82-16,-82 0 15,0 0-15,41-41 16</inkml:trace>
  <inkml:trace contextRef="#ctx0" brushRef="#br0" timeOffset="142623.9575">37716 7281 0,'-82'0'78,"82"82"-62,0 0 0,0-41-16,0 163 31,0 1-16,0 81 1,0-122 0,0-1-1,0 1 1,0-82-16,0 81 16,0-122-16,0 0 15,0 82 1,-41 40-1,41 83 1,0-164 0,0 40-1,0-40 1,0 82 15,0-1-15,0 42-1,0-123 1,0 40 0,82 1-1,-82-41 1,41-41 0,-41 41-1,41-82 1</inkml:trace>
  <inkml:trace contextRef="#ctx0" brushRef="#br0" timeOffset="143490.7804">38739 7526 0,'0'-40'0,"0"-42"15,0 41-15,0 0 16,0-41-1,0 164 17,0 327-17,0 123 17,0-491-1,0 0-31</inkml:trace>
  <inkml:trace contextRef="#ctx0" brushRef="#br0" timeOffset="144107.5915">40375 7608 0,'0'-41'0,"0"-40"15,82-1 1,-41 82-1,41 0-15,-41 0 16,40 0-16,-40 41 16,-41 204 15,-450 1 16,409-246-16,164 0 0,-41 0-15,82 0 0,-1 0-1,-81 0-15</inkml:trace>
  <inkml:trace contextRef="#ctx0" brushRef="#br0" timeOffset="144640.6157">42666 7363 0,'0'-82'16,"41"41"-1,0 41-15,81 0 16,1 0-1,-82 41 1,-41 123 0,-164-42-1,1-40 1,122-41 15,123-41 0,0-82-15,81 82 0,-40 41-1,-82 82 1,-41-82 0,-123 41-1,-122-1 1,81-40-1,123-41-15</inkml:trace>
  <inkml:trace contextRef="#ctx0" brushRef="#br0" timeOffset="145324.7439">38657 9081 0,'0'-41'15,"0"123"32,0 0-47,0-1 0,0-40 16,0 0-16,0 82 15,0-41-15,0 0 16,0-42-16,41-40 16</inkml:trace>
  <inkml:trace contextRef="#ctx0" brushRef="#br0" timeOffset="145957.9591">40334 8999 0,'41'0'16,"0"0"-16,0 0 0,41 0 16,-41 0-16,0 0 15,40 41 1,-81 41 0,-41 40-1,-81-40 16,81-82 1,123 0-1,-41 0-15,40 0-1,-81 82-15,0 0 16,0 0-1,-41 40 1,-122-40 0,81-41-1,-41-41 1,82-41 0</inkml:trace>
  <inkml:trace contextRef="#ctx0" brushRef="#br0" timeOffset="146524.4983">42420 9040 0,'0'-41'16,"0"82"31,0 82-47,0-42 15,0-40-15,0 0 16,0 41 0,41-41-1,164-41 1,-41-41-1,-83-163 1,-81 40 0,0 41-1,0 164 17,0 41-32,0 122 31,-41 1-16,41 81 1,0-204 0</inkml:trace>
  <inkml:trace contextRef="#ctx0" brushRef="#br0" timeOffset="147275.0006">38493 11003 0,'0'-41'16,"0"-40"-1,82 40 1,-41 41-16,0 0 16,0 0-16,-41 41 15,41 368 16,-246-246 1,164-163-17,82-81 32,0 81-31,41 0-1,204 0 1,-81 0 0</inkml:trace>
  <inkml:trace contextRef="#ctx0" brushRef="#br0" timeOffset="147691.0727">40089 11126 0,'0'-82'0,"0"41"16,41 41 0,-41-81-1,163 81 1,1 0-1,-164 81 1,0 42 0,-41 0-1,-123 40 1,123-122 0,1-41-1,80 0 16,124 0-15,41-81 0,-42 81-1,-40-82 1</inkml:trace>
  <inkml:trace contextRef="#ctx0" brushRef="#br0" timeOffset="148176.0171">42461 11003 0,'0'-41'16,"123"1"15,-41 40-31,0 0 16,0 0-16,-1 0 15,-81 81 1,-81 42 15,-1-82-15,0 41-1,41-82 1,123 0 0,-41 0-1,0 0 1,40 82 0,1-41-1,-204-1 1,-1 42-1,41-41 1,-82-41 0,123 0-1</inkml:trace>
  <inkml:trace contextRef="#ctx0" brushRef="#br0" timeOffset="148740.9564">44220 7486 0,'0'-41'16,"0"0"15,0 82 32,41 40-48,-82 206 1,41-124-16</inkml:trace>
  <inkml:trace contextRef="#ctx0" brushRef="#br0" timeOffset="148878.1478">44261 8590 0</inkml:trace>
  <inkml:trace contextRef="#ctx0" brushRef="#br0" timeOffset="149107.6104">44261 9122 0,'0'41'16,"0"0"0,0 81-1,0-40 1,0 0 0,0-41-1,0 122 1</inkml:trace>
  <inkml:trace contextRef="#ctx0" brushRef="#br0" timeOffset="149191.2492">44261 9899 0,'0'0'0,"0"82"16,0 0-1,0-42 1</inkml:trace>
  <inkml:trace contextRef="#ctx0" brushRef="#br0" timeOffset="149418.6857">44343 11085 0,'0'41'16,"0"41"-1,0-41 1,41-41-1,-41 41 17</inkml:trace>
  <inkml:trace contextRef="#ctx0" brushRef="#br0" timeOffset="150191.7217">45570 7117 0,'0'-40'0,"41"-42"15,-41 41 17,0 123 15,-82-1-47,82 42 15,-81 82 1,81-83-1,40-81 1,83 41 0,41-164-1,-82 0 1,-82-40 0,-41 81-1,-82 41 1,-41 82-1,123 81 1,41 1 0,0 40-1</inkml:trace>
  <inkml:trace contextRef="#ctx0" brushRef="#br0" timeOffset="150958.3602">45529 8835 0,'0'0'0,"0"-122"16,-81 163 46,81 0-62,-82 81 16,204 83 15,124 40 16,-246-204-31,-41 41-1,-82-41 1,1-41 0,40-82-1,82-41 1,122-81 0,42 40-1,-41 1 1,-123 122-1,-41 0 1,-41 41 0,0 0-1,0 41-15,-40 122 16,122-81 0,0-41-16</inkml:trace>
  <inkml:trace contextRef="#ctx0" brushRef="#br0" timeOffset="151325.5508">45202 10390 0,'0'-41'15,"41"-41"1,0 164 15,-41 41-15,0 204-1,0 0 1,0-81 0,0-124-1,0-244 17</inkml:trace>
  <inkml:trace contextRef="#ctx0" brushRef="#br0" timeOffset="151691.2372">45529 10799 0,'0'0'0,"41"0"16,-41-41-16,82 0 31,0 41-15,0 0-1,0 0 1,-1 123 0,-81-41-16,-122 163 15,81-163-15,0 0 16,-82-41 0,123-1-1,123-40 32,-41 0-47,81-122 16,-81 40-1,0 82-15,0-82 0,-41 0 16</inkml:trace>
  <inkml:trace contextRef="#ctx0" brushRef="#br0" timeOffset="152392.133">46634 6831 0,'0'-82'0,"41"82"0,-41-82 16,82 82-16,-42 0 15,42-40 1,0 40 0,0 0-1,-82 122 1,0 124-1,0 490 1,0-245 0,82 82-1,0-83 17,-82 206-17,0-287 1,0-123-1,0-40 1,-41-42 0,41-122-16,0 82 15,0-83-15,-41-40 16,-82 82 0,41-82-1,-122 163 1,40-204-1,82 0 1</inkml:trace>
  <inkml:trace contextRef="#ctx0" brushRef="#br0" timeOffset="153342.0702">37593 10676 0,'0'-82'0,"0"123"94,0 41-94,41 41 0,-41-1 15,0 1-15,41 327 47,-41-368-47,82 82 31,-82-83-15,41-40 0,0-41-1,0 0 1,41 0-16,40 0 16,-81 0-1,82-41-15</inkml:trace>
  <inkml:trace contextRef="#ctx0" brushRef="#br0" timeOffset="154441.8003">36407 13130 0,'0'-81'16,"0"40"-16,0-41 16,-41 82 15,41 123 0,0 122-15,0-122-16,0-41 15,0 40-15,0 1 16,0-41-16,0-41 16,0 0-1</inkml:trace>
  <inkml:trace contextRef="#ctx0" brushRef="#br0" timeOffset="154842.0792">36407 13008 0,'0'0'0,"0"-82"16,82 41-16,-82 0 16,164 41-1,-124 0 1,-40 82-1,0 82 1,-81 40 0,-42-81-1,41-82 1,41 40-16,123-81 78,0 123-62,-41-82-16,41 41 15,-42-41-15,42 0 16,0 81 0,0-40-16,-41-82 0</inkml:trace>
  <inkml:trace contextRef="#ctx0" brushRef="#br0" timeOffset="155225.7248">37266 13621 0,'0'-41'16,"0"-40"-1,41 81-15,0 0 16,82 0 0,-82 122-1,-82 1 1,-123 0 0,82-82-1,82 81 1,0-81-1,41-41 17,0 0-32,82 0 15,-41 0 17,81 0-17,-122-41-15</inkml:trace>
  <inkml:trace contextRef="#ctx0" brushRef="#br0" timeOffset="156602.2131">37430 13539 0,'0'-40'15,"0"-42"16,0 123 16,0 40-47,0 42 16,0-41 0,0 82-1,0 40 1,0-163-1,-41-123 32,41 0-31,0 42-16,0-42 16,0-82-1,0 41 1,0 82-1,0-40 1,-82 203 31,0-40-47,0 41 31,1-82-15,-1 41-1,82-164 32,41 41-47,41 0 16,-42-82 0,124 1-1,-123 122 63,-41 40-62,0 42-16,0 0 16,0 0-1,0 82 1,0 81-1,0-204 1,0 0 0,0 41-1,-82-123 32,41 41-31,0 0-1,-40-41 1,162 41 47,-40 0-48,0 0-15,0 0 16,123 0-1,40-82 1,-40 82 0,-82-41-1</inkml:trace>
  <inkml:trace contextRef="#ctx0" brushRef="#br0" timeOffset="157192.5942">38248 13744 0,'82'0'78,"40"-82"-78,1 82 16,0 0-16,-41-41 15,40 41-15,42 0 16,41 0 0,-164 0-1,-82 0 32,0 0-31,-123-82-1,41 42 1,42 40 0,81-41-1,81 41 17,-40 0-17,82 0 1,-82 41-1,-41 81 1,0 1 0,-123-41 15,82-82-31</inkml:trace>
  <inkml:trace contextRef="#ctx0" brushRef="#br0" timeOffset="157527.2796">39721 13171 0,'0'0'0,"0"-41"15,0 82 48,0 82-63,0-41 15,0 41-15,0 122 32,0-122-17,0-41 1,0-42-1,0-80 1,0-124 0</inkml:trace>
  <inkml:trace contextRef="#ctx0" brushRef="#br0" timeOffset="157892.3415">39721 13090 0,'0'0'0,"0"-164"15,81 123 1,-40-41-1,0 82-15,82 0 16,0 0 0,-82 246-1,-41-83 17,-123 42-17,0-164 1,123 0-1,82 40 48,-82-40-63,82 41 16,-82-41-16,204 123 15,-40-42 1,-123 1-1,82-123 1</inkml:trace>
  <inkml:trace contextRef="#ctx0" brushRef="#br0" timeOffset="158225.8832">40784 13662 0,'0'0'0,"0"-41"15,0 82 48,0 41-63,41 0 15,-41 41-15,0 122 32,0-122-17,0-82-15</inkml:trace>
  <inkml:trace contextRef="#ctx0" brushRef="#br0" timeOffset="171877.4241">22622 8426 0</inkml:trace>
  <inkml:trace contextRef="#ctx0" brushRef="#br0" timeOffset="172528.2505">23971 8140 0,'0'41'15</inkml:trace>
  <inkml:trace contextRef="#ctx0" brushRef="#br0" timeOffset="172784.61">22540 8263 0,'0'82'47</inkml:trace>
  <inkml:trace contextRef="#ctx0" brushRef="#br0" timeOffset="182395.3528">37593 13949 0,'-40'40'47,"-42"1"-31,0-41 0,41 82-1,-82-82 16,123-204 1,0 81-17,41 82 1,41-41 0,0 82-1,0 0 1,-1 205-1,-81 81 1,-40 41 15,-83-163-15,0-123 0,41 41-1,41-123 1,41-82-1,-81-41 1,81 123 0,40 1-1,1 40-15,82 0 16,-82 0 0,41 40-16,0 83 15,-1-41 1,124 82-1,-123-164 1</inkml:trace>
  <inkml:trace contextRef="#ctx0" brushRef="#br0" timeOffset="183428.9907">40989 13826 0,'-41'0'62,"41"123"-46,-82-123-16,41 81 15,-123 1 17,124-164-1,40-122-16,0 81 17,81 123-17,1 0 1,0 123 0,-41-41-16,-41 163 15,0-122-15,-41-1 16,-82 1-1,1 0 1,81-123 0,41-82 15,0 41-31,41-82 16,40 123-1,1 82 1,0 0-1,41 41 1,-82-41 15,122-41-15</inkml:trace>
  <inkml:trace contextRef="#ctx0" brushRef="#br0" timeOffset="184111.8191">41439 13662 0,'122'0'63,"-40"0"-63,82 0 16,-41 0-16,81 0 15</inkml:trace>
  <inkml:trace contextRef="#ctx0" brushRef="#br0" timeOffset="184678.714">42502 13376 0,'0'0'0,"0"-41"0,-41 41 15,41-82 1,-41 164 15,41 163-15,-81-40-1,81-41 1,0-83 0,0-122 30,41-40-46,-41-83 32,0 41-32,40-81 15,42 81-15,-82 41 16,41-81 0,82 81-1,41 82 1,-164 123-1,-41 40 1,-82 42 0,-82-83-1,124-122-15,-1 123 16,82-82 15,82 0-15,-1 41-1,42 0 17,0-1-17</inkml:trace>
  <inkml:trace contextRef="#ctx0" brushRef="#br0" timeOffset="184878.8715">43116 13744 0,'0'-82'16,"-82"82"31,82 82-47,0 0 16,0 0-16,0 40 15,0 1-15,0 41 16,41-164-1,-41 41-15</inkml:trace>
  <inkml:trace contextRef="#ctx0" brushRef="#br0" timeOffset="185244.6917">44589 13949 0,'-82'0'47,"82"81"-16,0-122-15,0 1 0,0-1-1,41 41 17,-41 81-32,81 1 15,-81 164 1,0-124-1</inkml:trace>
  <inkml:trace contextRef="#ctx0" brushRef="#br0" timeOffset="185895.2424">45693 13253 0,'0'0'0,"0"-41"16,0 82 15,0 41-16,-82 204 1,82 1 0,-82-165-1,82-40 1,0-123 15,0-41-31,0-163 16,0 0-1,41 40 17,123 123-17,-82 41 1,-41 41 0,-41 123-1,0 0 1,-123-1-1,82-81-15,-41 41 16,82-41 31,0 41-31,0 0-16,82 40 15,41 1 1,-82-82-1,0 41 1</inkml:trace>
  <inkml:trace contextRef="#ctx0" brushRef="#br0" timeOffset="186278.3479">46143 13867 0,'0'0'0,"82"-82"15,0 82 1,-41-41-16,40 41 16,1 0-1,-82 41-15,0 123 16,0-124 0,-41 42-16,-41-41 15,82 0 1,41-41 15,0 0-15,0 0-1,41 123 1,-82-41 0,-41-1-1,-123 1 1,1-82-1,-1 0 1</inkml:trace>
  <inkml:trace contextRef="#ctx0" brushRef="#br0" timeOffset="186796.2996">47084 13703 0,'-82'0'0,"164"0"62,41 0-62,-1 0 16,1 0-16,0 0 15,-1 0 1,-40 0 0,-82-41 15,-41 41-16,0 0-15,-81-82 32,40 41-17,123 41 17,0 0-17,81 41 1,-122 82-1,0-82 1,0 123 0,-40-83-1</inkml:trace>
  <inkml:trace contextRef="#ctx0" brushRef="#br0" timeOffset="187113.5969">48434 13458 0,'0'0'0,"-82"-82"15,82 164 32,0-41-31,0-1-16,0 124 15,0 41 1,0-124 0,0-40-1</inkml:trace>
  <inkml:trace contextRef="#ctx0" brushRef="#br0" timeOffset="187444.9959">48393 13253 0,'0'0'0,"0"-82"16,41 82-16,-41-81 15,41 81 1,40 0-1,1 40-15,-82 83 16,0-82-16,-41 41 16,-122 41-1,40-83 1,164-40 31,0 0-32,0 0-15,122 287 32,-122-124-17,82-40 1,-82-82-16</inkml:trace>
  <inkml:trace contextRef="#ctx0" brushRef="#br0" timeOffset="187828.7813">49006 13785 0,'0'-41'16,"82"41"0,-41 0-16,41 0 15,-82 82 1,0 81-1,-82-122 17,41 41-17,82-82 17,41 0-17,-82 41 1,41 82-1,-41-41 1,-82-1 0,-41-81-1,82 0 1,-40 0-16</inkml:trace>
  <inkml:trace contextRef="#ctx0" brushRef="#br0" timeOffset="188061.6618">49702 13867 0,'82'0'31,"-1"0"-15,-40 0-16,0 0 15,0 0-15,41 0 16</inkml:trace>
  <inkml:trace contextRef="#ctx0" brushRef="#br0" timeOffset="188447.4267">50438 13499 0,'-41'0'0,"41"-41"0,0-41 15,123 82 1,-82 0-1,0 0 1,-41 82 0,82 122-1,-164 1 1,-41-83 0,41-81-1,123-41 32,82 0-31,41 0-1,-42 0 1,1-81 0</inkml:trace>
  <inkml:trace contextRef="#ctx0" brushRef="#br0" timeOffset="188729.1175">51011 13499 0,'0'0'0,"0"-82"16,0 41-16,0 123 62,0-41-62,0 40 16,0 1-16,0 123 31,-41-42-15,41-81 0,-82-82-1,82-41 1</inkml:trace>
  <inkml:trace contextRef="#ctx0" brushRef="#br0" timeOffset="189079.0286">50929 13335 0,'0'-82'0,"0"41"32,41 41-32,41 0 15,41 41 1,-83 41-1,-40 82 17,0-83-17,-81 1 1,-1-82 0,82 41-1,0 0 1,82-41-1,-1 82 1,1-41 0,123 163-1,-164-81 1,40-123 0</inkml:trace>
  <inkml:trace contextRef="#ctx0" brushRef="#br0" timeOffset="189212.1715">51747 14194 0</inkml:trace>
  <inkml:trace contextRef="#ctx0" brushRef="#br0" timeOffset="190095.402">36734 15544 0,'41'0'47,"41"0"-31,41 0-16,0-82 0,-1 82 15,-40 0 1,-41 0-16</inkml:trace>
  <inkml:trace contextRef="#ctx0" brushRef="#br0" timeOffset="190612.0244">36980 15462 0,'-82'0'62,"82"82"-62,0 0 16,0-1-16,0 1 15,0 123 1,0 122 0,0-82-1,0-40 1,0 40-1,0 83 17,0-124-17,0-40 1,0 40 0,0-40-1,0 163 1,0-163-1,0-82 1,0 40 0,41 1-1,0-41 1,41-82 0,81 0-1,124-123 1</inkml:trace>
  <inkml:trace contextRef="#ctx0" brushRef="#br0" timeOffset="191111.9995">38043 15789 0,'0'-41'16,"0"0"-16,0 1 31,-41 121 31,41 1-62,0 0 16,0-41-16,0 41 16,0 40-1</inkml:trace>
  <inkml:trace contextRef="#ctx0" brushRef="#br0" timeOffset="191729.4839">39884 15830 0,'0'-41'16,"0"0"0,82 41-1,-41 0-15,0 0 16,0 0-16,81 0 15,-122 41 1,0 82 0,-163 81 15,-1-40 0,205-164 32,41 0-48,122-41 1,-40 41 0,-82 0-1</inkml:trace>
  <inkml:trace contextRef="#ctx0" brushRef="#br0" timeOffset="192295.4216">42052 15789 0,'0'-41'15,"0"0"1,82-40-1,-41 81 1,82 0 0,-82 0-1,-41 122-15,0 1 16,-246 41 15,205-164 0,123 0 1,41 0-17,0 0 1,-42 41 0,-81 40-1,0 1 1,-81-41-1,-42-41 1,0 0 0</inkml:trace>
  <inkml:trace contextRef="#ctx0" brushRef="#br0" timeOffset="192556.3413">43198 15871 0,'0'-41'15,"0"82"63,0 0-78,0 41 16</inkml:trace>
  <inkml:trace contextRef="#ctx0" brushRef="#br0" timeOffset="192722.7438">43198 16444 0,'0'82'63,"0"-1"-48</inkml:trace>
  <inkml:trace contextRef="#ctx0" brushRef="#br0" timeOffset="192912.3856">43320 16812 0,'0'41'47,"0"41"-32,41-1 1,-41 1 0,41-82-16</inkml:trace>
  <inkml:trace contextRef="#ctx0" brushRef="#br0" timeOffset="193062.8363">43402 17385 0,'0'40'16,"0"42"0,0 41-16,0-82 15,0 41 1</inkml:trace>
  <inkml:trace contextRef="#ctx0" brushRef="#br0" timeOffset="193328.9452">43402 17998 0,'0'82'0,"0"-41"15,0 0 17,0 41-17,0-1 1,0 1 0,-41-82-1,41 82 1,0-41-1,0 41 1,0-41 15</inkml:trace>
  <inkml:trace contextRef="#ctx0" brushRef="#br0" timeOffset="193945.9845">44548 16198 0,'0'-41'16,"0"-40"-1,0 40 1,0 0-1,0 0 17,-82 41-17,-41 41 17,82 286-1,41-122-16,41-83 1,123-40 0,-82-82-1,40 0 1,-81-41 0,-41 0-1,0 0 1,-82 41 15,-40 0-15,40 82-1,0 0 1</inkml:trace>
  <inkml:trace contextRef="#ctx0" brushRef="#br0" timeOffset="195096.5333">38575 17098 0,'0'-41'0,"0"-41"31,-82 82 1,1 0-17,81 41-15,-82 205 32,82-164-17,0 40 1,0-81 15,204-41-15,-122 0-1,0 0 1,-82-41 0,82-81-1,-82-1-15,0 82 16,-41-41-16,0 0 15,-41 82 1,0 0 0,-40 0-1,81 0 1,41 41 0</inkml:trace>
  <inkml:trace contextRef="#ctx0" brushRef="#br0" timeOffset="196074.7704">40211 16812 0,'0'-41'16,"0"123"46,0 0-46,0 40-16,0 42 31,0 81-15,0-122-1,0-82 1</inkml:trace>
  <inkml:trace contextRef="#ctx0" brushRef="#br0" timeOffset="196876.4521">42011 16975 0,'0'-40'16,"0"-42"-1,0 164 32,0-1-31,0 83 0,0-41-1,0 40 1,0-122-1,0 0 1</inkml:trace>
  <inkml:trace contextRef="#ctx0" brushRef="#br0" timeOffset="197905.8702">44261 17344 0,'0'-41'0,"82"41"31,0-82-15,0 82-16,-41 0 16,0 82-16,-41-41 15,0 0-15,0-1 16,0 42-16,-41-41 15,-41 41-15,0-41 16,0-41 0,-41 163 15,205-163 0,123 0-15,-42 0-1,1 0 1,-82 0 0,-41 0-1</inkml:trace>
  <inkml:trace contextRef="#ctx0" brushRef="#br0" timeOffset="199329.5578">51870 13908 0,'0'-41'0,"0"163"63,0 1-47,0 0-16,0 0 0,0-1 15,0 42 1,0 0 15,41-164 0,82 0-15,-123-41 0</inkml:trace>
  <inkml:trace contextRef="#ctx0" brushRef="#br0" timeOffset="201180.5126">38534 18203 0,'0'-41'16,"0"0"15,-41 41-15,-40 0 15,40 0-16,0 245 17,41-81-17,0-1 1,0-40 0,0-82-1,122-41 1,1 0-1,-82-41 1,82-41 0,-82-122-1,-41 122 1,0 0 0,-164 0-1,0 42 1,83 40 15,-1 0-15,82 40-1,82-40-15</inkml:trace>
  <inkml:trace contextRef="#ctx0" brushRef="#br0" timeOffset="202363.3903">39598 18489 0,'-82'0'15,"41"0"1,41 41-1,41-41 32,245 0-31,42-82 15,-247 82-15</inkml:trace>
  <inkml:trace contextRef="#ctx0" brushRef="#br0" timeOffset="202900.2362">40334 18284 0,'0'-40'15,"0"-1"1,41 41 15,41 0-15,-41 0 0,-41 41-16,0 81 15,0-81 1,0 82-1,-82-82-15,41 41 16,-41-42 0,82 1-1,82-41 48,0 0-63,0 0 15,0 0-15,-1 0 16,1 0 0</inkml:trace>
  <inkml:trace contextRef="#ctx0" brushRef="#br0" timeOffset="204731.0165">41725 18366 0,'-41'0'0,"0"0"16,-41 0 15,123 0 63,41 0-78,41 0-1,-41 0 1,-41 0 0,40 0-1</inkml:trace>
  <inkml:trace contextRef="#ctx0" brushRef="#br0" timeOffset="205232.514">42339 18121 0,'0'-82'16,"0"41"-1,81 41 1,-40 0 0,41 0-1,-41 0 1,-41 82 0,-41 41-1,-82-82 1,42 40-1,81-40 64,81-41-79,-81 41 15,82-41-15,-82 82 16,41 0-1,-41 0 1,0-1 0,-163-40-1,40-41 1,0 0 0,82 82-1</inkml:trace>
  <inkml:trace contextRef="#ctx0" brushRef="#br0" timeOffset="207463.9733">44629 18530 0,'0'-41'15,"-40"41"32,-42 0-31,82 41 0,-41 82-1,-41 163 1,82-41-1,82-204 1,41 82 0,40-164-1,1-82 1,-123-40 0,-41-124-1,0 165 16,-82 81-15,-82-41 0,82 82-1,42 41 1,40 0 0</inkml:trace>
  <inkml:trace contextRef="#ctx0" brushRef="#br0" timeOffset="208497.4978">45243 15707 0,'0'-40'16,"82"-42"30,0 82-30,-41 0 0,-1 0-1,42 0 32,-82 122-47,0 83 31,123 490 1,-41 42-1,-82-1 0,0-450-15,0-163-16,0 41 15,0-83-15,0 1 16,0 41 0,0 41-1,0-83 1,0 42 0,0-41-1,0 0 16,0-1-31,0-40 32,-41-41-1,-41 41-15,-41 41-1,82-41 1,-81-41-1</inkml:trace>
  <inkml:trace contextRef="#ctx0" brushRef="#br0" timeOffset="219917.8405">36039 20248 0,'-41'0'0,"41"-41"16,0 123 15,0 0-15,0 40-16,0 1 15,0-41 1,-82 204 15,82-286 0</inkml:trace>
  <inkml:trace contextRef="#ctx0" brushRef="#br0" timeOffset="220315.5325">35998 20207 0,'0'0'0,"82"-82"16,0 82-16,-41-82 15,204 82 1,-204 82 0,-41 41 15,-164 0-16,1-42 1,-1 1 0,123-82-1,82 0 32,0 0-47,82 82 16,40 41-1,-40-1 1,0 42 0,-1-41-1,-81-123 1</inkml:trace>
  <inkml:trace contextRef="#ctx0" brushRef="#br0" timeOffset="220765.9658">36980 20780 0,'0'-41'0,"41"0"15,41 41 1,-1 0-1,-40 0 1,-41 163 0,-122-81-1,40 0 1,123-123 46,0 41-62,-1 0 16,42 0 0,0 41-1,-82 123 1,-82-42 0,-40-81-1,40-41 1,-41 0-1,82-163 1</inkml:trace>
  <inkml:trace contextRef="#ctx0" brushRef="#br0" timeOffset="222572.0766">38043 20493 0,'-41'0'15,"1"0"1,-42 0 15,164 0 32,-42 0-63,1 0 15,164 0 1,122 0-1,-122-82-15,-1 82 16,-163-40 0,41 40-16,-41 0 15,-41-82 17,-123 41 14,41 41-30,1 0 0,40-41-1,122 41 32,-40 0-31,0 0-16,0 0 15,41 82 1,-82 40 0,-41-40-1,-41-82-15,82 82 16</inkml:trace>
  <inkml:trace contextRef="#ctx0" brushRef="#br0" timeOffset="222880.7919">39516 20248 0,'0'0'0,"0"-41"16,0 82 31,0 41-32,0 40-15,0 42 16,0-41 0,0-41 15,0-1-31</inkml:trace>
  <inkml:trace contextRef="#ctx0" brushRef="#br0" timeOffset="223265.5505">39598 20166 0,'0'-82'16,"41"0"-1,41 42 1,-1 40 0,1 0-16,-82 81 15,0 83 1,-163-41 0,40-82 15,82 40-16,164-40 48,-42 41-47,1 41-1,41-41 1,-41-1-1,-41-81 1</inkml:trace>
  <inkml:trace contextRef="#ctx0" brushRef="#br0" timeOffset="223732.3293">40375 20657 0,'0'-82'31,"41"82"-31,41 0 16,-41 0 0,0 0-16,0 0 15,-41 123 1,0-41-16,0-41 15,-164 81 1,82-81 0,82-82 15,41-41-15,0 82-1,0-40 1,82 40-16,-83 40 15,-40 42-15,0-41 16,0 41 0,-163 41-1,-1-123 1,82 0 0,1-41-1,81-41-15</inkml:trace>
  <inkml:trace contextRef="#ctx0" brushRef="#br0" timeOffset="223982.9501">41193 20493 0,'82'0'63,"41"0"-63,-1 0 16,-40 0-16,-41-41 15,41 41 1</inkml:trace>
  <inkml:trace contextRef="#ctx0" brushRef="#br0" timeOffset="224201.7472">41439 20207 0,'0'82'62,"0"0"-46,0-1-16,0 1 15,0 0-15,0 41 16,0 40 0</inkml:trace>
  <inkml:trace contextRef="#ctx0" brushRef="#br0" timeOffset="224599.5152">42093 20207 0,'0'-82'16,"0"0"-16,41 82 31,0 0-31,41 0 16,-82 41-1,0 82 1,0 41 0,-82-42-1,41-81 1,-41 41-16,123-82 62,41 0-62,204-41 16,-81 0 15,-164 0-31</inkml:trace>
  <inkml:trace contextRef="#ctx0" brushRef="#br0" timeOffset="225166.0449">42789 20207 0,'0'-82'0,"0"41"16,-82-41 0,82 123 30,0 41-46,0 0 16,0 82 0,0 40-1,0-81-15,0-82 16,0 0 0,0-82 15,0-164-16,0-40 1,0-1 0,0 124-1,41 81 1,41 41-16,-42 0 16,1 0-1,-41 82 1,0-42-1,-81 247 1,-1-246 0,41 0-1,123-41 17,-1 0-17,42 81 1,-82 42-1,41-41 1,41 0 0,-123-41-16</inkml:trace>
  <inkml:trace contextRef="#ctx0" brushRef="#br0" timeOffset="225482.9282">43443 20411 0,'82'-81'16,"-41"81"15,41 41-15,-82 81 0,-41-40-16,-82 82 31,82-42-16,-41-81 1,205-41 0,-41 0-1,122-41 1,-81 1 0,-82 40-1,-41-82 1</inkml:trace>
  <inkml:trace contextRef="#ctx0" brushRef="#br0" timeOffset="226099.3125">36816 22252 0,'0'0'0,"-41"0"15,123 0 32,327 0-31,-368 0 0</inkml:trace>
  <inkml:trace contextRef="#ctx0" brushRef="#br0" timeOffset="226582.3079">36693 22375 0,'0'41'63,"0"0"-63,0 41 15,0-1-15,0 42 16,0 0-16,0 163 31,82 164-15,-82 164-1,0-205 1,0-41 0,0-41-1,0-82 1,0 1 0,0-205-1,82 41 1,-82 40-1,0 42 1,41-123 0,41-41-1,41 0 1,-1-41 0</inkml:trace>
  <inkml:trace contextRef="#ctx0" brushRef="#br0" timeOffset="227117.4527">38166 22743 0,'0'-41'15,"0"82"48,0 41-63,0 0 0,0 81 15,0 83 32,0-164-31</inkml:trace>
  <inkml:trace contextRef="#ctx0" brushRef="#br0" timeOffset="227567.2162">39312 22948 0,'81'-123'16,"-40"82"-1,0 41 1,41-82-1,0 82 1,0 41 0,-82 123-1,-82-42 1,-82 1 0,82-41-1,1 0 1,162-82 31,-40 0-47,82 0 15,41 0 1</inkml:trace>
  <inkml:trace contextRef="#ctx0" brushRef="#br0" timeOffset="228032.6748">40743 22661 0,'0'0'0,"0"-41"16,82 41-1,0-41-15,0 41 16,-41 0 0,-41 82-1,0 41 1,0 0 15,-123-82-15,82-1-1,82-40 17,0 0-17,122 0 1,-81 82 0,-41-41-1,-41 41 1,-204 0-1,-124-41 1,206-41 0</inkml:trace>
  <inkml:trace contextRef="#ctx0" brushRef="#br0" timeOffset="228882.9753">38248 24257 0,'-82'-41'16,"82"-41"15,-41 82-31,0 0 31,41 41-15,-82 0-16,82 40 15,0 288 17,123-288-1,0-122-16,0-122 1,-123 40 0,0 41-1,-82 1 1,0 40 15,0 122-15,41 1-1,41 0 1</inkml:trace>
  <inkml:trace contextRef="#ctx0" brushRef="#br0" timeOffset="229316.2996">39966 24257 0,'0'-82'0,"0"41"31,0 0 0,0 82 63,0 41-94,0 40 15,0-81-15,0 0 0,0 0 16,0 82 0,0-82-1,0-82 1</inkml:trace>
  <inkml:trace contextRef="#ctx0" brushRef="#br0" timeOffset="229632.7009">41316 23970 0,'0'-82'15,"0"164"48,0 0-63,0 0 16,0 0-16,-41 40 15,41 1 1,0-82-1,0 41-15</inkml:trace>
  <inkml:trace contextRef="#ctx0" brushRef="#br0" timeOffset="230083.2406">42952 22702 0,'0'123'125,"0"-82"-109,0 0-16,0 81 15,0-81 1</inkml:trace>
  <inkml:trace contextRef="#ctx0" brushRef="#br0" timeOffset="230216.4474">42952 23398 0,'0'0'0,"0"81"16,0-40 15,0 82-31,0-41 16,0-41 0</inkml:trace>
  <inkml:trace contextRef="#ctx0" brushRef="#br0" timeOffset="230699.7852">42993 24175 0,'0'82'0,"41"-1"15,-41-40 1,0 82-1,0 0 1,0-42 0,82 83-1,-82-82 1,0 41 0,0-82-1,0 40 1,0 42-16,0-41 15,41 0 1,-41-41 0,0-1-16,0 83 15,0 0 1,0-82 15,0 0 0,0 0-15</inkml:trace>
  <inkml:trace contextRef="#ctx0" brushRef="#br0" timeOffset="231566.1798">44098 22089 0,'-41'0'63,"-41"40"-47,0 206 15,0 122 0,82-286-31,123 41 31,-82-123-31,82-82 32,-42-123-17,-162 83 1,-1 122-1,-41 0 1,41 122 0,-40 42-16,122 81 15,0-204 1</inkml:trace>
  <inkml:trace contextRef="#ctx0" brushRef="#br0" timeOffset="232083.3609">43893 23725 0,'0'-41'16,"0"0"-1,41 41 1,0 0 0,82-41-1,-42 82 1,-81 82-1,-40 40 1,-124 1 0,0-41-1,123-42 1,123-81 15,82-40-31,163-42 16,-204 82-1,-41 0 1,-41 0 0,-41 41-1,-123 40 17</inkml:trace>
  <inkml:trace contextRef="#ctx0" brushRef="#br0" timeOffset="233133.2776">38084 25484 0,'0'-41'0,"-41"41"16,0 0-1,-40 0 1,81 41-16,-82 81 16,82-40-16,0 41 15,0 122 1,163-163 15,42-123 0,-123-245 1,-82 245-32,-123-82 15,82 123 1,0-41 0,-81 41-1,81 82 1,-41 82-1</inkml:trace>
  <inkml:trace contextRef="#ctx0" brushRef="#br0" timeOffset="233733.9178">39516 25484 0,'0'-82'31,"0"123"0,0 0-15,-41 122-1,41 165 17,41-206-17,41-81 17,81-41-17,-81-41 1,0-122-1,-41-1 1,-41 41 0,-82 123-1,-41 0 1,1 0 0,-1 123-1,82-123 1</inkml:trace>
  <inkml:trace contextRef="#ctx0" brushRef="#br0" timeOffset="235817.1931">40948 25811 0,'41'0'109,"41"0"-93,-1-41-16,1 41 15,-41 0-15,41 0 16,0 0 0,-41 0 15</inkml:trace>
  <inkml:trace contextRef="#ctx0" brushRef="#br0" timeOffset="236166.6014">41725 25443 0,'0'-41'16,"0"0"15,0 123 16,0 0-47,0-1 16,0 42-16,0 41 15,0-42 17,0-81-17,0 0 1,0 41 15,0-41-15</inkml:trace>
  <inkml:trace contextRef="#ctx0" brushRef="#br0" timeOffset="239451.2083">44179 25075 0,'0'-41'0,"0"0"32,-40 123 46,40-41-63,-41-1-15,41 42 16,-41-82-16,41 82 16,-82 0-1,82-41 17,-41 41-17,41-42 1,41-40 15,0 0-15,163 0-1,-122 0 1,0 0 0,-41 0-1,-41-40 16,0-42-15,0 41 0,0 0 15,0 82 16,0 41-47,0-1 15,0 83 1,0 41 0,0-124-1,0 1 1</inkml:trace>
  <inkml:trace contextRef="#ctx0" brushRef="#br0" timeOffset="240500.8384">44998 21680 0,'0'-41'16,"81"-41"46,1 82-46,0 0 15,0 0-15,0 0-1,-82 82 1,0 122 0,41-122-16,-41 204 15,0-163-15,0 41 16,0 367 0,81 206-1,-81-246 1,0-82-1,82-41 1,-82-41 0,82-41-1,-82-163 1,0 82 0,0-165-16,0 1 15,0 82 1,0-41-1,-41 0 1,41-41 0,-41-41-1,-82 0 1,1 81 0,-42 42-1,0-82 1,83-41-16</inkml:trace>
  <inkml:trace contextRef="#ctx0" brushRef="#br0" timeOffset="242985.4589">18776 21475 0,'-41'0'0,"41"-41"16,0-41-1,41 0 1,0 82-1,41 0-15,-41 0 16,82 41 0,-123 287 15,-164-83 0,164-286 0,0 0-15,123-204 0,-1 81-1,-81 1 17,-41 81-17,0 0 1,-41 164 15,41 40-31,0 1 16,0 82-1,0-42 1,82-40 0,0-123-1,-41 0 1</inkml:trace>
  <inkml:trace contextRef="#ctx0" brushRef="#br0" timeOffset="243251.2839">19840 21516 0,'82'0'47,"-1"0"-47,1 0 15,41 0-15,41 0 16,-123 0-1</inkml:trace>
  <inkml:trace contextRef="#ctx0" brushRef="#br0" timeOffset="243468.2764">20167 21189 0,'0'0'0,"-41"-82"16,41 0-1,0 123 1,0 41 0,0 163-1,0 1 1,0-1 0,0-163-16,82 41 15</inkml:trace>
  <inkml:trace contextRef="#ctx0" brushRef="#br0" timeOffset="244318.3915">20617 21393 0,'0'0'0,"0"-82"15,0 41 1,41-40-16,82-42 15,-41 123-15,-1-41 16,-40 41 0,0 82-1,-41 204 1,-163-40 0,40-124-1,82-122 1,41 82-1,41-82 48,0 0-63,41 0 16,81-41-1,-122 0 1,41-40-1,-41-1 1,-41 0 0,0 0-16,0 0 15,0 123 32,0 0-31,0 41-16,0 0 15,0-41 1,82 40 0,-42-81-1,42 0 1,0-81 0,-82 40-16,0 0 15,82-164 1,-82 83-1,0 203 17,0 42-17,0 123 1,0-124-16,0 1 16,-41 122-1,41-163-15,-41 82 16,-41-123-1,41-41 1,-81 0 0,122-82-1,0 41 1</inkml:trace>
  <inkml:trace contextRef="#ctx0" brushRef="#br0" timeOffset="244551.2131">21844 21639 0,'0'-41'0,"82"41"46,0 0-46,-41 0 16,41 0-16,40 0 16,-40 0-1</inkml:trace>
  <inkml:trace contextRef="#ctx0" brushRef="#br0" timeOffset="244784.5536">22131 21107 0,'0'0'0,"-82"-82"0,82 41 15,0 123 17,41 41-17,-41 204 1,41-82-1,-41-40 1,0-123 0</inkml:trace>
  <inkml:trace contextRef="#ctx0" brushRef="#br0" timeOffset="245251.4589">22417 21311 0,'0'-122'15,"41"122"1,-41-82-16,164 41 16,-124 41-1,42 41 1,-82 82-1,0-42 1,-122 83 0,81-82 15,82-82 0,-1 0-15,83 0-1,-41 82 1,-41-41 0,-41 40-1,-164 124 1,1-164 0,-1-41-1,82 0 1,82-82-16</inkml:trace>
  <inkml:trace contextRef="#ctx0" brushRef="#br0" timeOffset="245651.5866">23317 21557 0,'0'-41'16,"123"41"31,-82-41-47,40 41 16,-40 0-1,0 0-15,-41 41 31,0 41-15,-41 40 0,-41-40-16,-40 41 15,40-82 17,123-41-17,0 0 1,41 0-1,163 0 1,-163 0-16</inkml:trace>
  <inkml:trace contextRef="#ctx0" brushRef="#br0" timeOffset="245853.1462">24258 21761 0,'41'0'63,"81"0"-63,-40 0 15,-41 0-15,0 0 16</inkml:trace>
  <inkml:trace contextRef="#ctx0" brushRef="#br0" timeOffset="246003.0222">24381 22048 0,'40'0'31,"42"0"-15,41 0-16,-41 0 15</inkml:trace>
  <inkml:trace contextRef="#ctx0" brushRef="#br0" timeOffset="246485.154">25976 21107 0,'0'0'0,"0"-41"0,0 0 15,0-41 1,-41 82 31,-41 82-47,-41 163 15,83 1 1,40-42 0,0-40-1,40-123 17,124-41-17,-82 0 1,0-82-1,-82 41 1,0 0 0,-82 41-1,-123 0 1,1 123 0,163-41-1</inkml:trace>
  <inkml:trace contextRef="#ctx0" brushRef="#br0" timeOffset="248234.5427">21026 23193 0,'0'-123'16,"0"82"-1,0 164 32,0 0-31,0 163 15,41-286-15,123 0-1,-83 0 1,42-163 0,-123 81-1,0-41 1,0 82-1,0 164 32,0 0-31,0 245 0,0-123-1,0-163-15,0 82 16,0-124-16,-82-40 15,82 82 1,-41-82 0,-40 0-16,40 0 15,-41 0-15,41 0 0,0-82 16,41 1 0,0-42-1,82 82-15</inkml:trace>
  <inkml:trace contextRef="#ctx0" brushRef="#br0" timeOffset="248418.2211">21803 23520 0,'123'0'62,"0"0"-62,0 0 0,-42-82 16,1 82-16,0 0 15</inkml:trace>
  <inkml:trace contextRef="#ctx0" brushRef="#br0" timeOffset="248652.1145">22253 23275 0,'-81'-123'16,"81"41"-1,0 164 17,0 41-32,0-41 15,0 40 1,0 124-1,0-42 1,40-204-16</inkml:trace>
  <inkml:trace contextRef="#ctx0" brushRef="#br0" timeOffset="248868.4678">22785 23275 0,'0'0'16,"123"-41"15,-41 41-15,-1 0 0,42 0-1,-82 0 1,-123 123-1</inkml:trace>
  <inkml:trace contextRef="#ctx0" brushRef="#br0" timeOffset="249002.3813">22908 23643 0,'0'41'15,"-82"-41"-15,164 0 32,0 0-17,81 0 1,-81-82-16</inkml:trace>
  <inkml:trace contextRef="#ctx0" brushRef="#br0" timeOffset="249218.649">24053 23357 0,'82'0'47,"0"0"-47,0 0 16,40 0-16,-81 0 16</inkml:trace>
  <inkml:trace contextRef="#ctx0" brushRef="#br0" timeOffset="249351.4707">24094 23766 0,'41'0'31,"82"-41"-15,81 41-1,-81-123-15</inkml:trace>
  <inkml:trace contextRef="#ctx0" brushRef="#br0" timeOffset="249834.6997">25730 22907 0,'0'-41'15,"41"41"-15,0 0 32,0 0-32,41 0 15,0 0 17,-41 41-17,-41 40-15,0 42 16,-82-41-16,0 41 15,-122 40 1,163-81 0,-41-41-1,123-41 1,245 0 0,41-82-1,-163 82 1,-123 0-16,0 0 15,-82 41 32,-41-41-31,0 82 0,0-82-16</inkml:trace>
  <inkml:trace contextRef="#ctx0" brushRef="#br0" timeOffset="250568.4839">23112 23275 0,'0'-41'16,"41"41"-1,-41 82 79,-82 0-78,42-42-1,-1-40-15,-82 164 16,0-82 0,82-82-1,82 0 48,41 0-48,0 0-15,0 0 16,-1 0-16</inkml:trace>
  <inkml:trace contextRef="#ctx0" brushRef="#br0" timeOffset="251335.2645">21762 25565 0,'-40'0'31,"121"0"16,1 0-31,0 0-16,163-40 31,-122 40-31</inkml:trace>
  <inkml:trace contextRef="#ctx0" brushRef="#br0" timeOffset="251702.0308">22581 25116 0,'-41'0'15,"82"0"-15,-41 0 47,163 0-31,-81 0-1,0 0 1,-82 81 15,0 1-15,-123 123 0,41-83-1,1 1 1,40 0-1,122-123 48,42-82-63,0 82 16,40-82-16</inkml:trace>
  <inkml:trace contextRef="#ctx0" brushRef="#br0" timeOffset="251902.3919">23603 25565 0,'-82'0'16,"123"0"15,41 0-16,0 0-15,0 0 16,-41 0-16</inkml:trace>
  <inkml:trace contextRef="#ctx0" brushRef="#br0" timeOffset="252052.1558">23644 25729 0,'41'0'47,"41"0"-47,0 0 15,-41 0-15</inkml:trace>
  <inkml:trace contextRef="#ctx0" brushRef="#br0" timeOffset="252468.9821">24585 25034 0,'0'0'0,"0"-41"16,0-41 0,0 123 15,0 82-16,0 40 1,123-40 15,-41-82-15,-1-41 0,1-123-1,0-81 1,-82 122-1,0 245 17,-41 83-32,41-123 15,0 286 1,0-287 0</inkml:trace>
  <inkml:trace contextRef="#ctx0" brushRef="#br0" timeOffset="252952.3779">26262 25606 0,'0'-41'16,"123"-40"0,41 81-1,122 0 17</inkml:trace>
  <inkml:trace contextRef="#ctx0" brushRef="#br0" timeOffset="253119.3209">26303 25893 0,'-41'0'0,"82"0"31,41 0-15,204-41-1,-163-41 1</inkml:trace>
  <inkml:trace contextRef="#ctx0" brushRef="#br0" timeOffset="253318.4072">26630 25525 0,'41'0'31,"0"0"-15,0 0-16,-41 40 15,123 206 1,-123-82 0,-82 40 15,41-163-31</inkml:trace>
  <inkml:trace contextRef="#ctx0" brushRef="#br0" timeOffset="253752.6327">27449 25525 0,'0'-41'16,"40"41"31,83 0-32,0-41-15,-41 41 16,40 0 0,-81 0-1,-41 41 1,0 0-1,-163 204 1,40-122 0,41-82-1,41 0 1,123-41 15,82 0-15,-42-82-1</inkml:trace>
  <inkml:trace contextRef="#ctx0" brushRef="#br0" timeOffset="253969.3115">28594 25811 0,'-82'0'16,"123"0"15,41 0-15,0 0-16,-1 0 16,1 0-16,0 0 15</inkml:trace>
  <inkml:trace contextRef="#ctx0" brushRef="#br0" timeOffset="254135.4635">28635 26097 0,'82'0'31,"40"-82"-15,-40 82-16,0 0 15,-41-81-15</inkml:trace>
  <inkml:trace contextRef="#ctx0" brushRef="#br0" timeOffset="254369.281">29412 25688 0,'164'-41'47,"-42"41"-47,1 0 16,-41-41-16,0 41 15,-41 0 1,40 0-16</inkml:trace>
  <inkml:trace contextRef="#ctx0" brushRef="#br0" timeOffset="254769.4406">30517 25197 0,'0'-81'16,"0"162"46,0 1-62,0 0 0,0 41 16,0-82 0,40-1-1,42 1 1,0-41-1,0-122 1,-41-42 0,-41 123-1,0 164 17,0-41-32,-82 122 15,41 42 1,41-124-1</inkml:trace>
  <inkml:trace contextRef="#ctx0" brushRef="#br0" timeOffset="255852.2288">30926 24870 0,'0'0'0,"0"-41"0,0-41 15,-82 1 1,-123 40 0,1-41-1,-164 82 1,81-41-1,1 41 1,40 0 0,42 0 15,-205 82-15,245-41-1,41 40 1,42-40-1,-42 41 1,-41-41 0,123 41-1,-40 0 1,-1-41 0,0 0-1,41 40 1,-41 1-1,41-41 1,0 82 15,-40-41-15,81-42 0,0 42-1,0 41 1,0 41-1,0-83 1,0 83 0,81-41-1,124 81 1,-41-163 0,81 82-1,123-82 1,-41 41-1,246-82 1,-246 0 15,82-82-15,-81 41 0,-124-41-1,-81 41 1,0-41-1,-82 41 1,81-40 0,1-83-1,-123 82 1,41-40 0,0-1-1,-41 0 1,82 0-1,-82 42 1,-41-83 0,-82 0 15,-41 83-15,42 81-1,81-82-15</inkml:trace>
  <inkml:trace contextRef="#ctx0" brushRef="#br0" timeOffset="256886.2959">27776 22988 0,'-82'0'0,"123"0"62,41 0-62,-1 0 0,1 0 16,-41 0-1</inkml:trace>
  <inkml:trace contextRef="#ctx0" brushRef="#br0" timeOffset="257036.1399">27653 23152 0,'0'0'0,"41"0"31,41 0-31,0 0 16,-1 0 0</inkml:trace>
  <inkml:trace contextRef="#ctx0" brushRef="#br0" timeOffset="257285.647">27898 22866 0,'0'0'0,"0"-41"15,-40 41-15,40-41 16,0 123 31,81-41-47,-40 0 16,41 81-1,-82 42 1,-123 0-1,-122-1 1,163-163 0</inkml:trace>
  <inkml:trace contextRef="#ctx0" brushRef="#br0" timeOffset="261486.7602">28758 22825 0,'0'-82'47,"0"41"-16,-41 41-31,41 41 62,0 41-62,0 81 16,0-81 0,0 0-1,0-41 1,41-41 0,81-41-16,-81-82 15,-41 82 1,0 1-16,0-1 15,0-82 1,0 82 15,0 164-15,0-1 0,0 42-1,0 122 1,0-163-16,0 82 15,0-164-15,0-1 16,-82 42 0,1-41-1,-1-41 1,-41 0 0,0-41-1,123-122 1</inkml:trace>
  <inkml:trace contextRef="#ctx0" brushRef="#br0" timeOffset="261737.2933">29289 23029 0,'0'-41'32,"82"41"15,0 0-47,-41 0 15,41 0-15,81-40 16</inkml:trace>
  <inkml:trace contextRef="#ctx0" brushRef="#br0" timeOffset="262284.0715">30067 22539 0,'0'-41'16,"0"0"-1,0 82 48,0 0-48,0 40-15,0-40 16,0 41 15,0 0-15,81-82 0,1-41-1,0-41 1,0-81-16,-82 122 15,0-41-15,0 41 32,0 82-1,0 41-15,0 40-16,0 42 15,0 0 1,0-1-1,0-122-15,0 0 16</inkml:trace>
  <inkml:trace contextRef="#ctx0" brushRef="#br0" timeOffset="262586.0626">30967 22661 0,'40'0'47,"1"0"-47,0 0 15,41 0 1,-41 0-16,0 0 16</inkml:trace>
  <inkml:trace contextRef="#ctx0" brushRef="#br0" timeOffset="262719.7292">31048 22988 0,'82'0'47,"0"0"-47,0 0 15,0-81-15</inkml:trace>
  <inkml:trace contextRef="#ctx0" brushRef="#br0" timeOffset="263103.355">32071 22579 0,'-41'0'0,"41"-40"15,0-1 1,41 41 0,0 0-1,82 0 1,-123 81 0,0 42-1,-123 41 1,0-82-16,82-42 15,0-40 1,123 0 15,0 0-15,41 0 0,163 0-1,-204-81 1</inkml:trace>
  <inkml:trace contextRef="#ctx0" brushRef="#br0" timeOffset="264303.3472">29821 23929 0,'-82'0'15,"123"0"16,82 0-15,-41 0-16,0 0 16,-42 0-1</inkml:trace>
  <inkml:trace contextRef="#ctx0" brushRef="#br0" timeOffset="264453.3847">29821 24134 0,'123'0'62,"-82"0"-62,0 0 16,40-41-16,-40 41 16</inkml:trace>
  <inkml:trace contextRef="#ctx0" brushRef="#br0" timeOffset="264676.1933">30148 24011 0,'-81'0'0,"81"-82"16,0 41-1,40 41 32,42 82-31,-82-41-16,0 0 15,0 82 1,0-82-16,-41 40 16,-40 1-1</inkml:trace>
  <inkml:trace contextRef="#ctx0" brushRef="#br0" timeOffset="265203.7688">30557 23888 0,'0'0'0,"0"-81"16,0 121 30,0 42-46,0-41 16,0 82 0,41-82-1,82-41 1,0 0 0,-41-41-1,-41-41 1,-41-82-1,0 124 17,0-1-32,0 122 31,0 1-15,0 123-1,0-42 1,0-81-16,0 82 15,0-82 1,-82-82 15,-41-41-15,123 0 0</inkml:trace>
  <inkml:trace contextRef="#ctx0" brushRef="#br0" timeOffset="265404.0076">31416 24011 0,'41'0'31,"41"0"-16,-41 0-15,0 0 16</inkml:trace>
  <inkml:trace contextRef="#ctx0" brushRef="#br0" timeOffset="265537.0618">31376 24297 0,'40'0'47,"1"0"-47,82 0 16,-41-40-16</inkml:trace>
  <inkml:trace contextRef="#ctx0" brushRef="#br0" timeOffset="265986.8008">32603 23807 0,'0'-41'16,"0"0"0,0 0-1,-41 41-15,0-82 16,0 82 15,-41 0-15,82 41-16,-82 123 15,1-83-15,81 1 16,0 123 0,0-83-1,41 1 1,81-123-1,1 0 1,-82-41 0,-41-41-1,0 42-15,-123 40 32,82 0-32,-41 0 15</inkml:trace>
  <inkml:trace contextRef="#ctx0" brushRef="#br0" timeOffset="267170.541">32726 23602 0,'0'-41'0,"-41"0"31,-41-41-15,41 82 0,41-40-16,-82 40 15,-82-82 1,42 82-1,40 0 17,-41 0-17,-81 0 1,122 0 0,-41-41-1,41 41 1,-40 0-1,-42 0 1,41 0 0,41 0-1,-40 0 1,-42 0 0,82 82-1,-40-82 1,81 41-1,-82 40 17,41-40-32,-41 41 15,42-41 1,-1 41-16,0-41 16,41 40-1,41 1 1,0 0-1,-41 0 1,41 41 0,0-42-1,82 124 1,41-82 0,40-82-1,-40 40 1,286 1-1,-41 0 1,-41-82 15,-122 0-15,-41 0 0,-1 0-1,42-41 1,-82 41-1,-1-41 1,-40-41 0,0 82-1,122-41 1,-122-40 0,0 40-1,0-41 1,-41 0-1,41-41 17,-1 1-17,-81 81-15,41-82 16,-41 82-16,0 0 16,0-41-1,-82 1 1,1 40-16,-1 41 15,0 0-15,-82 0 16,42 0 0,122-82-16</inkml:trace>
  <inkml:trace contextRef="#ctx0" brushRef="#br0" timeOffset="268087.2161">27326 21107 0,'41'0'47,"81"0"-31,1 0-16,-41 0 0,41 0 31</inkml:trace>
  <inkml:trace contextRef="#ctx0" brushRef="#br0" timeOffset="268220.3516">27408 21393 0,'0'0'16,"81"0"15,1 0-31,82 0 16,-82-41-1</inkml:trace>
  <inkml:trace contextRef="#ctx0" brushRef="#br0" timeOffset="268470.9309">27776 21148 0,'0'0'0,"-41"-82"15,0 82 1,41-41 0,82 82 30,-82 41-46,0 0 16,0 81 0,0 1-1,-123-41 1,41-42 0</inkml:trace>
  <inkml:trace contextRef="#ctx0" brushRef="#br0" timeOffset="269103.5466">28062 21148 0,'0'-41'16,"0"0"-1,0 0 1,41 41-1,41 0 1,0 0 0,-82 41-1,0 123 1,-41-83 0,-82 1-1,123 0-15,-41-82 16,82-41 15,0 0-15,82-82-1,-1-40 1,-81 122 0,-41-41-1,0 41 1,0 82 15,0 41-31,-82 82 31,82-1-15,0-40 0,82 0-1,0-123 1</inkml:trace>
  <inkml:trace contextRef="#ctx0" brushRef="#br0" timeOffset="269318.3776">28676 21311 0,'0'-41'0,"82"41"31,-1 0-15,1 0-16,0 0 16,0 0-1,0 0-15,-1 0 16</inkml:trace>
  <inkml:trace contextRef="#ctx0" brushRef="#br0" timeOffset="269554.4329">29126 20984 0,'0'-41'16,"0"123"31,0 41-47,0-41 15,0-1-15,0 124 32,0-41-17,0-83 1</inkml:trace>
  <inkml:trace contextRef="#ctx0" brushRef="#br0" timeOffset="270136.897">29576 20943 0,'0'-41'0,"0"0"31,-41 41 1,41 41-17,0 123 1,0 0 0,0 40-1,0-122 1,0 0-1,0-41 1</inkml:trace>
  <inkml:trace contextRef="#ctx0" brushRef="#br0" timeOffset="270646.9707">29657 20984 0,'0'-41'16,"41"41"-16,-41-82 15,82 82-15,0 0 16,0 0 0,-41 41-1,-41 82 1,0-82-1,0 82 1,-82-1 0,0 1-1,0-123 1,123 0 31,82 0-47,0 0 31,-42 0-15,-40 0-1</inkml:trace>
  <inkml:trace contextRef="#ctx0" brushRef="#br0" timeOffset="271074.1174">30598 21066 0,'41'0'62,"0"0"-62,41 0 16,-41 0-16,0 0 16,41 0-16,40 0 15,-81 0 1</inkml:trace>
  <inkml:trace contextRef="#ctx0" brushRef="#br0" timeOffset="271587.7602">31253 20821 0,'0'-82'0,"0"41"31,41 41-31,-41-41 16,0 82 31,0 41-32,0-1-15,0 124 32,0 40-1,0-163 0</inkml:trace>
  <inkml:trace contextRef="#ctx0" brushRef="#br0" timeOffset="272037.1316">31539 20861 0,'0'-81'16,"0"40"15,82 41-15,0 0-1,0 0 1,-82 41 0,81 122-1,-81 1 1,-122-41-1,-1-83 1,82 1 0,123-41 31,-41 0-47,0 0 15,81 0 1,-81 0-1,-41 82 17</inkml:trace>
  <inkml:trace contextRef="#ctx0" brushRef="#br0" timeOffset="272304.4047">32644 21025 0,'0'0'0,"82"0"46,-1 0-30,1 0-16,-41 0 16,0 0-1</inkml:trace>
  <inkml:trace contextRef="#ctx0" brushRef="#br0" timeOffset="272446.2094">32685 21270 0,'41'0'47,"40"0"-31,-40 0-16</inkml:trace>
  <inkml:trace contextRef="#ctx0" brushRef="#br0" timeOffset="273620.6574">33625 20698 0,'0'-41'93,"0"-41"-61,-40 82 30,40 41-62,-123 82 16,82 163-1,41-122 1,0-83 0,82 1-1,81-82 1,-40 0-1,-41 0 17,-82-41-17,0-40 1,-164 81 0,1 40-1,81 83 1,41-41-1</inkml:trace>
  <inkml:trace contextRef="#ctx0" brushRef="#br0" timeOffset="274254.1997">32112 21843 0,'41'0'47,"41"0"-31,-82 82-1,0 41 1,-41-82 0,-41 81-1,82-40 1,-41-82 0,82-41-1,0-41 1,122-81-1,-81 40 1,-82 41 0,0 164 15,-82 0-15,82 41-1,0-1 1,0-81-1</inkml:trace>
  <inkml:trace contextRef="#ctx0" brushRef="#br0" timeOffset="274421.227">32685 22048 0,'0'-41'15,"81"41"-15,42 0 16,-41-82-16,41 82 16</inkml:trace>
  <inkml:trace contextRef="#ctx0" brushRef="#br0" timeOffset="274538.5252">32807 22170 0,'41'0'31,"41"0"-15,123-41-1</inkml:trace>
  <inkml:trace contextRef="#ctx0" brushRef="#br0" timeOffset="274921.4264">33503 21884 0,'0'0'0,"0"-41"15,-41 82 32,41 0-31,-82 41-16,82 81 31,0-81-31,0 82 16,41-164-16,41 123 15,0-123 1,-1-41 0,-40-123-1,-41 123 1,-122-41-1,-1 82 1,123 41-16,-82-41 16,82 41-16</inkml:trace>
  <inkml:trace contextRef="#ctx0" brushRef="#br0" timeOffset="275971.5804">33953 21966 0,'0'0'0,"0"-82"15,0 0 1,0 41 0,-82 41-1,0-41 1,-41-40-1,-40 40 1,-42 0 0,82 41-1,1 0 1,40 0 0,-41 0-1,1 0 1,-1 0-1,41 0 17,-82 0-17,83 0 1,40 41 0,-82-41-1,82 82 1,0-42-1,-41 1 1,41-41 0,41 82-1,-41-82 1,41 41 0,0 0-1,0 41 1,0-41 15,0 40-15,123 1-1,41 0 1,-1 0 0,206 41-1,-165-123 1,-122 81-1,0-81 1,40 0 0,-40 0-1,41 0 1,41 0 0,-83-40-1,1-1 1,0 41-1,0-82 17,0 41-17,-41-41 1,0-41 0,40 82-1,-81-40 1,0-42-1,-41-41 1,-40 123 0,-42 41-1,41 0 1,-41 0 0</inkml:trace>
  <inkml:trace contextRef="#ctx0" brushRef="#br0" timeOffset="279821.8814">8140 17507 0,'-40'-82'0,"-1"82"16,41-40-16,-82 40 31,82-41-31,0-41 31,82 82 32,-41 41-32,-1 163-15,-40-122-1,82-41 1,-41-41 0,0 0-1,450-164 1,0-40-1,204-42 1,-163 42 0,-246 122-1,-286 123 79,0 41-78,-122-41-16,81 40 15,-41 1 1,0-41-16</inkml:trace>
  <inkml:trace contextRef="#ctx0" brushRef="#br0" timeOffset="280522.592">8468 17957 0,'-82'0'16,"82"-82"-16,0 41 16,0 1 15,0 80 16,41 42-32,-41 0 1,0-41 15,41-41-15,81 0-1,-40-41 1,327-204 0,164-42-1,163 42 1,-286 163 0,-286 41-1,-205 41 63,0 0-62,0 0 0,41 41-1,-41-41-15</inkml:trace>
  <inkml:trace contextRef="#ctx0" brushRef="#br0" timeOffset="313458.4012">34689 7731 0,'0'0'0,"0"-41"16,0 0-1,0-41 17,41 82 46,-41 82-31,82 41-32,-82-41 1,0 40-16,0 247 15,0 40 1,0-164 0,0-40-1,41-83 1</inkml:trace>
  <inkml:trace contextRef="#ctx0" brushRef="#br0" timeOffset="315175.3874">5400 14521 0,'-82'0'16,"41"0"-1,0 0 1,82 0 62,41 0-62,0 0-16,40 0 15,1 0 1,368 0 0,-123-41-1,-82 41 1,-163 0 0,-82 0-1,-41-82 32,0 42-16,-41 40-15,0 0 0,41-41-1,-82 41 1,42 0-16,40-41 15,-41 41 1,82 0 31,40 0-47,-40 0 16,0 0-1,41 41 1,-82 40-1,-123 124 1,-81-82 0,163-82-1</inkml:trace>
  <inkml:trace contextRef="#ctx0" brushRef="#br0" timeOffset="317242.7487">29330 1718 0,'-122'0'15,"81"0"1,122 0 31,1 0-47,0 0 16,0-41-1,41 41 1</inkml:trace>
  <inkml:trace contextRef="#ctx0" brushRef="#br0" timeOffset="317642.6901">29085 1718 0,'0'41'79,"0"41"-79,0 40 15,0 42-15,0 122 16,0 328-1,0-82 1,0 163 0,-41-409-1,41-40 1,0-83 0,0-40-1,0-82 1,164-41-1,-1-123 1</inkml:trace>
  <inkml:trace contextRef="#ctx0" brushRef="#br0" timeOffset="317992.2621">30189 2045 0,'0'-82'16,"0"123"31,0 41-32,0 0-15,0 0 16,0 0-16,-41 81 31,41 1-15</inkml:trace>
  <inkml:trace contextRef="#ctx0" brushRef="#br0" timeOffset="318409.9969">31294 2004 0,'0'-41'15,"0"1"1,0-1 0,82 41-1,81 0 1,-122 41-1,0 40 1,-123 165 0,-204-83-1,122-81 1,164-41 0,41-41 15,41 0-31,163 0 15,-40 0 1,-164-82 0</inkml:trace>
  <inkml:trace contextRef="#ctx0" brushRef="#br0" timeOffset="318809.0905">32603 2004 0,'0'-41'0,"41"1"15,0 40 1,204-82 0,-204 82-1,-41 122 1,0-40-1,-123 0 1,82 0 0,0-82-16,123 0 47,0 0-32,41 0 1,-123 41-1,0 122 1,-164-81 0,-81 41-1,-1-123 1</inkml:trace>
  <inkml:trace contextRef="#ctx0" brushRef="#br0" timeOffset="319375.5606">30026 3354 0,'0'0'0,"0"-41"16,0 164 31,0-41-47,0 81 16,0 83 15</inkml:trace>
  <inkml:trace contextRef="#ctx0" brushRef="#br0" timeOffset="319809.3231">31007 3354 0,'0'-41'0,"82"-41"16,-41 82-16,0-40 15,82 40 1,-82 0-16,-41 40 16,0 1-16,0 0 15,-41 82 1,-123 41-1,246-164 32,-41 0-47,82 0 32,-42 41-17,-81 40-15,0 1 16,0 0-1,-41-82-15,-40 0 16,-124 41 0,164-41-1,41-41-15</inkml:trace>
  <inkml:trace contextRef="#ctx0" brushRef="#br0" timeOffset="320209.5468">32726 3109 0,'0'0'0,"0"-41"16,40 41-1,-40 41 16,0 41-15,0-42 0,41-40-1,82 0 1,-41 0 0,-82-40-1,0-42 1,0 0-1,0 164 17,0 40-32,0 206 15,0-1 17,0-245-32</inkml:trace>
  <inkml:trace contextRef="#ctx0" brushRef="#br0" timeOffset="320759.0299">30026 4704 0,'0'-82'0,"41"0"16,-1 82 0,42 0-16,0 0 15,-41 0-15,-41 41 16,41 41-16,-82 123 15,-286 40 17,327-163 15,41-123-32,163 0 1,-40-41-1,-1 82-15</inkml:trace>
  <inkml:trace contextRef="#ctx0" brushRef="#br0" timeOffset="321059.3888">31089 4704 0,'0'0'0,"0"-82"0,82 0 15,-41 82 1,163 0 0,-163 82-1,-41 123 17,-163 40-17,40 1 1,41-246-1,123 0 17,82 0-32,0 0 15,163-41 1</inkml:trace>
  <inkml:trace contextRef="#ctx0" brushRef="#br0" timeOffset="321508.8586">32889 4704 0,'0'0'0,"0"-41"15,41 0 1,41 41-1,163 0 1,-163 0 0,-82 123-1,-82-41 1,-81 40 0,122-122-1,123 0 16,-42 0-15,1 0-16,0 82 16,41 82-1,-164-41 17,-122-42-17,40-40 1,123-41-1,-41-81-15</inkml:trace>
  <inkml:trace contextRef="#ctx0" brushRef="#br0" timeOffset="322076.336">33625 1227 0,'0'0'0,"82"0"31,41 0-31,41 0 16,40 0 0,-163 82-1,-41 82 1,0 286-1,-41 40 1,41 42 0,41 123 15,-41-124-15,0 206-1,0-410 1,-41-123-1,-41-122 1,-81-41 0,81-41-1,-41 41 1,41-41-16</inkml:trace>
  <inkml:trace contextRef="#ctx0" brushRef="#br0" timeOffset="324180.6472">35016 1513 0,'41'0'32,"41"0"-32,-41 0 15,0 0-15,0 0 16</inkml:trace>
  <inkml:trace contextRef="#ctx0" brushRef="#br0" timeOffset="324509.9586">34853 1473 0,'0'0'0,"-41"0"15,41 40 17,0 42-17,0 82-15,0 409 16,0-123-1,0-82-15,0 450 16,0-164 0,82 205 15,-82-532-15,0-245-1,81-41 1,1-82-1,-41-81-15,41-1 0</inkml:trace>
  <inkml:trace contextRef="#ctx0" brushRef="#br0" timeOffset="324959.9823">36162 2086 0,'0'0'0,"0"-82"15,0 1 1,-41 121 15,-41 42-15,-41 164-1,123-124-15,-82-40 16,205 0 0,-41-82-16,0 0 15,41-41 1,-42-82-1,-81 82 1,-81-40 0,-124 162 15,164 165-15,41-1-16</inkml:trace>
  <inkml:trace contextRef="#ctx0" brushRef="#br0" timeOffset="325443.1166">35916 3191 0,'82'0'31,"0"-41"-31,0 41 16,0 0 0,-42 0-1,-40 81 1,0-40-1,-81 41-15,-42-41 16,123 41-16,-41-82 16,123 0 15,41 0-15,-83 82-1,-40 0 1,0-1-1,-163 1 1,81 0-16,-82-82 16,123 82-1,1-82 1</inkml:trace>
  <inkml:trace contextRef="#ctx0" brushRef="#br0" timeOffset="325809.5202">35957 4377 0,'82'0'31,"-41"0"-31,41 0 15,0 0-15,-42 0 16,-40 82 0,0 40-1,-81-40 17,40 0-32,-82-41 15,123 41-15,-41-82 16,123 0 31,41 0-47,163 0 15,-82-123 1</inkml:trace>
  <inkml:trace contextRef="#ctx0" brushRef="#br0" timeOffset="326276.6051">36939 1636 0,'0'-41'16,"0"0"0,123 41-1,-82 0 1,81 82 0,-122 205-1,0 81 1,0 327-1,0-40 1,0-328-16,0 41 16,0-245-1,0-1 1,0 42 0,0-123-1,-82-41 1,1 0-1,81-123 17</inkml:trace>
  <inkml:trace contextRef="#ctx0" brushRef="#br0" timeOffset="326466.0031">37634 3109 0,'0'-82'31,"41"82"-15,82 0 0,-41 0-16,40 0 15</inkml:trace>
  <inkml:trace contextRef="#ctx0" brushRef="#br0" timeOffset="326610.0116">37757 3436 0,'0'0'0,"41"0"32,82 0-32,40-82 15,-40 82-15</inkml:trace>
  <inkml:trace contextRef="#ctx0" brushRef="#br0" timeOffset="326843.3005">38862 1677 0,'0'0'0,"81"0"16,-40-82-1,123 82 1,40 41 0</inkml:trace>
  <inkml:trace contextRef="#ctx0" brushRef="#br0" timeOffset="327176.2518">38943 1636 0,'0'82'31,"0"0"-31,0 41 16,-41 163-1,41 123 1,0 204 0,41 42-1,-41-369-15,82 205 16,-82-327-16,0-42 16,0 42-1,0-123 1,41-41-1,82-41 1,0-41 0,-83-40-1</inkml:trace>
  <inkml:trace contextRef="#ctx0" brushRef="#br0" timeOffset="329556.3304">35794 4909 0</inkml:trace>
  <inkml:trace contextRef="#ctx0" brushRef="#br0" timeOffset="331793.9565">40211 1677 0,'0'-82'0,"0"164"79,0 0-79,0 0 0,0 122 31,82-81 0,-82-41-31</inkml:trace>
  <inkml:trace contextRef="#ctx0" brushRef="#br0" timeOffset="332865.0354">40743 1718 0,'0'-41'16,"0"0"15,41 41-15,41 0-1,-41 0 1,0 0 0,-41 41 15,0 82-31,0-41 16,0-1-1,-82-40 1,41-41-16,41 82 15,-41-82 1,-41 41 31,82 0-16,-41-41-15,41 82-1,82-82 32,41 0-31,-41 0 0,81 0-1,-40-41 1,-41 41-1</inkml:trace>
  <inkml:trace contextRef="#ctx0" brushRef="#br0" timeOffset="334660.9924">41111 2004 0,'-81'0'15,"40"0"1,0 0 0,41 41-1,-82-41-15,82 82 16,-41 0-1,41 122 17,246-122-1,-165-82-31,1-82 16,0 82-1,-41-81-15,41-42 16,-82 41-1,-82 0 1,-123 0 15,-81 1-15,163 81 0,82-41-1,41-82 1,82 0-1,205 41 1,-165 42 0,-40 40-1,0 81 1,-82 124 0,0-1-1,-41-40 1,41 0-1,0-83 1,41-81 0</inkml:trace>
  <inkml:trace contextRef="#ctx0" brushRef="#br0" timeOffset="335993.6386">40702 1268 0,'-81'0'31,"81"-41"-31,-41-41 32,41 41-1,-123 1 0,0 40-31,41 0 16,41 0-16,-40 0 15,40 40 1,-123 83 0,41 41-1,82-1 1,41 83-1,0-1 1,41 1 0,82-124-1,123 124 1,-42-123-16,-40-1 16,122-40-1,0 0 1,-122-82-1,41-123 1,-42-40 0,-40-42-1,-82 41 1,82 83-16,-123-1 16,0 0-1,0 41-15,0-41 16,-205-163-1,41 204 1,-122-41 15,-82 0-15,163 82 0,164 0-1,-40 164 1,81-82-1</inkml:trace>
  <inkml:trace contextRef="#ctx0" brushRef="#br0" timeOffset="337495.0473">40621 3191 0,'0'122'15,"0"-40"-15,0 0 16,0 41-16,0-1 16,0 1-16,40 122 15,-40 165 16,0-165 16,0-122-31,0-82 62,0-1-62,0 1 15,0-82 156</inkml:trace>
  <inkml:trace contextRef="#ctx0" brushRef="#br0" timeOffset="338178.0085">42134 1023 0,'123'0'16,"-82"0"0,41 0-1,-42 122 17,-40 574-1,0 694 0,123-694-15,-123-42-1,0-122 1,0-327-16,0 81 16,0-204-1,0 0-15,-41-1 16,41-40-1,-82-82 1,-40-40 15,-83-1-31</inkml:trace>
  <inkml:trace contextRef="#ctx0" brushRef="#br0" timeOffset="338603.7367">41111 2822 0,'-40'0'0</inkml:trace>
  <inkml:trace contextRef="#ctx0" brushRef="#br0" timeOffset="338782.9476">40948 2741 0,'0'0'0,"0"-82"16</inkml:trace>
  <inkml:trace contextRef="#ctx0" brushRef="#br0" timeOffset="338948.084">41152 2741 0,'0'41'94</inkml:trace>
  <inkml:trace contextRef="#ctx0" brushRef="#br0" timeOffset="339592.465">31089 8795 0,'0'-41'31</inkml:trace>
  <inkml:trace contextRef="#ctx0" brushRef="#br0" timeOffset="339742.5103">31089 8835 0,'0'-40'78</inkml:trace>
  <inkml:trace contextRef="#ctx0" brushRef="#br0" timeOffset="341461.6676">9286 13335 0,'-41'0'16,"0"82"15,41-41-15,0 0-16,-82 245 31,-81 82-16,-83 0 1,42-245 0,163-123-1,41-41 1,0-41 0,0-122-1,0 81 1,41 123 15,122 41-15,-122 82-1,164 122 1,-42-40 0,-122-165-16</inkml:trace>
  <inkml:trace contextRef="#ctx0" brushRef="#br0" timeOffset="342802.5357">12967 16444 0,'-40'0'0,"-42"0"16,82 41 375,0 0-376</inkml:trace>
  <inkml:trace contextRef="#ctx0" brushRef="#br0" timeOffset="343815.547">12763 18284 0,'-82'0'0,"82"41"141,41-41-94,-41 41 15,0 0 1,0 0 77,0 41-108,-82-82-1</inkml:trace>
  <inkml:trace contextRef="#ctx0" brushRef="#br0" timeOffset="345110.2656">12068 19593 0,'-41'0'47,"41"41"109,0 41-124,0-41 14,0 0-14,0 0 61,0 41 220,41-82-297,-41 41-1</inkml:trace>
  <inkml:trace contextRef="#ctx0" brushRef="#br0" timeOffset="347144.9">24094 3927 0,'-41'-41'15,"123"41"95,41 0-110,0 0 15,40 0-15,410 0 32,-123 0-17,163 41 1,-326-41 0,-83 0-1,-163 0 1,-41-82 62,0 41-62,-82-41-1,41 82 1,-40-41-16,-42 1 15,-41-42 17,82 82-17,42-41 1,121 41 46,1 0-46,0 0-16,0 123 16,0-83-16,-82 1 15,41 41-15,-41 41 16,0-41 0,-82 81-16,-164 124 15,42-124 1,204-122-1</inkml:trace>
  <inkml:trace contextRef="#ctx0" brushRef="#br0" timeOffset="369230.4269">35057 8385 0,'0'82'15,"0"0"1,0 0 0,0-41-16,0 41 15,0-41 1,0 40-16,0 1 0,0 0 15,-82 122 1,41 574 15,41-124 1,-81-163-1,81-123 0,0-122-15,0 81-1,0-82 1,0 42 0,-82-83-1,82 1 1,0-1-1,0 1 1,-41 122 0,41-82-1,-82 42 1,82-42 0,0 123-1,0-122 16,0-1-15,0-40 0,0-42-1,0 83 1,0-42 0,0 1-1,0-83 1,0 83-1,0-123 1,0 40 0,-41-81-1,-41 82 1,-122 41 0,40-82-1,-122-1 16,-82 1-15,-205 0 0,205 0-1,-82-41 1,0 40 0,-123 1-1,287 0-15,-205-82 16,286 82-16,42-82 15,-164 0 1,-42 0 0,-121 82-1,285-82 1,0 0 0,42 0-1,-1 0 16,-286 122-15,123-40 0,-164 41-1,164 0 1,-82-42 0,82-40-1,-42 82 1,1 0-1,41 0 1,-123-42 0,123-40-1,40 41 1,-81-82 0,0 0-1,204 0 16,42 0-15,-1 0 0,82 0-1,-163 82 1,81-82 0,0 0-1,-163 41 1,-42-41-1,83 82 1,0-42 0,40 42-1,1-41 1,-42 82 0,1-41-1,81 0 1,0-42 15,-81 1-15,40 41-1,42-41 1,-1 41 0,41-41-1,1 41 1,-1-42-1,82-40 1,0 123 0,41-82-1,-82 41-15,82 0 16,0-41 0,0 40-16,0 1 15,0 41 1,82 163 15,-82 1-15,0-42-1,0 41 1,82 83 0,-41-165-1,41 82 1,40 1-1,-81 40 1,205 164 0,-123-246-1,-1-81 1,1 40 0,41 83-1,-1-42 16,-81 1-15,0-1 0,0-81-1,-1-1-15,42 1 16,-82-82-16,41-1 16,41 124-1,-1-41 1,83 122-1,-1-82 1,42 42 0,-42-1-1,83-40 1,285 40 0,-203-81-1,40 0 1,82-42 15,449 1-15,-285-41-1,40 0 1,-40-82 0,-42 81-1,451 165 1,-287-164-1,41-82 1,82 0 0,614 0-1,-532-41 1,204-41 0,123-82-1,-164 164 16,-654 0-31,491 0 16,-573 0-16,41 0 16,245 0-1,-81 0 1,163 41 0,-490 82-1,-246-123-15</inkml:trace>
  <inkml:trace contextRef="#ctx0" brushRef="#br0" timeOffset="375384.693">24381 3354 0,'81'41'203,"1"0"-188,41-41-15,-41 82 0,-1-82 16,1 41-16,41 0 16,-41-41-16,41 41 15,-42-1-15,1 1 0,0-41 16,82 41 0,163 41 15,-82 0 0,-163-82-15,0 0-1,0 0 1,-41 0 0,0 0 15,-1 0-16,1 0 1,0 0 62,0 0-62,0 0 124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7-28T04:26:56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5727 6299 0,'0'-81'16,"0"40"-1,0 0 1,0-41-1,-41 82 17,-327 164-1,122-1 0,206-40 0,121-41-15,42-1 0,-82 1-1,82 41-15,-123 0 16,0-41 0,0-1-16,-123 83 15,-41 0 16,-40-1-15,40-81 0,205-82 15,41 0-15,0 0-16,-82 82 15,122 286 1,-40 82-1,-82 41 1,-41-205 0,0-122-1,82-123 1,205-41 0,-42-123-1</inkml:trace>
  <inkml:trace contextRef="#ctx0" brushRef="#br0" timeOffset="817.7553">22990 7117 0,'-41'0'16,"0"0"-16,-41 0 16,41 0-1,82 0 32,82 0-47,654-81 47,-654 81-31</inkml:trace>
  <inkml:trace contextRef="#ctx0" brushRef="#br0" timeOffset="1400.6406">24176 6872 0,'0'-41'16,"0"0"15,82 41-16,41 0 1,-42 0 0,1 123-1,-82-41 1,-41 40 0,-81-81-1,81 41 1,41-164 15,41 41-31,81-81 16,1-1-1,-123 82-15,41-41 16,0 82 0,-41-41-16,0 82 78,0 41-78,-82 0 15,82 0-15,0 0 16,0 40 0,0-81-16,41 0 15,-41 41-15,82-82 16,-1 0-16</inkml:trace>
  <inkml:trace contextRef="#ctx0" brushRef="#br0" timeOffset="1667.7746">25362 7077 0,'-122'0'16,"162"0"31,42 0-31,41 0-16,0 0 15,40 0-15,-40-82 16,82 82-1,-165 0-15</inkml:trace>
  <inkml:trace contextRef="#ctx0" brushRef="#br0" timeOffset="1900.4192">25894 6708 0,'-41'-81'16,"41"40"-1,-41 41 1,41 81 0,0 1-1,0 164 1,0-42 0,0 42-1,0-83 1,41-81-1</inkml:trace>
  <inkml:trace contextRef="#ctx0" brushRef="#br0" timeOffset="2150.8453">26467 6831 0,'0'0'0,"0"-41"15,0-41 1,122 82-16,-81 0 16,205-41-1,-123 41 1,-83 0-1</inkml:trace>
  <inkml:trace contextRef="#ctx0" brushRef="#br0" timeOffset="2533.6379">26589 6749 0,'-40'0'15,"40"41"16,-82 0-31,82 41 16,-41-41 0,41 82-1,0-42 1,41-81 15,0-41-31,40 41 16,83-40-1,-123 40-15,41 0 16,0 40 0,-82 1-16,0 82 15,-41 0 1,-123-82 0,0 40 15,124-81-16</inkml:trace>
  <inkml:trace contextRef="#ctx0" brushRef="#br0" timeOffset="3100.9047">27121 7036 0,'0'-82'0,"41"82"16,-41-41 0,0 82 15,0 41-16,0 40 1,82-81 0,0 0-1,41-41 1,-42 0 0,1-123-1,-82 42 1,0 40-1,0-41 1,0 123 15,0 41-31,-41 204 16,41 41 0,0-81 15,0-124-31,41 83 15,-41-164-15,-41 0 16,-41-41 0,42 0-1,-124-82 1,164-41 0</inkml:trace>
  <inkml:trace contextRef="#ctx0" brushRef="#br0" timeOffset="3318.1384">28512 7240 0,'0'-41'31,"82"41"-16,0 0 1,81 0 0,-122 0-16,41 0 15</inkml:trace>
  <inkml:trace contextRef="#ctx0" brushRef="#br0" timeOffset="3468.5421">28553 7567 0,'0'0'0,"41"-41"47,41 41-47,0 0 15,-1 0-15,83-40 16</inkml:trace>
  <inkml:trace contextRef="#ctx0" brushRef="#br0" timeOffset="3717.1023">29617 7240 0,'81'0'47,"42"0"-31,0 0-16,0 0 15,-42 0-15,83 0 16</inkml:trace>
  <inkml:trace contextRef="#ctx0" brushRef="#br0" timeOffset="3983.9405">30885 6831 0,'0'-41'0,"0"-41"16,-41 123 46,41 41-62,0 0 16,0 41-16,0 122 16,41 0-1,0-40 1,-41-164 0</inkml:trace>
  <inkml:trace contextRef="#ctx0" brushRef="#br0" timeOffset="5067.6408">24340 9040 0,'0'-82'15,"0"0"1,81 41 0,-40 41-1,0 0-15,0 0 0,41 0 16,-82 82-16,82-41 15,-82 0 1,-123 368 15,82-409 1,41-41-17,82-82 1,82-81-1,-83 163 1,-40-41 0,-123 82 31,82 41-32,-81 41 1,81 82-1,41-1 1,40-40 0,124-123-1</inkml:trace>
  <inkml:trace contextRef="#ctx0" brushRef="#br0" timeOffset="5283.7586">25649 9204 0,'81'0'63,"42"0"-63,-41 0 15,41 0-15,-42 0 16</inkml:trace>
  <inkml:trace contextRef="#ctx0" brushRef="#br0" timeOffset="5817.2451">26630 8958 0,'0'-82'0,"0"41"16,0 123 47,0 0-63,0-41 0,0 41 15,0-41 1,82 40-1,41-81 1,0 0 0,-82 0-16,-1 0 15,-40-81-15,0 40 16,0-41 0,0 0-1,0 164 16,0 163-15,0 1 0,0 163-1,0-246 1,0-122 0,-81-41 15,-1 0-16,-41-122 1,123-1 0,0 41-16</inkml:trace>
  <inkml:trace contextRef="#ctx0" brushRef="#br0" timeOffset="6051.0924">28062 9244 0,'0'-81'31,"123"81"-15,-41 0-16,-1 0 15,42 0 1</inkml:trace>
  <inkml:trace contextRef="#ctx0" brushRef="#br0" timeOffset="6201.1556">28103 9449 0,'0'0'0,"123"0"47,-1 0-31,1 0-16,0-41 15</inkml:trace>
  <inkml:trace contextRef="#ctx0" brushRef="#br0" timeOffset="6600.5234">29903 8876 0,'0'-81'16,"0"40"0,41 41-1,82 0 1,-42 0-1,-81 122 1,0 42 0,-204 81-1,163-163 1,82-82 31,82 0-32,163 0 1,41 0 0,-81 0-1,-42 0 1</inkml:trace>
  <inkml:trace contextRef="#ctx0" brushRef="#br0" timeOffset="7427.073">23112 10799 0,'0'0'0,"-41"0"16,-40 0-16,-1 0 0,0 0 31,0 0 0,287 0 47,40 0-78,492 0 16,162-41-1,492-82 1,777 1 0,1105-1-1,-1719 123 1,-572 0 15,-532 0-15,-368 0-1,-82-41 1,0-41 109</inkml:trace>
  <inkml:trace contextRef="#ctx0" brushRef="#br0" timeOffset="12234.1329">24871 6299 0,'0'-41'15,"0"123"110,0-123 125,0 82-109,0 41-141,0-41 16,0 41-16,0 245 15,0 614 32,82 286-16,-82 0 1,0-941-17,0-40 1,0-205 0,-41-41 109,41-41-125</inkml:trace>
  <inkml:trace contextRef="#ctx0" brushRef="#br0" timeOffset="15952.7774">26712 11167 0,'0'-82'0,"0"41"15,0 82 79,-82 41-94,82 0 16,-41 81-16,41-81 15,-81 0-15,81-41 16,0 41-16,0-41 16,41-41 30,204-82-14,-163 82-17,0-41 1,-82-41 15,81 41-15,-81 0-1,0 0 1,0-40 0,0 40-1,0 123 17,0 40-17,0 83 1,0 40-1,0-122 1,0-82 0,41-41-1</inkml:trace>
  <inkml:trace contextRef="#ctx0" brushRef="#br0" timeOffset="16485.0314">27367 11617 0,'0'-82'15,"0"41"1,0 82 15,41 123-15,-41-123-1,81 40 1,1-40 0,82-41-1,-82-41 1,-82-81 15,0-1-15,0 41-1,0 205 32,0 0-47,0-1 16,0 328 0,0-163-1,0-165 1,0-81-1,-41-41 1,-82-41 0,41-40-1,82-1 1,0-82 0</inkml:trace>
  <inkml:trace contextRef="#ctx0" brushRef="#br0" timeOffset="16702.3934">28553 11781 0,'123'-82'46,"-1"82"-30,-40 0-16,-41 0 16,0 41-1</inkml:trace>
  <inkml:trace contextRef="#ctx0" brushRef="#br0" timeOffset="16835.2253">28676 12026 0,'41'0'47,"40"0"-32,1-41-15,-41 41 16</inkml:trace>
  <inkml:trace contextRef="#ctx0" brushRef="#br0" timeOffset="17468.5339">29985 11290 0,'0'0'0,"0"-82"0,0 123 63,0 82-47,0-42-16,0 1 15,0 327 16,0-245 1,0-123-17,41-41 1</inkml:trace>
  <inkml:trace contextRef="#ctx0" brushRef="#br0" timeOffset="18151.7494">31744 11535 0,'-82'0'0,"164"0"62,40 0-62,1 0 16,-41 0-16,0 0 16,0 0-16,-41 0 15</inkml:trace>
  <inkml:trace contextRef="#ctx0" brushRef="#br0" timeOffset="18301.8021">31866 11781 0,'0'0'0,"82"0"46,0 0-30,-41 0 0</inkml:trace>
  <inkml:trace contextRef="#ctx0" brushRef="#br0" timeOffset="18601.7928">32030 11535 0,'0'0'0,"-41"0"15,41-82-15,-82 82 16,82-81 0,82 81 15,-41 0-31,82 40 31,0 165-15,-83 81-1,-40-204 1,-40 41 0,-42-82-1,0-41 1</inkml:trace>
  <inkml:trace contextRef="#ctx0" brushRef="#br0" timeOffset="19319.2658">33339 11494 0,'-41'-41'31,"41"-40"-15,0 40 15,0 82 16,0 40-32,0 1-15,0 123 32,0-124-17,82-81 1,0 0-1,41-40 1,-83-124 0,-40 0-1,0 123 1,0 1 0,0 121-1,0 165 1,0-1-1,0 42 1,82-1 0,0 0-1,-82-245 17,-41-41-17,-41-41 1,-40-122-1,122 81 1,0-41 0,81 82-16</inkml:trace>
  <inkml:trace contextRef="#ctx0" brushRef="#br0" timeOffset="19485.1867">34116 11781 0,'82'0'31,"0"0"-31,0 0 16,0 0 0,40 0-1</inkml:trace>
  <inkml:trace contextRef="#ctx0" brushRef="#br0" timeOffset="19635.1781">34362 11944 0,'41'0'47,"41"0"-47,-1 0 15,1 0-15</inkml:trace>
  <inkml:trace contextRef="#ctx0" brushRef="#br0" timeOffset="19871.428">35384 11290 0,'0'-82'15,"0"123"32,0 41-31,0 40-16,0-40 15,0 82 1,0-1 0,41-81-1</inkml:trace>
  <inkml:trace contextRef="#ctx0" brushRef="#br0" timeOffset="20085.9431">35016 12231 0,'82'0'47,"41"0"-47,0 0 16,-42 0-16,42-82 15,123 41 1</inkml:trace>
  <inkml:trace contextRef="#ctx0" brushRef="#br0" timeOffset="20568.6987">35344 12394 0,'0'41'63,"0"0"-63,0 41 0,0-41 15,0 40-15,0-40 16,0 0 0,0 41-1,40-41 1,83-41-1,0-41 1,-41-123 0,0 42-1,-82-42 17,0 82-17,0 123 1,-82 205-1,41 163 1,41-164 0,0-163-1</inkml:trace>
  <inkml:trace contextRef="#ctx0" brushRef="#br0" timeOffset="21368.7362">33871 8876 0,'-82'0'16,"82"-41"15,82 41-15,41 0-16,245 0 31,-205 0-15</inkml:trace>
  <inkml:trace contextRef="#ctx0" brushRef="#br0" timeOffset="21519.9871">34116 9122 0,'41'0'31,"82"0"-15,41 0-1</inkml:trace>
  <inkml:trace contextRef="#ctx0" brushRef="#br0" timeOffset="21819.3251">34444 8795 0,'-82'0'15,"82"-41"-15,0-41 32,41 82-1,0 0-15,204 286-1,-163-81 1,-82-42-1,-82 1 1,-41-123 0,42 41-1</inkml:trace>
  <inkml:trace contextRef="#ctx0" brushRef="#br0" timeOffset="22286.1115">35180 8917 0,'0'0'0,"0"-41"0,82 0 32,0 41-17,-1 0 1,-40 164-1,-41-82-15,0 0 16,-41-1-16,-40 42 16,121-164 31,42-81-32,-41 40-15,82-164 16,-82 83-1,-41 81 1,0 123 15,-41 41-31,-41 122 32,82-81-17,0 0 1,0-83-16,123 42 15,-82-82-15,0 0 16</inkml:trace>
  <inkml:trace contextRef="#ctx0" brushRef="#br0" timeOffset="22502.6273">36325 8958 0,'-81'0'15,"121"0"1,42 0 0,205 0-1,-124 0 1</inkml:trace>
  <inkml:trace contextRef="#ctx0" brushRef="#br0" timeOffset="22652.2569">36489 9326 0,'41'0'31,"41"0"-31,81-41 16,-40 41-16,82-41 15</inkml:trace>
  <inkml:trace contextRef="#ctx0" brushRef="#br0" timeOffset="26085.762">37880 8713 0,'0'-123'15,"0"82"1,82 41 0,-42 0-16,1 0 15,0 0-15,41 82 16,-41 163 15,-286 42 0,163-206 1,82-121 14,122 40-30,-81-41-16,0 41 16,123 0-1,40-41 1</inkml:trace>
  <inkml:trace contextRef="#ctx0" brushRef="#br0" timeOffset="26319.9906">38657 8835 0,'-82'0'16,"164"0"15,41 0-15,-1 0-16,1 0 15,41 0 1,-41 0 0</inkml:trace>
  <inkml:trace contextRef="#ctx0" brushRef="#br0" timeOffset="26552.5787">39025 8508 0,'0'41'47,"0"41"-47,0 0 0,0 0 15,0 40 1,0 42-1,0 81 1,41-245-16</inkml:trace>
  <inkml:trace contextRef="#ctx0" brushRef="#br0" timeOffset="26836.2619">39557 8754 0,'0'0'16,"0"-82"-16,0 41 15,0 82 32,0 41-47,0 40 16,0 42-1,0-41 1,41 40 0,0-122-1,-41 0-15</inkml:trace>
  <inkml:trace contextRef="#ctx0" brushRef="#br0" timeOffset="27036.3161">39312 9572 0,'40'0'32,"1"0"-32,82 0 15,82 0 1,-83 0-1,-40 0-15</inkml:trace>
  <inkml:trace contextRef="#ctx0" brushRef="#br0" timeOffset="27469.3022">39639 9858 0,'-82'0'16,"82"123"15,0-1-31,41-40 16,-41 0 0,41 82-1,41-123 1,-1 0-1,1-82 1,0-123 0,0 0-1,-82 1 1,41 122 0,-41 82 15,0 41-31,0 163 15,0-40 1,0 122 0,0-286 15</inkml:trace>
  <inkml:trace contextRef="#ctx0" brushRef="#br0" timeOffset="27686.7655">40866 9490 0,'-82'-41'0,"123"41"47,41 0-47,82 0 15,-83 0 1</inkml:trace>
  <inkml:trace contextRef="#ctx0" brushRef="#br0" timeOffset="27836.7523">40989 9694 0,'-82'0'0,"164"0"47,40 0-47,-40 0 16,41 0-1,-82 0-15</inkml:trace>
  <inkml:trace contextRef="#ctx0" brushRef="#br0" timeOffset="29337.0655">42257 8999 0,'0'-82'0,"0"41"16,0-40-1,0 40 1,0 0 0,0-41 15,-41 41 0,0 41-15,-123 82-1,83 41 1,81-1 0,0 1-1,0-82-15,40 41 16,42-82 0,-41 0-16,41 0 15,0-41 1,-82-41-1,41 0 1,-41 41 0,0 82 46,0 0-46,0 41-16,0-41 15,0 81 1,0 1 0,0-41-1,82-41 1</inkml:trace>
  <inkml:trace contextRef="#ctx0" brushRef="#br0" timeOffset="29619.6871">41889 9817 0,'0'0'0,"122"-41"62,42 41-62,-41 0 16,-1 0-16,1 0 15,82-41 1,-42 41 0</inkml:trace>
  <inkml:trace contextRef="#ctx0" brushRef="#br0" timeOffset="30119.7771">42216 10226 0,'-41'0'78,"41"123"-78,0-41 0,-82 0 15,82-1 1,0 1-16,-41-41 16,41 0-1,41-41 1,205 0-1,-205-41 1,40-41 0,-40-40 15,-41 81-15,0 122 46,0 42-62,0 0 0,0 40 16,0 83-1,0-1 1,0-204 0</inkml:trace>
  <inkml:trace contextRef="#ctx0" brushRef="#br0" timeOffset="31287.1318">34035 15667 0,'0'0'0,"-82"-164"0,82 82 16,0 0-16,122 41 31,124 410 0,-410 121 0,82-449 1,123-123-17,123-204 1,-82 41-1,-41 81 1,-41 205 15,0 82-15,-82-1 0,82 124-1,0 40 1,123-204-1,-42-41 1</inkml:trace>
  <inkml:trace contextRef="#ctx0" brushRef="#br0" timeOffset="31453.895">34771 15953 0,'123'-82'31,"-1"82"-15,1 0-16,0 0 15,-82 0-15</inkml:trace>
  <inkml:trace contextRef="#ctx0" brushRef="#br0" timeOffset="31603.9175">35180 16157 0,'-82'0'0,"164"0"47,41 0-31,-1-41-16,-40 41 16</inkml:trace>
  <inkml:trace contextRef="#ctx0" brushRef="#br0" timeOffset="32019.8545">36244 15421 0,'0'0'0,"0"-82"0,0 0 15,-82 82 1,82-40-1,-41 80 1,41 42 0,0 123-1,0-123 1,0-41 0,163-41-1,-122-41 1,-41-82-1,0-41 1,0 205 31,0 82-31,0 163-1,0 41 1,0-286-16</inkml:trace>
  <inkml:trace contextRef="#ctx0" brushRef="#br0" timeOffset="32286.9405">35875 16648 0,'82'-41'31,"41"41"-31,81 0 16,246-41-1,-327 41-15</inkml:trace>
  <inkml:trace contextRef="#ctx0" brushRef="#br0" timeOffset="32686.9225">36325 16935 0,'-41'-41'0,"41"122"47,0 42-47,0-41 15,0 0-15,0-41 16,41-41-1,-41 82-15,123-82 16,-41-41-16,-41 0 16,0-164-1,40 42 1,-81 122 0,0 122 15,0 42-31,0 123 15,82-1 1,-41-122 0</inkml:trace>
  <inkml:trace contextRef="#ctx0" brushRef="#br0" timeOffset="32936.6934">38166 16198 0,'-41'0'0,"41"82"31,0 0-15,41 41-16,-41 122 15,0-40 1</inkml:trace>
  <inkml:trace contextRef="#ctx0" brushRef="#br0" timeOffset="33471.049">39107 15667 0,'0'0'0,"-41"0"0,41 81 47,0 1-32,0 41-15,0-41 16,82-1 0,122-121 15,-163-83-15,0-41-1,-41 1 1,0 122-1,0 163 17,0-40-17,0 286 1,0 82 0,0-245-1,-41-42 1,0-163-1,-40-81 1,-1-1 0,41-41-16,41 41 15,0 41 1,41-40-16</inkml:trace>
  <inkml:trace contextRef="#ctx0" brushRef="#br0" timeOffset="33638.7673">39925 15994 0,'0'-82'0,"123"82"32,0 0-17,-83 41-15</inkml:trace>
  <inkml:trace contextRef="#ctx0" brushRef="#br0" timeOffset="33770.8435">40007 16321 0,'41'-41'15,"41"41"1,-1-41-16,1 41 0</inkml:trace>
  <inkml:trace contextRef="#ctx0" brushRef="#br0" timeOffset="34020.3289">40743 15462 0,'0'123'47,"0"40"-31,0 42-16,0-42 16,41 83-1,-41-42 1,0-163-16</inkml:trace>
  <inkml:trace contextRef="#ctx0" brushRef="#br0" timeOffset="34203.6533">40416 16771 0,'0'-82'31,"82"82"-31,0 0 16,-1 0-16,42 0 16,-41 0-1</inkml:trace>
  <inkml:trace contextRef="#ctx0" brushRef="#br0" timeOffset="34603.9075">40661 17180 0,'0'-41'16,"0"123"15,0 41-16,0-42-15,0 1 16,0 0-16,82-41 16,0 41 15,0-164-15,0 0-16,-82-122 15,82 163-15,-82 82 47,0 81-47,-41 124 16,-41-1-1,82-204 1,0 0 0</inkml:trace>
  <inkml:trace contextRef="#ctx0" brushRef="#br0" timeOffset="37375.9702">4009 10267 0,'-82'0'16,"0"0"-1,41 0-15,-40 0 16,-83 0 15,164 41 16,41-41-47,41 0 16,204 0-1,205 0 1,327-41-1,-286 41 1,-164-82 0,-245 82 15,-42 0-15,-81-41-1,-81 0 32,40 41-31,-164 0-1,82-81 1,-40 81 0,81 0-16,41 0 15,41-41 1,82 41 46,0 0-62,40 0 16,42 0 0,0 0-1,-1 41 1,-122 40-1,-41-40 1,-204 164 0,-124-164-1,42 82 1,245-83 0</inkml:trace>
  <inkml:trace contextRef="#ctx0" brushRef="#br0" timeOffset="38622.403">23276 20166 0,'-82'-82'16,"82"41"-16,-41 41 15,41-81-15,0-1 16,41 82-1,82 0 1,245 327 15,-532 123 1,42-327-1,122-205-16,163-164 1,42-40 0,-123 41 15,0-42-15,-82 246-1,0 82 16,-82 246-15,82-1 0,0-41-1,0-81 1,122-123 0,42-41-1</inkml:trace>
  <inkml:trace contextRef="#ctx0" brushRef="#br0" timeOffset="38837.4185">24462 20248 0,'123'0'46,"0"0"-30,-1 0-16,1 0 16,-82 0-16,0 0 15,82 0 1</inkml:trace>
  <inkml:trace contextRef="#ctx0" brushRef="#br0" timeOffset="39071.124">24953 19839 0,'0'-41'0,"0"123"47,0 40-32,0 1-15,0 0 16,0 0-16,0-1 15,0 42 1,0-41 0</inkml:trace>
  <inkml:trace contextRef="#ctx0" brushRef="#br0" timeOffset="39787.4081">25608 20043 0,'0'-41'31,"0"-40"-15,0-1-1,41 82-15,0-41 0,81 41 32,1 204-1,-123-122-31,-123 245 31,82-286-31,-40 0 31,81-82 1,122-40-17,-40 81 1,0 40-1,0 42 1,-82 82-16,0-82 16,0-41-16,-82 40 31,-82 1-15,42-82-1,81-82 1,41-81-1,0 81-15</inkml:trace>
  <inkml:trace contextRef="#ctx0" brushRef="#br0" timeOffset="40338.3843">26508 20289 0,'0'-82'16,"41"82"-16,-41-41 16,0 123 31,0 81-47,0-40 15,0 41 1,81-41-1,83-42 1,-41-162 0,-41-42-1,-42-82 1,-40 1 0,0 163-16,0 82 46,0 81-30,0 42-16,-81 204 31,81 82-15,0-204 0,-82-83-1,41-163 1,-82 0-1,0-41 1,83 41 0,-42-41-1,82-40 1</inkml:trace>
  <inkml:trace contextRef="#ctx0" brushRef="#br0" timeOffset="40570.9275">27653 20698 0,'82'0'31,"-41"0"-16,0 0-15,0 0 16,40 0 0,-40 0-16</inkml:trace>
  <inkml:trace contextRef="#ctx0" brushRef="#br0" timeOffset="40704.8655">27735 21066 0,'41'0'47,"41"0"-47,40-82 15,-40 82-15</inkml:trace>
  <inkml:trace contextRef="#ctx0" brushRef="#br0" timeOffset="41171.9532">29289 20166 0,'0'-82'15,"41"82"-15,-41-82 16,82 82-16,-41 41 15,82 82 1,-123 82 0,-123-83 15,82-81-15,-82 41-1,205-123 16,0 41-15,41 0 0,-1 41-1,-81 123 1,-41-83 0,-82 42-1,-81-82 1,40-41-1,41 0-15,41-41 16</inkml:trace>
  <inkml:trace contextRef="#ctx0" brushRef="#br0" timeOffset="43087.9433">23235 22293 0,'82'-41'16,"-82"-41"-1,41 41-15,-41 1 16,0-206 15,-164 205 1,82 205-17,1 81 1,81-163-1,40-82 1,83 0 15,-41-41-15,0 41-16,-41-82 16,-41 1-16,0-1 15,0 164 16,0 81-15,-41 83 0,41-1-1,-41-163 1</inkml:trace>
  <inkml:trace contextRef="#ctx0" brushRef="#br0" timeOffset="43338.1802">22703 23316 0,'123'0'31,"41"0"-16,40 0-15,1 0 16,163 0 0,-82 0-1,-245 0-15</inkml:trace>
  <inkml:trace contextRef="#ctx0" brushRef="#br0" timeOffset="43737.5415">23276 24011 0,'-82'-82'0,"82"41"16,-41 123 31,41 0-47,0 0 15,0 41 1,0-42 0,82-81-16,41 0 15,-82 0-15,0-41 16,40-81 0,-40 40-1,-41 0 1,0 164 15,0 0-31,0 122 31,0 42-15,0-205 0</inkml:trace>
  <inkml:trace contextRef="#ctx0" brushRef="#br0" timeOffset="43940.4575">24421 23070 0,'0'-41'0,"82"41"31,123 0-15,-1 0-16,1 0 16</inkml:trace>
  <inkml:trace contextRef="#ctx0" brushRef="#br0" timeOffset="44155.3423">24912 22661 0,'0'0'0,"-41"0"16,41 41 15,0 82-31,0 163 16,0-81-1,82-42 1</inkml:trace>
  <inkml:trace contextRef="#ctx0" brushRef="#br0" timeOffset="44554.9209">25608 22498 0,'41'0'0,"-41"-41"15,122 41-15,1 0 16,-82 82 0,-41-1-1,-82 124 1,-41-82 0,83-123-1,40 40 1,81-40 15,-40-81-31,0 81 31,41 122-15,-82-81 0,-41 82-1,-82 0 1,1-82-1,-1-82 1,123-41-16</inkml:trace>
  <inkml:trace contextRef="#ctx0" brushRef="#br0" timeOffset="44821.3018">26589 22620 0,'0'-41'0,"-40"123"47,-1 0-47,-41 41 16,-41 122-1,82-163 1,41 0 0</inkml:trace>
  <inkml:trace contextRef="#ctx0" brushRef="#br0" timeOffset="45004.6996">26344 22702 0,'41'0'32,"82"82"-17,-42 0 1,-40 122 0,41-122-1,0-82-15</inkml:trace>
  <inkml:trace contextRef="#ctx0" brushRef="#br0" timeOffset="45204.6283">27203 22539 0,'0'0'16,"0"-41"-16,0-41 16,0 123 15,0 81-31,0 83 15,0 40 1,0-122 15,0-41-31</inkml:trace>
  <inkml:trace contextRef="#ctx0" brushRef="#br0" timeOffset="45405.2123">26876 23316 0,'82'0'31,"40"0"-15,1 0-16,82 0 15,-42 0 1</inkml:trace>
  <inkml:trace contextRef="#ctx0" brushRef="#br0" timeOffset="45771.245">27203 23766 0,'-82'0'16,"82"81"31,0 1-32,0 41-15,0-82 16,41 0-16,41 41 16,0-82-1,41-41 1,-1-123-1,-122 123 1,-41 123 31,41 0-31,-41 204-1,41-204 1</inkml:trace>
  <inkml:trace contextRef="#ctx0" brushRef="#br0" timeOffset="45988.4223">28226 23029 0,'82'0'47,"-42"0"-31,1 0-16,41 0 16,0 0-16</inkml:trace>
  <inkml:trace contextRef="#ctx0" brushRef="#br0" timeOffset="46138.5407">28185 23398 0,'0'40'32,"123"-40"-17,-1 0-15,-40 0 16</inkml:trace>
  <inkml:trace contextRef="#ctx0" brushRef="#br0" timeOffset="46622.0815">29903 22948 0,'0'-41'15,"0"-82"1,0 82 0,82 41-1,-41 0-15,0 0 16,40 245 15,-162-81-31,-1 0 31,0-123-15,205-41 15,-42 0-15,-40 0-1,41 163 1,-82 1 0,-82-41-1,-204-1 1,41-122 0,81-41-1</inkml:trace>
  <inkml:trace contextRef="#ctx0" brushRef="#br0" timeOffset="48388.6674">25362 25320 0,'0'-82'0,"0"164"47,0 163-32,0 246 17,0-450-17</inkml:trace>
  <inkml:trace contextRef="#ctx0" brushRef="#br0" timeOffset="48721.8024">25649 25484 0,'0'0'0,"0"-82"16,41 82-1,81-41 1,42 41 0,-123 123-1,-41 81 1,-82 1 0,0-83-1,82-81 16,123-41-15,204-41 15,-41 41-15,-122-40-16</inkml:trace>
  <inkml:trace contextRef="#ctx0" brushRef="#br0" timeOffset="48955.5245">25240 26588 0,'0'0'16,"-41"0"-16,163 0 31,369-41-16,82-41 17,-164 82-17,-245 0-15</inkml:trace>
  <inkml:trace contextRef="#ctx0" brushRef="#br0" timeOffset="49338.2908">26099 26752 0,'-41'0'0,"41"-41"16,0 82 15,0 41-31,0 40 16,0 1-16,41 41 15,81-124 17,42-121-17,-82-83 1,-41 0 0,-41 83-1,0 122 1,0 204-1,0 0 1,0-81 0,0-123-1</inkml:trace>
  <inkml:trace contextRef="#ctx0" brushRef="#br0" timeOffset="49522.3761">27162 26465 0,'0'0'0,"41"0"16,41 0-1,122 0 1,-81 0-1</inkml:trace>
  <inkml:trace contextRef="#ctx0" brushRef="#br0" timeOffset="49672.4052">27326 26793 0,'-41'0'0,"123"0"31,0 0-31,40-123 15,-81 123-15,-41-82 16</inkml:trace>
  <inkml:trace contextRef="#ctx0" brushRef="#br0" timeOffset="49938.4462">26671 26874 0,'-41'0'16,"-81"0"0,81 41-16,-164 205 15,-81 122 1,81-164-1,124-122 17</inkml:trace>
  <inkml:trace contextRef="#ctx0" brushRef="#br0" timeOffset="50156.013">26549 25279 0,'-41'-82'15,"-82"82"-15,41 0 16,0 123-16,-122 82 16,-42 204-1,42-123 1,40-122-1</inkml:trace>
  <inkml:trace contextRef="#ctx0" brushRef="#br0" timeOffset="50638.8483">24299 25688 0,'41'-82'0,"0"82"16,40-81-16,1 81 15,82 0 1,-164 122-1,-41 83 17,-164-42-17,83-81 1,81-82 0,163 0 15,-40 0-31,0 0 15,41 41 1,-123 123 0,-41-1-1,-123-40 1,82 0 0,1-123-1,81-41 1</inkml:trace>
  <inkml:trace contextRef="#ctx0" brushRef="#br0" timeOffset="51138.6596">29821 26056 0,'0'-41'0,"41"41"46,0 0-46,41 0 16,-246 328 31,123-287-47,-82 40 31,246-81 0,-41 0-31,82 123 32,-205 41-17,-164-123 1,-122 81 0,82-122-1,122 41-15</inkml:trace>
  <inkml:trace contextRef="#ctx0" brushRef="#br0" timeOffset="51805.104">27449 28347 0,'81'0'16,"-40"0"0,41 0-1,-82 82 1,0 0 0,0-41-16,-82 40 15,0 42 16,246-123 16,-82 164-15,-82-123-32,-246 81 15,124-122-15,40 123 16,41-123-1,-41-41 1,123-82-16</inkml:trace>
  <inkml:trace contextRef="#ctx0" brushRef="#br0" timeOffset="51956.0496">28267 28674 0,'41'0'16,"40"0"0,1-41-16,0 41 15,41 0 1</inkml:trace>
  <inkml:trace contextRef="#ctx0" brushRef="#br0" timeOffset="52072.1265">28348 28920 0,'164'-41'32,"-41"-82"-17</inkml:trace>
  <inkml:trace contextRef="#ctx0" brushRef="#br0" timeOffset="52489.0286">29248 28306 0,'0'-123'0,"0"42"15,82-1 1,41 82 0,-41 0-1,40 0 1,-122 122-1,-81 83 1,-42-82 0,82-82-1,41 0-15,123-41 47,-1 0-47,-40 40 16,-41 124-1,-164-41 17,-81-82-17,-41 40 1,122-81 0</inkml:trace>
  <inkml:trace contextRef="#ctx0" brushRef="#br0" timeOffset="53088.8174">30107 28183 0,'0'0'0,"0"-41"16,-40-81-1,-1 122-15,-164-82 16,-81 82-1,-205 0 17,-82 0-17,-490 41 1,490 122 0,82 124-1,246 40 1,163 41-1,0-245-15,82 245 16,0-204-16,82-42 16,122 42-1,369-82 1,531-82 0,-326-41-1,-124-205 1,-204 42-1,-163-41 17,-124 40-32,42-163 15,-123 163-15,-1 83 16,-81-83 0,0 82-1,-491 1 1,-163 122-1,122 122 1,246 1 0,286-41-1</inkml:trace>
  <inkml:trace contextRef="#ctx0" brushRef="#br0" timeOffset="54489.4132">3027 10758 0,'0'0'0,"-82"-82"16,41 82 0,41 82 31,0-41-47,0 0 15,0 41 1,82-82-1,0 0-15,163 0 16,1-123-16,40-82 16,491-163-1,1 0 1,122-82 0,-696 368-1,-163 82 1,-41-41-1,-82 123 32,41 0-31,-122 245 0,81-204-16</inkml:trace>
  <inkml:trace contextRef="#ctx0" brushRef="#br0" timeOffset="55155.9736">4868 15053 0,'0'0'0,"-41"0"0,-41-41 16,82 123 46,41 81-62,-41-81 16,82-41-1,695 0 17,900-818-1,-1022 572-16,-532 205-15,-83 0 16,-121 82 47,-1 0-48,0-41-15,0 0 16,0 41-16,-40-82 15</inkml:trace>
  <inkml:trace contextRef="#ctx0" brushRef="#br0" timeOffset="55605.9151">4950 15053 0,'0'0'0,"-246"0"0,83 0 16,122 0-16,0 0 15,41 41 17,0 82-17,82-1-15,163 124 16,-40-164-1,245-123 17,368-409-17,82-41 1,-450 286-16,368 1 16,-614 122-16,-81 82 15,-41-41 1,-82 82 31,0 0-32,41-41 1,82 0 0</inkml:trace>
  <inkml:trace contextRef="#ctx0" brushRef="#br0" timeOffset="56439.3229">32971 14971 0,'-82'-123'15,"82"369"32,0 81-47,205 1473 32,-205-859-17,41-778 1,-41-285 15,81-42-15</inkml:trace>
  <inkml:trace contextRef="#ctx0" brushRef="#br0" timeOffset="57439.5809">32521 14808 0,'-41'0'16,"41"-41"-16,-41 41 15,205 0 16,122-82-15,1187 82 0,-328-123-1,82 41 1,328 82 0,408-122-1,-1185 122-15,326 0 16,-695 0-16,0 0 15,-204 0 1,-205 122 93,0-40-109,0 41 16,0 0-16,0-1 16,0 42-1,0 245 1,82 123 0,-82-123-16,122 245 15,1-286-15,-123-122 16,82 286-1,-82-287 1,0-204 0,-82-41-1,41 0 1,-204 0 0,-451 0-1,124 0 1,40 0 15,-286 0-15,-164 41-1,450-41-15,-532 82 16,574-82-16,81 0 16,-164 0-1,82 0 1,-82 0-1,328 0 1,163 0 0,82-82 124</inkml:trace>
  <inkml:trace contextRef="#ctx0" brushRef="#br0" timeOffset="85675.4605">5931 17875 0,'-81'0'0,"-1"0"62,82 82-62,0 41 16,0 204-1,0 123 1,0 0 0,0 41-1,-82-246-15,82 205 16,0-245-16,0-42 15,0 206 1,0-83 0,-41 41-1,41-163 1,0 40 15,0-81-15,0-82-16,41-41 15,41 82-15,0-82 0,-1 0 16,165-246 0</inkml:trace>
  <inkml:trace contextRef="#ctx0" brushRef="#br0" timeOffset="86236.2681">6668 18693 0,'-41'0'0,"41"-40"16,-41 40-1,82 0 48,0 0-63,41 0 15,-1 0-15,42 0 16,0 0-16,0 0 16,-42 0-16,1 0 15</inkml:trace>
  <inkml:trace contextRef="#ctx0" brushRef="#br0" timeOffset="86491.9925">7690 18284 0,'0'0'0,"0"-40"16,0 121 46,0 1-46,0 41-16,0 0 15,0 122 1,0 0 0</inkml:trace>
  <inkml:trace contextRef="#ctx0" brushRef="#br0" timeOffset="86842.549">9736 18284 0,'0'-81'16,"0"40"31,82 41-47,-1 0 15,42 0-15,-41 0 16,0-41-16,41 41 16,-42 0-1</inkml:trace>
  <inkml:trace contextRef="#ctx0" brushRef="#br0" timeOffset="87226.0992">9940 18162 0,'-41'0'0,"-40"0"15,-1 122 1,0 1 0,82-82-1,-41 41-15,41-41 16,0 0-16,41-41 31,0 0-15,163 0-1,-81 0 1,-41 0 0,41 81 15,-123 42-16,0-82-15,0 82 16,-82-41-16,0-82 16,-82 81-1,83-81 1</inkml:trace>
  <inkml:trace contextRef="#ctx0" brushRef="#br0" timeOffset="87517.6139">11863 18571 0,'0'0'0,"0"-41"16,0 123 78,0-1-94,0 1 15</inkml:trace>
  <inkml:trace contextRef="#ctx0" brushRef="#br0" timeOffset="87726.4059">11740 19225 0,'0'41'62,"0"41"-46,0 41-1,0-42-15,0-40 16,0 41 0</inkml:trace>
  <inkml:trace contextRef="#ctx0" brushRef="#br0" timeOffset="87793.0947">11740 20002 0,'0'0'15,"0"41"1</inkml:trace>
  <inkml:trace contextRef="#ctx0" brushRef="#br0" timeOffset="88126.0708">11740 21025 0,'0'82'15,"0"0"1,0 40 0,0-81-16,0 0 15,0 82 1,-41-41-1,41 81 1,0-81-16,-81 41 16,81-82-1,0 0 1,0 40 0,-41-40-1</inkml:trace>
  <inkml:trace contextRef="#ctx0" brushRef="#br0" timeOffset="88509.6955">13008 18857 0,'0'-82'16,"41"82"-1,0 0 1,41-41-16,41 41 16,122 0-1,-163 0-15,0 0 16</inkml:trace>
  <inkml:trace contextRef="#ctx0" brushRef="#br0" timeOffset="88759.3987">14031 18244 0,'0'122'62,"0"1"-62,0-41 16,0 40-16,0 1 16,0 164-1,0-206-15</inkml:trace>
  <inkml:trace contextRef="#ctx0" brushRef="#br0" timeOffset="89559.8171">7813 19962 0,'0'-82'16,"0"41"0,-82 123 15,82 40-15,0 165-1,-41 81 16,123-245-15,-41-123 0</inkml:trace>
  <inkml:trace contextRef="#ctx0" brushRef="#br0" timeOffset="89809.9201">9286 20248 0,'41'-41'46,"41"41"-46,81 0 16,42 0-16,122-41 16</inkml:trace>
  <inkml:trace contextRef="#ctx0" brushRef="#br0" timeOffset="90042.7243">10186 19839 0,'0'41'47,"0"41"-47,0-1 15,-82 42-15,82 122 16,0-40-1,0-123 1</inkml:trace>
  <inkml:trace contextRef="#ctx0" brushRef="#br0" timeOffset="90842.3796">12681 20248 0,'0'-41'16,"0"0"15,41 41-31,82 0 16,81-82 15,-122 164-16,-82 123 1,-286 81 0,163-163-1,246-123 32,40-41-31,42 41-16,81-41 15,-122 41 1,-164 41 15,-82 41-15</inkml:trace>
  <inkml:trace contextRef="#ctx0" brushRef="#br0" timeOffset="91442.6946">7241 21802 0,'0'0'0,"0"-41"15,0 0-15,0 123 47,0 41-31,-82 450 15,82-328-15,0-204-1</inkml:trace>
  <inkml:trace contextRef="#ctx0" brushRef="#br0" timeOffset="91960.0059">9613 22007 0,'0'0'0,"41"0"15,41-123-15,-41 123 16,81-41 0,-40 41-1,0 0 1,-123 164 0,-122-1-1,-1-40 1,123-41-1,82-164 17,0 82-17,41 0-15,40 0 16,1 82 15,-123 0-15,-82 40-1,-122-40 1,-42 0 0,164-82-16,42 0 15,40-82 1</inkml:trace>
  <inkml:trace contextRef="#ctx0" brushRef="#br0" timeOffset="92610.2317">12722 21802 0,'41'-82'31,"41"82"-15,0 0-16,81 0 31,-286 246 0,-81-83 1,286-163-1,0 0-15,-1 41-1,-81 82 1,0 0-1,-41-82-15,-122 41 16,40-82 0,41 0-16,1 0 15,81-82 1,0-82 0</inkml:trace>
  <inkml:trace contextRef="#ctx0" brushRef="#br0" timeOffset="93243.4321">15340 17834 0,'0'-40'15,"-82"-1"1,123-41 15,41 82-15,-41 0 0,41 123-1,-82 122 1,0 246-1,-82 163 1,82 655 0,0-532-1,41-163 1,-41-123 15,-41-41-15,41-327-16,-123 40 15,41-163-15,82 41 16,-41-41 0,-81 0-1,-83 0 1,82 82 0,1-41-1</inkml:trace>
  <inkml:trace contextRef="#ctx0" brushRef="#br0" timeOffset="94126.4467">9981 24379 0,'0'0'0,"0"-41"15,0-40 1,0 121 15,0 288 0,0 40 1,-82-286-1,82-41-16,0-1 1,246 42 0,-1-41-1,124-41 1,40-41 15,-164 41-15,-163 0-1,-82-82 32,-82 82-31,41-40-16,-82 40 16,82-41-1,123 41 32,0 0-31,-41 0-16,41 122 15,-82 1 1,-368 204 15,327-245-15</inkml:trace>
  <inkml:trace contextRef="#ctx0" brushRef="#br0" timeOffset="94815.3207">12722 25279 0,'-82'-41'0,"41"41"15,123 0 32,0 0-47,0 0 16,40 0-16,42-122 15,-82 122-15,-41-82 16,-41 0 0,0 0-1,0 0 1,-205 41 15,42 82 0,163 41-31,81 409 32,-40-368-32,-41-1 15,0 83 1,-41-41-1,-40-164-15,-42 40 16,41-40 0</inkml:trace>
  <inkml:trace contextRef="#ctx0" brushRef="#br0" timeOffset="95109.6959">13827 25034 0,'0'0'0,"0"-41"0,0-41 16,0 41-1,-82 82 16,82 41-15,-82 41-16,82 245 16,0 123-1,41-369 17,122-122-32</inkml:trace>
  <inkml:trace contextRef="#ctx0" brushRef="#br0" timeOffset="95509.8441">14317 25197 0,'0'0'0,"0"-41"15,0 82 32,0 41-47,-81 164 16,40-124-1,41-81 1,0-123 15,0 1-15,0-42-16,122-163 31,1 122-15,-82 164-1,41 82 1,-41 204 0,-41-81-1,0 81 1,0-245 0,0 41-1</inkml:trace>
  <inkml:trace contextRef="#ctx0" brushRef="#br0" timeOffset="95677.1113">14113 25565 0,'0'-40'16,"123"40"-1,-1-82 1,124 82-1,-42 0 1,-81-82-16</inkml:trace>
  <inkml:trace contextRef="#ctx0" brushRef="#br0" timeOffset="95843.4246">15176 24993 0,'0'-82'16,"0"41"15,0 123 0,0 82-31,0-124 16</inkml:trace>
  <inkml:trace contextRef="#ctx0" brushRef="#br0" timeOffset="95985.9724">15176 25443 0</inkml:trace>
  <inkml:trace contextRef="#ctx0" brushRef="#br0" timeOffset="96259.9279">15586 25034 0,'0'0'0,"0"122"62,-41 42-62,41-41 16,0-1-16,0-40 15,0 123 1,41-287 15,-41 0-15</inkml:trace>
  <inkml:trace contextRef="#ctx0" brushRef="#br0" timeOffset="96594.3314">15667 25075 0,'0'0'0,"0"-41"16,41 41-16,41-82 15,0 82 1,0 123 15,-82 40-15,-123 42-1,0-164 1,82 40 0,82-121-1,0-42 1,82 82 0,-82 0-1,0 122 1,-41 1-1,-41 41 1,-82-123 0,-41-41-1,83-41 1</inkml:trace>
  <inkml:trace contextRef="#ctx0" brushRef="#br0" timeOffset="96843.143">16363 24829 0,'41'0'16,"-41"-41"-1,41 41-15,40 41 16,-40 205-1,-41 40 1,-122 287 0,40-369-1,41-204 1</inkml:trace>
  <inkml:trace contextRef="#ctx0" brushRef="#br0" timeOffset="97027.6065">17140 25279 0,'0'-41'0,"41"-41"16,41 82 0,0 0-16,-42 0 15,42 41 1</inkml:trace>
  <inkml:trace contextRef="#ctx0" brushRef="#br0" timeOffset="97143.6657">17140 25565 0,'-41'0'16,"82"0"15,123-81-15,-1 40-16</inkml:trace>
  <inkml:trace contextRef="#ctx0" brushRef="#br0" timeOffset="97476.9109">18163 24911 0,'0'-41'16,"0"-41"-1,81 82-15,1-82 16,41 82 0,-123 164-1,-41 0 1,-123 163 15,-40 0-15,122-163-1,82-82 1,123-82 0,40-123-1,1 41 1,-123 82-16</inkml:trace>
  <inkml:trace contextRef="#ctx0" brushRef="#br0" timeOffset="98143.8496">14645 27365 0,'0'0'0,"0"-41"15,81-40 1,42 81-16,0-123 15,41 41-15,-83 41 16,-40-41 0,41 1 15,-286-1 0,122 82-15,82 163-1,0 42 1,41-1 0,-41 1-1,0-123 17,0-41-17,-41-41 1</inkml:trace>
  <inkml:trace contextRef="#ctx0" brushRef="#br0" timeOffset="98427.4538">15749 26874 0,'0'-81'0,"0"40"16,-41 41 15,-41 82-15,82 40-16,-40 165 31,40 163-15,81-328-1,124-40 1,-42-123 0</inkml:trace>
  <inkml:trace contextRef="#ctx0" brushRef="#br0" timeOffset="98813.0947">16363 27120 0,'0'-41'15,"0"82"1,0 0 0,0 41-16,-82 122 15,41-40 1,-41-123 15,82-164 0,0 0-15,41-368 0,41 369-1,0 122 1,81 122 0,-122 124-1,41 122 1,-82-204-1,0-124 1</inkml:trace>
  <inkml:trace contextRef="#ctx0" brushRef="#br0" timeOffset="98993.6043">16035 27243 0,'123'0'47,"41"0"-47,-1 0 16,42 0-16,81-41 15</inkml:trace>
  <inkml:trace contextRef="#ctx0" brushRef="#br0" timeOffset="99227.2644">17181 26711 0,'-41'0'0,"123"0"47,41 0-47,-42 123 15,1-42-15,-82 1 16,0 123 0,-41 40-1,-81-40 1</inkml:trace>
  <inkml:trace contextRef="#ctx0" brushRef="#br0" timeOffset="99393.8987">17835 27202 0,'0'-82'16,"123"82"0,-41 0-16,-41 0 15,0 0 1</inkml:trace>
  <inkml:trace contextRef="#ctx0" brushRef="#br0" timeOffset="99510.5904">17917 27447 0,'41'-41'32,"41"41"-17,122-123 1</inkml:trace>
  <inkml:trace contextRef="#ctx0" brushRef="#br0" timeOffset="99860.5359">18613 26752 0,'0'0'0,"0"-41"15,81 0 1,1 41 0,41 0-1,-41 41 1,-123 245 0,-82 0-1,41-81 1,41-123-1,41-41-15,41-41 16,287-82 0,81-82-1,41 82 1,-328 82 0</inkml:trace>
  <inkml:trace contextRef="#ctx0" brushRef="#br0" timeOffset="99997.6964">20331 27406 0</inkml:trace>
  <inkml:trace contextRef="#ctx0" brushRef="#br0" timeOffset="100927.0437">16854 29001 0,'0'-40'16,"0"-83"-1,41 82 1,40 41 0,-81 41-16,82 41 15,-82 327 17,0-368-1,123-205-16,-41 0 1,-82-40 0,0 163-1,82 82 17,40 450-17,-122-205 1,82-41-1,-41-245 1,41-40-16</inkml:trace>
  <inkml:trace contextRef="#ctx0" brushRef="#br0" timeOffset="101177.0019">17835 29124 0,'0'0'0,"-41"41"31,41 41-31,0 82 15,0-124 1,82 42 0,82-204-1,-164 40 17,0-123-17,-164 164 1,1 41-1,81 41-15,82 123 16,0-82-16,41-82 16</inkml:trace>
  <inkml:trace contextRef="#ctx0" brushRef="#br0" timeOffset="101344.1021">18490 29206 0,'0'-41'0,"-41"41"16,82 0 15,0 82-15,0-82-16</inkml:trace>
  <inkml:trace contextRef="#ctx0" brushRef="#br0" timeOffset="101560.3698">19104 29288 0,'40'-82'31,"83"82"-15,0-82-16,-41 82 15,-1 41 1,-81 41 0</inkml:trace>
  <inkml:trace contextRef="#ctx0" brushRef="#br0" timeOffset="101677.7686">19431 29492 0,'-82'82'15,"164"-164"-15,-205 164 16,205-82-1,0-82 1,204-81 0</inkml:trace>
  <inkml:trace contextRef="#ctx0" brushRef="#br0" timeOffset="102194.0958">20535 28920 0,'0'-41'15,"0"-41"-15,0 0 16,-41 123 62,41 41-78,0 0 16,-81-1-16,81 1 15,0-41 1,40 0 0,1-82-1,0-82 1,-41 1-1,-41-42 1,-122 164 0,204 0 46,0 0-46,-1 0-1,1 0 1,-41 41 0</inkml:trace>
  <inkml:trace contextRef="#ctx0" brushRef="#br0" timeOffset="102660.421">20576 28797 0,'0'0'0,"0"123"16,0-82-1,-82 81 1,1 1-1,-1-123 1,41 0 0,0 0-1,-41-82 17,82-286-17,82 204 1,122 83-1,-81 81 1,-41 286 0,-82 41-1,0 41 1,-164-122 0,42-83-1,40-163-15,0 41 16,82-123-1,0 1 1,0-1-16,41 0 16,123 82-1,-83 0 17,-81 123-17,41 81 1,-41-122-1</inkml:trace>
  <inkml:trace contextRef="#ctx0" brushRef="#br0" timeOffset="102779.666">21108 29983 0,'-82'0'0</inkml:trace>
  <inkml:trace contextRef="#ctx0" brushRef="#br0" timeOffset="103827.3313">12395 24952 0,'0'0'0,"82"0"16,-123 123 30,-82 40-46,0 42 16,-531 572 15,613-654-15,123-123 15,163 0-15,-81 41-1,-42 122 1,-122 205 0,-163 41-1,-42 41 17,1-122-17,163-206 1,123-122 15,-1 0-31,1 0 16,164 368-1,-124-122-15,83 531 16,-205-368-16,0-41 16,0 246-1,0-287 1,205-286-1,81-246 1,0 1 0,-204 204-1</inkml:trace>
  <inkml:trace contextRef="#ctx0" brushRef="#br0" timeOffset="104061.2284">12354 31374 0,'-41'0'0,"205"-41"31,40-82-31,123 42 15,1-1-15,367 0 16,-409 82 0</inkml:trace>
  <inkml:trace contextRef="#ctx0" brushRef="#br0" timeOffset="551773.8421">1923 7772 0,'-123'0'16,"123"-41"0,-82 41-16,82-82 31,0 41-15,164 41-1,-123 0 1,-41 82-1,0 123 1,0-42 0,-41 1-1,-41-123-15,164-82 63,-41 41-63,40 0 31,1 82-15,-82 40-1,-122 1 1,-42 0 0,41-123-16,82 41 15,0-41-15,41-41 16</inkml:trace>
  <inkml:trace contextRef="#ctx0" brushRef="#br0" timeOffset="552524.0552">2577 8222 0,'0'0'0,"41"0"62,-41-82-62,82 82 16,-82-82-16,41 82 16,-41-122-1,0 40 1,0 41-1,-41 41-15,0 0 16,41 41-16,-123 41 16,123 81-1,0 83 1,123-206 0,0-40-1,81-122 16,-81-42-15,-82 1 0,-41 40-16,0 0 15,0 41-15,-82 0 16,82 123 15,-41 41-31,41 82 16,0-1-1,82-122 1,-41 0 0,0-41-1,41-122 1,-82-42 0,0 0-1,0 123 16,0 164-15,81 0 0,42 245-1,-82-82 1,-41-122 0,0-123-1,82-41 1,-82-41-16</inkml:trace>
  <inkml:trace contextRef="#ctx0" brushRef="#br0" timeOffset="552840.424">3354 7036 0,'-81'-41'0,"121"41"46,42 82-46,-82-42 16,0 1-16,0 41 16,0-123 15,41 0-15,-41-122-1,0-1 1,82 205-1,-82 41 1,123 163 0,-41 123-1,40-286-15</inkml:trace>
  <inkml:trace contextRef="#ctx0" brushRef="#br0" timeOffset="553841.2446">2250 9654 0,'41'40'16,"-41"1"-1,0 82 1,-41-123-1,0 41 1,0-41 0,-41-82-1,41-41 1,41-81 0,123 163-1,0 123 1,-82 122-1,-41 246 1,0-245 0,-205-42-1,164-163 1,-41 0 0,42-81-1,-42-42 1,82 0-16,41 123 31,0 0-15,245 82-1,-204-82 1,40 0 0,-40-82-1,0-122 1,-82 40-1,0 82-15,0-81 16,-41 81-16,41 41 16,0 123 15,0 81-15,0-40-1,123-82 16,0 41-15,-42-82 0,-81-41-16,82-82 15,-82 41-15,0 1 16,0-124 0,-82 82-1,41 123 1,41 82-1,0 82 1,41-1 0,0-40-1,82-123-15</inkml:trace>
  <inkml:trace contextRef="#ctx0" brushRef="#br0" timeOffset="554557.3168">3232 9449 0,'0'0'0,"0"-82"0,0 41 16,0 0-1,-41 41 1,-41 41 0,82 82-1,0 0 1,0-82-1,82 0 1,-41-41 0,40-82-1,-81-41 1,0 0 0,-40 82-16,40 82 46,0 41-30,0 0 0,0 0-1,81-82 1,-40 0 0,0-123-1,41-41 1,-82-122-1,0 245 1,-41 82 15,41 82-15,0-82 0,41-41-1,82 0 16,-82 0-15,122 0 0,-163 122-1,0-40 1,41 0 0,41-82-1,41-164 1,-1 1-1,1-42 1,41 1 0</inkml:trace>
  <inkml:trace contextRef="#ctx0" brushRef="#br0" timeOffset="558307.5005">4582 15298 0,'-41'-81'15,"41"40"1,-82 41 15,164 81 32,-82-40-48,81 0-15,1 123 16,0-123 0,-41-41-1,204-123 1,1-122 0,286-83-1,40 1 16,-40 82-15,-368 163-16,-123 82 16,-41 82 77,0-41-93,0 40 16,-82 42-16,41-123 16</inkml:trace>
  <inkml:trace contextRef="#ctx0" brushRef="#br0" timeOffset="558824.7417">4745 15707 0,'0'41'46,"0"41"-30,41-41-16,82 41 16,-82-82-1,41 0-15,408-327 16,206-369 0,-328 451-16,246-123 31,-451 245-31,1 0 15,-41 82 1,-42-40 0,-81 121 46,-41-40-46,41 41-1,0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FF5C4-59FB-4E2F-BD6F-28D78D2F49C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4A4BC-6FF5-4E34-A529-3931951F5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93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98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820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26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53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96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72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321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60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16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48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11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43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360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152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47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emf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emf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emf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5" Type="http://schemas.openxmlformats.org/officeDocument/2006/relationships/customXml" Target="../ink/ink17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5" Type="http://schemas.openxmlformats.org/officeDocument/2006/relationships/customXml" Target="../ink/ink1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emf"/><Relationship Id="rId5" Type="http://schemas.openxmlformats.org/officeDocument/2006/relationships/customXml" Target="../ink/ink19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emf"/><Relationship Id="rId4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emf"/><Relationship Id="rId5" Type="http://schemas.openxmlformats.org/officeDocument/2006/relationships/customXml" Target="../ink/ink2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emf"/><Relationship Id="rId5" Type="http://schemas.openxmlformats.org/officeDocument/2006/relationships/customXml" Target="../ink/ink23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5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4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emf"/><Relationship Id="rId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06475"/>
            <a:ext cx="8265507" cy="25326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1"/>
          <p:cNvGrpSpPr/>
          <p:nvPr/>
        </p:nvGrpSpPr>
        <p:grpSpPr>
          <a:xfrm>
            <a:off x="0" y="10601242"/>
            <a:ext cx="20104100" cy="882015"/>
            <a:chOff x="0" y="10427105"/>
            <a:chExt cx="20104100" cy="882015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 extrusionOk="0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765175" y="1167351"/>
            <a:ext cx="6586586" cy="179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115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50" b="1" dirty="0">
                <a:latin typeface="Roboto Medium"/>
                <a:ea typeface="Roboto Medium"/>
                <a:cs typeface="Roboto Medium"/>
                <a:sym typeface="Roboto Medium"/>
              </a:rPr>
              <a:t>System of Linear </a:t>
            </a:r>
            <a:r>
              <a:rPr lang="en-US" sz="5150" b="1" dirty="0" smtClean="0">
                <a:latin typeface="Roboto Medium"/>
                <a:ea typeface="Roboto Medium"/>
                <a:cs typeface="Roboto Medium"/>
                <a:sym typeface="Roboto Medium"/>
              </a:rPr>
              <a:t>Equations</a:t>
            </a:r>
            <a:endParaRPr sz="515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" name="Google Shape;51;p1"/>
          <p:cNvSpPr txBox="1">
            <a:spLocks noGrp="1"/>
          </p:cNvSpPr>
          <p:nvPr>
            <p:ph type="ftr" idx="429496729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97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" name="Google Shape;52;p1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73655" y="396875"/>
            <a:ext cx="1203158" cy="609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472760" y="750960"/>
              <a:ext cx="18467280" cy="10220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3400" y="741600"/>
                <a:ext cx="18486000" cy="102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1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30D5BA-8964-4507-8E13-D33B028866B1}"/>
                  </a:ext>
                </a:extLst>
              </p:cNvPr>
              <p:cNvSpPr txBox="1"/>
              <p:nvPr/>
            </p:nvSpPr>
            <p:spPr>
              <a:xfrm>
                <a:off x="1441450" y="31115"/>
                <a:ext cx="16230600" cy="581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0" dirty="0">
                    <a:solidFill>
                      <a:srgbClr val="273239"/>
                    </a:solidFill>
                    <a:effectLst/>
                    <a:latin typeface="sofia-pro"/>
                  </a:rPr>
                  <a:t>GATE-CS-2005 </a:t>
                </a:r>
              </a:p>
              <a:p>
                <a:pPr fontAlgn="base"/>
                <a:r>
                  <a:rPr lang="en-GB" sz="3600" b="0" i="0" dirty="0">
                    <a:solidFill>
                      <a:srgbClr val="40424E"/>
                    </a:solidFill>
                    <a:effectLst/>
                    <a:latin typeface="urw-din"/>
                  </a:rPr>
                  <a:t>Consider the following system of equations in three real variables xl, x2 and x3</a:t>
                </a:r>
                <a:br>
                  <a:rPr lang="en-GB" sz="3600" b="0" i="0" dirty="0">
                    <a:solidFill>
                      <a:srgbClr val="40424E"/>
                    </a:solidFill>
                    <a:effectLst/>
                    <a:latin typeface="urw-din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mr>
                        <m:mr>
                          <m:e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</m:m>
                    </m:oMath>
                  </m:oMathPara>
                </a14:m>
                <a:endParaRPr lang="en-US" sz="3600" dirty="0"/>
              </a:p>
              <a:p>
                <a:pPr algn="l" fontAlgn="base"/>
                <a: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  <a:t>This system of equations has</a:t>
                </a:r>
              </a:p>
              <a:p>
                <a:pPr algn="l" fontAlgn="base"/>
                <a:r>
                  <a:rPr lang="en-GB" sz="3200" b="1" i="0" dirty="0">
                    <a:solidFill>
                      <a:srgbClr val="40424E"/>
                    </a:solidFill>
                    <a:effectLst/>
                    <a:latin typeface="urw-din"/>
                  </a:rPr>
                  <a:t>(A)</a:t>
                </a:r>
                <a: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  <a:t> no solution</a:t>
                </a:r>
                <a:b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</a:br>
                <a:r>
                  <a:rPr lang="en-GB" sz="3200" b="1" i="0" dirty="0">
                    <a:solidFill>
                      <a:srgbClr val="40424E"/>
                    </a:solidFill>
                    <a:effectLst/>
                    <a:latin typeface="urw-din"/>
                  </a:rPr>
                  <a:t>(B)</a:t>
                </a:r>
                <a: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  <a:t> a unique solution</a:t>
                </a:r>
                <a:b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</a:br>
                <a:r>
                  <a:rPr lang="en-GB" sz="3200" b="1" i="0" dirty="0">
                    <a:solidFill>
                      <a:srgbClr val="40424E"/>
                    </a:solidFill>
                    <a:effectLst/>
                    <a:latin typeface="urw-din"/>
                  </a:rPr>
                  <a:t>(C)</a:t>
                </a:r>
                <a: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  <a:t> more than one but a finite number of solutions</a:t>
                </a:r>
                <a:b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</a:br>
                <a:r>
                  <a:rPr lang="en-GB" sz="3200" b="1" i="0" dirty="0">
                    <a:solidFill>
                      <a:srgbClr val="40424E"/>
                    </a:solidFill>
                    <a:effectLst/>
                    <a:latin typeface="urw-din"/>
                  </a:rPr>
                  <a:t>(D)</a:t>
                </a:r>
                <a:r>
                  <a:rPr lang="en-GB" sz="3200" b="0" i="0" dirty="0">
                    <a:solidFill>
                      <a:srgbClr val="40424E"/>
                    </a:solidFill>
                    <a:effectLst/>
                    <a:latin typeface="urw-din"/>
                  </a:rPr>
                  <a:t> an infinite number of solutions</a:t>
                </a:r>
                <a:r>
                  <a:rPr lang="en-GB" sz="3600" b="0" i="0" dirty="0">
                    <a:solidFill>
                      <a:srgbClr val="40424E"/>
                    </a:solidFill>
                    <a:effectLst/>
                    <a:latin typeface="urw-din"/>
                  </a:rPr>
                  <a:t/>
                </a:r>
                <a:br>
                  <a:rPr lang="en-GB" sz="3600" b="0" i="0" dirty="0">
                    <a:solidFill>
                      <a:srgbClr val="40424E"/>
                    </a:solidFill>
                    <a:effectLst/>
                    <a:latin typeface="urw-din"/>
                  </a:rPr>
                </a:br>
                <a:endParaRPr lang="en-GB" sz="3600" b="0" i="0" dirty="0">
                  <a:solidFill>
                    <a:srgbClr val="40424E"/>
                  </a:solidFill>
                  <a:effectLst/>
                  <a:latin typeface="urw-din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30D5BA-8964-4507-8E13-D33B0288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31115"/>
                <a:ext cx="16230600" cy="5815053"/>
              </a:xfrm>
              <a:prstGeom prst="rect">
                <a:avLst/>
              </a:prstGeom>
              <a:blipFill>
                <a:blip r:embed="rId2"/>
                <a:stretch>
                  <a:fillRect l="-1127" t="-1572" r="-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F7E346-D3FC-47B1-BD14-FA4FD56B3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50" y="4730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66480" y="1163160"/>
              <a:ext cx="18010800" cy="979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120" y="1153800"/>
                <a:ext cx="18029520" cy="98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0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1692275"/>
            <a:ext cx="12877800" cy="5635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0650" y="625475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GATE IT 2004</a:t>
            </a:r>
            <a:endParaRPr lang="en-IN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884960" y="368280"/>
              <a:ext cx="16847640" cy="1020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5600" y="358920"/>
                <a:ext cx="16866360" cy="102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2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49" y="940609"/>
            <a:ext cx="15346282" cy="51630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74200" y="2179440"/>
              <a:ext cx="15109920" cy="9115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840" y="2170080"/>
                <a:ext cx="15128640" cy="91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5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48" y="933917"/>
            <a:ext cx="10438412" cy="6203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575720" y="2238480"/>
              <a:ext cx="13607640" cy="6023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6360" y="2229120"/>
                <a:ext cx="13626360" cy="60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1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1670050" y="1113155"/>
            <a:ext cx="16078199" cy="729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dirty="0">
                <a:solidFill>
                  <a:srgbClr val="273239"/>
                </a:solidFill>
                <a:latin typeface="Calibri" panose="020F0502020204030204" pitchFamily="34" charset="0"/>
                <a:ea typeface="Sofia"/>
                <a:cs typeface="Calibri" panose="020F0502020204030204" pitchFamily="34" charset="0"/>
                <a:sym typeface="Sofia"/>
              </a:rPr>
              <a:t>GATE-CS-2016 (Set 2</a:t>
            </a:r>
            <a:r>
              <a:rPr lang="en-US" sz="3600" b="1" i="0" dirty="0" smtClean="0">
                <a:solidFill>
                  <a:srgbClr val="273239"/>
                </a:solidFill>
                <a:latin typeface="Calibri" panose="020F0502020204030204" pitchFamily="34" charset="0"/>
                <a:ea typeface="Sofia"/>
                <a:cs typeface="Calibri" panose="020F0502020204030204" pitchFamily="34" charset="0"/>
                <a:sym typeface="Sof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Consider the systems, each consisting of m linear equations in n variables.</a:t>
            </a: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AutoNum type="romanUcPeriod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If m &lt; n, then all such systems have a solution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AutoNum type="romanUcPeriod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If m &gt; n, then none of these systems has a solution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AutoNum type="romanUcPeriod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If m = n, then there exists a system which has a solution</a:t>
            </a:r>
            <a:endParaRPr sz="3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3600"/>
              <a:buFont typeface="Arial"/>
              <a:buNone/>
            </a:pPr>
            <a:endParaRPr lang="en-US" sz="3600" b="0" i="0" u="none" strike="noStrike" cap="none" dirty="0" smtClean="0">
              <a:solidFill>
                <a:srgbClr val="40424E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36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Which </a:t>
            </a:r>
            <a: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one of the following is CORRECT?</a:t>
            </a:r>
            <a:b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US" sz="3600" b="1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(A)</a:t>
            </a:r>
            <a: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 I, II and III are true</a:t>
            </a:r>
            <a:b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US" sz="3600" b="1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(B)</a:t>
            </a:r>
            <a: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 Only II and III are true</a:t>
            </a:r>
            <a:b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US" sz="3600" b="1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(C)</a:t>
            </a:r>
            <a: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 Only III is true</a:t>
            </a:r>
            <a:b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US" sz="3600" b="1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(D)</a:t>
            </a:r>
            <a:r>
              <a:rPr lang="en-US" sz="3600" b="0" i="0" u="none" strike="noStrike" cap="none" dirty="0">
                <a:solidFill>
                  <a:srgbClr val="40424E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 None of them is true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84200" y="500760"/>
              <a:ext cx="18231840" cy="858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491400"/>
                <a:ext cx="18250560" cy="86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0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050" y="930275"/>
            <a:ext cx="1699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40304"/>
                </a:solidFill>
              </a:rPr>
              <a:t>GATE CSE 2021</a:t>
            </a:r>
          </a:p>
          <a:p>
            <a:endParaRPr lang="en-US" sz="3600" dirty="0" smtClean="0">
              <a:solidFill>
                <a:srgbClr val="040304"/>
              </a:solidFill>
            </a:endParaRPr>
          </a:p>
          <a:p>
            <a:r>
              <a:rPr lang="en-US" sz="3600" dirty="0" smtClean="0">
                <a:solidFill>
                  <a:srgbClr val="040304"/>
                </a:solidFill>
              </a:rPr>
              <a:t>Suppose </a:t>
            </a:r>
            <a:r>
              <a:rPr lang="en-US" sz="3600" dirty="0">
                <a:solidFill>
                  <a:srgbClr val="040304"/>
                </a:solidFill>
              </a:rPr>
              <a:t>that </a:t>
            </a:r>
            <a:r>
              <a:rPr lang="en-US" sz="3600" dirty="0" smtClean="0"/>
              <a:t>P</a:t>
            </a:r>
            <a:r>
              <a:rPr lang="en-US" sz="3600" dirty="0">
                <a:solidFill>
                  <a:srgbClr val="040304"/>
                </a:solidFill>
              </a:rPr>
              <a:t> is a </a:t>
            </a:r>
            <a:r>
              <a:rPr lang="en-US" sz="3600" dirty="0"/>
              <a:t>4×5</a:t>
            </a:r>
            <a:r>
              <a:rPr lang="en-US" sz="3600" dirty="0">
                <a:solidFill>
                  <a:srgbClr val="040304"/>
                </a:solidFill>
              </a:rPr>
              <a:t> matrix such that every solution of the equation </a:t>
            </a:r>
            <a:r>
              <a:rPr lang="en-US" sz="3600" dirty="0" err="1"/>
              <a:t>Px</a:t>
            </a:r>
            <a:r>
              <a:rPr lang="en-US" sz="3600" dirty="0"/>
              <a:t>=0</a:t>
            </a:r>
            <a:r>
              <a:rPr lang="en-US" sz="3600" dirty="0">
                <a:solidFill>
                  <a:srgbClr val="040304"/>
                </a:solidFill>
              </a:rPr>
              <a:t> is a scalar multiple of </a:t>
            </a:r>
            <a:r>
              <a:rPr lang="en-US" sz="3600" dirty="0" smtClean="0"/>
              <a:t>[ 2 5 4 3 1 ]</a:t>
            </a:r>
            <a:r>
              <a:rPr lang="en-US" sz="3600" baseline="30000" dirty="0" smtClean="0"/>
              <a:t>T</a:t>
            </a:r>
            <a:r>
              <a:rPr lang="en-US" sz="3600" dirty="0" smtClean="0">
                <a:solidFill>
                  <a:srgbClr val="040304"/>
                </a:solidFill>
              </a:rPr>
              <a:t>. </a:t>
            </a:r>
            <a:r>
              <a:rPr lang="en-US" sz="3600" dirty="0">
                <a:solidFill>
                  <a:srgbClr val="040304"/>
                </a:solidFill>
              </a:rPr>
              <a:t>The rank of </a:t>
            </a:r>
            <a:r>
              <a:rPr lang="en-US" sz="3600" dirty="0" smtClean="0"/>
              <a:t>P</a:t>
            </a:r>
            <a:r>
              <a:rPr lang="en-US" sz="3600" dirty="0">
                <a:solidFill>
                  <a:srgbClr val="040304"/>
                </a:solidFill>
              </a:rPr>
              <a:t> is __________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728680" y="2518200"/>
              <a:ext cx="14093640" cy="8261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9320" y="2508840"/>
                <a:ext cx="14112360" cy="82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1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F7E346-D3FC-47B1-BD14-FA4FD56B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50" y="473075"/>
            <a:ext cx="1203158" cy="609600"/>
          </a:xfrm>
          <a:prstGeom prst="rect">
            <a:avLst/>
          </a:prstGeom>
        </p:spPr>
      </p:pic>
      <p:grpSp>
        <p:nvGrpSpPr>
          <p:cNvPr id="5" name="object 13"/>
          <p:cNvGrpSpPr/>
          <p:nvPr/>
        </p:nvGrpSpPr>
        <p:grpSpPr>
          <a:xfrm>
            <a:off x="25245" y="10703855"/>
            <a:ext cx="20104100" cy="882015"/>
            <a:chOff x="0" y="10427105"/>
            <a:chExt cx="20104100" cy="882015"/>
          </a:xfrm>
        </p:grpSpPr>
        <p:pic>
          <p:nvPicPr>
            <p:cNvPr id="6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7" name="object 1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650" y="1463675"/>
            <a:ext cx="13792200" cy="64175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50862" y="5708599"/>
            <a:ext cx="2395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IN" sz="3600" b="1" dirty="0"/>
              <a:t>Answer: (C)</a:t>
            </a:r>
            <a:endParaRPr lang="en-IN" sz="36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8250" y="713343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40304"/>
                </a:solidFill>
              </a:rPr>
              <a:t>GATE CSE </a:t>
            </a:r>
            <a:r>
              <a:rPr lang="en-US" sz="3600" b="1" dirty="0" smtClean="0">
                <a:solidFill>
                  <a:srgbClr val="040304"/>
                </a:solidFill>
              </a:rPr>
              <a:t>2017</a:t>
            </a:r>
            <a:endParaRPr lang="en-US" sz="3600" b="1" dirty="0">
              <a:solidFill>
                <a:srgbClr val="0403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8650" y="930275"/>
            <a:ext cx="1554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40304"/>
                </a:solidFill>
              </a:rPr>
              <a:t>GATE CSE 2014</a:t>
            </a:r>
          </a:p>
          <a:p>
            <a:r>
              <a:rPr lang="en-US" sz="3600" dirty="0" smtClean="0">
                <a:solidFill>
                  <a:srgbClr val="040304"/>
                </a:solidFill>
              </a:rPr>
              <a:t>Consider </a:t>
            </a:r>
            <a:r>
              <a:rPr lang="en-US" sz="3600" dirty="0">
                <a:solidFill>
                  <a:srgbClr val="040304"/>
                </a:solidFill>
              </a:rPr>
              <a:t>the following system of equations:  </a:t>
            </a:r>
          </a:p>
          <a:p>
            <a:r>
              <a:rPr lang="en-US" sz="3600" dirty="0" smtClean="0">
                <a:solidFill>
                  <a:srgbClr val="040304"/>
                </a:solidFill>
              </a:rPr>
              <a:t>3x+2y=1</a:t>
            </a:r>
            <a:endParaRPr lang="en-US" sz="3600" dirty="0">
              <a:solidFill>
                <a:srgbClr val="040304"/>
              </a:solidFill>
            </a:endParaRPr>
          </a:p>
          <a:p>
            <a:r>
              <a:rPr lang="en-US" sz="3600" dirty="0" smtClean="0">
                <a:solidFill>
                  <a:srgbClr val="040304"/>
                </a:solidFill>
              </a:rPr>
              <a:t>4x+7y=1</a:t>
            </a:r>
            <a:endParaRPr lang="en-US" sz="3600" dirty="0">
              <a:solidFill>
                <a:srgbClr val="040304"/>
              </a:solidFill>
            </a:endParaRPr>
          </a:p>
          <a:p>
            <a:r>
              <a:rPr lang="en-US" sz="3600" dirty="0" err="1" smtClean="0">
                <a:solidFill>
                  <a:srgbClr val="040304"/>
                </a:solidFill>
              </a:rPr>
              <a:t>x+y+z</a:t>
            </a:r>
            <a:r>
              <a:rPr lang="en-US" sz="3600" dirty="0" smtClean="0">
                <a:solidFill>
                  <a:srgbClr val="040304"/>
                </a:solidFill>
              </a:rPr>
              <a:t>=3</a:t>
            </a:r>
            <a:endParaRPr lang="en-US" sz="3600" dirty="0">
              <a:solidFill>
                <a:srgbClr val="040304"/>
              </a:solidFill>
            </a:endParaRPr>
          </a:p>
          <a:p>
            <a:r>
              <a:rPr lang="en-US" sz="3600" dirty="0" smtClean="0">
                <a:solidFill>
                  <a:srgbClr val="040304"/>
                </a:solidFill>
              </a:rPr>
              <a:t>x−2y+7z=0</a:t>
            </a:r>
            <a:endParaRPr lang="en-US" sz="3600" dirty="0">
              <a:solidFill>
                <a:srgbClr val="040304"/>
              </a:solidFill>
            </a:endParaRPr>
          </a:p>
          <a:p>
            <a:r>
              <a:rPr lang="en-US" sz="3600" dirty="0">
                <a:solidFill>
                  <a:srgbClr val="040304"/>
                </a:solidFill>
              </a:rPr>
              <a:t>The number of solutions for this system is </a:t>
            </a:r>
            <a:r>
              <a:rPr lang="en-US" sz="3600" dirty="0" smtClean="0">
                <a:solidFill>
                  <a:srgbClr val="040304"/>
                </a:solidFill>
              </a:rPr>
              <a:t>______________</a:t>
            </a:r>
          </a:p>
          <a:p>
            <a:endParaRPr lang="en-US" sz="3600" b="0" i="0" dirty="0">
              <a:solidFill>
                <a:srgbClr val="040304"/>
              </a:solidFill>
              <a:effectLst/>
            </a:endParaRPr>
          </a:p>
          <a:p>
            <a:endParaRPr lang="en-US" sz="3600" dirty="0" smtClean="0">
              <a:solidFill>
                <a:srgbClr val="040304"/>
              </a:solidFill>
            </a:endParaRPr>
          </a:p>
          <a:p>
            <a:r>
              <a:rPr lang="en-US" sz="3600" b="0" i="0" dirty="0" smtClean="0">
                <a:solidFill>
                  <a:srgbClr val="040304"/>
                </a:solidFill>
                <a:effectLst/>
              </a:rPr>
              <a:t>Answer: 1</a:t>
            </a:r>
            <a:endParaRPr lang="en-US" sz="3600" b="0" i="0" dirty="0">
              <a:solidFill>
                <a:srgbClr val="040304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80480" y="1134000"/>
              <a:ext cx="15787080" cy="1016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120" y="1124640"/>
                <a:ext cx="15805800" cy="101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8650" y="930275"/>
            <a:ext cx="1554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40304"/>
                </a:solidFill>
              </a:rPr>
              <a:t>GATE CSE 2008</a:t>
            </a:r>
          </a:p>
          <a:p>
            <a:endParaRPr lang="en-US" sz="3600" b="1" dirty="0">
              <a:solidFill>
                <a:srgbClr val="040304"/>
              </a:solidFill>
            </a:endParaRPr>
          </a:p>
          <a:p>
            <a:endParaRPr lang="en-US" sz="3600" b="1" dirty="0" smtClean="0">
              <a:solidFill>
                <a:srgbClr val="04030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1807438"/>
            <a:ext cx="11353800" cy="6380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164680" y="574200"/>
              <a:ext cx="15139440" cy="801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320" y="564840"/>
                <a:ext cx="15158160" cy="80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7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8650" y="930275"/>
            <a:ext cx="1554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40304"/>
                </a:solidFill>
              </a:rPr>
              <a:t>GATE CSE 2007</a:t>
            </a:r>
          </a:p>
          <a:p>
            <a:endParaRPr lang="en-US" sz="3600" b="1" dirty="0">
              <a:solidFill>
                <a:srgbClr val="040304"/>
              </a:solidFill>
            </a:endParaRPr>
          </a:p>
          <a:p>
            <a:endParaRPr lang="en-US" sz="3600" b="1" dirty="0" smtClean="0">
              <a:solidFill>
                <a:srgbClr val="04030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073275"/>
            <a:ext cx="13716000" cy="6516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82760" y="633240"/>
              <a:ext cx="17701560" cy="8261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3400" y="623880"/>
                <a:ext cx="17720280" cy="82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6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1517DB-94C7-4683-A00E-D9ACDA9E9556}"/>
                  </a:ext>
                </a:extLst>
              </p:cNvPr>
              <p:cNvSpPr txBox="1"/>
              <p:nvPr/>
            </p:nvSpPr>
            <p:spPr>
              <a:xfrm flipH="1">
                <a:off x="2508250" y="1006475"/>
                <a:ext cx="13411200" cy="846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System of Linear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3600" dirty="0"/>
              </a:p>
              <a:p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   </a:t>
                </a:r>
              </a:p>
              <a:p>
                <a:r>
                  <a:rPr lang="en-US" sz="3600" dirty="0"/>
                  <a:t>                                                     AX=B</a:t>
                </a:r>
              </a:p>
              <a:p>
                <a:r>
                  <a:rPr lang="en-US" sz="3600" dirty="0"/>
                  <a:t>Where A is 3*3 matrix, and B are 3*1 column matrices.</a:t>
                </a:r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1517DB-94C7-4683-A00E-D9ACDA9E9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8250" y="1006475"/>
                <a:ext cx="13411200" cy="8463086"/>
              </a:xfrm>
              <a:prstGeom prst="rect">
                <a:avLst/>
              </a:prstGeom>
              <a:blipFill>
                <a:blip r:embed="rId3"/>
                <a:stretch>
                  <a:fillRect l="-1364" t="-1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772600" y="1737720"/>
              <a:ext cx="8659800" cy="7908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240" y="1728360"/>
                <a:ext cx="8678520" cy="79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03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4424"/>
            <a:ext cx="8909050" cy="24252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050" y="1553280"/>
            <a:ext cx="9067800" cy="147995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5400" b="1" dirty="0" smtClean="0">
                <a:latin typeface="+mj-lt"/>
                <a:ea typeface="Roboto Medium" panose="02000000000000000000" pitchFamily="2" charset="0"/>
                <a:cs typeface="Calibri" panose="020F0502020204030204" pitchFamily="34" charset="0"/>
              </a:rPr>
              <a:t>Linear Algebra</a:t>
            </a:r>
            <a:br>
              <a:rPr lang="en-US" sz="5400" b="1" dirty="0" smtClean="0">
                <a:latin typeface="+mj-lt"/>
                <a:ea typeface="Roboto Medium" panose="02000000000000000000" pitchFamily="2" charset="0"/>
                <a:cs typeface="Calibri" panose="020F0502020204030204" pitchFamily="34" charset="0"/>
              </a:rPr>
            </a:br>
            <a:endParaRPr sz="5400" dirty="0">
              <a:latin typeface="+mj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23685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5850" y="4511675"/>
            <a:ext cx="1691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02124"/>
                </a:solidFill>
                <a:latin typeface="Google Sans"/>
              </a:rPr>
              <a:t>LU decomposition of a matrix is the factorization of a given square matrix into two triangular matrices, one upper triangular matrix and one lower triangular matrix, such that the product of these two matrices gives the original matrix. 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131840" y="795240"/>
              <a:ext cx="4241520" cy="6833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2480" y="785880"/>
                <a:ext cx="4260240" cy="68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4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27250" y="999490"/>
                <a:ext cx="16246404" cy="177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 smtClean="0">
                    <a:solidFill>
                      <a:srgbClr val="444444"/>
                    </a:solidFill>
                    <a:latin typeface="Roboto" panose="02000000000000000000"/>
                  </a:rPr>
                  <a:t>Find the LU decomposition of the matrix,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4400" dirty="0" smtClean="0">
                  <a:solidFill>
                    <a:srgbClr val="444444"/>
                  </a:solidFill>
                  <a:latin typeface="MathJax_Size3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999490"/>
                <a:ext cx="16246404" cy="1775422"/>
              </a:xfrm>
              <a:prstGeom prst="rect">
                <a:avLst/>
              </a:prstGeom>
              <a:blipFill>
                <a:blip r:embed="rId4"/>
                <a:stretch>
                  <a:fillRect l="-1163" t="-5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56480" y="1163160"/>
              <a:ext cx="18276120" cy="904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120" y="1153800"/>
                <a:ext cx="18294840" cy="90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4933"/>
          <a:stretch/>
        </p:blipFill>
        <p:spPr>
          <a:xfrm>
            <a:off x="2508250" y="329634"/>
            <a:ext cx="3352800" cy="2567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560960" y="588960"/>
              <a:ext cx="17569080" cy="923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1600" y="579600"/>
                <a:ext cx="17587800" cy="9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4933"/>
          <a:stretch/>
        </p:blipFill>
        <p:spPr>
          <a:xfrm>
            <a:off x="2508250" y="329634"/>
            <a:ext cx="3352800" cy="2567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506480" y="426960"/>
              <a:ext cx="14446800" cy="889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7120" y="417600"/>
                <a:ext cx="14465520" cy="89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4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5.googleusercontent.com/I0JETeHt1hrEXiIWTGxONvIgDXPiqp1-p72M30slt41zwmskITnXlV95W2WBON_ue8yp0V1RlmmdVDch8AEObnhRhfPHoARTKAfZB_qYxGLtEMhMCFnBpJur7S3bpIHa-s_M-7V6tUIv7sTb2Wis_YoHXw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777875"/>
            <a:ext cx="1485026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450" y="2454275"/>
            <a:ext cx="5181600" cy="9985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167720" y="618480"/>
              <a:ext cx="12753360" cy="910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8360" y="609120"/>
                <a:ext cx="12772080" cy="9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3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44760" y="633240"/>
              <a:ext cx="17068320" cy="985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400" y="623880"/>
                <a:ext cx="17087040" cy="98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98650" y="999490"/>
                <a:ext cx="16246404" cy="489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b="1" dirty="0">
                    <a:solidFill>
                      <a:srgbClr val="273239"/>
                    </a:solidFill>
                  </a:rPr>
                  <a:t>GATE-CS-2015 (Set 1) </a:t>
                </a:r>
                <a:endParaRPr lang="en-US" altLang="en-US" sz="3600" b="1" dirty="0" smtClean="0">
                  <a:solidFill>
                    <a:srgbClr val="273239"/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 smtClean="0">
                    <a:solidFill>
                      <a:srgbClr val="273239"/>
                    </a:solidFill>
                  </a:rPr>
                  <a:t>In 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the LU decomposition of the matrix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360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3600" dirty="0">
                  <a:solidFill>
                    <a:srgbClr val="273239"/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 smtClean="0">
                    <a:solidFill>
                      <a:srgbClr val="273239"/>
                    </a:solidFill>
                  </a:rPr>
                  <a:t>if 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the diagonal elements of U are both 1, then the lower diagonal entry l</a:t>
                </a:r>
                <a:r>
                  <a:rPr lang="en-US" altLang="en-US" sz="3600" baseline="-30000" dirty="0">
                    <a:solidFill>
                      <a:srgbClr val="273239"/>
                    </a:solidFill>
                  </a:rPr>
                  <a:t>22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 of L is</a:t>
                </a:r>
                <a:br>
                  <a:rPr lang="en-US" altLang="en-US" sz="3600" dirty="0">
                    <a:solidFill>
                      <a:srgbClr val="273239"/>
                    </a:solidFill>
                  </a:rPr>
                </a:br>
                <a:r>
                  <a:rPr lang="en-US" altLang="en-US" sz="3600" b="1" dirty="0">
                    <a:solidFill>
                      <a:srgbClr val="273239"/>
                    </a:solidFill>
                  </a:rPr>
                  <a:t>(A)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 4</a:t>
                </a:r>
                <a:br>
                  <a:rPr lang="en-US" altLang="en-US" sz="3600" dirty="0">
                    <a:solidFill>
                      <a:srgbClr val="273239"/>
                    </a:solidFill>
                  </a:rPr>
                </a:br>
                <a:r>
                  <a:rPr lang="en-US" altLang="en-US" sz="3600" b="1" dirty="0">
                    <a:solidFill>
                      <a:srgbClr val="273239"/>
                    </a:solidFill>
                  </a:rPr>
                  <a:t>(B)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 5</a:t>
                </a:r>
                <a:br>
                  <a:rPr lang="en-US" altLang="en-US" sz="3600" dirty="0">
                    <a:solidFill>
                      <a:srgbClr val="273239"/>
                    </a:solidFill>
                  </a:rPr>
                </a:br>
                <a:r>
                  <a:rPr lang="en-US" altLang="en-US" sz="3600" b="1" dirty="0">
                    <a:solidFill>
                      <a:srgbClr val="273239"/>
                    </a:solidFill>
                  </a:rPr>
                  <a:t>(C)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 6</a:t>
                </a:r>
                <a:br>
                  <a:rPr lang="en-US" altLang="en-US" sz="3600" dirty="0">
                    <a:solidFill>
                      <a:srgbClr val="273239"/>
                    </a:solidFill>
                  </a:rPr>
                </a:br>
                <a:r>
                  <a:rPr lang="en-US" altLang="en-US" sz="3600" b="1" dirty="0">
                    <a:solidFill>
                      <a:srgbClr val="273239"/>
                    </a:solidFill>
                  </a:rPr>
                  <a:t>(D)</a:t>
                </a:r>
                <a:r>
                  <a:rPr lang="en-US" altLang="en-US" sz="3600" dirty="0">
                    <a:solidFill>
                      <a:srgbClr val="273239"/>
                    </a:solidFill>
                  </a:rPr>
                  <a:t> 7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0" y="999490"/>
                <a:ext cx="16246404" cy="4894097"/>
              </a:xfrm>
              <a:prstGeom prst="rect">
                <a:avLst/>
              </a:prstGeom>
              <a:blipFill>
                <a:blip r:embed="rId4"/>
                <a:stretch>
                  <a:fillRect l="-1125" t="-1993" b="-3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99720" y="1649160"/>
              <a:ext cx="15963840" cy="698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0360" y="1639800"/>
                <a:ext cx="15982560" cy="69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1097337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E6F551-3655-430E-B473-76201062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27250" y="999490"/>
                <a:ext cx="16246404" cy="3283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 smtClean="0">
                    <a:solidFill>
                      <a:srgbClr val="444444"/>
                    </a:solidFill>
                    <a:latin typeface="Roboto" panose="02000000000000000000"/>
                  </a:rPr>
                  <a:t>In the LU decomposition of the matrix,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4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4400" dirty="0" smtClean="0">
                  <a:solidFill>
                    <a:srgbClr val="444444"/>
                  </a:solidFill>
                  <a:latin typeface="MathJax_Size3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 smtClean="0">
                    <a:solidFill>
                      <a:srgbClr val="444444"/>
                    </a:solidFill>
                    <a:latin typeface="Roboto" panose="02000000000000000000"/>
                  </a:rPr>
                  <a:t>if </a:t>
                </a:r>
                <a:r>
                  <a:rPr lang="en-US" altLang="en-US" sz="3600" dirty="0">
                    <a:solidFill>
                      <a:srgbClr val="444444"/>
                    </a:solidFill>
                    <a:latin typeface="Roboto" panose="02000000000000000000"/>
                  </a:rPr>
                  <a:t>the diagonal elements of </a:t>
                </a:r>
                <a:r>
                  <a:rPr lang="en-US" altLang="en-US" sz="4400" dirty="0" smtClean="0">
                    <a:solidFill>
                      <a:srgbClr val="444444"/>
                    </a:solidFill>
                    <a:latin typeface="MathJax_Math-italic"/>
                  </a:rPr>
                  <a:t>U</a:t>
                </a:r>
                <a:r>
                  <a:rPr lang="en-US" altLang="en-US" sz="3600" dirty="0">
                    <a:solidFill>
                      <a:srgbClr val="444444"/>
                    </a:solidFill>
                    <a:latin typeface="Roboto" panose="02000000000000000000"/>
                  </a:rPr>
                  <a:t> are both </a:t>
                </a:r>
                <a:r>
                  <a:rPr lang="en-US" altLang="en-US" sz="4400" dirty="0" smtClean="0">
                    <a:solidFill>
                      <a:srgbClr val="444444"/>
                    </a:solidFill>
                    <a:latin typeface="MathJax_Main"/>
                  </a:rPr>
                  <a:t>1</a:t>
                </a:r>
                <a:r>
                  <a:rPr lang="en-US" altLang="en-US" sz="3600" dirty="0" smtClean="0">
                    <a:solidFill>
                      <a:srgbClr val="444444"/>
                    </a:solidFill>
                    <a:latin typeface="Roboto" panose="02000000000000000000"/>
                  </a:rPr>
                  <a:t>, </a:t>
                </a:r>
                <a:r>
                  <a:rPr lang="en-US" altLang="en-US" sz="3600" dirty="0">
                    <a:solidFill>
                      <a:srgbClr val="444444"/>
                    </a:solidFill>
                    <a:latin typeface="Roboto" panose="02000000000000000000"/>
                  </a:rPr>
                  <a:t>then the trace of </a:t>
                </a:r>
                <a:r>
                  <a:rPr lang="en-US" altLang="en-US" sz="4400" dirty="0" smtClean="0">
                    <a:solidFill>
                      <a:srgbClr val="444444"/>
                    </a:solidFill>
                    <a:latin typeface="MathJax_Math-italic"/>
                  </a:rPr>
                  <a:t>L</a:t>
                </a:r>
                <a:r>
                  <a:rPr lang="en-US" altLang="en-US" sz="3600" dirty="0">
                    <a:solidFill>
                      <a:srgbClr val="444444"/>
                    </a:solidFill>
                    <a:latin typeface="Roboto" panose="02000000000000000000"/>
                  </a:rPr>
                  <a:t> is</a:t>
                </a:r>
                <a:r>
                  <a:rPr lang="en-US" altLang="en-US" sz="4400" dirty="0">
                    <a:solidFill>
                      <a:srgbClr val="444444"/>
                    </a:solidFill>
                    <a:latin typeface="MathJax_Main"/>
                  </a:rPr>
                  <a:t>?</a:t>
                </a:r>
                <a:r>
                  <a:rPr lang="en-US" altLang="en-US" sz="5400" dirty="0"/>
                  <a:t/>
                </a:r>
                <a:br>
                  <a:rPr lang="en-US" altLang="en-US" sz="5400" dirty="0"/>
                </a:br>
                <a:endParaRPr lang="en-US" altLang="en-US" sz="5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999490"/>
                <a:ext cx="16246404" cy="3283528"/>
              </a:xfrm>
              <a:prstGeom prst="rect">
                <a:avLst/>
              </a:prstGeom>
              <a:blipFill>
                <a:blip r:embed="rId4"/>
                <a:stretch>
                  <a:fillRect l="-1163" t="-2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893360" y="1192680"/>
              <a:ext cx="11251440" cy="55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4000" y="1183320"/>
                <a:ext cx="11270160" cy="55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0136" y="628651"/>
            <a:ext cx="18221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GATE CS 2022</a:t>
            </a:r>
            <a:endParaRPr lang="en-US" sz="3600" b="1" dirty="0"/>
          </a:p>
          <a:p>
            <a:r>
              <a:rPr lang="en-US" sz="3600" dirty="0" smtClean="0"/>
              <a:t>Consider </a:t>
            </a:r>
            <a:r>
              <a:rPr lang="en-US" sz="3600" dirty="0"/>
              <a:t>solving the following system of simultaneous equations using LU decomposition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5632450" y="1828980"/>
            <a:ext cx="3604175" cy="219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52148" y="4783575"/>
            <a:ext cx="6654386" cy="701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57" dirty="0"/>
              <a:t>Where L and U are denoted as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947885" y="4415095"/>
            <a:ext cx="8016290" cy="234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10797" y="3856790"/>
            <a:ext cx="14280874" cy="70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957" dirty="0"/>
              <a:t>Which one of the following is the correct combination of values for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4852992" y="3856790"/>
            <a:ext cx="2705068" cy="8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061720" y="1767240"/>
              <a:ext cx="15507360" cy="917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360" y="1757880"/>
                <a:ext cx="15526080" cy="9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68275"/>
            <a:ext cx="5225680" cy="624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08960" y="176760"/>
              <a:ext cx="13224600" cy="799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600" y="167400"/>
                <a:ext cx="13243320" cy="80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5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60" name="Google Shape;6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2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 extrusionOk="0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2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73655" y="396875"/>
            <a:ext cx="120315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450" y="564514"/>
            <a:ext cx="12801600" cy="54480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415240" y="1192680"/>
              <a:ext cx="17362800" cy="9145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5880" y="1183320"/>
                <a:ext cx="17381520" cy="9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6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30280" y="147240"/>
              <a:ext cx="18997560" cy="1114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920" y="137880"/>
                <a:ext cx="19016280" cy="111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8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2051050" y="1006475"/>
            <a:ext cx="14782800" cy="39703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77" t="-2300" b="-49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24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04" y="1081607"/>
            <a:ext cx="16359375" cy="37239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64680" y="3092400"/>
              <a:ext cx="12105720" cy="359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320" y="3083040"/>
                <a:ext cx="12124440" cy="36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6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02" y="1154903"/>
            <a:ext cx="13212198" cy="5520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14480" y="324000"/>
              <a:ext cx="15183360" cy="1039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5120" y="314640"/>
                <a:ext cx="15202080" cy="104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2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83160" y="780480"/>
              <a:ext cx="13740480" cy="5124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3800" y="771120"/>
                <a:ext cx="13759200" cy="51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/>
        </p:nvSpPr>
        <p:spPr>
          <a:xfrm>
            <a:off x="831850" y="2149475"/>
            <a:ext cx="18135600" cy="39703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1" t="-2457" b="-49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52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746</Words>
  <Application>Microsoft Office PowerPoint</Application>
  <PresentationFormat>Custom</PresentationFormat>
  <Paragraphs>65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Google Sans</vt:lpstr>
      <vt:lpstr>MathJax_Main</vt:lpstr>
      <vt:lpstr>MathJax_Math-italic</vt:lpstr>
      <vt:lpstr>MathJax_Size3</vt:lpstr>
      <vt:lpstr>Roboto</vt:lpstr>
      <vt:lpstr>Roboto Medium</vt:lpstr>
      <vt:lpstr>Sofia</vt:lpstr>
      <vt:lpstr>sofia-pro</vt:lpstr>
      <vt:lpstr>Trebuchet MS</vt:lpstr>
      <vt:lpstr>urw-din</vt:lpstr>
      <vt:lpstr>Office Theme</vt:lpstr>
      <vt:lpstr>System of 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Algebra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Sakshi Singhal</cp:lastModifiedBy>
  <cp:revision>67</cp:revision>
  <dcterms:created xsi:type="dcterms:W3CDTF">2021-04-08T12:59:42Z</dcterms:created>
  <dcterms:modified xsi:type="dcterms:W3CDTF">2024-07-28T06:10:13Z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