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9" r:id="rId2"/>
    <p:sldId id="320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261" r:id="rId5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3:46:49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29289 5972 0,'0'0'0,"0"-123"0,0 82 15,-41 41 1,41 82 46,0 164-62,0 81 0,0-41 16,0 1-16,0-42 16,0 614-1,0-614 1,0 369-1,0-369 1,0-40-16,0 204 16,0-245-1,41-1-15,-41 1 0,0-41 16,0-1-16,0 42 31,0-82-31,0 0 0,0-42 16,0 42-16,-81-41 15</inkml:trace>
  <inkml:trace contextRef="#ctx0" brushRef="#br0" timeOffset="740.143">26385 9572 0,'0'0'0,"0"-82"16,-164 82-1,164-41 1,-41 41-16,123 0 63,82 0-63,409 0 31,-205 0-31,163 0 0,738 0 15,-492 0 1,0 0-16,-41-82 16,164 82-16,-122 0 15,-83 0-15,-122 0 16,-1 0-16,-81-123 16,0 123-16,-123 0 15,82-81-15,-82 81 16,-40 0-16,244-82 15,-367 82 1,40 0-16,-40 0 16,490-82-1,-572 41 1,0 41-16,-1 0 16,42-82-16,-82 82 15,0 0-15,-41 0 16,0-41-1</inkml:trace>
  <inkml:trace contextRef="#ctx0" brushRef="#br0" timeOffset="4406.8052">29535 9449 0,'0'-41'47,"0"0"-16,41 0-15,0-81-1,-41 81 1,122 0-16,-122-41 16,82 41-16,-41-123 15,41 83 1,-82-1-16,123 0 16,-123-41-16,81 41 15,-81 42-15,82-42 16,41 0-1,-123 0-15,82 41 16,-82 0-16,82 41 16,-1-163-16,1 40 15,0 82-15,-41 0 16,41-41-16,-41 82 16,-41-81-16,81 81 15,1-82-15,0 0 16,41 41-1,-82 41 1,40-82-16,1 82 16,-82-41-1,82 41-15,-41 0 16,41 0 0,-41 0-1,0 0 1,-41 82-16,81-82 15,1 82-15,-82-41 16,123 82 0,-41-83-16,-82 42 15,82-41-15,-82 41 16,81 82 0,42-83-16,-123 1 15,82 0-15,-82 0 16,82-41-16,-82 81 15,82-40-15,-82 0 16,41 0-16,-41 0 0,81 40 16,-81-40-16,82-41 15,-82 41-15,41 82 32,41-83-32,-82 1 0,41 41 15,-41-82-15,82 0 16,-82 0-16,40 40 15,42 42 1,-82-82-16,82 0 16,0 123-1,0-164-15,-82 81 16,82-81-16,-82 82 0,81-82 16,-81 82-16,82-82 15,-82 82-15,123-82 16,-123 82-16,82-82 15,0 122-15,-42-122 16,1 41-16,82 41 16,-41-41-1,-41-41 1,-41 41 0,41-41-16,41 0 15,-1 0 1,1 0-1,-41-41 1,41-41 0,-82 41-16,41 41 15,-41-122-15,82 81 16,-1-82 0,1-41-1,-82 123-15,41 0 16,-41-40-16,82 40 15,-82 0-15,0-41 16,82 0-16,-41-40 16,-41-1-1,81 41-15,-81 0 16,41 0-16,41 1 16,-82-42-16,82 41 0,41-82 31,-123 83-31,41-83 0,-41 82 15,81 0-15,-81 1 16,41-83 0,41 41-16,-82 41 15,41 42-15,-41-42 16,0 41-16,41 0 16,-41-41-16,82 0 15,-82 0-15,41 42 16,-41-83-16,82-41 15,-42 123 1,-40-40-16,82 40 0,-82 0 16,41-41-16,-41 41 15,82 0-15,-41-123 32,-41 124-32,41-42 0,-41 41 15,122 0-15,-122-41 16,41 41-16,-41 0 15,82-40 1,0-1-16,0 0 16,0 41 15,-1 41-15,-81-41-1,41 41-15,0 0 16,41 0 15,0 0-15,0 0-1,-41 82 1,40 0 0,-81 0-16,82-42 15,-82 1-15,0 41 16,41 41-1,-41-41-15,0-1 0,0 42 16,0-41 0,82 0-16,-82 81 15,0-81-15,41 82 16,-41-82-16,0-1 16,82 1-16,-82 41 15,0 0-15,0-1 16,41 1-16,-41 0 15,0 0-15,0-42 16,81 83-16,-81 81 16,82-122-1,-82 0-15,41-41 0,-41-1 16,82 42 0,-82 0-16,82 41 0,40 40 31,-122-122-31,82 0 0,-82-1 15,82 42-15,-82-41 16,82 82 0,41-42-16,-123-40 15,81 0-15,-81 0 16,82 40-16,0 1 16,-41-41-16,123 123 15,-123-124 1,-41-40-16,163 82 15,-163-82-15,123 0 16,-82 41-16,41-42 0,-42 42 16,1-41-16,41 41 15,-41-82-15,41 82 16,-41-82-16,82 41 31,-83-41-31,1 82 0,41-82 16,0 0-1,-41 0 1,0 0 0,-41-41-16,82 41 15,-82-41-15,81 41 16,-81-41-16,82-41 16,0 82-16,-82-82 15,82 82-15,-82-82 16,82 82-16,-82-122 15,82 122-15,-82-123 16,122 82-16,-122-41 16,82 82-16,0-82 15,-82-40 1,41 81-16,-41 0 16,82-41-16,-82 41 15,40-41-15,-40 1 16,82-124-1,-41 164-15,-41-41 0,82 41 16,-82-40 0,0-1-16,82-123 15,-41 123-15,-41 1 16,122-1-16,-122 0 16,82-41-16,-82 42 15,82-42-15,-82 0 16,82 41-16,-82-40 15,82-42-15,-82 41 16,82 1-16,-82-1 16,81 0-16,-81 0 15,123 1-15,-123-1 16,82 0-16,-82 1 16,123 40-16,-123 0 0,41-123 31,40 124-31,-81-1 0,41 0 15,-41 0-15,0 0 16,82-40-16,-82 40 16,0-82-1,41 82-15,-41 1 16,0-42-16,0 82 16,0 0-16,41-82 15,-41 82 1,0 1-16,0-83 15,0 41 1,0 41 0,0 0-16,0-82 15</inkml:trace>
  <inkml:trace contextRef="#ctx0" brushRef="#br0" timeOffset="5415.0459">39557 8917 0,'41'0'62,"41"0"-62,-1 0 16,1 0-16,0 0 15,123 0 1,-83 0-16,1 0 16,41-41-16,-1 41 15,1 0-15,0 0 16,-1 0-16,124 0 15,-165 0 1,-40 0-16,41 0 0,0 0 16,-1 0-16,124-41 31,-124 41-31,1 0 0,0 0 16,0 0-16,-1 0 15,1 0-15,0 0 16,122 0-1,-81 0-15,-1 0 16,1 0-16,0 0 16,-1 0-16,1 0 15,0 0-15,40 0 16,-40 0-16,-1 0 0,1 0 16,-41 0-16,-1 0 15,-40 0-15,0 0 16,0 0-16,0 0 15,0 0-15,-42 0 16,1 0-16,41 0 16,0 0-1</inkml:trace>
  <inkml:trace contextRef="#ctx0" brushRef="#br0" timeOffset="9797.3166">40171 12231 0,'0'0'0,"-82"0"16,0 0 0,41-41-1,0 41 1,-41 0-16,41 0 31,164 0 47,41 0-78,81 0 16,-40 0-16,40 0 15,-81-82-15,-1 82 16,1 0-16,41 0 16,-124 0-1,-40 0-15,-82 0 47,-40 0-47,-1 0 16,-41 0-16,0 0 15,-81 41-15,40-41 16,-163 0 0,204 0-16,41 0 15,1 0-15,-1 0 16,41 0-16,0 0 16,164 0 62,40-41-78,42 41 0,-42 0 15,1 0-15,41 0 32,-164 0-32,-123 0 46,-41 0-46,0 0 16,-40 41-16,-1-41 0,0 0 16,1 0-1,-1 41-15,82-41 16,41 0-16,82 0 47,82 0-47,0 0 15,-1 0-15,1 0 16,0 0-16,0 0 16,-1 0-16,-40 0 15,-41 0-15,0 0 16,-82 0 31,0 0-32,-82 0-15,42 0 0,-1 0 16,0 81-16,41-81 16,41 41-1</inkml:trace>
  <inkml:trace contextRef="#ctx0" brushRef="#br0" timeOffset="14776.8721">34648 10840 0,'-41'82'63,"0"-82"-48,-40 0 1,-1 40-16,41-40 16,0 0-16,-41 0 15,0 0-15,-40 0 0,81 0 16,0 0-1,0 0-15,-41 0 16,205 0 78,-41 0-79,40 0-15,-40 0 16,41 0-16,-41 0 16,-1 0-16,42 0 15,-41 0-15,0 0 0,0 0 16,-1 0-16,-40 0 16,-123 0 77,1 0-93,-42 0 16,0 0 0,1 0-16,-1 0 0,0 0 15,0 0-15,1 0 16,40 0-16,0 0 15,123 0 48,82 0-63,-1 0 16,206 0-1,-206-81 1,-40 81-16,0 0 15,0 0-15,-123 0 63,-123 0-47,1 0-16,-165 41 31,206-41-31,40 0 0,245 0 62,1-82-62,-41 82 16,0 0-16,-1-41 16,-81 41-16,0 0 15,0 0 1,-123 0 46,0 0-62,1 0 16,40 0-16,-41 0 16,123 82 46,0-82-46</inkml:trace>
  <inkml:trace contextRef="#ctx0" brushRef="#br0" timeOffset="15360.5926">34239 10922 0,'0'0'0,"-82"0"0,41 40 16,-40-40 0,40 0-1,82 0 63,40 0-78,42 0 16,-41 0 0,0 0-16,0 0 0,-1 0 15,42 0-15,-41 0 16,-41 0-1,41 0-15,-123 0 94,-41 0-63</inkml:trace>
  <inkml:trace contextRef="#ctx0" brushRef="#br0" timeOffset="15732.4945">34198 10962 0,'0'0'15,"-82"0"-15,164 0 78,0 0-62,0 0-16,0 0 16,-41 0-16,40 0 15,-40 0 1,41 0-16</inkml:trace>
  <inkml:trace contextRef="#ctx0" brushRef="#br0" timeOffset="18137.7988">40211 12231 0,'0'-82'32,"0"123"249,0-82 500,0 82-359,-40-41-391,-1 41-15,-41-41-1,41 0 17</inkml:trace>
  <inkml:trace contextRef="#ctx0" brushRef="#br0" timeOffset="19547.104">34485 10840 0,'0'-41'0,"-41"41"63,41 41-32,0-82 109,0 82-108,-82 0-17,82 0 32,82-41 0,-82-41-16,0-41-15,0 123 31,-82-41-47,82 41 15,41-41 157</inkml:trace>
  <inkml:trace contextRef="#ctx0" brushRef="#br0" timeOffset="20752.841">34321 9613 0,'0'-41'16,"0"0"15,0-41 0,0 123 48,0 82-64,0-82-15,0-1 16,0 83-1,0-82-15,0 41 16</inkml:trace>
  <inkml:trace contextRef="#ctx0" brushRef="#br0" timeOffset="20916.4119">34321 10022 0,'0'41'63</inkml:trace>
  <inkml:trace contextRef="#ctx0" brushRef="#br0" timeOffset="21226.9125">34403 10717 0,'0'41'16</inkml:trace>
  <inkml:trace contextRef="#ctx0" brushRef="#br0" timeOffset="22083.1226">40539 9040 0,'0'41'47,"0"0"-31,0 0-16,0 40 16,0 1-16,0 41 15</inkml:trace>
  <inkml:trace contextRef="#ctx0" brushRef="#br0" timeOffset="22261.8894">40539 9981 0,'0'41'31,"41"0"0,-41 40-15</inkml:trace>
  <inkml:trace contextRef="#ctx0" brushRef="#br0" timeOffset="22419.3125">40580 10390 0,'0'82'47,"0"-41"-32,0 40 1</inkml:trace>
  <inkml:trace contextRef="#ctx0" brushRef="#br0" timeOffset="22582.7817">40580 11003 0,'0'0'16,"0"41"-16,0 82 15,0 0 1,0-1 15,0-81-31,0 41 0</inkml:trace>
  <inkml:trace contextRef="#ctx0" brushRef="#br0" timeOffset="22833.6404">40457 11985 0,'0'82'46,"41"-41"-14,-41 0-1</inkml:trace>
  <inkml:trace contextRef="#ctx0" brushRef="#br0" timeOffset="23677.7778">34403 10267 0,'0'41'78,"0"41"-78,0-41 0,0 0 16,0 40-16,0-40 15,0 0 1,0 0-16</inkml:trace>
  <inkml:trace contextRef="#ctx0" brushRef="#br0" timeOffset="25320.3773">34444 11249 0,'0'41'62,"0"41"-46,0-1-16,0 1 15,0 41-15,0 122 16,0-122 0,0 41-16,0-42 0,0-40 15,0 41-15,0 0 16,0-42-16,0 42 15,0-41 1,41 0-16,-41 0 0,81-1 16,-40 1-16,41-41 15,-41 41 1,0-41-16,41-41 0,-41 82 16,40-82-16,42 122 15,-41-122-15,41 82 16,40 0-1,-40-82-15,-41 0 16,0 0-16,-1 0 16,1 0-16,82 0 15,-82 0-15,-41 0 16,0 0-16,40 0 16,-40-41-16,0 41 15,82-41-15,-82 41 16,41-82-16,-1 82 15,1-41-15,-41 41 16,0-81-16,82 81 16,-41-41-1,-42 41-15,1 0 16,41 0-16,-41 0 16,0 0-16,41 0 15,0 0 1,40 41-1,-81-41-15,41 122 32,0-122-32,-82 41 15,82-41-15,-82 41 16,41-41-16,-1 82 16,1-82-1,41 0 1,-41 0-1,41-41 1,0 41 0,0-82-1,-1 41-15,1 41 0,0-82 16,0 82-16,41-40 16,-42 40-16,-40 0 15,0 0 1,41 0-16,41 0 15,-82 40-15,0 42 16,163 41 0,-122-41-16,0-82 15,40 82-15,-40-82 16,0 0-16,0 0 16,0 0-16,40-41 15,-122 0-15,82 0 16,-82-41-16,82 0 15,-82 0-15,123-122 32,-1 122-32,-81 41 0,-41-41 15,123 42-15,-123-1 16,41-41-16,-41 41 16,41-82-1,-41 82-15,0 0 16,0-40-16,0 40 15,82-41 1,-82 0 0</inkml:trace>
  <inkml:trace contextRef="#ctx0" brushRef="#br0" timeOffset="26498.4453">36734 14562 0,'0'0'0,"0"-41"15,0 123 32,0 123-47,0 40 16,0-81-16,0-1 15,0 83 1,0-165-16,-81 1 16,81 0-1,-41-82-15,0 0 32,-41 0-32,82-82 15,0 41-15,0-40 16,0 121 31,41-40-32,-41 41-15,123-41 16,-42 0 0,1 0-16,-41 0 15,0-41-15,41 1 0,-82-1 16,82-41-1,-82 41-15,0 0 0,41-41 16,-41 41-16,0 0 16,0 82 15,0 0-15,0 41-16,0-41 15,0 0-15,81 41 16,1-82-1,-82 41-15,82-41 16,-41 0-16,41 0 16,-82-82-16,82-41 31,-82 41-31,0 0 0,-41 1 16,-41 40-1,0 41 1,41 0-1,41 81-15</inkml:trace>
  <inkml:trace contextRef="#ctx0" brushRef="#br0" timeOffset="27496.477">37798 15257 0,'0'0'0,"0"-81"0,41-42 31,-82 164 0,41 0-15,-82 41-16,82-42 15,0 1-15,0 41 16,0 0 0,41-82-16,41 0 15,-41 0-15,0 0 16,40 0-16,-40-82 16,0 82-16,41-123 15,0 83-15,0-83 16,-82 82-1,41 41-15,0 0 63,-41 41-63,0-82 78,0 0-62,-41 41-1,-41 0 1,82 41 0,-123 123-1,123-124 1,0 42-1,0 0 1,41-82-16,0 0 16,-41-41-16,82 41 15,-82-82 1,41-40 0,-41 81-16,0-41 0,0 164 46,0 0-30,0-42-16,0 1 16,0 41-1,81-82-15,-40 0 16,41 0 0,0-82-1,0-40 1,-82-1-16,82 0 15,-82-40-15,0-42 16,0 123-16,0 164 47,0 41-47,0 0 16,-41 40-16,41-81 15,0 82 1,82-83-16,-1 1 15,-40-82-15,41 0 16</inkml:trace>
  <inkml:trace contextRef="#ctx0" brushRef="#br0" timeOffset="28247.3127">39557 15012 0,'0'41'63,"0"0"-47,0 41-16,0-41 15,0-1-15,0 1 16,0 41-1,0-123 17,82 0-17,-82 0-15,82-81 16,-82 81-16,81 41 16,-81-41-1,41 82 1,-41 0-1,0 41-15,0-42 16,0 1 0,41-41 15,41 0-31,-41 0 16,-41-122-1,41 81-15,-41-41 16,82 82-1,-82 41 1,0 0 0,0 41-1,0 40 1,41-122-16,-41 41 16,40-41-1,42-82 1,0-40-1,-82 81-15,0-41 16,82 0-16,-82 0 31,0 164 1,0 0-32,0 0 15,-41 0 1,41-1-16,123-81 31</inkml:trace>
  <inkml:trace contextRef="#ctx0" brushRef="#br0" timeOffset="28418.5165">40539 14439 0,'0'41'32,"82"-41"-32,-82 82 15</inkml:trace>
  <inkml:trace contextRef="#ctx0" brushRef="#br0" timeOffset="28822.6755">40702 14808 0,'0'81'47,"0"-40"-47,0 0 16,0 41-16,0 0 15,41-82 32,-41-41-31,82-41-16,-82 41 16,41-41-16,-41 1 0,82 40 15,-41 41 16,-41 41-15,0-1-16,0 42 16,0-41-16,0 0 15,0 41-15,0-41 16,0 41 0</inkml:trace>
  <inkml:trace contextRef="#ctx0" brushRef="#br0" timeOffset="29100.3382">41275 14726 0,'0'-41'16,"0"82"31,0 41-47,0 40 0,0-40 16,-41 0-16,41-41 15,0 0-15</inkml:trace>
  <inkml:trace contextRef="#ctx0" brushRef="#br0" timeOffset="29250.8143">41398 14521 0,'0'41'16,"41"41"-1,-41-41-15</inkml:trace>
  <inkml:trace contextRef="#ctx0" brushRef="#br0" timeOffset="29830.0544">41480 14971 0,'0'41'31,"0"0"-15,0 0-16,0 0 0,0 41 16,0-42-16,0 1 15,0-82 48,81 1-48,-81-42-15,123 0 16,-41 82 0,-41 0 15,-41 41-31,0 0 0,0 0 15,0 40-15,0-40 16,0 0 0,82-41 15,-1-122-15,-81 81-1,82-41-15,-82 41 16,82-41-16,-41 164 47,-41 0-47,0-41 15,0 0-15,0-1 0,0 42 16,82 0 0,41-82-1</inkml:trace>
  <inkml:trace contextRef="#ctx0" brushRef="#br0" timeOffset="30226.6873">42707 14971 0,'0'-41'0,"0"-81"16,0 40 0,-82 164 30,82-42-46,-82 42 16,82 82 0,0-123-16,0 41 15,82-82 17,0 0-17,-82-123 1,0 41-16,41 0 15,-41 0-15,0 42 16,0 121 15,0 1-15,0 82 0,-82-82-16,82-1 0,0-40 15,0 0-15,41-41 16,-41 82-16</inkml:trace>
  <inkml:trace contextRef="#ctx0" brushRef="#br0" timeOffset="30789.0417">37021 16116 0,'0'0'0,"-205"0"0,-40 0 15,81 0-15,1 0 16,81 0-16,0 0 15,82 82 17,82-82-17,81 0-15,451 82 16,-246-82-16,82 82 16,41-82-16,41 0 15,122 0-15,778 82 16,-859-82-1,-82 0-15,-123 0 16,-41 0-16,-204 0 16,-41 0-1,-82-41 1,-82 41 62,41 0-62,41 41-1,-41-41-15</inkml:trace>
  <inkml:trace contextRef="#ctx0" brushRef="#br0" timeOffset="40033.8674">40457 12190 0,'41'41'63,"-41"40"-63,82 1 15,-41 0-15,40 0 16,-40-41-16,41 40 16,41-40-16,-41-41 0,40 123 15,1-123 1,41 0-16,81 0 0,164 0 31,-82 0-31,83 0 0,-83 0 16,0-41-16,0 41 15,1 0-15,-42-82 16,164 82 0,-246-81-16,-81 81 15,0-82-15,0 82 16,-1-82-16,1 82 15,-41-82-15,0 82 0,-41-82 16,-1 82 0,-40-41-1,0 1 17,-40 40 93,-42 0-110,0 0-15,41 0 31,0 0-31,-41 0 16,41 0 15,41-82 32,0 41-48,123 41 1,-82 0-16,41 0 31,41 0-15,-83 82-16,42-41 0,-82 40 16,82-40-16,-82 0 15,0 82 1,0-82-16,-41 41 15,0-42-15,-41 42 16,1-82-16,40 82 16,0-82-16,41 41 15,-82-41-15</inkml:trace>
  <inkml:trace contextRef="#ctx0" brushRef="#br0" timeOffset="43335.2712">40293 8222 0,'0'-82'0,"41"82"32,-41-41-32,0 0 46,0-41-14,0 42-1,0-1 0,-41 41-15,41-41 15,-41 41-31,-40 0 78,40 0-47,0 0 1,41 41-17,0 40 1,-82-81-16,82 82 16,0-41-16,0 0 15,0 41 1,0 41-1,0-83 1,41-40 15,0 0 1,0 0-1,0 0 0,40 0 0,-81-81-15,41 81-16,-41-82 16,82 0-1,-82 41 1,0-41-1,41 82-15,-41-41 16,0 82 47,0 0-48,0 82-15,0-82 16,0 0-16,0 0 15,0 40 1,41-81 0,41 0-16,0 0 15,-42 0-15,1-40 16,41-1-16,-41-41 16,-41-41-16</inkml:trace>
  <inkml:trace contextRef="#ctx0" brushRef="#br0" timeOffset="44243.3678">33585 7690 0,'0'0'15,"0"-41"1,0 164 47,0 0-63,0-1 15,0-40-15,0 41 16,0-41-16,-41-41 15,41-1-15,0 42 0,0-41 32,0-82 15,0-41-47,0 42 15,0-1-15,81-41 16,42 41-1,-82 41 1,41 82 0,-82 0-1,0-1 1,0 1-16,0-41 16,-41-41-1,-41 41-15,0-41 16,41 0-1</inkml:trace>
  <inkml:trace contextRef="#ctx0" brushRef="#br0" timeOffset="45351.9707">12313 11740 0,'-82'-41'31,"82"0"-31,-41 82 47,41 41-47,0 40 0,-82 1 16,82 0-16,-40 40 15,40-40-15,0 0 16,-82 40-16,82-122 16,0 0-16,0-82 62,0-41-62,41-40 16,-41-42-16,81-40 15,-81 40-15,123-41 16,0-122 0,-123 286-16,41 0 15,41 41 1,40 82 0,-122 41-1,41 81-15,-41 1 16,0 0-16,0 81 15,0 0-15,0-122 16,0-41-16,0-42 16,0 1-16,82 0 15,0-82 1,0 0 0,-82-82-1,81-41-15,-81 1 16,82-1-16,-82 0 0</inkml:trace>
  <inkml:trace contextRef="#ctx0" brushRef="#br0" timeOffset="45614.0453">11945 12353 0,'0'0'0,"-123"0"16,246-41 15,-41 41-15,40 0-16,165-81 15,-124 81 1,1 0-16,0 0 15,-42 0-15</inkml:trace>
  <inkml:trace contextRef="#ctx0" brushRef="#br0" timeOffset="45968.1767">13704 11862 0,'0'-81'16,"0"40"0,-41 82 46,41 81-62,0 1 16,0 0-16,0 81 15,0 164 1,0-245-16,0-41 0,0 0 16,41-82-1,41 0 1,-1-41 0,-81 0-16,82-82 15,-82 41-15,0 1 16</inkml:trace>
  <inkml:trace contextRef="#ctx0" brushRef="#br0" timeOffset="46152.7519">13499 12435 0,'0'0'0,"-41"0"0,123 0 31,0 0-15,41 0-16,122 0 16</inkml:trace>
  <inkml:trace contextRef="#ctx0" brushRef="#br0" timeOffset="46718.2002">16076 12353 0,'0'-82'15,"123"1"1,-41 81-16,0 0 15,-41 0-15,0 81 16,-41-40 0,0 41-16,0 0 15,-41 41-15,0-42 16,-41 1-16,41 0 0,-41-41 31,82-82 0,41-41-31,0 0 0,41 1 16,-41-1-16,41-41 16,-42 82-16,-40 0 15,82-40-15,-82 40 16,82-41 0,-82 0-1,-41 164 16,41 0-15,-123 40-16,123-40 0,0 41 16,0-41-16,0 40 15,0-40-15,0-41 16,41 41 0,41-82-16,0 41 0,0-41 15,0 0-15,-1 0 16</inkml:trace>
  <inkml:trace contextRef="#ctx0" brushRef="#br0" timeOffset="46904.1187">17263 12517 0,'0'0'0,"82"0"31,-1 0-31,-40 0 16,41 0 0</inkml:trace>
  <inkml:trace contextRef="#ctx0" brushRef="#br0" timeOffset="47048.7894">17222 12803 0,'0'0'0,"82"0"32,40 0-17,1 0-15,0 0 16</inkml:trace>
  <inkml:trace contextRef="#ctx0" brushRef="#br0" timeOffset="47602.9657">18490 12394 0,'0'0'0,"0"-82"0,-41 1 31,41 40-31,-41 41 16,0 0 0,-41 0-1,1 41 1,81 40-16,-41 1 16,41 0-16,0 41 15,-82-1-15,82-40 16,0-41-16,41 41 15,41-82 1,-1-41-16,42-82 31,-123 41-31,123 42 0,-123-1 16,41-41 0,-41 41-16,0 0 0,0-41 15,0 41 1,0 123 31,-41 0-47,41 0 15,0 40-15,0 42 16,0-82 0,0-41-16,82-41 0,-1 123 15,-40-123-15</inkml:trace>
  <inkml:trace contextRef="#ctx0" brushRef="#br0" timeOffset="47835.8438">19022 12680 0,'0'0'0,"0"123"78,0-41-78,0 0 0,0 0 15,0-41-15,0 40 16,0-40-16,0 0 16</inkml:trace>
  <inkml:trace contextRef="#ctx0" brushRef="#br0" timeOffset="49478.3605">19922 12721 0,'0'0'0,"-41"0"46,-41 82-46,-41-41 16,41 41-16,1-41 16,-1 41-16,0-41 15,0 40 1,-41 42 0,42-123-16,81 41 15,-41-41 1,0 0 15,41-123 0,0 1-15,41 81 0,-41-41-16,41 0 15,-41-41-15,81 1 16,-81 40-16,41-82 15,-41 82-15,0 1 16,0 40 0,0-41-16,-41 82 47,-40 0-32,81 41-15,0 0 16,0 40-16,0 1 15,0-41-15,41 41 16,-1-41-16,42 0 16,-41 81-16,82-40 15,-41 41 1,-82-82-16,122 41 16,-122-41-16,0 0 0,0-1 15,0 42 1,0 0-16</inkml:trace>
  <inkml:trace contextRef="#ctx0" brushRef="#br0" timeOffset="50040.7961">20658 12517 0,'0'0'0,"0"-82"16,82 41 0,0 41-1,-41 0 1,-41 123-16,81 0 15,-81-42-15,0 42 16,0-41-16,-81 82 16,81-124-1,-41-40 1,82-81 15,-41-1-31,163-41 16,-122 0-16,41 42 15,-41-1-15,-41 0 16,82 0-16,-82 41 16,-41 123 46,41 41-62,-82-1 16,82 1-16,0 0 15,0-41-15,82 81 16,-41-163 0,40 82-16,1-82 0,-41 0 15,0 0-15</inkml:trace>
  <inkml:trace contextRef="#ctx0" brushRef="#br0" timeOffset="50235.9094">21967 12885 0,'0'-82'31,"41"82"-31,0 0 16,0 0-16,41 0 0,-1 0 15,-81 82 16</inkml:trace>
  <inkml:trace contextRef="#ctx0" brushRef="#br0" timeOffset="50376.4729">22049 13130 0,'41'0'31,"41"0"-15,-1 0-16,42 0 15,245 0 1,-245-81-16</inkml:trace>
  <inkml:trace contextRef="#ctx0" brushRef="#br0" timeOffset="50869.6346">23276 12190 0,'0'0'0,"-82"0"47,82 81-32,0 1-15,0 41 16,0-41-16,0 40 0,0-40 15,0 0-15,0 41 16,0-82 0,0-82 31,41-41-47,-41-41 15,82 41-15,-82 42 16,82 40-16,-41 0 15,81 0 1,-40 40 0,-82 42-16,0 0 15,0 0 1,-123 0 0,1-82-1,40 0-15,41 0 16,0 41-16,-82-41 15</inkml:trace>
  <inkml:trace contextRef="#ctx0" brushRef="#br0" timeOffset="51689.6968">19431 14767 0,'41'0'219,"0"0"-219</inkml:trace>
  <inkml:trace contextRef="#ctx0" brushRef="#br0" timeOffset="54363.9694">14849 14930 0,'0'-41'32,"0"82"-1,0 82-31,0-41 15,0 81 1,0-40-16,0 82 16,0-124-16,0-40 15,0 41-15,0 0 16,0-41-16,0 41 16,0-41-1,-41-41 1</inkml:trace>
  <inkml:trace contextRef="#ctx0" brushRef="#br0" timeOffset="55609.1616">14767 15176 0,'0'0'0,"0"-82"15,0 41 1,0-41-16,82 82 16,-82-41-16,41 41 15,41 0 1,-82 41 0,82 41-16,-82 0 15,82 0-15,-82-1 0,40 124 31,-40-164-31,0 0 0,0 41 16,82-123 47,-82-41-63,41 0 15,-41-41-15,164-40 16,-164 40-16,123 41 15,-42 0-15,-40 1 16,-41 40-16,41 0 16,0 41 15,41 122-15,-82-40-1,0 41-15,0 0 0,0 40 16,0 1-16,0-41 15,0-1-15,0 42 32,0-123-32,0 0 15,82-41 17,-41 0-17,40-82 1,1 41-16,-82 0 0,82-82 15,-82 42 1,82-1-16,-82 41 0,0 0 16,0-41-1,0 123 32,0 82-31,0-82-16,0 122 31,0-122-31,0 41 0,0 0 16,41-41-1,0-41 1,81 0 0,-122-41-16,123-123 31,-123 82-31,82-40 15,-82 40-15,0 41 16,41 41-16,-41-41 16,41 82 15,-41 41-15,0 0-16,0-1 15,0 1 1,0-41-16,0 0 15,0 41-15,0-164 63,0 41-63,0-41 16,0 1-16,122-42 15,-81-41 1,41 123-1,-41 41 1,41 41 0,-82 41-16,0-41 15,82 0-15,-82 41 16,0-41-16,0-1 0,0 42 16,0-41-1,0 41-15</inkml:trace>
  <inkml:trace contextRef="#ctx0" brushRef="#br0" timeOffset="55904.0236">17631 15421 0,'0'0'0,"0"-82"0,0 41 16,0 123 31,0 41-47,0 0 15,0-82 1,0 40-16,0 1 15,0 0 1</inkml:trace>
  <inkml:trace contextRef="#ctx0" brushRef="#br0" timeOffset="56020.2336">17631 14971 0,'82'123'16,"-82"-82"0</inkml:trace>
  <inkml:trace contextRef="#ctx0" brushRef="#br0" timeOffset="56658.7554">18081 15421 0,'0'-41'16,"0"82"15,41 41-31,-41 122 31,0-163-15,0-122 47,0-1-63,41 0 15,0-82-15,-41 123 16,81 41-16,-40 0 31,-41 41-31,41 123 31,-41-82-31,0 0 16,0-42-16,123-80 62,-123-42-62,41 41 0,-41 0 16,82-123 0,40 164-16,-122-41 15,41 41 1,-41 82 0,0-41-16,0 41 31,0 41-31,0-82 0,0-1 15,0 42 1,41-82-16,41 0 16,-41 0-16,0 0 15,-41-41-15</inkml:trace>
  <inkml:trace contextRef="#ctx0" brushRef="#br0" timeOffset="57597.4874">19063 15544 0,'0'0'0,"0"-82"0,0 0 15,0 41 1,0 82 31,0 0-47,0 41 15,0 0-15,0 0 16,0-42-16,0 42 16,0 0-1,41-82 1,40-82-1,-81 41-15,82-122 32,-82 81-32,0 0 0,82 41 15,-82-41-15,0 123 63,0 41-63,0-41 15,0 0-15,0 123 16,82-124 0,-82 42-16,41-82 15,-41 41-15,81-41 16,1 0 0,-41-82-1,-41 41-15,0-40 0,0-1 16,0 0-16,82-41 31,-41 205 16,-41 0-31,0 0-16,0 0 15,82-1-15,-82-40 16,0 41-16,0-41 15,0-123 17,0 0-17,41 1-15,40-165 16,-81 205 0,41 41-16,0 0 15,41 0 1,-82 82-1,0 0-15,41 0 16,-41-41-16,0-1 16,41-40 31,41-40-47,-82-42 15,41 0-15,40 0 16,-81 41-1,41 41 1,-41 41-16,0 0 16,0 0-16,0 82 15,41-123 1,-41 41-16,82-41 16,0 0-1,-82-82 1</inkml:trace>
  <inkml:trace contextRef="#ctx0" brushRef="#br0" timeOffset="57783.9439">17876 14480 0,'0'0'0,"0"41"32,0 0-17,41-41-15</inkml:trace>
  <inkml:trace contextRef="#ctx0" brushRef="#br0" timeOffset="58534.0877">21312 15339 0,'0'0'0,"-40"0"0,40 41 47,40 41-31,-40 0-16,41 41 15,-41-83-15,41-40 16,41 82-1,41-82-15,-41 0 16,-41-41 0,-41-40-1,81 40-15,-81-41 16,0 0-16,0 0 16,0-41-16,0 83 15,0 162 16,0 1-15,0 0-16,0 81 16,0-122-1</inkml:trace>
  <inkml:trace contextRef="#ctx0" brushRef="#br0" timeOffset="59987.4654">22294 15462 0,'0'0'0,"0"-41"0,0 0 15,0-41-15,0 41 16,-41 41 0,0 0-1,1 0 1,40 41-16,-82 41 0,82 41 15,0-41-15,0 0 16,0-42-16,41 42 16,0-82-1,40 0 1,42-41 0,-82-81-1,-41 81 1,0-41-1,0 0-15,0 0 0,0 0 16,0 42 0,0 80-1,0 42 1,0 41-16,0-41 16,0 0-16,0-1 0,0 1 15,82-41 1,-82 0-16,123-41 15,-42 0 1,-81-41-16,82-41 16,-82 1-16,0-1 15,82-41-15,-82-41 16,0 1-16,0 40 16,0 0-16,0 42 15,0 40 1,0 122 15,0 42-31,0 0 16,-41 0-1,41 40-15,0-40 0,0 0 16,0-42-16,0-40 16,41 41-1,82-82 1,-82 0-16,81-41 15,-40 0-15,0-122 16,-82 81 0,0 0-16,82 0 15,-82 41-15,0 0 16,0 82 15,0 0-15,0 41-16,-41 123 31,41-164-31,0-1 0,0 1 16,0 82-1,41-123-15,41 0 16,-1 0 0,-40-41-16,-41 0 15,82-41-15,-82 1 16,82-1-16,-82 41 0,0-41 15,0 41 1,0 0 0,0 82 15,0 0-31,0 41 16,0-41-16,0 41 31,0 40-31,41-122 15,0 0 1,41 0-16,-42 0 16,42 0-16,0-81 15,-82 40-15,0-41 16,0 0-16,0 0 16,0 0-16,0 123 46,0 41-30,0-41 0,41-41-1,41 0 1,0 0 0,-82-123 15,0 82-31,0-40 31,-41 81-31,-82 163 16,123-40-16,-82 0 15,82-42-15,0 1 16,41-41 0,0 41-16,82-82 15,81 0-15,83-41 16,-42-41-16,-40-40 15</inkml:trace>
  <inkml:trace contextRef="#ctx0" brushRef="#br0" timeOffset="60791.3415">26139 15380 0,'0'-123'16,"0"83"-16,0-42 16,0-41-16,-81 82 15,40 41 1,41 41 0,-82 41-16,0 204 31,82-163-31,0 0 0,0-82 15,0-1-15,0 1 16,82-41 0,41 0-1,-82-41-15,40 1 16,-81-42-16,41 41 16,-41 0-16,0-41 0,41-41 15,-41 82 1,0 82 15,0 41-31,0 41 16,0-41-16,0 0 15,0-42-15,0 42 16,82-41 0,0-41-1,-41 0-15,41-41 16,-82-41-16,81 42 15,-81-42-15,41 0 0,-41-204 32,82 81-32,-82 82 0,0 1 15,0 81-15,0 123 47,0 40-47,0 1 16,0 0-16,0-1 15,0 1-15,0 0 16,0-82 0,0 41-1,82-82-15</inkml:trace>
  <inkml:trace contextRef="#ctx0" brushRef="#br0" timeOffset="60956.4482">26549 15176 0,'0'0'0,"-41"0"0,122 0 31,42 0-15,41 0-1,-82 41-15</inkml:trace>
  <inkml:trace contextRef="#ctx0" brushRef="#br0" timeOffset="61415.0389">27530 15217 0,'82'0'31,"0"0"-15,-82 122 0,0-81-1,0 0-15,0 41 16,-41-41-16,-82 82 16,164-205 30,0 41-46,41-41 16,-41 0-16,41 0 16,-41 1-16,40-83 15,-122 164 32,1 82-47,40 0 16,-82 122-1,82-122-15,0 0 0,0-41 16,0 40-16,122-81 16,1 41-1,41-41-15,-41 0 0</inkml:trace>
  <inkml:trace contextRef="#ctx0" brushRef="#br0" timeOffset="61596.6395">28553 15421 0,'41'0'31,"41"-41"-31,0 41 16,-1 0 0,-81 41 15</inkml:trace>
  <inkml:trace contextRef="#ctx0" brushRef="#br0" timeOffset="61714.4353">28594 15585 0,'0'0'0,"-82"0"16,123 41 15,41-41-15,41 0-16,-42 0 15,1 0-15,41 0 16</inkml:trace>
  <inkml:trace contextRef="#ctx0" brushRef="#br0" timeOffset="62154.2693">29617 15462 0,'0'0'16,"0"-82"-16,0 0 15,0 41 1,-41 1-1,0 40 1,0 0 0,-41 40-1,82 42-15,-82 0 16,82 0-16,0-41 16,0 41-16,0-41 0,0-1 15,82-40 1,41-40 15,-82 40-31,40-123 0,-81 41 16,82 0-16,-82 0 15,82 41-15,-123 82 47,41 41-47,0-41 16,-41 82-1,123-82-15,41-41 16,81 0-16,83-123 16</inkml:trace>
  <inkml:trace contextRef="#ctx0" brushRef="#br0" timeOffset="62725.4162">34035 10758 0,'0'0'0,"0"41"15,-82-41-15,82 82 16,41-82 0,0 41-16,40-41 15,42 0-15,41 0 0,-1 0 16,124 0 0,-206 0-16,1 0 15,-41 0 1</inkml:trace>
  <inkml:trace contextRef="#ctx0" brushRef="#br0" timeOffset="62854.9932">34157 11085 0,'-245'0'15,"245"41"17,41 0-17,81-41-15,42 0 16</inkml:trace>
  <inkml:trace contextRef="#ctx0" brushRef="#br0" timeOffset="63619.0728">23603 18039 0,'0'0'0,"0"-82"0,0 41 15,0 0-15,0-40 16,0 40-16,-41-41 16,0 0-1,1 82 1,-83 0-1,82 164-15,41-42 16,-82 1-16,82 41 16,0-42-16,0 124 15,41-164 1,-41-1-16,0 1 16,0 41-16,0-41 15,-41-41-15,41 0 16,-82 40-1,0-40-15,42-41 0</inkml:trace>
  <inkml:trace contextRef="#ctx0" brushRef="#br0" timeOffset="63776.4581">22744 18653 0,'0'-41'15,"41"41"1,0 0-16,204-41 15,-81 41 1,0-82-16,-1 82 16,1 0-16,0-82 15</inkml:trace>
  <inkml:trace contextRef="#ctx0" brushRef="#br0" timeOffset="64025.4114">24217 18080 0,'0'0'0,"0"-82"16,-41 82 15,0 0-15,41 41-16,-82 82 16,82-41-16,0-1 15,0 42-15,0-41 16,0 0-16,0 122 15,0-163-15,0 0 16,123 41-16,-41-82 16</inkml:trace>
  <inkml:trace contextRef="#ctx0" brushRef="#br0" timeOffset="64465.2941">24667 18489 0,'0'0'0,"0"-41"0,0-82 16,0 82 0,-82 41 31,82 82-32,-82 0-15,82 41 16,0-41-16,0-42 15,0 42 1,82-82 15,0 0-15,0-41 0,-1-40-1,-81-1-15,0 41 0,0 0 16,0 123 15,0 0-15,-40-1-16,40 1 15,0-41-15,0 41 16,0 0 0,0 0-1,122-82-15</inkml:trace>
  <inkml:trace contextRef="#ctx0" brushRef="#br0" timeOffset="64676.8909">25362 18244 0,'0'0'0,"41"0"31,-41 40-31,0 42 16,0 0-16,0 123 31,0-83-31,0 1 0,-82 41 16,1-1-16,-42 42 15,-123 81 1,124-286-16</inkml:trace>
  <inkml:trace contextRef="#ctx0" brushRef="#br0" timeOffset="66597.8979">16035 22948 0,'-40'0'15,"-1"0"17,41-41-17,-82 41-15,123 0 47,41 0-47,81 0 16,83 0-1,163-82-15,82 82 0,40 0 16,124 0-16,40 0 16,778 0-1,-614 0-15,41 0 16,0 0-16,-123 0 16,41 0-16,-163 0 15,-42 0-15,-122 0 16,-123 0-16,-81 0 0,-83 0 15,-122 0-15,-41 0 16,41 0 0,-82-82-16,41 82 78</inkml:trace>
  <inkml:trace contextRef="#ctx0" brushRef="#br0" timeOffset="67377.8787">25894 23602 0,'0'0'0,"0"-41"15,0 0-15,0-41 16,0 1 0,-41 81-1,-41 41 16,82 40-31,-41 42 16,41 0-16,0 40 0,0-40 16,0 0-16,0 122 15,0-163 1,0 0-16,0-41 16,0 41-1,-81-42 1,40-40-1,0 0 1</inkml:trace>
  <inkml:trace contextRef="#ctx0" brushRef="#br0" timeOffset="67536.527">25240 24216 0,'0'-41'15,"40"41"-15,42 0 16,41 0-16,41-82 16,40 82-16,-40-82 15,-1 82-15</inkml:trace>
  <inkml:trace contextRef="#ctx0" brushRef="#br0" timeOffset="67806.3596">26671 23520 0,'0'0'0,"-41"0"0,0-82 31,1 82-15,40 82-1,-82 0-15,82 41 16,0-1-16,0 1 15,0 0-15,0-41 16,0 0-16,41 81 16,40-40-1,1-123 1</inkml:trace>
  <inkml:trace contextRef="#ctx0" brushRef="#br0" timeOffset="68237.4944">27039 23643 0,'0'0'0,"0"-41"15,-40 41 1,40 41 0,0 41-1,0 0-15,-41-1 16,41 1-16,0 41 0,0-82 15,0 0-15,0 0 16,0-82 47,0 0-63,81-82 31,-40 123-31,0-41 0,41 41 15,0 0 1,-82 82 0,0 0-1,0 0 1,-82 40-16,41-122 16,0 41-16,-41-41 15,1 0 16</inkml:trace>
  <inkml:trace contextRef="#ctx0" brushRef="#br0" timeOffset="68471.8819">27408 23684 0,'0'0'0,"41"41"16,-41 0 0,81 122-1,-81-81-15,0 41 16,0 0-16,-81 81 16,81-40-16,-82-42 15,82-40-15,-82-82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32:50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20617 8140 0,'0'-82'0,"0"41"16,0-40-1,0 40 1,-82 41 0,82-82-16,-41 82 15,41 41 1,0 0 0,0 204-1,0-122-15,0-1 16,0 42-16,0-41 15,0-41-15,0-1 0,0 1 16,0-41 0,0 41-16,0-41 0,-41 0 15,41 81 1,-81-122-16,-1 41 16,41-41-1</inkml:trace>
  <inkml:trace contextRef="#ctx0" brushRef="#br0" timeOffset="240.0109">19922 8549 0,'0'-41'0,"81"41"31,42 0-15,-41 0-16,0-41 15,0 41-15,-1 0 16,1 0-16,123-82 16,-123 82-1,-1 0-15</inkml:trace>
  <inkml:trace contextRef="#ctx0" brushRef="#br0" timeOffset="593.2871">21476 8058 0,'-41'-41'16,"0"41"31,41 41-32,-41 41-15,41 41 16,0-1-1,0 42-15,0 82 0,0-124 16,0-40-16,0 0 16,0 0-16,0-41 15,0 81 1,41-122 0</inkml:trace>
  <inkml:trace contextRef="#ctx0" brushRef="#br0" timeOffset="1140.8346">21762 8631 0,'0'0'16,"0"-82"-16,0 41 15,82 41 16,0 0-15,-82 41-16,41 41 16,-41 41-1,0-82-15,0 40 16,0-40-16,-82 41 16,0-41-1,82-123 32,41 41-47,-41 0 16,123-40-16,-41-83 15,-82 82 1,41 41-16,-41 0 16,0-41-1,0 1 1,0 122 31,0 40-47,0 1 0,0 41 15,0 81 1,0-122-16,0 0 16,0-41-16,0 0 15,0 41 1</inkml:trace>
  <inkml:trace contextRef="#ctx0" brushRef="#br0" timeOffset="1412.9363">22458 8263 0,'0'0'15,"0"-82"-15,41 82 32,-41 41-17,82 0-15,-82 41 16,81 163 0,-81-81-16,0-1 15,0-40-15,0-41 16,-40 0-16,40-1 15,-41 1-15,41 0 16</inkml:trace>
  <inkml:trace contextRef="#ctx0" brushRef="#br0" timeOffset="1612.4167">23071 8713 0,'41'0'31,"82"41"-31,-41-41 16,-41 0-16,41 41 16,-82 40-1</inkml:trace>
  <inkml:trace contextRef="#ctx0" brushRef="#br0" timeOffset="1745.714">23153 9122 0,'0'0'0,"-41"0"16,82 0 15,41 0-15,0 0-16,41 0 15</inkml:trace>
  <inkml:trace contextRef="#ctx0" brushRef="#br0" timeOffset="3557.6079">25240 8222 0,'0'-82'0,"0"41"31,-41 41-15,0 0-1,0 41 1,-82 41-16,-81 81 15,81-81 1,82-41-16,0 82 16,41-82 15,41-41-31,0 0 16,82 41-16,-42-41 15,1 0-15,-41 82 16,41-42-1,-82 42-15,0-41 16,-41 0-16,0 41 16,-123 41-1,124-83-15,-42 42 16,0 0-16,41-41 16,41-82 30,41 41-30,-41 41 0,123 82-16,-42 81 15,-40-40-15,-41 81 16,82 1-16,-82 204 16,0-246-1,0-40-15,-41 40 16,41-40-16,0-41 15,0-42-15,0 1 16,82-41 0,0 41-16,41-123 0</inkml:trace>
  <inkml:trace contextRef="#ctx0" brushRef="#br0" timeOffset="4653.8784">31048 8263 0,'0'-41'15,"0"0"1,0-41 0,82 0-1,0 82-15,0 0 16,-41 0-16,-41 41 0,81-41 16,-81 41-1,0 41-15,0-41 16,-81 41-16,-1-1 15,82-162 48,41 40-47,-41-41-16,82 0 15,-82 41-15,40-41 16,-40 42-1,0 162 17,-81 1-17,-1 0-15,82-42 16,-41-40-16,41 82 16,82-123 15,-41 0-31,40 0 15,-81-82 1</inkml:trace>
  <inkml:trace contextRef="#ctx0" brushRef="#br0" timeOffset="5113.321">30394 8058 0,'0'0'0,"0"-82"0,0 1 32,0 162-1,-41-40-15,0 0-16,-82 82 31,41-41-31,42-41 0,-1 40 15,82-81 17,40 0-17,1 0-15,41 0 16,-82 0-16,0 0 0,-41 41 16</inkml:trace>
  <inkml:trace contextRef="#ctx0" brushRef="#br0" timeOffset="5291.6569">30107 8754 0,'0'0'0,"-81"0"0,162 0 63,-40 0-63,0 0 15,82 0 1,-82 0-16</inkml:trace>
  <inkml:trace contextRef="#ctx0" brushRef="#br0" timeOffset="5626.9269">29044 8426 0,'-41'0'16,"41"-41"0,41 41 15,82 0-15,-82 0-16,-1 0 15,1 0-15,41 0 16</inkml:trace>
  <inkml:trace contextRef="#ctx0" brushRef="#br0" timeOffset="5864.3564">29657 8017 0,'0'-81'15,"0"40"1,0 82 31,0-1-47,0 42 15,0 0-15,0 0 16,-40 0-16,40 40 0,0-40 16,0 0-16</inkml:trace>
  <inkml:trace contextRef="#ctx0" brushRef="#br0" timeOffset="6462.3591">32071 7976 0,'0'-40'16,"0"121"31,-41-40-32,0 41-15,-41-41 16,41-41-16,41 82 15,0-41 1,41-41 0,41 0-16,82 0 15,-82 0 1</inkml:trace>
  <inkml:trace contextRef="#ctx0" brushRef="#br0" timeOffset="6643.1176">31826 8631 0,'40'0'31,"42"0"-31,0 0 16,0 0-16,-41 0 15</inkml:trace>
  <inkml:trace contextRef="#ctx0" brushRef="#br0" timeOffset="7023.5725">32889 7976 0,'0'-40'0,"0"80"47,-41 42-47,41 0 15,0 0-15,0 41 16,0-83-16,41 1 15,-41 0 1,82-41-16,-41 0 16,0 0-16,41 0 15,-42-82-15,-40 42 0,82-124 32,-82 82-32,0 0 0,-82 41 15,-40 41-15,40-81 16,-41 81-1,1 0-15,-1 41 0</inkml:trace>
  <inkml:trace contextRef="#ctx0" brushRef="#br0" timeOffset="8216.3401">25567 8140 0,'0'0'0,"0"-41"15,0 82 48,41 41-63,-41 41 16,0-1-16,0-40 15,0 82 1,0-123-16,0 0 15,0 40-15,0 1 16,0-41 15</inkml:trace>
  <inkml:trace contextRef="#ctx0" brushRef="#br0" timeOffset="8607.739">26017 8590 0,'0'41'32,"82"-41"-1,-42 0-31,42 0 16,0 0-16,0 0 15,0 0-15,0 0 16,-42 0-16</inkml:trace>
  <inkml:trace contextRef="#ctx0" brushRef="#br0" timeOffset="12733.6942">26221 8304 0,'0'-41'16,"0"0"-1,-41 41-15,41-82 16,0 164 31,0 0-47,0 40 15,0-40-15,0 0 16,0 0-16,0-41 16,0 41-16,41-42 15,-41 1-15,0 41 16,0-41 0</inkml:trace>
  <inkml:trace contextRef="#ctx0" brushRef="#br0" timeOffset="13338.4755">26712 8549 0,'0'-41'0,"82"0"31,0-41-31,0 82 16,-41 0 0,40 41 15,-81 41-31,0-41 15,-41 0-15,41 41 16,-81-82-16,81 82 16,-41-82-16,41-82 62,0 0-62,122 41 16,-122 0-16,41-41 15,-41 41-15,41 41 16,-41-81-16,0-1 16,0 205 46,0-42-46,0-40-16,0 0 15,0 82 1,0-82 0,82-41-1,0-41 1,-82 0-16</inkml:trace>
  <inkml:trace contextRef="#ctx0" brushRef="#br0" timeOffset="14663.5773">30026 10226 0,'0'-41'46,"0"0"-30,41 41-16,-1 0 16,83 0-1,-41 0 1,-82 41-16,0 41 16,0 0-16,0-41 15,0 0-15,0 81 16,0-81-1,-82-41-15,82-41 47,82 1-31,-82-42 0,82-41-16,-82 41 0,82-41 31,-41 83-31,-41-42 15,-41 82 32,41 82-47,-41 40 16,41 1-16,0-41 16,0-41-16,0 41 15,41-82 1,0 0-16,-1 0 0,83 0 15</inkml:trace>
  <inkml:trace contextRef="#ctx0" brushRef="#br0" timeOffset="15065.1158">29780 10144 0,'0'0'16,"0"-81"-1,-41 162 32,-41-40-47,42 41 16,-42 0 0,41 0-16,0-41 0,41 81 15,0-81 1,41-41-1,41 0 1,-1 0-16,1 0 16,0 0-16,-41 0 15</inkml:trace>
  <inkml:trace contextRef="#ctx0" brushRef="#br0" timeOffset="15303.9053">29248 11044 0,'0'82'31,"41"-82"-15,41 0-16,0-41 15,82 41 1,-124 0-16,42-41 16</inkml:trace>
  <inkml:trace contextRef="#ctx0" brushRef="#br0" timeOffset="15820.4477">29044 10226 0,'0'0'0,"-82"-82"16,82 41 0,-41 41-16,0 0 31,-41 41-31,82 41 16,0 41-16,0 0 15,0-1-15,0 1 16,0-82-16,0 0 15,41-41-15,41 41 16,0-41 0,0 0-1,41-123 1,-123 41 0,0 41-16,0-40 15,0-42-15,0 41 16,-82 0-16,41 82 15,0-82-15,-41 82 16,0 0-16,82 82 31</inkml:trace>
  <inkml:trace contextRef="#ctx0" brushRef="#br0" timeOffset="16317.0156">31580 10185 0,'0'-41'0,"-82"123"78,41-41-78,-40 41 16,-1-41-16,41 0 16,-41 41-1,123-82 1,41 0-1,81 0 1,-81 0-16,0 0 16,0 0-16,-41 0 15</inkml:trace>
  <inkml:trace contextRef="#ctx0" brushRef="#br0" timeOffset="16504.2994">31294 10881 0,'-41'0'16,"41"41"15,41-41-31,41 0 16,-1 0-16,1 0 0,123 0 31,-164 0-31</inkml:trace>
  <inkml:trace contextRef="#ctx0" brushRef="#br0" timeOffset="16747.7305">32316 10103 0,'0'41'62,"0"82"-62,0 41 0,0-1 16,0-40-16,0 0 16,0-1-16,0 1 15</inkml:trace>
  <inkml:trace contextRef="#ctx0" brushRef="#br0" timeOffset="17380.779">25730 10513 0,'0'0'0,"0"-41"0,-40-41 15,40 123 48,0 81-63,40 42 0,-40-41 15,0 122 1,0-163-16,0 0 16,-40 0-16,40-1 15,0-40-15,-41-41 16</inkml:trace>
  <inkml:trace contextRef="#ctx0" brushRef="#br0" timeOffset="17635.7464">25853 11126 0,'41'0'47,"41"0"-31,-41 0-16,41 0 16,-1 0-1,-40 0-15,41 0 16</inkml:trace>
  <inkml:trace contextRef="#ctx0" brushRef="#br0" timeOffset="18176.1257">26876 10922 0,'0'0'0,"0"-41"15,0-41 1,82 82 0,-41-82-16,-1 82 0,42 0 31,-82 41-31,0 41 16,0-41-16,0 0 15,0-1-15,-41 83 16,0-82-16,-81 0 15,122 41 1,-41-82-16,41-41 47,82-82-31,-1 82-16,83-122 31,-164 81-31,82 0 0,-82 41 15,0-41-15,41 82 16,-41-41 0,-82 123 15,82 41-15,-41 0-16,41-42 15,0 1-15,0-41 16,0 41-1,82-82-15,-41 0 16,41 0-16,-1 0 16,-40 0-16</inkml:trace>
  <inkml:trace contextRef="#ctx0" brushRef="#br0" timeOffset="20464.3003">44179 6995 0,'0'0'0,"0"-82"15,0 164 32,0 0-31,0 40-16,0 42 15,0 368 1,0-246-16,0 0 16,0-40-16,0 40 15,0-41-15,0-81 16,0 0-16,0 163 15,0-204 1,0-1-16,0 1 16,-40 0-16,40-41 15,0 40-15,-41-122 16</inkml:trace>
  <inkml:trace contextRef="#ctx0" brushRef="#br0" timeOffset="20973.787">40621 9654 0,'0'0'0,"-82"0"0,41 0 16,82 0 31,41 0-32,81 0-15,124 0 16,40 0-16,41 0 16,41 0-16,41-82 15,0 82-15,123 0 16,-42-123-16,615 41 16,-655 82-16,0 0 15,-1-82-15,-40 82 16,-81 0-16,203-81 15,-449 81 1,-82 0-16,-41-41 31,-41 41 1,-41-82-32</inkml:trace>
  <inkml:trace contextRef="#ctx0" brushRef="#br0" timeOffset="23975.9123">42298 9490 0,'0'-41'32,"0"82"14,0 41-30,0-41-16,0 0 16,0 40-1,0 1 1,0-123 31,0-81-32,0 81 1,-41 0-16,41-41 16,0 41-16,-41 41 31,41 82-15,0-41-16,0 41 15,0-1 1,0-40-1,0-123 64</inkml:trace>
  <inkml:trace contextRef="#ctx0" brushRef="#br0" timeOffset="24618.0541">44302 9449 0,'0'41'62,"0"0"-46</inkml:trace>
  <inkml:trace contextRef="#ctx0" brushRef="#br0" timeOffset="27782.6869">42420 9408 0,'-40'0'15,"40"82"1,-41-82 62,41 41-62,81-41 124,-81-82-140,82 82 16,-82-82-16,82 82 16,0-82-1,-82 41-15,123 41 16,-123-40-16,81 40 16,-81-82-16,82 82 15,-82-41-15,82 0 16,0 41-1,-82-41-15,82 41 16,-82-82-16,81 82 16,-81-41-16,82 41 15,-82-41-15,41 41 0,0-122 16,41 122 0,-82-41-1,41 41 1,0-41-16,41 41 15,-82-82 1,40 41 0,1 41-1,-41-41-15,82 41 16,-82-82 0,41 82-1,-41-40-15,41 40 16,-41-82-16,82 82 15,-82-41 1,41 41 0,-41-82-16,41 82 15,-41-41 1,81 0 46,-40 41-15,-41-41 78,0 82-47,-81-41-62</inkml:trace>
  <inkml:trace contextRef="#ctx0" brushRef="#br0" timeOffset="29208.3859">44220 8140 0,'0'-41'16,"82"41"46,-41 0-46,-41 82-16,82-82 16,0 41-16,-41-41 15,0 82 1,40-82-16,-40 81 0,0-81 15,41 82-15,-41-82 16,122 82 0,-122 41-16,-41-82 15,123-41-15,-41 82 16,-41-82-16,0 81 16,81 1-1,-81-82-15,0 41 0,41-41 16,-41 82-16,0-82 15,41 41 1,40 41-16,-81-82 16,41 81-1,0-40 1,0-41 0,-82 82-16,123-82 15,-83 0 1,-40 41-16,41-41 62</inkml:trace>
  <inkml:trace contextRef="#ctx0" brushRef="#br0" timeOffset="33987.9517">43934 8017 0,'-41'0'16,"0"0"15,-41 0 0,123 0 32,0 0-48,41 0-15,0 0 16,204-81-1,-81 81-15,-42 0 16,-40-41-16,-41 41 16,0 0-16,-1 0 15,-162 0 48,40 0-63,0 0 15,-41 0-15,-41 81 0,-81-81 16,81 41 0,0-41-16,42 0 15,-1 82-15,0-82 16,41 0 0,-41 41-16,0-41 15,82 82 1,-81-82-1,162 0 32,-40 0-47,41-41 0,0 41 16,0-41-16,40 41 16,-40 0-16,41-82 15,-41 82-15,0 0 16,-82-41-16,41 41 15,-82 0 32,0 0-47,0 0 16,-41 0-16,41 0 16,-41 41-1</inkml:trace>
  <inkml:trace contextRef="#ctx0" brushRef="#br0" timeOffset="40033.7667">20372 11658 0,'0'0'0,"0"-41"16,0 0-1,0 82 32,0 41-31,0 40-16,0 124 31,0-123-31,81-1 0,-81-40 16,82-41-16,-41 41 15,164-41 1,-83 41-16,1-82 15,0 0-15,0 0 16,-42 0-16,165-41 16,-42-41-16,-40 82 15,0 0-15,-1 0 16,1 0-16,0 0 16,-1 0-16,205 0 15,-163 0 1,-1 0-16,42 0 15,-1 41-15,-40-41 16,-1 0-16,42 82 16,40-82-1,-163 122-15,-41-122 16,-1 41-16,-40-41 0,41 82 31,0-82-31,-41 41 16,41-41 31,-41 0 0,0 0-32,40-41-15,42 41 16,0-164-16,40 83 15,83 81-15,-42-82 0,1 82 16,-41 0 0,-1 0-16,1 0 0,-1 0 15,42 0-15,-1 0 16,42 82 0,-42-82-16,42 163 0,40-163 15,1 82-15,-42-82 16,369 82-1,-369-82-15,41 0 16,1 0-16,-42 0 16,42 0-16,40-41 15,0 41-15,328-82 16,-328 0 0,0 82-16,-41-122 0,42 122 15,-42-123-15,-81 123 16,122-123-16,0 82 15,-204 41 1,0-82-16,-42 82 16,-40-40-16,41 40 15,-82-82-15,82 82 16,-82-82 0,0 41-1,-41 41 16,41-82-15</inkml:trace>
  <inkml:trace contextRef="#ctx0" brushRef="#br0" timeOffset="43080.5219">6954 7772 0,'0'82'46</inkml:trace>
  <inkml:trace contextRef="#ctx0" brushRef="#br0" timeOffset="43283.4955">6913 7895 0</inkml:trace>
  <inkml:trace contextRef="#ctx0" brushRef="#br0" timeOffset="44182.0835">19799 4786 0</inkml:trace>
  <inkml:trace contextRef="#ctx0" brushRef="#br0" timeOffset="48291.8045">7609 6504 0,'-82'0'0,"0"0"16,123 0 62,0 0-63,0 0-15,81 0 16,1 0-16,123 0 16,-42 0-16,1 0 0,81 0 15,-40 0 1,-42 0-16,-40 0 0,40 0 16,83 0-16,326 0 15,-326 0 1,-1-41-16,-123 41 15,-40 0-15,-41 0 32,-164 41 61,41-41-77,0 0-16</inkml:trace>
  <inkml:trace contextRef="#ctx0" brushRef="#br0" timeOffset="48653.2045">8877 6790 0,'0'0'0,"-41"0"15,123 0 17,40 0-32,42 0 0,41 0 15,40-41-15,0 41 16,-40 0-16,81 0 15,83 0 1,-206-82-16,-81 82 16,-41 0-16,0 0 15</inkml:trace>
  <inkml:trace contextRef="#ctx0" brushRef="#br0" timeOffset="49800.9083">32562 2045 0,'0'-82'0,"0"42"16,0-1-1,41 41 1,0-82-16,0 82 16,40 0-16,1 41 15,41 81 1,-123-81-16,0 41 15,0-41 1,0 41-16,-41 0 0,0 40 31,41-81-31,0-82 63,0 0-63,0 1 15,41-42-15,-41 41 16,123-41-16,-1-41 16,-122 82-16,82 41 15,-82-81 1,41 40-16,-41-41 47,0 123-16,-82 41-31,82-1 16,0-40-16,-41 41 15,41-41-15,0 0 16,0 41-16,0 0 16,0-42-1,82-40 16,-41 82-31,41-82 16</inkml:trace>
  <inkml:trace contextRef="#ctx0" brushRef="#br0" timeOffset="50054.0795">33871 2250 0,'0'0'0,"0"-82"16,0 123 15,-41 41-15,41-41-16,0 40 15,-41 1-15,41 0 16,0 0-16,0-41 16,-41-41-16</inkml:trace>
  <inkml:trace contextRef="#ctx0" brushRef="#br0" timeOffset="50804.5334">20822 7117 0</inkml:trace>
  <inkml:trace contextRef="#ctx0" brushRef="#br0" timeOffset="51074.8424">24912 6913 0</inkml:trace>
  <inkml:trace contextRef="#ctx0" brushRef="#br0" timeOffset="51487.2102">32030 6667 0,'82'0'15</inkml:trace>
  <inkml:trace contextRef="#ctx0" brushRef="#br0" timeOffset="52943.0594">32889 2454 0</inkml:trace>
  <inkml:trace contextRef="#ctx0" brushRef="#br0" timeOffset="54073.9654">34280 1841 0,'0'-82'15,"0"123"79,0 0-94,0 0 16,0 40-16,0-40 15,0 0 1,0 41-16,0 0 16,41-82-1,41 0-15,-41 0 16,0-41 0,40-41-1,-81-41 1,41 83-1,-41-83 1,0 82 0,0 123 46,0 0-62,0-1 16,0 42-16,0-41 0,0 163 31,0-81-31,0-41 0,0-1 16,0-40-16,0-41 15,0 0 1,0 41-16,-41-82 16,41 82-16,-122-82 15,81 0 1,0 0-16,41-41 15,-82 0-15,82 0 16,-82-82-16,82 41 16,0 1-16,123-83 15,-82 41 1</inkml:trace>
  <inkml:trace contextRef="#ctx0" brushRef="#br0" timeOffset="54417.7914">35016 1718 0,'0'0'0,"0"-41"15,41 123 48,-41 0-63,82 0 16,-82-1-16,0 1 15,0 41-15,0-41 16,0-1-16,-41 1 15,0 0-15,-41 41 16,41-123-16</inkml:trace>
  <inkml:trace contextRef="#ctx0" brushRef="#br0" timeOffset="54794.8276">32480 1595 0,'0'0'0,"-82"0"32,0 41-17,82 41-15,-40 41 16,40-1-16,0 1 15,40 82-15,83-83 16,123 42-16,-1-82 16</inkml:trace>
  <inkml:trace contextRef="#ctx0" brushRef="#br0" timeOffset="58279.9466">7118 7936 0,'-82'0'15,"82"40"110</inkml:trace>
  <inkml:trace contextRef="#ctx0" brushRef="#br0" timeOffset="59294.9459">21885 4868 0,'0'-41'47</inkml:trace>
  <inkml:trace contextRef="#ctx0" brushRef="#br0" timeOffset="59464.9293">21803 4827 0,'-41'0'15,"1"0"1,-1 0-16</inkml:trace>
  <inkml:trace contextRef="#ctx0" brushRef="#br0" timeOffset="59668.9828">21681 4827 0,'41'0'62</inkml:trace>
  <inkml:trace contextRef="#ctx0" brushRef="#br0" timeOffset="60416.8939">21722 4827 0,'40'0'78</inkml:trace>
  <inkml:trace contextRef="#ctx0" brushRef="#br0" timeOffset="62233.2683">8100 7895 0,'0'-41'407,"0"123"-235,81-82-157</inkml:trace>
  <inkml:trace contextRef="#ctx0" brushRef="#br0" timeOffset="62532.6958">8386 7976 0</inkml:trace>
  <inkml:trace contextRef="#ctx0" brushRef="#br0" timeOffset="63567.007">9613 7772 0,'0'41'672,"41"-41"-657</inkml:trace>
  <inkml:trace contextRef="#ctx0" brushRef="#br0" timeOffset="64652.6999">11577 7117 0,'0'-81'0,"0"-1"32,-41 164-1,-41-1-31,0 1 0,0 41 15,-81 0-15,81-42 16,0 1 0,-41-41-16,82-41 0,1 123 15,-42-123 17,82-41-17,-41-41 1,41 41-1,0 0-15,0-40 0,0 40 16,0 0 0,41 41-1,41 0-15,-42 0 16,42 0-16,41 122 16,-82-122-1,41 82-15,-41-82 16,40 123-16,-40-82 15,0-41-15</inkml:trace>
  <inkml:trace contextRef="#ctx0" brushRef="#br0" timeOffset="65832.1218">6545 9776 0</inkml:trace>
  <inkml:trace contextRef="#ctx0" brushRef="#br0" timeOffset="66036.3988">6750 9735 0</inkml:trace>
  <inkml:trace contextRef="#ctx0" brushRef="#br0" timeOffset="66230.7948">6913 9613 0</inkml:trace>
  <inkml:trace contextRef="#ctx0" brushRef="#br0" timeOffset="66411.3089">7036 9613 0,'0'41'31</inkml:trace>
  <inkml:trace contextRef="#ctx0" brushRef="#br0" timeOffset="66590.7276">7159 9654 0,'0'40'15,"0"1"1</inkml:trace>
  <inkml:trace contextRef="#ctx0" brushRef="#br0" timeOffset="66753.352">7363 9735 0,'0'41'16</inkml:trace>
  <inkml:trace contextRef="#ctx0" brushRef="#br0" timeOffset="68485.6994">21681 4909 0,'-41'0'922,"0"0"-907,0 0-15</inkml:trace>
  <inkml:trace contextRef="#ctx0" brushRef="#br0" timeOffset="68914.5858">19063 5031 0</inkml:trace>
  <inkml:trace contextRef="#ctx0" brushRef="#br0" timeOffset="70913.8034">9286 9490 0,'0'41'109</inkml:trace>
  <inkml:trace contextRef="#ctx0" brushRef="#br0" timeOffset="72776.2286">9531 8917 0,'0'-41'15,"0"0"16,0-40 1,-41 81-1,41-41-31,-41 0 31,-40-41-15,40 82 15,41-41-31,-41 41 16,0 0-1,41-41-15,-82 41 16,41 0 0,41-82-16,-41 82 15,-40 0 1,-1-41-1,41 41-15,0 0 16,-41 0 0,41 0-1,0 0 1,-41 0 15,82 41-31,-81 41 16,81-41-1,-41-41 1,41 82-16,0 0 16,-41-82-1,41 122-15,0-40 16,0-41-16,0 0 16,0 0-1,0 41-15,0 0 16,0-1-16,0-40 15,82 0-15,-41 82 16,-1-82 0,-40 41-1,82-82-15,-82 41 16,82-41-16,-82 81 16,82-81-16,-41 41 15,41-41 1,-41 0-1,81 0 1,-81 0-16,0 0 16,41 0-16,-41 0 15,0 0-15,40 0 16,-40-82-16,0 82 16,82-122-1,0-1 1,-41 41-1,-42 0 1,-40 1-16,82 81 16,-82-82-16,0 41 15,41-41-15,-41 0 32,0 0-17,0-40-15,-41 122 16,41-41-16,-82 41 31,-40-41-31,40 41 16,0 0-1,0 0 1,41 0 0,41 41 15,41-41-16,41 0-15,0 0 0</inkml:trace>
  <inkml:trace contextRef="#ctx0" brushRef="#br0" timeOffset="76038.5869">20249 4949 0,'0'41'2469,"0"0"-2297,0 41-157</inkml:trace>
  <inkml:trace contextRef="#ctx0" brushRef="#br0" timeOffset="82820.7427">10922 8795 0,'0'-41'16,"0"0"46,-41 41 47,41 122-109,-41-40 16,41 0-16,-81-41 16,-1 41-16,82-41 15,-82 0-15,82 40 16,-82-81-16,82 41 16,-41-41-1,41 41 1,-82-41 15,82-82-15,0 1-16,0 40 15,0-41 1,0-41-16,82 123 16,41 0-1,-82 82 1,41 0-1,-82 0-15,122-42 16,-122 42-16,82-82 16,-41 82-16,123-82 15</inkml:trace>
  <inkml:trace contextRef="#ctx0" brushRef="#br0" timeOffset="83614.6421">6913 10922 0</inkml:trace>
  <inkml:trace contextRef="#ctx0" brushRef="#br0" timeOffset="84471.6429">10022 10717 0,'0'-41'0,"-82"41"31,82-41-31,41 41 125,-41 41-125,41 41 31,41-82-31,0 0 16,0 0-16,-1 0 15,1-82-15,0 41 16,41-41-16,-41 42 16,-1-42-16,1 41 15,-41 41-15,-41-82 16,82 82-16,-82-82 16,0 123 77,0 41-77,0-41 0</inkml:trace>
  <inkml:trace contextRef="#ctx0" brushRef="#br0" timeOffset="85182.3736">7445 12640 0,'0'-41'110</inkml:trace>
  <inkml:trace contextRef="#ctx0" brushRef="#br0" timeOffset="86562.5243">21722 5236 0,'-82'0'343,"82"41"-327,0 0 0</inkml:trace>
  <inkml:trace contextRef="#ctx0" brushRef="#br0" timeOffset="86840.5414">21599 5318 0,'0'-41'46</inkml:trace>
  <inkml:trace contextRef="#ctx0" brushRef="#br0" timeOffset="87082.392">21599 5277 0</inkml:trace>
  <inkml:trace contextRef="#ctx0" brushRef="#br0" timeOffset="87335.0729">21599 5277 0</inkml:trace>
  <inkml:trace contextRef="#ctx0" brushRef="#br0" timeOffset="87531.6384">21681 5277 0</inkml:trace>
  <inkml:trace contextRef="#ctx0" brushRef="#br0" timeOffset="87754.8957">21722 5277 0</inkml:trace>
  <inkml:trace contextRef="#ctx0" brushRef="#br0" timeOffset="89924.1716">21722 5277 0</inkml:trace>
  <inkml:trace contextRef="#ctx0" brushRef="#br0" timeOffset="93912.531">10513 11617 0,'-41'-82'16,"0"82"31,41 82-47,-41 41 15,41-42 1,-122 42-16,122-41 0,-82 41 15,0-1-15,82-40 16,-82 41 0,0-41-16,1-41 15,40-41 32,41-41-31,0 0-16,0 0 15,0-41-15,0 41 0,0 0 16,122 41 15,-40 0-31,41 123 32,-123-82-32,82 41 0,-82 0 15,41-1-15,-41-40 16,81 82-16,-81-41 15,123 0 1,-123-41-16</inkml:trace>
  <inkml:trace contextRef="#ctx0" brushRef="#br0" timeOffset="94091.7088">10922 12640 0,'0'40'63,"0"1"-63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39:32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11208 14562 0,'0'-41'62,"41"41"-46,-41-41-1,82 0-15,-82-40 16,41 81-16,-41-123 16,82 82-16,-82-41 15,41 0-15,-41-40 16,82-42 0,-82 82-16,0 0 15,0 1-15,0-1 16,0 0-16,0 0 15,-41 0 1,0 164 31,41 41-31,0 40-16,0 42 15,0-41-15,0-1 16,0 1-16,0-41 15,82-1 1,-82-81-16,41-41 0,-41 82 16,40-82-16,42 0 15,-41 0 1,41-41 0,-82-41-1,82 0-15,-82 1 16,0-1-16,0-41 15,0 41-15,0 41 16,0 1 0,0 121 46,0 1-62,0 0 16,0 82-1,0-124-15,0 42 16,0-41 0,41-41-16,0 0 0,40 0 15,-40 0-15,41 0 16,-82-41 0,82-41-16,-82 42 15,82-42-15,-82 41 16,0-82-16,0 41 15,0 41-15,-41 1 16,0-42-16,-82 41 16,82-41-1,0 82-15,-40 0 16,40 0-16,41 82 16,-82 41-1,82-42-15,0 1 0,0 0 0,41-41 16,-41 41-1,123-82-15</inkml:trace>
  <inkml:trace contextRef="#ctx0" brushRef="#br0" timeOffset="684.9903">13090 13908 0,'0'0'0,"0"-41"16,-82-41-1,1 82 16,40 41-15,41 0 0,0 41-16,0-1 15,0 1-15,0-41 16,0 0-16,0 41 16,41-82-1,40 0 1,1 0-16,0-82 15,0-41 1,-82 82 0,0-40-16,0 40 15,0 0-15,0 0 16,0-41-16,0 41 31,-41 123 0,41 41-31,0 40 16,0 42-16,0-1 16,0 1-16,0 40 0,0-81 15,0-41-15,0-1 16,0 83 0,-41-123-16,41-41 15,-41-41-15,41 40 16,-82-40-16,0 0 15,42-40-15,-83-247 16,123 124 0,-82-1-16,82 0 15,0-40-15,82 40 16,-41 41-16,41-40 16</inkml:trace>
  <inkml:trace contextRef="#ctx0" brushRef="#br0" timeOffset="1186.8359">13663 13294 0,'0'-82'31,"0"41"0,0 123 1,0 0-17,0 0-15,0 40 16,0 1-16,0 0 0,0 0 15,0-1-15,0-40 16,0 41-16,0-82 16,0 0-16,0 0 15,0 40-15,0 1 16</inkml:trace>
  <inkml:trace contextRef="#ctx0" brushRef="#br0" timeOffset="1968.1877">14031 13662 0,'0'-41'15,"82"0"1,0 41 0,-41 0-16,0 0 15,-1 0-15,42 0 16,-82 82 0,0 0-1,0-41-15,0 0 16,-41 41-16,41-41 15,-81-41-15,81 40 16,-82-40-16,123-81 63,0-42-48,81 0 1,-81 123-1,-41-82-15,82 82 0,-82-81 16,41 81-16,-41-41 16,0-41-1,82 82-15,-82-41 32,-41 41-17,41 41-15,-82 41 16,82-41-16,-41 40 15,41 1-15,0 0 16,-82 41-16,82-82 16,0 0-16,41 40 15,41-81 1,-41 0 0,0 0-16,41 0 15,-42-81 1</inkml:trace>
  <inkml:trace contextRef="#ctx0" brushRef="#br0" timeOffset="2283.2087">15136 13253 0,'0'-41'15,"0"-81"1,0 203 47,0 42-48,0-41-15,0 41 16,0-1-16,0 1 0,0 0 15,0 40-15,0-40 16,0 122 0,0-122-16,-41-123 15</inkml:trace>
  <inkml:trace contextRef="#ctx0" brushRef="#br0" timeOffset="8799.053">7813 16771 0,'-41'-82'16,"-41"82"0,42 82 15,40 41-15,0-1-16,0-40 15,0 123 1,0-164-16,0 40 15,0 1-15,0 0 16,0-41-16,0 41 0,0-41 16,-41 40-1,0-40-15</inkml:trace>
  <inkml:trace contextRef="#ctx0" brushRef="#br0" timeOffset="8983.6887">7118 17548 0,'0'0'0,"82"-82"31,-1 82-31,83-41 16,0 41-16,40-122 0,-81 40 15,0 82-15,-1-82 16</inkml:trace>
  <inkml:trace contextRef="#ctx0" brushRef="#br0" timeOffset="9218.9045">8468 16853 0,'0'0'0,"0"-41"15,0 0 1,-82 41-1,82 82 1,-41 0-16,41-1 16,0 42-16,0 0 15,0 0-15,0-1 16,0-40-16,0 82 31,0-123-31,41-41 0</inkml:trace>
  <inkml:trace contextRef="#ctx0" brushRef="#br0" timeOffset="9630.5258">8550 17303 0,'0'0'0,"0"-41"0,81 41 15,1 0 1,-41 0 15,-41 41-31,0 81 16,0-81-1,0 41-15,-41-82 16,41 41-16,0-82 47,41-41-47,-41 41 15,82-40-15,-82 40 16,82-41-16,-82 41 0,0-41 16,0 164 31,0 0-32,0-41-15,0 81 16,0-40-1,41-41 1</inkml:trace>
  <inkml:trace contextRef="#ctx0" brushRef="#br0" timeOffset="9900.4519">9245 16894 0,'41'122'47,"-41"-40"-32,0 0-15,82 123 16,-82-83-1,-41-40-15,41 41 0,-41-41 16,41-1-16</inkml:trace>
  <inkml:trace contextRef="#ctx0" brushRef="#br0" timeOffset="10167.0238">10349 17221 0,'82'0'46,"0"0"-30,-41 0-16,41 0 16</inkml:trace>
  <inkml:trace contextRef="#ctx0" brushRef="#br0" timeOffset="10282.8776">10431 17425 0,'0'0'0,"-82"0"0,205 0 47,0 0-47,-41-40 15</inkml:trace>
  <inkml:trace contextRef="#ctx0" brushRef="#br0" timeOffset="11926.7409">12149 16280 0,'0'0'0,"0"-82"0,-41 82 46,-40 41-30,-1 41-16,0 0 16,0 41-16,-41-42 15,83-40-15,-83 82 16,123-82 0,82-41-1,-41 0-15,-1 0 16,1 0-16,41 0 15,-41 0-15,41 0 16,-82 41 0,41-41-16,-41 163 15,0-122 1,0 0-16,-82 123 16,0-123-1,41 81-15,-41-81 16,42 0-1,-1 41-15,82-123 32,-1 41-1,42 164-31,0 449 31,-82-326-31,0-42 16,0 41-16,0 42 15,0-206 1,41 42 0,0-164-1,0 0-15,41-82 16,-1-41-16</inkml:trace>
  <inkml:trace contextRef="#ctx0" brushRef="#br0" timeOffset="12655.2335">13049 16485 0,'0'0'0,"0"-41"0,0-41 16,0 41-1,-41 41-15,41 245 63,-41-122-63,41 123 15,0-165-15,0-40 0,0 41 32,82-82-32,0 0 31,41 0-31,-41-41 15,-82 0-15,41-41 16,-41 1-16,0-42 16,0 205 31,0 0-32,0-42-15,0 1 16,81 41-16,42-82 31,-41 0-31,0-41 16,-41-41-1,-41 42 1,0-1-16,0-82 16,0 0-1,0 82-15,-41 41 16,0 0-1,-41 41 1,82 41 0</inkml:trace>
  <inkml:trace contextRef="#ctx0" brushRef="#br0" timeOffset="13193.3656">14236 16812 0,'0'-82'16,"0"41"-1,0-41 1,-82 82 0,-41 0-1,41 82 1,82-41-1,0 41-15,0-41 0,0 0 16,0 40 0,41-81-1,41 0 1,-41 0 0,-41-40-1,41 40-15,-41-82 16,0 0-16,0 41 15,0 0 1,0 123 15,0 0-31,0 40 16,0 1-16,0 0 16,0 0-16,0-1 15,0 42 1,-82-82-16,82-41 15,-41 0-15,0-41 16,41 81 0,-163-162-1,163 40 1,0-41-16,0 0 16,0 0-16</inkml:trace>
  <inkml:trace contextRef="#ctx0" brushRef="#br0" timeOffset="13607.8635">14317 16894 0,'0'0'16,"0"-41"-16,82 41 15,-82-82 1,41 82-16,0 41 15,-41 82 1,0-83 0,0 42-16,0-41 15,0 41-15,-41-41 16,82-41 15,0-82-15,41 41-16,-41-41 15,40-81 1,-81 81-16,82 0 16,-82 41-1,0 82 17,-41 41-32,41-41 15,0 41-15,0-1 16,0 1-16</inkml:trace>
  <inkml:trace contextRef="#ctx0" brushRef="#br0" timeOffset="13835.2165">15913 16975 0,'0'82'47,"0"-41"-47,0 0 0,0 0 16,0 41 0,0-41-16</inkml:trace>
  <inkml:trace contextRef="#ctx0" brushRef="#br0" timeOffset="14318.7952">16731 16648 0,'0'0'0,"0"-41"16,41 41-1,0 0-15,0 0 16,40 0-16,-81 41 31,0 0-31,0 41 0,-40-41 16,-1-41-16,41 41 16,-41-41-16,82 0 46,0-82-30,40 82-16,-40-123 16,41 82-16,-82 0 15,41 41-15,-41-122 16,0 40 0,-41 205 30,41-42-30,-41 1-16,41-41 16,0 0-16,0 41 15,0-41-15,0 0 16,82-41 0,0 0-16</inkml:trace>
  <inkml:trace contextRef="#ctx0" brushRef="#br0" timeOffset="14701.1888">17713 16403 0,'41'0'46,"-1"0"-46,1 0 16,41 0-16,0 0 16,-41 0-1,0 82 17,-41-41-1,-41-1-16,0-40 1,-41 82-16,41-82 16,0 41-16,-40-41 15,81 41-15,-82-41 16,82 82-16</inkml:trace>
  <inkml:trace contextRef="#ctx0" brushRef="#br0" timeOffset="15077.5563">18572 16566 0,'0'41'47,"0"41"-47,0-41 16,0 0-16,0 0 15,0 82 1,41-123-16,0 0 0,40 0 16,-40 0-16,0 0 15,41-82-15,-82 41 16,41 0-1,-41-41-15,0 41 0,0 0 16,0-40-16,0 40 16,-82 41-16,0-41 15,-81 41 1,81 0-16,0 41 16,41-41-16,0 0 15</inkml:trace>
  <inkml:trace contextRef="#ctx0" brushRef="#br0" timeOffset="15979.5876">12354 18939 0,'0'0'0,"0"-41"0,0 0 0,0 0 16,0-41-16,0 41 31,0 82 0,0 41-31,0 164 16,0-124-1,0 1-15,41 41 16,-41-83-16,82-40 16,-82 0-16,41-41 31,40 0-31,-81-82 16,82 42-1,-82-42-15,0 0 0,0 0 16,0 41-16,0 0 15,0 82 17,0 41-32,0-41 15,0 82-15,0-82 16,0-1-16,123-40 31,-82 0-15,0 0-1,-41-81-15,0-42 16,0 0 0,-41 123-1,-41-82-15,41 82 16,41 82 0,0 0-1,0-41 1</inkml:trace>
  <inkml:trace contextRef="#ctx0" brushRef="#br0" timeOffset="16463.0615">13336 19266 0,'0'0'0,"0"-82"15,0 41 1,-82 82 15,82 41-15,-82-41-16,82 82 31,0-41-31,82-82 16,0 0-1,-1 0 1,-81-41-16,82 41 15,-82-82 1,41 41-16,-41 0 31,0 123-15,0 41 0,0-1-16,0 1 15,0 41-15,0-83 16,0 42-16,0 0 15,0 0-15,0-1 16,-123-122 0,83 0-16,-42 0 15,-41-41 1,123 0-16,0-40 16,0 40-16,0-41 15,41 0-15</inkml:trace>
  <inkml:trace contextRef="#ctx0" brushRef="#br0" timeOffset="16735.2028">13949 18816 0,'0'0'0,"0"-82"15,-41 123 17,41 82-32,-41 0 15,41 40 1,0-40-16,0 0 0,0 40 16,0-81-16,0 0 15,41-82-15,-41 82 16,82-82-16</inkml:trace>
  <inkml:trace contextRef="#ctx0" brushRef="#br0" timeOffset="16953.2454">14317 19307 0,'-40'0'15,"80"0"32,42 0-47,-41 0 16,41 0 0,41 0-1</inkml:trace>
  <inkml:trace contextRef="#ctx0" brushRef="#br0" timeOffset="17401.0397">14849 19143 0,'41'-81'15,"41"81"1,-82-41-16,41 41 15,0 0 1,-41 41 0,0 40-16,0-40 15,0 0-15,0 0 16,0 41 0,0-41-16,-41-41 15,82-41 16,-41-41-15,82 41-16,-82-41 16,163-40-16,-163 81 15,41 0-15,-41-41 16,0 164 31,0 41-47,0-82 15,0 40-15,0-40 0,0 0 16,0 41 0</inkml:trace>
  <inkml:trace contextRef="#ctx0" brushRef="#br0" timeOffset="17625.9251">15749 18734 0,'0'0'0,"82"0"47,41 123-31,-123 82-1,0-124-15,0 42 16,-41 0-16,41 0 15,-82-42-15,82 1 16</inkml:trace>
  <inkml:trace contextRef="#ctx0" brushRef="#br0" timeOffset="17956.6621">16813 19184 0,'0'41'47,"0"0"-32,0 0-15,0 41 16,0 0-16,0-41 0,0-1 31</inkml:trace>
  <inkml:trace contextRef="#ctx0" brushRef="#br0" timeOffset="18451.4869">17631 18857 0,'0'-41'15,"41"41"17,81 0-32,-122 41 15,0 0-15,0 41 16,0-41-16,0 0 16,-40 40-16,-1-40 15,-41 0-15,41-41 16,41 82-1,0-123 17,41 41-32,41-245 15,40 163-15,-40-41 16,-82 41-16,82 41 16,-82 1-1,41 40 1,-82 81 15,41 42-31,-82-41 16,82 0-16,0-41 15,0 40 1,0 1-16,41-82 16,41 0-1</inkml:trace>
  <inkml:trace contextRef="#ctx0" brushRef="#br0" timeOffset="18751.4118">18858 18734 0,'0'-41'0,"-41"123"46,41-41-30,-123 41-16,83-41 16,40 0-16,-82-41 0,82 123 15,0-83 1,41-40 0,40 0-1,42 0-15,-41 0 16,0 0-16,0-40 15,-41 40-15,-41-123 16</inkml:trace>
  <inkml:trace contextRef="#ctx0" brushRef="#br0" timeOffset="19111.7262">19799 18571 0,'-41'0'47,"41"122"-47,-41-40 16,41 0-1,0 0-15,0 0 0,0-41 16,0 40-16,82-81 31,0 0-15,-82-40-16,82-1 15,-82 0-15,0-41 0,0-41 16,0 0-16,0 42 16,-41 40-1,0 41-15,-41 0 16,-41 0-16,0 0 15</inkml:trace>
  <inkml:trace contextRef="#ctx0" brushRef="#br0" timeOffset="19851.0311">8468 21884 0,'0'0'0,"0"-123"16,0 1-1,0 81 1,-41 41 0,-41 122-1,82 1 1,0 41-16,0-1 15,0 1-15,41-41 16,-41-1-16,0-40 16,82 41-16,-82-82 15,0 0-15,0 41 16,-41-82-16,0 0 16,-41 0-1,82-82 1</inkml:trace>
  <inkml:trace contextRef="#ctx0" brushRef="#br0" timeOffset="19973.02">8059 22334 0,'0'-41'16,"41"-41"0,81 82-1,1 0-15,0-82 0,-1 82 16</inkml:trace>
  <inkml:trace contextRef="#ctx0" brushRef="#br0" timeOffset="20174.1387">9000 21516 0,'0'0'0,"0"82"47,0-41-32,0 40 1</inkml:trace>
  <inkml:trace contextRef="#ctx0" brushRef="#br0" timeOffset="20431.047">9449 21639 0,'0'-41'0,"-81"82"62,81 0-62,0 81 0,0 165 16,0-83-1,0-40-15,0-42 16,41-81-16</inkml:trace>
  <inkml:trace contextRef="#ctx0" brushRef="#br0" timeOffset="20903.1267">10104 22129 0,'0'0'0,"0"-40"15,41 40 48,-41 40-63,82 42 15,-82 41 1,0-41-16,0 0 0,0-41 16,-41 40-16,0-40 15,41-82 16,0 0-15,0-81-16,41 40 16,-41 0-16,82 0 15,-82 0-15,0 42 16,0 121 31,0 1-47,0 123 15,0-164 1,0 0-16,122-41 16,-122 40-16,82-40 15</inkml:trace>
  <inkml:trace contextRef="#ctx0" brushRef="#br0" timeOffset="21118.627">10759 21884 0,'0'0'0,"81"41"47,-81 0-47,41 41 16,-41 40-16,0 124 16,0-83-1,0-40-15,0-41 16,-82-41-16</inkml:trace>
  <inkml:trace contextRef="#ctx0" brushRef="#br0" timeOffset="21268.3631">11863 22170 0,'123'0'16,"-82"0"-16</inkml:trace>
  <inkml:trace contextRef="#ctx0" brushRef="#br0" timeOffset="21391.4109">11904 22539 0,'0'0'16,"41"0"15,41 0-31,163 0 16</inkml:trace>
  <inkml:trace contextRef="#ctx0" brushRef="#br0" timeOffset="22291.35">13458 21434 0,'0'0'0,"0"-41"16,0-41-1,-41 82 1,-40 41-16,40 0 15,-41 41-15,-82 41 16,164-82 0,-41 0-16,41 40 15,41-81 1,41 41-16,41-41 16,-82 82-16,41 0 15,-82-41-15,40 41 16,-40-1-16,0 42 15,0-41 1,0 0-16,-122-41 16,81 0-16,-41 40 15,41-40-15,0 41 16,0-82-16,41-82 31,41 82-15,41 0-1,-41 123 1,-41-41 0,0 0-16,82 40 15,-82 1 1,0 41-16,0-1 0,-41 42 16,41-42-16,-82 1 15,0 245 1,82-286-16,0-41 0,0 40 15,82-81-15,-41-41 16,0 82-16,82-82 16,40 0-1,-122-82-15</inkml:trace>
  <inkml:trace contextRef="#ctx0" brushRef="#br0" timeOffset="22703.3174">14399 21066 0,'0'41'62,"0"0"-62,0 0 16,0 40-16,0-40 15,0 0-15,0 41 16,0-41 0,0 0-16</inkml:trace>
  <inkml:trace contextRef="#ctx0" brushRef="#br0" timeOffset="22929.1437">14849 21148 0,'-82'41'46,"41"81"-46,-40 1 16,81 41-16,-82 204 31,82-245-31,0-1 0,0-40 16</inkml:trace>
  <inkml:trace contextRef="#ctx0" brushRef="#br0" timeOffset="23401.6961">15136 21761 0,'40'-41'16,"1"41"-1,41 0 1,-82 41 15,0 0-31,0 41 16,-41 0-16,41 0 15,-122-41-15,81 40 16,82-81 15,-1-41-15,83-81-1,-41 81-15,-82 0 16,41-41-16,-41 0 16,0 41-16,0 164 47,-41-41-32,41 0-15,0 0 16,0 40-16,0-40 0,0-41 15,82 41 1,41-82-16,40 0 16,-40-82-16</inkml:trace>
  <inkml:trace contextRef="#ctx0" brushRef="#br0" timeOffset="23802.7352">17345 21598 0,'40'0'46,"-40"82"-46,0-1 16,0 1-16,0 0 16,0 0-16,0 40 15</inkml:trace>
  <inkml:trace contextRef="#ctx0" brushRef="#br0" timeOffset="24302.048">17958 21557 0,'82'-123'15,"0"82"1,0 41-1,-82 41 1,0 0-16,0 41 16,0 0-16,0 40 15,0-81-15,0 0 16,-82 41 0,164-123 15,-82 0-31,81-41 15,1-122 1,0 81 0,-82 82-16,0 0 15,0 82 32,-41 82-31,41-41-16,0 0 15,0 40 1,0-40-16,41-82 16,-41 41-16,41-41 15</inkml:trace>
  <inkml:trace contextRef="#ctx0" brushRef="#br0" timeOffset="24601.5437">19390 21311 0,'0'82'47,"0"-41"-47,-82 0 0,0 41 16,41-41-16,-40 81 15,81-162 64,40-1-64,42 41 1,-82-82-16</inkml:trace>
  <inkml:trace contextRef="#ctx0" brushRef="#br0" timeOffset="25163.8035">19185 21434 0,'0'-82'15,"-41"82"17,164 41 61,-41 0-77,82 41 15,-124-41-31,42-41 16,-41 0-16,0 0 15,0 0 1,-82 82 62,-41-82-78,0 163 0,1-122 16,-42 41-16,41 0 15,0 0-15,1-1 16,81-40-16,-41 0 31</inkml:trace>
  <inkml:trace contextRef="#ctx0" brushRef="#br0" timeOffset="25591.2397">20044 21557 0,'0'0'0,"0"82"62,0-1-46,0 42-16,0-41 0,0 41 15,0-42 1,0 1-16,0-41 0,41 41 31,82-82-31,-82 0 0,0 0 16,-41-82-16,123 0 15,-83 1 1,-40-42-16,0 41 16,0 41-16,-40-41 15,-42 82-15,-82 0 16,82 41 0,0 0-16,1 82 15</inkml:trace>
  <inkml:trace contextRef="#ctx0" brushRef="#br0" timeOffset="28222.7907">15381 23398 0,'0'-41'16,"0"0"-16,0 123 47,0-1-32,0 42-15,0-41 16,0 0-16,0 40 0,0-81 16,0 0-16,41-41 31</inkml:trace>
  <inkml:trace contextRef="#ctx0" brushRef="#br0" timeOffset="28602.2684">14726 24338 0,'41'0'47,"82"0"-47,0 0 15,81-81-15,-40 81 16,0-82-16,-1 82 15,42-82-15,-83 82 16,-40-41-16,0 41 16,-41 0-16,-41 41 62,-41 41-46</inkml:trace>
  <inkml:trace contextRef="#ctx0" brushRef="#br0" timeOffset="29361.6294">14604 25197 0,'-41'0'15,"82"0"63,41-41-78,-1 41 0,-40 0 16,82-40 0,-82 40-16,0 0 15,41 0-15,-41 0 16,40-82-1</inkml:trace>
  <inkml:trace contextRef="#ctx0" brushRef="#br0" timeOffset="29938.149">15667 24870 0,'0'-41'0,"0"0"31,82 41 0,-41 0-15,0 0-1,-41 41-15,0 0 16,0 0-16,0 41 0,0-41 16,0 0-16,-82 40 31,82-40-31,0-82 47,41 41-47,-41-81 15,82-1-15,-82 41 16,82 0-16,-82-41 16,0 41-16,81 41 15,-81-82-15,-40 82 63,40 82-63,-82-41 0,82 41 15,0-41-15,0 41 16,82-41 0,-42-41-1,1 0 1,41 0-16,-41-41 16</inkml:trace>
  <inkml:trace contextRef="#ctx0" brushRef="#br0" timeOffset="31498.6521">14522 23847 0,'41'0'109,"41"-81"-93,-1 81-1,1-41-15,-41 41 16</inkml:trace>
  <inkml:trace contextRef="#ctx0" brushRef="#br0" timeOffset="31909.5912">15790 23234 0,'0'0'0,"0"-82"47,41 82-32,-41 41 1,41-41-16,-41 123 15,0-82 1,0 40-16,0 42 0,0 0 16,0-41-1,0-41-15</inkml:trace>
  <inkml:trace contextRef="#ctx0" brushRef="#br0" timeOffset="32336.8269">14072 23438 0,'0'0'0,"-41"0"47,41 82-31,0 41-16,0 0 15,0-42-15,0 1 16,41 0-16,41-41 16,0-41-16,122 82 15</inkml:trace>
  <inkml:trace contextRef="#ctx0" brushRef="#br0" timeOffset="33103.0961">18326 23929 0,'41'-82'16,"-41"1"-16,82 81 15,41 0 1,-82 0-16,0 41 16,-41 81-1,0-81-15,-41 41 16,0-41-16,-82 41 15,164-123 32,0 0-31,82-123 0,-123 123-16,81 0 15,-40-163 1,-41 163-16,0 0 15,82 41-15,-82 41 32,-41 41-17,41 0 1,0-1-16,0 1 0,0 0 16,0-41-16,0 0 15,41-41-15,41 0 16</inkml:trace>
  <inkml:trace contextRef="#ctx0" brushRef="#br0" timeOffset="33409.5326">19472 23766 0,'0'0'0,"0"-82"0,0 123 47,0 0-47,-41 0 15,-82 40-15,82 1 16,-82 0 0,123 0-1,41-41 1,0-41-1,41 0-15,41 0 16,-41 0-16,-42 0 16,1-82-1,82 41-15</inkml:trace>
  <inkml:trace contextRef="#ctx0" brushRef="#br0" timeOffset="33869.715">20372 23684 0,'0'-82'15,"0"41"-15,0 0 31,0 123 32,0-41-63,0 82 16,-41-42-1,41 1-15,41 0 16,40-82-1,-40 0-15,41 0 16,-41-41 0,41-41-1,-82 41-15,0 1 0,0-42 16,0 41-16,-82-41 16,0 82-1,0 0-15,1 0 16,-42 0-16</inkml:trace>
  <inkml:trace contextRef="#ctx0" brushRef="#br0" timeOffset="34458.9596">14931 23438 0,'0'0'0,"0"82"62,0 0-62,0-41 16,-82 41-16,82 0 16,-41 163-1,41-163-15</inkml:trace>
  <inkml:trace contextRef="#ctx0" brushRef="#br0" timeOffset="34803.0954">14849 24829 0,'0'82'62,"-41"41"-62,41-1 16,-82 1-16,82 0 15,0 0-15,-40-1 16</inkml:trace>
  <inkml:trace contextRef="#ctx0" brushRef="#br0" timeOffset="42137.6514">21885 22252 0,'-82'-41'0,"164"41"47,-41 0-47,0 0 0,0 0 16,41 0-16,-41 0 15,0 0 1</inkml:trace>
  <inkml:trace contextRef="#ctx0" brushRef="#br0" timeOffset="42277.0917">21844 22661 0,'82'0'47,"0"0"-47,0-82 0</inkml:trace>
  <inkml:trace contextRef="#ctx0" brushRef="#br0" timeOffset="42599.0955">23235 21720 0,'0'0'0,"0"-81"0,0 40 16,0 82 46,0 0-46,0-1-16,0 42 16,0 41-16,0 41 15,0-124 1,0 1-16</inkml:trace>
  <inkml:trace contextRef="#ctx0" brushRef="#br0" timeOffset="42836.8867">22867 22498 0,'-82'0'0,"205"0"32,-41 0-17,-1 0-15,1 0 16,0 0-16,0-82 0,0 82 16</inkml:trace>
  <inkml:trace contextRef="#ctx0" brushRef="#br0" timeOffset="43354.4317">23235 23111 0,'0'-41'0,"0"0"15,41 0 1,41 41 0,0 0-16,-41 0 15,-41 41 1,0 0-16,0 0 16,0 41-16,-41-41 15,41 0-15,-123 41 16,82-1-1,82-162 32,-41 40-31,82-41-16,-82 0 16,122-41-16,-122 82 0,41 41 15,-41-40-15,0 80 47,0 42-31,0-41-16,0 0 15,0 41 1,41-82-16,0 0 16,0 0-16,41 0 15,-41 0-15,41-123 16</inkml:trace>
  <inkml:trace contextRef="#ctx0" brushRef="#br0" timeOffset="44068.9822">23931 21311 0,'-82'-41'15,"82"1"-15,-82-42 16,0 41-16,-41-82 16,82 123-16,1-41 15,-42 41-15,41 0 16,-41-82-16,-82 82 15,42 0 1,40 41-16,0-41 16,41 82-16,-41 0 15,41-41 1,-40 41-16,40 40 0,-41 1 16,82 0-16,-41 0 15,41 40-15,0 1 16,0 81-16,0-81 15,0-1-15,0 1 0,41 41 16,41-42 0,0-40-16,-42 41 0,42-42 15,41 42-15,-41-82 16,0-1-16,40 1 16,1 0-16,-41-82 15,41 123-15,81-123 16,-122 0-1,0 0-15,0-41 16,-1 0-16,1-41 16,41-81-1,-82 40-15,41 41 16,-82-41-16,81 1 16,-81-42-16,82-41 15,-82 42-15,0-1 0,0 1 16,0-83-16,-41 42 15,-122-164 1,122 245-16,-82-41 16,41 82-16,-40 82 15,-1-81-15,-123 81 16,124 40 0,40-40-16</inkml:trace>
  <inkml:trace contextRef="#ctx0" brushRef="#br0" timeOffset="60289.2924">30026 7526 0,'0'-40'0,"0"-1"15,0 0 17,0-41-17,-82 82 1,41 0 15,41 82-31,0 0 16,0 40-16,0 1 15,0 122 1,0-163-16,0 0 16,0 0-16,0 0 15,0-41-15,0 40 16,0-40-16,-41 0 15,41 0 1,-41-41-16,-82 0 16</inkml:trace>
  <inkml:trace contextRef="#ctx0" brushRef="#br0" timeOffset="60473.0087">29371 8181 0,'0'-82'16,"123"41"-1,-41 41 1,40 0-16,1-122 0,0 122 16,0-41-16,-42 41 15,83-82 1</inkml:trace>
  <inkml:trace contextRef="#ctx0" brushRef="#br0" timeOffset="60728.2754">30598 7199 0,'0'-41'0,"0"82"63,0 0-47,0 41-16,0-41 15,0 122 1,0-81-16</inkml:trace>
  <inkml:trace contextRef="#ctx0" brushRef="#br0" timeOffset="61073.3272">31130 7690 0,'-41'0'0,"41"-82"16,0 41 0,-82 41 15,82 123-31,-81 0 15,81 163 1,0-163-16,0 0 16,0-1-16,0-81 15,0 0-15,41-41 16,-41 41-16,122-41 16</inkml:trace>
  <inkml:trace contextRef="#ctx0" brushRef="#br0" timeOffset="61560.1995">31335 8099 0,'0'-82'16,"41"41"-1,40 41 1,1 0-1,-41 0 1,-41 41-16,0 0 16,0 41-16,0-41 15,0 0-15,0 82 16,-82-123 0,82 40-1,0-80 16,0-1-31,0-41 16,82 41-16,-82 0 16,82-41-16,-82 41 0,41-40 15,-41 40 1,0-41-16,0 41 16,0 82 15,0 41-16,0 81 1,0-81-16,0 41 16,0-41-16,0-1 15,0-40-15,82 41 0,-1-41 32</inkml:trace>
  <inkml:trace contextRef="#ctx0" brushRef="#br0" timeOffset="61822.4221">32194 7813 0,'0'0'0,"0"-41"0,82 82 47,-82 0-32,81 41-15,-81 122 16,0-122-16,0 0 16,0-1-16,0 1 15,0 0-15,0 0 16,0-41-16,-41-41 16</inkml:trace>
  <inkml:trace contextRef="#ctx0" brushRef="#br0" timeOffset="62015.3285">33012 8017 0,'82'0'16,"-1"0"-1,-40 0-15,0 0 16,0 0-16</inkml:trace>
  <inkml:trace contextRef="#ctx0" brushRef="#br0" timeOffset="62151.7384">33175 8263 0,'0'0'0,"-81"82"16,81-42 15,81-40-15,1 0-16</inkml:trace>
  <inkml:trace contextRef="#ctx0" brushRef="#br0" timeOffset="62839.2282">35507 7445 0,'0'81'31,"0"1"-15,0 41-16,0 0 15,-82-41-15,82-1 16,-163 1-1,122-41-15,0-41 0,-41 41 16,41-41 0,0 0-1,41-41 1,0-41-16,-82 0 0,82-40 16,0-1-16,0 41 15,0 41 1,123 41-1,-82 0 1,0 41-16,82 123 16,-123-82-1,122-1-15,-122-40 16,82 41-16,-82 0 16,41-82-16,-41 82 15</inkml:trace>
  <inkml:trace contextRef="#ctx0" brushRef="#br0" timeOffset="63125.7848">34894 8590 0,'0'0'0,"-82"0"0,41 0 16,41 41 15,82-41-31,40 0 16,1 0-16,41 0 15,-42 0-15,83 0 31,-123 0-31,-41 0 0,41 0 16</inkml:trace>
  <inkml:trace contextRef="#ctx0" brushRef="#br0" timeOffset="63695.3674">34975 9326 0,'0'-41'31,"41"41"-15,0 0-16,82 0 31,-41 41-15,-82 41-1,0-41-15,-41 0 16,41 41-16,-41-41 16,41 0-16,0-82 46,0-41-30,123 41-16,-42-123 16,-81 82-1,41 42-15,-41-42 16,0 41 0,0 123 30,0-1-46,0 1 16,0 0-16,0 0 0,0-41 16,0 41-16,0-41 15,82-41-15,-41 0 16,41 0 0,0-41-16</inkml:trace>
  <inkml:trace contextRef="#ctx0" brushRef="#br0" timeOffset="64106.5967">36693 8099 0,'-40'0'16,"162"0"31,1 0-31,0 0-16,-1-82 15,1 82-15,-41 0 16,0-81-16</inkml:trace>
  <inkml:trace contextRef="#ctx0" brushRef="#br0" timeOffset="64373.4934">37225 7690 0,'0'0'0,"-41"-41"16,41 123 31,0 41-31,0-1-16,0 1 15,0 0-15,0 0 16,0-42-16,0-40 0,0 0 15</inkml:trace>
  <inkml:trace contextRef="#ctx0" brushRef="#br0" timeOffset="64955.3816">38125 7445 0,'0'81'47,"0"-40"-47,0 0 0,-41 41 16,-41 0-1,42-82 1,-1 0 15,41-82-15,0 41-1,0 0-15,0-41 16,81 42 0,1 40-1,-82 40-15,123 1 16,-123 82-16,0-41 0,0 0 15,0 40-15,0 1 16,-41-41-16,41 0 16,-82 0-16,41-42 15,-40-40 1,40 0 15,41-81-31,0 40 16,41 41-1,40 0 1,1 0 0,0 0-16,-41 0 0,82 41 31,-82-41-31,-1 0 16,-40-41-16,41 41 15</inkml:trace>
  <inkml:trace contextRef="#ctx0" brushRef="#br0" timeOffset="65173.9801">38575 8140 0,'0'0'0,"0"-82"0,0-40 16,0 40 0,0 204 46,0 1-62,0 0 16,0 204-1,41-204-15,-41 0 0,0-1 16,0-40-16,0 0 16,0 0-1</inkml:trace>
  <inkml:trace contextRef="#ctx0" brushRef="#br0" timeOffset="65593.8495">38534 7936 0,'0'0'0,"0"-82"0,123 82 16,-41-41 0,0 41-16,-1 0 15,-40 82 1,-41-1-1,0-40 1,0 0-16,-41 41 0,41-41 16,-81-41-16,81 82 15,-41-82 1,82 0 31,40 0-32,42 0-15,-123 41 16,41 0 0,-41-1-1,0 42 1,-82-82-16,0 0 16,42 41-16,-83-41 15</inkml:trace>
  <inkml:trace contextRef="#ctx0" brushRef="#br0" timeOffset="66074.607">39352 7976 0,'0'0'0,"0"-40"0,82 40 15,0-41 1,41 41 0,-123 41-1,41-41-15,-41 122 16,0-81-16,-41 41 16,41-41-16,-82 41 15,82-41 1,-41-41-16,41-41 31,82-41-15,-82 41-1,82-41-15,-82 0 0,41 41 16,-41 1-16,0-42 16,0 123 30,0 40-46,0 83 16,0-123 0,0 41-16,0-41 15,40 0-15,42-41 16,0 0 0,0 0-16</inkml:trace>
  <inkml:trace contextRef="#ctx0" brushRef="#br0" timeOffset="66291.5097">40457 8017 0,'41'0'47,"41"0"-47,-41 0 0,40 0 15,1 0-15,-41 0 16,0 0-16,41 0 16,-41 0-16,0 0 15,-41-41-15</inkml:trace>
  <inkml:trace contextRef="#ctx0" brushRef="#br0" timeOffset="66574.8129">40743 7731 0,'0'-41'0,"0"0"16,0 123 46,0 41-62,82 40 16,-82-40-1,0 0-15,41-41 16,-41-1-16,0 1 16</inkml:trace>
  <inkml:trace contextRef="#ctx0" brushRef="#br0" timeOffset="66857.0944">41930 7608 0,'0'-41'16,"0"82"31,0 41-47,0 0 15,0 41-15,0-42 0,81 1 16,-81 0-16,0 0 16,0 0-16,0-41 15,41-41-15,-41 81 16</inkml:trace>
  <inkml:trace contextRef="#ctx0" brushRef="#br0" timeOffset="67093.0976">42789 7936 0</inkml:trace>
  <inkml:trace contextRef="#ctx0" brushRef="#br0" timeOffset="67423.0681">43689 7813 0,'0'0'0,"81"0"47,-40 0-32,41 0-15,0 0 16,-41 0-16,41 0 16,-41 0-1,-1 0-15</inkml:trace>
  <inkml:trace contextRef="#ctx0" brushRef="#br0" timeOffset="67618.966">43852 8058 0,'-41'0'15,"123"0"32,0 0-47,41 0 16,-42 0-1,-40 0-15</inkml:trace>
  <inkml:trace contextRef="#ctx0" brushRef="#br0" timeOffset="68069.6875">45243 7445 0,'-41'81'47,"41"1"-32,0 164 16,0-205-31,0 40 16,123 1 0,-41-82-1,-41 0-15,40-82 16,-40 42-16,-41-1 0,82-41 16,-82-41-16,0 41 15,0-81 1,0 122-16,-82-82 15,41 123 1,0 0-16,-81 0 16,122 82-1,-123-82-15,123 82 16,-82-82-16,82 41 16,-82-41-16</inkml:trace>
  <inkml:trace contextRef="#ctx0" brushRef="#br0" timeOffset="70124.1371">44220 7854 0,'0'-41'0,"0"0"16,-81 41 15,40 0-15,-41 0-16,0 82 15,-41 40-15,123-40 16,-41-41-16,41 0 15,0 82 1,41-123 0,41 0-16,41 0 0,0 0 15,-1 0-15,-40 0 16,41-82-16,-82 41 16,41-41-16,-42 0 15,-40 1 1,0 40-16,0 0 15,0 0-15,-40-41 16,-83 82 0,41 0-16,0 41 15,0 0-15,41 41 16,41-41-16,0 40 16,0-40-16,82 0 15,0 41-15,82-82 16,40 0-16,42 0 15,40 0 1,-204 0-16,-41 0 16,41 0-16,-82-82 15,81 0-15,-81 42 16,41-42-16,-41 0 16,0 41-16,0-41 15,-82 82 1,-40 82-1,-246 123 1,327-124-16,41 42 0,0-82 16,0 0-1,0 0-15,81-41 0,42 82 16,123-82 0,-165 0-16,-40 0 15,82 0 1,-123-123-16,123 41 15,-123 0-15,0-81 16,0 81 0,0 0-16,-41 41 15,0 41-15,-41 0 16,-41 0-16,1 41 16,-42 82-16,82-41 15,0-42-15,1 42 0,40 0 16,-41 0-16,41-41 15</inkml:trace>
  <inkml:trace contextRef="#ctx0" brushRef="#br0" timeOffset="71079.1418">27571 10676 0,'0'0'0,"0"123"46,0-41-46,0 40 16,0 42-16,0-41 16,0-1-16,0 1 15,0-82-15,-82 0 16,82 41 0,0-123 15,0 0-31,0-41 15,41-41 1,-41-40-16,82-42 0,-82 42 16,82 40-16,-82 0 15,82 41 1,-41 82-16,-41-81 16,41 81-1,-41 41-15,81 40 16,-81 1-16,41 41 15,-41 0-15,0-1 16,0 42-16,0 0 16,0-1-16,0-40 0,0 0 15,0-83-15,0 42 16</inkml:trace>
  <inkml:trace contextRef="#ctx0" brushRef="#br0" timeOffset="71289.0717">27408 11290 0,'0'0'0,"122"0"46,-40 0-46,0 0 16,82 0 0,-83 0-16,1 0 15,41 0-15</inkml:trace>
  <inkml:trace contextRef="#ctx0" brushRef="#br0" timeOffset="71574.8811">28717 10881 0,'0'0'0,"0"-82"15,0 41 1,-41 41 0,41 82-1,0-41-15,-41 40 16,41 42-16,0 41 15,-82 81-15,82-81 16,0-41-16,0-1 16,0-81-1,82-41 1,-41 0-16,0 0 0,0 0 16,-41-41-1</inkml:trace>
  <inkml:trace contextRef="#ctx0" brushRef="#br0" timeOffset="71763.0952">28512 11372 0,'0'0'0,"0"-41"16,41 41 30,41 0-46,0 0 16,-1 0-16,1 0 16</inkml:trace>
  <inkml:trace contextRef="#ctx0" brushRef="#br0" timeOffset="72309.2233">30435 11412 0,'0'-40'16,"41"-42"-1,81 82-15,-40 0 16,-41 0-16,0 0 15,-41 82-15,0-42 16,0 1-16,0 41 16,0 0-16,-41-41 15,0 0-15,-41 41 16,41-82 0,82-82 30,-41 41-46,123-41 16,-41 0-16,-41 0 16,41 1-16,-82-1 15,81 41-15,-81-41 0,41 82 16,-41-41 0,-41 164 15,41-41-16,-122 40-15,122 83 16,0-123 0,0-41-16,0 0 15,82-41-15,-1 81 16,1-81 0</inkml:trace>
  <inkml:trace contextRef="#ctx0" brushRef="#br0" timeOffset="72506.095">31416 11699 0,'0'-41'15,"41"41"-15,0 0 16,0 0-16,0 0 15,41 0-15,-41 0 16</inkml:trace>
  <inkml:trace contextRef="#ctx0" brushRef="#br0" timeOffset="72673.44">31498 12026 0,'0'0'0,"82"0"31,0 0-15,0 0-16,0-82 15,-42 82-15</inkml:trace>
  <inkml:trace contextRef="#ctx0" brushRef="#br0" timeOffset="72895.5906">32685 11781 0,'81'0'46,"-40"0"-46,0 0 16,0 0 0,41 0-16</inkml:trace>
  <inkml:trace contextRef="#ctx0" brushRef="#br0" timeOffset="73134.8036">33585 11167 0,'0'0'0,"0"-41"0,0-41 16,0 164 46,0 41-62,0 40 0,0 83 31,0-164-31,0-1 0,0 1 16</inkml:trace>
  <inkml:trace contextRef="#ctx0" brushRef="#br0" timeOffset="74530.2293">38452 11249 0,'-40'0'0,"162"0"63,1 0-63,0 0 15,-41 0-15,-1 0 16,1 0 0,-82-41-1</inkml:trace>
  <inkml:trace contextRef="#ctx0" brushRef="#br0" timeOffset="75041.4728">40334 10799 0,'0'41'78,"-41"41"-78,41-42 16,-82 42-16,1 0 0,40-41 15,0 41-15,-41-41 16,41-41-16,-41 82 16,0-82-1,82 81 1,-40-81-1,40-41-15,0-81 16,0 81 0,0-41-1,0-41 1,81 123 0,1 0-16,-41 41 15,41 0-15,-41 41 16,41-41-16,-41 0 15,-1 41-15,42 40 16,-41-122 0</inkml:trace>
  <inkml:trace contextRef="#ctx0" brushRef="#br0" timeOffset="76321.6538">41152 11249 0,'-81'0'78,"121"0"78,1 0-140,41 0-16,0 0 16,0 0-16,40 0 15,1 0-15,0 0 16,0 0-16,-82 0 16,-1 0-16</inkml:trace>
  <inkml:trace contextRef="#ctx0" brushRef="#br0" timeOffset="77431.4714">42830 10840 0,'0'41'31,"-41"-41"-15,41 41-16,-41-41 0,-41 40 15,0-40 1,0 0 15,82-81 0,0-1-15,41 0 0,0 82-16,0 0 15,82 0 1,-123 82 0,82 0-16,-82-1 0,0 1 15,0 0-15,0 0 16,-41 41-16,-41-42 15,41 1-15,-41 0 16,41-82-16,-41 41 16,41-41-1,41-41 1,0 0-16,0-163 16,0 163-1,0 0 1,123 41-16,-41 0 15,-41 0 1,82 0 0,-82 41-16,81 41 15,-81-82 1,41 0-16</inkml:trace>
  <inkml:trace contextRef="#ctx0" brushRef="#br0" timeOffset="77678.3698">43320 10962 0,'0'-40'15,"0"80"32,82 42-47,-82 0 16,0 41-16,0 0 0,0 40 15,0 1-15,0-42 16,0 42 0,0-123-16,0 41 15,0-41 1</inkml:trace>
  <inkml:trace contextRef="#ctx0" brushRef="#br0" timeOffset="78115.3669">43443 10922 0,'0'0'0,"0"-41"0,82 0 16,41 41 0,-82 0-1,40 0 1,-81 41-16,0 40 15,0-40 1,0 0-16,-41-41 16,41 123-16,-81-123 15,81 41-15,-41-41 16,123 0 31,-42 0-32,1 0-15,41 0 16,0 82 0,-82-41-1,0 40 1,-41-81-16,-41 82 16,41-82-16,0 0 15,-81 41 1,81-41-16,-41 0 15,82-41-15</inkml:trace>
  <inkml:trace contextRef="#ctx0" brushRef="#br0" timeOffset="79988.7629">44507 11126 0,'-82'0'15,"164"0"48,40 0-47,1 0-16,0 0 15,0 0-15,-1 0 16,-81 0-16,0 0 15</inkml:trace>
  <inkml:trace contextRef="#ctx0" brushRef="#br0" timeOffset="80258.563">44916 10881 0,'0'-82'16,"-41"82"-16,41 82 63,0-1-63,0 1 0,0 41 15,0-41 1,0 41-16,0-1 0,0-40 15,0 0-15</inkml:trace>
  <inkml:trace contextRef="#ctx0" brushRef="#br0" timeOffset="80521.25">45898 10676 0,'0'0'0,"0"82"47,0 0-47,0 40 15,0 124 1,0-123-16,0-1 15,0 1-15,0-41 16,0-41-16</inkml:trace>
  <inkml:trace contextRef="#ctx0" brushRef="#br0" timeOffset="80727.2029">46429 11208 0,'0'-41'15,"82"41"1,0 0 0,-41 0-16,0 0 15,0 0 1</inkml:trace>
  <inkml:trace contextRef="#ctx0" brushRef="#br0" timeOffset="80891.377">46470 11453 0,'41'0'31,"41"0"-31,41 0 15,-42 0-15,-40 0 16</inkml:trace>
  <inkml:trace contextRef="#ctx0" brushRef="#br0" timeOffset="81211.474">47657 10922 0,'0'0'0,"0"40"47,-41 42-47,41 0 15,0 0-15,0 0 16,0 40-16,0-81 16,41-41-16,40 41 15,1-41 1,-41 0-16,41-82 15,-82 42-15,82-42 0,-82-41 16,0 82-16,0-41 16,0 41-1,0-40-15,-41 81 0,-41-41 16,0 41-16,0 0 16,-163 0-1,163 0-15</inkml:trace>
  <inkml:trace contextRef="#ctx0" brushRef="#br0" timeOffset="82435.8882">27449 13703 0,'0'-82'0,"0"-40"15,0 81 1,0 82 15,-41 81-15,41-40-16,0 82 31,-82-82-31,82-1 0,-82 1 16,82 0-1,-41-82 1,41-82 31,0-41-47,82 1 0,-82-1 15,82 0 1,0-40-16,-1 81 0,-81 0 16,82 41-16,-41-41 15,41 164 17,-82 41-17,0 0 1,41 40-16,-41 1 0,0-1 15,0 1-15,0-41 16,0-41-16,0-1 16,0 83-1</inkml:trace>
  <inkml:trace contextRef="#ctx0" brushRef="#br0" timeOffset="82637.196">27244 13949 0,'123'0'47,"-1"0"-32,83 0 1,-123 0-16,0 0 0</inkml:trace>
  <inkml:trace contextRef="#ctx0" brushRef="#br0" timeOffset="82922.2368">28267 13458 0,'0'-41'16,"0"123"47,0-1-63,0 42 15,0 123 1,0-124-16,0 1 0,0-41 15,0-41-15,0 40 16,41-40 0,40-41-1,-40-41 1</inkml:trace>
  <inkml:trace contextRef="#ctx0" brushRef="#br0" timeOffset="83091.5861">28185 13908 0,'41'0'31,"41"0"-15,40 0-16,1 0 15</inkml:trace>
  <inkml:trace contextRef="#ctx0" brushRef="#br0" timeOffset="83671.6504">30067 13662 0,'81'0'63,"1"0"-63,-41 0 16,41 0-16,0 0 15,-82 41 1,0 41-1,0 0-15,-41-41 16,-41 40-16,41-40 16,-41 0-1,82-82 32,41 0-47,-41-40 16,123 40-16,-82 0 15,-41-82-15,82 41 16,-82 41-16,122-40 16,-122 40-16,0 122 62,0 1-62,-41 0 0,41 123 31,0-164-31,0-1 0,41 42 16,-41-41-16,123-41 16,82 82-1,-83-82-15,1-41 16</inkml:trace>
  <inkml:trace contextRef="#ctx0" brushRef="#br0" timeOffset="83859.6191">31457 13744 0,'0'-82'0,"41"82"31,41 0-31,0 0 16,0 0-1,-41 0 1</inkml:trace>
  <inkml:trace contextRef="#ctx0" brushRef="#br0" timeOffset="84001.5137">31539 13949 0,'82'0'47,"0"-41"-47,0 41 15,-82-41-15,41 0 16</inkml:trace>
  <inkml:trace contextRef="#ctx0" brushRef="#br0" timeOffset="84602.6164">32726 13458 0,'0'41'47,"0"-1"-31,-41 42-1,0-82 1,-41 41-1,41-41 17,41-123-17,0 83 1,0-1-16,0-82 16,41 123-1,41 0-15,-82 41 16,82-41-16,-82 123 15,0-83 1,40 1-16,-40 41 0,0-41 16,0 0-16,-40 41 15,-42-41-15,41-41 16,0 82-16,-41-82 16,41 0-1,41-82 16,82 82 16,0 0-47,-82 82 16,41-82-16,-41 40 16,41-40-16,40 0 15,-40 0 1</inkml:trace>
  <inkml:trace contextRef="#ctx0" brushRef="#br0" timeOffset="85075.7068">36530 13826 0,'0'0'0,"0"41"47,0 81-47,0-40 15,0 0-15,0 0 16,0 0-16,0-41 0</inkml:trace>
  <inkml:trace contextRef="#ctx0" brushRef="#br0" timeOffset="86376.6758">39966 13049 0,'0'0'16,"0"41"15,-41-1-31,41 42 16,-82-41-16,82 0 15,-122 41-15,122-41 16,-82 41-16,-41-42 16,82-40-1,0 0 16,41-40-15,0-42-16,0 0 16,0 41-16,0 0 15,41 41-15,41 0 16,0 82 0,-41-41-1,40 41-15,-40-41 0,41 40 16,-41 1-16,41-41 15,-41 0 1</inkml:trace>
  <inkml:trace contextRef="#ctx0" brushRef="#br0" timeOffset="86622.7897">39189 14194 0,'0'0'0,"123"0"32,40 0-17,1 0-15,-1 0 16,42-41-16,-82 41 15,-42 0-15</inkml:trace>
  <inkml:trace contextRef="#ctx0" brushRef="#br0" timeOffset="87019.4215">39721 14685 0,'81'0'31,"-40"0"-31,41 0 31,0 0-31,-82 82 16,0-1-16,-41 1 15,0 0-15,-41 41 16,-40-41 0,40-1-16,41 1 0,-41-82 15,123 0 32,0 0-47,41 0 16,-1-41-16,1 41 15,41-41-15,41-40 16,-83 81 0,42-41-16</inkml:trace>
  <inkml:trace contextRef="#ctx0" brushRef="#br0" timeOffset="87305.9079">41520 13867 0,'0'-82'15,"-40"82"-15,80 0 47,42 0-47,0 0 16,0 0-16,0 0 15,0 0-15,-1-41 16</inkml:trace>
  <inkml:trace contextRef="#ctx0" brushRef="#br0" timeOffset="87537.4414">41807 13171 0,'0'82'31,"0"41"-16,0 0-15,0-1 16,0-40-16,0 41 16,0 0-16,0-1 15</inkml:trace>
  <inkml:trace contextRef="#ctx0" brushRef="#br0" timeOffset="89508.8012">42911 13253 0,'0'0'0,"0"-82"16,82 82-16,-82 41 47,0 41-47,-41 41 15,41-41-15,-82-1 16,82-40-16,-81 41 15,81-41 1,41-41 0,-1 0-16,1 0 15,41 0 1,41 0-16,-82 0 0,0 0 16,40-82-16,1 41 15,-82 0 1,0-40 15,0 40-15,0 122 46,0 1-62,0 0 0,0 41 16,0 0-16,0-42 15,0 1-15,0-41 16</inkml:trace>
  <inkml:trace contextRef="#ctx0" brushRef="#br0" timeOffset="89757.2116">43811 13826 0,'0'-41'16,"41"82"-1,-41 41 1,0 40-16,0 1 16,0 0-16,0-1 15,0 1-15,0-41 16,0 0-16,0 0 15,0-41 1</inkml:trace>
  <inkml:trace contextRef="#ctx0" brushRef="#br0" timeOffset="90177.5776">43893 13621 0,'0'0'0,"82"-82"0,-41 82 16,41 0-16,-41 0 15,-1 0-15,-40 123 32,0-82-32,-40 82 15,-1-82 1,-41-41-16,82 41 15,-82-41-15,164 0 47,0 0-31,-41 0-16,-1 0 0,42 0 16,-82 81-1,82-81-15,-82 82 16,0 0-1,-41-82-15,41 41 16,-163-41 0,81 0-1,0 0 1</inkml:trace>
  <inkml:trace contextRef="#ctx0" brushRef="#br0" timeOffset="90403.4943">44629 13867 0,'41'0'15,"82"0"1,-41 0-1,-41 0-15,41 0 16,-42 0-16,1 0 16</inkml:trace>
  <inkml:trace contextRef="#ctx0" brushRef="#br0" timeOffset="90648.9334">44916 13621 0,'0'0'0,"-41"-82"0,41 123 62,0 41-62,0 41 0,0-41 16,0 0-16,0-1 15,0 1 1,0-41-16,0 82 16,82-123-16</inkml:trace>
  <inkml:trace contextRef="#ctx0" brushRef="#br0" timeOffset="90908.7652">46102 13335 0,'0'0'0,"0"82"32,0 0-17,0 40-15,82 124 31,-82-124-31,0-40 16,0 0-16,0-41 16</inkml:trace>
  <inkml:trace contextRef="#ctx0" brushRef="#br0" timeOffset="91127.1857">47207 13662 0,'81'0'32,"-40"0"-32,0 0 15,41 0-15,0 0 16,-41 0-16,0 0 15</inkml:trace>
  <inkml:trace contextRef="#ctx0" brushRef="#br0" timeOffset="91265.2534">47329 13949 0,'0'0'0,"82"0"47,-41 0-47,41 0 16</inkml:trace>
  <inkml:trace contextRef="#ctx0" brushRef="#br0" timeOffset="91625.988">48556 13499 0,'0'0'0,"0"81"31,0 1-31,0 0 16,0 0-16,0-41 15,0 41-15,41-1 16,82-81-1,-82 0 1,41 0-16,-41 0 16,-41-41-16,82-40 0,-82-1 15,0 0 1,0-41-16,0 82 16,0 0-16,-82 41 15,0-81 1,0 81-16,-41 0 0,1 0 15,-1 0-15,41 0 16</inkml:trace>
  <inkml:trace contextRef="#ctx0" brushRef="#br0" timeOffset="112737.9164">37634 17507 0,'-81'0'15,"121"0"48,42 0-63,-41 0 16,0 0-16,164 0 15,-165 0-15,1 0 16,0 0-16,41 0 15</inkml:trace>
  <inkml:trace contextRef="#ctx0" brushRef="#br0" timeOffset="113229.3584">39025 17057 0,'0'82'62,"0"0"-62,-123 0 16,42 0-16,40-42 15,-41 1-15,41 41 16,0-41-16,41 41 16,-123-82-1,123 41-15,0-82 32,0-41-17,0 0-15,0 0 0,0 1 16,82 40-1,-41-41-15,0 82 16,82 82 0,-123 0-1,82-42-15,-82 1 16,40 41-16,-40-41 16,82 41-16,-82-41 15,41-41-15</inkml:trace>
  <inkml:trace contextRef="#ctx0" brushRef="#br0" timeOffset="113545.0419">40293 17344 0,'-41'0'16,"164"0"31,0 0-47,0 0 15,-1 0-15,1 0 16,-41 0-16,-41 0 16,41 0-1</inkml:trace>
  <inkml:trace contextRef="#ctx0" brushRef="#br0" timeOffset="114395.9413">41561 17057 0,'0'41'78,"-41"41"-62,1-41 0,-42-41-1,0 0 1,82-41 15,0-41-15,0 41-16,41 41 15,-41-41-15,82 41 16,-1 0 0,-81 41-16,82 41 15,-82 0-15,0 0 16,0-41-16,0 40 16,0 1-16,0 0 0,-82 41 15,42-41-15,-42-42 16,41-40-16,41 82 15,-41-82-15,41-41 32,0-40-17,0-1 1,41 82 0,41 0-1,-41 0 1,40 0-16,-40 0 15,0 0-15,82 0 16,-41-82-16</inkml:trace>
  <inkml:trace contextRef="#ctx0" brushRef="#br0" timeOffset="114638.3071">41970 17385 0,'0'0'0,"0"-41"0,82-41 16,-82 41-16,0-41 15,0 164 32,0 0-31,0 40-16,-41 328 31,41-368-31,0 0 0,0 41 16,0-82-1,-81 40-15,81-162 47</inkml:trace>
  <inkml:trace contextRef="#ctx0" brushRef="#br0" timeOffset="115034.0959">41970 17303 0,'0'0'0,"0"-82"15,123 41 1,0 41-1,-41 0 1,0 123 0,-82-41-1,-41-1 1,-41 1 0,41-82 15,82 0 0,0 0-15,41 0-16,-1 0 15,-40 0 1,-41 82 0,0-41-1,0 41 1,-82-82-16,1 81 15,40-81-15,-41 0 16</inkml:trace>
  <inkml:trace contextRef="#ctx0" brushRef="#br0" timeOffset="115227.5691">42789 17466 0,'122'0'31,"1"-81"-31,0 81 16,40 0-1,-81 0-15,0-41 16,0 41-16</inkml:trace>
  <inkml:trace contextRef="#ctx0" brushRef="#br0" timeOffset="115495.6762">43402 16975 0,'0'0'0,"0"-81"15,0 122 32,0 40-47,0 1 16,0 0-16,0 41 16,0-41-16,0-1 15,0 1-15,0 0 16,0-41-1</inkml:trace>
  <inkml:trace contextRef="#ctx0" brushRef="#br0" timeOffset="115729.6171">44302 16853 0,'0'0'15,"-41"0"-15,41 82 32,0 40-32,0-40 15,0 0-15,0 163 16,0-163 0,0 41-16,0-82 0,0 0 15,0 40 1</inkml:trace>
  <inkml:trace contextRef="#ctx0" brushRef="#br0" timeOffset="116299.352">46593 17057 0,'0'0'0,"-82"0"15,41 0-15,82 0 47,82 0-31,40 0-16,1 0 0,0 0 31</inkml:trace>
  <inkml:trace contextRef="#ctx0" brushRef="#br0" timeOffset="116458.0239">46634 17466 0,'0'0'0,"82"0"31,81 0-15,42-41-16,-42 41 0,1-81 15</inkml:trace>
  <inkml:trace contextRef="#ctx0" brushRef="#br0" timeOffset="116805.0459">48270 16894 0,'0'0'0,"-41"41"47,41 81-32,0 206 1,0-247-16,82-40 16,0-41-16,0 82 15,-1-82-15,1 0 16,0 0-16,0-41 16,-41-41-16,41 41 15,-82-40-15,0-42 16,0 0-16,0 0 15,0 42-15,-82-1 16,-41 82 0,41 0-16,-40 0 0,-1 0 15,0 41-15,0-41 16,82 0-16</inkml:trace>
  <inkml:trace contextRef="#ctx0" brushRef="#br0" timeOffset="119013.8578">38862 19062 0,'0'81'125,"0"1"-125,0-41 16,-41 0-16,41 0 15,-123 41-15,0 40 16,0-81-1,83 41-15,-42-41 16,0-41 0,82 82-1,0-164 17,0 41-17,0 0-15,-41-41 16,41 1-16,0-1 0,0 41 15,0 0 1,123 41 0,-41 0-1,40 0-15,-40 82 16,-41 0-16,41-1 16,-82 1-16,41 123 15,-41-164 1,0 0-16,82 40 15,-82-40-15,40 41 16</inkml:trace>
  <inkml:trace contextRef="#ctx0" brushRef="#br0" timeOffset="119524.8306">39721 19593 0,'-41'0'16,"82"0"31,40 0-32,42-81-15,0 81 16,122-82-1,-122 82-15,0 0 16,-41 0-16,-1 0 16,-81 41 109,-41-41-125</inkml:trace>
  <inkml:trace contextRef="#ctx0" brushRef="#br0" timeOffset="119796.2427">40498 19225 0,'0'82'63,"0"41"-63,0-41 15,0-1-15,0 1 16,0 0-16,0-41 16,0 41-16,0-41 15,0 0 1</inkml:trace>
  <inkml:trace contextRef="#ctx0" brushRef="#br0" timeOffset="121996.2765">42052 19266 0,'0'-41'15,"0"0"32,0-40-16,0 40 16,0 0 0,-41 41 31,-40 0-46,40 0-17,-41 0 1,82 82-1,-82-1-15,82-40 16,-41 0-16,41 41 16,0 0-1,41-82-15,0 41 0,41-41 16,0 0-16,-1 81 16,-40-81-16,41 41 15,-82 0 16,0 41-15,-82-82-16,41 41 16,0-41-16,-40 0 15,-1 0 1,82-82 31,82 0-47,-82 41 0,81-40 15,-40-1 1,-41 0-16,0 41 16,0 0-16,0 0 15,0-40 1,-81 121 31,81 1-47,0 0 15</inkml:trace>
  <inkml:trace contextRef="#ctx0" brushRef="#br0" timeOffset="122262.6396">42461 19389 0,'0'-41'0,"0"123"47,0 0-47,0 40 16,0 1-16,0 204 16,0-163-1,0-41-15,0-42 0,0 1 16,0-41-1</inkml:trace>
  <inkml:trace contextRef="#ctx0" brushRef="#br0" timeOffset="122674.8201">42625 19143 0,'0'0'0,"0"-81"16,41 81-16,-41-41 16,82 41-16,40 0 15,-122 41 1,0 40-16,0 1 16,-40 0-1,-42-41 1,41-41-1,82 0 32,41 0-31,-1 82 0,-81 0-1,41-82-15,-41 81 16,0 1-16,0 0 15,-82-82 1,82 82-16,-81-82 16,40 0-1,41-82 1</inkml:trace>
  <inkml:trace contextRef="#ctx0" brushRef="#br0" timeOffset="122862.4202">43320 19348 0,'123'0'32,"-82"0"-32,41 0 0,0 0 15,-1 0-15,1 0 16,-41 0-16,0 0 15</inkml:trace>
  <inkml:trace contextRef="#ctx0" brushRef="#br0" timeOffset="123086.5602">43770 18980 0,'0'-41'0,"0"123"31,0 0-15,0-1-16,0 83 31,0-82-31,0 0 0,0-1 16,0-40-16</inkml:trace>
  <inkml:trace contextRef="#ctx0" brushRef="#br0" timeOffset="123630.3845">44711 18816 0,'0'82'46,"0"0"-30,0 0 0,-122-41-1,81-41 17,41-41-17,0 0 1,0-41-16,0 0 15,81 82 1,1 82 0,-82 0-1,0 0-15,0-42 16,0 42-16,0 0 16,0 41-16,-163 40 15,122-122 1,-41-41-16,82 82 15,-82-82-15,82-41 32,0-41-32,0 41 15,0 1-15,41 40 16,0 0 0,41 0-1,-82 81 1,82-81-16,-82 41 15,81-41-15</inkml:trace>
  <inkml:trace contextRef="#ctx0" brushRef="#br0" timeOffset="123844.5219">46797 19143 0,'41'0'31,"41"0"-31,41 0 16,-41 0-16,0 0 15</inkml:trace>
  <inkml:trace contextRef="#ctx0" brushRef="#br0" timeOffset="123994.9896">46961 19430 0,'0'0'0,"-82"0"0,164 0 47,41 0-47,0-82 16,-42 82-16,-40-41 15,41 0-15</inkml:trace>
  <inkml:trace contextRef="#ctx0" brushRef="#br0" timeOffset="124347.118">48066 18857 0,'0'41'31,"-41"82"-31,41-41 16,0-1-16,0 1 15,0-41-15,0 41 16,0-41-16,41-41 16,40 41-16,1-41 15,0 0 1,-41 0-16,0 0 15,-41-123-15,82 82 16,-82-82-16,0 1 16,0-1-1,-41 123-15,0-41 0,-41 41 16,0 0-16,0 0 16,-40 0-1,81 82-15,-41-82 0,0 82 16</inkml:trace>
  <inkml:trace contextRef="#ctx0" brushRef="#br0" timeOffset="125113.9311">37798 21230 0,'0'0'0,"-41"0"0,-41 0 15,164 122 48,41-122-63,81 0 0,124 0 15,40 0-15,82 0 16,81 0-16,1 0 16,205 0-16,122-163 15,163 163-15,-81-82 16,-164 82-16,123 0 16,-286 0-16,0-123 15,-124 123-15,-121 0 16,-83-82-16,-122 82 15,-42 0-15,-40-41 16,-123 41 47,-41 0-63,1 0 15,-42 0-15,-41-81 16</inkml:trace>
  <inkml:trace contextRef="#ctx0" brushRef="#br0" timeOffset="126116.5827">39352 16935 0,'-122'122'31,"40"124"-31,0 81 0,82 123 16,-164-41-16,-40 409 31,40-491-31,42 41 0,-42-81 16,0-42-16,1-40 16,-42 163-1,123-205-15,82-122 16,0 41-1</inkml:trace>
  <inkml:trace contextRef="#ctx0" brushRef="#br0" timeOffset="127166.3292">41602 21311 0,'0'-41'15,"0"-40"1,0 40 0,-82 82 15,82 40-31,-122 83 16,122 0-16,-82-1 15,82 1-15,0-41 16,0-42-16,0-40 15,0 0-15,41-41 16,0 82 0,0-82-16,40 0 0,-40 0 15,0 0-15,41-82 16,-41 0 0,-41 42-16,0-42 15,-82 82 16,-41 82-15,123-42-16,0 1 16,-40 41-16,40-41 15</inkml:trace>
  <inkml:trace contextRef="#ctx0" brushRef="#br0" timeOffset="127430.661">41970 22007 0,'0'0'0,"0"-41"0,0-41 31,0 123 0,0 41-31,0 0 16,0 122-1,0-122-15,0 41 16,0-42-16,0 1 16,-81-41-16,81 41 15</inkml:trace>
  <inkml:trace contextRef="#ctx0" brushRef="#br0" timeOffset="127847.5373">41970 21966 0,'0'0'0,"41"-41"0,41 41 15,-82-82-15,82 82 16,0 0 0,-41 41-1,-41 41 1,0 41-1,-41-83-15,-41 42 16,41-82 0,41 41-1,41-41 17,41 0-32,41 0 15,-1 0 1,-40 0-16,-41 0 15,-41 41 1,0 41 0,-41-82-1,0 41-15,-41-41 0,41 82 16,1-82-16,-42 0 16,82-82-1,0 41 1</inkml:trace>
  <inkml:trace contextRef="#ctx0" brushRef="#br0" timeOffset="128028.0553">42748 22129 0,'0'0'0,"41"0"31,40 0-31,1 0 15,164 0-15,-124 0 16,1 0 0,-82 0-16</inkml:trace>
  <inkml:trace contextRef="#ctx0" brushRef="#br0" timeOffset="128263.9981">43361 21925 0,'0'0'0,"0"-41"0,-41 41 16,41 41 15,0 0-15,0 41-16,0-41 15,0 40-15,0 1 0,0-41 16,0 82-1,0-82-15</inkml:trace>
  <inkml:trace contextRef="#ctx0" brushRef="#br0" timeOffset="128667.1487">44016 21761 0,'0'0'0,"0"-81"0,82 81 16,-41 0 0,-1 0-1,-40 81 17,-40 1-17,-1-82-15,41 82 16,-82-82-16,123 0 47,41 0-32,-1 41 1,-40-41 0,-41 82-16,0-1 31,0 1-31,-163 0 15,122-82 1,0 82 0,0-82-16,-41 0 15,82-82-15</inkml:trace>
  <inkml:trace contextRef="#ctx0" brushRef="#br0" timeOffset="128867.8257">44998 21925 0,'40'0'16,"83"0"0,-82 0-16,0 0 15,41 0-15,-82 41 31</inkml:trace>
  <inkml:trace contextRef="#ctx0" brushRef="#br0" timeOffset="128980.9585">45161 22129 0,'-82'0'15,"82"41"-15,41-41 32,41 0-17,-41 0-15,0-41 0,41 41 16</inkml:trace>
  <inkml:trace contextRef="#ctx0" brushRef="#br0" timeOffset="129297.7503">45938 21680 0,'-40'40'31,"40"42"-16,0 0-15,0 0 16,0-41-16,0 41 16,40-1-16,1-81 15,123 0 1,-82 0 0,-82-41-16,41-40 15,-41 40-15,0-41 16,0 0-16,0-81 31,-123 163-31,82 0 0,-41 0 16,-40 0-16,-1 81 15,-41-40-15</inkml:trace>
  <inkml:trace contextRef="#ctx0" brushRef="#br0" timeOffset="129701.6478">43320 23929 0,'0'-82'0,"0"123"31,0 41-16,0 41-15,0 0 16,0-42-16,0 1 16,0 0-16,0-41 15,0 41-15,0-41 16,0 0 0</inkml:trace>
  <inkml:trace contextRef="#ctx0" brushRef="#br0" timeOffset="130098.7315">43361 23643 0,'0'0'0,"82"-82"0,0 41 16,-41 41 0,41 0-1,-1 0 1,-81 82-16,0-41 15,-40 41-15,40-41 16,-82 40-16,-41-40 16,123 0-1,82-41 17,-41 0-17,0 0-15,40 0 16,42 0-1,-123 82 1,0 0 0,-82 0-1,41-82 1,1 41-16,-83-41 16</inkml:trace>
  <inkml:trace contextRef="#ctx0" brushRef="#br0" timeOffset="130315.9277">44466 23847 0,'82'0'31,"-1"0"-15,1 0-16,0 0 0,-41 0 15,-41 41 1</inkml:trace>
  <inkml:trace contextRef="#ctx0" brushRef="#br0" timeOffset="130447.0899">44670 24093 0,'-41'0'16,"123"0"15,0 0-15,-41 0-16,41 0 16</inkml:trace>
  <inkml:trace contextRef="#ctx0" brushRef="#br0" timeOffset="130698.1603">45693 23520 0,'41'0'78,"41"0"-78,-41 0 15,0 0-15,81-82 16,-40 82-16,0-81 16,0 81-16</inkml:trace>
  <inkml:trace contextRef="#ctx0" brushRef="#br0" timeOffset="130984.9228">46716 23029 0,'0'-41'0,"0"123"62,0-41-46,-41 0-16,41 41 16,0 41-16,0 40 15,0-122 1,0 0-1</inkml:trace>
  <inkml:trace contextRef="#ctx0" brushRef="#br0" timeOffset="131207.7726">47002 23070 0,'0'0'16,"0"82"31,0 0-47,-41 41 15,41-42-15,0 42 16,0 0-16,0 81 16,0-163-1</inkml:trace>
  <inkml:trace contextRef="#ctx0" brushRef="#br0" timeOffset="131515.6382">47493 23520 0,'0'0'0,"41"-41"16,0 41-1,41 0 1,-82 82-1,0-41-15,0 41 16,-82 0-16,41-1 0,0-40 16,-41 41-16,41 0 15,41-41 17,82-41-17,0 0 1,0 0-16,40 0 15,-81 0-15,41 0 16,0-123 0,-41 123-16</inkml:trace>
  <inkml:trace contextRef="#ctx0" brushRef="#br0" timeOffset="132824.0812">48311 23152 0,'-82'-123'0,"82"82"16,-123-40-16,42-1 16,-42 41-16,-41-41 15,42 41-15,-1-41 16,0 82-16,-40-122 15,40 122-15,41-41 16,0 41-16,41 0 16,-122 0-1,122 0-15,0 0 16,-41 0-16,0 0 0,0 0 16,1 0-1,-1 0-15,0 0 0,0 0 16,-41 82-16,42-82 15,-1 0-15,0 0 16,0 0-16,-81 0 16,40 41-1,41-41-15,0 0 16,0 0-16,41 0 16,-40 81-16,-1-81 15,41 0-15,-41 41 0,41-41 16,0 82-1,-40-82-15,40 41 0,0 0 32,-41-41-32,0 82 0,41-82 15,-41 41-15,41-41 16,-81 81 0,81-40-16,0-41 15,-41 82-15,41-82 16,-41 41-1,1 41 1,-1-82-16,41 41 0,0-41 16,-41 82-1,41-82-15,-41 122 0,-40-40 16,81-41 0,-41 41-1,82 0 1,-41-1-1,41 1 1,0 0 0,-82 0-1,82 0 1,0-1 0,0 42-1,0-41 1,0-41-16,41-41 15,-41 82-15,82-1 16,41-40 0,-1-41-1,83 82-15,-1-82 16,1 0-16,0 0 16,40 0-16,-40 0 15,40 0-15,-41 0 16,1 0-16,0 0 15,-83 0-15,42 0 16,0 0-16,40-41 16,42 41-16,-83 0 0,287-82 31,-204 82-31,-42-81 0,1 81 16,-42 0-16,1-82 15,81 41 1,-122 41-16,-41-82 15,0 82-15,-1-82 16,1 41-16,-41-40 16,0 40-16,41-82 15,-41 82 1,-41-41-16,0 41 16,0 0-16,0-40 15,0-1-15,0-41 0,0 41 16,0 1-1,0-1-15,-82 0 0,41 82 16,-41-82-16,0 82 16,1 0-16,-42 0 15,0 0 1,82 0-16,-41 0 16</inkml:trace>
  <inkml:trace contextRef="#ctx0" brushRef="#br0" timeOffset="134615.4844">49538 10962 0,'-122'0'0,"81"-40"16,82-1 31,-1 41-31,42 0-16,-41 0 15,0 0-15,41 0 16,-41 0-16,-41 81 15</inkml:trace>
  <inkml:trace contextRef="#ctx0" brushRef="#br0" timeOffset="134812.7399">49538 11167 0,'82'0'47,"-41"0"-31,0-41-16,41 41 15,-1-41 1,1 41-16,-82-41 16</inkml:trace>
  <inkml:trace contextRef="#ctx0" brushRef="#br0" timeOffset="135051.9835">49865 10881 0,'0'0'0,"0"-82"16,-40 82-16,40-41 31,40 41 0,1 0-15,0 0-16,-41 123 15,123-42-15,-123 1 16,0 0-16,0 0 16,-41 41-16,0-42 15,-82 83 1</inkml:trace>
  <inkml:trace contextRef="#ctx0" brushRef="#br0" timeOffset="135496.0886">50765 10922 0,'-122'0'0,"81"0"31,123 0 16,-1 0-31,1 0-16,41 0 16,-41 0-1,-41 0 1,41 0-1</inkml:trace>
  <inkml:trace contextRef="#ctx0" brushRef="#br0" timeOffset="135982.2129">51870 10594 0,'0'-41'31,"0"82"-15,0 41-1,0-41-15,-123 0 16,123 41-16,-82-41 15,41 40-15,-40-40 16,40 41 0,-41-82-16,41 0 47,41-82-32,0 41-15,0 1 16,0-83-1,41 41-15,41 82 16,40 0 0,-122 41-1,82-41-15,-41 123 16,-41-42 0,82-40-16,-82 0 15,0 41-15,41-82 0,-41 82 16</inkml:trace>
  <inkml:trace contextRef="#ctx0" brushRef="#br0" timeOffset="136852.8365">52279 11044 0,'0'-41'15,"-41"41"32,82 0 0,0 0-31,41 0-16,0 0 15,40-41-15,-40 41 16,-41 0-16,0 0 16,-41-40-16,82 40 15,0 0 1,-123 0 109</inkml:trace>
  <inkml:trace contextRef="#ctx0" brushRef="#br0" timeOffset="138216.6964">52688 10758 0,'0'-41'16,"0"-41"15,0 123 16,0 41-32,0 0-15,0 0 16,0-1-16,0 1 16,0 0-16,0 41 15,0-82 1,0 40 0</inkml:trace>
  <inkml:trace contextRef="#ctx0" brushRef="#br0" timeOffset="138507.7536">53302 10513 0,'0'0'0,"0"81"63,0-40-63,0 0 0,0 41 16,0 0-16,0 0 15,-41-1 1,41-40-16,0 0 15,0 41 1</inkml:trace>
  <inkml:trace contextRef="#ctx0" brushRef="#br0" timeOffset="138875.9031">53711 10840 0,'82'0'79,"-42"0"-79,1 0 0,0 0 15,41 0-15,0 0 16,-41 0-1</inkml:trace>
  <inkml:trace contextRef="#ctx0" brushRef="#br0" timeOffset="139244.6061">53915 10513 0,'0'-41'15,"-82"41"1,82 41 15,0 40-31,0-40 16,0 41-16,41-41 16,-41 82-16,0 40 15,0-122 1,0 0-16,0 82 15</inkml:trace>
  <inkml:trace contextRef="#ctx0" brushRef="#br0" timeOffset="139665.7621">54406 10513 0,'0'-123'0,"0"205"47,0-1-32,0 1-15,0 0 16,0 41-1,0-1-15,0-40 16,0 0-16,0-41 16,0 41-1</inkml:trace>
  <inkml:trace contextRef="#ctx0" brushRef="#br0" timeOffset="139926.4502">54815 10758 0,'41'0'62,"164"0"-46,-164 0-16,-1 0 15</inkml:trace>
  <inkml:trace contextRef="#ctx0" brushRef="#br0" timeOffset="140070.5756">54938 10881 0,'82'0'47,"0"0"-47,-1 0 16,-40 0-16</inkml:trace>
  <inkml:trace contextRef="#ctx0" brushRef="#br0" timeOffset="140452.911">55715 10472 0,'0'41'46,"0"-1"-46,-41 1 16,41 82 0,0-82-16,0 0 0,41-41 15,41 123-15,-41-123 32,-41-41-1,0-41-16,0 41-15,0 0 16,0-41-16,0 41 16,-41 41-16,41-81 15,-41 81-15,-41 0 16,0 0 0,1 0-1</inkml:trace>
  <inkml:trace contextRef="#ctx0" brushRef="#br0" timeOffset="143449.1999">52320 12190 0,'0'0'15,"-41"81"48,41-40-63,-41-41 16,41 82-16,-82 0 15,0-82 1,82 82-16,-122-82 15,81 41 1,0-41 0,41-82 31,0-41-32,41 123 1,0 0-1,41 0 1,-82 41-16,81-41 16,-81 123-16,123-82 15,-123 0-15,82 40 16,-41 1 0</inkml:trace>
  <inkml:trace contextRef="#ctx0" brushRef="#br0" timeOffset="143665.5984">52647 12599 0,'41'-41'31,"41"41"-16,-41 0-15,41 0 16,-41 0 0</inkml:trace>
  <inkml:trace contextRef="#ctx0" brushRef="#br0" timeOffset="143799.7822">52852 12640 0,'0'0'0,"-82"0"15,82 81 16,82-81 1,0 0-17,-42 0-15</inkml:trace>
  <inkml:trace contextRef="#ctx0" brushRef="#br0" timeOffset="144148.6059">53424 12108 0,'41'-41'16,"41"-41"15,0 82-31,0 0 16,-41 0-1,-41 82 1,0 0-16,0-41 16,0 0-16,0 40 0,-123-40 15,123 41 1,-123-82-16,123 82 0,0-41 16,82-41 30,0 0-46,0 0 16,-41-41-16,40-41 16,-40 41-16</inkml:trace>
  <inkml:trace contextRef="#ctx0" brushRef="#br0" timeOffset="144824.4642">54161 11699 0,'0'-41'16,"0"0"-1,-41 41-15,-41-82 16,41 82-16,-41-41 16,-163-41-1,81 82-15,-40 0 16,40 0-16,-40 0 15,-42 0-15,42 0 16,-42 41-16,-163 82 16,286-123-1,41 82-15,1 0 0,-42-41 16,82 40-16,-82 1 16,82 0-1,41-41-15,-122 41 16,122 0-16,-41-42 15,41 42-15,0 0 16,0 123 0,0-124-16,82-40 15,-1 41-15,42 0 16,41-82-16,81 82 16,1-82-16,-1 122 15,-81-122-15,-1 0 16,83 82-16,-83-82 0,1 0 15,-41 0-15,-1-41 16,42-40-16,-41 40 16,0-41-16,-42 0 15,42 0-15,-41 0 16,0 1-16,-41-124 16,0 123-1,-41 0-15,0 1 16,0-1-16,0-41 15,-41 41-15,-41 41 0,-82 41 32,41 0-32,1 0 0,40 0 15,0 0-15,82 41 16,-41 0 0,41 41-16</inkml:trace>
  <inkml:trace contextRef="#ctx0" brushRef="#br0" timeOffset="147402.4399">4377 8672 0,'0'-41'15,"0"0"1,0 123 62,0-41-62,123 122-1,-41-81 1,-42-82 0,1 82-16,205-82 15,-83-82 1,83 0-16,81-40 0,0-1 16,42 0-16,367-81 31,-491 122-31,-40 0 0,-42 82 15,1-123-15,-82 123 16,-41-41-16,-41-40 31,-41 162 32,0-40-48,-41 41-15,-122 41 16,81-82 0,41-41-16,-41 82 0</inkml:trace>
  <inkml:trace contextRef="#ctx0" brushRef="#br0" timeOffset="147920.8249">4213 9326 0,'0'0'0,"-40"0"0,-1-82 31,41 42-15,0 80 31,0 1-32,204 41 1,-122-82 0,41 0-16,81 0 15,164-82-15,82-81 0,0-83 16,123 1-1,327-164 1,-491 286-16,-164 0 0,-122 83 16,-82-42-16,41 41 15,-82 82 95,-41-41-110,41 82 0,-123-82 15,1-82 1</inkml:trace>
  <inkml:trace contextRef="#ctx0" brushRef="#br0" timeOffset="155553.6801">21722 8713 0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43:11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34157 7649 0,'0'-82'15,"41"82"1,-41-41-16,0 1 31,0-42 16,-41 82-16,-41 0 1,42 41-1,40 0-31,0 368 31,0-287-31,-82 42 0,82-41 16,0-42-16,0 42 15,0 0-15,0-41 16,0-41-16,0 0 16,0 40-16,0-40 15,0 41 1,-41-41 0,41 41-1,-41-82-15,-41 41 16,41-41 15,-41 0-15,1 0-16</inkml:trace>
  <inkml:trace contextRef="#ctx0" brushRef="#br0" timeOffset="229.8082">33380 8549 0,'0'0'0,"41"-41"16,41-41 15,-41 82-31,40-41 0,-40 41 16,41 0-16,0-40 15,0 40-15,122-82 16</inkml:trace>
  <inkml:trace contextRef="#ctx0" brushRef="#br0" timeOffset="599.8035">34771 7772 0,'0'41'16,"41"-41"-1,-41 41-15,0 0 31,41-41 32,-41-41-47,0-41-1,0 123 16,0 41-31,0 40 16,0-81-16</inkml:trace>
  <inkml:trace contextRef="#ctx0" brushRef="#br0" timeOffset="963.4346">34853 8754 0,'41'0'31,"-41"-41"-15,81 41-16,-81-41 15,41 0 1,-41-41-1,0 41 1,-82 41 15,1 0-15,81 123-16,0-82 16,0 0-1,41-41 1,40 0-1</inkml:trace>
  <inkml:trace contextRef="#ctx0" brushRef="#br0" timeOffset="1972.3175">36366 7895 0,'0'0'0,"0"-82"31,0 0-15,0 0-1,0 123 32,0 82-31,0 0-16,0-1 16,0 1-16,-82 0 15,1 122 1,81-163-16,0-41 15,-41 41-15,41-41 16,0-1 15,0-80 1,0-42-17,0 0-15,41-82 0,-41 1 16,0 40-16,81 0 15,-81 1-15,0-83 32,41 123-32,-41 41 0,0 0 15,82 41 1,-41 0 0,41 0-1,-82 82 1,82 0-16,-82 41 0,41-1 15,-41 165 1,0-165-16,81 1 16,-81 0-16,0-41 15,0 40-15,0-81 16,0 0-16,41 41 16,0-82 30,-41-41-30,0 0-16</inkml:trace>
  <inkml:trace contextRef="#ctx0" brushRef="#br0" timeOffset="2230.0186">36039 8426 0,'0'0'0,"-82"-41"15,164 41 32,0 0-31,-41-81-16,81 81 15,1 0-15,0 0 0,122 0 32</inkml:trace>
  <inkml:trace contextRef="#ctx0" brushRef="#br0" timeOffset="2956.3008">37716 8345 0,'-41'0'31,"164"-41"47,0 41-62,-42 0-16,1 0 16,0 0-16,41 0 15,-41 0-15,-41 0 16,-1 0-16,83 0 15,-82 0 1,0 0-16,-41-41 31,0 0 32,-41-41-48,0 82 1,41-41 0,-41 41-16,-41 0 31,123 0 31,41 0-62,-41 0 16,41 0 0,-82 41-16,82 41 15,-82-41 1,-82 81 0,41-40-1,-41-82-15,82 82 16,-82-82-16,82 82 15</inkml:trace>
  <inkml:trace contextRef="#ctx0" brushRef="#br0" timeOffset="3759.1713">39189 8181 0,'0'0'0,"82"-82"16,-82 41 15,0 82 0,0 41-15,0 41-1,0 40 1,0-81-16,0 0 0,0-41 16,0 41-1,0-1 1,0-162 46,0-1-62,0-41 16,0-41-16,0-122 16,0 163-16,0 42 15,0 40-15,0 0 16,41 41 31,40 0-32,-81 41-15,82 122 32,-82-122-32,0 0 15,0 41-15,-82-41 16,41 41 0,1-82-16,40 41 15,40-41 32,42 0-47,0 0 16,-41 0-1,-41 81-15,41-81 16,-41 82-16,82-41 16,-82 82-1,-82-41 1,0-41-1,41-41-15,-41 81 16,41-81-16,-40 0 16,-1 41-16,0-41 15</inkml:trace>
  <inkml:trace contextRef="#ctx0" brushRef="#br0" timeOffset="6797.4818">36448 11494 0,'0'-82'16,"0"1"-1,0-1 1,0 41 0,0 0-1,0-41 16,-41 82 1,-41 0-17,41 41 1,41 82-16,-40-82 0,40 41 16,-82-1-16,82 1 15,-41 82-15,41-42 16,-82 1-16,82 41 15,0-1-15,-82-40 16,82 0-16,0 0 16,0-1-16,0 124 15,0-124 1,0 1-16,0-41 0,0 41 16,0-1-1,0 42-15,0-82 0,0 122 31,41-40-31,-41-41 0,0-1 16,82 1-16,-82 0 16,41 81-1,41-122-15,-82 0 16,41 0-16,-41 0 16,81 40-16,-81-40 15,123-41-15,-123 41 16,123-41-16,-82-41 15,40 82-15,-40-82 16,0 81-16,41-81 16,0 0-16,-41 0 0,0 0 15,41 0-15,-42-41 16,1 41-16,41-122 16,-41 81-16,41-41 15,-41 41-15,41-82 31,-82 42-31,122-1 0,-122 0 16,82-41-16,-82 41 16,164-163-1,-82 81-15,-82 42 16,81-1-16,-81 0 16,82 1-16,-82-42 0,82-41 15,-41-122 1,-41 82-16,82 81 15,-82-81-15,0 122 16,82 0-16,-82 1 16,0 40-16,0 0 15,-41-41-15,0 41 16,-41 1-16,0-1 16,0 0-16,0 41 15,42-41-15,-42 41 16,41 0-16,0 41 15,-41-122-15,0 122 16,-81-41 0,81 41-16,0 0 0,-41 0 15,82 0-15,1 0 16,-42 0-16,41 82 16,0-41-1</inkml:trace>
  <inkml:trace contextRef="#ctx0" brushRef="#br0" timeOffset="7411.5873">36980 12067 0,'0'-41'16,"0"82"31,82-41 0,-41 0-32,-41-41 16,0-41-15,0 123 31,-82 82-31,82-82-1,82-41 16,-42 0 1</inkml:trace>
  <inkml:trace contextRef="#ctx0" brushRef="#br0" timeOffset="7673.9925">37103 13253 0,'0'-82'16,"0"41"0,0 123 46</inkml:trace>
  <inkml:trace contextRef="#ctx0" brushRef="#br0" timeOffset="7852.7107">37143 13785 0,'0'41'31</inkml:trace>
  <inkml:trace contextRef="#ctx0" brushRef="#br0" timeOffset="8056.6351">37143 14562 0,'0'41'16,"0"0"15,0 82 0</inkml:trace>
  <inkml:trace contextRef="#ctx0" brushRef="#br0" timeOffset="10481.0248">37184 12067 0,'-41'0'47,"41"-82"281,0 41-281,0 0 0,41-41-31,-41 42-1,82 40 1,-82-41-1,41 41 1,-41-82-16,41 41 16,41 0-1,-41 41 1,-41-82 0,82 82-16,-42-41 15,42-40 1,0 40-1,0-41 1,41 41-16,-83 41 16,1-41-16,41 41 15,-41-82-15,82 41 16,-41 41 0,-1-82-16,42 82 15,0-40-15,0 40 16,-1 0-16,1-82 15,-41 82 1,0 0-16,0 0 0,-1 0 16,1-41-16,0 41 15,41 0-15,-42 0 16,1 0-16,0 0 16,0 0-16,0 0 0,40 0 15,-40 0-15,41 0 16,-41 0-16,0 0 15,-1 0-15,1 0 16,41 0-16,-41 0 16,0 0-16,40 0 15,-40 0-15,0 82 16,0-82-16,-41 0 16,40 41-16,-40-41 15,0 0-15,41 40 16,-41-40-16,0 0 15,41 82-15,-41-82 16,40 41 0,1 41-16,-41-82 15,-41 41-15,82-41 16,-82 41 15,41-41-15,41 0 15,-82 41-31,82-41 16,-82-41 124,0 0-124,-41-41 15,41 41-15,-41 41-1,41-41 1,-41 41 0,41-82-1,0 123 173,41-41-173,-41 82-15,82-41 16,-82 0 0,0 41 15,-41-41 0,0-41-15,0 82-16,-41-82 0,41 40 15,0-40-15,41 41 0</inkml:trace>
  <inkml:trace contextRef="#ctx0" brushRef="#br0" timeOffset="14892.6928">37143 12149 0,'-40'-41'156,"-42"41"-125,82 41-31,0 41 32,0-123 30,82 41-62,-82-41 16,0 0-1,0 0 1,-41 41-16,0 0 31,41 41-15,-41-41-16,41 82 15,0-1 1,41-81 31,-41-40-31,0-1-1,0 0 1,0-41 15,82 82 125,-1-41-156</inkml:trace>
  <inkml:trace contextRef="#ctx0" brushRef="#br0" timeOffset="16071.6814">43525 12231 0,'0'40'688,"-41"-40"-688</inkml:trace>
  <inkml:trace contextRef="#ctx0" brushRef="#br0" timeOffset="43819.5561">37225 7404 0,'0'0'0,"0"-41"0,0-82 16,0 0 0,0 42-16,-41 40 15,41 0-15,-41 41 16,41-82-16,-40 82 15,-42-41 1,0 41 0,41 0-16,-41 0 15,0 0 1,41 0-16,1 0 16,-83 0-1,82 0-15,-41 82 16,0-82-1,82 41-15,-81-41 0,81 41 16,-82-41-16,82 122 16,-41-122-16,41 82 15,-82 0 1,41 0-16,41-41 16,-82 41-16,82-1 15,-41 42-15,41-41 16,0 0-16,0 81 15,0-81 1,0 41-16,0-41 16,0-1-16,0 1 15,0 82 1,0-82-16,0-41 16,0 0-16,0-1 0,82 42 15,-82-41-15,82 41 16,-82-41-1,82-41-15,-82 82 0,41-82 16,-41 41-16,82-41 16,-82 81-16,122-81 15,-40 0 1,41 0 0,-82 0-16,0 0 15,40 0-15,-40 0 16,82-41-1,-82 41-15,41-81 16,-82 40-16,82-41 0,-82 41 16,81-41-16,1 0 31,-82-40-31,41 81 0,-41-41 16,0 0-16,0-41 15,0 1-15,82-1 16,-82-122-1,0 122-15,-41-41 16,41 82-16,0 1 16,-82 40-16,41-41 15,41 0 1,-122 82-16,81-41 0,0 41 16,-41 0-16,-41 0 15,41 0-15,1 0 16</inkml:trace>
  <inkml:trace contextRef="#ctx0" brushRef="#br0" timeOffset="53590.6484">42870 11372 0,'-81'0'0,"81"-41"16,-41 41-16,0 0 15,41-41 1,-41 41-16,-41 0 15,0 0 1,41 0 0,-122 82-1,122-1-15,0-40 16,41 41-16,-123 82 16,123-1-16,-82 165 15,82-83 1,-41-81-16,41 40 15,0-40-15,0-42 0,0 1 16,0 0-16,0 122 31,0-81-31,0-41 0,0-42 16,82 42-16,-82-41 16,41 122-1,82-122-15,-82-41 16,0 41-16,41-41 15,-42 41-15,42-82 16,-41 41-16,41-41 16,0 0-1,-41 0-15,0 0 16,40 0-16,1 0 0,-41 0 16,41-82-16,-41 82 15,41-164-15,-41 123 16,-1-41-16,42 42 15,-41-1-15,41-82 16,-41 41 0,41 0-16,-41 1 0,40-42 15,-81 0-15,82 0 16,-82 1-16,123-1 16,-82-163-1,-41 163-15,0 0 16,82-40-16,-82-1 0,0 0 15,0 1 1,0-1-16,-164-163 16,123 204-16,-41-81 15,-40 81-15,40 0 16,-41 82-16,0 41 16,-40-122-16,-287 122 15,286 0 1,41 0-16,1 40 15,81 1-15</inkml:trace>
  <inkml:trace contextRef="#ctx0" brushRef="#br0" timeOffset="57677.5953">17181 13867 0,'-41'0'0,"82"0"32,41 0-32,40-41 15,-40 41-15</inkml:trace>
  <inkml:trace contextRef="#ctx0" brushRef="#br0" timeOffset="68044.9978">18654 15871 0,'0'-82'94</inkml:trace>
  <inkml:trace contextRef="#ctx0" brushRef="#br0" timeOffset="75162.2437">2577 17998 0,'-82'-41'15,"82"-41"1,0 41 15,41 41-15,41 0-16,-41 0 15,0 41 1,82 82 0,-123-82-16,0 41 0,0-41 15,0 0-15,0 40 16,-41-81 0,41-40 30,0-1-46,81-82 16,-81 41-16,82 0 16,-82 0-16,41 1 0,-41 40 15,0 0 1,0-41-16,0 164 47,0 0-32,0-1-15,0 83 32,0-82-32,123-41 0,-82-41 15,0 82-15,41-82 16,40 0 0,-81 0-16</inkml:trace>
  <inkml:trace contextRef="#ctx0" brushRef="#br0" timeOffset="75501.035">3559 17180 0,'0'0'0,"0"-82"16,0 41-1,82 41 1,-41 0-16,40 0 16,-81 41-16,0 0 15,0 82 1,0-82-16,-40 41 0,40-42 16,-82-40-16,82 41 15,82-41 16,-1 0-15,1 0-16,41 0 16,-41 0-16,0-81 15</inkml:trace>
  <inkml:trace contextRef="#ctx0" brushRef="#br0" timeOffset="75741.3719">4500 17630 0,'0'0'0,"122"-82"46,-40 82-46,82-41 16,-123 41 0</inkml:trace>
  <inkml:trace contextRef="#ctx0" brushRef="#br0" timeOffset="75875.1161">4745 17753 0,'0'0'0,"123"0"31,0-41-15,-1-41-16,1 41 15</inkml:trace>
  <inkml:trace contextRef="#ctx0" brushRef="#br0" timeOffset="76272.5186">5727 16730 0,'0'0'15,"-41"-82"-15,41 123 47,0 41-47,0 41 16,0-42-1,0-40-15,82-41 0,0 82 16,-41-82-16,40 0 16,-40 0-1,41 0-15,-82-41 0,41 0 16,-41 0 0,0-40-16,0-1 0,0 0 15,0-41 1,0 164 15,0 123-31,0-1 16,0 42-16,0 40 15,41 42-15,41-83 16,0-40-16</inkml:trace>
  <inkml:trace contextRef="#ctx0" brushRef="#br0" timeOffset="80490.3103">3600 19716 0,'82'0'16,"-1"0"0,1 0-16,41-82 15,-41 82-15,-41 0 16,-41 123-1,0-82 1,0 123 0,-82-164-1,82-123 32,41 41-31,-41 41-16,82-41 15,-82 41-15,41 0 16,-41-40 0,0 40-16,0 82 47,0 40-47,0 42 15,0 0-15,0 0 16,0-82-16,81-1 15,42 42-15,-41-82 16,41 0-16,-42-41 16</inkml:trace>
  <inkml:trace contextRef="#ctx0" brushRef="#br0" timeOffset="80675.6365">5113 19430 0,'41'0'31,"41"-41"-31,0 41 16,-41 0-16,41 0 15</inkml:trace>
  <inkml:trace contextRef="#ctx0" brushRef="#br0" timeOffset="80807.8456">5318 19593 0,'0'0'0,"123"0"63,-42-122-63,-40 81 15</inkml:trace>
  <inkml:trace contextRef="#ctx0" brushRef="#br0" timeOffset="81034.8801">6300 19062 0,'0'0'0,"122"-41"47,1 41-47,-41-82 16,0 82-16,-41-82 0</inkml:trace>
  <inkml:trace contextRef="#ctx0" brushRef="#br0" timeOffset="81282.9711">6381 18653 0,'0'0'0,"-40"0"15,40 40 32,0 83-31,81 0-1,1 0-15,-82-42 16,82 1-16,-82-41 16</inkml:trace>
  <inkml:trace contextRef="#ctx0" brushRef="#br0" timeOffset="81566.049">6668 19593 0,'0'0'0,"41"0"63,41-41-47,40 41-16,83-81 15,-164-1 1</inkml:trace>
  <inkml:trace contextRef="#ctx0" brushRef="#br0" timeOffset="82294.8395">7486 18653 0,'0'0'0,"0"-41"15,-82 41-15,82-123 16,0 82-16,-41 41 16,41-41-1,41-41 251,41 82-251,41 0 1,-82 41 0,81 82-1,-122-82-15,0 82 0,0-42 16,0 42 0,-122 0-16,-1 40 15,123-122-15,-41-41 16,123 0 15,122-81-15,-81-42-16,41 41 15,-123 41-15,-1 41 16,42-82-16,-41 82 16,-41-82-1</inkml:trace>
  <inkml:trace contextRef="#ctx0" brushRef="#br0" timeOffset="142049.3176">28839 9449 0,'41'0'16,"0"-82"-1,41 82-15,0 0 16,-41 0-16,0 0 16</inkml:trace>
  <inkml:trace contextRef="#ctx0" brushRef="#br0" timeOffset="153848.3961">1841 17630 0,'0'0'0,"0"-82"15,-41 82-15,41-41 16,41 164 31,-41 0-32,82 40-15,-82 1 16,81-41-16,-81-1 16,82 165-1,-82-206-15,41 1 16,-41-41-16,0 41 15,82-41 1</inkml:trace>
  <inkml:trace contextRef="#ctx0" brushRef="#br0" timeOffset="154958.6852">1677 17794 0,'0'0'0,"-82"-82"16,82 41 15,41-41-15,0 82-16,41-82 15,41 0-15,81 42 16,1-42-16,-42-41 15,83 0-15,-1 1 16,1-1-16,81 0 16,82 0-16,-82 1 15,41-1-15,-81-41 16,-42 123-16,123-122 16,-245 81-1,0 82-15,-41-82 16,-1 82-16,42-82 15,-41 82-15,0-81 0,122 40 32,-122 41-32,41 0 0,-82 0 15,0 0 1,0 0 0,40 0 15,-40 0-16,0 0 1,41 82-16,-41-1 16,41 1-16,-41 0 15,41 41-15,-1 81 0,1-40 16,-82 40-16,82-81 16,-82 0-16,82-41 15,-82-1-15,0 1 16,0-41-16,0 0 31,0 41-31,0-41 16,0 0-1,-82 40 1,0 1-16,-81-41 16,40 41-16,-41 0 15,-40 40-15,-42 1 16,-40 0-16,-246 163 15,205-81 1,0-1-16,-83 42 0,1-42 16,0 1-16,82-83 15,41 1-15,40-41 16,83-82-16,-1 82 16,82-82-16,41 82 15,0-82-15,-40 0 16,81 41-16,-82-41 15,41 0 1,0 0 15,82 0 141,41-82-156,-41 82-16,-41-82 15,41 41-15</inkml:trace>
  <inkml:trace contextRef="#ctx0" brushRef="#br0" timeOffset="155956.6983">2495 19839 0,'0'41'110,"41"0"-95,-41 40-15,82 1 0,-82-41 16,82 41-16,-82 0 16,82 0-16,-41 122 15,-41-163 1,0 0-16,81 0 15,-81 82 1,41-123-16,-41 40 16,41-40-1,-41 41-15,82-41 16,0 0-16,0 0 16,-1 0-16,1 0 15,41-122-15,-41 81 16,0-41-16,-1 41 15,1-41-15,-41 82 16,-41-82-16,41 82 16,-41-81-16,82 40 15,-82 0 1,0-41 0,-41 41 15,-41 41-16,41 0 1,0 0 0,-40 0 15,121 0 16,42 0-32,-41 0-15,-41 82 16,82-82-16,0 123 16,-82-83-1,0 42-15,0-41 0,0 0 16,0 41-16,-82 41 16,82-42-16,-82-40 15,82 41-15,0-41 16</inkml:trace>
  <inkml:trace contextRef="#ctx0" brushRef="#br0" timeOffset="158307.6965">2823 18366 0,'0'41'109</inkml:trace>
  <inkml:trace contextRef="#ctx0" brushRef="#br0" timeOffset="158515.7177">2823 18489 0</inkml:trace>
  <inkml:trace contextRef="#ctx0" brushRef="#br0" timeOffset="158704.3743">2823 18530 0</inkml:trace>
  <inkml:trace contextRef="#ctx0" brushRef="#br0" timeOffset="158889.6386">2904 18612 0</inkml:trace>
  <inkml:trace contextRef="#ctx0" brushRef="#br0" timeOffset="159068.4525">2904 18653 0,'0'40'47</inkml:trace>
  <inkml:trace contextRef="#ctx0" brushRef="#br0" timeOffset="159267.0937">2904 18775 0</inkml:trace>
  <inkml:trace contextRef="#ctx0" brushRef="#br0" timeOffset="159446.1907">2945 18816 0</inkml:trace>
  <inkml:trace contextRef="#ctx0" brushRef="#br0" timeOffset="159649.1456">2945 18857 0</inkml:trace>
  <inkml:trace contextRef="#ctx0" brushRef="#br0" timeOffset="159850.1326">2945 18857 0</inkml:trace>
  <inkml:trace contextRef="#ctx0" brushRef="#br0" timeOffset="160323.3263">2945 18898 0,'0'-41'359,"0"0"-343</inkml:trace>
  <inkml:trace contextRef="#ctx0" brushRef="#br0" timeOffset="197904.0005">37021 15176 0,'0'0'0,"122"81"16,1-81-16,41 0 0,-1 0 15,1 0-15,0-40 16,-83-1-16</inkml:trace>
  <inkml:trace contextRef="#ctx0" brushRef="#br0" timeOffset="198623.5636">37143 15298 0,'0'0'0,"164"123"0,-41-41 15,0-82-15,-1 82 16,1-82-16,41 0 16,40-41-16,42-41 0</inkml:trace>
  <inkml:trace contextRef="#ctx0" brushRef="#br0" timeOffset="201123.2739">36203 17139 0,'0'0'0,"0"-82"0,0 41 31,0 0-31,-41 41 16,41 41 62,0 41-63,0-41 1,0 41 15,-41-82 0,-41 41-15</inkml:trace>
  <inkml:trace contextRef="#ctx0" brushRef="#br0" timeOffset="202223.639">33707 16975 0,'0'0'0,"0"-81"0,-41 81 16,41-82-16,-81 41 15,81 82 48,0 82-48,0-42-15,40-40 16,-40 0-16,41 41 16,0-82-16,-41 82 15,164-41 1,-82-41-16,40 0 16,42 0-16,82-41 15,40-41-15,287-82 16,-328 123-1,-40 41-15,-83-122 16,83 122-16,-82-82 16,122 41-16,-122 41 15,40-82 1,-40 82-16,41 0 0,-1 0 16,42 0-16,-42 0 15,-40 0 1,0 0-16,-41 0 0,-1 0 15,1 82-15,0-82 16,-41 41-16,0-41 16,41 82-16,-41-82 15,0 41-15,40-41 16,-81 81 0,41-81 62,-41-81-63,41 40-15,82-82 32,-41 82-32,-41-41 0,81 41 15,1 41-15,82-122 16,245 40-1,-164 82-15,-41 0 16,42 0-16,-42 0 0,-40 0 16,367 41-1,-326 82-15,-42-123 16,83 122-16,-1-122 16,0 0-16,1 82 15,-42-82-15,287 0 16,-327 0-1,-42 0-15,-40 0 16,0 0-16,-82-123 16,-1 82-16,42-40 15,-41-1 1,-41 0-16,164 0 0,-164 41 0,41 0 31,-82 41 0,0 0-31,-82 0 0</inkml:trace>
  <inkml:trace contextRef="#ctx0" brushRef="#br0" timeOffset="203034.387">36734 18571 0,'0'0'0,"0"-82"16,0 0-16,-41 41 15,41 0 1,0 82 15,0 82-31,0 0 16,0 40-16,-40 1 15,40 40-15,0-81 16,-82 0-16,82-41 16,0-41-16,0-1 15,0-80 17,0-42-17,0-41-15,0-41 16,41-81-16,-41 40 15,81 1-15,83-123 16,-123 163 0,41 82-16,-82 41 15,82 41-15,-41 0 32,-41 41-32,0 82 15,81 41-15,-81-1 0,0 83 16,0-42-16,0 83 15,0 81 1,0-287-16,41 42 16,-41-82-16,82 0 15</inkml:trace>
  <inkml:trace contextRef="#ctx0" brushRef="#br0" timeOffset="203257.9005">36325 19103 0,'0'0'0,"-81"0"15,162 0 16,42 0-31,41 0 16,81 0-16,41-82 16,1 82-16,-1-123 15</inkml:trace>
  <inkml:trace contextRef="#ctx0" brushRef="#br0" timeOffset="203716.6685">38493 18816 0,'0'0'0,"82"0"47,82 0-47,-1 0 16,1-41-16,0 41 15,-1 0-15,-40 0 16,0-41-16,-82 41 16,-41-41-1,0-40 17,-82 81-32,-41 0 15,82-41 1,-41 41-1,82-41 1,41 41 0,41 0-16,0 0 15,-41 0-15,41 41 16,-82 0-16,0 0 0,41 122 31,-41-81-31,-41 0 0,-41 81 16,41-81-16,41-41 15,-82-41-15</inkml:trace>
  <inkml:trace contextRef="#ctx0" brushRef="#br0" timeOffset="204340.8811">40621 18816 0,'0'0'0,"0"-82"16,0 41 0,0 1-1,-82 40 16,-41 0-15,41 204 0,82-122-16,0 41 15,0-1-15,0-40 16,0-41-16,0 41 16,82-82-16,0 0 31,-82-82-31,82 0 15,-82-40-15,81-1 16,-81-41-16,82-40 16,-82 40-16,0 0 15,0 1 1,0-1-16,0 41 0,0 42 16,0-1-16,0 41 15,0 123 16,0 40-15,0 42-16,0 0 16,0-1-16,0 1 0,0 0 15,82 122 1,-82-204-16,0 0 16,41-42-16,41 42 15,0-123 1,-41 0-1,-41-81-15</inkml:trace>
  <inkml:trace contextRef="#ctx0" brushRef="#br0" timeOffset="204661.6608">41193 18530 0,'0'0'0,"0"82"62,0-1-62,0 1 0,0-41 16,0 0-16,0 41 16,0-41-16,123-41 15,-123 41-15,82-41 16,-41 0 0,-41-82-16,81 41 15,-81-41-15,0-41 16,0 42-16,0-42 15,0 41-15,0 0 16,-81 41-16,40 41 16,-41 41-1,82 0-15,0 82 32</inkml:trace>
  <inkml:trace contextRef="#ctx0" brushRef="#br0" timeOffset="206323.932">41807 18489 0,'0'0'0,"0"82"31,0-41-31,0 0 15,0 40-15,0-40 16,0 0-16,0 41 16,0-123 46,82-41-62,-82 0 16,81-81-1,-40 163-15,0 0 32,-41 82-17,0-41-15,0-1 16,0 42-16,82-82 16,-82 82-16,0-41 31,41-41-31,41-82 15,0 41 1,-82-41-16,41-40 16,-41 81-1,81 0-15,-81 123 47,0-41-47,0 81 0,0 42 31,0-82-15,41-82-16,0 0 16,82-82-1,-123 0 1,41 0-16,-41 1 16,82-42-16,-82 41 15,41 41-15,-1 41 47,42 82-31,-41 0-1,0-82 1,-41-41 31,0-41-32,0 0 1,-41 82 15,-41 0-15,1 41 0,81 0-16,0 0 0,-41 41 15,41 0 1,0 40-16,0-40 0,0-41 15,0 0-15,0 41 16,41-82 0,81 0 15,-122-82-31,41-41 0,-41 41 16,82 1-16,-82-1 15,0 0-15,41 0 16,-41 164 31,0-41-47,0 0 0,0 41 15,0 40 1,0-81-16,0 41 16,41-82-1,0 0 1,81-41-1,-122 0-15,41-41 16,-41-40-16,0 40 16,82 41-16,-82-41 15,0 164 32,0 41-47,0-42 16,0 1-16,0-41 15,0 82 1,123-123-16,-123 41 16,82-41-16,-41 0 15,-41-41 1,81-41-16,-81 41 16,82-41-16,-82 1 15,82-42-15,-82 82 16,82 41-16,-82-41 15,0 82 32,82-41-47,-82 82 16,81-82 15,1 0-15,-41 0-1,0 0-15,-41 41 16,0 0 0,82-41-16,-82 81 31,41-81-31,82-41 16,-83 41-1,42-40-15,-41-165 16</inkml:trace>
  <inkml:trace contextRef="#ctx0" brushRef="#br0" timeOffset="206461.051">44875 17589 0,'0'0'0,"0"41"46</inkml:trace>
  <inkml:trace contextRef="#ctx0" brushRef="#br0" timeOffset="208142.8396">37021 20739 0,'0'0'0,"-41"-41"15,41 204 17,0 83-32,0-83 15,0 1-15,0 0 16,0-42-16,-82-40 15,82 0-15,-41 41 16</inkml:trace>
  <inkml:trace contextRef="#ctx0" brushRef="#br0" timeOffset="208507.4505">37021 20902 0,'0'-81'16,"41"-42"0,0 123-16,40-82 15,-40 82-15,0 0 16,82 82 0,-123-41-16,0 0 15,0 40-15,-82 42 16,41 0-16,-41 0 15,1-1-15,-1-40 16,41-41-16,-41 41 16,123-41 31,41-41-47,0 82 15,-1-42 1,1 83-16,41-82 0,-41 41 15,-41 41-15,40-83 16,-81 1-16,82-41 16,-82 82-16,123-82 15</inkml:trace>
  <inkml:trace contextRef="#ctx0" brushRef="#br0" timeOffset="210274.6221">38166 21434 0,'0'0'0,"0"-82"0,0-40 16,0 81 0,0 0-16,-82-41 15,41 82 17,41 41-32,-81 41 15,81-1-15,-82 42 16,82 0-16,0 0 15,0-42-15,0 1 16,0-41-16,41 0 16,0-41-1,-1-41 1,-40 0-16,82-41 16,-82 1-16,0-1 15,0-41-15,0-81 16,0 285 31,0 1-32,0 0-15,0 0 16,0 41 0,41-123-16,-41 40 15,41-40-15,41 0 31,-82-40-31,41 40 0,-41-123 16,41 41-16,-41 0 16,0 0-16,82 41 15,-82 123 32,0 0-47,0-41 16,0 41-16,0-41 15,0 0 1,40-41 15,42-41-15,-82 0-16,82-41 0,-82 0 16,41 41-16,-41-41 15,82 82 1,-82 41-1,41 0-15,-41 0 16,0 41-16,0-41 16,41-41-16,-41 123 15,81-123-15,-40 0 16,82 0 0,0-82-1,-82 41 1,-41-41-16,82-41 0,-82 82 15,122-40-15,-81 81 16,0 0 0,41 41 15,-82-1-15,-82-40 46,82-40-62,-82 40 16,0 0-1,42 0 1,40 40-16,0 42 16,-82 41-16,82-82 15,0 0 1,41-41-1,40 0 1,-40 0 0,-41-41-16,41 0 15,-41-41-15,0 41 16,0-81 0,0 40-16,0 41 15,0 123 1,0 40-1,0 165 1,0-124-16,0 124 16,82-42-16,-82-40 15,0 81-15,0-122 16,0-1-16,-41 42 16,-41-205-1,-40 0 1,40-164-1,82 0-15,0-122 16,0 41-16,41 40 16,0 82-16,81-40 0,1-1 31,-41 82-31,-82 1 0,82-1 16,-82 41-16,0-41 15,41 82-15,-41-82 16,0 123 46,40 0-46,-40 0 0,82-41-16,-41 0 46,-41-41-46,0-41 16,0 41-16,0 0 16,0-40-16,-82 81 31,82 81-15,-81 1-16,81 41 15,0-41-15,0-41 16,0 0-16,0 40 15,0-40 1,122-41-16,-81 0 16,82 0-16,0-41 15,-42 1-15</inkml:trace>
  <inkml:trace contextRef="#ctx0" brushRef="#br0" timeOffset="211125.9296">41111 21148 0,'-40'0'0,"80"0"250,42 0-234,-41 0-16,41 0 15,0 0-15,40 0 16,-40-41-16,41 41 16,-41 0-16,-41 0 15,0 0-15,40 0 16,-40 0 0,-41-41 30,0 0-30,-41-41 15,-40 82-15,40-41 0,0 41 15,41-41 0,41 41 0,41 82-15,-82-41 0,0 0-16,0 0 15,0 41-15,0-41 16,-41 0-16,0 81 15,-41-81-15,41 82 16,41-82 0,-41-41-1</inkml:trace>
  <inkml:trace contextRef="#ctx0" brushRef="#br0" timeOffset="216976.7742">42789 20207 0,'204'-205'16,"-204"165"0,82-1-16,-82-41 15,82 0-15,-82 41 16,-82 41 31,0 0-32,0 82-15,1-41 16,-42 41-16,0 40 16,41-81-1,82 0 16,82-41-31,-41 0 16,0 0-16,0 0 16,41 0-16,-41 82 0,-1-82 15,42 82 1,-82 0 0,0-42-16,-41 42 15,-81-41-15,40 41 16,0 0-16,0 0 15,-122 40 1,163-122-16,82 0 78,81 41-62,-81 82-16,41 41 15,-82-1-15,123 42 16,-123-42-16,0 1 16,0 40-16,0-40 15,-41 41-15,41-42 16,-82 1 0,82-41-16,0-83 0,41-40 15,41 0 1,41-40-16,40-1 15,-40-82-15,-41 82 16,-82-41-16</inkml:trace>
  <inkml:trace contextRef="#ctx0" brushRef="#br0" timeOffset="222709.0072">43689 20371 0,'0'0'0,"0"-41"32,-41-41-17,0 82 1,-41 41 15,82 0-31,0 40 16,-41 42-16,41 0 15,0 0-15,0-1 16,0 1-16,0-41 16,0 0-16,0-41 15,0 122 1,0-122-16,-82 0 16,41 41-16,0-82 15,-40 0 1</inkml:trace>
  <inkml:trace contextRef="#ctx0" brushRef="#br0" timeOffset="222880.1087">43116 21025 0,'0'-41'16,"123"41"-1,-83 0-15,42 0 16,82-82-16,-41 82 0,81-41 31,-122-40-31</inkml:trace>
  <inkml:trace contextRef="#ctx0" brushRef="#br0" timeOffset="223135.3024">44139 20575 0,'0'-41'0,"0"-41"16,-41 205 46,41-41-62,0 0 0,-82 122 31,82-122-31,0 41 0,0-41 16,0 40-16,0 1 16,0-82-1,41 0-15</inkml:trace>
  <inkml:trace contextRef="#ctx0" brushRef="#br0" timeOffset="223660.1913">44343 21107 0,'0'0'0,"0"-82"16,41 82 0,0 0-1,-41 41 1,0 41-1,0-41-15,0 0 16,0 40-16,0-40 16,-41 0-1,41-123 17,0 41-17,0 1-15,82-42 16,-82 41-16,82-41 15,-82 41-15,41 41 16,-41-82-16,0 41 16,40 41-1,-40 41 32,-40 0-47,40 41 16,0 0-16,-82 0 0,82-41 31,0-1-31,41 42 0,-41-41 0,81-41 16,-40 82-16,0-82 15,41 0-15,-82-41 16</inkml:trace>
  <inkml:trace contextRef="#ctx0" brushRef="#br0" timeOffset="223909.0688">44957 20698 0,'0'-41'0,"0"82"47,0 41-31,0-1-16,0 1 15,0 0-15,0 82 32,0-83-32,-41 83 0,41-82 15,-123-41-15,123 41 16,-41-82-16</inkml:trace>
  <inkml:trace contextRef="#ctx0" brushRef="#br0" timeOffset="229025.6321">44057 23725 0,'0'0'0,"-123"0"16,82 41-16,246-41 47,122-41-32,614-164 1,-491 205-16,-123-122 16,-41 122-16,-122 0 15,-41-41-15</inkml:trace>
  <inkml:trace contextRef="#ctx0" brushRef="#br0" timeOffset="229180.0288">45407 24052 0,'0'0'0,"-123"82"0,82-82 15,82 0 1,163-82 0,165 0-16,-1 0 15,-41 1-15</inkml:trace>
  <inkml:trace contextRef="#ctx0" brushRef="#br0" timeOffset="240078.4594">45693 20248 0,'0'0'0,"0"-41"0,0 0 16,0 0-1,0 82 16,0 82-31,0 81 16,0 42-16,0 40 0,0-41 16,0-40-1,0 0-15,0 40 0,0-81 16,0-42-16,0 1 16,0 0-16,82-82 15,-41-41 1</inkml:trace>
  <inkml:trace contextRef="#ctx0" brushRef="#br0" timeOffset="240561.428">46266 21107 0,'0'0'0,"0"-41"0,0-41 16,82 0 0,-42 82-16,1 0 15,41 0-15,-41 41 16,-41 82 0,0-82-16,0 0 15,0 41-15,0-42 16,-164 42-1,83-41-15,81-123 47,41 1-31,81-124 0,-122 164-16,82 0 0,-82-41 15,41 42-15,-41-1 16,0 122 31,0 1-47,-82 123 15,82-123 1,0-1-16,0-40 16,41-41-16,41 82 0,0-82 15</inkml:trace>
  <inkml:trace contextRef="#ctx0" brushRef="#br0" timeOffset="240847.313">47616 20657 0,'-41'0'16,"41"-41"-1,-41 41 1,-41 82 0,0 41-16,82-42 15,-82 83-15,82-41 0,0-42 16,0 1-16,82 41 16,-41-123-1,0 41-15,41-41 16,0 0-1,-41-82 1</inkml:trace>
  <inkml:trace contextRef="#ctx0" brushRef="#br0" timeOffset="241020.3468">47370 21107 0,'-41'0'0,"123"0"47,0 0-47,0 0 0,0 0 15,40 0-15,-81 0 16</inkml:trace>
  <inkml:trace contextRef="#ctx0" brushRef="#br0" timeOffset="241491.9387">48270 20739 0,'0'-41'15,"-41"41"17,-41 82-17,82-1 1,-81 1-16,81 0 15,-41 41-15,41-41 16,0-1-16,-82-40 16,82 41-1,41-205 32,-41 42-31,41-1-16,-41-41 15,81-41-15,-81 42 0,82 40 16,-82 0 0,82 123-1,-82 0 1,41 41-16,-41 40 16,0 1-16,0 0 15,0 0-15,0-1 16,0-40-16,0 41 15,0-41-15,0-41 16,0-1 0</inkml:trace>
  <inkml:trace contextRef="#ctx0" brushRef="#br0" timeOffset="241656.0824">47984 21230 0,'82'0'47,"-1"0"-31,42 0-16,-82-41 16</inkml:trace>
  <inkml:trace contextRef="#ctx0" brushRef="#br0" timeOffset="242160.2791">48679 20411 0,'0'0'0,"0"-81"16,0-1-1,41 82 1,0 0-1,41 82 17,-82 40-32,0-40 0,-41 123 31,41-123-31,0-1 0,-41 1 16,41 0-16,0-41 15,41 41 1,41-82-16,-41 0 15,40 0 1,1-82 0,-82 41-16,82-82 15,-82 41 1,-82 164 15,0 41-15,82 41-16,-122 40 15,122-40-15,-82 40 0,82-40 16,0-1-16,0-40 16,-41-41-16,41 0 15,-164 0 1,83-82-16,-42 0 16</inkml:trace>
  <inkml:trace contextRef="#ctx0" brushRef="#br0" timeOffset="242932.4317">11577 17344 0,'0'0'0,"-41"0"0,0 0 0,82 0 62,41 0-46,81 0-16,42 0 16,204-41-1,-286-82-15</inkml:trace>
  <inkml:trace contextRef="#ctx0" brushRef="#br0" timeOffset="243149.7822">12763 16771 0,'-41'0'0,"41"123"46,0-42-30,0 1-16,0 41 16,0-41-16,0 41 15,82 81 1</inkml:trace>
  <inkml:trace contextRef="#ctx0" brushRef="#br0" timeOffset="243374.1482">13213 17466 0,'0'-41'16,"0"82"31,0 41-47,0 0 15,0 82 1,0-83-16,0-40 16</inkml:trace>
  <inkml:trace contextRef="#ctx0" brushRef="#br0" timeOffset="243605.9066">13745 16771 0,'0'0'0,"0"-41"15,0 123 32,0 0-47,0-1 16,0 124-1,0-123-15,0-41 0,41 0 16</inkml:trace>
  <inkml:trace contextRef="#ctx0" brushRef="#br0" timeOffset="243863.1746">14154 16321 0,'0'0'0,"82"0"47,-41 82-47,40 163 31,-40-122-31,-41 41 0,0-1 15,0 1-15,-41 40 16,-81 42 0</inkml:trace>
  <inkml:trace contextRef="#ctx0" brushRef="#br0" timeOffset="244171.1574">11290 16403 0,'0'0'0,"-41"0"16,-40 82-1,-1 40 1,82 42-16,-82 40 16,82-40-16,0 0 0,164-1 15,40 1-15,123-41 16,492-42 0,-492-81-16</inkml:trace>
  <inkml:trace contextRef="#ctx0" brushRef="#br0" timeOffset="246378.0724">12108 19839 0,'0'-41'47,"41"-82"-31,-41 82-16,82-81 31,-41-1-31,-41 41 0,82 0 16,-82 0-16,0 1 15,0-124 1,-41 164-16,41 0 16,-41 41-1,41 123 16,0 0-31,0 40 16,0 1-16,0 0 16,0-42-16,41 1 15,41-41-15,0-82 16,-1 0 0,1-41-1,-41-41-15,-41 41 16,82-41-16,-82-40 15,0-1 1,0 41-16,0 41 0,41 123 47,-41 0-47,0 41 0,0-83 16,0 1-1,0 0-15,41-41 16,41 0-1,-42 0 1,-40-41 0,82-81-1,-82 81 1,41 41 0,0 82-1,-41-1 1,82-81-1,-82 82-15,41-82 16,41 0 0,-41 0-16</inkml:trace>
  <inkml:trace contextRef="#ctx0" brushRef="#br0" timeOffset="247776.4602">13786 19266 0,'0'-41'187,"0"0"376,81 41-563,1 0 16,-82 41-1,82-41-15,-82 123 16,0-82-16,0 41 15,0-1-15,0 1 16,0-41-16,0 0 16,-41 41-16,41-41 15,0-82 17,0-41-17,0 41-15,41-122 31,0 81-31,-41 41 0,82 0 16,-82-41-16,0 41 16,0 123 46,0 0-62,-41 0 0,41-1 16,0 1-16,0 0 15,41-82 1,0 0 0,0 0-16,40 0 15,-40-41-15,-41 0 16,82 0-16</inkml:trace>
  <inkml:trace contextRef="#ctx0" brushRef="#br0" timeOffset="248829.3293">12804 19348 0,'0'0'0,"-41"0"31,0 0-16,41 41 1,-82 41-16,82 40 16,0 1-16,0 0 0,0-41 15,41-41-15,0 40 16,41-81 0,41-41-1,-83-81 1,-40 81-1,0-41-15,0 41 16,0-41-16,0 0 16,0 1-16,-81 40 15,40 41-15,0 0 16,-41 0 0,82 41-16,0 0 0,0 40 15,0 1 1,41-82-16</inkml:trace>
  <inkml:trace contextRef="#ctx0" brushRef="#br0" timeOffset="249329.3798">13336 19430 0,'-41'-82'15,"0"0"1,-41 82-1,82 41 1,-41 41-16,41 0 0,0-1 16,0 1-16,0 0 15,0 0 1,82-82 0,41 0-1,-82 0 1,-41-123-16,40-40 31,-40 122-31,0 0 16,0-41-16,0 41 15,-40 41 1,40 123 0,0-1-1,0 42-15,0 41 0,0 40 16,81 205-1,-81-245-15,0-42 16,0-40-16,0 0 16,0-42-16,0-40 15,-81-41 1,-1-41 0,82-40-16,-82-42 15,82-82-15,0-40 16</inkml:trace>
  <inkml:trace contextRef="#ctx0" brushRef="#br0" timeOffset="249802.2874">13663 18980 0,'0'-41'31,"0"123"1,0 0-17,0 40-15,0 1 0,0 41 16,0-1-16,0 124 16,0-165-1</inkml:trace>
  <inkml:trace contextRef="#ctx0" brushRef="#br0" timeOffset="250128.6159">14440 19062 0,'0'0'0,"0"-41"16,0 123 30,0-1-46,41 83 16,-41-41-16,0 40 16,82 1-16,-82-41 0</inkml:trace>
  <inkml:trace contextRef="#ctx0" brushRef="#br0" timeOffset="255629.4679">15504 21843 0,'0'0'0,"0"41"31,0 164-15,0 81-16,82 41 16,-82 0-16,81 82 15,-81-40-15,0 81 16,82 245-1,0-368-15,-82-81 0,0-1 16,0-122-16,0-82 16</inkml:trace>
  <inkml:trace contextRef="#ctx0" brushRef="#br0" timeOffset="256113.4918">13172 25156 0,'0'0'0,"-41"0"16,123 0 31,82 0-47,81 0 15,82-40-15,696-288 16,-82 42-16,41 41 15,-123-1-15,-41 1 16,41 40-16,123-81 16,-164 81-16,-164 42 15,-286 40-15,-81 41 16,-124 0-16,-122 82 16,-41-41-1,-82 41 1,1 41-1,-1-41-15,0 82 16,-41-82-16</inkml:trace>
  <inkml:trace contextRef="#ctx0" brushRef="#br0" timeOffset="257229.5721">16322 26138 0,'0'-41'47,"0"-41"-31,0 1-1,0 40-15,41-41 16,-41 41-16,0-41 16,0-41-1,0 42-15,0-1 16,0 0-16,0 0 15,41-81 1,-41 40-16,81-41 16,-81 82-16,0-40 0,41 40 15,-41 0 1,0 0-16,82-40 0,-82-1 16,41 0-16,-41 0 15,82-40 1,-41 81-16,-41 0 15,82-40-15,-82 40 16,81 0-16,1 0 16,-41-41-16,123 1 15,-82 40 1,-1 41-16,1-41 16,-41 41-16,41-41 15,82-81 1,-83 81-16,42 41 15,0-82-15,0 82 0,-1-40 16,-40 40-16,0-41 16,122-41-1,-122 82-15,41-40 16,0-1-16,-41 41 16,81-41-16,-40 41 15,0-41-15,81 0 16,-40 1-16,81 40 15,42-123-15,-42 82 16</inkml:trace>
  <inkml:trace contextRef="#ctx0" brushRef="#br0" timeOffset="259292.2559">15831 24543 0,'-41'0'15,"82"0"110,41 0-109,0 0-16,-1 0 16,-40 0-16</inkml:trace>
  <inkml:trace contextRef="#ctx0" brushRef="#br0" timeOffset="261060.1972">15831 25034 0,'0'41'16,"0"0"-1,0 40 1,0 42 0,0-41-1,41 81 1,-41-122-16,0 0 15,0 0-15,0 41 16,0 0-16,0 0 16,0-41-16,0 40 15,41-40-15,-41 0 16,0 0-16,0 82 16,0-41-1,0-42 1,41 1-1,-41 41 1,0-41 0,0 41 15,0-41-15,0 41-1,0-41 32</inkml:trace>
  <inkml:trace contextRef="#ctx0" brushRef="#br0" timeOffset="267364.767">15995 18653 0,'0'0'0,"0"-41"31,-41 82 32,41 40-63,0 42 16,0-41-16,0 122 31,0-163-31,81 41 0,-40 0 15,41-41 1</inkml:trace>
  <inkml:trace contextRef="#ctx0" brushRef="#br0" timeOffset="267611.4026">16322 19184 0,'41'0'78,"41"-81"-78,-1 81 15,1 0-15,0 0 16,0-41-16,0 41 16</inkml:trace>
  <inkml:trace contextRef="#ctx0" brushRef="#br0" timeOffset="268254.5421">17140 18734 0,'0'0'0,"0"-41"15,0 82 63,0 41-78,82-82 16,-82 41-16,41-41 16,41 41-1,-1-41 1,1 0-16,0 0 16,-41 0-1,-41-41 1,0-82-1,0 82-15,0-40 16,0-1 0,-82 82-1,41 0-15,0 0 16,-41 123-16,42 40 31,-83-81-31,123-41 0,-82 0 16,82 41-1,-82-82-15,82 81 16,-41-81 0,-41-40 15,82-1-31,0 0 16,0-41-16,0-41 15,0 41-15,0 1 16,41 81-16,41 0 31,-41 40-31,0-40 0,-41 82 16,123-82-16,-123 82 15</inkml:trace>
  <inkml:trace contextRef="#ctx0" brushRef="#br0" timeOffset="268561.8761">18081 18816 0,'0'41'78,"0"41"-78,0-41 16,0 0 0,0 41-16,0-42 0,0 1 15</inkml:trace>
  <inkml:trace contextRef="#ctx0" brushRef="#br0" timeOffset="269209.0764">18490 18571 0,'0'0'0,"0"41"47,0 40-31,41 1-1,82-82 1,-123 41-16,122-41 15,-81 0-15,41 0 16,-41 0 0,-41-41-1,82-41 1,-82 1-16,0 40 16,-41-41-1,0 82 1,-82 0-16,41 123 15,41-42-15,41-40 16,-81 41-16,81-41 16,-123 0-16,82 41 15,-41-41 1,41-41 0,41-41 30,0 0-46,0-41 16,0-122 0,82 204 15,0 0-31,-82 81 16,41-40-16,-41 0 15,82 41-15,-41 0 16</inkml:trace>
  <inkml:trace contextRef="#ctx0" brushRef="#br0" timeOffset="269464.6027">19594 18162 0,'82'82'31,"-82"-1"-31,82 42 16,-82 0-16,0-1 15,0 42-15,0 0 16,-41 81-16,-123 246 15</inkml:trace>
  <inkml:trace contextRef="#ctx0" brushRef="#br0" timeOffset="273660.5501">35139 5686 0,'0'0'0,"-82"0"16,41 0-16,0 0 15,-81 0 1,40 0 0,41 0-1,0 0 17,41 41 14,164-41-30,-1 0-16,83 0 16,-1 0-16,82 0 15,42-41-15,-42 41 16,-41-82 0,-81 82-16,40-82 0,-81 82 15,-1 0-15,1-41 16,-82 41-1,-164 41 32,41-41-31,0 82-16,-41-82 16</inkml:trace>
  <inkml:trace contextRef="#ctx0" brushRef="#br0" timeOffset="273931.7102">35180 5931 0,'0'0'0,"-205"82"0,164-82 0,205 0 62,82 0-62,-1 0 16,123-41-16,-41 41 16,205 0-1,-368 0-15,-41 0 16,-83 0-16,42 0 16</inkml:trace>
  <inkml:trace contextRef="#ctx0" brushRef="#br0" timeOffset="275245.6379">18694 8140 0,'0'0'0,"0"-41"16,0 0-16,-40-41 15,40 1 1,-41 81-16,0 0 31,41 41-31,-82 40 16,82 287-1,0-122-15,0-123 16,0-1-16,0 1 16,0-41-16,0 0 15,0-1-15,0 42 16,-41-82-1,41 0-15,-82 41 16,0-82-16,82 41 16,-81-41-16</inkml:trace>
  <inkml:trace contextRef="#ctx0" brushRef="#br0" timeOffset="275439.4807">17958 8917 0,'41'-82'16,"82"42"0,-41 40-1,40 0-15,1-82 16,0 82-16,40-82 16,-40 82-16,0 0 15,-41-41-15,-1 41 16</inkml:trace>
  <inkml:trace contextRef="#ctx0" brushRef="#br0" timeOffset="275715.6338">19390 8345 0,'0'0'0,"0"-82"0,-41 0 31,41 0-31,-41 82 16,0 82 15,41 41-31,0-1 16,0 83-1,0-1-15,0 246 16,0-327-16,0-41 16,205 41-1</inkml:trace>
  <inkml:trace contextRef="#ctx0" brushRef="#br0" timeOffset="276271.2772">20249 8713 0,'0'0'0,"0"-41"0,0-82 31,0 82-15,-41 41-16,-41 0 15,0 0 1,1 164 0,81-82-16,0-1 15,0-40-15,0 0 16,0 41-1,40-82 1,83-41 15,-41 41-31,-41-245 32,-41 163-32,0 0 0,0 41 31,0 0-31,0 123 31,0 82-31,0-1 16,0 42-16,0-42 15,0 287 1,0-327-16,0 0 16,0-41-16,0-41 15,0-1-15,-41-40 31,-82-81-15,123-42 0,-41 0-16,41 1 0,0-1 15,82-41-15,-82 41 16</inkml:trace>
  <inkml:trace contextRef="#ctx0" brushRef="#br0" timeOffset="276579.6401">20903 8304 0,'0'-41'31,"-81"82"0,81 40-15,0 42-1,0 0-15,0 41 0,0-42 16,0-40-16,0 0 16,81-41-16,-81 41 15,123-42 1,-41 42-16</inkml:trace>
  <inkml:trace contextRef="#ctx0" brushRef="#br0" timeOffset="277046.2027">21190 8754 0,'0'0'0,"0"-41"16,0-41-1,82 82-15,-1 0 16,-40 0 0,-41 82-1,0-41-15,0 40 16,0 1-16,0 0 0,0 0 16,0-41-1,0 0-15,0-82 47,0 0-31,0 0-16,0-82 15,41 41-15,-41 1 16,41 40-16,-41-82 16,82 123-1,-82 82 32,0 41-47,0 204 16,0-286-1,41 0-15,41 81 16,-1-122 0,-40 0-16</inkml:trace>
  <inkml:trace contextRef="#ctx0" brushRef="#br0" timeOffset="277316.0395">21967 8549 0,'0'0'0,"0"-82"0,0 41 31,41 82 0,-41 0-31,123 0 16,-123 41-16,41 41 15,-41-1-15,0 42 16,0-41-16,0-1 16,0-40-16,0 0 15,0-41 1</inkml:trace>
  <inkml:trace contextRef="#ctx0" brushRef="#br0" timeOffset="277600.274">22867 8385 0,'0'0'0,"0"-81"0,0 122 125</inkml:trace>
  <inkml:trace contextRef="#ctx0" brushRef="#br0" timeOffset="278086.5087">22499 8345 0,'0'-41'16,"82"122"31,-41 1-32,40 41-15,-81 82 16,0-1-16,0-40 16,0 286-1,-81-205-15,-1-81 16,82-83-16,-82 1 15</inkml:trace>
  <inkml:trace contextRef="#ctx0" brushRef="#br0" timeOffset="278342.0242">23317 9040 0,'0'0'0,"41"0"32,41 0-32,-41 0 15,-1 0-15,42 0 16</inkml:trace>
  <inkml:trace contextRef="#ctx0" brushRef="#br0" timeOffset="278476.8052">23440 9408 0,'0'0'0,"41"0"46,81-41-46,1 41 16,-82 0-16</inkml:trace>
  <inkml:trace contextRef="#ctx0" brushRef="#br0" timeOffset="287433.1873">24749 8017 0,'0'0'0,"0"-41"0,0 164 62,0 41-62,0 81 31,0-81-31,0-41 0,0-1 16,0 1-16,0-41 16,0-41-1,0 40-15,41-81 31,40 0-15,-81-40-16,82-1 0,-82-41 16,82-41-16,-82 41 15,0 1-15,0 40 16,41 41-16,-41-82 16,0 164 30,0-1-30,0 1-16,0-41 16,0 41-16,0-41 15,82 0 1,-41-41-16,40 0 31,-81-41-31,82 0 0,-82-41 16,0 0-16,0-40 15,0 40-15,0 0 16,-41 41 0,41-41-16,-81 82 15,-1 41 1,82 0-16,-82 41 16,82-41-16,0 0 15</inkml:trace>
  <inkml:trace contextRef="#ctx0" brushRef="#br0" timeOffset="287987.3083">25771 8672 0,'0'0'16,"0"-82"-1,-81 82 1,81 41 0,-123 0-16,123 0 15,-82 41-15,82-1 16,0 1-16,0 0 16,41-82 15,82 0-16,-42-41 1,-81-41-16,82 41 16,-82 0-16,0-81 15,0 81-15,0 0 16,-41 164 31,41 40-47,0 42 15,0 449 1,0-490-16,0-1 16,0-40-1,0-41-15,-81-41 16,81 82-16,-41-123 16,-41-41-1,82-41-15,-82-204 16,82 122-1,0-41-15,41 83 16,0 40-16,-41 0 16</inkml:trace>
  <inkml:trace contextRef="#ctx0" brushRef="#br0" timeOffset="288406.7363">26303 8263 0,'0'0'0,"0"-41"0,0-41 16,0 0-1,0 205 48,0 41-63,0 40 15,0-40-15,0-1 16,0 42-16,41-42 16,-41 1-16,0-41 15,0-41-15,0-1 0,41-81 16</inkml:trace>
  <inkml:trace contextRef="#ctx0" brushRef="#br0" timeOffset="289530.9291">26999 8795 0,'0'0'0,"0"-82"16,0 41-1,0-41 1,0 41-16,0-41 16,-82 82 30,82 82-46,-82 0 16,82 0-16,0 0 16,0-42-16,82 42 15,0 0 1,40 0-16,-122 0 31,0-1-31,0-40 16,-41-41-1,-40 0 1,-1-41 0,82 1-16,-41-1 15,41-41-15,0 164 63,0 81-48,82-81 1,-1-82 0,-40 0-16,0 0 0,82-41 31,-123 0-31,82 0 0,-82-81 16,0 40-16,82 41 15,-82 0-15,0-41 16,0 164 31,0-41-47,0 0 15,0 0-15,0 41 0,0-1 32,41-81-32,-41 41 15,40-41-15,42 0 31,-82-82-31,0 42 16,41-1-16,-41-41 16,41 82 31,-41 41-47,82 41 15,-82-42 16,41-40-31,41 0 32,-42-81-17,1 81 17,41 0-17,-82 41 1,82-41-1,-41 0 1,0 0 0,82 0-1,-123-41-15,81 41 16,-81-41-16</inkml:trace>
  <inkml:trace contextRef="#ctx0" brushRef="#br0" timeOffset="289709.7253">27898 8549 0,'0'0'0,"82"0"62</inkml:trace>
  <inkml:trace contextRef="#ctx0" brushRef="#br0" timeOffset="290207.9775">28348 8876 0,'0'0'0,"41"0"16,41 0-16,-41 0 15,0 0 1,-41 82 0,0 0-1,0-41 1,41-41 46,-41-41-62,123 41 16,-123-82-16,41 0 16,-41 41-16,0-40 15,0 40 1,0 82 31,0 40-47,0 1 0,0-41 15,0 41-15,0-41 16,0 0-16,0 0 16,40-41-1,1 0-15,0 0 16,41 0-16,41-41 15</inkml:trace>
  <inkml:trace contextRef="#ctx0" brushRef="#br0" timeOffset="290770.4479">29248 8672 0,'-40'-82'31,"40"41"1,0-41-1,0 41-16,0-40 1,0 40 0,0 0-16,0 0 15,0-41 1,0 41 15,0 123 32,0 41-63,0 40 15,0 1-15,0 81 16,0-40-16,0-42 0,0 42 16,0-41-16,0-42 15,0-40-15,0-41 16,0 0-16,0 41 15,0-123 32,0 0-31</inkml:trace>
  <inkml:trace contextRef="#ctx0" brushRef="#br0" timeOffset="291870.8847">26221 10840 0,'0'-82'16,"0"41"0,0 82 46,0 41-62,0 0 16,0 40-16,0 42 15,0-41 1,0-1-16,0 1 0,0-41 16,0-41-16,0 0 15,0 40-15,0-40 16,-82-41 15,42-122-15,40 81-1,-82 41 1,82-41 0,0 0-1,-41 41 1,41 82 62,82-41-78,-82 40 31,41-81-31,-1 0 16,83 0-1,-123-40-15,41 40 16,-41-82-16,41 82 16,-41-41-16</inkml:trace>
  <inkml:trace contextRef="#ctx0" brushRef="#br0" timeOffset="297569.5313">15708 24502 0,'0'-41'31,"0"82"47,0 0-62,0 0-16,0 81 16,0-81-1,0 41 16,0-123 16,0-81-31,0 81-16,0 0 16,0-41-16,0 41 15,0 0 1,0 82 15,0 41-15,0 0-16,0 40 15,0-81 1,0 41 0,0-123 46,0 0-62,0 0 16,0-40-1,0 40-15,0 0 0,0 0 16,0 123 31,0-41-47,0 40 15,82 42 1,-82-205 62,0 0-78,0 42 16,0-1-16,0 0 15,-41 41-15,41 41 47,0 40-31,0 1 0,0 41-1,0-82 1</inkml:trace>
  <inkml:trace contextRef="#ctx0" brushRef="#br0" timeOffset="298430.8042">15831 24625 0,'0'-41'31,"0"0"-31,0 82 63,0 41-48,0-42-15,0 83 16,0-164 62,0-41-62,0 42-16,0-1 15,0-82 1,0 164 31,0 41-47,0 40 15,0-40-15,0 41 16,0-41 0,0-41-16,0 0 15</inkml:trace>
  <inkml:trace contextRef="#ctx0" brushRef="#br0" timeOffset="299717.9942">17876 23970 0,'-41'0'0,"41"41"78,0 41-62,0 0 0,0-123 62,0-41-78,0 41 15,0 0 1,0-41-16,0 123 31,0 41-15,0-41-16,0 0 15,0 82 1,0-164 47,0-41-48,0 41-15,0 0 16,0-41-16,0 41 15,0 82 17,0 41-32,0 0 15,0-41 1,41 41-16,-41-123 78,0 0-78,0-41 16,0 41-16,0 0 15,0 82 17,0 0-17,0 41-15,0-41 16,0 0-16,0 0 15</inkml:trace>
  <inkml:trace contextRef="#ctx0" brushRef="#br0" timeOffset="303968.406">16485 24297 0,'0'0'0,"0"-81"16,0 40-1,0 123 16,82-1-15,-82-40-16,41 82 31,41-41-31,-82-41 32,0-123 30,-41 0-46,41 41-16,-41 0 0,41-41 15,0 123 32,0 0-47,0 0 0,0 0 16,0 41-16</inkml:trace>
  <inkml:trace contextRef="#ctx0" brushRef="#br0" timeOffset="308886.5903">27612 9940 0,'0'82'359,"0"-1"-343,0-40-1,0 41 1,0 0-1,0 41 1,0-82 0,0 40-1,0-40-15,0 41 16,0-41 15,0 0 0,0 41 32,-41-82 15,-41-82-62,42 41-1,40 0 1,-82 41-16,82-82 16,0 123 62,41 0-63,0-41 17,-1 0-1,42 0-16,-82 41 1,41-41 0,82 0-1</inkml:trace>
  <inkml:trace contextRef="#ctx0" brushRef="#br0" timeOffset="313319.3604">12967 20902 0,'0'0'0,"0"41"16,-122-41-16,81 0 15,-41 0 1,0 41-1,0-41-15,42 0 16,-1 0 0,-41 82-16,0-82 15,41 0 1,0 0 0,0 0-1,-41 0-15,42 0 31,-1 0-15,122 0 31,42 0-31,0-41-16,41 41 15,81-82-15,-41 82 16,42 0-16,-42 0 15,83-82 1,-83 82-16,1 0 0,-82 0 16,-42 0-16,1 0 15,0 0 1,-82-40-16</inkml:trace>
  <inkml:trace contextRef="#ctx0" brushRef="#br0" timeOffset="313528.8171">12558 21270 0,'0'0'0,"-81"0"0,162 0 31,1 0-15,41 0-16,41 0 15,81-122 1,0 40-16,1-41 0</inkml:trace>
  <inkml:trace contextRef="#ctx0" brushRef="#br0" timeOffset="318291.1208">15872 24543 0,'0'-82'16,"-41"82"0,41 82 15,0 0-31,0-1 16,0-40-16,0 41 15,0-164 63,0 1-62,0 40-16,-82 0 16,41 41-1,41 41 1,0 40-1,0-40-15,0 41 0,0-41 16,0 0 0,82-41 15,-82-41-31,0 0 16,41-41-16,-41 41 15,0 1-15,0-42 16,0 41-1,0 0-15,-82 41 32,82 82-17,0 81 1,0-122-16,0 0 16,41-41-1,-41-82 32,0 41-47,0-40 16,0 40-16,-41 41 15,41-41-15,-41 41 16,-41 82 0,82-41-1,0 40 1,0-40-16,41-41 15,0 0 1,0 0 0,-41-122 15,0 40-15,-41 0-1,0 82 1,41 41-1,0 41 1,0-41-16,0 40 16,0-40-16,0 0 15,41-41 17,41-41-17,-82-41 1,0 1-1,-41-1 1,41 123 15,0 41-15,41-42-16,41-40 16,-82 41-16</inkml:trace>
  <inkml:trace contextRef="#ctx0" brushRef="#br0" timeOffset="318754.8327">16772 24175 0,'-41'-41'16,"0"41"15,-41 0-15,41 0 30,41 82-46,0-41 32</inkml:trace>
  <inkml:trace contextRef="#ctx0" brushRef="#br0" timeOffset="320751.4646">16445 24297 0,'-41'0'47,"82"82"-1,-41-41-30,40-41 0,1 0-1,0 0 17,-41-82-1,0 41-16,0 1-15,-41 40 16,0 0 0,41 204 15,0-163-15,0 0 15,41-41 16,-41-82-32,0 0 1,0-40-16,-81 203 47,81-40-47,0 0 15,0 41 1,0 0 0,81-82 15,-81-41-15,41-123 15,-41 123-31,0 0 0,0-40 31,0 122-15,-82 40 15,82 1-31,0-41 0,0 0 31,41-41 16,-41-41-31,0 0-1,-41 82 48,41 41-48,0-41 1,0-82 62,82 41-78,-82-41 16,-41 41 46,41 41-62,0 0 32,0-82 61,0 82 626</inkml:trace>
  <inkml:trace contextRef="#ctx0" brushRef="#br0" timeOffset="324826.1771">25199 12149 0,'0'0'0,"-41"0"15,41-41-15,-41 41 16,-41 0 15,82 82-15,0 368-1,0-246-15,0-40 0,0-42 16,41 1-16,-41 0 16,82 40-1,40-122-15,1-41 16,-82 0-16</inkml:trace>
  <inkml:trace contextRef="#ctx0" brushRef="#br0" timeOffset="325096.248">25649 13090 0,'0'0'0,"41"-41"62,204-41-46,-163 82-1,0 0-15,-1 0 16</inkml:trace>
  <inkml:trace contextRef="#ctx0" brushRef="#br0" timeOffset="325734.6924">26917 12680 0,'0'0'0,"0"-40"32,0 80 30,41 42-62,-41-41 0,41 0 16,-41 41-1,81-82-15,-81 41 0,41-41 16,41 0 0,-41 0-1,41-164 1,-82 123-16,0-41 15,0 1-15,0-1 16,-41 0-16,0 82 16,-41 0-1,0 41-15,41 82 16,-40-1-16,40-40 16,-41 0-16,41-41 15,0 0 1,-41-41-16,41 0 31,41-41-15,0-41-1,0-41-15,0 1 16,0-1-16,0 82 16,123 41-1,-82 0 1,0 0-1,41 82-15,-41 41 0,40-1 16,-81-81-16</inkml:trace>
  <inkml:trace contextRef="#ctx0" brushRef="#br0" timeOffset="326047.9247">27858 12844 0,'0'-41'16,"-41"123"46,41-41-46,0 0-16,0 41 15,0-1 1,0-40-16,-41 41 16,41-41-16</inkml:trace>
  <inkml:trace contextRef="#ctx0" brushRef="#br0" timeOffset="326601.8619">28348 12435 0,'0'0'0,"0"-41"15,0 82 79,0 0-94,0 0 16,0 163-1,0-163 1,0 41 0,0-41-1,41 41 1,82-82 0,-82-41-1,41-82 1,-82 82-16,41 0 15,-41-40-15,0-42 16,0 41-16,0 41 16,0 0-1,0-41-15,-82 82 16,41 0 0,0 0-16,-41 41 15,41 41 1,41 0-1,0 0 1</inkml:trace>
  <inkml:trace contextRef="#ctx0" brushRef="#br0" timeOffset="327561.6781">28839 11740 0,'-41'0'15,"82"0"79,82 0-78,-41 0-1,0 0-15,-41 0 32,-41-82-17,41 82 48,-41 41-48,0 81 1,0-40 0,0-41-16,0 0 15,0 41-15,0 41 16,0-82-1,0 40-15,0 42 16,81-41-16,-81 122 16,0-122-16,0 0 15,0-41-15,0 41 16,0-41-16,0 0 16,0 40-1,-41-81 63,41 41-62,-122-41-16,81 41 16,0 41-16,-41 0 0,41-82 15,-82 82-15</inkml:trace>
  <inkml:trace contextRef="#ctx0" brushRef="#br0" timeOffset="333105.0097">21394 15012 0,'0'-41'16,"-41"-41"-16,41 41 15,-41-40 1,41 40 0,-81 41-16,-1 0 31,82 82-31,-123-1 0,123 1 15,-41 41-15,41-41 16,0-1 0,0-40-16,0 0 15,82-41 1,0 0 0,-41 0-1,-41-41-15,82-40 16,-82 40-16,40-41 15,-40-41-15,0 82 16,0 0-16,0 0 16,0 123 31,0 41-47,0 41 0,0 163 31,0-164-31,0 42 0,0-82 15,0-42-15,0 1 16,-81-41 0,81 41-16,-82-82 15,41 0 1,-41-82 0,82 0-1,0-40-15,0 40 0,0 0 16,41 0-1,41 82-15,-41-82 0</inkml:trace>
  <inkml:trace contextRef="#ctx0" brushRef="#br0" timeOffset="333423.1386">21885 14644 0,'0'0'0,"0"-41"16,0-41-16,-41 82 47,41 123-47,-82 245 31,82-245-31,0-1 16,0-40-16,0-41 15,41 41-15,41 0 16,-41-82 0,0 0-16</inkml:trace>
  <inkml:trace contextRef="#ctx0" brushRef="#br0" timeOffset="333755.3072">22417 14808 0,'0'0'16,"0"-41"-16,0 0 15,0-41 1,-82 164 31,82 0-47,-41 40 15,41-40-15,0 41 0,0-1 16,0 1 0,0-41-16,0 0 0,0 0 15,0-41-15,0-1 16,0 42-1,-41-82-15,41 82 16,-81-82 0</inkml:trace>
  <inkml:trace contextRef="#ctx0" brushRef="#br0" timeOffset="333922.6201">22090 15421 0,'0'0'0,"41"-41"0,0 41 16,40 0-16,1-82 16,0 82-16,0-41 15,0 41-15,-1 0 16,-40-81-16,0 81 16</inkml:trace>
  <inkml:trace contextRef="#ctx0" brushRef="#br0" timeOffset="334155.5021">22908 14848 0,'0'-40'15,"-82"40"17,82 81-17,-41 42-15,41-41 16,0 41-16,0-42 15,0 1-15,0 0 16,0 0-16,0 0 16,0-41-16,123-1 15</inkml:trace>
  <inkml:trace contextRef="#ctx0" brushRef="#br0" timeOffset="334580.224">23031 15217 0,'0'0'16,"0"-41"-1,40 41 1,42 0 0,-41 0-1,-41 81 1,0-40-16,0 0 15,0 0-15,0 41 16,0-41 0,0-82 31,0-82-32,0 82-15,82 0 16,-82-40-16,41 40 15,-41 123 32,0-42-31,0 42-16,0 0 16,0-41-16,0 41 15,0 0 1,41-41-1</inkml:trace>
  <inkml:trace contextRef="#ctx0" brushRef="#br0" timeOffset="334849.8638">23603 14971 0,'0'-82'15,"41"123"32,-41 0-47,41 41 16,-41-41-16,0 0 0,82 41 16,-82-1-16,0 42 15,0-41-15,-41 0 16,41 0-16,-82-1 15,82 1-15</inkml:trace>
  <inkml:trace contextRef="#ctx0" brushRef="#br0" timeOffset="335538.9476">24053 14685 0,'0'0'0,"0"82"47,123 40-31,-123-40-16,82 0 15,-82 122 1,0-81-16,0 41 16,0-41-16,-41-1 15,41 1-15,0-82 16</inkml:trace>
  <inkml:trace contextRef="#ctx0" brushRef="#br0" timeOffset="335734.0433">24626 15380 0,'82'0'15,"-41"0"-15,0 0 16,122 0-1,-40 0-15,-82 0 0</inkml:trace>
  <inkml:trace contextRef="#ctx0" brushRef="#br0" timeOffset="335873.2309">24790 15707 0,'81'0'31,"1"0"-15,0 0-16</inkml:trace>
  <inkml:trace contextRef="#ctx0" brushRef="#br0" timeOffset="337713.397">26139 14971 0,'0'0'0,"0"-41"16,0 0-16,0-40 16,0 40 15,0 122 156</inkml:trace>
  <inkml:trace contextRef="#ctx0" brushRef="#br0" timeOffset="338780.0198">26221 15012 0,'0'-82'0,"0"41"16,0 0-16,-41-40 15,41 40-15,-41 41 16,1 0-1,-1 0 1,41 82-16,-82 40 16,82 1-16,0 0 15,0-42-15,82 1 16,40 41 0,-81-123-16,-41 82 15,41-82-15,-41 41 16,0 0-1,-41 40 1,-41-81-16,42 0 16,-1 0-16,-41 0 15,41 0-15,0-40 16,-82-42-16,123 0 16,0 41-16,41 41 31,41 41-16,0 41 1,41-41 0,-42-41-1,42 0 1,-41 0-16,-41 0 16,41 0-16,-41-82 15,-41 0-15,40 41 0,-40 0 16,0-41-16,0 41 15,0 82 32,0 41-47,0-41 16,0 0-16,82 41 16,-41 0 15,41-82-16,-41 0 1,0-164 0,-41 123-16,0-41 15,0 41 1,82 82 0,-82 41-1,41-82 1,-41 41-1,40-41 17,42 0-17,-82-82-15,0 0 16,41 82 0,-41 41-1,82-41 1,-82 41-16,82-41 0,0 41 31,-1-41-31,-40 0 0,41 0 16,-41 0-1,-41-82 1</inkml:trace>
  <inkml:trace contextRef="#ctx0" brushRef="#br0" timeOffset="338924.1475">27408 14808 0,'-82'0'0,"123"0"31,41 40-15,-42 42-16</inkml:trace>
  <inkml:trace contextRef="#ctx0" brushRef="#br0" timeOffset="339266.166">28062 15176 0,'0'-41'15,"0"-82"-15,-41 82 16,0 41 0,0 0-1,-40 82 1,81 41 0,0-42-1,0-40 1,81-82 46</inkml:trace>
  <inkml:trace contextRef="#ctx0" brushRef="#br0" timeOffset="339890.9254">27776 14480 0,'0'0'0,"0"-41"16,0-40-16,-41 81 16,41-41-16,-82 163 62,82 42-62,0 41 16,0 163-1,0-123-15,41-81 16,0-42-16,41 1 16,-41-82-16,40 0 15</inkml:trace>
  <inkml:trace contextRef="#ctx0" brushRef="#br0" timeOffset="340661.5993">28062 15585 0,'0'-82'31,"0"41"-15,0 0-16,0 0 16,0-41-16,0 1 15,82-1-15,-82 0 16,0 0-16,0-41 16,0 42-16,0 40 15,0-41 1,-82 164 15,82 0-31,0-1 16,0 165-1,0-164-15,0 40 16,0-40-16,0-41 16,0 0-16,82-41 15,-82 82-15,123-82 16,-82 0-1,-41-41-15,40 0 16,-40 0-16,82-164 16,-82 124-1,0 40-15,0 0 16,-41 123 15,41-41-15,0-1-16,0 83 15,0-82-15,0 0 16,41 0 0,41 41-1,0-82 1,-41-41 0,-41-41-16,0 0 15,0 0-15,0 1 0,0-1 16,0 41-1,0-41-15,-41 82 16,-41 82 0,82-41-1,0 0-15,0 40 32,0 1-32</inkml:trace>
  <inkml:trace contextRef="#ctx0" brushRef="#br0" timeOffset="341193.7328">29085 15176 0,'0'0'0,"0"-41"0,0 0 31,-41 41-15,-82 0-1,123 123 1,-41-83 0,41 83-16,0-41 15,0-41-15,0 41 16,82-82 0,-41 0-1,41 0 1,-82-82-16,0 41 15,82 0 1,-82-41-16,0 41 16,0 0-16,0 1 0,0 121 47,0 42-47,0 41 15,0 367 1,0-367-1,0-41-15,-82 40 16,82-40-16,-82 0 16,0-123-16,82 41 15,-82-41 1,82-41-16,-41-41 16,41-368 15,41 327-31</inkml:trace>
  <inkml:trace contextRef="#ctx0" brushRef="#br0" timeOffset="341622.65">29289 15421 0,'0'-41'15,"82"0"1,-41 41-1,-41 41 17,0 0-32,0 82 15,0-82 1,82-82 46,-82-41-62,123-82 32,-123 123-32,0 82 47,0 0-47,0 82 15,0 0 1,0-82-16,0 0 15,81 40 1,-40-81 0</inkml:trace>
  <inkml:trace contextRef="#ctx0" brushRef="#br0" timeOffset="341831.7013">29903 14808 0,'0'0'0,"0"-41"0,0-41 16,82 123 0,-41 0-1,40 81-15,-40-40 16,-41 41-16,0 40 16,0 1-16,0 41 15,-81 40-15,-1 0 16,0 1-16,0-82 15</inkml:trace>
  <inkml:trace contextRef="#ctx0" brushRef="#br0" timeOffset="345699.9585">28676 16116 0</inkml:trace>
  <inkml:trace contextRef="#ctx0" brushRef="#br0" timeOffset="353305.7009">25403 17834 0,'-82'0'0,"41"0"0,1 0 16,80 0 46,42 0-62,0 0 16,41 0-16,0 0 16,-1 0-16,1 0 0,-41 0 15</inkml:trace>
  <inkml:trace contextRef="#ctx0" brushRef="#br0" timeOffset="353554.2197">26426 17303 0,'0'0'0,"0"-41"16,0 123 31,0 40-47,0 1 15,0 82 1,0-83-16,0 1 16,0 0-16,0-82 15</inkml:trace>
  <inkml:trace contextRef="#ctx0" brushRef="#br0" timeOffset="353995.0067">27080 17957 0,'0'-82'15,"0"164"48,0 0-63,0 0 15,0 0-15,0-1 16,0 42 0</inkml:trace>
  <inkml:trace contextRef="#ctx0" brushRef="#br0" timeOffset="354304.976">27735 17466 0,'0'0'0,"0"-81"16,0 40-1,0 82 32,0 81-47,0-40 16,0 0-16,0 0 0,0-1 15,0 1-15,0 0 16,0 0 0,0-41-1</inkml:trace>
  <inkml:trace contextRef="#ctx0" brushRef="#br0" timeOffset="354745.7639">27980 17180 0,'0'0'0,"0"-41"0,82 41 78,-41 0-62,0 0 0,41 0 15,-82 82-16,0 0-15,0 0 16,0 40-16,0 1 0,0 0 16,0-1-16,0 1 15,0 0-15,0 0 16,0-42-16,0 1 16,0-41-16,0 0 15,-41-41 1,41 123-16,-82-82 15,0-41 1,0 0 0,41 0-16</inkml:trace>
  <inkml:trace contextRef="#ctx0" brushRef="#br0" timeOffset="355420.0836">25240 17139 0,'0'-41'16,"-82"41"15,0 0-15,0 0-1,0 0 1,41 0 0,41 41-1,-41-41-15,41 41 63,0 82-63,0-82 15,0 81-15,0 42 16,0 0-16,0-1 16,0 1-16,0 40 15,0-81-15,0 0 16,0-82-1,82 40 1,-41-81-16,0 0 31,0 0-31,41 0 16,-41-40-16,41 40 16,-1-123-16</inkml:trace>
  <inkml:trace contextRef="#ctx0" brushRef="#br0" timeOffset="356697.7344">14686 7240 0,'-41'0'15,"-41"0"1,82-41-16,-41 41 16,41-41 30,123 41 1,-1 0-47,42 0 16,41 0-16,40-81 16,-40 81-16,122 0 0,-41 0 15,-81 0-15,40 0 16,-81 0-16,-42 0 15,-40 0-15,-41 0 16,41 0 0,-164 0 31,-41 0-32,83 122-15,-83-122 16,-41 41-16</inkml:trace>
  <inkml:trace contextRef="#ctx0" brushRef="#br0" timeOffset="357088.381">15381 7404 0,'0'0'0,"-205"82"0,-449-1 31,490-81-31,83 0 16,-1 41-16,164-41 46,40 0-30,1 0-16,245-41 16,-82-40-1,1 81-15,-1-82 16,41 82-16,1-82 16,-42 82-16,0-82 15,-40 82 1,-164-41-16,-123 41 94,0 82-63,41 0-31,-82 0 15</inkml:trace>
  <inkml:trace contextRef="#ctx0" brushRef="#br0" timeOffset="360894.9696">18531 12885 0,'0'0'0,"0"-41"0,0 0 16,0 164 31,-82 0-47,82-42 15,-41 124 1,-41-164-16,82 0 15,0 41-15,0-42 16,-41-40 0,82-122 31,-41 40-32,164-41-15,-82-81 16,40-164-1,-40 286-15,-82 41 16,82 41-16,-82-82 0,41 82 16,-41 41-1,82 41-15,-82 0 16,0 81-16,0 1 16,0-41-16,0-1 15,41-40-15,-41 41 16,0-82-16,0 0 15,82-1 1,-42-40 15,-40-40-15</inkml:trace>
  <inkml:trace contextRef="#ctx0" brushRef="#br0" timeOffset="361080.2676">18122 13294 0,'0'0'0,"41"0"47,81 0-47,42 0 15,41-41-15,-42 41 16,42-82-16,-83 82 15</inkml:trace>
  <inkml:trace contextRef="#ctx0" brushRef="#br0" timeOffset="362070.0386">21599 18244 0,'-82'0'31,"82"81"-31,0 1 16,0 41-16,0-41 16,0-1-16,0 1 15,0-41-15,0 41 16,0-164 31,0 0-47,0-81 15,41-124 1,82 83-16,-42 40 16,-40 42-16,41 81 15,0 41 16,-82 81-31,0-40 16,0 41-16,-41 0 0,-41 41 16,82-41-16,-82-1 31,42-81-31,40 82 0,81-123 31,1 41-15,-41-41-16,41 41 15,-41 0 1,41 0-16,-1 123 16,-81-41-1,0-41-15,0 0 16,-81 40-16,-1 42 16,-41-82-16,82-41 15,41 41 1,-82-41-16</inkml:trace>
  <inkml:trace contextRef="#ctx0" brushRef="#br0" timeOffset="365290.2716">25199 12271 0,'0'-40'94,"122"40"-79,-81 0-15,0 0 0,41-41 16,-41 41-16,0 0 16,0 0-1,-82 0 63,0 0-62,-41 0-16,41 0 16,-82 0-1,42 0 1,-1 81-16,41-81 31,0 0-15,41 41 140,0 0-156,0 0 16,0 41-16,0-41 15,0 0-15,0 41 16,0-42-16,0 1 15,0 82 1,0-82-16,0 41 16,0-41-1,0 41 1,0-42 0,0 1 15,0 0-16,0 41 1,0-41 15,0 0 32,41-41-48,41 0 1,40 0 0,-40 0-1,-41 0-15,82 0 16,-41 0-16,-41 0 16</inkml:trace>
  <inkml:trace contextRef="#ctx0" brushRef="#br0" timeOffset="369982.2672">26467 21270 0,'0'0'0,"-41"0"16,123 0 62,-1 0-78,1 0 16,0 0-16,0 0 15,41 0 1</inkml:trace>
  <inkml:trace contextRef="#ctx0" brushRef="#br0" timeOffset="370257.4692">27326 20657 0,'0'0'16,"0"-41"-16,0 123 63,0 41-48,0-42-15,0 1 16,0 0-16,0-41 15,0 0-15,0 41 16,0-42-16,0 1 16,0 41-1</inkml:trace>
  <inkml:trace contextRef="#ctx0" brushRef="#br0" timeOffset="370794.4989">26099 20534 0,'0'-41'0,"81"41"78,-40 0-78,41 0 16,0 0-1,-41 0 1</inkml:trace>
  <inkml:trace contextRef="#ctx0" brushRef="#br0" timeOffset="371247.9485">26221 20493 0,'-82'0'32,"82"-41"-32,0 123 93,0 0-93,0 0 0,0 0 16,0-1-16,0 1 16,0 41-16,0-41 15,0 0-15,0 40 16,0 1-16,0-41 15,0-41-15,0 41 16,0-1 0,0 1-1,0-41 1,41-41 15,-41 41-31,41-41 16,41 0 15,-41 0-31,41 0 0,0 0 16,-1 0-16</inkml:trace>
  <inkml:trace contextRef="#ctx0" brushRef="#br0" timeOffset="371796.0144">28185 21475 0,'0'-82'16,"-41"82"-16,41-41 15,0 0 1,0 82 46,0 41-62,0 0 16,-82 0-16,82 40 16,0-40-16,-41 41 15,41-41-15,0-41 16,0 0 0</inkml:trace>
  <inkml:trace contextRef="#ctx0" brushRef="#br0" timeOffset="372277.4792">28676 21148 0,'0'0'0,"0"-82"0,0 41 15,0-41 17,0 123-1,0 0-15,0 41-16,0 0 15,0-1-15,0 1 16,0 0-16,0-41 15,82-41-15,-82 41 16,40-41-16,1 0 16,41 0-1,-82-41-15,82 0 16,-82-41 0,0 41-16,0-40 0,0-1 15,0 0-15,0 0 16,-41 41-1,-41 41 1,-40 41 0,122 41-16,0-41 15,0 0-15,0 0 16</inkml:trace>
  <inkml:trace contextRef="#ctx0" brushRef="#br0" timeOffset="372815.9694">29576 20452 0,'0'0'0,"-41"0"15,82 0 32,40 0-47,1 0 16,-41 0 0,0 0-1,-41 82 1,0 41-1,0-41 1,0 40-16,0 1 16,0 0-16,0 0 15,0-42-15,0 1 16,0 123 0,0-164-16,0 40 15,-82-81 32,0 0-31,1 0-1,-1 82 1,41-82-16,-41 41 16,41 82-1</inkml:trace>
  <inkml:trace contextRef="#ctx0" brushRef="#br0" timeOffset="373026.1678">30885 22089 0,'0'-41'16,"41"41"15</inkml:trace>
  <inkml:trace contextRef="#ctx0" brushRef="#br0" timeOffset="374602.1137">5768 8385 0,'0'0'0,"-41"-81"0,41 40 0,-82-41 15,-41-41 1,123 205 46,0-41-46,41-41 0,0 41-1,41-41 1,204-123 0,42-40-16,81-83 0,0 42 15,0-1-15,-82 41 16,123-122-1,-368 245-15,-41 41 16,-41 82 62,-123 0-62,41 0-16,41-41 0,-163 122 31,81-163-31</inkml:trace>
  <inkml:trace contextRef="#ctx0" brushRef="#br0" timeOffset="375082.1862">5645 7731 0,'0'0'0,"-82"0"0,41 0 31,41 41 16,41 41-47,0 0 16,41-1-1,0-81 1,0 0-16,695-245 31,-327-1-31,163 1 16,-163 41-16,0-1 16,82 41-1,-491 164-15,-41-81 0,41 81 31,-41 40 32,0 83-47,-82 0-1,82-41 1,-41-82-16,41 41 15</inkml:trace>
  <inkml:trace contextRef="#ctx0" brushRef="#br0" timeOffset="415130.7895">48393 6340 0,'0'0'16,"0"-82"-16,-41 1 0,41 40 15,0 163 32,0 83-47,0 81 16,0 42-16,0 81 16,0 0-16,41 41 0,-41 327 31,0-532-31,0 1 0,0-83 15,0-40-15,0 0 16,0-42 0,0-40-16</inkml:trace>
  <inkml:trace contextRef="#ctx0" brushRef="#br0" timeOffset="415672.8552">45120 8876 0,'0'0'0,"-82"-41"16,42 41-16,40-40 16,-41 40-1,41-82-15,81 41 47,83 41-47,82-123 0,81 41 16,82 0-16,123 1 15,-1-42-15,165 41 16,-123 82-16,449-163 16,-490 40-1,41 123-15,-82-82 16,-1 82-16,-121-82 16,-83 82-16,-81 0 15,-1-82 1,-81 82-16,-41 0 0,-41 0 15,40-41 1,-122 41 47</inkml:trace>
  <inkml:trace contextRef="#ctx0" brushRef="#br0" timeOffset="416901.518">48638 10267 0</inkml:trace>
  <inkml:trace contextRef="#ctx0" brushRef="#br0" timeOffset="418364.8721">4827 22825 0,'0'-41'16,"-41"-41"0,0 82 15,41-41-15,-82 41-16,82 41 31,0 0-31,0 41 0,0 41 15,0-42-15,0 1 16,41-41-16,-41 41 16,41-41-1,0-41-15,0 0 16,41 0 0,-41 0-1,41-41 1,-82-82-1,40 82 1,-40 0-16,0-81 16,0 81-16,0-41 15,0 41 1,-122 41-16,81-41 16,0 41-1,-41 0 1,82 82-1,0 0 1</inkml:trace>
  <inkml:trace contextRef="#ctx0" brushRef="#br0" timeOffset="420548.3964">38575 1923 0,'0'40'0,"41"-40"78,-41-81-78,82 40 0,-82 0 15,41-41-15,-41 41 16,0-41-16,82 0 16,-82-40-16,0-1 15,0 41-15,0-40 16,-41 81-1,41-41-15,-41 123 32,41 41-32,0 40 15,0 1-15,0 0 16,0-1-16,0-40 16,0 0-16,0-41 15,82 41 1,-1-82-16,1 0 15,0 0 1,-82-41 0,41 41-16,-41-123 15,0 82-15,82 0 16,-82-41-16,0 42 16,0 80 15,0 42-16,0-41-15,0 41 16,0-41 0,41-41-1,41 0 1,-42 0 0,42 0-1,-82-82-15,41-41 16,-41 82-1,0-40-15,0 40 0,0 0 32,-82 41-32,-40 0 15,122 41-15,-41 41 16,41-42-16,0 1 16</inkml:trace>
  <inkml:trace contextRef="#ctx0" brushRef="#br0" timeOffset="421086.5828">39843 1473 0,'0'0'0,"0"-82"16,0 41-1,0 0 1,-41 41-16,0 0 15,-40 0 1,81 82 0,-82 0-16,82-42 15,41 42 1,0-82 0,40 0-1,1 0 1,-41 0-1,-41-41-15,0 0 16,41 41-16,-41-81 16,0-1-1,0 123 17,0 41-17,0-1-15,0 42 16,0 0-16,0 40 15,0-40-15,0 41 16,82-1-16,-82-40 16,0 0-16,0-82 15,0 41 1,-82-82-16,0 0 16,41-41 15,41-82-31,0-41 15,0-81-15</inkml:trace>
  <inkml:trace contextRef="#ctx0" brushRef="#br0" timeOffset="421515.156">40130 1595 0,'0'-82'0,"41"1"16,40 40-1,1 41 1,-41 82 15,-41-42-31,0 1 0,0 0 16,0 82 0,0-164 46,41 41-62,-41-123 16,82 1-1,-82 40-15,0 41 16,0 123 15,0-41-31,0 40 16,0-40-16,0 41 15,82-82-15,-82 41 16,81-41-16,-40 0 16,41 0-1</inkml:trace>
  <inkml:trace contextRef="#ctx0" brushRef="#br0" timeOffset="422506.6581">41111 982 0,'0'0'0,"-40"0"15,40-41-15,-41 41 16,41-82-16,-41 41 15,-41 41 1,0-41-16,-41 41 16,123-123-1,-122 123-15,81 0 16,0 0-16,-41 0 16,41 0-16,0 0 0,-41 0 15,41 0 1,1 0-16,-42-40 15,41 40-15,-41 0 0,0 0 16,0-82-16,1 82 16,-42 0-16,82 0 15,-82 0 1,41 0-16,-40 0 16,40 0-16,0 0 15,41 0-15,-41 0 16,1 0-16,-1 41 15,0 0-15,41-41 16,-41 122-16,0-122 16,-40 123-16,40-82 15,0 41-15,-41 40 32,41-81-32,1 41 15,81 0-15,-41-41 16,41 0-16,0 81 15,-82 42 1,82-82-16,0 0 16,0 0-16,0-1 15,41 1-15,-41-41 16,82 41-16,40 41 16,-81-83-1,0-40-15,82 82 0,-41-82 16,0 82-16,40-82 15,1 0-15,0 0 16,40 0-16,1 0 16,0 0-16,-1 0 15,42-41-15,-42 41 16,1-123-16,-41 83 16,-1-42-1,-40 41-15,41-41 0,-82 41 16,41-41-16,-82 41 15,82-40-15,-82-42 16,40 82-16,-40 0 16,82-41-16,-82 41 0,0 0 15,0 1-15,0-42 16,0 41-16,-41 0 16,-40-41-1,-1 0-15,41 82 16,-41 0-1,0 0 1,82 41 0,0 0-1</inkml:trace>
  <inkml:trace contextRef="#ctx0" brushRef="#br0" timeOffset="423066.3047">41030 1677 0,'0'0'0,"0"-82"0,0 0 16</inkml:trace>
  <inkml:trace contextRef="#ctx0" brushRef="#br0" timeOffset="423149.9537">40825 1350 0,'0'0'0,"-123"41"0,82 41 16,-81-1-16,81 42 15,-41 0-15</inkml:trace>
  <inkml:trace contextRef="#ctx0" brushRef="#br0" timeOffset="426847.1149">42380 1145 0,'0'0'0,"-82"0"16,164 0 62,-1 0-78,1 0 0,0 0 16,41 0-16,-1 0 15,42 0 1,-41 0-16,-1-81 0,-40 81 15,-41-41-15,41-41 16,-82 41 15,-82 41 1,82-41-32,-82 41 15,41 0-15,1 0 16,80 0 31,1 0-32,41 0 1,-82 41-16,0 123 31,0-124-31,0 1 16,0 41-16,-82 0 15</inkml:trace>
  <inkml:trace contextRef="#ctx0" brushRef="#br0" timeOffset="430422.3969">48884 10390 0,'0'-41'109,"0"-41"-93,0 41 0,0 0-1,0-41 1,0 42-1,41-1 1,-41-41 0,81 41-1,-81 0 1,41-41 0,-41 41-1,82-40 1,-82-1 15,0 41-31,41 41 16,-41-41-1,0-41 1,82 41 15,-82 0 0,41-41 1,-41 42-17,41 40 1,-41-41 0,82-41-1,-82 41 1,40 41-1,-40-41 1,0 0 0,41 41-1,-41-82-15,0 41 32,82 41-32,-82-40 15,41-42 16,-41 41 1,41 41-17,-41-41 1,41 41 0,-41-82-1,82 82 1,-82-41 15,0 0 16,41 41-31,-41-41 30,40 41-46,-40-81 32,82 81-1,-82-41 0,0 0 32,41 41-63,-41-82 47,41 82-1,-41-41-46,0 0 32,41 41-17,-41-41 1,82 41 15,-82-82-15,41 82 31,-41-40-16,41 40-15,40 0-1,-81-41 16,41 41 32,-41 41 765,0 40-797</inkml:trace>
  <inkml:trace contextRef="#ctx0" brushRef="#br0" timeOffset="435771.7489">50275 8099 0,'81'-82'16,"-81"41"-1,41 41 1,-41-40 0,41 40 15,-41-41-31,82-41 31,-41 41-15,0 41 15,-41-82-31,82 82 16,-82-41-16,41 41 15,-41-41-15,40 41 16,-40-41-16,82 41 15,-82-81-15,41 81 16,-41-41-16,41 41 16,-41-41-1,82 41-15,-82-82 16,82 82-16,-82-41 16,82 41-1,-82-41-15,40 41 31,-40-41-31,41 41 32,-41-82-32,41 82 0,41-40 15,-41 40 1,-41-41 0,41 41-16,-41-82 15,82 82-15,-82-41 16,81 41-1,-81-41 1,41 41 0,-41-82-16,82 82 15,0-41-15,41-41 16,-41 82 0,-82-40-1,40 40-15,-40-41 31,82 41-31,82-164 32,-41 123-17,-82 41-15,-41-82 16,81 82-16,-81-41 16,41 41-1,-41-40-15,41 40 16,-41-41-16,41 41 15,41-82-15,-41 82 16,41-41-16,-1 41 16,-40 0-16,0-82 31,41 82-31,-41-41 0,0 41 16,41 0-16,-82-82 15,122 82-15,-81-41 16,82 41-1,-123-40-15,41 40 16,0 0 0,-41-82-1,82 82-15,-1-41 16,42 41 0,-82-41-16,82 41 15,-123-82 16,41 82-31,0 0 32,-41-41-32,81 41 15,1 0-15,-82-41 16</inkml:trace>
  <inkml:trace contextRef="#ctx0" brushRef="#br0" timeOffset="438946.3528">25812 10185 0,'0'0'16,"-82"0"-16,1 0 0,-1 0 15,0 0-15,0 0 16,0 0-16,1 0 15,-1 0-15,41 0 16,0 0-16,-41 0 16,0 0-1,0 0-15,1 0 16,40 0 15,163 0 16,42 0-47,122 0 16,164-41-16,41-40 15,41-1-15,0 82 16,0-123-16,-164 123 16,-41 0-1,-41 0-15,1-82 0,-124 82 16,-40 0-16,-82 0 15,-123 0 32,41 0-47,-81 0 16,-247 41 0,206 82-16,-83-123 15,1 123-15,-1-123 16</inkml:trace>
  <inkml:trace contextRef="#ctx0" brushRef="#br0" timeOffset="439364.7836">25976 10308 0,'0'0'0,"-123"0"0,0 0 16,42 41-16,-1-41 16,41 0-1,164 0 16,40 0-15,83 0-16,122-41 16,655-82-1,-451 123-15,-81-204 16,-41 122-16,-123 0 16,-40 82-16,-1-82 15,-122 82-15,40-81 16,-245 81 46,0 0-62,-40 0 32,81 40-17,-41-40-15</inkml:trace>
  <inkml:trace contextRef="#ctx0" brushRef="#br0" timeOffset="443558.1">14686 20780 0</inkml:trace>
  <inkml:trace contextRef="#ctx0" brushRef="#br0" timeOffset="449195.002">51665 10676 0,'0'0'0,"-81"82"0,-1-41 16</inkml:trace>
  <inkml:trace contextRef="#ctx0" brushRef="#br0" timeOffset="449293.107">49497 11167 0,'0'0'0,"-368"0"0,-82-82 15,41 82-15,-82 0 16,-450-163 0,532 40-16</inkml:trace>
  <inkml:trace contextRef="#ctx0" brushRef="#br0" timeOffset="450954.9716">28062 6954 0,'0'0'0,"0"-82"0,0 0 16,0 123 46,0 82-62,0 0 16,0-1-16,0 1 0,0-41 15,-41 0-15,41-1 16,0 42 0,0-82-16,-41-41 15,41 41-15,-41-41 47,-40 0-31,-1-123-1,-41 41 1,41 1-16,123 162 63,82 1-48,-41 0 1,40-82-1,-81 0-15,41 0 16,0 0-16,0 0 16,-41 0-16,40-41 15,-40 0 1,-41-41 0,0 164 15</inkml:trace>
  <inkml:trace contextRef="#ctx0" brushRef="#br0" timeOffset="452005.9218">28921 8263 0,'0'0'0,"0"-41"15,0 0 1,0-41-1,-82 82-15,41-41 16,-40 41-16,-1 0 16,-123-82-1,83 82-15,-1 0 16,0 0-16,0 0 16,1 41-16,-1-41 15,0 0-15,-122 82 16,122 41-1,0-41-15,1-82 16,-1 122-16,41-122 0,-41 205 31,82-164-31,-40 0 0,40 41 16,41-42-16,-82 42 16,82 0-16,-82-41 15,82 82 1,0-1-16,0-40 15,0 0-15,0 0 16,0 0-16,41-1 16,0 42-16,123 41 15,-83-82 1,42-42-16,41 42 16,-42-82-16,165 82 15,-124-82-15,83 0 16,-42 0-16,-81 0 15,0 0-15,81-123 16,-81 123 0,-41-81-16,-41 81 15,41-82-15,-41 41 16,-41-41-16,81 41 16,42-82-1,-123 83-15,82-42 16,-82 41-16,41 0 15,-41-41-15,0 41 16,82 0-16,-82-81 16,0-1-16,0 41 15,0 0-15,0 0 16,0 1-16,-82-1 16,82 41-16,-82 41 15,41-82-15,0 82 16,-41-82-16,41 41 15,41 0 1,0-40-16,0-42 16,0-82-16,0 1 15</inkml:trace>
  <inkml:trace contextRef="#ctx0" brushRef="#br0" timeOffset="452605.0747">27408 5931 0,'0'-123'15,"0"83"1,0-1-1,-41 41 17,41 81-17,0 1 1,0 0-16,0 41 16,0 0-16,0-42 15,41 1-15,-41 0 16,41-82-16,-41 41 15,81-41-15,-40 0 16</inkml:trace>
  <inkml:trace contextRef="#ctx0" brushRef="#br0" timeOffset="452897.0188">27776 6095 0,'82'0'62,"-42"-41"-62,42 41 0,0 0 16,0 0-16,0 0 15,40 0-15,-40 0 16</inkml:trace>
  <inkml:trace contextRef="#ctx0" brushRef="#br0" timeOffset="453189.1179">28880 5768 0,'0'-41'0,"0"-41"16,0 123 62,0 81-63,0-81-15,0 0 16,0 41-16,0 0 16,0 41-16,0 40 15,0-122-15</inkml:trace>
  <inkml:trace contextRef="#ctx0" brushRef="#br0" timeOffset="453469.2038">29330 6258 0,'0'-81'0,"0"40"47,-41 82-16,41 40-31,0-40 0,0 0 16,0 41-16,-41-41 15,41 0-15,0 41 16</inkml:trace>
  <inkml:trace contextRef="#ctx0" brushRef="#br0" timeOffset="453796.2727">29657 6013 0,'0'0'15,"0"-41"-15,0-41 16,0 41 0,0 82 46,0 0-62,0 41 16,0 0-16,0 0 15,0-1-15,0 1 0,0 82 32,0-123-32</inkml:trace>
  <inkml:trace contextRef="#ctx0" brushRef="#br0" timeOffset="454069.9557">30107 5768 0,'0'-41'31,"82"41"-15,-41 0 0,41 122-1,-82-40-15,0 0 16,0 41-16,-41 81 16,-41-40-16,-40 40 15,-83 1 1</inkml:trace>
  <inkml:trace contextRef="#ctx0" brushRef="#br0" timeOffset="456476.6316">46838 8058 0,'-81'-41'0,"40"41"109</inkml:trace>
  <inkml:trace contextRef="#ctx0" brushRef="#br0" timeOffset="457399.4355">26262 8426 0,'0'-41'16,"0"-40"-16,0 162 62,0 83-62,0 0 16,41 81-16,-41 41 16,0-81-16,0 40 0,0-81 15,0 0-15,0-83 16</inkml:trace>
  <inkml:trace contextRef="#ctx0" brushRef="#br0" timeOffset="461757.0797">28553 5808 0,'0'-40'0,"0"-1"16,-41-41-1,0 41 1,-41 41 0,41 0-1,-40 0 1,-1 0 0,41 0-1,41 41 1,-82 0-16,82 41 15,0-1-15,0 1 16,0 0-16,0 82 16,41-123-16,41-1 31,0-40-31,-41 0 16,122 82-1,-81-82 1,-41 0-16,0-41 15,82 0 1,-42-40 0,-40-42-1,-41 41 1,0 41-16,82 0 16,-82-81-1,0 40 1,-41 82-16,41-82 0,-41 82 15,41-41-15,-41 41 16,-40-41 0,-1 41-16,41 0 15,0 0-15,-41 0 16,41 0-16,-82 41 16,42-41-1,81 123-15,-41-82 16,41 40-16,0 1 15,0 0-15,0-41 16,0 82 0,0-41-16,122-42 31,-81-40-31,0 0 16,0 0-16,41 0 15,41-40 1,-41-42-1,-1 0 1,-81 41-16,41-82 16,-41 82-1,0 0-15,0-40 16,0 40-16,0 0 0,-41-41 16,41 41-1,-122 41-15,40-82 0,0 82 16,0 0-1,0 0-15,1 0 0,-1 41 16,0 41-16,41 0 16,41 41-1,-123-123-15</inkml:trace>
  <inkml:trace contextRef="#ctx0" brushRef="#br0" timeOffset="464709.4497">48393 9408 0,'0'41'63,"0"41"-48,0 41 1,0-42 0,41 1-1,-41 0 1,0 0-1,0 0 1,0-1 0,82-81-16,-82 82 15,0 0 1,0 0 0,0 0-16,0-1 31,0 1-31,40-82 15,-40 41-15,0 0 16,0 0 0,0 41-1,0-41 1,0 0 0,0 40-1,0-40 1,0 0-1,0 0 1,0 82 0,0-41-1,0-1 1,0 1 0,0-41-1,0 82 1,0-41-1,0-41 1,0-1 0,0 1-1,0 41 1,0 0 0,0-41-16,0 0 15,0 41 1,0-41 15,0-1 0</inkml:trace>
  <inkml:trace contextRef="#ctx0" brushRef="#br0" timeOffset="465712.1633">48884 12312 0,'0'-41'235,"-82"41"140</inkml:trace>
  <inkml:trace contextRef="#ctx0" brushRef="#br0" timeOffset="466251.6383">48761 12026 0,'0'-41'78,"0"-41"31,0 41-62,0 0 0</inkml:trace>
  <inkml:trace contextRef="#ctx0" brushRef="#br0" timeOffset="466830.4243">48679 11985 0,'0'-82'125,"0"41"-93,41 0-1,-41 1-15,0-42-1</inkml:trace>
  <inkml:trace contextRef="#ctx0" brushRef="#br0" timeOffset="467023.0326">48720 11658 0</inkml:trace>
  <inkml:trace contextRef="#ctx0" brushRef="#br0" timeOffset="467953.8418">48802 12231 0,'0'81'0,"0"-40"47,0-123 203,0 42-172,0-1 94,0 0-94,-41 41-46,41-82-17</inkml:trace>
  <inkml:trace contextRef="#ctx0" brushRef="#br0" timeOffset="468342.7091">48720 12026 0,'0'-41'15,"0"-41"16,0 41 1,0 0-1,0 1-15,0-42 15,0 41 16,0 0 0,0 0-32,0-41 1</inkml:trace>
  <inkml:trace contextRef="#ctx0" brushRef="#br0" timeOffset="468728.1321">48720 11453 0,'0'0'16,"0"-41"-16,0-40 31,0 40-15,0 0 15,0 0-16,0-41 17,0 41 15,0 0-1,0-41-14,82 82-17,-82-40 1,0-1 31,0 0-32</inkml:trace>
  <inkml:trace contextRef="#ctx0" brushRef="#br0" timeOffset="469340.9327">49006 10144 0,'0'-41'0,"0"-40"32,0 40-1,41 41-15,-41-41-16,82-41 31,-82 41-16,0 0 1,41 41 0,-41-82-16,0-40 15,41 122 1,-41-41-16,82 0 16,-82-41 15,41 41-16</inkml:trace>
  <inkml:trace contextRef="#ctx0" brushRef="#br0" timeOffset="472808.5367">50479 7731 0,'41'0'31,"-41"-41"219,41 41-203,-41-41-16,0 0 1626</inkml:trace>
  <inkml:trace contextRef="#ctx0" brushRef="#br0" timeOffset="475783.3507">25444 13335 0,'-41'0'15,"41"-41"1,0 82 187,-41-41-203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52:04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35384 3722 0,'0'-81'15,"0"40"17,0 0-17,0-41 17,0 41-17,0 0 1,-40 41-16,40-82 15,-82 82-15,41 0 32,0 0-17,-82 123 1,123-41 0,-41 0-16,41 40 15,0-40-15,0 0 16,0 41-16,0-82 15,0-1-15,0 42 16,123-41 0,-41-41 15,0 0-15,-41 0-16,81-123 15,-122 83-15,82-1 16,-82-41-16,0 41 15,41-41-15,-41 0 16,0-40-16,0 40 16,0 0-1,0 41-15,0 0 0,0-41 16,0 1 0,0-1-1,0 41 1,0-41-1,0 123 17,-82 41-17,82 40-15,0 1 16,0 41-16,41-1 16,-41-40-16,82 41 15,-82-123 1,41-41-16,-41 81 15,41-81-15,-41 82 16,82-82 0,-1 0-16,1 0 15,-82-41 1,41 41-16,-41-81 0,0 40 16,41-41-1,-41 41-15,0 0 0,0 0 16,0-82-1,0 205 48,0 41-63,0-82 16,0 0-16,0 0 15,0 81 1,82-81-1,-41-41-15,-41 41 16,41-41 0,40 0-1,-40-41 1,-41-41 0,82 1-16,-82 40 15,0 0-15,0-41 16,0 123 31,-41 41-32,41 0-15,0 40 0,0 1 16,0 163 0,0-204-16,0 41 15,-41-41-15,41-41 16,0-1-16,-81 42 15,40-82 1,-41 0 0,41 82-16,-82-82 15,41-41 1,41-41-16,41 41 16,-122-40-16</inkml:trace>
  <inkml:trace contextRef="#ctx0" brushRef="#br0" timeOffset="300.0883">34812 4827 0,'41'0'47,"122"0"-47,83 0 16,-42 0-16,42 0 16,-83 0-1,1 0-15,-41 0 0,-1 0 16,-81 0-16,0 0 15</inkml:trace>
  <inkml:trace contextRef="#ctx0" brushRef="#br0" timeOffset="910.3479">35384 5890 0,'-40'0'0,"40"-82"31,-41 82-31,41-81 15,-82 81-15,82-82 16,-82 82-16,41-41 16,-41 41-1,41 41 1,41 41-16,0-1 16,0 1-16,0 0 15,0-41-15,0 82 16,82-123 15,41 0-15,-82 0-1,0-82-15,-41 41 16,122 0-16,-122-41 16,0 0-16,0-40 15,0-83 1,0 123-16,0 42 0,0 121 62,0 1-62,0 0 0,0 41 16,0-1-16,0 1 16,0-41-16,0 0 15,0 0-15,41-1 16</inkml:trace>
  <inkml:trace contextRef="#ctx0" brushRef="#br0" timeOffset="1320.8082">35589 5972 0,'0'-82'0,"41"82"15,41 0 1,0 0-1,-82 82 1,0 0 0,0-41-1,40-41 48,-40-123-48,41 0-15,-41 42 0,82 40 16,-82 0 0,0 82 15,0 40-31,0 1 16,0 0-16,0-41 15,0 41-15,0 0 16,123-82-1,-82 0-15,0 0 16,41 0-16,-42 0 16</inkml:trace>
  <inkml:trace contextRef="#ctx0" brushRef="#br0" timeOffset="1875.524">37143 4500 0,'0'0'15,"0"-41"-15,-81 41 16,81-41 0,-41 41-16,123 41 62,-42-41-62,42 0 16,0 81-16,123-81 15,-164 0 1,-1 0-16,42 0 16,0 0-1,-41 41 1,-41 41 31,-41 0-32,0-82-15,-41 82 16,41-82-16,-81 122 16,40-122-16,0 82 15,41-82-15,-41 41 16,82 0 0</inkml:trace>
  <inkml:trace contextRef="#ctx0" brushRef="#br0" timeOffset="2356.747">38166 4254 0,'0'0'0,"41"-82"15,-41 123 48,0 0-63,0 0 16,0 82-1,0-82-15,41 40 16,41-81-1,-41 0-15,81 0 32,-81 0-32,41-40 15,0-42 1,-82 41-16,0-41 16,0 0-16,0 0 15,0 41-15,-41 41 0,41-81 16,-82 81-16,-41 0 15,83 0 1,40 41-16,-41-41 16,41 81-16,0-40 15,0 0 1</inkml:trace>
  <inkml:trace contextRef="#ctx0" brushRef="#br0" timeOffset="3855.5507">41316 4459 0,'0'0'0,"-82"0"0,0 0 16,1 0 0,121 0 31,42 0-47,41 0 15,41 0-15,81 0 16,328 0-1,-287 0-15,-122 0 16,-42 0-16,-81 0 16,-82 0 46,-122-82-46,122 82-16,-41 0 15,41 0 1,41-41 15,41 41-15,0 0 0,0 0-16,41 0 15,0 0 1,-82 123-16,0-82 15,0-1 1,0 1-16,-41 82 16,-41-41-1</inkml:trace>
  <inkml:trace contextRef="#ctx0" brushRef="#br0" timeOffset="4444.6135">45938 3763 0,'0'0'0,"0"-41"0,0 0 0,0-40 16,0 40-16,0 0 15,0-41 1,-81 82 0,81-41-16,-82 82 31,82 0-31,0 41 15,0 40-15,0 42 16,0-41-16,41 163 16,-41-163-1,0-41-15,0 40 0,0-40 16,0-41-16,0 0 16,-41 41-1,41-41-15,-82-41 0,82 41 16,-41-41-1,0 0 1,41-82-16</inkml:trace>
  <inkml:trace contextRef="#ctx0" brushRef="#br0" timeOffset="4635.8276">45366 4418 0,'0'0'0,"0"-41"15,82-41 17,-1 82-32,1 0 15,41-41-15,0 41 16,-1 0-16,1-82 16,0 82-16,-82 0 15</inkml:trace>
  <inkml:trace contextRef="#ctx0" brushRef="#br0" timeOffset="6735.7713">45570 3763 0,'0'0'0,"-41"-82"0,41 1 16,-41-1-1,41 41 1,0 164 31,0-1-32,0 1-15,0 82 16,0-165 0,0 42-1,82-82-15,-82 41 16,82-41-16,41 0 15,-41 0-15,-41-41 16,40-41-16,-81 1 16,82-1-16,-82-41 15,0 0 1,0 1-16,0 40 0,0 0 16,0 164 30,0 41-46,0 81 16,0 42-16,0-42 16,0 42-16,82 203 15,-82-326-15,0 0 16,0 41-16,0-42 16,0-40-16,0-41 15,0 0 1,-82-41-16,41 0 15,-41-82-15,42-41 16,-42-122-16,82 40 16,0 42-1,0-1-15,82 1 0,122 40 16,1 0-16</inkml:trace>
  <inkml:trace contextRef="#ctx0" brushRef="#br0" timeOffset="7388.7822">47779 4090 0,'41'0'62,"-41"-40"-46,41 40-16,-41-82 16,41 41-16,-41 0 0,0-41 15,0 0-15,0 1 16,0-42-1,0 164 17,0 41-17,0 40-15,0 83 16,0-123 0,0-42-16,82-40 15,-82 82-15,82-82 16,-1 0-1,1 0-15,0-82 16,-82 42-16,82-83 31,-82 0-31,0 0 0,0 1 16,0 81 0,0 123 15,41-1-31,-41 42 15,82-41-15,-82 0 16,0-41-16,0 81 16,0-81-1,0 41-15,-41-82 16,-41 0 0,41 0-16,41-41 15</inkml:trace>
  <inkml:trace contextRef="#ctx0" brushRef="#br0" timeOffset="7494.0333">47902 3109 0,'0'0'0,"41"0"31,41 0-15</inkml:trace>
  <inkml:trace contextRef="#ctx0" brushRef="#br0" timeOffset="7801.1126">49416 3559 0,'0'0'0,"0"-82"0,0 164 62,0 40-62,0-40 16,81 0-16,-81 0 0,0 0 16,0-41-1,0 81-15,0-163 31</inkml:trace>
  <inkml:trace contextRef="#ctx0" brushRef="#br0" timeOffset="7913.6845">49375 3313 0,'41'0'16,"40"0"-1</inkml:trace>
  <inkml:trace contextRef="#ctx0" brushRef="#br0" timeOffset="9361.2056">49947 3763 0,'0'-82'0,"0"123"47,0 0-47,0 0 0,0 41 16,0-41-16,0 0 15,0 0 1,82-123 31,-82 0-47,41 0 15,-41-40-15,82 40 16,-82 0-16,41 82 16,0 0-1,-41 82 1,81 0-16,-81-1 0,0 1 15,0 41 1,41-41-16,41-41 16,0-41-1,0 0-15,-41 0 16,41-41-16,-82-41 16,40 0-16,-40 0 15,0 0-15,0 1 16,41 81-16,-41-41 31,82 82-15,-82 0-1,41-41 1,-41-123 62,-82 123-78,41 0 31,0 123-15,41-42-16,0 1 16,0 0-16,0-41 15,0 41-15,41-1 16,0-81-1,0 0-15,41 0 0,82-40 32,-83-1-32,1 0 0,-82-82 15,0 41-15,41 0 16,-41-81 0,0 81-16,0 164 62,0 0-46,0-41-1,0-1 1,82-40-16,-82 82 16,41-82-16,-41 82 15,0-41-15,0 0 16,41 41-16,-41-1 15,82-81 32,-42 0-47,42 0 16,-82-122 0,0 40-16,41 0 15,-41 41-15,0-41 16,0 42-16,0 80 47,0 42-32,0-41 1,82-41 0,-82 41-16,41-41 31,-41-41-16,0-41 1,0 41-16,0-40 16,0 40-16,-123 82 31,123 0-15,0 40-16,0-40 15,0 0-15,0 41 16,0-41-16,82 0 15,41 81 1,-41-122-16,40 41 16,-81-41-16,0 0 15</inkml:trace>
  <inkml:trace contextRef="#ctx0" brushRef="#br0" timeOffset="10186.9758">52320 3886 0,'0'0'0,"82"-164"16,-82 83-1,0 40 1,41 41 62,-123 0 47,41 0-125,0 41 16,41-1-1,0 42 1,0 0-16,0-41 0,0 0 16,0 41-16,0-41 15,82-41 17,-41 0-17,-41-123 1,82 41-16,-82-82 15,0 124-15,0-42 16,0 123 15,0 81-15,0 42 0,0-82-1,0 0 1,40-82-1,42 0 1,-41 0-16,41 0 16,-82-41-16,41-41 0,-41 0 15,0 0 1,82 0-16,-82 1 16,0 40-16,0 123 62,0-1-46,0-40-16,41 0 15,-41 41-15,81 0 16,-81 40 0,-40-122-1,40 41-15,-41-41 16,0 0-1,41-41 1</inkml:trace>
  <inkml:trace contextRef="#ctx0" brushRef="#br0" timeOffset="10428.7789">53097 3641 0,'0'0'0,"41"0"63,-41 40-63,0 42 0,0-41 16,0 0-16,0 41 15,0-41-15,0 0 16</inkml:trace>
  <inkml:trace contextRef="#ctx0" brushRef="#br0" timeOffset="10575.7062">53097 3354 0,'0'0'0,"0"41"47,41-41-47,-41 82 16</inkml:trace>
  <inkml:trace contextRef="#ctx0" brushRef="#br0" timeOffset="10996.474">53383 3681 0,'0'-40'16,"41"40"-16,0 40 47,-41 1-47,0 0 15,0 41-15,0 0 16,0-123 46,0-41-46,82 41-16,-82-41 16,82 1-16,-41 40 15,41 41 16,-82 82-31,0-42 0,0 42 32,0 41-32,0-82 0,0 41 15,0-41-15,0-1 16,41-40 0</inkml:trace>
  <inkml:trace contextRef="#ctx0" brushRef="#br0" timeOffset="11461.7892">54161 3681 0,'0'0'0,"0"-40"0,0-1 16,0-82-1,0 164 32,-82 0-47,82 41 16,0-1-16,0 42 31,0-41-31,41 0 16,0-82-1,-41-41 1,82 41-16,-82-82 16,81 41-16,-81-41 15,41 0-15,-41 42 16,0 162 31,0 1-47,0 0 0,-82 40 15,82 83-15,-81-1 16,-1-81-16,41-42 16,-41 1-16,41-82 15,-41 41-15,41-82 16,1 0-16,-42 0 15,41 0-15,-41-123 16,41 41-16,41-81 16</inkml:trace>
  <inkml:trace contextRef="#ctx0" brushRef="#br0" timeOffset="29352.691">35180 6913 0,'0'0'0,"-41"0"0,-82 0 15,82 0-15,-40 0 16,-1 0-16,41 0 16,-41 0-16,41 0 15,0 0-15,164 0 94,81-41-94,83-41 16,40 82-16,41-163 15,-40 163 1,-1-82-16,0 82 0,0 0 15,-40 0-15,-1-82 16,246 82 0,-287 0-16,-81-82 0,-41 82 15,-83 0 1,-80 0 62,-42 0-78,0 0 16,41 0-1,0 0-15,-41 0 16</inkml:trace>
  <inkml:trace contextRef="#ctx0" brushRef="#br0" timeOffset="29826.1377">35712 6954 0,'0'0'0,"-123"0"0,0 41 32,287-41 14,81-41-46,1 41 16,122-123-16,-41 41 16,0 82-16,-40-122 15,40 122-15,-41-82 0,-40 82 16,-83 0-16,-40-82 16,0 82-16,-82 0 15,41 0 1,-123 0 140,0 41-156,0-41 16</inkml:trace>
  <inkml:trace contextRef="#ctx0" brushRef="#br0" timeOffset="32389.4805">46920 5440 0,'0'0'0,"-82"0"0,-40 0 0,-1 0 16,0 82-16,-40-82 16,40 0-16,0 0 15,0 0-15,1 0 16,81 0-16,-41 0 16,164 0 46,41 0-46,81 0-16,82 0 15,42 0-15,40 0 16,164 0-16,-42-41 0,124 41 16,409 0-1,-573-122-15,-82 122 16,-41 0-16,-81 0 15,-124 0-15,-81 0 16,-82 0 47,-40 0-63,-1 0 15</inkml:trace>
  <inkml:trace contextRef="#ctx0" brushRef="#br0" timeOffset="32600.8448">46470 6095 0,'123'0'16,"41"0"0,81-41-16,0 41 15,42 0-15,40 0 0</inkml:trace>
  <inkml:trace contextRef="#ctx0" brushRef="#br0" timeOffset="62685.0894">2618 11208 0,'41'0'62</inkml:trace>
  <inkml:trace contextRef="#ctx0" brushRef="#br0" timeOffset="96825.6366">29739 17303 0,'-41'0'62,"41"41"-15</inkml:trace>
  <inkml:trace contextRef="#ctx0" brushRef="#br0" timeOffset="112508.4493">37962 8181 0,'0'0'0,"-41"0"0,41-82 16,-82-41-1,82 83 1,-41 40-16,-41-41 15,41 41 1,41 41 0,-41 163-1,41-81 1,0-41-16,0-1 16,0 1-16,82-41 15,0-41 1,0-41-1,-82 0-15,82-41 16,-82 42-16,81-42 16,-81 0-1,0-41-15,0 41 0,0-40 16,0-1-16,0 41 16,0 0-16,0 1 15,-41 81-15,41-82 16,-40 82-1,40 41 17,0 81-32,0 42 0,0 0 15,0-1 1,40-40-16,-40 0 0,41-82 31,41-1-31,-41-40 16,41 0-1,0-40 1,-82-42-16,82 41 16,-82 0-16,0-82 15,0 41-15,0 42 16,0-1-16,0 82 47,0 40-47,0 1 0,0-41 15,40 41 1,-40-41-16,41-41 16,41 0-1,0 0 1,-82-41-16,41 41 16,-41-82-1,0 41-15,82-41 0,-82 41 16,0 1-16,0-42 15,0 0-15,0 123 47,0 82-47,0-1 0,0 1 16,0 41-16,0-42 16,0 124-1,0-124-15,0-40 16,-41 0-16,41-41 15,-41-41-15,41 41 16,-41-41-16,-41 0 16,0 0-1,82-41 1,0-41-16,0 41 16,0 0-16</inkml:trace>
  <inkml:trace contextRef="#ctx0" brushRef="#br0" timeOffset="112792.9514">37348 9285 0,'0'-41'16,"41"41"-1,82-40 1,-1 40-16,1-82 0,41 82 16,-1 0-16,42-82 15,-82 82-15,40 0 31,-122 0-31</inkml:trace>
  <inkml:trace contextRef="#ctx0" brushRef="#br0" timeOffset="113370.9779">37471 10676 0,'0'-82'16,"-41"1"0,41-1-1,-82 0 1,41 0-1,0 82 1,-41 0 0,82 41-16,-41 0 15,41 0-15,0 41 0,0-1 16,0 1-16,0-41 16,0 0-1,41-41-15,0 0 16,82 0-1,-123-41 1,41-82-16,41-40 16,-82 40-1,0 0-15,0 1 16,0-1-16,0 0 16,0 41-16,0 42 15,0 121 16,0 42-31,0 0 16,0-1 0,0 83-16,0-41 0,0-1 15,0-81-15,41 0 16</inkml:trace>
  <inkml:trace contextRef="#ctx0" brushRef="#br0" timeOffset="113739.4591">37716 10308 0,'0'0'0,"0"-41"0,82 164 47,-82-41-32,0-41-15,0 40 16,41-162 46,-41-1-46,0 0-16,82 0 16,-82 41-16,0 123 46,41 0-46,-41 0 16,0-41-16,122 40 16,-81-81-16,0 41 15,82-41-15,0 0 16,-42-82-16</inkml:trace>
  <inkml:trace contextRef="#ctx0" brushRef="#br0" timeOffset="114156.5366">39721 8426 0,'-82'123'47,"41"-82"-47,-41 0 16,0 41-16,41-41 0,-40 40 15,40-40 1,41 0 0,41-41-1,40 0-15,42 0 16,0 0-16,-1 0 16,1 0-16,0-82 15,-82 82-15</inkml:trace>
  <inkml:trace contextRef="#ctx0" brushRef="#br0" timeOffset="114502.9232">40498 8345 0,'0'0'0,"-41"0"0,41-82 31,-41 123-16,41 0-15,-82 40 16,82 83 0,0-82-16,41-41 15,0-41-15,41 82 16,0-82-16,-1 0 16,1 0-16,-41 0 15,82-41-15,-123-41 16,0 0-16,0 0 15,-41 0-15,0 1 16,-82-1-16,82 82 16,-40 0-1,81 41 1,0 40-16,81-81 16</inkml:trace>
  <inkml:trace contextRef="#ctx0" brushRef="#br0" timeOffset="115162.6369">43566 8467 0,'82'0'47,"40"0"-31,42-41-16,0 41 15,-1 0-15,-40 0 16,0-81-16,-41 81 16,-42 0-16,-40-41 31,0 0-15,-122 41-1,81-82-15,-41 82 16,82-41-16,41 41 47,0 0-47,0 0 15,41 0-15,-42 164 16,-40-123 0,0-1-16,0 124 15,0-41-15,-81-41 16</inkml:trace>
  <inkml:trace contextRef="#ctx0" brushRef="#br0" timeOffset="115696.4681">45325 8058 0,'0'0'0,"0"-41"16,0 82 15,0 82-31,0-41 16,0 40-1,0-40 1,82-82-16,-1 0 15,1 0 1,0-41 0,-82-40-1,0 40-15,41-41 16,-41 0-16,0 0 16,0 41-16,0 123 46,0 41-46,0 40 0,0 42 16,0 0-16,0-42 16,0 287-1,0-327-15,0-41 16,0-1-16,-82-81 16,82 82-16,-82-82 15,82-41-15,-81-40 16,81-83-16,-82-122 15,82-1-15,41 124 16,40-1-16,1 82 16</inkml:trace>
  <inkml:trace contextRef="#ctx0" brushRef="#br0" timeOffset="116348.7132">46961 8181 0,'0'41'16,"0"0"0,82-41 46,-41 0-62,-41-82 16,41 0-16,-41 41 15,0 0-15,0-40 16,0-42-16,0 82 16,0 82 30,0 41-46,0 40 16,0 1 0,0-82-16,122 41 15,1-82 1,-41 0 0,-41-41-16,-41 0 15,82 0-15,-82-41 16,41-40-16,-41 40 15,0 0-15,0 0 16,0 123 31,0 0-47,0 41 16,0-41-1,81 0-15,-81 40 0,41-81 0,-41 82 16,0 0-1,0 0 1,-81 0 0,-1-82-16,41 0 15,0-41-15</inkml:trace>
  <inkml:trace contextRef="#ctx0" brushRef="#br0" timeOffset="116461.0735">47166 7854 0,'0'0'0,"0"-82"32,41 82-32,-1 0 0</inkml:trace>
  <inkml:trace contextRef="#ctx0" brushRef="#br0" timeOffset="117232.5524">50111 8140 0,'0'-82'16,"-41"82"-16,41-122 15,0 81-15,-123-41 16,41 41 0,1 41-16,-1 0 15,82 82 1,-82 40-16,82 1 15,0-41-15,0-41 16,0 0-16,82 41 16,0-82-1,-1-41 1,-81 0 0,82 0-16,-82-41 15,82 0-15,-82 0 0,41-163 31,-41 122-31,0 1 0,0-1 16,0 0-16,0 41 16,0 1-1,0 162 17,-82 42-32,82 41 15,0-42-15,0 42 16,0 0-16,0-1 15,0-40-15,41-41 16,-41 0-16,41-1 16,41 1-16,0-82 31</inkml:trace>
  <inkml:trace contextRef="#ctx0" brushRef="#br0" timeOffset="119350.2072">50356 8140 0,'0'41'47,"41"-41"-31,0 0 0,41 0-1,-41 0 1,-41-82-1,0-41 1,0 42-16,0 40 16,-41 41 15,-41 122-15,82 1-16,0 0 15,0-41-15,0-41 16,41-1-1,41 42-15,-41-82 16,0 0-16,0 0 16,40 0-16,-40-41 15,41 0-15,-82 1 16,82-42-16,-82 0 0,41 0 16,-41 0-16,82-40 15,-82 81-15,41 41 31,40 41 1,-81 40-17,41 1 1,-41-123 46,-122 0-46,81 41 0,-41 0-1,82 123 1,0-41-16,0 0 16,0 0-16,0-42 15,0 42-15,0-41 16,82-41-1,0 0 1,-42 0-16,1 0 16,41 0-16,-41-82 15,0 41-15,41-40 0,-82 40 16,41 41-16,-41-82 16,0 41-1,0 82 95,0 41-95,0-41-15,0 0 16,0 40-16,0-40 0,41-41 15,-41 82 1,0 0-16,0-41 16,81-41-1,-40 0 1,0 0 0,41-41-16,-41 0 15,41-41-15,-82 41 16,0-41-16,41 1 15,-41-83 1,0 123-16,0 123 63,0 0-48,81-41 1,-40-41 15,41 0-15,-41-41-1,-41-41 1,0 41-16,0-82 16,0 82-16,0 1 15,-41 40 1,-41 40-16,82 1 15,-81 82-15,81-41 16,0 0 0,0-1-16,0-40 0,0 41 15,40-41-15,42 41 16,0-82 0,0 0-16,41 0 15,-1 0-15,-40-123 16,0 82-16,-82-41 15,41 1-15,-41-83 16,0 82 0,0 41-16,0-40 0,0 40 15,0 0 1,-41 41 46,41 82-46,-82 40-16,82 1 16,0 0-16,0-42 15,0 1-15,0-41 16,0 0-16,0 41 16,82-82-1,0-82 1,-82 41-16,41 0 15,-41-163 1,0 122-16,0 0 16,0 41-16,0 123 47,0 0-47,0 0 15,0-1-15,0 1 16,0 0-16,0-41 15,122-41-15,-122 82 16,164-82 0,-123 0-16,0 0 15,41 0-15,-41-82 0,40 41 16,-81-41-16,0-40 16,0-1-1,0 82-15,0-41 16,-41 82-1,1 0 1,40 41 0,0 0-16,0 0 15,0 41-15,0-41 16,40-1-16,1 83 16,-41-41-1,0 0 1,0-41-1,-81-41 17,81-41-17</inkml:trace>
  <inkml:trace contextRef="#ctx0" brushRef="#br0" timeOffset="119572.8338">53752 8222 0,'0'-82'16,"81"82"15,-81 82-15,0 0-16,0 81 31,0-81-31,0-41 0,0 0 15,0 41 1</inkml:trace>
  <inkml:trace contextRef="#ctx0" brushRef="#br0" timeOffset="119687.5341">53833 7936 0,'41'0'16</inkml:trace>
  <inkml:trace contextRef="#ctx0" brushRef="#br0" timeOffset="120541.3947">54202 8304 0,'0'-41'31,"0"82"0,0 0-15,0 40-16,0-40 16,0 0-1,81-41 16,1-123-15,-82 1 0,0 81-16,41 41 15,-41 41 17,0 41-17,41-82-15,-41 81 16,41-81 15,41 0-31,-82-41 16,82 41-16,-82-81 15,81 81 1,-40 0 31,41 0 0,-82-82-32,0-41 1,0 82-16,0 0 16,-41 41 15,0 0-31,-40 205 31,81-123-31,0-1 0,0-40 16,0 41-1,0-123 32,40 0-47,-40 0 16,0-40-16,82-1 0,-82 41 15,82 41-15,-82 41 32,41 41-32,-41 40 15,0 1-15,0 0 16,0 0-16,0-1 16,-82 42-16,82-82 15,-41-41-15,41 40 16,-41-122-1</inkml:trace>
  <inkml:trace contextRef="#ctx0" brushRef="#br0" timeOffset="141207.9017">26344 20166 0</inkml:trace>
  <inkml:trace contextRef="#ctx0" brushRef="#br0" timeOffset="174254.5139">26058 11003 0,'-41'0'141</inkml:trace>
  <inkml:trace contextRef="#ctx0" brushRef="#br0" timeOffset="203844.0501">4622 6872 0,'0'-41'16,"0"0"-16,0-41 31,-81 82 16,-1 0-32,0 82-15,-163 82 16,122-82 0,-41 40-16,42-81 15,81 41-15,-41-41 16,123 41 15,41-82-15,-82 41-1,122 40-15,-81 1 16,41 0-16,-41 0 16,-41 41-16,82-1 15,-82 1-15,0 0 16,-82-1-16,41 1 15,-41 0-15,0 41 16,-40-83-16,40 42 16,-82-41-16,82 0 15,41-82-15,41 41 78,123 81-62,-82 42-16,-41 0 16,82 408-1,-82-326-15,-41-1 16,41-40-16,-41-1 16,41-40-16,0-1 15,41-122 1,0-41-16,163 0 31,-122 82-31,-41-82 16,164 0-1</inkml:trace>
  <inkml:trace contextRef="#ctx0" brushRef="#br0" timeOffset="219324.8005">13008 7526 0,'41'0'94,"41"0"-78,-41 0-16,41 0 15</inkml:trace>
  <inkml:trace contextRef="#ctx0" brushRef="#br0" timeOffset="219601.3506">12927 7731 0,'0'82'78,"81"-82"-78,-40 0 16,0 0-16,123 0 15</inkml:trace>
  <inkml:trace contextRef="#ctx0" brushRef="#br0" timeOffset="220152.1054">14277 7281 0,'0'-41'15,"0"-41"-15,-41 82 16,41-41-1,-41 41-15,41-40 16,-41 40 0,-82 40 15,123 1-31,0 82 16,0 0-16,0-1 15,0 1-15,0 82 16,0-123-1,41-1-15,-41 1 16,0 0-16,0-41 16,-41 0-16,-41 41 15,0-82 1,42 0 0,-42-164-1</inkml:trace>
  <inkml:trace contextRef="#ctx0" brushRef="#br0" timeOffset="220352.1658">13745 7608 0,'82'-41'31,"-1"41"-31,42 0 15,0 0 1,40-81-16,-40 81 0,-41 0 16,0-41-16</inkml:trace>
  <inkml:trace contextRef="#ctx0" brushRef="#br0" timeOffset="220604.2644">14808 7281 0,'0'-82'16,"0"41"-1,-41 41 32,-40 82-47,81 0 16,0 0-16,0 0 15,0-1-15,0 42 16,0-41-16,0 0 16,40 0-16,-40-42 15,41 42-15</inkml:trace>
  <inkml:trace contextRef="#ctx0" brushRef="#br0" timeOffset="221062.8714">14972 7567 0,'0'0'15,"0"-41"-15,0-40 16,82 81 0,-41 0-1,-41 81 1,0 1-1,0-41-15,0 0 16,0 41-16,0 0 16,0-123 31,0-41-47,41 41 15,-41-41-15,81 41 16,-81 0-16,41-40 15,-41-1 1,0 164 47,0-41-63,0 81 15,0-81 1,0 41-16,0-41 0,123 0 31</inkml:trace>
  <inkml:trace contextRef="#ctx0" brushRef="#br0" timeOffset="221310.1041">15749 7117 0,'0'82'31,"123"-41"-31,-82 205 32,-41-165-32,0 1 15,-41 41-15,-41 41 16,0-83-16,41-40 15,0 41 1</inkml:trace>
  <inkml:trace contextRef="#ctx0" brushRef="#br0" timeOffset="222886.4962">22212 5727 0,'0'-82'15,"0"41"1,-81 0-1,81-41 1,-41 82 0,0 0-1,41 82 1,-82 123 0,82-83-16,0 1 15,0 41-15,0-42 16,0 1-16,0-41 15,0 0-15,0-41 16,0 40-16,-82-40 16,82 0-16,-82 41 15,-40 0 1,81-82 0</inkml:trace>
  <inkml:trace contextRef="#ctx0" brushRef="#br0" timeOffset="223109.0516">21517 6299 0,'41'0'31,"41"0"-31,-41 0 16,40 0-16,1 0 16,0 0-16,0 0 15,82-81 1,-83 81-16,-40-41 0</inkml:trace>
  <inkml:trace contextRef="#ctx0" brushRef="#br0" timeOffset="223365.6441">22744 5604 0,'0'0'0,"0"-41"16,0 0-1,0 123 32,0 0-47,0 81 16,0-122-1,0 41-15,0-41 16</inkml:trace>
  <inkml:trace contextRef="#ctx0" brushRef="#br0" timeOffset="223739.1026">23112 6013 0,'0'-41'16,"-41"41"-1,41-41 1,-40 41 0,-1 41-1,41 41 1,0 0-16,-82 40 15,82 1-15,0-41 16,0 41-16,0-42 0,0-40 16,0 0-16,123 82 15,-83-123 1</inkml:trace>
  <inkml:trace contextRef="#ctx0" brushRef="#br0" timeOffset="224289.4814">23276 6545 0,'41'-41'16,"0"41"-1,41 0 1,-41 0-1,-1 0 1,-40 82 0,0-41-16,0 81 15,-122-40 1,81-82 0,41 41-1,41-164 32,-41 82-47,82-40 0,-1-42 16,-81 82-1,82 0-15,-82-41 16,41 82-16,-41-82 16,0 42 15,-41 121 0,41 1-15,0 0-16,0 0 15,0 0-15,0-42 16,0 42-16,0 0 16,0 0-16,0-41 15,41-41 1</inkml:trace>
  <inkml:trace contextRef="#ctx0" brushRef="#br0" timeOffset="224557.1994">23931 6177 0,'0'0'0,"0"-82"15,0 0-15,81 82 16,1 82 0,-41-41-1,-41 0-15,82 81 16,-82-40-16,0 0 16,0 0-16,0 81 15,0-81 1,-41-41-16,41 0 15,-41-41 1</inkml:trace>
  <inkml:trace contextRef="#ctx0" brushRef="#br0" timeOffset="224783.1451">25076 6381 0,'0'0'0,"82"0"47,-41 0-47,40 0 16,-40 0-1,-41 82 1</inkml:trace>
  <inkml:trace contextRef="#ctx0" brushRef="#br0" timeOffset="224925.8241">25035 6749 0,'0'0'0,"82"0"63,41 0-63,-83-41 15</inkml:trace>
  <inkml:trace contextRef="#ctx0" brushRef="#br0" timeOffset="226306.1638">26262 6463 0,'-82'0'16,"82"-41"-16,-41 41 16,1 0 15,80 0 31,1 0-46,41 0-16,41 0 16,-41 0-16,0 0 0,40 0 15,-40 0-15,0 0 16,41 0-1,-82 0-15,-1 0 16,42 0 78,0 0-63</inkml:trace>
  <inkml:trace contextRef="#ctx0" brushRef="#br0" timeOffset="226969.5739">27858 6340 0,'0'41'78,"0"41"-47,81-82 0,-40 0-15,-41-41-16,41 0 16,-41 0-1,0-81 1,0 81 0,-41 41 15,-41 0-16,1 0 1,81 41-16,-41 40 16,41 1-16,0 0 15,0 82 1,0-83-16,0-40 0,82 41 16,-42-82-1,1 0-15,0 0 16,41 0-1,0 0-15,-41 0 16,41 0-16,-82-82 16</inkml:trace>
  <inkml:trace contextRef="#ctx0" brushRef="#br0" timeOffset="227385.3046">28348 5808 0,'0'0'0,"-40"0"16,40-40 0,-41 40-1,82 0 32,40 0-47,-40 0 16,0 0-1,0 0-15,41 0 0,-41 0 16,0 0-16,41 0 16</inkml:trace>
  <inkml:trace contextRef="#ctx0" brushRef="#br0" timeOffset="228007.3637">29044 5604 0,'-41'0'0,"41"-41"15,0-41 1,41 82-16,0 0 15,0 0 1,41 0 0,-82 41-1,0 41 1,0 0 0,0 0-1,-82-82 1,82 40-16,-41-40 0,41-40 78,123 40-62,-123-41-16,40 41 15,-40-123 1,41 123-16,-41-41 15,0 82 64,0 41-79,-81 81 31,81-81-16,0-41 1,40-41 0,42 0-16,41 0 31,-82 0-31,82 0 16</inkml:trace>
  <inkml:trace contextRef="#ctx0" brushRef="#br0" timeOffset="234532.1054">30435 6218 0,'0'0'0,"0"-82"16,41 82 0,-41-41-16,0 123 62,-41-41-46,-41-1-16,0 42 15,0-41-15,0 41 0,1-82 16,-1 82-16,41-82 16,41 41-1,-82-41-15,123 0 63,82 81-48,-82-81 1,40 0-16,1 0 16,0 41-1,-41-41-15,0 0 16,0 0-16</inkml:trace>
  <inkml:trace contextRef="#ctx0" brushRef="#br0" timeOffset="235036.5652">31253 6340 0,'0'0'0,"0"-41"16,0 0 15,0 82 16,-82 82-47,82-41 16,0 0-16,0-1 15,0-40-15,0 82 16,82-123 0,-41 41-16,0-41 15,40 0-15,-40 0 16,41 0 0,0-41-16,-41 41 15,-41-123-15,82 42 16,-82-1-16,0-41 15,0 41-15,0 0 0,0 42 16,-41-42 0,0 82-16,0 0 15,-82 0-15,41 0 16,1 0-16,40 82 16,-41-42-16,82 1 15,-41 41-15,41 0 16</inkml:trace>
  <inkml:trace contextRef="#ctx0" brushRef="#br0" timeOffset="235870.3283">28267 7567 0,'0'0'0,"-164"-41"15,123 41-15,0 0 16,41-81 0,41 81 15,82 0-15,81 0-16,83 0 15,40 0-15,0 0 16,41 0-16,82 0 15,-81 0-15,-42 0 16,-41 0-16,-81 0 16,-83 0-1,1 0-15,-41 0 0,0 0 16,0 0 0,-123 0 202,0 0-202,0 0-16</inkml:trace>
  <inkml:trace contextRef="#ctx0" brushRef="#br0" timeOffset="240212.4569">6177 7322 0,'0'-41'0,"0"0"15,0-41 17,-82 205 15,41-41-47,-41 0 0,-204 204 31,204-122-31,0-83 0,-40 1 15,81 41-15,-41-82 16,41 41 0,-41-41-16,0-41 15,42 0 17,40-82-1,0 41-31,0-123 15,0 123 1,0-40-16,0 40 16,81 41-1,1 0 1,-41 0-16,41 81 16,-41 42-16,-41-82 15,82 0-15,-82 41 16,122-41-16,-122 0 15,41 40-15,-41-40 16,41 0-16,82 41 16</inkml:trace>
  <inkml:trace contextRef="#ctx0" brushRef="#br0" timeOffset="241139.6088">7609 10226 0</inkml:trace>
  <inkml:trace contextRef="#ctx0" brushRef="#br0" timeOffset="241319.088">7895 10226 0</inkml:trace>
  <inkml:trace contextRef="#ctx0" brushRef="#br0" timeOffset="241497.4856">8427 10267 0,'82'0'31,"-41"0"-31,-1 0 16</inkml:trace>
  <inkml:trace contextRef="#ctx0" brushRef="#br0" timeOffset="241691.258">9777 10349 0,'41'0'62,"-41"41"-46,41-41-16</inkml:trace>
  <inkml:trace contextRef="#ctx0" brushRef="#br0" timeOffset="241888.5331">11168 10308 0</inkml:trace>
  <inkml:trace contextRef="#ctx0" brushRef="#br0" timeOffset="242053.8718">11372 10308 0</inkml:trace>
  <inkml:trace contextRef="#ctx0" brushRef="#br0" timeOffset="244539.2333">30926 16157 0,'0'-122'0,"0"81"15,0-41-15,0 41 16,-82 0-16,41-41 16,0 82-1,-82 82 1,123 41-16,0 40 15,0 206 1,0-165-16,41 1 16,-41-42-16,0 1 15,0 0-15,0 81 16,0-163 0,0-41-16,0 0 15,-41-41 1,41-41-16</inkml:trace>
  <inkml:trace contextRef="#ctx0" brushRef="#br0" timeOffset="244719.7307">30312 16894 0,'0'0'0,"82"0"31,0-41-31,-1 41 16,165 0 0,-82-82-16,-42 82 15,-40 0-15</inkml:trace>
  <inkml:trace contextRef="#ctx0" brushRef="#br0" timeOffset="244971.0791">31580 16321 0,'0'0'0,"0"-82"16,0 0-1,-82 123 17,82 41-32,-41 41 15,41 0-15,0 40 0,0-40 16,0 0-1,0-1-15,0-40 16,0 0-16,82 41 0,-82-82 16,82-41-1</inkml:trace>
  <inkml:trace contextRef="#ctx0" brushRef="#br0" timeOffset="245405.5477">31866 16935 0,'0'-82'16,"41"41"0,0 41-1,0 0-15,82 0 16,-123 41 0,0 0-16,0 0 15,0 40-15,-41-81 0,41 82 16,-82-82-16,82 41 15,41-205 32,0 124-31,41-1-16,0-123 16,-82 123-1,0-41-15,0 164 63,0 0-63,0 0 15,-41 0-15,41-42 16,0 42 0,0-41-16,82-41 0,-42 41 15,1-41 1</inkml:trace>
  <inkml:trace contextRef="#ctx0" brushRef="#br0" timeOffset="245643.0989">32726 16362 0,'81'0'31,"-40"82"-31,-41-41 16,82 0-16,-82-1 16,0 83-16,0-41 15,0 41 1,-41-42-16,41 1 0,-82 0 16,82 41-16,-81-82 15</inkml:trace>
  <inkml:trace contextRef="#ctx0" brushRef="#br0" timeOffset="245871.4514">34116 16812 0,'123'0'47,"-41"0"-47,-41 0 15,41 0-15,-41 0 16</inkml:trace>
  <inkml:trace contextRef="#ctx0" brushRef="#br0" timeOffset="246004.3486">34116 17139 0,'0'0'0,"41"0"31,41 0-31,0-41 16,-41 41-16</inkml:trace>
  <inkml:trace contextRef="#ctx0" brushRef="#br0" timeOffset="246621.3927">35753 16485 0,'0'41'31,"-82"40"-15,0-40-1,41-41 1,-41 0 15,82-41-15,0-40-1,0 40-15,41 0 32,41-41-32,-41 82 0,0 0 15,82 82 1,-123-41-16,81 0 16,-81 40-16,0 1 15,0 41-15,0-41 16,-41-1-16,-40 1 15,-1 41-15,-41-82 16,82-41-16,0 0 16,-41-41-1,82 0 1,0-41 0,123 82-1,0 0 1,-82 0-1,0 41-15,0-41 16,-41 41-16,122-41 16,-81 41-1,0-41-15,41 0 16</inkml:trace>
  <inkml:trace contextRef="#ctx0" brushRef="#br0" timeOffset="247053.2618">36325 16894 0,'41'0'78,"-41"81"-62,0 42-1,-41-82 1,82-123 47,41-40-48,-82 81-15,123-41 16,-123 0-1,0 123 32,0 41-47,-41-41 0,41 40 32,0-40-32,41-41 31,81 0-16,1 0-15</inkml:trace>
  <inkml:trace contextRef="#ctx0" brushRef="#br0" timeOffset="247277.1671">37266 16894 0,'82'0'47,"-41"0"-47,41 0 16,0 0-16,-42 0 16,1 0-16,41 0 15,41 0-15,0 0 16</inkml:trace>
  <inkml:trace contextRef="#ctx0" brushRef="#br0" timeOffset="248330.3834">38780 16771 0,'0'-41'15,"0"-41"1,-82 82-16,82-41 16,-41 41-1,0 0 1,-41 41 0,82 82-1,-82-41-15,82 0 16,0-1-16,0 1 0,0 41 15,0-41 1,41-82-16,41 0 16,0 0-1,-41 0-15,0-41 16,41-41 0,-41 0-16,40 0 0,-40 1 15,-41 40-15,82 0 16,-82-82-1,0 205 32,0 0-31,-41 81 0,41-81-16,0 0 15,0-41-15,41-41 31,41 0-15,-41-41-16,-41 0 16,82-41-16,-82 0 15,81-81 1,-81 81-16,0 41 16,0 0-16,0-41 15,-81 82 1,-1 0-1,41 82-15,41-41 16,-82 123 0,82-42-16,0-40 15,0 0-15,0-41 16,41 41 0,41-82-1,0 0 1,-82-41-16,122-41 15,-40 0-15,-41 0 16,41 41-16,-82 1 16,41-83-1,-41 82 1,0 82 46,0 41-46,0-1 0,0 1-16,0-41 15,41 41-15,-41-41 16,0 0-16,0 41 16,-82-82-1,0 41 1,0-41-16,82-82 47</inkml:trace>
  <inkml:trace contextRef="#ctx0" brushRef="#br0" timeOffset="248824.8139">39843 16975 0,'0'-81'16,"82"81"-16,-82-41 15,82 41 1,-41 0 0,0 0 15,-41 122-31,0-81 15,0 82 1,-41-123-16,41 82 16,0-164 46,82 41-46,-82 0-16,122-41 15,-81 1-15,-82 162 47,41 1-31,-41-41-16,41 82 16,0-82-1,0 0 1,41-41-1,0 0-15,41 0 16,0 0-16,0-82 16</inkml:trace>
  <inkml:trace contextRef="#ctx0" brushRef="#br0" timeOffset="249647.7937">36162 16648 0,'0'-41'0,"41"41"78,-41 41-78,41-41 15,-41 82-15,81-41 16,-81 82 0,41-123-16,-41 122 15,0-40-15,0 0 16,0 0 0,-82-82-1,82 41-15,-40-41 0</inkml:trace>
  <inkml:trace contextRef="#ctx0" brushRef="#br0" timeOffset="250089.3646">36775 16812 0,'0'-41'16,"0"-41"-1,0 41 32,-82 41-47,42 0 16,-1 41 0,41 41-16,0-41 15,-82 0-15,82 41 16,0-42-16,41 42 31,81-82-31,-81 0 16,0 0-16</inkml:trace>
  <inkml:trace contextRef="#ctx0" brushRef="#br0" timeOffset="250623.121">36857 16689 0,'-41'-41'16,"-41"41"0,41 0-1,-40 0 1,81 41-16,-82 0 15,0 82 1,82-82-16,0 81 16,41-81-1,82-41 1,-42 0-16,-40 0 16</inkml:trace>
  <inkml:trace contextRef="#ctx0" brushRef="#br0" timeOffset="260187.5333">31335 19021 0,'0'-41'31,"-82"41"-15,82-41-1,-41 41 1,41-41 0,-41 41-16,-41 0 31,82 82-16,0 0-15,0 40 16,0-40-16,0 0 16,41 0-16,-41-41 15,0 81 1,0-81-16,0 0 16,0 41-16,-41-41 15,41 0-15,-82-41 16,1 82-1,40-123 1,41 0-16</inkml:trace>
  <inkml:trace contextRef="#ctx0" brushRef="#br0" timeOffset="260383.7448">30762 19389 0,'0'-82'15,"41"82"17,41 0-17,40 0-15,-40 0 16,0 0-16,0 0 0,0-41 16,-1 41-16</inkml:trace>
  <inkml:trace contextRef="#ctx0" brushRef="#br0" timeOffset="260706.6653">31907 18939 0,'0'0'0,"0"-82"15,-41 82 32,-40 123-31,81-41-16,0-1 15,0 42-15,0 0 16,-82 0-16,82-42 16,0 83-1,41-123-15,41 41 16,-1-82-1</inkml:trace>
  <inkml:trace contextRef="#ctx0" brushRef="#br0" timeOffset="261086.8552">32276 19348 0,'0'0'0,"0"-41"15,0 82 32,0 0-47,-82 41 16,82 40 0,0-81-16,41 41 15,40-82 1,-40 0-1,0 0-15,82 0 16,-41-41-16,-41-41 16,-41 41-16,41-40 15,-41-1-15,0-82 16,0 123 0,-41 41-16,0-81 15,0 81-15,-41 0 16,41 40-16,-41 42 15,82 0 1,0 0 0</inkml:trace>
  <inkml:trace contextRef="#ctx0" brushRef="#br0" timeOffset="261387.2576">32889 19021 0,'0'0'0,"0"-41"16,82 41 30,-82 82-46,82-41 0,-82 122 32,0-81-32,0 41 0,0-42 15,0 1-15,-41-41 16,-41 41 0,82 0-16</inkml:trace>
  <inkml:trace contextRef="#ctx0" brushRef="#br0" timeOffset="261590.0195">33462 19266 0,'41'0'31,"41"0"-31,40 0 16,-40 0-16,0 0 16,-41 0-1</inkml:trace>
  <inkml:trace contextRef="#ctx0" brushRef="#br0" timeOffset="261739.969">33585 19675 0,'-41'0'0,"82"0"32,40 0-32,83 0 15,81 0 1</inkml:trace>
  <inkml:trace contextRef="#ctx0" brushRef="#br0" timeOffset="266119.4813">35466 19184 0,'0'0'0,"-41"0"16,-40 0-1,121 0 64,1 0-79,0 0 15,123 0 1,-82 0-16,0 0 15,-1 0-15,1 0 16,0 0-16,-41 0 16,0 0-1,0 0 1,41 0 109</inkml:trace>
  <inkml:trace contextRef="#ctx0" brushRef="#br0" timeOffset="266825.6617">36693 18939 0,'0'-82'62,"0"123"220,0 41-282,0-41 15,0 41-15,0-1 16,0 1-16,0 41 15,0-82-15,0 0 16,0 0-16,0 40 16</inkml:trace>
  <inkml:trace contextRef="#ctx0" brushRef="#br0" timeOffset="267809.1411">30844 20943 0,'0'0'0,"0"-41"16,0-40-1,0 40 1,-82 41 0,82-41-16,-82 41 15,0 0 1,41 0-1,41 41-15,0 81 0,0 1 16,0 0-16,0-1 16,0-40-16,0 82 15,0-41-15,0 40 16,0-81 0,0 0-16,0 0 15,0-41-15,0-1 16,-81 42-1,40-82 1</inkml:trace>
  <inkml:trace contextRef="#ctx0" brushRef="#br0" timeOffset="268010.3003">30230 21557 0,'0'0'0,"82"0"16,0 0 0,41 0-1,-42 0-15,1 0 16,0 0-16,82-82 16,-83 82-1</inkml:trace>
  <inkml:trace contextRef="#ctx0" brushRef="#br0" timeOffset="268279.4818">31335 21189 0,'0'0'0,"0"-82"16,0 41-1,-82 41 32,82 82-47,0 0 16,0-1-16,0 1 15,0 0-15,0 0 0,0 0 16,0-1 0,123 1-16,-83 0 15,42-82-15</inkml:trace>
  <inkml:trace contextRef="#ctx0" brushRef="#br0" timeOffset="268543.5603">31948 21311 0,'0'0'0,"0"-81"16,0 162 46,0 1-62,0 0 16,0 0-16,0 0 16,0-1-16,0-40 15,0 41-15</inkml:trace>
  <inkml:trace contextRef="#ctx0" brushRef="#br0" timeOffset="268804.5031">32194 21189 0,'0'0'16,"0"-41"-16,0-41 15,82 82 17,-1 82-17,-81-41-15,41 40 16,-41 1-16,0 0 16,0 0-16,0 0 15,0 40-15,0 1 16,-41 0-16,41-41 0,-81-1 15</inkml:trace>
  <inkml:trace contextRef="#ctx0" brushRef="#br0" timeOffset="269054.5642">33585 21434 0,'-41'0'15,"122"0"17,1 0-32,-41 0 15,0 0-15,41 0 31</inkml:trace>
  <inkml:trace contextRef="#ctx0" brushRef="#br0" timeOffset="269203.4313">33585 21843 0,'0'0'0,"122"0"47,1 0-47,0-82 0,-1 82 16</inkml:trace>
  <inkml:trace contextRef="#ctx0" brushRef="#br0" timeOffset="269953.2261">35507 21311 0,'-82'0'47,"41"0"-32,41 41-15,-40-41 16,-42 0 0,82 82-16,-82-82 15,41 0 1,-41-41-16,82 0 31,0 0-15,41-40 15,0 81-15,41 40-1,-41 42 1,-41-41-16,0 41 15,0 0-15,0 122 16,-82-122 0,41-41-16,-41 82 15,41-82-15,-41 40 0,42-81 16,40 41 0,-82-41-16,41 0 15,41-81 16,0 40-15,0 0 0,82-41-1,-1 82 1,1 0 0,-82 41-1,123-41-15,-123 82 16,82-82-16,-41 122 15,-41-81-15,82-41 16,-42 0-16</inkml:trace>
  <inkml:trace contextRef="#ctx0" brushRef="#br0" timeOffset="270331.3621">35875 21843 0,'-81'0'31,"162"0"16,1 0-47,-41 0 16,0 0-16,82 0 15,-82 0 1,0 0-16,40 0 16,-40 0-1,0 0 48</inkml:trace>
  <inkml:trace contextRef="#ctx0" brushRef="#br0" timeOffset="276680.9548">37307 21598 0,'0'-82'15,"0"41"1,-41 41-1,0 0 1,-41 0 0,42 0-1,40 82 1,-82-41-16,82 0 16,0 40-16,0-40 15,0 41 1,82 0-1,-1-82-15,1 0 16,0 0 0,-41 0-1,-41-41-15,123 41 16,-123-82-16,81-40 31,-81 81-31,41 0 0,-41-41 16,0 164 31,0 0-32,-81 40-15,81-81 0,0 0 16,0 82 0,40-82-1,42-41 1,-41 0-16,41 0 15,0-41 1,-82-41 0,82 41-16,-82-41 15,0 0-15,0 1 16,0-42-16,0 82 16,-41-41-1,0 82 1,-41 0-1,0 41 1,82 41-16,-123 0 0,123 0 16,0-42-16,0 42 15,0-41 1,41-41-16,0 0 16,0 0-16,41 0 15,0 0-15,0 0 16,-42-41-16,42 0 15,-41 0-15,0-81 16,-41 81-16,123 0 16,-123-41-16,41 0 15,-82 82 32,41 41-31,0 41-1,0 0 1,0 41 0,82-1-1,-82-81-15,0 41 16,0 0 0,0-41-1,-123-41 1,41 0-1,82-41-15</inkml:trace>
  <inkml:trace contextRef="#ctx0" brushRef="#br0" timeOffset="276940.8799">38739 21352 0,'0'0'0,"0"-41"16,0 0 15,0 123-15,0 41 0,0 163-1,0-163-15,0 0 16,0-41-16,82 40 15,-1-81-15,42-41 16</inkml:trace>
  <inkml:trace contextRef="#ctx0" brushRef="#br0" timeOffset="320740.1163">36653 16321 0,'0'-82'0,"0"41"31,0 0 1,-41 41-32,41-41 15,-82 41-15,82-81 16,-41 81 0,0-41-16,-41 41 15,0 0 1,-40 0-1,81 0-15,0-41 16,-41 41-16,41 0 16,0 0-16,-41 0 15,42 0-15,-42 0 16,0 0 0,41 0-16,-41 0 15,82 41 1,-82-41-16,82 82 15,-122-82-15,40 81 0,41-40 32,-41 41-32,41 41 15,41-41 1,-82-82 0,82 81-16,0 1 15,-41 0 1,41 0-1,0 41 1,0-42 0,0 1-1,0 0 1,0 0 0,0 0-1,0-1 1,82-81-16,-82 82 15,41-82-15,-41 82 16,82-82 0,-82 82-16,82-82 0,-82 41 15,82-41-15,-82 82 16,122-82-16,-122 40 16,123 1-1,-41-41 1,-82 82-16,41-82 15,82 0 1,-123 41-16,40-41 0,1 0 16,41 41-1,-41-41-15,0 0 16,0 0-16,82 0 16,-82 0-1,40 0-15,1 0 16,-41 0-1,0-41 1,82 0 0,-82-41-1,40 41 1,-81-40 0,41 81-16,-41-82 15,82 0 1,-82 0-1,0 41-15,82-40 16,-82 40-16,0 0 16,0-41-16,0 41 15,0 0-15,0-82 16,0 82 0,0 1-16,-41-83 15,41 41-15,0 41 16,0 0-16,-41-41 15,41 1-15,-82-1 0,82 0 16,-122-41-16,40 41 16,41 1-16,-82-1 31,82 82-31,0 0 0</inkml:trace>
  <inkml:trace contextRef="#ctx0" brushRef="#br0" timeOffset="323949.8336">35671 18162 0,'0'-41'16,"0"-41"-1,0 164 48,0-41-47,0 0-16,0 0 0,0 40 15,0 1 1,0 0-16,-82-82 15,82 82-15,0 0 32,-41-82-17,0-41 17,41 0-17,-82 41-15,82-82 16,-41 82-16,41-41 15,-40 41 1,40 82 31,0-41-31,0 41-1,40-82-15,42 0 16,-41 0-16,82 0 15,-41 0 1,-41-41-16</inkml:trace>
  <inkml:trace contextRef="#ctx0" brushRef="#br0" timeOffset="347801.9495">22253 22866 0</inkml:trace>
  <inkml:trace contextRef="#ctx0" brushRef="#br0" timeOffset="399362.8764">31416 15380 0,'0'0'0,"0"-82"31,0 123 16,0 41-47,0-41 16,0 0-1,0 41 1,0 0 0,0-1-1,0-40 1,0 0-16</inkml:trace>
  <inkml:trace contextRef="#ctx0" brushRef="#br0" timeOffset="462013.7479">35834 14971 0,'0'0'0,"-40"0"15,-1 0-15,-82-82 16,0 82 0,82 0-16,0 0 15,-40-41 1,-1 41-16,0 0 15,41 0 1,82 0 47,82 0-48,81 0-15,83 0 0,367 0 31,-327-81-31,-40 81 0,-83 0 16,42 0-16,-83 0 16,-40-82-16,0 82 15,81 0 1,-163 0 0,-82 0 15,-82 0-16,1 0-15,-205 0 16,122 82 0,-40-82-16,40 0 0,-40 0 15,40 0 1,-327 81 0,328-81-16,40 0 0,0 0 15,83 0-15,-42 0 16,41 82-1,164-82 32,82-41-47,40 41 16,82-81-16,-40 81 16,-42 0-16,1-82 15,-41 82-15,81 0 16,-163 0-16,-41 0 15,-123 0 32,-41 0-47,-40 0 16,-1 0 0,-41 0-16,42 0 0,40 0 15,41 0-15,0 0 16,164 0 31,0 0-47,41 0 15,-41 0-15,40-41 16,-81 41-16,82-82 16,-164 82 93,41 41 32,0 0-126,0 0 1,0 0-1,41-41 1,-41 81-16,41-40 31,0-41 16,-41-41-47,0-81 16,0 81-1,0-41 1,0 123 31,0 82-31,0-1-16,0 1 0,0 0 15,82 81 1,-82-122-16,40-41 15,-40 0-15,0 41 16,82-82 0,-82-41 31,0 0-47,0-41 15,-41-82 1,41 83-16,-41-1 15,41 0-15,-81 0 16,81 41 0,0 164-1,0 0 1,0-41-16,0 40 16,0-40-16,0 0 15,0-41-15,41 41 16,-41-1-1,0-40 1,0-163 47,0 81-63,-41-41 15,41 41-15,-41-41 16,41 41-1,-82 41 17,82-41-17,82 82 63,0 41-62,-42-82-16,83 82 31,-41 0-31,0-82 0,0 82 16,-1-82-16,-40 0 0</inkml:trace>
  <inkml:trace contextRef="#ctx0" brushRef="#br0" timeOffset="484833.6444">27980 16607 0,'0'0'15,"-122"0"-15,-1 0 0,41 0 16,0 0-16,-81 0 15,122 0 1,123 0 47,81 0-63,1 0 0,122 0 15,-81 0-15,-1 0 16,164 0-1,-204 0-15,-41 0 16,-41 0-16,-42 0 16,1 0-1,-122-41 32,40 41-31,-41 0-16,-41-81 31,123 40-15,41 41 15,41 0-31,-41 0 16,0 41-16,-41 81 15,0-81 1,0 82-16,-41 0 15,-82 81-15,-41-81 16,83-41-16</inkml:trace>
  <inkml:trace contextRef="#ctx0" brushRef="#br0" timeOffset="488606.2339">35425 17834 0</inkml:trace>
  <inkml:trace contextRef="#ctx0" brushRef="#br0" timeOffset="488951.1384">39843 17875 0,'41'0'16</inkml:trace>
  <inkml:trace contextRef="#ctx0" brushRef="#br0" timeOffset="505460.2916">10268 818 0,'0'0'0,"0"-82"0,0 0 0,-41 42 15,41-1 1,-41 41-16,41-82 0,0 164 47,0 122-47,0 1 16,0-42-16,0 1 15,0-41-15,0-1 16,0 1-1,0-41-15,0 41 0,0-82 16,0-1-16,-41 42 16</inkml:trace>
  <inkml:trace contextRef="#ctx0" brushRef="#br0" timeOffset="505632.3776">9736 1554 0,'0'0'15,"-82"-41"-15,82 1 0,0-42 16,123 82 0,-1 0-1,42 0-15,41-41 16,-42 41-16,1 0 16,-41 0-16</inkml:trace>
  <inkml:trace contextRef="#ctx0" brushRef="#br0" timeOffset="505833.9204">10963 1023 0,'0'0'0,"0"-41"0,0 0 16,0-41-1,-41 82 1,41 123 0,-41-1-1,41 1-15,0 0 16,0-41-16,0-1 15,0 1-15,0 0 16,0 0-16,0 0 16</inkml:trace>
  <inkml:trace contextRef="#ctx0" brushRef="#br0" timeOffset="506255.2826">11045 1554 0,'0'0'0,"0"-41"0,123-81 31,-42 40-31,1 82 16,-82 41-1,41-41-15,-41 82 16,0-41-16,0-1 16,0 83-1,-82-82 1,123-41 15,0-41-15,0-41-16,41 41 15,-41-40-15,-41 40 16,0 0-16,0 0 16,0 82 15,0 0-16,0 0 1,0 40-16,0-40 0,122 41 16,-40-82-1,0 0 1,-41 0 0</inkml:trace>
  <inkml:trace contextRef="#ctx0" brushRef="#br0" timeOffset="506454.0151">11863 1473 0,'0'0'0,"0"-41"0,0-41 15,0-41-15,0 0 16,0 42-16,82-1 16,-41 82 15,0 82-31,40 40 16,-81-40-16,82 0 15,-82 41-15,82 81 16,-82-122-16,0 41 15,0-41-15,0-1 0</inkml:trace>
  <inkml:trace contextRef="#ctx0" brushRef="#br0" timeOffset="506651.7194">12967 1391 0,'-81'-82'16,"122"82"15,40 0-31,-40 0 0,-41 41 16,82-41-1,-82 41-15</inkml:trace>
  <inkml:trace contextRef="#ctx0" brushRef="#br0" timeOffset="506769.5305">12927 1595 0,'0'0'0,"81"0"32,1 0-17</inkml:trace>
  <inkml:trace contextRef="#ctx0" brushRef="#br0" timeOffset="507203.8877">14195 1023 0,'0'0'0,"0"-41"32,0-41-1,122 82-15,-122 41-16,82 0 15,-82 81 1,0 1-16,0-41 15,-41-41-15,0 41 16,1-41-16,-83 40 16,123 1 31,41-82-32,81 0-15,-81 0 16,41-41-16,-41 41 15,41-41-15,-41 41 0,0-81 16</inkml:trace>
  <inkml:trace contextRef="#ctx0" brushRef="#br0" timeOffset="507575.7235">14767 1268 0,'0'-82'16,"0"41"-1,82 41 16,0 0-15,-82 41-16,0 0 16,0 41-16,0-41 15,0 0-15,0 41 16,-41-82-16,41 40 0,41-121 78,-41 40-78,82-41 0,-82-41 16,82 82-16,-82 0 15,0 82 17,0 0-17,0 41-15,0 0 16,0 41-16,0-42 15,41 1 1,-41-41-16</inkml:trace>
  <inkml:trace contextRef="#ctx0" brushRef="#br0" timeOffset="507770.5757">15340 1473 0,'82'0'47,"-41"0"-47,0 0 16,41 0-16,-42 0 0</inkml:trace>
  <inkml:trace contextRef="#ctx0" brushRef="#br0" timeOffset="508738.9897">16731 1023 0,'-82'-123'0,"82"82"15,-41 41 17,-41 0-32,82 41 15,-122 82 1,122-42-16,0 1 0,-41 0 16,41 0-16,0 0 15,0-41-15,0 81 16,82-122-1,-1 0 1,1 0-16,-41 0 16,0-41-16,-41 0 15,123 1-15,-123-83 16,82 41-16,-82 0 0,0 41 16,0-40-1,0 162 16,0 1-15,0-41-16,0 0 16,0 41-1,0 0 1,40-82-16,42 0 16,0 0-1,-82-41 1,41 0-16,0-82 15,-41 82 1,0 0-16,0-41 0,0 42 16,-82 40-1,0 40 1,-40 42 0,122-41-1,0 0-15,0 41 16,0-41-1,0 41-15,40-82 16,-40 40-16,82-40 16,41 0-1,-82 0-15,41 0 16,-41 0-16,0-81 16,-41-1-16,122 41 0,-122 0 15,0-41 1,-41 82 31,41 41-32,0 41 1,0 41 0,82-123-16,-82 81 15,41 1 1,-41-41-1,0 0 1,0 41-16,-41-82 16,-41 0-1</inkml:trace>
  <inkml:trace contextRef="#ctx0" brushRef="#br0" timeOffset="509202.9172">17754 1309 0,'0'-41'0,"81"41"15,-81-82 1,41 82-16,0 0 31,-41 82-15,0 0-1,0 0 1,0-1 0,0-40-1,82-41 32,-82-122-31,123 40-16,-41-204 15,-82 163 1,0 82-16,0 82 31,-41 82-15,41-83-16,-82 42 16,82-41-16,0 41 31,0 0-31,0-41 15</inkml:trace>
  <inkml:trace contextRef="#ctx0" brushRef="#br0" timeOffset="509548.7312">14890 2250 0,'-164'0'15,"83"0"-15,244 0 47,205-82-47,123 82 16,-41 0-16,41 0 15,-41-82-15,-163 82 16,-124 0-16,-40 0 16,40-82-1</inkml:trace>
  <inkml:trace contextRef="#ctx0" brushRef="#br0" timeOffset="509770.1596">15995 2413 0,'0'0'0,"-205"0"15,82 0 1,369 0 15,81 0-31,0 0 16,205 0-1,-450 0-15,0 0 16,-82 41 0,82-41-16</inkml:trace>
  <inkml:trace contextRef="#ctx0" brushRef="#br0" timeOffset="516171.4852">18899 1800 0,'0'0'0,"-82"0"0,123 0 63,82 0-63,40 0 0,-40 0 15,-41 0 1,41-41-16</inkml:trace>
  <inkml:trace contextRef="#ctx0" brushRef="#br0" timeOffset="527839.8323">11045 9899 0,'-82'0'16,"205"0"78,-41 0-79,-1 0-15,42 0 16,-41 0-16,-41 0 16,0 0-16,41 0 15,-42 0-15,1 0 16,0 0-16,82 0 15,-123-82 32,-41 82-31,0-41 15,-41 41-31,1 0 16,81-41-1,81 41 79,-81 41-78,0 41-16,0-41 15,0 41-15,-41 40 16,-81 1-16,40-41 16</inkml:trace>
  <inkml:trace contextRef="#ctx0" brushRef="#br0" timeOffset="598277.4999">18040 18325 0,'0'-41'31,"41"-40"63,0 81-94</inkml:trace>
  <inkml:trace contextRef="#ctx0" brushRef="#br0" timeOffset="599006.0859">20208 19430 0,'0'0'0,"82"0"93,-82 41-15,-41-41 110,-82 0-172</inkml:trace>
  <inkml:trace contextRef="#ctx0" brushRef="#br0" timeOffset="658459.7879">30680 22948 0,'0'0'0,"-123"0"16,83-41-16,-83 41 15,205 0 63,40 0-62,165 0-16,-42 0 0,41 0 16,1 0-16,204 0 15,-328 0 1,1 0-16,0 0 15,-42 0-15,-40 0 16,0-82 0</inkml:trace>
  <inkml:trace contextRef="#ctx0" brushRef="#br0" timeOffset="658821.5439">30476 23234 0,'0'0'0,"-123"0"0,0 0 16,41 0-16,1 0 15,121 0 16,124 0-31,122 0 16,533-82 0,-369 82-16,-82 0 15,0-82-15,-164 82 16,-40 0-16,0 0 16,-1 0-16,1-41 15,-82 41-15,-41 0 16</inkml:trace>
  <inkml:trace contextRef="#ctx0" brushRef="#br0" timeOffset="663692.0434">31539 18571 0,'0'-41'16,"0"0"-1,0 82 48,0 0-47,0 41-16,0-42 15,0 42-15,0-41 16,0 0-16,0 41 15</inkml:trace>
  <inkml:trace contextRef="#ctx0" brushRef="#br0" timeOffset="666042.0115">31007 20452 0,'0'-81'0,"0"40"31,0 122 47,0 1-78,-40 164 31,40-164-31,0 40 16,0-81-16</inkml:trace>
  <inkml:trace contextRef="#ctx0" brushRef="#br0" timeOffset="682687.6133">38166 19471 0,'-82'0'15,"123"0"63,0 0-78,41 0 16,82 0-16,-1 0 16,205 0-1,-163 0-15,-41 0 16,-1 0-16,-40 0 15,0 0-15,-42 0 16,1 0-16,-41 0 16,-41-41-1,0 0 48,-123 41-32,42 0-15,40 0-1,41-82 79,81 82-94,-40 0 16,-41 41-1,0 41 1,0-41 0,0 0-16,0 81 31,-163-40-31,163-41 0,-82-41 15,82 41-15</inkml:trace>
  <inkml:trace contextRef="#ctx0" brushRef="#br0" timeOffset="683569.73">39966 21802 0,'-41'0'15,"82"0"48,41 0-63,0 0 15,-1 0-15,42 0 16,41 0 0,-41 0-16,-42 41 15,-40-41-15,41 0 16,0 82-16,-41-82 15,-41-41 32,0-41-31,-82 82 0,41-41-1,41 0 1,0-40 15,41 81 0,41 41-15,-82 40 0,0-40-16,0 0 0,0 41 15,0-41-15,-164 41 16,123-41-16,41-1 15,-82-40-15</inkml:trace>
  <inkml:trace contextRef="#ctx0" brushRef="#br0" timeOffset="690097.108">31376 20248 0,'-41'-41'0,"0"41"16,-41 0-1,82-82 1,-41 82-16,0 0 31,82 0 63,0 0-94,41 0 0,163 0 31,-81 41-31,-41-41 0,-1 0 16,-40 0-16,0 0 15,0 0-15,-41 0 16,40 41-16,-40-41 16,0 0-16,41 0 15,-41 0-15,41 0 16,-41 0 15</inkml:trace>
  <inkml:trace contextRef="#ctx0" brushRef="#br0" timeOffset="690539.8151">31335 20330 0,'0'0'0,"-123"0"0,-82 0 16,165 0-16,-42 0 15,164 0 32,-1 0-31,42 0-16,163 0 31,-122 0-31,0 0 0,-1 0 16,-40 0-16,0 0 15,-41 0-15,40 0 16,-81 0-1,41 0-15</inkml:trace>
  <inkml:trace contextRef="#ctx0" brushRef="#br0" timeOffset="710439.8857">30803 20125 0,'-82'0'16,"82"41"46,41-41-46,41 0-1,0 0-15,40 0 16,1 0-16,82 0 16,-1 0-16,246-41 15,-204 41 1,-83 0-16,1 0 15,-41 0-15,-1 0 16,-40 0-16,0 0 16,0 0-16,-123 0 47,-82 0-32,82 0-15,0 0 16,-41 0-16,-40 41 15,-1-41-15</inkml:trace>
  <inkml:trace contextRef="#ctx0" brushRef="#br0" timeOffset="711131.3954">31621 20289 0,'0'0'0,"-205"0"16,83 0-16,-1 82 16,41-82-16,-81 0 15,81 0 1,123 0 31,41 0-32,-1 0-15,42 0 16,41-82-16,40 82 16,83-82-16,-1 82 15,205 0 1,-328 0-16,-40 0 15,0-41-15,-82 41 16,-123 0 15,41 0-31,-41 0 16,0 0-16,-40 0 0,-1 0 16,0 0-16,1 0 15,-1 0-15,0 0 16,0 82-16,1-82 15,-1 41-15,41-41 16,41 0-16,82 0 47,0 0-31,41 0-16,0 0 15,-1 0-15,42 0 16,0 0-16,0 0 15,-1 0-15,1 0 0,0-82 16,-41 82-16,-1 0 16,-121 0 46,-1 0-46,0 0 15</inkml:trace>
  <inkml:trace contextRef="#ctx0" brushRef="#br0" timeOffset="713395.1308">37798 20207 0,'41'0'203,"0"0"-156,-82 0 125,-41 0-156,164 0 93,41 0-93,-42 0-16,-40 0 15,82-41 1,-82 41-16,0 0 16,0 0-16,81 0 15,-203 0 48,-1 41-63,0-41 15,-41 0-15,41 41 16,1-41-16,-1 0 16,41 82-16,0-82 15,82 0 32,0 0-31,0 0-16,41 0 15,-1-41-15,1 41 16,-41 0 0,41-41-1,-123 82 876</inkml:trace>
  <inkml:trace contextRef="#ctx0" brushRef="#br0" timeOffset="714721.514">41561 19021 0,'123'0'125,"41"0"-125,-1 0 16,42 0-16,40 0 15,-40 0-15,40 0 0,-40 0 16,-82 0-16,81 0 31,-122 0-31,-41 0 0,0 0 16,-41-41 0,0-41 30,0 41-14,-82 41-32,41 0 0,-41 0 15,41 0 1,0 0-16,-40-41 0,40 41 16,41-82 30,81 82-46,-40 0 16,41 0-16,0 0 16,-41 0-16,41 0 15,-41 0 1,0 0-16,-41 123 16,0-41-1,0-41-15,-82 41 16,0-1-16,0 1 15,0 0-15,-40-41 0,81-41 16,41 82-16,-82-82 16</inkml:trace>
  <inkml:trace contextRef="#ctx0" brushRef="#br0" timeOffset="719112.7581">31539 20493 0,'0'-82'578</inkml:trace>
  <inkml:trace contextRef="#ctx0" brushRef="#br0" timeOffset="721659.9336">31662 20371 0,'41'0'2422</inkml:trace>
  <inkml:trace contextRef="#ctx0" brushRef="#br0" timeOffset="723901.309">31866 20330 0,'0'41'187,"82"40"-171,-41-81 15,-41 41-31,41-41 16,41 82-16,-41-82 15,-41 41 1,82-41-16,-41 0 16,40 0-16,-40 41 15,0-41-15,41 0 16,-41 0-16,41 0 16,0 82-1,-42-82-15,42 0 16,-41 0-1,41 0-15,-41 0 16,41 0-16,122 0 16,83 0-16,-1 0 15,41 0-15,0 0 0,164 0 32,-327 0-32,-41 41 0,-1-41 15,-40 0-15,41 0 16,41 0-1,-42 0-15,42 0 16,-41 0-16,-1 0 16,1 0-16,41 0 15,-1 0-15,83 0 16,-124 0 0,1 0-16,0 0 15,-41 0-15,40-82 16,1 82-16,0 0 15,-41-41-15,-1 41 0,1 0 16,0-82-16,0 82 16,-41 0-16,0 0 15,-41-41 1,82 41-16,-1 0 16,-40-82-1,-41 41 48,0 1-32,-41 40-31,-40-82 16,-1 82-1,41-41-15,0 41 16,-41 0-16,41 0 15,0 0-15,-41 0 16,42-41-16,-42 41 16,41 0-1,-82 0 1,82 0 0,-41 0-1,1 0 1,40 0-1,-41 0 17,82-82-17,-41 82 1,0-41 15,41 0 16,-82 41-47,82-81 31,0 40 1,-41 41 14,41 41 17,41 40-63,0 1 16,-41 0-1,41-41 1,-82-41 93,41-41-109,-82 41 16,82-82-1,0 41 17,0 0-1,0 0-15,41 41 15,0 0-16,41 0 17,-41 0-32,41 41 0,-41-41 15,40 82-15,-40-82 16,0 82 0,82 0-16,-82-82 15,-41 41 1,0-164 62,-41 41-78,41 41 16,-82 0-16,0-40 15,82 121 32,-41-40-31,41 82-16,0 41 15,0-41 1,0 0 0</inkml:trace>
  <inkml:trace contextRef="#ctx0" brushRef="#br0" timeOffset="725320.3861">37389 20698 0</inkml:trace>
  <inkml:trace contextRef="#ctx0" brushRef="#br0" timeOffset="727720.9934">45611 9654 0,'-41'0'16,"0"0"15,0 0 1,164 0 14,0 0-46,41 0 16,81 0-16,164 0 16,-41 0-1,0 0-15,82 0 0,0 0 16,-41 0-16,0 0 16,-40 0-1,-247 0-15,-81 0 16,-163 0 31,40 0-47</inkml:trace>
  <inkml:trace contextRef="#ctx0" brushRef="#br0" timeOffset="728405.6015">37675 11290 0,'-41'0'0,"123"0"62,41 0-62,81 0 16,42-41-16,-1 41 16,123 0-1,-204 0-15</inkml:trace>
  <inkml:trace contextRef="#ctx0" brushRef="#br0" timeOffset="728651.3883">38289 11453 0,'0'0'0,"-246"0"0,-204 82 15,328 0 1,81-82-16,123-41 47,40 41-32,1-82-15,41 82 16,40-122-16,42 122 0,-83-82 16,1 82-1,0-41-15</inkml:trace>
  <inkml:trace contextRef="#ctx0" brushRef="#br0" timeOffset="728839.7864">38739 11249 0,'0'0'0,"-123"82"0,0-82 15,42 0-15,-42 41 16,41-41-16,41 0 16,0 0-1,82 0 16,41 0-31,41 0 16,81-41 0,-81-41-16</inkml:trace>
  <inkml:trace contextRef="#ctx0" brushRef="#br0" timeOffset="732452.4957">44589 18612 0,'0'-82'15,"0"0"1,40 82-16,-40-82 15,0 0 1,0 42 0,-122 40 15,81 0-31,-82 368 31,41-246-31,82-40 0,0 0 16,0-41-16,0 41 15,41 0 1,82-82-16,-82 0 16,41-82-1,-82 41 1,81-41-16,1-204 16,-82 122-1,0-40-15,82-1 16,-82 41-16,0 42 15,0 40-15,0 41 16,0 205 15,0 81-15,0-81 0,-41-1-16,41 1 0,0-1 15,0 42-15,-41-82 16,41-1-16,0-40 15,0 41-15,0-82 16</inkml:trace>
  <inkml:trace contextRef="#ctx0" brushRef="#br0" timeOffset="738202.0696">45202 18980 0,'-82'0'16,"123"0"62,0 0-78,41-41 16,0-41-1,-82 41 1,0-41 0,0 1-1,-41 81 1,-41 0 0,0 81-1,82-40 1,-41 0-16,41 41 15,0-41-15,0 41 16,41-82 0,41 0-1,0 0-15,-41 0 16,0 0-16,81 0 16,-81-82-1,41 0-15,-82 0 16,82 0-16,0 1 15,-82 40-15,82-41 16,-42 82 0,1 0 15,-41 82-31,0-41 16,0 0-1,82-41 32,-123 0-16,0-123-15,-40 82 0,-1 41-1,0 82 1,82 0-16,0-1 15,0 1-15,0-41 16,0 41-16,0 41 0,123-82 31,-82 40-31,-1-81 0,42 0 16,0 0-16,-41 0 16,82-81-1,-82 40-15,40-41 16,-40 0-16,-41-41 15,123-40-15,-123 40 16,41 41-16,-41 41 16,0-41-1,-82 123 17,82 0-32,-82 41 0,82 0 15,0-41 1,41 0 15,41-41-15,0 0-1,-82 81-15,41-81 16,-41 41-16,82 82 16,-82-82-1,0 41-15,0-41 16,0 0-1,0 40-15,40-81 32,42 0-17,-82-40 1,82-1-16,41-123 16,-123 123-1,41 0-15,-41-41 16,0 41-1,0 123 32,0-41-47,0 0 16,41-41 0,-41 41-16,81-41 15,-40 0 16,-41-123 1,0 82-32,0 0 15,0-40-15,-122 122 47,122 40-47,-41 1 16,41 0-16,0 0 15,0-41-15,0 0 0,0 40 32,82-81-32,-1 0 15,1 0 1,-82-40 0,82-1-16,-82-41 15,82-41-15,-82 41 16,123 41-16,-123-40 15,40 81 1,-40 40 0,0 42-1,41-82 1,-41 41-16,0 0 31,0-82 16,0 0-47,0 0 16,-81-40-1,81 40-15,-41 41 16,0 0 0,41 81-16,-82 1 15,82 0-15,0 0 16,-41 0-16,41 0 15,0-1-15,0-40 16,82-41 15,0 0-15,-41 0-16,-41-82 16,81 1-16,1-1 15,-82-41-15,41-41 31,-41 205 1,0 41-32,0 0 15,0 82 1,0-123-16,0 40 16,0-40-1,82-41 1,-41 0-16,81 0 15,-81-82 1,41 42-16,-41-42 16,82-82-16,-82 0 15,41 124 1,-82-42-16,0 41 16,-41 41 30,0 41-30,41 41-16,0-42 0,0 1 16,0 0-16,0 41 15,0-41 1,0 0-16,0 41 16,0 0-1,-41-1-15,-205 83 31,165-82-31,40-82 16,0 0-16</inkml:trace>
  <inkml:trace contextRef="#ctx0" brushRef="#br0" timeOffset="740347.156">37389 23234 0,'41'0'78,"82"0"-78,40 0 15,1 0-15,-1 0 16,124 0 0,-205 0-16</inkml:trace>
  <inkml:trace contextRef="#ctx0" brushRef="#br0" timeOffset="740484.4933">37716 23316 0,'0'0'0,"-41"0"0,123 0 31,41 0-15,40 0-16,42-41 15</inkml:trace>
  <inkml:trace contextRef="#ctx0" brushRef="#br0" timeOffset="740939.3637">42257 21761 0,'0'0'0,"0"-41"16,0 164 31,0-41-47,0 0 0,0 0 15,0 40 1,0-40-16,41-82 15</inkml:trace>
  <inkml:trace contextRef="#ctx0" brushRef="#br0" timeOffset="741084.6799">42420 21189 0,'0'41'16</inkml:trace>
  <inkml:trace contextRef="#ctx0" brushRef="#br0" timeOffset="743108.1718">42666 21720 0,'0'-81'16,"0"40"-16,0-41 16,0 41-1,41 41 1,-41 41 0,41 41-16,-41-41 15,0 40 1,0-40-1,82-41 17,40-41-17,-122 1 1,41-42-16,41 123 47,-82 0-32,0-1-15,0 42 16,0 0 0,41-82-16,-41 41 15,41-41-15,0 0 16,-41-41 0,122-41-16,-81 0 15,-41 42-15,82-42 16,-82 41-1,82 41 1,-41 0 0,-41 82-16,0-1 15,41-81 1,-41-40 46,-82 40-62,82-82 16,-82 82-16,0 0 16,82 41-1,-41 81-15,41-40 16,0 41-16,0-41 16,0-1-16,0 1 15,0 0-15,82-82 16,-82 41-16,82-41 0,-41 0 15,0-41 1,82-82 0,-42 42-16,-81-42 0,41 0 15,-41 41-15,0 1 16,82 40 0,-82-41-16,0 123 46,0 41-30,0-42 0,41-40-1,41 41 1,-41-41 0,0 123 15,-41-82-16,0 0-15,0 0 0,0 41 16,81-42 15,1-40-15,0 0 0,-82-122-1,82 40-15,-82 41 16,0-41-16,82 41 15,-82-40-15,0 121 79,0-80-17,0-42-46,-41 82-1,0 0 1,41 41-16,-41 122 31,41-81-31,0-41 16,0 0-1,82-41 1,0 0 0,-1 0-16,42 0 15,-82-82-15,0 41 16,-41-41-16,82 41 16,-82-40-16,0-1 15,-82 164 48,82-41-63,0-1 15,0 42 1,0-41-16,0 41 16,82-82 30,-82-82-46,0 41 16,41 0-16,-41-40 16,0-1-1,0 164 17,0-1-32,0-40 15,0 0 1,0 0-16,0 41 0,81 0 15,1-82 17,-41 0-32,41-41 15,41-82 1,-82 41-16,-41-40 16,0 40-16,81 41 15,-81 0-15,0-41 31,0 123-15,0 0 0,0 0-16,0 0 15,0 41-15,0-42 16,0 1-16,0 41 16,0 0-1,-40-82 1,-42 41-1,41-41 1,-41 0 0,82-123-1</inkml:trace>
  <inkml:trace contextRef="#ctx0" brushRef="#br0" timeOffset="743452.014">45979 21598 0,'41'0'16,"41"0"-1,-82 82 1,41-82 0,-41-41-1,41 41-15,-41-82 16,0 41-16,0 0 15,0-41-15,0 41 16,-41 41 15,-41 41-31,82 41 0,-41 82 16,41 40 0,0-122-16,0-41 15,41 41 1,41-82-1,-41 0-15,41 0 16,-41 0-16</inkml:trace>
  <inkml:trace contextRef="#ctx0" brushRef="#br0" timeOffset="743759.4485">43484 23275 0,'0'0'0,"-245"0"0,122 0 16,205 0 15,81 0-31,369-41 15,-246 41-15,1 0 16,-83 0 0,42 0-16,-83 0 0,1 0 15,-82 0-15,0 0 16</inkml:trace>
  <inkml:trace contextRef="#ctx0" brushRef="#br0" timeOffset="743935.3951">44343 23438 0,'0'0'0,"-245"0"16,40 82-16,164-82 15,164 0 17,41 0-32,-1 0 15,-40 0-15,-41 0 16,0-41-16</inkml:trace>
  <inkml:trace contextRef="#ctx0" brushRef="#br0" timeOffset="761396.6289">6381 9163 0,'0'0'0,"0"-41"0,0 0 16,0-41-1,0 41 1,0 0 0,0 82 31,0 82-47,0 40 0,0 206 31,0-247-31,0 1 0,0 0 15,0-41-15,0-1 16,0 1 0,0-164 31,0-40-32</inkml:trace>
  <inkml:trace contextRef="#ctx0" brushRef="#br0" timeOffset="762568.9252">6300 9040 0,'0'-82'0,"-41"82"16,41-41-1,82 41 16,-1 0-15,42 0-16,41 0 16,81-82-16,-81 82 0,-41 0 15,-1 0-15,1-81 16,163 81 0,42 0-16,40-82 15,82 82-15,-82 0 16,41 0-16,-41 0 15,-41 41-15,287-41 16,-369 0 0,-81 0-16,-41 0 15,-41 0-15,-42 0 16,1 0 0,-41 41 15,82-41-16,-82 81 17,41-81-32,-41 82 15,0 41 1,41-41-16,-41 0 16,0 40-16,82 42 15,-82-41-15,82 122 16,-82-163-1,41 0-15,-41-1 16,0 1-16,0 0 16,0-41-16,0 41 15,0-41 1,0 41 15,-82-82-15,-41 0-1,0 0-15,-40 0 16,-1 0-16,-41 0 16,-408-41-1,286 41-15,-123 0 16,-82 0-16,41-82 16,0 82-16,0 0 15,41-123-15,-163 41 16,408 82-1,1-41-15,122 41 0,41-81 16,-41 81 0,82-41-1,-41 41 1,41-41 296</inkml:trace>
  <inkml:trace contextRef="#ctx0" brushRef="#br0" timeOffset="765434.1613">42584 17016 0,'0'0'0,"-41"0"0</inkml:trace>
  <inkml:trace contextRef="#ctx0" brushRef="#br0" timeOffset="766100.6948">41889 16935 0,'-82'0'16,"0"0"-16,0 0 15,0 0 1,82-41 0,82 41 46,41 0-46,122 0-16,-40-82 15,40 82-15,-81 0 16,0-82 0,81 82-16,-81 0 0,-42 0 0,-40-41 15,-41 41-15,41 0 31,-82-41-31,0-41 32,-41 82-17,-41-40 1,41 40 0,0 0-16,-40 0 15,-1 0-15,41 0 16,-41 0-1,82-41 17,82 41-17,41 0-15,-1 0 0,83 0 32,-164 0-32,-41 41 0,41-41 15,-41 81-15,0 1 16,0 0-16,-82 0 15,-123 122 1,123-122-16,1 41 16,-1-41-16,41-82 15</inkml:trace>
  <inkml:trace contextRef="#ctx0" brushRef="#br0" timeOffset="788148.5188">6463 9367 0,'0'0'0,"0"-82"16,0 205 46,-122 41-46,81-42-16,-41 42 0,-41-41 15,-41 40 1,42-122 0,40 41-16,41-82 0,41 41 15,-82-41-15,41 0 16,-40 0 15,81-123-15,0 41-16,0 42 15,0-42-15,0 41 16,0-41-16,40 41 16,1 0-1,41 41-15,-41 0 16,82 41-1,-41 0-15,-1 41 0,1-41 16,0 41-16,-41-42 16,41 1-1,-82 82-15,122-123 16,-81 82-16,0-82 16,41 41-16,-41-41 15</inkml:trace>
  <inkml:trace contextRef="#ctx0" brushRef="#br0" timeOffset="791558.553">7609 12394 0,'0'0'0,"-82"0"16,-41 0-16,41 0 15,41 0-15,1 0 16,-1 0-16,82 82 62,81-82-62,124 0 16,40 0-16,-41 0 16,83 0-16,-42 0 15,-40 0-15,-42 0 16,-40 0-16,-1 0 15,-81 0-15</inkml:trace>
  <inkml:trace contextRef="#ctx0" brushRef="#br0" timeOffset="791824.7121">7486 12762 0,'0'0'0,"-82"0"16,123 0 31,123 0-47,81 0 0,41-41 16,-81 41-16,81 0 15,1 0-15,-83 0 16,-40 0-16,-41 0 15,-42 0 1</inkml:trace>
  <inkml:trace contextRef="#ctx0" brushRef="#br0" timeOffset="793298.6371">18572 16280 0,'0'-41'0,"0"-41"16,0 1-1,-82 81-15,82-41 16,-41 41 0,41 41-1,-41 40-15,41 83 16,0 0-16,0 40 15,0 1-15,-82-83 0,82 1 16,0-41-16,0 82 31,-82-124-31,82 42 16,-40-82-16,-1 0 31,41-41-15,0-40-16</inkml:trace>
  <inkml:trace contextRef="#ctx0" brushRef="#br0" timeOffset="793449.0146">17958 16935 0,'41'-41'32,"82"41"-17,-1 0-15,42 0 16,-41-82-16,122 82 15,-163-41 1</inkml:trace>
  <inkml:trace contextRef="#ctx0" brushRef="#br0" timeOffset="793664.1328">19185 16280 0,'0'0'0,"0"-41"16,0 82 31,0 41-47,0 0 16,0 204-1</inkml:trace>
  <inkml:trace contextRef="#ctx0" brushRef="#br0" timeOffset="793965.2831">19594 16607 0,'0'0'0,"0"-81"15,0 40 1,-81 163 31,81-40-47,-41 0 16,41 41-16,0-1 15,-82-40-15,82 0 16,0 0-16,0-41 15,0 41-15,0-42 0,123 42 16,-83-82 0</inkml:trace>
  <inkml:trace contextRef="#ctx0" brushRef="#br0" timeOffset="794408.4637">19840 17139 0,'0'0'0,"0"-82"15,41 0 1,0 82-16,40 0 16,-81 41-1,41 0-15,-41 0 16,0 41-16,0-41 16,0 0-16,0 41 15,-81-82-15,81 41 16,-41-41-16,122-82 62,-40 0-62,41 0 16,-41-41-16,-41 42 16,123-83-1,-82 164-15,-41-82 16,-41 164 15,41 0-15,0 0-1,-41-42-15,41 1 0,0 41 16,0-41-16,0 0 16,164 41-1,-124-82-15</inkml:trace>
  <inkml:trace contextRef="#ctx0" brushRef="#br0" timeOffset="794641.9407">20740 16730 0,'0'0'0,"0"-41"0,82 41 31,-1 41-15,-81 0-1,0 163 1,0-122-16,0 0 16,0 0-16,0 0 15,0 0-15,-81 40 16,81-81-16</inkml:trace>
  <inkml:trace contextRef="#ctx0" brushRef="#br0" timeOffset="794850.8906">21558 17139 0,'82'0'46,"0"0"-46,81 41 32</inkml:trace>
  <inkml:trace contextRef="#ctx0" brushRef="#br0" timeOffset="794970.5616">21640 17425 0,'0'0'0,"-41"0"16,41 41-1,41-41 1,81 0 0,1 0-16,-41 0 0</inkml:trace>
  <inkml:trace contextRef="#ctx0" brushRef="#br0" timeOffset="795300.749">24094 16689 0,'0'0'0,"0"-82"16,0 164 46,0 0-46,0 0-16,0 0 0,0 122 31,0-122-31,0 0 0,0-41 16</inkml:trace>
  <inkml:trace contextRef="#ctx0" brushRef="#br0" timeOffset="795674.4568">22867 17589 0,'0'0'16,"-123"0"-16,82 0 31,123 0-15,164 82-16,122-82 16,450 0-1,-491 0-15,-41 0 16,1-41-16,-83 41 15,1-82-15,-41 82 16,-83 0-16,1-41 16,-164 82 31,41-41-32,-40 82-15</inkml:trace>
  <inkml:trace contextRef="#ctx0" brushRef="#br0" timeOffset="796091.8297">22990 18489 0,'0'-82'0,"0"41"15,0-41 1,0 123 15,0 41-15,0 41-16,0 40 15,0 124-15,0-164 16,0 40 0,0 1-16,0-82 0,0-1 15,0-40-15,-41 41 16,-41-82 15,41 0-31,0-82 0,-41 0 16,41 1-16,-40-1 15,40-41-15,-41 41 16,41-40 0</inkml:trace>
  <inkml:trace contextRef="#ctx0" brushRef="#br0" timeOffset="796351.7959">22622 18693 0,'0'-40'15,"40"40"1,42 0-16,82-82 16,122 82-1,41 0-15,1 0 0,40 0 16,41-82-16,-82 82 16,123-82-1,-286 82-15,-41 0 16,-42-82-16,1 82 15,-41 0 1,-41 82 15</inkml:trace>
  <inkml:trace contextRef="#ctx0" brushRef="#br0" timeOffset="796882.9532">24012 19184 0,'0'0'0,"0"-81"16,0 40-1,0-41 1,82 82-16,0 0 16,-82 82-1,41-41-15,-41 40 16,0 1-16,-41 41 16,41-82-16,-82 0 15,82 40 1,-82-81-16,123 0 31,-41-40-15,82-1-16,-82 0 15,82-82-15,-82 41 16,82-40 0,-82 40-16,0 164 31,-41 40-16,41-40-15,-41 0 16,41 0-16,0-1 16,0 1-16,0 0 15,82-82 1</inkml:trace>
  <inkml:trace contextRef="#ctx0" brushRef="#br0" timeOffset="797265.4509">24626 18898 0,'0'0'15,"0"-82"-15,41 82 16,-41-41-16,41 41 0,41 0 16,-1 0-1,-81 41 1,0 41-1,-41-82 1,41 82-16,-81-82 16,81 82-16,-41-82 15,123 0 17,-42 0-32,42 0 15,-82 41 1,41-1 15,-41 1-31,0 41 16,-82-82-1,1 41 1</inkml:trace>
  <inkml:trace contextRef="#ctx0" brushRef="#br0" timeOffset="797452.9987">25076 19266 0,'82'0'47,"0"0"-47,-1 0 16,1 0-16,123 0 15,-164 0 1</inkml:trace>
  <inkml:trace contextRef="#ctx0" brushRef="#br0" timeOffset="797707.8988">25526 19021 0,'0'0'0,"0"-41"32,-82 123-1,82 40-15,0-40-16,0 82 15,0-82 1,-41-1-16,41 1 15,0 0 1</inkml:trace>
  <inkml:trace contextRef="#ctx0" brushRef="#br0" timeOffset="798008.6409">25935 18939 0,'0'-41'15,"0"164"48,0-41-63,0-1 0,0 1 15,0 0-15,0-41 16,0 41 0,0-41-16,0-1 15</inkml:trace>
  <inkml:trace contextRef="#ctx0" brushRef="#br0" timeOffset="798825.0211">23890 16444 0,'-41'0'0,"41"-41"16,0 0 15,122 41-15,-40-82-16,0 82 16,-82 41-1,41 41-15,-41-41 16,0 0-16,0 40 15,0-40-15,-41 0 16,0 41-16,-41-41 16,41-41-16,-40 82 15,40-82-15,123 0 63,-42 0-63,42 0 0,0 0 15,-82 82 1,41-82 0,-41 40-16,0 1 15,0 41 1,-82-82 0,0 41-16,41-41 15,1 41-15,-42-41 16</inkml:trace>
  <inkml:trace contextRef="#ctx0" brushRef="#br0" timeOffset="799290.5741">24462 16771 0,'0'0'0,"82"-41"15,0 41 1,-41 0-16,0 0 16,41 0-1,-82 82 1,0 0-16,0-1 16,-123-81-16,123 41 15,-41-41-15,82 0 63,41-81-48,-82 40-15,81-41 16,-81-41-16,82 0 16,-82 205 30,0 0-46,-41 82 32,41-42-32,0-81 0,0 0 15,41 41 1,41-82-16,-41 0 16,0 0-16,41 0 15,-82-82 1</inkml:trace>
  <inkml:trace contextRef="#ctx0" brushRef="#br0" timeOffset="799708.7028">25362 16239 0,'0'0'0,"41"0"0,41 0 15,-41 0 1,-41 82-1,0-41-15,0 41 32,0 0-32,-82-1 15,41-81-15,-41 41 16,164-41 31,41 0-32,-41 0-15,0 0 16,-42 0-16,42 0 16,0 0-1,-82 82 32,0-41-16,41-41-31</inkml:trace>
  <inkml:trace contextRef="#ctx0" brushRef="#br0" timeOffset="801726.3271">26794 17221 0,'41'82'94,"0"-82"-94,41 82 16,-41-82-16,-1 40 15,42-40-15,-41 41 16,0-41-16,-41 82 63,-82-82-48,0 82-15,-122 41 16,122-82-1,41 40-15,-41-40 16,82 0-16,0 82 16</inkml:trace>
  <inkml:trace contextRef="#ctx0" brushRef="#br0" timeOffset="802116.4602">27408 17548 0,'0'0'0,"0"-41"15,0 123 32,0 0-47,0 0 16,0 40-16,0-40 15,0 0-15,81-41 16,42 41-16,-41-82 0,82 41 31,-124-41-31,42 0 0,-82-41 16,82-41-16,-82 0 16,0 0-16,82-40 15,-123-247 1,41 288-16,-123-1 15,41 82-15,-40 0 16,40 0-16,0 41 16,82 0-16,-41 81 15,-41-81 1</inkml:trace>
  <inkml:trace contextRef="#ctx0" brushRef="#br0" timeOffset="804032.445">22253 19389 0,'0'0'0,"0"-41"0,0-41 15,0 41-15,0 0 16,0-40-1,0 121 17,0 42-17,0-41-15,0 0 16,0 41 0,-41-82-16,41 82 15,-81-82-15,40 0 31,41-82-15,0 41-16,0-41 16,0-41-1,0 1-15,41 40 0,-41 0 16,81 82-16,-40 0 16,41 164-1,-82-42 1,0 1-16,0-41 15,0 0-15,0 0 16,0-1-16,-123 42 16,42-41-16,-83 41 15,41-123 1,82 81-16,0-81 16,41-81 15,0-42-31,0-82 15,123 124 1,-41 81 0,-41 0-16,41 81 15,-41-40 1,0 41-16,40-41 0,-40 41 16,41-41-16,82 41 15,-82-82-15</inkml:trace>
  <inkml:trace contextRef="#ctx0" brushRef="#br0" timeOffset="807263.4464">4868 15339 0,'-41'-41'0,"-41"41"15,82-81-15,-41-1 16,41 41-16,0 0 15,0 123 32,0 0-31,0 40-16,0-40 16,0 41-1,123-123-15,-41 41 16,41-41-16,81 0 0,82-41 15,1-41 1,-1 0-16,328-122 16,-246 81-16,-123 41 15,-81 0-15,-123 41 16,-41 1 0,82 40-1,-123 40 63,-41-40-78,41 123 16,-41-82-16,41 0 0,0-41 16</inkml:trace>
  <inkml:trace contextRef="#ctx0" brushRef="#br0" timeOffset="807777.6817">4663 15748 0,'0'0'0,"-122"0"0,-1-41 15,41 41 1,82-40-16,-41 40 15,41 122 48,82-122-63,-82 82 16,123-82-16,-41 0 15,408 0 1,-162 0-16,122-123 15,41 1-15,-41-1 16,40-41-16,42-40 16,-409 122-1,41-41-15,-83 82 0,1-40 16,-82-1 0,41 82-1,-82 41 63,41 0-62,-41-41-16,41 81 16</inkml:trace>
  <inkml:trace contextRef="#ctx0" brushRef="#br0" timeOffset="813393.1464">30353 15339 0,'0'-41'15,"0"-40"17,-41 81-32,0 0 15,0 0 1,-41 40-16,1-40 15,-1 82-15,-41 0 16,-41-41-16,42 82 16,-1-41-16,0-42 15,82 42-15,41-41 16,0 0 0,82-41-1,0 82-15,0-82 16,81 41-16,-40 81 15,-82-81-15,-41 0 16,82 41-16,-82 0 16,0 0-16,0 0 15,-41-1 1,0 42-16,-82 41 0,1-42 16,40 1-16,0-41 15,-123 122 1,124-122-16,-42 0 15,123-41-15,0 0 16,82-41 0,0 82-1,-1-82-15,-40 41 0,41-1 16,-41 42-16,-41 0 16,123 41-16,-123 40 15,81 83-15,-81 40 16,0 41-16,0 42 15,-81-1-15,-42-41 16,41 0 0,0 0-16,1 42 0,-1-42 15,82 41-15,-123 41 16,123 41-16,-82-82 16,82 41-16,0-82 15,0-81-15,0-1 0,0-81 16,41-1-1,0-40-15,123 0 16,-83-41-16,1-82 16,0 41-16,-41-41 15,41 0-15,0 0 16,40 0-16,83-123 16</inkml:trace>
  <inkml:trace contextRef="#ctx0" brushRef="#br0" timeOffset="814309.945">28921 24829 0,'0'0'0,"-163"82"16,-1-82-16,0 0 16,1 0-16,-83 41 15,164-41 1,41 0-16,82 0 47,41 0-47,82-41 15,81 41-15,83 0 16,-1 0-16,123-82 16,-41 82-1,82 0-15,122-82 0,-40 82 16,-41 0-16,-41-81 16,122 81-1,-490 0-15,-82 0 16,-164 0 62,41 0-62,41 0-16,-40 0 0,-83 0 15,0 0 1,-40 0-16,40 0 15,-40 0-15,-1 0 16,-81 0-16,-1-41 16,-326 41-1,327 0-15,40 0 16,-40 0-16,-1 0 16,1 0-16,82 41 15,-1-41-15,0 0 16,165 0-1,121 0 1,83-41 0,122 41-16,164-123 15,82 123-15,654-123 16,-613 123 0,0 0-16,-41 0 15,-123 0-15,-82 0 16,-41 0-16,-81-82 15,-123 82 1,-41 0-16,-123 0 47,-41 0-47,0 0 16,1 0-16,81 0 15</inkml:trace>
  <inkml:trace contextRef="#ctx0" brushRef="#br0" timeOffset="841455.0334">4459 14439 0,'0'0'0,"-41"0"0,41-41 16,-41 41 47,-82 0-48,42 82-15,-1-41 16,-41 41-16,0-41 15,41 41-15,1-41 16,-42 40-16,82-40 16,0 0-16,-41 41 15,41-41-15,41 41 16,41-82 31,41 0-47,0 0 15,0 0-15,40 0 16,1 0-16,-41 41 0,-41-41 16,-41 122-16,82-40 15,-82 205 1,-82-83-16,-41 41 16,0-40-16,1-41 15,40-1-15,-41-40 16,41 41-16,-122 81 15,163-122 1,41-41-16,-123 40 16,123 1-16,-41 41 15,41-1-15,0-40 16,-82 163 0,82-163-16,0 0 0,82-1 15,-82 1-15,82 0 16,0 0-1,-41 40-15,82-40 0,-1 40 16,-40-40-16</inkml:trace>
  <inkml:trace contextRef="#ctx0" brushRef="#br0" timeOffset="843045.1211">34362 2495 0,'0'0'0,"0"-82"0,0 1 31,-41 81-15,-41 0-1,0 0-15,-40 81 16,-83 1-16,82-41 16,1 82-16,-42 0 15,82-42-15,0-40 16,82 41-16,0 0 16,82-82-1,41 41-15,0-41 16,40 82-16,83-1 0,-83 1 15,42-41 1,-42 82-16,-40 0 16,-41-1-16,-82 1 0,82 0 15,-82-1-15,0 42 16,-82 41-16,0-42 16,0 1-16,-40-42 15,-42 42-15,41 0 16,-40-42-16,81 42 15,-41-41-15,41-1 16,82 83-16,-82 81 16,82-163-1,0 41-15,0 81 0,0 1 16,0-1 0,0 82-1,0-163-15,0-1 0,0 1 16,0-41-16,0-1 15,0 1-15,0 0 16,0 163 0,0-163-16,0 0 15,82-1-15,-82 1 16,82 0-16,0-41 16,-41-1-16,82 42 15,-42-41-15,1 0 0,0 0 16</inkml:trace>
  <inkml:trace contextRef="#ctx0" brushRef="#br0" timeOffset="843368.216">33871 10881 0,'0'0'0,"-82"41"0,123-41 31,82 0-31,40 0 16,83 0-16,245-41 16,-246-82-1,1 123-15,-83 0 16</inkml:trace>
  <inkml:trace contextRef="#ctx0" brushRef="#br0" timeOffset="955257.0525">10145 10226 0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11:4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8427 8917 0,'0'0'16,"-82"0"-16,0-82 0,41 82 16,-41 0-16,42 0 15,-1 0-15,0 0 16,-82 0-1,246 0 48,81 0-47,-40 0-16,0 41 15,-1-41-15,83 0 16,-1 0-16,123 82 0,-41-82 15,410 0 1,-328 0-16,41 82 16,-82-82-16,-41 0 15,328 123 1,-369-123-16,0 0 16,-81 0-16,-41 0 15,-1 0-15,1 0 16,40 0-16,83 41 15,-165-41 1,1 0-16,-41 0 16,0 0-16,-41 0 0,41 0 31,-42 0-31,1 0 0,41 0 16,-41 0-16,0 0 15,41 0-15,-41 0 16,0 0 15,-164 81 47,0-81-78</inkml:trace>
  <inkml:trace contextRef="#ctx0" brushRef="#br0" timeOffset="626.2789">10513 9244 0,'-41'0'0,"123"0"78,41 0-62,-1 0-16,124 0 15,40 0-15,-40 0 16,367 0 0,-285 0-16,81 82 15,-82-82-15,0 0 16,-81 0-16,40 0 0,0 0 15,1 0 1,-206 0-16,-40 0 16,41 0-1</inkml:trace>
  <inkml:trace contextRef="#ctx0" brushRef="#br0" timeOffset="1830.151">13172 9285 0,'0'-41'0,"0"1"31,41 40-15,-41 40 46,0 1-46,0 0-16,0 41 0,0-41 16,41 164-1,-41-124-15,0 1 16,0-41-16,0 0 16,0 41-16,0 0 15,0-42 1,0 1-1,0 0 17,0 41-1,-41-123 110,41 0-126,-82 41-15,82-41 16,-41 41-16,41-81 15,-41-1-15,41 41 32,0 0-17,-82 41 48,82 41-32,0 0-15,41-41-16,-41 41 15,41-41-15,-41 81 16,41-81 0,41 41-1,0-41 16,-41 0-15,0 0 0,40 0-1,-81-81-15</inkml:trace>
  <inkml:trace contextRef="#ctx0" brushRef="#br0" timeOffset="3098.5503">9940 8263 0</inkml:trace>
  <inkml:trace contextRef="#ctx0" brushRef="#br0" timeOffset="3686.882">12886 8631 0,'0'41'78,"41"-41"-47</inkml:trace>
  <inkml:trace contextRef="#ctx0" brushRef="#br0" timeOffset="12643.6544">9204 10308 0,'0'0'0,"0"-82"0,0 0 15,0 41 1,0-40 15,-41 81-31,-41 0 391,1 0-391,40 81 31,41-40-31,0 0 16,-82 41-16,82 41 15,0 0-15,0-42 16,0 42-16,41 0 0,-41 40 31,0-122-31,0 41 0,0-41 16,0 0-16,-41 41 16,0 0-1,-41-42 1</inkml:trace>
  <inkml:trace contextRef="#ctx0" brushRef="#br0" timeOffset="12838.5859">8304 11085 0,'0'0'15,"0"-41"-15,41 41 31,41 0-31,0 0 16,40 0-16,1 0 16,0 0-16,40 0 15,1 0-15</inkml:trace>
  <inkml:trace contextRef="#ctx0" brushRef="#br0" timeOffset="13093.977">9777 10472 0,'0'0'0,"0"-82"16,-41 82 15,41 41-15,-82 41-16,41 122 15,41-40 1,0-1-16,0-40 16,0-41-16,0 41 15,41-1 1,0-122-16</inkml:trace>
  <inkml:trace contextRef="#ctx0" brushRef="#br0" timeOffset="13337.8518">10104 11085 0,'-82'0'31,"123"82"0,82-82-31,0 0 0,-42 0 16,1 0-1,0 0-15</inkml:trace>
  <inkml:trace contextRef="#ctx0" brushRef="#br0" timeOffset="13823.125">10922 10840 0,'0'-82'16,"41"82"0,41-41-1,-41 41 1,0 0-16,40 123 15,-81-82 1,0 0-16,-40 40 16,40-40-1,-82 0-15,41 41 0,-82-41 16,246-82 31,-82-41-32,122-163 1,-122 163 0,-41 0-16,82 41 0,-82-41 15,0 164 48,-41-41-63,41 82 15,0-41 1,-41-1-16,41-40 0,0 41 16,0 0-1</inkml:trace>
  <inkml:trace contextRef="#ctx0" brushRef="#br0" timeOffset="14061.6476">11618 10349 0,'0'0'0,"0"-41"15,81 82 17,-81 41-32,123 40 15,-123-40-15,0 0 16,0 41-16,0-1 0,-82 1 31,82 0-31,-82 0 0,82-1 0,-81-122 16</inkml:trace>
  <inkml:trace contextRef="#ctx0" brushRef="#br0" timeOffset="14257.0338">12272 10962 0,'82'0'31,"0"0"-15,81 0-1</inkml:trace>
  <inkml:trace contextRef="#ctx0" brushRef="#br0" timeOffset="14399.962">12354 11249 0,'-41'0'16,"41"41"-16,123-41 31,-41 0-15,-42 0-16,42 0 15</inkml:trace>
  <inkml:trace contextRef="#ctx0" brushRef="#br0" timeOffset="14671.6789">13949 11208 0,'0'0'0,"-122"0"0,203 0 47,1 0-47,41 0 16,-41 0-16,0 0 15,-42 0-15</inkml:trace>
  <inkml:trace contextRef="#ctx0" brushRef="#br0" timeOffset="15000.4064">15176 10513 0,'0'0'16,"-40"-123"-16,-42 82 15,41 41 17,-41 82-1,82 0-31,0 40 15,0 42-15,0 81 16,0-81-16,0-41 16,0-1-16,-82 1 15,82-41-15,-41 0 16,-81 81-16,81-163 16,0 0-1</inkml:trace>
  <inkml:trace contextRef="#ctx0" brushRef="#br0" timeOffset="15141.7113">14522 11126 0,'82'0'16,"0"0"-16,-42 0 15,1 0-15,82 0 16,0-41-16</inkml:trace>
  <inkml:trace contextRef="#ctx0" brushRef="#br0" timeOffset="15371.3405">15463 10676 0,'0'0'0,"0"-82"16,0 123 46,-82 41-62,82 0 16,-82 163-1,82-122-15,0-41 0,0 41 16,0-83 0</inkml:trace>
  <inkml:trace contextRef="#ctx0" brushRef="#br0" timeOffset="15809.665">15667 11085 0,'0'0'0,"0"-82"16,82 82-1,-41 0 1,-41 82 15,0 0-31,0-41 16,0 0-16,-41 41 31,0-82-31,41 81 16,82-121 15,-41 40-16,-41-82-15,82 0 16,-82 0-16,122 41 16,-122-41-16,0 164 62,0 41-62,-40-41 0,40-41 16,0 0-16,0 40 31,0 1-31</inkml:trace>
  <inkml:trace contextRef="#ctx0" brushRef="#br0" timeOffset="16056.6166">16322 10799 0,'0'0'0,"0"-82"0,41 164 31,-41 0-15,0-1-16,82 1 16,-82 0-16,0 0 15,0 0-15,-82 163 16,0-163-1,0 0-15,41 40 16,-41-81-16,41-41 16</inkml:trace>
  <inkml:trace contextRef="#ctx0" brushRef="#br0" timeOffset="17564.2097">12477 10553 0,'0'41'63,"0"41"-63,0 41 15,0 0-15,0 40 16,0 1-16,-41 40 15,41-81 1,-82 0-16,82-41 0,-41-1 16</inkml:trace>
  <inkml:trace contextRef="#ctx0" brushRef="#br0" timeOffset="19355.6134">10063 12680 0,'0'-40'0,"0"-1"16,0-41 0,0 0-1,0 164 17,0 0-17,0-1-15,0 83 16,0-41-16,-82 0 15,82 40-15,0-40 16,0-41-16,0-1 0,0 1 16,-41-41-16,-40 41 15,40 0 1</inkml:trace>
  <inkml:trace contextRef="#ctx0" brushRef="#br0" timeOffset="19544.0543">9572 13376 0,'82'0'31,"123"0"-31,-42-41 16,-40 41-16,0 0 15,40-82-15,-81 82 16</inkml:trace>
  <inkml:trace contextRef="#ctx0" brushRef="#br0" timeOffset="19784.3024">10718 12926 0,'0'0'0,"0"-41"16,0 0-1,-82 41 17,82 82-17,-123 163 1,82-81-16,41 40 16,0-81-16,0-41 15,0 0-15,0-41 16,82 41-1</inkml:trace>
  <inkml:trace contextRef="#ctx0" brushRef="#br0" timeOffset="20310.3738">10922 13376 0,'0'0'0,"0"-41"16,0 0-1,41-41 1,0 82-16,41 0 16,-41 0-16,40 0 15,-81 41 1,0 41-16,0-41 15,0 0-15,0 41 16,-40-1-16,40-40 0,-82 41 31,82-164 1,0 41-17,41-40-15,40-1 16,1-41-1,-82 41-15,123 82 16,-123-82-16,0 123 47,0 0-47,0 41 16,-41 204-1,41-204 1,0-41-16,41 41 15,41-82 1</inkml:trace>
  <inkml:trace contextRef="#ctx0" brushRef="#br0" timeOffset="20541.7484">11781 13008 0,'0'0'0,"82"0"47,-41 82-31,-41-42-16,0 42 16,0 123-16,0-123 15,0 40-15,0-40 16,0 0-16,-82 0 15,0 0 1,41-42-16</inkml:trace>
  <inkml:trace contextRef="#ctx0" brushRef="#br0" timeOffset="21074.2672">10349 12476 0,'0'-82'15,"0"41"1,-81 41 31,-1 82-32,82 0-15,-41 0 16,41 40 0,0 1-16,0 0 0,0-41 15</inkml:trace>
  <inkml:trace contextRef="#ctx0" brushRef="#br0" timeOffset="21839.7815">12518 13253 0,'81'0'47,"1"0"-31,-41 0-16,0 0 15</inkml:trace>
  <inkml:trace contextRef="#ctx0" brushRef="#br0" timeOffset="21996.4268">12477 13580 0,'0'0'15,"41"0"17,40 0-32,1 0 15</inkml:trace>
  <inkml:trace contextRef="#ctx0" brushRef="#br0" timeOffset="23255.7012">14113 13417 0,'0'-82'0,"0"-41"16,0 41-1,0 42 1,0-1 0,-82 41-1,0 0 1,82 41-1,-82 40-15,82 42 16,-40 0-16,40-1 16,0 1-16,0-41 15,0-41-15,0 0 16,40-41 15,42 0-15,41 0-1,0-123 1,-123 82-16,82-41 0,-1-122 31,-81 122-31,0 41 0,0 0 16,0-41 0,0 164 30,0 41-30,0-41-16,0 81 16,0-122-1,0 41 1,41-82-16,0 82 16,41-82-1,-82-41-15</inkml:trace>
  <inkml:trace contextRef="#ctx0" brushRef="#br0" timeOffset="23539.4289">14767 12926 0,'0'0'0,"0"-82"15,0 0 17,0 123-17,0 82 1,0-82 0,-41 41-16,41-41 15,0 40-15,0-40 16,0 0-16</inkml:trace>
  <inkml:trace contextRef="#ctx0" brushRef="#br0" timeOffset="23925.6242">14931 12926 0,'0'82'63,"0"-41"-63,0 0 16,0 81-1,41-81 1,41-41-1,-41 0 1,40 0-16,-81-123 31,82 83-31,-82-1 0,0-41 16,0 0-16,-41 0 16,0 82-1,-40 0 1,81 82-1,-41 0-15,41 0 16</inkml:trace>
  <inkml:trace contextRef="#ctx0" brushRef="#br0" timeOffset="27696.1128">11454 15298 0,'0'-41'0,"0"-40"15,-41 81 1,41-82-1,-82 82 1,82 41-16,-41 204 31,41-122-31,0 0 16,0-1-16,0 1 16,0 0-16,0-1 15,0-40-15,0 0 16,0-41-16,0 0 15,0 0 1,-41-41-16,-40 0 31</inkml:trace>
  <inkml:trace contextRef="#ctx0" brushRef="#br0" timeOffset="27906.1647">10963 15953 0,'0'-82'16,"41"82"15,82-41-31,-42 41 16,1 0-16,0 0 16,0 0-16,0-82 15,40 82-15,-40 0 16,0-41-1</inkml:trace>
  <inkml:trace contextRef="#ctx0" brushRef="#br0" timeOffset="28144.2468">12068 15421 0,'0'-82'16,"0"41"0,0 0 15,-41 41 0,41 82-31,-41 0 16,41 41-16,0 0 0,-82 40 15,82 1-15,0-42 16,0 1-16,41 0 16,41 41-1,-41-164-15,40 40 16</inkml:trace>
  <inkml:trace contextRef="#ctx0" brushRef="#br0" timeOffset="28406.4498">12599 15994 0,'82'0'78,"0"0"-78,0 0 16,40 0-16,-40 0 0,0 0 15</inkml:trace>
  <inkml:trace contextRef="#ctx0" brushRef="#br0" timeOffset="28946.3257">13458 15748 0,'0'-41'16,"0"1"-1,82 40 1,0 0-16,-41 0 16,0 40-1,41-40-15,-82 123 16,0-82-16,0 82 15,-82-41 1,0-1 0,41-81-1,41-41 17,0 1-17,123-42-15,-123 41 16,82-41-16,-82 41 15,81 0-15,-81-41 0,82 42 32,-82-1-32,-41 122 62,41 1-62,-81 0 16,81 0-16,0 0 15,0-1-15,40 1 16,42 0 0</inkml:trace>
  <inkml:trace contextRef="#ctx0" brushRef="#br0" timeOffset="29207.3321">14236 15544 0,'0'0'0,"81"0"32,-40 41-17,-41 0-15,82 40 16,-82 42-16,0-41 0,0 0 15,0 0-15,0-1 16,-41 206 0,-81-165-16,40-81 15</inkml:trace>
  <inkml:trace contextRef="#ctx0" brushRef="#br0" timeOffset="29447.5832">14972 15953 0,'164'0'31,"-83"0"-31,124 0 32</inkml:trace>
  <inkml:trace contextRef="#ctx0" brushRef="#br0" timeOffset="29597.7511">15054 16403 0,'163'-41'47,"83"41"-31,-205-82-16</inkml:trace>
  <inkml:trace contextRef="#ctx0" brushRef="#br0" timeOffset="33357.1192">16854 16035 0,'81'0'110,"-40"0"-110,0 0 0,41 0 15,0 0 1,0 0 0</inkml:trace>
  <inkml:trace contextRef="#ctx0" brushRef="#br0" timeOffset="34293.9842">17222 15994 0,'0'-82'47,"0"41"-31,0 0-1,-82 41-15,0 0 16,41 0-1,-41 0 1,82 82 0,-81 41-16,-1 40 15,82-81 1,0 0-16,0 0 16,0 0-16,0-1 15,82-81 16,40 0-15,-81-41-16,0-40 16,41-1-1,-82 0-15,82 0 0,-82-41 16,123 83-16,-123-1 16,40-41-16,-40 41 15,0-41 1,-40 123 31,40 41-32,-41 0-15,41 122 16,-82-122-16,82-41 16,0 41-16,41-82 15,-41 41-15,122-41 31,-81 0-31,41 0 0,-41-41 16</inkml:trace>
  <inkml:trace contextRef="#ctx0" brushRef="#br0" timeOffset="34557.3026">17958 15176 0,'0'0'0,"0"-41"0,-41 41 15,41 82 17,0-1-17,0 42-15,0-82 16,0 0-16,0 0 15,0 41-15,0-41 16,0-1 0</inkml:trace>
  <inkml:trace contextRef="#ctx0" brushRef="#br0" timeOffset="34916.4079">18326 15217 0,'0'0'0,"-41"40"47,41 1-47,0 82 16,0-41-1,41 0 1,0-82-1,0 0-15,41 0 16,-82-41 0,82 41-16,-82-82 0,41 41 15,-41-41-15,0 41 16,0 0-16,0 1 16,-41 40-16,41-82 15,-123 82-15,82 0 16,41 41-16,-123 40 15,123 1-15</inkml:trace>
  <inkml:trace contextRef="#ctx0" brushRef="#br0" timeOffset="40108.1766">10595 18039 0,'0'-41'15,"-41"-41"-15,41 41 16,-82 0-16,82-40 16,-41 40-16,41 0 15,-82 41 1,42 82 15,40 40-31,0 1 16,0 41-16,0-1 0,0 83 31,0-124-31,0 1 0,0-41 16,0-41-16,0 41 15,0-41-15,0 40 16,-41-81 0</inkml:trace>
  <inkml:trace contextRef="#ctx0" brushRef="#br0" timeOffset="40277.7963">9940 18489 0,'0'0'0,"0"-41"32,82 41-32,41 0 15,41 0-15,204-82 31,-286 82-31</inkml:trace>
  <inkml:trace contextRef="#ctx0" brushRef="#br0" timeOffset="40518.0727">11127 18080 0,'0'-82'0,"-82"82"15,41 0 17,41 82-17,0 41-15,0-1 16,0 1-16,0 82 16,0-124-1,41 42-15,41-123 16,-82 41-16</inkml:trace>
  <inkml:trace contextRef="#ctx0" brushRef="#br0" timeOffset="40961.0442">11454 18366 0,'0'-41'16,"82"41"15,0 0-15,-82 123-1,0-82 1,0 0-16,-41 41 0,41-41 16,-82-41-16,82 40 31,0-80 0,82-42-31,-41 41 0,40-41 16,-81 41-16,82-41 15,-82 41-15,41 41 16,-41-81-16,0 162 47,0 1-32,0 41-15,0-41 0,0 0 16,0 81 0,41-81-16,41-82 15,-41 0-15</inkml:trace>
  <inkml:trace contextRef="#ctx0" brushRef="#br0" timeOffset="41176.0233">12149 18203 0,'0'0'0,"82"81"47,-82-40-47,41 0 15,-41 41-15,0 82 16,0-42-16,0 1 15,-41 0-15,41-41 16,-82-82-16</inkml:trace>
  <inkml:trace contextRef="#ctx0" brushRef="#br0" timeOffset="41409.2807">13008 18653 0,'41'0'32,"82"0"-32,0 0 15,122 0 1,-163 0-16,41-82 15</inkml:trace>
  <inkml:trace contextRef="#ctx0" brushRef="#br0" timeOffset="41642.4487">13499 18244 0,'0'0'0,"0"-41"16,0 122 31,0 1-47,0 0 16,0 204-1,0-204-15,41 41 16</inkml:trace>
  <inkml:trace contextRef="#ctx0" brushRef="#br0" timeOffset="42025.5577">14522 18448 0,'0'-82'15,"0"-40"1,0 81-16,0-41 16,0 0-1,-123 123 16,123 41-31,0 40 16,0 1-16,0 41 16,0-1-16,0 124 15,0-165 1,0-40-16,-41 0 16,41 41-16,-81-82 15,81 0-15,-41-41 16</inkml:trace>
  <inkml:trace contextRef="#ctx0" brushRef="#br0" timeOffset="42158.1618">14113 18898 0,'41'0'0,"41"0"15,-1 0-15,42-82 16,-41 82-16</inkml:trace>
  <inkml:trace contextRef="#ctx0" brushRef="#br0" timeOffset="42408.291">15013 18244 0,'0'0'0,"-123"-82"16,82 82-16,-41 0 31,1 82-15,81 40-16,0 1 15,0 41-15,0-1 16,0 83 0,0-124-16,81 1 15,-40-82-15,41 0 16,41-41-16</inkml:trace>
  <inkml:trace contextRef="#ctx0" brushRef="#br0" timeOffset="42607.9364">15299 18816 0,'41'0'47,"41"0"-31,0 0-16,40 0 15,-40 0-15,-41 0 0,0 0 16,-41-41 0</inkml:trace>
  <inkml:trace contextRef="#ctx0" brushRef="#br0" timeOffset="43324.9012">16076 18693 0,'0'-81'16,"41"81"-1,82 0 1,-82 0-1,0 0 1,41 41 0,-82 40-1,0-40-15,0 0 0,0 41 16,-41-41-16,-41 41 16,41-41-1,41-123 48,41 0-63,41 0 15,-82 41 1,41 41 0,-41-82-1,0 42 79,41 40-78,-41-41-1,0 0 1,81 41-16,-81-82 15,0 123 48,-81 82-63,81-42 0,0 42 16,0-41-16,0 41 31,0-42-31,40-81 15,83 0 1,-41 0-16,-82-81 16</inkml:trace>
  <inkml:trace contextRef="#ctx0" brushRef="#br0" timeOffset="43541.8817">16731 18366 0,'82'82'47,"0"-41"-32,-42 41-15,-40 163 16,0-122 0,0 0-16,0-42 15,0 42-15,0-41 16,0-41-16,0 0 15</inkml:trace>
  <inkml:trace contextRef="#ctx0" brushRef="#br0" timeOffset="43726.1352">17794 18612 0,'0'0'0,"41"0"32,0 0-32,41 0 15,-41 0-15,41 0 16,-41 0 0</inkml:trace>
  <inkml:trace contextRef="#ctx0" brushRef="#br0" timeOffset="43870.265">17713 18857 0,'0'0'0,"0"41"16,-41-41-16,82 0 31,81 0-31,-40 0 16,0 0-16</inkml:trace>
  <inkml:trace contextRef="#ctx0" brushRef="#br0" timeOffset="44500.6488">19390 18407 0,'0'0'0,"0"-82"0,0 123 63,-41 0-48,41 0 16,-41-41-31,-41 0 16,41 0 15,41-82-15,0 0-16,0 1 16,0-1-16,82 82 31,-82 41-16,123 81-15,-123-40 16,0 0-16,0 41 0,0 40 16,-41-40-1,0-41-15,-41 41 0,41-82 16,-40-41-16,40 81 16,0-81-1,41-81 1,0-1-16,0 0 15,0 0-15,0 41 16,41 41 0,-41 41-1,81 41-15,-81-41 16,82 41-16,0-41 0,41 40 31,-1-81-31</inkml:trace>
  <inkml:trace contextRef="#ctx0" brushRef="#br0" timeOffset="45008.9232">20208 18816 0,'0'0'0,"0"-123"16,0 83-1,0-1-15,0-41 16,0-41-1,-41 123-15,41-41 16,-41 41-16,0 0 16,-81 123-1,122 0-15,-41 40 16,41 1-16,0-41 16,0-42-16,0 1 15,0 0 1,0-41-16,81-41 31,1-82-31,-41 0 16,82-122-1,-123 81-15,41-41 0,-41 42 16,0 40 0,0 164 15,0 40-16,0 1-15,0-41 16,0 0-16,0-41 16,0 0-16,0 81 15,123-122 17,-83-41-32,-40 1 15</inkml:trace>
  <inkml:trace contextRef="#ctx0" brushRef="#br0" timeOffset="45225.1852">20781 17957 0,'0'0'0,"0"-123"16,0 205 30,0 41-46,-41-41 16,41 0-16,0-1 16,0 1-16,0 0 15,0-41-15</inkml:trace>
  <inkml:trace contextRef="#ctx0" brushRef="#br0" timeOffset="45557.1674">21067 18080 0,'0'0'0,"-41"41"47,41 41-47,0-1 15,0-40-15,0 0 16,0 41-1,41-82 1,41 0 0,-82-41-16,41 0 15,-41-41-15,0-40 16,0 81 0,-41 41-1,0 0 1,0 0-1,-41 41-15,82 41 16,-41-42 0</inkml:trace>
  <inkml:trace contextRef="#ctx0" brushRef="#br0" timeOffset="46013.8489">19349 20493 0,'0'0'0,"-41"0"16,-82 82-1,42-82 1,81 41-16,-41-41 16,122 0 15,42 0-15,41 0-16,368 0 31,-451 0-31</inkml:trace>
  <inkml:trace contextRef="#ctx0" brushRef="#br0" timeOffset="46225.2398">18776 21230 0,'0'0'0,"-82"-41"15,205 41 32,41 0-47,490 41 16</inkml:trace>
  <inkml:trace contextRef="#ctx0" brushRef="#br0" timeOffset="48010.5557">9286 8795 0,'0'0'0,"-82"0"16,0 0-16,0 0 15,-40 0 1,163 0 0,81 0-1,124 0-15,122-41 16,82 41-16,41 0 16,0 0-16,122-82 0,-122 82 15,655 0 1,-615 0-16,-122 0 15,0 0-15,-81 0 16,-124 0-16,-122 0 16,-123 0 31,-41 0-32</inkml:trace>
  <inkml:trace contextRef="#ctx0" brushRef="#br0" timeOffset="48401.8795">13786 8917 0,'41'0'31</inkml:trace>
  <inkml:trace contextRef="#ctx0" brushRef="#br0" timeOffset="50824.3617">8427 8385 0,'0'82'282,"0"-41"-267</inkml:trace>
  <inkml:trace contextRef="#ctx0" brushRef="#br0" timeOffset="54371.4247">23358 5195 0,'0'0'0,"0"-41"0,-41-82 15,-82 41 1,0 42 0,83 40-1,-83-82-15,-41 41 32,82 41-32,1 0 0,-1 0 15,-41 0-15,41 0 16,0 0-16,1 0 15,-83 0 1,82 0-16,0 41 0,1 41 16,-1-1-16,-41 124 15,-41-1-15,1 1 16,-1 163 0,164-204-16,0-1 15,0 1-15,0-41 16,41-42-16,0 42 15,41-82-15,81 41 16,-81-41 0,41-41-16,0 0 15,40 0-15,1 0 16,327-123 0,-246 41-16,-40 0 0,-1 1 15,-40-42-15,-82 41 16,0-81-16,-82 40 15,0 0 1,0 0-16,-41 42 0,0 40 16,-82-41-16,0 82 15,-40 0-15,-1 0 16,0 0-16,42 82 16,40-1-16,82-40 15</inkml:trace>
  <inkml:trace contextRef="#ctx0" brushRef="#br0" timeOffset="55224.6074">23971 10267 0,'0'0'0,"0"-82"0,0 41 15,41 0-15,-41-40 16,0-1-1,0 41-15,-122-82 16,81 123-16,0 0 16,-41 0-16,41 82 15,-41 123 1,41-124-16,41 1 16,0-41-16,0 41 15,0 0 1,41-82-16,41 0 31,-41 0-15,-41-41-16,41-82 15,41 41 1,-82 0-16,0-40 0,41 81 16,-41 0-1,0 123 16,81 0-31,-81 40 16,0 42-16,0 81 16,0-81-16,0 122 15,0 42 1,0-206-16,-40 1 16,40-41-16,-41 0 15,-41-42 1,0-40-1,41 0 1,41-81-16,-82-42 16,82 0-16,0-40 0,82-124 15,0 165 1,41 40-16</inkml:trace>
  <inkml:trace contextRef="#ctx0" brushRef="#br0" timeOffset="55472.0072">24503 10144 0,'0'0'0,"0"-41"16,0 1 0,-41 40-1,-40 0 1,81 81-1,-41 42-15,41 82 16,0-42-16,0 124 16,81-206-1,-40 42-15,41-123 16,-41 41-16</inkml:trace>
  <inkml:trace contextRef="#ctx0" brushRef="#br0" timeOffset="55905.2313">24871 10513 0,'0'0'0,"0"-41"0,82 41 32,-41 0-17,-41 41 1,0 40-16,0-40 15,0 0-15,0 0 16,-41 82-16,0-41 16,41-123 31,0-41-32,123 0-15,-123 0 16,82 0-16,-82 1 0,41-1 15,-41 41-15,0 123 63,0 0-63,0 40 16,0 1-16,0 0 15,0-42-15,0 1 16,0-41-1</inkml:trace>
  <inkml:trace contextRef="#ctx0" brushRef="#br0" timeOffset="56131.5804">25567 10226 0,'0'0'0,"82"0"31,-82 41-15,81 0-16,-81 41 15,0 0-15,0 40 16,0 42-16,0-41 16,0-1-16,-40 1 0,40-41 15,-41-82-15</inkml:trace>
  <inkml:trace contextRef="#ctx0" brushRef="#br0" timeOffset="56325.9701">26876 10594 0,'0'0'0,"123"0"47,-42 0-47,1 41 0,41 0 31</inkml:trace>
  <inkml:trace contextRef="#ctx0" brushRef="#br0" timeOffset="56475.965">26999 10922 0,'0'0'0,"-41"81"15,122-81 32,1 0-47,41 0 16,-82-41-16</inkml:trace>
  <inkml:trace contextRef="#ctx0" brushRef="#br0" timeOffset="58277.0929">29003 10308 0,'0'-82'15,"0"41"1,0 0 31,0 0 0,-41-40-32,41 40 1,0 0-1,0 164 32,0-1-47,0-40 16,0 41 0,0 0-16,0 40 0,0 42 15,0-83-15,0-40 16,0-41-1</inkml:trace>
  <inkml:trace contextRef="#ctx0" brushRef="#br0" timeOffset="58659.5545">29535 10185 0,'0'0'0,"0"82"47,0 0-32,0 41-15,-82 40 32,82-81-32,41 0 0,-41-41 15,82-41-15,-82 41 16,81-41-16,1-41 15,-82 0 1,123-41-16,-123 0 0,0-40 16,41-1-16,-41 0 15,-82-122 1,41 204-16,-82 41 16,1 41-1,122 40 1,0 42-16,82 82 15</inkml:trace>
  <inkml:trace contextRef="#ctx0" brushRef="#br0" timeOffset="59146.7932">30721 10594 0,'0'0'0,"0"-81"16,0-1 0,0 41-16,0 0 15,-82 41 17,-40 41-17,40 163 1,82-122-16,0 0 15,0 0-15,0 0 16,0-1 0,41-81-16,40 0 15,1 0 1,-41-81 0,41-1-16,-82-41 15,82-41 1,-82 42-16,82-1 0,-82 41 15,0 0 1,0 123 0,0 82-1,-41 245 1,41-286 0,0 0-16,0-41 0,41 40 15,40-81 1,-40 0-16</inkml:trace>
  <inkml:trace contextRef="#ctx0" brushRef="#br0" timeOffset="59577.2816">31703 9981 0,'0'0'0,"0"-41"0,-41-123 31,41 123-31,-41 41 0,41-41 16,-41 41 0,-41 0-1,82 41-15,-122 0 16,122 41-16,0-41 16,0 41-1,81 0 1,1-82-1,0-82 1,0 0 0,-82 41-1,82-41-15,-82 41 16,0 123 15,-41 41-15,41-41-16,0-1 15,-41 42-15,41-41 16,0 0-16,0 0 16</inkml:trace>
  <inkml:trace contextRef="#ctx0" brushRef="#br0" timeOffset="60578.0869">24749 12762 0,'0'-82'16,"0"42"-16,0-1 15,0 0-15,0-41 16,0 41 0,-82 41-1,82 41 1,-82 41-16,82 40 0,0 42 31,0-123-31,0 41 16,41-82-16,41 0 15,40 0 1,-40-41 0,0-82-1,-82 41 1,0 41-16,0-40 16,0 40-16,0-41 15,0 123 1,0 82-1,0 40-15,-41 1 16,41-1-16,0 83 16,0 40-16,-82-81 15,82-42-15,0-40 16,0 0-16,0-1 16,0-81-1,-41-41-15,41 41 0,-81-41 16,40 0-1,41-82-15,-123-40 16,123-1-16,0 0 16,0 42-16,41-1 15,0 0-15</inkml:trace>
  <inkml:trace contextRef="#ctx0" brushRef="#br0" timeOffset="60843.0021">25362 12926 0,'0'0'0,"0"-41"0,0-82 15,0 41 1,-82 164 46,82 0-62,0 41 0,0 0 16,0-1-16,0 1 16,123 81-1,-82-163-15,41-41 16</inkml:trace>
  <inkml:trace contextRef="#ctx0" brushRef="#br0" timeOffset="61044.536">25853 13212 0,'41'0'63,"41"0"-63,0 0 15,122 0 1</inkml:trace>
  <inkml:trace contextRef="#ctx0" brushRef="#br0" timeOffset="61584.0362">26589 12926 0,'0'-82'16,"41"82"-16,41 0 15,0 0 1,-41 0 15,-41 41-31,0 41 16,0 0-1,0-41-15,-41 40 16,0 1 0,41-41 15,0-123 16,123 41-47,-123 0 15,82-81-15,-82 81 16,41 0-16,-41-41 16,0 123 46,0 0-62,0 41 16,0 81-1,0-122-15,0 0 0,0 41 16,81-82 0,1 0-1,-82-41-15</inkml:trace>
  <inkml:trace contextRef="#ctx0" brushRef="#br0" timeOffset="61802.3264">27408 12640 0,'0'0'0,"0"40"63,81 1-63,-81 41 16,0-41-16,0 41 15,0 0-15,0 0 16,0-1-1,0 1-15,0 0 0,0-41 16</inkml:trace>
  <inkml:trace contextRef="#ctx0" brushRef="#br0" timeOffset="62013.1054">28389 12926 0,'0'-82'16,"41"82"-16,0 0 15,82 0-15,-82 0 16,0 0-16,41 41 16,-82 0-1</inkml:trace>
  <inkml:trace contextRef="#ctx0" brushRef="#br0" timeOffset="62126.638">28430 13171 0,'0'0'0,"41"0"47,82 0-47,0 0 0,-1-41 15</inkml:trace>
  <inkml:trace contextRef="#ctx0" brushRef="#br0" timeOffset="64844.531">30394 12721 0,'-123'0'0,"0"0"16,164 0 46,41 0-62,0 41 16,41-41-16,-1 0 15,1 0-15,0 0 16</inkml:trace>
  <inkml:trace contextRef="#ctx0" brushRef="#br0" timeOffset="65110.2904">31335 12394 0,'0'-41'16,"-82"41"30,82 82-30,0 41-16,0-41 16,0-1-16,0 1 15,-41 0-15,41 0 16,0 0-16,0-1 16</inkml:trace>
  <inkml:trace contextRef="#ctx0" brushRef="#br0" timeOffset="65577.3239">31744 12599 0,'0'0'0,"0"-82"16,0 0-1,-82 82-15,82 82 32,-82 41-17,82-83-15,0 42 16,0 0-16,0 0 16,0-41-16,0 0 15,0 0 1,123-41-16,-41 0 15,-1 0 1,1 0 0,0-123-1,-82 41 1,0 0-16,0 0 0,0 1 16,0-1-16,-41 0 15,-41 41 1,1 41-16,40 0 15,41 41-15,-82 0 16,82 82-16,0-42 16,0 1-1</inkml:trace>
  <inkml:trace contextRef="#ctx0" brushRef="#br0" timeOffset="66174.1867">32766 12844 0,'0'-41'0,"0"0"15,0 0 1,0-40-1,-40 40 17,-1 41-17,0 0 1,-82 81-16,123-40 16,-41 0-16,41 41 15,0 0-15,0-41 16,0 41-1,0-41-15,82-41 32,0 0-17,0 0 1,-1-123 0,-81 41-16,82-204 31,-82 245-31,41 41 15,-41-82-15,0 205 32,0-42-17,0 1-15,0 0 16,-82 0-16,82 0 16,0-41-16,0 81 15,41-122 1,41 41-16,-41-41 15,41 0-15,40-82 16,-81 1-16</inkml:trace>
  <inkml:trace contextRef="#ctx0" brushRef="#br0" timeOffset="67284.6845">33094 12190 0,'-41'0'15,"41"-82"63,0 41 1,0 0-48,0-41 0,0 0-15,0 1-1,0 40 1,-41 41 0,-41 0-1,41 81 1,41-40-1,0 41-15,0-41 16,0 0-16,0 41 16,41-82 15,0 0-15,82 0-1,-82-82 1,-41 0-16,0 41 15,81-41-15,-81 42 16,0 121 31,0-40-47,0 0 16,0 41-16,0-41 15,0 0-15,0 0 16,0 41-1,0-1-15</inkml:trace>
  <inkml:trace contextRef="#ctx0" brushRef="#br0" timeOffset="68977.8606">30639 8058 0,'-41'0'16,"0"0"15,41-41-15</inkml:trace>
  <inkml:trace contextRef="#ctx0" brushRef="#br0" timeOffset="71738.6271">28717 15380 0,'0'-123'15,"0"83"-15,0-1 16,0 0-16,0-41 16,0 41-16,-82 0 15,82-41-15,-41 82 16,41-81-16,-41 81 16,-41 0-1,0 40-15,41 83 16,41 0-16,-81 81 15,81-122 1,0-41-16,41 41 16,40-82-1,1 0-15,0 0 16,-82-41-16,82-41 16,-82 41-16,41-41 15,-41 1-15,0-1 16,0 0-1,0 0 1,0 123 0,0 41-1,0 41-15,0 40 16,0 42-16,0 40 16,0-81-16,0 122 15,0-163 1,0-41-16,0-41 0,0 40 15,-41-81 1,41 41-16,-82-41 0,0 0 31,0-81-31,41-1 16,41 0-16,0 0 16,0 0-16</inkml:trace>
  <inkml:trace contextRef="#ctx0" brushRef="#br0" timeOffset="72024.9226">29167 15217 0,'0'0'0,"0"-41"0,0-41 15,-82 205 32,82-1-47,0 328 32,0-327-32,0-41 15,0 0-15,41-42 16,41-40-16</inkml:trace>
  <inkml:trace contextRef="#ctx0" brushRef="#br0" timeOffset="72478.3078">29494 15503 0,'0'0'0,"41"-41"0,41-41 15,-42 82 1,42 0-1,0 82 1,-82-41-16,0 0 16,-41 41-1,41-41-15,-82-1 16,1 83 0,121-123 15,-40-82-31,82 1 15,-41 40-15,-41-41 16,123-82 0,-82 123-16,-41-41 15,0 123 17,0 0-17,0 0-15,0 41 16,0 0-16,0 0 15,0-41-15,0-1 0,41 42 16,81-82 0,-40 0-1,-41 0-15</inkml:trace>
  <inkml:trace contextRef="#ctx0" brushRef="#br0" timeOffset="72677.4111">30353 15217 0,'0'0'0,"0"-41"0,0-41 16,41 82 15,41 41-15,-82 0-16,0 0 0,81 81 16,-81 42-1,0-41-15,-40-1 16,40 1-16,-82-41 15,82 0-15,-82-82 16</inkml:trace>
  <inkml:trace contextRef="#ctx0" brushRef="#br0" timeOffset="72900.5938">31253 15626 0,'0'0'0,"-41"0"0,123 0 47,-41 0-47,81 0 15,-40 0-15,123 0 16,-123 0-1</inkml:trace>
  <inkml:trace contextRef="#ctx0" brushRef="#br0" timeOffset="73516.163">33094 15462 0,'0'0'0,"0"-82"15,0 0 1,0 41-16,-82 1 16,82-42-1,-41 82 1,-41 82-16,82-42 15,-82 1 1,82 164-16,0-164 16,0 0-16,0 41 15,41-82 1,0 0 0,41-41-1,-82 0 1,82-41-16,-82 41 15,0 0-15,41-41 16,-41 0-16,0 42 16,0 121 15,0 42-31,0 0 16,0 81-16,0 1 15,-82-1-15,82-40 16,0-41-16,0-41 15,-82-1-15,41 42 16,0-123 0,-41 0-1,82-41 1,-40-41-16,40-40 16,0-124-1,81 123-15,1 42 0,0-42 16</inkml:trace>
  <inkml:trace contextRef="#ctx0" brushRef="#br0" timeOffset="73808.2566">33666 15135 0,'0'0'0,"0"-41"0,0 0 16,-122 82 31,122 41-47,0 40 0,-41 1 15,41-41-15,0 41 16,0 40-1,0-122-15,122-41 16,-81 82-16</inkml:trace>
  <inkml:trace contextRef="#ctx0" brushRef="#br0" timeOffset="73982.3921">33994 15339 0,'81'0'47,"1"0"-47,41 0 16,-41 41 0,-41-41-16</inkml:trace>
  <inkml:trace contextRef="#ctx0" brushRef="#br0" timeOffset="74595.6154">34689 15217 0,'0'-82'15,"123"82"1,-41-41-1,-42 41 1,1 0 0,-41 41 15,0 81-15,0-40-1,-41 0 1,1-41-1,40 41-15,-82-82 16,123-41 31,40-82-31,1 82-1,-41-41-15,0 42 16,41-1-16,-82-41 15,82 82-15,-82-41 16,41 41 0,-41-41-16,0 123 47,0 0-47,-123-1 15,123 1-15,0 0 16,0-41-16,0 0 15,0 41 1,41-82-16,0 0 16,0 0-16,40 0 15,1 0-15,-82-41 16</inkml:trace>
  <inkml:trace contextRef="#ctx0" brushRef="#br0" timeOffset="74828.6727">35589 15012 0,'0'0'0,"41"41"63,-41 41-63,0-41 15,0 40-15,0-40 16,0 82-1,0-41-15,-41 0 16,41 0-16,0-1 16,-82-81-1</inkml:trace>
  <inkml:trace contextRef="#ctx0" brushRef="#br0" timeOffset="75212.1116">35753 15012 0,'0'-41'16,"0"0"15,81 41-15,-40 82-1,-41 0-15,82 0 16,-82-1-16,41 124 15,-41-123 1,0 0-16,0-1 0,0 42 16,0 0-1,-123 40-15</inkml:trace>
  <inkml:trace contextRef="#ctx0" brushRef="#br0" timeOffset="75870.6228">30557 17548 0,'0'0'0,"41"0"16,0 0-1,123 0 1,-82 0-16,40 0 16,1 0-16,-41 0 15</inkml:trace>
  <inkml:trace contextRef="#ctx0" brushRef="#br0" timeOffset="76020.5402">30639 17916 0,'0'0'0,"82"0"31,0 0-31,41 82 16,40-82-16</inkml:trace>
  <inkml:trace contextRef="#ctx0" brushRef="#br0" timeOffset="78765.9087">32685 17507 0,'0'0'0,"-41"0"0,41-41 16,0-40 0,0-1-1,0 0-15,41 82 16,40 0 0,1 82-1,-82-41-15,0 40 16,0 1-16,0 0 15,0 82 1,-82-123-16,42 40 16,-42 1-1,123-82 32,40 0-31,-40 0-16,0-82 0,0 82 15,41-41-15,41-81 16,-82 81 0,-41 0-16,81-41 15,-81 41-15,0 0 16,82-40-16,-82 40 16,0-41-1,-41 82 32,41 82-47,-82 40 16,82-40-16,0 82 15,0-123 1,41 81-16,41-122 16,0 0-1,-41 0-15,0-41 16,41 1-1,-82-42-15,0 0 16,41-41-16,-41 41 16,0 1-1,0 40-15,0 0 0,-41 41 16,-41 0 0,41 41-1,41 41-15,0-42 16</inkml:trace>
  <inkml:trace contextRef="#ctx0" brushRef="#br0" timeOffset="79278.8677">34035 17589 0,'0'0'0,"0"-41"15,81-82 1,-81 83 0,-41 40 31,-40 40-47,81 42 0,-82 0 15,82 0-15,-41 0 16,41-41-16,0-1 15,0 42 1,82-82 0,0 0-1,-1-41 1,-81 0-16,41-40 16,-41-1-16,82 0 15,-82 0-15,0 41 16,0 123 15,0 0-15,0 0-16,0 0 15,0-42-15,0 1 16,0 0 0,41-41-16,0 0 15,41 0-15,0 0 16</inkml:trace>
  <inkml:trace contextRef="#ctx0" brushRef="#br0" timeOffset="79666.6486">34730 17262 0,'0'0'0,"0"-41"0,0 0 15,0-41-15,0 0 16,0 41 15,-41 41-15,41 82-1,-82-41-15,82 0 16,0 82 0,0-82-1,41-41 1,0-41-1,0-41 1,-41 41-16,82-41 16,-82 123 15,0 0-15,0 205-1,0-124 1,0-40-16,0 0 15,0-41 1</inkml:trace>
  <inkml:trace contextRef="#ctx0" brushRef="#br0" timeOffset="79974.6989">33298 18734 0,'0'0'0,"-82"0"0,82 82 31,123-82-15,82 0-16,40 0 16,-81 0-16,122 0 31,-204 0-31</inkml:trace>
  <inkml:trace contextRef="#ctx0" brushRef="#br0" timeOffset="80154.8882">33666 19225 0,'0'0'15,"-41"0"1,82 0 0,82 82-16,0-82 15,40 0-15,124-82 16,-205 41-1</inkml:trace>
  <inkml:trace contextRef="#ctx0" brushRef="#br0" timeOffset="81129.1407">38002 6954 0,'0'0'0,"0"-82"16,0 41-16,0 0 15,0-41-15,0 41 16,0 1 0,-40 40-1,-42 0 1,41 0-16,0 81 0,-41 1 16,41 0-16,41 41 15,0-82-15,0 40 16,0 1-1,41-82 1,41 0 0,-41 0-1,41-41 1,-1-40 0,-81 40-16,0-41 15,0 41-15,41 41 0,-41 41 31,0 41-15,0 40-16,0 1 16,-81 163-1,81-163-15,-82 41 16,82-1-16,-82 83 16,82-83-16,-41-81 15</inkml:trace>
  <inkml:trace contextRef="#ctx0" brushRef="#br0" timeOffset="84046.1116">6177 10922 0,'0'0'0,"0"-41"0,-123 41 15,0 0 1,83-82-16,-1 82 15,-41 0-15,41 0 16,0-41-16,-41 41 0,41 0 31,-40 0-31,40 0 16,122 0 78,42 0-94,41 0 15,81 0-15,164 0 16,-163 0 0,-83 0-16,1 0 15,0 0-15,-83 0 16,1 0-16,0 0 0,-82-41 78,-41 41-47,-41-82-31,41 82 16,-81 0-1,81 0-15,0 0 16,-41-41-16,41 41 16,123 0 46,0 0-46,0 0-16,-41 0 15,-1 0-15,83 41 32,-123 41-32,82-82 0,-82 82 15,0 41 1,-123-42 0,41 1-16,42-41 15,40 41 16,81-82-31</inkml:trace>
  <inkml:trace contextRef="#ctx0" brushRef="#br0" timeOffset="84600.7781">8427 9940 0,'0'0'0,"0"-41"0,-82-41 15,82 41-15,0 0 16,0 0-16,-41 41 0,41-81 15,0 122 32,-82 163-47,82-40 16,0-1-16,0 1 16,0 0-16,0 81 15,0 82 1,0-163-16,0-41 15,0-42-15,0-40 16,0 41 0,41-82 15,-41-123-31</inkml:trace>
  <inkml:trace contextRef="#ctx0" brushRef="#br0" timeOffset="86049.2289">8100 9572 0,'0'0'0,"-41"0"16,0 0-1,41-41-15,82 41 32,122 0-17,82 41-15,1-41 16,-42 0-16,42 0 16,-42 0-16,-40 82 15,122-82-15,164 0 16,81 0-16,1 0 15,41 0-15,-83 0 16,-40 0-16,-41 81 16,-41-81-16,0 0 15,-81 0-15,-83 0 0,123 0 32,-245 0-32,-82-41 0,0 41 15,41 0 16,-41 0-15,-1 0 0,1 0-1,-41 41 1,82-41-16,-41 0 31,0 41 0,41 0-15,-82 41 15,41-82-31,-41 41 16,82-41-16,-1 0 31,-81 41-31,41-41 31,-41 82-31,0-42 32,41 42-32,-41-41 0,0 41 15,0-41-15,0 41 16,0 0-16,0-1 16,82 42-16,-82 163 15,0-81 1,82-41-16,-82 40 15,0-81-15,0 122 16,0-163 0,0 0-16,0 0 15,0-1 1,0-40 0,-41-41 30,0 0-46,-164 0 16,83 0-16,-42 0 16,0 0-16,-122 0 15,-41-81-15,0 81 16,-82-82-16,81 82 16,1-123-16,-82 123 15,-123-82-15,41 82 16,-40-82-16,40 82 15,0-81-15,41 81 16,82 0-16,-41-82 0,122 82 16,124 0-1,-1 0-15,41 0 0,41 0 32,1 0-32,40 0 0,0 0 15,-41 0 1,41 0-1,0 0 79,41-82-63,0 123 94</inkml:trace>
  <inkml:trace contextRef="#ctx0" brushRef="#br0" timeOffset="89363.5677">11986 14808 0,'-82'0'15,"82"-41"1,-82 41-16,41 0 16,41-41-16,123 41 46,0 0-30,81 0-16,83 0 16,-42 0-16,41 0 15,-40 82-15,-83-82 16,1 0-16,41 0 16</inkml:trace>
  <inkml:trace contextRef="#ctx0" brushRef="#br0" timeOffset="89616.2647">12436 15053 0,'0'0'0,"-123"0"0,0 0 15,82 0 1,82 0 15,82 0-15,82 0-16,40 0 15,-41 0-15,124 0 16,-124 0 0,-81 0-16,-41 0 0</inkml:trace>
  <inkml:trace contextRef="#ctx0" brushRef="#br0" timeOffset="93313.5949">22458 14644 0,'-82'0'94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16:1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40048 6095 0,'0'0'0,"0"-41"0,0 0 15,0-41 1,0 41 0,0 0 15,-82 41 0,82 41-31,-82 0 16,82 205-1,0-124-15,0 1 16,0-41-16,0 41 0,0-1 16,0-40-16,0-41 15,0 82 1,-41-123-16,41 82 15,-41-82-15,41 40 16,-81-40-16</inkml:trace>
  <inkml:trace contextRef="#ctx0" brushRef="#br0" timeOffset="219.6479">39393 6667 0,'82'0'15,"-41"0"1,41 0-16,0 0 16,40 0-16,1 0 15,41-81 1,-82 81-16,-42 0 15,-40-82-15</inkml:trace>
  <inkml:trace contextRef="#ctx0" brushRef="#br0" timeOffset="510.4145">40580 5890 0,'0'0'0,"0"-82"16,0 42 0,0 80 46,0 42-62,0 0 16,0 0-16</inkml:trace>
  <inkml:trace contextRef="#ctx0" brushRef="#br0" timeOffset="849.936">41071 6258 0,'0'-81'15,"0"-1"1,0 123 31,-82 0-47,82 40 15,0 1-15,-41 0 16,41 41-16,0-1 16,0 1-16,0 0 15,0-41-15,0-41 16,0 0-16,41-41 15,-41 81-15,82-81 16</inkml:trace>
  <inkml:trace contextRef="#ctx0" brushRef="#br0" timeOffset="1344.5093">41316 6667 0,'0'0'0,"0"-81"15,0 40 1,41 41-16,41-82 16,-41 82-1,-1 123 17,-40-82-32,0-1 0,0 83 31,0-82-31,0 41 15,-40 0 1,40-123 31,40 0-47,-40 0 16,82-82-16,-82 41 15,41 1-15,-41 40 16,0-41-16,41 41 15,-41 123 32,0-41-47,0 41 16,0 40-16,0-81 16,0 0-16,0 0 15,0 41-15,0-41 16,0 0-1</inkml:trace>
  <inkml:trace contextRef="#ctx0" brushRef="#br0" timeOffset="1644.7243">42093 6299 0,'0'0'0,"0"-41"16,82 41 31,-82 41-47,41 41 15,-41-41-15,0 41 16,0 0-16,0 40 15,0 42 1,0-41-16,0-41 16,0-1-16,0 1 0,-123 0 15</inkml:trace>
  <inkml:trace contextRef="#ctx0" brushRef="#br0" timeOffset="1876.6056">42870 6749 0,'0'-41'15,"82"41"-15,-41 0 16,0 0-16,41 0 15,-41 0 1,-41 82 0</inkml:trace>
  <inkml:trace contextRef="#ctx0" brushRef="#br0" timeOffset="2027.1869">42911 7077 0,'0'0'0,"123"0"62,-82 0-62,41 0 16</inkml:trace>
  <inkml:trace contextRef="#ctx0" brushRef="#br0" timeOffset="5767.2207">44220 6790 0,'0'-82'0,"0"41"32,0 1-17,41 40-15,41 0 31,0 0-31,0 122 16,-82 1 0,0-82-1,-41 82 1,-41-42 0,-41 1-1,205-204 48,-82 81-63,82-41 15,-41 41-15,-41 0 16,163-41-16,-163 41 16,82-41-16,-82 42 31,41-42-31,-41 41 15,0 82 48,0 41-63,0-1 16,-82 42-16,82 0 0,0-41 15,0 40 1,0-81-16,0 0 0,41 41 15,82-41 1,-41-41-16,0 0 16,-42 0-16,42 0 15,-41-82-15</inkml:trace>
  <inkml:trace contextRef="#ctx0" brushRef="#br0" timeOffset="7018.6807">45652 6790 0,'0'-41'16,"0"0"15,-41 41 16,-41 41-31,82 41-1,0-41-15,0 0 16,0 82 0,0-42-1,82-81 1,-82 41-16,82-41 15,0 0 1,0 0-16,-1-122 31,-81 81-31,123 0 0,-123-41 16,41 41-16,-41-41 16,0 41-1,0 82 48,-82 41-63,82-41 15,0 41-15,-41 0 16,41-1 0,0-40-16,82-41 31,0 0-31,-41 0 0,0 0 15,41 0 1,40-122 0,-122 81-16,41 0 15,-41-41-15,0 0 16,0 0 0,0 1-1,-82 81 1,1 0-1,40 0 1,41 40-16,-82 1 0,82 0 16,-82 41-1,82-41-15,0 0 0,0 41 16,41-82 0,41 82-1,-41-82-15,41 0 16,-42 0-16,1 0 15,0-41-15,82 41 16,-41-82-16,81-41 16,-122 123-1,-41-82-15,82 82 16,-82-41-16,0 0 16,0-40 30,0 122-30,-82-41 0,82 81-16,0 1 15,41-82 1,-41 41-16,41 41 16,-41 0-1,0-41 1,-41 0-1,-41 40 1,1-81-16,-1 0 31,41 0-31</inkml:trace>
  <inkml:trace contextRef="#ctx0" brushRef="#br0" timeOffset="7648.6444">47329 6749 0,'0'0'0,"41"0"16,-41-41-16,41 41 0,-41-41 15,41 41 1,41 0 0,-82 41-1,0 41 1,0-41-16,0 0 16,0 41-16,0-41 15,-41-41-15,41 82 16,-41-82-16,41 40 31,0-80 0,41-42-15,-41 41-16,82-41 16,-82 41-16,82 41 15,-82-123-15,81 123 16,-81-81-16,41 81 15,-41-41 1,0 82 31,0 40-47,-82 42 16,82-41-16,-81-41 15,81 41-15,0-41 0,41-1 31,-1-40-31,83 0 16,-41 0 0,-41 0-1</inkml:trace>
  <inkml:trace contextRef="#ctx0" brushRef="#br0" timeOffset="10998.6088">48679 6954 0,'0'0'0,"-41"0"0,0 0 47,123 0 0,41 0-47,0 0 16,122 0-1,-163 0-15,0 0 16,-41 0-16,0 0 16</inkml:trace>
  <inkml:trace contextRef="#ctx0" brushRef="#br0" timeOffset="11284.6355">49211 6708 0,'0'0'0,"-41"0"15,41-41-15,0 1 32,0 80-1,0 1-16,0 41-15,0 123 16,0-123-16,0-1 16,0 1-1,0 0-15,0 0 0</inkml:trace>
  <inkml:trace contextRef="#ctx0" brushRef="#br0" timeOffset="12385.6726">50193 6831 0,'0'-123'0,"0"42"15,0-1 1,0 41-1,-82 41 17,41 0-17,0 82-15,41-41 16,-82-1-16,82 42 16,0-41-16,41 0 15,41 41-15,-41-82 16,41 123-1,0-123-15,-82 81 0,0-40 32,-41-41-17,-41 0 1,0 0 0,41 0-16,0 0 15,41-81-15,-123 40 16,123-41-1,-40 82 1,40 82 0,0-1-1,0-40 1,81-41 0,-40 0-16,0 41 0,41-41 15,-41 0-15,82 0 31,-82 0-31,-1-82 0,42 82 16,-82-122-16,82 40 16,-41-123-1,-41 164-15,0 1 16,0 80 31,0 1-47,0 0 15,0 41-15,0-41 16,0 41-16,0 0 16,82-82 31,-41 0-32,41-123 1,-82 82-16,40 0 15,1 41 32,-41 82-31,82-82-16,-82 41 16,41-41-1,-41 82 1,41-82-16,41-82 15,-82 41 1,82 41 0,-82-82-16,41 82 31,-41 41-15,0 0-1,40-41-15,-40 123 16,82-123-16,0 41 15,-41-41-15,0 0 16,-41-41 0,0-82-16</inkml:trace>
  <inkml:trace contextRef="#ctx0" brushRef="#br0" timeOffset="12499.731">51338 6340 0</inkml:trace>
  <inkml:trace contextRef="#ctx0" brushRef="#br0" timeOffset="13018.1851">51952 6667 0,'41'0'62,"-41"41"-46,0 0-16,0 41 0,-82 0 16,82-41-1,82-41 48,-1-82-48,-40 0-15,41 41 16,-41-81 0,41 122-16,-82-82 15,-82 204 32,82-40-47,-82 0 0,82-41 16,0 41-16,0-41 15,0 41 1,123-82-16,0 0 16,-41 0-16,-1-41 15</inkml:trace>
  <inkml:trace contextRef="#ctx0" brushRef="#br0" timeOffset="13811.9394">39598 8590 0,'0'-41'15,"0"0"1,0-41 0,-41 82-16,41-81 15,-41 81 1,41 81 0,-82 42-16,82 0 15,0 40-15,0 1 16,0 0-16,0-1 15,-41-40-15,41 0 16,0-41-16,0 122 16,-81-163-1,81 0 1,-41-41-16,-41 0 31,82-41-31</inkml:trace>
  <inkml:trace contextRef="#ctx0" brushRef="#br0" timeOffset="13999.4979">38984 9285 0,'41'0'31,"0"0"-31,41 0 16,0 0-16,40 0 15,1-81-15,82 40 16,-124 41 0,1-82-16</inkml:trace>
  <inkml:trace contextRef="#ctx0" brushRef="#br0" timeOffset="14209.797">40048 8590 0,'0'0'0,"0"-82"16,0 164 31,0-41-32,0 0-15,0 122 16,0-122-1</inkml:trace>
  <inkml:trace contextRef="#ctx0" brushRef="#br0" timeOffset="14452.2541">40334 8549 0,'0'0'0,"0"-82"31,0 123-15,0 0-1,0 123 1,0-82-16,0-1 0,0 1 16,-41 41-1,41-82-15</inkml:trace>
  <inkml:trace contextRef="#ctx0" brushRef="#br0" timeOffset="14768.5766">40621 9122 0,'0'-82'16,"-41"164"31,41 0-32,-41-1-15,41 42 16,0 0-16,0 0 15,0-1-15,0 1 16,0-41-16,0 0 16,41-82-1</inkml:trace>
  <inkml:trace contextRef="#ctx0" brushRef="#br0" timeOffset="15215.3525">40948 9531 0,'0'0'0,"0"-82"16,41 82-1,0 0-15,40 0 16,1 0 0,-82 41-1,0 41-15,0-41 16,0 0-16,-41 40 15,-40 1 1,81-123 31,40-41-47,-40 42 16,82-42-1,-82 0-15,82-41 0,-82 82 16,82 0-16,-82-40 15,0 121 17,0 1-17,-41 41-15,41 0 16,0 41-16,-41 40 16,41-81-16,0-41 15,0 41 1,41-82-16</inkml:trace>
  <inkml:trace contextRef="#ctx0" brushRef="#br0" timeOffset="15455.3432">41561 9204 0,'0'0'0,"0"-41"0,0-41 16,82 0-1,-41 82 1,-41 82 0,41 0-16,-41 40 0,0 1 15,0 0-15,0 0 16,0 122 0,0-81-16,0-83 15,0-40-15,-82-41 16</inkml:trace>
  <inkml:trace contextRef="#ctx0" brushRef="#br0" timeOffset="15665.8279">42666 9408 0,'82'0'47,"0"0"-47,-42 0 15,1 0 1,-41 41 0</inkml:trace>
  <inkml:trace contextRef="#ctx0" brushRef="#br0" timeOffset="15815.4928">42584 9776 0,'41'0'47,"82"0"-47,-1 0 15,-81 0-15,0 0 0</inkml:trace>
  <inkml:trace contextRef="#ctx0" brushRef="#br0" timeOffset="16939.4663">44343 9572 0,'0'-82'16,"0"41"-16,0 0 31,41-41-31,41 82 32,0 0-32,-82 41 15,41 0-15,-41 0 16,0 41-16,0 41 15,0-42-15,0 1 16,-82 41 0,82-82-16,-82-41 15,82 41-15,0-164 47,123 41-47,-123 41 16,81 0-16,-81-40 15,82 40-15,-82 0 16,82-41-16,-82 41 16,82 41-16,-82-41 15,0-41 1,-82 82 31,82 41-32,-41 0-15,41 41 16,-41 122 0,41-122-16,0-41 0,0 0 15,41 82 1,41-123 0,-41 41-16,82-41 15</inkml:trace>
  <inkml:trace contextRef="#ctx0" brushRef="#br0" timeOffset="17469.2838">43689 9817 0,'0'-41'16,"81"41"47,-40 0-48,41 0-15,-41 0 0,0 0 16,41 0-1</inkml:trace>
  <inkml:trace contextRef="#ctx0" brushRef="#br0" timeOffset="18688.077">45407 9531 0,'0'-82'15,"0"0"1,0 41 0,-82 41 30,41 0-46,41 82 16,0 0 0,0 0-16,0-41 15,41-41-15,41 122 16,-41-40 0,-1-82-16,-40 41 15,0 41 1,-81-82 15,-42 0-15,41-41-1,82-41 1,-82 82-16,82-41 16,41 41 15,0 0-16,-41 41 1,41 0 0,41 41-1,-41-82 1,41 0 0,-1 0-1,1 0-15,-82-123 16,82 82-16,-82 0 15,0-40-15,41 81 16,-41-82-16,0 123 47,0 0-47,0-1 16,0 1-16,0 82 15,0-82 1,41-41-1,82 0 1,-83 0 0,1 0-1,-41-123-15,41 123 16,41 0 31,-82 41-32,41-41-15,0 41 16,41-41 15,-41-82 1,-41 123 14,41-41-46,-41 41 16,81-41 0,-40 0-1,41 0 1,0 0 0,-82-123-1,0 82-15</inkml:trace>
  <inkml:trace contextRef="#ctx0" brushRef="#br0" timeOffset="18831.8999">46388 9326 0</inkml:trace>
  <inkml:trace contextRef="#ctx0" brushRef="#br0" timeOffset="19331.7562">46961 9531 0,'0'-82'16,"41"82"-16,0 0 31,41 0-15,-82 41-16,0 82 15,0-82 1,-41-1-16,0 83 15,41-164 32,82 0-31,-41-40-16,40-42 16,-81 41-16,82 0 15,-82 41-15,41-41 16,-41 205 31,0-41-47,0 0 15,0 0-15,0-1 16,0-40-16,0 41 16,0-41-1,0 0-15,82-41 0,0 0 16,0 0-16</inkml:trace>
  <inkml:trace contextRef="#ctx0" brushRef="#br0" timeOffset="19707.351">47984 9654 0,'0'-82'47,"41"82"-31,81-41-1,-40 41-15,0 0 16,-41 0-16,0 0 15,41 0-15,-41 0 16,-1 0 0,42 0-16,-164 0 78</inkml:trace>
  <inkml:trace contextRef="#ctx0" brushRef="#br0" timeOffset="19961.8802">48229 9326 0,'0'-82'0,"0"123"47,0 82-47,0 0 15,0 0-15,0-1 16,0-40-16,0 41 16,0-41-16,0-1 15,0-40-15,-41-41 16,41 41-16</inkml:trace>
  <inkml:trace contextRef="#ctx0" brushRef="#br0" timeOffset="21387.8457">49497 9408 0,'0'0'0,"0"-41"0,0 0 16,0-41 0,-41 82 15,-81 0-16,122 82 1,-41 41-16,41-41 16,0 0-16,0-1 0,0 1 15,0-41-15,82 82 16,-41-123 0,-1 0-16,42 0 15,-41 0-15,0 0 16,41-41-16,-41 0 15,0-41-15,40-40 16,-81 40 0,0 0-16,0 41 15,0 123 32,0-41-31,-40 122-1,40-122-15,0 0 0,40 41 16,42-82 0,-41 0-1,41 0 1,41-82 0,-123 41-16,0 0 15,41-81-15,-41 40 16,0 0-16,0-41 15,-82 82 1,41 41 0,0 0-16,-82 123 15,123-82 1,0 0-16,0 41 16,0 0-16,0-42 15,82 42 1,-41-82-16,0 0 15,41 0-15,-41 0 16,40 0-16,1 0 16,0 0-16,0 0 15,-41-82-15,-41 42 16,82-1-16,-82-41 0,0 41 16,0 0-16,0 0 15,-41 41 16,0 0-15,41 82 0,0-41-1,0 122 1,0-122 0,82-41-16,-82 82 15,0 0 1,-41 0-1,-41-82 1,82 41-16,-82-41 0,41 0 16</inkml:trace>
  <inkml:trace contextRef="#ctx0" brushRef="#br0" timeOffset="21886.4867">51175 9654 0,'0'-41'16,"81"41"0,-40 0-1,-41 81 16,0-40-31,0 41 16,0-41-16,0 0 16,-82 41-1,123-123 32,41-82-31,-82 41-1,123 1-15,-123-1 0,41 0 16,-41 41 0,0 123 15,0 0-15,0-1-16,0 83 31,0-123-31,0 0 0,41 41 15,40-82 1,1 0-16,41 0 16,-41-41-16,0 0 15</inkml:trace>
  <inkml:trace contextRef="#ctx0" brushRef="#br0" timeOffset="24152.9557">49129 9040 0,'0'-41'15,"0"123"79,-41-41-94,-41 81 16,42-81-1,-42 0 17,82-123 15,0 42-47,0-42 15,0 41-15,0 0 16,0 0-1,41 41-15,-41-82 0,81 82 16,-40 82 0,-41 0-1,82 0-15,-82-1 16,0 1-16,0 0 16,0 41-16,-82-41 15,41-1-15,-40 1 16,40 0-16,-82-41 15,123 0-15,-41-41 16,0 0 15,41-41-31,0-82 16,0 41 0,41 42 15,41 40-16,-82 40-15,82-40 16,-82 123-16,82-123 16,-82 123-16,122-82 15,-81-41-15</inkml:trace>
  <inkml:trace contextRef="#ctx0" brushRef="#br0" timeOffset="28437.4446">20208 13090 0,'0'0'0,"-41"0"0,0 0 31,82 0 16,0 0-31,0 0-16,0 0 15,82 0-15,-83-41 0,1 41 16,41 0-16,-41 0 16,0 0-1</inkml:trace>
  <inkml:trace contextRef="#ctx0" brushRef="#br0" timeOffset="28982.4007">21190 12844 0,'0'-82'16,"0"41"15,41 41-31,40 0 0,-40 0 16,0 0-16,82 164 15,-123-82 1,0 0-16,0-1 16,0-40-16,-41 41 15,41-41-15,-123 41 16,82-41-1,41-82 17,0-41-32,0 41 15,123-41-15,0-163 32,-41 163-32,-41 0 0,-41 0 15,81 82-15,-81-81 16,82 40-1,-123 82 17,41 40-17,-81 42-15,81 41 16,-82 81-16,82-81 16,0-41-16,0-42 15,0 1-15,0-41 16,41-41-16,81 82 15,-40-82-15,-41 0 0,0 0 16</inkml:trace>
  <inkml:trace contextRef="#ctx0" brushRef="#br0" timeOffset="29971.9377">22458 13171 0,'0'0'0,"82"-122"16,-82-1 0,0 41-1,0 41 1,-41 41 0,-41 82-1,82-41 1,0 41-16,0 0 15,0-1-15,0 1 16,41-41-16,0 0 16,-41 82-1,0-82 1,0-1 0,-123-40 15,82 0-31,0 0 15,41-122 1,-82 40-16,82 41 16,41 82 31,0 41-32,41-82 1,0 0-16,-41 41 15,0-41-15,81 0 16,-81 0 0,-41-82-16,41-82 31,-41 123-15,0-40-16,0 121 31,0 1-31,0 41 15,0-41-15,0 41 16,0-41 0,82-41-1,-41 0 1,41 0 0,0-123-1,-82 82-15,40 41 31,-40-82-31,82 123 32,-41 41-32,0-41 15,41-41 1,-82 82 0,82-123-1,-41 0 1,40 41 31,1 0-32,0 0 1,0 0 0,-41 0-16,41 0 15,-82-41-15,81 41 16,-81-82-16,0 41 15,0-40-15</inkml:trace>
  <inkml:trace contextRef="#ctx0" brushRef="#br0" timeOffset="30114.6339">23603 12640 0</inkml:trace>
  <inkml:trace contextRef="#ctx0" brushRef="#br0" timeOffset="30602.0051">24135 13130 0,'0'-40'16,"0"-42"-16,41 82 31,0 0-31,-41 41 16,0 81-1,0-40-15,0-41 16,0 0 0,-82 82-16,123-123 62,-41-82-62,123 41 16,-82 0-16,-41-82 15,81 42-15,-81-1 0,0 41 32,0 164-17,0-1 1,0-40-16,0 82 31,0-83-31,0 1 0,0-41 16,123 0-16,-82-41 15,82 82-15,-41-82 16</inkml:trace>
  <inkml:trace contextRef="#ctx0" brushRef="#br0" timeOffset="30822.0484">25076 13417 0,'82'0'47,"0"0"-47,40 0 16,1 0-16,-82 0 15,41 0 1</inkml:trace>
  <inkml:trace contextRef="#ctx0" brushRef="#br0" timeOffset="31066.4353">25444 13049 0,'0'0'0,"-41"0"0,41 41 47,0 40-47,0 42 0,0 82 32,0-124-32,0 42 0,0-41 15,0-41-15</inkml:trace>
  <inkml:trace contextRef="#ctx0" brushRef="#br0" timeOffset="32825.644">26630 13212 0,'0'41'47,"-81"41"-31,-1-82-1,0 0 1,0 0 15,82-41-31,0 0 16,0 0-16,0-41 15,0 1-15,0 40 0,0 0 16,82 41 0,0 0-1,-82 82-15,82-41 16,-82-1-16,0 42 15,0 0-15,0 82 16,-41-83 0,-41 1-16,0 41 15,0-82-15,0-41 16,82 82-16,-81-82 16,40 0-1,41-82 1,0 41-16,0 0 0,0 0 15,0 82 17,81-41-17,-81 82-15,82-82 16,-41 82-16,0-82 16,41 0-16,-41 0 15,0 0-15,0 0 16,40-41-16,-40 0 15,41 0-15,-41-123 16,-41 123 0,0-40-16,82 81 15,-82-41-15,41 82 32,-41 40-32,0 1 31,41-82-31,-41 41 0,0-82 62,0-41-46,0 1 0,-41 81 15,-41 0-16,82 41-15,-41 81 0,41-40 16,0 0 0,0 0-16,0 40 15,41-122 1,0 82-16,0-82 16,41 0-16,-41 0 15,40-41 1,1-122-16,-82 122 15,82-41-15,-82 0 16,0 0-16,82 41 16,-82-40-1,0 162 17,0 1-32,0 0 15,-41 82 1,41-123-16,0 0 15,0-1 1,41-40-16,41 0 16,-1 0-1,-81-40 1,41-1-16,-41 0 16,0-82-1,0 41-15,0 41 16,0-81-16,-41 122 15,1 0 1,-42 40 0,82 1-16,-41 41 15,41 0-15,0 0 16,0-41-16,0 41 16,41-82-1,-41 81-15,82-81 16,-42 0-16,42 0 15,-82-41-15,246-40 16,-246 40 0,81-41-16,-81 0 0,82 41 15,-82-41 1,41 41 0,-41 1-16,-82 40 46,82 40-46,0 42 16,0 0 0,41-82-1,-41 41-15,41-41 16,-41 82-16,41-41 16,-41 0-1,0 81 1,0-81-1,-41-41-15,41 41 16,-41-41-16,-41 82 16,123-164 62</inkml:trace>
  <inkml:trace contextRef="#ctx0" brushRef="#br0" timeOffset="33404.498">28389 13499 0,'0'-41'0,"41"41"16,0-41-1,0 41 17,-41 41-32,0 0 0,0-1 15,0 42-15,0-41 16,0 0-16,0 0 16,0 41-1,41-82 32,-41-82-31,82 0-16,41-122 31,-123 285 16,0 1-47,0 0 15,0 41 1,0-82-16,0 0 16,40-41-1,247 0 1</inkml:trace>
  <inkml:trace contextRef="#ctx0" brushRef="#br0" timeOffset="33893.9486">30148 13417 0,'82'0'62,"0"0"-62,41 0 16,-41 0-16,-1 0 0,1 0 16,41 0-1,-123-41-15</inkml:trace>
  <inkml:trace contextRef="#ctx0" brushRef="#br0" timeOffset="34149.9095">30476 13090 0,'0'0'0,"0"-82"16,0 164 15,0-1-31,0 42 15,0 163 1,0-163-16,0 0 16,0 0-16,0-42 15,0 1-15</inkml:trace>
  <inkml:trace contextRef="#ctx0" brushRef="#br0" timeOffset="35228.6007">31253 13376 0,'0'0'0,"82"-82"16,-41 82-16,81 0 15,-81 0 1,41 0-16,-82 41 15,0 41 1,0 0-16,0-42 16,-41 1-16,-82 41 15,123 0-15,-41-82 16,82 0 15,41-82-15,-41 41-16,0-41 15,41 42-15,-82-42 16,82-41-16,-1 41 16,-81 0-1,-40 164 32,-1-41-47,41 41 16,-123 41-16,123-42 0,0 1 31,0 0-31,0 0 16,82-82-16,0 0 15,-1 0 1,1 0-16,-41-41 16,0 0-16,-41 0 15,123-41-15,-123 1 16,82-1-16,-42 41 15,1 41 17,41 0 15,-123 0 31,0 0-31,41-41-47,-41 41 78,-40 41-63,40 41 1,41-1-16,0-40 16,-82 0-16,82 41 15,41-82 1,-41 82-16,82-82 15,-41 41 1,-41 0-16,81-41 16,-81 82-16,0-42 31,-41-40-15,-40 0-1,40 0-15,0 0 16,-41 0-1,82-40 1</inkml:trace>
  <inkml:trace contextRef="#ctx0" brushRef="#br0" timeOffset="35514.3538">32603 13539 0,'0'0'0,"0"82"62,0-41-62,0 0 16,0 0-16,0 41 15,0-41-15,0 0 16,0 40 0</inkml:trace>
  <inkml:trace contextRef="#ctx0" brushRef="#br0" timeOffset="35657.8096">32726 13212 0,'0'41'16</inkml:trace>
  <inkml:trace contextRef="#ctx0" brushRef="#br0" timeOffset="36159.1528">32848 13580 0,'41'0'0,"0"0"15,41 0 1,-41 0-1,-41 41 1,82 82 0,-82 0-1,0-82-15,-41-41 0,41 41 16,-41-41 0,82-41 30,-41 0-46,41-82 16,-41 41-16,81 0 16,-81 41-16,82-40 15,-82 40 1,0 82 15,0 0-31,0 40 16,-41 42-16,41-82 15,0 0-15,0 41 16,0 0 0,41-82-16,82 0 15,-41 0 1,0 0-16</inkml:trace>
  <inkml:trace contextRef="#ctx0" brushRef="#br0" timeOffset="36993.1974">32848 13539 0,'0'-40'16,"0"-42"0,41 123 31,-41 0-47,0 40 15,41 1-15,-41 0 16,0 0-16,0-41 15,0 0-15,0 40 16,0 1 0,0-123 46,0-40-62,0-1 0,41 0 16,-41 0-16,123-41 15,-123 42-15,81 40 16,-40 41 0,41 0-1,-82 41 1,0 40-16,82 1 16,-82 41-16,0-41 15,0 0-15,0-1 16,0 1-16,0-41 15,0 41-15</inkml:trace>
  <inkml:trace contextRef="#ctx0" brushRef="#br0" timeOffset="37521.8357">33748 13621 0,'0'0'0,"0"-41"15,82 41-15,0 0 32,-41 0-17,-41 82 1,0-41-16,0 0 0,0 0 15,0 41-15,-41-41 16,-41 40 0,0-81-1,123 0 17,-41-40-17,82-1-15,-41-41 16,41-82-1,-1 82-15,-81 1 16,41 40-16,-41 0 16,0 123 31,0-1-47,0 42 0,0-41 15,0-41-15,0 0 16,0 41-1,82-82 1,0 0 0,204 0-1</inkml:trace>
  <inkml:trace contextRef="#ctx0" brushRef="#br0" timeOffset="37705.5931">34771 13703 0,'82'0'31,"-1"82"-31,1-82 16,-41 0-16,0 0 15,41 0-15</inkml:trace>
  <inkml:trace contextRef="#ctx0" brushRef="#br0" timeOffset="37957.9919">35303 13458 0,'0'0'0,"-82"0"0,82 81 62,0 124-46,0-123 0,0 0-16,0-1 0,0-40 15,0 0 1</inkml:trace>
  <inkml:trace contextRef="#ctx0" brushRef="#br0" timeOffset="38245.9654">35875 13376 0,'0'0'0,"0"-82"15,82 82 1,-82 82 15,0 0-15,0 40-16,0 1 16,0 0-16,0-41 15,0 40-15,0-40 16,0 0-16,0 0 15,41-82 1,0 0 0</inkml:trace>
  <inkml:trace contextRef="#ctx0" brushRef="#br0" timeOffset="38424.1142">35753 13703 0,'41'0'32,"40"0"-17,42 41-15,-41-41 16,0 0-16,-41 0 16,0 0-16</inkml:trace>
  <inkml:trace contextRef="#ctx0" brushRef="#br0" timeOffset="39469.4017">36898 13785 0,'0'-41'15,"0"-41"1,-41 82 0,-41 0-1,0 0 1,82 82 0,-81-41-16,40 123 15,41-124 1,0 1-16,0 0 0,41 82 15,0-123 1,122 0 0,-81 0-1,-41-82-15,-41 41 16,123 0-16,-42-40 16,-81 40-1,41-41-15,-41 41 0,0 123 63,0-41-63,0 0 15,0 40-15,0-40 0,0 41 32,0 0-32,82-82 15,0 0 1,-82-41-16,41 41 15,-41-123-15,41 41 16,-41 1 0,0 40-16,0 0 15,0-41-15,0 41 16,-82 41 15,-41 0-15,123 41-16,-82 41 15,82-41-15,-81 41 0,81-42 16,0 1-16,41 41 16,40-41-1,1-41 1,-41 0-16,41 0 16,-41 0-16,41 0 15,40-123-15,-81 1 16,41 81-1,-82 0-15,0-41 16,0 0 0,0 164 46,0 0-46,0 0-1,0-1 1,0-40 0,0 41-1,-82-82 1,82 41 0,-82-41-16,164 0 46</inkml:trace>
  <inkml:trace contextRef="#ctx0" brushRef="#br0" timeOffset="39938.4034">38043 13785 0,'0'-82'16,"41"82"-1,0 0 1,41 0 0,-82 41-1,0 41 1,0-41 0,0 0-16,-41 40 0,41-40 15,-41-41-15,41 41 16,82-82 46,0-81-46,0-1-16,-41 41 16,-41 0-16,81 41 15,-81 82 16,0 41-15,0 0-16,-81 0 16,81 0-16,0-42 15,0 1 1,0 41-16,163 0 16,-81-82-1,0 0-15</inkml:trace>
  <inkml:trace contextRef="#ctx0" brushRef="#br0" timeOffset="40119.9647">38943 13867 0,'82'0'31,"-41"0"-31,82 0 16,-41 0-1</inkml:trace>
  <inkml:trace contextRef="#ctx0" brushRef="#br0" timeOffset="40262.8031">39066 14112 0,'-41'0'31,"41"41"-16,41-41-15,0 0 16,41 0-16,0 0 16,-1 0-16,42 0 15</inkml:trace>
  <inkml:trace contextRef="#ctx0" brushRef="#br0" timeOffset="40623.2329">40498 13703 0,'-41'82'16,"41"0"-16,-82 122 31,82-163-31,0 41 16,123 0-1,0-82 1,-83 0 0,42 0-16,-41-82 15,41 0 1,-82 41-16,82-41 16,-82 42-1,0-42-15,-41 82 0,0 0 16,-41 0-16,0 0 15,1 0-15,-83 0 16,82 0-16</inkml:trace>
  <inkml:trace contextRef="#ctx0" brushRef="#br0" timeOffset="41545.1332">34689 12926 0,'0'-41'0,"-82"82"63,-81 41-63,-1-82 0,0 122 15,-367 42 1,203-82-16,-81 0 16,-41-82-16,82 122 15,-41-122-15,82 123 16,40-123-16,83 82 16,-1-82-16,83 82 15,40-82-15,123 0 94,-41-41-78</inkml:trace>
  <inkml:trace contextRef="#ctx0" brushRef="#br0" timeOffset="42339.3478">24381 12271 0,'0'0'0,"0"-40"0,-82 40 78,0 40-78,-82 42 0,-163 41 16,0 0-16,-573 286 15,409-246 1,41-40-16,82 0 15,41-1-15,40-40 16,164-82-16,42 82 16,81 0 46,41-82-62,-1 41 16</inkml:trace>
  <inkml:trace contextRef="#ctx0" brushRef="#br0" timeOffset="43439.5055">28062 15421 0,'0'0'0,"0"-82"16,41 82-16,-41-41 16,0 123 31,0 41-32,0 0-15,0-1 0,-82 1 16,82 0-1,-41-1-15,41-40 0,0 0 16,82-82 0,0 0-1,0 0-15,-41 0 16,40-41-16,-40 0 16,-41-41-1</inkml:trace>
  <inkml:trace contextRef="#ctx0" brushRef="#br0" timeOffset="43678.2742">27735 15789 0,'0'0'0,"-41"0"0,82 0 47,41 0-32,40 0-15,1 0 16,0 0-16,81 0 16,-81-41-1</inkml:trace>
  <inkml:trace contextRef="#ctx0" brushRef="#br0" timeOffset="43905.5036">28758 15748 0,'0'82'46,"81"-82"-30,42 0-16,-41 0 16,41 0-16,-82 0 0,-1 0 15,1 0 1</inkml:trace>
  <inkml:trace contextRef="#ctx0" brushRef="#br0" timeOffset="44159.3805">29167 15585 0,'0'0'0,"0"82"62,-41-1-62,41-40 16,0 0-16,0 41 16,-82-41-16,82 0 15,0 41-15,0-42 16</inkml:trace>
  <inkml:trace contextRef="#ctx0" brushRef="#br0" timeOffset="44750.0122">29862 15626 0,'0'0'0,"0"41"31,0-1-16,-41 42 17,0-82-17,0 0 1,-41 0 0,82-41-1,0 0 1,0 1-16,41-83 15,0 123-15,0 0 16,41 0 0,-41 82-1,-41-41-15,0-1 16,0 42 0,0-41-16,0 0 0,0 41 15,-123-41-15,41-41 16,41 82-16,1-82 15,-42 81-15,41-81 16,41-41 0,-41 41-1,41-81 1,41 40-16,41 41 16,-1 0-1,-40 82 1,82-82-1,-123 40-15,82-40 16,-82 41-16,123-41 16</inkml:trace>
  <inkml:trace contextRef="#ctx0" brushRef="#br0" timeOffset="45014.2839">30353 15544 0,'82'0'32,"-82"41"-17,41 204 1,-41-163-1,0 0-15,0 0 16,-41 40-16,-41-40 0,-41 82 31,41-123-31</inkml:trace>
  <inkml:trace contextRef="#ctx0" brushRef="#br0" timeOffset="45456.7152">27285 14971 0,'0'0'0,"0"-41"15,-41 41 16,-41 123-15,0 41-16,82-1 16,-81 83-16,81 122 15,0-205-15,81-40 16,1-41-16,82 41 16,-41-42-16,-1-81 15,-40 0-15</inkml:trace>
  <inkml:trace contextRef="#ctx0" brushRef="#br0" timeOffset="50154.6987">45079 7895 0,'-81'0'16,"-1"-41"-1,41 41 1,0 0 15,0 0 907,41 41-938,-82-41 15,82 81-15,-82-81 0,1 0 16</inkml:trace>
  <inkml:trace contextRef="#ctx0" brushRef="#br0" timeOffset="50844.64">40293 10717 0,'0'41'156,"-41"-41"-141,41 41-15</inkml:trace>
  <inkml:trace contextRef="#ctx0" brushRef="#br0" timeOffset="55274.3761">25608 9285 0,'0'41'62</inkml:trace>
  <inkml:trace contextRef="#ctx0" brushRef="#br0" timeOffset="58131.2468">17099 6749 0</inkml:trace>
  <inkml:trace contextRef="#ctx0" brushRef="#br0" timeOffset="59126.5985">18163 6831 0,'0'0'0,"-82"0"16,82 41 15,41-41-15,41 0 0,81 0-16,287 0 15,-163 0 1,-1 0-16,0 0 15,-40 0-15,-1 0 16,-40 0 0,40 0-16,-81 0 0,-42 0 15,-40 0-15,0 0 16,-41 0-16,-82 0 62,-41 0-62,41 0 16,-122 0 0,40-41-16</inkml:trace>
  <inkml:trace contextRef="#ctx0" brushRef="#br0" timeOffset="59575.2349">18449 6790 0,'0'0'0,"-123"0"0,-40 0 32,204 0-1,81 0-15,42 0-16,81 0 15,83 0-15,-1 0 16,82 0-16,-41 0 15,-41 0-15,-40 0 16,-83 0-16,-40 0 16,-41 0-16,-42 0 15,1 0-15,-123 0 157,-81 0-142,81 0-15</inkml:trace>
  <inkml:trace contextRef="#ctx0" brushRef="#br0" timeOffset="71805.4176">31498 15994 0,'0'-123'0,"0"82"16,0 0-16,0 0 15,0-40-15,0 40 16,-41 0-16,41-41 15,-41 82 1,-40 0 0,81 123-16,-123 40 15,123-81-15,-123 41 16,123-1-16,0-40 16,0-41-16,0 0 15,41-41-15,41 82 16,-41-82-16,41 0 0,-41 0 15,-1 0-15,1 0 16,82 0-16,-82-123 16,41 0-1,0 83-15,-82-42 16,41 41-16,-41-41 16,0 164 30,0 0-30,0-1-16,-82 1 16,82-41-16,0 41 15,82 0 1,-1-82 0,-40 0-16,82 0 15,-41-41 1,0-82-1,-82 82-15,0 0 16,0-40-16,0-42 16,0 82-16,-41 0 15,-82-41 1,82 82-16,-82 41 16,123 0-1,-41 0-15,41 41 16,0-41-16,0 0 15,0 40-15,0 1 16,41-82-16,82 0 31,-82 0-31,0 0 0,41 0 16,-41 0-16,40-41 16,1 41-16,0-82 15,-41-40 1,41 81-16,-82-41 15,0 0 1,-41 82 31,41 82-47,0 0 16,0-41-16,0 0 15,82 40-15,-82-40 16,41 41-16,-41 0 15,0 0 1,0-41 0,0 0-1,-82-41 1,0 0 0</inkml:trace>
  <inkml:trace contextRef="#ctx0" brushRef="#br0" timeOffset="72343.2268">32930 16076 0,'82'0'15,"-41"-41"1,0 41 0,-41 81 15,0 1-15,0-41-16,0 0 0,0 41 15,-41-41 1,123-41 31,-82-41-32,81-41-15,-40 41 16,-41-41-16,123-40 16,-82 81-1,-41-41 1,0 164-1,0 0 1,-41 40-16,41-40 16,0 0-16,0 0 15,0 0-15,0-1 16,82-40 0,-41-41-16,41 0 15,-1 0-15,1 0 16</inkml:trace>
  <inkml:trace contextRef="#ctx0" brushRef="#br0" timeOffset="72504.772">34198 16198 0,'0'41'31,"41"-41"-31,41 0 0,0 41 32,-41-41-32</inkml:trace>
  <inkml:trace contextRef="#ctx0" brushRef="#br0" timeOffset="72660.4275">34157 16444 0,'82'0'32,"-41"0"-32,0 0 15</inkml:trace>
  <inkml:trace contextRef="#ctx0" brushRef="#br0" timeOffset="73060.0216">35548 16198 0,'-41'0'47,"0"82"-31,41-41-16,0 0 0,0 41 15,-41 0 1,41-42 0,41-40-16,41 0 15,-41 0 1,0 0-16,82-40 16,-82-42-1,-41 0 1,0 41-16,81 0 15,-81-41-15,0 0 16,-41 82 0,1 0-16,-1 0 0,0 0 15,-41 0-15,41 41 16,-41 41-16,41-82 16,0 41-16</inkml:trace>
  <inkml:trace contextRef="#ctx0" brushRef="#br0" timeOffset="75543.1267">34444 17139 0,'81'0'125,"-121"41"1188,-42-41-1297</inkml:trace>
  <inkml:trace contextRef="#ctx0" brushRef="#br0" timeOffset="77604.3192">30803 17425 0,'0'-81'16,"0"-1"-1,0 0 1,0 123 15,0 82-15,0 40-16,0 83 15,0-42-15,0-40 0,-82 40 16,82-81-16,0-41 16,0 0-16,41-1 15,0 1 1,41-82 0,0 0-1,-42-41 1,-40-40-1</inkml:trace>
  <inkml:trace contextRef="#ctx0" brushRef="#br0" timeOffset="77843.6156">30598 18366 0,'-41'0'0,"-40"0"16,81-82-16,-82 82 16,123 0 31,0 0-47,204 0 31,-163 0-31,41 0 0,-42 0 15</inkml:trace>
  <inkml:trace contextRef="#ctx0" brushRef="#br0" timeOffset="78074.5046">31498 18284 0,'123'0'47,"-41"0"-31,0 0-16,-41 0 0,40 0 15,-81 82-15</inkml:trace>
  <inkml:trace contextRef="#ctx0" brushRef="#br0" timeOffset="78234.5885">31621 18653 0,'82'-41'31,"0"41"-16,-1 0-15,1 0 0,-41-41 16</inkml:trace>
  <inkml:trace contextRef="#ctx0" brushRef="#br0" timeOffset="78744.7383">32889 18284 0,'82'0'78,"0"0"-78,0 0 15,-1 0-15,1 0 16,-41 0-16</inkml:trace>
  <inkml:trace contextRef="#ctx0" brushRef="#br0" timeOffset="79345.2203">33994 18039 0,'0'82'47,"0"-41"-16,-82-41-31,0 0 15,0 0 1,0 0 0,82-82 15,0 0-15,41 82-16,0-41 15,41 41-15,-41 0 16,41 41-1,-82 0-15,82 41 16,-82-41-16,0 41 16,0-42-16,-41 83 15,0-82 1,-41 0-16,0 41 0,0-82 16,0 41-16,1-41 15,40 0 1,41-41-1,0-41 1,41 41-16,40-41 16,-40 82-1,41 0 1,0 123 0,41-41-1,-82-82-15,40 82 16,1-82-16</inkml:trace>
  <inkml:trace contextRef="#ctx0" brushRef="#br0" timeOffset="80162.6175">34525 17875 0,'0'0'0,"-81"-163"16,-1 81-1,82 0-15,-82 41 0,0-41 16,0 42-16,1-42 16,-165-41-1,123 82-15,1-41 16,-83 0-16,41 82 15,1-122-15,-42 122 16,42-41-16,-1 41 16,0 0-16,1 0 15,-42 0-15,83 0 16,-42 0-16,-163 0 16,81 0-1,42 82-15,81-82 16,0 81-16,41-81 15,-81 164 1,40-123-16,41 41 0,41-41 16,-40 41-16,40-42 15,-41 1-15,41-41 16,0 205 0,-41-164-16,82 41 15,0-42-15,0 42 16,0 0-16,0 0 15,41 41-15,41-82 16,-41 40-16,82 1 16,-42-41-16,42 41 15,0-41-15,81 41 16,42-1-16,40 1 0,41 0 16,1-82-16,-1 123 15,82-123-15,245 122 31,-367-122-31,-42 0 0,42 0 16,-42-40-16,-81 40 16,40-123-16,-40 41 15,81-41 1,-204 41-16,41-40 16,-41-1-16,41 41 15,-82 0-15,0 42 16,0-42-16,-41-41 15,-41 82-15,0 41 16,-41-82-16,-40 82 16,-1 0-16,-81-82 15,-1 82-15,83 0 16,-1-81-16</inkml:trace>
  <inkml:trace contextRef="#ctx0" brushRef="#br0" timeOffset="86550.0418">20781 4909 0,'0'-41'0,"0"0"32,-41 41-17,-41-82 1,41 82-1,41-41 1,-82 41-16,-40-41 16,40 41-16,-41 0 15,0-82-15,1 82 16,-1 0-16,-123 0 16,165 0-1,-1 0-15,0 0 16,-41 0-16,41 0 15,1 0 1,-1 0-16,0 82 0,0-82 16,-41 41-16,42-41 15,-1 82-15,41-82 16,-41 82-16,-41 40 16,82-81-16,-40 41 15,40-41-15,0 41 16,-82 41-1,123-83-15,-41 1 16,41 41-16,0 0 16,-82 41-16,82-82 15,0 40-15,0 42 16,0-41 0,41 0-16,-41-41 15,41 40-15,-41-40 16,123-41-16,0 82 15,122 0 1,-81-82-16,-1 0 0,83 82 16,-42-82-16,42 0 15,-83 0-15,42 0 16,245 0 0,-286 0-16,-1 0 15,42-41-15,-42 41 16,42-82-16,-123 82 15,81-41-15,-40-41 16,-41-40 0,-41 81-16,41-82 15,-42 41-15,-40 0 16,82 1-16,-82 40 0,0 0 16,0 0-1,0-82-15,0 41 0,0 1 16,-82-1-16,-81-41 15,-1 0 1,-40 82-16,81 41 0,-41-81 16,42 81-16,-1 0 15,-82 122 1,164-40-16,-40 0 16,40 0-16</inkml:trace>
  <inkml:trace contextRef="#ctx0" brushRef="#br0" timeOffset="86873.0816">18694 6749 0,'0'0'0,"-163"0"0,-42 0 31,246 0-15,82 0-16,81 0 15,42 0-15,40 0 16,205 0-1,-327 0-15,-42 0 16,1 0-16,0 0 16</inkml:trace>
  <inkml:trace contextRef="#ctx0" brushRef="#br0" timeOffset="87061.7315">18858 7281 0,'0'0'0,"-123"0"0,82 0 16,123 0 0,82-41-1,122 41-15,41 0 16,1 0-16,-165 0 16</inkml:trace>
  <inkml:trace contextRef="#ctx0" brushRef="#br0" timeOffset="96763.8718">44220 7649 0,'0'0'0,"-122"0"0,81 0 15,0 0-15,-41 0 16,41 0-16,0 0 31,123 82 1,41-82-17,81 0-15,1 82 16,-1-82-16,42 0 15,40 82-15,164-82 16,-245 81 0,40-81-16,-81 0 15,-42 41-15,1-41 16,-41 0-16,0 0 16,-41 82-1,-123-82 32,-41 0-47,0 0 16</inkml:trace>
  <inkml:trace contextRef="#ctx0" brushRef="#br0" timeOffset="97230.1239">43770 7813 0,'0'0'0,"-163"-82"0,40 82 15,246 0 17,81 0-17,1 0-15,368 41 16,-246-41 0,0 82-16,0-82 15,-40 0-15,-42 82 16,41-82-1,-204 0-15,0 0 16,-41 0-16,-41 40 16,41-40-1,-123 0 17,-41 0-32,1 0 15,-42 0-15,-122-40 0,81 40 16,41 0-16,42 0 15,122-41-15,122 41 32,42 0-32,0 0 15,40 0-15,1 81 16,-123-81-16,40 0 16,-40 0-1,0 0-15,41 0 0,-42 0 16,1 0-16,-41 82 15,41-82 1</inkml:trace>
  <inkml:trace contextRef="#ctx0" brushRef="#br0" timeOffset="110424.9529">16158 10022 0,'123'0'78,"-41"0"-78,0 0 16,40 0 0,83 41-16,-123-41 0</inkml:trace>
  <inkml:trace contextRef="#ctx0" brushRef="#br0" timeOffset="111040.7727">17917 9858 0,'-82'82'94,"41"-82"-78,1 0-16,-1 0 15,41-123 16,0 41-15,41 41 0,-1 41-16,1 0 15,41 0-15,-41 41 16,-41 0-16,82 41 16,-82-41-16,0 123 15,-41-1 1,-41-40-16,41-41 0,-41 0 15,1-1-15,40-40 16,-41-41 0,82-82 15,0 1-31,0-1 16,0 41-1,41 41-15,0 0 16,41 0-1,-42 0-15,-40 82 16,164 40 0,-123-122-16,41 82 0,-41-82 15,-41 82 1,82-82-16</inkml:trace>
  <inkml:trace contextRef="#ctx0" brushRef="#br0" timeOffset="111315.8925">16731 11740 0,'0'0'0,"-82"0"0,41 0 15,164 0 32,81 0-47,42 0 0,-82 0 16,-1 0-16,42 0 16,-83 0-16,-40 0 15</inkml:trace>
  <inkml:trace contextRef="#ctx0" brushRef="#br0" timeOffset="111519.4401">16772 12885 0,'0'0'0,"-123"0"15,41 41 1,287-123-1,40 82-15,83-164 16,162 42 0,-367 122-16,-41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19:00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20535 12026 0,'0'0'0,"0"-82"16,0 0 15,0 41-15,0 1 0,0-42-16,-82 41 31,42-41-16,-42 82 1,82 82 0,-82 0-16,82 163 15,0-81 1,0-1-16,0 42 16,0-42-16,0-40 15,0 0-15,0 0 16,0-1-1,-41 1-15,41-41 0,0-41 0,0 0 16,-82 40 0,0-40-16,41-41 15,41 82 1,-40-82-16,-42 0 16,41 0-1,41-82 1,-41 41-16,41 1 15,0-42-15</inkml:trace>
  <inkml:trace contextRef="#ctx0" brushRef="#br0" timeOffset="497.6808">21149 12312 0,'0'0'0,"0"-81"15,0-1 1,0 0-16,0 0 31,-41 82-31,0 0 32,41 41-17,-82 82-15,82-1 16,0 42-16,0 0 15,0-1 1,0-40-16,0-41 0,0 0 16,0-1-16,0 1 15,0-41-15,0 0 16,0 41 0,-41-82-16,-40 0 31,81-41-16</inkml:trace>
  <inkml:trace contextRef="#ctx0" brushRef="#br0" timeOffset="659.9417">20781 12885 0,'0'0'0,"-82"-82"16,164 82 15,0 0-16,-1 0-15,42 0 16,122 0 0,-122 0-16,-41 0 0</inkml:trace>
  <inkml:trace contextRef="#ctx0" brushRef="#br0" timeOffset="954.4008">21844 12517 0,'0'0'0,"0"-82"0,0-41 16,0 82-1,-82 41 32,42 123-31,40 0-1,0 0-15,0-1 0,0-40 16,0 0-16,0-41 16,0 0-16,0 41 15,0-1 1,81-81-16,1 0 16</inkml:trace>
  <inkml:trace contextRef="#ctx0" brushRef="#br0" timeOffset="1450.0638">22049 12803 0,'0'0'0,"0"-82"16,0 1 0,0-1-1,82 82 1,-1 0-1,-81 41-15,82 0 16,-82-1-16,0 42 16,0-41-16,0 0 15,-41 82 1,-40-123-16,81 41 16,-41-41-16,122 0 62,-81-82-62,123 0 16,-123 41-16,41-82 15,-41 83 1,41 40-16,-41-41 16,0 82 30,0 40-46,0-40 16,0 82 0,0-82-16,0 41 15,0-41 1</inkml:trace>
  <inkml:trace contextRef="#ctx0" brushRef="#br0" timeOffset="1735.4872">22703 12517 0,'0'0'0,"0"-82"16,0 0 0,0 123 30,82 0-46,-82 0 16,82 82 0,-82-82-16,0 40 0,0-40 15,0 41-15,0 41 16,-41 0 0,41-83-16,-41 42 15</inkml:trace>
  <inkml:trace contextRef="#ctx0" brushRef="#br0" timeOffset="1950.7494">23685 12721 0,'41'0'47,"0"0"-47,41-41 15,-41 41-15,0 0 16,-1 0-16,42 0 16</inkml:trace>
  <inkml:trace contextRef="#ctx0" brushRef="#br0" timeOffset="2107.9675">23481 12967 0,'0'0'0,"81"0"47,1 0-47,0 0 15,0 0-15,41 0 16,-83 0-16</inkml:trace>
  <inkml:trace contextRef="#ctx0" brushRef="#br0" timeOffset="6336.1969">39230 1841 0,'0'-82'0,"0"41"31,0 0 1,0-41-1,0 41 297,-41 41-125,-41 0-140,123 0 218,0 0-265</inkml:trace>
  <inkml:trace contextRef="#ctx0" brushRef="#br0" timeOffset="6770.0228">39352 1554 0,'0'-41'31,"0"1"-15,-40-42-1,-1 82 17,0 0-1,41 41-31,-82 81 15,82 83 1,0-41-16,0-42 0,0-40 16,0 0-16,41 0 15,-41 40 1,0-81-16,0 0 16,0 41-1,-41-82 1,41 82-16,-82-82 15,41 0 1,41-41-16,-41-41 0</inkml:trace>
  <inkml:trace contextRef="#ctx0" brushRef="#br0" timeOffset="6950.4159">38902 2086 0,'0'-82'0,"82"82"32,0 0-17,0 0-15,41 0 16,-1 0-16,42 0 16,0-81-16</inkml:trace>
  <inkml:trace contextRef="#ctx0" brushRef="#br0" timeOffset="7215.9839">40211 1595 0,'-81'41'62,"81"0"-62,-41 41 16,41 41-16,0-42 0,0 42 15,0 0-15,0 0 16,0-42-16,41 1 16,0-41-1</inkml:trace>
  <inkml:trace contextRef="#ctx0" brushRef="#br0" timeOffset="7716.2462">40498 2045 0,'0'0'0,"0"-41"0,41 41 31,81 0-31,-81 0 16,0 41 0,-41 41-1,0-41-15,0 82 16,-82-123 0,82 81-16,-81-81 15,122 0 32,-41-81-47,122 40 16,-40-41-16,-82 41 15,82 0-15,-41-82 16,-41 83 0,0 121 46,0 1-46,0 0-16,0 41 15,0-42-15,0 1 16,0-41-16,0 41 16,82-82-16</inkml:trace>
  <inkml:trace contextRef="#ctx0" brushRef="#br0" timeOffset="7948.0857">41316 1963 0,'82'0'46,"-82"41"-46,0 41 16,0-41-16,0 41 0,0 41 16,0-1-16,0-40 15,-41 123 1,41-164-16,-123-41 16</inkml:trace>
  <inkml:trace contextRef="#ctx0" brushRef="#br0" timeOffset="8953.3219">35589 1677 0,'0'0'0,"0"-82"16,0 41-16,0-40 15,-82 81 17,-41 81-17,123 1 1,-81 0-16,81 0 15,0 41-15,0-83 16,41 1 0,-41 0-16,40-41 0,42 0 15,-41 0 1,-41-41 0,82 0-16,-82 1 15,41-42-15,-41 41 16,0-41-16,0 0 15,0 0-15,0 205 47,0-41-47,0 163 16,0-81 0,0 0-16,0-1 0,0 1 15,0-41-15,0-1 16,0-40-1,-82 0-15,41-41 16,0-41 0,41-41-1,-82-41-15,82-41 16,0 1-16,0-1 16,0-41-16</inkml:trace>
  <inkml:trace contextRef="#ctx0" brushRef="#br0" timeOffset="9185.6272">35875 1104 0,'0'0'0,"0"-122"16,0 163 31,0 0-47,0-1 15,0 83 1</inkml:trace>
  <inkml:trace contextRef="#ctx0" brushRef="#br0" timeOffset="9516.2432">36325 1513 0,'0'-81'0,"0"40"31,-122 123 0,122-1-31,-41 1 16,41 0-16,0 0 16,0 122-1,0-122-15,0 0 16,0-41-16,82-41 15,-42 41-15</inkml:trace>
  <inkml:trace contextRef="#ctx0" brushRef="#br0" timeOffset="9941.9824">36571 1759 0,'0'0'0,"0"-41"16,82 41 15,-42 0-15,-40 41-1,0 0 1,0 41-16,0-41 16,-40-1-16,-42 83 15,82-164 32,41 0-47,-41 0 16,81-40-1,-40-42-15,-41 82 16,0 0-16,41 41 16,-41-41-16,0 82 46,0 41-46,0 41 16,0-42-16,0 1 16,0 0-16,0-41 15,0 41-15,41 0 16,0-82-16</inkml:trace>
  <inkml:trace contextRef="#ctx0" brushRef="#br0" timeOffset="10183.1138">37062 1677 0,'0'0'0,"0"-82"16,81 82 15,-40 41-31,-41 0 16,82 41-16,-82 0 15,0 122 1,0-81-16,0 0 16,-82-1-16,82-40 0,-41-41 15,41 41 1</inkml:trace>
  <inkml:trace contextRef="#ctx0" brushRef="#br0" timeOffset="10370.1465">37553 2086 0,'81'0'31,"-40"0"-31,0 0 0,82 0 31</inkml:trace>
  <inkml:trace contextRef="#ctx0" brushRef="#br0" timeOffset="10519.9275">37634 2413 0,'0'0'0,"41"0"46,41 0-46,0 0 16,0-41-16,-1 41 0</inkml:trace>
  <inkml:trace contextRef="#ctx0" brushRef="#br0" timeOffset="14046.4185">25403 12476 0,'0'0'15,"0"-82"-15,0 41 16,0 0-1,-82 41 1,41 0 0,1 41-1,40 82 1,0-41-16,-82-41 16,82 40-1,41-81-15,0 0 16,40 0-1,1 0 1,-41 0 0,-41-81-16,0 40 15,82-41-15,-82 0 16,0 0 0,0 123 15,0 82-16,0 0-15,0-1 16,0 42-16,0 0 16,0 40-16,0-81 0,-41 0 15,41-42 1,0 1-16,-41-41 0,41 41 16,-41-82-16,-41 0 31,41-82-16,41 0-15,-81-40 16,81-1-16,81-82 16,42 124-1,-82 40-15</inkml:trace>
  <inkml:trace contextRef="#ctx0" brushRef="#br0" timeOffset="14294.2589">26058 12353 0,'0'0'0,"0"-82"15,-41 82 1,0 82 15,41 0-15,-82 0-16,82 81 15,0-81 1,0 0-16,0 0 0,82-41 16,-41-41-16</inkml:trace>
  <inkml:trace contextRef="#ctx0" brushRef="#br0" timeOffset="14737.557">26385 12558 0,'0'0'0,"0"-41"0,41 0 31,0 41-31,41 0 31,-82 82-31,0 0 16,-41-82-16,41 81 15,-41-81-15,41 41 16,0-123 31,0 42-47,122-1 16,-122-41-16,41 41 15,-41 0-15,82-41 16,-82 41-1,0 123 17,0-41-32,0 0 15,-41 123 1,41-124-16,0 1 16,0 0-16,82 41 15,-41-82 1</inkml:trace>
  <inkml:trace contextRef="#ctx0" brushRef="#br0" timeOffset="14960.3016">26999 12312 0,'0'0'0,"0"-41"0,81 41 31,-81 82-31,41-41 16,-41 0-16,0 41 16,0 41-16,0-83 15,0 124 1,0-82-16,0 41 16,-82-123-16,82 41 15</inkml:trace>
  <inkml:trace contextRef="#ctx0" brushRef="#br0" timeOffset="15554.2851">27898 12680 0,'-40'0'15,"40"-40"1,81 40 46,42 0-62,0 0 16,122 0 0,-122 0-16,-41 0 15,0 0-15,-41 0 16,-1 0 46</inkml:trace>
  <inkml:trace contextRef="#ctx0" brushRef="#br0" timeOffset="15817.0029">28430 12312 0,'0'0'0,"0"82"63,0 0-48,0 0-15,-82 40 16,82 1-16,0 0 0,0-41 16,-40 0-1,40-1-15,0-40 0</inkml:trace>
  <inkml:trace contextRef="#ctx0" brushRef="#br0" timeOffset="16184.0004">29617 12476 0,'0'0'0,"0"-82"16,0 41-1,-41 41 17,-82 0-17,82 41-15,-41 82 16,41-41-16,41-1 16,-81 1-16,81-41 15,0 41-15,0-41 16,40-41-16,-40 82 15,123 0 1,-41-82-16,-41 0 16,0 0-16,0 0 0,40 0 15,-40-82-15</inkml:trace>
  <inkml:trace contextRef="#ctx0" brushRef="#br0" timeOffset="16350.3436">30557 13008 0,'0'0'0,"0"41"62</inkml:trace>
  <inkml:trace contextRef="#ctx0" brushRef="#br0" timeOffset="23333.2673">20617 14848 0,'0'0'0,"-41"0"0,0 0 16,-81 0 0,81 0-1,163 0 48,1 0-63,41 0 0,40 0 15,83 0-15,81 0 16,82 0 0,41 0-16,40 0 0,1 0 15,0 0-15,-41-40 16,0 40-16,-82 0 16,-164 0-16,123-82 15,-286 82 1,-123 0 78,-41 0-94</inkml:trace>
  <inkml:trace contextRef="#ctx0" brushRef="#br0" timeOffset="23751.3081">21967 15462 0,'0'0'0,"-82"0"0,246 0 47,122 0-32,164 0-15,450-41 32,-368 41-32,41 0 0,-42 0 15,-40 0-15,0 0 16,-123 0-16,-40 0 15,122 0 1,-369 0-16,-40 0 16,-41-41-16,82 41 62,-41 0-46,123-82-16,-83 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0:47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21967 6708 0,'-41'-41'16,"41"1"0,0-1-1,41 41 1,82 0-1,-82 0-15,0 0 16,-41 81 0,0 1-1,0 0-15,0-41 16,-41 0-16,41 41 16,-41-82-16,41 41 15,0-82 48,41 0-63,204-123 15,-163 82 1,-41 41-16,-41-40 16,0 40-16,0 0 31,0-41-31,-82 164 47,82 41-47,-41-1 15,41 124 1,0-124-16,0-40 16,0-41-16,41 41 15,41 0 1,0-82-16,-41 41 0,-1-41 15</inkml:trace>
  <inkml:trace contextRef="#ctx0" brushRef="#br0" timeOffset="241.2376">23235 6381 0,'0'0'0,"0"-82"0,41 82 31,41 0-31,-41 0 0,0 0 16,0 0-1,40 0-15,1 0 16</inkml:trace>
  <inkml:trace contextRef="#ctx0" brushRef="#br0" timeOffset="520.5913">23358 6340 0,'0'0'0,"-123"0"16,41 41-1,41-41-15,41 82 16,0-41-1,82-41-15,-41 41 16,0-41-16,41 82 0,-41-82 16,0 40-16,81 42 15,-122-41 17,0 0-17,-41-41-15,-40 0 16,40 123-16,-41-123 15</inkml:trace>
  <inkml:trace contextRef="#ctx0" brushRef="#br0" timeOffset="794.3429">21599 7976 0,'0'0'0,"-41"0"16,164 0 15,-1 0-15,1 0-16,41 0 0,-1 0 15,1 0 1,0 0-16,40 0 0,42 0 31,-165 0-31</inkml:trace>
  <inkml:trace contextRef="#ctx0" brushRef="#br0" timeOffset="1042.1944">22090 8549 0,'0'0'0,"-82"0"0,164 0 47,0 0-47,40 0 15,-40 0-15,0 0 16,-41 0-16,0 0 16,41 0-1</inkml:trace>
  <inkml:trace contextRef="#ctx0" brushRef="#br0" timeOffset="1360.9602">22212 8549 0,'0'0'0,"-40"0"0,-1 0 16,-41 0 0,0 123 15,82-82-31,82 0 16,-41-41-1,0 81-15,81 1 16,-40-41-1,-82 41 17,0-41-17,-41-41-15,-41 82 0,-40-41 32,81-41-32,41-82 31</inkml:trace>
  <inkml:trace contextRef="#ctx0" brushRef="#br0" timeOffset="1604.0789">24094 7976 0,'0'0'0,"0"-40"31,41 40-31,41 0 16,41 0-16,-1 0 16,-40 0-16,0 0 15,0 0 1</inkml:trace>
  <inkml:trace contextRef="#ctx0" brushRef="#br0" timeOffset="1844.1358">24503 7363 0,'-41'0'15,"41"82"17,0 40-17,0 1-15,0 0 16,0 40-16,41 42 16,-41-82-16,0-1 15,41-81-15</inkml:trace>
  <inkml:trace contextRef="#ctx0" brushRef="#br0" timeOffset="2122.9807">25812 7608 0,'0'0'0,"0"-82"16,0 1-1,-41 81 1,-40 0 0,40 81-16,-41 83 15,0-41-15,82-41 0,-41-1 16,41 1-16,82 0 31,0 0-31,0-82 0,81 82 16,-40-82-16,-41 0 15</inkml:trace>
  <inkml:trace contextRef="#ctx0" brushRef="#br0" timeOffset="2235.2939">26467 8140 0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1:12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35139 2822 0,'0'-122'0,"0"81"15,0 0 32,-41 41-31,-41 0-1,0 82 1,82 0 0,0-1-16,0 1 15,0 0-15,0 0 0,0 0 16,41-42-16,0 1 15,41 82 1,0-82 0,-82 0-1,-41 41 17,-41-82-32,41 0 15,0 0-15,-40 0 16,-1 0-1,82-41-15,0 0 32</inkml:trace>
  <inkml:trace contextRef="#ctx0" brushRef="#br0" timeOffset="300.2355">35507 3109 0,'0'0'0,"0"-82"31,0 41-31,0 82 47,0 0-32,0 41-15,0-1 16,0-40-16,0 0 16,0 41-1,0 0-15</inkml:trace>
  <inkml:trace contextRef="#ctx0" brushRef="#br0" timeOffset="473.2525">35548 2659 0,'0'0'0,"82"0"47,-41 123-32</inkml:trace>
  <inkml:trace contextRef="#ctx0" brushRef="#br0" timeOffset="934.9559">35712 3109 0,'0'0'0,"0"-41"0,82 41 32,-82-41-32,40 41 0,1 41 31,-41 0-31,0 0 16,0 40-16,0-40 15,0 0 1,0 82-16,0-164 62,0 0-46,0-41-16,82-163 16,-41 204-16,41 0 15,-41 41 16,-41 41-31,0 0 16,41 0-16,-41 82 16,0-1-16,0-81 15,0 41-15,0-41 16,0 82 0,82-123-16</inkml:trace>
  <inkml:trace contextRef="#ctx0" brushRef="#br0" timeOffset="1385.0071">36816 2863 0,'-82'-41'0,"82"1"16,0-42 0,0-41-1,41 41 1,41 82 0,-41 0-16,41 164 31,-82-82-31,0-1 15,0 1-15,0 41 16,-82-41-16,41-41 16,0 40-16,-82 1 15,164-82 48,41 0-63,0 0 0,0 0 31,0 0-31,-41 0 0,40 0 16,-40 0-16</inkml:trace>
  <inkml:trace contextRef="#ctx0" brushRef="#br0" timeOffset="1939.797">37553 3068 0,'0'-41'16,"0"0"0,0-41-1,81 82 16,-81 41-31,0 0 16,0 0 0,0 0-16,0 41 0,0-41 15,0-1-15,-81 42 16,81-41 0,-41-41-16,41-82 46,122 41-30,-81-40-16,-41-42 16,82 41-16,-82 41 15,82-41-15,-82 42 16,0 121 31,0 1-32,-41 41-15,41-41 16,-41 81 0,41-122-16,0 41 15,0-41-15,0 0 16,82-41-16,122 0 16</inkml:trace>
  <inkml:trace contextRef="#ctx0" brushRef="#br0" timeOffset="2131.0121">38330 3150 0,'82'0'31,"-42"0"-31,42 0 15,0 0 1,-41 0 0</inkml:trace>
  <inkml:trace contextRef="#ctx0" brushRef="#br0" timeOffset="2300.0907">38371 3354 0,'0'0'0,"-41"0"0,41 82 31,82-82 0,-82 41-31,81-41 16,-40 0-16</inkml:trace>
  <inkml:trace contextRef="#ctx0" brushRef="#br0" timeOffset="3253.2325">40457 2577 0,'0'0'0,"0"-41"0,41 41 16,-41-123-16,0 205 62,0 0-62,0-41 0,0 0 16,0 41-1,-41-41-15,-41-41 16,82 40 0,-41-40 15,41-40-31,0-206 31,0 205-31,123-41 16,-41 82-1,-82 41 1,82 41-16,-82-41 16,40 41-16,-40 41 15,0-1-15,0 1 16,-40 0-16,-42-42 0,41 1 16,-41 41-16,41-82 15,0-41-15,41 41 16,-82-41-16,41 0 31,41-41-31,0-41 16,0 0-16,0 41 15,0 0 1,82 41-16,0 0 16,-41 0-1,41 82-15,0 0 16,40-41-1,-81-41-15,41 0 16,0 0-16,-41 0 16</inkml:trace>
  <inkml:trace contextRef="#ctx0" brushRef="#br0" timeOffset="3604.6963">41234 3027 0,'0'0'0,"0"-41"0,41 0 16,-41-41-1,0 1 1,0 162 47,-41 1-63,41 0 0,0-41 15,0 0-15,41-41 16,41 122-1,-82-81-15,41-41 16,-41 82-16,0-41 16,0 41-1,-123-82 17,82 0-32,0 0 15,-41 0-15,42-41 16,40-41-1</inkml:trace>
  <inkml:trace contextRef="#ctx0" brushRef="#br0" timeOffset="3874.3342">41561 2986 0,'0'0'0,"0"-41"15,0 82 48,0 41-47,0-41-16,0 122 15,0-81 1,41-41-16,-41 41 15,82-82 1</inkml:trace>
  <inkml:trace contextRef="#ctx0" brushRef="#br0" timeOffset="4024.6661">41643 2618 0,'0'0'15,"41"0"17,-41 41-32,82 0 15</inkml:trace>
  <inkml:trace contextRef="#ctx0" brushRef="#br0" timeOffset="4472.3318">41930 3191 0,'0'-41'16,"40"41"31,-40 41-32,0-1 1,0 42-16,0-41 16,0 0-1,0-82 48,0-41-63,0-40 15,123 40-15,-123 41 0,41 41 32,0 0-32,-41 41 15,0 0-15,82 41 16,-82-1 0,0-40-16,0 41 15,0 0-15,0-41 16</inkml:trace>
  <inkml:trace contextRef="#ctx0" brushRef="#br0" timeOffset="4933.3736">42461 3068 0,'0'0'0,"0"-41"16,82 41 15,0 82-15,-82 40 0,0-81-16,0 0 15,0 41-15,-41-41 16,41 41-1,0-123 17,0-82-17,0 82-15,82-41 16,-82 1-16,123-42 16,-82 123-1,-41-41-15,0 82 47,-41 41-47,41 40 16,-41-40-1,41 0-15,0 0 16,122-41 0</inkml:trace>
  <inkml:trace contextRef="#ctx0" brushRef="#br0" timeOffset="6111.9672">43852 3231 0,'-41'0'0,"41"-40"16,0-42-1,-41 82 1,-40-41 0,40 41-1,-41 82 1,82-1-1,-82 1-15,82 0 16,0 0-16,0 0 16,0-41-16,82 0 15,0 40 1,-41-81-16,-1 0 0,1 0 16,41-41-16,41-40 15,-82-1 1,-41 41-16,82-41 15,-82 41-15,81 41 16,-81-41-16,0 0 16,0-40 15,-40 121 31,40 1-62,0 41 16,-41 82 0,41-41-16,0-83 15,0 42-15,0-41 16,81 41 0,42-82-1,-41 0-15,-41-41 16,-41 0-16,82-41 15,-82 1-15,41-1 16,-41-82 0,0 123-16,0 0 15,0-41 1,-82 82 15,-41 82-31,41 41 16,0 0-1,82-82-15,0 0 16,0 81 0,82-40-1,-41-82 1,0 0-16,82 0 16,-82 0-1,81-123-15,42 42 16,-164 40-16,82-41 15,-82 41-15,41-82 32,-41 82-32,0 123 93,0 0-77,82 0 0,-82 0-1,0-1 1,-41-40 0,-41-41-1,41 0-15,0 0 16,41-82 15</inkml:trace>
  <inkml:trace contextRef="#ctx0" brushRef="#br0" timeOffset="6552.7098">45488 3436 0,'0'-41'16,"41"41"-1,0 0 1,-41 41 0,0 0-1,0 41-15,0-41 16,-82-41-16,82 81 15,82-81 32,-41-81-47,0 40 16,41-41-16,-82 0 16,82 41-1,-82 82 16,0 41-31,0 41 16,0-42-16,0-40 16,0 0-16,41 41 15,0-41 1,40-41-16,1 0 16,0-41-16</inkml:trace>
  <inkml:trace contextRef="#ctx0" brushRef="#br0" timeOffset="8190.5673">35221 5236 0,'0'-82'16,"0"41"15,-41 41 0,0 0 0,0 41-15,41 41 0,0 81-1,0-81-15,0-41 16,0 41-16,0-41 16,41-41-1,41 0 1,41 0-1,-42 0-15,-40 0 16,-41-82-16,82 0 16,-82 41-16,82-40 15,-82 40-15,0 0 16,0 0-16,0-41 16,-82 164 77,82 0-93,0-41 0,0-1 32,0 42-32,0 0 15,82-82 16,0 0-15,0 0 0,-42-41-1,42-82 1,-82 83 0,0-1-16,0-41 15,0 41-15,0-41 16,-41 82-1,-40 0 1,40 0-16,0 82 31,-82 0-31,123-41 0,0 0 16,0 81 0,82-122-16</inkml:trace>
  <inkml:trace contextRef="#ctx0" brushRef="#br0" timeOffset="8623.1429">36448 5399 0,'0'-81'0,"0"40"16,0 0 15,-82 41 0,0 0-15,82 41 0,0 41-1,0-42 1,41 1-16,0-41 15,41 82-15,0-41 16,-41 41 0,-41-41 15,-41 41-15,0-82-1,-41 0-15,41 0 16,0 0-16,0 0 15</inkml:trace>
  <inkml:trace contextRef="#ctx0" brushRef="#br0" timeOffset="9021.3703">36939 5236 0,'41'-82'16,"41"82"-1,-41 0 1,-1 41-1,-40 0 1,0 0-16,0 122 31,0-81-31,0 0 0,-122-41 16,40 41-16,41-41 16,82-41 30,41 0-46,0 0 16,-1 0-16,124-82 16,-164 82-1,41-41-15</inkml:trace>
  <inkml:trace contextRef="#ctx0" brushRef="#br0" timeOffset="9433.3399">37757 5399 0,'0'-40'16,"0"-1"0,0 82 31,0 40-32,0-40-15,0 0 16,0 41-16,41-82 62,41-123-46,-41-81 0,-41 163-1,0 123 32,0-1-31,0-40-16,0 0 15,81 82 1,1-123-16,82 123 0,-82-123 16,0 0-16</inkml:trace>
  <inkml:trace contextRef="#ctx0" brushRef="#br0" timeOffset="9623.162">38739 5399 0,'0'0'0,"41"0"16,41-81-1,-1 81 1,1 0-1,-41 0-15</inkml:trace>
  <inkml:trace contextRef="#ctx0" brushRef="#br0" timeOffset="9750.5098">38862 5645 0,'0'0'0,"81"0"46,1 0-30,-41 0 0</inkml:trace>
  <inkml:trace contextRef="#ctx0" brushRef="#br0" timeOffset="11589.4967">40457 4949 0,'0'-81'16,"0"40"0,0 123 46,0-1-62,0 1 16,0 0-16,0 41 15,0-82-15,0 0 16,0-1-16,0 42 16,0 0-16,0-41 31</inkml:trace>
  <inkml:trace contextRef="#ctx0" brushRef="#br0" timeOffset="11890.4425">40948 5359 0,'82'0'63,"-1"0"-48,1 0-15,41 0 16,0 0-16,-42 0 16</inkml:trace>
  <inkml:trace contextRef="#ctx0" brushRef="#br0" timeOffset="12647.33">42420 5154 0,'0'-41'15,"0"82"48,0 0-63,0 41 16,-81-82-1,40 41 1,0-41 15,-41 0-15,41 0-1,41-82 1,0 41-16,0 0 16,0 0-16,0-82 15,82 123-15,0 0 16,-41 0-1,0 41 17,-41 82-32,0-82 0,0 0 15,0 41-15,0-1 16,0-40-16,-123 41 16,0 41-1,41-82-15,41-41 16,0 41-16,-40-41 15,81-41 32,0 0-47,41-41 0,-1 0 16,42 82 15,0 82-15,-82-41-16,41 0 15,-41 41-15,82-41 16,0-41-16,-1 81 16,83 1-1,-82-82-15</inkml:trace>
  <inkml:trace contextRef="#ctx0" brushRef="#br0" timeOffset="13007.8433">43034 5399 0,'0'0'0,"0"-81"16,0 40 0,-82 41 62,82 82-78,0-1 0,0 1 31,41-82-31,-41 82 0,82-82 16,-82 82-16,0-41 15,0 0 17,-41-41-17,-41 0 1,0 0-1</inkml:trace>
  <inkml:trace contextRef="#ctx0" brushRef="#br0" timeOffset="13269.1971">43239 5440 0,'0'0'16,"0"-41"-16,40 41 15,-40 82 32,0 0-31,0 0-16,0 0 15,0-1-15,0 1 0,0-41 16,0 0 0</inkml:trace>
  <inkml:trace contextRef="#ctx0" brushRef="#br0" timeOffset="13407.1389">43402 5113 0,'41'0'31</inkml:trace>
  <inkml:trace contextRef="#ctx0" brushRef="#br0" timeOffset="13923.2651">43648 5522 0,'0'-82'16,"0"1"-1,81 203 17,-81-81-17,0 41 1,0 0-16,0-41 0,0 40 16,0 1-1,0-164 48,0 42-48,41-42-15,41-164 16,-82 205 0,82 41-16,-41 0 15,0 82 1,-41 0-1,0 0 1,0-41-16,0 0 0,0 40 16,0-40-16,0 0 15,0 0 1,82-41 0</inkml:trace>
  <inkml:trace contextRef="#ctx0" brushRef="#br0" timeOffset="14259.2808">44384 5031 0,'0'0'0,"0"-82"15,82 82-15,0 0 31,-1 0-31,-81 41 16,0 0 0,0 0-16,0 0 15,0 41-15,-40-41 16,-1-41-16,41 82 0,-82-82 16,164 0 30,-1 0-30,-40 0-16,41 0 16</inkml:trace>
  <inkml:trace contextRef="#ctx0" brushRef="#br0" timeOffset="14784.8525">45038 5481 0,'82'0'47,"-82"123"-16,0-41-15,0-41-16,-41 40 15,0 1 1,82-164 46,0 42-62,-41-1 16,123-82-16,-82 41 16,41-81-1,-82 81 1,0 164 15,-41 81-15,41-81-16,-41 0 15,41 0-15,0-42 0,0 42 16,0 0 0,41 41-1,0-123-15,0 0 16</inkml:trace>
  <inkml:trace contextRef="#ctx0" brushRef="#br0" timeOffset="14986.1468">46061 5727 0,'0'0'0,"82"0"32,-41 0-32,0 0 0,0 0 15,41 0 1,-42 0-1</inkml:trace>
  <inkml:trace contextRef="#ctx0" brushRef="#br0" timeOffset="15175.1417">46020 5931 0,'0'82'31,"41"-82"-15,41 0-16,-41 0 16,0 0-1,41 0-15,-82-41 16,81 41-16</inkml:trace>
  <inkml:trace contextRef="#ctx0" brushRef="#br0" timeOffset="17275.0344">47697 5236 0,'0'41'47,"0"41"-32,0-42-15,-81 42 31,-1-82-15,41 0 0,41-122 15,0-1-15,0 82-16,41-41 15,41 82 1,40 0-1,-81 82 1,-41-41-16,0 41 16,0-1-16,0 1 15,-82 41-15,1-41 16,40 0 0,-41-1-16,41-40 0,0-41 15,-41 41-15,41-41 31,41-41-15,0 0-16,0-40 16,0 40-16,0-41 15,0 41-15,82 41 16,-41 0 0,0 0-1,41 82-15,0-41 16,-41-41-1,81 0 1,-81 0-16,41 0 16,-41 0-16,0 0 15,41 0-15,-82-123 16,81-41 0,-40 83-16,-41-1 15,0 41-15,82 41 16,-82-82-16,0 123 31,41 41-31,-41-41 16,0 0-16,0 40 15,0-122 63,0-40-62,0-1 0,-41 82-1,-41 0 1,82 82 0,-41-1-16,41 1 15,0-41-15,0 0 0,0 41 16,0 0-1,0-41 1,82-41 0,0 0-16,-41 0 15,0 0-15,82 0 16,-123-82 0,122 0-16,-122 41 15,0 0-15,41-41 16,-41 41-16,0 1 15,0 80 32,0 42-47,0-41 0,0 0 16,0 0-16,0 41 16,0 0-1,0-42 1,82-40-16,-41 0 15,82 0 1,-42 0 0,-81-81-16,82-1 15,-82 41-15,0 0 16,0-41-16,0 41 16,-41 0-16,41-40 0,-41 81 15,41-41-15,-81 41 31,-1 0-31,0 82 16,82-42-16,0 42 16,0 41-16,0-82 15,0 0 1,0 41-16,82-82 16,-82 81-1,82-81-15,-1 0 16,1-41-1,-41 41-15,82-122 0,-41 40 16,-41 41-16,-41 0 16,81-41-16,-81 41 15,0-40 1,0 40 0,-40 41 15,40 122 0,0-81-15,0 0-16,0 82 15,0-41 1,0-41 0,0 0-1,-41-41 1,0 0-1,41-41 1,0-41 0</inkml:trace>
  <inkml:trace contextRef="#ctx0" brushRef="#br0" timeOffset="17641.212">49988 4868 0,'41'0'32,"82"0"-17,-82 0 16,-41 81-15,0 1 0,-164 41-1,82-41 1,0-82 0,82 41-16,41-41 31,82 0-16,0 0-15,-41 0 16,-1 0-16,-40 0 16,0 0-1</inkml:trace>
  <inkml:trace contextRef="#ctx0" brushRef="#br0" timeOffset="18207.0181">50397 5849 0,'0'0'0,"0"-81"15,41 40 1,41 41 0,0 0-1,-82 81 1,0 1-16,0-41 16,-41 82-1,0-82 1,82-82 46,0-41-62,-41 41 16,123 0-16,-123-81 16,81 81-16,-81 0 15,82 41-15,-164 41 47,82 0-47,-41 40 16,41 42-16,0-41 15,0-41 1,0 0-16,41 41 16,0-82-16,41 0 15,-41 0-15</inkml:trace>
  <inkml:trace contextRef="#ctx0" brushRef="#br0" timeOffset="18441.0607">51584 5931 0,'81'0'31,"1"0"-15,-41 0-16,0 0 15,41 0-15,0 0 16,-41 0-16,40 0 16,124 0-1</inkml:trace>
  <inkml:trace contextRef="#ctx0" brushRef="#br0" timeOffset="18690.6211">52688 5481 0,'0'0'0,"0"-41"15,0 123 32,0 41-47,0-41 16,-82 163-1,82-122-15,0 0 16,0-1-16,0 1 0,0-82 16,-82-41-1</inkml:trace>
  <inkml:trace contextRef="#ctx0" brushRef="#br0" timeOffset="20210.4458">46225 7895 0,'123'0'62,"-1"0"-46,1-41-16,0 41 16,-42 0-16,42 0 0,-82 0 15,0 41 1</inkml:trace>
  <inkml:trace contextRef="#ctx0" brushRef="#br0" timeOffset="20365.0653">46470 8263 0,'82'0'16,"0"0"-1,41 0-15,-1 0 16,1 0-16</inkml:trace>
  <inkml:trace contextRef="#ctx0" brushRef="#br0" timeOffset="21474.2723">47697 8017 0,'0'-81'16,"0"40"0,-40 0-1,-1 41 16,0 0 1,41 41-32,-82 40 15,82 1 1,0 0-16,0 0 0,0-41 16,41 0-16,0 81 15,41-122 1,40 0-1,-81 0 1,0 0-16,82-41 16,-82-40-1,-41-1 1,81 82-16,-81-82 16,0 0-1,-40 82 16,40 41-15,-41 41 0,41 0-16,0-41 15,0 0-15,0 40 16,81-81 0,-81 82-16,82-82 15,0 0 1,0-82-16,0 1 15,-82 40 1,0 0-16,41-41 16,-41 41-16,0 0 15,0-41-15,-82 1 16,41 81 0,0 0-1,-82 40 1,123 1-1,-41 41-15,41-41 16,0 0 0,0 82-16,82-82 15,-41-41 1,82 0 0,-82 0-16,41 0 15,-42-82-15,1 82 16,41-82-16,-82 41 15,41-41-15,-41 41 16,0 0-16,0 1 16,0-83-1,0 82 1,-41 41 15,41 123-15,0-42-16,0 1 31,82 0-31,-82-41 0,0 0 16,0 41-16,0-1 15,0-40-15,0 41 16,-82 0 0,41-82-1,0-41 16</inkml:trace>
  <inkml:trace contextRef="#ctx0" brushRef="#br0" timeOffset="21805.466">48843 7608 0,'0'0'0,"41"0"16,-41-41-16,82 41 16,-42 0-1,1 0 1,-41 41 0,0 41-16,0-41 15,0 0-15,-41 41 16,41-41-16,-81-41 0,81 41 15,41-41 32,40 0-47,42 0 16,-82 0 0,41 0-16</inkml:trace>
  <inkml:trace contextRef="#ctx0" brushRef="#br0" timeOffset="22375.4746">49293 8181 0,'41'0'47,"41"0"-31,-42 0 0,-40 123-1,0-82 1,0-1-16,-40 42 15,-1 0 1,41-205 31,81 82-31,-81 1-16,41-42 15,-41 41-15,0 0 16,82-41-16,-82 0 15,0 164 32,-41-41-31,41 0-16,0 41 0,0-41 16,0 0-16,0 40 15,41 1 1,41-82-1</inkml:trace>
  <inkml:trace contextRef="#ctx0" brushRef="#br0" timeOffset="22639.6047">50029 8345 0,'82'0'31,"-41"-41"-31,41 41 16,-1 0-16,-40 0 16,41 0-16,-41 0 15</inkml:trace>
  <inkml:trace contextRef="#ctx0" brushRef="#br0" timeOffset="23785.7343">51297 7936 0,'-41'-41'15,"0"41"17,-81 0-17,81 0 1,41 81-16,0 42 16,41-41-1,81 0 1,-122 0-1,41-82 1,-41 81-16,0-40 16,-122 0 15,40-41-31,0 0 16,82-41-1,-41 0-15,41 0 16,0-40-16,0 40 15,0 0 1,0 82 31,0 41-31,41-82-16,41 0 15,0 40 1,-41-40-16,81 0 15,-40-40 1,-82-1 0,41 41-16,-41-41 15,0-82 1,0 41 0,82 82-16,-82 41 46,-41 41-30,41 0 0,0-41-1,0 0 1,82-41 0,-41 0-16,-1-41 15,-40-41 1,82 41-1,-82-41-15,0 41 16,41 41 0,-41 41 15,0 41-15,41-82-1,-41 41-15,82-41 31,-41 0 1,0-123-17,41 123 32,-82 41-47,40 0 16,-40 41-1,41-82-15,-41 41 16,82-41-16,-41 0 16,0 0-1,-41-41 1</inkml:trace>
  <inkml:trace contextRef="#ctx0" brushRef="#br0" timeOffset="23931.8613">51911 7772 0,'41'0'32</inkml:trace>
  <inkml:trace contextRef="#ctx0" brushRef="#br0" timeOffset="24410.0455">52320 7854 0,'41'-41'15,"0"41"1,-41 41 0,82 41-1,-82-42-15,0 1 0,0 41 16,0-41-16,0 0 16,-41-41-1,82 0 32,40-82-31,-81 41-16,82 0 15,-82-40-15,0 40 16,0 82 15,0 40-31,0 1 16,0 41-16,0-82 15,0 0-15,82 0 32,-82 40-32,82-81 0,0 0 15,-82-41 1</inkml:trace>
  <inkml:trace contextRef="#ctx0" brushRef="#br0" timeOffset="40399.9691">20576 8140 0,'0'0'0,"-41"-82"16,41 41-1,-82 41-15,42 0 16,40 82 0,-82 0-1,82 204 1,0-122-16,0 81 15,-82 83-15,82-83 16,0-81-16,0 122 16,-41-163-16,41-42 15,0-40 1,-82 41-16,41 0 16,-81-82-1,40 41-15,0-41 16,0 0-16,0 0 15,41 0-15,-40 0 16,-1-82-16,41 82 16,41-204-1,0 163-15</inkml:trace>
  <inkml:trace contextRef="#ctx0" brushRef="#br0" timeOffset="41043.7243">23031 8181 0,'0'-82'16,"81"82"30,42 41-30,-123 41-16,0 0 31,-41-1-31,0 1 16,-41-82-16,42 82 16,-42-82-1,82 41-15,41-41 47,0 0-47,40 0 16,1 0-16,41 0 15,0 0-15,-42 0 16,1 0-16,0 0 0</inkml:trace>
  <inkml:trace contextRef="#ctx0" brushRef="#br0" timeOffset="41543.4761">21681 9122 0,'0'0'0,"-82"0"0,0 0 0,0 0 16,246-82 30,40 82-46,778-82 32,-655 82-32,1 0 15,81 0-15,-82 0 0,-82 0 16,287 0 0,-409 0-16,-82 0 15,-82 41 63,-82-41-62</inkml:trace>
  <inkml:trace contextRef="#ctx0" brushRef="#br0" timeOffset="42003.2907">21885 9572 0,'0'-41'16,"0"123"47,0 40-63,0 1 15,0-41-15,-82 81 16,82-81-1,-41 0-15,41-41 0,0 0 16</inkml:trace>
  <inkml:trace contextRef="#ctx0" brushRef="#br0" timeOffset="42243.4451">22172 10063 0,'81'0'32,"42"0"-17,41 0-15,-1 0 16,-40 0-16,-41 0 15,41 0-15</inkml:trace>
  <inkml:trace contextRef="#ctx0" brushRef="#br0" timeOffset="42514.2857">22826 9694 0,'0'0'0,"-41"0"47,41 41-47,0 287 31,0-247-16,0 42-15,0-82 16,0 0-16,0 0 16,41 41-1</inkml:trace>
  <inkml:trace contextRef="#ctx0" brushRef="#br0" timeOffset="44209.5255">23644 9694 0,'0'0'0,"0"41"47,0 41-31,0 0-1,-82-41 1,1-41 0,40 0 15,41-41-15,0-41-1,0 41-15,41 0 16,40 41-1,-40 0 1,41 123 0,-82-41-1,0 0-15,0-1 0,0-40 16,0 0 0,-82 41-16,82-41 0,-82 41 15,1-41 1,40-41-1,41-41 17,0-41-17,0 41-15,0 0 16,41 41 15,0 0-15,-41 82-16,81-82 15,-81 82-15,82-82 0,-82 41 16,82-41 0,0 0-16,-41 0 15,41 0-15,-1-123 16,-81 41 0,123-81-1,-82 81-15,-41 41 16,41 41-16,41 0 31,-41 82 0,-41-41-15,0-123 62,0 0-62,-41 82-1,-41 82 1,82-41 0,-41 0-16,41 40 15,0-40-15,0 0 16,0 41-16,0-41 15,41-41 1,0 0-16,41 0 16,40-41 15,-81-41-31,41 41 0,-82-41 16,82 42-16,-82-1 15,41-82 1,-41 205 31,0-41-32,0 0-15,0 40 16,0 1 0,82-82-1,-42 0 1,1-41-1,-41-41 1,82 42 0,-82-42-16,0 0 15,0 0 1,-41 41 0,0 41-1,0 0-15,-40 41 16,81 41-16,-82 0 0,82 0 15,0-1-15,0-40 16,0 41-16,0 0 16,41-82-1,41 0 1,40 0 0,-40 0-16,0 0 15,-41-164 1,41 123-16,-82 0 15,41-40-15,-41-1 16,0 41 0,0 123 46,0-41-62,0 0 16,0-1-1,0 42-15,0 0 16,0-41-16,0 0 16,0 41-1,0-41 1,-41-41 0,-41 0-16,82-41 15,0 0 1,0-82-16</inkml:trace>
  <inkml:trace contextRef="#ctx0" brushRef="#br0" timeOffset="44561.5017">25444 9694 0,'0'-40'16,"0"-42"0,123 82-1,-82 0 17,-41 122-32,0-81 0,0 0 15,-41 41-15,41-41 16,-41-41-16,41 41 15,0 0 17,123-41-17,-42 0 1,1 0-16,-41 0 16,0 0-16</inkml:trace>
  <inkml:trace contextRef="#ctx0" brushRef="#br0" timeOffset="44825.2492">26058 10267 0,'0'0'0,"41"0"63,-1 0-48,42 0-15,-41 0 16,0 0-16,41 0 0,-41 0 31,0-41-31</inkml:trace>
  <inkml:trace contextRef="#ctx0" brushRef="#br0" timeOffset="45431.2609">26262 10144 0,'0'-41'47,"41"41"-47,41 0 15,-41 0 1,0 0-16,-41 123 16,0-82-16,0 0 15,0 0-15,-82 82 16,0-123-16,82 81 16,-82-81-16,82-40 62,41 40-62,41-82 16,-41 41-16,41-41 15,-41 41-15,0 0 16,40-82 0,-81 164 46,0 0-62,-81 0 0,81 41 16,0-41-16,0 0 15,0 41 1,40-82-16,42 0 16</inkml:trace>
  <inkml:trace contextRef="#ctx0" brushRef="#br0" timeOffset="45680.0466">27162 10267 0,'82'0'47,"-41"0"-47,0 0 16,41 0-1,40-41-15,-40 41 16,0-41 0</inkml:trace>
  <inkml:trace contextRef="#ctx0" brushRef="#br0" timeOffset="45973.1152">28144 9981 0,'0'-82'15,"0"123"48,0 0-63,0 41 15,0-1-15,0 124 16,0-123 0,0 0-16,0-1 0,-41 1 15,41-41-15</inkml:trace>
  <inkml:trace contextRef="#ctx0" brushRef="#br0" timeOffset="46383.8661">28430 9858 0,'41'0'16,"-82"41"30,-41 0-30,42 41-16,-124 81 16,82-40-1,-41-41-15,1 0 16,40 40-16,-41-81 0,0 82 31,123-82-31,-81-41 0,81 82 16,0-123 31,41-41-47</inkml:trace>
  <inkml:trace contextRef="#ctx0" brushRef="#br0" timeOffset="47374.4791">22212 9694 0,'0'0'0,"-81"41"31,-42 41-31,41 0 15,0 0-15,-40 0 16,-1-1-16,41 1 16,0-41-16,-81 82 15,122-123 1,-41 82-16,41-1 16</inkml:trace>
  <inkml:trace contextRef="#ctx0" brushRef="#br0" timeOffset="48033.8096">24135 9735 0,'0'-81'0,"-41"81"46,-82 81-30,83 1 0,-83 0-16,82 41 15,-82 40-15,41-40 16,-40 41-16,-1-42 16,41 1-16,-41-41 15,123 0 1,-41-82-16,41 41 0,0-123 47,0 0-32,82 0-15,-82-81 16</inkml:trace>
  <inkml:trace contextRef="#ctx0" brushRef="#br0" timeOffset="48645.1187">23481 8058 0,'0'-41'31,"-41"41"-31,-41 0 16,0 82-16,0 0 15,-41 41-15,1 40 16,40-81-16,0 0 0,0 41 16,-40-42-16,40 1 15,0 0 1,41-41-16,41 41 15,82-123 32</inkml:trace>
  <inkml:trace contextRef="#ctx0" brushRef="#br0" timeOffset="49393.6147">26139 8672 0,'0'0'0,"0"-82"16,0 0-1,0 0 1,-40 41 0,-1 41-1,-41 0 1,41 0-1,41 41-15,-82 41 0,82 0 16,0-41-16,0 0 16,0 41-1,82-82 17,0 0-17,-41 0-15,40-41 16,-81-41-16,82 41 15,-82-41-15,41-41 16,-41 42-16,0-1 16,0-41-16,0 41 15,0 41-15,0 123 47,0 0-47,0 0 16,0 0-16,0 40 15,0-40-15,0 0 16,0 0 0,0 0-1</inkml:trace>
  <inkml:trace contextRef="#ctx0" brushRef="#br0" timeOffset="49760.936">26630 8467 0,'0'0'0,"0"-41"0,41 0 15,0 41 1,-41 41 0,0 41-16,0-41 31,0 41-31,0-41 16,82-41 30,-82-41-46,164-123 32,-164 123-32,0-40 15,0 121 17,0 1-32,0 0 0,0 0 15,0 41-15,0-41 16,41 0-16,40 41 15,-40-82-15,0 0 16</inkml:trace>
  <inkml:trace contextRef="#ctx0" brushRef="#br0" timeOffset="50428.1494">22049 12476 0,'0'-41'0,"0"-41"16,0 41-16,0-40 16,0-1-16,0 0 15,0 0-15,-82 41 16,0 164 15,82 81-31,0 1 0,0 286 16,0-287-1,0 42-15,0-42 16,0-40-16,0-41 16,0-1-1,0-40-15,0-41 0,-41 0 16,-41-41-1,42 0-15,-1 0 16,-41 0-16,-41 0 16,41-41-16,0 0 15,1-41-15,81 1 16</inkml:trace>
  <inkml:trace contextRef="#ctx0" brushRef="#br0" timeOffset="50853.9413">22867 12640 0,'0'-41'0,"82"0"15,-82-41-15,0 41 16,0 0 0,0-41-16,0 41 15,-123 164 17,82 0-32,41 0 15,-82-42-15,82 1 16,0 0-16,41-41 15,82 41-15,-41 0 16,0-82 0,-82 40-1,-82-40 17,41 0-32,0 0 15,0 0-15,-41 0 16,82-40-1</inkml:trace>
  <inkml:trace contextRef="#ctx0" brushRef="#br0" timeOffset="51613.1094">23317 12967 0,'0'41'16,"82"-41"-1,-41 0 1,0 0 0,-1 0-1,-40-123-15,0 82 16,82 0-16,-82 0 15,0-41 1,-41 42-16,0 40 16,-40 81-1,81 1-15,-82 0 16,82 0-16,0 0 16,0-1-16,0 1 15,41-41 1,41-41-16,-42 0 15,1 0-15,0 0 16,41 0-16,-41-41 16,41-41-16,-41-40 15,41 40 1,-82 41-16,40 0 16,1 41 30,-41 41-46,82-41 16,-82 82 15,-41-123 16,0 0-31,0 41-1,-81 0 1,122 41-16,-82 41 16,82 0-16,0 40 15,-41-81-15,41 0 16,41 82-16,82-123 16,-42 41-16,1-41 15,0 0-15,0 0 16,0 0-1,40-82-15,-122 41 16</inkml:trace>
  <inkml:trace contextRef="#ctx0" brushRef="#br0" timeOffset="51986.5917">24381 12680 0,'0'0'0,"0"-40"16,40 40 0,-40-41-16,41 41 15,41 0 1,-82 41-1,0-1-15,0 42 16,0-41-16,0 0 16,0 41-16,-123 0 15,83-82 1,121 0 31,42 0-47,0 0 15,-1 0-15,-40 0 16</inkml:trace>
  <inkml:trace contextRef="#ctx0" brushRef="#br0" timeOffset="52461.7613">25035 13090 0,'0'0'0,"0"-41"16,41 41-16,41 0 15,-82 41 1,0 40-16,0-40 15,0 0-15,-41 82 16,0-82 0,123-41 31,-41 0-32,0-82-15,-41-41 16,122 41-16,-122 1 0,41 40 15,-41 123 32,0-1-47,0 1 16,0 0-16,0 0 16,82-41-16,41 40 0,-1-81 15,124 41 1</inkml:trace>
  <inkml:trace contextRef="#ctx0" brushRef="#br0" timeOffset="52945.9978">26303 13294 0,'0'0'0,"0"-41"0,41-41 31,-41 41-31,0-81 15,-123 122 17,82 41-17,0 0-15,41 40 0,-81 42 16,81 0 0,0-82-16,0 40 15,81-81 16,1 0-15,-82-81 0,82 40-16,-82-41 15,82-41-15,-82 1 16,0-124 0,0 123-16,0 42 15,-41 203 16,41 1-15,0 0 0,0-1-16,-82 1 0,82 0 15,0-41-15,0-1 16,0-40-16,0 41 16,41-82-1</inkml:trace>
  <inkml:trace contextRef="#ctx0" brushRef="#br0" timeOffset="53344.8572">26549 13335 0,'0'-41'16,"40"-41"-16,1 82 31,-41 123-15,0-41-1,0 0 1,0-1 0,82-81 31,41-41-47,-82 1 15,41-83-15,-82 41 16,81 0-16,-81 41 0,0 82 47,0 41-47,0 41 31,0-41-31,0-1 16,205-81-1,0 0-15,-1-81 16</inkml:trace>
  <inkml:trace contextRef="#ctx0" brushRef="#br0" timeOffset="56629.3031">23358 16444 0,'0'-41'15,"41"41"-15,-41-41 16,0-41 0,0 41-1,-123 41 32,82 123-31,41 0-16,-82 40 15,82-81-15,0 41 0,0-82 16,0 0-16,41 40 16,41-81-1,0 0 1,0 0-16,-41-41 16,40 41-16,42-122 15,-123 40 1,123 41-16,-123-41 15,41 41-15,-41 0 16,0-40-16,0 40 16,0 163 31,0-40-47,0 0 15,0 0-15,0-41 16,0 41-16,0-42 15,0 1 1,82-41 0,40 0-1,-81-41-15,41 41 16,-82-81-16,82-42 16,-82 82-1,0-41-15,0 0 16,0 42-16,0-1 0,0 0 15,0-41 1,-82 82-16,0 41 16,82 0-1,-82 41-15,82 122 32,0-122-32,0-41 0,0 41 15,41-82 1,41 0-16,0 0 15,0 0-15,40 0 0,-40 0 16,-41 0 0,41 0-16,0-82 0,-41 0 15,40-41 1,-81 82-16,0-40 16,0 40-1,-40 41 32,40 81-31,0-40-1,0 41-15,0-41 16,0 41 0,40 0-1,-40-1-15,0-40 31,-40-41-31,-42 41 16,41-41-16</inkml:trace>
  <inkml:trace contextRef="#ctx0" brushRef="#br0" timeOffset="58743.9946">23481 16853 0,'0'-41'0,"-82"41"0,82-82 16,-82 82 0,41 0-1,41 41 1,0 0 0,41 0-1,41-41 1,40 0-16,42 0 15,82-41-15,-1-41 16,-122 82-16,-1-82 16,-81 82-1,-41-122-15,41 122 16,-41-123 0,0 82-16,-82-41 0,1 82 15,-1-41-15,0 41 16,-123 41-1,83 41-15,-1 0 16,82 40-16,41-40 16,0 41-16,0-82 15,41-41-15,0 82 16,41-82-16,0 0 16,-1 0-16,1 0 0,0 0 15,41 0 1,-41 0-16,-42-123 0,42 82 15,-82 0-15,41-82 16,-41 42-16,0-42 16,-163 41-1,122 82 1,-41 0-16,0 82 16,-41 41-1,82-42-15,41 1 0,0 0 16,0-41-16,41 82 15,41-123 1,123 0 0,-124 0-16,42 0 0,-82 0 15,0-41-15,-41-41 16,0 0 0,-41 82-1,0 0 1,0 0-16,41 41 15,-82-41-15,82 82 16,41-82-16</inkml:trace>
  <inkml:trace contextRef="#ctx0" brushRef="#br0" timeOffset="60027.2142">25853 16198 0,'0'0'0,"0"-41"16,0 0-16,0 1 15,0-42-15,0 41 16,0 164 31,0-1-47,0 1 15,0 204 1,0-204-16,0 41 0,0-83 16,0 1-16,0-41 15,0 0 1,41-41-1,0 0-15,41 0 16,-41-82-16,0 41 16,122-204-1,-163 122-15,82 0 16,-82 83-16,41 40 16,41 0 15,-82 40-31,41 42 15,-41-41-15,0 41 16,0 0 15,0-164 16,0 41-47,0 0 16,0-82-1,-41 83-15,0 40 16,-41 0 0,0 81-1,82 1-15,-82 0 16,82 41-16,0-42 16,0-40-16,0 0 15,0 41 1,41-82-16,0 0 15,41 0 1,0-123 0,-82 82-1,82-40-15,-82 40 16,0-41-16,81 0 16,-81 164 30,0 0-46,0 0 0,0-42 16,0 42 0,41 0-1,41-82 1,-41-41 0,41-82-1,-82 83-15,82-83 16,-82 82-16,41 41 15,-41-82-15,0 123 32,81 0-32,-81 41 15,0-41-15,0 40 32,0-40-17,41-41 16,41 0-15,0-163 0,-82 81-1,82 82 1,-82 82 0,0 0-1,41-42 1,41-40-1,-42 0-15,83 0 16,-82 0 0,-41-122-1</inkml:trace>
  <inkml:trace contextRef="#ctx0" brushRef="#br0" timeOffset="60265.5663">25976 16444 0,'0'0'0,"41"0"31,81 0-15,42 0-16,286 0 16,-286 0-1</inkml:trace>
  <inkml:trace contextRef="#ctx0" brushRef="#br0" timeOffset="60836.5402">27858 16648 0,'40'-82'47,"42"82"-31,-41 0 0,41 0-1,-82 41-15,0 41 16,0-41-16,0 0 15,-41 41-15,0-41 16,-41 40 0,123-121 31,41-83-32,-82 82 1,82-82-16,-82 41 0,82 42 15,-123 121 32,41 1-47,0 0 16,0-41-16,0 41 16,0-41-16,41-1 15,122-40 1,-122 0-16</inkml:trace>
  <inkml:trace contextRef="#ctx0" brushRef="#br0" timeOffset="61063.0918">28758 16689 0,'81'0'31,"42"0"-15,-41 0-16,0 0 16,0 0-16,-42 0 15,42 0-15,0 0 16,41 0-16,-1 0 16</inkml:trace>
  <inkml:trace contextRef="#ctx0" brushRef="#br0" timeOffset="61296.2494">29453 16444 0,'0'0'0,"0"-41"0,0-41 16,0 164 30,0 41-46,0-1 16,0 1-16,0 0 0,0-42 16,0 1-1,0 0-15,0-41 0</inkml:trace>
  <inkml:trace contextRef="#ctx0" brushRef="#br0" timeOffset="61638.4727">30803 16566 0,'0'0'0,"0"-81"16,0 40-1,-41 82 32,-82 40-47,82 1 0,-40 123 16,81-164-1,0 0-15,0-1 16,81 42-16,1-82 16,41 0-1,-41 0-15,0 0 16,-42 0-16,1-41 15,41 41-15,-82-41 16,82 41-16</inkml:trace>
  <inkml:trace contextRef="#ctx0" brushRef="#br0" timeOffset="61847.4945">30435 17712 0,'0'0'0,"-41"0"0,41 41 31</inkml:trace>
  <inkml:trace contextRef="#ctx0" brushRef="#br0" timeOffset="62128.9945">28308 18448 0,'0'0'0,"-82"0"0,245 0 31,124 0-15,-42 0-16,1 0 15,-1 0-15,-81 0 16,-42 0-16</inkml:trace>
  <inkml:trace contextRef="#ctx0" brushRef="#br0" timeOffset="62312.9592">28676 18857 0,'0'0'0,"-82"0"0,164 0 31,40 0-31,1 0 16,0 0-16,0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2:4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21394 7526 0,'0'0'0,"0"-40"0,0-1 16,0-41-16,-82 41 16,42 41-1,-1 0 1,-41 0 0,82 123-16,-41 81 15,41-40-15,0 40 16,0 83-16,0 40 15,41-82-15,-41-40 16,0-42-16,41-40 16,-41 0-16,0 0 15,0-42-15,0-40 16,-41 41-16,-41-41 16,0-41-1,0 0 1,1 0-16,40-82 0,-41 0 15,82-40-15,-41 40 16,41 0-16</inkml:trace>
  <inkml:trace contextRef="#ctx0" brushRef="#br0" timeOffset="735.903">22008 7854 0,'0'-41'15,"41"41"17,41 0-32,-41 0 15,-1 123 1,-40-42 0,-40 42-1,-1-123-15,41 82 16,-82-82-16,82-41 47,41-41-47,0 41 15,40 41 1,-40-163-16,41 122 0,-82 0 16,82-82-1,-82 41 1,0 41-1,-41 41 17,-41 41-32,41 164 15,41-123 1,0-1-16,0-40 16,0 41-16,41-82 15,-41 41-15,123-41 16,-82 0-16,0 0 0,41 0 15</inkml:trace>
  <inkml:trace contextRef="#ctx0" brushRef="#br0" timeOffset="1095.8212">22785 7363 0,'0'-41'15,"0"-41"1,82 82 15,41 0-15,-123 82-1,0-41 1,0 0-16,0 0 0,-41 40 16,0-40-16,-41-41 15,82 82 1,123-82 15,-1 0-31,1 0 16,-41 0-1</inkml:trace>
  <inkml:trace contextRef="#ctx0" brushRef="#br0" timeOffset="1454.0634">23808 7526 0,'-41'0'0,"41"-40"0,0-42 31,-123 204 0,123-40-31,0 41 16,0 0-16,0-1 16,0 1-16,0 123 15,41-165 1,41 1-16,-41-82 16,41 41-16,-41-41 15</inkml:trace>
  <inkml:trace contextRef="#ctx0" brushRef="#br0" timeOffset="2214.3023">24135 7772 0,'0'-41'31,"82"41"-31,-41 0 16,0 0-16,0 0 16,-41 41-16,81-41 15,-81 82-15,0-41 16,0 40-16,-122 42 16,81-123-1,-41 82-15,82-164 47,41 41-31,0-41-16,0 42 15,-41-1-15,122-41 16,-122 41-16,82 0 0,-82-82 16,0 82-1,-41 164 32,41-41-31,0 41-16,0 40 15,0-122 1,0 41-16,41 0 16,82-82-1,-41 0-15,-41 0 16</inkml:trace>
  <inkml:trace contextRef="#ctx0" brushRef="#br0" timeOffset="2404.2929">24912 8099 0,'82'0'47,"41"0"-32,-41 0-15,-1 0 16,1 0-16,-41 0 16,41 0-16,-41 0 15</inkml:trace>
  <inkml:trace contextRef="#ctx0" brushRef="#br0" timeOffset="2670.8555">25567 7854 0,'0'-123'15,"0"82"1,0 123 46,0-41-62,0 41 0,82-1 16,-82 42-16,0-82 16,41 0-16,-41 0 15</inkml:trace>
  <inkml:trace contextRef="#ctx0" brushRef="#br0" timeOffset="2978.1864">25853 7445 0,'41'0'47,"0"0"-47,41 163 16,0-40-1,-82 0-15,0-1 16,0-40-16,0 0 16,0 0-16,0 0 0,0-41 15,-123 40 1,123-40-16,-41-41 0</inkml:trace>
  <inkml:trace contextRef="#ctx0" brushRef="#br0" timeOffset="3270.9625">26508 8017 0,'-41'0'15,"123"0"17,-1 0-17,1 0-15,82 0 31,-82 0-31,-1 0 0,1 0 16</inkml:trace>
  <inkml:trace contextRef="#ctx0" brushRef="#br0" timeOffset="3505.0651">26917 7649 0,'0'0'0,"0"-82"0,0 164 62,0 0-62,0 41 16,0-1-1,0-40-15,0 0 0,0-41 16,0 0 0</inkml:trace>
  <inkml:trace contextRef="#ctx0" brushRef="#br0" timeOffset="3833.6004">27244 7567 0,'0'-41'15,"41"41"1,-41 82 15,0 0-15,0 0-16,0 0 15,0 0-15,0 40 16,0-40-16,0-41 16,0 0-1,0 41-15</inkml:trace>
  <inkml:trace contextRef="#ctx0" brushRef="#br0" timeOffset="4434.0245">27735 7567 0,'0'0'16,"0"-122"-16,0 40 15,-41 82 16,0 82-31,41 81 16,-82 42-16,82 81 16,0-163-1,0 0-15,0-42 16,0-40-16,82-41 16,-82 82-16</inkml:trace>
  <inkml:trace contextRef="#ctx0" brushRef="#br0" timeOffset="4914.5657">27980 7936 0,'0'0'0,"0"-82"16,0 41-1,82 41 1,-41 0-1,0 0-15,41 82 16,-82-41 0,0-1-16,0 42 15,0-41-15,-82 41 16,0-82 0,82-41 15,41 0-16,-41-41-15,164-40 32,-164 81-32,122 0 0,-122-41 15,41 82-15,-41-41 16,0 123 15,-41 0-31,41 0 16,0 40-16,-41-40 15,41 0-15,0-41 16,82 41 0,41-1-16,-82-81 15,0 0-15,41 0 16</inkml:trace>
  <inkml:trace contextRef="#ctx0" brushRef="#br0" timeOffset="5107.9729">28798 8140 0,'0'-41'31,"82"41"-15,0 0-16,0 0 15,82 0 1,-83 0-16,-40 0 15</inkml:trace>
  <inkml:trace contextRef="#ctx0" brushRef="#br0" timeOffset="5371.215">29617 7854 0,'0'-41'0,"0"82"78,0 41-62,0-42-16,0 42 15,0 0-15,0 0 16,0 0-16,0-1 15,0-40 1</inkml:trace>
  <inkml:trace contextRef="#ctx0" brushRef="#br0" timeOffset="5634.3221">29862 7567 0,'0'0'0,"0"-41"16,41 41-1,41 0 1,0 123 0,-82-41-1,81 41-15,-81-1 0,0 1 16,0 0-1,0 0-15,-163 122 16,122-122-16,-41-123 16</inkml:trace>
  <inkml:trace contextRef="#ctx0" brushRef="#br0" timeOffset="6196.9681">23317 9040 0,'0'0'0,"-164"0"15,82 0-15,1 0 16,-42-41-16,-82 41 16,124 0-16,-1 0 15,82-41 1,-41 41-16,123 0 31,122 0-31,123 0 16,42 0-16,122 0 15,654-82 1,-572 82-16,204 0 16,-123 0-16,42 0 15,-164 0-15,-123 0 16,-123 0-16,-122 0 15,-83 0-15,-121 0 79,-1 82-79,-41-82 0,-41 82 15</inkml:trace>
  <inkml:trace contextRef="#ctx0" brushRef="#br0" timeOffset="6706.6145">25567 9694 0,'0'-122'0,"0"81"16,82 41-1,-41 0-15,-1 0 16,1 0-16,41 123 16,-82-83-1,0 42-15,-41 0 16,0 0-16,-40-41 15,-1 81 1,123-244 31,40-1-47,1 41 16,-82 41-16,41 0 15,-41-40-15,0 122 47,0-1-31,0 42-16,0 0 15,0 0-15,0 0 16,0-1 0,123-81-1,-82 0-15,41 0 16</inkml:trace>
  <inkml:trace contextRef="#ctx0" brushRef="#br0" timeOffset="6894.079">26508 9858 0,'81'0'47,"1"0"-47,0 0 15,245 0 1,-245 0 0,0-82-16,-41 82 15</inkml:trace>
  <inkml:trace contextRef="#ctx0" brushRef="#br0" timeOffset="7096.6714">27530 9531 0,'0'0'0,"0"-41"16,0 123 31,0 40-47,0 1 16,0 0-16,0 0 15,0-1-15,0-81 0,41-41 16</inkml:trace>
  <inkml:trace contextRef="#ctx0" brushRef="#br0" timeOffset="8521.3035">22212 11740 0,'0'0'0,"0"-82"0,0 0 16,0-41-16,0 82 15,0 1-15,-40 40 16,40-82-16,-82 82 16,41 0-1,-82 82 1,41 122-16,82 1 15,0 81-15,0 41 16,0 41-16,0 205 16,0-369-1,0-40-15,0-41 0,0 0 16,0-42-16,-41 1 16,41-41-1,-81-41-15,-1 0 16,41 0-16,-41-41 15,-41-41-15,82 41 16,0-40 0,41 40-16,0-82 15</inkml:trace>
  <inkml:trace contextRef="#ctx0" brushRef="#br0" timeOffset="12171.8717">23235 12762 0,'0'-82'0,"0"1"16,41-1-1,41 82 1,0 0 0,-41 0-1,-41 82-15,0-41 16,0 40-16,0-40 15,0 0-15,0 41 16,0 0 0,-41-82-16,41-41 62,0-41-62,0 41 16,81-41-16,1 1 0,-41-1 15,41 0-15,-41-41 16,-41 82-16,82 0 16,-82-40-1,-41 81 1,-41 0 0,0 41-1,82 40-15,-41 42 16,41 0-16,0-1 15,0-40-15,0 0 16,0-41-16,82 0 31,-41-41-31,41 0 16</inkml:trace>
  <inkml:trace contextRef="#ctx0" brushRef="#br0" timeOffset="12521.9996">24258 12190 0,'0'-82'16,"41"41"-1,41 41-15,-42 0 16,42 0-16,-41 0 15,-41 41 1,0 0 0,0 0-16,-41 40 15,41-40-15,-82-41 16,82 82-16,-81-82 16,162 0 15,-40 0-16,41 0-15,0 0 16,0 0-16,40 0 0,-81 0 16</inkml:trace>
  <inkml:trace contextRef="#ctx0" brushRef="#br0" timeOffset="12755.7939">24871 12762 0,'-41'0'15,"123"0"17,0 0-32,41 0 15,0 0-15,-42 0 16,1 0-16,0 0 0,0 0 15,0 0-15,-41 0 16</inkml:trace>
  <inkml:trace contextRef="#ctx0" brushRef="#br0" timeOffset="13005.0511">25526 12558 0,'0'-82'16,"-82"82"0,82 82 15,0 0-15,0-1-16,0 83 31,0-41-31,0-41 0,0-1 15,0 42-15,0-82 16</inkml:trace>
  <inkml:trace contextRef="#ctx0" brushRef="#br0" timeOffset="13271.7219">26180 12435 0,'0'0'0,"0"-82"15,82 164 32,-82 0-47,0 0 16,0 122-1,0-122-15,0 0 16,0 41-16,0-42 0,0-40 31</inkml:trace>
  <inkml:trace contextRef="#ctx0" brushRef="#br0" timeOffset="22220.2225">41970 3395 0,'0'0'0,"-122"0"0,122-82 16,0 41 0,82 41-1,-42 0 1,1 0-16,82 0 31,-123 123-31,0-82 0,0 41 16,0-41-16,-41 0 15,0 81 1,-41-122-16,82 41 16,82-163 15,-41 40-15,41 41-16,-41 0 15,-41-41-15,82 41 16,-82 0-16,0-41 15,0 123 17,0 41-32,0 0 15,0 0-15,-82 0 16,82-1-16,0-40 16,0 41-1,41-82-15,41 0 16,-41 0-16,40 0 0</inkml:trace>
  <inkml:trace contextRef="#ctx0" brushRef="#br0" timeOffset="22656.6678">42789 2863 0,'0'0'0,"0"-41"15,81-81 1,-40 122 0,0 0-16,0 0 15,-41 82-15,82-42 0,-82 83 32,-41-82-32,0 41 0,0-41 15,-41-41-15,42 82 16,121-82 31,1 0-32,0 81-15,-41-81 16,-41 82-16,41-82 16,-41 82-16,0-41 15,-41 41-15,0-82 16,-41 41-1,41-41-15,0 0 16,41-41 0,0 0-16</inkml:trace>
  <inkml:trace contextRef="#ctx0" brushRef="#br0" timeOffset="22940.2469">43361 3763 0,'82'0'47,"0"0"-31,41 0-16,40 0 15,1 0-15,0 0 16,-1 0-16,-40 0 16,41 0-1</inkml:trace>
  <inkml:trace contextRef="#ctx0" brushRef="#br0" timeOffset="23480.4891">45202 3559 0,'0'0'0,"0"-82"16,0 41-1,82 41 1,-41 0 0,-41 82-16,0 41 31,0-42-31,0 1 0,0-41 15,-82 0-15,82 41 16,0-164 31,82 41-47,-41 0 16,41-41-16,-42 1 15,42-1-15,-82 0 0,41 0 16,-41 41-16,-41 123 62,41 41-62,-82-41 16,82-1-16,0 1 16,82 41-1,-41-123 1,41 0-16,-41 0 15</inkml:trace>
  <inkml:trace contextRef="#ctx0" brushRef="#br0" timeOffset="23826.2688">46020 3027 0,'0'-82'16,"123"82"15,-82 0-15,-41 41 0,0 41-1,0-41-15,-41 41 16,-82-42-1,123 1-15,-41-41 0,82 0 47,41 0-31,0 0-16,-41 0 16,41 0-16,40 0 15,-81 0-15</inkml:trace>
  <inkml:trace contextRef="#ctx0" brushRef="#br0" timeOffset="24323.5732">46838 3763 0,'41'0'47,"82"0"-47,41 0 0,-42 0 15,-40 0 1,0 0-16,-41 0 0,41-41 16</inkml:trace>
  <inkml:trace contextRef="#ctx0" brushRef="#br0" timeOffset="24556.737">47207 3477 0,'0'-41'31,"0"82"0,0 82-31,0-42 0,0 42 16,40 0-16,-40 81 15,0-40-15,0-82 16,0-41-16</inkml:trace>
  <inkml:trace contextRef="#ctx0" brushRef="#br0" timeOffset="25048.3286">48106 3886 0,'-40'-82'0,"40"41"15,40 41 16,1 0-15,-41 82 0,82-41-1,-82 41-15,-41-41 16,41 0-16,-82 40 16,42 1-1,40-123 32,0-41-47,245-163 16,-204 163-1,-41 0-15,82 42 16,-82 80 31,0 42-47,0 0 15,-41 82 1,41-42-16,0-40 0,0-41 16,0 0-1,123-41-15,-83 0 16</inkml:trace>
  <inkml:trace contextRef="#ctx0" brushRef="#br0" timeOffset="25250.385">48884 3927 0,'41'0'31,"122"0"-15,-40 0-16,-82 0 0,0 0 15,41-41-15,-41 41 16,-1 0-16</inkml:trace>
  <inkml:trace contextRef="#ctx0" brushRef="#br0" timeOffset="25540.3121">49129 3641 0,'0'0'0,"0"-41"0,0 163 63,0-40-63,0 0 15,0 0-15,0 40 16,0 1-16,0-41 16,0 0-16,-41 0 15</inkml:trace>
  <inkml:trace contextRef="#ctx0" brushRef="#br0" timeOffset="25798.761">49661 3763 0,'0'0'0,"0"-41"15,0 123 16,0 0-15,0 41-16,0-1 16,0 1-16,0 0 0,0-41 15,-41 40-15,41-40 16,-41-82-16</inkml:trace>
  <inkml:trace contextRef="#ctx0" brushRef="#br0" timeOffset="27253.4793">49047 3927 0,'0'-41'31,"-41"41"-15,-81 82 15,122 0-31,-41-1 16,41 1-16,0 0 0,0-41 15,0 41-15,0-41 16,41-41 0,81 0-1,-40 0-15,0 0 16,-82-123-1,41 41-15,-41 0 16,0-81 0,0 81-16,0 0 15,-41 82 17,-41 123-17,82-41-15,-82 81 16,82-122-16,0 0 15,41-41 17,41 0-17,-82-82 1,0 0 0,0 41-16,-41 41 31,0 0-16</inkml:trace>
  <inkml:trace contextRef="#ctx0" brushRef="#br0" timeOffset="27493.21">48761 3436 0,'123'0'47,"-41"0"-47,-1 41 16,83-41-1,-82 0-15</inkml:trace>
  <inkml:trace contextRef="#ctx0" brushRef="#br0" timeOffset="28212.1735">41889 2618 0,'0'0'0,"-82"-41"0,82 0 16,-41-41-16,-41 0 16,41 82 15,41 123-31,-82 41 16,82 81-16,-81 1 15,-1 285 1,82-285-16,-41-83 15,41-40-15,-123 41 16,123-82-16,-123 40 16,42-122-1,40 41-15,-41-41 16,-82 0 0,123-122-1,41-1-15,-81-41 16,81 1-16</inkml:trace>
  <inkml:trace contextRef="#ctx0" brushRef="#br0" timeOffset="28806.4436">41398 2782 0,'0'0'0,"0"-41"15,82 41 1,-1-82-16,83 82 16,163 0-16,123 0 0,0 0 15,164 0-15,613 82 16,-613-1 0,163-81-16,123 0 15,41 123-15,-164-123 16,-204 0-1,-83 0-15,-40 0 0,-122 0 16,-124 0-16,-81 0 16,-41 0-1,-82-41 17,41 41-1,0 0-16,-41 41 1,0 41 0,0 0-1,0 81-15,0 1 16,-123 81-16,41 42 16,82-42-16,-82 42 15,82-42 1,0-41-16,41 1 0,82-82 15,41-1-15,-1-40 16,1-82-16,-1 0 0,1 0 16,0-41-1,-123-40-15,-41-1 0,81-41 16,-81 0-16,0 1 16</inkml:trace>
  <inkml:trace contextRef="#ctx0" brushRef="#br0" timeOffset="29652.3219">36162 3518 0,'0'0'0,"0"-82"16,0 41 0,0 0-1,82 41-15,-1 0 16,-40 0-1,-41 82-15,0-41 16,0 41-16,-41 40 16,-40-81-1,-1 41 1,164-82 46,-42-123-62,-40 42 16,123-1 0,-82 0-16,-41 0 15,-82 82 32,82 82-47,-41 0 16,41 0-16,0 40 15,0-40-15,82 41 16,-41-123 0,41 123-16,41-123 15,-42 0-15</inkml:trace>
  <inkml:trace contextRef="#ctx0" brushRef="#br0" timeOffset="29862.9346">37062 3722 0,'-41'0'16,"163"0"15,1 0-31,0 0 16,0 0-16,122 0 15,-163 0 1</inkml:trace>
  <inkml:trace contextRef="#ctx0" brushRef="#br0" timeOffset="30103.2758">38289 3436 0,'0'82'63,"0"0"-63,0 40 16,0-40-16,0 0 15,0 0-15,0 0 0,0-1 16,0-40-1</inkml:trace>
  <inkml:trace contextRef="#ctx0" brushRef="#br0" timeOffset="31363.9489">42911 1677 0,'0'-41'0,"82"41"15,-41-41-15,0 41 16,82 0 0,-82 0-1,-41 41-15,40 41 16,-40-41-16,0 0 16,-81 82-1,-1-123-15,82 81 16,-41-81-16,41-41 62,123 1-62,-82-83 16,40 41 0,-81 41-16,82 41 15,-82-82-15,41 0 16,-82 164 31,41 0-47,-123 0 15,123 0-15,0 0 16,-40-42 0,40 42-16,0-41 15,81-41 1,42 0-1,-41 0 1</inkml:trace>
  <inkml:trace contextRef="#ctx0" brushRef="#br0" timeOffset="31716.3385">43607 1350 0,'0'0'0,"82"0"0,-42-123 31,42 123-31,-41 0 16,-41 41 0,82 82-1,-82-82-15,0 40 16,-82-40-1,41 0-15,0-41 0,41 123 16,-41-123-16,41 41 31,41-41-15,41 0-16,0 0 16,0 0-16,41 0 15,-83 0-15,42 0 16</inkml:trace>
  <inkml:trace contextRef="#ctx0" brushRef="#br0" timeOffset="33576.1444">41398 5154 0,'0'-82'16,"41"41"15,81 41-16,-81 0-15,0 0 16,41 0-16,-41 123 16,-41-82-1,0 0-15,0 0 0,-41 122 16,-82-81 0,123-41-1,-41-41 1,164-123 31,-123 42-32,82 40-15,0-82 32,-82 82-32,0-41 0,82 82 15,-82-82-15,-82 205 47,82-82-47,-41 41 16,41 81-1,0-81-15,0-41 16,0 0-16,0 41 16</inkml:trace>
  <inkml:trace contextRef="#ctx0" brushRef="#br0" timeOffset="34011.0711">42298 4622 0,'0'0'0,"41"0"15,40 0 1,1 41 0,-82 0-1,0 41 1,-82 0 0,82-1-1,-81-81-15,81 41 0,-41-41 16,82 0 15,0 0-15,81 0-1,-40 41 1,-82 41 0,0-41 15,-41-41-31,-41 0 15,1 0 1</inkml:trace>
  <inkml:trace contextRef="#ctx0" brushRef="#br0" timeOffset="34333.0942">43239 5399 0,'81'0'62,"1"0"-46,41 0-16,0 0 16,-1 0-16,1 0 15,-41 0-15,-41 0 16</inkml:trace>
  <inkml:trace contextRef="#ctx0" brushRef="#br0" timeOffset="34866.5549">44589 5399 0,'40'-81'32,"42"81"-17,0 0 1,0 0 0,-82 41-16,0-1 15,0 42-15,-41 0 0,41-41 16,-82 82-16,0-82 15,82-1 1,-41-40-16,82 0 31,41-40-15,-41-1 0,41-41-16,-41 0 0,41 0 15,-82 0-15,81-40 16,-81 81-1,41 0-15,-41 82 32,-41 41-17,41-1-15,-41 124 16,41-82-16,0-42 16,0-40-16,41 41 15,82-82 1,-82 0-1,41 0-15,-82-41 16</inkml:trace>
  <inkml:trace contextRef="#ctx0" brushRef="#br0" timeOffset="35191.3476">45611 5072 0,'0'-82'16,"41"82"-16,41 0 16,-41 0-1,-41 82 1,0 41 0,0-82-16,0 0 15,0 0-15,0 40 16,-82-40-1,205-41 32,-41 0-47,-1 0 16,1 0-16,82 0 16</inkml:trace>
  <inkml:trace contextRef="#ctx0" brushRef="#br0" timeOffset="35767.5744">40825 6995 0,'0'0'0,"-82"0"0,41 0 16,164 0 31,41 0-32,40 0-15,42 0 0,81 0 16,655 0 0,-410 0-16,83 0 15,368 0-15,81 0 16,164 163-16,-204-40 15,-82-123-15,695 164 16,-1146-42 0,-40-122-16,-163 0 15,-83 82-15,-81-82 16,-123 0 15,-82-82-15,-41 82-1,-41 0 1,0 0-16,-122-41 0,0 41 16,-124-163-16</inkml:trace>
  <inkml:trace contextRef="#ctx0" brushRef="#br0" timeOffset="36432.3116">41889 6381 0,'0'0'0,"-123"0"0,82 0 15,-82-82-15,82 82 16,0 0-16,-40-41 16,-1 41-16,41 0 0,123 0 109,0 0-93,40 0-16,1 0 15,0 0-15,-1 0 16,1 0 0,-41 0-16,-41 0 0</inkml:trace>
  <inkml:trace contextRef="#ctx0" brushRef="#br0" timeOffset="36691.4244">43034 6422 0,'41'0'47,"0"0"-47,82 0 0,-42 0 15,1 82-15,0-82 16,0 0-16,0 0 16</inkml:trace>
  <inkml:trace contextRef="#ctx0" brushRef="#br0" timeOffset="36891.3775">43525 6258 0,'-82'41'31,"82"0"-31,0 123 16,0-82-1,0 40-15,-41-40 0,41-41 16,0 0-16</inkml:trace>
  <inkml:trace contextRef="#ctx0" brushRef="#br0" timeOffset="37374.7415">43729 2986 0,'0'-41'0,"-40"82"31,-42 82-31,-41 40 16,0 42-16,41-1 0,-40 42 15,-42-1-15,-122 1 16,40-1-16,-40-40 16,-205 245-1,287-328-15,81 1 16,123-82-16,-41-41 16,41 82-16,0-41 31,82-41-16,-41 0-15,0 0 16</inkml:trace>
  <inkml:trace contextRef="#ctx0" brushRef="#br0" timeOffset="37812.4884">45325 3845 0,'0'-41'16,"82"0"-1,-82-41 1,41 82-16,-41-40 16,40 40 109,-40-41-125,82 41 0</inkml:trace>
  <inkml:trace contextRef="#ctx0" brushRef="#br0" timeOffset="38159.7039">46102 3150 0,'0'0'0,"0"-41"15,-82 41 1,41 82-1,-81 122-15,-1-40 16,0 81-16,0 41 16,-163 328-1,122-328-15,1-40 16,-1-42-16,42 1 16,40-82-16,-41-42 15,41 42-15,41-82 16,41 0-16,-82-41 15,82 82-15,0-123 47,82 41-47,-82-82 16</inkml:trace>
  <inkml:trace contextRef="#ctx0" brushRef="#br0" timeOffset="39425.0422">47329 7895 0,'0'0'0,"-82"0"15,82-82-15,82 0 16,0 82 0,82-82-16,40 82 15,-40 0-15,-1 82 0,-122-82 16,-41 82-16,0 0 31,-41-82-31,1 81 0,-42-81 16,0 82-16,41-82 15,-41 0 1,123-122 46,41 81-62,-41-41 16,82 41 0,-123-41-16,40 82 0,-40-82 15,0 164 32,-81 41-47,40-41 16,41-1-16,-123 1 15,123-41-15,0 82 16,82-82 0,41-41-1,-42 0-15,-40 0 16,0 0-16</inkml:trace>
  <inkml:trace contextRef="#ctx0" brushRef="#br0" timeOffset="39658.8883">48802 8017 0,'82'0'31,"0"0"-15,40 0-16,42 0 16,-41 0-16,-42 0 0</inkml:trace>
  <inkml:trace contextRef="#ctx0" brushRef="#br0" timeOffset="39928.2163">50111 7895 0,'0'-82'0,"-41"82"16,41-41-1,0 123 16,0 0-31,0-1 16,0 1-16,0 0 16,-41 41-16,41-42 15,0 1-15,0-41 16,0 41 0</inkml:trace>
  <inkml:trace contextRef="#ctx0" brushRef="#br0" timeOffset="42394.0812">44589 1923 0,'-82'0'16,"164"0"31,-1 0-32,42 0-15,0 0 16,-41 0-16,81 0 16,-122 0-1</inkml:trace>
  <inkml:trace contextRef="#ctx0" brushRef="#br0" timeOffset="42642.0799">45038 1595 0,'0'0'0,"0"41"47,0 41-32,0 163 1,0-122-1,0-41-15,0 0 16,0 0-16,41-82 16</inkml:trace>
  <inkml:trace contextRef="#ctx0" brushRef="#br0" timeOffset="42852.5713">45611 1800 0,'0'0'0,"0"-82"16,0 41 0,0 123 15,0 41-15,0-42-16,0 42 0,0 41 15,0-1-15,0-40 16,0 0-1,-82-41-15</inkml:trace>
  <inkml:trace contextRef="#ctx0" brushRef="#br0" timeOffset="43812.5494">47697 9449 0,'0'0'0,"0"-41"0,0 0 16,0-41-16,41 82 15,0-41-15,0 41 16,41 0-16,-41 0 16,-41 41-16,0 82 15,0-41-15,0-41 16,-41 0-16,-41-41 15,82 82-15,-41-82 16,123 0 15,-41-41-15,0 41-16,41-123 16,40 0-1,-122 41-15,41 41 16,-41-40-1,0 122 1,0-1 0,0 1-16,-82 41 15,82-41-15,0 41 0,0 0 16,82-82-16,-41 82 16,0-82-16</inkml:trace>
  <inkml:trace contextRef="#ctx0" brushRef="#br0" timeOffset="43978.5171">48679 9490 0,'164'0'15,"-82"0"1,40 0-1,-81 0-15</inkml:trace>
  <inkml:trace contextRef="#ctx0" brushRef="#br0" timeOffset="44232.9308">50193 9326 0,'0'-41'0,"0"82"47,0 41-47,0 0 16,0 0-16,0 40 15,0-40 1,0 41-16,0-41 0,0 40 15,0-81-15</inkml:trace>
  <inkml:trace contextRef="#ctx0" brushRef="#br0" timeOffset="44571.1513">46102 10635 0,'0'0'0,"-82"0"15,164 0 16,123 0-31,204 123 16,122-123-16,165 123 16,245-1-16,-82 1 15,-123-41-15,696 122 16,-1023-122-16,-245-82 16</inkml:trace>
  <inkml:trace contextRef="#ctx0" brushRef="#br0" timeOffset="44675.6441">52484 11494 0,'-41'41'15,"-41"-41"1</inkml:trace>
  <inkml:trace contextRef="#ctx0" brushRef="#br0" timeOffset="51293.7632">49456 11781 0,'-81'0'16,"-1"0"0,41 81-1,-41 1-15,41 41 16,41-41-16,0 0 0,0-42 15,0 42 1,82-82-16,0 0 16,0 0-16,40 0 15,-40 0-15,0 0 32,-82-82-32,82 82 0,-82-81 15,0-1-15,0 41 16,-82 0-16,41-41 15,-41 82-15,0-41 16,1 41-16,40 0 16,41 41-1,0 0-15,0 82 16</inkml:trace>
  <inkml:trace contextRef="#ctx0" brushRef="#br0" timeOffset="51576.2147">46552 13662 0,'0'0'0,"-41"0"16,82 0-1,164 0-15,204 0 16,-82 0-16,0 0 16,287-41-1,-410 41-15,-40 0 16,-41 0-16,-42 0 16,1 0-16</inkml:trace>
  <inkml:trace contextRef="#ctx0" brushRef="#br0" timeOffset="51726.7768">47861 14071 0,'0'0'0,"82"0"16,122-41-1,83 41-15,-1 0 16,-81 0-16,-83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3:48:25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24544 14930 0</inkml:trace>
  <inkml:trace contextRef="#ctx0" brushRef="#br0" timeOffset="6025.7639">41439 3559 0,'0'0'15,"0"-41"-15,0 82 125,0 81-125,0-40 0,0 41 16,0 0-16,0 81 31,0-122-31,0 0 0,0 41 16,0-1-16,0 83 15,0 286 1,0-205-16,0 41 16,0 41-16,0-81 15,0-1-15,0-41 16,81 42-16,-81-42 16,0-40-16,0-42 15,0 1-15,0 0 0,0 40 16,0-40-16,0 163 15,-40-204 1,40-42-16,0 1 16,0-41-1,0-123 17</inkml:trace>
  <inkml:trace contextRef="#ctx0" brushRef="#br0" timeOffset="6602.8162">38125 7526 0,'0'0'0,"-82"0"0,41 0 31,82 0 1,82 0-17,82 0-15,122 0 16,123 41-16,573-41 16,-410 82-1,164-82-15,246 0 16,82 0-16,1104 0 15,-1064 0 1,-41 0-16,-122 0 16,-246 123-16,-163-123 15,-205 0-15,-81 0 0,-83 0 32,-204-41-32,0 0 31,0 0 0,-82 41-15,1 0-16</inkml:trace>
  <inkml:trace contextRef="#ctx0" brushRef="#br0" timeOffset="8124.7829">40252 6667 0,'0'-122'110,"0"40"-95,123 82-15,-82-82 16,164-122-1,-165 163 1,42-41-16,-41 41 16,41 0-16,41-82 31,-1 42-31,-40 40 0,0-41 16,0 41-16,0-41 15,122 0 1,-163 82-16,41-81 15,-41-1-15,0 82 16,81-123-16,42 41 16,-82 82-16,41-123 15,-42 123 1,1-40-16,-41 40 0,41-82 16,-41 82-16,41-41 15,-41 41-15,0-41 16,40 41-16,-40-82 15,0 82-15,164-41 16,-124 41 0,1-82-16,41 82 15,0 0-15,-1-40 16,1 40-16,0 0 16,81-82-1,-122 82-15,0 0 0,-41 0 16,0 0-16,41 0 15,81 0 1,-81 0-16,-41 0 16,41 41-16,-41-41 15,0 0-15,81 41 16,-40-41-16,0 40 16,0-40-16,0 123 15,40-123-15,42 82 16,-41 0-16,163 40 15,-163-40 1,-41-41-16,-1 41 16,42-41-16,-41 41 15,0-41-15,0 40 0,122 42 32,-122-82-32,41 82 0,40-41 15,1 40-15,40 1 16,83 0-1,-165-123-15,1 122 16,-41-122-16,-41 0 16,41 41-16,-41-41 15,0 0-15</inkml:trace>
  <inkml:trace contextRef="#ctx0" brushRef="#br0" timeOffset="11665.7082">44139 4377 0,'-41'0'0,"-41"0"31,41 0 16,-41 0-31,41 0-1,-41 0 17,41 0-17,1 0 32,-42 0-16,41 0-15,0 0 0,0 0 77,82 0 17,82 0-95,-42 0 1,1 0 0,41 0-16,0 0 0,-41 0 15,-1 0-15,42 0 16,-41 0-16,0 0 15,0 0-15,-1 0 16,1 0-16,0 0 16,0 0-16,40 0 0,-40 0 15,0 0-15,0 0 16,41 0 0,-82 0-16,-1 0 15,42-82-15,-41 82 16,0 0-16,123 0 15,-42 0 1,1 0-16,0 0 16,0 0-16,-1 0 15,124 0 1,-42-41-16,-81 41 16,41 0-16,-1 0 0,1 0 15,0 0-15,-1 0 16,-40 0-1,0 0-15,-1 0 0,-40 0 16,0 0-16,0 0 16,-41 0-1,0 0 1</inkml:trace>
  <inkml:trace contextRef="#ctx0" brushRef="#br0" timeOffset="12848.4591">44098 4418 0,'-82'0'31,"0"0"-31,41 0 16,0 0-16,-41 0 16,-40 0-1,81 0-15,0 0 16,0 0-16,-123 0 16,82 0-1,1 0-15,-1 0 16,0 0-16,0 0 15,41 0-15,0 0 16,1 0-16,-42 0 16,0 0-16,0 0 15,-41 0 1,82 0-16,-40 0 16,-1 0-16,-41 0 0,0 0 15,-122 0 1,163 0-16,0-41 15,-40 41-15,-1 0 16,-41 0 0,82 0-16,1 0 15,40 0-15,-41 0 16,41 0-16,0 0 16,-41 0-16,0 0 15,42 0-15,-42 41 16,41-41-16,0 0 15,-41 0-15,-82 0 32,42 0-32,-1 41 0,0-41 15,41 0-15,1 0 16,-42 81-16,41-81 16,-41 0-1,83 0 1,40 41 15</inkml:trace>
  <inkml:trace contextRef="#ctx0" brushRef="#br0" timeOffset="13478.7847">45079 4377 0,'-81'0'16</inkml:trace>
  <inkml:trace contextRef="#ctx0" brushRef="#br0" timeOffset="15451.7366">44957 8958 0,'-82'0'141,"0"0"1124,41 0-1265,0 0 0</inkml:trace>
  <inkml:trace contextRef="#ctx0" brushRef="#br0" timeOffset="17124.9051">30435 22457 0</inkml:trace>
  <inkml:trace contextRef="#ctx0" brushRef="#br0" timeOffset="17371.558">30435 22457 0</inkml:trace>
  <inkml:trace contextRef="#ctx0" brushRef="#br0" timeOffset="17545.6809">30353 22457 0</inkml:trace>
  <inkml:trace contextRef="#ctx0" brushRef="#br0" timeOffset="19119.6818">30517 22457 0</inkml:trace>
  <inkml:trace contextRef="#ctx0" brushRef="#br0" timeOffset="21467.7846">30394 22416 0</inkml:trace>
  <inkml:trace contextRef="#ctx0" brushRef="#br0" timeOffset="28758.6707">39966 11740 0,'0'0'0,"-82"0"0,82-41 16,-41 41-16,164 0 47,0 0-32,40 0-15,206 0 32,-124-82-32,-81 82 0,-83 0 15,-40 0-15</inkml:trace>
  <inkml:trace contextRef="#ctx0" brushRef="#br0" timeOffset="28984.4649">40784 11617 0,'0'0'0,"-41"0"15,41 82 17,0 0-17,0 40-15,-82 83 16,42-42-1,40-40-15,0 0 16,0-82-16,0 0 16,0 0-16</inkml:trace>
  <inkml:trace contextRef="#ctx0" brushRef="#br0" timeOffset="29350.7991">40948 12312 0,'0'0'0,"0"-81"16,0 162 31,0 1-47,-41 41 15,41-41-15,0-1 16,0 83-16,0-123 15,41-41 1,82 0 0,-83 0-16,1 0 15,41-41-15,-82-41 16,0 41-16,0-40 16,0-124-1,-82 123-15,41 41 16,1 41-16,-42 0 15,82 41 1,41 41 0</inkml:trace>
  <inkml:trace contextRef="#ctx0" brushRef="#br0" timeOffset="29702.377">43279 12026 0,'0'0'0,"0"-82"16,0-41 0,-40 83-1,-83 80 16,123 42-31,-123 41 0,123 82 16,0-1-16,0 1 16,0-1-16,0-40 15,0-42-15,0 83 16,0-123 0,0-41-16,-41 40 15,0-40 1,-40-41-1</inkml:trace>
  <inkml:trace contextRef="#ctx0" brushRef="#br0" timeOffset="30025.1771">42625 12885 0,'82'0'0,"-41"0"15,163-82 1,-40 82-16,-1 0 15,-40 0-15,0-41 16,-82 0 0,0 41-16,-41-81 15,0-1 1,0 41 0,0 123 30,0-1-30,0 42-16,0 0 0,0 0 31,0-82-31,0 40 0,0-40 16</inkml:trace>
  <inkml:trace contextRef="#ctx0" brushRef="#br0" timeOffset="30176.259">43566 12394 0,'0'0'0,"0"-41"0,82 41 63</inkml:trace>
  <inkml:trace contextRef="#ctx0" brushRef="#br0" timeOffset="30588.9995">43852 12640 0,'0'-41'15,"41"41"1,41 41 0,-82-1-1,0 42-15,0 164 16,0-205 0,-41 40-1,82-81 32,0-81-47,-41-1 16,82 0-16,-1 0 15,1 0 1,-41 123 0,-41 0-1,0 41-15,0-41 0,0 82 16,0 40-1,123-81-15,-82 0 16,0-82-16</inkml:trace>
  <inkml:trace contextRef="#ctx0" brushRef="#br0" timeOffset="31053.3409">44793 13008 0,'0'0'0,"0"-41"0,0-123 31,0 123-31,-41 41 16,-41 0-1,82 41 1,-81 41-16,81 0 16,-82 0-16,82-1 15,0 83 1,0-82-1,41-82-15,0 0 16,-1 0 0,124-205-1,-164 124 1,82-83-16,-82-82 16,82 1-16,-82 41 0,0 81 15,0 41-15,0 41 16,0-41-1,0 164 1,0 41 0,0 0-16,-41 81 15,41 123 1,0-245-16,0 41 16,0-41-16,0-1 15,0 1-15</inkml:trace>
  <inkml:trace contextRef="#ctx0" brushRef="#br0" timeOffset="31501.0711">47166 12353 0,'0'0'0,"81"-122"0,-81 40 15,0 0-15,0 41 16,0 82 15,0 123-31,0 40 16,0 41-16,0-40 15,0 122 1,0-204-16,0 0 0,0-82 16,0-1-1</inkml:trace>
  <inkml:trace contextRef="#ctx0" brushRef="#br0" timeOffset="32051.2362">46757 12762 0,'81'0'31,"42"0"-31,0 0 16,40 0-16,-40 0 0,0 0 15,-41 0-15,-41-41 16,40 41-1,-81-81-15,0-1 16,0 41-16,0-41 16,0 41-1,0-82-15,0 42 16,0 203 31,0 1-47,0 41 15,0 81-15,0-81 0,0-42 16,0 1-16,0-82 16,0 41-16,0-41 15,82-82 32,-82-41-47,82 0 16,-82-40-16,82 40 15,-82 0-15,0 164 32,0 40-17,0-81-15,0 0 16,0 41-16,41 0 0,-41-41 16,82-41-16,-82 41 15,81-41 1</inkml:trace>
  <inkml:trace contextRef="#ctx0" brushRef="#br0" timeOffset="32372.6716">48352 13008 0,'0'41'16,"0"0"-1,0-1 1,41-40-16,0 0 31,-41-81-15,0-1-1,0 41-15,0 0 16,-41 41 15,41 82-31,-82 41 16,82-42-16,0 1 15,0-41-15,41 0 16,82 82 0,-1-123-16,42 0 15,0 0-15,-42-41 0</inkml:trace>
  <inkml:trace contextRef="#ctx0" brushRef="#br0" timeOffset="32643.7792">49784 12762 0,'0'0'15,"0"-41"-15,0 0 16,0 82 15,0 41-31,0 41 16,0 0-16,0 163 15,0-122-15,0-1 16,0-40-16,-41 0 16,41-1-16,0-40 15,0-41 1</inkml:trace>
  <inkml:trace contextRef="#ctx0" brushRef="#br0" timeOffset="32901.4457">49784 12885 0,'0'0'0,"0"-123"0,0 41 16,41 1 0,-1 81-1,42 0-15,-41 41 0,0-1 16,-41 1-16,82 41 15,-82-41-15,0 0 16,0 41-16,-82 41 16,41-83-1,-82-40-15,83 82 16,-1-82 0</inkml:trace>
  <inkml:trace contextRef="#ctx0" brushRef="#br0" timeOffset="33301.8528">50397 12926 0,'0'0'16,"41"0"-16,-41-41 0,0 0 15,-123 82 48,123 0-63,-40 41 15,40 40-15,0-40 0,0 0 16,0-41 0,40-41-16,-40 41 0,82-41 15,41 0 1,0-41-1,-123 0-15,41-123 32,-41 83-32,0-42 0,0 41 15,0 41-15,-123 41 16,41 0 0,82 41-1,0 41-15,0-41 16</inkml:trace>
  <inkml:trace contextRef="#ctx0" brushRef="#br0" timeOffset="33559.836">50888 12844 0,'0'0'0,"0"-41"16,82 41-1,-82-82-15,0 123 32,0 82-17,0-82-15,0 0 16,-41 41-16,41-1 0,0 1 16,0-41-16,0 0 15</inkml:trace>
  <inkml:trace contextRef="#ctx0" brushRef="#br0" timeOffset="33702.5206">51011 12435 0,'0'82'46,"0"-41"-46</inkml:trace>
  <inkml:trace contextRef="#ctx0" brushRef="#br0" timeOffset="34158.3503">51215 12844 0,'0'-82'16,"82"82"0,0 41 15,-82 0-31,0 0 16,0 82-16,0-82 0,0 0 15,0 40 1,0-122 46,41-81-62,-41 40 16,123 0-16,-82 41 16,-1-41-1,-40 123 1,0 41-1,0-41-15,0 123 16,0-123-16,0 40 16,0-40-16,0 0 15,82-41 1,-41 0 0,0 0-16,-41-41 15</inkml:trace>
  <inkml:trace contextRef="#ctx0" brushRef="#br0" timeOffset="34617.9933">51870 12967 0,'41'-123'15,"-82"246"-15,82-410 0,82 83 0,-123 81 16,81 1-16,-81-1 16,41 82-16,-41-41 15,0 123 32,0 82-47,0 40 0,-82-40 16,82 0-16,0-1 15,0-40-15,0 41 16,0-82-16,0 0 16,0 0-1,82-41 1,0-41 0,0 0-16,0-82 15,-82 41-15,122-40 16,-81-42-1,-82 164 17,41 41-32,-40 41 15,40-41 1,0 0-16,0 40 0,0-40 16,0 0-16,0 41 15,81 0 1,-81 0-1,-41-82-15,1 0 16,-1 0-16,0 0 16,-41 0-16</inkml:trace>
  <inkml:trace contextRef="#ctx0" brushRef="#br0" timeOffset="34751.227">51911 12476 0,'0'0'0,"123"0"31,-1 0-31,1 0 16,0 0-16,-1 0 15</inkml:trace>
  <inkml:trace contextRef="#ctx0" brushRef="#br0" timeOffset="36800.1328">42175 14521 0,'0'0'0,"-82"0"16,82-82-16,0 123 31,0 41-31,0 0 16,0 0-1,0-41-15,0 40 0,0-40 16,41-41 0,-41 41-16,82-41 15,0 0 1,-82-41-16,82 41 15,-82-122-15,81 81 16,-81-41 0,0 123 15,-41 0-15,41 0-16,-81 40 0,-1-40 31,82-82 16,41 41-47,-41-81 15,41 81 1,-41-41-16,41 41 31,-41 82-31,81-1 16,-40-81-1,0 0 1,41 0 0,-82-41-16,82 41 15,-82-81-15,0 40 16,0-82 0,0 82-16,0-41 15,0 164 16,0 0-15,0 41-16,0-42 16,0 1-1,82 41 1,-1-123 0,-40 0-16,41-82 15,0 0-15,-82 1 16,0-1-16,82 41 15,-82-41-15,0-41 16,0 1-16,0 40 16,0 41-16,41 41 15,-41-41-15,0 123 47,0 40-47,0 1 16,0 0-16,-41 0 0,41 81 31,0-81-31,0-82 0,0 41 16,41-82-1,40-123 1,-81 82 0,82-41-16,-82 0 15,123 1-15,-123 40 16,41 41-16,-41 81 31,0 1-15,0-41-16,0 41 15,41 0-15,41-41 16,-82 0 0,41-41-16,40 0 15,-81-41-15,82 41 16,-82-123-16,82-41 31,-82 123-31,41 41 0,-41 41 47,41 41-31,41-82 15,-82-41-16,0 0-15,0-40 16,0 40 0,0-41-1,-41 82-15,-41 41 32,82 0-32,-41 40 15,41 42-15,0 0 16,0-41-16,0-1 15,41-40 1,41 41-16,-41-82 16,0 0-16,40 0 15,-40-41-15,41 0 16,-82-40-16,82-1 16,-82-41-16,41 0 0,-41 82 15,0-40-15,82-1 16,-123 82 15,41 41-15,-82-41-16,82 82 15,0-1 1,41-40 0,0 41-1,41-41 1,-82 0-16,0 41 0,40-1 31,-40 1-31,0-41 16,41-41 15,41 0-31,0 0 16,0 0-16,0-123 15,40 83-15,-81-42 16</inkml:trace>
  <inkml:trace contextRef="#ctx0" brushRef="#br0" timeOffset="37525.0213">45038 15012 0,'-40'0'15,"40"41"1,40 0-1,1-41 1,41 0 0,-82-82-1,0 41 1,0 0 0,0 0-1,-41 41 1,0 0-16,41 82 15,-81 0 1,81 41-16,0-1 0,0-40 16,0 0-16,40 0 15,165-41 1,-82-41-16,-1 0 16,-40 0-16</inkml:trace>
  <inkml:trace contextRef="#ctx0" brushRef="#br0" timeOffset="38124.4447">46716 15053 0,'0'0'16,"0"-41"-1,41 41 1,-1 41 0,-40 0-16,0 41 15,0 40-15,0-81 16,0 0-16,0 41 16,0-123 30,0 0-30,41-41-16,41-81 16,-41 40-16,41 41 15,-41 82 1,41 123 0,-82 0-1,0-42-15,0 1 16,0-41-16,0 41 15,0 0 1,0-123 15,81-41-15,-81 0-16,123 0 0,-41-81 16,-41 81-1,41 41-15,-82 82 16,0 82-1,0-41-15,0-1 16,0 1-16,0 0 16,0 0-16,0 41 15,41-123 1</inkml:trace>
  <inkml:trace contextRef="#ctx0" brushRef="#br0" timeOffset="38537.6225">47984 15176 0,'0'-41'16,"0"0"-16,0-41 15,0 41 1,-82 123 15,82 0-15,-123 204-1,123-204-15,0 0 16,0-41-16,0 40 16,0-40-1,123-82 1,-41-81 0,-82 81-16,82-41 15,-82-41 1,0 1-16,40-1 0,-40 164 31,0 81-15,0 1-16,0-41 15,0 0-15,0-41 16,0 41-16,0-42 16,41 1-1</inkml:trace>
  <inkml:trace contextRef="#ctx0" brushRef="#br0" timeOffset="38912.8936">48311 15217 0,'0'0'0,"0"-41"0,82 41 16,-41 41 0,-41-1-1,0 1-15,0 82 31,0-82-31,0 41 16,41-123 31,-41 0-47,81-41 16,42-81-1,-123 40-15,0 82 16,82 41-16,-164 123 31,82-1-15,-41-40-16,41 0 15,0-41-15,-82 41 16,82-41-16,123 0 16,-41 40-1,0-81-15</inkml:trace>
  <inkml:trace contextRef="#ctx0" brushRef="#br0" timeOffset="39649.4497">49375 15298 0,'0'0'0,"0"-81"16,-41 162 31,41 1-32,0 0-15,0 41 16,0-41 0,0-42-16,82 42 15,40-82 1,-81 0 0,0 0-16,0 0 0,-41-41 15,0 0-15,82-122 31,-82 40-31,0 41 0,-41 0 16,41 42-16,-41 40 16,-41 0-1,41 0-15,-41 81 16,82 1-16,-40 0 16,40 0-16,0 0 15,0-1-15,0-40 16,40-41-16,-40 82 15,123-82-15,-82 0 0,0 0 16,82 0 0,-42-82-16,-40 41 15,0-40-15,-41-1 16,164 0-16,-164 0 16,41-41-16,-41 83 31,-41 40-16,-41 0 1,82 81 15,0-40-15,0 0 0,0 41-1,0 0-15,82-41 0,-82 41 16,0-1-16,0-40 15,0 0-15,0 41 16,82-82 15,-41 0-31,163 0 32,-81 0-32,-82-82 0</inkml:trace>
  <inkml:trace contextRef="#ctx0" brushRef="#br0" timeOffset="40551.7564">51093 15257 0,'0'0'0,"0"-122"15,0 204 17,0-1-32,0 1 15,0 0-15,0-41 16,0 41-16,0-41 16,-82 0-1,123-82 32,0 0-47,41-41 16,40-82-1,-40 42-15,-82 81 16,82 41-16,-41 0 31,-41 81-31,0 1 0,0 0 16,0 0-16,0-41 15,0 0-15,0 0 16,41-41 0,40 0-1,42-41 1,-123 0 0,82-41-16,-82 0 15,82 0-15,-82 41 16,82 41-16,-82 123 31,0-41-31,0 123 31,0-124-31,0-40 0,41 0 16,-41 41-16,81-82 16,-40 0-16</inkml:trace>
  <inkml:trace contextRef="#ctx0" brushRef="#br0" timeOffset="40764.603">52484 15339 0,'0'41'31,"0"0"-31,-41 41 16,41 0-16,0 0 16,0 40-1,0-40 1</inkml:trace>
  <inkml:trace contextRef="#ctx0" brushRef="#br0" timeOffset="40901.899">52565 15053 0,'0'41'0,"0"41"16</inkml:trace>
  <inkml:trace contextRef="#ctx0" brushRef="#br0" timeOffset="41291.0869">52770 15339 0,'0'123'31,"0"-82"-16,0 41-15,0-41 16,0 0-16,0 40 16,41-81 31,-41-41-32,82 1-15,-1-42 16,-81 0-16,82 41 0,-82 123 47,0 0-32,0-41-15,41 40 16,41-40 0,-41 41-16,82-82 15,-42 0-15</inkml:trace>
  <inkml:trace contextRef="#ctx0" brushRef="#br0" timeOffset="42359.8332">43607 16485 0,'0'0'0,"-41"-41"0,41-82 16,0 246 31,0 81-32,0 1-15,123-42 16,-123-81-16,81 82 16,1-123-1,-41 0 1,0-41-1,41 0 1,-82-41-16,41 0 0,-41 0 16,0-82-16,0 41 15,0 1-15,0-1 16,0-82 0,0 287 15,0 0-16,0-1-15,0 83 16,0-123 0,82-1-16,-82 1 15</inkml:trace>
  <inkml:trace contextRef="#ctx0" brushRef="#br0" timeOffset="43444.9993">44629 16975 0,'0'0'0,"0"-40"0,0-83 31,0 82-31,-122 123 47,122 0-47,-41 40 15,41-40-15,0 0 0,0-41 16,0 0-16,0 41 16,0-42-16,41-40 15,41 0 1,-1 0 0,-81-81-1,82 40-15,-82-41 16,0 41-16,82-41 15,-82 0-15,0 1 16,0-1-16,-41 204 47,41 1-47,0-41 0,0 0 16,0 41-1,0-42-15,0-40 16,41-41-16,41 0 15,-41 0-15,0 0 16,40 0-16,-40-82 16,41 42-1,-82-42-15,82-41 16,-82 0-16,0-40 16,0-1-16,0 0 15,0 42-15,0 81 16,0 0-1,0 123 1,0 40 0,0 1-16,0 41 15,-41-42-15,41 1 16,0 82 0,41-123-16,41-1 15,-41-81 1,0 0-16,40 0 15,-40 0-15,41-122 16,0 81 0,-82-82-16,0 41 0,41 0 15,-41 1-15,0 40 16,0-41-16,0 123 31,0 41-15,0-1-16,0 83 31,0-82-31,0 0 0,0-41 16,0 40-1,41-81-15,41 0 16,40 0 0,-122-81-1,41-124 1,-41 123-1,0 0-15,0 41 0,0 123 47,0 0-47,0 0 16,0 0-16,0 0 16,0-1-16,0-40 15,0 0-15,123 41 31,-82-82-31,0 0 0</inkml:trace>
  <inkml:trace contextRef="#ctx0" brushRef="#br0" timeOffset="43768.3715">46388 17180 0,'0'41'31,"0"0"-16,82-41 1,-41 0 15,-41-41-15,0-41 0,0-41-1,-82 164 16,82 0-31,-41 41 16,41 0-16,0 0 0,0-41 16,0-1-16,0 42 15,123-82-15,41 0 16,-1 0-16</inkml:trace>
  <inkml:trace contextRef="#ctx0" brushRef="#br0" timeOffset="44164.7528">47697 16853 0,'0'82'62,"-40"-1"-62,40-40 16,-82 41-16,82 0 16,0 0-1,0 0-15,41-82 16,40 81-16,-40-81 16,41 0-16,0 0 15,-82-41 1,82-40-16,-82 40 15,82-41-15,-82 0 0,0-41 16,0 42-16,-41-1 16,0 82-16,41-41 15,-82 41-15,0 0 16,41 82-16,0 40 16,41-81-1</inkml:trace>
  <inkml:trace contextRef="#ctx0" brushRef="#br0" timeOffset="44472.8756">48434 17057 0,'0'0'0,"0"-82"0,-123 164 62,123-41-62,-41 41 16,41 41-16,0 40 16,0-122-1,41 41-15,41-41 16,0-41-16,-1 0 15,42 0 1,0 0-16,-41 0 0,0-164 16</inkml:trace>
  <inkml:trace contextRef="#ctx0" brushRef="#br0" timeOffset="45552.34">49047 17098 0,'0'-41'0,"0"-41"31,0 123 16,-41 0-31,41 0-16,0 82 15,0-41-15,0 0 16,0-1-16,0-40 16,41 41-16,0-82 15,0 0-15,82 0 16,-41 0-16,0 0 15,-1 0-15,1-123 16,-41 82-16,-41-40 16,0-1-16,0 41 15,41 0-15,-41-41 16,0 41 0,0 82 46,0 0-62,0 82 0,0 40 31,0-81-31,0 0 0,0 0 16,41-82 0,0 0-1,41 0-15,-42-41 16,42-82-1,-82 82-15,82-81 16,-82 40-16,0 41 16,41-41-16,-41 41 15,0 82 32,0 41-31,0-41-16,0 0 0,0 41 15,0-42-15,0 42 16,41-82 0,0 0-1,41 0-15,-41 0 16,-1 0 0,42-82-16,-82 1 15,0-1-15,0 0 16,0 0-16,0 0 15,0 41 1,0 123 31,41-41-31,0 41-1,-41 41 1,0-41-1,82-42-15,-82 1 0,0 41 16,0 0 0,41-82-1,-41 41-15,41-41 32,41-41-17</inkml:trace>
  <inkml:trace contextRef="#ctx0" brushRef="#br0" timeOffset="46502.2121">50684 17507 0,'0'82'0,"41"-82"31,-1-41-15,-40 0 15,82 41-15,-82-41-1,41-81-15,-41 81 16,0-82 0,82 82-16,-82-41 15,0 0 1,0 42-1,-41 40 32,41 81-47,0 42 16,41-82 0,41 41-16,-41-41 15,-41 41-15,41-82 16,-41 81-16,0-40 15,0 0 1,-41 41 0,0-82-16,-41 0 15,0 0-15,0 0 0</inkml:trace>
  <inkml:trace contextRef="#ctx0" brushRef="#br0" timeOffset="47752.2699">45938 19471 0,'0'-82'16,"0"-41"-1,0 41-15,0-40 16,0 81-16,0 0 16,-81 41-1,40 82 1,41 40-16,-82-40 16,82 0-16,0-41 15,0 41-15,0-1 16,82-81-1,-41 0 1,40 0-16,-40-40 16,0 40-16,41-123 15,-82 82-15,82-41 16,-82-41-16,0 1 16,82-1-16,-82 0 15,0 41-15,0 1 16,0-1-1,-82 205 17,82-1-17,0-40-15,0 41 16,0 0-16,0-42 0,0 1 16,0 0-16,0-41 15,164 41 1,-124-82-16,1 0 15,41 0-15,-41 0 16,0-41-16,82-82 16,-82 0-1,-41 82 1,0 1-16,0 80 47,0 42-47,0-41 0,0 41 31,0 0-31,81-41 16,1-41-1,-41 0 1,0 0 0,-41-82-16,82 82 15,-82-82-15,0 0 16,0 41-16,0 0 15,0 164 17,0 0-32,0 0 15,0 40 1,0 42-16,0 40 0,0 82 31,0-245-31,0 0 0,0-41 16,-82-41-1,41 0-15,0 0 16,-41 0-16,41-41 16,1-41-16,40 41 15,-123-41-15</inkml:trace>
  <inkml:trace contextRef="#ctx0" brushRef="#br0" timeOffset="47943.9443">46020 20248 0,'-41'0'15,"164"0"17,123 0-32,-1 0 15,41 0-15,1-82 16,-1 82-16,-81 0 15,-1-82-15</inkml:trace>
  <inkml:trace contextRef="#ctx0" brushRef="#br0" timeOffset="48621.3502">46429 20861 0,'0'-122'16,"-81"122"-16,81-41 15,-41 41-15,-41 0 16,0 82-1,0-1 1,82 1-16,-82 123 16,82-123-16,0-1 15,0-40 1,0 0-16,123-41 16,-82 0-16,41 0 15,-41 0-15,41-123 16,-82 42-16,81 40 15,-81 0-15,0-82 16,0 41 0,41-40-16,-41-1 0,0 41 15,0 0-15,0 41 16,0 82 15,0 41-15,-41 41-16,41 0 15,0-1-15,0 124 16,0-165-16,0 1 16,41 0-16,41-41 15</inkml:trace>
  <inkml:trace contextRef="#ctx0" brushRef="#br0" timeOffset="49054.3219">46716 20984 0,'0'0'0,"81"0"0,-81-41 16,41 41-16,0 41 16,-41 0-1,0 41-15,0-41 16,0 41-16,0-42 15,0 42-15,0-41 16,41-123 31,41 1-47,-82 40 16,82 0-16,-82-41 15,82-41-15,-82 82 16,0 0-1,0 82 1,-41 41 0,41 123-1,0-124-15,0 1 16,0-41-16,0 0 16,163-41-1,-81 0-15,41 0 16,41-41-16</inkml:trace>
  <inkml:trace contextRef="#ctx0" brushRef="#br0" timeOffset="49285.9395">48679 20043 0,'82'0'31,"0"0"-15,81 0-1,-81 0-15,-41 0 16,-41 41 0</inkml:trace>
  <inkml:trace contextRef="#ctx0" brushRef="#br0" timeOffset="49415.2679">48761 20371 0,'0'0'16,"123"0"15,-41 0-15,-1 0-16,1-41 15,-41 41-15</inkml:trace>
  <inkml:trace contextRef="#ctx0" brushRef="#br0" timeOffset="49834.6479">49825 19880 0,'-41'82'31,"41"-1"-15,-82 1-16,82 41 15,0-41 1,0-41-16,0-1 16,82-40-16,-41 82 15,-1-82-15,42 0 16,0 0-1,0-82-15,0 1 16,-82 40-16,41-41 16,-41-82-1,0 83-15,-41-1 16,-41 41 0,41 41-16,-82 0 15,82 41-15,0 41 16,41-42-16,-122 1 15,122 41-15,0-41 16</inkml:trace>
  <inkml:trace contextRef="#ctx0" brushRef="#br0" timeOffset="67180.6827">39843 23888 0,'0'-41'16,"0"1"-16,0-42 31,0 0-31,0 0 16,-82 41 0,42 41-1,-1 0 16,-41 82-31,82 41 16,-41 40-16,41-40 16,0 0-16,-82 0 15,82-1-15,0-40 16,0 0-16,0 0 16,123-82-1,0 0 1,-83 0-16,42 0 15,0-82-15,0 41 16,-82-41-16,82-81 16,0 81-1,-82-41-15,40 82 16,-40 0-16,0 0 16,0-41-16,0 1 15,-81 203 32,81-40-31,0 41-1,41-41 1,40-82-16,-40 0 16,0 0-16,41 0 15,0 0 1,-41 0-1,-41 82 32,0-1-47,0 1 16,0 0-16,0-41 16,0 41-16,0-41 15,41-41 1,40 0-1,-40 0-15,0-41 16,41-82 0,0 41-16,-82 0 15,41-40-15,-41 40 16,0 0-16,82 0 16,-82 41-16,-41 164 46,41 0-30,0-1-16,-41 1 0,41 0 16,0-41-16,0-41 15,0-1-15,0 42 16,82-82 0,-41 0-1,40 0-15,-40-82 16,-41 1-16</inkml:trace>
  <inkml:trace contextRef="#ctx0" brushRef="#br0" timeOffset="67371.4291">41193 23684 0,'0'0'0,"-41"0"16,41-41-1,0 164 17,0-42-17</inkml:trace>
  <inkml:trace contextRef="#ctx0" brushRef="#br0" timeOffset="69123.2061">41684 23602 0,'0'0'0,"0"-82"16,0-40-1,0 81-15,0-82 16,0 205 31,0 0-47,0 40 15,0 42-15,0 40 16,0 205 0,0-286-16,0 0 0,0-41 15,0-41-15,0-1 16,0 42-1,41-82-15,41 0 16,0-82 0,-82 42-16,81-42 15,-81 0-15,41-41 16,-41 1 0,0 81-16,82 41 15,-123 81 32,41 1-47,0 0 16,-41 41-1,41-41 1,0-1-16,0-40 16,41-41-1,82-41 1,-41-81-1,-82 40 1,82 0-16,-82 0 16,41-40-16,-41 81 15,0 0-15,81 41 16,-81-82-16,41 82 16,82 0-1,-82 0-15,0 82 16,41 0-1,-82-42 1,0-80 47,-41-42-48,41 41 1,-41-41-16,-41 41 15,41 41 1,-41 0 0,82 41-16,-41 41 15,41-41-15,0 0 16,0 163 0,0-163-16,0 0 15,0 82 1,41-123-16,41 0 15,0 0-15,82 0 16,-83-41 0,1 0-16,-82-41 15,82 41-15,-82-41 0,41 1 16,-41 40 0,82 41-1,-1 0 16,-81 41-31,82 40 16,-41 1 0,41-41-1,-82-82 48,0-41-48,-41 1 1,0-1-16,0 82 31,41 41-31,-122 0 0,122-1 16,-41 83-16,41-82 16,0 0-16,0 41 15,0-41 1,0 0-1,81-41 1,1 0-16,-41 0 16,0-41-16,82-41 15,-123 0 1,41 41-16,-41 0 0,0-41 16,0 42-1,0 80 16,0 1-31,0 41 16,0-41-16,0 0 16,0 41-16,0-41 31,0 40-31,82-81 16,40 0-1,-81 0-15,123-204 31,-164 81-31,41 1 16,-41-42-16,82 0 16,-82 42-16,0-1 0,0 41 15,0 41 1,-82 164 0,41 81-1,41-81-15,0 0 16,0 0-16,0-42 15,0 1-15,0 0 16,82 0-16,-1-41 16,-40-41-16,41 81 15</inkml:trace>
  <inkml:trace contextRef="#ctx0" brushRef="#br0" timeOffset="69362.8488">41561 23847 0,'41'0'31,"41"0"-31,82 0 0,40 0 16,83 0-1,-1 0-15</inkml:trace>
  <inkml:trace contextRef="#ctx0" brushRef="#br0" timeOffset="69842.4093">45734 24216 0,'0'0'0,"0"-41"16,0 0 0,0 123 15,0 40-31,0 42 0,0 0 16,0-42-16,0 1 15,0 0-15,0-41 16,0-1-16,0-40 15,0 0-15,0 0 16</inkml:trace>
  <inkml:trace contextRef="#ctx0" brushRef="#br0" timeOffset="70120.2161">45734 24338 0,'0'0'0,"0"-41"0,0 1 16,0-42-16,82 41 15,0 41 1,-1 0-16,1 41 16,0 41-16,-41-42 15,-41 1-15,82 82 16,-82-82-1,-41-41-15,0 123 16,0-123-16,-82 81 0,41-81 16,1 41-1,40-41-15</inkml:trace>
  <inkml:trace contextRef="#ctx0" brushRef="#br0" timeOffset="70505.275">46429 24379 0,'0'0'0,"0"-82"16,0 123 31,0 82-32,0-82-15,0 41 16,0 0 0,82-82-16,-82 40 15,123-40-15,-82 0 16,0 0 0,0 0-16,81 0 15,-122-81-15,0-1 16,0-82-1,-41 123-15,0 41 16,1-81-16,-42 81 16,41 0-16,-41 40 0,82 42 15,-41-41 1</inkml:trace>
  <inkml:trace contextRef="#ctx0" brushRef="#br0" timeOffset="70759.3905">47166 24216 0,'0'0'0,"0"-41"16,0 82 15,0 0-31,81-1 15,-81 42 1,0 0-16,0-41 0,0 0 16,0 41-16,0-41 15</inkml:trace>
  <inkml:trace contextRef="#ctx0" brushRef="#br0" timeOffset="70892.7762">47288 23807 0,'0'81'31,"0"-40"-15</inkml:trace>
  <inkml:trace contextRef="#ctx0" brushRef="#br0" timeOffset="71822.8167">47493 24216 0,'0'0'0,"0"-41"15,82 41 1,-41 0-1,-41 41-15,0 0 16,0-1-16,0 83 16,0-82-1,0 0 1,81-82 31,1-41-32,-41 0-15,41 1 0,-41-1 16,0 41 0,-41 123 15,0 0-31,0-1 16,0 42-16,0-41 15,0-41-15,0 41 16,82-82-1,-1 0 1,-40 0 0,41-82-1,-41-82 1,-41 41-16,0 1 16,82-1-16,-82 0 0,41-40 31,-41 81-31,0 41 15,0 123 17,0 40-32,0 1 15,0 0-15,0 0 16,0-1-16,0-40 16,0 0-16,0 41 15,0-82 1,82-41 15,-42 0-31,42 0 0,-41-123 16,41 41-16,41-82 15,-123 83 1,41 40-16,-41 0 16,-41 41 30,41 82-30,0-41-16,0 40 16,0-40-16,0 0 15,0 82 1,0-82-16,0 0 31,-41-41-31,0 0 16,-82 0-1,41 0-15</inkml:trace>
  <inkml:trace contextRef="#ctx0" brushRef="#br0" timeOffset="71989.9997">48229 24052 0,'123'0'31,"-41"0"-15,40 0-16,1 0 0,0 0 16</inkml:trace>
  <inkml:trace contextRef="#ctx0" brushRef="#br0" timeOffset="72408.2012">41725 25647 0,'0'0'0,"-82"0"16,0 0-16,41 0 16,-40 0-1,162 0 16,83 0-31,82 0 16,81 0-16,41 0 16,0 0-16,123 0 15,41 41-15,-123-41 16,-41 123-16,164-123 31,-369 0-31</inkml:trace>
  <inkml:trace contextRef="#ctx0" brushRef="#br0" timeOffset="72661.4675">42870 26056 0,'0'0'16,"-163"0"-16,122 0 15,82 0 1,82 0 0,-1 0-16,42 0 31,-123 0-31,41 0 16,-42 41-1</inkml:trace>
  <inkml:trace contextRef="#ctx0" brushRef="#br0" timeOffset="74138.7293">2782 11699 0,'0'0'0,"0"-123"15,0 41-15,0 41 16,-41 41-16,41-81 16,-41 81 15,41 40-31,-82 83 16,82 41-16,0 245 15,0-246 1,41-40-16,-41 0 15,82 0-15,-82-1 0,0 1 16,0 0-16,-41 40 16,0-81-1,-41-41-15,41-41 0</inkml:trace>
  <inkml:trace contextRef="#ctx0" brushRef="#br0" timeOffset="74305.294">2168 12599 0,'0'0'0,"0"-82"16,41 41-1,41 41 1,41-82-16,81 82 0,-40 0 16,-42-41-1,1 41-15,0 0 0,-41 0 16</inkml:trace>
  <inkml:trace contextRef="#ctx0" brushRef="#br0" timeOffset="74526.5199">3395 11903 0,'0'0'0,"0"-122"16,-82 244 30,82 1-46,0 41 16,0 122 0,0-163-16,41-1 15,-41-40-15,82 0 16,41-41 0,-82-41-16</inkml:trace>
  <inkml:trace contextRef="#ctx0" brushRef="#br0" timeOffset="74944.3889">3804 12353 0,'0'0'0,"0"-41"0,82-81 32,41 122-32,-82 0 0,0 0 31,-41 122-31,0-40 0,0-41 15,0 0-15,0 41 16,-41-82 0,82-41 31,0 0-47,40-41 15,-40 41-15,41-122 16,-82 122-1,0 0-15,0-41 16,-41 205 31,41-41-47,0-1 0,0 42 16,0-41-16,0 0 15,0-41-15,0 40 16,0-40-1,123-41-15</inkml:trace>
  <inkml:trace contextRef="#ctx0" brushRef="#br0" timeOffset="75170.5796">4704 12108 0,'0'0'0,"41"82"63,-41-1-63,0 1 15,82 41-15,-82 0 16,0-1-16,-41 1 16,41 0-1,-82-41-15,82-1 0,-41-81 16</inkml:trace>
  <inkml:trace contextRef="#ctx0" brushRef="#br0" timeOffset="75373.7693">5563 12599 0,'41'0'31,"0"0"-31,41 0 16,0 0-16,0 0 16,-42 41-1,-40-1 1</inkml:trace>
  <inkml:trace contextRef="#ctx0" brushRef="#br0" timeOffset="75508.3919">5645 12926 0,'0'0'0,"82"0"32,0 0-17,0 0-15,40 0 16,42-41-16</inkml:trace>
  <inkml:trace contextRef="#ctx0" brushRef="#br0" timeOffset="76049.7624">6831 12435 0,'0'-82'16,"41"0"-1,0 82 1,0 0-1,41 41 1,-82 41-16,0-41 16,0 41-16,0 0 15,0-1-15,-41 1 16,41-41-16,-82-41 0,82-82 62,82 41-62,-41-40 16,41-1-16,-41 0 16,-41 0-16,82-40 15,-82 40-15,0 41 16,0 0-16,-41 123 62,41 0-62,0-1 16,0 42-16,-82 0 0,82-41 16,0 40-16,41-81 15,-41 0-15,41 41 16,40-82 15,-81-41-31,82 0 16</inkml:trace>
  <inkml:trace contextRef="#ctx0" brushRef="#br0" timeOffset="76452.7752">7609 11740 0,'0'0'15,"0"-82"-15,41 0 31,81 82-15,-81 0 0,-41 82-16,0 0 15,0-41-15,0-1 16,-41 42-16,0-41 16,-40-41-16,81 82 15,-41-82-15,163 0 31,1 0-15,-41 0-16,0 0 16,40 0-16,-40 0 31,0 0-31,-123 0 62</inkml:trace>
  <inkml:trace contextRef="#ctx0" brushRef="#br0" timeOffset="84305.8307">3968 15994 0,'0'-82'15,"0"41"1,82 41 15,-41 0-31,-41 41 16,41 41-16,-41-41 0,0 81 15,0-81 1,0 41 0,-41-82-16,41-41 47,0-41-47,122 41 15,-40-81-15,-82 40 16,82-41-1,-82 82-15,0 82 47,0 41-47,-82 0 0,82 41 16,0-42-16,0 1 16,0 0-16,41-41 15,0-41-15,41 0 16</inkml:trace>
  <inkml:trace contextRef="#ctx0" brushRef="#br0" timeOffset="84456.9832">4827 16076 0,'41'0'16,"41"0"-16,0 0 15,-42 0-15,1 0 16</inkml:trace>
  <inkml:trace contextRef="#ctx0" brushRef="#br0" timeOffset="84584.4615">4868 16403 0,'123'-41'31,"-42"41"-15,1-41-16</inkml:trace>
  <inkml:trace contextRef="#ctx0" brushRef="#br0" timeOffset="84801.9358">5850 15912 0,'0'0'15,"0"-41"-15,0 123 47,0 0-31,0-1-16,0 1 16,0 0-16,-82 0 0,82 0 15,0 40 1,0 1-16</inkml:trace>
  <inkml:trace contextRef="#ctx0" brushRef="#br0" timeOffset="85116.7678">6627 16607 0,'0'0'0,"0"-41"16,41-40-1,-41 40 1,0 123 46,0-1-46,0 1 0,0-41-1</inkml:trace>
  <inkml:trace contextRef="#ctx0" brushRef="#br0" timeOffset="85506.8087">4582 17834 0,'0'0'0,"0"-40"0,122-42 16,-81 82 0,0 0-1,41 0 1,-41 0-1,-41 41 1,0 0 0,0 40-1</inkml:trace>
  <inkml:trace contextRef="#ctx0" brushRef="#br0" timeOffset="85873.2748">5522 17957 0,'41'0'15,"-41"-41"1,82 41-16,-41 0 15,0-41-15,41 41 16,0 0 0,-82 123-1,0-82-15,-205 164 16,123-124-16,0-40 16,42-41-16,40 82 15,81-82 16,42 0-15,0-41-16,-1 41 16,1 0-16,-41 0 15,-41 0-15</inkml:trace>
  <inkml:trace contextRef="#ctx0" brushRef="#br0" timeOffset="86437.5538">5563 20861 0,'0'-40'16,"41"40"-16,0 0 16,82 0-1,-41 0-15,-41 0 0,-1 0 16,-40 40-1,0 1-15,-40 0 16,-1 41-16,-41-41 16,41 41-16,-41 0 15,82-42 17,41-40-17,0 0-15,41 0 16,-41 82-16,40-82 0,-81 41 15,82-41-15,-82 41 32,0 0-32,-122 82 15,40-82-15,-41-41 16,41 122-16,0-122 16,-40 41-1,122 0 1</inkml:trace>
  <inkml:trace contextRef="#ctx0" brushRef="#br0" timeOffset="86639.5835">5686 22620 0,'0'82'32,"0"-41"-32,0 0 15,0 41-15,0 0 16</inkml:trace>
  <inkml:trace contextRef="#ctx0" brushRef="#br0" timeOffset="86782.7306">5686 23520 0,'0'41'16,"0"41"15,0 41-15,0-82-16,0-1 15</inkml:trace>
  <inkml:trace contextRef="#ctx0" brushRef="#br0" timeOffset="86923.34">5563 24625 0,'0'0'0,"0"81"0,0 42 31,0-41-31,0-41 0,0 0 16,-81 82-16,81-83 15,-82-40-15</inkml:trace>
  <inkml:trace contextRef="#ctx0" brushRef="#br0" timeOffset="87088.7469">5482 25443 0,'0'41'31,"0"40"0,0-40-15</inkml:trace>
  <inkml:trace contextRef="#ctx0" brushRef="#br0" timeOffset="95218.5684">4582 15953 0,'-82'0'15,"0"0"1,0 0-16,41 41 16,0-41-16,-40 0 15,-1 0 1,82 41 0,0 40-1,82-40 1,163-41-1,41 0-15,82 0 0,451 0 32,-451 0-32,-41 0 0,-82 0 15,-122 82-15,-82-82 16,-164 0 15,-40 82-31,-124-82 16,-40 123-16,41-41 15,-1-1-15,1 1 16,41 41-16,-42 81 16,124-81-1,122-41-15,-41-41 16,82 0-16,0 81 16,41-122-1,41 82-15,40-82 0,1 82 16,0-82-16,0 0 15,-1 0-15,42 41 32,-123-41-32,0 82 0,41 0 15,-82-42 1,0 83 0,0-41-16,0-41 15,-82 41-15,41 0 16,-41 40-16,0-40 15,0-41-15,1 41 16,-1-82-16,82 41 16,163 40-1,-40-81-15,41 0 16,327 205 0,-410-123-1,-81-41-15,82 41 16,-82-42-1,-82 83 1,41-41-16,-81-41 16,81 0-16,0 41 15,-41-42-15,41 42 16,-41-41-16,82 41 16,-81 0-16,81-41 15,0 0-15,0 40 0,0-40 16,81 0-16,1 41 15,0-41-15,41 41 16,-82 40 0,0-40-16,-41-41 15,0 41-15,-82 41 16,41-41-16,-82-1 16,41 42-16,-163 245 15,204-245 1,41 41-16,-123-1 15,123-40-15,0 0 0,123 81 32,-82-81-32,41-41 0,0-1 15,-42 1-15,-40 41 16,123-41-16,-123 0 16,0-1-1,0 1-15,-41 0 0,41 41 16,-82-41-16,82-42 15,0 42-15,0 0 16,0-41-16,41-41 16</inkml:trace>
  <inkml:trace contextRef="#ctx0" brushRef="#br0" timeOffset="97219.7225">9899 17221 0,'0'-82'16,"0"123"31,-81 0-47,40 41 15,-41 0 17,41-82-17,0 0-15,0 0 31,41-41-15,0-82 0,0 82-16,82-82 31,0 41-31,-41 82 16,41 0-1,40 82 1,-122 41-16,0-41 0,0 0 15,0-1 1,0 1-16,-82 0 0,42 41 16,-83 40-1,0-81-15,82 0 16,0-82-16,-41 41 16,42-41-1,40-41 16,0-41-31,0 0 16,0 41-16,0 1 16,122-42-1,-81 82 1,0 0-16,41 41 16,-82 40-16,82-40 0,-82 41 15,41 0 1,40 0-16,-81-41 15,41 0-15,41 40 16</inkml:trace>
  <inkml:trace contextRef="#ctx0" brushRef="#br0" timeOffset="97673.9154">10431 17671 0,'0'0'0,"41"0"0,0-82 31,0 82-31,-41 82 32,0-41-32,0 122 31,0-122-31,0 0 15,0-82 32,0 0-31,0 0-16,82-40 0,-82 40 16,41-41-1,-41 41-15,0 164 47,0-41-31,0-1-16,0 1 31,41 41-31,40-123 16,42 0-16,-41 0 15,122-41 1</inkml:trace>
  <inkml:trace contextRef="#ctx0" brushRef="#br0" timeOffset="98300.4083">12272 17834 0,'-41'0'15,"123"0"48,0 0-63,0 0 0,-1 0 16,1 0-1,-41 0-15</inkml:trace>
  <inkml:trace contextRef="#ctx0" brushRef="#br0" timeOffset="98474.1287">12272 18080 0,'0'0'0,"41"0"31,0 0-31,41 0 15,-41 0 1,0 0-16,40 0 0,1-123 16</inkml:trace>
  <inkml:trace contextRef="#ctx0" brushRef="#br0" timeOffset="98982.1907">13417 17507 0,'0'-82'16,"0"164"46,-40 0-62,40 41 16,-82 122 0,82-122-16,0 0 15,0-82-15,0-1 16,0 1 0,122-41-16,-40 0 15,0 0-15,-41-41 16,41 1-16,-41-42 15,41-82-15,-42 82 16,-40 0-16,0 1 16,41 40-16,-41-82 31,0 82-31,-41 0 0,1-41 16,-1 82-16,-41-40 15,0 40-15,0-82 16,-41 82-1,83 0-15,40 41 16,-82 40-16,82 1 16,0-41-16</inkml:trace>
  <inkml:trace contextRef="#ctx0" brushRef="#br0" timeOffset="100141.5814">10554 21270 0,'-41'-40'31,"41"-1"1,0 0-17,0-41 1,0 41 0,41 41-1,82 0-15,-82 0 16,40 41-16,-40 41 31,-41-41-31,0 40 0,0-40 16,-41 41-16,41-41 15,-81 0-15,-1 41 16,82-123 31,0-41-32,123 41-15,-1-82 16,-81 42-16,41 40 16,-82 0-16,82-41 15,-82 41-15,0-41 16,0 164 31,-82 0-32,82 0-15,0 0 16,0-42-16,0 42 16,0-41-16,0 0 15,41-41-15,41 82 16,122-82 0</inkml:trace>
  <inkml:trace contextRef="#ctx0" brushRef="#br0" timeOffset="100308.2878">11781 21189 0,'123'0'31,"-41"0"-31,-41 0 16</inkml:trace>
  <inkml:trace contextRef="#ctx0" brushRef="#br0" timeOffset="100452.8283">11863 21393 0,'82'0'31,"41"0"-16,-42 0-15,1 0 16</inkml:trace>
  <inkml:trace contextRef="#ctx0" brushRef="#br0" timeOffset="100859.5398">13008 20861 0,'0'0'16,"0"-40"-16,-81 40 63,81 40-63,-82 42 15,82 0-15,0 0 16,0 0-16,0-41 0,0 40 15,0-40-15,82-41 16,-1 41 0,1-41-16,41-41 15,-41 0-15,-41-40 16,40-1-16,-81 0 16,41-41-16,-41-122 15,0 122 1,-41 82-16,-40 41 15,-1 0-15,0 0 16,41 0 0,-41 0-16</inkml:trace>
  <inkml:trace contextRef="#ctx0" brushRef="#br0" timeOffset="101705.7723">13622 20289 0,'0'-82'0,"0"41"16,0 0-16,-82-41 15,0 1-15,41 81 16,-40-41-1,-42 41-15,0 0 0,-204-82 32,122 82-32,-40 0 0,40 0 15,42 0-15,-1 0 16,1 0-16,-1 0 16,-122 41-1,163-41-15,0 82 16,0-82-16,1 81 15,-1-81-15,41 123 16,-41-82-16,1 82 16,81-123-1,-41 204 1,0-163-16,82 0 0,-41 82 16,41-82-16,-41 40 15,41 1-15,0 0 16,0 0-16,0 41 15,0-42-15,82 83 32,0-41-32,82-41 0,-42-1 15,42 1-15,0-41 16,40-41-16,42 123 16,163-41-1,-246-82-15,1 0 16,0 0-16,-1 0 0,42 0 15,122-41 1,-82 41-16,-81-41 16,0 41-16,40-82 15,-40 0 1,-82 0-16,-1 41 16,-40-40-16,41 40 15,-41-41-15,41 41 16,-82-41-16,82-41 15,-82 42-15,41 40 16,-41-41-16,0 0 16,0 41-16,0-41 15,0 42-15,-82-42 16,0 41 0,0-41-16,41 82 0,-81-82 31,40 82-31,82 82 31</inkml:trace>
  <inkml:trace contextRef="#ctx0" brushRef="#br0" timeOffset="102425.1569">12108 22252 0,'0'-41'0,"0"82"62,0 41-46,0 41-16,0-41 16,0-1-16,0-40 15,0 0 1,0 82-16,-40-123 16,40-41 46,-41 41-62,41-82 0,-82 41 16,0-41-1,41 82 17,41-40-32,0 121 62,82 1-46,0-82-1,-82 41 1,82-41-16,40 0 16,-81 0-16,41 0 15,-41 0-15,-41-41 16</inkml:trace>
  <inkml:trace contextRef="#ctx0" brushRef="#br0" timeOffset="103574.5824">11904 23520 0,'0'0'0,"0"-82"16,0 1 0,0-1-1,-41 82 1,0 0-16,-41 82 0,41-1 15,41 1-15,-81 0 16,81 123 0,0-83-16,40-81 15,42 41-15,-41-82 16,0 0-16,41 0 16,0 0-16,81 0 15,-122-82 1,41 41-16,-82 0 15,82-81-15,-82 40 16,0 0 0,0 0-16,0 41 0,-41-40 15,0 81 1,41 40 0,0 1-16,0 41 15,0 0 1,0-41-1,82-41-15,0 0 16,-41 0 0,40 82-1,-81-1 1,0 1-16,0-41 16,0 0-16,0 41 15,0 0 1,41-82-1,41 0 1,0-82 0,-82 41-16,123-41 15,-123 0-15,41-40 16,-41 40-16,0 41 16,0 0-1,0 82 16,0 41-31,0 245 32,0-286-17,122 41-15,-40-82 32,-41 0-32,0 0 0,82-41 15,-123-41 1,0 0-16</inkml:trace>
  <inkml:trace contextRef="#ctx0" brushRef="#br0" timeOffset="103709.2669">13295 23234 0,'0'0'0,"0"41"47</inkml:trace>
  <inkml:trace contextRef="#ctx0" brushRef="#br0" timeOffset="104232.7494">13581 23152 0,'0'0'0,"0"-41"0,0-41 31,0 123-15,0 82-16,0 0 15,0 81 1,0-81-16,0 0 15,0-1-15,0-40 16,41-41-16,-41 0 16,41-41-16,41 82 15,0-82 1,-42-41 0,83-82-1,-123 41-15,41 1 16,-41-42-16,0 41 15,0 41-15,41 41 0,-41 82 63,0 0-63,0 0 16,0 40-1,0-81-15,0 41 16,82-82-1,-41 82 1,0-82-16,81 0 16,-122-82-1</inkml:trace>
  <inkml:trace contextRef="#ctx0" brushRef="#br0" timeOffset="104362.886">14277 23398 0</inkml:trace>
  <inkml:trace contextRef="#ctx0" brushRef="#br0" timeOffset="105476.051">14563 23561 0,'0'0'0,"0"-82"16,0 41 15,0 82 0,-82 41-15,82 0-16,0 0 0,0 0 15,0-1 1,0-40-16,0 41 0,41-41 16,0-41-1,-41 41-15,123-41 0,-83 0 16,1 0-16,41-41 15,0-82 1,-82 41-16,82 1 16,-82 40-16,41-41 15,-41 41 1,41 41 0,40 0 15,-81 41-31,82 41 31,-82 0-31,0-123 78,0-41-78,0 41 16,-82 41-16,82-41 15,-40 41-15,-1 0 16,-41 41 0,82 0-1,-41 82-15,41 40 16,0-81-16,0 0 16,0 0-16,0-41 15,82-41 1,-41 0-1,-41-41 1,122-41-16,-122 41 0,82-41 16,-82 0-16,0-40 15,41 40-15,-41 41 16,0 82 31,0 41-47,0 40 15,0-81-15,0 0 16,0 41 0,123-82-1,-82 0 1,41-41-16,-42-82 16,83-40-1,-123 40-15,0-41 16,41 42-16,-41-124 31,0 164-31,0 1 0,0 40 16,0-41-1,0 164 1,0 40-16,-82 42 16,82-41-16,0-1 15,0 42-15,0-41 16,41 40-1,-41-122-15,123 41 16,-41-82 0</inkml:trace>
  <inkml:trace contextRef="#ctx0" brushRef="#br0" timeOffset="105733.1311">13540 23316 0,'0'0'0,"0"-82"16,123 82 30,0 0-46,-1 41 16,42-41-16,163 0 16,-81 0-1</inkml:trace>
  <inkml:trace contextRef="#ctx0" brushRef="#br0" timeOffset="106258">17017 23602 0,'0'0'0,"0"-123"16,0 42 0,0 203 31,0 1-47,0 0 15,0-1-15,0 1 16,0 0-16,0 0 15,0-1-15,0-40 16,0 41-16,0-82 16,41-41-1</inkml:trace>
  <inkml:trace contextRef="#ctx0" brushRef="#br0" timeOffset="106505.2234">17017 23766 0,'0'0'0,"0"-82"0,-41-41 31,41 82-31,82 41 0,-41 0 16,41 0-16,0 0 16,0 41-1,-42 41-15,-40-41 16,0 41-16,0-41 15,0-1-15,-40-40 16,-42 123-16,0-123 0,0 41 16,0-41-1,0 0-15</inkml:trace>
  <inkml:trace contextRef="#ctx0" brushRef="#br0" timeOffset="106916.8637">17590 23725 0,'0'0'0,"0"-41"16,0-41-1,0 123 32,-41 0-47,41 0 0,0 81 16,0-81-16,0 0 15,41 41-15,41-41 16,-41-41 0,40 0-16,-40 0 15,41-41 1,-82-41-16,82 41 15,-82 0 1,0-40-16,0-1 0,-41-41 16,-41 41-1,0 82-15,42 0 16,-1 0-16,0 0 16,41 41-16,-82 41 0,82-41 15</inkml:trace>
  <inkml:trace contextRef="#ctx0" brushRef="#br0" timeOffset="107191.6807">17999 23561 0,'0'0'0,"0"-41"15,0 82 17,0 82-17,82-82-15,-82 0 16,0 40-16,0 1 16,0 0-16,0-41 15,0 0-15,41 41 16</inkml:trace>
  <inkml:trace contextRef="#ctx0" brushRef="#br0" timeOffset="107336.4806">18244 23316 0,'0'82'31</inkml:trace>
  <inkml:trace contextRef="#ctx0" brushRef="#br0" timeOffset="107795.066">18326 23766 0,'41'0'0,"-41"-82"15,41 82 1,41 41 0,-82 41-1,0-42-15,0 83 16,0-41-1,41-123 48,82-82-63,-123 82 16,81-81-16,-81 40 15,41 41 1,-41 82 15,0 82-15,0-42-16,0 42 15,0-82 1,0 41-16,0 0 16,123-82-1,-82 0 1</inkml:trace>
  <inkml:trace contextRef="#ctx0" brushRef="#br0" timeOffset="108027.0499">19185 23316 0,'0'0'0,"0"-41"0,0-82 31,0 164 0,0 41-31,0 41 16,0-1-16,0 1 16,0-41-16,0 40 15,82-40-15,-82 0 0,41-41 16,82 0 0</inkml:trace>
  <inkml:trace contextRef="#ctx0" brushRef="#br0" timeOffset="108225.7278">19022 23684 0,'0'0'0,"41"-82"31,40 82-31,42 0 16,-41 0-16,-41 0 0,41 0 15,-41 0-15,-1 0 16,1 0-16</inkml:trace>
  <inkml:trace contextRef="#ctx0" brushRef="#br0" timeOffset="110966.2133">24299 25647 0,'0'-41'16,"0"0"-1,-41 41 1,41-81-16,-82 81 16,82-41-16,-41 41 15,41-41-15,0 0 16,-41 41-1,41-82 1</inkml:trace>
  <inkml:trace contextRef="#ctx0" brushRef="#br0" timeOffset="111551.5648">24176 24543 0,'0'0'0,"0"-41"0,-41-41 16,41 0-1,0 41 1,-41 41 31,41 82-16,0 41-15,0 41-16,0-42 15,0 42-15,0 0 16,0 163-16,41-123 15,-41-40-15,0 0 16,0-1-16,0 1 16,0 40-16,82-40 15,-82 245 1,0-205-16,0-40 16,0 0-16,0-42 15,0 165 1,0-165-16,0 1 15,0 0-15,0 0 16,0-42-16,0 124 16,0-164-1,0 0-15,0 41 0,0-1 16,-41-122 31</inkml:trace>
  <inkml:trace contextRef="#ctx0" brushRef="#br0" timeOffset="114105.8421">21026 26179 0,'0'0'0,"-41"0"0,0 0 15,41 82-15,82-82 47,123-41-47,-1 41 0,123-82 16,614 0-1,-327 82-15,40-122 16,165 122-16,-42 0 16,286-123-16,-81 123 15,-205 0-15,-163 0 16,-164 0-16,-41 0 16,-82-82-16,-122 82 15,-123 0-15,-41 0 16,-41-41-1,-82 41 17</inkml:trace>
  <inkml:trace contextRef="#ctx0" brushRef="#br0" timeOffset="116109.8986">21435 23438 0,'0'-40'15,"0"-1"-15,-82 41 16,82-82-16,0 41 31,82 123 16,-82-41-47,82 40 16,-41-40-16,41 41 15,-41 41-15,-41-41 16,163 81 0,-81-40-16,-82-41 0,82-41 15,-82 41 1,41 40-16,-41-40 16,82-41-16,-82 0 0,41 41 15,-41-41-15,81 40 16,-40 1-1,41-41 1,-41 41 0,41 0-1,-41 0 1,0-1 0,-41-40-1,81-41-15,-81 41 16,41-41-16,-41 41 15,41-41 1,82 123-16,-82-123 16,-41 41-1,82-41-15,-82 41 16,41-41 0,40 81-16,-40-81 15,0 41 1,41-41-1,-82 41 1,82-41-16,-41 82 16,41-82-1,-1 41 1,1-41 0,-41 0-16,0 0 15,41 82-15,-41-82 16,41 0-1,-1 0 1,42 0 0,-41 0-1,0 0 1,-41 0 0,0 0 30,81 0-30,-122-41-16,82 41 16,-41 0-1,0 0 1,-41-41-16,82 41 16,-41-41-1,-1-41 1,42 41-1,-41-41 1,41 42 0,-41-42-1,41 0 1,-41 0-16,40 0 16,-81 1-1,41 81 1,-41-82-16,41 82 15,-41-123-15,82 123 16,-82-82-16,82 41 16,-82 0-16,41-81 15,41 40 1,-82 41-16,0-41 16,41 0-16,-41 41 0,0-40 15,0 40 1,0-82-1,0 0-15,0 82 0,0 0 16,0-81 0,0 40-16,0 0 15,40 41-15,-40 0 16,0-40-16,0-1 16,0 0-1,82 82 1,-82-82-16,0 41 15,41-41-15,-41 41 16,82 1-16,-82-42 16,0 0-16,41 41 15,-41 0-15,0-41 0,0 1 16,41 81 0,-41-123-1,82 123 16,-42 41 1,-40 0-17</inkml:trace>
  <inkml:trace contextRef="#ctx0" brushRef="#br0" timeOffset="116896.5758">24094 23152 0,'0'-82'0,"0"41"32,0 0-17,0-40 32,0 162 31,0-40-78,0 0 0,0 123 16,0-41 0,0-1-16,0 1 15,82 0-15,-82 122 31,0-122-31,0 41 0,0-42 16,0 1-16,0 41 16,0 163-1,82-123-15,-82-40 16,41 0-16,-41-1 16,0-40-16</inkml:trace>
  <inkml:trace contextRef="#ctx0" brushRef="#br0" timeOffset="157948.7175">8263 21311 0,'0'0'0,"-82"0"0,41 0 16,-40 0-1,40 0 1,-41 0 15,164 0 32,0 0-48,40 0-15,1 0 16,41-41-16,-42 41 15,42 0-15,0 0 16,81 0 0,-122 0-16,-1-40 15,-40 40-15,-41 0 16,41 0-16,-41 0 16,-82-82 30,-82 82-30,1-41 0,81 41-1,-41 0-15,41 0 16,0-82-16,-82 82 16,123-41 30,41 41-46,0 0 0,0 0 16,82 0 0,-82 0-16,40 41 15,-81 0 1,0 0 0,0 41-16,-40-41 15,-83-1-15,123 42 16,-41-41-16,41 0 15</inkml:trace>
  <inkml:trace contextRef="#ctx0" brushRef="#br0" timeOffset="183228.6807">7650 17834 0,'81'0'93,"-40"0"-61</inkml:trace>
  <inkml:trace contextRef="#ctx0" brushRef="#br0" timeOffset="183435.6673">7568 17998 0,'122'0'47,"-40"0"-31,0 0-16,0 0 16,-41 0-16,41 0 15,-82 82 1</inkml:trace>
  <inkml:trace contextRef="#ctx0" brushRef="#br0" timeOffset="183552.7155">7568 18325 0,'0'0'0,"-41"0"15,123 0 1,81 0 0,83-41-16,-83 41 15,83 0 1</inkml:trace>
  <inkml:trace contextRef="#ctx0" brushRef="#br0" timeOffset="184044.9587">6791 17466 0,'0'0'0,"0"-81"15,-41-1 1,0 82 0,0 0-1,41 82 1,0-1-1,0 42-15,0 0 16,0-1 0,0 1-16,0-41 0,0 41 15,0-41-15,0-42 16,0 83 0,-82-82-16,0 41 15</inkml:trace>
  <inkml:trace contextRef="#ctx0" brushRef="#br0" timeOffset="184195.3617">6341 18284 0,'0'-40'0,"0"-42"32,40 82-32,42 0 15,-41-41-15,0 41 16,41 0-16,-41-82 15,0 82-15</inkml:trace>
  <inkml:trace contextRef="#ctx0" brushRef="#br0" timeOffset="184413.865">6995 17344 0,'0'0'0,"0"-41"0,0-123 31,0 246 0,0-41-31,41 82 16,-41 40 0,0-122-16</inkml:trace>
  <inkml:trace contextRef="#ctx0" brushRef="#br0" timeOffset="184705.0831">7322 17466 0,'0'-81'15,"-81"121"48,81 42-63,0 0 16,0 41-16,0-1 15,0-40-15,0 0 16,0 41-16,0-41 31</inkml:trace>
  <inkml:trace contextRef="#ctx0" brushRef="#br0" timeOffset="185155.9825">7445 17875 0,'0'0'0,"0"-81"16,82 81 0,-41 0 15,-41 40-31,0 83 16,0-82-1,-41 41 1,41 0-16,-41-82 15,41-41 17,123-41-17,-123 41-15,81-41 16,-81 0 0,0 1-16,41 40 0,-41 0 15,0 82 16,0 0-15,0 0-16,-81 40 16,81-40-16,0 82 15,0-82 1,40-41-16,-40 41 16,82-41-16</inkml:trace>
  <inkml:trace contextRef="#ctx0" brushRef="#br0" timeOffset="185373.1031">7895 17589 0,'0'0'0,"0"-41"0,41 82 47,-41 41-32,82 0-15,-82 122 16,0-122-16,41 0 16,-41 0-16,0-1 15,0-40-15</inkml:trace>
  <inkml:trace contextRef="#ctx0" brushRef="#br0" timeOffset="185737.0463">8590 17834 0,'82'0'47,"0"0"-32,0 0-15,41 0 0,-42 0 16,-40 0 0</inkml:trace>
  <inkml:trace contextRef="#ctx0" brushRef="#br0" timeOffset="185869.7195">8754 18039 0,'0'0'0,"-41"0"16,164 0 31,41 0-47,122 0 15</inkml:trace>
  <inkml:trace contextRef="#ctx0" brushRef="#br0" timeOffset="186679.2896">8836 25934 0,'0'0'0,"0"-82"0,-41 0 0,41 41 16,-41-41-16,41 41 15,-82 41-15,41 0 31,0 123-15,41 0-16,0 40 16,0-40-16,0 0 15,82 0-15,-82-42 16,0 1-16,0 41 16,0-82-16,-41-41 15,0 123-15</inkml:trace>
  <inkml:trace contextRef="#ctx0" brushRef="#br0" timeOffset="186821.3798">8345 26506 0,'0'-82'0,"41"42"15,82 40 1,-1 0-16,1-82 15,0 82-15</inkml:trace>
  <inkml:trace contextRef="#ctx0" brushRef="#br0" timeOffset="187045.616">9286 25565 0,'0'-81'0,"-41"81"16,41 41 15,0-1-15,0 42-16,0-41 15,0 0-15,0 41 0</inkml:trace>
  <inkml:trace contextRef="#ctx0" brushRef="#br0" timeOffset="187308.9592">9736 25525 0,'0'0'0,"0"-82"16,0 123 15,0 0-15,0 40-16,0 1 15,0 0-15,0 0 16,0 0-16</inkml:trace>
  <inkml:trace contextRef="#ctx0" brushRef="#br0" timeOffset="187706.6106">10268 25688 0,'0'0'0,"0"-41"0,-41 41 47,41 41-47,-82 0 0,82 82 16,0 0-16,0-42 16,0 1-16,0 41 15,0-41-15,41 40 31,41-40-31,-1-82 16</inkml:trace>
  <inkml:trace contextRef="#ctx0" brushRef="#br0" timeOffset="188134.9799">10554 26015 0,'0'0'15,"82"0"-15,-82-81 16,123 81-16,-83 0 16,1 41-16,41 81 15,-82-81 1,0 0-16,0 41 16,0 0-1,-82-82-15,82-41 47,41-41-31,-41 41-16,82-41 0,-82 41 15,82 0-15,-82-40 16,123 40 0,-123 0-16,0 82 46,-82 41-46,82-1 16,0 1-16,0 41 16,0-41-1,41-82 1</inkml:trace>
  <inkml:trace contextRef="#ctx0" brushRef="#br0" timeOffset="188373.8989">11331 25647 0,'0'0'0,"41"0"16,82 0-1,-123 82 1,41-41-16,-41 41 15,0 41-15,0 40 16,0-81-16,0 0 16,0 0-1,-82-42-15</inkml:trace>
  <inkml:trace contextRef="#ctx0" brushRef="#br0" timeOffset="188569.6506">12068 25934 0,'40'-41'16,"42"41"-1,0 0-15,-41 0 0,0 0 16</inkml:trace>
  <inkml:trace contextRef="#ctx0" brushRef="#br0" timeOffset="188711.5458">12108 26220 0,'0'0'0,"82"0"31,-41 0-31,0-41 16,41 41-16</inkml:trace>
  <inkml:trace contextRef="#ctx0" brushRef="#br0" timeOffset="189281.2724">13295 25811 0,'0'41'78,"-41"-41"-78,0 0 16,0 82-1,-41-82 1,41-41 15,41-41-15,82 41 0,0 41-1,0 0 1,0 41-1,-82 41-15,0 40 16,-41-81-16,0 41 16,-41 0-16,41 0 15,-41 0-15,41-42 16,0-40-16,41 41 16,-81-41-16,81-41 31,0 1-31,0-1 31,40 41-31,1 0 16,41 0-1,0 0 1,0 0-16,0 41 0,-41-41 16,81 0-1</inkml:trace>
  <inkml:trace contextRef="#ctx0" brushRef="#br0" timeOffset="189679.1568">14277 25606 0,'0'41'31,"122"0"-15,-81-41 0,0 0-16,41 82 15,0-82-15,-1 0 0,1 41 16,-41-41 0,41 0-1,-41 0-15,-82 82 47,0-82-31,0 0-16,-122 82 15,81-1 1,0 1-16,0-41 16,41 0-16,0-41 0,41 123 15,-81-123-15</inkml:trace>
  <inkml:trace contextRef="#ctx0" brushRef="#br0" timeOffset="190045.6467">15545 25811 0,'0'0'0,"0"-82"0,0 123 47,0 41-47,0-41 0,-41 0 16,41 40-16,0-40 16,41 41-1,81-82 1,-81 0-16,0 0 15,41 0-15,-82-41 16,82 0 0,-82-40-16,0-1 0,0 0 15,-41 41-15,-82-41 16,41 82-16,1 0 16,-1 0-1,0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3:52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32521 2291 0,'0'0'0,"0"-82"0,0 0 16,0 41-1,-41 41 1,41-41-16,-41 41 47,-41 82-47,82 41 16,0 40-16,-41 369 15,41-327 1,0 81-16,0 0 15,0-81-15,0-42 16,0 165 0,0-206-16,0-40 0,0 0 15,0-41-15,0 0 16,0 41 0,-81-82-1,40 0-15,-205-164 31,164 82-31,42 0 16,40 42-16,-82-83 16,82 41-16</inkml:trace>
  <inkml:trace contextRef="#ctx0" brushRef="#br0" timeOffset="795.6143">34444 2904 0,'0'0'0,"0"-82"15,0 1-15,0 40 16,0 0-16,0-41 16,-41 82-16,-123 0 31,123 82-31,41 41 16,-82 40-16,82 1 15,0-1-15,0 1 16,0 122-1,0-204-15,0 41 16,41-82 0,-41 41-16,0-42 15,-41 42 1,-81-82 0</inkml:trace>
  <inkml:trace contextRef="#ctx0" brushRef="#br0" timeOffset="998.8957">33625 3641 0,'0'0'0,"0"-41"0,82 41 31,41 0-15,245 0-1,-245 0 1,204-41 0</inkml:trace>
  <inkml:trace contextRef="#ctx0" brushRef="#br0" timeOffset="1254.5954">35016 3231 0,'0'0'0,"0"-81"0,0-42 16,-82 164 31,82 41-31,-81 40-16,81 1 15,0 0-15,0 0 16,0-1-16,0-40 0,0 41 15,0-82 1,0 40-16,81-81 16</inkml:trace>
  <inkml:trace contextRef="#ctx0" brushRef="#br0" timeOffset="1703.646">35262 3559 0,'0'0'0,"0"-82"16,82 41-16,-1 41 31,1 41-31,-82 82 16,0-82-1,0 40-15,-41-40 16,0 0-1,41 41-15,0-164 47,0 41-31,41 0-16,-41-40 16,82 40-16,-82 0 15,41-41-15,-41 41 0,0 0 31,0 82 1,0 41-32,0 41 15,0-42-15,0 1 16,0 0-16,0-41 16,0 41-16,41-1 15,0-81 1</inkml:trace>
  <inkml:trace contextRef="#ctx0" brushRef="#br0" timeOffset="1966.1924">35998 3313 0,'0'0'0,"0"-41"16,0 82 15,82 41-15,-82 0-16,82 0 15,-82 122 1,0-81-16,0-41 16,0 0-16,-41-1 0,41-40 15,-82 41 1,0-41-16</inkml:trace>
  <inkml:trace contextRef="#ctx0" brushRef="#br0" timeOffset="3166.0868">37430 3272 0,'0'0'0,"0"-81"16,41 81-16,-41-82 16,0 41-1,0-41 16,-123 82-15,82 0-16,0 123 16,41-41-16,-123-1 0,123 1 15,-40 0 1,40 41-16,0-82 16,0 0-16,40 40 15,1-81-15,82 0 16,0 0-16,0 0 15,-42 0-15,42 0 16,-41 0-16,0-41 16,-41 41-16,40-81 15,-81 40-15,82-82 16,-41 41 0,-41 0-16,0 1 0,0 40 15,0-41-15,-41 82 16,0-41-16,-122 41 31,81 0-31,0 0 0,0 0 16,41 0-16,-40 123 15</inkml:trace>
  <inkml:trace contextRef="#ctx0" brushRef="#br0" timeOffset="3473.5385">37675 2700 0,'0'0'0,"0"-82"0,0 0 15,-82 164 32,82 41-31,0-1-16,0 42 15,0 40-15,0 83 16,0-83-16,0-40 0,0 0 16,0 40-1,0-40-15,0-42 16,0-40-16,0-41 0</inkml:trace>
  <inkml:trace contextRef="#ctx0" brushRef="#br0" timeOffset="3866.7019">38821 2986 0,'0'0'0,"0"-82"0,0 0 16,-41 1-1,0 122 17,-41 40-17,82 42-15,-41 0 16,41 40-16,0 124 16,0-165-1,0-40-15,82 0 0,-41-41 16,41 41-16,-41-82 15,-41 41-15,81-41 16</inkml:trace>
  <inkml:trace contextRef="#ctx0" brushRef="#br0" timeOffset="4483.3225">39721 3231 0,'0'-40'15,"0"-1"1,-41 41 0,0 0-1,-82 41 1,123-1-1,-82 42-15,82-41 16,0 41-16,0-41 16,0 41-1,0-41-15,41 0 16,41-41 0,0 0-1,-82-41-15,122 0 0,-122-41 16,82 41-16,-82 0 15,0-82 1,0 82-16,0-40 16,0 122 15,0-1-15,0 42-16,0 41 15,0 41-15,0 40 16,-82-40-16,82-1 15,0 1-15,-81 41 16,81-1 0,-41-163-16,41 41 0,-82-82 15,0 0 17,82-41-32,-82-41 15,82-41-15,0 42 16,0-1-16,0 41 15,41-82-15,41 82 16</inkml:trace>
  <inkml:trace contextRef="#ctx0" brushRef="#br0" timeOffset="4787.1367">40048 3518 0,'0'0'0,"0"-82"16,0 0 0,0 41 31,0 82-32,0 0-15,0 0 16,-82 41-16,82 41 15,0-1-15,0-40 16,0 0-16,41-41 0,-41 41 16,41-82-1,-41 40-15,41-40 0,41 0 16</inkml:trace>
  <inkml:trace contextRef="#ctx0" brushRef="#br0" timeOffset="5273.7232">40293 3518 0,'0'-82'15,"0"41"1,0 0 0,82 41-1,-41 0-15,0 0 31,-41 82-31,0 0 16,0-41-16,0 41 16,0-1-1,41-162 63,41 40-78,-82 0 16,81-41-16,-81 41 16,82 0-1,-82 82 32,0 0-47,0 0 16,0 82-1,0-83-15,0 1 16,0 82 0,41-123-1,41 0 1</inkml:trace>
  <inkml:trace contextRef="#ctx0" brushRef="#br0" timeOffset="5558.1537">41071 3395 0,'0'0'0,"0"-82"15,0 41 1,40 41 31,42 41-32,-82 41-15,0 123 16,0-124 0,0 1-16,0 0 15,0 0-15,0 0 0,0-41 16,-82-41-16,82 40 16,-40-40-16</inkml:trace>
  <inkml:trace contextRef="#ctx0" brushRef="#br0" timeOffset="5957.1267">41520 3027 0,'0'0'0,"0"-82"16,0 0-1,41 82 32,0 82-47,-41 0 16,82 0-16,0 40 0,-82 124 31,0-82-31,0-1 0,0 1 16,-82 40-16,41-81 15,-122 122 1,81-245-16</inkml:trace>
  <inkml:trace contextRef="#ctx0" brushRef="#br0" timeOffset="8406.6998">46307 5195 0,'0'-41'15,"0"-41"-15,0 41 16,0 0-16,0 0 15,0-81 1,-41 204 15,41 40-31,-82 1 16,82 0-16,0-1 16,0 1-16,0 0 15,0-41-15,0 40 31,0-40-31,0-41 0,-41-41 16,41 82-16,-82-82 16,0 0-1,1 0 1</inkml:trace>
  <inkml:trace contextRef="#ctx0" brushRef="#br0" timeOffset="8583.6576">45734 5563 0,'41'-41'16,"82"41"-1,-42 0 1,42 0-16,0 0 16,0 0-16,-42 0 15,1 0-15,0 0 16</inkml:trace>
  <inkml:trace contextRef="#ctx0" brushRef="#br0" timeOffset="8864.6819">47043 5236 0,'0'-82'0,"0"0"16,-82 82-1,82-41 1,-41 41 0,-41 82-1,82 41-15,-81 40 16,81-81 0,0 0-16,0 0 15,0 0-15,0-41 16,0-1-16,81 42 15,-40-82 1,0 0-16</inkml:trace>
  <inkml:trace contextRef="#ctx0" brushRef="#br0" timeOffset="9380.1879">47166 5399 0,'0'0'0,"0"-40"32,122 40-1,-40 0-15,-41 122-1,-41-40 1,0-41-1,-82 41 1,82-164 47,82 41-48,-41-41-15,0 41 16,41 0-16,-41-81 15,-41 81 1,0 123 31,-41-41-31,41 40-16,0 83 15,0-82 1,0 0-1,82-42 1,-1-40-16,1 0 16,0 0-16,-41 0 0</inkml:trace>
  <inkml:trace contextRef="#ctx0" brushRef="#br0" timeOffset="9601.0907">48066 5236 0,'0'0'0,"81"82"47,-81-41-31,0-1-16,0 124 16,0-123-1,0 0-15,0 0 0,-41 41 16,-40-42-1</inkml:trace>
  <inkml:trace contextRef="#ctx0" brushRef="#br0" timeOffset="11198.2144">43198 5399 0,'0'-40'0,"0"-42"16,0 41 15,-41 41-31,0 0 16,-41 0 15,41 0-15,0 0-1,41 82 1,0-123 109</inkml:trace>
  <inkml:trace contextRef="#ctx0" brushRef="#br0" timeOffset="13021.441">43116 5440 0,'0'-81'15,"0"-1"-15,0-41 31,-41 123-15,-41 0 0,-41 123-1,42-41-15,81-1 16,-41 42 0,41-82-1,41-41 1,81 0-1,-40 0 1,-82-82 0,41 82-16,-41-82 15,0 1-15,41 40 0,-41 0 16,0-82 0,0 164 15,0 41-31,0 204 31,0-81-31,0 40 0,-82 0 16,82-81-16,0 0 15,0 81 1,-41-163-16,41-41 16,-82-41-16,1 0 31,-1 0-31,82-82 15,-82-41-15,82-40 16,0-1-16,0 41 16,0 1-16,123-124 15</inkml:trace>
  <inkml:trace contextRef="#ctx0" brushRef="#br0" timeOffset="13267.3482">43361 4949 0,'0'0'0,"0"-81"16,0 122 15,0 40-31,0 1 15,0 0-15,0 0 16,0 0-16,0-41 16,0 40-16</inkml:trace>
  <inkml:trace contextRef="#ctx0" brushRef="#br0" timeOffset="13536.8575">43811 5399 0,'0'0'0,"0"-40"15,-41 80 32,41 42-47,-81 41 16,81-41-16,0 40 15,0-40-15,0 0 16,0-41-16,0 41 16,81 0-1,-40-82-15,41 0 16</inkml:trace>
  <inkml:trace contextRef="#ctx0" brushRef="#br0" timeOffset="13967.2782">44057 5808 0,'0'0'0,"41"-81"16,40-1 0,-40 82-1,-41-41-15,82 41 16,-41 41 15,-41 41-31,0-41 16,0-1-16,0 42 0,-82-82 15,82 41-15,-41-41 16,123-82 31,-82 41-31,123-40-16,-123-1 15,41 0-15,-41 0 16,0 41-16,0-40 15,0 121 17,0 42-32,0 0 15,0 0-15,0 0 16,0-1 0,0 1-16,0 0 0,0-41 15,41-41-15,-41 82 16,82-82-1</inkml:trace>
  <inkml:trace contextRef="#ctx0" brushRef="#br0" timeOffset="14200.7854">44711 5481 0,'0'0'0,"0"-122"15,41 122 16,0 81-15,-41-40-16,0 41 16,0 0-1,0 0-15,0-1 0,0 42 16,0-41-16,0 0 16,0-41-16,-82 41 15</inkml:trace>
  <inkml:trace contextRef="#ctx0" brushRef="#br0" timeOffset="14400.7632">45202 5768 0,'41'0'16,"41"0"-1,-41 0 1,41 0 0,-42 0-1</inkml:trace>
  <inkml:trace contextRef="#ctx0" brushRef="#br0" timeOffset="14534.3468">45284 6013 0,'0'0'0,"-41"0"15,123-41 17,0 41-17,-1 0-15,1 0 16,-82-82-16</inkml:trace>
  <inkml:trace contextRef="#ctx0" brushRef="#br0" timeOffset="21867.9749">20944 7976 0,'0'0'0,"0"-40"0,0 80 47,0 83-47,0 0 16,0 0-16,0-42 15,0 42-15,0 0 16,0 0 0,0-42-16,0-40 15,0-123 48,0 1-63,0-1 15,0-41-15,0-41 16,0 42-16,0-1 0,0 0 16,0 1-16,0 40 15,0 41-15,-81 41 47,81 41-31,-41 163-1,-41-163-15,82 0 16,-41-41-16,41 82 16,0-123 30,41 0-46,-41 0 16,41-81-16,-41 40 16,82 41-16,-1-41 15,1 82 1,0 41 0,0 82-1,-82-82 1,0 40-16,41 1 15,-41-41-15,81 0 16,-40-41 0</inkml:trace>
  <inkml:trace contextRef="#ctx0" brushRef="#br0" timeOffset="23748.3116">23276 6054 0,'-41'0'0,"41"-82"31,-41 82-31,41-41 16,-41 41 0,41-41-16,-82 41 15,1 0 1,-1 0-1,41 0 1,0 0 0,-41 0-1,0 0 1,1 0 0,40 0-1,-41 0 1,0 0-1,41 82 1,0-82 0,-81 0-1,122 41-15,-41-41 32,0 41-32,-41 41 31,41 0-16,41-42 1,-41-40-16,41 82 16,-82 0-1,82-41 1,0 41-16,-41-82 16,41 82-16,0-1 15,0 1 1,0 0-1,0-41 1,0 41 0,0-41-1,0 0 1,0-1 0,41-40-1,-41 82-15,82-82 16,-82 41-16,41-41 15,41 0 1,0 41 0,-1-41-1,42 0 1,-41 0 0,0 0-1,-41 0 1,41 0-1,-1 0 1,1 0 0,-41 0-1,0 0 1,41 0 0,0 0-16,-42-41 15,1 41 1,-41-82-1,123 41 1,-82-40 0,-41-42-1,41 123-15,-41-41 16,0-41 0,0 0-1,82 82-15,-82-81 0,0-1 16,0 41-16,0 0 15,0-41 1,0 0 0,-41 82-16,41-122 15,-82 81 1,0 41 0,-41 0-1,83 0-15,-1 0 16,-82 0-1,82 82 17</inkml:trace>
  <inkml:trace contextRef="#ctx0" brushRef="#br0" timeOffset="25039.1849">22499 6340 0,'0'-41'0,"0"-40"15,0 40 1,0 0 0,-82 41-1,82-41 1,0-41 0,-41 82-16,41-41 15,-41 41-15,41-41 16,-82-41-1,82 41 1,-41 41 0,1-40-16,-42 40 15,82-82 1,-123 82 0,82-41-16,-41 41 15,41 0-15,-81 0 16,81 0-1,-123 0 1,123 0 0,-41 0-16,41 0 0,1 82 15,-42-82 1,82 41-16,-82-41 0,0 163 31,82-122-31,-82 0 0,82 41 16,-41-41-16,41 0 15,0 40-15,-40-81 16,40 123 0,0-41-16,-82-82 15,82 41-15,0 0 32,0-82 30,0-41-46,0 0-1,0 41-15,41 41 16,-41-81-16,0-1 16,0 0-1,-41 164 63,41-41-78,-41 0 16,-41 81 0,82-40-1,0 0 1,0 0-1,82-82 1,-41 0 0,204-82-1,-163 82 1,-82-82-16,41 82 16</inkml:trace>
  <inkml:trace contextRef="#ctx0" brushRef="#br0" timeOffset="27403.3354">19922 10840 0,'0'0'0,"-82"0"0,82-82 15,0 41 1,0-41 0,41 82-1,41 0-15,-42 0 16,42 0-16,0 82 16,-41-41-16,-41 0 15,0 41 1,0-1-16,0 1 0,-41 0 15,-41 0-15,41-41 16,-40 0 0,81-82 15,81 41-15,-81-123-16,123 0 15,-123 42-15,123-1 16,-123 0-16,41 0 15,-41 41-15,41 0 16,-41-40 0,0 162 31,0 1-32,-82 0-15,82 0 0,0 122 31,0-163-31,0 41 16,41-82-16,-41 41 16,82-41-16,-1 0 15</inkml:trace>
  <inkml:trace contextRef="#ctx0" brushRef="#br0" timeOffset="27860.0364">20781 10267 0,'0'0'0,"0"-41"0,41 41 0,-41-82 16,122 82-16,-40 0 15,0 0 1,-82 82-1,0-41-15,0 41 16,0-41-16,-82 82 16,0-42-1,82-162 48,41 81-63,0 0 0,41 0 31,41 40-31,-123 1 16,0 41-1,-41-41 1,0-41 0,-41 41-16,-41-41 15,82 0 1,-40 0-1,40 0 1</inkml:trace>
  <inkml:trace contextRef="#ctx0" brushRef="#br0" timeOffset="28107.2754">21722 10962 0,'40'0'31,"83"0"-15,0 0-16,-41 0 15,-41 0-15,0 0 16</inkml:trace>
  <inkml:trace contextRef="#ctx0" brushRef="#br0" timeOffset="28269.2469">21885 11249 0,'0'0'0,"123"0"31,0-41-15,81 41-1</inkml:trace>
  <inkml:trace contextRef="#ctx0" brushRef="#br0" timeOffset="28668.6426">23603 10594 0,'0'-81'16,"0"-1"-1,0 164 32,0-1-31,0 42-16,0-41 15,0 41-15,-41 122 16,41-163 0,0-41-16,0 41 15,0-42-15,0 1 16,41-41-1,82-41 1,-82 41 0,0-81-16,-41 40 15,123 41-15,-123-82 0,0 41 16</inkml:trace>
  <inkml:trace contextRef="#ctx0" brushRef="#br0" timeOffset="28878.4681">23358 10799 0,'41'0'47,"81"0"-47,1 0 0,0 0 15,0 0-15,-1 0 32,-40 0-32</inkml:trace>
  <inkml:trace contextRef="#ctx0" brushRef="#br0" timeOffset="29923.9656">19963 12517 0,'0'-82'0,"0"41"16,0 0-1,81 41-15,-40-82 16,0 82-16,41 0 15,-41 0-15,-41 41 16,41-41-16,-41 123 16,0-82-1,0 0-15,-41 41 0,-41-41 16,41 40-16,0-40 16,-81 41-1,122-123 32,40 41-47,-40-41 16,82 41-16,-41 0 15,0 0-15,41 41 16,-41 41-16,-41-41 0,82 0 16,-82 41-16,0-1 31,0-40-31,-41 41 15,-41-82-15,41 0 16,0 0-16,0 0 16,-82 0-1,42 0 1,81-41 0</inkml:trace>
  <inkml:trace contextRef="#ctx0" brushRef="#br0" timeOffset="30435.8438">20740 12926 0,'0'0'0,"82"-82"15,-82 41 16,41 41-15,-41 41 0,0 41-1,0-41-15,0 0 0,0 41 16,0-42-16,0 1 16,40-82 46,42-40-62,-41 40 16,-41 0-16,82-82 15,-82 41-15,82 41 16,-82 0-16,0-40 16,0 162 30,0 1-46,-41 41 0,41 41 32,0-123-32,0-1 0,82 42 15,-1-82 1,1 0 0</inkml:trace>
  <inkml:trace contextRef="#ctx0" brushRef="#br0" timeOffset="30708.7061">21517 12353 0,'0'-122'0,"41"40"16,41 82-1,0 0-15,-42 0 16,1 41-1,-41 81 1,0-81-16,0 0 16,-41 41-16,41-41 15,-81-41-15,81 82 16,81-82 31,42 0-47,-41 0 0</inkml:trace>
  <inkml:trace contextRef="#ctx0" brushRef="#br0" timeOffset="31301.9538">22581 12926 0,'0'-41'15,"0"0"-15,0 0 32,0 0-32,-82 41 15,41 0 1,-41 0-1,-41 41 1,123 82-16,0-41 16,-41 0-16,41-42 15,0 1-15,0 41 16,41-41 0,0-41-1,82 0 1,-82-41-16,0-122 31,41 81-31,-82 0 0,0-41 16,0 0-16,0 1 15,0 40-15,0 41 16,0-41 0,0 123 15,0 41-16,0 0-15,0 163 16,0-122 0,0-41-16,0 40 0,0-40 15,0 0 1,81 41-16</inkml:trace>
  <inkml:trace contextRef="#ctx0" brushRef="#br0" timeOffset="31722.9401">22867 13090 0,'0'0'0,"0"-123"0,41 123 16,-41-41-16,41 41 16,41 0-1,-82 82 1,0-41-16,0 0 15,-41 81 1,41-81 0,41-41 31,-41-82-32,81 1-15,-81 40 16,41-41-16,-41 41 15,0-41 1,0 123 15,0 0-31,0 245 32,0-245-32,0 0 15,0 41 1,123-82-16,-82 0 15,41 0-15</inkml:trace>
  <inkml:trace contextRef="#ctx0" brushRef="#br0" timeOffset="31916.4314">23726 13090 0,'0'-41'15,"41"41"1,41 0 0,-41 0-16,0 0 0,40 0 15</inkml:trace>
  <inkml:trace contextRef="#ctx0" brushRef="#br0" timeOffset="32054.5702">23849 13253 0,'-82'41'16,"123"-41"15,41 0-15,-1 0-16,-40 0 0,164 0 31</inkml:trace>
  <inkml:trace contextRef="#ctx0" brushRef="#br0" timeOffset="32884.7753">25321 13130 0,'0'-122'15,"0"40"1,0 0-16,-81 41 15,40 41 1,-41 0 0,0 0-1,-41 41 1,123 82 0,-41 0-16,41-42 15,0 1-15,0 0 16,0 0-16,0 0 15,82-82 1,0 0 0,-41 0-16,41-41 15,-41-41-15,-41 0 0,81 0 16,-81-40 0,82-42-16,-82-163 15,0 204-15,0 0 16,0 41-16,0 1 15,0 122 48,0 40-63,0 83 16,-41 40-1,41-40-15,0 0 0,0-42 0,0 1 16,0-41-16,41 0 15,41 0 1,0-82 0,-41-41-16,41 0 15,-41-123 1,81 1-16,-122 40 16,41-41-16,-41 1 15,0-1-15,82-41 16,-82 124-16,0-1 15,0 123 32,0 81-31,0 533 15,-82-491-31,82-42 0,0-40 16,0 0-16,0-41 15,0 41 1,0-164 0,0 0-1</inkml:trace>
  <inkml:trace contextRef="#ctx0" brushRef="#br0" timeOffset="33053.1775">25771 12721 0,'123'0'32,"-41"0"-17,0 0-15,-41 0 16,40 0 0</inkml:trace>
  <inkml:trace contextRef="#ctx0" brushRef="#br0" timeOffset="33768.605">20044 15053 0,'0'0'0,"0"-41"0,0-41 15,0 41 1,123 41-16,-41 0 15,-82 41 1,41 41-16,-41 41 16,0-41-1,-41-1-15,0-81 16,41 82-16,-82-82 0,82-41 47,82 0-32,-82 0-15,82-81 16,-41-42 0,-41 82-16,82 1 15,-82 40-15,0 122 47,0 42-31,0 0-16,-41-41 0,41-1 15,0 42-15,0-82 16,41 0-16,-1-41 16,1 82-16,41-82 15,-41 0-15</inkml:trace>
  <inkml:trace contextRef="#ctx0" brushRef="#br0" timeOffset="34069.6767">20740 14726 0,'0'0'0,"0"-41"15,82 41 17,-1 0-32,-81 82 15,0-41 1,0-1-16,0 1 15,0 82-15,-81-82 16,81 0-16,-41 41 16,82-82 15,40 0-15,42 0-16,41 0 15,-42 0-15,1 0 0</inkml:trace>
  <inkml:trace contextRef="#ctx0" brushRef="#br0" timeOffset="34588.5813">21803 15298 0,'0'-41'16,"0"-40"-1,0-1 1,-81 82 0,-1 0-1,-41 41 1,123 41-16,-41-1 16,41 42-16,0-41 15,0 0-15,0 0 16,0-42-1,0 42-15,41-82 16,82 0 0,-82-41-16,0-40 15,81-83 1,-122 82-16,123-41 16,-123-81-16,0 40 15,0 1-15,0 81 16,0 41-16,0-41 15,-41 205 17,41-41-17,0 40-15,0 206 16,41-206 0,-41 1-16,0-41 15,0 0-15,41 40 16,41-122-1</inkml:trace>
  <inkml:trace contextRef="#ctx0" brushRef="#br0" timeOffset="34986.6445">22253 15380 0,'0'0'0,"0"-41"0,41 41 15,0 0 1,-41 41-1,0 41-15,0 41 16,0-82 0,0 40-16,0 1 15,0-123 32,82 0-47,-41 1 16,-41-42-16,123 0 15,-123 0-15,41 0 0,-41 0 16,0 164 15,0 0-31,0 0 16,0 41 0,0-82-16,0 40 15,0-40-15,40 0 16,42-41-16,0 0 15,0 0-15</inkml:trace>
  <inkml:trace contextRef="#ctx0" brushRef="#br0" timeOffset="35134.2606">23481 15462 0,'0'0'0,"81"0"31,1 0-15,-41 0-16</inkml:trace>
  <inkml:trace contextRef="#ctx0" brushRef="#br0" timeOffset="35268.6587">23521 15748 0,'82'0'16,"0"0"-1,-41 0-15</inkml:trace>
  <inkml:trace contextRef="#ctx0" brushRef="#br0" timeOffset="36253.4074">25730 15503 0,'0'0'0,"0"-41"0,0 0 0,0 0 15,0-41-15,0 41 16,0 1 0,-81 40-16,40 0 15,-41 40 1,82 1 0,-82 82-16,82-41 15,0 0-15,0-41 16,0 0-16,0 81 15,41-122 1,41 0 0,-41 0-16,0-82 15,40 82 1,-81-122-16,41 81 0,41-164 31,-82 83-31,0-1 0,0 0 16,0 0-16,0 83 15,0-1 1,-41-41-16,41 41 16,0 123 31,-41 40-47,41 1 15,0 0-15,0 163 16,0-122-16,0-41 15,0-42-15,82-40 16,-82 41 0,41-82-16,0 0 15,41 0 1,-41-82-16,-41 41 16,81-40-16,-81-42 15,41 0 1,-41-41-16,0-40 0,0 81 15,0 41-15,0 1 16,0 162 31,0 1-47,0 41 16,0 41-16,0 81 15,0-163-15,0-41 16,0 0-16,41 40 15,41-81 1,-41-40 0</inkml:trace>
  <inkml:trace contextRef="#ctx0" brushRef="#br0" timeOffset="36432.6796">25976 15217 0,'0'0'16,"41"0"0,41 0-1,-1 0-15,42 0 16,82 40 0,-164-40-16</inkml:trace>
  <inkml:trace contextRef="#ctx0" brushRef="#br0" timeOffset="36720.1723">25485 16280 0,'0'0'0,"-41"0"0,82 0 47,82 0-31,40 0-16,124-41 16,-206 41-16,1 0 15,-41 0 1,0 0-16,0 0 0</inkml:trace>
  <inkml:trace contextRef="#ctx0" brushRef="#br0" timeOffset="37181.8161">26058 16607 0,'0'-41'16,"81"41"0,-40 0-1,0 0-15,0 0 16,-41 82 15,0 0-31,0-41 16,-41-41-16,41 82 15,-82-82-15,82 41 16,-81-41-16,122 0 63,40 0-48,-40 0-15,-41 81 16,0-40-1,0 0 1,-41 41 0,0-82-16,-40 0 15,40 0-15,0 0 16,-41 0 0,82-82-1</inkml:trace>
  <inkml:trace contextRef="#ctx0" brushRef="#br0" timeOffset="38970.3824">35466 10676 0,'0'0'0,"0"-41"0,0-41 15,0 42-15,0-1 16,0-82 0,-41 123-16,41-82 15,-41 82-15,1 0 32,-42 82-32,82 0 15,-41 81-15,41 1 16,0 0-16,0-1 15,0 1-15,0-1 16,0 83-16,0 81 16,0-122-1,0 40-15,0-81 16,0-1-16,0-40 16,0 0-1,0-1-15,-123 1 0,123-41 16,-41 0-16,41-41 0,-82 0 31,41-41-31,41 81 0,-81-81 16,-1 0-1,82-41-15,-123 41 16,41-163 0,1 81-16,81 0 15,-82 41-15,82-40 16,0-42-16</inkml:trace>
  <inkml:trace contextRef="#ctx0" brushRef="#br0" timeOffset="39908.197">20535 7526 0</inkml:trace>
  <inkml:trace contextRef="#ctx0" brushRef="#br0" timeOffset="40116.8647">20249 7567 0,'-41'0'16,"41"82"15,123-82 0,-41 0-31,-1 0 16</inkml:trace>
  <inkml:trace contextRef="#ctx0" brushRef="#br0" timeOffset="40620.5169">24953 7854 0,'0'41'46</inkml:trace>
  <inkml:trace contextRef="#ctx0" brushRef="#br0" timeOffset="41936.9808">40743 11453 0,'0'0'0,"0"-81"0,0-1 31,0 0-31,-41 82 16,41-41-16,-41 41 15,1 0 1,-42 0-1,0 82-15,82 0 16,-41 81-16,41-81 16,0 41-1,0-82-15,0 40 16,82-81 0,0-40-1,-1 40 1,-81-82-16,82 41 15,-82 0-15,82-82 0,-82 41 16,123-40 0,-123-1-16,0 0 0,0 1 15,0-1-15,0 0 16,0 41-16,0 1 16,-82 244 30,82 1-46,0-1 16,0 1-16,0 0 16,0 122-1,0-163-15,0-42 0,0 1 16,123 0 0,-82-82-16,0 0 15,122 0 1,-122-41-16,41 41 15,-82-123-15,82 42 16,-82-1-16,0-41 16,41-40-16,-41-83 15,0 164 1,0 0-16,0 1 16,0 40-16,0 123 31,0 81-16,0 1-15,0-41 16,0-1-16,0 1 0,0-41 16,40 81-1,83-81 1,-41-82-16,-41 0 16,0 0-1</inkml:trace>
  <inkml:trace contextRef="#ctx0" brushRef="#br0" timeOffset="42112.8239">41152 11412 0,'82'0'16,"41"0"-16,40 0 15,42 0 1,-41 41-16,40-41 0</inkml:trace>
  <inkml:trace contextRef="#ctx0" brushRef="#br0" timeOffset="42375.7378">40416 12394 0,'82'0'31,"41"0"-31,449 0 31,-408 0-31,-41 0 16,-1 0-16</inkml:trace>
  <inkml:trace contextRef="#ctx0" brushRef="#br0" timeOffset="42811.0203">41071 13008 0,'0'-41'0,"40"-123"16,1 164 0,41 0-16,-41 0 15,0 0-15,0 0 16,-41 82-1,-82 0 1,0-41-16,0 81 0,-40-81 16,81-41-16,41 82 15,-41-82 1,123 0 0,0 0-1,-1 0-15,42 82 16,-82-82-1,-41 41 1,0 0 0,-82-41-16,-81 122 15,40-81 1,82-41-16,-41 0 16,82-81-16,-82-42 15</inkml:trace>
  <inkml:trace contextRef="#ctx0" brushRef="#br0" timeOffset="44692.7052">38166 11903 0,'0'0'0,"-82"0"16,82 41-1,0 0 1,41-41 0,41 0-1,-41 0-15,82 0 16,-82 0-1,-1-123-15,42 123 0,-82-81 16,41-1 0,-41 41-16,0-41 15,-41 82 1,0-82-16,-40 82 16,40 0-16,0 0 15,-41 82 1,41 41-16,41-1 0,-123 1 15,123 0-15,0-41 16,0 0-16,82 40 31,-41-122-31,41 0 0,0 0 16,-1 0 0,1 0-16,0-41 15,-82-40-15</inkml:trace>
  <inkml:trace contextRef="#ctx0" brushRef="#br0" timeOffset="45038.5878">38984 11126 0,'0'0'0,"0"-41"16,0 0 15,0 123 1,0 0-32,0 0 15,0 0-15,0-1 16,0 1-16,0-41 15,0 0-15,0 41 16,41-82 0,41 0-16,0 0 15,-82-82 17</inkml:trace>
  <inkml:trace contextRef="#ctx0" brushRef="#br0" timeOffset="45246.8129">38739 11372 0,'82'0'47,"-1"0"-47,42 0 15,-41 0-15,82 0 16,-123 0-16</inkml:trace>
  <inkml:trace contextRef="#ctx0" brushRef="#br0" timeOffset="46694.9064">19963 7690 0,'-82'0'16,"41"0"-16,-41 0 16,41 0-16,0 0 15,-41 0-15,41 0 16,123 0 31,82 0-47,122-41 15,42 41-15,40 0 16,82-82-16,0 82 0,-82 0 16,41 0-16,-82 0 15,0 0 1,1 0-16,-83 0 0,1 0 15,-1-81-15,-81 81 16,-42-41 0,-203 41 31,-1 0-47,0 0 15,-41 0-15,0 0 16</inkml:trace>
  <inkml:trace contextRef="#ctx0" brushRef="#br0" timeOffset="47137.8186">20494 7976 0,'0'0'0,"-163"0"0,-165 0 31,247 0-31,40 0 16,82 0 15,122 0-31,124-40 16,122 40-16,0 0 15,491-82 1,-532 82-16,0 0 15,-82 0-15,-122 0 16,-41 0-16,-41 0 16,-82 41 93</inkml:trace>
  <inkml:trace contextRef="#ctx0" brushRef="#br0" timeOffset="50130.7856">36203 15830 0,'0'-82'16,"0"1"-1,0-1 1,0 0 0,-82 82 15,82 123-31,-123 81 15,123 1-15,0 81 16,0 41-16,0-40 16,0-1-16,0-41 15,0 1-15,0-83 16,0-40 0,0-41-16,0-41 0,0 41 15,-41-41-15,0-41 16,-41 0-16,1 0 15,-83 0 1,123 0-16,0 0 0,41-82 16</inkml:trace>
  <inkml:trace contextRef="#ctx0" brushRef="#br0" timeOffset="52612.8621">36162 16444 0,'0'0'0,"0"-82"0,0 41 16,0 0-16,41 41 16,-41-82-16,0 0 15,0 42 17,-41 40-17,-82 40 1,41 1-16,41 41 15,-41 82-15,1-41 16,81-42-16,0-40 16,81 41-16,1-82 15,41 41-15,0-41 0,-1 0 16,1 0 0,-41 0-16,41 0 15,-123-82-15,41 82 16,-41-82-16,0 1 15,-82-1 1,0 82-16,-41 0 16,1 0-16,40 122 15,-41 1-15,0 41 16,1 40-16,40 83 16,82 40-1,82-245-15,81 40 16,-40-122-16,-41 82 15,0-82-15,-1 0 16,-40 0-16,0 0 16,-41-41-16,0 0 15,-41 41 1,-41-81-16,1 81 16,-1 0-16,-82 81 15,82 1-15,-40 82 16,81-41-16,41-1 15,-82 1-15,82 0 16,0-42-16,41 1 16,0-82-16,0 82 15,40-82-15,-40 0 16,-41-82 15,0 41 16</inkml:trace>
  <inkml:trace contextRef="#ctx0" brushRef="#br0" timeOffset="53423.3371">40007 16444 0,'-82'0'16,"41"0"-1,41 41 1,41-41 0,0 0-1,0 0-15,41 0 16,-41 0-16,0 0 16,40-41-16,-40 41 15,-41-41-15,41 41 16,-41-82-16,0 0 15,0 0 1,0 41 0,-123 41-16,83 0 15,-42 0 1,41 82-16,-41 0 0,41 123 31,41-124-31,0 1 0,0-41 16,0 0-16,41-41 15,41 123 1,-41-123-16,41 0 16,-1 0-16,-40 0 15,0 0-15,41-41 16,-41 41-16,0-82 16,-41 0-16</inkml:trace>
  <inkml:trace contextRef="#ctx0" brushRef="#br0" timeOffset="53855.575">40907 15585 0,'0'0'0,"0"-123"16,-41 41 0,41 41-1,0 0 1,0 123 46,0 0-62,0 0 16,0 41-16,0-42 16,0-40-16,0 0 15,0 41 1,41-82-16,0 0 16,41 0-1,-41 0 1,40 0-16,-40-41 15,-41 0 1</inkml:trace>
  <inkml:trace contextRef="#ctx0" brushRef="#br0" timeOffset="54092.4341">40702 15667 0,'82'0'47,"0"0"-47,0 0 0,163 0 31,-122 0-31,-41 0 0,-41 0 15</inkml:trace>
  <inkml:trace contextRef="#ctx0" brushRef="#br0" timeOffset="54482.3302">39966 16975 0,'0'0'0,"-82"0"16,123 0 15,0 0-31,82 0 16,-1 0 0,42-40-16,0 40 0,-1 0 15,1 0-15,-41 0 16,-41 0-16,-1 0 15,1-41-15,-41 41 16</inkml:trace>
  <inkml:trace contextRef="#ctx0" brushRef="#br0" timeOffset="54976.0591">40661 17507 0,'0'-41'16,"41"41"0,164-41-1,-164 41-15,0 0 16,-41 41 15,0 41-15,0-41-16,-123 41 15,41 0 1,41-41-16,82-41 47,0 0-47,41 0 15,0 0 1,-82 122 0,0-40-1,0-41-15,0 0 16,-82 41-16,-41-41 16,41-41-16,-163 122 15,122-122 1,41 0-16,41 0 15,-40 0-15,81-122 0</inkml:trace>
  <inkml:trace contextRef="#ctx0" brushRef="#br0" timeOffset="55822.9268">41602 16648 0,'-41'0'0,"123"-82"47,41 82-47,0 0 16,-42 0-16,-40 0 15</inkml:trace>
  <inkml:trace contextRef="#ctx0" brushRef="#br0" timeOffset="55965.229">41561 16975 0,'41'0'15,"41"0"-15,41 0 16,0 0-16,40 0 15</inkml:trace>
  <inkml:trace contextRef="#ctx0" brushRef="#br0" timeOffset="56827.4976">43975 16362 0,'-41'0'31,"41"41"0,41-41-15,41 0-1,-41 0-15,40 0 16,1-41-16,-41 0 16,41-82-1,-82 41-15,0 1 32,-41 81-32,41-82 0,-82 82 15,41 0-15,0 0 16,-81 82-16,40 40 15,0 1-15,82 82 16,-82-1-16,82 1 16,0-164-1,41 40-15,0-81 16,41 41-16,0-41 16,40 0-16,-81 0 15,82-82 1,-123 1-16</inkml:trace>
  <inkml:trace contextRef="#ctx0" brushRef="#br0" timeOffset="57436.0986">44670 15626 0,'0'-82'0,"0"41"16,123 41-1,-41 0-15,-41 0 16,41 41-1,-42 41-15,-40-1 16,0-40-16,0 0 16,0 0-16,-40-41 15,-42 123-15,41-123 16,-41 41 0,123-41 15,0-82-16,41 0-15,-41 41 0,-1-41 16,42 82 0,-82-122-16,82 81 0,-41-82 15,-41 41 1,-41 164 31,-41 0-32,82 41-15,-41-1 16,41-40-16,0-41 16,0 0-16,41 82 15,41-123-15,-41 0 16,41 0 0,41-82-1</inkml:trace>
  <inkml:trace contextRef="#ctx0" brushRef="#br0" timeOffset="57734.959">45570 15094 0,'0'0'0,"0"-82"15,41 41 1,0 41-16,41 0 31,-82 41-31,0 41 16,0 0-16,-123-41 15,82 40-15,41-40 16,-82-41-16,82 41 16,82-41 15,41 0-31,0 82 15,-41-82-15,-42 0 16</inkml:trace>
  <inkml:trace contextRef="#ctx0" brushRef="#br0" timeOffset="58163.6695">43279 17834 0,'0'0'0,"-81"82"0,-1-82 16,205 0 46,40 0-46,42-41-16,-1 41 15,1 0-15,40-81 16,-40 81-16,-42 0 16,1 0-16,-41 0 15,-41-82-15,-42 82 16</inkml:trace>
  <inkml:trace contextRef="#ctx0" brushRef="#br0" timeOffset="58703.148">44220 18121 0,'41'0'31,"41"-41"-31,0 41 16,-41 0-16,0 0 16,-41 41-1,0 41-15,0-41 16,-41-1-16,-41 42 15,41-41-15,41 41 16,-82-82-16,82 41 16,41-82 31,41 41-47,0-82 15,0 82-15,-1 0 16,-81 41-16,41-41 15,-41 123-15,0-82 16,-41 81 0,1-122-16,-42 82 15,0-82-15,0 0 16,-41 0-16,1 0 16,81 0-1,41-41 1</inkml:trace>
  <inkml:trace contextRef="#ctx0" brushRef="#br0" timeOffset="69807.7674">35466 5645 0,'0'0'0,"-245"0"0,40 0 0,42 0 16,-205 82-1,449-82 32,42 0-47,82 0 16,81-41-16,41 41 15,0 0-15,83-82 16,-42 82-16,82 0 0,450 0 31,-450 0-31,-82-82 0,-82 82 16,-40 0-16,-124 0 16</inkml:trace>
  <inkml:trace contextRef="#ctx0" brushRef="#br0" timeOffset="70273.7455">35057 5645 0,'0'0'0,"-245"0"0,81 82 15,82-82-15,1 0 16,203 0 15,165 0-15,490 0-1,-245 0-15,-42 0 16,-40 0-16,-40 0 16,-1 0-16,0 0 0,-41 0 15,41 0-15,-123 0 16,-122 0-16,-82 0 16,-41 0-1,-41 41 48</inkml:trace>
  <inkml:trace contextRef="#ctx0" brushRef="#br0" timeOffset="75192.5721">50070 3845 0,'0'0'16,"0"-41"-16,0 0 0,-82 41 47,0 0-47,41 82 16,41 41-16,-122 40 15,81 1 1,41-82-16,0 0 15,0-41 1,123-41-16,-83 0 16,42 0-16,41-82 15,-41-41 1,-82 82 0,0-41-16,82 0 15,-82 1-15,0-42 0,0 0 16,0 41-16,-41 205 47,41 0-32,0 40-15,0 1 16,0 0-16,-82 81 16,82-40-16,0-1 15,0 42 1,0-165-16,0 1 15,-82-41-15,0 41 16,0-82 0,1-41-1,81-82-15,0 1 16,122-287 0,-40 286-1,0-41-15</inkml:trace>
  <inkml:trace contextRef="#ctx0" brushRef="#br0" timeOffset="75441.328">50520 3804 0,'0'0'0,"0"-123"0,0 83 31,0 121 0,0 42-15,-82 41-16,82-42 15,0 1-15,0 0 16,0-41-16,0-1 16,41-40-16,41-41 15</inkml:trace>
  <inkml:trace contextRef="#ctx0" brushRef="#br0" timeOffset="75874.7054">51052 4172 0,'0'0'0,"82"-82"31,-1 82-15,-40 82-1,-41-41-15,0 0 16,0 41-16,0-41 16,0 0-16,-81 41 15,81-42 1,0-121 15,81 40-31,-81 0 16,82-41-16,-82 41 15,82-41-15,-82 41 16,41 41-16,-41-81 16,0 162 31,0 1-47,0 0 15,0 41-15,0-82 16,0 0-16,0-1 15,0 83 1,41-123-16,41 0 16</inkml:trace>
  <inkml:trace contextRef="#ctx0" brushRef="#br0" timeOffset="76108.524">51829 3845 0,'0'0'0,"0"-82"15,82 82 17,-41 123-17,-41 0-15,82-42 16,-82 83 0,0-41-16,0-41 0,-41 40 15,41-40-15,-123-41 16,82 41-16</inkml:trace>
  <inkml:trace contextRef="#ctx0" brushRef="#br0" timeOffset="76300.9277">52647 4213 0,'41'0'31,"41"0"-31,-41 0 16,0 0-16,0 0 31,40 0-31,-81 82 16</inkml:trace>
  <inkml:trace contextRef="#ctx0" brushRef="#br0" timeOffset="76422.551">52729 4540 0,'0'0'0,"-82"0"16,164 0 15,41 0-15,-82 0-16,0 0 0,40 0 16</inkml:trace>
  <inkml:trace contextRef="#ctx0" brushRef="#br0" timeOffset="76735.429">53874 4131 0,'0'0'0,"0"-81"16,0-1-1,0 164 32,0-1-31,0 1-16,0 0 15,0 41-15,0-1 16,0-40-16,0 0 16,0 0-1,82-82 1,-41 0-16,41 0 15,-82-82 1,82-41-16</inkml:trace>
  <inkml:trace contextRef="#ctx0" brushRef="#br0" timeOffset="76923.3565">53506 4295 0,'82'0'31,"41"0"-15,-1 0-16,1 0 15,0 0-15,0 0 16,-42 0-16,1 0 16,-41 0-16</inkml:trace>
  <inkml:trace contextRef="#ctx0" brushRef="#br0" timeOffset="77021.7003">54488 4254 0,'0'0'0</inkml:trace>
  <inkml:trace contextRef="#ctx0" brushRef="#br0" timeOffset="79134.2179">50111 6381 0,'41'-163'16,"-41"122"-1,0-41 17,-82 82-17,0 41-15,41 0 16,-41 122 0,42-40-16,40-41 0,0-41 15,0 40 1,40-81-1,42 0 1,0 0 0,41-40-1,-82-42 1,-41 0-16,0 41 16,0 0-16,0 0 15,0 123 16,0 41-31,0-1 16,0 42-16,0 0 16,0-1-16,0 1 15,0-41 1,0-42-16,0-40 0,-82 41 16,0-41-1,0-41 1,0-41-1,82 0-15,0-41 16,0-40-16,0-165 16,41 124-1</inkml:trace>
  <inkml:trace contextRef="#ctx0" brushRef="#br0" timeOffset="79349.6971">50561 5808 0,'0'-81'15,"0"162"32,0-40-47,0 0 16,0 0-1,0 41-15</inkml:trace>
  <inkml:trace contextRef="#ctx0" brushRef="#br0" timeOffset="79675.082">50929 6095 0,'0'0'0,"0"-41"15,-82 82 32,82 82-31,-41-1-16,41 1 15,0 122 1,0-163-16,0-41 16,0 0-16,41 82 15,41-123 1,0 0-16,-41 0 16</inkml:trace>
  <inkml:trace contextRef="#ctx0" brushRef="#br0" timeOffset="80093.5659">51175 6504 0,'0'0'0,"0"-41"15,40 41 1,42-41-16,-41 41 16,0 0 15,-41 82-31,0-41 15,0 41-15,0-42 16,-82 42 0,123-123 31,-41 0-32,82-40-15,-82-1 16,82 0-16,0-82 15,-82 205 32,-41 41-31,41 0-16,0 0 16,0-41-16,0 40 15,0-40-15,-41 41 16</inkml:trace>
  <inkml:trace contextRef="#ctx0" brushRef="#br0" timeOffset="80358.4374">51747 6340 0,'0'0'0,"0"-82"15,41 82 1,41 41 0,-82 0-1,82 0-15,-82 82 0,0 40 32,0-81-32,0 0 0,-82 0 15,41 0-15,41-41 16,-82 40-16</inkml:trace>
  <inkml:trace contextRef="#ctx0" brushRef="#br0" timeOffset="81016.0719">52565 6708 0,'0'-81'16,"0"-1"-1,0 0 1,0 0 0,0 41-1,-81 41 1,-83 41-1,164 0-15,-82 82 16,82-41-16,0-1 16,0-40-1,0 41-15,0-41 16,41-41 0,41 0-1,0-41-15,-1-41 31,-81 41-31,41-40 0,-41-42 16,0-82 0,82 42-16,-82 81 15,0 41-15,0 164 63,0-1-63,0 1 15,0 0-15,0 0 16,0-42-16,0 1 16,0 0-16,0-41 15</inkml:trace>
  <inkml:trace contextRef="#ctx0" brushRef="#br0" timeOffset="81408.649">52893 6586 0,'0'0'0,"41"-82"16,-1 82 15,-40 82-15,0-41-16,0-1 16,0 42-16,0 0 15,123-164 48,-123 41-48,41-40-15,-41 40 16,41 41 0,-41-123-16,0 205 31,0 40-16,0-81-15,0 41 16,0 0 0,0-41-16,0 0 0</inkml:trace>
  <inkml:trace contextRef="#ctx0" brushRef="#br0" timeOffset="81599.9743">53588 6667 0,'41'0'31,"0"0"-31,41 0 0,-1 0 31,-40 0-31</inkml:trace>
  <inkml:trace contextRef="#ctx0" brushRef="#br0" timeOffset="81758.4718">53588 6913 0,'41'0'31,"41"0"-31,0 0 16,-82-41-16,81 41 16</inkml:trace>
  <inkml:trace contextRef="#ctx0" brushRef="#br0" timeOffset="82675.6055">54488 6586 0,'0'-82'47,"0"41"-31,0 0 15,-41 41-16,-82 0 1,123 41-16,-41 41 16,41-41-16,-40 81 15,40-81-15,0 0 32,40-41-17,42-41 1,41-41-1,-123 42 1,82-83-16,-82 41 16,41-82-1,-41 83-15,0-1 16,0 41-16,0-41 16,0 205 46,0 0-62,0-1 0,0 1 16,0-41-16,0 0 15,0-1-15,0 1 16,0 0-16,0-41 16,82-41-1,-1 0 1,1-82-1,-82 41 1,82-41-16,-82-40 16,82-42-16,-82 41 15,82 1-15,-82 40 16,0 41-16,0 123 31,0 40-15,0-40-16,0 0 15,-41 82 1,41-42-16,0-81 16,0 0-16,0 0 15,0 82 1,-41-205 0</inkml:trace>
  <inkml:trace contextRef="#ctx0" brushRef="#br0" timeOffset="82799.4273">54897 6586 0,'41'0'31,"41"0"-15,0 0-16,-42 0 16,1 0-16</inkml:trace>
  <inkml:trace contextRef="#ctx0" brushRef="#br0" timeOffset="83575.5604">51134 8017 0,'0'-41'0,"0"1"31,-41 40-31,-41 81 47,82 42-47,-82 82 16,82 204-16,0-287 15,0 1-15,0 0 16,0-41-16,0-42 16,0 1-16,0 41 15,-82-82 17,41 0-17,-81-163 1</inkml:trace>
  <inkml:trace contextRef="#ctx0" brushRef="#br0" timeOffset="83707.909">50520 8835 0,'0'-40'0,"41"40"16,41 0-16,0 0 16,40-82-16,206 82 15,-206 0 1,1 0-16</inkml:trace>
  <inkml:trace contextRef="#ctx0" brushRef="#br0" timeOffset="83947.9216">51706 8426 0,'0'-122'16,"-41"122"-16,41-41 15,-41 41 16,-81 122-31,122 1 16,-82 41-16,82-41 16,0-1-16,0-40 15,0 0-15,0-41 16,0 41-16,0-42 16,82-40-1,-41 0 1</inkml:trace>
  <inkml:trace contextRef="#ctx0" brushRef="#br0" timeOffset="84329.5191">51624 8917 0,'0'0'0,"0"-82"15,41 82-15,-41-40 16,41 40-16,0 0 16,-41 40-1,0 42 1,0 0-1,0 0 1,0-164 47,123 41-63,-123 0 15,82-41-15,-82 42 16,41-42-16,-41 41 15,0 123 17,0-1-17,0-40-15,0 41 16,0 0-16,0-41 16,0 0-1,0 41-15,81-82 16</inkml:trace>
  <inkml:trace contextRef="#ctx0" brushRef="#br0" timeOffset="84531.4216">52156 8549 0,'0'0'0,"82"82"62,-82-41-62,41 41 0,-41-1 16,0 1-16,0 41 16,0 41-1,-41-83-15,41 1 16</inkml:trace>
  <inkml:trace contextRef="#ctx0" brushRef="#br0" timeOffset="85072.134">52934 8958 0,'0'0'0,"0"-123"0,0 42 16,0-1-1,0 41 1,-82 41 31,82 82-47,-82 0 15,82 81 1,0-122-16,0 41 0,0 0 16,82-82 15,-41 0-16,-41-41-15,41-41 16,-41 41-16,81-41 16,-81 0-16,41-163 15,-41 122 1,0 1-16,0 40 16,0 123 30,0 81-30,0 1-16,0-41 16,0 41-16,0-42 0,0 1 15,0 0-15,0-41 16,0 41 0,0 0-16</inkml:trace>
  <inkml:trace contextRef="#ctx0" brushRef="#br0" timeOffset="85442.6826">53179 9040 0,'0'-41'0,"0"82"0,41-205 15,41 164 32,-82 82-31,0 0-1,0-41 1,41-41 31,40 0-31,-81-41-16,41 41 15,-41-123-15,82 41 16,-82 123 31,0 0-47,0 0 15,0 0-15,-41 82 16,41-82 0,82-41-1</inkml:trace>
  <inkml:trace contextRef="#ctx0" brushRef="#br0" timeOffset="85597.8502">53752 8958 0,'0'-41'0,"122"41"32,-40 0-17,-41 0-15,0 0 16,0 0-1</inkml:trace>
  <inkml:trace contextRef="#ctx0" brushRef="#br0" timeOffset="85719.0512">53956 9081 0,'41'0'47,"41"-41"-32</inkml:trace>
  <inkml:trace contextRef="#ctx0" brushRef="#br0" timeOffset="86459.3088">54815 8754 0,'0'-82'15,"0"41"1,-41 41 0,-40 0-1,-1 82 1,82-41 0,-41 40-16,41 1 15,0 41-15,0-82 16,0 0-16,0 0 15,41-41 17,41 0-32,-1-123 15,-81 41 1,82-41-16,0 1 16,-82-42-16,82-40 15,-82-1-15,0 41 0,41 83 16,-41-42-1,0 246 48,-41 40-63,41 83 0,0 122 16,0-245-1,-41 40-15,41-40 16,0-82-16,0 0 15,41-41 1,0 0 0,40 0-16,-40-82 0,82-123 31,-123 83-31,41-1 0,-41 0 16,0-40-16,82-42 15,-82 82-15,0 82 16,0 82 31,0 82-47,0 163 15,0-163 1,0-41-16,0 0 16,-41 40-16,41-81 15,0 0-15,0 0 16</inkml:trace>
  <inkml:trace contextRef="#ctx0" brushRef="#br0" timeOffset="86602.4136">55224 8631 0,'0'0'0,"41"0"15,41 0 1,0 0-16,-41 0 15,0 0-15,0 0 16</inkml:trace>
  <inkml:trace contextRef="#ctx0" brushRef="#br0" timeOffset="87708.8387">34894 6177 0,'0'0'15,"0"-41"-15,0 0 0,0-41 16,0 41-16,-41 41 15,41-82-15,-82 82 16,0 0 0,41 82-16,-41 41 15,1 286 1,81-164-16,0-40 16,0-42-16,0 1 15,0-41-15,0-41 16,0-1-16,0 42 0,0-82 15,-41-41-15,41 82 16,-41-82-16,-82 0 16,41 0-1,41 0 1,-81-82 0,40 82-16,0-82 15,41 82-15</inkml:trace>
  <inkml:trace contextRef="#ctx0" brushRef="#br0" timeOffset="88905.5729">42830 3395 0,'0'0'0,"0"-82"16,0 0-1,0 42 1,-41 40-16,41-82 16,-82 82-16,-41 0 15,82 82 1,0-42-16,41 83 15,0-41-15,-82 41 16,82-1-16,0-81 16,0 0-16,41 82 15,41-123 1,-41 0 0,41-41-1,41-41 1,-123 0-16,41 42 0,-41-1 15,0-41-15,40-41 16,-40 0-16,0 1 16,0-1-16,0 41 15,0 41 1,0 0-16,0-40 16,-40 81-16,40 122 31,-82 42-16,82-1-15,0 1 16,0-41-16,0 0 16,0-1-16,0 42 15</inkml:trace>
  <inkml:trace contextRef="#ctx0" brushRef="#br0" timeOffset="89309.068">43075 3477 0,'0'0'0,"0"-41"0,41 0 15,41 41 1,-41 82 0,-41-41-1,0 41-15,0-1 0,0 1 16,-41-41-1,41 0-15,-82 41 16,82-41-16,41-82 47,41-82-31,-82 0-16,81 42 15,-81-42-15,0 41 16,0 41-16,-41 123 31,41 41-31,0-1 16,0-40-1,0 0-15,0 0 0,82-82 16,-41 82 0,41-82-16,-41 0 0</inkml:trace>
  <inkml:trace contextRef="#ctx0" brushRef="#br0" timeOffset="90542.4546">38984 6995 0,'0'0'0,"0"-41"0,0 0 0,0-41 16,0 41-16,0 0 15,0 0-15,-41 41 16,41-81-16,-41 81 16,1 0-1,-83 81 1,123 1-16,-41 41 16,41 41-16,0-42 15,0-40-15,0 0 16,0 0-16,0-41 15,82-41 1,81-41 0,-122 41-1,-41-82-15,82 0 0,-82 41 16,82-82-16,-82 1 16,82-124-1,-82 124-15,0-1 16,82 41-16,-82 41 15,0-41 1,-41 164 47,41 0-63,0 41 15,0-1-15,0 1 16,0 123-16,0-165 15,0 1-15,0-41 16,0 0 0,41-41 15,40 0-31,-81-41 16,82-123-1,0 42-15,-82-1 16,0 0-16,82-40 15,-82 40-15,0 41 16,0 41-16,0 0 16,-41 164 31,41 0-47,0-1 0,-41 124 15,41-123 1,0-1-16,0-81 15,0 41-15,0-41 16,41-41 15,-41-82-15,0 0 0</inkml:trace>
  <inkml:trace contextRef="#ctx0" brushRef="#br0" timeOffset="90698.5247">39352 6749 0,'123'0'47,"-41"0"-47,0 0 15,81 0-15,-40 0 16</inkml:trace>
  <inkml:trace contextRef="#ctx0" brushRef="#br0" timeOffset="92115.8748">35998 6995 0,'0'-123'31,"-41"123"-31,41-41 16,-41 41-1,-41 0 1,82 82-16,-81 41 16,81-42-16,0 1 15,0-41-15,0 41 16,41-82 0,40 0-1,-40 0-15,41 0 16,0 0-16,41 0 15,-42-164-15,-40 123 16,41-40 0,-82 40-16,41 0 0,-41-41 15,0 41-15,0 0 16,-82-41 0,0 82-16,42 0 15,-1 0-15,0 0 0,41 82 16,-82 0-1,82-41 1</inkml:trace>
  <inkml:trace contextRef="#ctx0" brushRef="#br0" timeOffset="92369.5149">36080 6627 0,'0'-123'16,"0"82"0,-41 41-1,41 41 1,0 41 0,0 40-16,0 1 15,0 41-15,0 81 16,0 41-1,0-163-15,0-41 16,0 0-16</inkml:trace>
  <inkml:trace contextRef="#ctx0" brushRef="#br0" timeOffset="92743.2914">37021 6340 0,'0'0'0,"0"-41"15,0 123 17,-123 0-32,123 41 15,-41 40-15,41-81 16,0 0-16,0-41 16,0 0-16,0 41 15,41-42 1,41-40-1,-41 0 1</inkml:trace>
  <inkml:trace contextRef="#ctx0" brushRef="#br0" timeOffset="93015.7963">37593 6504 0,'0'0'0,"0"-82"16,-40 82 15,40 41-15,-41 82-16,41-42 15,0 1-15,-82 0 16,82 0-16,0-41 15,0 0 1,0 0-16,0 40 16,41-81-16,-41 82 15</inkml:trace>
  <inkml:trace contextRef="#ctx0" brushRef="#br0" timeOffset="93209.4991">37307 6749 0,'-41'0'15,"41"82"1,123-82 0,-41 0-16,0 0 15,-42 0-15,42-41 16,-41 41-16</inkml:trace>
  <inkml:trace contextRef="#ctx0" brushRef="#br0" timeOffset="93442.8998">37880 6463 0,'0'0'0,"0"-82"16,0 123 30,82 0-30,-82 41-16,0 81 16,0-81-16,0 0 15,0 0-15,-41 41 16,0-42-16,-41 42 16,0-41-16,41 0 15</inkml:trace>
  <inkml:trace contextRef="#ctx0" brushRef="#br0" timeOffset="94987.3877">44916 2618 0,'82'-41'15,"-82"0"1,0 123 62,0 41-78,0 40 16,0-40-16,0 122 31,0-81-31,0-41 0,0-1 15,0-40-15,-41 0 16,41-41-16,-41 41 16,-41 40-1,41-40 1,-41 0 0,41 0-1,-81-41 1,-1 41-1,82-82-15,-41 0 16,0 41-16,-40-41 16,40 81-16,-41-81 15,0 41-15,42-41 16,-1 0-16,-123 82 16,123-82-1,1 0-15,-1 41 16,-41-41-16,0 0 15,-81 0 1,81 82-16,82-82 0,0 0 16,0 0-1,-40 41-15,40-41 0,0 0 16,-82 0 0,41 0-16,41 0 15,0 81-15,-40-81 16,-1 0-16,41 41 15,0-41-15,-41 0 32,82 41-32,-41 41 31,41 0-15,0 0-1,0-41-15,-82 286 31,82-286-31,0 41 0,0 40 16,0-40-16,0 0 16,0 41-16,0-1 15,0-40 1,0 41-16,0 0 0,0-42 16,0 1-16,0 41 15,0-82-15,0 41 16,0-1-16,0 1 15,0-41-15,0 41 16,0 0 0,0 0-1,0-42 17,41-40 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6T09:54:35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16854 8181 0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6:06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29862 7199 0,'0'-41'0,"0"-81"16,0 81-1,0 0 1,-82 41 0,41 0-16,0 0 31,-81 82-31,122-1 15,-41 1-15,41 164 16,0-165 0,82-40-16,-1 41 15,1-41-15,0 41 16,0-82-16,-82 82 16,41-82-1,-41 41-15,0 40 16,-82-81-1,41 41-15,-41-41 16,0 0-16,1 0 16,40 0-16,0 0 0,41-81 31</inkml:trace>
  <inkml:trace contextRef="#ctx0" brushRef="#br0" timeOffset="249.7013">30189 7404 0,'0'0'0,"0"82"31,41-1-31,-41-40 16,0 123 0,0-123-16,0 0 15,0 41-15,82-82 16,-82 40-16</inkml:trace>
  <inkml:trace contextRef="#ctx0" brushRef="#br0" timeOffset="393.977">30271 7077 0,'41'0'16,"41"0"-1,-41 0-15</inkml:trace>
  <inkml:trace contextRef="#ctx0" brushRef="#br0" timeOffset="835.1459">30598 7445 0,'0'-82'0,"82"82"16,-41 0-1,-41 41 17,41 41-32,-41-42 15,0 42 1,0-41 0,0-82 46,0-41-62,82-40 16,-82-1-16,41 82 0,41 41 31,-42 82-15,-40 0-1,0 0-15,82 40 16,-82-40-16,0 41 15,0-41-15,41-1 16,-41 1-16,0 0 16,41-82-16</inkml:trace>
  <inkml:trace contextRef="#ctx0" brushRef="#br0" timeOffset="1285.6321">31376 7567 0,'0'0'0,"0"-81"16,81 40-1,1 41-15,0 0 16,0 81 0,-82-40-1,0 41-15,0 0 16,0-41-16,-82 0 0,82 41 15,-41-82 1,41 41-16,41-123 47,-41 41-47,123-41 16,-123 0-1,82-81-15,-82 40 0,81 41 16,-81 41-16,82 41 15,-82 82 17,0 41-17,-41-42-15,41 83 16,0-82 0,0 0-16,0-41 15,41 0-15,0-41 0,0 81 16,41-81-16</inkml:trace>
  <inkml:trace contextRef="#ctx0" brushRef="#br0" timeOffset="1473.41">32685 7567 0,'0'-41'15,"81"41"-15,1 0 0,0 0 16,-41 0-16,41 0 16,0 0-1</inkml:trace>
  <inkml:trace contextRef="#ctx0" brushRef="#br0" timeOffset="1602.7621">32930 7731 0,'0'0'0,"-82"0"15,164 0 17,0 0-17,0 0-15,-41 0 16</inkml:trace>
  <inkml:trace contextRef="#ctx0" brushRef="#br0" timeOffset="1937.6772">34035 7117 0,'0'0'0,"-41"-81"0,41-1 16,0 164 30,0-1-30,0 42-16,0 0 0,41 0 16,-41-1-16,0 42 15,0-82-15,0 40 32,40-122-32,-40 41 0,41-41 15,82 0 1,-123-81-16,123 40 15,-123-41-15,41-41 16,-41 0-16</inkml:trace>
  <inkml:trace contextRef="#ctx0" brushRef="#br0" timeOffset="2096.323">33912 7322 0,'0'0'0,"82"0"47,40 0-47,83 0 16,-123 0-1,0 0-15</inkml:trace>
  <inkml:trace contextRef="#ctx0" brushRef="#br0" timeOffset="3349.9516">29780 9244 0,'0'0'0,"0"-81"16,0 40 0,-82 41 30,1 41-46,81 40 16,-41 1-16,41 41 0,0-41 16,0 0-16,0-41 15,0-1 1,81-40-16,1 0 16,-41 0-1,0 0-15,0 0 0,41 0 16,-41-40-16,41-42 15,-82 41-15,40-41 16,-40 0-16,0 0 16,0 41-16,0 1 15,-40 121 17,40 1-32,-82 0 15,82 0-15,0 41 16,0-83-16,0 42 15,41-82 1,40 0 0,-40 0-16,0 0 15,0 0-15,-41-41 16,123 41-16,-123-122 16,41-42-1,-41 82-15,0 41 16,0-41-16,-123 1 15,41 81 1,41 0 0,-40 81-16,81 1 0,-41-41 15,41 82 1,0-82-16,81 0 16,1-41-1,-41 0-15,123 0 16,-82 0-1,-1 0-15,-40 0 16,41-41-16,0 41 16,41-123-16,-82 41 15,-41 41-15,81 0 16,-81-81-16,0 163 78,0 40-62,0-40-16,41 41 15,0 0 1,41 0 0,-82-41-1,-41-41 1,41 82-16,-82-82 0,41 0 31,41-82-31,0 0 16,0 0-16</inkml:trace>
  <inkml:trace contextRef="#ctx0" brushRef="#br0" timeOffset="3701.5209">31457 9244 0,'41'0'31,"-41"41"-15,41 82-1,-41-41 1,0 0 0,0-123 15,41 0-16,-41 0-15,82-123 16,41 123 0,-123-40-16,0 40 15,0 123 17,0-42-17,0 124 1,0-82-16,0 0 15,0-41-15,81 0 0,-40 40 16,41-81 0,0 0-16</inkml:trace>
  <inkml:trace contextRef="#ctx0" brushRef="#br0" timeOffset="4533.9471">32521 9326 0,'0'0'0,"0"-82"16,0 42 0,-41 40 15,-41 0-15,0 81-1,82-40-15,0 41 0,0 0 16,0-41-16,0 41 15,0-41 1,41-41-16,41 0 16,0 0-1,-82-41 1,41-123 0,41 82-16,-82-41 15,0 1-15,41-1 16,-41 0-16,0 42 0,0-1 15,0 164 32,0 40-47,0 1 16,0 0 0,0-1-16,0-40 0,0 0 15,0 0-15,0-41 16,0 41-1,41-82 1,-41-82 0,40 0-16,-40 0 15,0 0-15,82-40 16,-82 81 0,41 41-1,0 0 16,-41 81-31,0 42 16,0-82 0,0 0-1,82-41 1,-41-41 0,-41 0-1,82-82 1,-1 42-16,-81 40 15,0 82 17,0 40-17,0-40-15,0 0 16,0 41 0,0 0-1,205-82-15,-82 0 16,-42 0-16</inkml:trace>
  <inkml:trace contextRef="#ctx0" brushRef="#br0" timeOffset="4716.5944">33871 9244 0,'41'0'16,"41"0"-1,-41 0-15,-1 0 16,42 0 0,0 0-1</inkml:trace>
  <inkml:trace contextRef="#ctx0" brushRef="#br0" timeOffset="4864.8418">33994 9572 0,'0'0'0,"41"0"31,40-41-15,-40 41-16,327 0 31,-163 0-31,-82 0 0</inkml:trace>
  <inkml:trace contextRef="#ctx0" brushRef="#br0" timeOffset="5411.6537">35344 9285 0,'0'0'0,"0"-41"15,0-122 1,0 81 0,-82 82-16,41-41 31,0 41-31,-41 82 15,82 0 1,0 0-16,0-1 16,-41 1-16,41 0 15,0 0 1,41 0-16,0-82 16,82 0-1,-41 0-15,-42 0 16,1-164-1,82 82-15,-123-41 0,82-40 16,-82-1 0,0 1-16,0 40 0,82 41 15,-82 41 1,0-41-16,-41 205 47,41 0-47,0 0 15,-82-1-15,82 1 16,0 41-16,0-42 16,0-40-16,0 0 15,0-41 1,0 41-16,82-82 16,41 0-1,-42 0-15,-40-82 16,-41 0-16,82-41 0</inkml:trace>
  <inkml:trace contextRef="#ctx0" brushRef="#br0" timeOffset="5600.2737">35998 8835 0,'0'0'0,"0"-40"0,0-42 15,41 82 32,41 82-31,-82-1-16,0-40 15,0 0-15,41 41 16,-41-41-16,0 0 0,0 0 16,0 40-16</inkml:trace>
  <inkml:trace contextRef="#ctx0" brushRef="#br0" timeOffset="5766.9147">35916 9163 0,'0'0'0,"82"0"16,82-41-1,-123 41 1,0 0-16,40 0 16,-81-123-16</inkml:trace>
  <inkml:trace contextRef="#ctx0" brushRef="#br0" timeOffset="6633.1956">20003 5440 0,'0'-81'16,"-81"40"-16,40-41 16,0 82 30,-41 41-30,82 81-16,-82 42 16,82 491-1,0-410 1,0-81-16,0-42 16,0 1-16,-82 82 15,1-83-15,-1-81 16,41 0-16,0-41 15,-41 0-15,0 0 16,1 0 0,-42 0-16,41-82 15,41 0-15,41 42 16,0-42 0</inkml:trace>
  <inkml:trace contextRef="#ctx0" brushRef="#br0" timeOffset="7038.4053">20617 6095 0,'0'0'0,"0"-41"16,0 0-16,0-41 15,0 41-15,0-41 16,0 205 31,0 0-32,0 0-15,0-1 16,0 42-16,0-41 16,0-42-16,0 1 15,0 0 1,41-82 0,41 0-1,0-123 1,-82 82-1</inkml:trace>
  <inkml:trace contextRef="#ctx0" brushRef="#br0" timeOffset="7219.2155">20290 6381 0,'0'0'0,"41"0"31,81 0-31,1 0 16,0 0-16,0 0 16,-1 0-16,1-41 15</inkml:trace>
  <inkml:trace contextRef="#ctx0" brushRef="#br0" timeOffset="7536.2048">21312 5808 0,'0'0'0,"-40"0"0,40-40 15,0-1 1,81 41 0,1 0 15,-82 81-16,0-40-15,-41 41 16,-41 0-16,82-41 16,-40-41-1,121 0 17,1 0-17,41 0-15,41 0 16</inkml:trace>
  <inkml:trace contextRef="#ctx0" brushRef="#br0" timeOffset="8390.009">22581 6463 0,'0'0'0,"0"-82"15,-41 82-15,41-41 16,0-41 0,-41 82-1,-41 0 1,0 0-1,82 41-15,-82 0 16,82 41-16,-81 41 0,81-1 16,0-40-16,-41 0 15,41-41-15,0 0 32,0 41-32,81-82 0,1 0 15,0-41 1,-41 0-16,41-41 15,0-41 1,-82 42-16,0-83 16,81-41-16,-81 83 15,0-1-15,0 41 16,0 41-16,0 0 16,0-40-16,-40 81 15,40 40 16,0 83-15,0 0-16,0 122 16,0-122-1,0 0-15,0-1 16,40-81-16,-40 0 16,123 41-1,-41-82-15,41 0 16,-82-41-1,40 0-15,-81 0 0,41-81 16,-41-42 0,82 0-16,-82 42 0,0-1 15,0 41-15,0 0 16,0 41 0,0 82 15,-41 41-31,41 41 15,0 0-15,0 81 16,0-81 0,0-41-16,0-41 15,41-41-15,-41 81 0,82-81 16,-41 0-16,-41-41 31</inkml:trace>
  <inkml:trace contextRef="#ctx0" brushRef="#br0" timeOffset="8534.3001">23194 6299 0,'0'0'0,"123"0"47,0 0-32,-1 0-15,42 0 16</inkml:trace>
  <inkml:trace contextRef="#ctx0" brushRef="#br0" timeOffset="9039.8652">20003 10103 0,'0'0'0,"0"-81"31,123 81-15,0 0-16,0 0 15,-42 0-15,1 0 16,41 41-16</inkml:trace>
  <inkml:trace contextRef="#ctx0" brushRef="#br0" timeOffset="9184.0659">20208 10390 0,'0'0'0,"41"0"15,41 0 1,40-41-16,1 41 15</inkml:trace>
  <inkml:trace contextRef="#ctx0" brushRef="#br0" timeOffset="9514.952">21844 9490 0,'0'0'0,"0"-41"0,0 0 31,0-41-31,0 123 32,0 41-17,-41 0-15,41 0 16,0-1-16,-81 83 15,81 81 1,0-204-16,0 41 16,40-82-1,124 0 1,-123 0-16,-41-41 16,82 41-16,-82-122 15</inkml:trace>
  <inkml:trace contextRef="#ctx0" brushRef="#br0" timeOffset="9685.9217">21558 9817 0,'0'0'0,"0"-82"31,82 82-15,40 0-16,1 0 15,41-41-15,-41 41 16,-42 0-16</inkml:trace>
  <inkml:trace contextRef="#ctx0" brushRef="#br0" timeOffset="10068.0904">22581 9285 0,'0'-41'15,"0"-40"1,41 81 0,40 0-1,-81 41-15,0-1 32,-81 42-32,40-82 15,0 82-15,-41-82 16,82 82-1,82-41 17,0-41-17,-42 0-15,-40 82 16,41-82-16,-41 41 16,0-1-1,-41 42 1,1-82-16,-83 82 15,82-82-15,0 0 16,-41 0-16</inkml:trace>
  <inkml:trace contextRef="#ctx0" brushRef="#br0" timeOffset="10317.5466">21558 10553 0,'0'0'0,"82"0"31,81 0-15,83 0-16,-83-81 0,-40 81 15,-41 0-15,0 0 16</inkml:trace>
  <inkml:trace contextRef="#ctx0" brushRef="#br0" timeOffset="10834.0243">22008 11085 0,'0'0'15,"0"-41"1,82 41 15,0 41-15,-82 41-1,0 0 1,0-41-16,-82 41 16,82-42-1,-123-40-15,123 82 0,-41-82 16,82 0 31,41 0-47,-41 0 0,0 0 15,40 0 1,1 0 0,-82 82-16,0 41 15,-41-41 1,0-42-16,1-40 16,-83 82-16,-41-82 15,82 0 1,1 0-16,-1 0 0,82-82 15,-41 42 1,82-42-16</inkml:trace>
  <inkml:trace contextRef="#ctx0" brushRef="#br0" timeOffset="11006.5254">23194 11944 0,'-41'0'0,"41"-41"16,41 82 0</inkml:trace>
  <inkml:trace contextRef="#ctx0" brushRef="#br0" timeOffset="11417.5177">21476 12926 0,'-41'0'0,"82"-41"31,82 41-31,286-123 32,-123 123-32,1-82 0,-1 82 15,-82 0-15,-81-40 16</inkml:trace>
  <inkml:trace contextRef="#ctx0" brushRef="#br0" timeOffset="11605.8603">21967 13335 0,'82'-82'16,"41"82"-1,40-41-15,1 41 0,-1-82 16</inkml:trace>
  <inkml:trace contextRef="#ctx0" brushRef="#br0" timeOffset="14939.9765">25894 18857 0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6:34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39966 3109 0,'0'0'16,"0"-41"-16,0 0 15,0-41 1,0 164 62,0 0-78,0 0 16,0-1-16,0 1 0,0 82 31,41-82-31,-41-41 0,0-1 16,82 42-1,-41-82 16,0 0-15,40 0 0,-81-41-16,82-40 15,-41 40-15,41-41 16,-41 41-16,-41 0 16,82 41-16,-82-123 0,0 41 31,0 42-31,0-1 0,0-41 15,0 0 1,0 164 47,0 0-48,0 40-15,0-40 16,0 0-16,0 0 15,0-41-15,0 81 16,0-81 0,81-41-1,-40 0 1,41 0 0,0 0-1,-82-81-15</inkml:trace>
  <inkml:trace contextRef="#ctx0" brushRef="#br0" timeOffset="776.0652">41234 3272 0,'0'-81'0,"0"40"16,0 0 15,0-41-31,0 41 16,82 41 0,-82-41-16,41 41 109,-41 82-109,0 41 16,41-42-1,-41 1 1,82 0-16,-82-41 15,40 0 1,42 41-16,-41-41 31,0-41 16,41-82-31,-82-41-1,0 82 1,41 0 0,-41-41-16,0 42 0,0-1 15,0 0-15,41-123 32,-41 82-32,0 1 31,0 203 16,0 1-47,0-41 0,0 40 15,0 83 1,-41-164-16,41 41 16,0 0-1,0-1 1,-82-81-1</inkml:trace>
  <inkml:trace contextRef="#ctx0" brushRef="#br0" timeOffset="1584.002">39598 2127 0,'0'-41'15,"0"0"-15,-41-41 32,0 82-1,-41 41-15,82 0-1,-82 0-15,82 82 16,-40 40-16,40 1 15,0 0-15,0 204 16,0-123-16,0-40 16,0-42-1,0 42-15,0-82 0,0-1 16,0-40-16,-82 0 16,82-41-16,-82 41 15,82-41-15,-82-41 16,82 41-16,-82-41 15,41 0 1,-81 0 0,40 0-16,0 0 15,0 0-15,0-41 16,1 41-16</inkml:trace>
  <inkml:trace contextRef="#ctx0" brushRef="#br0" timeOffset="7565.6475">40211 4909 0,'82'0'109,"-41"0"-93,0 0-16,41 0 16,0 0-16,-41 0 0,0-41 15,40 41 1,-81-41 31,-41 41-32,1 0 1,-1 0 15,0 0 0,41 82 1,0 40-17,0-81-15,0 41 16,0 0-16,0 41 16,0-83-1,0 1-15,0 41 16,0 0-1,-82-82 1,41 0 0,41 41-1,-41-41-15,-41 0 16,-40 0 0,81 0-1,0 0 16,163 0 48,-81 0-79,41 0 15,-41 0-15,41 0 16,41 0-1,-82 0-15,-1 0 16,-40-82-16,82 82 0,0 0 31,-82-41-31</inkml:trace>
  <inkml:trace contextRef="#ctx0" brushRef="#br0" timeOffset="8242.7233">41848 4868 0,'0'-41'32,"0"0"-17,0 82 32,0 41-47,0-1 16,0 1-16,0 41 15,0-41-15,0 0 16,0-42-16,0 1 16,0 82-1,0-41 1,0-123 15</inkml:trace>
  <inkml:trace contextRef="#ctx0" brushRef="#br0" timeOffset="8601.313">42175 4949 0,'0'0'0,"0"-81"16,0-1-1,0 0 1,41 82 0,-41-82-1,0 164 17,0 0-32,0 163 15,0-122-15,-41-41 16,41 0-16,0-1 15,0 1-15,0 0 16,-41-82-16,41 41 16</inkml:trace>
  <inkml:trace contextRef="#ctx0" brushRef="#br0" timeOffset="8967.3468">41766 4868 0,'-82'0'16,"82"-41"0,41 0 15,82 41-15,-82 0-1,40-82-15,-40 82 0,41 0 16,82 0-1,-82 0-15,-1 0 16,1 0-16,0 0 16,-82 82 15</inkml:trace>
  <inkml:trace contextRef="#ctx0" brushRef="#br0" timeOffset="9251.3173">41766 5645 0,'41'0'47,"41"0"-47,-41 0 16,40 0-16,124 0 15,-123 0 1,-41 0-16,40 0 16,1 0-1,-82-82-15</inkml:trace>
  <inkml:trace contextRef="#ctx0" brushRef="#br0" timeOffset="13762.7023">38657 7976 0,'0'-40'16,"41"-1"-1,-41-41 1,0 41 15,0 0 16,0 0-16,41 41-31,-41-82 16,0 41 0,82 41 15,-82 82 78,0-41-77,0 0 186,0 0-202,0 82-16,0-1 16,0 1-16,0 0 15,0-41-15,0-1 16,0-40-16,0 0 15,0 41 1,0 0-16,0-41 16,0 0 15,41-41-15,-1 0-1,42 0 1,41 0-16,-123-41 15,82 41-15,-82-82 16,82 82-16,-82-123 16,41 82-16,-41 0 15,0 0-15,81-40 16,-81 40-16,0 0 16,0-41-16,0 41 15,0 0-15,0-41 16,0 1-1,0 40 17,0 82-1,0 0-15,0 81-16,0-40 15,0 82 1,0-83-16,0-40 15,0 41-15,0-41 16,0 41 0,0 0-1,41-82 17,41 0-17,0 0 1,0-82-1</inkml:trace>
  <inkml:trace contextRef="#ctx0" brushRef="#br0" timeOffset="14444.9104">40866 7322 0,'0'0'0,"0"-41"16,0-41 0,0 41 15,-82 41 0,41 0-31,-41 41 16,82 41-1,-81 0-15,81 41 16,0 40-16,0 205 16,0-204-1,0 40-15,0-40 16,0-41-16,0 0 15,0 81 1,0-122-16,0-41 16,0 41-16,-41-42 0,-41 42 15,41-82 1,41 41 0,-82-41-16,0 0 15,41 0 1,41-41-16,-122 41 15,122-82-15,-123 82 16,123-40-16,0-1 16,0-41-1</inkml:trace>
  <inkml:trace contextRef="#ctx0" brushRef="#br0" timeOffset="15254.6303">41152 8222 0,'0'-41'16,"0"0"0,0-41-1,0 0 1,0 42-1,0-1 1,0 122 31,41 1-31,-41 41-16,41-41 15,-41-41-15,41 40 16,41 1-16,-82 0 31,41-82-31,-41 41 0,41-41 31,40 0-15,-81-82 15,41 0-31,-41 41 16,0 1-16,0-42 15,0-41 1,0 82-16,0 0 16,0-41-16,0 42 0,0-42 15,0 41 1,0 123 46,0 40-62,0 1 16,0-41-16,0 0 16,0-1-16,0 1 15,0-41-15,0 82 16,0-41 0,0-41-1</inkml:trace>
  <inkml:trace contextRef="#ctx0" brushRef="#br0" timeOffset="15833.3722">42584 8467 0,'0'0'0,"-82"0"15,41 0 1,123 0 46,-41 0-62,82 0 0,-41 0 16,-41 0-16,-1 0 16,1 0-16,41 0 15,-41 0-15,0 0 16,41 0 0,0 0 46,-82-41-62</inkml:trace>
  <inkml:trace contextRef="#ctx0" brushRef="#br0" timeOffset="17032.2345">44957 7895 0,'0'-82'16,"0"41"-1,0 0 1,81 41-16,-81 41 62,0 41-46,0 0-16,0 40 16,0 83-1,-40-83-15,40-81 0,0 0 16,0 0-16,0 82 16,40-82-1,42-41 16,-41 0-31,41-41 16,-82-41 0,123 41-16,-123 0 15,41-41-15,-41 42 16,41-42-16,-41 41 16,0 0-16,0 0 15,0-82 1,0 82-1,0 1 1,81 40 0,-81 40 62,0 1-63,0 41-15,0 41 16,-41-82-16,41 81 16,0-40-1,0-41-15,0 41 16,0 0 0,41-82-1,0 0 1,41 0-1,0-82 1</inkml:trace>
  <inkml:trace contextRef="#ctx0" brushRef="#br0" timeOffset="17377.74">46102 7567 0,'0'-81'15,"0"40"1,0 82 46,0-1-62,0 42 0,0-41 16,0 0-16,0 41 16,0 0-1,0-41 1</inkml:trace>
  <inkml:trace contextRef="#ctx0" brushRef="#br0" timeOffset="18405.2196">47329 7199 0,'0'0'0,"0"-41"0,0 0 16,0 1 0,0-42-1,-82 82 16,42 0-15,40 41 0,-82 81-16,82 1 15,-41 0-15,41 40 16,0-40-16,0 41 16,0-1-16,0-40 15,0 0-15,0 40 16,0 1-16,0-41 15,-82 81 1,82-122-16,0-41 0,-41 0 16,41 41-16,-41-41 15,-41-1 1,41-40 0,1 0-1,-42-40 1,82-1-16,0-82 15,0 41 1</inkml:trace>
  <inkml:trace contextRef="#ctx0" brushRef="#br0" timeOffset="19633.8935">48025 7813 0,'0'-41'16,"0"-41"15,0 41 1,41 123 233,-41-41-249,81 41-16,-81-41 15,41 0-15,-41-1 16,82 42-16,-82-41 16,41 41-16,41 0 15,-41 0 1,41-1 15,-42-122 0,-40 1-15,0-1-16,41 41 16,-41-123-16,0 82 15,0 0-15,0 0 16,0-41-16,0 1 16,0-1-1,0 41-15,0 0 16,0 164 46,0-41-62,0-1 0,0 42 16,0-41-16,0 41 16,0 40-1,0-122-15</inkml:trace>
  <inkml:trace contextRef="#ctx0" brushRef="#br0" timeOffset="20595.5991">44834 7117 0,'0'-81'16,"0"40"-1,0 0 17,-41 41-32,41-41 15,-41 41 1,-41 0-1,41 0 1,1 0 0,-42 82-1,82 0-15,-41-1 16,41 42-16,0 41 16,0-1-16,0 1 15,0 0-15,0 81 16,0 82-1,0-204-15,0 0 16,0-1-16,0 1 16,0-41-16,-82 81 15,82-81 1,-82-41-16,0 41 16,41 0-1,1-82 1,-42 0-1,0 0-15,41-41 16,0 41 0,-41-82-16,0 0 15,82 0 1,-40 82-16</inkml:trace>
  <inkml:trace contextRef="#ctx0" brushRef="#br0" timeOffset="21579.233">49620 8140 0,'0'-41'15,"0"-41"1,0 41 0,0 1-1,-82 40-15,82-41 16,-41 41 0,0-82-1,-81 123-15,122 0 16,-82 40-1,41 124 1,41-123-16,0-41 0,0 40 16,41-81-1,0 0 1,41 0 0,-41 0-16,40 0 15,1-122 1,-82 81-16,82-82 15,-82 0 1,0 1-16,0-1 0,0 0 16,0 1-1,0 40-15,0 0 0,0 41 16,0 123 15,0 41-15,0-1-1,0 1-15,0 0 0,0-1 16,0-40-16,0 0 16,0 0-16,0 0 15,0-41 1</inkml:trace>
  <inkml:trace contextRef="#ctx0" brushRef="#br0" timeOffset="21995.9655">49825 8058 0,'0'0'0,"81"-82"15,-40 82 1,0 0 15,-41 123-15,0-82-1,0 0 17,41-41-1,41-123-15,-82 82-1,41 0-15,-41-40 16,82 40-1,-82 123 17,0-1-32,0 1 15,0-41-15,0 41 16,0-41-16,41 0 16,40-41-1</inkml:trace>
  <inkml:trace contextRef="#ctx0" brushRef="#br0" timeOffset="22303.9101">50847 6872 0,'0'0'0,"0"-41"16,82 82 15,-82 82-31,82-1 0,-41 165 16,-41-124-1,0 1-15,0 0 16,0-1-16,0 83 15,0-83-15,0 1 16,-287 286 0,165-287-16</inkml:trace>
  <inkml:trace contextRef="#ctx0" brushRef="#br0" timeOffset="23212.4354">45325 7199 0,'-41'0'47,"0"0"-31,-41 0 0,0 41-1,82 82 1,-41 0-16,41 81 0,-81 82 15,81 1-15,0-83 16,0 42-16,0-42 16,0 42-16,0-83 15,0-40-15,81 0 16,1-41-16</inkml:trace>
  <inkml:trace contextRef="#ctx0" brushRef="#br0" timeOffset="24186.9912">51747 7936 0,'0'-41'0,"0"0"16,0-41-1,0 41 1,0 0-1,0-41 1,-82 82 0,41 0-1,41 41 1,-81 41-16,81 0 16,-82 41-16,82-42 15,0 1-15,0-41 16,0 0-16,82-41 31,-1 0 0,-40 0-15,41-82 0,-82 0-16,41 1 15,-41-1-15,0 0 16,0 0-16,0 0 15,0-40-15,0 40 16,0 0 0,0 0-1,0 205 17,0 0-32,0-1 15,0 1-15,0 0 16,0-1-16,0 1 15,0-41-15,0 41 16,0-42-16,0 1 16,0 0-16</inkml:trace>
  <inkml:trace contextRef="#ctx0" brushRef="#br0" timeOffset="24676.1587">52074 8099 0,'41'-82'0,"41"1"16,-41 81 0,-41-41-1,0 82 16,0-1-31,0 42 16,0-41-16,0 41 16,0-41-1,41-41 48,-41-41-63,41 41 15,-41-82-15,0 41 16,82-41 0,-82 42-16,0 121 47,0 1-32,0-41 1,41-41-16,0 0 31,-41-41-15</inkml:trace>
  <inkml:trace contextRef="#ctx0" brushRef="#br0" timeOffset="25858.6351">41889 8017 0,'0'-41'15,"0"1"1,-41-42 15,0 82 16,41 41-31,-82 40-1,82-40-15,0 41 16,0-41-1,0 0-15,0 0 0,0 41 16,0-41-16,0-1 16,41-40-1,0 0 1,0 0 0,41-122-1,-82 40 1,0 0-16,81 0 15,-81 1-15,0-1 16,0 0-16,0-41 16,0 82-1,0-41 1,41 82-16,-41-81 16,0 122 30,0 81-46,0 1 0,0 82 32,0-83-32,0 1 0,0-41 15,0 0-15,0-1 16,0 42 0</inkml:trace>
  <inkml:trace contextRef="#ctx0" brushRef="#br0" timeOffset="26316.2898">42175 8099 0,'0'0'0,"0"-41"15,41 41-15,-41-41 16,41 41-1,-41 41 1,0 0 0,0 0-16,0 41 15,0 0 1,0 40 0,0-203 46,0 40-62,0 0 16,82-41-16,-82 41 15,0 0-15,0 0 16,0-41 0,0 123 15,0 41-31,0-41 15,0 0-15,0 41 16,81-41 0,-81 0-16,82-41 0,-41 0 15</inkml:trace>
  <inkml:trace contextRef="#ctx0" brushRef="#br0" timeOffset="32709.9691">6995 15544 0,'-123'0'16,"82"0"-16,1 0 16,-42 0-16,164 0 62,-1 0-62,1 0 0,0 0 16,0 0-16,0 0 15,-1 0 1,1-82-16,-41 82 0,0 0 16,-41-41 15,0 0-15,-82 41-1,0 0 1,1 0-1,81 41 1,-41 0 0,41 41-16,0 0 15,0 40-15,0-40 16,0 0-16,0 0 16,0 0-16,-41-42 15,41 42 1,-82-41-16,82 41 15,-41-82-15,0 0 32,-82 0-17,42 0 1,40 0-16,41-41 16,-82 41-16,123 0 46,0 0-30,0 0-16,81 0 16,1 0-16,123 0 15,-124 0 1,1 0-16</inkml:trace>
  <inkml:trace contextRef="#ctx0" brushRef="#br0" timeOffset="33228.8408">6872 17139 0,'0'0'0,"0"-41"0,0-41 15,0 41-15,0-40 31,0 203 16,0 1-31,-81 0-16,81-41 16,0 40-16,-41-40 15,41 0-15,0-41 16,-82 41-16,82-1 15,0-40 17,41-41-32,0 0 0,40 0 15,42 0-15,41-41 16,-41 41-16,-42-40 16,1 40-16</inkml:trace>
  <inkml:trace contextRef="#ctx0" brushRef="#br0" timeOffset="33880.2986">6791 18693 0,'0'0'0,"0"-81"16,0 122 46,-41 40-62,41 42 0,0-41 16,-82 41-16,82-1 16,0-40-16,-41 0 15,41-164 48,0 0-63,0-40 15,0-42-15,123 0 16,-123 42-16,41-1 16,-41 41-16,81 0 0,-40 82 31,0 0-16,-41 82-15,82 41 16,-82 0-16,0 40 16,0 164-1,0-122-15,0-41 16,0-42-16,0 1 16,0-41-16,41-41 15,-41 0 1</inkml:trace>
  <inkml:trace contextRef="#ctx0" brushRef="#br0" timeOffset="34105.7798">6586 19143 0,'0'0'0,"-41"0"16,41-40 0,41 40-1,41 0-15,0-82 16,40 82-16,1 0 16,0 0-16,-41 0 15</inkml:trace>
  <inkml:trace contextRef="#ctx0" brushRef="#br0" timeOffset="34419.7281">6627 20411 0,'0'0'0,"-41"0"0,123 0 63,41 0-63,40 0 15,83 0-15,-1 0 16,-163-81 0</inkml:trace>
  <inkml:trace contextRef="#ctx0" brushRef="#br0" timeOffset="34730.6273">6913 20657 0,'0'0'0,"0"41"62,0 41-62,0-1 0,0 1 16,-82 41 0,82 0-16,0-42 0,0 42 15,0-41-15,0 0 16,0-41-16</inkml:trace>
  <inkml:trace contextRef="#ctx0" brushRef="#br0" timeOffset="35155.1027">6709 22579 0,'-82'-81'0,"164"40"47,0 41-32,-42 0-15,1 0 16,41 0-16,-41 0 15</inkml:trace>
  <inkml:trace contextRef="#ctx0" brushRef="#br0" timeOffset="35481.3715">6709 22579 0,'-82'0'0,"0"0"63,82 82-63,0 0 16,0 41-16,0-41 15,0 40-15,0 124 16,0-124-1,0-40-15,0 0 0,82 0 16,-41-82-16,41 0 16,-1 0-16,1-41 15,-41-82-15,-41 41 16,0 1-16</inkml:trace>
  <inkml:trace contextRef="#ctx0" brushRef="#br0" timeOffset="35697.0491">6627 22988 0,'0'0'0,"-41"0"0,123 0 47,41 0-47,40 0 16,-40-40-16,81-42 15</inkml:trace>
  <inkml:trace contextRef="#ctx0" brushRef="#br0" timeOffset="36716.0651">8181 15830 0,'0'0'0,"-41"0"16,123 0 46,41 0-62,0 0 0,-1 0 16,1 0-16,41 0 15,-41 0-15,-1 0 16,-40 0-16,0 0 16,0 0-16,-41 0 15,40 0-15,-81-82 47,0 41-16,-41 41-31,-81-40 16,81 40 0,41-82 15,0 123 16,82 0-32,-82 40 1,0 1-16,0-41 16,0 0-16,-41 41 15,41-41-15,-41 0 16,41 40-16</inkml:trace>
  <inkml:trace contextRef="#ctx0" brushRef="#br0" timeOffset="37730.1091">8468 17712 0,'-82'0'16,"0"-82"-16,0 82 31,82-41-31,-41 41 0,0-41 31,1 41-15,121 0 31,42 0-32,0 0-15,122 0 16,-122 0 0,0 0-16,-1 0 15,-40-82-15,-41 82 16,41 0 0,-82-41 46,-41 41-46,41-40-16,-41 40 15,41-82 1,41 82 46,82 82-46,-123-42-16,0 1 0,0 0 16,0 41-16,0 0 15,0 0-15,-82-41 16,41 81-16,-82-40 16</inkml:trace>
  <inkml:trace contextRef="#ctx0" brushRef="#br0" timeOffset="38591.5895">8100 19021 0,'-82'0'0,"41"0"15,0 0 16,0 0-15,123 0 62,41 0-78,-42 0 16,1-41-16,41 41 15,0 0-15,-1 0 16,1 0-16,123 0 16,-124 0-1,1-41-15,-41 41 16,-41 0-16,40-82 16,-81 41 30,0 0-14,-40 41-1,40-82-31,-82 82 16,0 0-1,0 0 1,164 0 46,0 0-46,0 0 0,-82 41-1,40-41 1,-40 123-16,0-82 0,0 0 15,0 0-15,0 41 16,-81-1-16,40 1 16,-41-41-1,41 41-15,0-82 32</inkml:trace>
  <inkml:trace contextRef="#ctx0" brushRef="#br0" timeOffset="39789.8999">8386 20902 0,'-41'0'15,"0"0"1,0 0 0,82 0 93,41 0-93,41 0-16,163-81 15,-122 81-15,-42 0 16,1 0-16,0-41 15,-1 41-15,1 0 16,-82 0-16,0 0 31,-41-82-15,0 41 62,-82 41-78,0-41 31,1 41-31,40 0 16,41-82 0,-82 82-1,123 0 32,0 0-31,0 0-16,40 0 15,-40 41-15,41 41 16,-82 0 0,0-41-16,0 40 15,-82 1-15,41 0 16,-40 0-16,81 0 15,-82-82 1,82 41-16,-41-41 0</inkml:trace>
  <inkml:trace contextRef="#ctx0" brushRef="#br0" timeOffset="40772.451">8427 22948 0,'-82'0'16,"41"0"0,123 0 93,41 0-109,40 0 16,1 0-16,40 0 0,124 0 31,-206-82-31,1 82 0,-41 0 15,0-41-15,-41 41 16,0 0 0,-41-82-1,0 41 32,-82 41-47,41 0 16,-82 0-1,123-41-15,82 41 63,-82 82-63,41-41 16,-41 41-16,0 40 15,-41 42 1,-82 0-16,-40 40 0,40-40 15,0-123-15</inkml:trace>
  <inkml:trace contextRef="#ctx0" brushRef="#br0" timeOffset="47115.927">29248 13949 0,'0'0'0,"0"-82"0,0 0 16,0 0-1,0 41 1,0 0 15,-81 41-31,-1 41 31,82 41-31,0 82 16,-82 81-16,82 205 16,0-286-1,0-1-15,0 1 16,0-41-16,-41-42 16,41 124-1,0-164-15,-82 0 0,41 81 16,-40-122-1,-1 0 1,41 0 0,0 0-16,-41 0 15,41-81-15,41 40 16,-82-41-16,82 0 16,0 0-16,0 41 15,0 0-15</inkml:trace>
  <inkml:trace contextRef="#ctx0" brushRef="#br0" timeOffset="47857.9144">29657 14685 0,'0'0'0,"0"-123"15,41 41 1,-41 0 0,41 82-16,41 0 15,-41 41 1,-41 41 0,0 0-1,0 0-15,0 0 16,-41-1-16,41-40 15,-82 41-15,82-41 16,-82-41-16,82 41 16,0-82 15,0 0-31,0-41 16,0 41-16,82 1 15,0-42-15,-41 41 16,41-41-16,-41 41 15,0 0-15,40-41 16,-81 1 0,0 40-1,0 82 17,-40 40-17,40 1-15,-41 0 16,41 0-16,0 41 15,-82-1 1,82-81-16,41 82 16,41-123-1,-42 0 1,83 0 0,-82 0-16,-41-41 15</inkml:trace>
  <inkml:trace contextRef="#ctx0" brushRef="#br0" timeOffset="48332.4496">30926 14603 0,'0'-41'0,"41"-41"16,-41 41-1,0-40 1,-82 81 31,82 40-47,-82-40 15,82 123-15,0-41 16,0-41-16,82 0 16,-82 41-16,41-1 31,0-81-31,-41 123 0,0-82 16,0 0-1,-41-41 1,0 0-1,0 0-15,-41 0 16,0 0-16,41-82 31,41 0-15</inkml:trace>
  <inkml:trace contextRef="#ctx0" brushRef="#br0" timeOffset="48631.9185">31253 14685 0,'0'0'0,"0"-82"15,0 164 48,0 0-63,0-1 15,0 42 1,0-41-16,0 0 16,0-41-16,0 0 15</inkml:trace>
  <inkml:trace contextRef="#ctx0" brushRef="#br0" timeOffset="48803.2963">31294 14317 0,'0'-41'15,"41"41"17</inkml:trace>
  <inkml:trace contextRef="#ctx0" brushRef="#br0" timeOffset="49365.9452">31580 14808 0,'0'-82'15,"0"41"16,41 41-15,41 0-16,-82 41 16,41 0-16,-41 40 15,0-40-15,0 0 16,0 0-16,0 41 16,0-41-16,0 0 15,-82-41 1,123-82 31,-41 41-47,41-41 15,-41 0 1,122-40-16,-122 81 0,41 41 16,-41-82-16,41 82 15,-41 82 32,0 0-47,0-41 16,0-1-16,0 1 15,0 41-15,0-41 16,0 41 0,82-82-1</inkml:trace>
  <inkml:trace contextRef="#ctx0" brushRef="#br0" timeOffset="50015.1928">32439 14603 0,'0'0'0,"0"-41"16,0 0-1,82 41-15,-41 0 16,0 0-16,41 0 15,-82 82 1,0-41-16,0 0 16,0 0-16,0 41 15,-41-42-15,-41 42 16,41 0 0,41-123 46,82-41-62,-82 41 16,123-40-16,-123 40 15,81 0-15,-81-41 16,41 41 0,-41 0-16,0-41 31,0 123 0,0 82-15,0-41-16,-82 0 15,82-41 1,0 40-16,0-40 0,0 82 16,41-123-1,41 0 1</inkml:trace>
  <inkml:trace contextRef="#ctx0" brushRef="#br0" timeOffset="50677.8495">33707 14808 0,'0'-41'0,"0"0"31,0-41-15,-41 41-1,0 41 1,-81 82 0,81-41-1,41 41-15,-82-1 16,82 1-16,0 41 16,0-82-16,0 0 15,0 40-15,41-81 16,0 0-1,41 0 1,-1 0 0,-81-122-16,82 81 15,-82-82-15,41 41 16,-41-40 0,0-1-16,0 0 0,82 0 15,-82 42-15,0 40 16,0-41-16,-41 0 15,-41 123 32,82 41-47,0 41 16,0 163 0,0-122-16,0-42 15,0 1-15,0-41 16,0 0-16,0 40 15,0-81 1,0 0 0</inkml:trace>
  <inkml:trace contextRef="#ctx0" brushRef="#br0" timeOffset="51171.7863">34116 14848 0,'0'-40'0,"82"40"15,-82-41 1,41 41-16,0 0 31,-41 41-15,0 81-16,0-81 15,0 0-15,0 41 0,0 0 32,41-82-1,41-41-15,0 0-1,-42-41-15,42 0 16,-41 0-16,-41-40 15,41 40-15,-41 205 47,0-42-31,-82 1-16,41 41 16,41-82-16,0 0 15,0 41 1,41-82-1,123-41 1,122 41 0</inkml:trace>
  <inkml:trace contextRef="#ctx0" brushRef="#br0" timeOffset="51332.5763">35957 14889 0,'0'0'0,"-41"0"78</inkml:trace>
  <inkml:trace contextRef="#ctx0" brushRef="#br0" timeOffset="63122.3413">5931 20698 0,'-40'0'16,"-1"0"15,41 41-31,-82-41 16,0 0-1,41 0 1,-41 0-16,1 0 15,-42 0 1,82 0-16,-41-123 16,0 41-1,82 41 1,-41-41-16,41 42 0,0-1 16,-81-41-16,81 0 15,0 0-15,-41 0 16,41-81-1,0 40-15,0 41 16,0 41-16,0 0 16,0 1-16,0-42 15,0 0 1,41 82-16,-41-41 16,40 41-16,-40-41 15,82-41 1,-82 41-1,41 41 1,41-81 15,-41 81 16,0 0 47,-41-41 47,0 0-110,-41 41-16,41-41 1,-82 41-16,123 0 172,82 0-156,-41 0-1,-42 0-15,1 0 16,41 0-16,-41 41 15,-41 41 17,0-41-17,-41-41-15,-41 122 16,41-40-16,1-41 16,-42 41-16,82 0 15,-41-82 1</inkml:trace>
  <inkml:trace contextRef="#ctx0" brushRef="#br0" timeOffset="65252.3168">29903 15871 0,'0'-41'16,"82"41"93,40-41-109,-40 41 16,0 0-16,-41 0 0,0 0 15,41 0 1,-41 0 0,-41-82 30,-82 82-30,0 0 0,41 41 15,41 41-15,0 41-1,0-82-15,0 0 0,0 40 16,0 1-1,0 0 1,0-41 0,-41 41-1,-41-82 1,41 0 0,41-41-1,-40 41-15,121 0 94,-40 0-94,41 0 16,0 0-16,0 0 15,0 0 1,-1 0-16</inkml:trace>
  <inkml:trace contextRef="#ctx0" brushRef="#br0" timeOffset="65702.9338">31703 16076 0,'0'0'0,"0"-41"15,0 0 1,41-41-1,-41 41 17,0 82-1,0 41-15,0 0-16,0 40 15,0-40-15,0 0 16,0 0-1,0-41 1,0 0 0</inkml:trace>
  <inkml:trace contextRef="#ctx0" brushRef="#br0" timeOffset="65934.5834">31907 16157 0,'0'-81'0,"0"-1"16,0 164 47,0-42-48,0 1-15,0 0 16,0 41-16,0-41 15,0 0-15,0 82 16,-41-123 0,41 41-16</inkml:trace>
  <inkml:trace contextRef="#ctx0" brushRef="#br0" timeOffset="66250.4243">31335 16035 0,'0'0'0,"0"-41"16,41-41 30,-1 82-30,1 0-16,41-41 0,41 41 16,-41 0-16,0 0 15,-42 0-15,1 0 16,41 0 0,0 0-16,-41 0 31</inkml:trace>
  <inkml:trace contextRef="#ctx0" brushRef="#br0" timeOffset="66495.8984">31498 16607 0,'0'0'0,"-82"0"16,164 0 46,-41 0-46,41 0-16,0 0 16,0 0-16,-1 0 15,-40 0-15</inkml:trace>
  <inkml:trace contextRef="#ctx0" brushRef="#br0" timeOffset="69068.7669">28021 18939 0,'0'0'0,"0"-82"16,0-41 0,41 123-1,0-81-15,41 81 16,-41 0-16,0 0 15,0 0-15,40 40 16,-81 42 0,0 0-1,0 0-15,0-41 0,0 41 16,-81-1-16,81-40 16,-41-41-1,41-81 32,0 40-47,81-41 16,1 0-16,-41 41 15,41-41-15,-82 41 16,82-40-16,0-1 16,-82 0-1,0 0 1,0 164 31,-82-41-32,82 41-15,-41-1 16,41 42-16,0-41 16,0 82-1,0-123-15,0 40 16,0 1-1,41-82 1,41 0 0,-41 0-1</inkml:trace>
  <inkml:trace contextRef="#ctx0" brushRef="#br0" timeOffset="70109.1416">29698 18244 0,'41'-41'0,"-41"-41"15,0 41-15,0 0 16,0-41-16,0 0 16,0 41 15,-122 82-16,122 41 1,-41 41-16,41 81 16,0-81-16,0 41 15,0-42-15,0 1 16,0 82 0,0-83-16,0-40 0,0-41 15,0 0-15,0 41 16,-41 41-1,0-123-15,-41 81 16,0-81 0,0 0-1,1-81 1,81 40-16,0-41 16,0 0-1</inkml:trace>
  <inkml:trace contextRef="#ctx0" brushRef="#br0" timeOffset="71227.0398">30312 18571 0,'0'0'0,"41"-41"16,-41 0-1,0-41 1,-41 82 15,-41 123-31,82-41 16,-41-1-16,41 1 15,0 0-15,0 82 32,82-123-32,0 40 15,-82 1 1,0-41 15,-82-41 0,-41 0-15,123-82-16,-41 82 0,41-81 16,0 121 15,0 1-15,41-41-1,-41 41 1,82-41-16,41 0 15,-41 0 1,0-82 0,-1 1-1,-81 40 1,82-41-16,-82 41 16,0 0-16,41 41 0,-41-123 15,0 205 32,0 0-47,0-41 16,0 0-16,0 41 15,0-1 1,41-81 0,41 0-1,-82-40 1,41 40-16,0-123 15,-41 41 1,81 82 0,-81-82-16,0 123 31,41 41-15,-41-41-1,41-41 16,41 0-15,-82-41 0,41 41-1,-41-41-15,0 123 47,41-41-47,-41 41 0,123 40 31,-83-81-31,1-41 32,-41-41-1,0-41-31,0 1 16,0-1-16</inkml:trace>
  <inkml:trace contextRef="#ctx0" brushRef="#br0" timeOffset="71360.934">31416 18448 0,'0'0'0,"0"-41"0</inkml:trace>
  <inkml:trace contextRef="#ctx0" brushRef="#br0" timeOffset="71951.219">31826 18898 0,'0'-82'16,"81"82"-1,-40 0 1,41 0-1,-82 82-15,0 82 32,0-123-32,-41 40 0,41-40 15,-41-41 1,82-82 31,-41 42-47,82-1 15,0-82-15,-82 82 16,41 0-16,-41-41 16,0 123 31,0 41-47,0 0 15,0-41-15,0 0 16,0 40-16,0-40 15,0 41 1,0-41 0,41-41-16</inkml:trace>
  <inkml:trace contextRef="#ctx0" brushRef="#br0" timeOffset="72299.5767">33298 18980 0,'82'0'46,"41"0"-30,-41 0-16,40 0 16,1-82-16,-82 82 15,0 0 1,0 0-16</inkml:trace>
  <inkml:trace contextRef="#ctx0" brushRef="#br0" timeOffset="73070.1441">35303 17875 0,'0'0'0,"0"-81"16,0 40-1,0 0 17,-41 41-17,-41 0 1,82 41 0,-41 81-16,41-40 15,0 41-15,0 163 16,0-122-1,0 40-15,0-40 16,0 41-16,0-42 16,0 83-1,0-124-15,0 1 16,0 0-16,0-82 0,-82 0 16,41-41-1,-41 0 1,1 0-16,40 0 15,-82-82 1,82 0-16,41 41 16,-41 41-16,41-82 15</inkml:trace>
  <inkml:trace contextRef="#ctx0" brushRef="#br0" timeOffset="74068.7314">36284 18571 0,'0'-82'31,"0"0"-15,0 0 0,-40 82-16,40-41 15,-41 41 1,-41 0 0,0 0-1,82 82-15,-82 0 0,82 0 16,0 0-16,-41-1 15,41-40 1,0 0-16,82-41 31,-41 0-15,41 0 0,-82-41-16,82 0 15,-82-40-15,0 40 16,41-41-16,-41-41 15,0-81-15,0 122 16,0 0 0,0 41-16,0 0 15,0 123 32,0 0-47,0 41 16,0 40-1,0-81-15,0 0 16,0 0-16,0-1 16,0-40-16</inkml:trace>
  <inkml:trace contextRef="#ctx0" brushRef="#br0" timeOffset="74548.1615">36653 18325 0,'0'0'0,"81"-81"15,-40 81 1,0 40 15,-41 42-15,0-41-16,0 41 15,-41-82 1,41 82-16,0-123 47,82 41-31,0-123-1,41 41 1,-123 41-16,41 1 15,-41-42-15,0 41 16,0 164 31,0-42-47,-82 1 0,82 41 31,0-41-15,82-82-16,-42 41 15,1-41-15,41 0 16,-41 0-16</inkml:trace>
  <inkml:trace contextRef="#ctx0" brushRef="#br0" timeOffset="74839.8885">35875 19307 0,'-122'0'0,"326"0"47,-81 0-47,41 0 15,245-82 1,-287 82-16,1 0 16,-82 0-16,0 0 15,82 0 1</inkml:trace>
  <inkml:trace contextRef="#ctx0" brushRef="#br0" timeOffset="75395.0326">36284 20002 0,'0'0'0,"-40"-81"16,40-42-1,-82 123 1,82-41-16,-82 41 16,0 0-1,0 0 1,82 123-16,-82-82 16,82 0-16,0-1 15,0 42-15,0-41 16,0 0-16,41-41 31,41 0-31,-41 0 0,41 0 16,-82-41-1,123 0-15,-123-41 16,0 1-16,41-1 0,-41-41 16,0 0-16,0 42 15,0 40-15,0 82 63,0 81-63,0 1 15,0 204 1,0-245 0,0 0-16,0-41 15,0 41-15,0-42 16,40-40-1</inkml:trace>
  <inkml:trace contextRef="#ctx0" brushRef="#br0" timeOffset="75754.7224">36571 19921 0,'0'0'0,"0"-41"16,41 41-1,40 0 1,-81 41-16,0 0 15,0 81 1,0-40 0,0-41-1,41-41 17,-41-41-32,82-41 0,-82 41 15,41 0-15,-41-40 16,82 40-16,-82 82 47,0 81-32,0-81-15,0 41 16,0-41 0,41-41-16,0 0 15,81-41 1</inkml:trace>
  <inkml:trace contextRef="#ctx0" brushRef="#br0" timeOffset="76762.9599">38821 17794 0,'0'0'0,"0"-41"0,0 0 16,0 0 0,-82 41 30,41 0-30,41 82-16,0-1 16,-82 165-1,82-123-15,0-1 16,0 1-16,0 0 16,0-1-16,0 1 15,0 0-15,0 41 16,0-83-1,0-40-15,0 41 16,-41-41-16,-41 0 16,41-41-1,1 0 1,-42 0-16,0 0 16,41 0-16,-41-82 15,82 0 1</inkml:trace>
  <inkml:trace contextRef="#ctx0" brushRef="#br0" timeOffset="78209.1379">39802 18325 0,'0'-81'0,"0"-1"16,0 0-1,-163 123 32,163 41-47,-82-1 16,82 1-16,0 0 15,0-41-15,0 41 16,123-82 0,-123 41-16,41-41 15,-41 81 1,0 1-16,0-41 31,-123-41-31,82 0 16,-41 0-1,0 0 1,82-123 0,-81 83-16,81-1 15,0 82 32,0 40-31,40-81-16,-40 41 15,41-41-15,41 0 16,-41 0-16,41 0 16,-41 0-1,0-41-15,40 41 0,-81-81 16,82 40-16,-82 0 16,41-41-16,-41 41 15,0 0 1,0 82 15,0 0-15,82 82-1,-82-42-15,41-81 32,41 0-17,0-40 1,-82-83-1,40 123 1,-40-41-16,0 82 47,41 82-31,-41-83-1,82-40 16,-41 0-15,0 0 0,-41-122-16,82 122 31,-82 41 0,41-41-31,-41 41 16,41-1-1,0-40 1,81 0 0,-122-81 15,0 40-31</inkml:trace>
  <inkml:trace contextRef="#ctx0" brushRef="#br0" timeOffset="78358.5717">40171 17998 0,'0'41'16,"81"0"-1</inkml:trace>
  <inkml:trace contextRef="#ctx0" brushRef="#br0" timeOffset="78800.4336">40866 18407 0,'41'0'16,"41"0"15,-82 82-15,0 0-1,-41-82-15,41 122 16,-41-122-16,41-40 62,123-1-62,-123-41 16,81 41-16,-81 0 16,41-41-16,-41 41 15,0 82 32,0 41-47,0 41 16,0-41-16,0-42 0,0 1 15,0 0 1,0 41-16,82-82 0,-41 0 16</inkml:trace>
  <inkml:trace contextRef="#ctx0" brushRef="#br0" timeOffset="79288.9071">41970 18407 0,'0'0'0,"0"-82"16,0 41 15,-40 41-31,-42 0 16,0 41-1,82 0-15,-82 0 0,82 41 16,-41 0-16,41-41 15,0 0-15,0 81 16,82-122 31,-41-41-47,41 0 16,-82-40-16,82 40 15,-82-41-15,81-41 16,-81 1-16,0-1 15,0 0-15,0 41 0,0 41 32,0 0-32,0 123 31,0 41-15,0 0-16,0-1 15,0 1-15,0 0 16,0-41-16,0-1 15,0 1-15</inkml:trace>
  <inkml:trace contextRef="#ctx0" brushRef="#br0" timeOffset="79670.0593">42298 18407 0,'0'0'0,"0"-41"0,41 41 15,40 0 17,-81 82-32,0 0 15,0 0 1,0-41 0,41-82 46,-41-41-62,82 41 0,-82-41 16,41 0-16,-41 164 47,0 0-47,0 0 15,0-41-15,0 0 16,0 40-16,0-40 15,41-41 1,41 0 0</inkml:trace>
  <inkml:trace contextRef="#ctx0" brushRef="#br0" timeOffset="79954.5262">43157 17507 0,'0'0'0,"0"-41"15,82 164 17,-42 0-32,-40-1 15,82 42-15,-82 82 16,0-42-16,0 1 15,-82 40-15,82 0 0,-163 1 16,40-83-16,-122 247 31,81-206-31,0-81 0,42-123 16</inkml:trace>
  <inkml:trace contextRef="#ctx0" brushRef="#br0" timeOffset="80891.5445">36407 17630 0,'0'-82'16,"-41"41"-1,41 0 16,-41 41-15,41-81-16,-41 81 31,-40 0-15,40 0-16,-41 0 16,82 81-1,-123-40-15,41 82 16,-122-41-16,81 81 15,41 1-15,0 81 16,82-81-16,-81 81 16,81 1-16,0 286 15,0-328-15,0 42 16,122-42 0,-40-40-16,0-1 0,-41-81 15,41 0-15,40 82 16</inkml:trace>
  <inkml:trace contextRef="#ctx0" brushRef="#br0" timeOffset="82018.9544">44425 18284 0,'0'-40'16,"0"-1"-1,41 41-15,-41-82 16,0 41-16,0 0 16,0-41 15,-82 82-31,41 0 31,-41 0-31,82 82 16,-82 41-16,82-41 15,-81-1-15,81-40 16,0 41 0,0-41-16,81-41 31,1 0-16,-41-41 1,-41-41-16,123 41 0,-123-40 16,41-1-16,-41-41 15,0 0-15,82-40 16,-82 40-16,0 41 16,0 41-16,0 0 15,0 82 32,0 41-47,0 0 16,0 41-16,0-42 15,-41 124 1,41-123-16,0 0 0,0-42 16,0 42-1</inkml:trace>
  <inkml:trace contextRef="#ctx0" brushRef="#br0" timeOffset="82378.4283">44793 17998 0,'0'0'0,"0"-41"16,41 41-16,-41 41 31,82 41-31,-82 41 31,0-82-15,82-41 31,-82-41-32,40-41 1,1 82-16,-41-82 15,0 123 17,0 82-32,0-82 15,0-1-15,0 1 0,0 41 16,123-41 0,-41-41-16,-41 0 15,0 0-15,-41-82 16</inkml:trace>
  <inkml:trace contextRef="#ctx0" brushRef="#br0" timeOffset="83073.8293">27489 22293 0,'0'-41'16,"123"41"30,0 0-30,0 0-16,-1 0 16,-40 0-16,0 0 15</inkml:trace>
  <inkml:trace contextRef="#ctx0" brushRef="#br0" timeOffset="83248.3776">27571 22743 0,'123'0'47,"0"0"-32,-1 0-15,-40 0 16</inkml:trace>
  <inkml:trace contextRef="#ctx0" brushRef="#br0" timeOffset="83833.0443">29044 22375 0,'0'-82'0,"0"0"16,0 0 0,41 82-16,41 0 15,-41 0 1,40 0-16,-81 41 15,41 82 1,-41-41-16,0 41 16,0-42-16,-41-40 15,-40 41-15,-1-41 16,82 0 0,41-123 30,40 41-46,-40-41 0,41 1 16,-41-42 0,-41 41-16,123 0 0,-123 0 15,41 1 1,-41 122 15,0 40-31,0 1 16,-82 123-1,82-123-15,0-42 16,41 1 0,41-41-16,40 0 15,-81-41-15,-41-40 16</inkml:trace>
  <inkml:trace contextRef="#ctx0" brushRef="#br0" timeOffset="85050.5127">28594 22498 0,'-82'0'16,"123"0"62,0 0-78,82 0 16,-82 0-16,-1 0 15,83 0 1,-82 0 0</inkml:trace>
  <inkml:trace contextRef="#ctx0" brushRef="#br0" timeOffset="86224.3759">30394 22089 0,'0'-41'15,"0"-41"17,0 41-17,-41 41 16,41 41-31,-123 41 16,123-1-16,0 42 16,-41-41-16,41 0 15,0 0 1,0-1-16,0-40 16,82-41-1,41 0 1,-41 0-16,-41-41 0,-1 41 15,42-81 1,-82-1-16,82 41 0,-82 0 16,82-41-16,-82 41 15,0 0 1,0-40-16,0 162 47,-41 42-47,41-41 15,0-41-15,0 0 16,0 41-16,41-1 16,0-81-1,0 0 1,81 0-16,-81 0 0,41 0 16,-82-41-16,41 41 15,-41-122-15,0 40 16,0-41-1,0 41-15,0 41 16,0-40-16,0 40 16,-123 41-1,1 41 1,40 40 0,82 1-16,-41 0 15,41 0-15,0 0 16,0 0-1,41-82-15,0 0 0,41 0 16,-42 0-16,1 0 16,0 0-16,41-41 15,-41 41 1,41-123-16,-41 82 0,40-41 16,-81 41-16,41 41 15,-41-82 1,0 42-1,-81 40 17,81 81-17,0-40-15,0 41 0,0 0 16,40-82 0,-40 82-16,41-82 15,-41 122-15,41-122 16,-41 82-16,0-41 15,-41-41 1,-40 82 0,40-82-1,0 0-15,82-82 32,0 82-32</inkml:trace>
  <inkml:trace contextRef="#ctx0" brushRef="#br0" timeOffset="86674.6193">31744 22375 0,'41'0'0,"0"-41"16,40 41 0,-81-41-1,41 41-15,41 41 31,-82 41-15,0-41-16,-82 41 16,41-1-1,41-40 1,82-82 15,41-122-15,-82 81-1,-41 0-15,82 0 16,-82 41-16,0 82 47,0 41-31,0-41-16,0 0 15,0 41-15,0-41 16,0 40-1,163 1-15,-40-82 16,0 0 0,-41-41-16</inkml:trace>
  <inkml:trace contextRef="#ctx0" brushRef="#br0" timeOffset="86922.4145">33175 22293 0,'0'0'0,"-40"0"16,80 0 31,1 0-31,41 0-16,0 0 0,-41 0 15,0 0-15,41 0 16,-41 0-16,-1 0 15,42 0 1,-41 0-16,0 0 16</inkml:trace>
  <inkml:trace contextRef="#ctx0" brushRef="#br0" timeOffset="89023.0745">35139 21802 0,'0'-82'16,"0"1"-1,-82 40 1,41 41-1,0 0 17,41 82-32,-81-1 15,81 42-15,0 0 16,0 40-16,0 42 16,0-82-16,0 40 15,0 83-15,0-124 16,0 1-16,0-41 0,0-41 15,0 0-15,-41 41 16,-41-42 0,41-40-1,-41 0 1,0 0 0,1 0-16,40 0 15,41-81-15,-82 81 16,82-82-16,-41 82 15,41-41-15</inkml:trace>
  <inkml:trace contextRef="#ctx0" brushRef="#br0" timeOffset="91196.315">39761 19062 0,'41'0'1140</inkml:trace>
  <inkml:trace contextRef="#ctx0" brushRef="#br0" timeOffset="93245.0389">35998 22498 0,'0'-82'32,"0"41"-1,0 0-15,0 0-1,0-41 1,0 41 31,0 0-16,-41 41 0,0 0 16,-41 41-31,82 41-16,0 0 15,-40 82 1,40-83-16,0 1 0,0-41 16,0 0-1,81-41 16,1 0-15,-41 0-16,41 0 16,-41 0-16,41-164 15,-1 124 1,-81-42-16,41 0 16,-41 41-16,0-41 15,82 82 1,-82-82-1,-41 164 1,41-41 0,-41 0-16,41 41 15,0-41-15,0 0 16,82-41 15,0 0-15,0 0-1,-82-82 1,82 0-16,-82 0 16,0 41-1,0-41-15,0 1 16,-41 81 0,0 0-1,-41 41 1,82 40-16,-82 83 31,82-82-31,0 0 0,0-41 16,41-1-1,0-40-15,123 0 32,-124 0-32,42-40 15,-41 40-15,41-123 0,-41 41 16,41 0-1,-82 0-15,0 1 16,0 40 0,0 122 46,0 1-62,0-41 16,0 0-1,122 41-15,-122-41 0,41 0 16,-41 41 0,0-1-1,-41-40 1,-40-41-16,40 0 0,-41 0 31</inkml:trace>
  <inkml:trace contextRef="#ctx0" brushRef="#br0" timeOffset="93717.3371">37471 22293 0,'0'0'0,"41"-82"16,40 82 15,-81 41-15,0 41-1,0-41-15,0 41 16,0-41-16,-40 40 16,40-40-1,40-41 32,42-81-31,-82 40-16,41-41 15,-41 0-15,82-41 0,-82 82 16,0 82 31,0 41-47,-41 41 15,41-41-15,0-41 16,0-1-16,41-40 16,41 82-1,-41-82 1,-41-41-16,0 0 16</inkml:trace>
  <inkml:trace contextRef="#ctx0" brushRef="#br0" timeOffset="94376.9859">33707 21966 0,'0'-41'0,"0"0"32,-82 123 30,82 0-62,0 40 16,0-40-16,0 41 15,0 0-15,0 40 16,0-81 0,0 0-1,0-41 17</inkml:trace>
  <inkml:trace contextRef="#ctx0" brushRef="#br0" timeOffset="95562.4832">38943 22375 0,'0'-41'0,"0"-41"16,0 41-1,0 0 1,0 0-1,-41 41 17,-40 0-17,-1 0 1,41 82-16,41-41 16,-82 41-16,82 0 15,0 0-15,0-1 0,0-40 16,41 41-1,0-82 1,0 0 0,41-41-1,-1-81 1,-81 81-16,41-41 16,-41 0-16,0 0 15,0 0-15,82-40 16,-82-1-16,0 41 15,0 41-15,0 0 16,0 123 31,0 0-47,0 41 16,0 81-1,0-122-15,0 0 16,0 0-16,0-1 15,0 1-15,0-41 16,0 0 0</inkml:trace>
  <inkml:trace contextRef="#ctx0" brushRef="#br0" timeOffset="95970.2908">39230 22457 0,'0'0'15,"0"-82"-15,82-41 32,-82 41-32,81 82 31,-81 41-31,0 0 16,0 0-16,0 0 15,0 41-15,0 0 16,82-82 31,-41 0-32,41-82 1,-82 41-16,82-123 16,-82 205 15,0 0-16,0 164 17,41-164-32,81-1 15,-81-40 1,-41-81 0</inkml:trace>
  <inkml:trace contextRef="#ctx0" brushRef="#br0" timeOffset="96523.0866">28185 24543 0,'-41'0'16,"0"0"0,82 41 31,41-41-32,40 0-15,1 0 16,-82 0-16,41 0 15</inkml:trace>
  <inkml:trace contextRef="#ctx0" brushRef="#br0" timeOffset="96687.1749">28144 24952 0,'82'0'47,"40"0"-47,1 0 15</inkml:trace>
  <inkml:trace contextRef="#ctx0" brushRef="#br0" timeOffset="97010.4597">29698 24911 0,'-41'0'15,"82"0"48,41 0-63,0 0 16,82 0-1,-123 0-15,40 0 16,-40 0-16</inkml:trace>
  <inkml:trace contextRef="#ctx0" brushRef="#br0" timeOffset="98803.6668">30885 24870 0,'0'-123'0,"-82"123"15,82-41 1,0 1-16,82 40 16,-41 0-16,40 0 15,1 0 1,-82 81-1,82-40-15,-82 41 16,0 0-16,-82 82 16,41-124-1,0 42-15,-40-41 0,81-82 63,0 0-63,41-40 0,81-42 31,-40 41-31,-41 41 0,41-41 16,-82 41-16,82 0 15,-82-40 1,0-1 0,-82 205 30,82-42-46,-41 1 16,41 82 0,0-82-16,0-1 15,0-40-15,0 41 16,41-82 0,0 0-16,40 0 15,-40 0-15,0 0 16,41 0-16,-41 0 15,-41-123-15,82 42 16,-41-42 0,-41 82-16,0 0 15,82 41-15,-82-41 16,40 41 15,1 0-15,41 0-1,-82 41-15,41 41 16,-41-123 62,0-41-62,-82 82-16,82-82 15,-41 1 1,0 81 15,-81 40-15,122 1-16,-41 41 16,41 82-1,0-82-15,-82-1 16,82 1-16,0-41 15,41 0 1,41-41 0,-41 0-16,40 0 15,-40 0-15,0 0 0,41-41 16,-82 0 0,82-81-16,-41 81 15,-41-41-15,0 41 16,82 41-16,-82-82 15,0 41 1,-41 123 15,41 0-15,0 0-16,0-1 16,0-40-16,0 41 15,0-41-15,0 0 16,122-41-1,-40 0-15,-41 0 16,41 0 0,-82-82-16,0 41 15,41-41-15,-41-40 16,0 40 0,0 41-16,0 0 15,-41-41 1,-41 82-16,41 0 15,0 41-15,-40 0 16,81 0-16,-82 82 16,82-41-16,0-1 15,0-40 1,41 82-16,40-123 16,42 0-1,-41-41 1,0 41-16,-82-82 15,123 41-15,-123-40 16,81 40-16,-81 0 16,82-41-16,-82 41 15,0 0 1,0-41 15,0 123 0,0 41-15,41 0 0,-41-41-1,0 0-15,0 81 16,0-81 0,0 0-1,-82-41 1,41 0-1,41 41 1,-41-41-16</inkml:trace>
  <inkml:trace contextRef="#ctx0" brushRef="#br0" timeOffset="99287.4629">33175 24993 0,'0'0'0,"41"0"16,0-41-1,41 0 1,-41 41 0,-41 123 15,0-82-31,0 0 15,0 40-15,0-40 0,0 41 16,41-82 47,41-164-48,-82 124-15,82-42 16,-82 41-16,40-41 15,-40 123 32,0 82-47,0-82 16,0-1-16,-81 42 16,81 0-16,41-41 15,40-41 1,42 0-16,-41 0 15,0 0-15,-41 0 16</inkml:trace>
  <inkml:trace contextRef="#ctx0" brushRef="#br0" timeOffset="99732.1025">34321 25156 0,'-82'0'16,"164"0"46,41 0-62,-42 0 16,1 0-16,0 0 15,-41 0-15,41 0 16,-82-40 0,82 40-16,-82-41 31,40 41-31,-121 0 94</inkml:trace>
  <inkml:trace contextRef="#ctx0" brushRef="#br0" timeOffset="100430.817">34566 24584 0,'0'122'63,"0"1"-63,0 0 16,0 81-16,0-81 15,0-41-15,0 0 16,0 0-16,0-42 15,0 42 1,82-82 0,-41-41-16</inkml:trace>
  <inkml:trace contextRef="#ctx0" brushRef="#br0" timeOffset="101481.2889">35548 24993 0,'0'0'0,"41"-82"0,-41 0 16,0 0 0,0 41-1,-41 41 32,0 0-47,-41 82 16,41 82-1,41-82-15,0 0 16,41 40-16,-41-81 0,123 41 16,-82 0-1,-41-41 1,-41-41 15,0 0-31,-41 0 16,41 0-16,1 0 15,-83-123 1,123 82 0,41 82 30,-41 41-46,41-41 16,-41 0 0,81-41-16,1 81 0,-41-81 15,0 0-15,41 0 16,-41-41-16,0 41 16,81-163-1,-122 122-15,41-41 16,-41 0-16,0 41 15,41-40 1,-41 122 15,0 81-31,0 42 16,0-123 0,0 0-16,0 40 0,0-40 15,0 0 1,82-41-1,-41-41 1,41-40 0,-82-1-16,41 41 15,-41 0 1,41 41 0,40 0 15,-81 41-16,41-41-15,0 0 32,41 0-17,-41-41 1,41 41 15,-41 0 0,0 41-15,40-41 0,1 0-1,-41 0 1,-41-41-16,0 0 16,0-41-16</inkml:trace>
  <inkml:trace contextRef="#ctx0" brushRef="#br0" timeOffset="101622.3701">36448 24911 0,'0'41'31,"41"-41"-15</inkml:trace>
  <inkml:trace contextRef="#ctx0" brushRef="#br0" timeOffset="102110.3736">37062 25279 0,'41'0'0,"-41"-41"16,81 41-16,-40 0 16,-41 123 15,0-41-15,0-41-1,-82-41-15,123 0 63,-41-82-63,123 41 15,-82-41-15,-41 0 16,82 1-16,-82-1 16,82 82-16,-82-41 15,0 82 16,0 41-31,0 40 16,0-81-16,0 0 16,0 82-1,41-123-15,-1 41 16,42-41-16,0 0 16,41 0-16,-82 0 15</inkml:trace>
  <inkml:trace contextRef="#ctx0" brushRef="#br0" timeOffset="102338.6043">38166 25197 0,'123'0'47,"-41"0"-47,-1 0 15,1-41 1,-41 41-16,82 0 16,-123-81-1,41 81-15</inkml:trace>
  <inkml:trace contextRef="#ctx0" brushRef="#br0" timeOffset="102571.6001">38452 24788 0,'0'41'47,"0"41"-31,0 0-16,0 41 15,0-1-15,0 1 16,0-41-16,0-41 16,0 40-16,0-40 15</inkml:trace>
  <inkml:trace contextRef="#ctx0" brushRef="#br0" timeOffset="102912.1043">39680 25034 0,'0'0'0,"41"-82"16,-41 0-1,0 0-15,-41 82 47,-41 41-47,41 41 16,-41 0-16,41 81 15,41-81-15,0 0 16,0-41-16,0 82 16,82-123-1,-41 41-15,0-41 16,41 0-16,-1 0 15,-40 0 1,123-123-16</inkml:trace>
  <inkml:trace contextRef="#ctx0" brushRef="#br0" timeOffset="103077.0049">40457 25320 0,'0'41'78</inkml:trace>
  <inkml:trace contextRef="#ctx0" brushRef="#br0" timeOffset="110614.5255">13090 14685 0,'0'0'0,"0"-41"16,0-41-1,-41 82 1,-41 0 15,82 41-15,-40 0-16,40 41 15,0 81-15,0 1 16,0 0-16,0 81 0,0-40 16,0 81-1,0-163-15,0-42 16,0 1-16,0 0 15,-41-41-15,-82 82 16,82-123 0,-41 0-1,0 0 1,1 0 0,81-82-16,0 41 15,0 0-15</inkml:trace>
  <inkml:trace contextRef="#ctx0" brushRef="#br0" timeOffset="112273.2315">13458 15626 0,'0'0'0,"0"-41"0,0-41 32,82-41-32,0 123 15,0 0 1,-41 0-16,0 41 31,40 41-31,-81-41 0,0 0 16,-40 41-16,40-42 15,-82 83 1,0-123-16,82 41 16,0-82 15,0 0-16,123-41-15,-123 1 16,122-1-16,-122-41 0,82 41 16,-82 41-16,41-40 15,-41 40-15,0 0 16,0 82 31,0 0-47,0 40 15,-41 1-15,41 0 16,0 41 0,0-82-16,0 0 15,0 40 1,41-81 15,41 0-31,0 0 16,-82-41-1,122-40-15,-122-1 16,82 0-16,-82 0 16,41 0-16,-41 41 15,82-40-15,-82-1 16,0 41 0,-41 123 46,41-41-62,0 0 16,0 40-16,0 1 15,82-41 1,0 41 0,-41 0-1,-41-41 1,0 40-1,-82-40 1,0-41-16,0 0 16,41 0-1,0 0 1,41-81 0,0 121 30,41-40-30,-41 41 0,82-41-16,-41 0 15,41 0 1,81-41 0,-122 41-16,0-40 15,41-42 1,-82 0-16,0 41 0,0-41 15,41 0 1,-41 1-16,0 121 47,0 1-47,0 0 16,0 41-16,0-41 15,0 0-15,0 0 16,82-41 15,-41 0-15,0 0-1,-41-82 1,40 41-16,-40-41 16,123 123 15,-123 41-16,0-41 1,41 41 0,0-82 15,-41-41-15,82 41-16,-82-82 15,41 41 1,-41 82 31,41-41-47,-41 123 0,81-123 15,-81 41-15,41-41 16,0 0 0,-41-82 15,0 41-16,0 0-15</inkml:trace>
  <inkml:trace contextRef="#ctx0" brushRef="#br0" timeOffset="112422.7475">15463 14971 0,'-41'0'0,"41"41"47</inkml:trace>
  <inkml:trace contextRef="#ctx0" brushRef="#br0" timeOffset="112910.3542">16035 15380 0,'0'0'0,"82"-41"16,-41 41 0,41 0-1,-82 41 1,0 0-1,0 41-15,0-41 16,0 0-16,0 41 16,41-82 46,-41-41-62,82-41 0,0 41 16,-1-164-1,-81 164-15,0 1 16,41 40-16,-41 81 47,0 1-47,-82 0 16,82 0-16,0-41 15,0 41-15,0-1 16,82 1-1,0-82-15,41 0 0,-82 0 16</inkml:trace>
  <inkml:trace contextRef="#ctx0" brushRef="#br0" timeOffset="113061.3894">17181 15503 0,'0'0'15,"0"41"48</inkml:trace>
  <inkml:trace contextRef="#ctx0" brushRef="#br0" timeOffset="115166.395">14113 14603 0,'41'-41'0,"41"-41"16,40 82-1,-81 0 1,-41 41 0,0 0-1,0 41 1,-82-82-16,82 41 16,123-41 15,0 0-16,40 0-15,1 0 16,41-123-16</inkml:trace>
  <inkml:trace contextRef="#ctx0" brushRef="#br0" timeOffset="122464.1362">14726 14562 0,'0'-41'15,"-81"-41"1,81 41 15,-41 41-15,41-40-16,-41 40 16,-41 0-1,-41 0 1,42 0-16,81 40 15,-82-40-15,82 41 16,-41-41-16,41 82 16,0-41 15,41-41-31,41 0 16,-1 0-16,-40 0 15,41-41-15,-41 41 16,0-41-16,41 0 15,-82-40 17,0 40-17,-82 41 1,0 0-16,41 0 16,0 0-16,0 0 15,-40 0-15,81 81 16,-82 42-1,82-82-15,0 0 0,0 0 32,41-41-32,81 0 15,-81 0-15,0 0 16,0 0-16,82 0 16,-82-41-1,40-41 1,-81 41-16,0-41 15,0 42-15,0-1 16,0-82 0,-81 123-1,-1 0-15,82 82 16,-123 0 0,123-42-16,0 42 0,0-41 31,41 41-31,82-82 15,-82 0-15,0 0 16,81 0 0,-40 0-1,-41 0 1,-41-82-16,0 0 16,0 1-1,-41 81 16,-41 40-15,82 42-16,-82-41 0,82 0 16,0 41-16,0-41 15,82-41 17,0 0-17,0 0 1,-41 0-1,-41-82-15,0 0 16,0 41 0,0 0-16,0 0 15,0-40 1,-41 81-16,-41 41 16,41-1-16,41 1 15,-82 41-15,82 0 16,0-41 15,41-41-15,0 0-1,0 0 1,-41-82 0,82 82-16,-82-41 15,-41 41 48,41 123-48,-41-82 1</inkml:trace>
  <inkml:trace contextRef="#ctx0" brushRef="#br0" timeOffset="125509.6037">8181 10103 0,'0'-40'32,"0"-1"-17,-81 41 63,40-82-46,0 82-17,-41 0 1,41 0 0,0 0-1,-41 0 16,41 0-15,0 0 0,1 0-1,-83 0 1,41 0 0,0 0-1,0 0-15,42 0 16,-42 0-1,-82 41 1,123-41 0,0 0-16,-41 41 15,-81-41 1,122 0-16,0 81 16,-41-81-16,-41 0 15,83 82 1,-83-82-16,41 82 15,0-82-15,41 41 16,0-41-16,-40 41 16,40-41-16,41 82 0,-82-41 31,-41-41-31,0 81 0,42-81 16,40 82-16,-123 41 15,123-123 1,0 123-16,-41-42 15,42-40-15,40 0 16,-82 82 0,82-82-16,-123 41 15,123-41-15,0 0 16,-82 81-16,82 42 16,-82-82-16,82 40 15,0 1 1,0 0-16,0-41 0,0-1 15,0 42-15,0 41 16,0-82 0,0-1-16,0 1 15,0-41-15,41 41 16,-41-41-16,41 41 16,-41-1-1,123 1-15,-82-41 0,-41 41 16,82-82-16,-1 123 15,-40-82-15,41 40 16,-41-81-16,0 82 16,82 0-16,-1-41 15,1-41-15,0 123 0,0-123 16,81 81-16,1-81 16,40 82-16,-81-82 15,-1 0-15,-40 0 16,41 0-16,-1 82 15,42-82-15,40 0 16,-163 0 0,0 0-16,0 0 15,0 0-15,-42 0 16,83 0 0,-82 0-16,0 0 15,41 0-15,41 0 16,-83 0-1,1 0 17,-41-82 46,0 41-47,-41 41-15,41-41-16,-81 41 0,81-81 93,41 81-93,-1 0 16,83 81 0,-123-40-16,82 41 15,-82 41 1,0-41-16,0-1 16,0 1-16,-123 0 15,41 41-15,82-82 16,-81-41-16</inkml:trace>
  <inkml:trace contextRef="#ctx0" brushRef="#br0" timeOffset="129450.8974">13008 17712 0,'0'-82'15,"-41"82"-15,41-41 16,0 0 15,0-41-15,82 82 46,-41 0-46,-41 41-1,0 41 1,0 0 0,0-41-16,0 41 0,-41-42 15,41 1-15,-82-41 16,82 82-16,-40-82 16,40 82-16,-41-82 15,41-41 63,41 41-78,-41-123 16,81 123 0,42-122-1,-123 40-15,82 41 0,0-82 16,-82 82-1,41 41 1,-41-41-16,0 1 16,-82 80 77,82 1-93,0 0 16,-41 41-16,41-41 0,0 41 16,0-41-1,0 40-15,0-40 0,0 0 16,0 41 0,0 0-1,82-123 16,0 41-15,-82-82 0,40 82-16,42-41 15</inkml:trace>
  <inkml:trace contextRef="#ctx0" brushRef="#br0" timeOffset="131277.4852">14072 17303 0,'0'-82'31,"82"123"47,-41-41-62,0 0-16,40 41 15,-81 41 16</inkml:trace>
  <inkml:trace contextRef="#ctx0" brushRef="#br0" timeOffset="131667.4119">13908 17425 0,'0'0'0,"0"82"94,0 0-79,0 0 1,0-41-16,0 0 16,0 40-16,0-40 15,0 41-15,0 0 16,0 0-16,0 41 15,0-1-15,-41 124 16,41-165 0,0 1-16,0-41 15,0 41 1,0 0 0,0 0-1,41-82 1,-41 41-1,82-41-15,0 0 0,0 0 16,0 0-16</inkml:trace>
  <inkml:trace contextRef="#ctx0" brushRef="#br0" timeOffset="132363.0824">16240 17385 0,'-41'-82'16,"41"0"-1,82 82 32,-41 0-47,0 0 16,41 0-1,-82 41 1,81-41-16,-81 41 31,0 41-15,0-42-1,0 42-15,0 0 0,0 41 16,0-1-16,0 1 16,0 41-16,0-41 15,0 204 1,0-205-16,0-40 16,0 0-16,0-41 15,0 41 1,-41-82-1,41 82 1,-40-82 0,-42 41-1,0-41 1,82 40-16,-82-40 16,41 0-1</inkml:trace>
  <inkml:trace contextRef="#ctx0" brushRef="#br0" timeOffset="133323.4749">14849 16321 0</inkml:trace>
  <inkml:trace contextRef="#ctx0" brushRef="#br0" timeOffset="137034.5361">14072 17916 0,'82'0'94,"0"0"-94,-1 0 15,-40 0-15,0 0 16,41 0-16,-41 0 15,41 0 1</inkml:trace>
  <inkml:trace contextRef="#ctx0" brushRef="#br0" timeOffset="138212.4495">15054 17630 0,'0'-41'16,"-41"41"46,0 0-46,-41 41 0,82 0-16,0 41 15,-41 40-15,41-40 16,0 0-16,0-41 16,0 41-1,41-82 1,41 0-1,0 0 1,0-82 0,-82 0-1,40 82-15,-40-82 16,0 0 0,41 82-16,-41-40 15,0-42 1,0 123 31,0 0-47,0 40 15,0 1-15,0-41 16,0 41 0,0 41-16,0-82 15,82-41 32,0 0-31,-82-82-16,0 0 15,41 41 1,-41-41-16,0 41 16,0 0-16,0 0 15,0-40 1,0 40-1,-82 41 1,41 0-16,41 41 16,-41 40-16,41 1 15,0 0-15,-82 41 32,82-41-32,41-82 15,41 0 1,-41 0-16,0 0 15,82 0 1,-41-41-16,-42 41 16,42 0-16,-41-82 15,-41 41-15,0-82 16,82 41-16,-82 1 16,0 40-1,-41 41 48,41 82-48,41 40 1,-41-40 0,41-41-1,-41 0 1,0 41 15,-41 0-15,-41-82-1</inkml:trace>
  <inkml:trace contextRef="#ctx0" brushRef="#br0" timeOffset="138762.8974">16035 17875 0,'0'0'0,"0"-41"15,82 41 1,-82-81-16,41 81 15,-41-41 1,41 82 15,-41 0-15,0 40-16,0 1 16,0 0-1,0-41-15,0 0 16,0-123 62,82 41-78,-82 0 16,0-41-16,41 1 15,-41-1 1,0 204 31,0-40-32,0-41-15,0 41 16,0-41-16,0 82 16,0-42-1,41-81 1</inkml:trace>
  <inkml:trace contextRef="#ctx0" brushRef="#br0" timeOffset="140604.1046">12272 17957 0,'0'-41'16,"-41"41"0,82 0 218,41 0-218</inkml:trace>
  <inkml:trace contextRef="#ctx0" brushRef="#br0" timeOffset="141594.8375">11045 17875 0,'-41'0'16,"123"0"46,-41-41-62,0 41 16,40 0-16,124 0 31,-123 0-31,0 0 0,-42 0 16</inkml:trace>
  <inkml:trace contextRef="#ctx0" brushRef="#br0" timeOffset="141873.89">11454 17630 0,'0'-41'32,"0"123"-1,0 0-31,0 40 16,0 124-1,0-164-15,0-1 16</inkml:trace>
  <inkml:trace contextRef="#ctx0" brushRef="#br0" timeOffset="143890.5239">17508 17794 0,'82'0'78,"0"0"-62,0 0-16,-1 0 15,1 0-15,82 0 16,-82 0-1,-41 0-15,-1 0 16,1 0 0,-82 0 62,1 0-63,-1 0-15,-41 0 16,-41 0 0,82 0-16,-41 0 15,1 0-15,40 0 16,0 0-16,0 0 16,-41 0-16,41 0 31,123 0 0,0 0-15,0 0-16,81 0 31,-81 0-31,-41 0 0,0 0 16,41 0-16,-1 0 15,1 0 1</inkml:trace>
  <inkml:trace contextRef="#ctx0" brushRef="#br0" timeOffset="144701.2069">13172 17998 0,'41'41'93</inkml:trace>
  <inkml:trace contextRef="#ctx0" brushRef="#br0" timeOffset="146613.7644">18981 18244 0,'-41'81'1407,"0"-81"-1392,41 41 1</inkml:trace>
  <inkml:trace contextRef="#ctx0" brushRef="#br0" timeOffset="147147.5152">19063 17425 0,'0'-81'16,"0"-1"0,0 123 31,0 41-47,0-1 15,0 1-15,0 41 16,0 0-16,0-1 15,0-40-15,0 0 16,0 0-16,0 0 16,0-123 77</inkml:trace>
  <inkml:trace contextRef="#ctx0" brushRef="#br0" timeOffset="147551.6385">19840 17016 0,'0'-81'16,"-82"81"0,123 0 31,0 0-32,0 0-15,41 0 16,-42 0-16,1 0 15,0 0 1,-41-41-16</inkml:trace>
  <inkml:trace contextRef="#ctx0" brushRef="#br0" timeOffset="147954.8611">19799 16935 0,'0'40'63,"0"1"-63,0 0 0,0 41 15,0 0-15,0 0 16,0 0-16,0 163 15,0-41 1,-82 1-16,82-82 16,0-1-16,-41 1 15,41 0 1,0 0-16,0-42 0,0-40 16,0 41-16,0 0 15,0-41 16,41-41-15,41 0 0,41-41-16,-82 41 15,-41-41-15,40 41 16</inkml:trace>
  <inkml:trace contextRef="#ctx0" brushRef="#br0" timeOffset="149882.9696">15095 19184 0,'-41'0'16,"41"-81"-1,0 121 63,41-40-78,-41 82 16,41 0 0,81 0-16,-122-41 15,82 41-15,-82-42 16,82 42-16,0-41 15,-41 0-15,-41 41 0,122-82 16,-81 82-16,41-41 16,-41-41-16,-41 81 15,123-81-15,-42 123 16,-40-123-16,41 82 16,0-82-16,-41 41 15,0-41-15,41 82 16,-41-82-16,81 41 15,-81-41 1,0 0-16,41 81 16,-41-81-16,41 0 15,81 41 1,-40-41-16,0 0 16,40 82-16,-40-82 0,-41 0 15,41 0 1,-83 0-16,83 0 15,-41 0 1,-41 0-16,41 0 16,0 0-16,-1 0 15,42 0-15,-82 0 16,0 0-16,0 0 16,41 0-16,81 0 15,-122 0 1,0 0-16,41 0 15,-41-41-15,41 41 16,-1 0-16,1-41 0,-41 41 31,41-82-31,-41 82 16,-41-40-16,41 40 16,0 0-1,-41-41-15,122 41 16,-81-41-1,0 41 1,-41-82-16,82 82 16,0-41-16,-41-41 15,41 41 1,-1-40 0,-40 40-1,41 0 1,-41-41-1,41 0 1,-82 41 0,82 41-1,-82-82-15,41 82 0,-41-41 16,40 41-16,-40-81 16,82-1-1,-41 82-15,-41-82 16,41 0-16,-41 41 31,0 0 16,-41 41-16,-41 0-15,41 0-1,-40 82-15,40-82 16,41 41 0,-41-41-16,-41 41 15,41-41 17,41-41 30,82 41-46,-82-82-16,82 82 15,-82-41-15,82 41 16,-82-40-16,81 40 16,-81-41-1,41 41-15,41 0 31,-82 122-15,41-81-16,-41 41 16,0 0-16,0 0 15,0-41 17,82-41-1,0 0-31</inkml:trace>
  <inkml:trace contextRef="#ctx0" brushRef="#br0" timeOffset="153476.5502">20249 17834 0,'-41'0'16,"0"0"46,82 0-31,0 0-31,41 0 16,40 0-16,-40 0 16,-41 0-16,0 0 15,0 0-15,41 0 16,0 0 0</inkml:trace>
  <inkml:trace contextRef="#ctx0" brushRef="#br0" timeOffset="154570.8134">21353 17630 0,'0'-41'0,"41"41"16,-41-82-16,0 41 15,0 0 1,-82 41 31,1 41-31,81 0-16,0 41 15,0-41-15,41 0 16,40 82-1,1-83 1,0 1 0,-82 41-1,0-41 17,-41-41-32,-41 0 15,41 0 1,-40 0-16,-1 0 15,82-82 1,-41 82 0,82 41 31,41-41-32,-82 41-15,122-41 16,-40 0-1,0 0 1,0 0 0,-82-41-16,82 41 15,-82-82-15,40 1 16,-40-1-16,41 82 47,-41 82-32,0-42-15,0 42 16,0-41-16,82-41 16,-82 41-16,41-41 15,0 0 17,41 0-17,-82-82-15,41-40 31,-41 81-31,41 41 32,-41 41-17,0-1-15,81-40 16,-81 82-16,41-82 16,-41 82-1,41-82 16,-41-41-31,82-41 16,-82 41 0,41-40-16,82 122 47,-123 40-32,41-81-15,-41 41 16,41-41-1,-41 82-15,40-82 16,42 0 0,-82-41-16,41 41 15,-41-82-15</inkml:trace>
  <inkml:trace contextRef="#ctx0" brushRef="#br0" timeOffset="154729.8484">22458 17466 0,'41'0'32</inkml:trace>
  <inkml:trace contextRef="#ctx0" brushRef="#br0" timeOffset="155207.1328">22949 17630 0,'41'0'15,"40"0"1,-81 41 0,0 82-1,0-42-15,-81-40 16,81 0-16,-41-41 16,41 82-16,122-123 62,-122-41-62,82 0 16,-82 1-16,82-1 15,-82 0-15,82 41 16,-82 82 15,0 41-15,0 0-16,-41-1 15,41-40-15,0 0 16,0 82 0,41-123-16,-41 41 15,82-41-15,0 0 16</inkml:trace>
  <inkml:trace contextRef="#ctx0" brushRef="#br0" timeOffset="155740.674">23726 17180 0,'0'0'0,"0"-82"31,41 82-15,0 0-1,82 0 1,-123-41-16,81 41 16,-40 0-1,-41 123 32,0-41-47,0 0 16,0 40-16,0 1 15,0 122 1,0-122-16,-41 41 16,41-41-16,0-42 0,0 1 15,0 0-15,0-41 16,-41 41-1,41-41-15,-40-41 16,-42 0 0,0 0-1,41 0 1,-41 0 0,82 40-16,-82-40 15,1 0-15</inkml:trace>
  <inkml:trace contextRef="#ctx0" brushRef="#br0" timeOffset="156550.7731">12395 20902 0,'-41'0'15,"0"0"1,82 0 31,0 0-47,82 0 15,81 0-15,-81 0 16,-1 0-16,-40 0 16</inkml:trace>
  <inkml:trace contextRef="#ctx0" brushRef="#br0" timeOffset="158297.7257">13540 20821 0,'0'-41'0,"-41"41"16,41-82-1,82 0 17,-41 82-17,41 41 1,0 82 0,-82-82-16,0-1 15,0 42-15,-41-41 16,41 0-16,-82 41 0,82-41 15,-82 0 1,82-82 15,0 0-15,82-41-16,41 0 16,-82 0-1,40 42-15,-81-1 16,82-41-16,-82 41 15,82-82 1,-123 205 31,41 0-47,-41 0 16,41 40-1,0-40-15,-82 0 0,82 0 16,0-41-16,0 0 15,0 40 1,82-81-16,0 0 16,-82-41-1,82 1-15,0-124 16,-82 82 0,122 0-16,-122 1 15,82-1-15,-82 41 16,82 41-16,-41 0 15,41 0 1,-41 0 0,-41 41-16,0 41 31,0-123 16,0-41-32,0 0 1,-82 82 0,41 0-1,0 41 1,41 41-16,0 0 16,-82-1-16,82-40 15,0 41-15,0-41 16,0 0-16,0 41 15,0-1 1,82-81 0,0 0-16,-41 0 0,-41-40 15,81 40-15,-81-123 16,82 82-16,-82 0 16,82-82-1,-41 42 1,-41 40-16,0 122 62,0-40-62,0 0 16,0 0-16,0 41 16,0-41-16,0 0 15,41-41-15,41 82 16,0-82-1,-82-41 1,81-41-16,-81 41 16,82 0-16,-82-82 15,0 42-15,0-1 0,0 0 32,0 0-32,-41 41 15,0 41 1,-40 0-1,81 82-15,-82-41 16,82 41-16,0 0 16,0-1-16,0-40 15,41-41-15,0 82 16,-1-82 0,1 0-1,41-41 1,-41-41-1,-41 1 1,82 81-16,-82-82 16,41 123 77,-41 40-77,0-40-16,0 0 16,82 82-16,-41-41 15,-41 0 1,0-1 0,-41-81-1,41 41 1,-82-41-16,82-82 31,82 82-15</inkml:trace>
  <inkml:trace contextRef="#ctx0" brushRef="#br0" timeOffset="158744.5915">15995 21025 0,'0'-41'0,"0"0"16,0 82 46,0 0-62,0 0 16,0 41-16,0-41 15,0 40 1,81-81 15,-81-81-31,82 40 16,-82 0 0,41-82-16,-41 82 0,82 0 15,-82 82 32,0 0-47,0 41 16,0 0-16,0-41 15,0 0-15,0 40 16,123-81-16,40 0 16,-40 0-16</inkml:trace>
  <inkml:trace contextRef="#ctx0" brushRef="#br0" timeOffset="158941.8454">17017 21189 0,'-41'0'0,"82"0"31,41 0-16,-41 0-15,41 0 16,-41 0-16,0 0 16,81 0-1</inkml:trace>
  <inkml:trace contextRef="#ctx0" brushRef="#br0" timeOffset="159190.3329">17467 20861 0,'0'0'0,"-82"0"0,82 41 47,0 41-47,0 0 0,0 41 15,0-1-15,0-40 16,0 41 0,41-41-16</inkml:trace>
  <inkml:trace contextRef="#ctx0" brushRef="#br0" timeOffset="160195.1649">18490 21107 0,'0'0'0,"-82"0"0,82-82 16,0 0 0,-82 82 30,82 41-46,-41 41 16,41 41 0,0-82-16,41 40 15,0-81-15,-41 82 16,82-82-16,0 41 16,-82 41-1,-41-82 16,-41 0-15,41 0 0,41-41-1,-41 41-15,41 41 63,41 0-48,82-41 1,-41 0 0,-41 0-16,40 0 15,-81-41-15,82 41 16,-82-123-16,41 82 0,-41-41 16,0 42-16,0-1 15,82 41-15,-82-82 31,0 123-15,0 41 0,0-1-1,0-40 1,41-41 15,0 0-15,0 0-16,41-41 15,-82 0 1,40 41 0,1 0 15,-41 41-15,123 41-1,-82-82 1,0 0 15,41-41-15,-82 0-1,41 41-15,-41 82 63,81-82-32,-40 0-31,41-41 16,-82-41-1</inkml:trace>
  <inkml:trace contextRef="#ctx0" brushRef="#br0" timeOffset="160335.9568">19431 20861 0,'0'0'0,"41"41"47</inkml:trace>
  <inkml:trace contextRef="#ctx0" brushRef="#br0" timeOffset="160777.8417">19758 20943 0,'41'0'16,"0"0"15,-41 82-31,0-41 15,0 0-15,0 82 32,0-83-32,123-40 62,-123-81-46,40-1-16,-40-41 0,82 41 15,-82 41 1,0 82 15,0 41-31,-82 286 32,82-327-17,0 41 1,41-82-16,41 0 15</inkml:trace>
  <inkml:trace contextRef="#ctx0" brushRef="#br0" timeOffset="161111.3833">15954 22498 0,'0'0'0,"-123"0"0,205 0 31,81 0-31,42 0 16,81 0 0,42 0-16,-1 0 0,0 0 15,0 0-15,-81 81 16,-83-81-16,1 0 16,81 0-1</inkml:trace>
  <inkml:trace contextRef="#ctx0" brushRef="#br0" timeOffset="161305.1111">18081 22866 0,'0'0'0,"123"0"31,-42 0-31,1 0 16,41 0-16,0-41 16,-42 41-16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29:1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20453 5113 0,'0'0'0,"-122"0"15,-1 0-15,0 0 16,41 0-16,1 0 15,-1 0-15,123 0 47,163 0-31,124 0-16,653-82 16,-449 82-1,-41-82-15,-41 82 16,-82 0-16,82 0 15,-123 0-15,1 0 16,-124 0 0,1 0-16,-164 0 0,-164 0 47,41 0-47,0 0 15</inkml:trace>
  <inkml:trace contextRef="#ctx0" brushRef="#br0" timeOffset="312.2521">20822 5318 0,'0'0'0,"-409"0"0,122 0 15,124 0-15,40 0 16,82 0-16,164 0 31,81 0-31,164 0 0,655 0 31,-409 0-31,-83 0 0,-40 0 16,-41 0-16,-82 0 16,1 0-16,-83 0 15,-41 0 1,-286 0 31</inkml:trace>
  <inkml:trace contextRef="#ctx0" brushRef="#br0" timeOffset="4150.0768">20822 6790 0,'-41'0'0,"41"-82"16,0 1-1,82 81 16,40 0-15,-122 40-16,82-40 16,-82 41-16,82 41 15,-82 0-15,0-41 16,0 0-16,0 0 16,0 81-1,-82-40-15,41-41 16,41-82 62,41-41-62,41 1-16,-41 40 0,41-41 15,-42 41 1,42-41-16,-41 41 0,-41 0 15,41 41-15,-41-81 16,0-1 0,0 41 15,-41 41 0,41 82-31,-82-1 16,82 1-16,-81 41 15,81 0-15,0-1 0,-41 1 16,41-41-16,0 0 16,0 0-1,122-82 1,-81 0-16,0 0 16,0 0-16,123-82 15,-82 0 1,-42 0-16</inkml:trace>
  <inkml:trace contextRef="#ctx0" brushRef="#br0" timeOffset="4601.8438">22744 6299 0,'0'-41'15,"82"41"16,-41 0-31,0 0 16,41-81-16,-41 81 16</inkml:trace>
  <inkml:trace contextRef="#ctx0" brushRef="#br0" timeOffset="5002.9178">22581 6299 0,'0'41'46,"0"41"-30,0 0 0,0 0-16,0-1 0,0 42 15,0 41-15,-82 40 16,82-40-16,0 81 16,-41 1-16,41 81 15,0-82 1,0-81-16,-82-41 15,82 0-15,0-1 16,0-40 0,0 0-16,0 0 0,0-41 15,0 40 1,41-81-16,-41 41 16,123-41-16,-1-82 15</inkml:trace>
  <inkml:trace contextRef="#ctx0" brushRef="#br0" timeOffset="8241.8415">23971 6995 0,'0'-41'16,"-40"41"-1,40-41-15,-41 41 16,0 0 15,-41 82-31,82 40 16,0 1-16,0-41 15,0 0-15,0 0 16,0-42 0,0 1-16,41-41 15,82 0 1,-1 0-16,-81 0 15,0 0-15,82 0 16,-123-81 0,82-1-16,-82 41 15,81-41-15,-81 41 16,0 0-16,0 0 16,41-40-16,-41 40 15,0 122 32,-81-40-31,81 41-16,-41 0 15,41-41-15,0 41 16,0-1 0,81-81 15,1 0-16,-82-40-15,123 40 16,-123-41-16,41 0 16,-41-41-16,0 41 15,41 0-15,-41-41 16,0 41-16,0 1 16,0-42-1,-41 82-15,-41 0 16,82 41-1,-123 0-15,123 40 16,-41 42-16,41-82 16,0 0-1,0 41-15,82-82 16,0 0 0,-41 0-16,82 0 15,-82 0-15,-41-41 16,122 41-16,-122-82 15,123 41-15,-123-41 16,41 41-16,-41 0 16,41-81-1,-41 163 32,0 0-31,0-1-16,0 42 15,0-41-15,0 0 16,0 41 0,0 0-16,-41-1 15,0-81 1,-123 41 0,42-41-16</inkml:trace>
  <inkml:trace contextRef="#ctx0" brushRef="#br0" timeOffset="8661.9503">23071 7077 0,'-81'0'63,"122"0"-16,40 0-47,-40 0 15,41 0-15,-41 0 16,41 0-16,0 0 15,-41 0-15</inkml:trace>
  <inkml:trace contextRef="#ctx0" brushRef="#br0" timeOffset="9218.7392">25608 6708 0,'0'-41'15,"0"1"1,0-42 0,-41 204 15,41 1-15,0 0-16,-82 41 0,82-1 15,0-40 1,0 0-16,0-42 0,0 1 15,82 0-15,-82-41 16,82 0-16,-41-41 16,40 0-1,-40 0-15</inkml:trace>
  <inkml:trace contextRef="#ctx0" brushRef="#br0" timeOffset="9703.3347">26139 7077 0,'0'0'0,"0"-82"0,0 0 15,82 0 1,-41 82 0,41 0-1,0 41 1,-82 41-1,0 0 1,-41-82-16,41 81 16,-82-40-1,0-41-15,41 82 16,41-123 31,41 41-47,41 0 0,-41 0 15,0 0-15,0 0 16,82 82 0,-123-41-1,40-41-15,-40 41 16,-40 41 0,-42-82-16,41 41 15,0-41-15,-41 0 16,41 0-16,0 0 15,41-41 1,0 0 0</inkml:trace>
  <inkml:trace contextRef="#ctx0" brushRef="#br0" timeOffset="10151.3116">26835 7117 0,'0'-40'16,"82"40"0,-82-82-16,41 82 15,40 0 1,-81 41-16,0 0 16,0-1-16,0 1 0,-40 41 15,40-41 1,-41-41-16,41 82 0,-41 0 31,82-123 0,40-41-15,-81 0 0,82 0-16,-82 41 15,82-40-15,-82 40 16,0 123 15,0-1-31,0 1 16,0 82-1,0-123-15,0 0 16,0 40-16,41-81 16,-41 41-16,82-41 15,41-82 1</inkml:trace>
  <inkml:trace contextRef="#ctx0" brushRef="#br0" timeOffset="10396.1029">27530 6708 0,'0'0'0,"0"-41"0,41 41 16,0 0-1,-41 41 1,82 164 0,-82-82-16,0-1 15,0 1-15,0-41 16,0 0-16,-41 81 16,-82-40-1,82-82-15,-40 41 16,-1-82-16</inkml:trace>
  <inkml:trace contextRef="#ctx0" brushRef="#br0" timeOffset="10737.0623">24176 8058 0,'0'0'0,"-123"0"15,82 0-15,164 0 63,41 0-63,81 0 0,41-41 15,-81 41-15,81 0 16,42 0 0,-42 0-16,-82 0 0,42 0 15,-82 0-15,-42 0 16,-81 0 0</inkml:trace>
  <inkml:trace contextRef="#ctx0" brushRef="#br0" timeOffset="11239.1627">25649 8631 0,'-41'0'16,"123"0"15,-42 0-15,1 0-1,82 0-15,-123 41 32,0 0-32,0 81 15,-82-122-15,41 82 16,-40-82-1,81 41-15,40-41 32,42 0-17,0 0-15,-41 0 16,0 0-16,0 0 16,81 0-1,-122 41 1,-122 82 15,81-123-31,-41 0 16,0 0-16,0 0 0,-40 0 15,81 0-15,41-82 32</inkml:trace>
  <inkml:trace contextRef="#ctx0" brushRef="#br0" timeOffset="11927.279">28062 6381 0,'0'-82'15,"0"41"-15,41 41 32,-41-40-32,41-42 15,0 82 1,41 0 0,-1 0-1,-40 0-15,41 41 16,-82 40-1,82-40-15,-82 41 16,0 123 0,0-42-16,0 83 15,0-42-15,0 42 16,0-42-16,0 42 16,0-42-16,0-40 15,-41 40-15,41-40 0,0-41 16,0-1-1,0-81-15,-41-41 16,41 123-16,-82-123 47,1 0-47,40-41 16,-41 41-1,82-41 1,-41 41-16,41-41 15,0-81 1</inkml:trace>
  <inkml:trace contextRef="#ctx0" brushRef="#br0" timeOffset="13455.7948">18326 7281 0,'-41'41'578,"41"41"-468,0-41-95,0 0 1,41-41-16,41 0 16</inkml:trace>
  <inkml:trace contextRef="#ctx0" brushRef="#br0" timeOffset="14500.1887">30189 7077 0,'0'0'0,"-82"0"0,1 0 16,40 0-1,163 0 79,-40 0-94,0 0 16,41 0-16,0 0 15,-1 0-15,1 0 16,-41 0-16,-41 0 16,41 0-16</inkml:trace>
  <inkml:trace contextRef="#ctx0" brushRef="#br0" timeOffset="15083.1267">31826 6627 0,'0'0'16,"0"-41"-16,0 0 31,0 123 16,0-1-31,0 42-16,0 0 15,0 0-15,0-1 16,0 1-16,-41-41 0,41 0 16,0-42-16,0 1 15,0 0 1,-41-41 78,-41 0-79</inkml:trace>
  <inkml:trace contextRef="#ctx0" brushRef="#br0" timeOffset="15891.7838">21681 7567 0,'41'41'125</inkml:trace>
  <inkml:trace contextRef="#ctx0" brushRef="#br0" timeOffset="17061.8041">32112 7567 0,'0'41'609,"-41"-41"-609,41 82 16,-82-82 15</inkml:trace>
  <inkml:trace contextRef="#ctx0" brushRef="#br0" timeOffset="17896.9116">33257 6258 0,'0'0'0,"-41"-81"16,164 81 46,-41 0-62,0 0 16,-41 0-16,40 0 16</inkml:trace>
  <inkml:trace contextRef="#ctx0" brushRef="#br0" timeOffset="18270.0806">33216 6218 0,'0'40'62,"0"1"-62,0 0 16,0 82-16,0 41 15,0 40-15,-41-40 16,41-1-16,0 1 16,0 0-16,-81 81 0,-1 205 31,82-164-31,0-122 0,-82 40 15,82-81-15,0-41 16,0 0 0,0-41-16,0 40 15,82-81 1,-41 0 0,41-40-1,-82-42-15,0 41 16,0 0-16</inkml:trace>
  <inkml:trace contextRef="#ctx0" brushRef="#br0" timeOffset="18852.5476">24912 8099 0,'41'0'125</inkml:trace>
  <inkml:trace contextRef="#ctx0" brushRef="#br0" timeOffset="21324.9394">34280 7158 0,'-41'0'47,"82"0"78,0 0-125,41 0 0,81 0 31,-81 0-31,0 0 0,0 0 16,-41 0-16,0 0 15,-1 0 17</inkml:trace>
  <inkml:trace contextRef="#ctx0" brushRef="#br0" timeOffset="22520.0895">36039 6749 0,'0'-41'16,"0"0"-1,-41 41 48,-41 82-48,82 0 1,0-41-16,0 0 0,41 41 16,-41-41-1,82-41-15,-82 81 0,82 1 16,-82-41 0,82-41-16,-82 41 15,0 0 1,-41-41-1,-41 0 1,0 0 0,0 0-1,41 0-15,41-41 16,-122 41-16,122-41 0,41 41 62,40 0-46,1 82 0,0-82-1,0 0-15,-41 0 16,0 0-16,0-41 16,40 41-16,-40-82 15,41 82-15,0-163 16,-82 81-1,41 82-15,-41 82 47,0-41-47,0-1 0,0 42 16,41-82 31,40 0-32,-81-41 1,41-40 0,-41 40-16,41 41 47,-41 81-47,0-40 0,82-41 15,-82 82-15,41 0 16,0-82 15,82-82-15,-123 41-1,81 0-15,-81-40 16,82-1-16,-41 82 31,41 0-15,-82 82-1,82-1 1,-41-81 0,0 0-1,40 0-15,-40 0 16,-41-163 0,82 40-1</inkml:trace>
  <inkml:trace contextRef="#ctx0" brushRef="#br0" timeOffset="22665.0149">37348 6545 0,'0'-82'0</inkml:trace>
  <inkml:trace contextRef="#ctx0" brushRef="#br0" timeOffset="23108.7735">37921 6504 0,'41'-41'0,"-1"41"16,42 41 0,-82 41-1,0-1 1,-82 1 0,1 0-1,40-82 1,82 0 31,0 0-32,-1 0-15,42 82 16,0 0 0,-82 0-16,82-42 0,-82 1 15,0 41 1,0-41-1,-41-41-15,-41 41 16,0-41 0</inkml:trace>
  <inkml:trace contextRef="#ctx0" brushRef="#br0" timeOffset="23580.0647">38452 7036 0,'0'0'0,"41"-82"16,41 82 0,-41 0-1,-41 41 1,0 81-1,0-81 1,0 0-16,-82-41 16,82 123-16,-41-123 15,41 41 1,0-82 15,123-82-15,-123 41-16,82 1 15,-82-1 1,82 0-16,-82 41 16,0 123 15,-41 0-15,41 0-16,0-1 15,0 1-15,0-41 16,0 41-1,41-82-15,81 0 16,-40 0 0,0 0-16</inkml:trace>
  <inkml:trace contextRef="#ctx0" brushRef="#br0" timeOffset="23962.9201">36489 7690 0,'0'0'0,"-123"0"0,82 0 16,205 0 31,163-41-47,0 41 15,1 0-15,-1-82 16,-82 82-16,1 0 16,-83 0-16,1 0 15,-41 0 1,0 0-16,-42 0 0,-40 0 0,41 0 31</inkml:trace>
  <inkml:trace contextRef="#ctx0" brushRef="#br0" timeOffset="24518.8426">37921 8263 0,'0'-82'15,"0"41"1,-41 41 0,41-82-1,-82 82-15,41 0 16,41 41-16,-123-41 16,82 123-16,41-82 15,-81-41-15,81 82 16,0-42-1,41-40-15,40 0 32,1 0-32,-41-40 31,41-42-31,-82 0 16,41 0-1,-41 123 32,0 41-31,0 0-16,0-1 15,0 1-15,0 41 0,0 0 16,0-41 0,0-42-16,0 42 0</inkml:trace>
  <inkml:trace contextRef="#ctx0" brushRef="#br0" timeOffset="25336.2206">39189 6545 0,'0'0'0,"0"-41"16,0 0-1,0 0 1,123 41 15,-83 0-15,83 0-1,-41 0 1,0 0 0,0 0-1,-82 41 48,40-41-63,-40 123 15,0-82-15,0-1 0,0 42 16,0 0 0,0 41-16,-40 0 0,40 40 15,0 1-15,-123 40 16,123-40-16,-41 0 16,41-1-16,-82 42 15,82-42-15,0-40 16,0 0-1,-82-1-15,82 1 0,0-41 16,0 41-16,0-82 16,0 40-1,-41-81 48,1 0-63,-83 82 15,0-82-15,41 41 16,0-41-16,-40 123 16,-1-123-16,41 0 15</inkml:trace>
  <inkml:trace contextRef="#ctx0" brushRef="#br0" timeOffset="27985.8091">41030 7772 0,'-41'-41'16,"0"0"0,-41 41-1,123 0 48,82 0-48,-42 0-15,1 0 16,0 0-16,-41 0 16,41 0-16,-41 0 15,40 0 1,-81-82 0</inkml:trace>
  <inkml:trace contextRef="#ctx0" brushRef="#br0" timeOffset="28259.4101">41398 7445 0,'-82'-41'0,"41"41"15,41-82 1,-41 82 31,41 82-16,0 40-31,0-40 16,0 0-16,0 0 15,0 0-15,0 0 16,0-1-16,0-40 16,0 0-16,0 0 15</inkml:trace>
  <inkml:trace contextRef="#ctx0" brushRef="#br0" timeOffset="28644.5257">42257 7690 0,'0'0'0,"0"-82"16,0 41 0,0-40-1,0 40 1,-82 41 15,-41 81-31,41 83 16,1-41-16,81 0 15,-82-42-15,82 1 16,0 0-16,0 0 16,0 0-1,123-82 1,-1 0 0,1 0-1,-82 0-15,0-41 0,41 41 16</inkml:trace>
  <inkml:trace contextRef="#ctx0" brushRef="#br0" timeOffset="28840.4628">42789 8222 0</inkml:trace>
  <inkml:trace contextRef="#ctx0" brushRef="#br0" timeOffset="31982.2778">16935 12190 0,'0'-82'0,"0"41"15,0 0-15,0-41 16,0 41-16,41 41 15,41-41-15,0 41 16,-41 0-16,0 0 16,41 41-16,-41 82 15,-41-82 1,0 82 0,0-82-16,-41 122 31,-41-40-16,0-123 1,82 41-16,82-82 31,-41 41-31,41-123 16,-1 0 0,1 42-16,-41-1 15,-41 0-15,123-41 16,-123 82-16,0 0 15,41 41-15,-41-81 16,0 162 31,-123 42-31,123 41-16,-82 40 15,41 1 1,41-123-16,0-41 0,0 40 15,0-40 1,82-41 0,0 0-1,-41 0-15,0-41 16,81-81 0</inkml:trace>
  <inkml:trace contextRef="#ctx0" brushRef="#br0" timeOffset="32449.595">18204 11699 0,'0'0'0,"0"-82"0,0 0 31,40 41-16,1 41 1,41 41 0,-82 82-1,0-82-15,0 41 16,0-42-16,-41 1 16,-41 82-1,1-82-15,122-41 63,40 0-63,1 0 15,41 0-15,41 0 16,-124 0 0,42 0-1,0 0 1,-41 0 15,-41-82 0</inkml:trace>
  <inkml:trace contextRef="#ctx0" brushRef="#br0" timeOffset="43155.5713">21149 3354 0,'0'-41'15,"0"-81"1,-41 81-1,41 0-15,-82-41 16,41 82 0,-41 0-1,-40 0 1,40 0 0,82 41-1,-82 0-15,41 122 16,41-40-1,0 0-15,-82 40 16,82-40-16,0 0 16,0-41-16,0 40 0,0-40 31,0-41-31,0 0 0,0 41 16,82-82-1,41 41 1,-41-41-16,0 0 0,40 0 15,-81 0-15,0 0 16,41 0-16,-41 0 16,81-164-1,-81 123-15,-41-82 16,82 42-16,-82-1 16,82 41-16,-82-82 15,41 82-15,-41-122 16,0 81-16,0 41 15,0 0-15,0 0 16,0-41 0,-82 82-16,-41 0 31,42 0-31,40 0 0,0 0 16,41 41-16,0 0 15,0 0-15,0 0 16</inkml:trace>
  <inkml:trace contextRef="#ctx0" brushRef="#br0" timeOffset="45206.1293">20863 4622 0,'-82'0'16,"82"41"77,0 41-93,0-41 0,0 82 32,41-123-32,-41 81 0,41 1 15,40 0 1,42-82-1,-123 41 1,82-41-16,-41 0 16,81 82-1,-81-82-15,41 0 16,-41 0-16,0 0 16,82-41-1,-82 41-15,40 0 16,1 0-16,41 0 15,0 0-15,-1 0 0,42-41 16,-41 41 0,-41 0-16,40 0 0,-40 0 15,0-82-15,0 82 16,40-41-16,-40 41 16,0-82-16,0 82 15,41-41-15,-1 41 16,42 0-16,204-81 15,-204 81 1,-1 0-16,-40 0 16,0 0-16,-41 0 15,-1 0 1,-40-82-16,41 82 0,0 0 0,41 0 16,-1-41-16,1 41 15,0 0-15,0 0 16,81 0-1,-81 0-15,0 0 16,-1 0-16,1 0 16,0 0-16,40 0 15,1 0-15,0 0 16,-1 0-16,-40 0 16,0 0-16,-1 0 15,-40 0-15,0 0 16,0 0-16,41 0 0,40 0 15,1 0 1,-1 0-16,-40 82 0,-41-82 16,0 82-16,0-82 15,-1 40-15,83 42 32,-82-82-32,41 41 0,-82-41 15,-1 41-15,42-41 16,0 123-1,-82-82-15,82-41 16,-41 41 0,81 40-1,-40-81-15,-41 82 16,0-82-16,41 0 16,-82 82-16,41-82 31,-41 41 0,41-41-15,-41-82 62,0 41-63,0-41-15,0 1 16,-82 40 0,41 0-1,41 123 95,0-1-95,0 1 1,0 0-16,0-41 16,-41 0-1,0-41 1,-41 82-16,1-82 15,-42 41-15,41-41 16,41 81-16,-41-81 16</inkml:trace>
  <inkml:trace contextRef="#ctx0" brushRef="#br0" timeOffset="46993.65">24994 2741 0,'0'0'0,"0"-41"0,0 0 0,82 0 15,-82-41-15,0 41 16,0-41-1,-41 1 1,-41 81-16,0-41 16,-40 41-1,40-82-15,-41 82 16,0 0-16,1 0 16,-206 0-1,206 0-15,-1 0 0,0 0 16,41 41-1,1-41-15,-1 0 0,-41 41 16,-41 40 0,42-81-16,-42 82 15,1-82-15,-1 82 16,82-82-16,0 82 16,0-82-16,-40 123 15,40-82-15,41 40 16,-41-40-16,41 82 15,0-82 1,41 41-16,0-1 16,-81 42-16,81-41 15,0 0-15,-41-41 0,41 163 32,0-163-32,0 0 0,0 41 15,0 41-15,81-42 16,83 83-1,-82-82-15,82 0 16,-42-41-16,42 40 16,204 1-1,-204-82-15,81 0 16,-81 82-16,-1-82 16,1 0-16,245-41 15,-204-82 1,-83 42-16,42 40 0,-82-41 15,40 0-15,-40-41 16,41 41-16,0-81 16,-123 40-1,82 0-15,-82 1 16,0-1-16,81 0 16,-81 1-1,0-1-15,0 41 0,-41 0 16,-40-40-16,40 81 15,-82-41 1,41 82-16,0 0 16,1 0-16,-1 0 15,41 0-15,0 0 0,41 41 16,-82 0 0</inkml:trace>
  <inkml:trace contextRef="#ctx0" brushRef="#br0" timeOffset="47938.9639">23235 4459 0,'0'-41'16,"0"82"46,0 0-62,0 81 16,0 42 0,0-82-16,41-1 15,-41 1-15,0 0 16,0 41-16,41-41 16,-41-1-1,0-40-15,82 82 16,-82-82-1,0 41 1,0-164 78,-41 41-79,41-41 1,-41 82-16,41-41 16,-82-40-1,82 40 1,-41 41-16,41-41 31,0 123 32,0-42-63,0 1 15,0 0 1,41 41-16,-41-41 0,41-41 16,0 82-16,41-82 15,40 0 1,-40-82-16,0 41 15,0-41-15,41 41 0,-82-40 16,-41-42-16</inkml:trace>
  <inkml:trace contextRef="#ctx0" brushRef="#br0" timeOffset="51194.769">19472 12312 0,'41'0'16,"-41"-122"0,81 81-16,-81 0 15,0-41-15,0 41 16,0-41-1,0 41 1,-81 41 0,40 82-1,-41 0-15,82 0 16,-41 81 0,41-40-16,82-82 15,-41 0-15,0-41 0,40 123 16,1-82-1,-82-1 1,0 42 0,-41-82-1,0 41-15,-40-41 16,40 0-16,0 0 16,-41 0-16,41 0 15,0 0-15,-41-82 16,123 82 46,0 0-46,-41 41 0,82-41-16,-41 0 15,41 0-15,-41 0 16,-1 0-16,42-41 15,0 0 1,-41 41-16,-41-81 16,123 81-16,-123-123 15,41 123-15,-41-82 16,41 41 0,-41 82 15,0 41-16,0-41-15,0 0 16,0 41 0,81-1-1,-40-81 1,0 0 0,82-41-1,-82-81 1,-41 81-16,0 0 15,82-41-15,-82 123 32,41-41-17,-41 123-15,0-82 16,40-41 15,42 0 0,0 0-15,-82-82-16,41 82 31,-41 41-15,41-41 0,-41 82-16,41-42 15,41-40 1,-41 0-1,-41-40 1,0-83 0</inkml:trace>
  <inkml:trace contextRef="#ctx0" brushRef="#br0" timeOffset="51331.2508">20617 12067 0,'0'0'0,"0"41"32,82-41-17</inkml:trace>
  <inkml:trace contextRef="#ctx0" brushRef="#br0" timeOffset="51811.2965">21312 12394 0,'82'0'16,"-41"0"-1,-41 41 1,0 0-1,-41 41-15,-81 40 16,-1-81 0,246-82 31,-83-40-32,42 40-15,-41-41 16,41-41-16,-41 41 15,-41 1-15,82 40 0,-82-41 16,0 164 15,-41 81-15,41-81-16,0 0 16,-82-41-16,82 41 15,41-1 1,41-81-1,-41 0-15,40 0 16,-40-40-16,41-42 16</inkml:trace>
  <inkml:trace contextRef="#ctx0" brushRef="#br0" timeOffset="52552.4829">16445 10840 0,'0'0'0,"0"-41"16,-82 41-16,41 0 16,41-41-1,-82 41-15,0 41 16,82 41 0,-82 40-16,82 42 15,0 204 1,0-163-16,82 81 15,-82-81-15,82-1 0,-82-40 16,0-42-16,0 1 16,0 41-1,0-82-15,-41-42 16,-41 42 0,-40-82-1,81 0-15,0 0 16,-41 0-16,-41 0 15,41 0-15,1-41 16</inkml:trace>
  <inkml:trace contextRef="#ctx0" brushRef="#br0" timeOffset="53956.758">17181 15789 0,'0'0'0,"-82"0"16,82-82 0,0 1-1,0 40 1,0-41 0,41 82-16,-41-41 15,123 41-15,40 0 16,-122 82-16,41-41 15,-82 41-15,0-1 16,0 1-16,0 0 16,-41-41-16,-82 82 31,123-83-31,-81-40 0,81 82 16,0-123 15,0 0-31,41 1 15,-1-42-15,42 41 16,-41-82-16,41 41 16,-41 1-16,82-124 15,-123 164-15,81 0 16,-81-41 0,0 1-1,-41 203 32,41-40-31,-81 41-16,81 0 15,0-1-15,-41 1 16,41-41-16,0-41 16,0 40-16,0-40 15,82-41 1,-1 0-1,-40 0-15,0 0 0,41-81 16,-41 40-16,41-41 16,-82 41-16</inkml:trace>
  <inkml:trace contextRef="#ctx0" brushRef="#br0" timeOffset="54314.5775">18490 14930 0,'0'0'0,"0"-41"0,41 41 16,-41-41-16,82 41 15,-41 0 1,-41 41-1,0 41 1,-41 41 0,-41-82-16,41 41 15,-41-1 1,82-40 0,41-41 15,0 0-31,0 0 15,41 0-15,-1 0 16,1 0-16,0 0 16</inkml:trace>
  <inkml:trace contextRef="#ctx0" brushRef="#br0" timeOffset="54636.2007">19799 15094 0,'0'0'16,"0"-82"0,41 82-1,0-41 1,0 41-16,40 0 0,-40 0 16,0 0-16,41 0 15</inkml:trace>
  <inkml:trace contextRef="#ctx0" brushRef="#br0" timeOffset="55050.3223">19799 15053 0,'0'0'0,"-41"0"31,41 41 31,0 41-46,0 40-16,0-81 16,0 82-16,0-41 15,0 0-15,0 40 16,0 124-1,0-124-15,0 42 16,0-41-16,0 40 16,0-81-16,-82-41 15,82 41-15,0-41 16,0 0 0,41-41-16,-41 41 15,41-41 1,82 0-1,-41-41-15,-1-41 16</inkml:trace>
  <inkml:trace contextRef="#ctx0" brushRef="#br0" timeOffset="56414.7353">21190 15544 0,'0'0'0,"0"-123"15,0 82 1,0 0-1,-41 41 1,-41 0 0,82 41-16,-82 41 15,82 0-15,0 41 16,0 81 0,0-163-16,0 0 0,0 41 15,41-82-15,41 41 16,-41-41-16,0 0 15,81 0 1,-81-41-16,41-41 16,-41 41-16,-41 0 15,82-41-15,-82 0 16,82 42-16,-82-42 16,41 41-16,-41 0 15,0-41 1,0 123 31,0 0-47,0 0 15,0 41-15,0 122 32,0-163-32,0 41 15,41 0 1,40-82-1,42 0 1,-82-41-16,41-41 16,-82 41-1,0-41-15,41-40 16,-41 81-16,0-41 16,0 41-16,-123 41 15,82-82-15,0 82 16,-41 0-16,41 0 15,1 0-15,40 41 16,-82 0-16,82 123 31,0-83-31,0-40 0,0 0 16,41-41-16,0 0 16,40 82-16,1-82 15,41 0 1,-82-41-16,41 41 15,-41-82-15,40 41 0,-40-40 16,-41 40-16,82-41 16,0-82-1,-82 123-15,0 0 16,-41 41 31,41 41-47,0 41 15,0-41-15,0 0 16,82 41-16,-82-41 16,41 0-1,-41 81-15,41-122 16,-41 82-16,0-41 31,-123-41-31,82 0 16,-41 0-16,41 0 15,0 0-15</inkml:trace>
  <inkml:trace contextRef="#ctx0" brushRef="#br0" timeOffset="56907.8275">20413 15789 0,'-41'0'15,"0"0"1,-41 0-1,164 0 48,-41 0-63,40 0 16,1-41-16,0 41 15,0 0-15,41 0 0,-42 0 16,-40 0-1</inkml:trace>
  <inkml:trace contextRef="#ctx0" brushRef="#br0" timeOffset="57412.8653">22417 15503 0,'-41'-41'0,"41"0"16,41 41 15,-41-82-31,82 82 0,41 0 16,-83 0-1,-40 41 1,41-41-16,-41 41 16,0 0 15</inkml:trace>
  <inkml:trace contextRef="#ctx0" brushRef="#br0" timeOffset="58252.4947">22744 15503 0,'-41'0'15,"41"-41"17,0 0-1,82 41-15,-41 0-16,41 41 31,-82 41-31,0-41 0,0 0 15,0 40-15,0-40 16,-82 82 0,0-82-1,123-82 32,41-82-31,-82 42-16,82 40 15,-82 0 1,122-41-16,-81 0 16,-41 41-1,0 123 48,0 0-48,0 0-15,0-1 16,0 1-16,0 0 16,0-41-16,41-41 15,0 82-15,41-82 16,0 0-16,0 0 16,-41 0-16,-41-82 15</inkml:trace>
  <inkml:trace contextRef="#ctx0" brushRef="#br0" timeOffset="58852.5495">23685 15094 0,'0'-41'15,"0"0"1,82 41 31,0 123-32,-82-41-15,41-42 16,-41 1-16,0 0 16,0 41-16,81-41 15,-81 41 1,0 0-1,0-1 142,-40-40-142,40 0 1,-41 82 0,41-41-1,-82-41-15,82 40 16,-123-40-16,82 41 0,-41-41 15,41-41-15,1 82 16,-42-82-16,0 82 31</inkml:trace>
  <inkml:trace contextRef="#ctx0" brushRef="#br0" timeOffset="59941.1895">25608 15912 0,'-41'0'15,"41"-41"-15,-82 41 16,164 0 46,41 0-46,-1 0-16,205 0 31,-204 0-31,0 0 0,0 0 16,-82 0 0,81 0 62,-81 0-78</inkml:trace>
  <inkml:trace contextRef="#ctx0" brushRef="#br0" timeOffset="60606.481">27776 15217 0,'0'0'0,"0"-41"16,0 122 46,-41-81-62,41 82 16,-164 0 0,82-82-1,42 0 1,40-41 15,0-41-31,0 1 16,0 40-16,81-41 0,-40 82 15,0-41-15,41 41 16,41 0 0,-123 82-16,81 0 15,-81-1-15,0 1 16,0 0 0,0 41-16,-40-41 0,-42-1 15,41 42-15,-82-41 16,41 0-16,41-41 15,-40-1 1,40-40-16,41-122 47,0 81-47,41-41 16,81 41-16,-81 41 15,82 0 1,-41 41-16,-41-41 15,0 82-15,81 0 16,-122-1 0,82-81-16,-82 41 15,82-41 1,-41 0-16,0 0 0</inkml:trace>
  <inkml:trace contextRef="#ctx0" brushRef="#br0" timeOffset="61040.6616">28471 15667 0,'0'0'16,"0"-82"-16,41 82 0,41 0 15,-41 0 17,-41 82-17,0-1-15,0-40 16,-41 0-16,41 41 15,0-41 1,82-82 31,-82-41-47,41 41 0,-41 0 16,81-81-16,-81 40 15,0 41-15,0 123 47,0 0-31,0-1-16,0 1 15,0 41-15,0-41 16,82-1 0,0-81-1,-41-40 1,41-1-16,-41-41 15</inkml:trace>
  <inkml:trace contextRef="#ctx0" brushRef="#br0" timeOffset="61326.4598">29944 15012 0,'0'-82'15,"0"41"1,-82 82 15,0 41-31,41 41 0,41 40 16,-122 42-16,122-41 16,0-1-16,0 1 15,0-42-15,81 42 16,1-82-16,0-41 15,-41-41-15,0 0 16,82 0-16,-1-82 31,-122 0-31</inkml:trace>
  <inkml:trace contextRef="#ctx0" brushRef="#br0" timeOffset="63383.1914">20781 16526 0,'0'40'188,"82"-40"-188,-82 82 16,81 0-16,-81-41 15,82 41-15,-82 0 16,82 40-16,0-40 15,-41 0-15,40-41 0,1 41 16,0-41-16,82 40 16,81 42-1,-122-41-15,41 0 16,-42-41-16,1 40 16,0-81-16,81 82 15,-122 41 1,0-123-16,41 41 15,-1-41-15,42 82 16,-82-82-16,40 41 16,1-41-16,41 81 15,-1-81-15,42 82 0,40-41 32,-122-41-32,41 0 0,-1 0 15,-40 0-15,41 0 16,-42 82-16,1-82 15,123 0 1,-124 0-16,1 0 16,0 0-16,-1 0 15,42 0-15,0 0 16,-1 0-16,124 0 16,-83-41-1,-81 41-15,41 0 16,-42 0-16,1-41 0,0 41 15,-1 0-15,83 0 32,-123-82-32,41 82 0,-42 0 15,42-41-15,0 41 16,40 0 0,-40-81-16,-41 81 0,0 0 15,41-82-15,-42 82 16,-40 0-16,41-41 15,-41 41-15,41-41 16,-41 41-16,40-82 16,1 82-16,-41-41 0,82 41 15,-41-82 1,-82 41-16,82 41 16,-82-40-16,81 40 15,-81-82-15,123 82 16,-123-41-16,82 0 15,0 41 1,-82-41-16,41 41 16,-41-82-16,41 82 15,-41-41 1,81 41-16,-81-41 0,41 41 16,-41-81-16,41 81 15,-41-41-15,82 41 16,-82-41-1,41 41-15,-41-41 0,41-41 16,-41 0 15,0 41-15,0-40 0,0 40 15,-82 41 0,-41 0-15,41 81-1,42-81-15,40 41 0,-82-41 32,41 0-32,41-41 62,0-40-46,41 81-16,-41-41 15,82 41-15,-42 0 16,1 0 15,0 0-15,41 41-16,-82 40 15,0-40-15,41 0 16,-41 41-16,0 0 16,0-41 15,82-41-31,-41 0 31,-41-41-31</inkml:trace>
  <inkml:trace contextRef="#ctx0" brushRef="#br0" timeOffset="64912.3668">30312 15462 0,'82'0'79,"41"-41"-79,-42 41 15,1 0-15,0 0 16,163 0-1,-122 0-15</inkml:trace>
  <inkml:trace contextRef="#ctx0" brushRef="#br0" timeOffset="65957.9956">31785 15135 0,'0'0'15,"0"-41"-15,0 0 32,-41 41-1,-41 41-15,82 41-1,-82-1-15,82 1 0,0 0 16,0-41-16,82 0 15,0 82 1,-41-82 0,-41-1-1,-41-40 17,0 0-17,0 0-15,-82 0 16,41 0-1,41-40 1,41-42 0,41 82 15,0 41-31,41 0 31,0-41-31,0 81 16,-41-81-16,81 0 15,-40-41 1,-41 41-16,-41-81 16,82 81-16,-82-82 15,82 0-15,-82 0 16,41 0 0,-41 164 15,0 0-31,0-41 15,0 0-15,0 41 16,0-1 0,41-81-1,40 0 17,-81-40-32,41 40 15,-41-41-15,82-41 16,41 123 31,-123 41-47,41 40 31,0-122 0,40-41-15,-81-40-1,41 81-15,-41-82 16,41 82 15,-41 82-15,82-82 0,-82 81-16,82-81 15,-41 0 1,41 0-1,-82-41-15,0-40 16,81 40 0,-81-82-1</inkml:trace>
  <inkml:trace contextRef="#ctx0" brushRef="#br0" timeOffset="66112.041">32685 15094 0,'0'0'0,"0"41"63</inkml:trace>
  <inkml:trace contextRef="#ctx0" brushRef="#br0" timeOffset="66642.0071">33380 15257 0,'0'-81'0,"41"81"0,41 0 31,-41 0-15,-41 81-1,0-40-15,0 0 16,0 0-16,0 41 16,0-41-16,0 41 15,41-164 63,-41 0-78,122 0 0,-122 0 16,82 1-16,-82-1 16,41 82-1,-41 41 16,0 41-15,0 81 15,0-81-31,0-41 0,41-41 16,41 82-16,-41-82 16,40 82-16,42-82 15,-82-41-15</inkml:trace>
  <inkml:trace contextRef="#ctx0" brushRef="#br0" timeOffset="66909.4077">34403 14930 0,'0'0'0,"0"-82"15,0 123 16,41 0-15,-41 41-16,81 82 16,-81-1-16,0-40 15,0 41-15,0-1 0,-81 164 32,-1-204-32,41-41 0,-41 0 15,41-82-15,0 0 16</inkml:trace>
  <inkml:trace contextRef="#ctx0" brushRef="#br0" timeOffset="72108.5467">28021 16894 0,'0'81'219,"0"-40"-188,0 0-15,0 41 0,41 0-16,-41-41 15,82 41-15,-41-41 16,82 40-16,-42 1 16,-40-41-16,41 41 15,0-41-15,0 41 16,0-42-16,-42 1 0,1 41 15,41-82-15,-82 82 16,82-82-16,-82 82 16,123-82-16,-82 82 15,40-82 1,1 122-16,-41-122 0,41 82 16,0-41-16,-41 41 15,122 41 1,-40-123-16,0 81 15,40-81-15,42 82 16,-82-82-16,-1 82 16,42-82-16,204 41 15,-204-41-15,-1 0 16,42 82-16,-41-82 16,-1 0-16,-40 0 15,-41 0-15,163 82 16,-81-82-1,-1 0-15,42 0 16,-41 0-16,-1 0 16,1 0-1,-41 0-15,-42 0 0,1 0 16,0 0-16,0 0 16,41 0-16,-1 0 15,1 0-15,0 0 16,-41 0-16,40 0 15,1 0-15,0-41 0,-1 41 16,-40 0-16,0 0 16,41-82-1,-82 82-15,40-41 16,-40 41-16,0-82 16,41 82-16,41-41 15,-41-41 1,-1 41-1,1-40 1,-41 81-16,-41-41 0,82 0 31,41 41-31,-123-82 0,82 82 16,-42-41-16,42 0 16,41-41-1,-41 42 1,0-124-1,-1 123 1,-40-41-16,41 0 16,0 41-16,-82-40 15,82 81-15,-82-82 16,82 82-16,-82-82 16,81 41-16,1-82 15,-82 83 1,82-42-16,-82 41 0,41 41 15,-41-82-15,82 82 16,-82-82-16,41-41 31,-41 83-31,0-42 0,81 41 16,-81-41 0,0 41-1,0-41 1,0 41 15,41 41-31,-122 0 94,-42 0-79,82 82 1,0-82 0,41 41-16,-123-41 0,82 41 15,41-123 63,123 0-78,-82 42 16,41-1 0,-82-41-16,41 82 31,41 123-15,-82-42-16,81 1 15,-81 0-15,123 41 16,-82-82-16,-41-1 15,82 42-15,0 0 16,-82-41 0,40-41-1</inkml:trace>
  <inkml:trace contextRef="#ctx0" brushRef="#br0" timeOffset="75162.8999">35548 14889 0,'82'0'125,"41"0"-125,-1 0 0,1 0 16,0 0-16,40 0 15,-40 0 1,0 0-16,-41 0 0,-1 0 16</inkml:trace>
  <inkml:trace contextRef="#ctx0" brushRef="#br0" timeOffset="75477.2217">36366 14480 0,'0'0'0,"0"-41"0,-41 41 16,41 123 46,0 0-62,0 490 31,0-490-31,0 0 16,0-41-16,0-1 16,0 1-16,0 0 15,41-41 1</inkml:trace>
  <inkml:trace contextRef="#ctx0" brushRef="#br0" timeOffset="76234.7689">28471 16157 0,'41'0'203,"-41"41"-187,41-41 0</inkml:trace>
  <inkml:trace contextRef="#ctx0" brushRef="#br0" timeOffset="78583.224">37348 14889 0,'0'-41'16,"0"1"-1,82 40-15,0-82 16,-41 82-16,40-82 16,1 82-16,-41 0 15,0 0-15,41 0 16,-82 123-1,0-42-15,-82-40 16,0 41-16,0 41 16,-81 40-1,81-81-15,41-41 16,82-41 62,41 0-78,40 0 0,-40 0 16,41 0-16,0 0 15,-1 0-15,1-82 16,-41 82-16,-41 0 16,41 0 62,-41 0-63</inkml:trace>
  <inkml:trace contextRef="#ctx0" brushRef="#br0" timeOffset="78972.6445">39434 14398 0,'0'0'0,"0"-81"15,0 40 1,-41 41 0,-40 41 15,40 81-31,41 83 16,-82-1-16,82 42 15,0-83-15,0 1 16,0 0-16,0-82 15,0 40-15,123-40 16,-42 0 0,-40-82-16,41 0 15,0 0 1,0-41-16</inkml:trace>
  <inkml:trace contextRef="#ctx0" brushRef="#br0" timeOffset="79634.3869">31866 15789 0</inkml:trace>
  <inkml:trace contextRef="#ctx0" brushRef="#br0" timeOffset="80992.4926">32644 14398 0,'-41'0'47,"41"-81"-47,0 40 16,0 0 0,41-41-1,122-82 1,-81 83-1,41-42-15,-41 41 16,-1 0-16,1-40 16,41 81-16,0-41 0,40 0 31,-81 82-31,41-82 0,0 0 16,81 1-16,1 81 15,245-123 1,-205 0-16,1 123 15,-1-123-15,-81 123 16,-1-81-16,1 81 16,40-82-16,1 82 15,81-82-15,42 82 16,81 0-16,0 0 16,41 0-16,-82 0 15,41 0-15,-164 0 0,1 0 16,-83 0-16,1 0 15,-41 0-15,122 0 32,-81 82-32,-41-82 0,40 0 15,1 123-15,-1-123 16,1 40-16,-82-40 16,41 82-1,-123-41-15,81-41 16,-81 41-16,82-41 15,-82 82-15,41-82 16,-41 82-16,41 0 16,82-1-16,-41 42 15,-1-41 1,-81-41 0,0 41 15,41-82 31,-41 40-62,-41-121 63,41 40-63,0 0 15,0-41-15,0 41 16,-41 0 0,41 0-16,-40 41 31,40-81-31,0 121 94,40-40-79,-40 123-15,41-82 16,-41 0-16,82 41 0,-82-41 16,41 40-1,-41-40 1,0 41-1,-41-82 1,41 41 0,-123-41-16,1 0 15,122 41 1,-41-41-16,0 0 16</inkml:trace>
  <inkml:trace contextRef="#ctx0" brushRef="#br0" timeOffset="82886.1996">40866 14848 0,'-82'-81'15,"82"40"1,-41 41-16,41-41 15,-41 41 1,-81 82 15,122-1-31,0 1 16,0 82 0,0-123-16,41 41 15,40-1 1,42-81-1,-82 0-15,0 0 16,41-41-16,-41 41 16,0-40-16,40 40 15,-40-82-15,0 41 16,-41-82 0,0 82-1,0 123 48,0-41-63,0 0 15,0 41 1,0-1-16,82-40 16,0-41-1,0 0 1,-1-41-16,1-40 15,-82-1 1,82 41-16,-82 0 16,0-41-16,0 0 15,-41 1 1,0 40 0,-41 41-1,1 0-15,81 41 0,-82 81 16,82-40-1,0 0-15,0 0 16,41 0 0,0-82-16,40 0 31,42 0-31,-41 0 0,0 0 16,0 0-16,-1-41 15,1 41-15,0-123 16,-41 82-16,-41-41 15,82 0 1,-82 42 0,0-1 15,0 82 0,0 40-15,0-40-16,41-41 15,-41 82 1,81-82-16,-81 82 0,0 0 16,0-41 15,-40-41-15,-42 0-16,82 40 15,-41-40-15</inkml:trace>
  <inkml:trace contextRef="#ctx0" brushRef="#br0" timeOffset="83396.6578">42911 14889 0,'0'-41'15,"41"41"1,0 0 15,-41 82-15,0-41-16,0 0 16,0 0-16,-41 41 15,-41 0 1,123-82 31,0 0-32,41-82-15,41-41 16,-82 0 0,-41 82-16,81 41 15,-81-40-15,0 80 47,-81 1-47,81 82 31,0-82-31,0 41 0,0 0 16,41-82 0,81 40-1,-81-40-15,82-81 16</inkml:trace>
  <inkml:trace contextRef="#ctx0" brushRef="#br0" timeOffset="83719.0601">43852 14358 0,'0'-41'15,"41"41"1,82 81 0,-82 1-16,-41 41 15,82-41-15,-82 0 16,0-1-16,0 42 15,0 123 1,-82-124-16,-41 83 16,0 40-16,1-40 15,40-123-15,-41-1 16</inkml:trace>
  <inkml:trace contextRef="#ctx0" brushRef="#br0" timeOffset="86582.2513">44875 15135 0,'-41'0'0,"-41"0"15,41 0-15,0 41 0,123-41 63,41 0-47,0-41-16,122 41 15,-122 0 1,-1 0-16,-40 0 15,0 0-15,-41 0 16,0 0 0,41 0-16</inkml:trace>
  <inkml:trace contextRef="#ctx0" brushRef="#br0" timeOffset="86876.9754">45325 14889 0,'0'0'0,"-82"0"16,82-81-16,-41 81 16,41-41-1,0 122 32,0 42-47,0-41 0,0 82 31,0-83-31,0 1 0,0 0 16,0-41-16,82 0 16,-41-41-16</inkml:trace>
  <inkml:trace contextRef="#ctx0" brushRef="#br0" timeOffset="87213.3811">46552 14848 0,'0'0'0,"0"-40"15,0-42 17,-41 82-17,-82 0 1,83 82-16,-42-1 16,41 165-1,41-164-15,0-1 0,0 1 16,41-82-1,41 82-15,163-82 16,-122 0-16,-42 0 16,42 0-16,0 0 15,-41 0-15</inkml:trace>
  <inkml:trace contextRef="#ctx0" brushRef="#br0" timeOffset="93548.3909">8877 15912 0,'0'0'0,"-82"-41"15,0 41 16,123 0 16,0 0-31,0 0-16,123 0 16,-42 0-16,1-82 15,0 82-15,-1 0 16,1 0-16,0 0 15,-41 0 1,-41 0-16</inkml:trace>
  <inkml:trace contextRef="#ctx0" brushRef="#br0" timeOffset="93844.5585">9163 16485 0,'0'0'0,"-82"81"0,1-81 16,81 41 0,40-41 30,1 0-46,0 0 16,82 0-16,41 0 16,40-41-16,1 41 15,122-122 1</inkml:trace>
  <inkml:trace contextRef="#ctx0" brushRef="#br0" timeOffset="94449.0758">12395 16566 0,'0'82'63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31:57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13417 10103 0,'0'-81'16,"-40"81"-16,40-41 16,0-41-1,122 82 1,-40 0-1,-41 41-15,41 41 16,-82-1 0,0 1-1,-41-82-15,41 82 16,-41-82 0,41 82-16,-41-82 0,41-82 62,0 0-62,123 41 16,-123-40-16,82-83 15,-41 123 1,-41-41-16,0 41 16,0 82 30,0 41-46,0 41 16,0-41-16,0-1 0,0 1 16,0-41-16,0 41 15,0 0 1,40-82 0,42 41-16,-41-41 15,0 0-15</inkml:trace>
  <inkml:trace contextRef="#ctx0" brushRef="#br0" timeOffset="342.43">14440 10267 0,'-82'0'31,"123"0"1,0 0-17,41 0-15,0-82 16,40 82-16,-40 0 0,-41 0 15,0 0-15,41 0 16,-41 0-16,41 0 16,-82-41-1,41 41 1</inkml:trace>
  <inkml:trace contextRef="#ctx0" brushRef="#br0" timeOffset="664.7622">15667 9776 0,'0'0'0,"0"-82"0,0 1 16,0 40-1,0 123 32,0-42-47,0 42 16,0 0-16,0 0 16,0 0-16,0-1 15,0 1-15,0-41 16,0 0-1</inkml:trace>
  <inkml:trace contextRef="#ctx0" brushRef="#br0" timeOffset="966.5541">15913 9531 0,'0'-82'15,"41"82"1,0 0 0,-41 41-1,122 0-15,-122 0 16,41 81-16,-41-40 0,0 82 31,0-82-31,0-1 0,0 1 16,-41 41-16,-41-41 15,42 41-15,-42-42 16,41-40-16</inkml:trace>
  <inkml:trace contextRef="#ctx0" brushRef="#br0" timeOffset="1436.4604">13008 9531 0,'-81'-41'16,"40"41"0,0 0-1,41 82 1,-123 40-16,123 1 16,0 41-16,0-42 15,0 1-15,0 0 16,41-41-16,0 0 15,41-42-15,-1-40 0,42 123 16,0-123-16,0 0 16,-1 0-1,-40 0-15</inkml:trace>
  <inkml:trace contextRef="#ctx0" brushRef="#br0" timeOffset="1917.9364">12231 11085 0,'-123'0'0,"164"0"47,123 0-32,163 0-15,82 0 16,82 0-16,532 0 15,-532 0-15,-82 0 16,41 0-16,-123 0 16,0 0-16,1-123 15,-83 123-15,-81 0 16,-83-40-16,-40 40 31,-82 0 32</inkml:trace>
  <inkml:trace contextRef="#ctx0" brushRef="#br0" timeOffset="2665.8639">12190 12108 0,'0'-123'16,"0"41"-1,0 41 1,82 41-16,-41 0 16,0 41-16,-41 0 15,82 0-15,-82 0 16,0 82-16,0-41 0,-41-1 16,41-40-16,-41 41 15,41-41 1,0-123 31,82 0-32,-82 1-15,41-1 16,0-82 0,-41 123-16,0 0 15,0 82 32,0 41-47,0 0 16,0 81-1,0-40-15,0-82 16,0 0-16,0 41 16,122 0-1,1-82 1,-82 0-1,0 0-15,41 0 16</inkml:trace>
  <inkml:trace contextRef="#ctx0" brushRef="#br0" timeOffset="2885.6998">13131 12271 0,'82'0'63,"-41"0"-63,41 0 15,-1 0-15,1 0 16,0 0-16,-41 0 16,0 0-1</inkml:trace>
  <inkml:trace contextRef="#ctx0" brushRef="#br0" timeOffset="3102.8427">13622 12231 0,'0'-82'16,"-82"41"0,82 0-1,-41 41-15,41 82 47,0 0-31,0-1-16,0 124 15,0-123 1,0-1-16,0-40 0</inkml:trace>
  <inkml:trace contextRef="#ctx0" brushRef="#br0" timeOffset="3386.3482">13990 12026 0,'0'0'0,"82"-41"16,-82 82 31,0 41-47,0 163 31,0-163-31,0 0 16,0-41-16,0 41 15</inkml:trace>
  <inkml:trace contextRef="#ctx0" brushRef="#br0" timeOffset="3649.4754">14358 12026 0,'0'0'0,"0"-41"15,41 41 1,82 82 0,-123-41-1,0 41-15,41-1 16,-41 42-16,0 123 16,0-165-1,0 42-15,-82-41 0,82 0 16,-123 0-1,82-82-15</inkml:trace>
  <inkml:trace contextRef="#ctx0" brushRef="#br0" timeOffset="4016.4792">12231 12067 0,'0'0'0,"0"-41"0,-82 0 15,82-41-15,0 41 16,-81 41-1,40 0 1,-82 123 0,123 0-16,-41 81 15,41 124 1,0-165-16,0 1 16,82 40-16,-41-81 15,81-41-15,-40 0 16,0-82-16,164 41 15</inkml:trace>
  <inkml:trace contextRef="#ctx0" brushRef="#br0" timeOffset="4436.5537">15136 12067 0,'0'0'16,"0"-82"-16,0 0 31,0 123 1,-41 82-32,41 0 15,0 40-15,0-40 16,0 0-16,0-1 15,0-40-15,0 0 0,81-41 16,-40 41-16,41-82 16,0 0-1,0 0-15</inkml:trace>
  <inkml:trace contextRef="#ctx0" brushRef="#br0" timeOffset="4908.2729">15708 12476 0,'0'-41'15,"0"0"1,82 41 15,0 0-31,-82 82 16,0-41-1,0 41-15,0-41 16,0-1-16,-82 83 16,123-205 31,0 41-32,41 1-15,-41-42 16,40 41-16,-40-41 0,-41 41 15,41 41-15,-41-82 16,0 164 31,0-41-31,0 0-16,0 0 15,0 41-15,0-41 16,0 40-1</inkml:trace>
  <inkml:trace contextRef="#ctx0" brushRef="#br0" timeOffset="5133.6695">16567 12517 0,'-41'0'16,"123"0"15,-41 0-15,0 0-16,41 0 16,-41 0-16,0 0 15,81-41-15,-40 41 16</inkml:trace>
  <inkml:trace contextRef="#ctx0" brushRef="#br0" timeOffset="5726.5328">17549 12067 0,'0'0'0,"41"41"47,-41 0-31,0 81-1,0-40 1,0-41 0,-82-41-16,0 82 15,41-82 1,41-41-1,0 0 1,0-41-16,0 1 16,0-1-16,82 82 31,-41 41-15,-41 40-1,0 1-15,82 41 16,-82-41-16,0 122 15,-41-163-15,41 0 16,-123 41-16,82-41 16,-40-41-16,-1 0 15,41 0 1,41-82 0,0 0-1,0 41-15,0-41 16,82 82-1,0 41 1,-1 41 0,1 0-1,41 0 1,-82-82-16,0 0 16,40 0-16,-40 0 0</inkml:trace>
  <inkml:trace contextRef="#ctx0" brushRef="#br0" timeOffset="5967.4634">17999 11944 0,'0'0'0,"0"-82"16,82 82 15,-82 41-31,82 82 15,-82 82 1,0-83-16,0 1 0,0 0 16,0-1-16,-41-40 15,41 0 1,-82 0-16,41-41 16</inkml:trace>
  <inkml:trace contextRef="#ctx0" brushRef="#br0" timeOffset="6265.9542">18940 11290 0,'82'0'63,"40"0"-63,1 0 15,82 0 1,-164 0-16</inkml:trace>
  <inkml:trace contextRef="#ctx0" brushRef="#br0" timeOffset="6403.0564">19144 11535 0,'0'0'0,"41"0"31,82 0-31,0 0 15,-41 0-15,-1 0 16</inkml:trace>
  <inkml:trace contextRef="#ctx0" brushRef="#br0" timeOffset="7235.1051">24749 9817 0,'0'0'0,"81"-82"0,-81 41 16,0 1-16,0-42 0,0 123 47,0 81-47,0-40 15,0 0-15,-40 82 32,40-42-32,-41-81 0,41 0 15,-82 41-15,82-205 63,0 0-63,82-81 15,81-164 1,-163 245-16,82 41 16,-82 0-16,41 1 15,-41 40-15,82 41 16,-82-41 0,82 82-1,-82 41-15,81 81 16,-81-40-16,0 41 15,0-1 1,0 1-16,0-1 0,0-40 16,0-41-16,0 0 15,0 0-15,82-1 16,-41-81 0,-41-41-1</inkml:trace>
  <inkml:trace contextRef="#ctx0" brushRef="#br0" timeOffset="7483.5623">24094 9899 0,'0'0'0,"123"0"15,122 0 1,1 0 0,40 0-16,0-82 0,-40 82 15,-42 0-15,1 0 16,-1 0-16,-81-82 16,-82 82-1</inkml:trace>
  <inkml:trace contextRef="#ctx0" brushRef="#br0" timeOffset="7843.8665">23685 11208 0,'0'0'0,"41"0"32,82 0-17,122 0-15,82 0 16,1-41-16,326 41 15,-367 0-15,-42-82 16,-81 82-16,-1 0 16,-81 0-16,0 0 15,0 0 1</inkml:trace>
  <inkml:trace contextRef="#ctx0" brushRef="#br0" timeOffset="8395.615">23767 11903 0,'0'0'0,"0"-82"0,0-40 15,41 81 1,0 41 0,0 0-1,-41 82 1,0-1-16,0 1 15,0 0-15,0 41 0,0-82 16,0 0-16,-41 40 16,41-40-1,82-122 17,-82 40-17,81-82-15,-81 41 16,82-122-1,-82 122-15,0 41 16,0 164 31,0-42-47,0 1 0,-41 0 16,41 0-16,0 0 15,0 40-15,41-40 31,0-82-31</inkml:trace>
  <inkml:trace contextRef="#ctx0" brushRef="#br0" timeOffset="8600.122">24421 12108 0,'123'0'31,"0"0"-15,-41 0-16,-1 0 15,1 0-15,0 0 16,0 0-16,0-82 16</inkml:trace>
  <inkml:trace contextRef="#ctx0" brushRef="#br0" timeOffset="8850.524">24994 11821 0,'0'0'0,"-41"0"0,41-81 31,0 203 0,0 1-15,0-41-16,0 41 16,0-42-16,0 1 15,0 0-15,0-41 16,0 41-16</inkml:trace>
  <inkml:trace contextRef="#ctx0" brushRef="#br0" timeOffset="9078.8356">25526 11658 0,'0'0'0,"0"82"47,0-1-47,0 42 15,0 82 1,0-164 0,0 40-16,0-40 15,0 0-15</inkml:trace>
  <inkml:trace contextRef="#ctx0" brushRef="#br0" timeOffset="9402.9406">28144 10226 0,'41'0'47,"41"0"-32,40 0-15,83 0 31,-123 0-31,0 0 0,-42 0 16</inkml:trace>
  <inkml:trace contextRef="#ctx0" brushRef="#br0" timeOffset="9650.9229">28635 9817 0,'0'0'0,"0"-41"15,-82 41 32,82 82-47,0 41 16,0-1-16,0 1 16,0 0-16,0-41 15,0 0-15,41-1 0,-41-40 16,41-41-1</inkml:trace>
  <inkml:trace contextRef="#ctx0" brushRef="#br0" timeOffset="9950.1931">30639 9408 0,'0'0'0,"0"-82"16,0 246 15,0-41-15,0 204 0,0-245-16,-82-1 15,82-40-15,0 41 16,0 0-1,0-123 17,0 0-17,0-82-15</inkml:trace>
  <inkml:trace contextRef="#ctx0" brushRef="#br0" timeOffset="10346.4744">30476 9572 0,'0'0'0,"0"-82"0,41 82 16,-41-82-16,40 82 0,83 0 15,-82 0 1,0 0-16,41 41 16,-82 0-16,41 82 15,-41-82 1,0-1-16,0 42 16,-123-41-16,41 41 15,41-82-15,0 41 16,-40-41-1,162-41 32,42 41-47,-82 0 0,0 0 16,0 0-16,41 0 16,-82 82-16,41-41 15,-41 0-15,81 40 16,-81 1-1,-41 0 1,1-82-16,-42 82 16,0-82-16,0 0 15,82-41 1,-82-41 0,82 41-16</inkml:trace>
  <inkml:trace contextRef="#ctx0" brushRef="#br0" timeOffset="10607.571">29985 10676 0,'0'0'0,"-82"0"16,246 0 15,122 0-15,-41 0-16,-81 0 15,0 0-15,-42 0 16,-40 0-16,-41 0 0,41-41 16,-41 41-16</inkml:trace>
  <inkml:trace contextRef="#ctx0" brushRef="#br0" timeOffset="11200.2824">29985 11372 0,'0'0'15,"-41"0"-15,41-82 16,41 82 0,41 0-1,-42 0-15,1 41 16,-41 0-1,82 40-15,-82-40 0,0 0 16,0 41-16,-82 0 16,82-41-16,-81 40 0,81-40 31,-41-41-31,82-41 31,-41 1-15,81-1-16,1-82 15,-82 41-15,82 0 16,-82 41-16,0-40 16,0 40-1,0 123 32,0-1-47,0 1 16,0 41-16,0-41 15,0 40 1,0-40-16,0-41 0,82-41 16,-41 0-16,41 0 15,-42 0-15</inkml:trace>
  <inkml:trace contextRef="#ctx0" brushRef="#br0" timeOffset="11410.3067">30844 11658 0,'82'0'47,"-1"0"-31,247 0 15,-247 0-31,-40 0 0</inkml:trace>
  <inkml:trace contextRef="#ctx0" brushRef="#br0" timeOffset="12026.1937">31866 11290 0,'0'0'0,"82"0"63,-82 82-48,0 40 1,0-81-1,-41-41-15,0 41 16,1-41 15,40-82-15,0 0-16,0 1 16,0-83-1,40 164 1,42 0-1,-82 41-15,82 0 16,-82 41-16,0 122 16,0-122-1,0 41-15,0-1 16,-41-40-16,0 0 16,41-41-16,-122-41 15,122 82-15,-41-82 16,41-41-1,-82 0-15,82 0 16,41-41 0,41 82-1,-82 41 1,40-41-16,-40 41 16,41-41-16,-41 82 15,82-82-15,0 41 16,-41-41-16,41 0 15,0 0-15,-42-41 16</inkml:trace>
  <inkml:trace contextRef="#ctx0" brushRef="#br0" timeOffset="15119.5629">21435 14603 0,'0'0'0,"123"-41"47,163 41-31,-163 0-16,-41 0 15,-41 0-15</inkml:trace>
  <inkml:trace contextRef="#ctx0" brushRef="#br0" timeOffset="15253.9595">21722 14930 0,'-41'0'16,"122"0"15,83 0-31,41 0 16,-42 0-16</inkml:trace>
  <inkml:trace contextRef="#ctx0" brushRef="#br0" timeOffset="20404.1819">6627 11412 0,'82'0'78,"0"0"-62,-1 0-16,124 0 0,40 41 15,246-41 1,-164 0-16,-40 82 15,-83-82-15,42 0 16,-83 0-16,-40 0 16,0 0-16,40 0 15,-122 0 1,41 0-16,-41 0 16,-41-41-16,41 41 15,-41-41 16,-41 41-15,0 0 0,-41-41-16,41 41 15,1 0-15,-42-81 16,41 81-16,41-41 16,-82 41-1,82-41-15,-41 41 16,82 0 31,0 0-47,41 0 15,-41 41-15,40 0 16,-81 0-16,82 40 0,-82 42 16,0-82-1,0 41-15,-41 0 16,-40-1-16,81-40 15,-82 0-15</inkml:trace>
  <inkml:trace contextRef="#ctx0" brushRef="#br0" timeOffset="21853.6108">22908 9244 0,'0'0'15,"41"-81"-15,-41-1 16,0 0-1,-82 205 32,0-82-31,-41 40-16,42-40 16,-83 82-16,41-82 15,41 41-15,1-41 16,81 41-1,0-1-15,41-40 16,40-41 0,-40 82-16,41-41 15,41 123 1,-123-83-16,41 1 16,-41 0-16,0 0 15,0 0-15,0-1 16,-41-40-16,-205 123 15,124-41 1,-83-1-16,1-40 16,122 0-16,41-82 15,41 41-15,41-41 32,0 0-17</inkml:trace>
  <inkml:trace contextRef="#ctx0" brushRef="#br0" timeOffset="22024.3614">21926 11126 0,'0'0'0,"0"41"0,82 41 0,-82 0 16,0 40-16,0 1 16,0 122-1,0-81-15,0-41 16,-82 0-16,82 40 16,-41 42-16,41-42 15,0-40-15,0-41 16,82 0-16,41-1 0,122-81 15,-40 82 1</inkml:trace>
  <inkml:trace contextRef="#ctx0" brushRef="#br0" timeOffset="22864.2065">32562 9613 0,'0'0'0,"41"-41"15,41 41 1,-41 0 0,40 0-1,-81 41 1,0 81-16,-41 42 0,-122 327 31,163-287-31,-123 83 0,123-124 16,0-40-16,41 41 15,0-42 1,41-40-16,-41 0 0,40-82 16,1 82-16,-41-82 15,0 0 1,-41-123 0,0 41-1,0 0-15,0 42 16,0-1-16,-82 41 15,0 81-15,1 42 16,-1 82-16,0 40 16,0 41-16,0-81 15,1 40-15,-83 246 16,164-286 0,-123 40-16,82-122 15,-81 0-15</inkml:trace>
  <inkml:trace contextRef="#ctx0" brushRef="#br0" timeOffset="24241.7238">25976 15626 0,'0'0'0,"-123"0"0,0 0 16,1 0-16,40 0 15,0 0-15,0 0 16,41 0-16,164 0 47,123-41-47,122 41 15,123-82-15,163 82 16,123 0-16,287-123 16,-164 123-16,0 0 15,204 0 1,123 0-16,1 0 0,-206 0 15,-81 82-15,-164-82 16,-163 0-16,-205 0 0,-82 82 16,-81-82-1</inkml:trace>
  <inkml:trace contextRef="#ctx0" brushRef="#br0" timeOffset="25140.635">29576 16198 0,'0'0'0,"0"-41"0,0-81 15,41 81 1,-1 41-16,1 0 15,82 0-15,-82 0 16,0 41-16,-41 40 16,82 1-16,-123 123 15,0-123 1,-41 40-16,41-40 16,-41-41-16,82 0 15,-41-41-15,123-82 47,0 0-47,-41 1 16,0-1-1,41-82-15,-82 41 0,82 42 16,-82-1-16,0 41 16,0-41-16,0 41 15,0 164 32,0-41-47,-123 40 16,123 42-16,-41-41 15,41-1-15,0-40 16,0-41-16,82 41 0,40-41 31,-40-41-31,0 0 0,0 0 16,-41 0-16</inkml:trace>
  <inkml:trace contextRef="#ctx0" brushRef="#br0" timeOffset="25352.0301">30394 16444 0,'0'0'0,"82"0"47,-1 0-47,1 0 16,0 0-16,0 0 15,0 0-15,0 0 16,-42 0-16</inkml:trace>
  <inkml:trace contextRef="#ctx0" brushRef="#br0" timeOffset="25585.1624">30762 16116 0,'0'0'0,"-41"-81"16,41 162 31,0 1-47,0 41 15,0 245 1,0-286 0,0 0-16,0 0 15,82-82-15</inkml:trace>
  <inkml:trace contextRef="#ctx0" brushRef="#br0" timeOffset="25802.5817">31416 16076 0,'0'0'0,"-40"0"0,40 122 47,40-40-47,-40 0 16,0 41-16,0-42 15,0 1-15,0 41 16,0-82-16,0 0 16</inkml:trace>
  <inkml:trace contextRef="#ctx0" brushRef="#br0" timeOffset="26052.269">31785 15994 0,'0'0'0,"81"0"31,1 0-15,-41 82-16,-41 40 16,123 1-16,-123 122 15,0-122 1,0 0-16,-41-41 15,0 40-15,-41 1 0,0-82 16,-40-41-16</inkml:trace>
  <inkml:trace contextRef="#ctx0" brushRef="#br0" timeOffset="26398.1786">29371 15912 0,'0'0'0,"-41"-41"0,0 41 15,-40 0 1,-1 0 0,0 82-1,82 0-15,-82 122 16,82 42-16,0 40 16,41-41-16,82-40 15,-1-41-15,1-1 16,286 1-1,-245-164-15,-1 0 0</inkml:trace>
  <inkml:trace contextRef="#ctx0" brushRef="#br0" timeOffset="26788.2683">33012 16239 0,'0'0'0,"0"-123"15,0 83 1,-41 40 0,41 122 15,0 1-15,0 0-16,0 204 15,0-163 1,0-42-16,0-40 0,0-41 15,123 82 1</inkml:trace>
  <inkml:trace contextRef="#ctx0" brushRef="#br0" timeOffset="27253.4561">33380 16526 0,'0'0'0,"0"-41"16,41 41-1,82 0 1,-82 0 0,-41 122-16,0-40 15,0 0 1,0 0-16,0-41 15,-82-41-15,82 41 16,0-82 15,0-123-15,82 41-16,-42 42 16,42-1-16,-82-41 15,123 82-15,-123 0 16,41-41-1,-41 41-15,-41 123 32,41 41-17,-41-41-15,41 0 16,0-1-16,0 1 16,0 0-16,41 0 15,-41-41-15,41-41 16</inkml:trace>
  <inkml:trace contextRef="#ctx0" brushRef="#br0" timeOffset="27456.6915">34198 16648 0,'41'0'31,"0"0"-31,41 0 16,0 0-16,-1 0 15,1 0-15,41-82 16,-41 82-16</inkml:trace>
  <inkml:trace contextRef="#ctx0" brushRef="#br0" timeOffset="27808.2911">35384 16321 0,'0'0'0,"0"-82"0,0 41 31,123 41-31,-41 0 15,-41 0 1,-41 82 0,0-41-16,0 0 15,0 0-15,-41 41 16,0-1-16,0 1 16,41-41-16,-123-41 0,123 82 15,82-82 32,0 0-47,0 0 0,82-82 16,-83 41-1</inkml:trace>
  <inkml:trace contextRef="#ctx0" brushRef="#br0" timeOffset="28048.6918">36366 16035 0,'0'0'0,"0"-41"15,0 82 17,41 40-32,-41 42 15,0-41-15,0 41 16,0 40-16,-123 205 15,83-204 1,-42-41-16,0 0 16,-41-123-16</inkml:trace>
  <inkml:trace contextRef="#ctx0" brushRef="#br0" timeOffset="28986.6709">27776 13908 0,'0'0'0,"0"-41"16,0 163 30,0 1-46,0-41 16,0 41-16,0-42 16,-82 42-1,82-82-15,-41-41 16,41 82-16,41-164 47,0 0-32,-41-40-15,123-247 16,-123 165 0,81-1-16,-81 124 15,0 40-15,41-41 16,41 82 15,0 82-31,-41-1 0,41 42 16,-82 41-16,81 40 15,-81-81-15,0 0 16,0 40 0,0-122-16,0 41 15,0 0 1</inkml:trace>
  <inkml:trace contextRef="#ctx0" brushRef="#br0" timeOffset="29182.2869">27735 14235 0,'0'-41'15,"82"41"1,40 0-1,1 0-15,41-82 16,122 41 0,-163 41-16,-41-122 15</inkml:trace>
  <inkml:trace contextRef="#ctx0" brushRef="#br0" timeOffset="29427.6864">29044 13580 0,'0'-81'0,"0"-1"16,0 123 31,-82 40-47,82 1 16,-82 41-16,82 41 15,0-42-15,0 1 0,0 0 16,0-1-1,0-40-15,41-41 16,123 82 0,-123-123-16</inkml:trace>
  <inkml:trace contextRef="#ctx0" brushRef="#br0" timeOffset="29886.379">29412 13989 0,'0'0'0,"0"-40"0,0-42 16,82 82 0,-41 0-1,41 41 1,-82 81 0,0-40-16,0 41 0,0-82 15,-41 0-15,41 40 16,-82-81-16,82 41 15,0-122 32,82-1-47,-41 0 16,40-82 0,1 83-16,-82 40 15,41-41-15,-41 41 16,0 164 15,-82-1-31,82 1 16,-82 41-16,82-42 15,0-81 1,0 41-16,82-41 16,0-41-16,0 0 15,0 0-15,-41 0 16</inkml:trace>
  <inkml:trace contextRef="#ctx0" brushRef="#br0" timeOffset="30053.1138">30353 14358 0,'-41'0'0,"82"0"31,41 0-16,40 0-15,124 0 16,-164 0 0,-41-82-16</inkml:trace>
  <inkml:trace contextRef="#ctx0" brushRef="#br0" timeOffset="30404.2133">31130 13826 0,'0'0'16,"0"-82"-16,82 82 15,-41 0 1,0 82 0,-41-41-1,0 0-15,0 0 16,0 40-16,0-40 15,-41 0-15,0 41 16,41-41-16,-123-41 16,123 82-16,-41-82 15,41 81-15,0-40 32,123-41-17,-41 0 1,0-41-16,-41 41 0,40 0 15,-40-40-15</inkml:trace>
  <inkml:trace contextRef="#ctx0" brushRef="#br0" timeOffset="30674.1826">31826 13662 0,'0'-41'31,"40"41"1,-40 41-17,82 82-15,-82 0 0,0 40 16,82-40-16,-82 0 15,-41-1-15,41 1 16,-41 82 0,-41-205-16</inkml:trace>
  <inkml:trace contextRef="#ctx0" brushRef="#br0" timeOffset="30982.9327">33462 13826 0,'0'0'16</inkml:trace>
  <inkml:trace contextRef="#ctx0" brushRef="#br0" timeOffset="31244.469">32726 14153 0,'-82'0'0,"204"0"47,124 0-47,-83 0 16,165 0 0,-206 0-16,1-41 15,-41 41-15,-82-41 16</inkml:trace>
  <inkml:trace contextRef="#ctx0" brushRef="#br0" timeOffset="31461.9148">33421 13662 0,'0'0'0,"-41"0"31,41 123-15,0 41-16,0-42 16,0 124-1,0-124-15,0 1 0,82 0 16</inkml:trace>
  <inkml:trace contextRef="#ctx0" brushRef="#br0" timeOffset="32084.69">34321 13662 0,'0'82'31,"0"41"-31,0 40 15,0-40-15,-41 0 0,41-41 16,0 40-16,0-81 16,-41 0-1,41 0-15,0-123 47,0 0-31,0-40-16,41-287 15,-41 204 1,41 41-16,-41 124 16,123 40-16,-82 0 31,-41 40-15,0 1-1,0 41-15,0 0 0,-123 82 31,82-123-31,123-41 32,0 0-17,-1 0 1,1 0-16,0 81 16,0 42-1,-82-41 1,0 0-1,-41-82-15,41 81 16,-123-81-16,82 82 16,-41-82-16,42 0 31,40-41-31</inkml:trace>
  <inkml:trace contextRef="#ctx0" brushRef="#br0" timeOffset="32384.9517">35221 13580 0,'0'0'0,"0"-81"15,0 40 1,0 82 15,-41 40-15,41 42-16,-82 82 15,82-42-15,0 42 16,0-83-16,0 1 16,0-41-1,0 0-15,82-41 0,-41 41 16,0-82-16,41 0 15</inkml:trace>
  <inkml:trace contextRef="#ctx0" brushRef="#br0" timeOffset="32843.2202">35589 14071 0,'0'0'0,"0"-41"0,0-40 15,0 40 16,41 41-15,41 41-16,-82-1 16,41 1-16,-41 41 15,0-41-15,0 0 16,0 0-16,0 41 0,0-41 31,0-1-31,-41-40 0,41-40 47,0-42-47,82 41 16,-1-41-16,-40-41 15,-41 42-15,82 40 16,-82 0 0,0 123 15,-41-1-31,41 1 15,0 41 1,0-41-16,0-41 16,0-1-16,0 42 15</inkml:trace>
  <inkml:trace contextRef="#ctx0" brushRef="#br0" timeOffset="33023.5722">36325 14235 0,'41'0'32,"0"0"-32,0 0 0,41 0 15,-41 0-15,0 0 16,0 0-16,40 0 15</inkml:trace>
  <inkml:trace contextRef="#ctx0" brushRef="#br0" timeOffset="33268.54">36612 13908 0,'0'0'0,"-82"81"47,82 1-31,0 41-16,0-41 16,0 0-16,0-1 15,0 1-15,0-41 16,0 41-16</inkml:trace>
  <inkml:trace contextRef="#ctx0" brushRef="#br0" timeOffset="33516.8336">37062 13949 0,'0'-41'0,"0"82"47,0-1-47,0 42 16,0 41-16,0-41 16,0 0-16,0 81 15,0-122 1,0 41-16</inkml:trace>
  <inkml:trace contextRef="#ctx0" brushRef="#br0" timeOffset="33772.1922">37430 13744 0,'0'0'0,"0"-41"15,82 41 1,-41 0 0,40 0-16,-81 82 15,82 82-15,-82-42 0,0 1 16,82 122 0,-82-122-16,-82 0 15,41 40-15,-81-40 16,81-41-16,-41 0 15,41-82-15</inkml:trace>
  <inkml:trace contextRef="#ctx0" brushRef="#br0" timeOffset="34739.3585">13458 14317 0,'0'0'0,"-81"0"0,40 0 16,0 0-1,123 0 17,-1 0-17,-40 0-15,-41 81 16,82-40-16,-82 82 16,0-82-16,0 0 15,-41 41-15,-82-41 16,164-82 31,0 0-32,41-41-15,-41-82 32,41 83-32,-82-1 0,0 41 15,0 123 16,-41 40-31,41 1 16,0 0-16,0-41 16,0-1-16,0 42 15,82 41 1,40-82-16,1-82 16,0 0-16,0 0 15,-82 0-15</inkml:trace>
  <inkml:trace contextRef="#ctx0" brushRef="#br0" timeOffset="34926.0875">14481 14889 0,'41'0'47,"41"0"-32,40 0 1,1 0-16,-41 0 0,0-41 16,-41 41-16</inkml:trace>
  <inkml:trace contextRef="#ctx0" brushRef="#br0" timeOffset="35186.5439">15586 14358 0,'0'0'15,"0"81"32,0 1-47,0 164 31,0-165-31,0 1 16,0 41-16,0-82 16</inkml:trace>
  <inkml:trace contextRef="#ctx0" brushRef="#br0" timeOffset="35512.1706">16158 14276 0,'0'0'0,"0"-41"15,82 82 17,-41 41-32,-41 40 15,82 42-15,-82-41 16,0 122 0,-82-122-16,41-1 15,-41 1-15,0 0 16,-81-82-16,-1-41 15</inkml:trace>
  <inkml:trace contextRef="#ctx0" brushRef="#br0" timeOffset="35836.9423">12927 14439 0,'-41'0'16,"-82"0"-1,123 41 1,-82 123-16,82 163 15,0-163-15,0-42 16,0 1-16,123-41 16,0 0-16,40-82 15,42 41-15,-1-41 16</inkml:trace>
  <inkml:trace contextRef="#ctx0" brushRef="#br0" timeOffset="36236.2073">11699 16280 0,'0'0'15,"-81"0"-15,40 0 0,122 0 32,165 0-17,245 0-15,0 0 16,122 0-16,-81-41 16,0 41-1,-41 0-15,0 0 0,-1 0 0,-121 0 16,40 0-1,-164 0-15,-122 0 0,-41 0 16,-82 82 31,-41-82-47,-41 82 16</inkml:trace>
  <inkml:trace contextRef="#ctx0" brushRef="#br0" timeOffset="36778.6892">10759 17466 0,'0'-81'16,"40"81"31,-40 81-47,0 1 15,0 0-15,0 0 16,-40 0-16,40-42 16,-41-40-16,41 123 15,41-123 17,-1 0-32,42-123 31,0 83-31,-82-83 0,0 41 15,82 0-15,-82 41 16,0-40 0,0 121 15,0 1-31,-41 123 16,41-41-16,0-42 15,0-40-15,41 0 16,0-41-16,0 82 15,40-82-15,-40 0 16</inkml:trace>
  <inkml:trace contextRef="#ctx0" brushRef="#br0" timeOffset="36966.059">11454 17589 0,'0'41'15,"82"-41"17,40 0-32,1 0 0,0 0 15,0 0-15,-1 0 16,-40 0-16</inkml:trace>
  <inkml:trace contextRef="#ctx0" brushRef="#br0" timeOffset="37186.6084">11740 17425 0,'0'0'0,"0"82"31,0 0-15,0 0-16,41 0 15,-41-1-15,0 1 16,41 41-16,-41-82 16,41 0-1</inkml:trace>
  <inkml:trace contextRef="#ctx0" brushRef="#br0" timeOffset="37416.5075">12477 17303 0,'0'0'15,"0"82"17,81-1-17,-81 1-15,0 0 16,0 163-1,0-163-15,0 0 16,0-41-16</inkml:trace>
  <inkml:trace contextRef="#ctx0" brushRef="#br0" timeOffset="37678.1884">12763 17221 0,'0'0'0,"41"0"15,41 0 1,-1 0 0,-40 82-16,-41 40 15,82-40-15,-82 0 0,0 41 16,0-1-1,0 1-15,-123 0 16,83 41-16,-83-42 0,41-40 16,-41-82-16</inkml:trace>
  <inkml:trace contextRef="#ctx0" brushRef="#br0" timeOffset="37986.9518">10390 17303 0,'0'0'0,"0"-41"0,-81 41 31,40 0-31,41 82 0,-82 81 16,82 1-16,0 81 16,123 123-1,-42-204-15,83 0 16,41-42-16,40-122 16,41 82-16,205-123 15</inkml:trace>
  <inkml:trace contextRef="#ctx0" brushRef="#br0" timeOffset="38366.3164">13499 17548 0,'0'-41'15,"0"0"1,0-40 0,0 121 62,0-80-16</inkml:trace>
  <inkml:trace contextRef="#ctx0" brushRef="#br0" timeOffset="38624.385">13745 17139 0,'0'0'0,"0"82"47,-123 0-47,123 0 16,0 40-16,0 1 15,0 41-15,0-42 16,0 1-16,0-41 0,41 41 16,0-83-16,41-40 15,40 82-15,-81-82 16</inkml:trace>
  <inkml:trace contextRef="#ctx0" brushRef="#br0" timeOffset="39087.2612">14072 17630 0,'0'0'0,"-41"0"0,41-41 16,41 41-16,0 0 15,0 0-15,41 0 16,-1 0 0,-81 123-16,0-82 15,0 0-15,0-1 16,0 42-16,-40-41 16,40 0-1,0-82 16,81-41-15,-81 41-16,82 1 16,-82-42-16,82 41 15,-82-41-15,0 41 0,41 0 32,-41 123-1,0 0-31,0 41 15,0-42-15,0 1 16,0-41-16,41 41 16,41-82-1,122-41 1</inkml:trace>
  <inkml:trace contextRef="#ctx0" brushRef="#br0" timeOffset="39263.1316">15258 17753 0,'0'0'0,"41"0"31,41 0-15,0 0-16,-41 0 15,0 0-15,204 0 16,-122 0-1</inkml:trace>
  <inkml:trace contextRef="#ctx0" brushRef="#br0" timeOffset="39585.2228">16199 17344 0,'0'-41'0,"82"41"16,0 0 0,40 0-1,-81 82 1,-41-42-16,0 1 16,0 41-16,0-41 15,-163 41-15,163-41 16,-82 0-16,82 40 15,82-81 1,0 0 0,163-40-1,-163-1 1,0-82-16</inkml:trace>
  <inkml:trace contextRef="#ctx0" brushRef="#br0" timeOffset="39836.7707">17058 17016 0,'0'0'0,"0"-41"0,0 82 47,0 0-47,123 41 16,-123 82-1,41-42-15,-41-40 16,0 41-16,0 41 16,0-1-16,0-81 15,0-41-15,-41-41 16</inkml:trace>
  <inkml:trace contextRef="#ctx0" brushRef="#br0" timeOffset="40287.3573">16935 17221 0,'0'-41'0,"-40"82"32,-42 41-32,-82 0 15,0-42-15,-122 42 16,-327 82 0,163-164-16,-41 163 0,-82-163 15,164 82-15,0-82 16,122 82-16,1 0 15,-327 0 1,449 40-16,41-122 16,0 41-16,42-41 15,40 0-15,0 0 16,164 0 31,40 0-47,124-41 15,285-163 1</inkml:trace>
  <inkml:trace contextRef="#ctx0" brushRef="#br0" timeOffset="41145.4828">36325 16239 0,'0'-41'16,"-41"41"15,-81 0-31,-83 0 16,-81 41-16,-82-41 15,-1 123-15,-121-123 16,40 123-16,-614 81 15,573-122-15,123-82 16,41 123-16,81-123 16,164 41-16,1 40 31,122-81 16,-1 0-47,42-41 15</inkml:trace>
  <inkml:trace contextRef="#ctx0" brushRef="#br0" timeOffset="41954.6093">23440 19471 0,'0'0'0,"-41"0"16,82 0-1,40 0 1,42 0-16,41 0 16,-1 81-16,-81-81 0,-41 41 15</inkml:trace>
  <inkml:trace contextRef="#ctx0" brushRef="#br0" timeOffset="42058.4889">23562 19962 0,'0'0'0,"0"40"31,123-40-15,82 0-16,-1 0 15</inkml:trace>
  <inkml:trace contextRef="#ctx0" brushRef="#br0" timeOffset="42598.6184">25608 19430 0,'0'0'0,"0"-41"0,0 0 15,0 123 32,-41 81-31,41-40-16,-82 0 15,82-41-15,-82-41 0,0 40 32,82 1-32,0-164 46,41 1-46,41-288 32,41 206-32,-123 40 15,41 41-15,-41 0 16,82 82 15,-82 82-31,81 0 16,-81 0-16,0 41 0,0-1 15,82 1-15,-82 0 16,0-1-16,0-40 16,0 0-16,0 0 15,0-41-15,41-41 32,-41-82-32</inkml:trace>
  <inkml:trace contextRef="#ctx0" brushRef="#br0" timeOffset="42778.6485">25321 19716 0,'-81'0'0,"121"0"32,83 0-17,41 0-15,40 0 16,-81 0-16,-41 0 15,41 0-15,-42 0 16</inkml:trace>
  <inkml:trace contextRef="#ctx0" brushRef="#br0" timeOffset="42975.1369">26180 19675 0,'41'0'32,"41"0"-32,0 0 15,122 0 1,1 0-16,-41 0 16,-83 0-16</inkml:trace>
  <inkml:trace contextRef="#ctx0" brushRef="#br0" timeOffset="43228.3951">26753 19430 0,'0'0'0,"0"-82"0,-41 82 31,41 82-16,0 0-15,0 40 16,0 83 0,0-82-16,0-42 15,0 1-15,0 0 16,0-41-16,123 41 16,-82-82-16</inkml:trace>
  <inkml:trace contextRef="#ctx0" brushRef="#br0" timeOffset="43477.8334">27449 19512 0,'0'0'0,"0"-41"16,0 82 15,0 40-31,0 1 15,0 41-15,0-41 16,0 0-16,0-42 16,0 1-16,0 41 15,0-123 17</inkml:trace>
  <inkml:trace contextRef="#ctx0" brushRef="#br0" timeOffset="43851.7076">27449 19389 0,'0'0'0,"40"0"16,-40-41-16,82 41 15,-41 0 1,41 0 0,-82 123-1,0-42-15,0-40 0,0 0 16,-41 41-1,0-41-15,-41-41 16,41 82-16,1-82 16,162 0 15,-40 0-31,0 0 16,-41 0-16,41 41 15,-1 41 1,-40-1-1,-41 1 1,-41-41 0,0-41-16,-40 82 15,40-82-15,0 41 0,-41-41 32,82-82-32</inkml:trace>
  <inkml:trace contextRef="#ctx0" brushRef="#br0" timeOffset="44098.4007">28144 19389 0,'0'0'0,"41"-41"15,41 41 1,-1 0-1,-81 82-15,41 40 0,-41 1 16,0 0-16,0 122 16,0-122-1,-122 41-15,122-42 16,-123 1-16,41-82 16,41-41-16</inkml:trace>
  <inkml:trace contextRef="#ctx0" brushRef="#br0" timeOffset="44548.4534">25526 18898 0,'0'-41'16,"-41"41"-16,41-41 15,-41 41-15,41-41 16,-82 41 0,82 41-16,-122 41 15,-1 245 1,41-163-16,0 40 16,82-40-16,-82 41 15,82-42-15,0 164 16,82-163-1,123-82-15,40 0 16,1-82-16,-1 0 16,-81 0-16</inkml:trace>
  <inkml:trace contextRef="#ctx0" brushRef="#br0" timeOffset="45313.7915">29085 19512 0,'0'-41'16,"0"0"-16,0-41 16,123 82 15,-42 41-31,-40 82 15,-41-42 1,0 1-16,0 0 16,-82 0-16,42 0 15,-42-41-15,41 40 16,123-122 31,-41-40-32,40-1-15,-81 0 0,82-41 16,-82 1-16,82 40 16,-82 41-1,0 164 17,-41-1-17,41 206 1,0-247-1,41 42-15,41-82 16,0 41-16,-1-82 16,1 41-16,-41-41 15</inkml:trace>
  <inkml:trace contextRef="#ctx0" brushRef="#br0" timeOffset="46018.4097">31416 19552 0,'0'0'0,"-40"0"16,-1 0-1,82 0 79,40 0-78,1 0-16,41 0 15,0 0-15,122 0 16,-122 0-1,0-40-15</inkml:trace>
  <inkml:trace contextRef="#ctx0" brushRef="#br0" timeOffset="46618.5585">33094 19225 0,'0'0'0,"-41"0"47,-41 82-32,0-82 1,0 0-1,41 0 1,41-82 15,0 41-15,0 0-16,0 1 16,82 40-16,41 40 31,-82 42-31,-41 0 15,0 0-15,0 0 16,-41 81-16,-82-40 16,41-41-16,-40 41 0,40-83 15,0 42 1,41-82-16,-41 41 16,82-82-1,0 0 1,0-40-16,82 40 15,0-41 1,-41 82-16,41 0 16,-82 41-1,82-41-15,-1 82 16,42-1 0,0-81-16,-41 0 15,-1 0-15,1 0 16</inkml:trace>
  <inkml:trace contextRef="#ctx0" brushRef="#br0" timeOffset="47030.8486">33666 19389 0,'0'0'0,"0"-41"16,0 164 31,0-1-47,0 83 15,0-123 1,-81 40-16,81-81 16,0 0-16,-41 41 15,41-164 17,0 41-32,0-40 15,0-42-15,0 0 16,0 0-16,122 1 15,-81-42 1,41 164-16,0 0 31,-82 41-31,41 41 16,-41 40-16,0-40 16,0 41-16,0 0 15,0-1-15,0-40 16,0 0-16,0-41 0,0 0 15</inkml:trace>
  <inkml:trace contextRef="#ctx0" brushRef="#br0" timeOffset="47196.9094">33380 19921 0,'0'0'0,"123"0"31,81 0-15,1 0-16,-42 0 0,1 0 15,-41 0 1</inkml:trace>
  <inkml:trace contextRef="#ctx0" brushRef="#br0" timeOffset="47436.7364">34689 19798 0,'82'0'31,"0"0"-31,286 0 32,-286 0-32,-82-82 15</inkml:trace>
  <inkml:trace contextRef="#ctx0" brushRef="#br0" timeOffset="47686.4375">35016 19389 0,'0'0'0,"0"-82"15,0 123 17,0 82-17,0-1-15,0 1 16,0 0-16,0 0 15,0-42-15,0 1 16,82 82 0,41-164-1</inkml:trace>
  <inkml:trace contextRef="#ctx0" brushRef="#br0" timeOffset="47938.2755">36203 19184 0,'0'123'47,"0"0"-47,0-1 15,0 1-15,0 0 16,0-41-16,0 40 15,-82-81-15,82 0 16,41-41 0</inkml:trace>
  <inkml:trace contextRef="#ctx0" brushRef="#br0" timeOffset="48328.7874">36325 19143 0,'0'0'0,"41"-40"15,82 40 1,-41 0 0,-41 0-1,-41 81 1,0 1-16,0-41 16,0 0-16,0 41 15,-205 40 1,123-81-1,123-41 17,41 0-32,-41 0 15,82 82 1,-82-82-16,-41 82 16,81-41-16,-81 0 15,0 41-15,0-41 16,0 40-1,-81-81-15,-42 82 16,41-82-16,0 0 16,0 0-16,1 0 15,40 0-15,-41-82 16</inkml:trace>
  <inkml:trace contextRef="#ctx0" brushRef="#br0" timeOffset="49829.6464">14236 19716 0,'0'0'0,"0"-41"31,81 41-15,1 0-16,0 0 15,0 0-15,0 82 16,-82-41-16,41 41 16,-41-41-16,0 0 15,0 40 1,-82-40-16,41 41 0,-41-82 16,82 41-16,-41-41 15,205-82 16,-123 41-31,40-41 16,-40 1-16,-41-1 16,82 0-16,-82 0 15,0 41-15,0 0 16,0 82 15,-82 41-15,82 0-16,-41 41 15,41-42-15,0 1 16,0-41-16,0 41 0,82-82 16,82 41-1,40-41 1,-163 0-16</inkml:trace>
  <inkml:trace contextRef="#ctx0" brushRef="#br0" timeOffset="50024.7544">15504 20002 0,'82'0'47,"40"0"-47,1 0 16,0 0-16,-42 0 0,42 0 15,82 0-15</inkml:trace>
  <inkml:trace contextRef="#ctx0" brushRef="#br0" timeOffset="50248.8485">16976 19512 0,'0'0'0,"-41"0"15,41 122 32,0-40-47,0 41 0,0 0 16,0 40-16,0-40 16,41 163-1,41-204-15</inkml:trace>
  <inkml:trace contextRef="#ctx0" brushRef="#br0" timeOffset="52121.9503">19922 22743 0,'0'-41'15,"0"-41"1,-82 82-1,82 82 1,0 41 0,-41-41-16,-41 81 31,82-122-31,-41 41 0,41-41 16,0-123 30,0 0-30,123 0-16,-82 1 16,-41-42-16,123-82 15,-123 83-15,40-124 16,83 205 0,-82 41 15,41 123-31,-82 0 15,0 0-15,0 40 16,0 1-16,0 40 16,0 1-16,0-82 15,0-42 1,82 1-16,-82-41 16</inkml:trace>
  <inkml:trace contextRef="#ctx0" brushRef="#br0" timeOffset="52339.9209">19472 22866 0,'0'0'0,"-82"0"15,123 41 16,81-41-31,83 0 16,81 0-16,-40 0 16,40 0-16,-40 0 15,-83 0-15,-40 0 16</inkml:trace>
  <inkml:trace contextRef="#ctx0" brushRef="#br0" timeOffset="52538.93">21312 22866 0,'0'0'0,"-81"0"16,122 0 15,-1 0-31,42 0 16,0 0-16,0 0 0,0 0 15,-41 0-15,40-41 16</inkml:trace>
  <inkml:trace contextRef="#ctx0" brushRef="#br0" timeOffset="52788.6063">21599 22457 0,'0'0'0,"-41"0"16,41-41 0,0 82-1,0 41-15,0-1 16,0 165 0,0-164-16,0 40 15,0-40-15,0 0 16,0 0-16,41-41 15</inkml:trace>
  <inkml:trace contextRef="#ctx0" brushRef="#br0" timeOffset="53455.7894">22417 22498 0,'0'0'0,"0"-82"0,0 123 32,0 41-17,0 40-15,0 1 16,0 0-16,-41-42 16,41 42-16,-82 41 15,82-123 1,0 0-1,41-41 17,-41-82-32,0 0 15,0 0-15,0-41 16,41-122 0,-41 122-16,0 1 0,0 40 15,123 0-15,-41 41 16,-1 41-1,1 0 1,-82 41 0,0 41-16,0-41 15,0 41-15,0-42 16,-41 42-16,0-41 16,-40 41-16,40-82 15,41 82-15,-82-82 16,123 0 15,41 0-15,-41 0-16,-1 0 15,-40 41-15,82 0 32,-82 40-32,0 1 15,-41 41 1,-40-123-16,40 82 15,0-82-15,-41 82 16,41-82-16,0 0 16,41-41-1</inkml:trace>
  <inkml:trace contextRef="#ctx0" brushRef="#br0" timeOffset="53642.5568">23399 22866 0,'41'0'16,"40"0"0,1 0-16,0 0 15,-41 0-15,41 0 16</inkml:trace>
  <inkml:trace contextRef="#ctx0" brushRef="#br0" timeOffset="53777.1376">23481 23193 0,'0'0'0,"40"0"31,83 0-31,0-41 15,-41 41-15,0-82 16</inkml:trace>
  <inkml:trace contextRef="#ctx0" brushRef="#br0" timeOffset="54022.255">24871 22498 0,'0'0'0,"-41"81"63,41 1-63,0 0 16,0 0-16,0 41 15,-40-1-15,40 1 16,0 0-16,0-82 0</inkml:trace>
  <inkml:trace contextRef="#ctx0" brushRef="#br0" timeOffset="54589.4258">18776 24911 0,'0'0'0,"-82"-41"15,1 41 1,162 0 31,42-82-32,82 82-15,-83 0 16,42-41 0</inkml:trace>
  <inkml:trace contextRef="#ctx0" brushRef="#br0" timeOffset="55630.107">19963 24502 0,'0'0'0,"0"82"62,-41 0-62,-82-42 16,41-40-1,82-40 48,0-1-63,0-41 15,41 41 1,82-41-16,-41 82 16,-82 82-1,81-41-15,-81 82 16,0-42 0,0 1-16,-41 0 0,1 0 15,-1 41-15,-41-42 16,41-40-16,-41-41 15,82 82-15,-41-82 16,41-41 0,0-41-1,0 41 1,0 1-16,0-42 16,82 82-1,0 0 1,-82 41-1,41-41-15,-41 81 0,41-81 16,40 41 0,1-41-1,-41 0-15,41 0 16,-41 0-16,41-122 16,-82 40-1,0 0 1,0 41-16,0 0 15,0 0-15,0-41 16,82 42 0,-82 80 15,0 42-31,0 0 0,0 0 16,0 41-16,0-42 15,-41-40 1,41 0-16,0 41 15,-41-82-15,41-41 32,0 0-17,0 0-15,0-40 16,0-1-16,82-82 16,-82 41-16,81 1 15,-40 122 1,0 0-1,-41 81-15,82 1 16,-82 0-16,0 82 31,0-42-31,0 1 0,0-41 16,0-41-16,0 0 16</inkml:trace>
  <inkml:trace contextRef="#ctx0" brushRef="#br0" timeOffset="55801.0236">20290 25075 0,'82'0'31,"-1"0"-31,42 0 16,41 0-16,-41 0 16,-42-41-16</inkml:trace>
  <inkml:trace contextRef="#ctx0" brushRef="#br0" timeOffset="56034.9904">21190 25034 0,'41'0'16,"0"0"0,286 0-1,-245 0 1,-1 0-16,1 0 15,41 0-15,0 0 16,-82 0-16</inkml:trace>
  <inkml:trace contextRef="#ctx0" brushRef="#br0" timeOffset="56275.7638">21885 24706 0,'0'0'0,"-82"82"47,82-41-31,0 41-16,0 0 16,0 0-16,0-1 15,0 42-15,0-41 16</inkml:trace>
  <inkml:trace contextRef="#ctx0" brushRef="#br0" timeOffset="56911.197">22335 24788 0,'0'0'0,"0"41"47,0 41-47,0 41 15,0 40 1,0-122-16,-82 41 16,82 0-1,0-123 32,0 0-31,0 0-16,0-41 15,0 1-15,41-42 16,41 0 0,0 41-1,0 82 1,-41 41-1,-41 0-15,0 82 16,0-82-16,0 0 16,0 0-16,0 40 15,-123-81-15,123 82 16,-82-82-16,164-41 47,-41 41-32,0 0-15,0 0 32,40 0-32,-81 41 31,0 0-31,-81 41 16,40-82-1,0 0-15,-41 0 16,41 0 15,41-41-31</inkml:trace>
  <inkml:trace contextRef="#ctx0" brushRef="#br0" timeOffset="57137.2271">23399 25116 0,'82'0'31,"-1"0"-15,1 0-16,0 0 15,-41 0 1,41 0-16,-82-41 15</inkml:trace>
  <inkml:trace contextRef="#ctx0" brushRef="#br0" timeOffset="57278.9009">23521 25402 0,'82'-41'31,"0"41"-16,41-41-15,-82-41 16</inkml:trace>
  <inkml:trace contextRef="#ctx0" brushRef="#br0" timeOffset="58448.3651">24749 24747 0,'0'41'63,"0"41"-48,-41-82 735,-41 0-734,82 41 31,41-41 0,41 0-47,-1 0 0,1 0 15,41 0-15,0 0 16,-41 0-16,-42 0 15,42 0 1,-41 0 31</inkml:trace>
  <inkml:trace contextRef="#ctx0" brushRef="#br0" timeOffset="58688.8858">25894 24461 0,'0'0'15,"0"-41"1,-82 123 15,82 41-15,0-1-16,-82 42 15,82-82-15,0 41 16,0 40-16,0-40 16,0-41-16</inkml:trace>
  <inkml:trace contextRef="#ctx0" brushRef="#br0" timeOffset="63249.6794">30639 22784 0,'0'0'0,"0"-41"0,0 123 78,0 0-78,0-1 15,0 42-15,0-41 16,-82-41-16,82 0 16,-40 82-1,40-164 32,0-41-47,0 41 0,0-41 16,0-41-16,81 1 15,-81-1 1,0 0-16,82 41 0,-82 42 16,82-42-1,-82 123 1,123 81-1,-123 1-15,122 82 16,-122-42-16,82 1 16,-82-41-16,41-1 0,-41-40 15,82-41 1,-82 0-16,41-41 16</inkml:trace>
  <inkml:trace contextRef="#ctx0" brushRef="#br0" timeOffset="64622.0696">30844 22784 0,'0'0'0,"0"-41"0,-41 41 0,41-82 16,-41 82-16,41-41 16,-41 41-16,-41 123 15,82 0 1,0-41-16,0-1 16,0-40-16,0 41 15,0-41-15,123-41 16,-123 41-16,123-41 15,-82 0-15,0 0 16,81 0-16,-81 0 16,-41-41-1,41 41-15,-41-82 0,0-41 16,0 83 0,-41-1-16,0-41 15,-41 82-15,82-41 16,-81 41-16,40 41 15,41 82 1,-123-1-16,123 1 16,0 0-16,0-1 15,0-40-15,41-82 16,-41 82-16,82-82 16,-41 0-16,81 0 15,-81-41 1,41-41-16,-82 41 15,0 1-15,0-83 32,0 82-32,-41 41 0,0-82 15,-81 82 1,40 41-16,82 0 16,-41 82-1,41-82-15,0-1 16</inkml:trace>
  <inkml:trace contextRef="#ctx0" brushRef="#br0" timeOffset="70257.1516">20413 26261 0,'0'0'0,"-41"0"0,-41 0 16,41 0-16,-41 0 15,41 0 16,41-41 16,41 41-47,41 0 16,41 0-16,40 0 16,42-41-16,-1 41 15,42 0-15,40 0 0,41 0 16,1 0-1,122 0-15,40 0 0,42-123 16,0 123-16,0 0 16,-41 0-16,-123 0 15,368 0 1,-531 0-16,-42 0 16,-40 0-16,-82 0 15,-41-41 32</inkml:trace>
  <inkml:trace contextRef="#ctx0" brushRef="#br0" timeOffset="71726.4967">19185 25975 0,'-41'0'16,"41"-41"47,82 41-48,-41 0-15,0 0 16,41 0-16,0 0 15,-41 0-15,-1 0 16,1 0-16,41 0 0,-82-41 16,41 41-16</inkml:trace>
  <inkml:trace contextRef="#ctx0" brushRef="#br0" timeOffset="72101.956">19267 25647 0,'0'82'63,"0"-41"-48,0 0-15,0 0 0,82 41 16,-82-41 0,0-1-16,0 83 15,0-82 1</inkml:trace>
  <inkml:trace contextRef="#ctx0" brushRef="#br0" timeOffset="72971.5168">21517 25852 0,'41'0'109,"0"0"-109,41 0 16,-41 0 0,-1 0-16,1 0 0,41 0 15,-41 0 1,0 0 78</inkml:trace>
  <inkml:trace contextRef="#ctx0" brushRef="#br0" timeOffset="73993.3147">24094 25729 0,'41'0'78,"82"0"-63,-41 0 1,-41 0-16,81 0 16,-81 0-16,0 0 15,0 0-15,41 0 16,-82-82 0</inkml:trace>
  <inkml:trace contextRef="#ctx0" brushRef="#br0" timeOffset="74215.3138">24381 25484 0,'0'41'78,"0"40"-78,0-40 16,0 0-16,0 41 15,0 41-15,81-82 16,-81 0 0</inkml:trace>
  <inkml:trace contextRef="#ctx0" brushRef="#br0" timeOffset="75588.0982">22785 22498 0,'0'-41'16,"0"0"0,0-41-1,0 41 16,0 82 48,0 123-79,0 122 15,-41 0-15,41 42 16,0-1-16,-82 0 15,82 0-15,-81-40 16,81-1-16,-82-41 0,82-81 16,-41 0-16,41 40 15,0-81-15,-82-41 16,82-41-16,0 40 16,0-122 77,0-40-77</inkml:trace>
  <inkml:trace contextRef="#ctx0" brushRef="#br0" timeOffset="77634.8798">27449 26711 0,'0'-41'31,"0"123"32,-41 122-48,0-163 1,41 0 0,0 41-16,0-123 62,0 0-62,0 0 16,0 0-16,41-81 15,-41 40-15,81-82 16,-40 82 0,-41 0-16,41 82 0,-41-40 15,82 40 16,-82 40-31,41 124 32,-41-82-32,0 0 0,0 0 15,0-1-15,0-40 16,0 82 0,0-41-1,41-82 1</inkml:trace>
  <inkml:trace contextRef="#ctx0" brushRef="#br0" timeOffset="78125.9103">28267 26670 0,'41'0'31,"40"0"-31,1 0 16,41 0-16,0 0 15,-1 0 1</inkml:trace>
  <inkml:trace contextRef="#ctx0" brushRef="#br0" timeOffset="81318.0954">27367 26670 0,'41'0'63,"122"-41"-48,-122 41 1,0 0-16,0 0 16,41 0-16,0 0 15</inkml:trace>
  <inkml:trace contextRef="#ctx0" brushRef="#br0" timeOffset="81551.7866">27449 26629 0,'40'0'31,"42"0"-15,-41 0-16,41 0 15,0 0 1,0 0 0</inkml:trace>
  <inkml:trace contextRef="#ctx0" brushRef="#br0" timeOffset="82227.4782">29289 26629 0</inkml:trace>
  <inkml:trace contextRef="#ctx0" brushRef="#br0" timeOffset="82661.5721">28389 26956 0,'123'-41'125,"-82"41"-125,41 0 16,122 0-1,-163 0-15,0 0 16,-41-41-16</inkml:trace>
  <inkml:trace contextRef="#ctx0" brushRef="#br0" timeOffset="83156.6613">29289 26547 0,'0'-41'16,"0"-41"15,41 82-15,41 0 0,-41 0-1,41 82 1,-82-41-16,0 0 15,0 41 1,-41-41-16,41 0 0,-123 41 16,82-82-16,41 81 15,-122-81 1,122 41 15,81-41-31,1 0 16,0 0-16,0 0 15,-41 0-15,40-82 16</inkml:trace>
  <inkml:trace contextRef="#ctx0" brushRef="#br0" timeOffset="83412.5596">29944 26506 0,'0'0'0,"0"-41"16,0 0 15,0 82 0,0 0-31,-82 41 16,82 82 0,-41-82-16,41-1 15,0 42-15,0-41 16,0 0-16,0-41 15,0-1-15</inkml:trace>
  <inkml:trace contextRef="#ctx0" brushRef="#br0" timeOffset="83831.8088">30189 26874 0,'0'0'0,"82"-40"15,-41 40 1,0 0 0,0 0-1,-41 81 17,-41 42-17,-41-82 1,41-41-1,41 41 1,41-41 15,0 0-31,41 0 16,0 0 0,-41 82-1,-41-41-15,0-1 16,-41 42-1,-41-82 1,41 41-16,0-41 16,-123 82-1,123-82-15,-40 0 16,-42 0-16</inkml:trace>
  <inkml:trace contextRef="#ctx0" brushRef="#br0" timeOffset="85615.8322">35016 25975 0,'0'-41'0,"-82"41"15,82-41-15,0-41 16,0 123 31,0 82-47,0-1 15,0-40-15,0 82 16,0-123-16,0 40 16,0-40-1,0-123 48,0 1-63,0-1 15,0-41-15,41 41 16,-41-81 0,82 163-16,-82-41 15,82 41-15,0 0 16,-82 123 15,0-1-31,0-81 16,0 0-16,0 0 15,-82 82 1,0-123-16,123 0 47,41 41-31,0-41-16,0 81 15,-1-81-15,-81 82 16,82-82-16,-82 82 15,0-41 1,0 41 0,-82-82-16,1 82 0,40-82 15,0 0-15,-41 0 16,41 0 0,41-41-1,0 0-15</inkml:trace>
  <inkml:trace contextRef="#ctx0" brushRef="#br0" timeOffset="85787.1429">36039 26384 0,'0'0'0,"41"0"0,41 0 16,0 0-16,122 0 31,-122 40-31</inkml:trace>
  <inkml:trace contextRef="#ctx0" brushRef="#br0" timeOffset="85926.7042">36203 26588 0,'0'0'0,"41"0"31,40 0-15,1 0-16,0 0 0</inkml:trace>
  <inkml:trace contextRef="#ctx0" brushRef="#br0" timeOffset="86734.0035">37553 25975 0,'0'-41'0,"0"-41"32,0 164 30,-82-1-62,82 1 16,0-41-16,0 82 15,-41-123 1,41 82-16,0-1 16,0-40-1,0 41 1,0-41 0</inkml:trace>
  <inkml:trace contextRef="#ctx0" brushRef="#br0" timeOffset="87026.8512">37921 26261 0,'0'0'0,"0"-82"16,-41 164 31,41 0-32,-82-1-15,0 83 16,82-41 0,-123-41-16,123-1 15,0 1-15,0 0 16,0 0-16</inkml:trace>
  <inkml:trace contextRef="#ctx0" brushRef="#br0" timeOffset="87447.5518">37921 26670 0,'0'0'0,"81"0"0,1 0 31,0 0-31,-41 0 16,-41 41-1,0 0 1,0 41 0,0-1-16,-41-81 15,41 41-15,-82-41 31,123 0 1,41 0-17,-82 82-15,41-82 16,-41 123-16,41-123 16,-41 82-16,0-42 15,-41 42 1,-41-82-1,41 82-15,-82-82 16,83 0 0,40-41-1</inkml:trace>
  <inkml:trace contextRef="#ctx0" brushRef="#br0" timeOffset="87677.2198">38084 27938 0,'0'0'0,"41"0"31,41 0-15,0 0-16</inkml:trace>
  <inkml:trace contextRef="#ctx0" brushRef="#br0" timeOffset="90950.3274">21762 6463 0,'-40'0'78,"162"0"-15,1 0-63,0 0 15,-1-41-15,-40 41 16,-41 0-16,0 0 16,41 0-16,0 0 15</inkml:trace>
  <inkml:trace contextRef="#ctx0" brushRef="#br0" timeOffset="91193.8051">21762 6831 0,'82'0'46,"41"0"-30,0 0-16,40-82 16,-81 82-16</inkml:trace>
  <inkml:trace contextRef="#ctx0" brushRef="#br0" timeOffset="92923.2301">26262 5359 0,'0'-41'31,"0"-41"-16,41 82 1,-41-41 0,82 41-1,0 41 1,-41-41-16,0 41 0,81 41 16,-122-1-1,0-40-15,0 82 31,-82 0-31,1-42 0,-1-40 16,-41 41-16,0-82 16,82 41-16,1-41 15,121 0 17,1 0-17,82 0-15,-41 0 16,-42 0-16,42 0 15,-41 0-15,0 0 16,0 0-16,-42 0 16</inkml:trace>
  <inkml:trace contextRef="#ctx0" brushRef="#br0" timeOffset="93200.111">26099 6545 0,'-41'0'16,"163"0"30,42 0-46,81-41 16,-81 41-16,0 0 16,-42 0-16,1 0 15,-41 0-15,0 0 16</inkml:trace>
  <inkml:trace contextRef="#ctx0" brushRef="#br0" timeOffset="93740.2077">26508 7036 0,'0'0'0,"0"-41"16,0 0-1,81 41-15,1 0 16,0 0-16,0 0 16,0 0-1,-82 82 1,-41-82 0,0 81-16,0-81 15,-82 82-15,82-82 16,0 82-16,82-82 62,82-41-62,-41 41 16,-41 0-16,41 0 16,-41 41-16,40 82 15,-81-41 1,0-1-1,-81 1 1,-1-82-16,-41 82 16,41-82-16,0 0 15,1 0-15,40 0 16,-41-41 0,82-41-16,0 41 15,0 0-15</inkml:trace>
  <inkml:trace contextRef="#ctx0" brushRef="#br0" timeOffset="94911.3887">27694 6749 0,'0'-82'0,"0"42"16,0 121 31,0 42-32,0 0-15,-82 40 16,82 42 0,0-123-16,41 0 15,-41-1-15,82 1 16,-41 0-16,41-41 15,-1-41 1</inkml:trace>
  <inkml:trace contextRef="#ctx0" brushRef="#br0" timeOffset="95404.9324">28226 7036 0,'0'0'0,"0"-82"0,41 82 31,0 0-31,40 0 16,-81 82-16,0-41 15,0 81 1,0-81-16,-41 0 15,1-41-15,40 82 16,-41-82-16,163-123 63,-81 41-63,-41 41 15,82 1-15,-82-42 16,82 0-1,-82-41 1,0 205 31,0 0-47,0 0 0,0-1 16,0 1-16,0 0 15,0 0 1,82 0-16,-41-82 15,40 0-15,1 0 16</inkml:trace>
  <inkml:trace contextRef="#ctx0" brushRef="#br0" timeOffset="95595.1746">29126 7117 0,'41'0'16,"40"0"0,1 0-16,41 0 15,-41 0-15,0 0 16,-1 0-16</inkml:trace>
  <inkml:trace contextRef="#ctx0" brushRef="#br0" timeOffset="95861.5091">29576 6831 0,'0'0'0,"-82"-41"0,82 123 47,0 0-47,0 204 31,0-204-31,0 0 16,0 40-16,41-40 16,-41-41-16,82-41 15</inkml:trace>
  <inkml:trace contextRef="#ctx0" brushRef="#br0" timeOffset="96094.3069">30067 6872 0,'0'0'0,"0"-123"16,0 205 30,0 41-30,0-41-16,0-1 16,0 1-16,-82 0 15,82 0-15,0-41 16,0 0-16,41-41 16</inkml:trace>
  <inkml:trace contextRef="#ctx0" brushRef="#br0" timeOffset="96358.5873">30353 6708 0,'0'-81'16,"82"121"15,0 42-31,-82 0 15,40 41-15,-40-41 16,0-1-16,0 1 16,0 123-1,-81-83-15,81-40 16,-82-41-16,82 41 16,-41-82-16</inkml:trace>
  <inkml:trace contextRef="#ctx0" brushRef="#br0" timeOffset="96762.7216">31662 5972 0,'0'0'0,"0"-41"0,-41 41 16,82 0 31,82 0-47,286 0 31,-327 0-31,-1-82 16,1 82-16,0 0 15</inkml:trace>
  <inkml:trace contextRef="#ctx0" brushRef="#br0" timeOffset="97010.0572">32194 5481 0,'0'0'0,"0"-82"0,-41 82 32,41 41-17,0 82-15,0 41 16,0-1-16,0-40 16,0 0-16,0-1 15,0 1-15,0-41 0,41-41 16</inkml:trace>
  <inkml:trace contextRef="#ctx0" brushRef="#br0" timeOffset="97498.6448">33953 5522 0,'0'0'0,"0"-82"0,0 123 47,0 41-32,0 41-15,0-41 16,0-1-16,0 83 16,82-41-1,-82-82-15</inkml:trace>
  <inkml:trace contextRef="#ctx0" brushRef="#br0" timeOffset="97730.2585">33462 6586 0,'0'0'0,"82"0"47,-1 0-31,42 0-16,-41 0 15,0 0-15,41 0 16,-42 0-16,1 0 16,-41 0-16</inkml:trace>
  <inkml:trace contextRef="#ctx0" brushRef="#br0" timeOffset="98180.4394">33789 7036 0,'0'0'0,"41"-41"47,41 41-47,0 0 15,-1 0 1,-81 41 31,-40-41-47,-42 81 16,0-40-1,164-41 32,-41 0-47,40 82 16,1 0-1,-82-41 1,0 41 0,-41-82-1,0 122-15,-40-122 0,-1 41 16,-41-41-16,82 0 15,0 0 1,41-41-16,0-40 16,0-42-16</inkml:trace>
  <inkml:trace contextRef="#ctx0" brushRef="#br0" timeOffset="98849.4843">34934 7036 0,'0'-41'0,"0"0"16,-81 41 31,81 82-47,-41 40 15,41 1-15,0 0 16,0 81 0,0-81-16,41 0 15,0-41-15,40-42 16,-40-40-16,41 0 16</inkml:trace>
  <inkml:trace contextRef="#ctx0" brushRef="#br0" timeOffset="99389.2476">35384 7322 0,'0'-41'16,"41"41"15,0 0-31,0 0 16,41 0-1,-82 82-15,0 0 32,-82 40-32,41-81 15,123-41 63,-41-122-78,-41 81 16,82 0-16,-82-41 16,123 41-16,-123 0 15,0-41-15,40 82 0,-40-41 16,-40 123 15,40-41-15,-82 41-16,82 0 15,0 0 1,0-1 0,0 1-1,41-82 1,122-82-1</inkml:trace>
  <inkml:trace contextRef="#ctx0" brushRef="#br0" timeOffset="99740.2602">36489 7281 0,'41'0'62,"41"0"-62,40 0 16,1 0-16,-41 0 16,0 0-16,-41 0 15</inkml:trace>
  <inkml:trace contextRef="#ctx0" brushRef="#br0" timeOffset="100112.4803">37225 7117 0,'0'-81'15,"41"81"1,41 0 0,-41 0-1,-41 41-15,0 81 16,0-81-16,0 0 16,-41 82-1,41-82-15,-82-41 16,82 81-1,0-40-15,-41-41 16,123 0 15,0 0-31,0 0 16,40 0-16,1 0 16,41-122-1</inkml:trace>
  <inkml:trace contextRef="#ctx0" brushRef="#br0" timeOffset="100345.2074">38002 6872 0,'0'0'0,"0"41"47,0 41-47,0 0 15,0-1-15,0-40 16,0 123 0,0-41-16,0-42 15,-81 1-15,40 0 16,0-82-16,-41 41 16</inkml:trace>
  <inkml:trace contextRef="#ctx0" brushRef="#br0" timeOffset="101261.8776">25076 5195 0,'0'-82'16,"0"0"-1,0 0-15,0 1 16,0 40 0,-82 41-1,41 0 1,-82 122 0,123 124-16,-81 81 15,81 287 1,0-287-16,0-82 15,41 1-15,-41-83 16,0-40-16,0 0 16,0-41-16,0 81 15,0-122 1,-82-41-16,0 82 16,41-82-16,0 0 15,-41 0 1,41 0-16,1 0 0</inkml:trace>
  <inkml:trace contextRef="#ctx0" brushRef="#br0" timeOffset="102372.4757">38902 5686 0,'0'-82'16,"-81"-41"-1,40 82 1,-41-40-1,41 81 1,0 0 0,-41 81-1,82 1-15,-82 0 0,82 41 16,0-42-16,0 42 16,0-41-1,0 0 1,123-82-1,-82 0-15,82-41 16,-82-82 0,-41 41-16,82-40 15,-82 40-15,0-41 16,81 41-16,-81-40 0,0-1 16,0 41-1,0 0-15,0 41 0,0 123 63,0 0-63,0 0 15,0 0-15,0 81 16,0 83 0,82-124-16,-82-40 15,41-41 1</inkml:trace>
  <inkml:trace contextRef="#ctx0" brushRef="#br0" timeOffset="102746.5876">39189 5522 0,'0'0'0,"0"-82"0,82 1 16,40 40 0,-81 41-1,-41 81 1,0-40-1,0 0-15,-41 41 16,41-41-16,0 41 16,-41-82-1,82-41 17,41-82-17,-82 82 1,41 0-16,-41-40 0,82 81 31,-82 40-15,0 42-16,0 41 15,0 0-15,0-1 16,0 1-16,0-41 16,82 0-16,-1 0 15,165-82 1</inkml:trace>
  <inkml:trace contextRef="#ctx0" brushRef="#br0" timeOffset="102914.5178">40621 5808 0,'122'0'31,"-40"0"-31,41 0 16</inkml:trace>
  <inkml:trace contextRef="#ctx0" brushRef="#br0" timeOffset="103056.371">40743 6054 0,'0'41'0,"41"-41"16,205 0 0,-205-41-16</inkml:trace>
  <inkml:trace contextRef="#ctx0" brushRef="#br0" timeOffset="103766.1893">43320 5277 0,'0'0'0,"0"-82"15,0 0 1,41 82-16,41 0 16,-41 0-16,41 0 15,-82 41-15,0 41 16,0 122 0,-41-81-16,-41-41 15,41 0-15,-41 40 16,41-81-16,1 41 15,40-123 32,40 41-47,42-41 16,0 41-16,82-82 16,-1 82-16,42 0 15,-41 0-15,-42 0 0,83 0 31,-164 0-31</inkml:trace>
  <inkml:trace contextRef="#ctx0" brushRef="#br0" timeOffset="104030.8881">42748 6586 0,'0'0'0,"41"0"31,81 0-31,42 0 0,0-41 16,-1 41-16,246-41 31,-286 41-31,0 0 0,-41 0 15,-1 0-15</inkml:trace>
  <inkml:trace contextRef="#ctx0" brushRef="#br0" timeOffset="104502.4678">43279 7077 0,'82'0'31,"-41"0"-31,0-82 0,41 82 16,-41 0-16,-41 41 15,0 40 1,-41 42-1,0-82-15,-82 82 32,82-123-32,82 0 47,41 0-47,-41 0 15,82 0 1,-82 82-16,40 81 15,-81-122 1,-40 82 0,-1-82-16,-82 41 15,41-82-15,0 40 16,41-40-16,-40 0 16,-1 0-1,82-81-15,0-42 0,0-41 16</inkml:trace>
  <inkml:trace contextRef="#ctx0" brushRef="#br0" timeOffset="105417.4344">44711 6790 0,'0'0'0,"82"-163"15,-82 122 1,82-41-16,41-164 16,-123 83-16,81-83 15,-81 42-15,0 81 16,0 41-16,0 41 15,0-40-15,0 40 16,-41 123 31,41-1-47,-40 83 16,40 40-16,-82 42 15,82-82-15,0-42 16,0-40-16,0 0 15,0 0 1,82-41-16,40-41 16,-40 0-16,-41-41 15,0 41-15,-41-123 16,82 0 0,-41 82-16,-41-40 15,0 40-15,81 0 16,-81 82 15,0 40-15,0 1-16,0-41 15,0 41-15,0-41 16,0 0 0,82-41 15,-82-41-31,82 0 15,-82-41-15,82 41 16,0-41 0,-82 123-1,0 0 1,41 0-16,-41 41 16,0-41-16,41 0 15,40 41 1,42-82-1,-82 0-15,0 0 16,-41-41-16,82-82 0</inkml:trace>
  <inkml:trace contextRef="#ctx0" brushRef="#br0" timeOffset="105747.2727">46593 5563 0,'0'0'0,"-82"-82"0,82 41 15,-41 41 16,41 82-15,-122 41-16,122 40 16,-123 124-16,123 122 15,0-286 1,0-1-16,0-40 16,41 0-16,0 0 15,81-82 1</inkml:trace>
  <inkml:trace contextRef="#ctx0" brushRef="#br0" timeOffset="106272.1086">47002 6177 0,'0'0'0,"41"0"31,0 0-31,0 0 16,41 81-16,-82-40 16,0 0-1,0 41 1,-41 41-1,-41-123 1,123 0 15,41 0-31,-1-41 16,-40 41-16,41-82 16,-41 0-16,82-40 15,-123 40 1,0 41 15,-82 123 0,82-1-31,-82 1 16,82 0-16,0-41 16,0 41-16,41 0 15,41-82 1,-41 0-16,0 0 15</inkml:trace>
  <inkml:trace contextRef="#ctx0" brushRef="#br0" timeOffset="106446.243">48229 6258 0,'82'0'32,"0"0"-32,0 0 15</inkml:trace>
  <inkml:trace contextRef="#ctx0" brushRef="#br0" timeOffset="106744.6848">48556 5972 0,'0'0'0,"-81"0"0,81-41 31,0 82 0,0 41-15,0 0-16,0 40 15,0-40-15,0 0 16,0 0-16,0-41 16,0 0-16,0 40 15,41-81-15</inkml:trace>
  <inkml:trace contextRef="#ctx0" brushRef="#br0" timeOffset="107006.2018">48925 5972 0,'0'0'0,"0"-41"0,0 82 47,81 0-47,-81 41 0,0 41 15,0-42-15,0 1 16,0 0-16,0 41 31,0-42-31,0-40 16</inkml:trace>
  <inkml:trace contextRef="#ctx0" brushRef="#br0" timeOffset="107653.0916">48188 6422 0,'0'-82'15,"41"82"16,41 0-31,-41 0 16,0 0-16,41 0 16,40 0-16,-81 0 15,41 0 1,0 0-16,-41 0 16,0 0 30</inkml:trace>
  <inkml:trace contextRef="#ctx0" brushRef="#br0" timeOffset="108141.4877">49252 5481 0,'0'0'0,"0"-41"15,0 82 16,0 41-31,123 82 16,-82-42 0,-41 1-16,122 0 15,-122 0-15,0 81 0,0-40 16,0 40-16,0-40 16,-122-41-16,81 40 15,-41-40-15,41-41 16,41-41-16,-123-41 15</inkml:trace>
  <inkml:trace contextRef="#ctx0" brushRef="#br0" timeOffset="108762.7076">45448 8181 0,'-41'0'0,"-41"0"15,164 41 48,-1-41-47,1 0-16,41 0 15,41 0 1,-123 0-16,-41-41 15</inkml:trace>
  <inkml:trace contextRef="#ctx0" brushRef="#br0" timeOffset="109014.0445">45857 7936 0,'0'0'0,"-82"0"16,82-82-1,0 123 17,-82 40-17,82 1-15,0 41 16,0 0-16,0-1 16,0 1-16,0-41 15,0 0-15,0 0 0,41-82 16</inkml:trace>
  <inkml:trace contextRef="#ctx0" brushRef="#br0" timeOffset="109246.7455">46470 8181 0,'0'0'0,"0"41"62,0 41-62,0 40 0,0-40 16,0 0-16,0 0 16,0 0-16,0-1 15</inkml:trace>
  <inkml:trace contextRef="#ctx0" brushRef="#br0" timeOffset="109446.5748">46143 9122 0,'0'-41'16,"123"41"-1,-1 0-15,42 0 16,0 0-16,-42 41 16,-40-41-16,-41 41 15</inkml:trace>
  <inkml:trace contextRef="#ctx0" brushRef="#br0" timeOffset="109873.3299">46429 9694 0,'0'0'0,"41"-40"31,41 40-31,-41 0 0,41 0 16,-41 0-1,-41 81 1,0-40-16,-41 82 15,0-123 1,0 82-16,-82-82 16,41 122-16,42-122 15,80 0 17,1 0-17,41 0-15,0 0 0,-82 41 16,41-41-16,-41 41 15,41-41-15,-41 82 16,0 0 0,-41-82-16,-41 41 15,41-41-15,-41 0 16,1 0 0,-1 0-16,82-82 15,0 0 1</inkml:trace>
  <inkml:trace contextRef="#ctx0" brushRef="#br0" timeOffset="110637.7792">47534 9408 0,'123'0'47,"-83"-82"-32,42 82-15,-82-82 16,82 82-16,-82-122 16,41 81-16,-41-41 0,82-41 15,-82-122 1,41 204-16,-41-41 15,0 0-15,0 41 16,-41 82 31,-41 82-47,82-41 16,0 41-16,0-1 15,0 83 1,0-164-16,41 41 15,82-42-15,-42-40 32,1-40-32,-82-1 15,82-41-15,-82 41 16,82-41-16,-82 0 16,0 41-1,41 41 1,-41 41-1,0 41-15,0 82 16,0-123 0,0 40-1,41-81 17,40 0-17,1-81-15,-41 40 16,-41 0-1,82 41-15,-41 0 32,-41 82-17,41-82-15,-41 81 16,82 1 0,-41-82-1,81 0 1,-81 0-16,-41-41 15</inkml:trace>
  <inkml:trace contextRef="#ctx0" brushRef="#br0" timeOffset="110930.5297">49334 8426 0,'0'0'0,"-82"82"47,82 41-31,0 0-16,-82-42 16,82 42-16,0 0 0,0-41 15,0-1 1,0 1-16,82-41 15,-41-41 1,0 0-16,41 0 16</inkml:trace>
  <inkml:trace contextRef="#ctx0" brushRef="#br0" timeOffset="111433.8881">49579 8958 0,'0'0'0,"0"-41"16,0 0-1,41 41 1,82 0 0,-123 41-1,41-41-15,-41 82 16,0 0-1,0 0 1,-41-1 0,41-121 31,0-1-32,41 0-15,-41-41 0,122-41 31,-40 123-31,-82-82 0,41 82 16,-41-40-16,0 121 47,0 1-31,0 41-16,0-41 15,0-1-15,0-40 16,0 0-16,0 41 15,41-82 1,0 0-16,123-82 16</inkml:trace>
  <inkml:trace contextRef="#ctx0" brushRef="#br0" timeOffset="111650.711">50561 9040 0,'41'0'47,"0"0"-47,41 0 15,-1 0-15,-40 0 16,0 0-16,41 0 15,-41 0-15</inkml:trace>
  <inkml:trace contextRef="#ctx0" brushRef="#br0" timeOffset="112001.9731">51297 8754 0,'0'-82'0,"41"82"32,82 0-32,-82 41 31,-41 41-15,0-1-1,-41 42-15,41-41 16,-123-41-16,82 81 15,123-122 48,41 0-47,-82 0-16,40 0 15,1-40-15</inkml:trace>
  <inkml:trace contextRef="#ctx0" brushRef="#br0" timeOffset="113493.4433">51870 8467 0,'82'0'47,"-41"82"-47,40 0 15,-40 0-15,-41 0 16,82 40-16,-82-40 16,0 0-16,0 0 0,-41-1 15,0 1-15,-40 41 16,-1-41-16,-41 0 16,82 40-16,0-81 15</inkml:trace>
  <inkml:trace contextRef="#ctx0" brushRef="#br0" timeOffset="113740.5219">52565 9081 0,'82'0'32,"41"0"-17,0 0-15,81 0 16,-122 0 0,0 0-16,-41 0 15</inkml:trace>
  <inkml:trace contextRef="#ctx0" brushRef="#br0" timeOffset="114031.0853">52974 8835 0,'0'0'0,"-81"-81"16,81 162 31,0 42-31,0-41-16,0 0 15,0 0-15,0-1 0,0 1 16,0 0-1,41 0-15</inkml:trace>
  <inkml:trace contextRef="#ctx0" brushRef="#br0" timeOffset="114380.8102">53833 8672 0,'0'0'0,"0"-82"15,0-41 1,0 82 0,-40 41-1,-1 0 1,-41 41-16,41 82 15,41 0-15,-123-1 16,123 1-16,0-41 16,0 0-16,0 0 15,0-1-15,82 1 16,0-82 0,-41 0-16,41 0 0,-1 0 15,1 0 1</inkml:trace>
  <inkml:trace contextRef="#ctx0" brushRef="#br0" timeOffset="114529.1391">54529 9204 0,'0'0'0,"0"40"78</inkml:trace>
  <inkml:trace contextRef="#ctx0" brushRef="#br0" timeOffset="114820.966">52565 10881 0,'0'0'0,"-81"0"0,40 0 0,204 0 47,205-82-47,-40 0 16,-1 82-16,-82-123 15</inkml:trace>
  <inkml:trace contextRef="#ctx0" brushRef="#br0" timeOffset="115009.1891">53097 11290 0,'0'0'0,"-82"-41"0,205-82 16,41 41-1,122 82 1,41-82-16,-81 82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35:08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16854 5768 0,'-41'0'16,"-82"0"-1,246 0 48,-1 0-63,-40 0 16,246 0-1,-206 0 1,-40 0-16,-41 0 15,41 0-15,-41 0 16</inkml:trace>
  <inkml:trace contextRef="#ctx0" brushRef="#br0" timeOffset="533.3195">21067 5890 0,'-41'-41'32,"164"41"30,-41 0-46,-41 0-16,-1 0 15,42 0 1</inkml:trace>
  <inkml:trace contextRef="#ctx0" brushRef="#br0" timeOffset="3677.2358">38657 1677 0,'0'0'0,"0"-82"0,0 0 15,0 1 1,-82 81-16,82-41 15,-41 41-15,0 41 32,41 81-17,0 42-15,0 286 32,0-246-32,0 124 0,0-83 15,0-81-15,0-42 16,0 1-16,0-41 15,0 0-15,0-41 16,-122 41-16,81-82 0,0 40 16,-82-40-1,82 0 1,41-40 0,0-83-16</inkml:trace>
  <inkml:trace contextRef="#ctx0" brushRef="#br0" timeOffset="4713.1506">39393 2168 0,'0'0'0,"0"-82"16,0 0 0,0 1-16,-81 40 15,40 41 1,41 81 0,-41 1-16,41 123 15,0-123 1,0 40-16,82-81 0,-42 41 15,1-41 1,41-41-16,-82 82 16,41-82-16,-41 41 15,0 40 1,-82-81 0,41 0-16,0 0 15,-40 0 1,-42-40-1,123-1-15,-41-41 16,41 41 0,41 41-1,41 82 17,-41 0-32,81-82 31,-81 0-31,41 81 0,0-81 15,0 0-15,-1 0 16,1-122 0,-82-1-1,82 82-15,-82-41 16,0 0 0,0 164 15,0 0-16,0 0 1,0-41 0,41-41-16,0 82 15,41-82 1,-82-41 0,41 41-1,-41-41-15,41 41 16,-41-82-16,81 0 15,-40 82 17,0 41-17,41 0 1,0-41 0,-41 0-1,0 0 16,40 0 1,-40 0-17,0 0 1,41 0 0,41 0-1,-123-41 16</inkml:trace>
  <inkml:trace contextRef="#ctx0" brushRef="#br0" timeOffset="4888.9619">40457 2045 0,'0'0'0,"41"0"47,41 0-47,-82 123 16,41-123-16</inkml:trace>
  <inkml:trace contextRef="#ctx0" brushRef="#br0" timeOffset="5327.2052">40866 2291 0,'82'0'15,"0"0"1,-82 122 15,0-81-31,0 0 0,0 0 16,0 41-1,0 0 1,0-123 15,41 0-15,-41 0-16,81-41 16,-81 41-16,82 0 15,-82-40-15,0 40 16,0 122 31,0-40-47,0 0 15,0 0-15,0 41 16,0-41-16,0 0 0,164 41 31,-82-82-31,40 0 0,-40 0 16</inkml:trace>
  <inkml:trace contextRef="#ctx0" brushRef="#br0" timeOffset="5528.9305">41766 2618 0,'123'0'31,"-42"0"-15,1 0-16,0 0 16,-41 0-16,82 0 31</inkml:trace>
  <inkml:trace contextRef="#ctx0" brushRef="#br0" timeOffset="5791.3196">42339 2291 0,'0'0'0,"0"-82"16,-41 82-16,41 82 62,41-41-62,-41 40 16,0 1-16,0 41 15,0 41-15,0-83 16,41 42-16</inkml:trace>
  <inkml:trace contextRef="#ctx0" brushRef="#br0" timeOffset="6761.9689">43075 2372 0,'0'-81'16,"0"40"-1,-82 41 1,41 41 15,41 0-31,-82 122 16,82-40-1,0 0-15,0-42 16,41 1-16,-41-41 0,164 41 31,-82-82-31,-41 0 0,0 0 16,-1 0-16,42-82 15,0 0 1,-82-40-16,82-1 16,-82 41-16,0 41 15,0 0 1,0 82 15,0 41-15,-41 41-16,41 40 15,0-122-15,0 0 16,41 41 0,41-82-1,-41 0 1,40-41 0,-81-41-16,0 0 15,41-40-15,-41-1 16,0 41-16,0 0 15,-41 1 1,-40 40-16,-1 41 16,0 41-1,82-1-15,-41 83 16,41 0 0,0 0-16,0-42 0,0 1 15,0-41-15,41 41 16,41-41-1,0-41 1,-41 0-16,40 0 16,42-41-16,-82-41 15,-41 0-15,82 1 16,-82-42-16,0 0 16,0 41-16,0 41 15,0 82 48,0 82-48,0-82-15,41 41 16,-41-41-16,0 0 16,0-1-16,0 42 15,0-41-15,0 0 16,-41-41-1,41 41-15,-41-41 16,41-82 15</inkml:trace>
  <inkml:trace contextRef="#ctx0" brushRef="#br0" timeOffset="7173.46">44466 2413 0,'82'0'31,"-41"0"-15,-41 82 0,0-41-16,0 82 15,0-82 1,81-41 46,-81-82-62,123 0 16,-123-41-16,41 42 16,-41 40-1,0 122 16,0 42-31,0-41 16,0 41 0,0-41-16,0-42 15,0 1-15,123 41 16,-42-82 0,1-41-16</inkml:trace>
  <inkml:trace contextRef="#ctx0" brushRef="#br0" timeOffset="7375.1572">45448 2086 0,'0'0'0,"0"41"31,0 41-15,81 163-1,-81-122-15,0 0 16,0-1-16,-81 42 15,-1 0-15,41-42 0,-41 42 16,41-82 0,-82-41-16</inkml:trace>
  <inkml:trace contextRef="#ctx0" brushRef="#br0" timeOffset="7937.9852">39148 1636 0,'0'0'0,"-82"205"16,82-83 0,0 42-16,0 41 15,0 81-15,0-41 16,123-40-16,-41-42 16,122 1-16,42-123 0,-83-41 15</inkml:trace>
  <inkml:trace contextRef="#ctx0" brushRef="#br0" timeOffset="8799.7678">38575 6177 0,'0'0'0,"0"-41"15,-82 41-15,-40 0 16,81 0-1,0 0 17,82 0 46,81-82-78,42 82 0,0 0 15,40-82-15,1 82 16,40 0-16,-40 0 16,-1-41-16,-40 41 15,-41 0 1,-1 0-16,1 0 0,-41 0 16,-82-82-16</inkml:trace>
  <inkml:trace contextRef="#ctx0" brushRef="#br0" timeOffset="9429.8911">38452 6463 0,'0'0'0,"-81"0"16,-1 0-1,205 0 17,40-41-17,83 41-15,40-82 16,0 82-16,1-122 0,-42 122 16,41-82-1,1 82-15,-42-82 0,-81 82 16,-41-82-1,-42 82-15,-81-41 16,0 123 297</inkml:trace>
  <inkml:trace contextRef="#ctx0" brushRef="#br0" timeOffset="10157.2269">41684 5113 0,'0'-82'16,"0"41"0,-41 123 30,-41 0-30,41 41-16,-40-41 16,40-42-16,-82 42 15,41-41-15,0 41 16,42-82-16,-42 82 16,41-82-16,-41 41 15,0-41 1,41 0-1,41-41 1,0 0-16,0 0 16,0 0-16,0-41 15,41 41-15,82-40 32,-123 40-32,82 41 0,0 0 15,-82 41 1,122 40-16,-122-40 15,123 82 1,-41-82-16,-41 41 16,40-41-16,-40 40 15,41-81-15</inkml:trace>
  <inkml:trace contextRef="#ctx0" brushRef="#br0" timeOffset="10309.6938">42461 5645 0</inkml:trace>
  <inkml:trace contextRef="#ctx0" brushRef="#br0" timeOffset="12340.7678">17835 7608 0,'0'0'0,"0"-82"0,0 42 0,0-1 16,0-41-16,0 41 31,-41 41-15,1 41-16,-42 41 15,82-1 1,-41 1-16,41 0 0,0-41 15,0 41-15,82-82 16,-41 82-16,-1-82 16,-40 41-16,123-41 15,-123 81-15,-41-40 32,0-41-32,0 0 0,-40 0 15,40 0-15,0 0 16,-41 0-16,41 0 15,41-41-15,-82-40 16,82 40-16,-41 0 16,123 123 31,0-1-32,0-81-15,-41 41 16,0-41-1,40 0-15,-40 0 0,0 0 16,41 0-16,-41 0 16,0-204-1,41 163-15,-82 0 16,0-41-16,0 41 16,41 123 30,-41-41-46,0 0 16,0 41-16,81-41 16,-40-41-1,41 0 17,0-41-32,-41-41 15,-41-41 1,41 123 31,-41 41-47,82-41 15,-82 41 1,41-41 0,-1 0-1,42 0 16,-41 0 16,0 0-47,-41 41 16,82-41-16,0 0 16,-41 0-1,40 0-15,-81-41 16,0-82-1</inkml:trace>
  <inkml:trace contextRef="#ctx0" brushRef="#br0" timeOffset="12887.8772">19390 7404 0,'41'-41'15,"0"41"1,40 0 0,-81 82-1,0-1 1,0-40-16,0 0 16,-40 41-1,80-123 32,-40 0-47,82-41 16,-82 1-16,41-1 15,-41 0-15,82 0 16,-82 164 15,0 0-15,0 0-16,0-1 15,41 1-15,41 0 16,81 41 0,-81-123-16,0 0 15</inkml:trace>
  <inkml:trace contextRef="#ctx0" brushRef="#br0" timeOffset="13075.7138">20494 7608 0,'41'-82'31,"41"82"-15,0 0-16,0 0 15,0 0 1</inkml:trace>
  <inkml:trace contextRef="#ctx0" brushRef="#br0" timeOffset="13224.3413">20617 7772 0,'0'0'0,"41"0"16,41 0-1,0 0-15,-1 0 16,42-41-16,-82 41 15</inkml:trace>
  <inkml:trace contextRef="#ctx0" brushRef="#br0" timeOffset="13519.0823">21640 7199 0,'0'-82'0,"0"1"16,0 122 31,0 40-47,0 42 16,0 122-1,0-163 1,0-41-16,41 41 15,81 0 1,-40-82-16,-41 0 16,0 0-16,-41-82 15</inkml:trace>
  <inkml:trace contextRef="#ctx0" brushRef="#br0" timeOffset="13690.6067">21476 7322 0,'0'0'16,"123"0"-1,40 0 1,1 0-16,-41 0 16,-41 0-16</inkml:trace>
  <inkml:trace contextRef="#ctx0" brushRef="#br0" timeOffset="15018.2537">17672 9122 0,'0'0'0,"0"-41"16,-41-41-16,41 41 15,-41 41-15,-41 0 32,0 0-32,82 123 15,-41 40-15,41 42 16,0 0 0,0-165-16,82 42 0,0-82 15,-41 41-15,0-41 16,82 0-16,-83 0 15,83-41 1,-41-81-16,-82 40 16,82 0-16,-82 0 15,0 0-15,0-40 16,0 40-16,0 0 16,0 123 15,0 41-31,0 40 15,0 1 1,0-41-16,0 0 0,0-41 16,0 40-1,82-81-15,-1 0 16,-40 0-16,0 0 16,-41-40-1,82 40-15,-82-82 0,82 41 16,-82-41-16,0-41 15,0 1-15,0-1 16,0 41-16,-41 41 16,-41 41-16,41-82 15,-41 82 1,1 41-16,81 41 16,-41 0-16,41 41 0,0-1 15,0 1-15,0-41 16,41-82-16,81 41 15,-40-41-15,0 0 16,0 0-16,-41 0 16,41 0-16,-42 0 15,42-123-15,-41 82 16,41-163 0,-41 122-16,-41-41 15,0 82-15,0 0 16,-82 41 15,82 41-15,-41 41-16,41-41 15,41 41-15,-41-1 16,82 42-16,-82-41 16,0-41-16,41 41 15,-41-41-15,0 40 16,0 1-1,-82-82 1,82 41-16,-41-41 16,41-41-1,0-41-15</inkml:trace>
  <inkml:trace contextRef="#ctx0" brushRef="#br0" timeOffset="15407.3004">19267 9163 0,'0'0'0,"82"0"16,-41 0-1,0 0-15,-41 41 16,82-41-16,-82 81 16,0-40-16,0 0 15,0 41-15,0-41 16,40-123 31,-40 0-32,82 0-15,0-122 32,-82 163-32,0 123 46,0 41-46,0-42 16,0 83 0,0-123-16,82 41 15,41-82-15,81 41 16,-81-41-16</inkml:trace>
  <inkml:trace contextRef="#ctx0" brushRef="#br0" timeOffset="15894.6754">20699 9040 0,'0'0'0,"0"-123"15,0 41 1,-41 82 15,-41 0-15,82 41-16,-123 41 15,123 41-15,0 40 0,0-81 16,0 0-16,0-41 16,0 82-1,41-123-15,0 0 16,0-41 0,-41 0-1,82-41-15,-82 0 16,82 0-16,-82-81 15,0-1-15,0 1 16,0 40-16,0 41 16,0 0-1,0 164 17,-41 82-17,41-82-15,0 40 0,0 1 16,0 41-16,0-42 15,0-40-15,0 0 16,82 41 0,-41-123-16</inkml:trace>
  <inkml:trace contextRef="#ctx0" brushRef="#br0" timeOffset="16292.0182">20944 9326 0,'0'0'0,"0"-122"16,82 122-16,-82-82 16,123 82-1,-82 82 1,-41-42 0,0 1-16,0 0 15,0 41-15,0-41 16,0 0-1,0-82 32,0 0-47,82-41 16,-82 0-16,40 1 16,-40-1-16,0 164 46,0-1-46,0-40 16,0 41-16,0-41 16,0 41-1,0-41 1</inkml:trace>
  <inkml:trace contextRef="#ctx0" brushRef="#br0" timeOffset="16456.6518">21844 9244 0,'82'0'32,"-41"0"-17,82 0-15,-82 0 16</inkml:trace>
  <inkml:trace contextRef="#ctx0" brushRef="#br0" timeOffset="16608.7813">21967 9531 0,'0'0'0,"82"0"62,-41 0-62,41 0 16</inkml:trace>
  <inkml:trace contextRef="#ctx0" brushRef="#br0" timeOffset="17379.8543">23317 9081 0,'0'0'0,"0"-82"16,0 0-1,-41 82 1,-41 0-16,0 82 16,82 0-1,-41 0-15,41-1 16,0 42-16,0-41 15,0 0-15,0 0 16,0-41-16,0-1 16,41-40-1,41 0-15,-82-81 16,123 40 0,-123-41-16,82-123 15,0-40-15,-82 40 16,0 42-16,0 40 15,0 41-15,0 0 16,0 42 0,-41 40 31,41 122-47,0 206 31,0-165-31,0 1 15,0-42-15,0 1 0,0-41 16,41-41 0,-1 41-16,1-82 15,41-41 1,-82 0-16,82 0 16,-82-82-16,123-122 15,-82 81 1,-41 1-16,0 81 15,0 0-15,0 41 16,0 123 31,0 41-47,0 40 0,0 1 16,0-41-1,0-1-15,0-40 16,0 0-16,0 0 0,0-41 15,0 40 1,122-81 0,-81 0-16</inkml:trace>
  <inkml:trace contextRef="#ctx0" brushRef="#br0" timeOffset="17541.1095">23767 9367 0,'0'0'0,"41"0"16,0 0-16,41 0 16,-1 0-16,1 0 15,-41 0-15,0 0 16</inkml:trace>
  <inkml:trace contextRef="#ctx0" brushRef="#br0" timeOffset="18339.5846">17304 12026 0,'0'0'0,"0"-82"0,0 41 16,-41-41-1,41 42-15,0-1 16,-41 41-16,41-82 0,-41 82 15,-41 0 1,0 0-16,41 0 16,-40 245-1,81-81-15,0 40 16,0 165-16,0-42 16,81 41-16,1 327 15,-82-408 1,0-42-16,0-81 0,0-42 15,-41 1 1,0-41-16,-40 0 0,-42 0 31,82-82-31,0 0 0,0 0 16,-41-41-16,41 0 16,-40-41-16,40 0 15,-41-41 1,82 83-16,-41-42 0,41 0 15</inkml:trace>
  <inkml:trace contextRef="#ctx0" brushRef="#br0" timeOffset="20027.9645">20617 12271 0,'0'-40'0,"0"-1"31,0-41-31,0 0 16,-41 0 0,0 82-1,41-41-15,-41 41 16,-81 41 0,122 0-16,-82 82 15,82 0-15,0-42 16,0 1-16,41 41 15,41-82 1,-42-41 0,42 0-1,0-41 1,-41-41-16,-41 41 0,123 0 16,-41-81-16,-82 40 15,81 0 1,-81-41-16,82 0 0,-82 1 15,0 40-15,0 0 16,0 41 0,0-41-16,0 42 15,0 121 32,-41 1-31,41 41-16,0 0 0,0 40 15,0-40 1,0 0-16,0-42 0,0 42 16,41-41-1,41-41 1,41-41 0,-82 0-16,81-82 15,1-82 1,-123 83-16,82-42 15,-82-41-15,0 1 16,82-42-16,-82 82 16,0 83-16,0-1 15,-41 122 32,41 42-47,0 204 16,0-204-16,0 0 15,0-41-15,41-1 16,-41-40-16,41 0 16,40 41-1</inkml:trace>
  <inkml:trace contextRef="#ctx0" brushRef="#br0" timeOffset="20201.2758">21312 11985 0,'41'0'16,"41"0"-16,41 0 16,0 0-16,163 0 15,-204 0 1</inkml:trace>
  <inkml:trace contextRef="#ctx0" brushRef="#br0" timeOffset="20598.7078">19144 13335 0,'0'0'0,"-40"0"16,40-41-16,-41 41 15,122 41 16,1-41-15,82 0-16,40 0 0,451 0 31,-246-41-31,-82 41 0,0 0 16,1 0-16,-83-82 16,-122 82-16,-41 0 15,-41 0 1,40 0-16</inkml:trace>
  <inkml:trace contextRef="#ctx0" brushRef="#br0" timeOffset="21130.0664">18981 14235 0,'0'0'0,"0"-41"15,82 41 1,-1 0 0,-40 0-1,-41 41 1,0 122 0,-41-81-16,1 0 15,-42 0-15,41-41 16,-41 41-16,41-82 15,-41 81-15,41-81 16,41-40 15,0-42-15,123 82 0,-82 0-1,0 0-15,0 0 16,41 82-16,-41-82 15,81 40 1,-81-40-16,41 0 16,0 0-16</inkml:trace>
  <inkml:trace contextRef="#ctx0" brushRef="#br0" timeOffset="21342.2562">19594 14480 0,'41'0'47,"41"0"-47,0 0 0,0 0 15,0 0-15,-42 0 16</inkml:trace>
  <inkml:trace contextRef="#ctx0" brushRef="#br0" timeOffset="21571.2906">19717 14194 0,'0'0'0,"0"-41"16,0 164 15,0-41-15,0 245 15,0-245-31,0 40 0,0-81 16,0 0-16,0 0 15,41-41-15</inkml:trace>
  <inkml:trace contextRef="#ctx0" brushRef="#br0" timeOffset="21863.697">20290 14194 0,'0'0'15,"0"-82"-15,0 123 47,0 41-31,0 41-16,0 40 15,0 124 1,0-206-16,0-40 0,0 41 16,82-82-1,-41 0 1,-1 0-16,42-82 15,-41 41-15,-41 0 16,82-40-16</inkml:trace>
  <inkml:trace contextRef="#ctx0" brushRef="#br0" timeOffset="22081.6716">20085 14521 0,'41'0'32,"41"0"-32,0 0 15,0 0-15,-1 0 16,-40 0-16</inkml:trace>
  <inkml:trace contextRef="#ctx0" brushRef="#br0" timeOffset="22360.8222">20863 14112 0,'0'-41'15,"0"0"17,81 82-1,-81 0-31,82 41 16,-82 41-16,0-42 15,0 42-15,0 41 0,0-1 16,-41-40-1,-41 41-15,1-42 16,-1-81-16</inkml:trace>
  <inkml:trace contextRef="#ctx0" brushRef="#br0" timeOffset="22764.6293">18817 14030 0,'-123'0'31,"42"41"-15,81 41-1,-41 82-15,41-1 16,0 42-16,0-1 0,82 42 15,-42-83-15,83 1 16,0-82-16,81 0 16,1-82-16,-41 0 15</inkml:trace>
  <inkml:trace contextRef="#ctx0" brushRef="#br0" timeOffset="23242.3305">22008 13744 0,'0'0'0,"-41"0"0,41-41 0,-41 41 16,-41 0 15,82 123-31,-41 0 16,41 122 0,0-122-16,0-1 15,0 1-15,0 0 16,0 0-16,123-42 15,-82 1-15,0-82 16</inkml:trace>
  <inkml:trace contextRef="#ctx0" brushRef="#br0" timeOffset="23690.0075">22499 13989 0,'0'0'0,"0"-81"16,82 81-16,-1 0 15,-40 0 1,0 0-16,41 41 16,-82 81-1,0-40 1,-41 41-1,-82-41 1,83-82-16,80 0 47,42 0-47,0 0 16,0 0-16,-41 0 15,41 0 1,-82 81 15,-41 1-15,0-82-16,-41 123 0,41-123 15,-41 0 1,41 41-16,41-82 31</inkml:trace>
  <inkml:trace contextRef="#ctx0" brushRef="#br0" timeOffset="23905.7602">23399 14358 0,'82'0'16,"-42"0"-1,42 0-15,0 0 0,0 0 16,-41 0-16,41-82 16,-41 82-1,40 0-15,-81-41 16</inkml:trace>
  <inkml:trace contextRef="#ctx0" brushRef="#br0" timeOffset="24159.7216">23808 14030 0,'0'-41'0,"0"82"63,0 82-48,0-41-15,0 0 16,0-41-16,0 40 16,0 1-16,41 0 15,-41-41-15,82-41 16</inkml:trace>
  <inkml:trace contextRef="#ctx0" brushRef="#br0" timeOffset="24641.2332">24585 13867 0,'0'0'0,"0"-82"16,0 164 31,0 0-47,0-1 15,0 1 1,41-41-16,0 0 16,-41 41-16,82-82 15,-41 0 1,40-41-1,-81 0-15,82-41 16,-82 41-16,0 0 16,0-40-16,0-1 15,41 82 1,-41-41-16,0 164 31,0-42-31,0 1 16,0 41-16,0 0 15,0-42-15,0 1 0,0 0 16,0 0 0,82-82-1</inkml:trace>
  <inkml:trace contextRef="#ctx0" brushRef="#br0" timeOffset="24925.374">25485 13908 0,'0'0'0,"0"-41"16,0 123 31,0-1-47,0 165 31,0-124-31,0-40 0,0 0 15,0 41-15,0-82 16,82 0 0,0-41-1,-1 0-15,-40-82 16,-41 41-16,0-41 16</inkml:trace>
  <inkml:trace contextRef="#ctx0" brushRef="#br0" timeOffset="25109.0074">25444 14235 0,'82'0'47,"0"0"-32,0 0-15,-42 0 16,42 0-16,0 0 15,-41 0-15,41-41 16</inkml:trace>
  <inkml:trace contextRef="#ctx0" brushRef="#br0" timeOffset="25322.5216">26303 13826 0,'0'0'0,"0"-82"15,0 123 32,0 41-31,0 0-16,0-1 15,0 42-15,0 0 16,0-1-16,-41 1 16,0 123-1,41-124-15,-82-81 16</inkml:trace>
  <inkml:trace contextRef="#ctx0" brushRef="#br0" timeOffset="25765.067">22662 16116 0,'0'0'0,"-81"0"0,40 0 15,41-40 1,163 40 31,124 0-47,40 0 15,41 0-15,82 0 16,-82 0-16,0 0 16,-40 0-16,-42 0 15,0 0-15,-81 0 16,-1-82-16,-122 82 0,0 0 15,-41-41 1</inkml:trace>
  <inkml:trace contextRef="#ctx0" brushRef="#br0" timeOffset="26118.856">24053 16444 0,'0'0'0,"-245"0"16,40 0-16,123 0 15,205 0 16,123 0-15,122-41-16,0 41 16,82-82-16,-82 82 15,41-82 1,-82 82-16,-81 0 0,-42 0 16,-81-82-16,-41 82 15,-41 0 1,-41-41-1,123 41 1,-42-40-16</inkml:trace>
  <inkml:trace contextRef="#ctx0" brushRef="#br0" timeOffset="53851.0484">26630 22252 0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36:2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13663 10185 0,'0'0'0,"0"-41"16,0 0-1,41 41 48,-41 82-32,0 0-31,82 0 16,-82 41-16,0 40 15,0 42-15,0 40 16,0-40-16,81 40 15,-81 41-15,0 83 16,0-206 0,0-40-16,0 0 15,41-42-15,-41 42 0,0-82 16,0 0 0,0 0-16,0 82 15,41-123 1,41-41 15,-82 0-31</inkml:trace>
  <inkml:trace contextRef="#ctx0" brushRef="#br0" timeOffset="1577.6501">13827 9858 0,'122'0'78,"83"0"-63,-123 0-15,695 0 32,-532-82-32,42 82 15,-42 0-15,41-82 16,-40 82-16,-42 0 15,42-81-15,81 81 16,-81 0 0,-42 0-16,41-82 15,-40 82-15,-41 0 16,40 0-16,-40 0 16,-1 0-16,-40 0 0,0-82 15,0 82-15,-1 0 16,1 0-1,0 0-15,-41 0 0,-42 0 16,42 0-16,-41 0 16,0 0-16,41 0 15,0 0 1,-41 0 0,40 0-1,-40 0 32,-41 82-16,0 0 1,0-41-32,0-1 0,0 42 15,0 0-15,0 41 16,0-1-1,0 1-15,0 0 0,82 81 16,-82-40-16,0 0 16,0-1-16,0 1 15,0 0-15,41-1 16,-41-81-16,0 0 0,0-41 16,0 0-1,0 40-15,0 1 16,0 0-16,0 0 15,0-41 1,0 0 0,0 40-1,-82-40 1,41 0 0,-81-41-1,40 123-15,-286-82 31,204 41-31,-40-82 0,-42 81 16,-40-81 0,-42 82-16,-40-82 0,41 0 15,-409 123 1,490-123-16,42 82 16,-42-82-16,83 0 15,-1 82-15,0-82 16,42 0-16,-124 0 15,124 0 1,40 0-16,0 0 16,0 0-16,-41 0 15,42 41 1,40-41-16,-41 0 16,0 0-16,41 0 15,0 0 1,41 81 78</inkml:trace>
  <inkml:trace contextRef="#ctx0" brushRef="#br0" timeOffset="12650.7886">14481 12394 0,'41'0'109</inkml:trace>
  <inkml:trace contextRef="#ctx0" brushRef="#br0" timeOffset="12858.4599">15136 10922 0,'0'0'0,"0"-41"16,0-41-1,40 123 16</inkml:trace>
  <inkml:trace contextRef="#ctx0" brushRef="#br0" timeOffset="13886.7118">33871 2291 0,'0'0'0,"-41"-82"16,41 41-16,0-41 15,-41 82-15,41-82 16,0 41 0,0 123 30,0 82-46,0 40 16,0 83-16,0-1 16,0 369-1,0-369-15,0-41 16,0 42-16,0-1 16,0-82-16,0 83 15,-82-124 1,82-81-16,0-41 15,0 0-15,-41-41 0</inkml:trace>
  <inkml:trace contextRef="#ctx0" brushRef="#br0" timeOffset="14426.9777">31089 4786 0,'0'0'0,"-82"0"0,-40-41 15,-1 41-15,41 0 16,-41 0-16,83 0 15,-42 0 1,204 0 31,165 0-47,81 0 16,614 0-1,-410 0-15,206 123 16,-1-123-16,123 0 0,41 122 15,204-122 1,-163 0-16,41 0 0,-124 0 16,-244 0-16,40 0 15,-204-41-15,-82 41 16,123-122 0,-450 81-16,-82 0 31,-82 41 16,-41 0-32,-40 0-15,40 0 16</inkml:trace>
  <inkml:trace contextRef="#ctx0" brushRef="#br0" timeOffset="16112.7044">32153 3722 0,'-41'-81'0,"41"162"46,0 1-30,41-41 0,41-41-1,-41 0 1,40 82-16,42-82 0,0 0 16,40 0-16,83-82 15,327-82 1,-287 83-16,0-1 0,-40 0 15,-42 0 1,-40 0-16,-1 82 0,42-122 16,245-1-1,-205 0-15,42 1 16,81-83-16,-82 82 16,1 1-16,-83-1 15,-81 82-15,0-41 16,-1 41-16,-40 41 15,0-163-15,82 122 16,-1-41-16,83 0 16,-1 0-16,-40 82 15,81-122-15,-41 122 0,-81 0 16,-41-82 0,-1 82-16,-40 0 0,82 0 31,0 41-31,-42-41 0,-40 81 15,41-81-15,0 123 16,122 82 0,-163-164-16,41 40 15,-42 42-15,1 0 16,0 0-16,82-1 16,-124-40-1,42-82-15,-41 82 16,0-41-1</inkml:trace>
  <inkml:trace contextRef="#ctx0" brushRef="#br0" timeOffset="16939.3412">36325 2782 0,'0'-41'62,"0"82"-15,0 40-47,0 1 16,0 41-1,0 0-15,0-1 0,0 42 16,0 0-16,0-1 16,0 123-1,0-163-15,0 0 16,0 0-16,0-1 16,0-40-16,0 82 15,0-82-15,0-42 16,0 1-1,0-82 64</inkml:trace>
  <inkml:trace contextRef="#ctx0" brushRef="#br0" timeOffset="17830.6538">40661 1800 0,'0'0'0,"0"-41"0,41 0 15,-41-41 16,0 41 1,0 123 30,0 0-46,0 41-16,0 204 15,0-164-15,0 1 16,0 41-16,0-1 16,0 1-16,-81 163 31,81-205-31,0-40 0,0 0 16,-82 40-16,82-40 15,0 82 1,0-123-16,0-42 15,0 1-15,-41-41 16,41 82 0,0-123 15,-82 41-15,-41 0-1,123-41-15</inkml:trace>
  <inkml:trace contextRef="#ctx0" brushRef="#br0" timeOffset="18559.5151">36898 5972 0,'0'0'0,"0"-82"0,0 0 15,0 1 1,0 40-1,-123 41 17,82 0-32,0 82 15,-40 163 1,81-122-16,0-1 16,0-81-16,0 0 15,81 41 1,1-82-1,-41-41-15,0 41 16,-41-123-16,123 1 16,-123 40-1,41 0-15,-41 41 16,0 82 31,0 41-47,0 0 15,0-41-15,0 0 16,82 40 0,-42-81-16,42 0 15,0 0-15,0 0 16,41-41-16</inkml:trace>
  <inkml:trace contextRef="#ctx0" brushRef="#br0" timeOffset="19052.6229">40089 5277 0,'0'0'0,"0"-82"16,0 41-16,0 123 47,0 41-47,0-1 15,0 1-15,0 0 16,0 40 0,0-81-16,0-41 15,0 0-15,41-41 16,40-82 31,-81 41-32,82 0-15,-41-41 32,0 82-32,41 41 31,-82 41-31,41-82 15,-41 41-15,0 0 16,-41-41 0,0 82-16,-41-82 15,41 0-15,0 0 16,-40 0-16,-1 0 16</inkml:trace>
  <inkml:trace contextRef="#ctx0" brushRef="#br0" timeOffset="19528.7605">38207 2291 0,'0'0'0,"0"-41"0,0 0 16,-41 41 15,0 0-15,-41 123-16,41-1 16,-204 328-1,81-245-15,1-1 16,-1-40-16,82 0 0,-40-83 15,122 1 1,-41 0-16,41 0 16,41-123-1</inkml:trace>
  <inkml:trace contextRef="#ctx0" brushRef="#br0" timeOffset="19833.2572">39925 2495 0,'0'0'0,"0"-41"0,-41 123 63,-41 41-63,-81 0 0,-1 40 15,-40 42-15,-42-1 16,1 1-16,-1-42 16,1 1-16,40 0 15,123-83-15,1 42 16,81-82-16,-41 0 16,41 41-1,0-123 1</inkml:trace>
  <inkml:trace contextRef="#ctx0" brushRef="#br0" timeOffset="20160.2428">40661 2986 0,'0'0'0,"0"41"47,0 0-47,-40 82 15,-1-42-15,-246 206 16,124-124-16,-42-40 16,1 41-16,-1-1 15,41-40-15,1 0 16,122-41-16,41-1 15,-123-40-15,123 41 16,0-41 0,41-41-1</inkml:trace>
  <inkml:trace contextRef="#ctx0" brushRef="#br0" timeOffset="20397.0733">40334 4090 0,'-82'123'31,"1"-41"-15,-1 0-16,0 41 15,-41-1-15,0 42 16,42-82-16,-1-1 16,-41 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37:03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10390 7976 0,'0'-81'16,"0"40"-1,0 0 1,0 0 0,-81 41-16,81-82 31,-41 82-16,41 41 17,0 0-17,0 0-15,0 0 16,41 41-16,-41-1 16,0 1-16,40 0 15,-40 122 1,0-163-16,0 0 0,0 0 15,0 41-15,0-41 16,0 0-16,0 41 16,0-1-1,0-40 17,-40-41 30,40-81-46,-82 81-1,82-41-15,-41 41 16,41-41 0,-41 41-16,41-41 31,-82 41-16,82-82 1,0 41 15,-41 0-15,41 123 78,82-41-94,-82 41 0,41 0 31,0-82-31,-41 40 0,82-40 16,-41 0-1,40 0 1,1 0-1,-41 0 1,41 0 15,-82-40-31,41-42 16,41-41 0</inkml:trace>
  <inkml:trace contextRef="#ctx0" brushRef="#br0" timeOffset="3602.4631">10268 10226 0,'-41'-41'0,"41"0"15,0-40 1,82 81 15,-42 0-31,42 122 16,-82-81-16,82 0 15,-82 41-15,0 0 16,0-41 0,0 40-16,-41-40 15,-41 41 1,41-82 15,41-82-15,0 1-16,41 40 15,-41 0-15,82-41 16,-82 41 0,123-41-16,-123 41 0,82-41 15,-82 42-15,0-42 16,0 41-1,0 82 32,-82 0-31,82 40-16,0 42 0,0-41 16,0 0-1,0 0-15,0-1 0,0-40 16,0 41-1,41-82-15,-41 41 16,123-41-16,-42 0 16,-40 0-16,0 0 15,41 0-15</inkml:trace>
  <inkml:trace contextRef="#ctx0" brushRef="#br0" timeOffset="3872.9449">11331 9694 0,'0'0'0,"-41"-40"15,82 40 32,0 0-47,164 0 31,-164 0-31,40-82 16,1 82 0</inkml:trace>
  <inkml:trace contextRef="#ctx0" brushRef="#br0" timeOffset="4289.3366">11290 9654 0,'0'0'0,"-41"0"0,0 0 31,41 40-15,-81 83-1,81-41-15,0-41 32,81-41-1,1 0-15,-41 0-16,0 0 15,82-82 1,-82 82-16,41 0 15,-1 0 1,-81 123-16,0-82 16,0 0-1,0-1 1,-81 42 0,40-82-16,0 0 0,-41 41 15,41-41 16</inkml:trace>
  <inkml:trace contextRef="#ctx0" brushRef="#br0" timeOffset="4681.8001">9981 11249 0,'0'0'0,"-41"0"16,123 0 15,41 0-15,0 0-16,40 0 15,205-41 1,-204 41-16,0-82 16,-42 82-16,-40 0 0,0 0 15,-41 0 1,-41 41-1</inkml:trace>
  <inkml:trace contextRef="#ctx0" brushRef="#br0" timeOffset="4952.5792">10309 11699 0,'0'0'0,"40"0"62,42 0-46,41-41-16,-41 41 15,-41 0-15,0 0 16,40 0 0</inkml:trace>
  <inkml:trace contextRef="#ctx0" brushRef="#br0" timeOffset="5452.8881">10145 11862 0,'0'0'0,"-82"0"47,82 41-32,-41 41 1,41-41-16,0 82 15,0-82 1,41-82 62,0 0-78,41 41 16,0-82-16,-41 82 15,40 0-15,-40 0 16,0 82-16,82 41 16,-123-83-1,0 42-15,0-41 16,0 0-16,-41 41 16,0-41-16,-41 0 15,0 40-15,42-81 0,-1 41 16,-41-41-16,0 0 15,41 0 1,-41-81-16</inkml:trace>
  <inkml:trace contextRef="#ctx0" brushRef="#br0" timeOffset="5959.4585">9327 10022 0,'0'0'0,"0"-41"0,-82 41 15,123-82 32,0 82-31,0 0-16,40 0 0,-40-41 15,82 41 1</inkml:trace>
  <inkml:trace contextRef="#ctx0" brushRef="#br0" timeOffset="6438.602">9081 9899 0,'0'0'0,"-41"0"15,41-41-15,0 164 63,0-41-48,0-1-15,-81 1 16,81 41-16,0 41 16,0-1-16,0 1 15,0 81-15,0 287 16,0-328 0,41 1-16,-41-82 15,0-1-15,0 1 16,0-41-16,0 0 15,0-41-15,0 40 0,0-40 16,0 0-16,0 41 16,0-41-1,40-41-15,-40 41 16,0 0 15,82-41-31,0 0 16,0 82-1,0-82-15,-1 0 16,42-41-16</inkml:trace>
  <inkml:trace contextRef="#ctx0" brushRef="#br0" timeOffset="7406.5103">12804 9531 0,'0'-41'15,"0"-41"1,82 41 0,-41 41-1,40 0 1,-40 0 31,-41 82-47,0 41 0,0-1 15,0 1-15,0 41 16,0 204 0,0-204-16,-41 40 15,41-40-15,0-1 16,0 165-1,0-206-15,0 42 16,0-1-16,0-40 16,0 0-16,0-41 15,0 40-15,-41 1 16,41-41-16,0 0 16,0 0-16,0 40 15,0-40 1,-40-82-1,40 82-15,-82-82 16,82 41-16,-41-41 16,-41 82-1,0-82 1,0 0 0,42 41-16,-1-41 15,-41 81-15,0-81 16</inkml:trace>
  <inkml:trace contextRef="#ctx0" brushRef="#br0" timeOffset="10012.9353">13867 12517 0,'0'-82'15,"0"41"1,0 123 47,0 41-63,0-1 15,0-40-15,0 0 16,0 0-16,-81 0 15,81-41-15,0 40 0,0 1 16,-41-82 47,41-41-48,0-41-15,0 42 16,0-1-16,0 0 15,0-41-15,0 41 16,0 0-16,0-82 16,0 82-1,0 1-15,0-42 16,0 0-16,0 41 31,0 82 32,0 41-63,0 0 0,0 204 31,0-204-31,0-41 16,0 0-16,0 40 15,0 1 1,0-41-16,0-82 109</inkml:trace>
  <inkml:trace contextRef="#ctx0" brushRef="#br0" timeOffset="10940.9796">13745 9244 0,'0'0'16,"0"-40"-16,41 40 31,81 0-15,-40 0-1,-41 0 1,-41 40-16,0 83 16,0-82-1,0 0-15,0 41 16,-82-41-16,41-41 15,41 82-15,-81-42 16,-1-40-16,164 0 63,-42 0-63,1 0 15,41 0-15,0 0 16,0-81-16,0 81 15,-1 0-15,1 0 16,-41 0 0,-41 41 62,0 40-63,0-40 1</inkml:trace>
  <inkml:trace contextRef="#ctx0" brushRef="#br0" timeOffset="11345.1824">15626 10717 0,'0'0'0,"-40"0"16,-1 0-16,-41 0 16,164 0 30,-1 0-46,42 0 16,0 0 0,0 0-16,-42 0 0,-40 0 15</inkml:trace>
  <inkml:trace contextRef="#ctx0" brushRef="#br0" timeOffset="11526.5587">15504 11085 0,'0'0'0,"-41"0"16,82 0 15,81 0-31,-40 0 16,0 0-16,0 0 15,0 0-15,-41 0 16</inkml:trace>
  <inkml:trace contextRef="#ctx0" brushRef="#br0" timeOffset="14069.8833">9368 6545 0,'-82'0'625</inkml:trace>
  <inkml:trace contextRef="#ctx0" brushRef="#br0" timeOffset="15351.2697">9531 5236 0,'0'41'62,"0"41"579,0-42-641</inkml:trace>
  <inkml:trace contextRef="#ctx0" brushRef="#br0" timeOffset="16718.2446">14031 9694 0</inkml:trace>
  <inkml:trace contextRef="#ctx0" brushRef="#br0" timeOffset="17174.0516">12068 10717 0,'0'0'0</inkml:trace>
  <inkml:trace contextRef="#ctx0" brushRef="#br0" timeOffset="18237.886">18449 10063 0,'-41'0'0,"-41"-82"15,82 41 1,0 0 0,0 0-1,41-41-15,41 41 16,-41 41-1,41 0-15,-41 0 16,0 82-16,-41-41 0,81 41 16,-81 0-1,0-1-15,0 42 0,-41 0 16,1-41-16,-42 0 16,41-1-16,-41-40 15,41-41-15,41 82 16,-41-82-16,41-41 94,123 41-79,-82 0 1,122-41-1,-81 41 1,-41 0-16,41 0 16,-41 0-16,0 0 15,0 0-15</inkml:trace>
  <inkml:trace contextRef="#ctx0" brushRef="#br0" timeOffset="18478.58">19349 9694 0,'0'0'0,"0"-40"0,0-42 16,0 41-1,41 41-15,82-123 31,-83 123-31,42-41 16,-41 41-16,0 0 16</inkml:trace>
  <inkml:trace contextRef="#ctx0" brushRef="#br0" timeOffset="18793.348">19349 9490 0,'0'0'0,"-82"41"0,0 41 31,82-41-15,41-41-1,0 0 1,0 40-16,41-40 15,-41 0-15,0 82 16,40-82-16,-40 41 0,0-41 16,-41 82-1,0-41 1,0 0 0,-82 41-1,42-82 1,-83 0-1</inkml:trace>
  <inkml:trace contextRef="#ctx0" brushRef="#br0" timeOffset="19114.7255">18244 11167 0,'0'0'0,"-40"0"15,80 0 16,42 0-31,41 0 16,41 0-16,-1 0 16,1-41-16,-41 41 15,40 0 1,-122 0-16</inkml:trace>
  <inkml:trace contextRef="#ctx0" brushRef="#br0" timeOffset="19408.9685">18449 11740 0,'82'0'47,"0"-41"-31,-41 41-16,-1 0 16,42 0-1</inkml:trace>
  <inkml:trace contextRef="#ctx0" brushRef="#br0" timeOffset="19821.4325">18408 11740 0,'-41'0'0,"0"0"31,41 81-16,0 1-15,0-41 16,0 0-16,0 41 16,0-41-1,0 0-15,41-41 47,0 0-47,0 0 16,41 0-16,-41 0 0,41 0 15,-82 41 1,40-41-16,-40 122 16,0-81-1,0 41 1,-122 0 0,81-82-16,-41 0 15,41 0-15,-41 0 16,82-41-1,0-41 1</inkml:trace>
  <inkml:trace contextRef="#ctx0" brushRef="#br0" timeOffset="20497.4466">20372 11003 0,'-41'-41'16,"0"41"-1,-41 0 1,0 0-16,41 0 15,0 0-15,-40 0 16,40 0 0,163 0 15,83 0-31,204 0 16,-245 0-1,-42 0-15,-40 0 16,0 0-16,-123 0 140,0 0-124,0 0 0,-41 41-1,42-41 17</inkml:trace>
  <inkml:trace contextRef="#ctx0" brushRef="#br0" timeOffset="21711.8596">22785 10308 0,'0'-41'16,"0"0"-16,0 0 16,0-81-1,0 81 1,-41 41-16,41-82 16,0 41-1,0-41 1,0 123 15,0 82-15,0 40-16,0-40 15,0 0-15,0 0 16,0 40 0,0-81-16,0-41 15,0 41-15,0-1 16,0-40-1</inkml:trace>
  <inkml:trace contextRef="#ctx0" brushRef="#br0" timeOffset="22049.1256">23276 9654 0,'0'0'0,"0"-41"16,0-41-16,0 41 31,41 41-15,41 0 0,0 0-16,-42 0 15,1 0-15,0 0 16</inkml:trace>
  <inkml:trace contextRef="#ctx0" brushRef="#br0" timeOffset="22439.6331">23235 9572 0,'0'0'0,"-82"0"31,82 41-31,-41 40 16,41 1 0,0 0-1,0-41 17,41-41-1,41 0-16,0-82 1,0 82 0,0 0-16,-1 123 31,-81-41-15,0-1-1,-41 1 1,-40 0-1,40-82 1</inkml:trace>
  <inkml:trace contextRef="#ctx0" brushRef="#br0" timeOffset="22813.134">22499 11494 0,'-41'0'0,"82"0"63,41 0-47,-1 0-16,1-82 15,41 82-15,0 0 16,-1-40-1,-81 40-15,0 0 0,41 0 16</inkml:trace>
  <inkml:trace contextRef="#ctx0" brushRef="#br0" timeOffset="23084.1265">22581 11862 0,'0'0'0,"81"0"47,1 0-47,0 0 16,41-81-16,-41 81 15,-42 0-15,42 0 16</inkml:trace>
  <inkml:trace contextRef="#ctx0" brushRef="#br0" timeOffset="23502.819">22662 11821 0,'-40'0'16,"-42"0"-1,82 41 1,-41-41-16,41 82 16,-82 0-1,82 0 1,41-82 31,0 0-32,0 0-15,81-41 16,42 41 0,-82 0-16,-41 0 15,41 41-15,-42 41 16,-40 40-1,0-40 1,-40 0 0,-1-82-16,-41 82 15,41-82-15,0 41 16,-41-41 0</inkml:trace>
  <inkml:trace contextRef="#ctx0" brushRef="#br0" timeOffset="24193.0886">24421 9531 0,'0'0'0,"41"-41"31,0 41-15,0 0-16,41 0 15,0 0 1,-41 0 0,-41 82-1,41 0-15,-41 40 0,0 42 16,0-1-16,0 1 16,0 0-16,0 81 15,0-40-15,0 40 16,0-40-16,0 40 15,0-40 1,0 40-16,0-81 0,-82-1 16,82 42-16,0-83 15,-82 124 1,82-205-16,0 41 16,-41-1-16,41 1 15,-82-82-15,82 82 16,-82-82-16,1 0 15,40 0 1,0 0-16,-123-41 0</inkml:trace>
  <inkml:trace contextRef="#ctx0" brushRef="#br0" timeOffset="25161.2915">18040 9449 0,'0'0'0,"0"-41"16,-41 41-16,41-82 15,-82 82 1,41 0 0,-41 0-1,82 41-15,-81-41 16,-1 0-1,82 41-15,-82-41 16,82 41 0,-41-41-1,41 82 1,0-41 0,0 81-1,0-81-15,0 41 16,0 41-16,0 0 0,0 40 15,0 83 1,0-1-16,0 0 0,0-40 16,0 81-16,-123-40 15,123-42-15,-81 42 16,81-83-16,-82 205 16,82-245-1,0 0-15,0 0 16,0-1-16,0 1 15,0-41-15,41-41 16,-41 81 0,41-40-1,40-41 1,1-41-16,-41 82 16,82-82-16,40 0 15,83 0-15,-42 0 16,42-82-16</inkml:trace>
  <inkml:trace contextRef="#ctx0" brushRef="#br0" timeOffset="25708.8342">26589 10840 0,'-81'0'15,"244"0"1,-40 0-1,-41 0 1,0 0-16,-1 0 16</inkml:trace>
  <inkml:trace contextRef="#ctx0" brushRef="#br0" timeOffset="25851.5933">26753 11167 0,'41'0'32,"41"0"-17,41 0-15,-1 0 16</inkml:trace>
  <inkml:trace contextRef="#ctx0" brushRef="#br0" timeOffset="26654.1251">28758 10144 0,'0'0'0,"0"-81"0,0 40 16,0 0-1,122-41 1,-40 82 0,-41 0-16,0 0 15,-41 123 1,0-1-16,0-40 16,0 0-16,0 0 15,-82-41-15,41 41 0,0-82 16,-41 81-1,123-81 32,41 0-31,-41 0-16,41 0 16,-82 82-1,123-41-15,-123 0 16,0 41-16,0-41 15,0 40 1,-82 42 0,41-123-16,0 0 15,-82 0 1,41 0-16,82-41 16,-40 0-16,40 0 15,0-40 1</inkml:trace>
  <inkml:trace contextRef="#ctx0" brushRef="#br0" timeOffset="26955.2598">29862 10308 0,'0'0'0,"0"-41"0,0-41 0,0 41 16,0 0 0,0 82 31,0 41-47,0 41 15,0 81 1,0-122-16,0 0 15,0 41-15,0-41 16,41-1-16,-41-40 16</inkml:trace>
  <inkml:trace contextRef="#ctx0" brushRef="#br0" timeOffset="27255.7128">29003 11699 0,'0'0'0,"-82"0"16,123-41 15,82 41-31,0 0 15,163-41 1,-123 41-16,-40 0 16,0 0-16,-41 0 15,-41 0-15,40 0 16,-40 0-16</inkml:trace>
  <inkml:trace contextRef="#ctx0" brushRef="#br0" timeOffset="27538.8374">29330 12271 0,'82'0'47,"0"0"-47,0 0 16,-1-81-16,1 81 16,0 0-16,0 0 0,-41 0 15</inkml:trace>
  <inkml:trace contextRef="#ctx0" brushRef="#br0" timeOffset="27943.1326">29412 12271 0,'0'0'0,"0"82"31,-41-82-31,41 82 16,0-41-16,-41 41 16,41 0-1,0-123 48,41 41-63,41-82 0,0 82 31,0 0-31,-42 0 0,1 0 16,41 41-16,-41 81 15,-41-40 1,0 41 0,0-82-1,-204 0 1,122-41-16,0 82 15,0-82-15,82 41 16,-82-41-16</inkml:trace>
  <inkml:trace contextRef="#ctx0" brushRef="#br0" timeOffset="32317.5096">21231 7036 0,'0'0'0,"-82"0"0,0 0 15,41 0 1,123 0 31,0 0-47,40 0 15,83 0-15,40 0 16,42-41-16,40 41 0,0 0 16,1 0-16,-42 0 15,-82 0-15,1 0 31,-164 0-31</inkml:trace>
  <inkml:trace contextRef="#ctx0" brushRef="#br0" timeOffset="32690.0139">21149 7445 0,'0'0'16,"-123"0"-16,-40 0 31,203 0-16,42 0-15,41 0 16,327 0 0,-41 0-16,-82 0 15,1 0-15,-1 0 0,-41 0 16,-81 0 0,-42 0-16,1 0 15,-82 0 1,-41 0-1</inkml:trace>
  <inkml:trace contextRef="#ctx0" brushRef="#br0" timeOffset="33637.74">27980 5890 0,'0'0'0,"-82"-41"16,42 41-16,-42 0 15,41 0 16,123 0 1,-1 0-32,83 0 0,82 0 15,40-81-15,41 81 16,0 0-16,-40 0 16,40 0-16,-82 0 15,1 0-15,-82-82 16,-42 82-1,1 0-15,-82 0 0,0-41 16,-123 41 78,0-82-79,-41 82 1,123-41 0,-122 41-16,122-41 47,41 41-32,0 0 1,40 0-16,-40 0 15,82 82 1,-123 0-16,0-41 0,0 0 16,0 40-16,0 1 15,-82 82 1,0-82-16,82-41 16</inkml:trace>
  <inkml:trace contextRef="#ctx0" brushRef="#br0" timeOffset="35452.8236">34444 5481 0,'0'-41'15,"0"0"17,0-40-17,0 40 17,-41 41-1,-41 0-16,41 0 1,41 41 0,-41 40-16,41-40 15,0 0-15,0 0 16,0 82-16,0-41 0,0-41 16,0-1-16,0 83 31,82-82-31,0-41 15,40 0 1,-81 0 0,0 0-16,41 0 15,-41-41-15,41-82 16,0 1 0,-82 40-16,40 41 15,-40-41 1,0 41-1,0-40 1,0 121 47,0 1-48,0 0-15,0 41 16,0-41-16,0 0 15,0 41 1,0-1 0,82-40-1,0-41 1,0 0 0,0-122-16,0 40 15,-82 41 1,0-41-1,0-41 1,0 83 0,-41 40-16,0-41 15,-41 41 1,0 0 0,0 0-1,82 81 1,-41-40-16,41 0 15,0 41-15,0-41 16,0 0-16,41 82 16,41-83-1,0-40 1,0 0-16,-41 0 16,0-40-16,81 40 15,-40-164-15,-41 123 16,-41 0-16,123-41 15,-123 41-15,0 1 16,41 40-16,-41-82 16,0 0-1,0 123 32,0 82-31,0-83-1,0 1 1,0 0-16,41-41 0,-41 123 16,81 0-1,-81-42 1,0-40 0,0 41-1,-81-82 1,-1 0-1,164 0 17</inkml:trace>
  <inkml:trace contextRef="#ctx0" brushRef="#br0" timeOffset="35991.8268">36284 5604 0,'0'-82'16,"0"41"0,41 41-16,0 0 15,0 0 1,41 0-1,-82 82 1,0-41-16,0 0 16,0 0-16,-41 41 15,41-42 1,41-121 31,-41-1-32,82 41-15,-41-82 16,-41 82-16,122 0 16,-122-40-16,41 81 15,-41 81 32,-41 1-31,41 0-16,0 0 15,0 41-15,0-83 16,82 42 0,-41-82-16,82 0 15,0 0 1,-1 0-16,-81-122 0</inkml:trace>
  <inkml:trace contextRef="#ctx0" brushRef="#br0" timeOffset="36501.8023">37348 4909 0,'-41'0'0,"82"0"47,41 0-47,41-82 0,-42 82 15,-40 0-15,0 0 16,41 0 0,-82 82 46,0-1-46,0 1-16,0 41 15,0 0-15,0-42 16,0 42-16,0 0 16,0 0-16,0 81 15,0-81-15,0-41 16,0-41-16,0 40 15,-41-81 1,41 82 0,-82-82-16,0 0 15,42 41 1,-42-41-16,41 0 16,0 0-16</inkml:trace>
  <inkml:trace contextRef="#ctx0" brushRef="#br0" timeOffset="37306.2578">34035 4622 0,'-41'0'16,"-41"0"0,0 0-1,41 0 1,0 0-1,-82 0 1,83 0 0,-1 0 15,41 82 47,0 0-47,0 41-15,0-42-16,0 42 16,0 41-16,0 163 15,0-82-15,0-81 16,0 0-16,0-42 15,0-40-15,0 0 16,0 0-16,0-41 16,0 0-16,81-41 31,-81 40-15,41-40-16,41 0 15,0 0-15,82 0 16,204-81-1,-164 81-15,-81-123 16</inkml:trace>
  <inkml:trace contextRef="#ctx0" brushRef="#br0" timeOffset="38031.8599">38330 5768 0,'0'-41'16,"0"0"31,0 82-16,-82 40-31,82 1 15,-41 123 1,41-123-16,0-41 16,0-1-16,0 83 15,41-123 1,-41 41 0,82-41-16,40-41 15,-122 0-15,82 0 16,-82-122-1,0 81-15,0 41 16,0-41-16,0 41 16,-41 0-1,-40 41 1,40 0 0</inkml:trace>
  <inkml:trace contextRef="#ctx0" brushRef="#br0" timeOffset="38377.6585">38493 4663 0,'0'-82'0,"0"123"78,0 0-78,0 41 16,0-41-16,0 41 15,0-1 1</inkml:trace>
  <inkml:trace contextRef="#ctx0" brushRef="#br0" timeOffset="38628.035">38739 4704 0,'0'0'0,"0"-82"15,41 41 1,-41 123 31,0-41-32,0 0-15,0 0 16,0 41-16,0-41 16,0 40-1,0-40 1</inkml:trace>
  <inkml:trace contextRef="#ctx0" brushRef="#br0" timeOffset="38910.5525">38207 4622 0,'0'0'0,"41"0"31,0 0-15,41 0-16,-1 0 0,-40 0 16,41 0-1,-41 0-15,0 0 0,41 0 16,-41 0-16,41 0 16,-1 0-1,1 0 1</inkml:trace>
  <inkml:trace contextRef="#ctx0" brushRef="#br0" timeOffset="39240.302">40866 5563 0,'82'0'31,"41"0"-15,-1 0-16,-40 0 16,-41 0-16,0 0 0,41 41 15</inkml:trace>
  <inkml:trace contextRef="#ctx0" brushRef="#br0" timeOffset="39391.1145">41030 5849 0,'0'0'0,"-41"0"16,123 0 31,-1 0-47,1 0 16,0 0-16,-41 0 15</inkml:trace>
  <inkml:trace contextRef="#ctx0" brushRef="#br0" timeOffset="40965.3552">33625 5768 0,'0'-41'32,"82"41"46,-41 0-78,123 0 15,-123 0 1,0 0 0,40 0-16,-121 0 109,-83 0-93,82 0-1,-82 0 1,41 0-1,41 0 1,-40 0 15,162 0 32,1 0-48,0 0 1,-41 0 0,0 0-16</inkml:trace>
  <inkml:trace contextRef="#ctx0" brushRef="#br0" timeOffset="42605.5673">43770 5522 0,'-81'0'16,"-1"0"0,0 0-1,0 0 1,41 0-16,-41 0 15,123 0 48,0 0-47,41 0-16,0 0 15,0 0-15,40 0 16,-40 0-16,-41 0 15,41 0-15,-41 0 32,41 0-32,-41 0 15,-1 0-15,42 0 16</inkml:trace>
  <inkml:trace contextRef="#ctx0" brushRef="#br0" timeOffset="43694.0065">44834 5277 0,'0'0'0,"0"-41"0,0 0 31,-41-41-15,0 82 15,-41 0-15,41 82-1,41-41-15,0 41 16,-81-1-16,81 1 16,0 0-16,0 0 15,0-41-15,0 0 16,122-41-16,-40 81 15,0-81 1,-41 0-16,0 0 16,122-122-1,-163 81 1,41-41-16,-41 0 16,0 0-16,0 42 15,0-1 1,0-41-16,0 123 47,0 81-47,0-40 15,0-41 1,0 0-16,0 41 16,0-41-16,0 0 15,41-41 1,82 0-1,-41 0 1,-41-82 0,-41 0-1,0 41-15,0 0 16,0-41-16,0 1 16,0-1-1,-41 82 16,-82 0-31,41 0 16,82 41 0,-41 0-16,41 40 15,0-40-15,0 0 16,0 41 0,41-82-16,0 0 15,41 0-15,-41 0 16,0 0-16,0 0 15,40 0-15,1-41 16,0 0 0,-41-41-16,-41 42 15,82 40-15,-82-82 16,0 0 0,0 0-16,0 123 46,0 41-30,0-41 0,41 41-1,-41-1 1,0 1 0,0-41-1,0 0 1,-41-41-16,-41 82 15,82-123 1</inkml:trace>
  <inkml:trace contextRef="#ctx0" brushRef="#br0" timeOffset="44065.5015">46143 5318 0,'0'-41'0,"0"0"32,0-41-17,41 82 48,-41 82-63,0 0 15,0-41-15,0 40 16,0 1-16,0 0 16,0-41-1,0 0-15,0 0 0,0 81 16,82-122 15</inkml:trace>
  <inkml:trace contextRef="#ctx0" brushRef="#br0" timeOffset="44293.4345">46511 5236 0,'0'0'0,"0"41"47,0 41-32,0-1-15,0-40 0,0 41 16,0-41-16,0 0 16,0 41-1,41-82-15,-41 81 16</inkml:trace>
  <inkml:trace contextRef="#ctx0" brushRef="#br0" timeOffset="44563.3681">46020 5072 0,'123'41'47,"-41"-41"-31,0 0-16,-1 0 15,-40 0-15,41 0 16,-41 0-1,41 0 1</inkml:trace>
  <inkml:trace contextRef="#ctx0" brushRef="#br0" timeOffset="44939.6115">47329 5563 0,'0'0'0,"-82"0"0,164 0 78,41 0-78,-41 0 0,0 0 15,-1 0-15,-40 0 16,41 0-16,0 0 16,-41 82 30</inkml:trace>
  <inkml:trace contextRef="#ctx0" brushRef="#br0" timeOffset="46214.8666">47657 5277 0,'0'-41'31,"0"0"0,0 82 32,0 41-63,0-1 0,0 1 15,0 0 1,0 0-16,0 81 16,0-122-16,0 41 15,0-41 1</inkml:trace>
  <inkml:trace contextRef="#ctx0" brushRef="#br0" timeOffset="47512.796">48556 5399 0,'0'-81'16,"0"40"-1,0-41 1,0 41 15,-40 41-15,-42 82 0,82 0-1,-41-1-15,41 1 16,0 0-16,0 41 15,0-82-15,0 40 16,82-81 0,-1 41-1,42-41 1,0 0 0,-82 0-16,-41-122 15,82-1 1,-1 41-16,-81 41 15,0-41 1,0 42 0,0 80 31,0 42-32,0-41-15,0 0 16,0 41-1,0 0 1,41-82-16,0 0 16,41 0-1,0 0-15,0 0 16,0-41 0,-82-41-1,0 0 1,0 41-16,0-41 15,0 42-15,-41-42 16,0 82 0,-41 0-1,41 0-15,-82 41 16,123 0 0,-41 40-16,41-40 15,0 0-15,0 41 16,41 0-1,0-82-15,0 41 16,0-41-16,41 0 16,-41 0-16,0 0 15,40 0-15,42 0 0,0 0 16,-41-123 0,-41 41-16,40 41 15,-81-41-15,41 1 16,-41 40-1,-41 41 17,0 0-17,41 41 17,0 81-17,0-40 1,41 0-16,-41-41 31,0 41-31,0-41 31,-41-41-15,-40 0 0</inkml:trace>
  <inkml:trace contextRef="#ctx0" brushRef="#br0" timeOffset="48179.4847">50520 5236 0,'0'-41'16,"0"-41"0,0 41-1,-82 41 32,82 123-31,0-41-16,-41 81 15,41-81 1,0-41-16,0 0 16,0 41-1,82-82-15,-82 41 0,82-41 16,0 0 0,-41 0-16,40 0 15,-40-41-15,-41 0 16,82-41-1,-82 0-15,0 0 0,82-40 16,-82 40-16,0 0 16,0-41-1,-164 42 1,123 81-16,-40 0 16,40 0-16,0 0 15,-41 0-15,41 122 16,41-40-16,0-41 15</inkml:trace>
  <inkml:trace contextRef="#ctx0" brushRef="#br0" timeOffset="48725.7174">43729 7199 0,'-81'0'0,"-1"-41"32,123 41-1,81 0-16,1 0-15,0 0 16,0 0-16,-1 0 16,-40 0-16,0 0 15</inkml:trace>
  <inkml:trace contextRef="#ctx0" brushRef="#br0" timeOffset="48899.8831">43648 7445 0,'0'0'0,"81"81"63,-40-81-63,123 0 16,-41 0-1,-1 0-15,-40 0 16</inkml:trace>
  <inkml:trace contextRef="#ctx0" brushRef="#br0" timeOffset="49561.051">45488 7404 0,'-40'0'31,"80"0"78,1 0-109,82 0 16,0 0 0,-41 0-16,-1 0 15,42 0-15,-41 0 16,0 0-1,-41 0 126</inkml:trace>
  <inkml:trace contextRef="#ctx0" brushRef="#br0" timeOffset="51179.7233">45898 7404 0,'-82'0'31,"41"0"-15,0 0-1,-41 0 1,0 0 0,82 82-1,0-42 1,41-40-1,41 0 1,-41 0-16,0 0 16,41 0-16,-1-40 15,-40-1 1,-41-41 0,0-41-1,0 82 1,0 0-16,-81 41 15,-1 0 1,0 41 0,41 41-16,41 0 15,-82 122-15,82-163 16,41 41 0,41-82-1,-41 0 1,0 0-16,41 0 0,-42 0 15,1 0-15,41-123 16,-82 42 0,0 40-16,0 0 15,0 0 1,-82 41 0,41 0-1,-40 82 1,81-41-16,0 40 0</inkml:trace>
  <inkml:trace contextRef="#ctx0" brushRef="#br0" timeOffset="53872.2879">47002 7036 0,'0'-82'0,"0"41"31,0 0-15,0 123 46,0 0-62,0-1 0,0 1 16,0 0-16,41-41 15,-41 41-15,0 40 32,0-81-32,0 0 46,-41 41 48,41-41-78,0 0-1,0 0 17,-41-41 93</inkml:trace>
  <inkml:trace contextRef="#ctx0" brushRef="#br0" timeOffset="54480.7205">47820 7404 0,'-82'0'15,"41"0"1,82 82 62,41-82-62,0 0-16,0 0 15,40 0-15,42 0 16,-82 0 0,-41 0-16,0 0 15</inkml:trace>
  <inkml:trace contextRef="#ctx0" brushRef="#br0" timeOffset="54779.6247">48147 7199 0,'0'0'0,"0"-82"16,0 42-1,0 80 48,0 1-63,0 41 15,0 123 1,0-124-16,0 1 0,0 0 16,0-41-16,0 0 15,41-41 1</inkml:trace>
  <inkml:trace contextRef="#ctx0" brushRef="#br0" timeOffset="55072.1997">48802 7077 0,'0'0'0,"0"81"47,0 1-31,0 0-16,0 0 15,0-41-15,0 40 16,0 42-1,0-41-15,0-41 16</inkml:trace>
  <inkml:trace contextRef="#ctx0" brushRef="#br0" timeOffset="55292.6882">49456 7322 0,'82'0'31,"0"0"-15,0 0-16,-41 0 15,0 0-15,40 0 16,-40 0-1</inkml:trace>
  <inkml:trace contextRef="#ctx0" brushRef="#br0" timeOffset="55441.1021">49579 7608 0,'0'0'0,"82"0"31,0 0-16,0 0-15,-1 0 16,1-82-16</inkml:trace>
  <inkml:trace contextRef="#ctx0" brushRef="#br0" timeOffset="55979.6952">51134 7077 0,'41'0'62,"40"0"-46,-40 0-1,0 0 1,-41 81-16,0 1 16,0 0 15,0 0-31,0-41 0,-82 40 16,1-40-16,-1-41 15,0 82-15,0-82 16,41 82-1,-41-82-15,82 41 16,123-41 31,-41 0-47,0 0 16,40 0-16,-40 0 15,0 0-15,-41 0 16,0 0-1,-41-82-15,82 82 32,-82 41-17</inkml:trace>
  <inkml:trace contextRef="#ctx0" brushRef="#br0" timeOffset="56204.04">52279 8099 0,'-41'0'31,"41"41"-31</inkml:trace>
  <inkml:trace contextRef="#ctx0" brushRef="#br0" timeOffset="56511.6182">49947 8999 0,'0'0'0,"-41"0"0,164 0 47,123 0-32,-1 0-15,82 0 16,1 0-16,-83 0 16,-81 0-1,-124 0-15</inkml:trace>
  <inkml:trace contextRef="#ctx0" brushRef="#br0" timeOffset="56760.2026">50888 9367 0,'0'0'0,"82"0"32,0 0-17,41-82-15,-1 82 16,1 0-16,-41-122 16</inkml:trace>
  <inkml:trace contextRef="#ctx0" brushRef="#br0" timeOffset="353363.6739">32930 14726 0,'82'-41'0,"-82"-41"16,-41 41-1,41 0 17,-41 41-32,0 0 47,-41 41-32,82 41-15,0 82 16,-81 81-16,81 205 15,0-246 1,0 1-16,0-41 16,0-1-16,0 1 0,0-1 15,-41 42-15,-41-1 16,82-122 0,-82 0-16,0 0 15,0-41 1,41-41-16,1 0 15,-124 0 1,123-82-16,-82 0 16,82-41-16,41 1 15,0 40-15,0 41 16,0 0-16</inkml:trace>
  <inkml:trace contextRef="#ctx0" brushRef="#br0" timeOffset="355643.9171">33953 15748 0,'0'-41'16,"-41"-40"-1,41 40 1,0 0 0,41 41-16,0 0 15,0 0-15,40 0 16,-40 0-16,0 41 15,41 41 1,-82-42-16,0 1 16,0 41-16,0-41 15,-41 41-15,41-41 16,-123 0-16,42 40 16,81-121 30,0-42-30,0 0 0,40 41-16,-40-41 15,123 41-15,-123 0 16,82-81 0,0 40-16,-82 41 15,41 0-15,-41-41 16,0 0-1,0 123 48,-82 41-63,82 41 16,-82 0-16,82 122 31,0-163-31,0-41 0,0 41 15,41-42 1,41-40 0,-41 0-16,0 0 15,40 0-15,-40 0 0,0 0 16,82-122 0,-41 81-16,-82-41 15</inkml:trace>
  <inkml:trace contextRef="#ctx0" brushRef="#br0" timeOffset="357608.8434">34812 14767 0,'0'-41'15,"0"0"1,41 41-1,0 0-15,-1 0 0,42 0 16,0 82 0,-82 40-1,0 1 1,-41-41 0,-82-41-1,83-41 1,121 0 46,-40 0-62,41 0 16,-41 0-16,41 0 16,-82 82-1,0-42-15,0 1 31,-82 41-31,41-82 16,0 41-16,-41-41 16,1 0-1</inkml:trace>
  <inkml:trace contextRef="#ctx0" brushRef="#br0" timeOffset="359768.1056">31335 18162 0,'-123'0'16,"82"0"-16,0 0 15,82 0 48,0 0-63,41 0 0,40 0 15,-40 0 1,82 0-16,-82 0 16,0 0-16,-1 0 15</inkml:trace>
  <inkml:trace contextRef="#ctx0" brushRef="#br0" timeOffset="360202.9196">32439 17834 0,'0'0'0,"0"-40"0,0-1 47,82 41-47,-41 0 0,0 0 15,0 0-15,41 0 16,-1 0 0,-81 41-16,0 40 15,0-40 1,0 82-16,-41-82 15,-40 41-15,40 40 16,-41-81-16,41 0 0,-41 82 16,82-82 31,41-41-47,41 0 15,82-41 1,-42 41-16,1 0 15,-41-41-15,0 41 16,40-82-16,-81 82 16</inkml:trace>
  <inkml:trace contextRef="#ctx0" brushRef="#br0" timeOffset="361093.9248">32316 13744 0,'-81'-41'0,"81"-41"31,0 41-15,0 0 0,122 41-1,-81 0 1,41 0-1,0 41 1,-82 0-16,0 82 16,0-41-16,0 0 15,-82-41-15,41 40 16,-41-40-16,82 41 16,-41-82-16,41 41 15,82-41 32,82-82-47,-41 82 16,-1 0-16,1 0 0,-82 0 15</inkml:trace>
  <inkml:trace contextRef="#ctx0" brushRef="#br0" timeOffset="366862.3673">37962 15380 0,'-41'0'31,"122"-82"-15,1 82-16,41 0 0,0 0 16,-1 0-1,-81 0-15,0 41 16</inkml:trace>
  <inkml:trace contextRef="#ctx0" brushRef="#br0" timeOffset="367029.3558">38002 15789 0,'82'0'31,"0"0"-15,41 0-16,0-41 15,163 0-15</inkml:trace>
  <inkml:trace contextRef="#ctx0" brushRef="#br0" timeOffset="367591.1097">40130 15094 0,'0'0'0,"0"-123"16,41 41-16,-1 82 15,1 0-15,41 0 16,-41 0-16,0 0 16,-41 41-16,41 0 15,-41 0 1,0 41-16,0-41 0,-41 0 15,-41 40-15,41-40 16,-41 41 0,123-164 15,0 41-15,82-40-16,0-83 15,-82 82-15,40 0 16,-81 1-16,41 40 15,-41 0 1,0 123 31,-41-1-47,41 1 16,0 0-16,0-41 15,0 41 1,0 0-16,41-82 15,0 0-15,0 40 16,41-40-16,-41 0 16,0 0-16,41-81 15</inkml:trace>
  <inkml:trace contextRef="#ctx0" brushRef="#br0" timeOffset="367979.6478">41275 14317 0,'0'0'0,"0"-82"16,-41 82 0,41-41-16,0 123 31,0-41-15,0 40-16,0-40 15,0 41 1,41-41-1,41-41-15,41 0 16,-83 0 0,1 0-1,-41-82-15,0 41 16,0-40-16,0 40 16,0 122 30,0 1-46,0 0 16,0 41-16,0-41 16,0-1-16,0 1 0</inkml:trace>
  <inkml:trace contextRef="#ctx0" brushRef="#br0" timeOffset="368263.4849">39843 15830 0,'0'0'16,"-82"0"-16,123 0 31,82 0-31,82 0 16,40 0-16,-81 0 15,40 0-15,-122 0 16,41 0-16,0 0 16,-83-82-16</inkml:trace>
  <inkml:trace contextRef="#ctx0" brushRef="#br0" timeOffset="368676.3864">40293 16239 0,'0'0'16,"-41"0"-16,41-41 15,0 82 17,0 41-32,0 41 15,0-41-15,0-42 16,0 1-16,82-41 0,-82 123 16,82-123-16,0 0 31,-41 0-31,81-82 15,-122 41-15,41 0 16,-41-40-16,0 40 16,0 82 15,0 40-15,0 1-16,0 41 15,0-41-15,0 81 16,0-122-1,41-41-15</inkml:trace>
  <inkml:trace contextRef="#ctx0" brushRef="#br0" timeOffset="368994.3306">39393 14317 0,'0'0'15,"-81"-41"-15,121 41 47,83-82-47,-41 82 16,0 0-16,40-41 31,-81 41-31</inkml:trace>
  <inkml:trace contextRef="#ctx0" brushRef="#br0" timeOffset="369346.2787">39312 14153 0,'-41'0'0,"41"82"47,0-41-31,0 41-16,0 204 15,0-82 1,0 124-16,0-42 16,41 0-16,-41 1 15,0-1 1,81-81-16,-81-42 0,0-40 0,0 0 16,0-1-16,0-81 15,0 0-15,0 41 31,41-82-15,82 0-16,0 0 16,40-82-1</inkml:trace>
  <inkml:trace contextRef="#ctx0" brushRef="#br0" timeOffset="369936.3756">42298 14276 0,'0'0'0,"0"-82"15,0 41 1,41 0 15,0 41-31,81 0 16,-81 41-1,-41 0-15,82 41 16,-82 40-16,0 1 16,0 41-16,0 81 15,0-40-15,0 81 16,0 328-1,0-410-15,0-40 16,0-1-16,41 1 0,-41-82 16,0 41-1,0-83-15,0 42 16,-82-82 15,41 0-31,-41 0 16,1 0-1,81-41 1</inkml:trace>
  <inkml:trace contextRef="#ctx0" brushRef="#br0" timeOffset="370179.6475">42952 16812 0,'123'0'32,"-41"0"-17,0 0-15,-1 0 16,1-82-16,-41 0 15</inkml:trace>
  <inkml:trace contextRef="#ctx0" brushRef="#br0" timeOffset="370522.3624">43607 16485 0,'0'-82'0,"0"41"32,41 41-32,40 0 15,1 0 1,-82 41 0,0 82-16,0-83 15,0 83-15,0-82 16,-41 0-16,41 41 15,-81-82-15,81 41 16,81-41 31,1 0-31,0-41-16,41 41 15,-82-123-15</inkml:trace>
  <inkml:trace contextRef="#ctx0" brushRef="#br0" timeOffset="370964.8439">43320 13826 0,'0'0'0,"0"-41"0,82-41 16,-41 82-1,0 0-15,41 0 16,0 82-16,-82 0 16,0-41-1,0 0-15,-41 40 16,-41-40-16,41-41 16,41 82-16,-41-82 15,41 82 1,82-82-1,41 0-15,40 0 16,1 0-16,-41 0 16,-1 0-16,-81 0 0</inkml:trace>
  <inkml:trace contextRef="#ctx0" brushRef="#br0" timeOffset="371396.8249">46388 15094 0,'-81'0'16,"122"0"15,40 0-31,42 0 0,41 0 16,-42 0-16,-40 0 16,-41 0-16</inkml:trace>
  <inkml:trace contextRef="#ctx0" brushRef="#br0" timeOffset="371526.2209">46511 15380 0,'0'0'0,"123"0"32,0 0-32,40 0 15,42-41-15,-83 41 0</inkml:trace>
  <inkml:trace contextRef="#ctx0" brushRef="#br0" timeOffset="373124.0371">49579 14808 0,'0'-41'0,"0"0"15,0-41 17,0 41-1,-41 41 0,-41 0-15,82 41-16,-40 82 15,40-42 1,0-40-16,0 0 16,0 0-16,0 41 15,0-41-15,0 0 16,0 41-16,40-1 15,42 42 1,0-123 0,-41 0-16,0 0 15,0 0-15,41 0 16,-42 0-16,1-41 0,-41 0 16,123-41-1,-123 1-15,0-42 0,0 0 16,0 1-1,0 40-15,-82 41 0,41 41 16,0-82-16,-40 82 16,40 41-16,0 0 15,41 122 1,0-81-16</inkml:trace>
  <inkml:trace contextRef="#ctx0" brushRef="#br0" timeOffset="373536.0373">48966 16280 0,'0'82'15,"-82"-82"-15</inkml:trace>
  <inkml:trace contextRef="#ctx0" brushRef="#br0" timeOffset="376198.3157">30926 19880 0,'0'0'0,"-123"0"16,205 0 62,81 0-78,42 0 15,81 0-15,369-123 16,-328 123 0,82 0-16,-41 0 15,-41 0-15,42 0 0,-42 0 16,-41 0-16,-81 0 15,40 0-15,-122 0 16,-41 0-16</inkml:trace>
  <inkml:trace contextRef="#ctx0" brushRef="#br0" timeOffset="376662.0665">32030 20289 0,'0'0'0,"-123"0"15,42 0-15,-1 0 16,123 0 15,122 0-15,1 0-16,81-82 16,246 0-1,-204 82-15,-1-82 16,-41 82-16,42 0 0,-42-81 15,-81 81-15,-41 0 16,-42 0 0,-40 0-16,-163 0 62,81 0-46,0 0-16</inkml:trace>
  <inkml:trace contextRef="#ctx0" brushRef="#br0" timeOffset="377284.2337">33094 20125 0,'0'-123'0,"0"83"16,0-1 15,0 122 1,0 1-17,0 41-15,0 0 16,0-1-16,0 1 15,0 0-15,0 40 16,81 1-16,-81 122 16,0-204-1,0 0-15,0 0 0,0-41 16,0 41-16,0-42 16,0 1-1,-40-41 48,40-41-32,0-40-15,40 81-1,-40-41 1</inkml:trace>
  <inkml:trace contextRef="#ctx0" brushRef="#br0" timeOffset="377599.9971">33707 20371 0,'0'0'0,"0"-41"15,0-41 1,0 0 0,0 164 15,0 0-15,0 40-16,0 1 15,0 0-15,0 0 16,82-1-16,-82 1 15,0 0-15,0-42 16,0 42 0,0-82-1</inkml:trace>
  <inkml:trace contextRef="#ctx0" brushRef="#br0" timeOffset="378208.7908">32685 21557 0,'0'0'0,"-41"-82"16,41 0-1,0 0 1,0 1 0,0 121 30,0 1-30,41 0-16,40 82 16,1-82-16,0 41 15,41 0 1,-41-42-16,-1 83 0,1-82 16,41-41-16,-41 0 15,0 0-15,-42 0 16,1 0-16,41 0 15,-41-82-15,-41 0 0,164 1 16,-164-1-16,41 0 16,-41 0-1,41 82-15,-41-123 16,0 205 46,0 41-46,0-82 0</inkml:trace>
  <inkml:trace contextRef="#ctx0" brushRef="#br0" timeOffset="585974.2056">29862 13908 0,'0'0'0,"0"-82"15,0 0-15,41 0 16,-41 0-16,0-40 16,0 40-16,0 0 15,0 41-15,0-41 16,0 41-16,-41 82 31,41 82-15,0 122-16,0 83 15,41-1-15,-41 41 16,82 41-16,0 409 31,-82-368-31,81-123 0,-81 1 16,0-42-16,82-41 15,-82-40-15,0-41 16,0 81 0,0-204-16</inkml:trace>
  <inkml:trace contextRef="#ctx0" brushRef="#br0" timeOffset="586769.1389">29453 13212 0,'0'0'16,"0"-41"-16,41 41 0,0 0 16,41-81-16,40 81 15,83-82-15,-1 82 16,1 0-16,409 0 15,-205-82 1,122 82-16,83 0 16,122 0-16,82-82 15,-122 82-15,-42 0 16,287-123-16,-123 123 0,0-122 16,-204 122-16,-82 0 15,41 0-15,-1 0 16,42-82-16,-41 82 15,-42 0 1,1 0-16,41 0 0,0 0 16,-1-123-16,-40 123 15,0 0-15,0 0 16,-41 0-16,40 0 16,-40 0-16,0 0 15,-41 0-15,-82 0 16,41 0-16,164 0 15,-287 0-15,1 0 16,-124 0-16,42 0 16,40 0-16,-40 0 15,40 0-15,82 0 16,-204 41 0,0-41-16,-41 0 15,0 0-15,-82 41 78,0 41-46,0-41-32</inkml:trace>
  <inkml:trace contextRef="#ctx0" brushRef="#br0" timeOffset="588220.5843">30394 18284 0,'0'-40'32,"0"80"30,0 1-62,0 0 16,0 41-16,0 41 15,82 40 1,-82-122-16,41 41 16,-41-41-16,0 0 15,81 41-15,-81-41 16,0 0-16,41 40 15,-41-40-15,82-41 16,-82 82-16,41-82 16,-41 41-16,123-41 15,-41 0-15,40 0 0,42 0 16,-1 0-16,42 0 16,40 0-16,-40 0 15,81 0-15,369 0 31,-205-41-31,0 41 0,82-123 16,-1 123-16,42-163 16,572 81-1,-572 82-15,82-164 16,-83 164-16,1-122 16,-82 122-16,613-246 15,-490 164 1,122 1-16,1-42 0,-1 0 15,-41 123-15,42-164 16,-1 83-16,-40 81 16,-165-82-16,-40 82 15,0-123-15,0 123 16,-41-82-16,-41 82 16,41-81-16,-41 81 15,-82 0 1,-81 0-16,-42-82 0,-40 82 15,-123 0-15,-123 0 32,0-41-17</inkml:trace>
  <inkml:trace contextRef="#ctx0" brushRef="#br0" timeOffset="589147.732">36244 15339 0,'0'-41'0,"0"-40"15,0-1 1,-82 0 15,0 82-15,41 41-1,41 41 1,0-1-16,-82 1 0,82 0 16,0 0-16,0 0 15,0-41-15,82 40 16,0-81 0,0-40-1,-82-1 1,122-41-16,-122 41 15,82-41-15,-82 0 16,0-163 0,0 81-16,0 1 15,0 40-15,0 41 0,0 41 16,-41 0 0,41 123 15,0 82-31,0-1 15,0 1-15,0 122 16,0-163 0,0 0-16,0-41 15,0 40-15,0-81 16,41 0 0,41-41-1</inkml:trace>
  <inkml:trace contextRef="#ctx0" brushRef="#br0" timeOffset="589491.3783">36857 15339 0,'0'0'0,"41"0"31,41 41 0,-82 0-15,0 0-1,41-41 17,41 0-17,-82-41-15,40 0 16,-40 0-16,0-41 0,82 42 31,-82 121-15,0-40-1,0 0-15,0 41 16,0 0 0,41 0-16,-41-1 15</inkml:trace>
  <inkml:trace contextRef="#ctx0" brushRef="#br0" timeOffset="591000.6777">35957 14971 0,'-41'-41'0,"41"-41"15,-82 42 16,82-1-15,-40 41-16,-1-82 16,41 41 15,-82 41-31,82-41 16,0-41-1,-82 82 1,41-41-16,0 41 15,41-41 1,-82 41-16,1 0 31,-1-81-15,41 81-16,-82 0 16,41 0-1,0 0 1,42 0-16,-42 0 31,0 0-31,0 0 16,82 81-16,-82-81 15,1 41 1,40-41-16,-41 82 16,0-41-1,41-41-15,-41 41 16,-40 41-1,-1 0 1,41-82-16,82 81 16,-82-81-16,82 123 15,-82-82-15,82 41 0,-41 0 16,41 81 0,-81-122-16,81 41 15,0 0-15,0-41 16,0 0-16,0 40 15,0-40-15,0 82 16,0-41 0,0-41-16,0 0 15,0-1-15,41 83 16,-41-82 0,163 41-16,-163-41 15,123 41-15,-82-82 0,41 81 16,-1-81-16,42 82 15,0-82 1,0 0-16,-1 0 0,1 0 16,0 0-16,-1 0 15,42-41 1,-82 41-16,0-41 16,0 41-16,-42-122 15,1 122-15,41-123 16,-41 82-16,-41 0 15,123-41-15,-123 1 16,41-1-16,-41 0 16,82-82-16,-82 42 15,40-42-15,-40 0 16,82 42-16,-82-1 0,0 0 16,0-40-16,0 40 15,0 41-15,-82 41 31,1 41-31,-1 0 0,0 0 16,0 41-16,0 0 16,41 123-1,41-83-15,0 42 16,-40-123-16,40 82 16</inkml:trace>
  <inkml:trace contextRef="#ctx0" brushRef="#br0" timeOffset="592915.5587">40457 19512 0,'0'-41'16,"0"-82"0,0 41-1,0 0-15,0 41 16,0-40 0,-41 81-16,-41 0 31,82 122-16,0 1-15,0 41 16,0 40-16,0 1 16,0-123-16,0-1 15,0-40-15,0 0 16,-41 82 0,-81-82-1,81-41-15,0 0 16,-41 0-16</inkml:trace>
  <inkml:trace contextRef="#ctx0" brushRef="#br0" timeOffset="593058.151">39802 19962 0,'164'-41'15,"-41"-82"-15,368 0 31,-410 41-31</inkml:trace>
  <inkml:trace contextRef="#ctx0" brushRef="#br0" timeOffset="593276.4093">40866 19307 0,'0'-41'15,"-41"41"1,0 0 15,41 82-31,0 41 16,0 122-1,0-122-15,0-41 0,0 40 16,0-81-16,0 0 16,82 41-1,0-82-15</inkml:trace>
  <inkml:trace contextRef="#ctx0" brushRef="#br0" timeOffset="593681.8333">41152 19716 0,'0'0'0,"0"-123"16,41 123-1,41 0 1,0 0-16,-82 82 15,0-41 1,0 0-16,0 0 0,0 41 16,-41-41-16,0 40 15,41-162 32,41 40-31,-41-41-16,82-123 15,0 164 1,-82 82 15,0 41-15,0 0-16,0 41 16,0-41-16,0-1 31,0-40-31,40-41 15</inkml:trace>
  <inkml:trace contextRef="#ctx0" brushRef="#br0" timeOffset="593891.29">41807 19307 0,'41'41'31,"-41"0"-31,82 41 16,-82-1-16,0 83 15,0-82 1,0 0-16,0 0 16,0-42-16</inkml:trace>
  <inkml:trace contextRef="#ctx0" brushRef="#br0" timeOffset="594078.3134">42339 19675 0,'163'0'31,"-81"0"-15,0 0-16,-41 0 15,0 0 1</inkml:trace>
  <inkml:trace contextRef="#ctx0" brushRef="#br0" timeOffset="594197.9122">42543 20043 0,'-41'0'0,"82"0"31,41 0-31,41-41 16,-41 41-16</inkml:trace>
  <inkml:trace contextRef="#ctx0" brushRef="#br0" timeOffset="594677.8877">43811 19552 0,'0'-81'16,"82"-42"-1,-41 123-15,0 0 16,41 0 0,0 82-1,-82 0 1,0-42-16,-41 42 15,-41 41 1,82-82 0,-41-41-16,82-41 47,-41 0-47,82-82 0,-82 1 15,81-1-15,-81 41 16,41 41-1,-41 164 17,0-41-17,0 0-15,0 81 16,0-122 0,0 41-16,0 0 15,82-82-15,-82 41 16,41-41-1,82 0-15</inkml:trace>
  <inkml:trace contextRef="#ctx0" brushRef="#br0" timeOffset="595067.8446">44670 18653 0,'0'0'0,"0"-82"16,0 0-1,41 82 1,0 0-16,0 0 16,-41 41-16,82-41 15,-82 123-15,0-1 16,-82-40 0,41-82-16,41 41 15,-41-41 1,82 0 15,0 0-31,82 41 31,-82-41-31,-41 82 16,0-41 0,0 0-16,-82 40 15,-82 1 1,82 0-1,-40-82-15,40 0 16,0 0-16</inkml:trace>
  <inkml:trace contextRef="#ctx0" brushRef="#br0" timeOffset="595547.2539">41071 21230 0,'0'0'0,"0"-41"0,0 0 15,-41 41 16,41 41-31,-82 40 16,82 83-16,0 0 0,0 40 16,0-40-1,0-41-15,0-1 0,0 1 16,0-41-16,0 0 16,0-41-16,-82 40 15,41-81 1,0 0-16,-41 0 15</inkml:trace>
  <inkml:trace contextRef="#ctx0" brushRef="#br0" timeOffset="595705.8567">40334 22170 0,'41'0'0,"82"-41"15,-41 41 1,40-81-16,42 81 0,41-82 15,-42 82-15,-81-41 16,122-82 0</inkml:trace>
  <inkml:trace contextRef="#ctx0" brushRef="#br0" timeOffset="595922.027">41643 21434 0,'0'0'0,"-41"0"0,41-82 15,-41 82 1,-40 0-16,81 82 16,-41 41-16,41 0 15,0-1-15,0 124 16,0-124 0,0 1-16,0-41 15,0-41-15,122-41 16</inkml:trace>
  <inkml:trace contextRef="#ctx0" brushRef="#br0" timeOffset="596096.0651">41848 22089 0,'41'0'31,"40"0"-16,1 0-15,41 0 16,-41 0-16,0 0 16,-41-41-16</inkml:trace>
  <inkml:trace contextRef="#ctx0" brushRef="#br0" timeOffset="596297.9151">42502 21884 0,'0'0'0,"0"-41"16,82-41-1,41 82 1,-41 0-16,-41-41 16,-1 41-1,83 0-15</inkml:trace>
  <inkml:trace contextRef="#ctx0" brushRef="#br0" timeOffset="596629.5481">43075 21557 0,'-41'0'0,"82"41"78,-41 81-62,0-40-16,0 0 16,0 0-16,0 0 15,0-1-15,0-40 16,-82 0-16,0 82 15,82-164 32,0 0-31,0-41 0</inkml:trace>
  <inkml:trace contextRef="#ctx0" brushRef="#br0" timeOffset="597197.7937">42789 21680 0,'0'-41'0,"0"0"16,81-41-1,1 82 1,41 0 0,-41 41-1,-41 82 1,-41-42-16,0-40 16,0 41-16,0-41 15,0 41 1,-82 0-16,0-42 15,123-80 48,-41-1-63,82-41 16,0 0-1,-82-41-15,0 42 16,81-1-16,-81 41 15,0 0 1,0 123 15,-81 40-15,81 1-16,0 163 31,0-204-31,0 0 16,0 0-16,81-82 0,-40 82 15,123-41 1</inkml:trace>
  <inkml:trace contextRef="#ctx0" brushRef="#br0" timeOffset="597424.8635">43689 21720 0,'163'123'47,"-81"-82"-47,-41 245 32,-41-204-32,0 0 0,0 0 15,0 0-15,-41-1 16,-82-81-1</inkml:trace>
  <inkml:trace contextRef="#ctx0" brushRef="#br0" timeOffset="597596.7234">44507 22170 0,'41'-81'0,"40"81"15,1 0-15,0-41 16,-41 41-16,82 0 16,-1 0-16,-81 0 15</inkml:trace>
  <inkml:trace contextRef="#ctx0" brushRef="#br0" timeOffset="597754.7316">44793 22293 0,'41'0'16,"41"0"-1,-41 0-15,40-82 16</inkml:trace>
  <inkml:trace contextRef="#ctx0" brushRef="#br0" timeOffset="598004.5594">45816 21884 0,'0'-41'0,"41"41"63,40 0-63,1 0 15,41 0-15,-123-82 16,82 82-16</inkml:trace>
  <inkml:trace contextRef="#ctx0" brushRef="#br0" timeOffset="598989.8935">46307 21598 0,'0'-82'15,"81"41"1,-40 41 0,-41 41-1,41 0 1,-41 82-16,0-42 15,0 1-15,0 0 16,0 0-16,0 0 16,-82-1-1,82-162 48,0-1-63,82-164 15,0 124-15,-82 40 16,82 41-16,-82-82 16,0 205 46,0 0-46,-41 41-16,41-42 15,0 1-15,0-41 16,0 41-16,0 0 16,41-82-1,82 0 1,-42-41 0,1-123-1,-82 41-15,82-40 16,-82-1-16,0 41 15,0 42-15,0-42 16,0 82 0,0-41-1,0 41 17,41 41-32,41 0 31,-41 41-31,-41 41 31,81-82-31,-81 82 0,0-41 16,-40 41-1,40-42 17,-41-40-32,41 41 15,0 41 32,81-82-31,-40 0-16,-41 41 31,0 41-15,0-41-1,0 41 1,-81-82-1,81 41-15</inkml:trace>
  <inkml:trace contextRef="#ctx0" brushRef="#br0" timeOffset="599441.0984">47738 21639 0,'0'-82'31,"82"82"-31,0 0 0,-41 0 16,41 0-16,-41 0 15,-1 0 1</inkml:trace>
  <inkml:trace contextRef="#ctx0" brushRef="#br0" timeOffset="599576.0209">47738 21966 0,'41'0'15,"82"0"-15,-41 0 16,40-82-16</inkml:trace>
  <inkml:trace contextRef="#ctx0" brushRef="#br0" timeOffset="600315.9929">49170 21680 0,'-41'0'31,"82"0"0,41 0-31,0 0 0,0 0 16,-1-82-16,42 82 15,-41-41-15,-41-41 16</inkml:trace>
  <inkml:trace contextRef="#ctx0" brushRef="#br0" timeOffset="600705.2813">50438 20821 0,'0'0'0,"0"-123"0,0 41 31,0 0-31,-41 82 31,-41 0-15,82 41-1,0 41-15,0 0 16,0 40-16,41 165 16,41-165-1,-82 1-15,0 0 16,41 0-16,-41-1 16,0 1-16,-41-41 0,-82 41 31,42-123-31,40 40 0,0-40 15,41-81 1,-82-42-16</inkml:trace>
  <inkml:trace contextRef="#ctx0" brushRef="#br0" timeOffset="600847.6639">50111 21352 0,'82'-82'31,"0"82"-31,163-40 16,-81-42-16,-42 82 16,-40-41-16,-41 41 15</inkml:trace>
  <inkml:trace contextRef="#ctx0" brushRef="#br0" timeOffset="601088.5783">51093 20861 0,'-41'-81'15,"0"81"1,41-41-16,-41 41 16,-82 41 15,123 40-31,0 42 16,0 41-16,0-1 15,0-40-15,0 0 0,0 0 16,82-1-16,-41-40 15,41-41-15,-41 41 16,41-82 0,-42 0-16</inkml:trace>
  <inkml:trace contextRef="#ctx0" brushRef="#br0" timeOffset="601499.3962">51379 21516 0,'0'-41'0,"0"-41"15,41 82 17,-41 41-32,82-41 15,-82 123-15,0-82 16,41 81 0,-41-40-1,0-41 1,0-82 15,0-41-15,0 1-16,122-42 15,-122 41-15,41 0 16,-41 41-16,0-40 16,41 81-16,-41 81 31,0 42-16,0-41-15,0 0 16,0-41-16,0 0 16,0 40-1,0 1-15,82-82 16</inkml:trace>
  <inkml:trace contextRef="#ctx0" brushRef="#br0" timeOffset="601722.4777">52156 21107 0,'0'0'0,"0"-41"15,41 82 17,0 0-32,-41 81 15,82-40 1,-82 0-16,0 0 0,0 0 15,0 0-15,0-1 16,-41 83-16,41-82 16,-82 0-1</inkml:trace>
  <inkml:trace contextRef="#ctx0" brushRef="#br0" timeOffset="602205.3672">49988 23766 0,'0'0'0,"-123"0"0,1 41 16,81-41-16,82 0 47,163 0-47,83-123 15,613-82 1,-410 124-16,1-1 16,-41 0-16,0 82 15,-82-82-15,42 0 16,-329 82-1,1-82 1,-82 42 15,-41 80 32,-41 1-48,42-82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39:1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36612 1718 0,'0'0'0,"0"-82"0,0 41 0,0-41 31,-82 82-31,82-40 0,0 121 47,0 124-32,0-1-15,0-40 16,0 0-16,0-42 16,0 1-16,0-41 15,0 41-15,0-42 16,0-40-16,0 0 16</inkml:trace>
  <inkml:trace contextRef="#ctx0" brushRef="#br0" timeOffset="593.7439">36898 2127 0,'0'-82'16,"0"41"-1,82 41-15,0-41 0,-41 41 16,-1 0-16,1 0 16,-41 41-1,0 0 1,0 82-16,0-82 15,0 41-15,-81-1 16,81-40 15,40-41 1,-40-81-17,82-1-15,-82 41 0,82 0 16,-82-41-16,82 41 15,-82 0-15,0-40 16,0 40 0,0 82 31,0 40-47,0 42 15,-41-41-15,41 0 16,0-41-16,0-1 15,0 83 1,0-82 0,123-41-16,-82 0 15,40 0 1</inkml:trace>
  <inkml:trace contextRef="#ctx0" brushRef="#br0" timeOffset="847.3323">37921 1718 0,'0'0'0,"0"-82"15,0 205 32,0-41-31,0 0-16,0 122 15,0-81-15,0-1 16,0 1-16,0-41 16,0 0-16,41 0 15,40-41 1</inkml:trace>
  <inkml:trace contextRef="#ctx0" brushRef="#br0" timeOffset="1043.0326">38330 2332 0,'82'-41'32,"-1"41"-32,42 0 15,0 0-15,-41 0 16,40 0-16,-81 0 15</inkml:trace>
  <inkml:trace contextRef="#ctx0" brushRef="#br0" timeOffset="1185.1901">38657 2495 0,'0'0'0,"-41"0"15,82 0 16,41 0-31,41 0 16,-42 0-16,1 0 0</inkml:trace>
  <inkml:trace contextRef="#ctx0" brushRef="#br0" timeOffset="2042.1897">41234 1513 0,'0'0'0,"0"-40"0,0-42 15,-82 82 32,1 41-47,-1 0 16,-41 81 0,41-40-16,0 0 0,1-41 15,81 0 1,0 41 15,81-82-15,1 0-1,-82 40-15,82-40 0,-82 41 16,41 41 0,-41 0-1,0 41 1,0-82-16,-82-1 15,0-40-15,-122 123 16,122-41 0,0-82-16,41 0 15,123 0 32,0 0-47,-82 123 16,123-41-16,-123 40 15,122 83 1,-122-42-16,0 124 0,0-42 16,0 1-16,0-42 15,0 205 1,-41-286-16,41-41 16,0-41-16,41-41 31,41 0-31,-41-123 15</inkml:trace>
  <inkml:trace contextRef="#ctx0" brushRef="#br0" timeOffset="2549.4734">41602 2209 0,'0'0'0,"0"-41"15,123-41 1,-41 82 0,-41 0-16,0 0 0,-41 41 15,81 82 1,-81-82-16,0 40 15,0-40-15,-81 41 16,-1-41 0,123-123 31,-41 41-32,82-40-15,-42-1 16,42-41-1,-82 82-15,0-41 16,0 164 31,0 0-31,0 41-16,0-42 0,0-40 15,0 0-15,41 41 16,-41-41-16,82-41 15,-82 41-15,82-41 16</inkml:trace>
  <inkml:trace contextRef="#ctx0" brushRef="#br0" timeOffset="2783.3123">42952 2413 0,'0'-41'16,"0"123"31,0-41-47,0 41 16,0 0-16,0 0 15,0-1-15,0 83 16</inkml:trace>
  <inkml:trace contextRef="#ctx0" brushRef="#br0" timeOffset="3325.7988">44302 2168 0,'0'0'0,"0"-82"16,41 0-1,0 82-15,0 0 16,41 0-16,-82 82 16,41-41-16,-41 0 15,0 41-15,0-41 16,0 0-16,0-1 0,-41 42 15,-41-41 1,82-82 31,82 0-31,-82-40-16,122-42 15,-122 41-15,82 0 16,-82 0-1,82 42-15,-123 121 47,41 1-47,-41 41 16,41-41-16,0-1 16,0-40-16,0 0 15,0 41 1,123-82-16,-82 82 15,41-82-15,-41 0 16</inkml:trace>
  <inkml:trace contextRef="#ctx0" brushRef="#br0" timeOffset="3711.8521">45448 1882 0,'0'0'0,"40"41"47,42-41-31,0 40-16,-41-40 15,0 0-15,82 82 16,-82-82-1,40 0-15,1 0 16,-41 0 0,-123 0 46,41 82-46,-40-41-16,-1-41 15,41 164-15,-41-164 16,41 81 0,41 1-16</inkml:trace>
  <inkml:trace contextRef="#ctx0" brushRef="#br0" timeOffset="4101.5542">46879 1841 0,'-41'82'63,"41"40"-63,0-40 15,-81 0-15,81 0 16,0-1-16,0 1 16,40-41-16,83 0 15,-82-41-15,41 0 16,-41 0 0,41-82-1,-82 0-15,0 1 16,81-42-16,-81 0 15,0 1-15,-40 81 16,-83 41 0,41 0-16,-123 41 15,83-41 1,-1 81-16</inkml:trace>
  <inkml:trace contextRef="#ctx0" brushRef="#br0" timeOffset="4909.3993">42461 3681 0,'0'0'0,"-122"0"15,-42 82-15,123-82 16,0 0 0,0 0 124,-41 0-93,42 0-31,-1 0 15,-41 0-15,82 41 109,41-41-110,41 0-15,-42 0 0</inkml:trace>
  <inkml:trace contextRef="#ctx0" brushRef="#br0" timeOffset="5421.5073">42584 3681 0,'0'0'0,"0"-40"0,0-1 31,0-41 1,123 82-17,-82 0-15,0 0 0,40 82 32,-81 40-32,0-81 0,0 0 15,0 0-15,0 41 16,-40 41-1,-1-123-15,41 81 16,0-162 31,0 40-47,122-41 16,-122 41-16,82-41 15,-82 41-15,41-41 16,-41 1-16,0 162 62,0 1-46,0 41-16,0-41 16,0 0-16,0-1 15,0-40-15,0 41 16,205 0-1,-83-82-15,-40 0 0</inkml:trace>
  <inkml:trace contextRef="#ctx0" brushRef="#br0" timeOffset="5626.2068">43934 4172 0,'0'0'0,"0"-41"31,0 82 1,0 0-32,0 41 15,0 0-15,0 0 16,41 40 0,-41-40-16,82-82 15</inkml:trace>
  <inkml:trace contextRef="#ctx0" brushRef="#br0" timeOffset="6143.3117">44793 3804 0,'0'0'0,"0"-41"16,41 41-1,41 0 1,-41 0-16,-41 41 16,0 41-1,0-41-15,0 41 16,0-1-16,0 1 0,-123-41 31,123 41-31,-41-82 0,123-82 47,-41 41-31,41-41-16,-42-40 15,42 40-15,-82 0 16,82 0-16,-82 1 16,41 81-16,-41-41 15,0 122 16,-41 1-31,41 41 16,-82 0-16,82 81 16,0-163-1,0 0-15,82 41 16,-41-82 0,41 0-16,41 0 15,122 0 1</inkml:trace>
  <inkml:trace contextRef="#ctx0" brushRef="#br0" timeOffset="6496.5179">46184 3763 0,'0'0'0,"82"0"46,-82 41-46,0 41 16,0-41 0,-82 41-16,41-41 15,-41-1-15,-41 42 16,42-82-16,81 82 16,-41-82-16,41 41 15,41 41 16,40-82-31,-40 0 16,0 0-16,0 0 16,82 0-16,-82 0 15,0 0-15,0 0 16,40 0-16,-40-41 16,41-41-16</inkml:trace>
  <inkml:trace contextRef="#ctx0" brushRef="#br0" timeOffset="6855.9066">47043 3886 0,'0'41'63,"0"0"-63,0 41 15,0 122 1,0-122-16,0-41 16,0 0-16,0 81 15,82-122 1,81-40 0,-163-1-16,82-41 15,-82-82 1,0 41-16,0 1 15,0 40-15,-41 0 16,0 82-16,-163 0 16,40 0-1,-40 41-15,-1-41 16,1 0-16</inkml:trace>
  <inkml:trace contextRef="#ctx0" brushRef="#br0" timeOffset="9559.9897">8959 8999 0,'0'0'0,"0"-41"0,-41 41 32,-41 123-1,82 0-15,0 40-16,0 1 15,41-1-15,-41 83 16,0-42-16,0-40 15,0 41-15,0-42 16,0 123 0,-41-204-16,41-41 15,-82 41 1,41-82-16,-41 0 16,1 0-1,-1-41-15,41 41 16,-41-82-16,0 82 15</inkml:trace>
  <inkml:trace contextRef="#ctx0" brushRef="#br0" timeOffset="9893.1582">7813 11985 0,'0'0'0,"0"-41"15,-41 41 1,82 0 15,41 0-15,41 0-16,-41 0 16,-1 0-16,42 0 0,0 0 15</inkml:trace>
  <inkml:trace contextRef="#ctx0" brushRef="#br0" timeOffset="10339.5996">8877 11699 0,'0'0'0,"0"-41"16,0 0-1,82 41 1,-41 0-16,-1 0 16,42 0-1,-82 82 1,82-41-16,-82 0 15,0 40-15,-41 42 16,41-41-16,-123-41 16,83 41-16,-42-41 15,41 40 1,123-81 31,40-81-32,-40 81-15,41-41 16,-82 41 0,41 0-1</inkml:trace>
  <inkml:trace contextRef="#ctx0" brushRef="#br0" timeOffset="11365.4848">9736 8304 0,'0'0'0,"-41"0"15,41-41-15,-41 41 47,41 41-31,0 40-16,-41 42 15,41-41 1,0 0-16,0 0 0,0-1 16,0-40-16,0 41 15,0-41 1,41-41-16,41 0 15,0 0-15,-41 0 16,81-164 0,-122 83-16,82-1 15,-82 0-15,0 0 16,0-41-16,0 83 16,0-1-16,0-41 15,-41 0 1,0 82-1,-41 0-15,-40 0 16,81 0-16,0 0 16,-41 82-1,82 41 1,0-83-16,0 42 16</inkml:trace>
  <inkml:trace contextRef="#ctx0" brushRef="#br0" timeOffset="12536.6937">10268 10349 0,'0'0'0,"-41"0"0,0-41 0,-41 41 16,41 0 15,82 0 31,41 0-62,41 0 16,-42 0-16,-40 0 16,41 0-16,0-41 15,41 41-15,-82 0 16,-1 0-16,1 0 31,41 0-15,0 0-1</inkml:trace>
  <inkml:trace contextRef="#ctx0" brushRef="#br0" timeOffset="13090.7774">11331 10022 0,'0'-41'31,"0"-41"-31,41 82 31,41 0-15,-41 0 0,-41 41-16,0 41 15,0-41-15,0-1 16,0 1-16,0 41 15,0-41-15,-41 41 16,41-123 47,0 0-63,0 0 15,41-41 1,-41 41-16,123-40 0,-123 40 15,40 0-15,-40-41 16,41 82 0,-41-82-16,0 164 47,0 41-32,0-41-15,0-1 16,-81 1-16,81-41 15,0 41-15,40 0 16,42-41 0,-41-41-16,41 0 15</inkml:trace>
  <inkml:trace contextRef="#ctx0" brushRef="#br0" timeOffset="13361.4675">12027 9817 0,'0'-41'0,"81"123"62,-81-41-62,41 204 16,-41-163 0,82 41-16,-82-41 15,0 40-15,-82 1 16,41 0-16,-40-82 16</inkml:trace>
  <inkml:trace contextRef="#ctx0" brushRef="#br0" timeOffset="13793.5635">10022 9817 0,'0'-82'0,"-82"82"15,82-81-15,-41 81 16,-40 0-1,81 40 1,0 42-16,0 0 16,0 41-16,0-1 15,0 1-15,0 0 16,0-41-16,81 0 16,-40 40-16,41-81 15,41 41-15,0-82 16,-1 41-16,1-41 15</inkml:trace>
  <inkml:trace contextRef="#ctx0" brushRef="#br0" timeOffset="14893.456">12927 10022 0,'0'-41'16,"0"-41"-1,0 41 1,0-41 0,-82 0-1,0 82 1,82 41-1,-123 0-15,123 41 16,0 0-16,0 41 0,0-42 16,0 1-1,41-82-15,0 123 16,41-123 0,0 0-1,40-41 1,-122 0-16,82-41 15,-82 0-15,41 1 16,-41-42-16,0-41 16,0 1-1,0 40-15,0 41 0,0 0 16,0 1 0,0 121 15,0 42-16,0 0-15,0 41 16,0 122 0,0-122-16,0-41 15,82 0-15,-82-42 16,0 42-16,41-41 16,41 41-1,40-82 1,-81 0-16,-41-82 15,41 41-15,-41 0 0,0-40 16,0 40-16,82-82 31,-82 82-31,0 0 16,41 41-16,41 0 47,-82 82-47,0-41 15,0 0-15,0 41 16,0-1 15,41-81-15,-41-81-16,81 40 16,-81 0-16,0-41 15,82 41-15,-82 0 16,0 123 15,0 0-15,0 0-1,0-1-15,0-40 0,0 0 16,82-41-16,-41 82 16,123-82-1,-42 0-15,-40 0 16</inkml:trace>
  <inkml:trace contextRef="#ctx0" brushRef="#br0" timeOffset="15289.8025">15545 9817 0,'-123'0'16,"41"0"0,123 0 15,82 0-15,245 0-1,-286 0 1,-1 0-16,1 0 15</inkml:trace>
  <inkml:trace contextRef="#ctx0" brushRef="#br0" timeOffset="15535.94">15708 9326 0,'0'82'31,"0"41"-15,0 0-16,41 204 16,-41-205-16,0 1 15,82 82-15,-82-83 16,82-40-16</inkml:trace>
  <inkml:trace contextRef="#ctx0" brushRef="#br0" timeOffset="15994.9244">17058 9204 0,'0'0'0,"0"-41"16,0-41-16,0 41 15,0 0-15,-41-41 16,0 82 15,-40 82-15,81 123-16,0-42 15,0 1-15,0-1 16,0 42-16,0 40 16,0 83-1,0-124-15,0-40 0,0-42 16,0 1-16,0-41 15,0-41 1,-82 41-16,0-82 16,82-41-1,-123-41 1,82 41 0</inkml:trace>
  <inkml:trace contextRef="#ctx0" brushRef="#br0" timeOffset="16393.0124">16731 12026 0,'-82'41'31,"82"0"-15,0 41-16,0 40 0,0-40 16,0-41-1,41-41-15,-41 41 0,123-41 16,-82 0-16,40 0 15,-81-82 1,82 0-16,-82 1 16,0-1-16,0 0 15,0 0-15,-41 82 16,-81-41 0,81 41-1,41-123 1</inkml:trace>
  <inkml:trace contextRef="#ctx0" brushRef="#br0" timeOffset="16994.241">17345 8345 0,'0'-41'15,"0"-41"-15,40 41 16,42 41 0,-41 0-16,0 0 15,0 0 1,-41 82-16,0-41 16,0 0-1,-41 40-15,0-40 0,-41 41 16,82 0-16,-81-82 15,81 41-15,122-41 47,-40-41-47,0 41 16,0 0-16,81-41 16</inkml:trace>
  <inkml:trace contextRef="#ctx0" brushRef="#br0" timeOffset="17719.5777">17754 9899 0,'0'-41'0,"0"-82"16,0 82-1,81 41-15,1 0 16,0 82-1,-82-41 1,0 0-16,0 41 16,0 0-16,0-41 15,-123-1-15,123 42 16,-82-82-16,82 41 16,41-123 15,41 41-16,-41-40-15,41-42 0,-41 41 16,41 41-16,-41-81 31,-41 81-31,0 82 47,0-1-31,0 42-16,0 0 15,0 41-15,0-41 16,0-42-16,0 1 16,40-41-16,165 82 15,-164-82 1</inkml:trace>
  <inkml:trace contextRef="#ctx0" brushRef="#br0" timeOffset="18320.4171">19472 9735 0,'0'-81'15,"0"40"1,-41 0-1,0 41 1,41-82-16,-41 82 16,-41 0-1,0 41 1,82 0-16,-41 41 16,41-1-16,-81 1 15,81-41-15,0 82 16,0-82-1,41 40 1,-1-81 0,83 0-1,-82-122-15,41 81 16,-41-41-16,-41 0 16,82 0-16,-82-40 0,0-1 15,40 0-15,-40 41 16,0-81-1,0 122-15,0 0 16,-122 164 31,122-1-31,0 1-16,0 41 15,0-1-15,0 1 16,0 41-16,0-83 15,0 1-15,41 0 16,-41-41-16,0-42 0,41-40 16</inkml:trace>
  <inkml:trace contextRef="#ctx0" brushRef="#br0" timeOffset="18769.7418">19922 9981 0,'0'0'0,"41"-41"16,-1 41-1,42 0 1,-82 82 15,0-41-31,0 40 16,0 1-1,-41-82 1,41 41-16,82-123 47,-82 0-47,82 42 16,0-124-1,-82 41-15,0 1 16,41 81-16,-82 122 47,41 1-47,0 0 15,-41 41-15,41-41 16,0 40 0,0-40-16,0-41 15</inkml:trace>
  <inkml:trace contextRef="#ctx0" brushRef="#br0" timeOffset="18924.9831">21353 10022 0,'0'0'0,"41"0"46</inkml:trace>
  <inkml:trace contextRef="#ctx0" brushRef="#br0" timeOffset="24885.8579">10268 14276 0,'-41'0'31,"-41"0"47,164 0-15,-41 0-63,0 0 0,-1 0 15,42 0 1,0 0-16,-41 0 0,0 0 15,41 0 1,-82-82-16,82 82 31,40 0 16,-81 0-47</inkml:trace>
  <inkml:trace contextRef="#ctx0" brushRef="#br0" timeOffset="25478.9736">11331 14030 0,'0'-41'0,"0"1"31,0-42-15,41 82-16,41 0 31,41 0-31,-123 41 16,0 0-16,41-1 16,-41 83-1,0-82-15,0 41 0,-82-41 16,41 41-1,41-123 32,41-123-31,0 123 0,40 0-16,-40-81 15,41 40 1,-41 0-1,-41 41 1,-41 82 31,41 41-31,-82 40-16,82 1 15,0 0 1,0-82-16,41 41 15,41-82 1,0 0 0,0 0-1,-41 0-15,-41-41 16,81-41-16</inkml:trace>
  <inkml:trace contextRef="#ctx0" brushRef="#br0" timeOffset="25794.865">12149 13744 0,'0'-82'16,"0"0"-1,41 41 1,0 41 0,0 0-1,-41 82 1,0 0-1,0 41 1,0-41-16,-82-82 16,82 41-16,-82-41 15,82 40-15,41-40 32,41 0-17,0 0-15,-41 0 16,0 0-16,82 0 15</inkml:trace>
  <inkml:trace contextRef="#ctx0" brushRef="#br0" timeOffset="26129.4982">10881 15094 0,'0'0'0,"-82"0"16,42 0-1,80 0 16,83 0-15,82 0-16,40-82 16,-40 82-16,-1-82 0,-40 82 15,-41 0-15,-42 0 16,-40 0-16,0 0 16</inkml:trace>
  <inkml:trace contextRef="#ctx0" brushRef="#br0" timeOffset="26579.1105">11372 15626 0,'0'0'0,"0"-82"31,41 82-15,0-41-16,41 41 16,-41 0-1,0 0-15,40 123 16,-81-82-16,0-1 16,0 42-16,-41 0 15,-122 82 1,81-123-16,-41 40 15,82-81-15,41 41 16,-41-41-16,82 0 63,82-82-63,-41 82 0,0 0 15,0-40-15,81 40 16,-40 0-1,0 0-15,-42 0 16,-40 0-16,-41-82 16</inkml:trace>
  <inkml:trace contextRef="#ctx0" brushRef="#br0" timeOffset="27060.3849">9736 13458 0,'41'0'47,"81"-82"-31,-40 82-1,-41 0 1</inkml:trace>
  <inkml:trace contextRef="#ctx0" brushRef="#br0" timeOffset="27545.3287">9695 13417 0,'0'0'0,"-41"0"31,41-41-15,0 82 62,-41-41-78,41 41 16,0 40-1,0-40-15,0 41 16,0 0-16,0-41 16,0 123-1,0-42-15,0 1 16,0 0-16,0 40 16,0 165-1,-82-206-15,82 1 0,0 0 16,0 40-16,0-81 15,-41 123 1,41-164-16,0-1 16,0 1-16,0 82 15,0-41 1,0-41 0,82-41-1,-41 0-15,41 0 16,41 41-16,-82-41 15,-1 0-15</inkml:trace>
  <inkml:trace contextRef="#ctx0" brushRef="#br0" timeOffset="28276.1698">13090 13417 0,'0'0'0,"-41"0"0,41-41 16,0 0 15,41 41-31,82 0 16,-82 0 0,0 0-16,41 0 15,-1 0 1,-81 123-1,0-82-15,0 81 16,0-40 0,0 41-16,0 0 0,0-1 15,0 42-15,0 40 16,0 205 0,0-245-16,0 0 15,0-1-15,0 1 0,0-41 16,0-42-1,0 1-15,0 0 0,-41 0 16,1-82 15,40 41-31,-82-41 16,41 0-16,-41 0 16,41 0-16,0 0 15</inkml:trace>
  <inkml:trace contextRef="#ctx0" brushRef="#br0" timeOffset="28748.3086">13908 15830 0,'123'0'78,"0"0"-78,-41 0 0,-1 0 16,1 0-16,-41 0 16,-41-41-16</inkml:trace>
  <inkml:trace contextRef="#ctx0" brushRef="#br0" timeOffset="29130.1008">15013 15585 0,'-82'0'15,"82"-41"-15,0 0 16,41 41-1,82 0-15,-82 0 16,-1 41 15,-40 0-31,0 41 16,0-42-16,0 83 16,-81-82-1,-1 0-15,0 82 16,82-82 31,82-41-32,0 0-15,-1 0 16,1 0-16,-41-82 16,41 0-1</inkml:trace>
  <inkml:trace contextRef="#ctx0" brushRef="#br0" timeOffset="29707.8896">14358 13171 0,'-41'0'32,"41"41"-17,-40 41-15,40-41 16,0 41-16,0-41 16,0 40-16,0-40 15,0 41 1,81-82-16,-40 0 15,0 0-15,41 0 16,0 0 0,-41 0-16,-41-41 0,81 41 15,-81-122-15,41 81 16,-41-123 0,0 82-16,-81 0 15,40 1-15,-41 81 0,41 0 16,0 0-16,41 41 15,-82 40 1,82 1-16,0-41 16,41 0-1</inkml:trace>
  <inkml:trace contextRef="#ctx0" brushRef="#br0" timeOffset="30247.6556">16813 14153 0,'0'0'0,"-82"0"15,205 0 48,-1 0-48,1 0-15,0-82 0,0 82 16,-42 0-16,1 0 16,-41-41-16</inkml:trace>
  <inkml:trace contextRef="#ctx0" brushRef="#br0" timeOffset="30512.8842">17222 13826 0,'0'0'0,"0"-82"0,-41 0 15,41 164 32,0 0-47,0 0 16,0 163-1,0-81-15,0-1 16,0-40-16,0-41 16,82-41-16</inkml:trace>
  <inkml:trace contextRef="#ctx0" brushRef="#br0" timeOffset="30795.2289">17917 13949 0,'0'0'0,"-82"0"0,82-41 15,0 0 17,82 41-17,0 0-15,0 0 16,41 0-16,-83 0 15</inkml:trace>
  <inkml:trace contextRef="#ctx0" brushRef="#br0" timeOffset="31162.6483">17713 13867 0,'0'0'0,"0"41"47,0 0-31,0 40-16,0 42 16,0 0-16,0 40 15,0 83-15,0-1 16,41 42-16,-41-1 15,0-41-15,0-40 16,81-42 0,-81-40-16,0 0 0,0-41 15,0-41-15,41 0 16,41-41 0,-41 0-1,0-41-15,41 0 0,-41-41 16</inkml:trace>
  <inkml:trace contextRef="#ctx0" brushRef="#br0" timeOffset="31807.2169">18654 14521 0,'0'0'0,"0"-41"0,0-41 15,0 42-15,0-1 16,40 0-1,1-82-15,41 123 16,-41 0-16,0 0 16,82 82-1,-123-41-15,41 0 16,-41 40-16,0-40 16,0 0-16,-41 41 15,-41-82-15,41 82 16,-41-82-16,123-41 62,0 41-46,-41-82-16,123 0 16,-41-40-1,-82 81-15,0 0 16,40-41-16,-40 41 15,-40 164 32,40-41-31,0-1-16,0 1 16,0-41-16,40 41 15,1-82-15,41 82 16,-41-82-16,0 0 15,41 0 1</inkml:trace>
  <inkml:trace contextRef="#ctx0" brushRef="#br0" timeOffset="32129.1284">19472 13662 0,'0'0'15,"0"-82"1,81 82 0,-40 0-1,0 41 1,-41 41 0,0-41-1,0 41-15,-82 0 16,-40 40-1,122-81 1,41-41 15,0 0-31,40 0 16,-40 0-16,41 0 16,0 0-16</inkml:trace>
  <inkml:trace contextRef="#ctx0" brushRef="#br0" timeOffset="32386.6401">18981 15094 0,'0'0'15,"41"0"17,81 0-17,1 0-15,0 0 16,-41 0-16,-1 0 16,-40 0-16,41 0 15</inkml:trace>
  <inkml:trace contextRef="#ctx0" brushRef="#br0" timeOffset="32754.2765">19308 15707 0,'0'0'0,"0"-40"16,0-83-1,123 82 1,-82 41 0,0 82-1,-41-41 1,0 0-16,0 40 16,0 1-16,-41-41 15,41 0-15,-82 41 16,41-41-16,123-41 47,0 0-32,-1 0-15,42-82 16,-41 82 0,0-82-16,0 82 15</inkml:trace>
  <inkml:trace contextRef="#ctx0" brushRef="#br0" timeOffset="33256.1679">20944 13499 0,'0'0'0,"-81"-82"0,81 0 16,0 0-1,40 82 17,1 0-17,0 0 1,-41 123-1,0-41-15,0 204 32,0-122-32,0 81 0,0-40 15,0 40-15,0-40 16,82 40 0,-82 41-16,0 42 0,0-165 15,0-40-15,0 0 16,0-42-16,0 1 15,0-41-15,-82-41 16,82 82 0,-41-82-16,0 0 0,1 0 15,-83-41 1,82 0 0,41-41-1</inkml:trace>
  <inkml:trace contextRef="#ctx0" brushRef="#br0" timeOffset="33660.7555">21599 15585 0,'0'41'47,"0"40"-31,0 42-16,0-41 16,0-41-16,0 0 15,82 81 1,-41-122-1,81 0 1,-81-81 0,-41 40-16,0 0 15,0-41-15,0 0 16,0 0-16,0 42 0,0-42 16,-82 82-1,82-41-15,0-82 16,-81 82-1</inkml:trace>
  <inkml:trace contextRef="#ctx0" brushRef="#br0" timeOffset="34195.9992">21681 13376 0,'0'0'0,"81"-41"15,-40-41 1,0 82 0,82 0-1,-41 0-15,-82 41 16,41 41-16,-41 41 15,0-1-15,-41-40 16,-41 0-16,41 0 16,-41-41-16,41 81 15,41-81 17,41-41-32,82 0 15,0 0-15,-41-41 16,-1 41-16,42 0 15,-82-41-15,41 41 16,-41 0 0,-41 41 62,0 0-63,0 41-15,-82-82 16,0 82-16</inkml:trace>
  <inkml:trace contextRef="#ctx0" brushRef="#br0" timeOffset="36259.9673">11454 17998 0,'0'-82'16,"0"41"-1,-41 41 17,-41 0-1,82 41-31,0 0 15,0 82-15,-41 0 16,41-1-16,0 1 16,0 0-16,0 81 15,0-163-15,0 41 16,82 0 0,0-41-1,0-41 1,0 0-1,40-41 1,-40-41 0,41-82-1,-123 123-15,41 1 16,-41-42-16,0 41 16,0-41-16,0 0 15,0 0-15,0 42 16,0-1-16,-82-41 0,0 0 15,41 82 1,-41-41-16,1 41 16,-1 0-1,82 41 1,0 41 0,0-41-1</inkml:trace>
  <inkml:trace contextRef="#ctx0" brushRef="#br0" timeOffset="41370.2614">12599 18530 0,'-81'0'62,"162"0"32,-40 0-79,0 0-15,0 0 16,82-82-16,-41 82 16,40 0-16,1 0 15,-41-41-15,41 41 16,-42 0-16,-81-82 16,41 82-16</inkml:trace>
  <inkml:trace contextRef="#ctx0" brushRef="#br0" timeOffset="41782.4774">13090 18121 0,'0'-82'16,"-41"82"-1,41-41 1,0 123 31,0 0-31,0 0-16,0-1 0,0 1 15,0 0-15,0 41 16,0-42-1,0-40-15,0 41 16,0-41 15</inkml:trace>
  <inkml:trace contextRef="#ctx0" brushRef="#br0" timeOffset="42742.2376">14195 18121 0,'0'-41'15,"41"41"-15,-41-41 16,0-41 0,0 123 31,0 0-47,0 0 15,-82 41-15,82-41 16,-41 81-1,41-81-15,-41-41 16,41 41-16,41-41 47,0 0-31,41 0-16,-1 0 15,1-82 1,-41 82-16,-41-81 15,41 81-15,-41-41 16,0 0 0,82 41-16,-82-82 15,-41 0 17,0 123 14,41 82-46,0-41 16,0-1-16,0 124 16,0-123-1,0-1-15,0 1 16,0-41-16,0 41 16</inkml:trace>
  <inkml:trace contextRef="#ctx0" brushRef="#br0" timeOffset="43034.2616">13949 19389 0,'0'0'0,"41"-41"32,41 41-32,0 0 15,163-41 1,-122 41-16,0-82 16,-1 82-16,-40 0 15,-41 0-15,0 0 31,41 0-31</inkml:trace>
  <inkml:trace contextRef="#ctx0" brushRef="#br0" timeOffset="43447.7425">14399 19839 0,'0'-41'16,"41"41"0,0 0-1,41 0-15,-41 0 16,0 0-16,0 0 16,-41 41-1,0 82 1,-41-83-16,-41 42 15,41-41-15,-41 0 16,41 41 0,-41-41-16,123-41 47,41 0-47,123-82 31,-83 41-31,-40 41 15,0 0-15,0-82 16,0 82-16,-41-82 16</inkml:trace>
  <inkml:trace contextRef="#ctx0" brushRef="#br0" timeOffset="43784.5398">15586 17916 0,'0'0'0,"0"-41"0,40 41 15,-40-122-15,41 122 32,41 163-32,-82-40 15,123 0-15,-123 122 16,0-40-16,0-1 16,0 83-16,0 203 15,-123-285 1,41-82-16,1-1 15</inkml:trace>
  <inkml:trace contextRef="#ctx0" brushRef="#br0" timeOffset="44364.5219">10922 17712 0,'0'0'0,"0"-82"31,-41 82-31,-41 82 31,82 40-31,-122 42 0,122 122 16,-82 1-16,82-42 15,0 164-15,0 287 32,82-410-32,40 0 0,42-81 15,0-42-15,40-40 16,205-82 0</inkml:trace>
  <inkml:trace contextRef="#ctx0" brushRef="#br0" timeOffset="44981.1002">16363 18980 0,'-41'0'0,"41"-82"31,41 82-16,41 0-15,-1 0 16,42 0-16,-41 0 16,0-41-16,0 41 15,-1 0-15,1-41 16</inkml:trace>
  <inkml:trace contextRef="#ctx0" brushRef="#br0" timeOffset="45223.1595">16895 18530 0,'0'0'0,"0"82"62,0-1-62,0 1 16,0 41-16,0-41 16,0 0-16,0-1 0,0-40 15,0 41-15</inkml:trace>
  <inkml:trace contextRef="#ctx0" brushRef="#br0" timeOffset="45584.6115">18408 17916 0,'0'0'0,"0"-41"15,-82-40 1,41 81 15,41 40-31,-122 83 16,122 41-16,-123 81 16,123-40-16,-82 40 15,82 42-15,0-1 16,0-82-16,41 42 15,-41-42-15,123 1 16,-1-1 0,-40-122-16,-41-82 15,0 0-15</inkml:trace>
  <inkml:trace contextRef="#ctx0" brushRef="#br0" timeOffset="46148.0447">19390 18203 0,'0'-82'0,"0"0"16,0 0-1,0 123 17,0 41-17,0-41-15,0 41 16,0-1 0,-82-40-16,82 41 15,0-41 16,82-41-15,-41 0-16,0 0 16,40 0-16,1 0 0,-41-41 15,41-41 1,-82-40 0,41 122-16,-41-82 15,0 41 1,-41 164 31,41-1-32,0 1-15,0-41 16,0 0-16,0-1 16,0 1-16,0-41 0,41-41 15,-41 82-15</inkml:trace>
  <inkml:trace contextRef="#ctx0" brushRef="#br0" timeOffset="46380.7192">19226 19103 0,'0'0'0,"82"0"31,-41 0-15,41 0-16,0 0 15,-1 0-15,1-41 16,0 41 0,0 0-16</inkml:trace>
  <inkml:trace contextRef="#ctx0" brushRef="#br0" timeOffset="46781.2246">19431 19512 0,'0'0'0,"0"-41"0,0 0 16,122 0-1,-81 41 1,0 0-16,41 41 16,0 81-1,-82-40 1,0 0-16,0 0 16,-82-41-16,41 41 15,0-82-15,-41 81 16,42-81-1,80 0 32,42 0-47,-41 0 16,0 0-16,82-81 16,-41 81-16,-41-82 15,-41 41-15</inkml:trace>
  <inkml:trace contextRef="#ctx0" brushRef="#br0" timeOffset="47002.0885">20699 18857 0,'0'0'0,"0"-41"0,82 41 47,0 0-32,-42 0-15,83 0 16,-82 0 0,41 0-1</inkml:trace>
  <inkml:trace contextRef="#ctx0" brushRef="#br0" timeOffset="47247.4715">20944 18530 0,'0'41'46,"0"41"-30,0-1-16,0 124 16,0-123-1,0 40-15,0 1 16,0-82-16</inkml:trace>
  <inkml:trace contextRef="#ctx0" brushRef="#br0" timeOffset="47620.332">21599 18571 0,'0'0'0,"0"82"46,0-42-30,0 1-16,0 41 16,0-41-16,82 0 15,-41-41 1,-1 0 0,42 0-1,-82-41-15,82-82 16,-82 42-1,0-1-15,0 0 0,-41 0 16,41 0-16,-82 82 16,41 0-1,-40 82 1,81-41-16,0 0 16</inkml:trace>
  <inkml:trace contextRef="#ctx0" brushRef="#br0" timeOffset="47910.2877">22294 17794 0,'0'0'0,"0"-41"16,0 0-1,41 41 1,41 82-16,-82 40 16,82 1-1,-82 41-15,0-1 0,0 42 16,0-42-16,0 42 16,-41 40-16,-82-81 15,-122 245 1,122-286-16,-41-1 15</inkml:trace>
  <inkml:trace contextRef="#ctx0" brushRef="#br0" timeOffset="49184.6255">15095 22007 0,'0'0'0,"0"-41"0,41 0 16,-41 0-16,0-82 15,0 164 32,0 0-31,0 41-16,0 0 15,-82 0-15,82-42 16,-82 42-16,82-41 16,0 0 30,82-41-30,-41 0-16,0 0 16,-1 0-16,42 0 0,-41 0 15,0 0-15,-41-82 16,123 82-16,-123-41 16,0 0-1,41-40 1,-41-1-1,0 123 32,0 41-47,0-1 16,0 1-16,0 0 16,0 0-16,0 122 15,0-122-15,0-41 16,0 41-1</inkml:trace>
  <inkml:trace contextRef="#ctx0" brushRef="#br0" timeOffset="49847.7336">15790 21884 0,'0'0'0,"-41"-123"16,-41 42-16,41 40 0,-81-123 31,40 123-31,41 41 0,-41-123 16,41 123-16,0-41 16,-122 41-1,40 0-15,41 0 16,0 0-16,1 41 15,-42 82-15,82-41 16,-41 0-16,41 163 16,41-122-1,0 0-15,0 40 16,0 1-16,0-41 0,41 81 16,-41-40-1,82-1-15,0 1 0,0-41 16,-42-42-16,42 1 15,41 41-15,-41-82 16,0 41 0,-1-82-16,42 81 0,-41-81 15,41 0-15,-1 0 16,124-81 0,-83-42-16,-81 41 15,82-41-15,-82 42 16,40-83-16,-81 41 0,41 1 15,0-124 1,-82 123-16,0 42 16,82-42-16,-82 0 15,0 0-15,-82-122 16,0 81 0,0 83-16,41 40 15,-40-41-15,-1 82 16,-41-41-16,41 41 15,0 0 1,1 0-16,40 0 0,-41 123 16,82-41-1,0-42-15,0 1 16</inkml:trace>
  <inkml:trace contextRef="#ctx0" brushRef="#br0" timeOffset="50272.1117">14726 24297 0,'0'41'15,"-81"-41"-15,-1 82 32,205-82 14,-1 0-30,42 0-16,40 0 16,1 0-16,40 0 15,-40 0-15,204 0 16,-327 0-16,-41 0 16,0 0-1</inkml:trace>
  <inkml:trace contextRef="#ctx0" brushRef="#br0" timeOffset="50697.7684">14563 25075 0,'0'0'0,"-164"0"0,-40 81 32,245-81-1,81-81-31,124 40 16,-1-41-16,42 0 15,-42 82-15,41-123 16,-40 123-16,-83-81 15,-40 81 1,0 0-16,-82-82 0,0 82 16,-41 41 62,0 0-47</inkml:trace>
  <inkml:trace contextRef="#ctx0" brushRef="#br0" timeOffset="68686.1267">40661 6831 0,'0'0'0,"0"-82"15,0 41-15,-40-122 16,-1 122 15,41 204 0,0 124-15,0-42-16,0 82 16,0 328-1,0-246-15,0-82 16,0 0-16,0 1 16,0-42-16,0-81 15,-82 40-15,82 41 16,-82-163-16,82-82 15,-41-41 1</inkml:trace>
  <inkml:trace contextRef="#ctx0" brushRef="#br0" timeOffset="69177.253">36898 8917 0,'0'0'15,"-82"0"-15,123 0 32,82 41-17,40-41-15,42 0 16,163 0-16,123 0 16,123-41-16,163 41 15,82-122-15,-205 122 16,1187-123-1,-859 41-15,-205 82 0,-204 0 16,-82-123-16,-41 123 16,-41 0-1,-368-41-15,-82 41 63,0 0-48,-41 0-15,0 0 16</inkml:trace>
  <inkml:trace contextRef="#ctx0" brushRef="#br0" timeOffset="70974.1562">40661 8958 0,'-40'0'15,"40"-82"48,40 1-48,83-1 1,-41 0-16,-41 41 16,0-41-16,41 0 15,-41 41-15,40-81 16,-40 40-16,41 0 16,41-122-1,-82 163-15,-41 0 16,81-41-16,1 41 15,-41-41-15,123 41 16,-123-40 0,41 81-16,-42-123 15,1 123-15,82-41 16,41-41 0,-82 82-16,-42 0 15,42 0-15,-41 0 0,0 0 16,41-41-16,0 41 15,0 0 1,-1 0-16,-40 0 0,41 0 16,-41 0-16,41 123 15,0 0 1,-1-82-16,-40-1 16,41 42-16,-41-41 15,41 41-15,0 41 16,-82-41-16,122-1 15,-122 1 1,82 0-16,-82 41 0,82-1 16,0 1-16,41 123 15,-42-165 1,-40 1-16,41 0 16,0 82-16,-41-1 15,41-40-15,-1 0 16,1-1-1,-82-40-15,164-41 16,-123 41-16,0-82 16,81 82-1,-40-41-15,-41-41 16,41 81 0,41-40-16,-42-41 15,42 82 1,-82-82-1,0 0 1,0 0 15,41 0-15,-41-82 0,0 82-1,-41-41-15,81 41 16,-40-81-1,41 40 1,-82 0 0,41 41-1,-41-82-15,41 82 16,-41-41-16,41 41 16,-41-82-1,82 82-15,-41-41 16,40-40-1,-81 40 1,41 41 0,-41-41-16,41-41 15,-41 41 1,82 41-16,-82-41 31,41-41-31,0 0 16,-41 1-1,82 81-15,-82-82 16,0 0 0,40 41-1,-40 0 1,0-41 0,41 82-16,-41-40 15,0-42 1,0 41-1,82-41 1,-82 41 0,82 41-16,-41-82 15</inkml:trace>
  <inkml:trace contextRef="#ctx0" brushRef="#br0" timeOffset="73653.2421">40621 8958 0,'0'-82'31,"-41"82"-31,41 41 47,0 41-31,0-41-1,81-41 1,-40 0 0,-41-41 15,0-82-16,0 42-15,-41 81 16,41-41-16,-81 41 16,-1 0-1,41 0 1,41 81-16,0 1 16,41-41-1,41 41-15,40-82 16,-40 0-16</inkml:trace>
  <inkml:trace contextRef="#ctx0" brushRef="#br0" timeOffset="74485.2516">44139 8508 0,'0'-82'15,"0"41"17,-41 41-32,-41 0 15,41 0 1,41 82-1,-41-41-15,41 41 16,0-41-16,0 41 16,82-82 15,-41 0-15,41 0-1,-82-41-15,40 41 16,-40-164-1,0 82-15,0 41 0,0 1 16,-122 40 15,122 81-15,-82-40-16,82 0 16,0 82-1,41-123 63,-41 41-62,41-41-16</inkml:trace>
  <inkml:trace contextRef="#ctx0" brushRef="#br0" timeOffset="75717.7038">46307 8345 0,'0'0'0,"-41"0"16,0 0 15,-41 0-15,123 0 46,41 0-62,40 0 0,42 0 16,0 0-16,-1 0 16,1 0-1,81 0-15,-40 0 0,-41 0 16,-1 0-16,-40 0 15,0 0-15,-1 0 16,83-82 0,-164 82-16,41 0 15,-82-41 1,0 123 62,-82-41-62,0-41-1</inkml:trace>
  <inkml:trace contextRef="#ctx0" brushRef="#br0" timeOffset="76202.8112">44629 8713 0,'0'41'31</inkml:trace>
  <inkml:trace contextRef="#ctx0" brushRef="#br0" timeOffset="77814.9979">47534 8795 0,'0'81'1343,"-82"-81"-1327,82 41-16,-82-41 16</inkml:trace>
  <inkml:trace contextRef="#ctx0" brushRef="#br0" timeOffset="79023.1732">39434 12640 0,'0'-123'15,"0"41"1,-41 82-16,41-82 16,0 41-1,0 205 32,0 0-47,0-1 16,0 83-16,0-83 15,0-40-15,0 122 16,0-122 0,0 0-16,0-41 0,0 40 15,0-81-15,0 0 16,0-82 31</inkml:trace>
  <inkml:trace contextRef="#ctx0" brushRef="#br0" timeOffset="80161.1092">40334 12885 0,'0'0'0,"0"-82"0,0 0 15,0 1 1,0-1 15,-41 82-15,41 41-1,-82 40-15,82 1 16,0 0-16,0-41 0,0 41 16,41-82-1,41 82-15,-41-82 0,41 41 16,-41-41-16,-41 81 16,41-81-1,-41 41-15,-41 0 31,0-41-31,-82 0 16,41 0 0,41 0-16,-40 0 15,40 0-15,0 0 16,41-41 0,41 41 46,0 82-46,81-82-1,-81 0 1,0 0-16,41 0 16,0 0-16,-41 0 15,0 0-15,0-41 16,40-41-1,-81 41-15,0 1 16,41-42-16,-41 41 16,0 82 15,0 0-15,0 40-16,0-40 31,0 41-31,0-41 31,82-41-31,0 0 31,-82-82-15,41 82-16,-41-82 16,82 82-1,-41 41 16,-41 0-15,40 0 0,42-41 15,-41 0-15,-41-41-16,41-41 31,41 82 0,-82 41-31,82 82 31,-41-123-31,-41 41 16,122-41-16,-81 0 16,0 0-1,0 0 1,-41-123-16,0 1 15</inkml:trace>
  <inkml:trace contextRef="#ctx0" brushRef="#br0" timeOffset="80336.2797">41275 12680 0,'82'0'47</inkml:trace>
  <inkml:trace contextRef="#ctx0" brushRef="#br0" timeOffset="80800.0979">41766 13049 0,'0'-82'0,"123"41"15,-82 41 1,-1 41 15,-40 0-31,0 41 16,0-42-16,0 1 15,0 41 1,41-123 31,-41 0-31,82-40-16,-41-1 15,-41 0 1,0 41-16,0 123 47,0-41-32,0 41-15,0 40 32,0-81-32,41 41 15,82-82 1,-41 0-16,-1 0 15,1 0-15,-41 0 16</inkml:trace>
  <inkml:trace contextRef="#ctx0" brushRef="#br0" timeOffset="81120.7566">42789 12435 0,'0'0'0,"0"-41"16,0 164 46,0 0-62,0-1 0,0 206 31,0-165-31,0-40 0,0 0 16,0 40-16,0-40 16,0 81-1,0-122-15,81-82 16,1 0 0</inkml:trace>
  <inkml:trace contextRef="#ctx0" brushRef="#br0" timeOffset="81368.8133">43607 13049 0,'0'-41'15,"41"41"16,0 0-31,40 0 16,1-82 0,-41 82-16,41 0 15</inkml:trace>
  <inkml:trace contextRef="#ctx0" brushRef="#br0" timeOffset="81480.3841">43607 13253 0,'41'0'47,"81"0"-47,42-41 16,-123 41-16</inkml:trace>
  <inkml:trace contextRef="#ctx0" brushRef="#br0" timeOffset="82184.9178">45488 12271 0,'0'-81'16,"-81"122"47,-1-1-63,-82 83 0,1 0 15,-42-41-15,1 40 16,122-40-1,41-82-15,41 82 0,82-82 32,-1 0-17,1 0-15,0 0 16,-41 0-16,41 0 16,-82 41-16,82 41 15,-82 0 1,0-42-16,0 1 15,0 41-15,-41 41 0,-41-82 16,41 0 0,-41 40-16,0-40 15,123-41 32,41 0-31,-41 0-1,-41 123 1,82 41-16,-82 40 16,0 1-16,0 81 15,0-40-15,0-1 16,-41 0-16,-82 42 16,123-165-16,0-40 15,0 0-15,0 0 16,82-82-1,41 0-15,-1-123 16,42 41-16</inkml:trace>
  <inkml:trace contextRef="#ctx0" brushRef="#br0" timeOffset="83573.4698">47329 12803 0,'0'0'0,"0"-41"0,0-41 15,-122 123 48,122 0-63,-41 41 0,41 0 16,0-41-1,81-41 1,-40 41-1,0-41-15,41 82 16,-82-42 15,-41 42-15,-41-41 0,41-41-16,-40 0 15,40 0-15,-41 0 0,41 0 16,-41 0-16,0 0 15,82-82 1,82 123 47,-41-41-48,0 0-15,41 82 16,81-82-1,-81 0-15,0-41 16,-41 41-16,41-82 0,0-40 31,-82 81-31,81-41 0,-81 41 16,0 0-16,0 82 62,0 0-62,0 41 16,41-41-16,-41 0 16,82-41-1,-41 0 1,41 0 0,-41 0-1,-41-82-15,82 41 16,-42 41 31,-40 41-47,0 0 15,41-41 1,0 0 15,41 0-15,-82-82-1,41 82-15,0 0 47,41 82-15,0-82-17,-42 0 1,42 0-1,-41-41 1,-41 0 0,0 0-16</inkml:trace>
  <inkml:trace contextRef="#ctx0" brushRef="#br0" timeOffset="83718.9937">48188 12517 0,'0'41'32,"41"-41"-17</inkml:trace>
  <inkml:trace contextRef="#ctx0" brushRef="#br0" timeOffset="84150.5931">48925 12762 0,'41'0'16,"-1"0"0,-40 41-1,0 0 1,0 82-1,0-82-15,-81 81 16,81-162 31,81-1-47,-81-41 16,82 0-1,-41 0-15,-41 0 0,82 1 16,-82 40-1,0 122 17,0 42-32,0-41 15,-41 0-15,41 0 16,0-1-16,41 1 16,0-82-16,82 41 15,122-41-15,-40 0 16,-1-41-16</inkml:trace>
  <inkml:trace contextRef="#ctx0" brushRef="#br0" timeOffset="84501.8471">51952 12803 0,'0'-41'15,"-41"82"48,41 0-63,0 0 15,-41 41-15,41-41 16,0 0 0,0 40-16</inkml:trace>
  <inkml:trace contextRef="#ctx0" brushRef="#br0" timeOffset="85012.0145">52770 12435 0,'0'0'0,"0"-82"15,41 82-15,-41-41 16,82 41-16,-41 0 16,40 0-16,-40 0 15,-41 123 1,0-82-16,0 41 16,0-41-16,-41 0 15,-81 81 1,122-163 31,41 0-47,-41 1 15,163-124 1,-163 82-16,123 0 16,-123 41-1,0 123 16,0-41-15,0 41-16,-41-41 16,41 41-16,0-41 0,41 40 31,82-81-31,-83 0 16,1 0-1</inkml:trace>
  <inkml:trace contextRef="#ctx0" brushRef="#br0" timeOffset="85395.3092">52361 12353 0,'0'-41'16,"-41"41"47,41 123-48,-123-123-15,41 82 16,41-41-1,1-41-15,80 0 32,1 0-32,0 0 15,41 0-15,-41 0 16,0 0-16,82 82 16</inkml:trace>
  <inkml:trace contextRef="#ctx0" brushRef="#br0" timeOffset="85545.086">52115 12926 0,'41'0'31,"82"0"-31,-41 0 0,122 0 31,-122 0-31,-41 0 0</inkml:trace>
  <inkml:trace contextRef="#ctx0" brushRef="#br0" timeOffset="86086.0073">51706 12353 0,'0'0'0,"-82"-82"16,82 42-1,-40 40 1,-42 40 0,82 1-16,-41 0 15,41 41-15,0-41 16,0 0-16,0 41 15,0-1 1,41-81 0,0 0-16,40 0 15,-40 0-15,41-40 32,-82-1-32,82 0 0,-82-41 15,0 41-15,0-41 16,-41 0-16,-41 82 15,0 0 1,82 41 0,41-41-1</inkml:trace>
  <inkml:trace contextRef="#ctx0" brushRef="#br0" timeOffset="86498.7101">53383 12231 0,'0'0'0,"41"0"16,-41-41-1,41 41 1,-41 81 62,-82 42-62,82-82-1,82-41 17,0 0-32,0 0 15,0 0 1,0 0-16,-1 0 0,1 0 16,-41-41-16</inkml:trace>
  <inkml:trace contextRef="#ctx0" brushRef="#br0" timeOffset="86686.1726">53547 12680 0,'0'0'0,"41"0"47,41 0-47,0 0 15,-1 0-15,42 0 16</inkml:trace>
  <inkml:trace contextRef="#ctx0" brushRef="#br0" timeOffset="86984.0108">54529 12149 0,'0'0'0,"-41"-41"15,41 82 32,0 0-31,0 0-16,0 122 15,0-81 1,0-41-16,0 0 16,0 41-1,41-82 1</inkml:trace>
  <inkml:trace contextRef="#ctx0" brushRef="#br0" timeOffset="87172.795">54652 12271 0,'0'0'0,"41"-81"0,-41-1 31,0 123 16,0 0-47,0 40 16,0 1-16,0 82 15,0-123 1,81 0-16,-81 40 15,41-81-15</inkml:trace>
  <inkml:trace contextRef="#ctx0" brushRef="#br0" timeOffset="87368.8923">54365 12067 0,'41'0'32,"41"0"-32,0 0 15,0 41-15,-1-41 16,42 0-16,-41 41 16</inkml:trace>
  <inkml:trace contextRef="#ctx0" brushRef="#br0" timeOffset="87946.0924">52238 13908 0,'0'-82'16,"0"123"15,0 81-15,0-40-16,0 0 15,0 0-15,-41 41 16,41-42-1,0 1 1,82-82 0</inkml:trace>
  <inkml:trace contextRef="#ctx0" brushRef="#br0" timeOffset="88140.9187">52524 14153 0,'0'0'0,"0"-82"0,0 123 63,0 0-63,0 0 15,0 41-15,0 81 16,0-122 0,0 0-16</inkml:trace>
  <inkml:trace contextRef="#ctx0" brushRef="#br0" timeOffset="88335.8139">52115 13989 0,'0'-40'31,"123"40"-15,41 0-16,-1 0 0,1 0 16,41 0-1</inkml:trace>
  <inkml:trace contextRef="#ctx0" brushRef="#br0" timeOffset="88650.802">53343 13826 0,'-41'82'62,"-41"-41"-62,41 81 0,-82 42 31,41-82-31,82-41 0,-40-41 16,40 40-16,81-40 47,1 0-47,0 0 16,0 0-16,81 0 15,-122 0 1</inkml:trace>
  <inkml:trace contextRef="#ctx0" brushRef="#br0" timeOffset="88836.1881">53015 14685 0,'41'0'31,"82"0"-15,-41 0-16,0 0 16,81 0-1</inkml:trace>
  <inkml:trace contextRef="#ctx0" brushRef="#br0" timeOffset="89101.0559">53915 13989 0,'0'0'0,"0"-81"16,0 162 31,0-40-32,0 0-15,0 41 16,-41 0-16,41 41 0,0-83 16,0 1-16,0 0 15</inkml:trace>
  <inkml:trace contextRef="#ctx0" brushRef="#br0" timeOffset="90339.6139">53670 14030 0,'0'-41'16,"41"41"-1,-41-40-15,122 40 16,-40 0 0,-41 0-1,-41 40-15,0 1 16,0 0-1,0 82-15,-41-41 0,41-41 16,-82 40-16,82 1 16,-81-82-1,162-82 32,-81 42-47,82-1 16,-41-82-16,-41 82 15,123 0-15,-123-41 16,41 41-16,-41 1 16,0 121 31,0-40-47,0 41 15,-82 41 1,82-41-16,0-42 0,0 42 15,0-41 1,123-41 0,-41 0-1,-42-41-15</inkml:trace>
  <inkml:trace contextRef="#ctx0" brushRef="#br0" timeOffset="90636.1557">54529 14030 0,'0'41'47,"0"41"-31,-41-82-16,0 123 15,-41-82-15,41 40 16,-40 1-1,81-41 1,40-41 0,1 0-1,41 0-15,-41 0 0,41 0 16,-41 0-16,0 0 16</inkml:trace>
  <inkml:trace contextRef="#ctx0" brushRef="#br0" timeOffset="90825.1809">54447 14808 0,'0'0'0,"-82"0"0,164 0 47,0 0-32,-41-41-15,41 41 16,-1 0-16,1-41 16</inkml:trace>
  <inkml:trace contextRef="#ctx0" brushRef="#br0" timeOffset="91612.7533">54815 14112 0,'0'0'0,"0"-82"16,41 41-1,0 41 1,0 0-1,41 0 1,-82 41-16,0 41 16,0-41-16,0 41 15,0 0-15,-82 40 16,82-81-16,-82 0 16,82 41-16,-41-82 15,123 0 16,0-82-15,0 0 0,-1 41-1,-40-40 1,-41 40 0,0 0 15,0 82 16,0 0-47,0 0 15,0 81 1,0-40 0,41-82 46,-41-82-62,82 41 16,-82 0-16,0-40 15,41 81 1,-41 41 15,0 40-31,0 1 16,0-41-1,0 0 1,41-41 0,41 0-1,-41-41 1,-41 0-16,0 0 16</inkml:trace>
  <inkml:trace contextRef="#ctx0" brushRef="#br0" timeOffset="91779.0819">55183 14276 0,'0'-82'16,"41"82"0,82 0-16,-41 0 15,-41 0-15,0 0 16</inkml:trace>
  <inkml:trace contextRef="#ctx0" brushRef="#br0" timeOffset="92470.355">46920 14889 0,'41'0'46,"0"0"-30,41 0-16,-41 0 16,41 0-16,40 0 0,42-41 15</inkml:trace>
  <inkml:trace contextRef="#ctx0" brushRef="#br0" timeOffset="93474.3804">48066 14521 0,'0'0'0,"0"-82"15,0 41 17,-82 41-17,0 0 1,41 123-1,41-82-15,0 0 16,0 0-16,41 41 16,0-41-16,41-41 15,-41 122 1,-1-122-16,-40 41 0,82-41 16,-82 41 15,-82-41-16,1 0-15,40 0 16,0 0-16,0 0 0,-41 0 16,41 0-1,41-41 1,82 41 15,-41 82-15,41-82-1,-82 41 1,122-41-16,1 0 16,-82 0-1,0-41-15,82 0 16,-82-41 0,-41 1-1,0 40-15,0-41 16,0 123 15,0 41-15,0-42-16,0 1 15,41-41 1,-41 82 0,81-82-1,-81-41 1,41 41-16,-41-41 15,82-40 1,-41 81 31,0 81-31,41-81 15,-41-41 0,-41 1-15,41 40-1,40 0 17,1 0-17,-41 0 1,41 0-1,0 0 1,-41 0 0,-41-82 15</inkml:trace>
  <inkml:trace contextRef="#ctx0" brushRef="#br0" timeOffset="93602.2786">48966 14439 0</inkml:trace>
  <inkml:trace contextRef="#ctx0" brushRef="#br0" timeOffset="94065.6314">49456 14562 0,'82'0'0,"-41"0"15,0 0 16,-41 41-31,0 82 16,0-41 0,0-42-1,82-121 32,-41 40-31,0-41-16,40 0 15,-40 0-15,-41 41 16,82 41-16,-82-81 16,0 162 15,-82 1-31,82 0 0,-41 82 31,41-83-31,0-40 16,41-41-1,41 0-15,-41 0 16,0-122 0</inkml:trace>
  <inkml:trace contextRef="#ctx0" brushRef="#br0" timeOffset="100080.92">27612 9940 0,'-41'0'15,"41"-41"-15,0 0 16,0 123 47,0 41-63,41-1 15,-41 1-15,82 82 16,-82-42-16,123 1 15,-123-42-15,41 1 16,-41-41-16,0 0 16,81 0-16,-81-41 15,0 40-15,0 1 16,-81-82 31,40 0-32,41-41-15,-82 41 16,82-82-16,-82 82 16,82-122-16,-82 122 15,0-82-15,42 41 16,40 82 62,81-41-78,1 123 31,0-123-31,0 81 0,-41-81 16,0 0-16,40 0 16,-40 0-1,0 0-15,-41-40 0,82 40 16,-82-41-16,82 41 15,-82-41-15,82 41 16,-1 0 0,-81-41-16,41 41 15</inkml:trace>
  <inkml:trace contextRef="#ctx0" brushRef="#br0" timeOffset="101537.7402">30844 17057 0,'0'0'0,"0"-41"16,0-40-16,0 40 15,0 0-15,-82 41 16,82-41-16,-82 41 0,41 0 31,0 82-31,41 40 16,0 42-16,0 41 16,0 40-16,0-41 15,41 83-15,-41-1 16,41-122-16,-41 122 15,0-163 1,0-41-16,0-41 16,0-1-16,-123 42 15,83-82 1,-42 0-16,41 0 16,0 0-16,-41-82 0,41 82 15,41-40 1,-41 40-16</inkml:trace>
  <inkml:trace contextRef="#ctx0" brushRef="#br0" timeOffset="101920.8928">30394 19716 0,'-82'0'16,"82"41"15,0 0-31,0 41 0,0 40 16,0-40-16,0-41 15,82 41-15,41-41 16,-83-41-1,1 0-15,41 0 16,-41-41-16,-41 0 16,82-82-16,-82 42 15,0-1-15,0 0 16,0 0-16,-41 41 16,-82 41-16,41 0 15,42 0-15,-1 0 0,-41 0 31,82-41-31</inkml:trace>
  <inkml:trace contextRef="#ctx0" brushRef="#br0" timeOffset="102349.5681">31785 16157 0,'0'-41'16,"0"123"31,-82 0-47,82 0 15,0 0-15,0-41 16,0 0 0,0 40-16</inkml:trace>
  <inkml:trace contextRef="#ctx0" brushRef="#br0" timeOffset="102573.3677">32112 16076 0,'0'0'0,"0"81"47,0 1-47,0 41 15,41 81 1,-41-122-16,0-41 15,0 41-15,82-82 16,-82 82-16</inkml:trace>
  <inkml:trace contextRef="#ctx0" brushRef="#br0" timeOffset="102791.7804">31457 16157 0,'0'0'0,"0"-81"31,123 81-15,0 0-16,40 0 15,1 0-15,0 0 16,40 0-16,-81 0 15,-41 40-15</inkml:trace>
  <inkml:trace contextRef="#ctx0" brushRef="#br0" timeOffset="103871.1408">32930 17957 0,'0'0'0,"0"-41"0,0 0 15,0 0-15,0-40 16,-41 81 0,41 41 15,-82 40-31,82 42 16,0-41-1,0 0-15,0 40 16,41-81-16,0 0 15,41 82 1,-82-82 0,0 0-1,-41-41 1,0 0-16,0 0 0,-41 0 16,42 0-16,-1-41 15,-41-82 1,41 82-16,82 82 47,-41 41-47,82-41 15,-1 41 1,1-82-16,-41 81 16,0-81-16,41 0 15,-41 0-15,0-40 0,40-1 16,-81 0-16,41-41 15,-41 0-15,0-81 16,0 122 0,0 82 15,0 40-15,0 42-1,0-82-15,82-41 16,-82 82-16,41-82 15,0 0 1,-41-41 0,41 41-16,-41-82 0,0 41 15,82 0-15,-41 41 63,-41 82-63,41-82 15,-41 41 1,81-41 0,-40-41 15,-41-41-15,41 82-1,41 0 16,-41 41-15,41-41 0,0 0-1,-42-41 1,-40-41 0,0 42-16</inkml:trace>
  <inkml:trace contextRef="#ctx0" brushRef="#br0" timeOffset="104006.9341">33666 17875 0,'0'0'0,"41"82"32,41-82-32,-41 41 15</inkml:trace>
  <inkml:trace contextRef="#ctx0" brushRef="#br0" timeOffset="104432.9595">34403 18203 0,'0'0'0,"0"-82"0,82 82 16,-42 0 15,-40 82-31,0-41 16,0-1-16,0 42 15,0 0-15,0 0 16,82-164 31,-82 0-32,41 0-15,-41-40 16,0 40-16,0 41 0,0 123 47,0 0-47,0-1 16,0 1-16,0 41 15,82-82-15,-41 0 16,41-41-16,40 122 15,1-122 1,-41-40-16</inkml:trace>
  <inkml:trace contextRef="#ctx0" brushRef="#br0" timeOffset="104710.9246">35794 18244 0,'0'0'0,"-41"0"16,122 0 31,42 0-47,0 0 15,0 0-15,-1-82 16,-40 82 0,0 0-16,0 0 0,0-41 0</inkml:trace>
  <inkml:trace contextRef="#ctx0" brushRef="#br0" timeOffset="104951.5559">36244 17753 0,'0'0'0,"0"-82"16,-41 82 0,41 41-1,0 41-15,41-1 0,-41 1 16,40 41-16,-40 0 15,0-1-15,82 124 32,-82-205-32</inkml:trace>
  <inkml:trace contextRef="#ctx0" brushRef="#br0" timeOffset="105554.2975">38452 16975 0,'0'0'0,"0"-40"16,0-1-16,0-41 16,-81 123 15,81 81-31,-82 206 15,82-83 1,0-40-16,0-1 16,41 1-16,-41-42 0,0 1 15,0-41-15,0-42 16,0 1 0,0 0-16,0-41 0,-82-41 15,0 0 1,0 0-1,41 0-15,0 0 16</inkml:trace>
  <inkml:trace contextRef="#ctx0" brushRef="#br0" timeOffset="105890.0564">38452 19430 0,'0'0'0,"0"-123"15,0 205 32,0 41-47,0-1 16,0-40-1,0 0-15,0 41 16,0-42-16,0-40 16,41-41-1,-41-41-15</inkml:trace>
  <inkml:trace contextRef="#ctx0" brushRef="#br0" timeOffset="106078.0385">38780 19389 0,'0'0'0,"0"41"62,0 0-62,0 40 16,0-40-16,0 0 0,0 41 15</inkml:trace>
  <inkml:trace contextRef="#ctx0" brushRef="#br0" timeOffset="106257.4092">38330 19184 0,'0'0'0,"-82"0"16,123 0 15,82 0-31,40-81 0,164 81 32,-204 0-32,-41 0 0,0-82 15</inkml:trace>
  <inkml:trace contextRef="#ctx0" brushRef="#br0" timeOffset="106862.9491">39189 16648 0,'0'0'0,"0"-41"0,0-40 16,0 40-1,123-41 17,-83 82-32,1 0 15,41 163 1,-82-81-16,0 0 16,0 0-16,-41 0 15,0-41-15,-40 40 0,40-40 16,163-41 31,1 0-32,0 0-15,-41 0 16,40-82-16,-81 82 16</inkml:trace>
  <inkml:trace contextRef="#ctx0" brushRef="#br0" timeOffset="107083.1223">40048 16730 0,'0'-82'16,"0"0"0,0 123 15,-41 41-15,41 0-16,0 0 15,0 0-15,0-1 16,0-40-16,0 0 15,41 41 1,82-82 0,-83 0-1</inkml:trace>
  <inkml:trace contextRef="#ctx0" brushRef="#br0" timeOffset="107253.6485">40252 16894 0,'0'0'0,"0"-41"15,0-82-15,0 205 47,0-41-47,0 0 16,0 0-16,0 40 15,0-40-15,0 0 16,82 41 0</inkml:trace>
  <inkml:trace contextRef="#ctx0" brushRef="#br0" timeOffset="107455.244">39802 16607 0,'0'0'0,"82"0"31,0 0-16,41 0-15,-41 41 16,40-41-16,-40 0 16,-41 0-16</inkml:trace>
  <inkml:trace contextRef="#ctx0" brushRef="#br0" timeOffset="108138.6851">42134 17753 0,'0'0'0,"-41"0"15,123 0 32,41 0-47,40-41 16,83 41-16,-83-82 16,-40 82-16</inkml:trace>
  <inkml:trace contextRef="#ctx0" brushRef="#br0" timeOffset="109090.6146">43443 17262 0,'0'0'0,"-41"0"0,41-82 0,0 41 31,-41 41-16,0 41 1,41 41 0,0 41-1,41-83-15,0 42 16,-41-41-16,123 41 16,-123-41-16,41 0 15,-41 41 1,0-1-1,-123-81 1,82 0-16,-122-41 31,163-40-31,-82-42 0,82 82 16,0 0 0,82 82 15,-82 0-31,81 41 15,-81-41-15,82 0 16,0 81 0,0-122-1,41 0 1,-1-41 0,-122 0-16,41 1 15,-41-42-15,0 41 0,0 0 16,41-41-1,-41 123 17,0 41-32,0-41 15,0 41 1,82-42 0,0-40-1,-41 0 1,-41-40-1,81-42-15,-81 0 16,41 82 0,0 41 15,-41 0-15,82-41-16,-82 41 31,41-41-16,0-82 17,41 82-1,-41 0-15,-41 41-1,41-41 1,40 0-16,-40 0 15,0 0-15,-41-41 16,82 41-16,-82-41 16,0 0-1</inkml:trace>
  <inkml:trace contextRef="#ctx0" brushRef="#br0" timeOffset="109242.1057">44384 17221 0,'0'0'0,"-41"0"0,82 0 47,41 0-31</inkml:trace>
  <inkml:trace contextRef="#ctx0" brushRef="#br0" timeOffset="109693.1396">44834 17425 0,'82'-81'15,"-41"81"1,0 0-1,-41 81 1,81-40-16,-81 0 16,0 41-16,0-41 15,0 0 1,0-82 31,0 0-47,41-41 15,-41 41-15,82-40 16,-82 40-16,0-41 16,0 164 15,0-1-15,0 1-16,0 0 15,41 0 1,82 0-1,-41-82 1,-42 0 0</inkml:trace>
  <inkml:trace contextRef="#ctx0" brushRef="#br0" timeOffset="109923.789">45611 17180 0,'0'-41'0,"82"82"47,-82 0-47,41 41 16,-41 40-16,0 1 16,0 0-16,0 0 15,0-1-15,-82 124 16,0-83-1,0-122-15,1-41 16</inkml:trace>
  <inkml:trace contextRef="#ctx0" brushRef="#br0" timeOffset="110338.9221">41930 17016 0,'0'-41'0,"-41"-40"31,0 122-15,41 40 0,-123 83-16,123 0 15,0-1-15,0 1 16,41 40-16,82-81 15,-1 0-15,83 0 16,-1-42-16,1-40 0,40-41 16,-81 0-1</inkml:trace>
  <inkml:trace contextRef="#ctx0" brushRef="#br0" timeOffset="111041.1342">46266 17425 0,'0'-40'15,"0"-1"1,0-41 15,0 0-15,-41 82-16,41-41 15,-41 41 1,-82 41 0,82 41-16,41 0 15,-82 81 1,82-122-16,0 41 15,41-82 1,41 0 0,0 0-1,0-41 1,-82-41-16,82 41 16,-82-40-16,0-1 0,0-41 15,0 0-15,0 1 16,-41-1-16,41 82 15,0 164 32,0-1-47,0 1 16,0 0-16,41 0 16,-41-1-16,81-40 15,1 82 1,0-123-1</inkml:trace>
  <inkml:trace contextRef="#ctx0" brushRef="#br0" timeOffset="111363.2173">46593 17344 0,'0'0'16,"82"-82"-16,-82 0 0,41 82 16,-41 82 15,41 0-16,-41-41-15,0-1 32,0 83-32,81-123 31,1 0-31,-82-82 16,41 41-1,-41 1-15,0-42 16,0 164 15,0-1-31,0-40 16,0 0-16,82-41 15,-82 82-15,123-82 16,-42 0-16</inkml:trace>
  <inkml:trace contextRef="#ctx0" brushRef="#br0" timeOffset="112751.2939">35221 18244 0,'0'-82'0,"0"41"16,0 0-1,0 0 1,-41 123 31,41-41-31,0 0-16,0 40 15,0 1 1,41-82 31,-41-41-47,82-40 15,-82 40 1,0-41-16,41 0 0,-41 0 16,0 0-16,0-40 15,0 40 1,0 41-16,0 123 31,0 0-15,0 40-16,0 83 15,0-123 1,0-1-16,0-40 16,0 0-16,0 41 15,40-82 1,-40-41-1,0-41 1,0 41 0,0 1-16,0-42 0,82 123 47,-82 0-32,0-1-15,0 42 16,0 0-1,41-82 17,0 0-17,-41-41-15,82-122 16,-82 81 0,0 123 30,0 40-30,0 1 0,41-82-16,41 41 31,-1-41-31,-40-41 16,-41-41-1</inkml:trace>
  <inkml:trace contextRef="#ctx0" brushRef="#br0" timeOffset="131174.3977">33012 21270 0,'0'-40'31,"0"-1"-15,-41 41-1,-41 0 17,82 41-32,0 40 15,-41 1-15,41 0 0,0 41 16,0-41-16,0-1 16,0-40-16,82 41 15,0-82 1,0 0-1,-41 0-15,-1 0 16,83-41-16,-82 0 0,0-41 16,41-40-1,-41 122-15,-41-82 16,0 41 0,0 0 30,0-41-14,0 41-1,0 0 16,0 82-16,-82 0-15,82 123-1,0-82 1,0 0-16,0-42 16,0 1-1,41-41-15,0 82 16,41-82-1,40-82 1,-81 1 0,-41 40-16,0-41 15,0 0 1,0 41-16,0 0 0,0-41 16,-82 41-1,41 41 1,1 0-1,-42 123 1,82-41-16,0 0 16,0 0-16,0-41 15,0 40-15,41-40 16,40-41 0,-40 0-16,0 0 15,82 0 1,-82 0-16,41-122 15,-41 81-15,-41 0 0,81-41 16,-81 41-16,0 0 16,0-41-1,0 0-15,0 42 32,0 80-1,0 83-16,0-41-15,0-41 16,82-41-16,-82 123 16,41 40-1,-41-81 1,-41 0 0,-41-82-16,42 41 15,-1-41-15,-41 0 16,41 0-16</inkml:trace>
  <inkml:trace contextRef="#ctx0" brushRef="#br0" timeOffset="131529.221">32030 21802 0,'-41'0'0,"41"-41"15,-41 41-15,82 0 79,0 0-79,41 0 0,41 0 15,-42 0-15,42 0 16,0 0-16</inkml:trace>
  <inkml:trace contextRef="#ctx0" brushRef="#br0" timeOffset="132241.0103">34607 21475 0,'0'-82'0,"0"41"31,82 41 0,-41 0-15,0 41 0,-41 0-16,0 0 15,0 0-15,-41 41 16,0-41-16,41 40 16,-82-40-16,123-122 62,-41 40-62,41 0 0,-41-41 16,82 41-16,-82 0 15,82-41-15,-82 41 16,0 82 15,0 41-15,0 0-16,-41 0 15,41 122 1,0-163-16,0 0 16,82 41-16,-1-82 15,-40 0-15,0 0 16,41-41-16</inkml:trace>
  <inkml:trace contextRef="#ctx0" brushRef="#br0" timeOffset="132640.0686">35303 20984 0,'0'0'0,"41"-82"47,40 82-47,-40 0 15,41 0-15,-41 0 16,-41 82 15,0 41-15,0-41-16,0 163 31,0-163-31,0 41 16,0-1-16,0-40 15,0-41-15,0 41 16,0-41-16,0 81 16,-82-40-1,0-82-15,41 41 16,1-41-16,-165 82 16,82-82-1,-40-41-15</inkml:trace>
  <inkml:trace contextRef="#ctx0" brushRef="#br0" timeOffset="133360.3336">31744 20984 0,'0'0'0,"0"-41"0,-41 41 16,41-82 0,-82 82-1,41 0 16,0 41-15,-41 0 0,82 41-1,-41-82 1,41 41-16,0 0 16,0 0-1,0 41 1,0-42-1,0 83 1,41-82-16,-41 82 16,0-41-16,0 40 15,0 1-15,-41 0 16,41 40 0,-81-81-16,81-41 15,0 0-15,0 0 16,0 41-16,0-41 15,41 0 1,81-41 15,-40 0-31,0 0 0,41 0 16,-42 0 0</inkml:trace>
  <inkml:trace contextRef="#ctx0" brushRef="#br0" timeOffset="134050.5949">36284 21761 0,'0'0'0,"-40"0"32,-42 82-17,82 0 1,0 0-16,-41 0 16,41-1-16,0 1 15,0-41-15,41-41 16,41 0-1,-42 0-15,1 0 16,41-82 0,-82 41-16,0 0 15,0-81 1,0 40-16,-41 0 16,41 41-16,-82 41 15,42 0 1</inkml:trace>
  <inkml:trace contextRef="#ctx0" brushRef="#br0" timeOffset="134342.0751">36489 20902 0,'0'0'0,"0"-41"16,0 1-1,0 80 17,0 1-17,0 41-15,0 41 16,0-82-16,0 41 31,0-1-31</inkml:trace>
  <inkml:trace contextRef="#ctx0" brushRef="#br0" timeOffset="134544.6509">36653 20780 0,'0'0'0,"0"-41"31,0 82 0,81 0-31,-81 40 16,0 42 0,0-82-16,0 41 15,0 0 1</inkml:trace>
  <inkml:trace contextRef="#ctx0" brushRef="#br0" timeOffset="134747.2536">36244 20698 0,'0'0'0,"0"41"32,81-41-17,1 0-15,0 0 16,0 0-16,0 0 16,-1 0-16</inkml:trace>
  <inkml:trace contextRef="#ctx0" brushRef="#br0" timeOffset="135275.3318">38862 21557 0,'0'0'0,"-82"0"15,82-41 1,-82 41-16,164 0 47,40 0-47,1 0 0,164-82 31,-124 82-31,-40 0 0,0 0 16,-42 0-16,-81-41 15</inkml:trace>
  <inkml:trace contextRef="#ctx0" brushRef="#br0" timeOffset="135492.1561">39393 21107 0,'0'0'0,"-41"-82"15,41 123 16,0 82-31,0-1 16,0 1 0,0-41-16,0 41 0,0-42 15,0 1-15,0-41 16</inkml:trace>
  <inkml:trace contextRef="#ctx0" brushRef="#br0" timeOffset="135737.6106">40702 20739 0,'82'0'63,"0"0"-63,41 0 15,40 0 1,-81 0-16</inkml:trace>
  <inkml:trace contextRef="#ctx0" brushRef="#br0" timeOffset="136075.4784">40702 20739 0,'-81'0'16,"81"41"30,0 81-30,0-40-16,0 0 16,0 41-16,0-1 0,0 1 15,0 0-15,0 40 16,0 1-16,0 0 16,0-42-1,0-81-15,81-41 16,-81 41-16,123-41 15,-41 0-15,41 0 16,40-82-16,1-81 16</inkml:trace>
  <inkml:trace contextRef="#ctx0" brushRef="#br0" timeOffset="138413.5206">41766 20984 0,'0'0'0,"0"-82"16,0 41-1,-82 41 17,82 82-17,-41 0-15,41 0 0,0 81 31,0-81-31,0-41 0,0 41 16,41-82 0,0 0-1,41 0-15,-41 0 0,0 0 16,40 0-16,-40 0 16,0-123-16,41 41 15,-82 42 1,0-83-1,0 82-15,0-41 16,0 123 15,-41 0-31,41 41 16,0 0-16,-41 40 16,41-81-16,0 41 31,123-82-31,-82 41 15,0-41-15,41 0 16,-41 0-16,-1 0 16,42-123-1,-41 41-15,-41 41 16,0 1-16,0-42 16,0 41-16,0 0 15,-82-41 1,1 82-16,40 0 15,-41 41 1,82 82-16,-123-41 16,123-1-16,0-40 15,0 41-15,41-41 16,82 41 0,-82-82-16,0 0 15,40 0-15,-40 0 16,0-41-16,82 41 15,0-164 1,-42 123-16,-81 0 16,82-81-16,-82 81 0,0-41 15,0 41 17,0 123 14,0-41-46,0 41 16,0-41-16,41-1 16,-41 83-1,0-82-15,0 0 16,0 41 0,-82-82-1,41 0 1,41-82-1</inkml:trace>
  <inkml:trace contextRef="#ctx0" brushRef="#br0" timeOffset="138858.0533">43279 21107 0,'41'-41'31,"0"41"-15,-41 41 0,0 0-1,0 0-15,0 81 16,0-40 0,41-82 30,-41-82-30,82 41-16,-82-40 16,82-42-16,-82 41 15,0 0 1,0 205 15,0-41-15,0 0-16,0 40 15,0-81-15,82 41 16,-1-41 0,1-41-16,-41 0 15</inkml:trace>
  <inkml:trace contextRef="#ctx0" brushRef="#br0" timeOffset="139321.5906">44098 20698 0,'0'0'16,"0"-82"-16,81 82 47,-40 0-47,0 0 15,41 0-15,0 0 16,-41 41 0,-41 0-1,0 0-15,0 81 0,82 83 31,-82-41-31,0-83 0,0 42 16,0-41-16,0 41 16,0-1-1,-41 42 1,41-123 0,-82-41-1,41 0 1,-41 41-16,0-41 15,1 0 1,-42 82-16,41-82 0,0 0 16</inkml:trace>
  <inkml:trace contextRef="#ctx0" brushRef="#br0" timeOffset="140184.784">45202 21475 0,'0'0'0,"0"41"31,0 82-15,0-82-16,-41 40 15,41-40-15,0 41 16,0 0-1</inkml:trace>
  <inkml:trace contextRef="#ctx0" brushRef="#br0" timeOffset="140371.603">45448 21516 0,'0'0'0,"0"-41"16,0 123 15,0-41-31,0 0 16,0 40-16,40 1 15,-40 0 1,0-41 0,82-41-16</inkml:trace>
  <inkml:trace contextRef="#ctx0" brushRef="#br0" timeOffset="140592.3704">44875 21393 0,'82'0'31,"40"0"-31,1 0 16,41 0-16,-1 0 16,-40 0-16,123-41 15</inkml:trace>
  <inkml:trace contextRef="#ctx0" brushRef="#br0" timeOffset="141061.5246">45079 20125 0,'0'-82'16,"41"82"-16,0-41 15,0 41-15,41 0 16,-41 0-1,-41 82-15,41-41 0,-41 41 16,0 0-16,0-41 16,-41 81-1,-41-122-15,82 41 16,-41-41-16,82 0 47,41 0-47,0 0 0,-1 0 15,1-41-15,41 41 16,-82-81-16</inkml:trace>
  <inkml:trace contextRef="#ctx0" brushRef="#br0" timeOffset="141263.0234">45898 20207 0,'0'-41'15,"0"0"16,0 82 1,0 0-32,0 41 0,0-41 15,0 0 1,0 40-16,-82-81 0,82 82 16,41-82-1</inkml:trace>
  <inkml:trace contextRef="#ctx0" brushRef="#br0" timeOffset="141459.1538">46020 20248 0,'0'-82'16,"0"164"31,0 0-47,0-41 15,0-1-15,0 1 0,0 41 16,0-41 0</inkml:trace>
  <inkml:trace contextRef="#ctx0" brushRef="#br0" timeOffset="141662.5144">45693 20125 0,'41'0'16,"41"0"-16,40 0 15,1 0 1,0 0-16,-41 0 0,0 0 15</inkml:trace>
  <inkml:trace contextRef="#ctx0" brushRef="#br0" timeOffset="144654.1393">33298 23520 0,'0'-82'0,"0"42"31,0 80 16,0 83-47,0-41 16,0 0-16,0 40 15,0-40-15,0-41 16,0 41-16,0-41 16,0 41-16,0-41 15,0 0 1,0-82 109,0-41-94,0 41-15,0 0-1,0-41 1,0 0 0,0 1-16,0 40 15,0 0-15,0 0 16,0-41-16,0 41 16,0 0-16,0-41 15,0 42 1,0-1 15,0 82 32,0 40-48,0 1 1,0 0-1,0 41 1,0-42-16,0 1 16,0 0-1,0-41 1,0 0-16,0 41 16,0-41-16,0 0 15,0 40-15</inkml:trace>
  <inkml:trace contextRef="#ctx0" brushRef="#br0" timeOffset="145577.5465">34075 24052 0,'-40'0'16,"121"0"93,1 0-109,0 0 16,41-82-16,-41 82 15,40 0 1,-81 0-16,41 0 16</inkml:trace>
  <inkml:trace contextRef="#ctx0" brushRef="#br0" timeOffset="145966.0109">34485 23561 0,'0'0'0,"0"-41"0,0 82 62,0 0-46,0 41-16,0 41 16,0-42-16,0 1 15,0 0 1,0-41-16,0 0 16,0 82-16,0-83 31,0 42 16</inkml:trace>
  <inkml:trace contextRef="#ctx0" brushRef="#br0" timeOffset="147730.9075">35303 23684 0,'0'-41'31,"0"0"1,0-41 61,-41 82-14,0 0 374,41 41-438,0 0 1,-41-41 0,41 41-16,0 41 15,0-41 1,0 0-1,0 40 1,0 1 0,0 0-1,0-41 1,41-41 0,-41-82 468</inkml:trace>
  <inkml:trace contextRef="#ctx0" brushRef="#br0" timeOffset="149372.2983">35303 23684 0,'0'-41'0,"-82"41"32,82-82-32,0 123 62,0 0-46,0 41-16,0 0 15,0 40 1,0-81-16,0 0 16,-41 41-1,41 0 1,0-123 46,0-41-62,0-163 16,0 163 0,0 41-16,0-41 15,0 41 1,0 123 31,0 0-47,0 0 15,0 81 1,0-40-16,0-82 0,0 0 16,0 0-1,0 40-15,0-121 63,0-1-48</inkml:trace>
  <inkml:trace contextRef="#ctx0" brushRef="#br0" timeOffset="149710.1971">35630 23316 0,'0'0'0,"41"41"47,-41 40-31,123 1-16,-123 0 16,0 41-16,0-41 0,0 81 31,0-40-31,0-41 0,0 40 15,-82 1-15,41 0 16,-41-41-16,0-82 16,0 41-16</inkml:trace>
  <inkml:trace contextRef="#ctx0" brushRef="#br0" timeOffset="150242.2678">33012 23438 0,'0'-81'0,"0"-1"15,-41 82 32,41 82-47,-123-1 16,82 206-1,41-124-15,0-40 0,0 0 16,0 0 0,41-42-16,0 1 15,123 0-15,-42-41 0,42-41 16,41 82-16,-42-82 16</inkml:trace>
  <inkml:trace contextRef="#ctx0" brushRef="#br0" timeOffset="150909.7488">37593 23929 0,'0'-41'16,"82"41"31,0 0-31,0 0-16,41 0 15,40 0 1,-81 0-16,-41-41 15</inkml:trace>
  <inkml:trace contextRef="#ctx0" brushRef="#br0" timeOffset="151160.363">38125 23684 0,'0'0'0,"-82"-123"0,82 82 31,0 82 0,0 41-31,0 41 16,0-42-16,0 1 16,0 0-16,0 0 0,0 0 15,0 0-15</inkml:trace>
  <inkml:trace contextRef="#ctx0" brushRef="#br0" timeOffset="151531.4909">39802 23275 0,'0'0'0,"0"-123"16,0 82 0,-81 41 15,40 82-16,41 41-15,-123 81 16,123-40-16,0-1 16,-82 1-16,82-41 15,0 0-15,0-1 16,41-40-16,-41-41 0,82 41 16,41-41-1,-83 0-15,1-41 16</inkml:trace>
  <inkml:trace contextRef="#ctx0" brushRef="#br0" timeOffset="154682.502">40661 23807 0,'0'-123'32,"0"82"-17,0 82 32,0 41-47,0 40 0,0-40 16,0 82-1,0-82-15,0-41 16,0 40-16,0-40 16,0 0-1</inkml:trace>
  <inkml:trace contextRef="#ctx0" brushRef="#br0" timeOffset="155176.3116">41357 24175 0,'0'-41'0,"123"41"94,-1-82-78,1 82-16,0 0 15,-1 0-15,1-41 16,-41 41-16,0 0 15,-41 0 1</inkml:trace>
  <inkml:trace contextRef="#ctx0" brushRef="#br0" timeOffset="156820.7893">41848 23766 0,'0'-82'16,"0"41"15,0 123 16,0 0-47,0 40 15,0 42 1,0-41-16,0-82 16,0-1-16,0 1 0,0 41 15,0-41 1,0-82 31</inkml:trace>
  <inkml:trace contextRef="#ctx0" brushRef="#br0" timeOffset="157119.7511">42584 23602 0,'0'0'0,"0"-41"0,0 123 63,0 0-63,0 40 15,-41-40-15,41 0 16,0 0-16,0 0 16,0 0-16,0-42 15,0 1-15,0 0 0,0 41 32</inkml:trace>
  <inkml:trace contextRef="#ctx0" brushRef="#br0" timeOffset="157395.7555">42870 23316 0,'0'0'0,"82"0"31,0 41-31,0 40 16,-82 42 0,82 0-16,-82-41 0,0 163 15,0-122 1,-41 0-16,41-42 16,-82 42-16,82-82 15,-41-41-15</inkml:trace>
  <inkml:trace contextRef="#ctx0" brushRef="#br0" timeOffset="157657.9173">45488 23888 0,'0'-81'31,"82"81"1,0 0-32,41 0 15,-82 0-15,0 0 16</inkml:trace>
  <inkml:trace contextRef="#ctx0" brushRef="#br0" timeOffset="157811.2022">45529 24175 0,'123'0'31,"41"-41"-16,-42 41-15,165-82 16</inkml:trace>
  <inkml:trace contextRef="#ctx0" brushRef="#br0" timeOffset="158424.6418">47207 23438 0,'0'0'0,"0"-81"15,0-1 1,0 41 0,0 82 30,0 0-30,0 41-16,0-42 0,-41 1 16,41 41-16,-41 0 15,41-41 1,0 0 31,82-41-32,-1 0-15,1 0 16,-41 0-16,41 0 16,0-82-1,-41 0 1,-41 0-16,0 41 16,0-40-1,0 40 16,0 82 1,0 40-17,0 42-15,0-41 16,0 41-16,0-1 16,0 1-16,-82 0 15,82 40 1,0-81-16,0 0 0,0-123 31</inkml:trace>
  <inkml:trace contextRef="#ctx0" brushRef="#br0" timeOffset="158677.3501">48229 24297 0,'0'0'0,"0"-40"0,41 40 31,-41 81-16</inkml:trace>
  <inkml:trace contextRef="#ctx0" brushRef="#br0" timeOffset="171385.875">28430 2413 0,'0'0'0,"0"-41"16,-41-40 0,41 40-1,-41 41-15,41-82 16,-40 82-1,-42 0 17,82 82-32,-41-41 15,41 81-15,-82 1 0,82 41 16,0-1-16,0-40 16,0 0-16,41 40 15,-41-40-15,41-41 16,-41 0-16,0 40 15,0-40 1,0-41-16,0 0 16,0 0-16,-41 82 15,-82-82 1,41-41 0,41 0-16,41 81 15,-81-81-15</inkml:trace>
  <inkml:trace contextRef="#ctx0" brushRef="#br0" timeOffset="171782.4615">28226 4663 0,'-41'0'32,"41"82"-17,-41 0-15,41 0 16,0-1-16,0 83 0,41-41 31,82-41-31,-83-82 16,83-41-1,-41-41-15,-82 41 16,82-82 0,-82 82-16,0-41 15,0 1-15,0-1 16,-82-41-16,-41 82 16,82 41-16,0 0 15,-40 0 1</inkml:trace>
  <inkml:trace contextRef="#ctx0" brushRef="#br0" timeOffset="172359.9382">28430 1513 0,'0'-40'15,"0"-42"-15,82 82 16,-82-41-1,123 41-15,-82 0 0,0 0 16,0 0-16,40 41 16,-81 41-1,0-42-15,0 1 16,-41 41-16,41-41 16,-122 0-16,122 82 15,41-205 32,0 82-31,40-41-16,-40 41 15,0-41-15,41 41 0,0 0 16,-41-82-16</inkml:trace>
  <inkml:trace contextRef="#ctx0" brushRef="#br0" timeOffset="172615.1275">29289 1391 0,'0'-82'16,"0"41"-1,0 123 32,0-41-47,0 122 16,0-81-16,0-41 15,0 0-15,0 41 16,0-41 0,41-41 15</inkml:trace>
  <inkml:trace contextRef="#ctx0" brushRef="#br0" timeOffset="172813.3788">29453 1513 0,'0'0'0,"0"-40"15,0-1-15,0-41 16,0 41 0,0 123-1,0-41 1,0 0-16,0-1 16,0 42-16,0-41 15,41 0-15,-41 41 16,0-41-1</inkml:trace>
  <inkml:trace contextRef="#ctx0" brushRef="#br0" timeOffset="172997.9652">29085 1350 0,'0'0'0,"0"-82"16,82 82 0,-41 0-16,-1 0 15,42 0-15,-41 0 16,0 0-16,0 0 16,41 0-16</inkml:trace>
  <inkml:trace contextRef="#ctx0" brushRef="#br0" timeOffset="174116.5187">29862 2904 0,'0'-41'15,"0"0"-15,0-40 16,0 40-16,0 0 16,-41-41-16,0 82 46,41 41-46,-82 41 16,82 0-16,0-1 16,0-40-16,0 41 15,41 0 1,41-41 0,-41 41-1,-41-1 1,0-40-1,0 41 1,0-41 0,-41-41-16,0 0 15,-82-41 1,123-41-16,-81 41 16,81-40-16,0 121 46,0 1-30,0 0-16,81 82 31,1-123-31,0 41 16,0-41 0,0 0-1,0-164 1,-82 123-16,0 0 0,0 1 15,0-42 1,0 123 15,0 0-31,0 40 16,40-81 0,-40 41-16,82-41 15,-41 0 1,0 0-1,-41-41 1,41 41-16,-41-81 16,0 40-1,82 41-15,-41 0 47,0 0-16,40 0-15,-40 0 0,0-41-1,41 41 48,0 0-32,-41 0-31,41 0 16,-82-82-16,81 82 15,-81-82-15,0 0 16,0 41 0</inkml:trace>
  <inkml:trace contextRef="#ctx0" brushRef="#br0" timeOffset="174263.6727">30803 2495 0,'0'0'0,"41"82"62</inkml:trace>
  <inkml:trace contextRef="#ctx0" brushRef="#br0" timeOffset="174729.9467">31171 2577 0,'41'0'0,"0"0"31,-41 41-15,0 41-16,0-41 15,0 40 1,0 42 0,0-164 30,82 0-30,-82-40-16,41-1 0,-41-41 16,0 41-1,40 41-15,-40 0 16,0 123 15,0 0-31,0 0 16,0 41-1,0-83-15,0 42 16,0-41 0,82-41-16,41 0 15,-82 0 1</inkml:trace>
  <inkml:trace contextRef="#ctx0" brushRef="#br0" timeOffset="175429.8544">28758 5686 0,'0'0'0,"-164"0"0,41 0 16,41 0-16,1 0 16,-83 41-1,82-41-15,0 0 16,287 0 31,-1-82-47,165-41 15,-1-40-15,82 40 16,81 0-16,-40-81 16,0 81-16,0 0 15,-123-40-15,-163 122 16,-42-41-16,-122 0 15,-41 0 1,41 82-16,-41-41 0,-41 41 63,-40 41-48,40-41-15,-41 123 16,0-41-16,-41-82 15</inkml:trace>
  <inkml:trace contextRef="#ctx0" brushRef="#br0" timeOffset="175846.3902">29085 5768 0,'0'0'0,"-246"0"0,83 122 16,81-122-16,0 0 0,0 0 15,123 0 32,82 0-47,122-122 16,83-1 0,81-41-16,41-40 0,0 81 15,0 0-15,-41 1 16,368-165-1,-491 165-15,-163 40 16,41 41-16,-123-41 16,-41 41-16,81 41 0,-81-41 15,82-41 1,-82 123 62,-41-41-62,41 82-16,-204-82 15</inkml:trace>
  <inkml:trace contextRef="#ctx0" brushRef="#br0" timeOffset="184743.3634">42339 8058 0</inkml:trace>
  <inkml:trace contextRef="#ctx0" brushRef="#br0" timeOffset="187880.6044">29453 7117 0,'-41'0'16,"-41"0"-16,82-40 31,82 40-15,-41 0-1,41 0-15,-41 0 16,81 0 0,-81 0-16</inkml:trace>
  <inkml:trace contextRef="#ctx0" brushRef="#br0" timeOffset="188047.3403">29453 7363 0,'0'-41'31,"82"41"-31,0 0 16,-1 0-16,1-41 15</inkml:trace>
  <inkml:trace contextRef="#ctx0" brushRef="#br0" timeOffset="189110.5574">30598 6954 0,'0'-41'0,"0"-41"15,0 41 1,-81 41 0,81-82-16,-41 82 15,0 0 1,41 41-16,-82 0 15,82 0-15,0 41 16,0-41-16,0 0 0,0 0 16,41 81-1,41-122 1,-1 41-16,-40-41 16,82 0-1,-82 0-15,-41-41 16,205-40-1,-165 81-15,1-123 16,-41 41-16,82 0 16,-82 0-1,0 41 1,-41 82 15,41 0-31,0 0 16,0 41-16,0 0 31,0-41-31,41-41 16,82 0-1,-82 0-15,0 0 16,40 0-16,-40 0 16,0-82-1,-41 41-15,0-41 16,0 41-16,0 0 15,0-40-15,-41-1 16,-40 82 0,40 0-16,0 0 15,-41 0-15,82 41 16,-82 40-16,82-40 16,0 0-16,0 41 15,41-82 1,82 82-1,-82-82-15,0 0 16,40 0-16,-40 0 16,0 0-1,0 0-15,41-82 0,-41 82 16,-41-82-16,82 0 16,-82 1-16,0 40 15,0 0 16,0 123 16,122-1-31,-81 1 0,-41-41-1,0 0 1,0 41-1,-41-41 1,-40-41 0</inkml:trace>
  <inkml:trace contextRef="#ctx0" brushRef="#br0" timeOffset="189531.7852">32030 6749 0,'0'-82'16,"0"1"-1,41 81-15,0 0 16,41 0 0,-82 41 15,0 81-31,0-81 15,41-41 48,-41-41-47,41-41-1,-41 1-15,81-1 16,-81 41-16,41 41 31,-41 82-15,0-41-16,0 0 0,0-1 15,0 42-15,82-41 16,-41 41 0,82-82-1,-82 0-15</inkml:trace>
  <inkml:trace contextRef="#ctx0" brushRef="#br0" timeOffset="190032.2667">32726 6013 0,'0'-41'15,"40"0"32,1 41-31,0 0-16,82 0 15,-123-82 1,82 82-16,-41 0 31,-41 82-31,0 0 16,0 41-16,0-1 0,0 1 16,0 0-16,0-41 15,0 40-15,0-40 16,81-41-1,-81 41-15,0 0 16,0-41 0,0 0-1,-40-41 1,40 81-16,-123-81 0,41 0 16,41 41-1,-41-41-15,1 0 0,-42 0 16</inkml:trace>
  <inkml:trace contextRef="#ctx0" brushRef="#br0" timeOffset="190556.3918">29944 6463 0,'-82'-41'0,"41"-41"16,0 82 15,-41 0 0,82 41-31,-41 41 16,41-41 0,0 0-16,0 81 0,0-40 15,0 0 1,0 0-16,0 82 15,0-83-15,0 42 16,0-41-16,0 0 16,0-1-16,0 1 15,82 0-15,-82 41 16,41-82 0,-41 41-16,41-82 15,-41 81-15,82-81 16,41 0-1,-42 0-15,83 0 16,82-122-16</inkml:trace>
  <inkml:trace contextRef="#ctx0" brushRef="#br0" timeOffset="191126.6039">33585 6872 0,'0'-82'16,"0"123"31,0 0-32,0 0-15,0 41 16,0 0 0,81-82-1,1 0 1,-41 0-16,-41-41 15,123 41-15,-123-41 16,0-41 0,0 0-1,-41 82-15,-41-82 16,-82 82 0,83 41-16,-42-41 0</inkml:trace>
  <inkml:trace contextRef="#ctx0" brushRef="#br0" timeOffset="191803.1337">30067 7117 0,'-41'0'15,"0"0"17,-41 0-1,123 0 0,0-81-15,0 81-16,40 0 15,-40-41-15,41 41 16,-164 0 47,41 0-32,41 82-16</inkml:trace>
  <inkml:trace contextRef="#ctx0" brushRef="#br0" timeOffset="192844.5764">33544 5522 0,'-41'0'0,"41"-82"15,-82 82 1,82-41-16,0 1 31,41 40-31,41 0 16,-1 0-1,-40 0 1,-41 81 0,0-40-1,0 41 1,0-41-16,-81-41 0,81 82 16,-82 0-1,123-82 16,40 0-31,-40 0 16,0 0-16,0 0 16,41-41-16,41 0 15,-41-41 1,-82 41 0,40 41-16,-40-41 15,0 0 1,0 82 31,0 41-32,0-41-15,0 0 16,0 41-16,0-42 16,82 42-16,-41-82 31,0 0-16,-41-122 17,0 81-17,0-41-15,0 41 16,0 0 0,0 82 15,82 41-31,-82-41 15,0 0 1,0 40-16,0-40 0,0 41 16,41-82-16</inkml:trace>
  <inkml:trace contextRef="#ctx0" brushRef="#br0" timeOffset="193054.6697">33953 5604 0,'0'0'0,"0"-41"47,82 41-32,-42 0-15,1 0 0,164 0 31,-123 0-31,0 0 0,-42 0 16</inkml:trace>
  <inkml:trace contextRef="#ctx0" brushRef="#br0" timeOffset="194606.025">41970 7731 0,'-81'0'47,"40"82"-47,-41 81 15,0-40-15,-41 0 16,42 0-16,-1-42 16,82-40-16,-41 41 15,41-41 1</inkml:trace>
  <inkml:trace contextRef="#ctx0" brushRef="#br0" timeOffset="194900.8441">42461 7690 0,'-81'123'47,"-42"0"-47,0-1 15,41 42-15,-40-82 16,40 40-16,41-81 16,-41 0-16,82 82 15</inkml:trace>
  <inkml:trace contextRef="#ctx0" brushRef="#br0" timeOffset="195163.9794">43034 7813 0,'0'0'0,"-41"41"47,-41 41-47,1 40 15,-42 83-15,-41-1 0,1 1 16,81-82-16,-41 40 16,82-40-1,41-82-15,41-41 31</inkml:trace>
  <inkml:trace contextRef="#ctx0" brushRef="#br0" timeOffset="195433.9451">43198 8181 0,'0'0'0,"0"-82"0,41 82 16,-41-41-16,-82 164 63,41 0-63,-82-1 15,-40 165 1,81-205-16,82-1 15,0-40-15,0 0 16</inkml:trace>
  <inkml:trace contextRef="#ctx0" brushRef="#br0" timeOffset="195620.0313">43525 8345 0,'0'0'0,"0"40"47,0 42-47,-82 82 32</inkml:trace>
  <inkml:trace contextRef="#ctx0" brushRef="#br0" timeOffset="196115.2079">45529 8958 0,'0'0'0,"0"-41"15,-81 41 32,-1 82-47,0 0 16,0 0-16,-41 40 15,42-40-15,-83 82 32,164-123-32,-41-41 0,41 82 15,82-82 1,-41 0-16</inkml:trace>
  <inkml:trace contextRef="#ctx0" brushRef="#br0" timeOffset="196365.9087">46020 8835 0,'-82'0'47,"42"82"-47,-42 41 16,41-41-16,-41 40 15,41-40 1,41 0-16,-82-41 0,82 0 16,41 41-1,0-82-15,41 0 16</inkml:trace>
  <inkml:trace contextRef="#ctx0" brushRef="#br0" timeOffset="196573.8648">46225 8958 0,'0'0'0,"41"0"0,-41-82 32,0 123-1,-41 41-31,0 0 16,-41 41-16,0 40 15,41-40-15,41-41 16,-81 0-16,81-1 15,0-40 1,81-41-16,1 0 16</inkml:trace>
  <inkml:trace contextRef="#ctx0" brushRef="#br0" timeOffset="196744.2335">46470 9244 0,'0'0'0,"41"-81"15,-41 40-15,0 82 31,0 40-15,0 83 0,0-82-16,-123 41 15,123-42-15,-81-40 16,-1 82 0</inkml:trace>
  <inkml:trace contextRef="#ctx0" brushRef="#br0" timeOffset="197352.2527">41152 9122 0,'41'0'62,"0"0"-62,41 0 16</inkml:trace>
  <inkml:trace contextRef="#ctx0" brushRef="#br0" timeOffset="197931.88">47493 8631 0,'0'0'16</inkml:trace>
  <inkml:trace contextRef="#ctx0" brushRef="#br0" timeOffset="198950.5938">42707 7976 0,'-82'-40'15,"123"-1"32,82 41-31,81-123-16,82 41 15,42 82-15,-1-123 16,409 1 0,-408 122-16,-42-123 15,-122 123-15,-83 0 16,-81-82-16,-81 82 62,-1 0-46,0 0 0,0 0-1,41 0 1,-41 0 0,-40 0-1,81 0 1,41-41 15,82 41-15,-1 0-16,1 0 0,0-41 15,-41 41 1,0 0-16,41 0 0,-41 0 16,-41 41 15,0 41-16,0 0 1,-82-82-16,82 41 16</inkml:trace>
  <inkml:trace contextRef="#ctx0" brushRef="#br0" timeOffset="199204.6466">45857 7158 0,'41'0'78,"40"0"-78,1 0 15,0-41-15,0 41 16,0 0 0,-41 0-16</inkml:trace>
  <inkml:trace contextRef="#ctx0" brushRef="#br0" timeOffset="199465.4929">46184 6872 0,'0'-41'15,"0"82"48,0 41-63,0 81 15,0-81-15,0 0 16,0 0-16,0 41 16,82-83-16</inkml:trace>
  <inkml:trace contextRef="#ctx0" brushRef="#br0" timeOffset="200194.5602">46184 9490 0,'0'0'16,"-82"0"-16,41 0 0,0 0 15,164 0 48,41 0-63,40 0 16,42 0-16,-83 0 15,1 0-15,-1 0 16,-40 0-16,-41 0 15,-41-41-15,0 0 32,-41 0-17,0-41 1,-41 82 0,-123-41 15,164 1-31,-41 40 0,82 0 47,41 0-32,0 0-15,0 40 16,-41 42 0,0-82-16,-41 82 0,0 0 15,0 0 1,-123-41-1,123 40-15,-41-81 16</inkml:trace>
  <inkml:trace contextRef="#ctx0" brushRef="#br0" timeOffset="203576.8731">48556 9940 0,'-81'0'0,"-1"0"16,0 0 0,205 0 46,-1 0-62,1 0 16,0 0-1,-41 0-15,-41 0 0,40 0 16,-121 0 31,-1 0-32,-41 0-15,0 0 16,0 0-16,0 0 16,1 0-16,40 0 15,163 0 32,1 0-47,-41 0 16,-41 0-16,41 0 15,-41 0 17</inkml:trace>
  <inkml:trace contextRef="#ctx0" brushRef="#br0" timeOffset="285232.8447">8550 7240 0,'0'0'0,"-82"0"0,0 0 16,0 0-16,-41 0 15,42 0-15,40 0 16,0 0-16,-41 0 16,0 0 15,123 0 0,82 0-15,-1-41-16,83 41 15,122 0-15,82-122 16,-41 122-16,123 0 16,-41 0-16,-81 0 15,-1 0-15,-82 0 16,0 0-16,42-82 16,-124 82-16,1 0 15,-123 0-15,-42-41 0,-121 41 94,-1 0-94</inkml:trace>
  <inkml:trace contextRef="#ctx0" brushRef="#br0" timeOffset="285759.841">8590 7281 0,'0'0'15,"-81"0"-15,-1 0 32,123 0-1,41 0-15,40 0-16,42 0 15,122 0-15,82 0 16,123-123-16,0 123 0,41 0 15,409-81 1,-614 81-16,0 0 16,-40-82-16,-83 82 15,-81 0-15,0 0 16,-123-41 46,-82 41-15,0 0-31,0 0 0,0 0-16,1 0 15</inkml:trace>
  <inkml:trace contextRef="#ctx0" brushRef="#br0" timeOffset="286624.9374">9368 6831 0</inkml:trace>
  <inkml:trace contextRef="#ctx0" brushRef="#br0" timeOffset="287333.47">11577 6258 0</inkml:trace>
  <inkml:trace contextRef="#ctx0" brushRef="#br0" timeOffset="288513.9308">12967 6381 0,'0'41'594,"-122"-82"-282</inkml:trace>
  <inkml:trace contextRef="#ctx0" brushRef="#br0" timeOffset="291006.3846">8468 12558 0</inkml:trace>
  <inkml:trace contextRef="#ctx0" brushRef="#br0" timeOffset="291903.6775">8836 12353 0</inkml:trace>
  <inkml:trace contextRef="#ctx0" brushRef="#br0" timeOffset="292323.1741">8181 12640 0</inkml:trace>
  <inkml:trace contextRef="#ctx0" brushRef="#br0" timeOffset="292705.4719">9859 9408 0</inkml:trace>
  <inkml:trace contextRef="#ctx0" brushRef="#br0" timeOffset="293244.376">16445 12190 0,'0'-41'32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3:55:49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19963 8140 0,'0'-41'15,"-41"41"-15,41-82 16,-82 82-16,82-81 15,-41 81-15,41-41 16,-41 41-16,41-41 16,-41 41-16,41-82 15,-123 82-15,123-41 16,-122 41 0,81-41-16,-41 41 15,0 0-15,41 0 16,-41-82-16,1 82 0,-42 0 15,41 0 1,0-41-16,0 41 0,42 0 16,-42 0-16,-41 0 15,0 0-15,-122 0 16,163 0 0,0 0-16,41 0 15,0 0-15,-40 0 16,40 0-1,0 0-15,-41 0 0,-41 0 16,41 0-16,1 0 16,-42 82-16,0-82 15,0 0-15,42 41 16,-1-41-16,0 0 0,41 82 16,0-82-16,-41 41 15,-40 41 1,81-82-16,0 122 15,-82-81-15,41 41 16,0-41-16,1 41 16,-1-41-16,41 40 15,-41-81 1,82 123-16,-82-41 16,1-41-16,40 0 15,-41 82-15,41-42 16,-82 83-1,123-41-15,0-42 0,0 1 16,-82 0-16,82 41 16,0 0-1,0-1-15,0-40 0,41 0 16,-41 41-16,41-42 16,82 42-1,-41 0-15,-41-82 16,0 41-16,81-42 15,-40 42-15,123 41 16,-83-123 0,83 82-16,-42-82 15,1 82-15,41-82 0,-1 81 16,42-81-16,81 82 16,-164-82-1,42 82-15,-82-82 16,-1 0-16,-40 0 15,41 0-15,0-41 16,204-41 0,-204 0-16,-1 1 15,1 40-15,0-41 16,-41 41-16,-41-41 16,40 41-16,-40-40 15,-41-42-15,164 0 0,-164 0 16,41 1-1,-41-42-15,0-81 16,0 81-16,0 82 0,0 41 16,0-41-1,-41 82-15,-82-81 16,82 81 0,41-41-1,82-41 1</inkml:trace>
  <inkml:trace contextRef="#ctx0" brushRef="#br0" timeOffset="1041.7136">35262 10472 0,'0'0'0,"-82"0"15,0 0-15,0 0 16,-40 81-16,-1-81 16,82 0-1,41 41 32,82-41-31,81 82-16,124-82 15,40 0-15,41 0 16,123 0-16,-41-82 0,41 82 16,286-81-1,-491 81-15,-81 0 16,-82-41-16,-41 41 15,-123 0 126</inkml:trace>
  <inkml:trace contextRef="#ctx0" brushRef="#br0" timeOffset="2849.1296">19840 11617 0,'-82'-82'16,"0"82"-1,41-41-15,-41 41 16,-40-41-16,-1 41 16,0 0-16,1-81 15,40 81-15,-82-82 16,82 82-1,1 0-15,-42 0 0,0 0 16,0 0-16,-122 0 16,122 0-1,0 0-15,1 0 16,40 41-16,-123 40 16,124-81-1,-83 82-15,41-82 16,41 82-16,1 0 15,-124 41 1,123-83-16,0 42 16,1-41-16,-1 41 0,41-41 15,-41 41 1,41 0-16,-82 81 16,42-40-16,40-41 15,-41-1-15,41 1 16,41 0-16,-82 41 15,82-41-15,0-1 16,0 42-16,41-41 16,-41 41-16,123 40 15,-41-81-15,-41 0 16,81 0-16,-40 0 16,0-1-16,0 1 15,40 0-15,1 0 16,164-41-1,-83 81-15,1-122 0,40 123 16,0-123-16,-81 0 16,41 0-1,40 0-15,-40 0 0,40 0 16,-40 0-16,40-41 16,-81 41-16,-1-82 15,42 82-15,-42-122 16,-40 122-16,0-82 15,41 0-15,40-41 16,-81 82 0,-41-81-16,-1 40 15,42 0-15,-41-41 0,0 1 16,0 40-16,-42-164 31,-40 165-31,0-1 0,0 0 16,0-41-16,-81 1 15,-165-83 1,83 123-16,-42 0 16,1 82-16,-42-81 15,42 81-15,40 0 16,41 0-16,82 0 16</inkml:trace>
  <inkml:trace contextRef="#ctx0" brushRef="#br0" timeOffset="3593.5705">35425 15257 0,'0'0'0,"-81"0"0,40 0 0,0 0 16,123 0 46,81 0-62,124 0 16,203 0-16,1-81 16,0 81-16,0 0 15,-41-82-15,-82 82 16,-41 41-16,-40-41 16</inkml:trace>
  <inkml:trace contextRef="#ctx0" brushRef="#br0" timeOffset="10132.5622">42339 15053 0,'0'0'0,"-41"-82"0,41 0 15,-82 1-15,-41-1 16,82 82 0,0 41 15,41 81-31,0 42 15,0 40-15,0 42 0,0-1 16,0-40-16,0-82 16,0-42-16,82 1 15,-82 82 1,0-123-16,0 0 16,0 40-16,0 1 15,-82-82 1</inkml:trace>
  <inkml:trace contextRef="#ctx0" brushRef="#br0" timeOffset="10326.8818">41561 16035 0,'0'-41'16,"82"-41"15,41 82-31,245-41 31,-245 41-31,0-82 16</inkml:trace>
  <inkml:trace contextRef="#ctx0" brushRef="#br0" timeOffset="10563.9953">42707 15257 0,'0'0'16,"0"-40"-16,-82-42 15,41 123 17,41 81-17,0 1-15,0 0 16,0 0-16,0 40 15,0-40-15,0 0 16,0-42-16,0-40 16,82-41-16</inkml:trace>
  <inkml:trace contextRef="#ctx0" brushRef="#br0" timeOffset="10995.2878">42952 15707 0,'0'0'0,"0"-40"0,0-42 16,41 41-1,41 41 1,-41 0-16,0 0 16,-41 41-1,0 0-15,0 40 16,0-40-16,0 0 15,0 41 1,-82-41-16,164-123 47,-41 0-47,40 1 16,42-124-1,-41 123-15,-82 0 16,41 1-16,-41 121 47,-41 42-47,41 0 15,-41 0-15,41 0 0,0 81 32,0-122-32,41-41 0,0 82 15,0-82-15</inkml:trace>
  <inkml:trace contextRef="#ctx0" brushRef="#br0" timeOffset="11247.1078">43893 15053 0,'0'0'0,"0"-41"15,82 123 32,-41 41-47,-41-1 0,82 42 16,-82-41-16,0-1 15,0 1-15,0 0 16,-41-1-16,41-40 16,-123-41-16</inkml:trace>
  <inkml:trace contextRef="#ctx0" brushRef="#br0" timeOffset="11436.7125">44425 15585 0,'41'0'31,"41"0"-15,-1 0-16,-40 0 16,0 0-16</inkml:trace>
  <inkml:trace contextRef="#ctx0" brushRef="#br0" timeOffset="11581.081">44425 15912 0,'82'0'32,"40"0"-17,83-41 1</inkml:trace>
  <inkml:trace contextRef="#ctx0" brushRef="#br0" timeOffset="12143.0172">45693 15298 0,'0'0'0,"0"-41"16,0 1-1,41 40 1,41 0-16,0 0 16,-42 0-16,1 40 15,-41 1 1,0 41-16,0-41 16,0 0-16,0 41 15,-81-41-15,-1 0 16,164-123 31,-1-41-32,1 0-15,41-163 32,-123 204-32,82 0 0,-82 42 15,0-42 1,-82 204 31,82-40-47,-82 82 15,82-41-15,0-1 16,0 1-16,0-41 0,82 0 16,-41-41-16,41-1 15,-1-40 1,-40 0-16,41 0 15</inkml:trace>
  <inkml:trace contextRef="#ctx0" brushRef="#br0" timeOffset="12564.262">46838 14398 0,'0'0'0,"0"-40"0,82-83 16,-41 123-16,123 82 31,-164-41-31,0-1 16,0 42-16,0-41 16,0 0-16,-41-41 15,41 82-15,-82-82 16,82 82-16,0-123 47,82 41-32,-41 0-15,41 41 32,-1-41-32,-81 41 0,0 0 15,-41 40 1,1-40-1,-42-41-15,-41 123 0,41-123 16,82 82-16,-82-82 16,41 0-16</inkml:trace>
  <inkml:trace contextRef="#ctx0" brushRef="#br0" timeOffset="16667.8947">45570 5318 0,'0'0'15,"0"-41"-15,0-41 16,0 41-1,0 205 17,0 40-17,0 123-15,0 123 16,41 82-16,-41-41 16,0 0-16,0-41 15,0-82-15,0 286 16,0-367-1,0 204 1,0-369-16,0-40 0</inkml:trace>
  <inkml:trace contextRef="#ctx0" brushRef="#br0" timeOffset="17098.3608">41725 9163 0,'0'0'0,"-41"-41"0,246 41 47,122 0-47,123 0 16,123 0-16,81 0 15,205-123-15,123 123 16,327-204-16,41 40 16,-82 41-1,-123 123-15,-204-163 0,-245 163 16,-246-82-16,-246 82 15,-122 0-15,-82-82 0,-41 82 32,0-41-17,-41 41-15,1-82 16</inkml:trace>
  <inkml:trace contextRef="#ctx0" brushRef="#br0" timeOffset="19233.9573">48679 5236 0,'0'41'78,"0"0"-78,0 0 16,0-1-16,0 83 16,0 41-1,0-82-15,0-1 16,0 1-16,0 0 16,0 0-16,0-41 15,0 0-15,0 40 16,0-40-16,0 0 15,-41 41-15,41-41 16,0 41 0,-41-41-16,41 40 15,-41 1-15,41 0 32,-81-82-32,81 123 15,0-82-15,-82 41 0,82-42 16,-82 42-16,82-41 15,-82-41-15,82 82 16,-82-41 0,-40-41-16,122 82 15,-82-82-15,41 41 16,-41-1 0,-41 42-1,42-41 1,-1 41-1,0-41 1,0-41 0,82 82-1,-41-82-15,0 41 16,-81 40 0,81-40-1,0-41 1,41 41-1,-82-41-15,0 123 16,41-123 0,41 41-16,-82-41 0,82 41 15,-122-41 1,81 82-16,-41-42 16,0 42-1,0-82-15,82 41 16,-163 0-1,122-41 1,41 41 0,-82-41 15,41 0-15,41 82-1,-41-82 1,41 41-16,-82-41 15,1 41 1,40-41-16,41 81 16,-41-81-16,-41 41 15,41-41 17,41 41-32,-41-41 31,41 82-31,-41-82 15,-41 41-15,42-41 16,40 41-16,-82-41 16,0 82-1,41-82-15,41 41 32,-41-41-32,41 40 15,-82-40 1,82 82-16,-122-82 0,122 41 15,-82-41-15,41 82 16,-41 0 0,-82 0-1,124-82-15,40 41 16,-82-41-16,82 81 16,-82-81-16,0 41 15,82 41 1,-123-82-16,123 82 15,-122-82-15,122 82 16,-82-82-16,41 122 0,-41-40 16,-41 0-1,123-41 1,-41 41-16,-40 0 31,81-42-31,-41-40 0,41 123 16,-41-82-16,41 0 15,-123 41-15,123-41 16,-41 122 0,-41-122-16,82 0 0,-81 82 15,81-41 1,-41-41-16,-41 163 16,82-122-16,-41 0 15,41-1-15,0 1 16,-82 0-16,82-41 15,0 0-15,-41 82 16,41-82 0,0-1-16,0 42 15,0-41-15,0 0 16,0 41 0,0-41-16</inkml:trace>
  <inkml:trace contextRef="#ctx0" brushRef="#br0" timeOffset="21245.0119">45693 9858 0,'0'41'62,"0"41"-46,0 0-16,0-1 15,0 42-15,0 0 16,0 163 0,0-163-16,0 0 15,0-1-15,0 42 16,-82 40-16,82-81 16,0 0-16,0-41 15,0-41-15,0 40 16,0-40-16,0 41 15,0 0 1,-41-82-16,41 82 16,0-41 31,-82 40-32</inkml:trace>
  <inkml:trace contextRef="#ctx0" brushRef="#br0" timeOffset="22348.8099">43034 17385 0,'0'-41'31,"-82"41"-16,82-123-15,-41 41 16,41 41 0,-41 41-16,-40 0 31,81 123-31,0 163 31,0-122-31,0-41 0,0 40 16,0-40-16,0 0 15,0-42-15,0 1 16,-82 82 0,82-123-16,-41-41 15,0 0 1</inkml:trace>
  <inkml:trace contextRef="#ctx0" brushRef="#br0" timeOffset="22499.4205">42339 17834 0,'122'-40'16,"-81"40"-16,327-82 31,-204 82-31,0-82 16</inkml:trace>
  <inkml:trace contextRef="#ctx0" brushRef="#br0" timeOffset="22707.3737">43484 16975 0,'0'0'0,"0"-40"15,0 80 17,-41 42-32,41-41 15,0 82 1,0-41-16</inkml:trace>
  <inkml:trace contextRef="#ctx0" brushRef="#br0" timeOffset="22991.024">43811 17425 0,'0'-81'16,"-82"81"-1,82 41 1,-81 40-16,81 1 16,-82 41-16,82 0 15,0-1-15,0 42 16,0-41 0,0-1-16,82 1 0,-82-82 15,81-41-15</inkml:trace>
  <inkml:trace contextRef="#ctx0" brushRef="#br0" timeOffset="23426.4232">43975 17794 0,'0'0'0,"0"-41"0,41 41 31,0 0-31,41 0 15,-42 0 1,-40 122 0,0-40-16,0-41 15,-40 0-15,-1-41 16,41 82 0,-82-82-16,82-41 31,41 0-31,-41 0 15,82-41 1,-42 41-16,42-40 0,-82 40 16,41 0-16,-41-41 15,0 123 32,0 41-47,0-41 16,0-1-16,0 83 15,0-41-15,0-41 16,0 0-16,41-41 16</inkml:trace>
  <inkml:trace contextRef="#ctx0" brushRef="#br0" timeOffset="23651.8162">44548 17466 0,'0'0'0,"0"-41"16,81 123 15,-40 41-31,-41 0 16,82-1-16,-82 206 15,-41-124-15,41-40 16,-82-82-16,82-1 15,-81-81-15</inkml:trace>
  <inkml:trace contextRef="#ctx0" brushRef="#br0" timeOffset="23847.1239">45407 17916 0,'41'0'31,"40"0"-31,124 0 16</inkml:trace>
  <inkml:trace contextRef="#ctx0" brushRef="#br0" timeOffset="23975.3052">45488 18244 0,'123'0'31,"0"-41"-15,0 41-16</inkml:trace>
  <inkml:trace contextRef="#ctx0" brushRef="#br0" timeOffset="24417.1942">46797 17507 0,'0'0'0,"0"-82"15,123 1 1,-82 81-1,41 0-15,-41 0 16,-41 41 0,0-1-16,0 1 15,0 41-15,0-41 0,-41 0 16,-41-41 0,41 82-1,123-82 32,0 0-47,-41 0 16,41 0-1,40 163 1,-122-122-16,0 0 16,0 41-16,0-41 15,-41 0-15,-40-41 0,-1 82 16,-41-82-1,41 0 1,82-164-16</inkml:trace>
  <inkml:trace contextRef="#ctx0" brushRef="#br0" timeOffset="24851.4507">47452 17712 0,'82'0'16,"-82"-41"-1,41 41-15,41 0 16,-82 123 15,0-42-31,0-40 0,-41 41 16,0 0-1,41-164 32,0 0-47,122 41 16,-122-81-16,82 81 16,-82 0-1,82-41-15,-82 164 47,-41 41-47,41-42 0,0 1 16,0 0-16,0 0 15,0-41-15,0 41 16,123-42 0,-82-40-16</inkml:trace>
  <inkml:trace contextRef="#ctx0" brushRef="#br0" timeOffset="25159.6117">48147 17057 0,'41'-82'16,"82"82"-1,-41 0 1,0 41-16,-41 41 15,-41-41 1,0 41-16,0-41 16,-82 41-16,41-82 15,0 41-15,-41-41 16,123 0 31,41 0-47,81 0 15,-81 0-15,41-41 16</inkml:trace>
  <inkml:trace contextRef="#ctx0" brushRef="#br0" timeOffset="25345.9686">49088 17794 0,'0'0'0,"41"0"31,41 0-31,123 0 16,-165 0-16</inkml:trace>
  <inkml:trace contextRef="#ctx0" brushRef="#br0" timeOffset="25498.0063">49211 18121 0,'82'-41'32,"122"41"-17,-40 0-15,0-82 16</inkml:trace>
  <inkml:trace contextRef="#ctx0" brushRef="#br0" timeOffset="25909.3831">50643 17466 0,'-41'41'62,"41"41"-62,-82 0 0,82 0 16,0 40 0,0 1-1,0-82-15,41-41 0,82 0 16,-42 0-1,1 0-15,-41-82 16,41 0-16,-82-40 16,123-42-16,-123 41 15,0 1-15,0 81 16,0 0-16,-41 41 16,0-82-16,-41 82 15,-41 0-15,1 41 0,-1-41 16,82 82-16,41 0 15,-82-42-15,0-40 16</inkml:trace>
  <inkml:trace contextRef="#ctx0" brushRef="#br0" timeOffset="27803.0157">47657 19634 0,'0'-41'16,"0"0"0,81 41 15,-40 0-31,0 0 0,41 41 15,-82 41-15,0-41 16,0 41 0,-41 0-16,0-41 15,-41 40 1,82-121 15,41-1-15,0-41-16,164-41 15,-164 82-15,40 0 16,-81-41 0,41 82-16,-41-40 0,-41 80 47,41 1-47,-81 0 15,81 41-15,-41 41 16,41-41-16,0-41 15,0 81 1,41-122-16,81 41 16,-40-41-16</inkml:trace>
  <inkml:trace contextRef="#ctx0" brushRef="#br0" timeOffset="28016.2582">48843 19757 0,'41'0'32,"41"0"-32,-1 0 15,-40 0-15,0 0 16</inkml:trace>
  <inkml:trace contextRef="#ctx0" brushRef="#br0" timeOffset="28142.48">48802 20166 0,'82'0'15,"0"0"1,81-41-16,-81 41 15</inkml:trace>
  <inkml:trace contextRef="#ctx0" brushRef="#br0" timeOffset="28576.6292">50152 19634 0,'0'-82'16,"-41"82"31,-41 0-32,82 41-15,-41 0 16,41 41-16,0 123 15,0-164-15,0-1 16,0 1 0,82 41-16,-41-82 15,0 0 1,41-41-16,-41 0 0,40 0 16,-81-40-16,41-1 15,-41-41-15,0 0 16,0 1-1,-122 122-15,40-41 16,41 41-16,0 0 16,41 41-16,-82-41 15,82 81-15</inkml:trace>
  <inkml:trace contextRef="#ctx0" brushRef="#br0" timeOffset="29415.7081">50725 19225 0,'0'0'16,"0"-41"-16,0-81 31,-82 122-31,0-82 15,0 82-15,-41-123 16,1 123-16,-42-41 16,-81 41-16,40 0 0,-40 0 15,40 0-15,-81 0 16,81 0-16,-40 0 16,81 0-16,-81 82 15,40-41-15,1 41 16,-42 0-16,83-82 15,-42 163-15,-81-40 16,122-41 0,82-1-16,0-40 15,1 41-15,40 0 16,41-41-16,-82 41 16,0 40-1,82-40-15,0 0 16,0 41-16,0-82 0,0 0 15,123 163 1,-82-163-16,81 41 16,-40 0-16,41-41 15,41 40-15,40 1 16,82-82-16,1 82 16,-1-82-16,0 0 15,-40 0-15,-1-82 16,42 0-16,245-40 15,-369 122-15,83-164 16,-83 164 0,1-82-16,-41 0 0,-1 1 15,1 40-15,204-123 32,-163 82-32,-82 41 0,-41 41 15,-41-81-15,81 81 16,-40-82-1,-41-41-15,0 41 16,123 41-16,-123 0 16,0-40-16,0 40 15,0 0-15,0-41 16,-41 0-16,0 41 16,-41-41-16,-122-40 15,40 122-15,-40-41 16,-1 41-1,42 0-15,-1 0 0,-82 41 16</inkml:trace>
  <inkml:trace contextRef="#ctx0" brushRef="#br0" timeOffset="31361.2055">42707 21925 0,'0'0'0,"0"-82"15,-41 82-15,41-41 16,-41 41 0,-41 0-1,82 41 1,-41 41-16,41 41 15,0-1-15,0 1 16,-82 41-16,82-42 16,0 1-16,0-41 15,0 0-15,0 0 16,-40-82-16,40 122 16</inkml:trace>
  <inkml:trace contextRef="#ctx0" brushRef="#br0" timeOffset="31516.738">42052 22579 0,'0'-81'16,"82"81"0,0 0-16,41-82 15,40 82-15,1-82 0,-41 82 16,-42-82-16</inkml:trace>
  <inkml:trace contextRef="#ctx0" brushRef="#br0" timeOffset="31712.8468">43279 21598 0,'0'0'0,"-40"0"16,40-41-1,-41 82 17,41 41-32,0-1 0,0 124 31,0-164-31</inkml:trace>
  <inkml:trace contextRef="#ctx0" brushRef="#br0" timeOffset="31917.0789">43443 21639 0,'0'-41'0,"0"123"31,0-1-31,0 1 16,0 0-1,0 41-15,0-82 0</inkml:trace>
  <inkml:trace contextRef="#ctx0" brushRef="#br0" timeOffset="32223.5763">43975 21884 0,'0'0'0,"-41"0"46,41 123-46,-41-1 16,41 1-16,0 0 16,0 0-16,0-1 15,0-40 1,0 0-16,41-41 0,0-41 16,41 82-16</inkml:trace>
  <inkml:trace contextRef="#ctx0" brushRef="#br0" timeOffset="32635.7325">44302 22416 0,'0'0'0,"0"-82"16,0 41-1,82 41 1,-41 0-1,-41 41-15,0 0 0,0 41 16,0-41 0,0 0-16,-82 81 15,82-163 17,41 0-17,0-40-15,-41 40 16,123 0-16,-123-41 15,81 41 1,-81-41-16,0 123 47,0 0-47,-40 41 16,40 0-16,0 40 0,0-81 15,0 0-15,81 41 16</inkml:trace>
  <inkml:trace contextRef="#ctx0" brushRef="#br0" timeOffset="32869.6512">44957 21925 0,'0'0'0,"81"0"31,-40 82-31,41 40 16,-82-40-1,0 41-15,0 41 16,0-83-16,-41 1 16,41 0-16</inkml:trace>
  <inkml:trace contextRef="#ctx0" brushRef="#br0" timeOffset="33048.4317">45857 22170 0,'122'0'31,"-81"0"-31,41 0 0,-41 0 16,41 41-16</inkml:trace>
  <inkml:trace contextRef="#ctx0" brushRef="#br0" timeOffset="33191.5303">45898 22498 0,'40'0'31,"83"-41"-31,-41 41 16,41 0-16,-1 0 0,-40 0 15</inkml:trace>
  <inkml:trace contextRef="#ctx0" brushRef="#br0" timeOffset="33620.304">47247 21966 0,'0'-82'16,"-40"82"31,-1 0-47,0 41 0,41 0 15,-82 41-15,82 40 16,0 1-16,0 41 16,0-42-16,0 1 15,0-41-15,41 0 16,82-41 0,-83-41-16,42 0 15,0-41-15,-41-41 16,-41-82-1,0 83-15,0-1 16,0 0-16,-41 82 16,-82 0-1,42 41-15,40 0 16,41 0-16,-82 40 16,82-40-16,41-41 15</inkml:trace>
  <inkml:trace contextRef="#ctx0" brushRef="#br0" timeOffset="34039.3905">47697 22375 0,'0'0'0,"41"-41"15,41 41 16,-41 0-31,-41 123 16,0-82-16,0 40 16,0-40-1,0 41-15,-82-82 16,123-82 31,-41 1-47,123-42 15,-41 41-15,-41 0 16,-41 0-16,81 1 16,-122 203 15,41 1-15,-81 0-16,81-41 15,0-1 1,0-40-16,0 41 0,81-82 15,83 41-15,41-41 16,40-82-16</inkml:trace>
  <inkml:trace contextRef="#ctx0" brushRef="#br0" timeOffset="34562.4393">50356 22375 0,'0'0'0,"-41"0"15,82 0 16,41 0-31,41 0 16,81 0 0,-122 0-16</inkml:trace>
  <inkml:trace contextRef="#ctx0" brushRef="#br0" timeOffset="34729.0021">50438 22784 0,'0'0'0,"41"-41"16,123 41-1,-42-41 1,1 41-16,0 0 16,-41-82-16</inkml:trace>
  <inkml:trace contextRef="#ctx0" brushRef="#br0" timeOffset="35163.0238">51829 22089 0,'0'0'0,"-41"0"0,41-41 0,-82 41 47,82 41-31,-41-1-16,41 206 31,0-123-31,0-1 0,0-40 16,41 0-16,41-41 15,41 41 1,0-82-16,-1-41 15,1 0-15,-41-41 16,0-82-16,-82 42 0,41-1 16,-41-122-1,0 163-15,-41 0 16,0 82-16,-82-41 16,0 41-16,1 0 15,40 0-15,41 0 16,41 123-16,-82-82 15,82 0-15,0 40 16</inkml:trace>
  <inkml:trace contextRef="#ctx0" brushRef="#br0" timeOffset="38149.3291">53220 22579 0,'0'-40'234,"0"-1"-202,-41 41 1905,0 0-1937,41 41 16</inkml:trace>
  <inkml:trace contextRef="#ctx0" brushRef="#br0" timeOffset="39252.1184">49947 23643 0,'0'-82'16,"0"0"15,0 123 0,-41 82-31,41 0 16,0 122-1,0-122-15,0 0 16,0-42-16,0 1 16,0-41-16,0 0 15,0 41 16,-41-82 16,1 0-31,40-41 15,-82 41-31,82-41 16,-41 41-16,41-82 0,-41 82 15,41-41-15,-82 41 16,82-82 0,-41 82-16,41-40 15,0 121 48,0-40-48,41 0-15,0 82 16,41-123 0,41 0-1,-42 0 1,1-41 0,-41 41-1,-41-41-15,41 41 16</inkml:trace>
  <inkml:trace contextRef="#ctx0" brushRef="#br0" timeOffset="41035.6202">45652 8917 0,'-41'0'31,"-41"0"1,82 82-17,0-123 79,41 41-78,-41-41-16,41 41 15,-41-41-15,41 41 16,0 0 0,-41 41 46,-123-41-62,82 41 16,-40-41-16,40 82 0,0-82 31,123-41 16,-1 41-32,-81-41-15,82 41 16,-164 0 62,1 82-78,-1-82 16,82 41-1,-41-41-15,82 0 63,81 0-47,-81-82-1,0 82 1,41 0-1</inkml:trace>
  <inkml:trace contextRef="#ctx0" brushRef="#br0" timeOffset="41141.4326">45611 8999 0,'0'41'0,"-41"-41"16</inkml:trace>
  <inkml:trace contextRef="#ctx0" brushRef="#br0" timeOffset="43279.5266">45775 8835 0,'-41'0'15,"0"82"141</inkml:trace>
  <inkml:trace contextRef="#ctx0" brushRef="#br0" timeOffset="48178.7878">45448 25525 0,'0'0'0,"0"-82"0,0 41 16,0 0-16,0-41 16,0 41-16,0 0 15,0 0-15,0-40 16,0 40-16,-41 41 16,-41 0-1,0 122 1,82 1-16,-82 0 15,82 0-15,41-42 16,0 1-16,41 41 0,-41-82 16,41 0-1,-1 81-15,-81-81 16,-41 0 0,1-41-1,-42 0-15,41 82 16,-41-82-16,0 0 15,0 0-15,41 0 32</inkml:trace>
  <inkml:trace contextRef="#ctx0" brushRef="#br0" timeOffset="50092.6643">45938 25729 0,'0'0'0,"0"-123"16,0 42-1,0 40 1,0 0 0,-40 41-1,-1 0 1,0 0-1,41 41-15,0 81 16,-82-40-16,82 0 16,0 0-16,41 0 0,0-41 31,0-1-31,40-40 16,-81-40-1,82 40-15,-82-123 16,41 0-1,-41 41-15,0 0 16,0 42-16,0 80 63,0 42-63,0-41 0,0 0 15,0 41-15,41-41 16,41-41-1,0 0 1,0-82 0,-82 41-16,122-41 15,-122 0-15,41 1 16,-41-42-16,0 82 16,41 0-1,41 41 1,-41 123-1,41-41 1,-82-1-16,40-81 16,-40-40 31,0-1-32,-122 0-15,81-41 16,0 82-16,-82-82 15,82 123 1,41 0 0,0 0-16,0 41 15,0 122 1,0-163-16,0 0 0,0 0 31,82-41-31,-41 0 16,41-41-1,-82-41-15,82 41 16,-82-41-16,0 1 16,0-42-16,0 0 15,0 1-15,0 40 16,0 0-16,0 41 16,0 82 30,0 41-46,0 40 16,0 124 0,0-123-16,0-1 0,0 1 15,41-41-15,-41 0 16,40-82-16,-40 41 16,82-41-1,41-82 1,-123 0-16,41-41 15,41-81 1,-82 81-16,41 82 16,40 41-1,-40 0 1,-41 41 0,0 0-16,0 41 0,41-82 15,-41 41-15,0-164 78,0 41-62,0 41-16,-122 0 16,81 41-1,0 0 1,41 82-16,-82 0 15,82 0-15,0-1 16,0 1-16,0 82 16,41-164-1,-41 82-15,82-82 0,-41 0 16,-41-41 0,81 0-16,42-123 15,-123 82 1,41-40-16,-41-1 15,0 0-15,0 1 16,0-1 0,0 41-16,0 0 0,0 41 15,0-40 1,-82 244 15,82-81-31,0 41 0,0 40 16,0 42-16,0-82 15,0-1-15,0 1 16,82 41 0,-41-123-16,41 40 15,-41-81 1,40-41-16,-40-163 16,82 81-1,-123 0-15,82-40 16,-82-1-16,0 42 15,41-1-15,-41 41 16,0 41 0,0-41-16,0 41 31,0 82-15,0 41-1,0 164 1,0-124-16,0 1 15,0-41-15,0 0 16,0-42-16,0 1 16,41-41-16,-41 82 15,81-82-15,1 0 16,-41-41-16,41-41 16</inkml:trace>
  <inkml:trace contextRef="#ctx0" brushRef="#br0" timeOffset="50405.5549">48352 25238 0,'0'0'0,"0"82"32,41 0-17,41-82 17,-41 0-17,-1 0 1,-40-41-16,0-82 15,0 82 1,0 0-16,-81-40 16,40 122-1,0 81 1,41-40-16,0 0 16,0-41-16,0 0 15,41 40 1,41-81-16,-1 0 15,42 0-15,0-40 16</inkml:trace>
  <inkml:trace contextRef="#ctx0" brushRef="#br0" timeOffset="50713.7602">49416 25156 0,'-41'-40'15,"41"80"48,0 42-63,0 0 15,0 0-15,0 41 16,0 122 0,0-163-16,0 0 0,0-41 15</inkml:trace>
  <inkml:trace contextRef="#ctx0" brushRef="#br0" timeOffset="50968.1617">49293 25116 0,'0'0'0,"0"-41"15,82 41 1,-1 0 0,1 0-1,41 0-15,-123 81 16,0 1-1,-123 41 1,41-123 0,1 82-16,-1-82 0,0 41 15,41-41-15</inkml:trace>
  <inkml:trace contextRef="#ctx0" brushRef="#br0" timeOffset="51330.3101">49579 25238 0,'0'-82'16,"0"123"31,0 41-32,0-41-15,0 0 16,0 41-16,123 0 31,0-82-15,-42 0-16,-40 0 0,-41-41 16,41-41-1,-41 41-15,0 0 16,0-82-16,0 42 0,0 40 15,-82 41 1,1 0-16,40 0 16,41 81-16,-82-40 15,82 41 1</inkml:trace>
  <inkml:trace contextRef="#ctx0" brushRef="#br0" timeOffset="51601.6832">50193 25156 0,'0'0'0,"0"82"47,0-41-32,0 123 1,0-82-16,0-1 16,0 1-16,0-41 15,82-41 1</inkml:trace>
  <inkml:trace contextRef="#ctx0" brushRef="#br0" timeOffset="51705.7535">50315 24952 0,'0'0'0,"0"82"47</inkml:trace>
  <inkml:trace contextRef="#ctx0" brushRef="#br0" timeOffset="52301.7068">50520 25320 0,'0'-82'16,"41"82"31,-41 82-47,0 0 0,0-41 15,0 0-15,0 40 16,82-81 31,0-40-47,-42-1 16,83-123-1,-123 82-15,41 0 0,-41 164 47,0 0-47,0 0 16,0 0-16,0-41 15,0 40-15,41-40 16,41-41 0,-41 0-1,41-41-15,-1-122 16,-81 40-1,0 0-15,41 1 16,-41-42-16,0 41 16,0 41-1,0 164 1,0 0 0,0 164-1,0-165-15,0 42 16,0 0-16,0-1 15,0-40-15,0-41 16</inkml:trace>
  <inkml:trace contextRef="#ctx0" brushRef="#br0" timeOffset="52453.5573">51215 25075 0,'41'0'31,"82"0"-15,-41 41-1,0-41-15,-1 0 0,1 0 16</inkml:trace>
  <inkml:trace contextRef="#ctx0" brushRef="#br0" timeOffset="52940.8488">46266 27038 0,'0'0'0,"-123"0"0,41 0 16,82-41-16,-82 41 16,123 0 30,123 0-46,572 0 16,-327 0-16,123 0 16,41 0-16,-1 0 15,-40 0-15,532-82 16,-696 82 0,-123 0-16,-122-81 15,-82 81 1,-123 0 15,-40 0-15,-1 0-16,-41 40 15,-40-40-15</inkml:trace>
  <inkml:trace contextRef="#ctx0" brushRef="#br0" timeOffset="53279.2036">45816 27529 0,'0'0'0,"-82"0"15,246 0 17,122 0-32,82 0 15,123-41 1,123 41-16,81-123 0,655 123 31,-696 0-31,1-82 0,-246 82 16,-123 0-16,-204 0 15,-82-40 17</inkml:trace>
  <inkml:trace contextRef="#ctx0" brushRef="#br0" timeOffset="80271.0959">21640 17834 0,'0'0'0,"-41"-40"0,82 40 47,81 0-31,1 0-16,-41 0 15,-41 0-15,41 40 16</inkml:trace>
  <inkml:trace contextRef="#ctx0" brushRef="#br0" timeOffset="191437.0976">39148 18530 0,'-41'0'16,"123"0"46,0 0-46,81-41-16,-40 41 15,-41 0-15,122-41 0,83 41 32,-206-82-32,-40 82 0,41 0 15,-82-41 17,-41 41-17,-41-81 1,42 81-16,-1 0 15,-82-41-15,41 41 16,0 0-16,41-82 16,-40 82-1,162-41 17,-40 41-32,0 0 15,0 0-15,41 0 16,-82 123 15,0-42-31,-82-40 16,0 41-16,0-82 15</inkml:trace>
  <inkml:trace contextRef="#ctx0" brushRef="#br0" timeOffset="192758.379">42502 11453 0,'0'-81'16,"0"-1"-1,0 0 1,41 82-16,-41-82 16,41 0-1,-41 0 1,41 82-16,-41-81 0,82-1 31,-41 41-31,41-41 16,-1 41-1,-40 41 1,82-82 0,-41 42-1,0 40 1,-82-41-16,40 41 15,42-82 1,-82 41 15,0 0 16,0-41 0,0 123 125,0 0-156,0 0-1,-41 41 1</inkml:trace>
  <inkml:trace contextRef="#ctx0" brushRef="#br0" timeOffset="193905.7775">44098 9735 0,'0'-41'31,"0"-40"-16,0-42-15,81 82 16,-81 0-16,82-41 16,-82 41-16,123-81 31,-123 81-31,164-82 0,-123 82 16,40-41-16,-40 82 15,0-81-15,41 81 16,-41-41-1,-123 41 142,41 0-142,0 0 17,0 0-32,-40 0 15,121 0 48,1 0-48,41 0 1,-41 0 0,-41 81 15,0 1-16,-41-82 1</inkml:trace>
  <inkml:trace contextRef="#ctx0" brushRef="#br0" timeOffset="196482.8572">47452 14030 0,'0'0'0,"0"-81"16,0-1-1,-41 0 1,0 41 0,-41 41-16,41-82 15,-40 82 1,-1 0-16,0 0 0,-41 0 16,-40 0-16,-1 0 15,-122 0 1,163 0-16,41 0 0,0 41 15,1-41-15,-42 82 16,41 41 0,0-42-16,0 42 15,41 82-15,41-1 16,-122 1-16,122-42 16,0-40-16,-82 163 15,82-163 1,0 0-16,41 40 15,-41-81-15,82 0 16,-1 0-16,-40 0 16,0-41-16,82-41 0,-41 81 15,41-81 1,-1 0-16,1 0 0,122 0 31,-122 0-31,0 0 0,0 0 16,-42 0-16,1 0 15,82 0 1,-123-81-16,41-1 16,40 41-16,-40-82 15,-41 41-15,41-40 16,0-1-16,-41-204 16,81 163-1,-122-40-15,82-1 0,-82-81 16,0 40-1,-41-81-15,-41 122 16,1 124-16,-1 40 16,-82 41-16,-122-123 15,-1 123-15,42 41 16,40 41 0,42 0-16,163-42 0,0 42 15</inkml:trace>
  <inkml:trace contextRef="#ctx0" brushRef="#br0" timeOffset="200635.7958">45857 9326 0,'0'-82'0,"-41"82"15,41-40-15,-41-83 16,41 82-1,-82 0 1,82-41 0,0 123 31,-41 41-47,41 41 15,0-42-15,0-40 16,0 41-1,82-82 17,0-123-17,-82 42 1,0-1-16,0-41 0,0 0 16,-82 1-16,82 81 15,-82 41-15,0 0 31,82 82-31,-82-1 16,82 124 0,0-164-16,41 82 31,0-123-31,0 0 31</inkml:trace>
  <inkml:trace contextRef="#ctx0" brushRef="#br0" timeOffset="200948.9217">45529 9244 0,'-81'0'16,"40"0"-16,0 0 47,82 0-1,-41-40-46,81 40 16,-40-82-16,41 82 16,0-82-1,0 82-15,41-123 0,81 123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45:53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27858 21230 0,'0'0'0,"-82"0"16,0 0-16,0 0 16,0 0-16,41 0 15,123 0 32,82 0-31,736 0-1,-491-41 1,-41 41-16,41 0 16,0 0-16,328 0 15,-410 0 1,-123-82-16,-40 82 16,-41 0-16,-42 0 15</inkml:trace>
  <inkml:trace contextRef="#ctx0" brushRef="#br0" timeOffset="593.6403">28103 21680 0,'0'0'0,"-82"0"0,41 0 15,41 40-15,82-40 32,41 0-32,81 0 15,124-40-15,-1 40 16,0-82-1,0 82-15,42-82 0,-124 82 16,123-82-16,-122 82 16,-1 0-16,-81-82 15,-42 82-15,-40 0 16,-41 0 46</inkml:trace>
  <inkml:trace contextRef="#ctx0" brushRef="#br0" timeOffset="1739.441">30762 21352 0,'0'82'141,"0"41"-126,0-41 1,0-1 0,0-40-1,0 0 1,0 41-1,41-82 95,-41 41-110,164-41 15,-42 0-15,42 0 16,327 0 0,-205 0-16,-40 0 0,40 0 15,0 0 1,-81 0-16,-42 0 0,42-41 16,-1 41-16,42 0 15,-82 0-15,-42 0 16,1 0-16,-82-41 15,0 41 1,41 0 0,-82-82 62,0 41-47,0 1-31,-82-42 16,82 0-1,-41 82 1,41-41 0,0 82 46,41-41-62,-41 82 16,82-82-16,-82 82 15,0 40-15,0-81 16,0 0 0,0 0-16,-41-41 0,0 82 15</inkml:trace>
  <inkml:trace contextRef="#ctx0" brushRef="#br0" timeOffset="6017.9901">16526 19471 0,'0'-41'16,"-81"41"15,-1 0-15,41 0-16,-41 0 15,0 0 1,41 0-16,0 0 0,-40 0 0,-1 0 16,-41 0-1,0 0-15,1 0 0,-1 0 16,0 0-1,0 0-15,42 0 0,-1 0 16,0 82-16,0-82 16,-122 40-1,122-40-15,41 82 16,-41-82-16,41 41 16,0 41-16,-40-82 15,40 123-15,-82-1 16,41-81-16,41 0 15,0 41 1,-41 0-16,42 0 0,-83 122 31,41-122-31,41 0 0,-41 41 16,82-42-16,-82 1 16,82 0-16,-81 0 15,-1 40 1,41-40-16,-41 0 0,82 0 15,-82 41-15,82-1 16,-82-40-16,82 41 16,0-41-16,0 40 15,0-40-15,0-41 16,0 82-16,0 0 16,0-42-16,0 1 0,0 0 15,41 41 1,-41-42-16,41 1 15,-41-41-15,82 41 16,-82-41-16,82 0 16,0 82-1,0-42-15,-42-81 16,1 41-16,41-41 16,-41 123-16,0-123 15,123 41 1,-83 41-16,1-82 15,41 81-15,-41-81 16,0 82-16,-1-82 0,1 82 16,123 0-1,-123-82-15,-1 41 16,1-41-16,0 82 16,-41-82-16,41 41 15,-41-41-15,40 0 16,1 0-1,0 0 1,0 0 15,-82-41 16,-41-41-31,-41-82-1,0 123-15,41-41 16,-40 42-16,40-1 16,-41-41-16,41 41 15,82 82 63,0 0-62,-41 41-16,82-42 0,-82 42 16,0 0-16,0 0 15,0 0-15,-41 81 32,-41-40-32,41-82 0,41 0 15,-41-41-15,41 41 16</inkml:trace>
  <inkml:trace contextRef="#ctx0" brushRef="#br0" timeOffset="7194.2543">17426 20616 0,'-41'0'47,"-40"0"78,40 0-109,0 41 15,0-41-31,41 82 16,-123-82-16,41 0 15,1 41 1,-1-41-1,41 0 1,82 0 78,41 0-94,-1 0 0,1 0 15,0 0 1,0 0-16,41 0 0,-83 0 16,1 0-16,0 0 15,82 0 1,-205 0 62,0 0-78,41 0 0,1 0 16,-42 0-1,0 0-15,0 0 16,164 0 78,-41 0-94</inkml:trace>
  <inkml:trace contextRef="#ctx0" brushRef="#br0" timeOffset="7562.3212">17590 19225 0,'41'0'47</inkml:trace>
  <inkml:trace contextRef="#ctx0" brushRef="#br0" timeOffset="8643.9588">24217 25811 0,'0'0'0,"-123"0"0,-40 0 15,-1 0-15,41 0 16,0 0-16,1 0 16,-1 0-16,0 0 0,41 0 15,1 0-15,40 0 16,163 0 31,42 0-32,82-41-15,899 41 32,-695-82-32,41 82 15,0 0-15,0-82 16,368 82-1,-409 0-15,-82 0 0,-41-81 16,-82 81 0,-81 0-16,-82 0 0,-82-41 31,-41 41 16,-41 0-47,-41 0 15,1 0-15</inkml:trace>
  <inkml:trace contextRef="#ctx0" brushRef="#br0" timeOffset="9010.5567">23603 26015 0,'0'0'0,"-82"0"0,164 0 31,82 0-31,81-40 16,42 40-16,81 0 16,82-82-16,-41 82 15,123-82-15,449-41 16,-571 123-16,39-82 15,1 82-15,-122-81 16,-42 81-16,-122-82 16,-82 82-16,-82-41 47,81 41-16,-81-82-16</inkml:trace>
  <inkml:trace contextRef="#ctx0" brushRef="#br0" timeOffset="18211.6504">10022 23888 0,'0'0'0,"-41"-41"0,41-40 15,-41 81 1,41-41-16,-81 41 15,40 41 1,41 40 0,0 1-1,-82 41-15,82-41 0,0-41 16,0 41 0,41-82-1,0 0 1,40 0-1,-81-41-15,82 0 16,-82-41-16,82-41 16,-82 41-1,0 1-15,0-1 0,0 123 47,-41 40-47,41 42 16,0-41-16,0 41 15,0-41 1,41-42 0,82-40-1,-82 0-15,0 0 16,40 0 0</inkml:trace>
  <inkml:trace contextRef="#ctx0" brushRef="#br0" timeOffset="18378.4532">10390 24093 0,'123'0'32,"-41"0"-17,0 0-15,-41-41 16</inkml:trace>
  <inkml:trace contextRef="#ctx0" brushRef="#br0" timeOffset="18517.2923">10513 24338 0,'41'0'31,"41"0"-31,0 0 15,-1-81-15</inkml:trace>
  <inkml:trace contextRef="#ctx0" brushRef="#br0" timeOffset="18884.4209">11249 23888 0,'0'0'0,"0"-41"0,-41 82 47,41 41-32,0 0 1,0-41-16,0 0 0,0 41 16,0-41-1,123-41 1,-82 0-16,41 0 15,-41 0-15,0 0 16,-41-123-16,82 82 0,-82 0 16,0-164-1,-41 124-15,0 40 16,0 41-16,-41 0 16,41 0-1,41 82 1,0-42-16</inkml:trace>
  <inkml:trace contextRef="#ctx0" brushRef="#br0" timeOffset="19135.4693">12027 24052 0,'0'82'47,"0"0"-47,0-1 16,0-40-16,-41 0 16,41 41-16,0-41 15,0 41 1,41-82-1</inkml:trace>
  <inkml:trace contextRef="#ctx0" brushRef="#br0" timeOffset="19561.7148">12477 23479 0,'0'0'0,"0"41"63,0 82-63,0 0 15,0-42-15,0 42 16,0-41-16,0-41 16,0 41-16,0-41 15,0-82 16,0-41-15,81 0-16,-81 41 16,82 41-16,-82-41 15,41 41 1,-41 41 0,0 0-1,0 82 1,-41-123-1,41 41-15,-82-41 0,1 0 32,-1 0-17,82-82-15</inkml:trace>
  <inkml:trace contextRef="#ctx0" brushRef="#br0" timeOffset="19763.1747">12804 23766 0,'82'0'16,"-41"0"-16,40 0 16,-40 0-1,0 0-15,41-41 0,-41 41 16</inkml:trace>
  <inkml:trace contextRef="#ctx0" brushRef="#br0" timeOffset="19889.8114">12967 24052 0,'0'0'0,"41"0"31,0 0-31,0 0 15,41-82-15</inkml:trace>
  <inkml:trace contextRef="#ctx0" brushRef="#br0" timeOffset="20346.4098">13745 23479 0,'0'0'0,"0"-41"16,0 1-1,-41 40 1,0 0 0,-41 40-1,82 42 1,0 0-16,0-41 0,0 0 15,0 41-15,0-41 32,41-41-17,41 0 1,-82-41-16,82-41 16,-82-41-1,0 41-15,0 41 16,0 82 15,0 41-31,0 0 16,0-41-16,0 0 15,0 41-15,0-42 16,0 1-16</inkml:trace>
  <inkml:trace contextRef="#ctx0" brushRef="#br0" timeOffset="20707.6462">10677 25034 0,'0'0'0,"-246"0"16,164 0-16,42 0 16,203 0 15,83-41-15,899-123-1,-736 41 1,-82 123-16,1-122 15,-1 122-15,-123 0 16,124-41-16,-206 41 16,-40-82-16,-41 82 15</inkml:trace>
  <inkml:trace contextRef="#ctx0" brushRef="#br0" timeOffset="21106.1651">10472 25688 0,'0'0'0,"-409"82"16,82 0-16,40 0 0,165-82 15,40 81-15,205-81 31,163-81-15,205-83-16,82 41 16,122-40-16,-81 81 15,40-82 1,-81 82-16,40 1 0,-122-42 16,-41 41-16,-82 82 15,-81-123-15,-164 123 16,-83 0-16,-40-41 47,0 82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6-04T10:39:10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6-04T10:39:15.4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46:21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13336 6340 0,'0'41'47</inkml:trace>
  <inkml:trace contextRef="#ctx0" brushRef="#br0" timeOffset="1595.1019">14645 6749 0,'0'0'0,"-41"0"0,0 0 16,-41 0-16,41 0 16,0 0-1,-41 0-15,1 0 16,122 0 78,40 0-79,83 0-15,40 0 16,42-41-16,163 41 16,-204 0-16,-1 0 15,41 0 1,-40 0-16,40-81 0,-81 81 15,0 0-15,40 0 32,-81 0-32,-82 0 15</inkml:trace>
  <inkml:trace contextRef="#ctx0" brushRef="#br0" timeOffset="2511.8866">15831 6954 0,'0'0'0,"-41"0"0,-41 0 16,0 0-1,123 0 16,0 0-31,41 0 16,82-41 0,-1 41-16,42 0 0,-42 0 15,1-82-15,-41 82 16,40 0 0,-81 0-16,-41 0 15,-123 0 63</inkml:trace>
  <inkml:trace contextRef="#ctx0" brushRef="#br0" timeOffset="3779.1025">31580 5236 0,'0'0'0,"-41"0"16,-41 0 0,41 0-1,123-41 48,0 41-48,41 0-15,40 0 16,1 0-16,82 0 16,285 0-1,-244 0-15,-42 0 0,1 0 16,-42 0-16,82 0 16,1 0-16,-42 0 15,287-82 1,-327 82-16,-42 0 15,-40 0-15,0 0 16,-82 0-16,-1 0 16</inkml:trace>
  <inkml:trace contextRef="#ctx0" brushRef="#br0" timeOffset="4246.3832">33257 5359 0,'41'0'15,"0"0"-15,0 0 16,41 0-16,81 0 16,1 0-16,82 0 15,40 0-15,-41 0 16,42 0-16,163 0 15,-287 0 1,-40 0-16,0 0 16,-41 0-16,-1 0 15,-40 0 1,-41-82 125</inkml:trace>
  <inkml:trace contextRef="#ctx0" brushRef="#br0" timeOffset="6666.251">40989 3641 0,'-41'-41'0,"0"-41"16,41 41 0,-82 41-1,82-41 1,-41 41 0,41 41-1,-41 41-15,41 163 16,0-122-1,0 0-15,0-42 16,0 1-16,0-41 16,0 82-1,0-41 1,0-1-16,-82 1 16,42-82 15</inkml:trace>
  <inkml:trace contextRef="#ctx0" brushRef="#br0" timeOffset="6861.966">40375 4254 0,'0'-41'0,"82"41"31,-41-41-31,0 41 0,41 0 16,-1 0-16,42 0 16,0 0-16,81-82 15,1 82 1,-164-40-16</inkml:trace>
  <inkml:trace contextRef="#ctx0" brushRef="#br0" timeOffset="7122.6825">41561 3763 0,'0'0'0,"0"-41"0,0-40 31,0-1-31,-81 41 16,40 41 15,41 123-15,0-1-16,-82 124 31,82-124-31,0 1 0,0 0 16,0-41-16,41-1 15,-41-40-15,41 41 16,81-41 0,-122 0-16</inkml:trace>
  <inkml:trace contextRef="#ctx0" brushRef="#br0" timeOffset="7401.4747">42093 4213 0,'-41'0'16,"164"0"62,-82 0-78,0 0 0,245 0 31,-245 0-31,-41-41 16</inkml:trace>
  <inkml:trace contextRef="#ctx0" brushRef="#br0" timeOffset="7986.0106">43279 4009 0,'0'0'16,"-81"0"-16,81-82 31,0 41-15,41 41 0,40 0-16,1 41 15,-41 41 1,-41-1-1,0 1 1,-41 0 0,0-82-16,41 82 15,-41-82-15,41-41 47,41 0-31,0-41-16,82 0 31,-82 1-31,41-1 16,-82 41-1,0 82 32,0 0-31,0 0-16,0 40 15,0-40-15,0 41 16,41-41 0,81-41-1,-81 0 1</inkml:trace>
  <inkml:trace contextRef="#ctx0" brushRef="#br0" timeOffset="8252.7189">44139 3518 0,'0'0'0,"0"-41"0,0 0 16,81 41 15,-40 0-31,-41 82 16,123 0-16,-123-1 15,41 1-15,-41 0 16,0-41-16,0 163 16,0-163-1,0 0-15,0 41 16,0-41-16</inkml:trace>
  <inkml:trace contextRef="#ctx0" brushRef="#br0" timeOffset="8467.0742">45038 3927 0,'82'0'46,"0"0"-46,0 0 16,-41 0 0,-41 41-1</inkml:trace>
  <inkml:trace contextRef="#ctx0" brushRef="#br0" timeOffset="8592.362">45120 4213 0,'-82'0'16,"164"0"31,41 0-47,-41 0 15</inkml:trace>
  <inkml:trace contextRef="#ctx0" brushRef="#br0" timeOffset="9380.9841">47002 3600 0,'0'0'0,"0"-82"15,0 41-15,0-41 16,0 0-1,-41 82 1,41-41-16,-82 41 16,0 82-1,82 123 1,0-83-16,0 1 16,0-41-16,0 0 15,0 0-15,0-42 16,0 42-16,0 0 31,0 0-31,-40-82 16,40 82-16,-82-82 15,0 82-15,41-82 16,0 0-16,-82 0 16,123-82-1</inkml:trace>
  <inkml:trace contextRef="#ctx0" brushRef="#br0" timeOffset="9598.7865">46307 3927 0,'0'-41'16,"122"41"15,1 0-16,-41 0-15,0 0 0,40 0 16,1 0 0,163 0-1,-163-82-15,-41 82 0</inkml:trace>
  <inkml:trace contextRef="#ctx0" brushRef="#br0" timeOffset="9965.1623">47779 3477 0,'0'-41'16,"-41"41"-1,41-41-15,-41 41 47,1 82 0,40 0-47,0 0 16,-82-1-16,82 1 15,0 41-15,0-41 16,0-1-16,0-40 15,0 0-15,0 82 16,41-82 0,-41 41-16,41-82 15,-41 41-15</inkml:trace>
  <inkml:trace contextRef="#ctx0" brushRef="#br0" timeOffset="10535.0136">47984 4050 0,'0'-82'0,"0"41"16,0-41 15,41 82-31,40 0 15,-81 41 1,41-41-16,-41 82 16,0-41-16,0 0 15,0 40-15,0-40 16,0 0 0,-81-41-16,81-41 62,81-81-46,-81 40-16,41 41 31,41 41-31,-82-82 16,0 123 30,0 41-30,-41 0 0,41-1-1,0-40 1,82 41 0,0-82-1,41-41 1</inkml:trace>
  <inkml:trace contextRef="#ctx0" brushRef="#br0" timeOffset="10769.8936">48720 3641 0,'0'0'0,"0"-41"15,41 41 16,-41 41-15,82 81-16,-82-40 16,0 0-16,0 41 15,0-1-15,0-40 0,0 41 16,-41 0-16,0 40 16,-41-81-16</inkml:trace>
  <inkml:trace contextRef="#ctx0" brushRef="#br0" timeOffset="18123.2426">41480 5727 0,'0'0'15,"0"-82"-15,0 0 0,-123 41 16,123 0-16,-82 41 16,82-82-16,-41 82 15,0 0 1,41 82 0,0 41-16,0 41 15,-82-1-15,82 1 16,0-41-16,0-1 15,0-40-15,0 0 16,0 81 0,-81-122-16,81 41 15,-41-82-15,-41 0 32</inkml:trace>
  <inkml:trace contextRef="#ctx0" brushRef="#br0" timeOffset="18292.8065">40580 6299 0,'0'0'0,"41"0"16,40 0 0,42 0-16,82-81 15,-1 81-15,1 0 16,122-82-1,-204 82-15</inkml:trace>
  <inkml:trace contextRef="#ctx0" brushRef="#br0" timeOffset="18526.7871">42093 5808 0,'0'-40'16,"-41"-42"-1,0 123 32,41 81-47,-81 42 16,81 163-1,0-163-15,0-41 16,0-1-16,0 42 16,40-82-16,42 0 15,0-82 1</inkml:trace>
  <inkml:trace contextRef="#ctx0" brushRef="#br0" timeOffset="18773.5149">42543 6504 0,'0'0'0,"-82"-41"0,123 41 47,41 0-31,204 0 0,-204 0-1,-41 0-15</inkml:trace>
  <inkml:trace contextRef="#ctx0" brushRef="#br0" timeOffset="19328.9149">43607 6258 0,'0'0'0,"0"-81"16,0 40 0,41 0-1,0 41-15,40 0 16,1 0 0,-82 123-1,41-83-15,-41 42 16,0-41-16,0 0 15,-82 82-15,0-123 16,164-123 31,-41 41-31,82 0-16,-41-81 15,0 81-15,-42 41 16,-40-41-16,41 41 15,-41 123 48,0 0-63,-81 41 16,81-41-16,0 40 15,0-40-15,0-41 16,0 0-16,40-41 15,1 82 1,41-82-16,41 0 0,-41 0 16,-41 0-16</inkml:trace>
  <inkml:trace contextRef="#ctx0" brushRef="#br0" timeOffset="19582.6474">44916 5686 0,'0'0'0,"-41"0"16,41 41 15,82 40-15,-82 1-16,81 82 15,-81-82 1,0 0-16,0 40 15,0-40-15,0 0 16,-40 81 0,-1-81-16</inkml:trace>
  <inkml:trace contextRef="#ctx0" brushRef="#br0" timeOffset="19853.5605">45652 6258 0,'41'0'31,"41"0"-31,0 0 0,-1 0 16,1 0-16,0 0 16,0 0-16</inkml:trace>
  <inkml:trace contextRef="#ctx0" brushRef="#br0" timeOffset="20020.6839">45857 6504 0,'0'0'0,"41"0"15,-1 0 1,42 0-16,0 0 16,-41 0-16</inkml:trace>
  <inkml:trace contextRef="#ctx0" brushRef="#br0" timeOffset="20302.7364">47616 6299 0,'0'0'0,"81"0"62,42 0-62,0 0 16,0 0-1,-1 0-15,-40 0 0,0-41 16</inkml:trace>
  <inkml:trace contextRef="#ctx0" brushRef="#br0" timeOffset="20723.9081">49293 5808 0,'0'0'0,"0"-40"15,0-42 1,0 41 0,-82 0-1,41 41 1,0 0-1,-41 82 1,82 0 0,0-1-16,0 1 15,0 164 1,0-124-16,0-40 16,0 82-16,0-42 15,41 1-15,-41-41 16,0 0-16,0 41 15,-41-42 1,0-81-16,1 82 16,-42-82-1,41-123-15</inkml:trace>
  <inkml:trace contextRef="#ctx0" brushRef="#br0" timeOffset="20932.8496">48720 6258 0,'41'-40'32,"41"40"-17,41 0-15,-1 0 16,1 0-16,82-82 15,-124 82-15,1-41 16</inkml:trace>
  <inkml:trace contextRef="#ctx0" brushRef="#br0" timeOffset="21237.0172">49906 5686 0,'0'-41'15,"-41"-41"1,-40 82 31,-1 123-31,82-1-16,0 1 15,-41 0-15,41 0 16,0-1-16,0 1 15,0-41-15,0 0 16,0-1-16,82 42 16,0-82-1,-1-41 1</inkml:trace>
  <inkml:trace contextRef="#ctx0" brushRef="#br0" timeOffset="21714.0834">49947 6258 0,'0'0'16,"0"-81"-16,0-1 15,41 82 1,41-82 0,0 82-1,-82 41 1,41-41-1,-41 82-15,0 0 16,0-42-16,0 1 16,-82-41-16,41 82 15,41-41-15,41-82 63,-41-41-63,123 41 15,-123-40 1,122-1-16,-122 41 0,41 0 16,-41 123 46,0-41-62,0 41 16,0-42-16,0 42 15,0 0-15,0-41 16,82-41 15</inkml:trace>
  <inkml:trace contextRef="#ctx0" brushRef="#br0" timeOffset="21969.9111">50684 5808 0,'0'0'0,"0"-81"16,81 162 31,-81 1-47,0 82 16,0-82-16,0 0 15,0-1-15,0 42 16,0-41-16,-40 81 15,40-81-15,-82 0 16,82-41-16,-82-41 16</inkml:trace>
  <inkml:trace contextRef="#ctx0" brushRef="#br0" timeOffset="23741.8984">21803 7117 0,'0'82'156,"0"-41"1,0 0 15,0 41-32,0-41-62,0 0 94,0 0 31</inkml:trace>
  <inkml:trace contextRef="#ctx0" brushRef="#br0" timeOffset="54066.9319">22049 7526 0,'-41'0'0,"-82"0"16,205 0 31,41 0-31,40-81-16,1 81 15,81-82-15,-40 82 16,-1 0-16,1-82 15,-82 82-15,-1 0 16,-40 0-16,-41 0 0</inkml:trace>
  <inkml:trace contextRef="#ctx0" brushRef="#br0" timeOffset="54285.512">22131 7731 0,'-82'0'0,"164"0"47,40 0-47,42 0 15,122-82-15,164 82 16,-82-204-16</inkml:trace>
  <inkml:trace contextRef="#ctx0" brushRef="#br0" timeOffset="64561.6154">12436 7036 0,'0'0'0,"-82"0"15,-41 0-15,0 0 16,42 0-16,-83 0 16,82 0-16,0 0 15,123 0 63,82 81-78,0-81 16,40 0-16,42 0 16,81 0-16,-81 0 15,-42 0-15,1 0 16,-41 0-16,-1 0 16,1 0-16,-82-40 0,0 40 31,-123 40 0</inkml:trace>
  <inkml:trace contextRef="#ctx0" brushRef="#br0" timeOffset="64783.2007">12518 7363 0,'0'0'0,"-164"0"0,-122 0 16,245 0-1,0 0-15,0 0 16,41-41 15,123 0-31,163 41 16,41-123-16,0 123 16,-40 0-16,-42 0 15,-81 0 1</inkml:trace>
  <inkml:trace contextRef="#ctx0" brushRef="#br0" timeOffset="67999.1535">11290 13417 0,'0'0'0,"-82"0"16,1 0 0,-42 0-1,82 0 1,0 0-16,0 0 15,82 0 64,82 0-79,40 0 15,42 0-15,81-41 16,410 41-1,-287 0-15,-41-82 16,82 82-16,0 0 16,82 0-16,450-123 15,-573 123-15,41 0 16,-82 0-16,-82-81 16,-40 81-16,-124 0 15,-81 0-15,-41-41 63,-123 41-48,42 0 1,-42 0-16,0 41 16,0-41-16</inkml:trace>
  <inkml:trace contextRef="#ctx0" brushRef="#br0" timeOffset="68463.1342">12313 13785 0,'0'0'0,"-245"82"15,-124-82 1,288 0-1,40 0 1,122 0 15,83 0-15,163-82-16,1 82 16,40-82-16,82 82 15,41-82 1,-41 82-16,-41 0 0,41-82 15,41 82-15,-123 0 16,41-81-16,-82 81 16,-41 0-16,-122-82 15,-82 82-15,0 0 16,-164 0 46,0 0-46,0 0-16,-163 0 31,122 0-31</inkml:trace>
  <inkml:trace contextRef="#ctx0" brushRef="#br0" timeOffset="75079.9271">15545 12394 0,'81'0'78,"-81"82"0,41-82-46,-41-41 5421,0 0-5438</inkml:trace>
  <inkml:trace contextRef="#ctx0" brushRef="#br0" timeOffset="78506.7098">33994 11699 0,'-82'0'0,"0"0"16,0 0-1,0 0 1,41 0 0,-40 0-16,40 0 15,-41 0 1,41 0-1,0 82 1,-41-82 0,0 0-1,1 0 1,40 0 0,0 0-1,-41 0 1,82 40-1,-41-40-15,82 0 141,0 0-141,41 0 16,81 0-1,-40 0 1,0 0-16,-41 0 0,40 0 16,206 0-1,-206 0-15,1 0 16,0 0-16,0 0 15,40-40-15,-40 40 16,0 0-16,-1 0 16,1 0-1,0 0-15,-1 0 0,1-41 16,0 41-16,0 0 16,163 0-1,-122 0-15,-1 0 16,-40 0-16,41 0 15,-42 0-15,42 0 16,40-82-16,124 82 16,-165 0-16,-40 0 15,0 0-15,-1 0 16,1 0-16,-41 0 16,0 0-16,41 0 15,-1 0-15,1 0 16,0 0-16,122 0 15,-40-82 1,-42 82-16,1 0 16,0 0-16,-42-41 15,124 41 1,-124 0-16,1 0 16,0 0-16,-41 0 0,40 0 15,1 0 1,0 0-16,122-82 15,-122 82-15,0 0 16,-1 0-16,1 0 16,0 0-16,0 0 15,-42 0-15,1 0 16,0 0-16,0 0 16,0 0-16,0 0 15,40 0-15,-40 0 16,-41 0-16,0 0 15,0 0-15,41-41 16,-41 41 15,-1 0-31,42 0 32,-41 0-17,0 0 16,-41-81-15,82 81 0,-41 0 62,-123 0 141,41 0-188,0 0-16,-41 0 17,41 0-17,1 0 1,-42 41 0,41-41-1,-41 0 1,41 0-1,-41 0 1,0 0 0,1 0-16,-1 0 15,41 0 1,0 0 0,-82 0-1,82 0 1,-40 0-16,-1 0 15,-41 0-15,0 0 16,1 0-16,40 0 0,0 0 16,-41 0-1,-81 40 1,81-40-16,41 0 0,-41 0 16,1 0-16,-42 0 15,0 0-15,-40 82 16,-82-82-1,204 0-15,41 0 16,0 0-16,-41 0 16,41 0-16,0 0 15,-40 0 1,-1 0 0,0 0-16,41 0 15,0 82-15,-41-82 0,41 0 16,-40 0-1,40 0-15,-41 0 16,0 0 0,41 41-16,-41-41 15,41 0-15,-40 0 16,81 41 0,-41-41-16,-41 0 62,82 82 1,41-82-17,0 0-30,0 0 0,40 0 15</inkml:trace>
  <inkml:trace contextRef="#ctx0" brushRef="#br0" timeOffset="79563.3349">23562 11944 0,'0'0'0,"-41"0"15,1 0-15,-1 0 16,-41 0-16</inkml:trace>
  <inkml:trace contextRef="#ctx0" brushRef="#br0" timeOffset="80643.4769">21353 12067 0,'0'0'0,"-81"0"0,40 0 16,0 0 15,0 0-16,-41 0 17,41 0-17,0 0 17,41-41-32,-82 41 0,42 0 31,-1 0-16,0 0 17,82 0 140,0 0-157,81 0-15,42 0 16,-1-82-16,42 82 15,40 0-15,1 0 16,-1 0-16,1 0 16,-42 0-16,83 0 15,-1 0-15,164 0 16,-245 0-16,-1 0 16,42 0-1,-42 0-15,-40 0 0,40 0 16,-81 0-16,81 0 31,-122 0-31,-41 0 0,0 0 16,-82 0 124,-41 0-124,1 0 0,40 0-16</inkml:trace>
  <inkml:trace contextRef="#ctx0" brushRef="#br0" timeOffset="82765.2905">25894 11372 0,'0'0'0,"41"0"16,0 0 171,-41 40 16,0 1-187,0 41 15,0-41 547,-41-41-562,41 41 0,-82-41-16</inkml:trace>
  <inkml:trace contextRef="#ctx0" brushRef="#br0" timeOffset="84385.7575">40089 13253 0,'-41'0'344,"-41"0"-328,-41 0-16,1 0 15</inkml:trace>
  <inkml:trace contextRef="#ctx0" brushRef="#br0" timeOffset="85169.849">20985 13417 0,'0'-82'109</inkml:trace>
  <inkml:trace contextRef="#ctx0" brushRef="#br0" timeOffset="93745.9494">21149 15503 0,'0'0'0,"0"-41"0,0 0 16,0 0-16,-82 41 15,41 0 17,41 41-17,0 82-15,-82 0 16,82 40-16,0 123 16,0-40-16,0-1 15,0-40-15,0-42 16,0-40-1,0 0-15,0 0 0,-41-42 16,41-40-16,-81-41 16,-1 41-1,0-41-15,41 0 0,0-41 16,-41 41-16,82-41 16</inkml:trace>
  <inkml:trace contextRef="#ctx0" brushRef="#br0" timeOffset="94116.3414">20658 17875 0,'0'82'31,"0"-41"-31,0 82 16,0-41-16,0-1 16,0 1-1,0 0-15,41 0 0,82-82 16,-82 0 0,40 0-16,1-82 15,-82 0 1,0 0-16,0 1 15,0 40-15,0-41 16,-82 82-16,-81 0 16,81 0-16,0 0 15,82-82 1</inkml:trace>
  <inkml:trace contextRef="#ctx0" brushRef="#br0" timeOffset="94612.2835">21476 14848 0,'0'-81'16,"0"-1"-1,41 82 1,41 0-16,-41 0 16,41 41-1,-82 0-15,0 122 32,-41-122-32,0 41 15,41-41-15,-82-41 16,82 41-16,0 0 31,82-41-31,0 0 16,40 0-16,-40 0 15,-41 0-15,-41-41 16</inkml:trace>
  <inkml:trace contextRef="#ctx0" brushRef="#br0" timeOffset="94791.8731">22212 14889 0,'0'0'0,"0"-41"0,0 82 78,0 41-78,0-41 16,0 0-16,0 41 15,0-41 1,82-41-1</inkml:trace>
  <inkml:trace contextRef="#ctx0" brushRef="#br0" timeOffset="94961.914">22417 14889 0,'0'0'0,"0"-41"16,0 123 46,82-82-62,-82 82 16,0 0 0</inkml:trace>
  <inkml:trace contextRef="#ctx0" brushRef="#br0" timeOffset="95144.8153">22131 14808 0,'122'0'31,"1"0"-31,0 0 16,0 0-16,-1 0 16,1 0-16</inkml:trace>
  <inkml:trace contextRef="#ctx0" brushRef="#br0" timeOffset="96262.4787">22826 16280 0,'0'0'0,"0"-41"0,0-41 15,0 164 48,-123 0-63,123 41 15,0-1-15,41 1 16,41-41 0,0 0-1,-82-41 17,-41-41-17,-82 0 1,82 0-1,-40 0-15,81-41 16,-82-41 0,82 41-16,0 82 31,0 41-15,82-82-1,-82 41-15,122-41 0,-40 0 16,-41 0-16,0 0 15,0 0-15,41 0 16,-1-82 0,-81-41-1,41 123-15,-41 41 47,0 0-31,0 0-16,0 41 15,82-82 1,-41 0 0,0 0-1,41-82 1,-82 0 0,41 82 15,-41 41-16,0 0 1,41-41-16,40 0 31,-40 0-15,0 0-16,41 0 31,-41 0 0,41 0-15,0 0 0,-1 0-1,-81-41 1,41 41-16,-41-82 16,0 0-16</inkml:trace>
  <inkml:trace contextRef="#ctx0" brushRef="#br0" timeOffset="96384.7844">23562 16280 0,'41'0'32,"0"0"-32</inkml:trace>
  <inkml:trace contextRef="#ctx0" brushRef="#br0" timeOffset="96821.5701">24299 16485 0,'0'0'0,"41"0"0,81-82 16,-81 82-1,0 0 1,-41 123 0,0-42-16,0-40 15,0 0-15,0 0 16,0 41 0,0-123 15,41-41-16,-41 0-15,123 1 16,-123-1-16,41-41 0,-41 82 16,0 123 31,0 0-32,0 0-15,0-1 16,0 83-1,122-123-15,-40-41 16,41 82-16,-82-82 16</inkml:trace>
  <inkml:trace contextRef="#ctx0" brushRef="#br0" timeOffset="97285.8025">25403 16607 0,'0'0'0,"0"-81"0,0-1 15,0 0 1,-41 0 0,-41 82 15,82 41-31,-81 0 16,81 163-1,-82-81-15,82-41 16,0 0-16,0-41 15,41 40 1,0-81 0,40 0-16,-81-40 15,41-1-15,-41-41 16,41-41-16,-41-40 16,0-1-16,0-122 15,0 204 1,0 41-1,0 123 17,0 40-32,0-40 15,0 41-15,0 0 16,0 40-16,0-40 16,0 0-16,0-42 0,164 42 15,-41-82 1,-42-41-16</inkml:trace>
  <inkml:trace contextRef="#ctx0" brushRef="#br0" timeOffset="97645.9061">25894 16771 0,'41'0'47,"-41"41"-32,41-41 1,-41 41-16,82-41 31,-1-41-31,-81 0 16,41-41-16,-41 41 16,82 41-1,-82 41 16,0 41-31,0 0 16,0 0 0,41-82-1,41 0 17,0 0-32,0 0 15,-42-41-15,-40 0 0</inkml:trace>
  <inkml:trace contextRef="#ctx0" brushRef="#br0" timeOffset="99943.4964">41152 15585 0,'0'0'0,"82"-82"0,-82 41 16,0 0-16,0-41 15,41 41-15,-41 0 16,0-81 0,-41 122-1,-41 0 1,1 163 0,81-40-1,0-41-15,0 0 16,40-41-16,1 40 15,82-40 1,-123 41-16,41-82 0,-41 82 16,0 0-1,0-41 1,-82-41-16,0 41 16,41-41-16,1 0 15,-83 0 1,82-41-16,41-41 15,-123 41-15,123 0 16,41 41 31,-41 41-31,41-41-16,-41 82 15,82-82-15,0 41 0,-1-41 31,-40 0-31,41 0 0,-41 0 16,0 0-16,41-82 16,-82 0-1,82 41-15,-82 0 0,0-41 16,0 42-16,0-1 16,0 82 15,0-1-16,0 1-15,0 41 16,0-41-16,0 0 16,81 41-16,1-82 31,0-82-15,-82 41-1,41-123 16,41 164 1,-82 82-17,0 0 1,41-82-16,-41 41 16,41-41-1,-1 0-15,42-41 31,0-82-31,-82 82 16,41 41 15,0 0-15,41 0 0,-82 41-1,82-41-15,-42 0 16,83 0-1,-82 0-15,0 0 16,-41-41-16</inkml:trace>
  <inkml:trace contextRef="#ctx0" brushRef="#br0" timeOffset="100087.8368">42216 15176 0,'41'0'31</inkml:trace>
  <inkml:trace contextRef="#ctx0" brushRef="#br0" timeOffset="100409.3916">43320 14808 0,'0'0'0,"0"-41"16,0-41-1,0 41-15,0 82 31,-122 82-15,122 81-16,0-40 16,0-1-16,0 1 0,0 0 15,41-42-15,40 124 16,1-165 0,-41-40-16,41-41 15,-41 82-15,0-82 16,41-41-16</inkml:trace>
  <inkml:trace contextRef="#ctx0" brushRef="#br0" timeOffset="100762.212">43934 15339 0,'0'0'0,"0"-41"0,0-81 31,123 122-15,-82 0-16,81 81 16,-122 42-1,0-82 1,0 41-16,0 0 16,0 0-16,-122 81 15,81-163 1,41 82-16,-82-82 15,123 0 17,41 0-17,40 0-15,-40 0 0,0 0 16,0-82-16,0 82 16,-41-41-1</inkml:trace>
  <inkml:trace contextRef="#ctx0" brushRef="#br0" timeOffset="100972.8046">44834 15585 0,'0'-123'16,"0"82"-1,0 0 1,0 82 31,0 41-47,0-41 15,0 0-15,0 41 16,0-42-16,0 1 16,41-41-1</inkml:trace>
  <inkml:trace contextRef="#ctx0" brushRef="#br0" timeOffset="101165.7195">45120 15298 0,'0'0'0,"0"41"63,0 41-63,0-41 0,0 0 16,0 41-16,0-41 15,82 0 1</inkml:trace>
  <inkml:trace contextRef="#ctx0" brushRef="#br0" timeOffset="101362.3116">44711 15176 0,'82'0'15,"41"0"1,-1 0-16,-40 0 16,0 0-16,0 0 15,41 0-15,40 0 16</inkml:trace>
  <inkml:trace contextRef="#ctx0" brushRef="#br0" timeOffset="101579.9901">46470 15380 0,'0'0'0,"-82"0"0,164 0 62,0 0-62,0 0 16,41 0-16,-42 0 16,-40-41-16</inkml:trace>
  <inkml:trace contextRef="#ctx0" brushRef="#br0" timeOffset="102060.2408">47452 15135 0,'0'-82'0,"41"41"31,41 41-15,0 0 0,-82 41-1,0 41-15,0-41 16,0 0-16,0-1 15,0 42-15,-82 0 16,41-82 0,82-82 15,41 41-15,-42 0-16,42-81 15,-82 40-15,82-41 31,-41 123-31,-41-82 0,0 123 32,0 41-17,0 0-15,0 0 16,0 0-16,0-1 16,0 1-16,0-41 0,0 0 15,82 41 1,40-82-1,-81 0-15,0 0 0</inkml:trace>
  <inkml:trace contextRef="#ctx0" brushRef="#br0" timeOffset="102283.2605">48270 14480 0,'41'41'47,"-41"82"-47,123-41 15,-123 163 1,0-122-16,0 40 0,0 1 16,-82 41-16,0-42 15,-163 246 1,122-327-16</inkml:trace>
  <inkml:trace contextRef="#ctx0" brushRef="#br0" timeOffset="103560.2777">32971 13867 0,'0'0'0,"-82"0"15,41 0-15,0 0 16,-81 0 0,203 0 46,42 0-62,41 0 0,531-82 31,-204-41-31,123 123 0,-1-82 16,-81 82-16,-82 0 16,205 0-1,-451 0-15,-81 0 16,-41 0 0,-123 0 15,-82 0-31,41 0 15,0 0-15,-40 0 16</inkml:trace>
  <inkml:trace contextRef="#ctx0" brushRef="#br0" timeOffset="103948.841">33625 14112 0,'0'0'0,"-122"82"0,40-82 0,0 0 16,123 0 15,82 0-31,81 0 16,83-41-16,122 41 15,82-82-15,-41 82 16,40-82-16,-80 82 15,-1 0-15,-82 0 16,-123 0-16,-81 0 16,-82 0-16,41 0 125</inkml:trace>
  <inkml:trace contextRef="#ctx0" brushRef="#br0" timeOffset="107032.3824">42052 18039 0,'0'0'0,"-41"0"0,123 0 31,41 0-15,0 0-16,-1 0 15,-40 0-15,0 0 16</inkml:trace>
  <inkml:trace contextRef="#ctx0" brushRef="#br0" timeOffset="107169.43">42134 18407 0,'0'0'0,"-41"0"0,82 0 31,82 0-15,81 0-16,42-82 0,-83 41 15</inkml:trace>
  <inkml:trace contextRef="#ctx0" brushRef="#br0" timeOffset="115596.8966">7650 18121 0,'0'0'15,"0"-82"-15,-41 82 0,41 82 47,0 122-31,0 124-16,0-1 16,0 0-16,41 0 15,-41 1-15,0 285 16,0-286-1,0-40-15,0-83 16,0 1-16,-41-1 0,41-40 16,0-41-16,-41-83 15</inkml:trace>
  <inkml:trace contextRef="#ctx0" brushRef="#br0" timeOffset="116047.9056">4786 20861 0,'0'0'16,"-41"-40"-16,82 40 47,123 0-47,163-82 16,123 82-16,123-205 15,858 1 1,-653 40-16,-42 82 15,0-40-15,-163 122 0,-123-123 16,-164 123-16,-163-82 16,-41 82-1,-123 0 32,41-41-31,-41 41-16</inkml:trace>
  <inkml:trace contextRef="#ctx0" brushRef="#br0" timeOffset="116663.917">10309 18489 0,'0'0'0,"-82"0"0,82-41 16,0 164 31,0-41-31,0-1-16,-41 83 31,41-123-31,0 0 15,0-82 32,0-82-47,0 0 16,82 1-16,-82-165 16,0 206-16,41 40 15,81 41 16,-81 82-31,41-1 16,-41 42-16,-41 0 16,82-41-16,-82-1 15,0 1-15,41-41 16,-41 41 0,41-82-1,-41 41-15</inkml:trace>
  <inkml:trace contextRef="#ctx0" brushRef="#br0" timeOffset="116843.715">9818 18693 0,'41'0'31,"122"0"-31,1 0 16,-1-81-16,-40 81 16,0 0-16,-41-82 15</inkml:trace>
  <inkml:trace contextRef="#ctx0" brushRef="#br0" timeOffset="117447.1057">6545 19307 0,'0'-41'0,"0"0"16,0-41-16,0 42 16,-41 40 15,0 0-15,-41 0-16,82 122 15,0-40 1,0-41-16,0 41 15,41 0-15,41-42 16,-41-40-16,0 41 16,41-41-1,-82 82-15,-41-41 32,0-41-17,-123 82 1,123 0-16,1-82 15,-42 41-15,41-41 0,-41 81 16</inkml:trace>
  <inkml:trace contextRef="#ctx0" brushRef="#br0" timeOffset="117765.1953">5850 21761 0,'0'0'16,"-41"0"-16,41 41 31,82-41-15,40 0-16,1 0 15,0-82-15,-41 82 16,-1-40-16,-40 40 16,41 0-16</inkml:trace>
  <inkml:trace contextRef="#ctx0" brushRef="#br0" timeOffset="117980.7207">6054 21720 0,'0'0'0,"0"41"47,0 41-47,0 41 15,41 40-15,-41-40 16,82 0-16,0 0 16,-41 40-16,40-122 15</inkml:trace>
  <inkml:trace contextRef="#ctx0" brushRef="#br0" timeOffset="118425.0187">9940 20861 0,'0'0'0,"0"-81"15,-41-1 1,1 82 15,40 41-31,-123 41 16,41 40-16,82 83 15,-41-83-15,41-40 16,0 0-16,41 0 16,82 0-1,-1-82-15,1 0 0,-41 0 16,0 0 0,41-41-1,-42-41-15,1 41 16,0-41-1</inkml:trace>
  <inkml:trace contextRef="#ctx0" brushRef="#br0" timeOffset="119866.0444">10390 20084 0,'41'0'78,"0"0"-78,82 0 16,-41 0-16,122-82 15,123 1 1,-204 81-16,82-41 0,-42 41 16,-40-82-16,-82 82 15,41 0 1,-82-41-16,123 41 125,-83 0-125</inkml:trace>
  <inkml:trace contextRef="#ctx0" brushRef="#br0" timeOffset="130568.0631">10554 20084 0,'0'-41'0,"-41"41"16,-41-41-1,-40 41 1,-1 0 0,82 0-1,82 0 32,82 0-47,122-81 16,-40 81-16,-1 0 15,41 0-15,205 0 16,-286 0-16,0-82 16,-82 82-16,40 0 15,-81 0 1,-41-41-1,0-41 64,-123 82-33,123 41-46,-40-41 32,-1 0 46,41 41 31,0 41-93,0 0-1,0-1 1,0-40 0,41-41-1,-41 41-15,0 41 16,0 0 0,0 40-1,0-40 1,0 0-1,0 0 1,0 0 0,0 0-1,0-42 1,0 1 0,-41-41-1,41 41-15,-82 41 16,41-41-1,-41 41 1,41-41 0,0 0-1,-41-41 1,82 81-16,-40-81 16,-1 41-1,-41-41 1,82 41-1,-41-41 1,41-82 109,0 1-125,0 40 16,0-41-1,0 41 17,-41 41 30,41 82-46,0 0-16,0-1 15,0 1 1,0 0 0,0-41-1,82 41 16,0-82-15,40 0 0,-81 0-1</inkml:trace>
  <inkml:trace contextRef="#ctx0" brushRef="#br0" timeOffset="131371.7768">10227 22539 0,'0'81'15,"-41"-81"-15,41-41 485</inkml:trace>
  <inkml:trace contextRef="#ctx0" brushRef="#br0" timeOffset="132449.952">10022 20739 0,'0'-41'31,"-41"41"0,-41 0-15,42 0 0,-1 0-1,41 41 1,-82 41-16,82 122 31,0-81-31,0-1 16,0-40-16,0 0 15,0 0-15,0-41 16,41-41-16,-41 82 16,82-82-16,-82 41 0,81-41 15,-40 0-15,0 0 16,82 0 0,-82 0-16,41 0 15,-1 0 1,1 0-1,-41-41 1,41-41 0,-41 41 31</inkml:trace>
  <inkml:trace contextRef="#ctx0" brushRef="#br0" timeOffset="133063.4978">10309 20780 0,'-41'-82'15,"-41"82"1,82-41 0,-41 41-16,0 0 15,-41 0 1,0 0-1,-40 0 1,81 82-16,41 0 16,-82-42-16,82 1 15,-82 41-15,82 0 16,0 0-16,0 40 16,41 83-1,-41-123-15,41-41 16,41 41-1,0-82-15,-42 0 16,1 0-16,41 0 16,-41 0-16,0 0 0,41-41 15,0-41 1,-82 41 0,41 41-16,40 0 46</inkml:trace>
  <inkml:trace contextRef="#ctx0" brushRef="#br0" timeOffset="133985.6949">10227 22007 0,'-41'0'0,"41"-41"15,0 0 1,0 82 46,0 41-46,0-41-16,0 40 16,0 1-16,0 0 15,0-41-15,41 41 16,-41-41-16,0 0 16,0 40-16,0 1 15,41-41 1,-41 41 15,0-123 47,0 0-62,-82 0 15,82-41-31,-41 82 16,41-41-1,0 123 95,0 0-95,123-82 17,-123 41-32,41-41 15,-1 0-15,42 0 16,-82-41-1,82 41 1,-82-82-16,41 82 31</inkml:trace>
  <inkml:trace contextRef="#ctx0" brushRef="#br0" timeOffset="135990.8102">10840 23234 0,'-41'0'1532,"41"123"-1517,123-246 1</inkml:trace>
  <inkml:trace contextRef="#ctx0" brushRef="#br0" timeOffset="136861.8663">42011 16730 0,'0'41'31,"0"0"-15</inkml:trace>
  <inkml:trace contextRef="#ctx0" brushRef="#br0" timeOffset="137451.7406">44998 17794 0,'-123'0'0,"82"0"15,-41 0 1,41 0 0,123 0 30,41 0-46,81 0 16,42 0-16,-83 0 0,-81 0 16</inkml:trace>
  <inkml:trace contextRef="#ctx0" brushRef="#br0" timeOffset="138433.0891">46143 17507 0,'-41'-41'15,"41"0"1,-41 41 0,0 0-1,-41 0-15,42 0 31,40 41-31,0 82 16,40-82-16,42 41 16,-41-41-16,41 40 15,-41-40-15,-41 0 16,41-41-16,-41 82 16,0 41-1,-41-123 16,-41 0-15,82-41-16,-41 0 16,41-82-16,-41 82 15,41 82 32,0 0-47,0 41 16,41-41-1,-41 41-15,82-82 16,-41 0-16,41 0 16,0-82-1,-82 41 1,122-41-16,-122 41 16,41-41-16,-41 42 15,41 40 1,-41 40-1,0 124 1,82-82 0,-82 0-1,41-82-15,0 0 32,-41-41-32,81-41 15,-81 0 1,41 82-16,-41 41 62,41-41-62,-41 41 0,82-41 16,-41 0 0,0 0-1,-41-41 1,82 41-16,-82-82 15,41 82 1,0 0 15,-1 0-15,42 0 0,-41 0-1,0 0-15,41-82 0,-82 42 16,0-42-1</inkml:trace>
  <inkml:trace contextRef="#ctx0" brushRef="#br0" timeOffset="138566.2293">47166 17385 0,'0'0'0,"-82"0"15,123 0 16,0 40-15,0-40-16</inkml:trace>
  <inkml:trace contextRef="#ctx0" brushRef="#br0" timeOffset="138989.382">47657 17548 0,'81'0'0,"-40"0"31,-41 41-15,0 0-16,0 82 16,0-42-1,0-40 1,0-82 15,82 41-15,-82-122-16,82-83 31,-41 123-31,-41 205 47,0-82-32,0 0-15,0 0 16,0 41-16,0-41 16,0-1-1,41-40-15,81 0 16</inkml:trace>
  <inkml:trace contextRef="#ctx0" brushRef="#br0" timeOffset="139355.9146">45857 18980 0,'0'0'0,"-328"0"0,83 123 15,204-123-15,123 0 63,122-41-48,124 41-15,-1-82 16,0 82-16,41-82 16,-40 82-16,-124 0 15,1-82-15,-83 82 16,-81 0-16,-41-41 15,-82 41 32,1 0-47,-1 0 16</inkml:trace>
  <inkml:trace contextRef="#ctx0" brushRef="#br0" timeOffset="139543.5092">46552 19143 0,'0'0'0,"-123"0"16,-40 82-16,122-82 16,164-82 15,122 1-15,41 81-16,42-123 0,-1 123 15,41-82 1,-286 82-16,0-41 15</inkml:trace>
  <inkml:trace contextRef="#ctx0" brushRef="#br0" timeOffset="141985.983">27817 17262 0,'0'-41'0,"-41"41"16,123-82 46,-1 82-62,1 0 16,0 0-16,0 0 15,-41 0-15,0 0 16</inkml:trace>
  <inkml:trace contextRef="#ctx0" brushRef="#br0" timeOffset="142127.3766">27817 17507 0,'163'0'47,"83"0"-47,-42 0 16,1-41-16</inkml:trace>
  <inkml:trace contextRef="#ctx0" brushRef="#br0" timeOffset="143251.5563">32766 13867 0,'0'0'16,"-40"0"-16,-42 0 0,82 41 15,-123-41-15,82 0 16,0 0-16,-41 0 16,1 0-1,-1 0 16,82 41-15,41-41 0,0 0-1,40 0-15,42 0 0,41 0 16,572-41 0,-245 41-16,82 0 15,122-82-15,0 82 16,-163 0-16,41 0 15,41 0-15,695 0 16,-655-123 0,-163 123-16,-82 0 15,41-82-15,-123 82 16,205-82 0,-409 82-16,-82-40 15,0 40 16,-123 0 16,0 0-31,0 0-16,-41 0 16,1 0-16</inkml:trace>
  <inkml:trace contextRef="#ctx0" brushRef="#br0" timeOffset="144189.6652">36734 13621 0,'0'0'0,"-245"0"0,0 0 16,40 0-16,-40 0 15,-83 82 1,206-82-16,81 0 16,0 0-16,163 0 62,42 0-62,163 0 16,42 0-1,80 0-15,1 0 0,-40 0 16,39 82-16,1-82 16,-40 0-16,530 0 31,-571 0-31,40 0 0,-164 0 16,1 0-16,-124 0 15,-40 0-15,-41 0 16,-123 0 484,0 0-500,41 0 15,1 82-15,-42-82 16,41 0-16</inkml:trace>
  <inkml:trace contextRef="#ctx0" brushRef="#br0" timeOffset="145292.1393">30312 16812 0,'0'0'0,"0"-41"32,0 0-1,-82 41-31,41 0 31,0 0-15,0 0-1,41 41-15,-81 41 16,81 0-16,0 163 16,-41-163-1,41 0-15,0 40 16,0-81-16,41 0 15,-41 41-15,41-82 0,-41 41 16,81-41-16,1 0 16,-41 0-16,0 0 15,0 0-15,41 0 16,-41-82 0,81 41-16,-81-41 0,0 1 15,-41-1-15,82 0 16,-82 0-16,0 41 15,0 0-15,0-41 16,0 1-16,0 40 16,-41 41-1,-41-82-15,-40 82 16,40 0-16,0 0 16,-41 0-16,82 0 15,41 82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48:59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20413 4990 0,'-123'-41'0,"82"41"16,0 0-16,-41-40 15,41 40-15,0 0 16,123 0 46,0 0-62,0 0 16,0 0-16,40 0 16,1 0-16,-41 0 0,41 0 15,-82 0-15</inkml:trace>
  <inkml:trace contextRef="#ctx0" brushRef="#br0" timeOffset="200.079">20208 5277 0,'0'0'0,"-41"0"15,41 41 1,82-41 15,41 0-31,40 0 16,1 0-1,-41 0-15,-1 0 0</inkml:trace>
  <inkml:trace contextRef="#ctx0" brushRef="#br0" timeOffset="714.2613">21844 4745 0,'0'0'0,"0"-82"15,0 41-15,-41 41 63,41 82-48,0 0-15,0 41 16,0-42-16,0 83 16,0-41-1,0-82-15,41 0 16,41 81-1,-41-122-15,41 0 16,0 0 0,-1 0-16,-40 0 0,0-41 15,-41 0-15,82-40 16,-82-1 0,82 0-16,-82 0 0,0-41 15,0 1-15,-41-1 16,41 41-16,-82 0 15,41 82 1,-41 0 0,82 41-16,-122 82 15,122-41-15,0 81 16,-41-122 0</inkml:trace>
  <inkml:trace contextRef="#ctx0" brushRef="#br0" timeOffset="1045.0723">20126 7199 0,'0'0'0,"-82"0"0,123 0 47,164 0-32,122-82-15,0 82 16,41-122-16,82 40 31,-286 82-31,-41 0 0,-41 0 16,-1 0-16</inkml:trace>
  <inkml:trace contextRef="#ctx0" brushRef="#br0" timeOffset="1233.7737">20249 8017 0,'0'0'16,"-246"0"-16,410-81 31,122-1-31,83 0 16,81 82-16,368-246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50:42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30435 7608 0,'0'0'0,"-123"0"0,41-41 0,41 41 15</inkml:trace>
  <inkml:trace contextRef="#ctx0" brushRef="#br0" timeOffset="466.1859">33175 4090 0,'0'-81'16,"-81"81"15,81 163 0,0 83-15,0 81-16,0 41 16,81 123-16,-81 123 15,123 694 1,41-735-16,-82-123 0,-82-123 15,122-40-15,-122-83 16,0 42-16,0-42 16,0 1-1,0-164-15</inkml:trace>
  <inkml:trace contextRef="#ctx0" brushRef="#br0" timeOffset="916.6028">29576 7445 0,'0'0'0,"-82"0"16,41 0 0,41 41 15,41-41-31,163 0 16,1637-164-1,-900 41 1,0 1-16,286 122 0,82-205 15,1105 0 1,-1187 205-16,41-204 16,-41 204-16,-245-164 15,-409 164-15,-1-81 16,-244 81-16,-83-82 16,-327 82 30,-40 0-30</inkml:trace>
  <inkml:trace contextRef="#ctx0" brushRef="#br0" timeOffset="1726.3125">33339 7158 0,'0'-41'16,"-41"41"0</inkml:trace>
  <inkml:trace contextRef="#ctx0" brushRef="#br0" timeOffset="4081.879">33135 4949 0,'0'-81'32,"40"81"-17,42-41 1,0 41 0,0-82-1,-41 82 1,41 0-16,-41 0 0,-1 0 15,42 0-15,0 0 16,0 0-16,-41 0 16,0 0-16,41 0 15,-42 0-15,1 0 16,0 41-16,41-41 16,0 0-16,0 41 15,0-41 1,-1 82-16,1-82 0,0 40 15,-41-40-15,41 82 16,-1-82-16,-40 41 0,82 41 31,-82-82-31,41 123 0,-41-123 16,41 82-16,-42-82 16,83 122-1,-82 1-15,41-41 16,-82-41-16,82 0 15,-82 40-15,82 1 16,40 0 0,-81 0-16,-41-41 15,82 41-15,41 40 16,-82-40 0,-41 0-16,122 41 15,-40-42-15,-41 1 0,82 123 31,-41-164-31,-42 0 0,42 81 16,0-40-16,-41 0 16,164 81-1,-124-122-15,1 41 16,41-41-16,-41 41 16,0-41-16,-1 41 15,42-41-15,-41 40 16,0-40-16,-1 41 15,42-41-15,-41 41 16,0-41-16,0 40 16,40-81-16,-81 82 0,41 0 15,0-82-15,41 82 16,-42-82-16,-40 82 16,41-82-16,82 82 31,-82-82-31,-1 40 0,1-40 15,-41 0-15,0 0 16,82 0 0,-82 0-16,40 0 15,1 0-15,41 0 16,-82 0-16,0-81 16,41 81-16,-41-41 0,-1 41 15,42-82-15,-41 82 16,41-82-1,0 41 1,41-82 0,-83 123-16,42-81 15,-41 81-15,41-82 16,-41 82-16,-41-82 16,82 82-16,-82-123 15,41 123-15,-41-122 16,163 40-1,-122 0-15,41 41 16,-41-41-16,41 41 0,-41-40 16,-41 40-1,81 0-15,-81-41 16,123 41-16,-123 0 0,41-41 16,-41 41-16,41-40 15,-41 40-15,82 0 16,-82-41-16,0 41 15,41 0-15,-41-41 16,0 1-16,81 40 16,-81 0-16,82-82 15,-82 82 1,41-41-16,-41 41 16,0 1-16,82-42 15,-82 0 1,41 0-16,-41 41 0,0 0 15,82-41-15,-82 42 16,0-1 0,41-41-16,-41 41 0,0 0 15,41-41-15,-41 0 16,0 42-16,81-42 16,-81-41-1,41 82-15,-41-41 16,0 41-16,82 0 15,-82-40-15,41-1 16,0 41 0,41-82-16,-82 82 15,82 41 1,-82-122-16,40 122 0,42-82 16,-82 41-1,41 41-15,-41-41 16,41 41-16,41-82 15,41 41 1,-83 41-16,1 0 16,41 0-16,-41-82 15,0 82-15,41 0 16,-41 0-16,0 0 16,0 0-16,40 41 0,-40-41 15,41 82-15,-41-41 16,82 123-1,-82-82-15,40 40 16,42 83-16,0-1 16,0-40-16,40 122 15,-40-81 1,-41-42-16,40 1 16,1-41-16,-82 40 15,41-40-15,-41-41 16,82 122-1,-42-122-15,-40 0 16,41 0-16,-41 41 0,41-42 16,-41 42-1,41-41-15,-42-41 16,42 0-16,-41 40 0,41-40 16,-41 41-16,0-82 15,41 82-15,-41-82 16,40 82-16,-40-82 15,0 82-15,41-82 16,0 0-16,0 41 16,-1-41-16,83 0 15</inkml:trace>
  <inkml:trace contextRef="#ctx0" brushRef="#br0" timeOffset="6633.509">33135 4704 0,'-41'0'109,"41"41"-93,-82-41-1,82 82 1,-41-82-16,0 0 47,41 41-47,-41-41 31</inkml:trace>
  <inkml:trace contextRef="#ctx0" brushRef="#br0" timeOffset="8633.0826">33339 4909 0,'0'-41'31,"-41"41"1,0 0-17,0 0 1,-40 0-1,81 41 1,-82-41-16,82 81 0,-123-81 16,82 41-1,-41 41-15,1-82 16,81 41-16,-82-41 16,82 82-16,-82-82 15,82 82-15,-82-82 16,82 41-16,-41 40 15,-41-40 1,82 0 0,-41-41-1,41 82-15,-40 0 16,-42 40 0,82-81-16,-41 41 15,41-41-15,-82 41 0,82-41 16,-41 41-16,41-1 15,-82 1 1,82 0-16,0 0 0,-41 0 16,41-1-16,0 1 15,0 123 1,0-123-16,0-1 16,0 1-16,0 41 15,0 0-15,0-42 16,0 1-16,0 0 15,0 41-15,0-82 16,0 41-16,-81-42 0,81 42 16,0 0-16,0-41 15,0 0-15,0 41 16,0-41-16,0-1 16,0 42-16,0 0 31,0-41-31,0 41 0,0-41 15,40 41 1,-40-1 0,0 1-1,0 41 1,0-41 0,0 40-16,-81-122 15,81 82 1,-41 0-16,41-41 15,-82-41-15,82 82 16,-82 0-16,41-82 16,41 81-16,-82-81 15,82 41-15,-81-41 16,-42 82 0,41-82-1,41 0-15,-122 41 31,122-41-31,-41 0 0,41 0 16,0 0 0,0 0-16,-41 0 15,41 0-15,0 0 16,-40 0-16,-1 0 16,0-41-1,0-41 1,41 82-16,-41-82 15,42 82-15,-42-81 16,41-1-16,-41 41 16,41-41-16,-41-122 15,82 122 1,-82 0-16,82 0 0,-40-41 16,40 42-1,-82-83 1,0 82-16,82-41 0,-82 42 15,82-1-15,-123 0 16,123 0 0,-81-81-16,81 40 0,-82 41 15,82 0-15,-82 0 16,82-81 0,-41 122-16,41-41 15,0-41-15,-123 83 16,123-1-16,-41-82 15,-40 41 1,81 41-16,-82 0 0,82-41 16,-82 82-1,82-81-15,-41-1 16,0 82 0,41-82-16,-123 41 15,123-41-15,-81 82 16,81-41-16,-41 41 15,0 0 1,41-40-16,-82 40 16,0 0-1,-41-82 1,83 82-16,-42 0 16,0 0-1,41 0 1,0 0-1,0 0 1,41 82 0,-82-82-16,42 40 15,40 1 1,-41-41-16,41 82 16,0 0-16,-82-41 15,82 0-15,0 41 16,-41 40-1,41-40-15,-82 0 16,82 0-16,0 40 0,0 42 16,0-41-16,0-1 15,0 42 1,0 0-16,0-1 0,0 1 16,0-41-16,0-1 15,0 1-15,41 0 16,-41 0-16,0-1 15,0 1-15,82 41 16,-82-83-16,0 42 16,0 0-16,0 122 15,41-163 1,-41 41-16,82-41 16,-82-1-16,122 42 15,-81-82-15</inkml:trace>
  <inkml:trace contextRef="#ctx0" brushRef="#br0" timeOffset="10873.8361">30353 12640 0,'0'0'0,"0"-41"15,0-82 1,-41 123 15,-41 82-31,82 40 16,0 42-16,0 163 31,0-204-31,0-41 0,0-41 16,0 41-16,82-82 15,0 0-15,0 0 16,122 0 0,-122-82-16,0 41 15,-82 0-15,82-82 16,-82 1-16,0-1 16,81 0-16,-81-81 15,0 122-15,0 41 31,-40 123 1,40 40-32,0 42 0,0-41 15,0-41-15,0 40 16,0-40 0,122-82-1,-40 0-15,41 0 16,-82 0-1,40 0-15,-81-41 16,41-41-16,-41 1 16,0-42-16,0 0 15,0 0-15,0 42 16,0 40-16,-81-41 0,-42 41 16,41 41-1,0 41 1,82 41-1,-41 40-15,41 1 16,0 0-16,0-41 16,0-41-16,41-41 15,0 81-15,41-81 16,-41 0-16,41 0 16,-1 0-16,1 0 15,-41 0-15,41 0 16,41-122-1,-123 40-15,41-41 0,-41 41 16,0 0-16,0 42 16,0-1-1,0-41-15,0 123 47,0 41-47,0-42 16,0 1-16,0 41 15,41 41-15,-41-41 16,122-41-16,-122 81 16,0-81-1,0 0-15,0 41 0,-82-82 16,42 82-16,-1-82 31,-41 0-31</inkml:trace>
  <inkml:trace contextRef="#ctx0" brushRef="#br0" timeOffset="11195.363">32521 12312 0,'0'0'0,"0"-41"0,0 123 47,-41 0-31,41 41-16,0 163 31,0-122-31,0-42 0,0 1 16,82-41-16,-41 0 15,41-41-15,-41 40 16,81-40 0,-81-41-16</inkml:trace>
  <inkml:trace contextRef="#ctx0" brushRef="#br0" timeOffset="11397.4642">32930 13049 0,'0'-41'16,"82"41"15,-41 0-15,41 0-16,-42 0 15,124 0 1,-41 0-16,0-82 0</inkml:trace>
  <inkml:trace contextRef="#ctx0" brushRef="#br0" timeOffset="11885.6684">33789 12680 0,'41'-40'31,"41"40"-15,-41 0-16,41 0 15,-82 40 1,0 1-16,0 41 16,0-41-16,-41 0 15,0 82 1,41-205 46,0 41-62,204-123 32,-204 83-17,41 81-15,-41 40 63,0 1-63,0 41 0,0 0 15,0-41 1,0 41-16,41-82 16,41 82-16,-41-82 15</inkml:trace>
  <inkml:trace contextRef="#ctx0" brushRef="#br0" timeOffset="12103.4516">34648 12353 0,'41'0'0,"41"0"16,-41 0-1,-41 41-15,82 41 16,-82 0-16,0 0 16,0 40-16,0 42 15,0 0-15,-82 81 16,41-204 0</inkml:trace>
  <inkml:trace contextRef="#ctx0" brushRef="#br0" timeOffset="25285.2586">35916 12680 0,'0'-40'15,"41"40"17,41 0-32,0 0 15,0 0-15,-41 0 16,-1 0-1</inkml:trace>
  <inkml:trace contextRef="#ctx0" brushRef="#br0" timeOffset="25451.567">35916 12885 0,'0'0'0,"-41"0"15,82 0 32,41 0-47,0 0 16,-41 0-16,0 0 0</inkml:trace>
  <inkml:trace contextRef="#ctx0" brushRef="#br0" timeOffset="26571.3156">37471 12271 0,'0'-40'16,"0"-42"-1,0 41 1,-82 41 0,41 0-1,-41 41 1,82 41-16,0-1 0,0 42 15,0 0 1,0-41-16,0-1 0,41-81 16,0 82-16,82-82 31,-82 0-31,0 0 0,40 0 16,1-41-1,-82 0-15,82-81 16,-82 40-16,0 0 15,82 0-15,-82 0 16,0 42 0,0 121 31,-41 1-47,41 0 0,0 0 15,0 0 1,0-1-16,0-40 0,41-41 15,0 41 1,0-41-16,40 0 16,1-41-1,-82 0-15,41-40 16,-41-1-16,0 0 16,0 0-1,0 0-15,0 41 0,0-40 16,-41-1-1,-41 82-15,41 0 0,1 0 16,-42 0 0,82 82-16,-41-41 0,41-1 15,0 83-15,0-41 16,0 0-16,0-41 16,163 40-1,-122-81-15,0 0 16,41 0-16,-41 0 15,0-40-15,41 40 16,-41-123-16,122 0 16,-163 82-1,41-41-15,-41 1 16,0 40 0,0 82 30,0 40-30,0 42 0,0-82-1,82 82 1,41 40 0,-123-122-1,-41 0 1,-41-41-1,82 82-15,-82-82 16,82-41 0,0 0-16</inkml:trace>
  <inkml:trace contextRef="#ctx0" brushRef="#br0" timeOffset="26969.2093">38821 12435 0,'0'0'0,"41"0"16,-1 0 15,-40 82 16,0-41-31,82-123 31,-41-41-32,-41 82-15,82-40 16,-82 40 0,0 122 15,0 1-31,-41 41 15,41-41-15,0 0 0,0-1 16,41-40-16,0-41 16,82 82-16,-1-82 15,-40-41-15</inkml:trace>
  <inkml:trace contextRef="#ctx0" brushRef="#br0" timeOffset="28026.1818">35057 15830 0,'0'0'0,"-82"0"0,82 41 0,-41 82 16,41 122-16,0 42 16,0 40-16,0 41 15,0 82-15,0 0 16,0-41-16,0-41 16,0 0-16,0-41 15,0-40-15,0 163 16,-81-328-1</inkml:trace>
  <inkml:trace contextRef="#ctx0" brushRef="#br0" timeOffset="28522.1671">32112 18407 0,'245'-82'15,"83"82"1,81-81-16,82 81 16,81 0-16,83 0 15,81-82-15,41 82 16,1 0-16,-124 0 15,614 0 1,-777-123-16,0 123 0,-164 0 16,-81-82-1,-124 82-15,-81 0 16,-41-41-16,0 0 31,0 0-15</inkml:trace>
  <inkml:trace contextRef="#ctx0" brushRef="#br0" timeOffset="30952.8876">34894 18244 0,'0'-82'16,"40"82"-1,-40-82-15,41 82 16,-41-41-16,41 41 16,-41-82-16,82 82 15,-82-82-15,41 82 0,-41-81 16,41-42 0,0 123-16,-41-82 15,123 0-15,-123 41 16,81-40-16,-40-1 15,82 0 1,-123 41-16,41-41 16,-41 41-16,41 0 15,-41-40 1,82 40-16,-82 0 0,81-41 16,-81 41-16,82 41 15,-82-123-15,123 123 16,-41-81-16,-41 81 15,0-82-15,40 82 16,-40-41-16,0 41 0,82-82 16,81 82-1,-122-41-15,0 41 16,0 0-16,0 0 16,0 0-16,-42 0 15,1 0-15,41 0 16,0 0-1,0 0 1,0 0 0,-41 0-16,81 82 15,-40 41 1,0-82-16,-82 81 16,123-40-16,-83 0 15,42 41 1,-41-42-16,82 1 0,-82 0 15,41 41-15,-41-41 16,40-1-16,-40 42 16,41-41-16,-41 41 15,41-42-15,-41 1 16,81 41-16,-40-41 16,0 0-16,123 122 15,-124-122-15,1 0 16,41-1-16,-41-40 15,0 82-15,-1-41 16,-40 0-16,41 0 16,0-42-16,-41 42 15,41-41-15,-41 0 16,40 41 0,-40-82-16,41 82 0,-41-82 15,41 81-15,-41-81 16,81 41-1,-81-41-15,0 0 16,82 41-16,-41-41 0,0 0 16,-41 0-1,-1 0-15,83 0 16,-82 0-16,41 0 16,-41-41-16,0 41 15,-41-81-15,122 81 16,-40-41-16,-41 41 15,41-82-15,-41 82 16,0-82-16,41 82 16,-42-82-16,42 0 15,41-40 1,-82 122 0,-41-82-16,82 41 15,40-82 1,-40 41-16,-82 42 0,82-1 15,-82-41-15,41 41 16,41-82 0,-82 82-16,41 0 15,-41-40-15,82 40 16,-82 0-16,40-41 16,-40 41-16,82-41 15,-82 41-15,82 0 16,-82-40-16,82 40 15,-82 0-15,82-82 16,-41 41 0,-41 41-16,40 1 0,-40-42 15,82 41 1,-41-123 0,-41 41-16,123 1 0,-123 81 15,82 0-15,-82-41 16,41 82-16,-41-123 15,81 42 1,1 81-16,-82-82 16,82 82-16,-82-123 15,41 123-15,-41-82 16,82 82-16,0-41 16,-1 0-1,1 41 1,0-81-1,0 81 1,0 0 0,40 0-1,-81 0 1,41 0 0,-41 81-1,41-81-15,-41 82 16,81 41-1,-81-41-15,82 0 16,-41-1-16,0 1 16,0-41-16,-42 41 15,42 41-15,41 81 16,-82-122-16,41 41 16,-41-41-16,-41-1 15,163 1-15,-40 123 16,-82-124-1,41 42-15,-41 0 16,40-41-16,-40-41 16,41 40-16,-41 1 15,0-41 1,41 41-16,-41-41 0,40-41 16,-40 82-16,41-82 15,82 81 1,-123-81-16,41 0 0,-1 0 15,1 0-15,41 0 16,-41-40-16,-41 40 16,40-82-16</inkml:trace>
  <inkml:trace contextRef="#ctx0" brushRef="#br0" timeOffset="33757.5863">35016 17957 0,'-41'0'16,"41"82"-16,0-41 15,-41-41 1,41 82-16,-40 0 16,40-42-16,-123 1 15,123 41-15,-82-41 16,0 0-1,82 41-15,-41-82 0,41 122 16,-41-122-16,41 82 16,-81 41-1,-1-123-15,82 82 16,-82-82-16,82 82 16,-82-82-16,0 81 15,1-81-15,40 82 16,-41-82-1,82 82-15,-82-82 16,0 82 0,41-82-16,-41 41 0,42 41 31,-1-82-31,-41 40 16,41-40-1,41 41-15,-123-41 16,41 82-1,41-82 1,-81 0 0,81 0-1,0 0 1,0 0 0,-41 0-1,0 0 1,82-82-1,-81 82-15,81-41 0,-82 41 16,82-81-16,-82-42 16,0 41-1,82 41-15,-82-41 16,82 1-16,-81-42 16,-1 41-1,41-41 1,41 1-1,-82 122-15,82-82 16,-82-41 0,0 41-1,1 1-15,-1 40 16,41 41 0,41-82-1,-82 82-15,82-41 16,-82 41-16,82-41 15,-82 41-15,41-82 16,-81-41 0,40 42-1,0-1 1,41 0 0,-81-82-1,81 124 1,0-42-16,-41 82 31,82-82-15,-41 82-1,0 0 17,-41 0-1,41 0-16,41 41-15,-41-41 16,41 41 0,-81-41-16,81 41 15,-82-41-15,82 41 16,-41 40 0,41-40-1,-41-41-15,41 41 16,-82 82-1,82-41 1,-41-82-16,41 81 16,-82 1-1,82 0 1,-40 41 0,40-41-1,-41-82-15,41 81 16,0-40-16,0 0 15,-82 82 1,82-41 0,-41-41-1,41 0-15,-82 40 16,82 1-16,0 0 16,0-41-16,-41 82 15,41 40 1,-82-81-16,82 0 15,0 0-15,-41 40 16,41-40-16,-81 0 0,81 0 16,-82 41-1,82-42-15,-41-40 0,41 0 16,0 41-16,0-41 16,0-82-1</inkml:trace>
  <inkml:trace contextRef="#ctx0" brushRef="#br0" timeOffset="40191.3293">32030 22170 0,'0'-81'16,"0"40"-16,0 0 16,-41-41-16,-41 0 15,41 41 1,-40 41-1,-42 82 1,82 0 0,41 41-16,0-1 15,0 1-15,0-41 16,41 41-16,0-83 16,41 1-16,-41 41 15,-41-41 16,-82-41 1,41 0-32,0 0 15,-41 0-15,41 0 16,41-82-16,-82 82 16,123 41 30,41 0-30,0-41-16,-41 0 16,0 0-16,0 0 15,40 0-15,-40 0 16,0 0-16,-41-41 16,82 41-16,-82-82 15,41 41-15,-41-40 16,0 40-16,41-41 15,-41 164 32,82-41-47,-82 40 16,0-40-16,41 0 16,40 41-1,-40-82 1,0-41-1,-41-41 1,82 41-16,-82-40 16,0 40-16,41 41 15,41 41 17,-82 40-17,41-81 1,-41 41-16,41-41 15,0 0 17,40 0-32,-40-81 15,41 81 17,-41 0-17,0 0 1,82 0-1,-83 0-15,1 0 16,0 0-16,41-41 16</inkml:trace>
  <inkml:trace contextRef="#ctx0" brushRef="#br0" timeOffset="40341.5305">32930 21720 0,'0'0'0,"-82"0"0,123 0 31,0 41-31,0-41 16</inkml:trace>
  <inkml:trace contextRef="#ctx0" brushRef="#br0" timeOffset="40620.9549">33462 21843 0,'0'0'0,"0"-41"16,0 82 15,0 41-16,-82 41-15,82 81 16,0-81 0,0 0-16,41-42 15,0 1-15,41 0 16,-41 0-16,-1-82 16,83 82-1</inkml:trace>
  <inkml:trace contextRef="#ctx0" brushRef="#br0" timeOffset="40806.1347">33789 22334 0,'0'0'0,"41"0"47,41 0-32,41 0-15,163 0 16,-163 0 0</inkml:trace>
  <inkml:trace contextRef="#ctx0" brushRef="#br0" timeOffset="41308.5811">35221 22089 0,'0'-41'31,"82"41"-15,-41 0-16,-1 0 31,-40 81-31,0-40 15,0 41-15,0-41 16,0 0-16,-40-41 16,40 82-16,-41-82 15,122 0 32,-40 0-31,0-123-16,41 41 15,-82 41-15,41 0 0,-41-40 32,0 122-1,0-1-15,0 42-16,0 0 15,0 41-15,0 0 16,0-83-1,41-40-15,41 82 16,0-82 0</inkml:trace>
  <inkml:trace contextRef="#ctx0" brushRef="#br0" timeOffset="41537.5256">35998 21802 0,'0'0'0,"-41"-41"0,41 164 47,123-41-47,-123 0 16,0 163 0,0-122-16,0 0 15,0-1-15,0 1 16,0-41-16,-82 0 15</inkml:trace>
  <inkml:trace contextRef="#ctx0" brushRef="#br0" timeOffset="41742.4551">37021 21966 0,'0'0'0,"41"0"31,40 0-31,165 0 16,-164 0 0,-41 0-16</inkml:trace>
  <inkml:trace contextRef="#ctx0" brushRef="#br0" timeOffset="41892.9233">37143 22252 0,'0'0'15,"0"41"-15,0 0 32,41-41-17,41 0 1,0 0-16</inkml:trace>
  <inkml:trace contextRef="#ctx0" brushRef="#br0" timeOffset="42350.8621">39516 22170 0,'0'0'0,"-82"0"15,164 0 32,0 0-47,0 0 16,-1 0-1,1 0-15,41 0 0,0 0 16,-1 0-16</inkml:trace>
  <inkml:trace contextRef="#ctx0" brushRef="#br0" timeOffset="43288.4094">40539 21966 0,'0'-123'15,"0"41"1,0 41 15,-41 41 16,41 41-47,-41 41 16,41-41-1,0 41-15,0-41 0,0 81 16,82-81-16,0 0 16,-82 41-16,40-82 15,-40 82 1,0-41-16,-81-41 47,-42-41-47,123 0 15,-41-41-15,41 41 16,0 82 31,0 0-47,82-41 15,-82 82-15,82-41 16,-1-41 0,-40 0-16,0 0 15,82-41 1,-41-41 0,-82 41-16,41-41 15,-41 41-15,82-40 16,-82 122 15,0-1-15,0 42-16,0-41 15,0 41 1,40-82 0,1 0-1,41 0 16,-82-82-15,41 82-16,-41 41 31,82 0-15,-41 0 15,0-41-15,40 0-1,-40 0 17,0 0-1,0 0-15,41 0-1,0 0 1,-82-82-16,41 41 15,-41-41-15</inkml:trace>
  <inkml:trace contextRef="#ctx0" brushRef="#br0" timeOffset="43420.8208">41439 21761 0,'0'0'0,"41"0"15</inkml:trace>
  <inkml:trace contextRef="#ctx0" brushRef="#br0" timeOffset="43910.5035">42134 21843 0,'0'82'47,"82"-41"-47,-82 82 16,0-42-1,0 1 1,82-82 15,-41-41-15,40 41-16,-40-122 16,-41 40-16,82-41 15,-82 41-15,82 41 16,-123 123 31,41 0-47,-82 41 0,82-42 31,0-40-31,0 41 0,0 0 16,82-82-1,0 0-15,0 0 16,122 0-1,-122-41-15</inkml:trace>
  <inkml:trace contextRef="#ctx0" brushRef="#br0" timeOffset="44070.7106">43361 22129 0,'0'82'31,"0"-41"1</inkml:trace>
  <inkml:trace contextRef="#ctx0" brushRef="#br0" timeOffset="44361.6432">40171 23929 0,'0'0'0,"122"0"47,42 0-47,0 0 16,-1-41-1,83 41-15,-42-81 0,-40 81 16,-1-41-16,-81 41 16,0-82-16</inkml:trace>
  <inkml:trace contextRef="#ctx0" brushRef="#br0" timeOffset="44548.5484">40580 24175 0,'0'0'0,"-82"0"0,82 82 16,41-82-1,41 0 1,40 40-16,246-40 15,-163 0 1,-123-40-16</inkml:trace>
  <inkml:trace contextRef="#ctx0" brushRef="#br0" timeOffset="53090.9579">12395 8467 0,'0'0'0,"0"-82"16,0 1 0,-41 81-16,41-82 15,-41 82-15,0 41 63,41 41-63,0 40 15,0 42-15,0 40 16,0-81-16,0 82 16,0-124-1,0 1-15,0-41 16,0 41-16,0-41 0,0 0 31,-41-41-15,-82 0-1,123-41 1</inkml:trace>
  <inkml:trace contextRef="#ctx0" brushRef="#br0" timeOffset="53279.107">11863 9122 0,'0'0'0,"0"-82"16,0 0-1,123 82 1,-1 0 0,1-41-16,41 41 15,-41-82-15,-1 82 16,1-81-16,0 81 15</inkml:trace>
  <inkml:trace contextRef="#ctx0" brushRef="#br0" timeOffset="53541.9891">13008 8508 0,'0'0'0,"0"-82"0,0 41 31,0 82 1,-81 82-17,81-41-15,0 0 16,0 40-16,0 1 16,0-41-16,0 0 15,0 0-15,40 122 16,42-163-1,0-41 1</inkml:trace>
  <inkml:trace contextRef="#ctx0" brushRef="#br0" timeOffset="54000.1306">13336 8917 0,'0'-82'15,"0"1"1,81 81-16,1 0 16,0 81-1,-82-40 1,0 0-16,0 0 16,0 82-16,0-82 15,0 0-15,-82-41 0,82 81 16,0-121 15,41 40-15,-41-123-16,123 0 31,-41 41-31,-82 41 0,0 1 16,41-42-16,-41 41 15,0 0 1,0 82 15,0 41-15,0-1-16,0 1 0,0 0 15,0 41 1,0-82-16,41-41 16,-41 81-16,81-81 15</inkml:trace>
  <inkml:trace contextRef="#ctx0" brushRef="#br0" timeOffset="54247.6962">14113 8467 0,'0'0'0,"0"-41"16,123 123 30,-82 0-46,-41 0 0,81 0 16,-81 40-16,0 1 16,0 0-16,0-1 15,0-40-15,0 41 16,0-82-16,-81 0 16</inkml:trace>
  <inkml:trace contextRef="#ctx0" brushRef="#br0" timeOffset="54457.538">14604 8876 0,'41'0'0,"40"0"31,83 0-31,-123 0 16,41 0-16,41 0 16,-83 0-16</inkml:trace>
  <inkml:trace contextRef="#ctx0" brushRef="#br0" timeOffset="54589.5634">14972 9204 0,'-41'0'15,"82"0"17,41 0-17,40 0-15</inkml:trace>
  <inkml:trace contextRef="#ctx0" brushRef="#br0" timeOffset="55845.7845">16976 8631 0,'0'0'0,"41"-41"0,-41-41 16,0 41-16,0-41 16,0-40-1,-82 122 32,82 82-47,-81-1 16,81 83-1,0-82-15,81 0 0,-81-41 16,82 40-16,-41 1 16,-41-41-1,0 0 1,-41 41-1,-41-82 1,42 0-16,-1 0 16,-41 0-16,41-41 15,0-41-15,-41 41 16,82-41-16,-41 82 16,41 41 15,0 0-31,82 41 15,0-82 1,-41 41 0,0-41-16,41 0 0,-42 0 15,1 0-15,41 0 16,-41-41 0,41-41-16,-82 41 0,82 0 15,-82-40-15,0 40 16,41 0-16,-41-41 15,0 123 17,0 0-17,0 41 1,81-1-16,-40-81 31,0 0-15,0 0 15,-41-122-31,0 81 16,82 0-1,-41 41 17,-41 82-17,0-41 1,82 40-16,-41-81 31,-1 0 0,-40-122-31,41 122 32,41 0-1,-41 41-16,0-41 1,41 0 15,-82-123-15</inkml:trace>
  <inkml:trace contextRef="#ctx0" brushRef="#br0" timeOffset="55973.5995">17754 8263 0,'40'0'47</inkml:trace>
  <inkml:trace contextRef="#ctx0" brushRef="#br0" timeOffset="56360.9689">18367 8263 0,'82'-41'16,"-41"41"-1,41 82 1,-82-41-16,0 40 16,0 1-1,0-41-15,-41 41 0,41 0 16,-123-41-16,82 40 16,82-81 46,0 0-62,41 0 16,-41-40-16,0 40 15,40-41-15,-40 41 16,41-82 0,-82-41-16</inkml:trace>
  <inkml:trace contextRef="#ctx0" brushRef="#br0" timeOffset="56752.4565">18940 8467 0,'0'0'0,"0"-41"0,0-40 16,0 121 31,41-40-47,-41 82 16,0-41-16,0 0 15,0 41-15,0-41 16,0 41-1,82-123 32,-82-41-47,81 0 32,-81 0-32,41 41 0,-41 0 15,0 82 32,0 41-47,0 0 16,0-41-16,0 0 15,0 41-15,123-1 16,-41-81 0,-41 0-16,41-40 15</inkml:trace>
  <inkml:trace contextRef="#ctx0" brushRef="#br0" timeOffset="57142.5156">17058 9817 0,'0'0'0,"-82"0"15,41 0-15,123 0 32,123-41-17,122 41-15,82-122 16,41-1-16,327-41 15,-531 164 1,-1-123-16,-81 123 16,40-81-16,-81 81 15,-82 0-15,-41 81 47</inkml:trace>
  <inkml:trace contextRef="#ctx0" brushRef="#br0" timeOffset="57589.6157">17467 10185 0,'0'0'0,"0"-82"0,0 42 15,0 121 32,0 42-47,0 41 0,0-42 16,0 1-16,0 41 15,0-82 1,0-42-16,0 42 16,82-82-1</inkml:trace>
  <inkml:trace contextRef="#ctx0" brushRef="#br0" timeOffset="57787.1486">17754 10472 0,'81'0'47,"1"0"-47,41 0 0,0-41 15,-1 41-15,1 0 16,-82 0-16,0 0 15,-41-82-15</inkml:trace>
  <inkml:trace contextRef="#ctx0" brushRef="#br0" timeOffset="58018.8346">18244 10103 0,'0'41'47,"0"41"-31,0 41-16,0 122 16,41-163-1,-41 0-15,0 0 16</inkml:trace>
  <inkml:trace contextRef="#ctx0" brushRef="#br0" timeOffset="59032.2101">19390 10308 0,'0'-41'16,"0"-41"0,-82 82-1,82-41-15,-41 41 32,0 0-17,41 41-15,-82 41 0,82 0 16,0 0-16,0 122 31,41-163-31,-41 0 0,123-41 16,-82 82-16,41-82 15,-41 0-15,0-41 16,81-41 0,-40 0-16,-82 1 15,82-1-15,-82 0 16,0 0-16,0 41 15,0 82 32,0 41-47,0 0 0,0 40 16,0-81-16,41 0 16,41 41-1,-1 0 1,1-82-1,-41 0 1,-41-82-16,0 0 16,0 41-16,82 0 15,-82-81-15,0 40 16,-41-41 0,-82 41-1,1 82-15,40 0 31,82 41-31,-82 41 0,82 0 16,0 0-16,0 0 16,0-1-16,41 1 15,41-41 1,40-41 0,-40 0-1,-41 0-15,-41-41 16,82-41-16,-82 41 15,164-40-15,-123 40 16,-41 0-16,40-82 16,-40 82-1,-40 41 32,40 41-31,0 41-1,0 0 1,0-41-16,0 0 16,81 40-16,42 83 15,-123-82 1,0-41-16,0 40 16,-82-81 15,82-81-16</inkml:trace>
  <inkml:trace contextRef="#ctx0" brushRef="#br0" timeOffset="59481.5734">20903 10431 0,'0'-41'15,"41"41"1,-41-41-16,82 41 0,0 0 31,-82 41-31,0 0 16,0 41-16,0-42 16,0 1-16,-41 82 15,82-123 32,-41-82-31,123 41-16,-123-40 15,81-165 1,1 123-16,-82 82 16,0 164 15,-41 0-31,41 0 15,0 122 1,0-204-16,41 0 16,0-41-1,205-82 1,-246 0 0</inkml:trace>
  <inkml:trace contextRef="#ctx0" brushRef="#br0" timeOffset="60209.2691">13008 13008 0,'0'0'0,"0"-41"0,0 0 16,0-41-16,0 41 15,0 0 1,-81 41-1,81 123 1,-41 41 0,41-1-16,0 83 15,0-42-15,0 1 16,41 40-16,-41-81 16,0-42-16,0 1 15,0 0-15,0-82 0,0 0 16,-41 0-1,0-41 1,-82 0 0,82 0-16,-41-41 15,41 0-15</inkml:trace>
  <inkml:trace contextRef="#ctx0" brushRef="#br0" timeOffset="60406.5585">12395 14112 0,'123'-41'31,"-42"41"-31,1 0 0,41-82 16,0 82-16,-42 0 15,42-40-15,-41 40 16,0-82-16</inkml:trace>
  <inkml:trace contextRef="#ctx0" brushRef="#br0" timeOffset="60673.2684">13581 13376 0,'0'0'0,"0"-41"16,0-82-16,-41 123 31,41 82-15,-82 41-16,82-1 15,0 42-15,0 0 16,41 163 0,-41-163-16,82-1 15,-82-81-15,82-41 16,-41-41-16,41 82 15</inkml:trace>
  <inkml:trace contextRef="#ctx0" brushRef="#br0" timeOffset="60876.2308">14031 14071 0,'0'0'0,"82"0"47,0 0-47,-41 0 16,40 0-16,-40 0 0,82 0 31</inkml:trace>
  <inkml:trace contextRef="#ctx0" brushRef="#br0" timeOffset="61441.3535">14849 13785 0,'-41'-82'15,"41"41"16,82 41-15,0 0 0,0 0-1,0 41 1,-82 82 0,0 0-1,0-83-15,0 1 16,0 41-16,-123-82 15,123 41 1,0-123 31,41 41-47,0-40 16,40 40-16,-81 0 0,82-41 15,-82 41 1,41 0-16,-41-82 15,0 205 48,0 0-63,0 0 16,-82 41-1,82-1-15,0-81 16,82-41-16,-82 82 15,82-82-15,0 0 16,-41 0 0</inkml:trace>
  <inkml:trace contextRef="#ctx0" brushRef="#br0" timeOffset="61680.0106">15586 13580 0,'0'-81'0,"81"81"47,-81 40-32,82 42-15,-82 0 16,82 0-16,-82 41 16,41-1-16,-41 1 15,82 41-15,-82-42 0,0-40 16,-123 41-1,41-41 1</inkml:trace>
  <inkml:trace contextRef="#ctx0" brushRef="#br0" timeOffset="61872.3604">16445 13949 0,'0'0'0,"81"0"0,42 0 31,-41 0-31,-41 0 16,0 0-16</inkml:trace>
  <inkml:trace contextRef="#ctx0" brushRef="#br0" timeOffset="62017.2445">16567 14276 0,'0'0'0,"0"41"15,82-41 32,41 0-47,81-41 16,42-41-16</inkml:trace>
  <inkml:trace contextRef="#ctx0" brushRef="#br0" timeOffset="63261.566">18858 13621 0,'0'0'0,"0"-82"15,0 1-15,0 40 0,0 0 16,-41 41-1,0-82-15,-41 123 16,82 0 0,-81 41-16,81-1 15,0 1-15,81 82 16,-40-82 0,41-41-16,-41 0 15,41 40-15,-82-40 16,0 41-1,0 0 1,-41-82-16,0 82 16,0-82-16,-41 0 0,41 0 15,1 0-15,-42-82 16,82 41 0,-82-41-16,82 0 15,82 205 48,-82-82-63,41-41 15,-41 41-15,122-41 16,-40 0 0,-41 0-16,41 0 0,-41 0 15,0-41 1,41 0-16,-82-41 0,40 0 15,-40 1 1,0-1 0,41 82 15,-41 82-15,0-1-16,0 1 15,0-41-15,82 0 16,-41 41-1,41-82 1,-41 0-16,0-82 31,-41 41-31,81-82 16,-81 83-16,41 40 47,0 81-16,-41-40-15,82-41-16,-41 0 31,-41-41-15,41 41-16,-41-81 15,82 81 16,-82 81-31,82-40 16,-1-41 0,-81 41-1,82-41-15,41 0 16,-82 0 0,-41-41-1,0-41-15,0 42 16</inkml:trace>
  <inkml:trace contextRef="#ctx0" brushRef="#br0" timeOffset="63411.9018">19799 13621 0,'41'0'31,"0"0"-16</inkml:trace>
  <inkml:trace contextRef="#ctx0" brushRef="#br0" timeOffset="64123.3938">20781 13253 0,'0'0'0,"0"-41"15,0-41 17,-123 205 14,123 0-46,0 81 16,0-40-16,0 0 16,0 81-1,41-122-15,-41-41 0,41-1 16,-41-40-16,82-41 16</inkml:trace>
  <inkml:trace contextRef="#ctx0" brushRef="#br0" timeOffset="64387.3445">21149 13867 0,'0'0'0,"-41"0"0,123 0 63,0 0-63,40 0 16,124 0-1,-124 0-15,-40-41 16</inkml:trace>
  <inkml:trace contextRef="#ctx0" brushRef="#br0" timeOffset="65167.1825">22008 13539 0,'0'0'0,"0"-40"15,0-42 1,41 41 0,0 41-16,41 0 15,-1 0 1,1 0 0,-82 123-16,0-42 15,0 42-15,0-41 0,-82 82 16,41-83-16,1-40 15,-42-41-15,82 82 16,41-82 15,40 0-15,1 0-16,0 0 16,0-82-16,0 0 15,40-40 1,-81 81-1,-41 0 1,0-41 0,0 41-1,0 0 17,41 41-17,41 0 1,-82 82-1,0 41 1,0-82-16,0 0 16,0 40-1,0-121 32,0-1-31,82-41-16,-82 0 0,0-41 15,82 82-15,-82 0 16,0 82 15,0 82-15,0 0-16,0-41 16,0 40-16,0-81 15,41 0 1,40 41-16,1-82 15</inkml:trace>
  <inkml:trace contextRef="#ctx0" brushRef="#br0" timeOffset="65376.9849">23399 13376 0,'41'0'31,"-41"82"-15,0-1-16,81 83 15,-81 0-15,0-42 16,0 1-16,-40 0 16,40 0-16,-82-1 15,0-40-15</inkml:trace>
  <inkml:trace contextRef="#ctx0" brushRef="#br0" timeOffset="65811.2139">19472 15012 0,'0'0'0,"-123"41"0,82-41 15,0 0-15,-41 0 16,205 0 46,82-41-62,81 41 16,41-82-16,410 82 16,-247-82-1,-40 82-15,41 0 16,-82 0-16,0-81 16,-204 81-16,-82 0 0,-82 0 15,-123 0 32,41 81-31</inkml:trace>
  <inkml:trace contextRef="#ctx0" brushRef="#br0" timeOffset="66240.5751">18367 15912 0,'0'-82'16,"-41"41"-1,41 123 16,0 0-15,0 41-16,0-1 16,0 1-16,0 0 15,0-1-15,0-40 16,0-41-16</inkml:trace>
  <inkml:trace contextRef="#ctx0" brushRef="#br0" timeOffset="66493.9466">18858 16198 0,'82'0'32,"41"0"-17,40-41-15,-40 41 16,0 0-16,-42 0 16,1 0-16,-41-81 0</inkml:trace>
  <inkml:trace contextRef="#ctx0" brushRef="#br0" timeOffset="66757.4434">19472 15871 0,'0'-82'0,"-41"82"16,41 41 15,0 41-15,0 0-16,0 163 15,0-81-15,0-41 16,0-1-16,0-40 16,0-41-16</inkml:trace>
  <inkml:trace contextRef="#ctx0" brushRef="#br0" timeOffset="67738.8636">20494 16076 0,'0'0'0,"0"-82"15,0 0 1,-41 82 15,-40 0-15,-1 82 0,82 0-16,0 40 15,0 1-15,0 0 16,0-41-16,82-1 15,-41-81-15,-1 41 16,1-41-16,82 0 16,-41 0-16,0-82 0,40-81 31,-122 40-31,82 41 0,-82 0 16,0 1-16,0-1 15,0 41 1,0 123 15,0 0-15,0-1-16,0 83 15,0-123 1,0 41-16,41-82 16,-41 41-16,123-41 0,-82 0 15,41-41 1,-82 0-16,81 0 0,-81-41 15,41-41-15,-41 42 16,0-1-16,0 0 16,0 0-1,0 0-15,0 1 16,-122 81-16,-1 0 16,82 81-1,41-40-15,-82 41 16,82 0-16,0 0 15,0-1-15,41-40 16,82 41-16,-41-82 31,-42 0-31,42 0 16,-82-41-16,82 0 16,-82 0-16,123-40 15,-123 40-15,41-41 31,-41 0-31,0 164 79,41-82-64,-41 82-15,0-41 0,0 0 16,81 81-1,-81 1 1,-40-41 0,-1-82-1,0 0 1,41 41-16,-41-41 16</inkml:trace>
  <inkml:trace contextRef="#ctx0" brushRef="#br0" timeOffset="68031.9103">22335 15707 0,'0'0'15,"0"-81"-15,-41 81 16,41-41-1,-41 41-15,-40 41 16,81 40 0,-82 288-1,82-247 1,0 1-16,0 0 16,41-1-16,-41-81 0,81-41 15,-81 41 1,41-41-1,-41-41-15</inkml:trace>
  <inkml:trace contextRef="#ctx0" brushRef="#br0" timeOffset="68233.7265">22499 16157 0,'82'0'63,"-1"0"-48,-40 0-15,41 0 0,41 0 16,0 0-16,-42 0 16</inkml:trace>
  <inkml:trace contextRef="#ctx0" brushRef="#br0" timeOffset="68744.5649">23153 16076 0,'0'-82'16,"82"41"-1,-41 41-15,0 0 16,41 0-1,-82 41 1,0 0-16,0 40 16,0-40-16,-41 0 15,41 41-15,-82-82 16,82 82-16,-41-41 16,123-82 30,-41-41-46,0 41 16,122-82 0,-122 83-16,-41-42 0,82 41 15,-82 0-15,0-41 16,0 123 31,-41 0-47,41 0 15,0 82 1,0-83-16,0 1 16,0 82-1,82-82 1,-41-41-16,0 0 16,41 0-16,-41-82 0</inkml:trace>
  <inkml:trace contextRef="#ctx0" brushRef="#br0" timeOffset="68939.3847">24012 15626 0,'0'0'0,"0"-41"16,82 82 31,-41 81-47,41-40 15,-82 41-15,0 0 16,0-1-16,0 1 15,-41 0-15,0-1 16,-41 1-16,41-82 0,-40-41 16</inkml:trace>
  <inkml:trace contextRef="#ctx0" brushRef="#br0" timeOffset="69373.9851">18122 18489 0,'0'0'0,"-41"0"15,123 0 32,40 0-47,1-41 0,-41 41 16,-41 0 0,0 0-16</inkml:trace>
  <inkml:trace contextRef="#ctx0" brushRef="#br0" timeOffset="69502.0483">18244 18653 0,'0'0'0,"41"0"47,41 0-47,41 0 0,0 0 15</inkml:trace>
  <inkml:trace contextRef="#ctx0" brushRef="#br0" timeOffset="69817.4287">19799 18693 0,'-82'0'15,"0"0"1,164 0 31,41 0-47,40 0 15,1 0 1,-41-81-16,-41 81 0,-1 0 16,1-41-16</inkml:trace>
  <inkml:trace contextRef="#ctx0" brushRef="#br0" timeOffset="70830.8731">21435 18244 0,'0'0'0,"0"-41"16,0 0 0,-41 41 15,-41 0-31,1 0 15,81 41 1,0 0-16,0 40 16,0 1-16,41 41 0,40-82 15,-40 0-15,-41 40 16,82-40 0,-82 0-16,0 82 15,0-82 1,-123-41-1,82 0-15,-81 0 16,-1-123 0,123 82-1,-82 41-15,82-82 16,41 82 31,-41 82-47,123-82 15,-82 82-15,81-82 16,-81 0 0,41 0-16,0-41 15,-41 41 1,-41-123-16,82 83 16,-82-83-1,0 82-15,0 0 16,0 82 15,0 0-15,0 0-16,0 122 15,41-122-15,-41 41 16,41-82 0,40 0-1,-40-41 1,-41 0-16,0 0 15,41-40-15,-41 40 16,0 0 0,123 41 15,-123 41-31,82 40 16,-41-40-1,40-41 1,-40 0-1,0 0 1,-41-41 0,82 41 15,-41 41 0,41 41-15,-41-82-16,41 0 0,-42 0 15,1 0 1,-41-41-16,0-81 31,0 40-31</inkml:trace>
  <inkml:trace contextRef="#ctx0" brushRef="#br0" timeOffset="70971.2368">22253 18039 0,'0'0'0,"41"41"31,41-41-15,-41 0-16</inkml:trace>
  <inkml:trace contextRef="#ctx0" brushRef="#br0" timeOffset="71331.2391">22785 18121 0,'41'-82'16,"0"82"-1,41 0-15,0 0 16,-42 0-1,-40 82-15,0-41 16,0 41-16,0-1 0,-40 1 16,40-41-16,-82 41 15,82 0 1,-41-82-16,41 41 16,0 40-1,41-81-15,0 0 16,40 0-16,-40 0 15,0 0 1,41-122-16,-41 122 0,-41-82 16,82 41-16,-82-41 15</inkml:trace>
  <inkml:trace contextRef="#ctx0" brushRef="#br0" timeOffset="71691.9861">23440 18284 0,'0'-40'15,"0"-42"-15,0 164 78,41-1-78,-41-40 16,0 0-16,0 82 16,40-123 15,42-41-16,-82 0 1,41-41-16,-41 41 16,0 0-16,82 41 0,-82-40 15,0 80 17,0 1-32,0 0 15,0 41 1,82 0-1,-41-82-15,0 0 16,40 0-16,-40-82 16</inkml:trace>
  <inkml:trace contextRef="#ctx0" brushRef="#br0" timeOffset="72253.8004">19840 19839 0,'0'-41'62,"82"41"-62,40 0 16,83 0-16,81 0 16,123-82-16,491 0 15,-286 82-15,-82-82 16,-41 82-16,-41 0 15,122-81 1,-449 81-16,-82-82 16,-41 123 46,-164-41-62</inkml:trace>
  <inkml:trace contextRef="#ctx0" brushRef="#br0" timeOffset="72689.3868">20249 20534 0,'0'0'0,"0"-41"0,0 123 63,0 0-48,0 41-15,0-1 16,0 1-16,0-41 15,0-41-15,0 0 0,82 40 32</inkml:trace>
  <inkml:trace contextRef="#ctx0" brushRef="#br0" timeOffset="72870.4724">20494 20698 0,'0'0'0,"82"0"32,41 0-17,163 0 1,-122 41-16,-82-41 16,-1 0-16,-40 0 15</inkml:trace>
  <inkml:trace contextRef="#ctx0" brushRef="#br0" timeOffset="73095.2036">21067 20493 0,'0'41'46,"0"41"-46,0 0 16,0 41-16,0-1 0,0 83 31,0-123-31,0-42 0,41-40 16</inkml:trace>
  <inkml:trace contextRef="#ctx0" brushRef="#br0" timeOffset="74025.2811">21803 20657 0,'0'0'0,"-41"0"16,1 41 15,40 82-15,0-42-16,0 1 0,0 0 15,0 0-15,0-41 16,40 40-16,1-81 16,164 41-1,-123-41-15,0 0 16,-1-41-16,-81 1 16,82-42-16,-82 41 15,0-41-15,41 0 16,-41 0-16,0 1 15,0 40 1,0 82 15,0 40-31,0 42 16,0-41-16,0 0 16,0-41-16,41 0 31,0 40-31,41-81 15,0 0-15,-42-41 16,42 1-16,-82-1 16,41-82-1,-41 82-15,0-41 16,0 41-16,0 0 0,0-40 16,-163 40-1,81 41 1,0 0-1,82 82-15,-123-1 16,123 1-16,0 41 16,0-41-16,0-1 15,41 1-15,0-41 16,0-41-16,82 0 16,-42 0-1,1 0-15,0 0 16,0-82-16,0 41 0,-1-40 15,-81 40 1,41 0 0,41-41-16,-82 0 15,0 41 1,0 164 46,0-41-62,0-41 16,0 0-16,0 0 16,0 40-1,0-40 1,-41-41 15,-41 0-31,82-82 16</inkml:trace>
  <inkml:trace contextRef="#ctx0" brushRef="#br0" timeOffset="74400.6524">23481 20902 0,'81'0'15,"1"0"-15,-82 82 16,0 41 0,0-41-1,0-41 1,0-82 15,82 0-15,-82 0-16,41-82 15,-41 82-15,0 0 16,82 41 0,-82 41 15,0 41-31,0 0 16,163 0-1,-40-82-15,0 0 16,-82 0-16</inkml:trace>
  <inkml:trace contextRef="#ctx0" brushRef="#br0" timeOffset="74795.6692">19390 23520 0,'0'0'0,"82"0"31,40 0-31,1 0 15,0 0-15,-41 0 0,-41 0 16</inkml:trace>
  <inkml:trace contextRef="#ctx0" brushRef="#br0" timeOffset="74931.7396">19635 23807 0,'0'40'16,"82"-40"-1,41 0-15,0-40 16,-42 40 0</inkml:trace>
  <inkml:trace contextRef="#ctx0" brushRef="#br0" timeOffset="75158.5998">20822 23643 0,'0'0'0,"41"0"32,81 0-17,1 41-15,0-41 0,-1 0 16,1 0-16</inkml:trace>
  <inkml:trace contextRef="#ctx0" brushRef="#br0" timeOffset="75360.1953">22253 23357 0,'82'-41'16,"-41"41"0,41 0-16,-41 0 15,41 0-15,-41-82 16,40 82 0</inkml:trace>
  <inkml:trace contextRef="#ctx0" brushRef="#br0" timeOffset="75652.5332">22826 23029 0,'0'0'0,"0"-41"16,-41 41 0,-41 0-1,41 0 1,41 41 0,0 0-16,0 41 0,0 41 15,0 0 1,0-1-16,41 1 0,-41 0 15,0-1-15,41 1 16,-41-41 0,0-41-16,0 0 0,-41-41 15,-40 0 1,40 0 0,-41 0-16,41 0 15,-41 0 1</inkml:trace>
  <inkml:trace contextRef="#ctx0" brushRef="#br0" timeOffset="75925.4179">22499 23643 0,'82'0'31,"-41"0"-31,40 0 16,206 0-1,-246 0-15,81 0 16,1-41-16,-82 41 15</inkml:trace>
  <inkml:trace contextRef="#ctx0" brushRef="#br0" timeOffset="76208.5568">23481 23275 0,'0'0'0,"-82"0"0,82-82 31,-41 123 0,41 0-31,0 0 0,-41 81 16,41 1-16,0 0 16,0-41-16,0-1 15,0 1-15,0-41 16,41-41-16,-41 82 15,41-82-15,0 0 32,-41-41-32,81-41 15</inkml:trace>
  <inkml:trace contextRef="#ctx0" brushRef="#br0" timeOffset="76604.1312">23562 23520 0,'0'0'0,"0"-82"0,82 1 31,-41 81-15,0 0 0,-41 81-1,82-81-15,-82 82 16,0-41-16,0 41 16,0-41-1,0-82 32,82-41-47,-82 41 16,41-41-16,-41 1 15,81-1-15,-81 0 16,0 0 0,0 164 15,0 0-16,0 0-15,0-1 16,0 1-16,0-41 16,0 41-16,0 0 15,41-82 1</inkml:trace>
  <inkml:trace contextRef="#ctx0" brushRef="#br0" timeOffset="76825.9056">24421 22948 0,'0'-82'15,"0"164"1,0-42 0,41 42-16,-41 0 15,0 0-15,0 41 16,0 40-1,0-81-15,0 0 16,-41 0-16,-40-1 0,40-81 16</inkml:trace>
  <inkml:trace contextRef="#ctx0" brushRef="#br0" timeOffset="77294.869">21967 25156 0,'0'0'0,"-164"0"0,42 0 16,40 0-16,41 0 16,82 0 30,122 0-46,83 0 0,40-40 16,1-42 0,-1 0-16,41 0 0,41-41 15,-40 42-15,-42 81 16,-81-123-16,81 82 16,-245 41-1,0 0 1</inkml:trace>
  <inkml:trace contextRef="#ctx0" brushRef="#br0" timeOffset="77744.3031">23685 25116 0,'0'-41'32,"82"0"-17,-41 41-15,41 0 16,40-82-16,1 82 15,0 0-15,40-82 16,42 0 0,-123 82-16,0-82 0,-42 82 15,-40-40 1,0 80 93,0 42-93</inkml:trace>
  <inkml:trace contextRef="#ctx0" brushRef="#br0" timeOffset="79003.3111">24340 4172 0,'0'0'0,"41"0"47,40 0-32,42-41-15,-41 41 16,0 0-16,-1 0 16,1 0-1</inkml:trace>
  <inkml:trace contextRef="#ctx0" brushRef="#br0" timeOffset="79214.0133">24381 4581 0,'0'0'0,"40"0"62,42 0-62,0 0 16,41 0-16,40 0 15,-81-41 1</inkml:trace>
  <inkml:trace contextRef="#ctx0" brushRef="#br0" timeOffset="79745.664">25976 3927 0,'0'0'0,"0"-41"15,-41 41 32,-41 41-31,82 0-16,-82 81 15,82-40-15,0 41 16,0 0-16,0 40 16,41-122-1,0-41-15,41 82 16,0-82-1,0-41 1,-82 0-16,81-41 16,-81 1-16,123-42 15,-123 0-15,0 41 16,41 1-16,-41-1 16,0 41-16,0-41 15,0 41-15,0 0 16,-82 41-16,41 0 15,0 0-15,-40 0 16,40 0-16,-41 0 16,0 41-1,82 0-15,-41 41 16,41-41-16,-82 81 16,41-81-1</inkml:trace>
  <inkml:trace contextRef="#ctx0" brushRef="#br0" timeOffset="80144.116">24217 6299 0,'0'0'0,"-82"0"15,164 0 17,41 0-17,81-41 1,-40 41-16,81-122 0,287-1 31,-246 123-31,-40-123 0,-42 123 16,-40-82-16,-82 82 15,-41-81 1,-82 81 31,0 41-47</inkml:trace>
  <inkml:trace contextRef="#ctx0" brushRef="#br0" timeOffset="80460.5646">24790 6872 0,'0'0'0,"-164"0"0,-122 82 31,163-41-31,41-41 0,41 0 16,82 0 15,123 0-31,81-82 0,41-41 16,83-81-1,-42 81-15,82 41 0,-41 0 16,368-81-1,-408 163-15,-42-123 16,0 123-16,1-286 16,-42-1-16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5:54:4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32685 2168 0,'0'-123'16,"0"82"-16,0-40 15,-82 81 32,41 0-31,41 40-16,0 42 15,0 245 1,0-122-16,0-82 16,0-1-16,0 1 15,0-41-15,0-41 16,0 41-16,0-41 16,0 40-16,-41-40 15,0-41 1,-41 82-1,0-82-15,42 0 16,-1-41-16,-82-82 16</inkml:trace>
  <inkml:trace contextRef="#ctx0" brushRef="#br0" timeOffset="201.3109">31948 2700 0,'0'-41'0,"41"41"31,41 0-31,0 0 16,41 0-16,40-82 16,164 82-1,-204-82-15,0 82 16</inkml:trace>
  <inkml:trace contextRef="#ctx0" brushRef="#br0" timeOffset="706.2614">33503 2127 0,'0'-82'0,"0"0"15,-41 1 1,41 122 31,-82 122-47,82-40 15,0 245 1,0-204-16,0-42 16,0 1-16,0-41 15,0 0-15,0-1 16,0-40-16,123 41 16,-41-41-16</inkml:trace>
  <inkml:trace contextRef="#ctx0" brushRef="#br0" timeOffset="1191.9082">33871 2659 0,'0'0'0,"0"-82"15,41 0 1,41 82-1,-1 0 1,1 41 0,-82 82-1,0-41-15,0-41 16,-82 81 0,42-81-1,121-41 32,-81-82-31,123 1-16,0-42 15,-123 82 1,41-41-16,-41 41 0,0-41 16,0 205 46,-82-41-62,82 41 16,0 40-1,0-122-15,0 41 16,41-82-16,-41 41 16,41-41-16,81 0 15</inkml:trace>
  <inkml:trace contextRef="#ctx0" brushRef="#br0" timeOffset="1423.3999">34853 2250 0,'0'0'0,"41"0"31,81 82-15,-122-1-16,41 1 15,-41 205 1,0-165-16,0 1 16,0 0-16,0-1 15,-41-40-15,-41-41 0,42-41 16</inkml:trace>
  <inkml:trace contextRef="#ctx0" brushRef="#br0" timeOffset="1980.0482">31457 1841 0,'0'0'0,"0"-41"0,0-41 16,0 41-16,0 0 15,-81-41 1,40 82-16,0 0 31,-41 82-31,82 41 16,0 122-16,0 1 15,41 40-15,-41-40 16,82 40-16,-82-123 16,0 124-1,0-164-15,0-42 16,-82 42-16,41-82 16,-41 0-16,41 41 15,-41-82-15,42 41 16,-42-41-1,41 0-15,-82 0 16</inkml:trace>
  <inkml:trace contextRef="#ctx0" brushRef="#br0" timeOffset="2386.6747">30803 4581 0,'0'-81'16,"-41"121"15,41 1-15,-41 41-16,41 0 15,0 0-15,0 40 16,0-81-16,0 0 16,123-41-16,-82 82 15,0-82-15,163-41 16,-163 0 0,-41 0-16,41-40 15,-41-1-15,0 0 16,0 0-16,-41-41 0,-82 83 31,82 40-31,41-41 0,0-41 31</inkml:trace>
  <inkml:trace contextRef="#ctx0" brushRef="#br0" timeOffset="3195.1546">31948 1636 0,'0'0'0,"0"-41"16,0 0 0,0-40-1,0 40 1,0-41-1,0 0 1,-41 82-16,0 0 31,1 41 1,40 41-32,0 0 0,0-1 15,0 42-15,0-82 16,0 0-16,0 0 15,40-41 1,1 0 0,41 0-1,-82-41-15,41-41 16,-41 41-16,0-41 16,0 1-16,0-1 15,0 0 1,0 164 15,0 40-31,0-40 0,0 41 31,0-82-31,0 41 16,82-82 0,-41 0-1,-41-41-15</inkml:trace>
  <inkml:trace contextRef="#ctx0" brushRef="#br0" timeOffset="4156.777">36162 2741 0,'0'-82'16,"0"0"-1,0 41 1,0-41 0,-41 0-1,0 82 1,0 0-1,-41 164 1,82-82-16,0 41 0,-41-82 16,41-1-16,0 42 15,41-82 17,41 0-17,41-41 1,-123 0-16,82-40 15,-82-42-15,0 0 16,81-40-16,-81-1 16,0 0-16,0 42 15,0 40-15,0 41 16,-41 41-16,41 82 31,0 40-31,0 1 16,0 41-1,0 40-15,0-40 0,0-41 16,41 40-16,-41-81 16,82 0-16,-82-41 15,123-41 1</inkml:trace>
  <inkml:trace contextRef="#ctx0" brushRef="#br0" timeOffset="4521.2201">36612 2618 0,'0'0'0,"81"0"47,-81 41-47,0 0 16,41 0-16,-41 81 31,0-81-31,41-82 47,41-81-32,-82 81-15,41-41 16,-41 0-16,0 123 47,0 41-47,0-41 0,0 0 15,0 40-15,0-40 16,82 41 0,-41-82-16,41 0 15,-1 0-15</inkml:trace>
  <inkml:trace contextRef="#ctx0" brushRef="#br0" timeOffset="4701.5716">37675 2659 0,'0'-41'15,"123"41"1,-41 0-16,-41 0 16,40 0-1,-40 0 1</inkml:trace>
  <inkml:trace contextRef="#ctx0" brushRef="#br0" timeOffset="4841.0422">37757 2822 0,'41'0'47,"82"0"-47,-1 0 0,206 0 16</inkml:trace>
  <inkml:trace contextRef="#ctx0" brushRef="#br0" timeOffset="5467.961">40702 1841 0,'0'0'0,"0"-82"15,0 0 1,0 41 0,-81 123 31,81 41-47,0 40 15,0 42 1,0-1-16,0 83 0,0-83 0,0-40 15,0-41 1,0-1-16,0 1 16,0-41-16,-82 0 0,82-41 15,-82-41-15,41 40 16,-41-40-16,41 0 16,-81 0-1,81-40-15,-41-83 16</inkml:trace>
  <inkml:trace contextRef="#ctx0" brushRef="#br0" timeOffset="5866.4377">40293 4581 0,'0'82'78,"0"0"-62,0 0-16,0 40 15,123-81 1,-41-41 0,-41 0-16,0 0 0,40-81 15,-81-1-15,41-41 16,-41 41-16,0 0 16,0 1-16,0-1 15,-41 41 1,-81 41-16,40-82 0,41 82 15,-41-41-15,82-82 16</inkml:trace>
  <inkml:trace contextRef="#ctx0" brushRef="#br0" timeOffset="6495.4533">41193 1473 0,'0'-41'16,"0"-41"-1,0 0 1,0 0-1,-41 0 1,0 82 0,-40 41-1,81 82-15,-82 0 16,82-1-16,0-40 0,0 0 16,0-41-1,41-41 1,0 0-16,81 0 15,-40-123 1,-82 82 0,0 0-16,0-40 15,0-42-15,0 82 16,0 123 15,-41 0-31,41-1 16,0 42-16,0-41 15,41 0-15,-41-41 16,41 81-16</inkml:trace>
  <inkml:trace contextRef="#ctx0" brushRef="#br0" timeOffset="6923.6168">42093 2372 0,'0'0'0,"0"-81"0,0-83 31,82 164-31,-82-41 15,-41 41 17,0 41-17,41 41-15,-82 41 16,82-1-16,0 1 16,-81 41-1,81-42-15,0 1 0,0-41 16,0 0-16,0-41 15,0 40-15,-82-40 16,-41 82-16,82-123 16,0 0-16,-41 0 15,41-41-15,-40-41 16</inkml:trace>
  <inkml:trace contextRef="#ctx0" brushRef="#br0" timeOffset="7041.337">41357 3027 0,'0'-41'15,"204"41"1,-81 0 0,41-123-16,-1 123 15,1-81-15,-82 81 16,0-82-16</inkml:trace>
  <inkml:trace contextRef="#ctx0" brushRef="#br0" timeOffset="7291.1096">42625 2291 0,'0'-41'31,"0"0"-31,0 123 63,-123-1-63,123 42 15,0 41-15,-41 40 0,41-81 16,0 0-16,0-41 16,0-1-16,82 1 15,-82 0-15,123-82 16</inkml:trace>
  <inkml:trace contextRef="#ctx0" brushRef="#br0" timeOffset="7731.8887">43034 2782 0,'0'-82'16,"0"41"0,-82 41 30,0 82-30,82-1-16,-81 42 16,81-41-16,0 0 15,0-41-15,0 40 16,41-81 0,-1 0-1,42 0 1,-82-40-16,82-1 15,-82-82-15,82 41 16,-82-41-16,0 42 16,0 203 15,0 1-15,0-41-16,0 0 15,0-1-15,0-40 16,0 0-16,82 41 15</inkml:trace>
  <inkml:trace contextRef="#ctx0" brushRef="#br0" timeOffset="7941.2117">43525 2986 0,'82'82'31,"0"-82"-15,-1 0-16,-40 0 16,0 0-16,82-41 15</inkml:trace>
  <inkml:trace contextRef="#ctx0" brushRef="#br0" timeOffset="8408.4388">44384 2618 0,'0'0'0,"41"-41"16,41 41-1,-41 0 1,-41 82 0,0 0-16,0-1 15,0 1-15,0-41 16,0 0-16,0 41 16,41-123 30,-41 0-46,81-82 16,-81 42-16,82-1 16,-82 0-16,0 41 15,0 123 32,0 0-47,0-1 16,-41 42-1,41-82-15,0 41 16,41-82-16,41 0 31,-41 0-31</inkml:trace>
  <inkml:trace contextRef="#ctx0" brushRef="#br0" timeOffset="8640.6322">45038 2372 0,'0'0'0,"0"-40"16,82 40 15,-82 40-31,82 42 0,-82 0 16,82 41-16,-82 0 15,0-1-15,0 124 31,-41-165-31,41 42 0,-82-82 16,0 0 0</inkml:trace>
  <inkml:trace contextRef="#ctx0" brushRef="#br0" timeOffset="9171.5444">46143 2904 0,'0'0'15,"0"-82"-15,0 42 32,0-42-32,-41 82 31,-41 0-16,41 82-15,-40-1 16,81 1-16,-82 41 16,82-41-16,0-1 15,0 1-15,0-41 16,0 0 0,82-41-16,-1 0 15,1 0-15,-41-82 16,41-40-1,-82-1-15,123-41 16,-123-81-16,81 81 16,-81 82-16,0 1 15,0 40 1,0 122 31,-40 42-47,40 0 15,0 41-15,-41-42 0,41 1 16,0-41-16,0 0 16,0 81-1,0-122-15,41-41 16</inkml:trace>
  <inkml:trace contextRef="#ctx0" brushRef="#br0" timeOffset="9507.52">46757 2659 0,'0'0'0,"0"-41"16,40 82 15,-40 41-15,0 40-16,0-40 0,0-41 16,0 0-1,0 41-15,82-82 47,-82-82-47,123 41 16,-82-123-1,-41 287 32,0-82-47,0 0 16,82 41-1,0-82-15,-42 0 16,1 0 0,-41-82-16</inkml:trace>
  <inkml:trace contextRef="#ctx0" brushRef="#br0" timeOffset="10908.1956">12108 3518 0,'-81'-41'15,"122"41"48,40 0-63,1-82 15,0 82-15,82 0 16,-83 0 0,1 0-1,-123 0 17,-81 0-17,40 0 1,41 0 15,41 82 0,0-41-15,0 0-16,0 41 16,0-1-1,0 1-15,0 0 16,-41-41-16,41 0 15,-82-41 1,41 0 0,-41 0-1,1-41 1,-1 41 0,164 0 30,-41 0-30,40 0-16,1 0 16,41 0-16,0 0 15,122 0 1</inkml:trace>
  <inkml:trace contextRef="#ctx0" brushRef="#br0" timeOffset="11092.5972">13254 3722 0,'82'0'47,"-1"0"-32,-40 0-15,41 0 16</inkml:trace>
  <inkml:trace contextRef="#ctx0" brushRef="#br0" timeOffset="11233.6134">13254 4009 0,'0'0'0,"41"0"16,41 0-1,40 0-15,1 0 16</inkml:trace>
  <inkml:trace contextRef="#ctx0" brushRef="#br0" timeOffset="11808.0749">11658 8672 0,'0'0'0,"41"0"47,41 0-47,0 0 15,41 0-15,-41 0 16,-1 0-16,-40 0 16,0 0-16</inkml:trace>
  <inkml:trace contextRef="#ctx0" brushRef="#br0" timeOffset="12051.8848">11863 8672 0,'-41'0'16,"41"41"-1,0 0 1,0 40-16,0 42 15,0 0-15,0 0 16,0-1-16,0 1 16,0 0-16,0 40 15,0-81 1</inkml:trace>
  <inkml:trace contextRef="#ctx0" brushRef="#br0" timeOffset="12225.2268">11413 9572 0,'41'82'63,"82"-82"-48,-42 0-15,83 0 16,41 0-16,81 0 15</inkml:trace>
  <inkml:trace contextRef="#ctx0" brushRef="#br0" timeOffset="12441.5647">13581 9326 0,'-82'0'16,"123"0"-1,0 0 1,41 0-16,0 0 16,40-82-16,-81 82 15</inkml:trace>
  <inkml:trace contextRef="#ctx0" brushRef="#br0" timeOffset="12707.9202">13786 9285 0,'-82'0'0,"82"41"16,-41-41 0,82 0 15,41 0-15,-1 0-16,-40 0 0,0 0 15</inkml:trace>
  <inkml:trace contextRef="#ctx0" brushRef="#br0" timeOffset="13153.7518">13581 9694 0,'-82'0'15,"123"0"16,0 0-15,41 0-16,41 0 16,-1 0-16,-40 0 15,0 0-15,0-40 16</inkml:trace>
  <inkml:trace contextRef="#ctx0" brushRef="#br0" timeOffset="13807.4871">15463 8345 0,'0'0'0,"0"-82"0,0 0 15,0 41 1,-82 82 15,82 82-15,0 81-16,-82 83 15,82 40-15,0 82 16,0-164-16,0 42 16,0-42-16,0-40 15,0-83-15,0 1 16,0-41-16,0-41 15,-82-41-15,82 81 16,-81-81-16,40 0 16,-41 0-16,0-40 15,-41 40-15,1-123 16,40 41-16,0 41 16</inkml:trace>
  <inkml:trace contextRef="#ctx0" brushRef="#br0" timeOffset="14339.7061">14890 11412 0,'0'82'16,"0"0"0,-41 41-16,41-1 0,0-40 15,0 0-15,0 0 16,82-41-1,0-41-15,0-41 16,-82 0 0,81-82-16,-81 41 15,0 1-15,0-42 16,-40 41-16,-42 0 16,0 82-1,41 0-15,-41-41 0,82 1 16,0-42-1</inkml:trace>
  <inkml:trace contextRef="#ctx0" brushRef="#br0" timeOffset="14974.8531">15831 8304 0,'0'-41'16,"0"-41"-1,0 41 1,0-41 0,0 41-1,-41 41 1,0 0-16,41 41 15,-82 82 1,82-41-16,0-41 0,0 0 16,41 40-1,0-81 1,0 0 0,-41-41-1,41 41 1,-41-122-16,0 81 15,0 0-15,0 0 16,0 123 15,0 0-31,0-1 16,0 1 0,0 0-16,0-41 0,82-41 15,40 82-15,-40-82 16,0 0-16</inkml:trace>
  <inkml:trace contextRef="#ctx0" brushRef="#br0" timeOffset="16691.6775">17754 8754 0,'0'-41'0,"-41"41"47,41 122-47,0 1 16,0 0-16,0 0 16,-82-1-16,82 124 31,0-164-31,0-42 0,0 1 15,-41-41-15,41 82 16,-41-82 0,-41 0-1,41-41 1,41 0-16,0-40 16,-81-1-16,81-41 15</inkml:trace>
  <inkml:trace contextRef="#ctx0" brushRef="#br0" timeOffset="17075.6422">17426 8631 0,'0'-41'0,"0"0"46,164 41-46,40 0 16,410-82 0,-287 82-16,1-82 0,-1 82 15,0 0 1,41 0-16,41 0 0,-81-122 16,285 122-1,-408 0-15,-83 0 16,-81-41-16,-82 41 94,-40 0-94,-1 0 15</inkml:trace>
  <inkml:trace contextRef="#ctx0" brushRef="#br0" timeOffset="17809.8624">18654 9163 0,'0'-41'0,"0"0"15,-41 0 17,41-41-17,-82 82 1,-41 123 0,123-41-16,-41-1 15,41 1-15,0 0 16,0 0-16,0 0 15,0-41 1,0 0-16,82-41 31,41-164-15,-123 82-16,41 0 16,-41 0-16,0 1 15,0-1-15,0-41 16,0 164 15,0 41-15,0 0-16,0-1 15,0 1-15,0 41 16,0-41 0,81-82-16,-81 123 0,123-123 15</inkml:trace>
  <inkml:trace contextRef="#ctx0" brushRef="#br0" timeOffset="17996.0967">19226 9285 0,'82'0'47,"41"0"-32,-1 0-15,1 0 16,0 0-16,-41 0 16</inkml:trace>
  <inkml:trace contextRef="#ctx0" brushRef="#br0" timeOffset="18425.7594">20208 9081 0,'0'-41'16,"82"41"-16,41-41 16,-83 41-1,1 0-15,41 0 16,-82 82 0,0-41-16,0 41 15,-82-42-15,82 1 16,-81-41-16,81 82 15,40-205 17,1 123-17,-41-122-15,82 81 16,-82-41-16,82 0 16,-82 0-1,0 123 16,0 82-31,-41 41 32,41-83-32,41-40 0,0-41 15,41 82-15,0-82 16,-1 0 0</inkml:trace>
  <inkml:trace contextRef="#ctx0" brushRef="#br0" timeOffset="18936.2036">16608 10635 0,'0'0'0,"-82"0"0,-40-41 16,81 41-16,123 0 62,40 0-46,83 0-16,122 0 15,82 0-15,0 0 0,859 0 32,-450-122-32,1 122 0,-42 0 15,-245 0-15,-1 0 16,-203-82-16,-83 82 15,-163-41 1,-41 41-16,-41-41 16,0 0 31,-82 41-32</inkml:trace>
  <inkml:trace contextRef="#ctx0" brushRef="#br0" timeOffset="19492.5091">17058 11372 0,'41'0'0,"-41"-41"16,0-41 0,0 0-1,0 205 32,0 40-47,0 1 0,0 122 31,0-122-31,0 0 0,0-1 16,0-81-16,0 0 16,0-41-1,-82-41 17,-81-41-17,122 0-15,0-41 16,-41 0-16,82 41 15,-82-40-15,82-42 16</inkml:trace>
  <inkml:trace contextRef="#ctx0" brushRef="#br0" timeOffset="19751.228">16854 11535 0,'81'-41'32,"1"41"-17,82-82-15,40 82 16,83-81-16,-1 81 16,-40 0-16,244-82 15,-285 82 1,0 0-16,-83 0 0,-81 0 15</inkml:trace>
  <inkml:trace contextRef="#ctx0" brushRef="#br0" timeOffset="20299.3673">17835 12067 0,'0'-82'15,"0"0"1,0 0 0,-41 82 15,-81 0-15,40 41-1,82 0-15,-41 82 16,41-41-16,0 0 15,0-1-15,0-40 0,0 0 16,41-41 15,41-41-15,-41-81 0,-41 40-1,0 0-15,0 0 16,81 0-16,-81 123 47,0 41-47,0 41 15,-40 0-15,40-42 0,0 1 32,40-82-32</inkml:trace>
  <inkml:trace contextRef="#ctx0" brushRef="#br0" timeOffset="20492.2066">17999 12108 0,'41'0'15,"82"0"1,-82 0-16,40 0 0,1 0 15,0 0-15,-41 0 16</inkml:trace>
  <inkml:trace contextRef="#ctx0" brushRef="#br0" timeOffset="20942.2299">18694 11944 0,'0'-82'16,"41"41"0,41 41-16,-41 0 31,-41 82-15,0 0-16,-41 0 15,41 41-15,-41-1 16,41-81-16,0 0 15,0-123 32,123 41-47,-123-40 16,41-1-16,-41-41 16,41 82-1,-41 164 32,0 0-47,0-1 0,0 1 16,41-82-1,0 41-15,40-82 16,-40 0-16,41-82 16,-41 0-16,-41-41 15</inkml:trace>
  <inkml:trace contextRef="#ctx0" brushRef="#br0" timeOffset="23921.8162">20372 11740 0,'41'0'63,"-1"0"-63,42 0 0,0 0 15,123 0 1,-124 0-16,1 0 16</inkml:trace>
  <inkml:trace contextRef="#ctx0" brushRef="#br0" timeOffset="24174.9973">20863 11412 0,'0'-81'0,"0"122"31,0 40-16,0 1-15,0 41 16,0 163 0,0-163-16,0-41 15,0 0-15,0-1 16,0 1-16,0-41 16</inkml:trace>
  <inkml:trace contextRef="#ctx0" brushRef="#br0" timeOffset="24552.2456">21681 11576 0,'0'-41'15,"-41"123"48,41 41-63,0-1 15,0 1-15,0 0 0,0 0 16,0-1-16,0 1 16,0-41-16,0 40 15,0-81-15,0 0 31,-82-41 1,41 0-32,-41 0 15,82-82 1,-82 82 0,82-163-16</inkml:trace>
  <inkml:trace contextRef="#ctx0" brushRef="#br0" timeOffset="24934.2848">21558 11576 0,'0'0'0,"0"-41"31,41 41-15,122-41 0,83 41-16,-42 0 15,410-82 1,-205-81-16,-41 163 0,41 0 16,-81-82-16,-1 82 15,-123 0 1,-40-41-16,-123 41 0,-41-82 31,0 123 32,-82-41-48</inkml:trace>
  <inkml:trace contextRef="#ctx0" brushRef="#br0" timeOffset="25759.8871">22581 12108 0,'0'-82'15,"0"0"1,-82 82-16,41 0 16,-41 0-1,41 0 1,41 82-16,-82 41 15,82-1-15,0 1 16,0 0-16,0-41 16,0-1-16,0-40 15,41 41-15,41-82 16,0 0 0,0 0-1,-82-123-15,41 42 16,-41-1-16,0 0 15,0 0-15,0-40 16,0-1 0,-41 164 15,41 41-15,0 40-16,0 1 15,0-41-15,0 0 0,0-1 16,0-40-16,41 0 15,81-41 1,-81 0-16,41 0 16</inkml:trace>
  <inkml:trace contextRef="#ctx0" brushRef="#br0" timeOffset="25953.798">23112 12435 0,'41'0'47,"41"0"-47,0 0 16,0 0-16,0 0 15,-42 0-15,-40-41 16</inkml:trace>
  <inkml:trace contextRef="#ctx0" brushRef="#br0" timeOffset="26598.1379">24299 12108 0,'0'-41'16,"0"0"0,0-41-1,0 0-15,-82 82 32,0 0-17,82 41-15,-123 287 31,123-206-31,0 1 16,0-41-16,0-41 16,0 40-1,41-40-15,0-41 16,82-81 0,-123-1-1,41-123 1,41 83-16,-82-1 15,0 0 1,0 164 15,0 82-31,0-1 16,-41 1-16,41-41 16,0 0-16,0 0 15,41-1 1,40-81-1,1 0-15</inkml:trace>
  <inkml:trace contextRef="#ctx0" brushRef="#br0" timeOffset="26952.0424">24790 12353 0,'40'0'62,"42"0"-46,0 0-16,0 0 16,0-82-16,81 82 15,-163-81 1</inkml:trace>
  <inkml:trace contextRef="#ctx0" brushRef="#br0" timeOffset="27685.9187">24994 12026 0,'0'-82'0,"0"41"31,0 123 0,0 82-15,0-42-16,0 1 15,0 0-15,0 0 16,0-1-16,0-40 16,0-41-16</inkml:trace>
  <inkml:trace contextRef="#ctx0" brushRef="#br0" timeOffset="28151.1524">25608 12067 0,'82'-82'0,"-82"41"16,81 0-1,1 41-15,-41 0 16,41 41 0,-82 41-16,0 41 15,0-41-15,0-1 16,-41 42-16,41-41 16,-123-41-16,123 0 15,0-82 16,82-41-15,-82-41-16,82-163 16,41 163-1,-123 41-15,0 205 47,0 0-31,0 0-16,0-42 15,0 1-15,0-41 16,40-41-16,-40 41 16,82-41-16,0-41 15,-82 0-15</inkml:trace>
  <inkml:trace contextRef="#ctx0" brushRef="#br0" timeOffset="28662.9171">24830 11290 0,'0'-82'31,"0"41"16,41 41-31,41 0-16,245-82 31,-163 82-31,0 0 0,-1 0 16,-40 0-16,-41 0 15,-41 0 1</inkml:trace>
  <inkml:trace contextRef="#ctx0" brushRef="#br0" timeOffset="29843.684">26017 9326 0,'0'0'0,"0"-41"0,0-40 0,-41 81 15,41-41-15,-41 41 16,-41 0-1,-41 41 1,42-1-16,81 42 16,-41 123-1,41-123-15,0-41 16,0-1 0,41-40-16,40 0 15,-40 0 1,41 0-1,0-81 1,-82-1 0,123 41-16,-123-41 15,0 0-15,0-40 0,0-1 16,0 0-16,0 0 16,0 83-16,0-1 15,0 82 48,0 81-63,0-40 15,0 0-15,0 0 16,0-1-16,41 1 16,-41-41-16,40 0 15,-40 0-15,82-41 16,-41 0-1,0 0 1,-41-41-16,82 0 16,-82 0-16,0-41 15,41 42-15,-41-1 16,0-41 0,0 123 15,82 81-31,-82-81 15,0 0-15,0 41 16,0 0 0,41-82 15,-1-41-15,42 0-16,-82 0 15,82-82-15,-82 42 16,0 40-16,41 41 15,-41 122 17,0-40-32,0 123 31,41-205-31,0 41 16,41-41-16,40 0 0,-40 0 15,-41 0-15,-41-41 16,82-41-16</inkml:trace>
  <inkml:trace contextRef="#ctx0" brushRef="#br0" timeOffset="31088.0744">14358 15544 0,'-81'-82'0,"203"82"47,1-82-31,0 82-16,-1-41 16,1 41-16,-41 0 0,-41 0 31</inkml:trace>
  <inkml:trace contextRef="#ctx0" brushRef="#br0" timeOffset="31232.744">14645 15748 0,'0'0'0,"-82"0"16,123 0 15,41 0-31,40 0 15,42-41-15,-41 41 16</inkml:trace>
  <inkml:trace contextRef="#ctx0" brushRef="#br0" timeOffset="31658.0127">16485 14767 0,'0'0'0,"0"-41"0,0 0 15,0-41 1,0-41 0,-81 82-1,40 82 16,41 41-15,0 82-16,0 40 16,0 1-16,0-1 15,0 42-15,0-42 16,41 42-16,-41-83 16,0-40-1,0-41-15,-41 41 0,41-42 16,-82-40-16,0 41 15,41-82-15,0 41 16,-41-41-16,1 0 16,-1-41-16,0 0 15,41 41 1</inkml:trace>
  <inkml:trace contextRef="#ctx0" brushRef="#br0" timeOffset="32060.2222">16199 17344 0,'-82'122'47,"82"-40"-47,0 0 16,-82 0-16,82 40 15,0-40-15,41-82 16,-41 82-16,123-82 16,-41 0-16,0-41 15,-82 0 1,122-41-16,-122 1 15,0-1-15,0-41 16,0 82-16,-40 0 0,-42-40 31,41 81-31,41-82 32</inkml:trace>
  <inkml:trace contextRef="#ctx0" brushRef="#br0" timeOffset="32655.8286">17222 14276 0,'0'-82'15,"0"41"1,0-41 0,-82 82 15,82 82-31,-82 163 31,41-245-31,41 82 16,41-82 15,41 0-15,0 0-1,-82-82-15,0 42 16,0-42-16,0 41 16,0 0-16,0 164 46,0-1-46,0 1 16,41 41 0,81-123-1,-40-41-15</inkml:trace>
  <inkml:trace contextRef="#ctx0" brushRef="#br0" timeOffset="33242.8778">19349 14562 0,'0'-41'16,"0"123"30,-41 41-46,41 40 16,0 1-16,0 81 16,0-40-16,0 40 15,0-163 1,0 0-16,0 0 0,0-41 16,-41-41-1,0-41 1,41-82-1,-82 0-15,82 1 16,0-42-16</inkml:trace>
  <inkml:trace contextRef="#ctx0" brushRef="#br0" timeOffset="33616.638">19308 14767 0,'0'-41'31,"41"41"-15,41-82-16,40 82 16,42 0-16,204-41 15,-163 41 1,81 0-16,1-82 15,40 82-15,123-123 16,0 123-16,-123-81 16,-41 81-16,-81 0 15,-42 0-15,42-82 0,-82 82 16,-41 0-16</inkml:trace>
  <inkml:trace contextRef="#ctx0" brushRef="#br0" timeOffset="34246.9605">20740 15298 0,'0'-41'0,"0"1"16,0-83-1,-41 123-15,41-41 16,-82 41-16,0 0 15,0 41 1,82 0 0,0 41-16,-40-1 15,40 1-15,0 41 16,0-82-16,0 0 16,0 0-1,40-41-15,1 0 16,41 0 15,-82-82-31,41 41 0,-41-41 16,0 0-16,0 0 15,0 1-15,0 40 16,0 123 15,0-42-15,0 1-16,0 0 15,0 41-15,0-41 16,41-41 0</inkml:trace>
  <inkml:trace contextRef="#ctx0" brushRef="#br0" timeOffset="34442.882">20985 15298 0,'123'0'31,"-41"0"-15,40 0-16,83 0 16,-82-81-1,-82 81-15</inkml:trace>
  <inkml:trace contextRef="#ctx0" brushRef="#br0" timeOffset="34897.0865">21926 15012 0,'41'-41'0,"41"41"15,0 0 1,-1 0-1,-81 41 1,41 0 0,-41 41-16,0-41 0,0 40 31,-41 1-31,41-164 47,0 42-32,82-1-15,41-82 16,-123 41 0,41 82-16,-41-41 15,-41 123 17,41 41-32,-41-82 15,41 0 1,0 40-16,123-81 31,-82 0-31,81 0 31</inkml:trace>
  <inkml:trace contextRef="#ctx0" brushRef="#br0" timeOffset="35363.8083">18940 16607 0,'0'0'0,"-246"82"16,83-82-1,122 0 1,164 0 15,40-41-31,1 41 16,81 0-16,83-82 15,40 82-15,82-81 16,163 81-16,655-164 31,-695 41-31,-123 123 0,-123-82 16,-163 82-16,-41 0 16,-82 0-1,-82 0 16,-41 82-15,0-82-16</inkml:trace>
  <inkml:trace contextRef="#ctx0" brushRef="#br0" timeOffset="35927.5064">18899 17180 0,'0'123'47,"0"-1"-47,0 1 15,0 0-15,0 0 0,0-1 16,0 1-16,0-41 16,0-41-1,0 0-15,-41-41 0,41 81 16,-41-81-1,-41 0 1,82-40 0,-81-1-16,81 0 15,-41-41-15,41 0 16,0 41-16,0 0 16</inkml:trace>
  <inkml:trace contextRef="#ctx0" brushRef="#br0" timeOffset="36158.1636">18940 17262 0,'82'-41'16,"40"41"-1,42 0-15,41-82 16,-42 82-16,164 0 16,-245 0-16,0 0 15,0 41-15,0-41 16</inkml:trace>
  <inkml:trace contextRef="#ctx0" brushRef="#br0" timeOffset="36715.5127">19513 17957 0,'0'0'0,"0"-123"16,-41 123 0,41-40-1,-41 40-15,0 0 16,-41 40-1,82 1 1,-82 0-16,82 41 0,0 41 16,-41-82-1,41 0 1,0 40-16,41-81 16,41 0-1,-82-81 1,41 81-16,-41-82 15,0 41-15,0 0 16,0-41-16,0 41 16,0 82 15,0 41-15,0 41-16,-41 40 15,41-81-15,0-41 16</inkml:trace>
  <inkml:trace contextRef="#ctx0" brushRef="#br0" timeOffset="36916.2046">19717 18080 0,'82'0'47,"0"0"-47,-41 0 0,0 0 15,40 0 1</inkml:trace>
  <inkml:trace contextRef="#ctx0" brushRef="#br0" timeOffset="37359.188">20372 17834 0,'0'-40'31,"81"40"-15,-40 0-16,-41 40 15,0 42 1,0-41-16,0 0 16,0 0-16,0 41 15,0-41 1,41-82 31,-41-41-47,82 41 15,-82 0-15,82-41 16,-82 41-16,0 1 16,0 80 31,0 42-47,0 41 0,41 41 31,0-164-31,41 81 15,-1-81-15,1 0 16</inkml:trace>
  <inkml:trace contextRef="#ctx0" brushRef="#br0" timeOffset="37614.9034">22049 17507 0,'41'0'47,"41"0"-32,-1 0-15,1 0 16,-41 0-16,0 0 15,41 0-15,-41-41 16</inkml:trace>
  <inkml:trace contextRef="#ctx0" brushRef="#br0" timeOffset="37877.4054">22253 17221 0,'-81'-82'16,"81"123"15,0 0-31,0 41 16,40 122-1,-40-81-15,0 0 16,0-1-16,0-40 0,0 0 15,0-41 1</inkml:trace>
  <inkml:trace contextRef="#ctx0" brushRef="#br0" timeOffset="38335.6348">23521 17139 0,'0'-41'31,"-81"41"-15,81-41 15,-41 41-15,41 82 31,0 41-47,0 0 15,0-1-15,0 1 0,0 0 16,0-1-1,0 1-15,0-82 16,0 41 0,-82-82-1,0 0 1,82-41 0,-82 41-16,82-41 15,0 0-15,0 0 16,0-82-16</inkml:trace>
  <inkml:trace contextRef="#ctx0" brushRef="#br0" timeOffset="38574.9121">23317 17057 0,'0'-41'15,"82"41"-15,0-81 16,81 81-16,42 0 16,40-82-16,-81 82 15,122 0 1,-40-82-16,-124 82 16,-40 0-16,-41 0 15</inkml:trace>
  <inkml:trace contextRef="#ctx0" brushRef="#br0" timeOffset="39083.8137">24381 17425 0,'-41'0'31,"41"-40"-31,122 40 16,-81 0-16,41 0 16,0 40-1,-82 1-15,0 41 16,0 0-16,0 41 15,-41-1 1,41-81-16,0-82 47,0-40-31,0-1-16,123-41 15,-123 0-15,81 1 0,-81 81 16,0 163 31,0-40-47,0 0 15,0-41 1,0 0-16,0 41 16,82-82-16,-41 0 15,82 0 1,-123-82-16</inkml:trace>
  <inkml:trace contextRef="#ctx0" brushRef="#br0" timeOffset="39994.4976">24749 5563 0,'-41'0'15,"0"0"-15,0 0 16,123 0 31,40 0-47,83 0 0,40 0 16,83 0-16,40 0 15,-41 0-15,0 0 16,1-82-16,-42 82 15,-81 0-15,-42-41 16</inkml:trace>
  <inkml:trace contextRef="#ctx0" brushRef="#br0" timeOffset="40262.8369">27898 5072 0,'0'-82'16,"0"205"46,0-41-62,0 41 16,0-1-16,0-40 15,0 0-15,0 0 16,0 0-16,0-1 16</inkml:trace>
  <inkml:trace contextRef="#ctx0" brushRef="#br0" timeOffset="40801.8968">28144 4868 0,'0'0'0,"0"-82"16,-82-82 0,0 123-1,41 41-15,0-81 0,-40 81 16,40 0-16,-82 81 15,82 1 1,-41 41-16,82 40 16,-122 83-16,122-42 15,0 42-15,0-42 16,0-40 0,81 41-16,1-83 0,-41 1 15,41-82-15,0-41 16,81 82-1,-81-82-15,0 0 16,41-41-16,-41 0 16,-1-41-16,1 0 0,41 0 15,0-245 1,-42 123-16,-81-1 16,0-40-16,0 81 15,0 41-15,-163-40 16,81 163-1,-41-82-15,1 82 16,40 0-16,0 0 16,41 0-1,41 82-15,0 0 16,-82-1-16,82 83 16,-41-41-16</inkml:trace>
  <inkml:trace contextRef="#ctx0" brushRef="#br0" timeOffset="41438.4467">27039 15953 0,'0'0'0,"-40"0"16,-42 0-16,123 0 47,81 0-47,83 0 15,40 0-15,42-41 16,-1 41-16,-41-82 16,42 82-16,40-82 15</inkml:trace>
  <inkml:trace contextRef="#ctx0" brushRef="#br0" timeOffset="41775.8479">29862 15298 0,'0'-81'31,"123"81"-31,-41 0 15,-42 0-15,42 0 16,-41 40 0,-41 42-16,0-41 15,0 0-15,-82 82 16,1-41-16,-1-41 16,0 40-16,41-40 15,123-41 16,41 0-15,-1 0-16,1 0 16,41-82-16,-42-40 0,-40 81 15,0-41-15</inkml:trace>
  <inkml:trace contextRef="#ctx0" brushRef="#br0" timeOffset="42149.5305">30639 14603 0,'0'0'0,"-122"-41"0,40 41 16,0-82-16,0 82 15,0-82-15,-40 82 16,-1 0-16,0 0 16,-81 123-16,81-41 15,0 82-15,41 40 0,1 82 16,81 1-16,0-1 15,0-81-15,40-1 16,83-81-16,0 0 16,81-42-16,1-81 15,40 0 1,-81 0-16,-41 0 0,-1-122 16,-40 40-16,0-41 15,0-245 1,-82 204-16,0 42 15,-41 40-15,0 0 16,-41 82-16,-40 0 0,-42 0 16,-409 82-1,246-82-15</inkml:trace>
  <inkml:trace contextRef="#ctx0" brushRef="#br0" timeOffset="43075.6046">13581 20452 0,'0'0'0,"-41"0"0,41-81 15,0 162 1,0 42 0,0 41-16,0-1 15,0-40-15,0 0 16,0 40 0,0-81-16,0-41 15,0 41-15</inkml:trace>
  <inkml:trace contextRef="#ctx0" brushRef="#br0" timeOffset="43596.1544">13786 20166 0,'0'0'0,"0"-41"16,-123-82-1,82 83 1,-41 40-16,41 0 16,0 0-16,-40 0 15,-42 122 1,0-40-16,82 41 0,41 40 16,-123 83-1,123 40-15,0 41 0,0-122 16,41 204-1,0-205-15,41-122 16,-41 0-16,82-41 16,-41-41-16,40 0 15,1 0-15,0-41 16,-1-82-16,42-81 16,41-1-16,-42 1 15,-40 40-15,-41-368 16,-82 328-1,0 40-15,0 1 16,-41-1-16,0 82 0,-82 0 16,41 1-16,-81 40 31,81 41-31,0 0 0,41 82 16,41-42-16,0 42 15,0 0-15,0 0 16,0 0-16</inkml:trace>
  <inkml:trace contextRef="#ctx0" brushRef="#br0" timeOffset="43951.7786">15299 20943 0,'123'0'31,"0"0"-15,40 0-16,1-122 16,-1 122-16,206-82 15,-206 0 1</inkml:trace>
  <inkml:trace contextRef="#ctx0" brushRef="#br0" timeOffset="44191.7777">16240 20207 0,'0'0'0,"0"82"63,0 40-63,0 42 15,0 0-15,0-1 16,0-40-16,0 122 16,0-204-1</inkml:trace>
  <inkml:trace contextRef="#ctx0" brushRef="#br0" timeOffset="44755.7528">17794 19962 0,'0'40'15,"0"42"1,0 0 0,-40 0-1,-1 0 1,-41-82 0,41 0-16,41-41 15,-41-82 1,41 82-1,0-41-15,82 41 16,41 41 0,-42 0-1,-81 123 1,0-41-16,0 0 16,0 0-16,0 40 15,-122 124 1,-1-164-16,41-1 15,0 1-15,41-82 16,41 41-16,-81-41 0,81-41 31,0-41-31,0-40 16,41 122-16,-41-41 16,81 41-16,1 41 15,-41 0 1,41-1-16,-41 42 15,41-82-15,-1 82 16,1-82 0,0 0-16,-41 0 0</inkml:trace>
  <inkml:trace contextRef="#ctx0" brushRef="#br0" timeOffset="45168.5379">18163 19716 0,'0'0'0,"-41"-82"16,-82 0 0,41 82-16,41 0 15,0 0-15,0 0 16,-40 0-16,-247 287 16,165-42-1,40 42-15,41 40 16,82 123-16,0-205 15,0 1-15,0-83 0,368 83 32,-204-246-32,0 0 0,-1 0 15,1-123-15,-41-41 16,-1 42-16,1-83 16,-82-245-1,82 164-15,-123 122 16,0 1-16,0 40 15,-41 0 1,0 82-16,-41 41 16,-41 41-16,-81 0 15,81 82-15,-122 40 16,163-81 0</inkml:trace>
  <inkml:trace contextRef="#ctx0" brushRef="#br0" timeOffset="46159.71">14686 23970 0,'0'-41'0,"0"0"32,0 123 30,-82 0-46,82-41-1,-41-41 1,41 41 0,-41-41-16,-41 0 31,41-41-15,41-41-1,0 0 16,82 82 79</inkml:trace>
  <inkml:trace contextRef="#ctx0" brushRef="#br0" timeOffset="47229.2358">14399 24093 0,'0'82'157,"0"-41"-142,82-41-15,-82 41 16,41-41-1,-41 40-15,-123-40 79,41 0-64,1 0 1,81-122-1,0 81-15,0-41 16,0 0-16,81 41 16,-40-41-16,41 82 15,-41 0-15,0 0 16,0 0-16,41 41 16,-82 0-16,41 41 15,-41 41-15,0-41 16,0 40-16,0 1 15,-82 0-15,0-1 16,-41 1 0,41 0-16,1-41 0,40 0 15,0-82 1,-41 0 0,82-82-1,0 0-15,0 0 16,0 41-1,41-41-15,82 82 16,-82 0 0,-1 0-16,42 41 15,-41 41-15,82 41 16,-82-82 0,41 41-16,-42-82 15,42 81-15,-41-81 16,0 0-16,41-41 15,0-40-15</inkml:trace>
  <inkml:trace contextRef="#ctx0" brushRef="#br0" timeOffset="47445.9186">15258 24257 0,'0'-82'0,"41"41"47,0 41-47,41 0 16,41 0-16,-42 0 15,1 0-15,-41 0 16,0 0 0</inkml:trace>
  <inkml:trace contextRef="#ctx0" brushRef="#br0" timeOffset="47868.3547">15504 24134 0,'0'41'47,"0"41"-47,0-1 15,0 1-15,0 0 16,0 0-16,41-41 15,-41 81-15,0-81 16,0 41-16,-41-82 47,0 0-31,0 0 15,0 0-16,41 41 48,82-41-32,-41 0-31,41 0 0,-1 0 16,1 0-16,0 0 15,122-82 1,-163 41-16</inkml:trace>
  <inkml:trace contextRef="#ctx0" brushRef="#br0" timeOffset="48048.2446">16772 24584 0,'82'-41'16,"-41"41"-1,40 0-15,83-82 32</inkml:trace>
  <inkml:trace contextRef="#ctx0" brushRef="#br0" timeOffset="48198.2275">16895 24747 0,'0'0'0,"81"0"32,1 0-17,41 0-15</inkml:trace>
  <inkml:trace contextRef="#ctx0" brushRef="#br0" timeOffset="49879.5927">19390 23234 0,'-41'-41'32,"-41"41"-17,41 0 17,41 41-32,0 41 15,0 40-15,0 165 16,0-124-1,0 1-15,0 81 16,0-81-16,0 0 16,0-42-1,0-40-15,0 0 0,0-41 16,-41 41-16,-40 0 16,-42-1-1,82-81 1,-41 0-16,0 0 15,41 0-15,0 0 16</inkml:trace>
  <inkml:trace contextRef="#ctx0" brushRef="#br0" timeOffset="50312.6083">19144 25852 0,'0'-82'0,"0"41"15,-81 41 16,81 41-15,-41 123 0,41-83-16,0-40 15,0 0-15,0 41 16,82-41 0,-1-41-1,-40 0-15,-41-41 16,123-41-16,-123 41 15,41-40-15,-41 40 0,0-82 32,0 82-32,-82 41 15,-41 0 1,82 0 0</inkml:trace>
  <inkml:trace contextRef="#ctx0" brushRef="#br0" timeOffset="51123.1865">19799 22702 0,'0'-82'16,"0"1"-1,0 40 1,-123 82 15,123 40-15,0 1-16,0 41 15,-41-82-15,41 0 16,0 40 0,82-81 15,0-40-15,-41-83-1,-41 82-15,82-82 16,-82 41-16,0 1 15,0-1-15,0 123 47,0 41-31,0-1-16,0 1 16,0-41-16,0 41 15,0-41-15,0 0 16,0 0-1,41-41 1,-1 0 0</inkml:trace>
  <inkml:trace contextRef="#ctx0" brushRef="#br0" timeOffset="53979.2162">21149 22907 0,'0'0'16,"0"-82"-16,-41 164 31,41 40-15,0 1-16,0 0 15,0 0-15,0-1 16,0 83-1,0-123-15,0-42 16,0 1 0,-41-41 15,0 0-15,-41-81-16,82 40 15,0-41-15,0 41 16,0 0-16</inkml:trace>
  <inkml:trace contextRef="#ctx0" brushRef="#br0" timeOffset="54224.8295">20903 23152 0,'0'-41'16,"123"41"0,123-82-1,-124 82-15,1-81 16,0 81-16,-1 0 16,42-41-16,-82 41 15,0 0-15,-41 0 16</inkml:trace>
  <inkml:trace contextRef="#ctx0" brushRef="#br0" timeOffset="54801.996">21599 23520 0,'0'0'0,"0"-82"31,0 42-15,82 40-1,-41 40 1,-41 42 0,0 0-16,0-41 15,0 41-15,0-41 16,-123 40 0,123-40-16,-41-41 15,41-41 16,41 1-15,-41-42-16,82 0 16,-41 0-16,-41 41 15,81 0 1,-81-40 0,0 121 15,0 42-31,0 0 15,-41 0-15,41 0 16,0-41-16,0 40 16,82-40-1,-41-41-15,41 0 16,41 0-16,-41-82 16,-42 42-16</inkml:trace>
  <inkml:trace contextRef="#ctx0" brushRef="#br0" timeOffset="55386.9169">22867 23398 0,'-41'0'16,"82"0"31,82 0-32,-1 0-15,1 0 16,-41 0-16,82 0 16,-83 0-16</inkml:trace>
  <inkml:trace contextRef="#ctx0" brushRef="#br0" timeOffset="55634.0225">23358 23070 0,'0'0'0,"0"-41"15,-82 123 32,82 41-47,0 0 16,0 204-1,0-204-15,0-42 0,0 1 16,0 0-16,41-82 16</inkml:trace>
  <inkml:trace contextRef="#ctx0" brushRef="#br0" timeOffset="55981.6871">24258 22988 0,'0'0'0,"-41"-81"0,41 162 47,0 1-47,0 41 16,0 122-1,0-81-15,0-41 16,0-41-16,0 40 16,0-81-16,-82-41 15,82 41-15,-82-41 32,41 0-32,0 0 15,1 0-15,-42 0 16,41-41-16,41 0 0,0-122 31</inkml:trace>
  <inkml:trace contextRef="#ctx0" brushRef="#br0" timeOffset="56250.1095">24094 23111 0,'0'-41'16,"41"-41"15,123 82-31,122-81 0,-81 81 16,40-41-16,-81 41 16,40-82-16,-81 82 15,41-82-15,40 82 16,1-82-16,122 82 31,-245 0-31,-41 0 0</inkml:trace>
  <inkml:trace contextRef="#ctx0" brushRef="#br0" timeOffset="56833.341">25158 23479 0,'-41'0'16,"41"-81"0,0-42-1,-41 123-15,-82-41 16,41 41 0,1 0-1,81 123-15,-41-42 16,41 42-16,0 0 15,0 0 1,0-42 0,41-81-1,40 0 1,42-81 0,-41-42-1,-82 41 1,0 0-16,41-40 0,-41 81 15,0 122 32,0 42-47,0-41 16,0 0-16,0-41 16,0 0-16,82-41 15,-1 0-15,-40 0 16</inkml:trace>
  <inkml:trace contextRef="#ctx0" brushRef="#br0" timeOffset="57000.5931">25485 23602 0,'41'0'47,"82"0"-47,-1 0 15,1 0-15,-41 0 16,41 0-16,-83-41 16</inkml:trace>
  <inkml:trace contextRef="#ctx0" brushRef="#br0" timeOffset="57481.2238">26467 23398 0,'0'-82'31,"41"82"-15,0-41 0,40 41-1,-81 123 1,0-42-1,0-40-15,0 0 16,-41 41 0,41 0-16,-40-82 15,80-82 17,42 41-32,-82 0 15,82-82-15,-82 42 16,82-1-16,-82 0 15,0 41 1,0 123 15,0 41-31,0-42 16,0 1-16,0 0 16,0 0-16,82-41 15,0-41-15,-1 82 16,1-82-16,0-41 0</inkml:trace>
  <inkml:trace contextRef="#ctx0" brushRef="#br0" timeOffset="58030.5939">21967 24543 0,'0'0'0,"-205"0"0,42 82 16,40-82-16,41 0 16,41 0-1,-40 0-15,121 0 47,124 0-31,82 0-16,613-123 15,-369 123-15,42-82 16,286 82-16,82 0 16,41-123-16,-164 123 15,-204 0-15,-123 0 16,-82 0-16,-204-40 16,-123 40-16,-41-82 15,-41 82 48,-41 41-48,0-41-15</inkml:trace>
  <inkml:trace contextRef="#ctx0" brushRef="#br0" timeOffset="58567.6029">22090 25116 0,'0'0'0,"0"-41"16,-41 41 15,41 41-15,0 81-16,0-40 0,0 41 15,0 163 1,0-122-16,0-82 16,0-1-16,0-40 15,-41 41-15,41-41 16,-41-41-1,-41 0 1,-41 0 0,42 0-1,40 0 1,0 0-16,-41 0 16,82-82-16,0-41 15</inkml:trace>
  <inkml:trace contextRef="#ctx0" brushRef="#br0" timeOffset="58800.4404">22008 25320 0,'0'0'0,"0"-82"15,82 82 1,0-41-16,81 41 15,83-81-15,-42 81 16,82-82-16,1 82 16,-1 0-16,1-82 15,81 82 1,-246 0-16</inkml:trace>
  <inkml:trace contextRef="#ctx0" brushRef="#br0" timeOffset="59332.3207">23153 25770 0,'0'0'15,"0"-41"-15,-41 41 16,41-41-16,-41 41 16,-40 0-1,40 0-15,-41 0 16,0 82-1,82 0-15,0 41 16,-41-42-16,41 1 16,0 0-16,0-41 15,82 0 1,-41-41 0,0 0-1,-41-123-15,82 0 16,-82 82-1,0-40-15,0-1 16,0 164 31,0-1-47,0 42 16,0-82-16,0 0 15,81 41 1</inkml:trace>
  <inkml:trace contextRef="#ctx0" brushRef="#br0" timeOffset="59512.5507">23440 25975 0,'81'0'46,"1"-41"-46,41 41 16,0 0-16,-1 0 16,-40 0-16,-41 0 15</inkml:trace>
  <inkml:trace contextRef="#ctx0" brushRef="#br0" timeOffset="59946.1663">24217 25729 0,'0'-41'16,"0"-41"0,41 82-1,0 0 1,-41 41 0,0 41-1,0 0-15,0 41 16,0 40-1,-41-81-15,41-41 16,0-123 15,0 0-15,123 41-16,-123-40 16,40-42-16,-40 41 15,0 41-15,41 41 16,-41-41-16,0 123 31,0 41-15,0 0-16,0-42 0,0 1 15,0 41 1,123-41 0,-82-82-16,41-41 15,40 0-15</inkml:trace>
  <inkml:trace contextRef="#ctx0" brushRef="#br0" timeOffset="60233.3783">25567 25770 0,'0'0'0,"-82"0"0,164 0 47,41 0-32,-1-82-15,42 82 16,-123-41-1,41-41 1</inkml:trace>
  <inkml:trace contextRef="#ctx0" brushRef="#br0" timeOffset="60449.8438">25976 25361 0,'0'82'47,"0"0"-47,0 40 16,0 1-16,0 41 16,0-42-16,0-40 15,0 0-15</inkml:trace>
  <inkml:trace contextRef="#ctx0" brushRef="#br0" timeOffset="60812.3507">26835 25279 0,'0'0'0,"0"-41"16,0 123 31,0 41-47,0-1 0,0 42 16,0 0-16,0-1 15,0-40-15,0-41 16,0-41-16,0 0 31,-41-41-15,-41 0-1,0-123-15,41 41 16,-81 41 0,122 0-1</inkml:trace>
  <inkml:trace contextRef="#ctx0" brushRef="#br0" timeOffset="61021.3429">26876 25402 0,'82'-41'15,"-41"41"-15,-1-82 16,83 82-16,-41-41 15,0 41-15,-41 0 16,81 0 0,-81 0-16,0 0 15</inkml:trace>
  <inkml:trace contextRef="#ctx0" brushRef="#br0" timeOffset="61431.3288">27367 25647 0,'41'-41'16,"0"41"-1,40-81-15,-40 81 16,0 0 0,41 0-1,-82 40-15,0 42 16,0-41-16,0 0 0,0 0 15,-41 41 1,82-164 15,-41 41-15,82-41 0,-82 41-16,41 82 31,-41 0-16,0 0-15,81 82 16,-40-82 0,82-41-1,-82 0-15,-41-41 16,0-41-16</inkml:trace>
  <inkml:trace contextRef="#ctx0" brushRef="#br0" timeOffset="69756.3409">18899 4009 0,'0'81'31</inkml:trace>
  <inkml:trace contextRef="#ctx0" brushRef="#br0" timeOffset="70505.5402">20372 16157 0,'-82'0'0,"123"0"94</inkml:trace>
  <inkml:trace contextRef="#ctx0" brushRef="#br0" timeOffset="72131.6694">28103 25156 0,'-41'0'47,"-41"41"-47,0 0 15,-40 41-15,-124 0 16,-40 0-16,-41-1 16,-82 1-16,-450 82 31,286-82-31,82 40 0,0-40 15,0 0-15,0 0 16,1 0-16,80 40 16,-203-40-1,531-41-15,164-82 78,0-41-78,40-40 16</inkml:trace>
  <inkml:trace contextRef="#ctx0" brushRef="#br0" timeOffset="72653.5279">26058 22661 0,'0'0'0,"0"-41"0,41 41 16,-41-41 31,-123 41-16,-82 123-31,-81-41 16,-82 41-16,41-1 15,-1 1-15,-122 0 16,41 0-16,0 40 16,-41-40-16,82 0 15,82-1-15,40-40 16,42 0-16,122-82 15,41 82-15,123-82 47</inkml:trace>
  <inkml:trace contextRef="#ctx0" brushRef="#br0" timeOffset="73790.6846">30721 23275 0,'0'-82'0,"0"41"31,-41-41-31,-82 82 16,42 0 0,40 0-1,0 0-15,-41 82 16,41 41-1,41 0-15,-82-1 0,82 1 16,0-41-16,0 0 16,0-42-1,0 83-15,41-123 16,41 0 0,0-82-16,-41 41 0,41-40 15,-42-42 1,42 0-16,-82 1 15,0-1-15,0-41 16,0 41-16,0 42 16,0-1-16,0 0 15,0 41 1,-41 82 15,41 123-15,0-1-16,0 1 15,0 40-15,0-40 0,0 0 16,0-1 0,41-40-16,-41 0 0,41-41 15,-41 40 1,82-122-16</inkml:trace>
  <inkml:trace contextRef="#ctx0" brushRef="#br0" timeOffset="74136.3648">30926 23725 0,'0'0'0,"0"-82"16,81 41 0,-40 41-1,-41 82 17,0 0-17,0-1-15,82-81 47,0-81-31,-41 40-16,-41 0 15,41-41 1,-41 123 15,0 0-31,0 0 16,0 0-16,122 81 15,-81-122 1,41 0-16,0 0 0,0 0 16,0-41-16</inkml:trace>
  <inkml:trace contextRef="#ctx0" brushRef="#br0" timeOffset="76166.3061">42257 10922 0,'0'-82'0,"0"123"32,0 40-17,0-40 1,0 41-1,-41-82-15,41 82 16,-41-82 0,41 82-16,-82-82 0,0 0 15,1 0 1,81-41 0,0-41-16,0 41 15,0-41-15,40 1 16,42 40-16,-41 41 15,41-82-15,0 82 16,0 82-16,-82-41 16,41 40-16,-41 42 15,0 0-15,-41 163 32,-41-163-32,-41 0 0,41 40 15,-40-40-15,40 0 16,0-82-16,0-41 15,0 40 1,41-40-16,41-40 16,0-42-1,0-41-15,0 0 0,0 41 16,82-40 0,-41 81-16,41 41 0,-41 0 15,0 0-15,0 0 16,40 0-16,-40 41 15,-41 0-15,82 81 16,0-40 0,-82 41-16,41-41 15,-41-41-15,82-41 16</inkml:trace>
  <inkml:trace contextRef="#ctx0" brushRef="#br0" timeOffset="76770.4856">42748 11167 0,'0'0'16,"-82"-82"-16,164 41 31,-41 41-15,81 0-1,-40 0-15,0 0 16,-41 0-16,0 0 16,41 0-16,-82-82 47,-82 82-32,41 0 1,0 0-1,41 82 1,0-41 0,0 0-16,0 41 15,0 122 1,0-122-16,0 0 16,0 0-16,0-41 15,0 41-15,-41-82 0,41 40 16,-82-40-1,41-81 17,-40 40-32,-1 41 15,41 0 17,41 41-32,0 0 31,0-1-16,82-40-15,-41 0 16,40 0-16,42 0 16,163 0-1,-163 0-15</inkml:trace>
  <inkml:trace contextRef="#ctx0" brushRef="#br0" timeOffset="76985.9201">44589 11412 0,'40'0'63,"42"0"-63,0 0 31</inkml:trace>
  <inkml:trace contextRef="#ctx0" brushRef="#br0" timeOffset="77130.6668">44589 11740 0,'40'0'47,"83"-41"-47,0 41 16,0-41-16</inkml:trace>
  <inkml:trace contextRef="#ctx0" brushRef="#br0" timeOffset="77684.3276">46716 11208 0,'0'-41'31,"41"-41"-16,81 82-15,-81 0 16,41 41 15,-82 41-31,0-41 16,-41 41-16,-41-1 16,41-40-16,-81 41 15,122-164 32,41 41-31,-1 1-16,42-42 15,-82 41-15,82-41 16,-82 41-16,41 41 0,-41-41 16,0 123 30,0-41-46,0 41 16,-82 40 0,123-81-1,0-41-15,0 0 16,41 0-16,0 0 16,-82-81-1</inkml:trace>
  <inkml:trace contextRef="#ctx0" brushRef="#br0" timeOffset="78322.557">45898 10881 0,'0'-41'0,"0"0"31,40 41-31,1-82 16,41 82-16,0 0 15,-123 0 32,0 0-31,-41 0-1,41 0-15,-40 0 16,-1 0 0,82 41 30,0 41-30,0-41-16,41 0 16,-41 40-16,0 42 15,41 41-15,-41-42 16,0 1-16,0 0 16,0 40-16,0 1 15,0-82-15,0 0 16,0 40-1,0-40-15,0-41 16,41-82 31,40 41-47,-40-82 16,41 82-16,0-40 15,0-42-15</inkml:trace>
  <inkml:trace contextRef="#ctx0" brushRef="#br0" timeOffset="78833.1148">47452 10676 0,'0'-41'15,"0"0"1,41 41 0,41 0-1,40 0 1,-40 0-1,0 0 1,-82 123 0,0-82-1,0 41 1,0 122-16,0-81 16,0-41-16,0 41 15,0-83-15,0 1 16,0 0-16,0 41 15,0 0 1,-41-41 0,0-41 15,0 0 0</inkml:trace>
  <inkml:trace contextRef="#ctx0" brushRef="#br0" timeOffset="79206.5027">48393 11535 0,'0'0'0,"0"82"47,0-41-32,0 82-15,0-42 0,0-40 16,0 0 0,0 41-16,82-82 31,-1 0-31,-40-41 15,-41-41-15,82-40 16,-82 40 0,0 0-16,-41 41 15,-41 41 1,42 0 0,-42 0-1</inkml:trace>
  <inkml:trace contextRef="#ctx0" brushRef="#br0" timeOffset="79702.5078">48720 10635 0,'0'-82'16,"0"42"-16,0-1 0,-41-41 15,41 0 1,-41 82-16,41-41 16,-41 41-1,-81 0-15,81 82 16,41 0-16,-82 40 15,82-40 1,0-41-16,0 41 0,0-41 16,41-41-1,41 0 1,-1-41 0,1-82-1,-82 82-15,82 0 16,-82-81-16,0 81 15,0 0-15,0 123 32,-41 0-32,41-1 15,0 1-15,0 82 16,82-82 0,-41-82-1</inkml:trace>
  <inkml:trace contextRef="#ctx0" brushRef="#br0" timeOffset="80133.2113">45038 14398 0,'0'0'0,"-81"0"16,81-40 0,81 40 15,1 0-31,0-82 15,0 82-15,0 0 16,0 0-16,-42 0 16</inkml:trace>
  <inkml:trace contextRef="#ctx0" brushRef="#br0" timeOffset="80256.3945">45079 14644 0,'0'0'16,"41"0"-1,82 0 1,41-41-16,-1 41 16,1-82-16</inkml:trace>
  <inkml:trace contextRef="#ctx0" brushRef="#br0" timeOffset="80881.546">47288 13949 0,'0'0'0,"41"0"0,-41-41 15,0-41 1,0 0 0,-41 41-1,0-41-15,-40 82 16,-1 0 0,-41 82-1,123 0 1,-82 0-16,82 0 15,-41-1-15,41 42 16,0-41-16,0-41 16,0 0-16,0 40 15,82-81 1,-41 0 0,41-40-16,-41 40 15,41-164-15,-82 123 16,81-82-1,-40 82-15,-41 1 0,0-83 16,0 205 31,0 40-47,0-40 16,0 0-16,0 0 15,0-41-15,123 40 16,-82-81-1,0 0-15,41 0 16,40-81-16,-40 40 16,-82-41-16</inkml:trace>
  <inkml:trace contextRef="#ctx0" brushRef="#br0" timeOffset="81742.7026">42952 14071 0,'-41'0'47,"41"41"-47,-41-41 15,41 82-15,-40-82 16,-42 0 0,0 0-1,41 0 1,41-82 0,0 0-1,41 1 1,41 81-16,40 0 31,-81 0-31,-41 81 0,41 1 16,-41 123-1,0-83-15,-41-40 16,0 0-16,-81 41 16,81-82-16,0 0 15,-41-41-15,41 81 16,0-81-1,-41 0 1,82-122 0,0 81-16,0-41 15,41 0 1,41 82 0,-41 41-16,41 0 15,-41 0 1,41 41-16,-82-41 0,81 40 15,-81-40-15,82-41 16</inkml:trace>
  <inkml:trace contextRef="#ctx0" brushRef="#br0" timeOffset="82320.6062">43443 14153 0,'0'0'0,"-41"0"0,123-41 31,0 41-31,41 0 16,-83 0 0,42 0-16,-41 0 15,-41-41 48,-82 41-63,41 0 15,1 41 1,40 82 0,0-41-16,0-1 15,0 165 1,0-164-16,0 0 15,0-1-15,0 1 16,0-41-16,0 0 16,-82-41 15,-41-82-15,41 82-1,82-41-15,-41 41 16,41 82 15,82-41-15,-41-41-16,0 0 15,163 0 1,-122 0-16,41-41 16,0 41-16,-1 0 15,-81 0-15</inkml:trace>
  <inkml:trace contextRef="#ctx0" brushRef="#br0" timeOffset="82831.7878">43770 16689 0,'0'0'0,"-81"-41"0,121 41 47,42 0-31,0 0-16,0 0 15,-41 0-15,0 0 0,81 0 16,42 0 0,-123 0-16</inkml:trace>
  <inkml:trace contextRef="#ctx0" brushRef="#br0" timeOffset="83256.6235">44384 16648 0,'-41'0'16,"-41"0"-16,41 0 16,-40 0-1,81 82 32,0 0-31,0 0-16,0-1 0,0 83 31,0-82-31,0 0 0,0-41 16,-82 40-1,41-81 1,0 0 0,0 0-1,-41 0-15,41 0 16,-41-81-16,42 81 15,-42 0 1,164 41 62,-42-41-78,42 0 0,0 0 16,41 40-16,81-40 15,-40 0 1,0 0-16,-42 0 0,-40 0 16,-41-40-16</inkml:trace>
  <inkml:trace contextRef="#ctx0" brushRef="#br0" timeOffset="83482.2748">45407 17139 0,'0'0'15,"41"0"32,-1-41-31,42 41-16,-41 0 15,0 0-15</inkml:trace>
  <inkml:trace contextRef="#ctx0" brushRef="#br0" timeOffset="83650.4454">45366 17344 0,'41'0'31,"40"0"-31,42 0 16,-41 0-16,-41 0 15</inkml:trace>
  <inkml:trace contextRef="#ctx0" brushRef="#br0" timeOffset="84202.5005">46797 16894 0,'0'0'0,"0"-41"31,0 0-15,0 0-1,-81 41 1,40 0 0,-41 0-16,41 0 15,-41 0 1,0 164-16,82-83 16,0 1-16,0-41 15,0 0-15,0 82 16,41-123 15,82-41-15,-123 0-16,82-123 31,-82 82-31,0 42 16,82 40-16,-82-41 15,0 122 16,0 1-15,0 0-16,0 0 16,0 0-16,41 81 15,40-163 1,1 0 0,41 0-16,41 0 15,-1-122 1,-81 40-16</inkml:trace>
  <inkml:trace contextRef="#ctx0" brushRef="#br0" timeOffset="84517.3819">47493 16607 0,'0'-41'0,"-41"164"94,41 41-94,0 40 16,-82 1-1,82 40-15,0-81 0,-41-1 16,41 83-16,-82-82 0,82 40 31,0-122-31,0-164 31</inkml:trace>
  <inkml:trace contextRef="#ctx0" brushRef="#br0" timeOffset="84928.5072">48229 17630 0,'0'-82'16,"123"82"-1,-82 0-15,41 0 16,-41 0-1,-41 41 1,0 41-16,0-41 16,0 41-1,-82-1-15,0 1 16,41-82 0,41 41-16,41-41 46,41 0-46,40 0 16,42 0-16,122 0 16,1-82-16,204 82 15,-369 0 1,-40 0-16</inkml:trace>
  <inkml:trace contextRef="#ctx0" brushRef="#br0" timeOffset="85133.3756">50029 17916 0</inkml:trace>
  <inkml:trace contextRef="#ctx0" brushRef="#br0" timeOffset="86130.6792">43402 16198 0,'0'0'0,"0"-41"0,-41-40 16,41 40 0,-82 41-1,42-41-15,-1 41 31,-41 122-15,82 42-16,0 41 16,0 81-16,82 82 15,-82-122-15,0 40 16,0 205 0,0-328-16,0-40 15,-41 0-15,41-41 16,0-42-16,0 1 15,41-41 1,-41-81 0,41-42-16</inkml:trace>
  <inkml:trace contextRef="#ctx0" brushRef="#br0" timeOffset="87104.5547">43239 16116 0,'0'0'0,"0"-40"16,122-1-1,-81 41-15,41 0 16,82-82-16,245 82 15,-123-82-15,0 82 16,83 0-16,121-82 16,165 82-16,818 0 15,-942 0 1,-40 0-16,-41 0 16,-41 0-16,-81 0 15,-83 0-15,-81 0 16,-42 0-1,-40 0 1,-41 0 0,0 0-16,0 0 15,41 0-15,0 0 16,-42 0-16,-40 123 62,0-41-46,82 40-16,0 328 16,-82-163-1,123 81-15,-123-41 16,82-41-16,-82-40 16,0 40-1,81-40-15,-81-83 0,0-40 0,0-41 16,0-41-16,0 41 15,-40-82 32,-83 0-47,0 0 16,-327 0 0,164 0-16,-82 0 15,40 0-15,-122 0 16,0 0-16,-531 0 15,408 0 1,-41 0-16,1 81 16,-42-81-16,42 82 0,-1-82 15,123 0 1,82 0-16,164 0 0,122 0 16,41 0-16,123 0 140,41 0-140,0 0 16,40 0-16,1 0 15,-82-82-15,-41 41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0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29126 900 0,'0'0'0,"0"-41"15,0 123 32,0 0-31,0 40-16,41 1 16,-41 41-16,0 122 15,0-163 1,0-41-16,0 40 15,0-40-15,0 0 16</inkml:trace>
  <inkml:trace contextRef="#ctx0" brushRef="#br0" timeOffset="1554.4944">29453 1513 0,'0'0'0,"0"-40"16,0-42-1,123 82 1,-42 0-16,1 0 16,-41 0-16,41 82 15,-82-42-15,0 1 16,0 0-16,0 41 16,0-41-1,-82 0-15,41 41 0,-41-41 16,82-82 31,0 0-47,0 0 0,41-82 15,0 82-15,41-41 16,41-81 0,-123 122-16,41 41 15,-41-82 1,0 0-1,0 123 17,0 41-17,0 123 17,0-124-32,0-40 0,0 82 15,0-82 1,122-41-1,1 0 1,-41 0-16,0 0 0,0-41 16,81-204-1,-163 122 1,41-82 0,-41 164-16,0-40 15,0 122 32,0-1-31,0 1-16,0 123 15,82-123-15,-82 0 16,82 41-16,-41-1 16,-41-40-1,0 41 1,0-41 15,-41-41-31,-41 0 31,41 0-31,41-82 16,0 123 31,0 0-32,82-41 1,0 0 0,0 0-16,-1 0 15,-40 0 1,82 0 0,-123-82-16,41-122 31,-41 163-31,0 0 15,0-41 1,0 123 0,0 0-1,0 0 1,0 41-16,0-42 0,0 1 16,0 0-1,41-41-15,0 0 16,-41 82-1,81-82-15,-40-41 16,41-41 0,-41 41-1,0 41 32,-41 41-47,0 0 16,82-41-1,-82 82-15,41-82 16,0 0 0,-41-41-16,81 41 15,-81-41-15,82 41 16,-41 0 15,0 0-15,0 0 15,41 0-15,-41 0-1,-41-41-15,0-40 16,0-1 0,0 41-16</inkml:trace>
  <inkml:trace contextRef="#ctx0" brushRef="#br0" timeOffset="1645.0817">32030 1186 0,'0'0'0,"-82"-41"0,82 0 15,-41 41 1</inkml:trace>
  <inkml:trace contextRef="#ctx0" brushRef="#br0" timeOffset="2179.5954">32439 1391 0,'0'-82'15,"0"41"1,41 41 15,-41 41-31,82 41 16,-82-41-16,0 40 16,-41 1-16,41-41 15,-41 41 1,82-123 31,41 0-32,-82-41-15,82-40 16,-82 40-16,81 0 16,-81 0-1,0 123 1,0 41-1,0 0-15,0 0 16,0-1-16,0 1 0,0-41 16,0 0-16,0 41 15,82-41 1,-41-41-16,41 0 16</inkml:trace>
  <inkml:trace contextRef="#ctx0" brushRef="#br0" timeOffset="2574.1719">33298 859 0,'0'0'0,"0"-41"0,-41-41 16,41 41-16,0 0 15,0 164 32,0 0-47,82 41 0,-82 285 16,0-244-1,-41 0-15,41-42 16,-41-40-16,41-41 16,-82 40-1,82-81-15</inkml:trace>
  <inkml:trace contextRef="#ctx0" brushRef="#br0" timeOffset="3226.3285">34403 1513 0,'0'0'0,"0"-40"0,-41 40 16,164 0 15,40 0-31,42 0 16,-1 0-16,-81 0 0,-41 0 15</inkml:trace>
  <inkml:trace contextRef="#ctx0" brushRef="#br0" timeOffset="3390.1111">34730 1718 0,'0'0'0,"-82"0"15,123 0 16,82 0-15,-1 0-16,1 0 16,-41 0-16,41 0 15</inkml:trace>
  <inkml:trace contextRef="#ctx0" brushRef="#br0" timeOffset="4164.8642">36693 695 0,'0'0'16,"0"-41"-16,0 1 31,-40 40-15,-1 0-16,-41 0 15,0 0-15,-122 163 16,122-81-1,82 0 1,0-41 15,41-41-31,204 41 32,-163 40-32,0-81 0,-41 82 15,-41-41-15,81 41 16,-122 0-1,1-41-15,-1 40 16,-82-40-16,41 41 16,-163 0-1,122-82-15,0 123 16,82-123 0,82 0 15,41-41-31,0 41 15,-41 41 1,-41 81-16,0 1 16,82 82-16,-82 245 31,0-246-31,-41 42 0,41-42 16,-82 1-16,82-83 15,0 1-15,-41 0 16,41 40-1,0-81-15,0-41 16,0 0 0,123-41-16,-41 0 15,-42 0-15,42-41 16</inkml:trace>
  <inkml:trace contextRef="#ctx0" brushRef="#br0" timeOffset="5069.8336">37716 1145 0,'0'0'0,"0"-81"0,0-1 15,41 82 1,0 0-16,41 0 15,0 41-15,40 40 16,-81 1-16,-41 0 0,0 41 16,0-41-16,-82 40 31,41-122-31,41 41 0,-81-41 16,122-82 15,-41 41-16,81-40-15,1-1 16,-41 41-16,0-41 16,-41 41-16,82 41 0,-82-82 15,0 1 1,0 122 46,-41 40-62,41 1 16,0 41-16,0 0 16,0-42-16,0 1 15,0-41-15,41 0 16,41-41 0,-41 0-16,-1 0 15,1 0-15</inkml:trace>
  <inkml:trace contextRef="#ctx0" brushRef="#br0" timeOffset="5980.3627">38984 1268 0,'0'-82'0,"0"41"16,0 0-1,-41 41 48,41 82-63,0-41 15,0 0-15,0 0 0,0 82 32,82-123-32,-82 41 0,41-41 15,-41 81-15,-41-40 31,0-41-15,-41 0 0,1 0-16,40-41 15,0 41-15,41-81 16,-82-1 0,82 123 15,41-41-31,-41 81 0,82-81 15,-82 41 1,82-41-16,-42 0 0,1 41 16,41-41-16,-41 0 15,41 0 1,-82-41-16,41-40 31,-41 40-31,82-41 0,-82 41 16,0 123 31,0-41-47,0 0 0,41-41 15,-41 81 1,40-81-16,-40 82 16,82-82-1,0-41 1,-41-41-1,-41 1 1,82 81-16,-82 41 63,41-41-48,0 0 16,-1 0-31,83 0 16,-82 0 0,0 0-1,41 0 1,0 0 0,-1 0-1</inkml:trace>
  <inkml:trace contextRef="#ctx0" brushRef="#br0" timeOffset="6106.875">39925 900 0</inkml:trace>
  <inkml:trace contextRef="#ctx0" brushRef="#br0" timeOffset="6600.2536">40334 1104 0,'0'0'0,"82"0"32,0 0-32,-41 41 31,-41 0-31,0 123 31,-41-123-31,-41 41 16,205-164 31,-82 0-47,0 0 15,40-41-15,-81 42 16,82-1-1,-82 41 1,0 123 0,0 0-1,0 40-15,-82-40 16,82 0-16,0 0 16,0-41-16,41-1 31,82-40-31,-82-40 15</inkml:trace>
  <inkml:trace contextRef="#ctx0" brushRef="#br0" timeOffset="7341.7203">42830 1350 0,'0'-41'16,"0"123"15,0-41-15,0 0-16,0 40 15,0 1 1,0-41-16</inkml:trace>
  <inkml:trace contextRef="#ctx0" brushRef="#br0" timeOffset="8281.5371">44752 1145 0,'0'-41'16,"41"41"0,82 0-1,-41 0 1,-82 123-1,40-41-15,-40-41 16,0 0-16,0 41 16,-122-82-16,122 81 15,-82-81-15,123-41 47,0 1-31,41-42-16,-42-41 15,42 41-15,0 41 0,-41-40 16,-41 40-16,82 41 16,-82-41-16,-41 82 47,41 40-32,-82 42-15,82 0 16,0-82-1,0 41 1,41-82 0,82 0-16,-41 0 15,-42-41-15</inkml:trace>
  <inkml:trace contextRef="#ctx0" brushRef="#br0" timeOffset="8873.9185">44425 1064 0,'0'0'0,"0"-82"15,-82 123 32,0-41-47,41 41 16,-40 40-16,40-81 15,0 82-15,-41-82 16,82 41 0,82-41 15,0 0-31,40 0 15,83 0 1,-123 0-16</inkml:trace>
  <inkml:trace contextRef="#ctx0" brushRef="#br0" timeOffset="9084.1792">43934 1636 0,'82'0'47,"41"0"-47,-42 0 0,83 0 31,-123 0-31</inkml:trace>
  <inkml:trace contextRef="#ctx0" brushRef="#br0" timeOffset="9597.6665">43525 982 0,'0'0'0,"0"-41"16,-41 41-1,-41 0 16,82 41-15,-123 41-16,123-1 16,0 1-16,0 82 15,0-123 1,0 40-16,41-81 0,41 41 16,-41-41-16,0 0 15,41 0-15,-41 0 16,0 0-16,40 0 15,-81-81-15,0-1 16,0 0-16,0 0 16,0 0-16,-81 1 15,40 81 1,0-41-16,-41 41 16,41 0-16,41 81 15,0 1 1,0-41-16,0 41 0</inkml:trace>
  <inkml:trace contextRef="#ctx0" brushRef="#br0" timeOffset="10058.289">46225 1023 0,'82'-41'32,"-123"41"-1,0 41-15,-41 0-16,0 81 15,0-40-15,41 0 16,123-82 31,0 0-32,0 0-15,41 0 16,-82 0-16,-1 41 16</inkml:trace>
  <inkml:trace contextRef="#ctx0" brushRef="#br0" timeOffset="10230.7953">45938 1636 0,'41'0'31,"41"0"-15,0 0-16,82 0 15</inkml:trace>
  <inkml:trace contextRef="#ctx0" brushRef="#br0" timeOffset="10564.2935">47084 1186 0,'41'0'62,"-41"82"-62,0-41 16,0 41-16,0 0 16,0-42-16,0 1 15,0 82-15,41-123 32</inkml:trace>
  <inkml:trace contextRef="#ctx0" brushRef="#br0" timeOffset="10750.2181">47493 1186 0,'0'0'0,"0"82"47,0 0-47,0-41 15,0 41-15,0-42 0,0 1 16,0 41-1</inkml:trace>
  <inkml:trace contextRef="#ctx0" brushRef="#br0" timeOffset="10965.7859">46961 1064 0,'0'0'0,"123"0"47,0 0-47,-1 0 16,1 0-16,0 0 15,-41 0-15,-1 0 16</inkml:trace>
  <inkml:trace contextRef="#ctx0" brushRef="#br0" timeOffset="12258.5284">37553 2945 0</inkml:trace>
  <inkml:trace contextRef="#ctx0" brushRef="#br0" timeOffset="12510.1244">36939 3191 0,'0'0'0,"82"0"47,0 0-47,-1 0 15,1 0-15,123 0 16,-123 0 0,40 0-16</inkml:trace>
  <inkml:trace contextRef="#ctx0" brushRef="#br0" timeOffset="13931.1811">38002 2904 0,'0'-82'15,"0"1"1,0 40 0,82 41-16,-41 0 15,41 0-15,-41 0 16,41 163-1,-82-122-15,0 0 16,0 0-16,-82 41 16,41-41-1,0 41-15,-41-42 16,123-80 15,0 40-31,0-123 16,41 41-16,-41 41 15,41-41-15,-82 41 16,40 41-16,-40-81 16,0 40-1,0 82 48,0 81-48,-81-81-15,81 0 0,0 41 16,0 0 0,122-82 15,-81 0-31,0 0 16,41-41-16,-41 0 15,0-123 1,82 42-16,-123-1 15,40 0-15,-40 41 16,0 1 0,0 121 15,0 1-31,0 41 0,0 0 16,0-41-16,0 41 15,0-41-15,82 40 16,-82 1-1,41-82 1,-41 41-16,0 0 31,0 0-31,-82-41 16,41 0-16,-40 0 16,40 0-16,0 0 15,-41 0 1,41 0-16,41-41 0,0 82 47,41-41-47,-41 41 15,82-41-15,81 82 16,-122-82 0,0 0-16,123-41 15,-123 41 1,0-82-16,41 41 15,-82-41-15,40 41 16,-40 0-16,0-40 16,0-1-1,0 123 17,0 41-32,0-42 15,0 1-15,0 41 16,0 0 15,82-82-31,0 0 16,-82-41-1,82 41-15,-82-82 16,82 82-16,-82-82 16,41 82-16,40 41 31,-81 0-16,0 0 1,41-41-16,0 0 31,41 0-15,-41 0 15,0 41 0,82-41-15,-42 0 0,1 0-16,0 0 31,-82-41-31,0-41 16</inkml:trace>
  <inkml:trace contextRef="#ctx0" brushRef="#br0" timeOffset="14069.9812">40089 2536 0,'0'0'0,"0"-41"16,41 41 0,40 0-16,-40 0 0</inkml:trace>
  <inkml:trace contextRef="#ctx0" brushRef="#br0" timeOffset="14514.6024">40539 2822 0,'41'-81'0,"81"81"15,-40 0 1,0 0 0,-82 81 15,0 1-15,0 0-1,0-123 16,41 0-31,41-163 32,0 122-32,-82 41 15,0 164 17,-41-41-17,41 40-15,0 1 16,0-82-1,0 41-15,81-82 16,-40 0-16,82-82 16</inkml:trace>
  <inkml:trace contextRef="#ctx0" brushRef="#br0" timeOffset="14776.309">42502 3150 0,'0'81'46,"0"1"-46,0 0 16,0 0-16,0 0 16,0 0-16,-41 40 15</inkml:trace>
  <inkml:trace contextRef="#ctx0" brushRef="#br0" timeOffset="15697.7368">44957 2986 0,'0'0'0,"0"-82"16,0 41 15,41 41-15,40 0-16,1 0 15,0 0-15,0 164 16,-82-123 0,0 0-16,0 41 0,0-42 15,-82 1 1,41-41-16,-41 123 16,123-205 30,0 41-46,41 0 16,-41-40-16,0 40 16,41-41-16,-82 41 15,81 41-15,-81-82 16,0 41 15,0 123-15,-81 0-1,81 0-15,-41 40 16,41-40-16,0-41 16,0 0-1,41 41-15,40-82 16,-40 0-16,0 0 16,41-41-1</inkml:trace>
  <inkml:trace contextRef="#ctx0" brushRef="#br0" timeOffset="16098.34">44261 3027 0,'0'0'0,"0"-82"15,82 82 17,-41 0-17,-41 41 1,0 0-1,-41-41-15,0 82 16,-41-82-16,1 41 31,121 40 1,83-81-32,0 0 15,0 0-15,-42 0 16,42 0-1</inkml:trace>
  <inkml:trace contextRef="#ctx0" brushRef="#br0" timeOffset="16269.2222">44098 3763 0,'122'0'31,"-40"0"-31,41 0 16,0 0-16,-42-41 15</inkml:trace>
  <inkml:trace contextRef="#ctx0" brushRef="#br0" timeOffset="16648.5056">43361 2904 0,'0'41'15,"0"41"1,0 0-16,0 40 15,0 1-15,0-41 16,0 0-16,0-41 16</inkml:trace>
  <inkml:trace contextRef="#ctx0" brushRef="#br0" timeOffset="16890.532">43648 3027 0,'0'0'0,"0"-82"15,0 123 17,0 0-17,0 41-15,0 0 16,0 40-1,0-81-15,0 0 16,0 82 0</inkml:trace>
  <inkml:trace contextRef="#ctx0" brushRef="#br0" timeOffset="17108.0875">43075 2904 0,'0'0'0,"0"-41"0,41 41 32,41 0-17,-1 0-15,42 0 16,0 0-16,41 0 15,40 0-15,-40 0 0</inkml:trace>
  <inkml:trace contextRef="#ctx0" brushRef="#br0" timeOffset="17686.0132">47043 2822 0,'0'0'0,"-82"0"47,41 82-32,-41-41-15,-40 41 16,-1 0-16,41-41 15,41-41-15,41 41 16,123-41 15,0 0-15,40 0-16,83 81 16,-164-81-16</inkml:trace>
  <inkml:trace contextRef="#ctx0" brushRef="#br0" timeOffset="17899.1234">46593 3600 0,'41'0'15,"41"0"-15,40 0 16,1 0-16,0 0 16,-41 0-16</inkml:trace>
  <inkml:trace contextRef="#ctx0" brushRef="#br0" timeOffset="18498.1026">47984 2822 0,'0'0'0,"0"-40"15,82-1 1,-42 41-1,1 0 1,-41 81 0,0-40-16,0 41 15,0 41-15,-81 40 16,-1-81-16,0 0 16,82 0-16,-82-82 15,82 41-15,41-41 31,41 0-31,0 0 16,40-41-16,42 0 31,-123 41-31,41-41 0,-41-41 16,-41 41 0,0-40-1,0-1 1,0 0 15,0 123 0,0 0-31,0 0 16,0 0-16,0 81 0,0-40 16,0 0-16,0-41 15,0 0-15,0 81 16</inkml:trace>
  <inkml:trace contextRef="#ctx0" brushRef="#br0" timeOffset="18668.682">48597 3109 0,'0'0'16,"0"-41"-16,41 82 31,-41 0-16,0 40-15,0-40 16,0 0-16,0 41 16,0-41-16,0 0 15,0 0 1</inkml:trace>
  <inkml:trace contextRef="#ctx0" brushRef="#br0" timeOffset="18857.1803">48270 2945 0,'0'0'0,"0"-41"0,41 41 32,41 0-32,204 41 31,-204-41-31,0 0 15</inkml:trace>
  <inkml:trace contextRef="#ctx0" brushRef="#br0" timeOffset="26449.4402">18899 8835 0,'0'0'0,"0"-40"16,0-1 15,0-41-15,-41 82-16,41-41 15,-82 41-15,41 0 16,0 41 0,41 82-1,-81-1-15,81 42 0,0-1 16,0 1-16,0 0 16,0-42-1,0 1-15,0 0 0,0 0 16,0-42-16,0 1 15,0-41-15,0 0 16,-82-41-16,82 41 16,-41-41-16,-82 0 15,82 0 1,-41 0 0,82-41-16,-81-41 15</inkml:trace>
  <inkml:trace contextRef="#ctx0" brushRef="#br0" timeOffset="26912.7154">18244 11003 0,'-81'0'16,"40"82"15,41 0-31,0 0 15,0 0-15,0-1 16,0-40-16,0 0 16,41-41-1,40 0-15,-40 0 16,41 0-16,0-82 16,-41 42-16,-41-1 15,0-41-15,0 41 16,0 0-16,0-41 0,-123 82 15,41-82-15,1 82 16,40 0 0,41-41 15</inkml:trace>
  <inkml:trace contextRef="#ctx0" brushRef="#br0" timeOffset="27442.7011">19308 8263 0,'0'-41'15,"0"0"1,0-41 0,0 41 15,0 123 0,0-41-31,0 0 16,0 41-16,-41 40 15,41-81-15,0 0 16,0 41-16</inkml:trace>
  <inkml:trace contextRef="#ctx0" brushRef="#br0" timeOffset="27685.7301">19472 8099 0,'0'0'0,"0"-41"16,0 123 30,0 41-46,0-41 16,0 40 0,0-81-16,0 41 15,0-41 1,81-41 0</inkml:trace>
  <inkml:trace contextRef="#ctx0" brushRef="#br0" timeOffset="27951.977">19144 8058 0,'-40'0'0,"121"0"32,-40 0-17,0 0-15,82 0 16,-41 0-16,-1 0 16,1 0-16,82 0 15</inkml:trace>
  <inkml:trace contextRef="#ctx0" brushRef="#br0" timeOffset="30216.3727">19717 9449 0,'0'-41'16,"0"0"-1,82-41 1,0 82-16,-41 0 16,40 0-1,-40 41-15,-41 41 16,0-41-16,0 0 16,0 41-16,0-41 15,-122 40-15,40 1 16,82-123 31,82-40-32,-41 40-15,-1-41 16,42 41-16,-41 0 16,41-41-16,-82 41 0,82-41 15,-82 42 1,41 40-16,-41 81 62,-82 1-62,82 0 16,-41 0-16,41 0 16,0-41-16,0-1 15,0 42 1,82-82 15,81-41-15,-81-81-1,0 81-15,-41-41 0,41 0 16,-41 41 0,-41-41-16,82 41 0,-82 1 15,0 80 48,0 1-63,-41 41 15,41-41-15,0 0 16,41 82 0,-1-41-1,42-1-15,-82 1 31,0 0-31,-82 0 16,42-82 0,-1 0-16,0 0 15,-41 0-15,41 0 16,0 0-16,41-41 16,-82-82-1,82 41 1,82 164 15,0-41-15,0-41-1,-82 82-15,82-82 16,-42 0-16,83-41 16,-123 0-1,82 41-15,-41-123 16,-41 42-16,82 40 15,-82 0-15,41-82 32,-41 82-32,0 123 47,0 0-47,0 81 31,0-81-31,0-41 15,81-41 1,-40 0 0,41-41-1,-82-41-15,82 41 16,-82 1-16,0-42 16,41 82-16,-41-41 15,41 41 16,-41 123-15,0-83 0,82 1-1,-42-41 17,-40-41-32,41 41 15,-41-81-15,82 40 16,-41 82 15,-41 40-15,41-81-16,-41 82 15,82-82-15,-41 41 16,0-41 0,40 0-1,-40-82-15,-41 41 0,0 1 16</inkml:trace>
  <inkml:trace contextRef="#ctx0" brushRef="#br0" timeOffset="30369.307">21844 9122 0,'41'0'31,"0"0"-31</inkml:trace>
  <inkml:trace contextRef="#ctx0" brushRef="#br0" timeOffset="30826.8352">22458 9408 0,'0'0'0,"82"-82"16,-41 82 0,40 0-1,-81 41-15,0 41 0,0-41 16,0 41-1,0 0-15,0-42 16,0-121 31,41 40-47,-41 0 16,82-82-16,-82 41 15,41 0-15,-41 42 16,0 121 31,0 1-32,0 41-15,0-41 16,0-41-16,0 0 0,0 40 16,82-81-1</inkml:trace>
  <inkml:trace contextRef="#ctx0" brushRef="#br0" timeOffset="31372.139">23562 9408 0,'0'0'0,"0"-41"0,0-41 16,0 1 15,-41 81-15,-40 0 0,-1 81-1,82 1-15,-41 0 16,41 0-16,0 0 15,0-1-15,0 1 16,41-82 0,82 0-1,-83-41 1,-40 0-16,82-81 16,0 81-16,-82-41 15,0-41-15,0-40 16,0-1-16,0 41 15,0 1-15,-41 81 32,41 0-32,0 123 31,0 40-31,0 1 16,0 122-1,0-122-15,0 0 0,0 0 16,0-42-16,0 1 15,0-41 1</inkml:trace>
  <inkml:trace contextRef="#ctx0" brushRef="#br0" timeOffset="31756.2983">23931 9408 0,'0'0'0,"0"-41"15,81 41-15,-40 0 16,41 0 15,-82 82-31,0-41 16,0 82 0,-41-42-16,41-40 0,0 0 15,41-41 16,0-41-31,41-40 16,-41-1-16,41 0 16,-42-82-16,-40 82 15,82 1-15,-82 162 47,0 42-47,0-41 16,-41 0-1,41 41-15,41-123 16,0 0-16,41-82 16</inkml:trace>
  <inkml:trace contextRef="#ctx0" brushRef="#br0" timeOffset="32416.4034">25690 9285 0,'0'0'0,"-82"0"0,123 0 62,122 0-62,42 0 16,81 0-16,-81 0 15,-83 0-15</inkml:trace>
  <inkml:trace contextRef="#ctx0" brushRef="#br0" timeOffset="32671.5188">26221 8876 0,'0'0'0,"0"-81"16,0 40-1,0 122 16,0 1-15,0 0-16,0 123 16,0-124-16,0 1 15,0-41 1,41-41-16,-41 41 0</inkml:trace>
  <inkml:trace contextRef="#ctx0" brushRef="#br0" timeOffset="33106.5344">27694 8549 0,'0'0'0,"0"-82"16,0 0-1,-41 1 1,0 81 15,-41 81-31,41 124 16,41-82-1,0-1-15,0 1 16,0 41-16,0-42 16,0 1-16,0-41 15,0 82 1,0-123-16,0-1 0,-40-40 16,-42 123-16,0-123 15,0 0 1,-41-41-1</inkml:trace>
  <inkml:trace contextRef="#ctx0" brushRef="#br0" timeOffset="33471.9188">27530 10226 0,'0'-41'0,"0"82"62,0 41-62,0 41 16,0-41-16,0-1 16,0 1-16,0 41 15,0-82 1</inkml:trace>
  <inkml:trace contextRef="#ctx0" brushRef="#br0" timeOffset="33677.0422">27776 10390 0,'0'0'0,"0"-41"16,41 41 30,-41 41-46,0 41 0,0-1 16,0 42 0,0-82-16,0 41 15</inkml:trace>
  <inkml:trace contextRef="#ctx0" brushRef="#br0" timeOffset="33870.1296">27367 10144 0,'0'0'0,"0"-81"16,41 81-1,40 0-15,83 0 16,0 0-16,40 0 15,-81 0-15,0 0 16,-42 0-16</inkml:trace>
  <inkml:trace contextRef="#ctx0" brushRef="#br0" timeOffset="34667.5473">27980 7854 0,'41'0'16,"-41"-41"-16,41 41 15,-41-41-15,41 41 16,82 0 0,-41 0-16,-42 41 15,-40 41-15,41-41 0,-41-1 16,0 42-16,-41-41 16,1 41-1,-42-41-15,41-41 0,41 82 16,-41-82-16,82 0 47,41 0-47,40 0 15,1 0-15,0-41 16</inkml:trace>
  <inkml:trace contextRef="#ctx0" brushRef="#br0" timeOffset="34869.387">28921 8140 0,'0'-41'16,"0"-41"-1,0 41 1,0 164 31,0-41-31,0 0-16,0 0 15,0-1-15,0-40 16,0 41-16,41-41 15,41-41 1</inkml:trace>
  <inkml:trace contextRef="#ctx0" brushRef="#br0" timeOffset="35056.6041">29208 8304 0,'0'0'0,"0"-82"0,0 0 16,0 0-1,0 123 16,0 41-15,0 0-16,0 0 16,0-42-16,0 1 15,0 41 1</inkml:trace>
  <inkml:trace contextRef="#ctx0" brushRef="#br0" timeOffset="35250.6146">28717 7936 0,'41'0'15,"81"-41"-15,42 41 16,40 0-16,-40 0 15,0 0-15,-1 0 16,42 0 0</inkml:trace>
  <inkml:trace contextRef="#ctx0" brushRef="#br0" timeOffset="36112.6434">29944 9040 0,'-82'0'15,"205"0"48,40 0-63,42 0 15,40 0-15,-163 0 16</inkml:trace>
  <inkml:trace contextRef="#ctx0" brushRef="#br0" timeOffset="37551.1718">30967 8917 0,'0'0'0,"40"-41"16,42 41-1,-41 0 1,0 0-16,41 41 16,-82 0-1,0 41-15,0-41 16,-41 122-1,41-81-15,-123 0 16,82-41 0,41-123 15,41 0-31,41 1 16,-41-1-16,41-41 15,40 41 1,-122 41-16,0 0 15,41 41-15,-41-81 16,0 162 15,-41-40-15,41 41-16,-81 41 16,81-82-16,0 0 15,0 0-15,0 40 16,81-81-16,-40 0 15,82-41 1,-41 41-16,-41-122 16,41 81-16,-41-41 15,-41 0-15,81 0 16,-81 1-16,82-1 16,-82 41-1,0 82 32,-41 41-47,41-41 16,0 40-1,41 42 1,82-41 0,-82-82-16,-41 82 0,82-82 15,-82 81 1,0 1-16,-41-82 15,-41 41 1,-41-41 0,82 0-16,0 0 15,-40 0 1,81-82-16,40 123 62,42-41-46,0 41 0,-41-41-16,41 0 15,-41 0-15,41-82 16,-82 1 0,122 40-16,-122 0 15,0-41-15,41 41 16,-41 0-1,0 82 32,0 0-47,0 41 0,82 0 16,-82-42 0,41-40-1,0 0 1,0 0-1,-41-40-15,82 40 16,-82-82-16,40 0 16,42 82 46,-82 41-46,0 41-1,41-82-15,41 0 32,-82-41-32,41 41 15,-41-41 1,82 41 0,-82 82 15,0-41-16,41-41-15,-1 0 32,1 0-17,-41-41-15,82-123 16</inkml:trace>
  <inkml:trace contextRef="#ctx0" brushRef="#br0" timeOffset="37684.2703">32889 8672 0,'0'0'0,"-41"0"15,82 0 1,0 0 0</inkml:trace>
  <inkml:trace contextRef="#ctx0" brushRef="#br0" timeOffset="38146.5299">33339 8876 0,'0'-81'0,"41"81"16,123 0-1,-83 40 1,-81 42 0,0-41-1,0 41-15,0-41 16,0 0-16,0-123 62,82-41-46,-82 82-16,82-40 16,-82 40-1,0 122 17,0 1-17,-41 0-15,41 41 16,0-82-16,0 0 0,0-1 15,82-40 1,0 0 0,0 0-16,-41-81 15</inkml:trace>
  <inkml:trace contextRef="#ctx0" brushRef="#br0" timeOffset="39682.349">18163 12599 0,'0'0'0,"81"0"47,1 0-47,41-41 16,-41 41-16,41 0 16,-83 0-16</inkml:trace>
  <inkml:trace contextRef="#ctx0" brushRef="#br0" timeOffset="40088.0218">18040 12558 0,'0'0'0,"-82"0"0,82 41 62,0 0-62,0 40 16,0 1-16,0 0 15,0 41-15,0 40 16,0 42-16,0 40 16,0-81-16,-82 81 0,82 123 15,-41-245 1,41 82-16,0-83 15,-81 1-15,81 41 16,0-1 0,0-40-16,0 0 0,0 0 15,0-1-15,0-40 16,40 82 0,83-164-16,-82 0 15,41 0-15,41 0 16,-42-41-16</inkml:trace>
  <inkml:trace contextRef="#ctx0" brushRef="#br0" timeOffset="41304.0296">19267 14071 0,'-41'-41'16,"41"-40"0,0 40-16,0 0 15,41 41 1,0 0-16,82 0 16,-82 0-16,0 0 15,40 41 1,-81 40-16,0 1 15,-41 0-15,41-41 16,-81 41-16,81-41 16,-82 0-1,82-82 32,82-41-47,-41 41 0,40-41 16,-40 0-16,41 41 15,-82 1-15,41-42 16,-41 41-16,41-41 16,-82 123 46,41 41-46,-41 0-16,41-1 15,0 124 1,0-164-16,41 0 16,41-41-1,-41 0-15,41 0 32,-42 0-32</inkml:trace>
  <inkml:trace contextRef="#ctx0" brushRef="#br0" timeOffset="43780.2532">20453 13580 0,'0'-41'16,"-81"41"0,81-81-16,-41 81 15,0 0 1,0 0 0,41 81-1,0 42-15,0 41 16,0-1-16,0 1 15,0-41-15,0-1 16,0-40-16,0-41 16,123 41-1,-82-82-15,-1 0 0</inkml:trace>
  <inkml:trace contextRef="#ctx0" brushRef="#br0" timeOffset="44050.1512">20658 13908 0,'0'0'0,"123"0"47,-1 0-32,1-41-15,0 41 16,-41 0-16,-1 0 16</inkml:trace>
  <inkml:trace contextRef="#ctx0" brushRef="#br0" timeOffset="45207.1225">22008 13744 0,'0'-41'15,"0"0"1,-41-41 15,-41 82-15,41 41-1,41 0-15,0 205 32,0-165-32,0 1 15,0-41-15,82-41 16,-41 82-16,0-82 16,41 0-16,0 0 15,-42 0 1,83-41-1,-123-41-15,41 41 16,-41-81 0,0 81-16,0 0 15,0 82 32,0 41-47,0-42 16,0 1-16,0 41 15,0-41-15,0 41 16,41-82 0,82 0-1,-41 0 1,-1-123 0,-81 82-1,82-41-15,-82 42 16,0-1-16,0-82 15,0 41 1,-82 82-16,82-41 16,-81 41-16,-1 0 15,0 0 1,41 82 0,41-41-1,0 41-15,0-41 16,0 40-16,0-40 15,0 41 1,123-82-16,-82 0 16,0 0-16,40 0 0,-40 0 15,41-41-15,41-41 16,-82 42-16,0 40 16,-41-123-16,81 123 15,-81-82-15,82 0 31,-123 82 16,41 41-15,0 41-17,0-41-15,82 41 0,-41-1 31,-41 1-31,0-41 16,0 0 15,-41-41 1</inkml:trace>
  <inkml:trace contextRef="#ctx0" brushRef="#br0" timeOffset="45754.2628">23521 13867 0,'0'-82'0,"0"0"16,82 82-1,0 0 1,0 0 0,-82 41 15,0 82-31,0-41 15,0-42 1,-82 42 15,82-164 1,41 82-32,-41-81 15,164-42 1,-164 82-16,81 41 15,-81-82-15,0 0 32,0 123-1,0 0-31,0 0 16,0 0-16,0 41 15,0-41-15,0 0 16,82 81-1,41-122 1,-82 0 0,0-41-16</inkml:trace>
  <inkml:trace contextRef="#ctx0" brushRef="#br0" timeOffset="46056.2608">24462 13458 0,'0'-41'15,"0"0"1,41 41 0,0 41-1,-41 41 1,82-42-16,-82 1 15,0 41-15,0 0 16,0 123 0,0-83-16,0-40 15,0-41-15,-82 41 0,0-82 32</inkml:trace>
  <inkml:trace contextRef="#ctx0" brushRef="#br0" timeOffset="46669.6017">25362 13785 0,'41'0'125,"41"0"-125,41 0 15,-41 0-15,-1 0 16,1 0-16,-41-82 15,41 82-15,-41 0 47,-41-41 31,41 41-46,40 0-17</inkml:trace>
  <inkml:trace contextRef="#ctx0" brushRef="#br0" timeOffset="51102.7497">26876 13253 0,'0'-82'16,"0"41"-1,0 1 16,-41 121 16,41 42-47,-82 82 16,82 81 0,0-163-16,0-42 15,0 1-15,41-41 16,41 41-16,0-41 15</inkml:trace>
  <inkml:trace contextRef="#ctx0" brushRef="#br0" timeOffset="51402.3335">27203 13785 0,'0'0'0,"82"0"46,0 0-30,40 0-16,1 0 16,0 0-16,-41 0 15</inkml:trace>
  <inkml:trace contextRef="#ctx0" brushRef="#br0" timeOffset="52452.6466">28717 13499 0,'0'0'0,"0"-41"15,-41 0 1,0 41 15,0 0-15,41 82 15,0-42-31,0 42 16,0-41-16,41 82 15,41-123 1,-82 82-16,41-82 15,-41 41-15,0 40 32,-82-81-1,41 0-31,-41 0 16,0-81-1,0-1-15,41 41 16,41 82 31,0 41-47,82-41 15,0-41 1,0 0-16,-41 0 16,82 0-1,-83 0-15,42 0 16,0-123-1,-82 82-15,41 0 16,-41-41-16,0 41 16,82 41-1,-82 82 17,0-41-32,41-41 0,-41 82 15,41-82 1,40 0-1,-40 0 1,-41-41 0,41 41-1,-41-41-15,41 41 47,41 41-31,-41-41 15,0 0 0,41 0-31,-82-41 16,40 41 0,1 0 15,41 0-16,-41 41 1,0-41 0,41 0-1,-41 0 1,-41-82 0</inkml:trace>
  <inkml:trace contextRef="#ctx0" brushRef="#br0" timeOffset="52557.0723">29862 13417 0,'0'0'0</inkml:trace>
  <inkml:trace contextRef="#ctx0" brushRef="#br0" timeOffset="53088.3235">30230 13376 0,'0'0'0,"0"-41"16,41 41-1,41 0 1,-82 82-16,0 0 16,82-1-16,-82 1 15,-41 82 1,41-123-16,-82-41 15,82 41-15,0-82 47,41 0-47,-41-41 16,82 0-16,-41 0 16,-41 1-16,81-1 15,-81 0 1,0 164 46,0 0-62,0-1 0,0 1 16,0-41-16,0 41 16,0-41-16,41-41 15,41 41-15,41-41 16,-82 0-16</inkml:trace>
  <inkml:trace contextRef="#ctx0" brushRef="#br0" timeOffset="53669.1939">30885 12762 0,'-41'-41'15,"41"82"1,123 41-16,-42 0 16,-40 82-16,41-83 15,-82 1-15,82 41 16,-82 0-16,0-42 15,0 1-15,0 41 16,-82-41-16,41-41 16,-41 40-16,1-81 15</inkml:trace>
  <inkml:trace contextRef="#ctx0" brushRef="#br0" timeOffset="54335.8924">31335 12353 0,'0'0'0,"0"-122"16,41 122 31,40 0-32,-40 0-15,41 0 16,-82 40 15,41-40-31,-41 41 16,0 0 0,0 41-1,0 0 1,0 0-16,0 40 0,0 42 15,0 0-15,82-1 16,-82 83-16,0 40 16,0-81-16,0 244 15,0-285 1,0 0-16,0-42 16,0 1-16,0-41 15,0 0-15,0 0 16,0-42-1,0 42-15,-82-82 16,41 0 0,-41 0-1,41 0 1,-40 0 0,81-41-1</inkml:trace>
  <inkml:trace contextRef="#ctx0" brushRef="#br0" timeOffset="56756.7983">33544 13458 0,'-41'0'16,"41"-41"-16,-41 41 16,0 0 15,123 0 31,40 0-62,369 0 32,-368 0-17,-82 0-15,0 0 94,41 0-94</inkml:trace>
  <inkml:trace contextRef="#ctx0" brushRef="#br0" timeOffset="57748.1044">31989 14930 0,'0'-41'31,"-41"41"16,41 82-47,0 0 16,0 0 0,41 0-16,-41-42 15,41-40-15,-41 41 16,41-41-16,41 0 15,81-81 1,-163-1 0,41 41-16,-41 0 0,0-41 15,0 41-15,0-41 16,0 42 0,-81 40-1,-1 0 1,82-82 15</inkml:trace>
  <inkml:trace contextRef="#ctx0" brushRef="#br0" timeOffset="58383.7139">32112 12517 0,'0'-41'32,"41"41"-17,-41-41 1,0-41-1,0 123 48,0 0-47,0 0-16,0 0 15,0 41-15,0-41 16,0 40-1,0-40 1</inkml:trace>
  <inkml:trace contextRef="#ctx0" brushRef="#br0" timeOffset="58622.8785">32357 12312 0,'0'-81'16,"0"162"31,0-40-47,0 41 15,0 0-15,0-41 16,0 41-16,0-42 0,0 1 15</inkml:trace>
  <inkml:trace contextRef="#ctx0" brushRef="#br0" timeOffset="58892.8806">31907 12231 0,'0'0'0,"41"0"31,41 0-31,0 0 16,41-41-16,-42 41 15,1 0-15,-41 0 16,0 0-16,82 0 16</inkml:trace>
  <inkml:trace contextRef="#ctx0" brushRef="#br0" timeOffset="59877.5241">35098 12271 0,'0'-40'0,"-41"40"16,41-41 0,41 41 46,41 0-62,0 0 16,40 0-1,-81 0 1</inkml:trace>
  <inkml:trace contextRef="#ctx0" brushRef="#br0" timeOffset="60297.4617">35139 12190 0,'-41'0'0,"41"41"62,-82-41-46,82 122-16,0 1 16,0-41-16,0 163 15,0-81 1,0 40-16,41 1 15,-41-42-15,0 1 0,82 0 16,-82 40-16,0-81 16,0 41-16,0-1 15,0-40-15,0-41 16,0 0-16,0-42 16,0 1-16,0 41 15,82-82 48,-82-41-48,41 41-15,41 0 0,-82-82 16,81 42 0</inkml:trace>
  <inkml:trace contextRef="#ctx0" brushRef="#br0" timeOffset="62020.5725">36121 13130 0,'-41'0'16,"41"-81"-1,0 40 16,41 41-15,41 0 0,-1 0-16,-40 0 15,0 0-15,41 0 16,-82 82 15,0-1-15,0 1-1,0-41 48,-41-41-63,41 41 16,-41 41-1,-41-41 1,42 40-1,-1-81 1,41 41 0,0-122 77,0 40-77,41 41 0,-41-41 15,81 41 63</inkml:trace>
  <inkml:trace contextRef="#ctx0" brushRef="#br0" timeOffset="63580.4528">35180 13499 0,'41'0'47,"41"-41"-31,-41 41-16,-1 0 16,124 0-1,-41 0-15,-82 0 16</inkml:trace>
  <inkml:trace contextRef="#ctx0" brushRef="#br0" timeOffset="65440.8823">36121 13171 0,'0'-41'15,"0"1"16,82 40 1,-1 0-17,1 0 1,-82 81-16,0 1 16,-41-41-16,41 0 15,-81 41-15,40-41 16,-41 40-1,82-121 17,0-83-17,41 82 1,0-41-16,0 82 0,40-82 16,-40 82-16,41-81 15,0-1 1,-41 82-1,-41-41-15,0 0 32,0 123 30,-82-41-62,82 0 16,-82 122-1,82-81-15,0 0 0,0 0 16,0-42-16,41 1 16,41-41-1,-41 0 1,0 0-16,40-81 16,-40 40-16,41-41 15,-41-41-15,-41 0 16,123 42-16,-82-1 15,0 82 1,40 0 0,-40 0-1,0 0 1,-41 41-16,82 41 16,-82-205 62,0 82-63,-41 41 1,0 0 0,-41 0-1,1 41 1,81 0-16,-82 0 15,82 40-15,0 83 16,0-123-16,0 41 16,41-82-1,41 0 1,-42 0-16,42 0 16,0 0-1,41-82-15,-82 41 0,-41 0 16,82-41-16,-82 41 15,81-40 1,-81-1 0,0 123 31,-41 81-47,41 124 31,0-205-31,0 41 15,0-42-15,41 1 16,82-41 0,-82 0-1,0 0-15,82-122 16,-123 40 0,0 0-1,0 0-15,0 41 0,0-40 16,0-1-1,-123 82 1,123-41 0,-82 41-16,41 41 15,-82 81 1,123-81-16,0 41 16,0 82-1,0-123-15,41 0 16,0-41-1,0 0-15,41 0 16,0 0-16,0 0 16,-1-41-1,-40 0-15,-41-41 16,123 41-16,-123 0 0,0-41 16,41 82-16,-41-81 31,0 40-31,0 82 78,0-1-78,0 42 16,0-41-16,41 0 15,-41 41-15,0 0 16,0-1-1,0 1 1,0-41 0,-41-41-1,-41 0 1,82 41 0</inkml:trace>
  <inkml:trace contextRef="#ctx0" brushRef="#br0" timeOffset="65710.5991">39066 13417 0,'0'0'0,"-41"-41"16,41 0 46</inkml:trace>
  <inkml:trace contextRef="#ctx0" brushRef="#br0" timeOffset="66252.6977">38616 13212 0,'0'-41'15,"41"41"17,41 0-17,-82 123 1,0-82-16,0 41 15,0-41-15,0 0 16,0 40-16,0 1 16,41-123 31,-41-41-32,82 42-15,-82-42 16,81 0-16,1-41 15,-82 41-15,0 42 16,0-1 0,0 82 15,-41 81-15,41-40-16,0 0 15,0-41-15,0 0 16,82 40-1,0-81 1,41-40 0</inkml:trace>
  <inkml:trace contextRef="#ctx0" brushRef="#br0" timeOffset="69587.5704">40293 13458 0,'41'0'47,"0"0"-31,41 0-16,0 0 15,0 0-15,40 0 16,-40 0-16,-41 0 16,0 0-16,41 0 15</inkml:trace>
  <inkml:trace contextRef="#ctx0" brushRef="#br0" timeOffset="69864.6493">40661 13130 0,'0'0'0,"0"-40"0,-40-1 31,40 122 16,0-40-47,0 41 0,0 0 16,0 41-16,0-82 15,0-1-15,0 42 16,0-41-16,81 0 15</inkml:trace>
  <inkml:trace contextRef="#ctx0" brushRef="#br0" timeOffset="71064.9909">41480 13376 0,'0'-82'0,"0"41"31,-41 41 16,-41 0-31,82 82 0,0 0-16,0-41 15,41 40-15,0-40 16,-41 0-16,81-41 15,1 82 1,-82 0-16,0-41 16,-41-41 31,-81 0-32,40 0 1,41 0-16,0 0 15,41-82 1,0 123 47,41-41-48,41 0 1,40 0-1,-81 0 1,-41-41-16,41 41 16,-41-82-1,41 82-15,-41-41 16,0-41-16,0 1 16,0 122 46,0-1-46,0 1-16,0 41 15,0-41 1,82-41 0,-41 0 15,0 0-16,-41-82 1,82 41 0,-41 41 15,-41 41 0,40-41-15,-40 82-1,82-82 1,-82-41 0,41 0-16,0 41 47,-41 41-32,82-41-15,-82 82 16,82-82-16,0 82 15,-42-82 1,42 0-16,-41-41 16,0 41-16,41-82 15,-41 0 1,-41 0 0,0 1-1</inkml:trace>
  <inkml:trace contextRef="#ctx0" brushRef="#br0" timeOffset="71254.7141">42420 13130 0,'0'0'0,"41"0"46,-41 41-46,41-41 16</inkml:trace>
  <inkml:trace contextRef="#ctx0" brushRef="#br0" timeOffset="71739.5211">42870 13417 0,'0'-41'16,"82"41"0,-41 0-1,-41 41 1,0 41 0,-41-1-1,41 1 1,0-123 46,41 41-62,-41-82 0,41 82 16,-41-81-16,41 81 16,-41-41-16,0-41 31,82 82-31,-123 82 47,41-41-32,0 0-15,-41 40 16,41-40-16,0 0 16,0 41-16,41-82 0,41 82 15,40-82-15,-40 0 16,0 0-16,0 0 15,-41-82 1</inkml:trace>
  <inkml:trace contextRef="#ctx0" brushRef="#br0" timeOffset="72415.8391">43566 12312 0,'0'-41'16,"0"-40"-1,41 81 32,0 0-31,40 0-1,-40 0 1,41 0 0,-41 41 15,-41-1-15,0 1-16,0 41 15,0 123 1,0-42-16,0 1 0,0 0 15,0-1-15,-41 83 16,41-42-16,0 42 16,82 163-1,-82-246-15,0-40 16,0 0-16,0-82 16,0-1-1,-82-40 16,41-81-15,-81-1 0,81 82-16,0 0 31</inkml:trace>
  <inkml:trace contextRef="#ctx0" brushRef="#br0" timeOffset="73179.4554">44957 14439 0,'-82'-81'31,"82"40"0,-41 41 16,41-41 125,0 82-125,0 0-47,0-1 15,0 83-15,0 0 16,0-82 0,0 41-16,0-41 15,0-1 1</inkml:trace>
  <inkml:trace contextRef="#ctx0" brushRef="#br0" timeOffset="73530.5567">45161 14317 0,'0'0'0,"0"-41"0,0 82 62,82 40-46,-82 1-16,0 41 15,0 0-15,0-1 16,0-40-16,0-41 0,0 0 16,0 41-1</inkml:trace>
  <inkml:trace contextRef="#ctx0" brushRef="#br0" timeOffset="73771.4348">44752 14276 0,'0'0'0,"41"0"31,41 0-16,81 0-15,-40 0 16,-41 0-16,0 0 0,0 0 16,81 0-1</inkml:trace>
  <inkml:trace contextRef="#ctx0" brushRef="#br0" timeOffset="74954.3533">44425 12026 0,'0'-41'16,"41"41"-1,-41-82-15,82 82 16,-41 0 0,-41 41-1,81 0-15,-81 0 16,0 123 0,0-83-16,0 1 15,-41-41-15,41 41 16,-40-82-16,40 41 15,-41-41 1,82 0 47,40 0-63,-40-82 15,0 82-15</inkml:trace>
  <inkml:trace contextRef="#ctx0" brushRef="#br0" timeOffset="75169.9371">44998 12231 0,'0'-41'16,"0"-41"15,0 123 16,0 0-47,0 0 0,0 40 16,0-40-16,0 0 15,0 0-15,0 41 16</inkml:trace>
  <inkml:trace contextRef="#ctx0" brushRef="#br0" timeOffset="75379.0515">45202 12026 0,'0'0'0,"0"41"47,0 41-47,0-41 16,0 0-16,0 40 15,41-40-15,-41 41 16</inkml:trace>
  <inkml:trace contextRef="#ctx0" brushRef="#br0" timeOffset="75596.5032">44793 12108 0,'-41'0'0,"123"0"31,0 0-15,0 0-16,40 0 15,1 0-15,82 0 16,-165 0-1</inkml:trace>
  <inkml:trace contextRef="#ctx0" brushRef="#br0" timeOffset="78695.3088">22417 15094 0,'0'82'829,"-41"-82"-829,-41 0 15</inkml:trace>
  <inkml:trace contextRef="#ctx0" brushRef="#br0" timeOffset="79858.2973">20944 17834 0,'0'82'62,"0"-41"-46,0 0-16,0 0 15,0 41-15,0-41 16,0 0-16,0 0 16,-41 81-1,41-81-15</inkml:trace>
  <inkml:trace contextRef="#ctx0" brushRef="#br0" timeOffset="80205.3954">21272 17794 0,'0'-41'0,"0"82"62,0 40-46,0 42-16,0-41 15,0 0-15,0 81 16,0-122 0,0 41-16,0 0 15,0-123 48</inkml:trace>
  <inkml:trace contextRef="#ctx0" brushRef="#br0" timeOffset="80606.9098">20413 17712 0,'0'0'0,"0"-41"0,81 41 32,1 0-17,0 0-15,41 0 16,-1 0-16,42 0 15,41-82 1,-124 82-16,1 0 16,-41 0 15,0 0 16,41 0-32</inkml:trace>
  <inkml:trace contextRef="#ctx0" brushRef="#br0" timeOffset="81532.3166">21558 14480 0</inkml:trace>
  <inkml:trace contextRef="#ctx0" brushRef="#br0" timeOffset="83254.8637">21190 14112 0,'0'-41'16,"-41"41"109,82 0 140</inkml:trace>
  <inkml:trace contextRef="#ctx0" brushRef="#br0" timeOffset="85428.5981">21272 18857 0,'0'41'750,"40"-41"-734,1 0-16,0 0 16,41 0-16</inkml:trace>
  <inkml:trace contextRef="#ctx0" brushRef="#br0" timeOffset="86910.5148">28512 14889 0,'0'41'63</inkml:trace>
  <inkml:trace contextRef="#ctx0" brushRef="#br0" timeOffset="87574.9203">22458 17957 0,'82'0'62,"-41"0"-62,40 0 0,1 0 16,0 0-16,41 0 16,-1 0-16,-40 0 15,0 0-15</inkml:trace>
  <inkml:trace contextRef="#ctx0" brushRef="#br0" timeOffset="88154.2812">24258 17671 0,'0'-41'16,"41"41"-16,-41-41 31,0 82 47,0 0-78,0 82 0,-82-42 16,82 1-16,0 41 16,0-41-1,41 0 1,0-42 0,81-40-1,-40 0-15,0 0 16,-41 0-16,0 0 15,41 0-15,-41-40 16,40-42 0,-81 0-16,82 41 15,-82 0-15,0-41 16,0 41-16,0 0 0,-41-40 16,-81-1-1,40 82-15,0-41 16,0 41-16,0 0 15,41 0-15,1 0 16,-42 0-16,41 123 16,-41-82-1</inkml:trace>
  <inkml:trace contextRef="#ctx0" brushRef="#br0" timeOffset="88677.7196">22867 17630 0,'-82'0'46,"82"82"-30,41 40-16,-41-40 16,0 0-16,41 82 31,-41-82-31,82 40 0,-82-81 16</inkml:trace>
  <inkml:trace contextRef="#ctx0" brushRef="#br0" timeOffset="91518.9383">26180 17139 0,'0'-82'0,"0"164"47,82 0-47,41 0 0,-82 40 15,-41 1-15,82 41 16,-82-42-1,0 42-15,0 0 0,-82 81 16,-41-81-16,41-1 16,-81-81-16,81 0 15</inkml:trace>
  <inkml:trace contextRef="#ctx0" brushRef="#br0" timeOffset="92127.0951">20208 17180 0,'-41'0'31,"-41"82"-31,41 0 0,41 40 16,-81 42-16,81 81 15,0-40-15,0-41 16,122 40-16,83 164 15,-42-204 1,1-1-16,-41-122 16</inkml:trace>
  <inkml:trace contextRef="#ctx0" brushRef="#br0" timeOffset="92959.3935">27939 18162 0,'0'0'0,"-41"0"16,164 0 46,0 0-46,0 0-16,-1 0 16,1 41-1,-41 0-15,0-41 0,0 0 16</inkml:trace>
  <inkml:trace contextRef="#ctx0" brushRef="#br0" timeOffset="93356.9379">29903 17385 0,'0'0'0,"0"-82"0,0 0 32,0 41-32,-41 41 46,41 82-30,-123 122-16,123 1 16,-82 40-16,82-40 15,0 81-15,-81 0 16,81-40-16,0-82 0,41-42 16,-1-40-16,83 0 15,-41-82-15,41 82 16,-41-82-16,-1 0 15,42-123-15</inkml:trace>
  <inkml:trace contextRef="#ctx0" brushRef="#br0" timeOffset="96469.2483">36080 13949 0,'0'40'47</inkml:trace>
  <inkml:trace contextRef="#ctx0" brushRef="#br0" timeOffset="97612.3321">38739 14153 0,'0'41'31,"0"41"125,-41-82 110</inkml:trace>
  <inkml:trace contextRef="#ctx0" brushRef="#br0" timeOffset="100049.8772">30394 18244 0,'-82'0'16,"164"0"31,-41 0-47,0 0 15,40 0-15,42 0 16,0 0-16,-41 0 16,40 0-16,-40 0 15,-41 0-15,0 0 16,-41-41-16,82 41 16</inkml:trace>
  <inkml:trace contextRef="#ctx0" brushRef="#br0" timeOffset="100756.2639">32030 17671 0,'0'82'47,"0"-41"-47,0 40 16,-41-81-1,41 82-15,-41-82 16,41 41-16,-82-41 16,42 0-1,-42 0 1,0 0-1,82-82 1,0 0 0,0 42-16,82-42 15,-41 82-15,0-82 16,40 82-16,-40 0 16,41 0-1,41 0-15,-123 82 16,0 0-1,0-1-15,0 83 16,-41-82-16,0 41 16,-41-42-16,41 1 15,-81 0-15,40 0 16,41-82-16,-41 41 16,41-41-1,41-41 16,0-41-15,0 41 0,123 41-16,-82-82 15,0 82-15,40 0 0,1-41 32,0 41-17,0 0-15,-82 82 16,82-82-1,-82 41-15,41-41 32</inkml:trace>
  <inkml:trace contextRef="#ctx0" brushRef="#br0" timeOffset="101053.8272">32603 18121 0,'0'0'0,"0"-82"0,0 41 31,0 0-31,0 82 47,0 41-31,0 0-16,0 0 15,0-1-15,0 1 16,0 0-16,0-41 16,0 41-1,82-82 1,-82-41 0</inkml:trace>
  <inkml:trace contextRef="#ctx0" brushRef="#br0" timeOffset="101288.3886">32848 18203 0,'0'0'0,"0"-41"0,0-41 15,41 123 32,-41 0-47,0 41 0,0 122 31,0-122-31,0-41 0,0 0 16,0 0-16,82-41 16,-82 81-1,0-122 1</inkml:trace>
  <inkml:trace contextRef="#ctx0" brushRef="#br0" timeOffset="101540.6663">32521 18080 0,'41'0'31,"41"0"-31,0 0 16,-1 0-16,1-41 16,0 41-16,-41 0 15,0 0-15,0 0 16</inkml:trace>
  <inkml:trace contextRef="#ctx0" brushRef="#br0" timeOffset="102869.2432">34116 18407 0,'41'0'203,"41"0"-203,0 0 16,0 0-16,40 0 15,1 0-15,0 0 16,0 0-16,-42 0 16,-40 0-1,-41 41 16</inkml:trace>
  <inkml:trace contextRef="#ctx0" brushRef="#br0" timeOffset="103154.1785">34648 18121 0,'0'0'0,"-41"0"15,41-41 1,0 82 31,0 41-47,0 81 0,0 1 15,0-41-15,0-1 16,0 1-16,0-41 16,0 0-16,0-1 15</inkml:trace>
  <inkml:trace contextRef="#ctx0" brushRef="#br0" timeOffset="103632.8004">35466 18284 0,'0'0'0,"0"-40"0,0 121 46,0 42-30,0 0-16,0 81 31,0-81-31,0-82 0,0 0 16,41-41-16,-41 82 16,164-82-1,-123 0-15,41-41 0,-42 0 16,1-41-16,-41 41 15,123-123 1,-123 42-16,0 40 16,0 0-16,0 41 15,0 0-15,-41 41 16,0-81-16,-163 81 16,81 0-1,41 0-15,0 40 16,82 1-16,0 0 15,0 0-15,41-41 16,0 123 0,41-82-16</inkml:trace>
  <inkml:trace contextRef="#ctx0" brushRef="#br0" timeOffset="104203.123">36857 18816 0,'0'0'0,"-41"0"15,164 0 79,0 0-94,-1 0 0,-40 0 16,0 0-16,-41 0 15,0 0-15,41 0 16,-82-41-16,81 41 31,-40 0-15,-41-41 15,82 41-15,-82-41-1,82-40-15,-82 40 0</inkml:trace>
  <inkml:trace contextRef="#ctx0" brushRef="#br0" timeOffset="108425.4145">36939 18775 0,'123'0'156,"-1"0"-140,1 0 0,-82 0-16,0 0 15,41 0 1,0 0 0,-42 0-1,1 0 16,0 0-15,41 0 0,-41 0-1,0-82 32,-123 82 94,-41 0-141,1 0 31,81 0-31,-41 0 0,41 0 16,0 0-16,0 0 15,-41 0 1,41 41 0,1-41-1,121 0 110,-40 0-109,0 0-16,123 0 31,-41 0-31,-83 0 0,1 0 16,0 0-16,41 0 15,-82-41 1,123 41-16,-82 0 0,40-40 16,-40 40-1,41 0-15,-82-41 16,82 41-16,-41 0 15,0 0 17,-41-82 15,0 41 62</inkml:trace>
  <inkml:trace contextRef="#ctx0" brushRef="#br0" timeOffset="114532.3612">39230 18325 0,'0'-81'16,"0"162"62,0-40-62,0 0-16,0 41 15,0 0 1,0 0-16,0-1 0,0-40 16,0 41-16,0-41 15,0 41 1,0-41-1</inkml:trace>
  <inkml:trace contextRef="#ctx0" brushRef="#br0" timeOffset="114950.6621">39639 18448 0,'0'-41'15,"0"0"1,0-41 0,0 42-1,0 121 32,0 1-31,0 0-16,0 41 15,0-42-15,0 1 16,0-41-16,0 0 0,0 82 31,0-164 16,0 0-47</inkml:trace>
  <inkml:trace contextRef="#ctx0" brushRef="#br0" timeOffset="115521.5173">38780 18244 0,'0'0'0,"0"-41"0,0 0 31,41-41 1,40 82-17,-40 0 1,41 0-16,0 0 16,41 0-16,-1 0 15,1 0-15,82 0 16,-164 41-1,-1-41-15,83 0 16,-41 0 15,-41 0 47</inkml:trace>
  <inkml:trace contextRef="#ctx0" brushRef="#br0" timeOffset="117598.9444">40907 18693 0,'0'0'0,"-41"0"15,123 0 63,0 0-78,40 0 0,1 0 16,0 0-16,-1 0 16,1 0-16,-41 0 15,0-81-15,0 81 16,-82-41-1</inkml:trace>
  <inkml:trace contextRef="#ctx0" brushRef="#br0" timeOffset="117883.3501">41152 18121 0,'0'0'0,"0"82"47,0-1-47,41 42 15,-41 0-15,0 40 16,0-81-1,0 41-15,0-82 16,41 0-16,-41 41 16</inkml:trace>
  <inkml:trace contextRef="#ctx0" brushRef="#br0" timeOffset="118370.5552">42298 18244 0,'0'0'0,"0"-41"15,-41 41 17,41 81-32,0 42 15,0-41-15,0 0 16,0 0 0,0 40-1,41-122-15,41 0 16,-42 0-16,1 0 15,0 0-15,41-122 16,-41 81-16,-41-82 16,0 41-16,0 0 15,0 1 1,-41 81-16,0-82 16,-41 82-16,-40 0 15,81 41 1,41 40-16,-41-40 31,41 0-31</inkml:trace>
  <inkml:trace contextRef="#ctx0" brushRef="#br0" timeOffset="118742.7584">42911 17671 0,'0'-82'16,"0"41"-1,0 82 32,82 123-47,-41-42 16,41 42-1,-82-41-15,82 40 0,-82-40 16,0 41 0,0-1-16,0 1 0,0-41 15,-41-1-15,-82 42 16,0-41-16,-40-1 15,40-40-15,0-82 16</inkml:trace>
  <inkml:trace contextRef="#ctx0" brushRef="#br0" timeOffset="125526.9599">27612 21066 0,'0'-123'0,"0"82"15,0 123 32,0 0-31,0 0-16,0 0 15,0-1-15,0 1 16,0 0-16,0-41 16</inkml:trace>
  <inkml:trace contextRef="#ctx0" brushRef="#br0" timeOffset="125757.5171">28308 20943 0,'0'0'0,"-41"41"47,41 0-32,0 41-15,0-41 16,0 41-1,0-42 1</inkml:trace>
  <inkml:trace contextRef="#ctx0" brushRef="#br0" timeOffset="126147.6842">26630 20984 0,'0'0'0,"-122"0"0,203 0 46,42 0-46,41 0 16,204 0 0,-82 0-16,1 0 15,-83 0-15,1-82 16,-42 82-16,1-81 16,-123 81-1,-41 40 48</inkml:trace>
  <inkml:trace contextRef="#ctx0" brushRef="#br0" timeOffset="127410.3176">29167 21270 0,'81'0'31,"-40"0"-31,41 0 15,0 0-15,0 0 16,0 0-16,40-81 16,-40 81-16,-41-41 15</inkml:trace>
  <inkml:trace contextRef="#ctx0" brushRef="#br0" timeOffset="127633.0323">29453 20739 0,'0'0'0,"-82"0"0,82 122 47,0 1-31,41 123-1,-41-124-15,0 1 16,0-41-16,41 0 0</inkml:trace>
  <inkml:trace contextRef="#ctx0" brushRef="#br0" timeOffset="128765.4394">30476 20902 0,'0'-81'0,"0"-1"16,0-41 0,41 123-1,-1-41-15,42 41 16,-41 0-16,0 0 15,0 0 1,-41 82 0,0 0-16,0-41 15,0 0-15,0 40 16,-41-81 0,41 82-16,0-41 15,-82-41 1,82 82-1,-41-82-15,41 41 16,-41-41-16,41 82 16,-40-82-16,40-41 78,122 41-63,-81 0-15,82 0 32,-41 0-32,-82 41 15,0 40-15,0-40 16,0 0-16,0 41 16,0-41-1,-82 41-15,41-82 16,-41 82-16,0-82 0,41 0 15,1 0 1,40-41 0,0 0-16,0 0 0</inkml:trace>
  <inkml:trace contextRef="#ctx0" brushRef="#br0" timeOffset="129072.863">31335 21148 0,'0'0'0,"0"-82"16,0 164 30,0-41-30,0 40-16,0 42 16,0-82-16,0 0 15,0 0-15,0 41 16,122-82 0,-122-41-1,82 0-15</inkml:trace>
  <inkml:trace contextRef="#ctx0" brushRef="#br0" timeOffset="129252.6538">31580 21066 0,'0'0'0,"82"-82"16,-82 123 31,0 41-47,0-41 15,0 0-15,0 40 16,0 1-16,0-41 15,0 0-15,41-41 16</inkml:trace>
  <inkml:trace contextRef="#ctx0" brushRef="#br0" timeOffset="129477.8103">31171 20861 0,'41'0'15,"41"0"1,122 0 0,-81 0-16,41 0 15,-1 0-15,-40 0 16,-82 0-16</inkml:trace>
  <inkml:trace contextRef="#ctx0" brushRef="#br0" timeOffset="129814.8944">29862 22784 0,'0'0'0,"123"0"47,-41 0-47,286 0 16,-205 0 0,-40 0-16,-82 0 15</inkml:trace>
  <inkml:trace contextRef="#ctx0" brushRef="#br0" timeOffset="130047.2016">30230 23070 0,'0'0'0,"-41"0"15,41 41 17,41-41-17,82 0-15,163 0 16,-204 0-16</inkml:trace>
  <inkml:trace contextRef="#ctx0" brushRef="#br0" timeOffset="130544.5354">31416 22416 0,'0'0'0,"0"-41"16,0 123 31,0 40-32,0-40-15,0 123 16,0-123 0,0-42-16,0 42 15,41-82 1,41 0-1,-41-41-15,-41 0 16,82-81-16,-82 40 16,0 41-16,41 0 15,-41-41 1,0 164 31,0 0-47,0 163 31,0-163-31,-82 0 16,82 41-16,82-82 15</inkml:trace>
  <inkml:trace contextRef="#ctx0" brushRef="#br0" timeOffset="130845.2024">32357 22907 0,'0'0'0,"0"-41"15,0 123 48,0-1-48,0 1-15,0 123 16,0-123-16,0-42 16,0 1-16,0 41 15,0-123 1</inkml:trace>
  <inkml:trace contextRef="#ctx0" brushRef="#br0" timeOffset="131060.9925">32644 22825 0,'0'0'0,"0"41"46,82 0-30,-82 40-16,0 1 0,0 0 16,0-41-16,0 0 15,0 41 1,40-82 0</inkml:trace>
  <inkml:trace contextRef="#ctx0" brushRef="#br0" timeOffset="131285.1751">32316 22743 0,'0'0'0,"0"-82"31,41 82-31,41 0 15,41 0-15,-41 0 16,0 0-16,-1-41 16,1 41-16,0 0 15,0 0-15,0-122 16</inkml:trace>
  <inkml:trace contextRef="#ctx0" brushRef="#br0" timeOffset="132514.9729">20494 6954 0,'0'0'0,"0"-82"0,0 41 15,41 41 1,41-82-16,41 82 16,40-82-16</inkml:trace>
  <inkml:trace contextRef="#ctx0" brushRef="#br0" timeOffset="134448.1332">38248 4868 0,'0'-41'0,"-82"82"78,82 0-62,-123 40-16,82-40 15,1 82 1,-83-123-16,123 82 0,0-41 31,41 41-15,41-82 0,40 0-16,1 0 15,0 0-15,-1 0 16,-40 0-16,0-41 15,0 41-15,0-41 16,-82-41 0,0 41-1,0-41 1,0 41 0,0 0-1,0 82 32,-41 82-47,41 41 16,0-1-16,-41-40 15,41 81-15,0-81 16,-82 164 0,82-206-16</inkml:trace>
  <inkml:trace contextRef="#ctx0" brushRef="#br0" timeOffset="134697.1448">38739 7158 0,'0'0'0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06:25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22826 9244 0,'0'0'15,"0"-81"-15,0 40 31,0 0-15,0-41 0,0 41-1,0 123 17,0 0-17,0 0-15,0 40 16,0 1-16,0 0 31,0-41-31,0-42 0,0 42 16,0 0-1,-41-82 17,-41-41-1,82-41-31,-41 41 0,41 1 15,0-42 1,-81 82 0,81-82-16,81 82 47,-40 41-32,0 41 1,82-41-1,0-41 1,-82 0-16,-1 0 16,42 0-16,-41 0 0,0 0 31,41-41-31,-82-82 16,0 41-16,41 41 15,-41 0 1,0-41-16,0 123 31,82 41-15,-82-41-1,41-41 1,-1 0 15,42 0 0,-82-82-31,0 0 16,0 42 0,-41 40-16,41-82 0,-41 82 15,1 0 1,40 82 0,0 40-1,0-40-15,0-41 16,0 41-16,0 0 15,81-82 1,1 41 0,-41-41-16,0 0 0,41-41 15,-41 0-15,41-41 16,-82 41-16,81-41 16,-81 0-16,0 41 15,0-40-15,0 40 16,0-41-16,0 41 15,0 0 1,0 0-16,-41-41 16,41 164 31,0 41-32,0 0-15,0 163 16,0-163-16,41-41 15,-41-1-15,41 1 16,82 0 0,0-82-1,-82-41 1</inkml:trace>
  <inkml:trace contextRef="#ctx0" brushRef="#br0" timeOffset="193.3207">24135 9122 0,'0'0'15,"41"0"1,0 0 0,41 0-16,0 0 15,40 0 1,-40 0-16,0 0 15,-41 0-15</inkml:trace>
  <inkml:trace contextRef="#ctx0" brushRef="#br0" timeOffset="608.0611">27039 9081 0,'-40'0'15,"40"-41"-15,0-41 16,0 0 0,0 1-1,0 121 17,0 83-17,0-41-15,0 82 16,0-83-1,0 1-15,0-41 16,0 41-16,0-41 16,0 0-1</inkml:trace>
  <inkml:trace contextRef="#ctx0" brushRef="#br0" timeOffset="861.1089">26467 9613 0,'0'0'0,"0"41"32,41-41-17,0 0-15,40 0 16,1 0-16,41 0 15,0 0-15,-1 0 16,42 0 0,-41 0-16,-82 0 0</inkml:trace>
  <inkml:trace contextRef="#ctx0" brushRef="#br0" timeOffset="1423.3713">26794 10349 0,'0'0'0,"82"0"62,0 0-46,-82 41-16,0 41 15,0-41-15,0-1 16,0 1-16,0 41 16,-82 0-1,0-82-15,82 82 16,0-123 15,0 0-31,82 0 16,0-123-1,-1 83-15,-81-1 16,41 41-16,-41 0 16,0 82 46,0 82-62,-81-42 16,81 83-1,0-123-15,0 41 16,81 0 0,1-82-16,0 0 0,0 0 15,41-82 1</inkml:trace>
  <inkml:trace contextRef="#ctx0" brushRef="#br0" timeOffset="1663.1442">28348 9613 0,'0'-82'16,"82"82"46,0 0-62,-41 0 0,0 0 16,0 0-16,82 0 16</inkml:trace>
  <inkml:trace contextRef="#ctx0" brushRef="#br0" timeOffset="1823.2324">28471 9694 0,'0'0'0,"41"0"31,0 0-31,41 0 16,-41 0-1,41 0-15</inkml:trace>
  <inkml:trace contextRef="#ctx0" brushRef="#br0" timeOffset="2202.1889">29862 9040 0,'0'0'0,"0"-41"0,0-82 16,0 82 0,0 164 46,0-41-62,0 0 16,0 163-1,0-122-15,0-41 16,0-41-16,82 40 16,-41-81-1,0 0 1,40-40-16,-40-1 0,-41-41 15,82-41-15,-82 82 16</inkml:trace>
  <inkml:trace contextRef="#ctx0" brushRef="#br0" timeOffset="2412.3447">29739 9163 0,'0'0'0,"41"0"47,41 0-47,0 0 15,0 0-15,-41 0 16,40 0 0,-40 0-1</inkml:trace>
  <inkml:trace contextRef="#ctx0" brushRef="#br0" timeOffset="3072.6543">33666 9449 0,'-81'0'0,"162"0"47,1 0-32,0 0-15,0 0 16,41 0-16,-1 0 15,-40 0-15</inkml:trace>
  <inkml:trace contextRef="#ctx0" brushRef="#br0" timeOffset="3268.3334">33707 9654 0,'0'0'15,"0"40"17,41-40-32,41 0 15,0 0-15,163 0 16,-163 0 0,-41 0-16</inkml:trace>
  <inkml:trace contextRef="#ctx0" brushRef="#br0" timeOffset="3539.3963">34116 9326 0,'0'0'0,"-41"0"16,1-41 0,121 41 30,-40 0-30,0 41-16,41 82 16,0-41-16,-82 41 15,0-83-15,0 1 16,0 41-16,-82 0 16,0-82-1,82 41-15</inkml:trace>
  <inkml:trace contextRef="#ctx0" brushRef="#br0" timeOffset="3839.4649">35180 9367 0,'0'-41'16,"82"41"46,40 41-46,-40-41-16,246 0 31,-206 0-31,-40 0 16</inkml:trace>
  <inkml:trace contextRef="#ctx0" brushRef="#br0" timeOffset="4100.7322">36448 8958 0,'0'-41'15,"0"123"48,82-41-63,-82 41 15,0 122 1,0-122-16,41 0 0,-41 0 16,0-41-16</inkml:trace>
  <inkml:trace contextRef="#ctx0" brushRef="#br0" timeOffset="4370.8279">35916 9981 0,'0'41'47,"82"-41"-47,41 0 15,0 0-15,40 0 16,164 0 0,-245 0-16,0 0 15,41 0-15,-82 0 16</inkml:trace>
  <inkml:trace contextRef="#ctx0" brushRef="#br0" timeOffset="4926.3961">36203 10799 0,'-41'0'16,"163"0"31,-40 0-32,-82 41-15,41 41 16,-41-42-16,0 42 16,-41 0-16,-41 41 15,42-82-15,-42 41 16,164-123 31,-1-123-32,42 82 1,-123 41-16,41 0 16,-41-81-1,0 163 32,0-1-31,0 42-16,0 0 15,0 0-15,0-41 16,0 41 0,41-82-1,41 0-15,-41 0 16,-1 0-16</inkml:trace>
  <inkml:trace contextRef="#ctx0" brushRef="#br0" timeOffset="5232.4391">36898 10594 0,'0'-81'0,"0"40"16,41 41-1,41 0-15,-41 0 16,40 0 0,-81 81 15,0 1-15,0 0-1,-81-82-15,81 82 16,81-82 15,1 0-31,0-82 16,0 82-16,0-41 15</inkml:trace>
  <inkml:trace contextRef="#ctx0" brushRef="#br0" timeOffset="5832.099">38575 9531 0,'0'0'0,"0"-82"16,-82 41-1,41-41 17,-40 82-17,-1 0 1,-41 123 0,123-41-1,-82 0-15,82 40 0,0-81 16,0 0-1,0 41 1,41-82-16,41 0 16,0 0-1,-41-41-15,-41 0 16,122-82-16,-122 42 16,41-42-16,-41-41 15,0 42-15,0-1 16,0 82-16,0-82 15,0 82 1,0 123 31,0 0-47,0 41 16,0-1-16,0 206 31,0-206-31,0-40 0,0 0 15,123-82-15,-123 41 16</inkml:trace>
  <inkml:trace contextRef="#ctx0" brushRef="#br0" timeOffset="6208.2885">38821 9449 0,'0'0'0,"81"0"31,-40 0-15,-41 41-16,0 41 16,0-41-16,82 0 15,-82 40-15,0-40 16,41-123 46,-41 1-62,82-42 32,-82 41-32,41 82 0,-41 82 47,0 0-47,0-41 15,0 81 1,0-40-16,0-41 15,41-41 1</inkml:trace>
  <inkml:trace contextRef="#ctx0" brushRef="#br0" timeOffset="6456.35">40293 9531 0,'41'0'31,"41"0"-31,0 0 16,0 0-16,-1 0 15,1 0 1</inkml:trace>
  <inkml:trace contextRef="#ctx0" brushRef="#br0" timeOffset="6623.4853">40375 9776 0,'0'0'0,"41"0"31,41 0-15,0 0-16,-1 0 16,-40 0-16</inkml:trace>
  <inkml:trace contextRef="#ctx0" brushRef="#br0" timeOffset="7560.7578">41561 9449 0,'0'-82'16,"0"41"0,0 0-1,-41 41 16,1 0-15,-42 82 0,82 0-16,0 41 15,0-41-15,0-1 16,0-40-16,0 41 16,0-41-1,82-41 1,40 0-1,-81-82-15,41 0 16,-82 1-16,82-42 16,-82-41-16,0 1 15,0 81-15,0 0 16,0 41-16,0 0 16,0 0-16,0-41 15,0 1 1,0 40-1,0 0 1,-41 41 31,41 123-16,0-42-15,0 1-16,0 0 15,0 0-15,0 163 16,0-122-16,0-41 16,0 0-1,0-1-15,0-40 0,0 41 16,123-82 0,-42-41-1,-40 0-15,-41-41 16,123-81-16,-123-1 15,82 41 1,-82 42-16,82-1 0,-82 41 16,0-41-1,41-41 1,-41 42 0,0 40-1,0 82 32,-41 81-47,41-40 16,0 41-16,0 0 15,0-1-15,0 83 16,0-164 0,0 41-1,41-82 1,40 0-1</inkml:trace>
  <inkml:trace contextRef="#ctx0" brushRef="#br0" timeOffset="7790.7958">42380 8958 0,'81'0'47,"1"0"-47,0 0 16,0 0-16,41-41 15,-1-81 1</inkml:trace>
  <inkml:trace contextRef="#ctx0" brushRef="#br0" timeOffset="10601.1368">24176 11944 0,'-82'0'0,"41"0"16,123 0 93,41 0-109,40 0 0,328 0 31,-163 0-31,40 0 0,41-41 16,-41 41-16,41 0 16,491 0-1,-409 0-15,41 0 16,-41-82-16,-42 82 15,-80 0-15,-42 0 16,82 0-16,-82 0 16,-81 0-16,40 0 15,-41 0-15,-81-81 16,-41 81-16,-41 0 16,-1 0-16,-40 0 31,0 0 0</inkml:trace>
  <inkml:trace contextRef="#ctx0" brushRef="#br0" timeOffset="14226.8374">22703 12803 0,'0'0'0,"0"-82"31,82 82-31,0 0 16,-41 0-16,0 0 15,-41 41-15,82-41 16,-82 82-16,0 0 16,-82-82-16,82 82 15,-82-82 1,82 41-16,0-82 47,41 41-47,-41-82 15,82 0-15,-82 41 16,41-41-16,-41 41 16,81 1-1,-81-1-15,0 122 47,-41 1-47,41 0 16,0 0-16,0 0 0,0 0 15,0-1-15,0-40 16,41-41-16,41 41 16,-41-41-16</inkml:trace>
  <inkml:trace contextRef="#ctx0" brushRef="#br0" timeOffset="14407.3648">23399 12967 0,'82'0'15,"-42"0"1,124 0 0,-82-82-16,0 82 15</inkml:trace>
  <inkml:trace contextRef="#ctx0" brushRef="#br0" timeOffset="14558.3967">23644 13008 0,'0'0'0,"0"82"47,41-82-32,82 0 1,40 0-1</inkml:trace>
  <inkml:trace contextRef="#ctx0" brushRef="#br0" timeOffset="14834.5088">24381 12762 0,'0'-41'0,"0"-40"15,0 40 17,0 82-1,0-1-31,0 42 16,0-41-16,0 0 15,0 0-15,0 82 31,0-82-31,0 40 0,0-40 16</inkml:trace>
  <inkml:trace contextRef="#ctx0" brushRef="#br0" timeOffset="15088.3258">24708 12762 0,'0'0'0,"0"-41"16,0 82 47,0 0-63,0 82 15,0 0 1,-82-1-16,82 42 0,0-41 15,0-1-15,0-40 16,0-41-16,0 41 16</inkml:trace>
  <inkml:trace contextRef="#ctx0" brushRef="#br0" timeOffset="15376.4173">25035 13458 0,'0'0'0,"0"-82"16,41 41-1,-41 82 32,0 0-47,0 41 16,0 40-1,0-40-15,0-41 16,0 41-16,0 0 0,0-1 16,0-40-16,-41-41 15,41 41 1</inkml:trace>
  <inkml:trace contextRef="#ctx0" brushRef="#br0" timeOffset="15641.2034">25280 13458 0,'0'0'0,"0"-41"16,0 123 31,0-1-32,0 1-15,0 0 16,0 123 0,0-124-16,0-40 15,0 0-15,41-41 16</inkml:trace>
  <inkml:trace contextRef="#ctx0" brushRef="#br0" timeOffset="15816.5397">24912 13294 0,'0'0'0,"123"0"32,0 0-17,-1 0-15,1 0 16,41 0-1,-123 0-15</inkml:trace>
  <inkml:trace contextRef="#ctx0" brushRef="#br0" timeOffset="16348.5763">23031 15257 0,'-41'-81'0,"41"-1"16,0 41-1,0 123 32,0 40-31,0-81-16,0 0 0,0 41 16,0-41-16,0 41 15,0-41-15,0 41 31,81-82-31,1 0 16,-41 0-16,41-82 16,-82 0-16</inkml:trace>
  <inkml:trace contextRef="#ctx0" brushRef="#br0" timeOffset="16558.6939">22785 15421 0,'0'0'15,"-41"0"-15,82 0 32,41 0-32,0 0 15,0 0-15,-1 0 16,42 0-16,0-82 15</inkml:trace>
  <inkml:trace contextRef="#ctx0" brushRef="#br0" timeOffset="16754.5382">23726 15298 0,'41'0'47,"41"0"-47,0 0 16,-1-41-16</inkml:trace>
  <inkml:trace contextRef="#ctx0" brushRef="#br0" timeOffset="16911.3803">23767 15626 0,'0'0'16,"82"0"0,-41 0-1,40-82-15</inkml:trace>
  <inkml:trace contextRef="#ctx0" brushRef="#br0" timeOffset="17241.6202">25035 15217 0,'0'-41'16,"0"122"46,0 1-46,0 0-16,0 123 15,0-124-15,0 1 16,0 0 0</inkml:trace>
  <inkml:trace contextRef="#ctx0" brushRef="#br0" timeOffset="17441.0807">25321 15176 0,'0'0'0,"41"0"47,-41 41-47,0 163 32,0-122-32,0 0 15,0 0-15,0-42 16</inkml:trace>
  <inkml:trace contextRef="#ctx0" brushRef="#br0" timeOffset="17725.0792">24953 15176 0,'-41'0'16,"164"0"15,-41 0-15,0 0-16,-41-41 16,40 41-16,-40 0 15,0 0-15,41 0 16,0 0-1</inkml:trace>
  <inkml:trace contextRef="#ctx0" brushRef="#br0" timeOffset="18344.556">28308 12680 0,'0'-40'15,"0"-42"1,0 41 0,0 123 30,0 81-46,0 42 16,0 40-16,40 410 16,83-246-1,-123 0-15,0-82 16,82-41-16,-82-40 16,0-42-1,0-81-15,0-41 0,0 0 0,0-123 31,0-82-15,0 0 0,0-40-16</inkml:trace>
  <inkml:trace contextRef="#ctx0" brushRef="#br0" timeOffset="19214.5333">29003 13130 0,'0'-81'15,"41"40"-15,0 41 32,82 0-32,-42 0 15,-81 122 1,0-40-1,-41-82-15,41 123 16,-81-123-16,81 41 16,-41-41-16,123-123 62,-1 82-62,-40-41 0,41-40 31,0 40-31,-82 41 0,0 0 16,41 41-16,-41-82 16,0 164 31,-82 41-47,82-41 15,0-1-15,0-40 16,0 0-16,41 82 15,0-123 1,0 82-16,40-82 16</inkml:trace>
  <inkml:trace contextRef="#ctx0" brushRef="#br0" timeOffset="19425.1156">29985 13090 0,'82'0'31,"-1"0"-15,-40 0-16,82 0 15</inkml:trace>
  <inkml:trace contextRef="#ctx0" brushRef="#br0" timeOffset="19566.2301">30107 13335 0,'0'0'0,"41"0"47,41 0-47,-41 0 16,82 0-1</inkml:trace>
  <inkml:trace contextRef="#ctx0" brushRef="#br0" timeOffset="20054.3383">30967 12844 0,'0'-82'15,"40"82"1,1 0-16,0 0 16,-41 41-1,0 41 1,0-41-16,0 0 15,0 41-15,-82-41 16,42-41-16,40 40 16,81-40 31,-40 0-47,0 0 15,41 0 1,-41-40-16,0 40 0</inkml:trace>
  <inkml:trace contextRef="#ctx0" brushRef="#br0" timeOffset="20274.8352">31457 12844 0,'0'-123'16,"0"82"0,0 164 46,-41-41-62,41 41 0,-40-1 16,40 1-16,-82 0 15,82-41-15,0-1 16,0 1-16</inkml:trace>
  <inkml:trace contextRef="#ctx0" brushRef="#br0" timeOffset="20519.8773">31785 13049 0,'0'-82'0,"0"123"31,0 41-16,0-1-15,0 1 16,0 0-16,0 41 16,-82-42-16,82 1 15,0 0 1</inkml:trace>
  <inkml:trace contextRef="#ctx0" brushRef="#br0" timeOffset="20729.0758">31989 13130 0,'0'0'0,"0"-81"15,41 81 1,-41-41-16,0 82 31,0 40-15,0 42-16,0-41 15,0 0-15,0-41 16,0 0-16,0 40 16</inkml:trace>
  <inkml:trace contextRef="#ctx0" brushRef="#br0" timeOffset="20926.1391">31703 12803 0,'123'0'31,"-42"0"-15,-40 0-16,41 0 15,-41 0-15,82 41 16</inkml:trace>
  <inkml:trace contextRef="#ctx0" brushRef="#br0" timeOffset="22035.0038">29412 15053 0,'0'-82'94,"0"0"-63,0 41-15,0 1 0,0-42-1,0 164 32,0 40-31,41 42-16,-41-41 15,0-1-15,0 1 16,0-41-16,0-41 16,0 41-1,41-82 1,-41 40-16,41-40 16,41 0-16,-42-81 15,-40 40-15</inkml:trace>
  <inkml:trace contextRef="#ctx0" brushRef="#br0" timeOffset="22220.8816">29371 15257 0,'0'0'0,"41"0"62,41 0-62,0 0 16,40 0-16,-40 0 16,0 0-16</inkml:trace>
  <inkml:trace contextRef="#ctx0" brushRef="#br0" timeOffset="22409.7518">30148 15217 0,'82'0'16,"-41"0"0,164 0-1</inkml:trace>
  <inkml:trace contextRef="#ctx0" brushRef="#br0" timeOffset="22567.1411">30312 15462 0,'41'0'31,"41"0"-15,81-82-1,-81 82-15</inkml:trace>
  <inkml:trace contextRef="#ctx0" brushRef="#br0" timeOffset="22888.7585">32030 14930 0,'0'0'0,"0"-41"15,0 0 1,0 82 31,0 41-32,0 0-15,0 0 0,0 0 16,0-1-16,0 42 16,0-82-16,0 0 15,0 0 1</inkml:trace>
  <inkml:trace contextRef="#ctx0" brushRef="#br0" timeOffset="23106.7644">32316 14971 0,'0'0'0,"0"-82"0,0 164 62,0 0-62,0 0 16,0 0-16,0-42 15,0 1 1,0 41-16,0-41 0,0 0 16</inkml:trace>
  <inkml:trace contextRef="#ctx0" brushRef="#br0" timeOffset="23326.8316">31866 14644 0,'41'0'16,"41"0"0,41 0-16,0 0 15,-1 0-15,-40 0 16,82 0-1,-123-41 1</inkml:trace>
  <inkml:trace contextRef="#ctx0" brushRef="#br0" timeOffset="23625.8891">32766 14480 0,'0'0'0,"0"-41"16,0 0 15,0 123 32,0 0-63,0 0 15,0 82-15,0-1 16,0 42-16,0 40 16,0-81-16,0-1 15,0 1-15,0-41 16,0 40-1,0-122-15,41-164 47,-41 42-47</inkml:trace>
  <inkml:trace contextRef="#ctx0" brushRef="#br0" timeOffset="24158.4324">33216 15626 0,'82'-82'16,"-41"82"-1,-41-41-15,82 41 16,0 0 0,0 0-1,-42 0 1,-40 82-16,0 40 15,0-40 1,-81-41-16,-1 82 16,164-123 46,-1 0-46,1-41-16,82 0 15,-82 41-15,40 0 16,-81 0-16,-41-82 141,0 123-110,0 0-15</inkml:trace>
  <inkml:trace contextRef="#ctx0" brushRef="#br0" timeOffset="34177.7762">22131 16771 0,'-41'0'0,"41"-41"16,82 0 62,-1 41-78,42 0 16,0 0-16,40 0 15,1 0-15,409-82 16,-205 82-16,41 0 16,82-81-16,0 81 15,409 0 1,-491-123-16,82 123 15,-41 0-15,-82 0 16,0 0-16,0 0 16,-82 0-16,1 0 15,-83 0-15,42 0 16,-83 0-16,42 0 16,40 0-16,-81 0 15,81-41 1,-122 41-16,-41 0 0,0 0 15,0 0 1,40 0-16,-40-82 16,0 82-16,0 0 0,0 0 15,-1 0-15,-203 0 47,-1 41-31,0-41-16</inkml:trace>
  <inkml:trace contextRef="#ctx0" brushRef="#br0" timeOffset="34758.9419">25240 16730 0,'0'0'0,"-82"0"15,164 0 32,-1 0-47,83 0 16,0 0-16,326 0 15,-162 0 1,40 0-16,123 0 16,0 0-16,122-82 15,-81 82 1,-41 0-16,-41 0 0,0 0 15,-41 0-15,0 0 16,-41 0-16,-41 0 16,-40-82-16,-83 82 15,-40 0-15,-41 0 0,-41 0 32,-42 0-1,-80-81 47</inkml:trace>
  <inkml:trace contextRef="#ctx0" brushRef="#br0" timeOffset="37215.5112">26058 16362 0,'0'41'813,"-41"-41"-688,41 41 515,-41 0-624,-41-41 62,41 0-47,41-41-15,0-41 0</inkml:trace>
  <inkml:trace contextRef="#ctx0" brushRef="#br0" timeOffset="38664.442">21926 12762 0,'-41'0'62,"-41"0"-46,1 0-1,40 0 1,41 82-16,-41-82 16,41 41-16,-82-41 0,82 41 31,-82 41-31,41-41 0,-41 40 0,41-40 16,1 0-16,40 41 15,-123-41-15,123 41 16,0-41-1,-41 0-15,41 40 0,0-40 16,-82 0-16,82 41 16,0 0-16,-41 41 15,41-42-15,0 1 16,0 0-16,0 0 16,0 0-16,0 40 15,0-40-15,82 82 16,-82-82-1,82 40-15,-82-81 0,82 0 16,-82 41-16,122 41 16,-40-42-1,-41-81-15,0 41 16,41-41-16,0 82 16,-41-82-16,81 41 15,-81-41 1,-41 41-1,41-41 1,0 0 0,41 0 15,-82-41 16,-41-41-32,41 41 1,-82 41 0,82-41-16,-41 41 15,41-41 1,41 41 46,41 82-46,-82 41 0,0-41-1,0-41-15,-41 41 16,0 40 0,-82-81-16,42-41 15</inkml:trace>
  <inkml:trace contextRef="#ctx0" brushRef="#br0" timeOffset="39944.2649">10595 13744 0,'-82'-82'15,"41"82"1,41-41 0,-41 41-1,-41 0 1,82 41 0,-40-41-1,40 123-15,0-41 16,0 40-16,0 1 15,-41 0-15,41 0 0,0-1 16,0 42-16,0 0 16,0-1-16,0 1 15,0-1-15,0 83 32,0-164-32,0-1 0,0 42 15,0-41-15,-123 0 16,123-41-16,-41 40 15,-41 1 1,41 0 0,-41-82-1,-40 0-15,40 0 16,0-41 0,-82 41-16,1-41 0,81 41 15,41-82-15,-41 82 16</inkml:trace>
  <inkml:trace contextRef="#ctx0" brushRef="#br0" timeOffset="41183.4464">9490 16975 0,'0'-81'0,"0"40"31,0 123 31,41-42-62,-41 1 16,0 82 0,0-82-16,0 41 15,0-41-15,0 0 16,0 0 0,0-82 15</inkml:trace>
  <inkml:trace contextRef="#ctx0" brushRef="#br0" timeOffset="41448.5314">9940 16689 0,'0'-41'16,"0"123"31,0 0-47,0 41 15,41-1-15,-41-40 0,0 0 16,0-41 0,0 41-16,0-1 15,0-121 16</inkml:trace>
  <inkml:trace contextRef="#ctx0" brushRef="#br0" timeOffset="41686.4367">9286 16689 0,'0'0'0,"41"0"47,41 0-31,-1 0-16,42 0 16,0-41-16,122 41 15,-163-82 1,41 82-16,-82-40 15</inkml:trace>
  <inkml:trace contextRef="#ctx0" brushRef="#br0" timeOffset="42538.6326">8877 13212 0,'0'0'0,"0"-122"0,0 81 16,0 0-16,0 0 15,0 123 32,0-1-31,41 42-16,-41-41 15,0-41-15,0 0 16,41-41-16,-41 82 0,0-1 31,41-81-31</inkml:trace>
  <inkml:trace contextRef="#ctx0" brushRef="#br0" timeOffset="42787.3431">9245 12844 0,'0'0'0,"0"-41"16,0 123 30,0-41-46,0 41 16,0 0 0,0-1-16,0 1 0,0 0 15,0 0-15,0 0 16,0-42-16,0 1 16,82-41-1</inkml:trace>
  <inkml:trace contextRef="#ctx0" brushRef="#br0" timeOffset="43050.2234">8509 13008 0,'0'0'0,"41"0"31,-1-82-31,42 82 16,0 0-16,0-41 16,163 41-1,-163 0-15,0-82 0,0 82 16</inkml:trace>
  <inkml:trace contextRef="#ctx0" brushRef="#br0" timeOffset="43327.6733">9654 12476 0,'0'-41'16,"-41"82"31,41 41-47,0 40 15,-41 1-15,41 82 16,0 163 0,0-205-16,0-40 0,0-41 15,0 41-15,0-82 16,0 0-16</inkml:trace>
  <inkml:trace contextRef="#ctx0" brushRef="#br0" timeOffset="43846.5165">9818 13049 0,'0'0'0,"0"-41"15,41 41 1,40 0-16,-40 0 16,41 0-1,-82 41 1,0 40-1,0-40-15,-41 41 16,41-41-16,-82 41 16,1-41-1,162-41 32,1 0-47,0 0 16,-41 0-16,163-82 15,-163 82 1,-41-41-16,82 41 16</inkml:trace>
  <inkml:trace contextRef="#ctx0" brushRef="#br0" timeOffset="45828.0385">12068 14112 0,'-41'0'16,"41"-41"-16,-82 41 15,41 0 1,0 0 0,-41 82-1,82-41-15,0 0 16,0 41-16,0-1 16,0 42-1,82-82 1,-41-41-16,0 0 15,41 0-15,-41 0 16,-1 0-16,-40-41 16,82 0-16,-82 0 15,123-40-15,-123 40 0,41-41 16,-41 0 0,0 41-16,0-41 15,0 123 32,0 41-31,0-41-16,0 0 15,0 41-15,0-1 16,41-81 0,41 0-1,-1 0-15,1 0 31,-41 0-31,-41-122 16,0 40 0,0 41-16,0-82 31,-41 82-31,-41 41 16,1 0-1,-1 0 1,82 123-1,-82-41-15,82-41 16,0 0-16,0 41 16,0-42-16,41 42 15,82-82 1,-82 0-16,-1 0 16,1 0-16,41-41 15,0 41 1,0-81-16,0-1 0,-42 41 15,-40-41-15,82 41 16,-82 0-16,0-41 16,0 42-16,41-1 15,-41 163 48,0-81-63,0 123 15,82-82 1,-82-1 0,41-81-1,-41 82-15,0-41 32,0 41-32,-123-82 15,41 0 1,41 0-1</inkml:trace>
  <inkml:trace contextRef="#ctx0" brushRef="#br0" timeOffset="46178.4084">13499 13949 0,'0'0'0,"0"-82"0,0 41 16,82-82-1,-82 205 48,0 41-63,0-1 0,0 1 15,0 0-15,0-1 16,0-40-16,0 0 16,0 41-1,41-123-15,-41 41 16,41-41 0,82-41-1,-123-41-15,81 41 16,-81-41-16</inkml:trace>
  <inkml:trace contextRef="#ctx0" brushRef="#br0" timeOffset="46417.1606">13540 14235 0,'41'0'31,"41"0"-31,0-82 16,0 82-16,-1 0 16,1 0-16,41 0 15</inkml:trace>
  <inkml:trace contextRef="#ctx0" brushRef="#br0" timeOffset="49989.3921">42175 9899 0</inkml:trace>
  <inkml:trace contextRef="#ctx0" brushRef="#br0" timeOffset="53546.3306">11168 14398 0,'-123'0'16,"82"0"-1,-82 0 1,82 0-1,0 0 17,82 0 15,82 0-32,122 0 1,-122-40-1,-82 40-15,0 0 16,41 0 47,-82-41-63,82 41 15</inkml:trace>
  <inkml:trace contextRef="#ctx0" brushRef="#br0" timeOffset="54810.9504">15258 14358 0,'0'-82'16,"0"41"-1,0 0 1,-82 41 0,82-82-1,-40 82 1,40 41-16,-41 0 0,41 0 16,-82 82-16,82-42 15,0 42-15,0-41 16,0-41-16,0 0 15,41 41 1,41-82 0,-1-41-1,-81 0 1,82 0-16,-82-41 0,41 41 16,-41-41-16,0 0 15,82-81-15,-82 40 0,0 0 16,0 1-1,0 40-15,0 41 0,0-41 16,0 41 0,0 82 46,0 41-46,0 41-16,0 163 15,0-163 1,0-1-16,0 1 16,0-41-16,0-41 15,82 82 1,-41-123-16,-41 41 16,41-41-16,-1-41 31,42 0-31,-82-41 0,41-41 15,-41 0-15,82 1 16,-82-42-16,0 41 16,0 42-16,0 40 15,0-41-15,0 0 16,0 164 31,0 41-47,-41 122 15,41-40-15,0 81 16,0-204 0,0 0-16,0-42 15,41-40-15,-41 41 16,41-41-16,41 0 16,-41-81-1,-41 40 1,0-82-16,0-41 15</inkml:trace>
  <inkml:trace contextRef="#ctx0" brushRef="#br0" timeOffset="55005.8945">15504 14276 0,'163'0'31,"-40"0"-15,0 0-16,-1 0 15,-40 0 1,41-41-16,-82 41 0</inkml:trace>
  <inkml:trace contextRef="#ctx0" brushRef="#br0" timeOffset="56980.6121">11986 18162 0,'-41'0'15,"0"0"1,41-41 0,41 41 46,41 0-62,-41 0 16,40 0-16,42 0 15,-41 0-15,0 0 0,0 0 16,-42-82-16</inkml:trace>
  <inkml:trace contextRef="#ctx0" brushRef="#br0" timeOffset="58088.8363">13172 17753 0,'0'-41'16,"-41"41"46,0 0-62,41 41 16,0 0 0,0-1-16,0 42 15,0-41-15,41-41 16,82 82 0,-123-41-16,41-41 15,-41 123 1,0-82-1,0-1 1,-41-40-16,0 0 0,0 82 16,-41-82-16,41 0 15,0 0-15,-40 0 16,81-41 0,-82 0-1,123 41 48,0 0-48,-41 41 1,81-41-16,1 0 16,0 0-1,0 0 1,41 0-1,-83-122 1,-40 40-16,0 0 16,82 41-16,-82 0 15,0-41 1,0 123 31,0 0-47,0 41 15,0-41-15,41 0 0,-41 41 16,41-82 0,41 0-1,-41 0 1,-41-41 0,41 41-16,-41-82 15,0 41-15,41 41 16,40 0 15,-81 41-15,0 0-1,41-41-15,0 82 32,41-123-17,-41-41 1,-41 41-16,82-41 15,-82 123 17,41-41-17,0 82 1,-41-41-16,81-41 16,1 0-1,0-41 1,-82-82-1,0 0 1,0 83-16</inkml:trace>
  <inkml:trace contextRef="#ctx0" brushRef="#br0" timeOffset="58246.6344">14031 17548 0,'-41'0'16</inkml:trace>
  <inkml:trace contextRef="#ctx0" brushRef="#br0" timeOffset="58620.7467">14645 17425 0,'0'0'0,"0"-40"16,0-42-1,0 0-15,0 123 47,81 41-47,-81 40 16,0 1-16,0 0 16,0-1-16,0 1 15,0 82 1,0-164-16,0 40 15,41-81 1,41-40 0,-82-42-1,0 0-15,0-41 16</inkml:trace>
  <inkml:trace contextRef="#ctx0" brushRef="#br0" timeOffset="58808.9045">14440 17712 0,'0'0'15,"41"0"1,41 0 0,0 0-16,-1 0 15,83 0 1,-82-82-16,-41 82 15</inkml:trace>
  <inkml:trace contextRef="#ctx0" brushRef="#br0" timeOffset="59297.3478">15545 17016 0,'0'0'0,"81"0"78,1 0-62,-41 0 15,-41 41-15,0 0-16,0 41 15,0 0-15,0 122 16,0-81 0,0 0-16,0 40 15,0 1-15,0 81 16,0-163-1,0 41-15,0-82 0,0 0 16,0 41 0,0-1-1,-82-81 1,41 0-16,-40 0 16,-1 0-16,41 0 15</inkml:trace>
  <inkml:trace contextRef="#ctx0" brushRef="#br0" timeOffset="60015.8908">11781 17016 0,'0'-41'0,"0"1"15,-82 40 1,82-82 0,-41 82-16,1 0 15,-42 0 1,0 0-1,41 0 17,41 41-17,0 40 1,0-40 0,41 41-1,-41 0-15,82-41 16,-82 0-16,41 41 15,-41 81 1,0-81-16,0 0 16,0 0-16,0 40 15,0 42-15,0-82 16,-82 0-16,82 40 16,0-40-1,0-41-15,0 0 16,0 41-1,0 0 1,41-82 0,-41 40-16,82 1 31,-42-41-31,42 0 16</inkml:trace>
  <inkml:trace contextRef="#ctx0" brushRef="#br0" timeOffset="60655.4902">16813 18448 0,'0'0'0,"0"-82"0,0 123 47,0 41-47,0 41 16,0-1-16,0-40 15,0-41-15,0 41 16,0 0 0,82-82-1</inkml:trace>
  <inkml:trace contextRef="#ctx0" brushRef="#br0" timeOffset="60880.47">17222 18407 0,'0'0'0,"0"-41"16,0 82 15,0 0-15,0 41-16,0 0 15,0-1-15,0 1 16,0-41-16,0 41 16,41-82-1</inkml:trace>
  <inkml:trace contextRef="#ctx0" brushRef="#br0" timeOffset="61087.8866">16445 18244 0,'0'0'0,"0"-82"16,40 82 15,124 0-31,0 0 16,40 0-16,42 0 15,-83 0-15,-40 0 16,0-41-16,-41 41 0</inkml:trace>
  <inkml:trace contextRef="#ctx0" brushRef="#br0" timeOffset="61560.3111">17099 16362 0,'0'0'0,"0"-82"15,0 123 32,0 41-47,0-41 16,0 0 0,0 40-16,0-40 0,0 0 15,0 41 1</inkml:trace>
  <inkml:trace contextRef="#ctx0" brushRef="#br0" timeOffset="61778.5195">17426 16403 0,'0'0'0,"0"-82"0,0 41 15,0 123 32,0 0-47,0 0 16,0-1-16,0 1 15,0 41 1,0-41 0</inkml:trace>
  <inkml:trace contextRef="#ctx0" brushRef="#br0" timeOffset="62025.9471">16731 16362 0,'82'0'15,"0"0"1,40 0-16,1 0 16,-41 0-16,41 0 15,40-82 1,-122 82-16,41-41 0,-41 41 16,0 0-16</inkml:trace>
  <inkml:trace contextRef="#ctx0" brushRef="#br0" timeOffset="62267.1133">17917 16035 0,'0'0'0,"0"-41"16,0-41 0,0 164 46,0 40-46,-82 1-16,82 245 15,0-245 1,0 0 0,0-1-16,-41-40 0,41-41 15,0 0 1</inkml:trace>
  <inkml:trace contextRef="#ctx0" brushRef="#br0" timeOffset="62655.9728">18081 16648 0,'0'0'0,"41"0"16,41 0-16,-42 0 15,-40 41 1,0 41-1,0-41-15,-81 82 32,40-123-32,41 40 0,0 1 31,82-41-15,40 0-1,1 0-15,0 0 16,-1 0-16,1 0 15,-82 0-15,0 0 16,-82 0 47</inkml:trace>
  <inkml:trace contextRef="#ctx0" brushRef="#br0" timeOffset="79374.0392">35303 9408 0,'81'0'125,"42"0"-109,-82 0-1,82 0 1,-41 0-16,-41 0 16,40 0-16,-40 0 15,-41 41-15,82-41 16,-164 0 78,82 41-79,-41-41-15,-40 0 31,40 0-31,-41 0 0,41 0 16,0 0-16,0 0 16,-82 0-1,82 0-15,1 0 16,-42 0-16,0 0 16,123 0 93,41 0-93,-41 0-16,40 0 15,1 0 1,-41 0-16,0 0 15,0 0-15,41 0 0,0 0 32,-1 0-32,-40 0 0,41 0 15,-164 0 110</inkml:trace>
  <inkml:trace contextRef="#ctx0" brushRef="#br0" timeOffset="91973.3499">12190 20575 0,'-82'0'16,"42"0"0,162 0 93,-81 0-109,41 0 16,0 0-16,81 0 15,-81 0 1,0 0 0,-41 0 62</inkml:trace>
  <inkml:trace contextRef="#ctx0" brushRef="#br0" timeOffset="92401.7306">13377 20289 0,'0'-41'16,"0"0"-1,0-41 16,0 164 32,0 41-63,0-42 16,0 42-16,0-41 15,0-41-15,0 0 16,0 41-16,81-1 15,-81-40 1</inkml:trace>
  <inkml:trace contextRef="#ctx0" brushRef="#br0" timeOffset="93797.9447">13949 20657 0,'82'0'78,"-41"-82"-78,0 82 15,41 0-15,-41 0 16,0 0-16,81 0 16,-81 0-1,41 0 1,-41 0 0</inkml:trace>
  <inkml:trace contextRef="#ctx0" brushRef="#br0" timeOffset="94209.4613">14195 20289 0,'-41'0'16,"41"-41"-1,0 82 48,0 41-63,0 40 15,0 42 1,0-82-16,82 0 16,-82 40-16,0-40 15,0-41 1,41-41 31</inkml:trace>
  <inkml:trace contextRef="#ctx0" brushRef="#br0" timeOffset="95079.014">15095 20289 0,'0'-82'16,"0"41"15,0 0 16,-82 82 31,82 41-62,0-41-16,0 41 15,0-42-15,0 1 16,0 0-16,0 41 16,0 0-1,0-41 1,0 41 0,0-41-1,82-41-15,-41 0 31,-1 0-31,42 0 16,0-41 0,-41 41-1,-41-41 1,41 41 0,-41-41-16,0 0 15,0-82 1,0 41-1,0 1 1,-82-1 0,41 82-1,41-41-15,-41 41 16,-41 0 15,1 0-15,81 41-16,0 0 15</inkml:trace>
  <inkml:trace contextRef="#ctx0" brushRef="#br0" timeOffset="95701.034">15586 19757 0,'-41'0'16,"122"0"62,1 0-62,-41 0-1,0 0 1,41 164 15,-82-42-15,0 124 0,0-124-16,41-40 15,-41 0-15,0 0 0,0-41 16,82 82-1,-82-83-15,0 42 16,0-41-16,0 0 16,0 41 15,-41-82-31,41 41 16,-41-41-16,41 41 15,-123-41-15,82 41 16,-163-41-1,122 0-15,0 0 16</inkml:trace>
  <inkml:trace contextRef="#ctx0" brushRef="#br0" timeOffset="96524.9797">11658 19716 0,'0'0'0,"0"-41"15,-40 41 48,-1 0-48,0 0 17,-41 0-17,82 41-15,-41-41 16,41 82-16,-41 41 16,41-82-1,0 40-15,0-40 0,0 41 16,0 82-1,0-83-15,0 1 16,0 0-16,0 41 16,0-41-16,0 40 15,0-81 1,0 41-16,0-41 16,0 0-16,0 41 15,0-1-15,0-40 16,0 0-1,0 41-15,0-41 16,82-41 15,-41 0-31,41 0 0,-1 0 16,1 0-16,41-41 16,0 41-16</inkml:trace>
  <inkml:trace contextRef="#ctx0" brushRef="#br0" timeOffset="97274.9875">16690 20493 0,'41'0'93,"82"0"-93,-42 0 16,42 0 0,-82 0-16</inkml:trace>
  <inkml:trace contextRef="#ctx0" brushRef="#br0" timeOffset="97471.4792">16772 20821 0,'0'0'0,"41"0"46,0 0-46,0 0 0,163 0 32,-122-41-32</inkml:trace>
  <inkml:trace contextRef="#ctx0" brushRef="#br0" timeOffset="97840.2141">18163 20493 0,'41'0'94,"40"0"-78,1 0-16,82 0 15,-82 0-15,40 0 16,-81 0-16</inkml:trace>
  <inkml:trace contextRef="#ctx0" brushRef="#br0" timeOffset="98171.5067">18981 20166 0,'0'-41'15,"0"0"-15,41 41 32,-41 82-1,0 0-16,0 0-15,0 163 16,0-204 0,0 41-16,0 0 15,0-41-15,82 40 16,-82-40 0</inkml:trace>
  <inkml:trace contextRef="#ctx0" brushRef="#br0" timeOffset="132486.4148">18163 22579 0,'0'0'0,"-164"0"0,-41 41 15,165-41-15,80 0 47,42 0-47,82 0 16,368-204-1,-164 122-15,-82 0 16,-81 82-16,-1-123 0,-81 123 16,-41 0-16</inkml:trace>
  <inkml:trace contextRef="#ctx0" brushRef="#br0" timeOffset="132756.6106">18858 22293 0,'0'0'0,"-82"0"16,123 0 15,82 0-15,122 0-16,42-82 15,40-40-15,0 40 16,-122 41-16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09:2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37021 4500 0,'0'-82'16,"0"41"0,0 0-1,0-41 16,0 41 1,-41 41 15,-41 82-47,82 0 15,0 0-15,0-1 16,0 1-16,0 41 15,0-41-15,0 0 16,0-42-16,0 1 16,41-41-16,41 82 15,0-82 1,40 0 0,-122-82-1,82 41-15,-82 1 16,41-83-1,-41 82-15,0-41 16,0 41-16,0 0 0,0 0 31,0 82 16,0 0-47,0 41 16,0-41-16,0 0 15,0 41-15,0-41 16,123-1 0,-82-40-1,40 0 1,1-40 0,-82-42-16,82 41 15,-82 0-15,0-41 16,0 41-16,0 0 15,0-40 1,-41 40-16,-82-41 16,42 82-1,-1 0 1,41 0 0,41 41-16,0 41 15,-82-1-15,82-40 16,0 0-16,0 82 15,0-82 1,82-41 0,41 0-16,-82 0 15,40 0-15,42-41 16,-82 41 0,0-82-16,-41 41 15,123 41-15,-123-82 16,40 1-16,-40-1 15,82 0 1,-82 164 62,0 40-62,41-122-1,-41 82-15,41-82 16,-41 82-16,0 41 16,0-82-1,0 0 1,-41-41-16,0 0 16,41 81-16,-82-81 15,82-41 1,0-81-16</inkml:trace>
  <inkml:trace contextRef="#ctx0" brushRef="#br0" timeOffset="426.9616">38493 4172 0,'0'-41'16,"82"41"0,-82-81-16,82 81 0,0 0 31,-41 0-31,41 0 0,-42 81 16,42 1-1,-82-41 1,0 0-16,0 41 0,0-41 15,-41 41-15,-40-42 16,40 1-16,-41-41 16,41 123-1,41-82-15,0 0 16,41 41 15,41-82-31,-41 0 16,-1 0-16,1 0 15,41 0-15,-41-41 0,41 0 16,41-82 0</inkml:trace>
  <inkml:trace contextRef="#ctx0" brushRef="#br0" timeOffset="838.7389">39352 4500 0,'0'0'0,"0"-82"31,82 82 16,-41 0-32,-41 41-15,82 81 16,-82-40 0,0-41-1,-41-41-15,41 41 16,0-82 31,41 41-32,-41-123-15,82 82 16,-82 1-16,41 40 16,-41-82-16,0 123 46,0 0-30,0 81 0,0-81-16,0 0 0,0 41 15,41-82 1,122 0 0,-122 0-16</inkml:trace>
  <inkml:trace contextRef="#ctx0" brushRef="#br0" timeOffset="1026.5">40661 4500 0,'41'0'31,"0"0"-16,0 0 1,41 0-16,-41 0 0</inkml:trace>
  <inkml:trace contextRef="#ctx0" brushRef="#br0" timeOffset="1200.3328">40825 4622 0,'0'41'0,"-41"-41"15,82 0 32,0 0-47,0 0 0</inkml:trace>
  <inkml:trace contextRef="#ctx0" brushRef="#br0" timeOffset="4342.0894">42052 4131 0,'41'0'47,"-41"82"-32,0 0 1,-41-41-1,0-41 17,0 0-17,1 0-15,-42 0 32,82-82-32,0 41 15,0 0 1,41-41-1,40 82 1,42 0 0,-82 123-1,41-82-15,-82 82 16,0-82 0,0 0-16,0 0 15,-41 81-15,0-40 0,-41 0 16,41 0-16,-40-41 15,40-41 1,0 81-16,-82 1 16,82-82-1,0-41 1,41-41 0,0 42-16,0-1 15,0-41-15,0 41 16,41 41 15,0 0-15,82 41-1,-82 41 1,40-41 0,-40-41-1,-41 81-15,82-81 0,41 0 31,-82-41-31,41 41 0,-82-40 16,81-42-16,-81 41 16,41 0-16,-41-41 15,82 0 1,-41 82-16,0 0 31,41 41-15,-41 0-1,-41 0 1,41-41 0,-41-41 46,-82-41-62,41 82 16,0 0-1,41 41 1,-82 41-16,82-41 16,0 41-16,0 0 15,0-42-15,0 1 16,0 0-16,0 41 16,82-82-1,41 0 1,-82-41-1,40 41-15,-40-123 16,41 83-16,-82-42 16,82 0-16,-41 41 15,-41-41 1,0 123 31,0 41-32,0 0-15,0-41 16,0 40-16,0 1 0,82-41 16,-41-41-1,-41 41-15,40-41 16,42 0 0,41 0-1,-123-82-15,41 41 16,-41-40-16,0 40 15,0-41-15,0 41 16,0-41-16,0 0 16,-123 41 15,82 41-31,-41 0 16,-40 123-1,122-41-15,0 0 16,0 0-1,0-42-15,0 42 16,82-82-16,-42 0 16,1 0-16,0 0 15,41 0-15,-41 0 16,41-41-16,0 41 16,-41-122-16,40 40 15,-40 0-15,-41 0 16,82 0-16,-82 42 15,0-42-15,0 123 63,0 81-47,0-81-16,0 0 15,0 0-15,41 82 16,0-41-1,-41-1 1,0 1 0,-41-82-1,0 0 1,-82 0-16,123-41 16,-41-41-16</inkml:trace>
  <inkml:trace contextRef="#ctx0" brushRef="#br0" timeOffset="4687.5778">43934 4254 0,'0'0'0,"82"-41"31,-41 41-16,41 0-15,-42 0 16,-40 82 15,0-41-15,-40 0-16,-1-41 16,41 82-16,-82-82 15,82 81-15,41-81 47,41 0-47,-1 0 16,1-40-16,0 40 0,0 0 15,0-41 1</inkml:trace>
  <inkml:trace contextRef="#ctx0" brushRef="#br0" timeOffset="5272.5446">44834 4745 0,'-82'-41'0,"82"0"31,41 41-15,82 0-1,-41 0 1,-42 0 0,-40 41-16,0 82 15,0-82 1,0 40-1,-40-81-15,40 82 16,-41-82-16,41-41 47,0 0-31,81 1-16,1-83 0,-41 41 15,-41 0-15,82 0 16,-82 42-1,0 121 32,-41 1-31,41-41-16,0 41 16,0-41-16,0 0 15,41 40-15,0-81 16,0 0-1,0 0-15,81 0 16</inkml:trace>
  <inkml:trace contextRef="#ctx0" brushRef="#br0" timeOffset="5480.7092">45816 4745 0,'41'0'47,"40"0"-47,1 0 0,-41 0 16,0 0-16,41 0 15</inkml:trace>
  <inkml:trace contextRef="#ctx0" brushRef="#br0" timeOffset="6002.7215">47125 4213 0,'0'0'0,"0"-82"16,0 123 31,0 41-32,-82 0-15,82 41 16,0-1-16,0 124 16,0-205-1,0 40-15,0-40 16,0 41 0,0-41-1,-41-41 16</inkml:trace>
  <inkml:trace contextRef="#ctx0" brushRef="#br0" timeOffset="9757.0355">26589 8058 0,'0'-82'16,"0"123"109,0 0-63,0 0-31,-40-41 63,40 82-31,0-41 577,0 0-124,0 0-375,40-41-141,-40 81 31,82-81-16</inkml:trace>
  <inkml:trace contextRef="#ctx0" brushRef="#br0" timeOffset="14714.0628">39925 6545 0,'-41'-41'16,"41"0"-1,-41 41-15,0 0 16,41-41 0,-41 41-16,-40 41 15,81 41 1,0 40-16,0 124 15,0-164-15,0 0 16,0-42-16,41-40 16,-41 41-16,163-41 15,-122 0 1,0 0-16,41 0 16,-82-81-1,123-1-15,-123 0 16,40 41-16,-40 0 15,0-41-15,0 0 16,0 164 47,0 0-63,0 0 0,0 0 15,0-41-15,0 40 16,41-81-1,41 82 1,0-82 0,41-41-1,-41-40-15,-42-1 16,-40 41 0,0 0-16,0-41 15,0 0 1,0 41-16,-40 41 15,40-81-15,-82 81 0,41 0 16,-41 0 0,41 0-1,41 81 1,0 1-16,0-41 16,0 0-16,0 41 15,0-41-15,0 0 16,82-41-1,41 0 1,-82 0-16,40 0 16,-40 0-16,41-41 15,-41-41-15,0 41 16,82-82 0,-123 82-16,81-40 0,-40-1 15,-41 0 1,0 123 46,0 0-46,0 41-16,0-42 16,0 1-16,0 41 15,41-41-15,-41 0 16,82-41-16,-82 123 0,0-82 31,-41-41-15,0 41-1,-41-41-15,1 0 32,-42-123-32</inkml:trace>
  <inkml:trace contextRef="#ctx0" brushRef="#br0" timeOffset="15073.6294">41316 6258 0,'0'0'15,"82"-81"-15,-82 40 16,41 41-1,0 0 1,-1 0 0,-40 82-1,0-42 1,0 1-16,0 41 16,-40 0-1,40 0 1,40-82 31,1 0-47,41 0 15,0 0 1,0 0-16</inkml:trace>
  <inkml:trace contextRef="#ctx0" brushRef="#br0" timeOffset="15535.1363">41889 6708 0,'0'-41'16,"41"41"15,40 82-15,-81 0-1,0-41 1,0 0-16,-41-41 16,41 82-16,-40-82 15,40 82 1,40-123 15,1-41-15,-41 41-16,41-41 15,-41 0 1,82 82-16,-82-82 16,0 164 15,0 0-31,-41 0 16,41-41-16,0 41 15,0-41 1,0-1-16,0 42 15,41-82-15,82 0 16</inkml:trace>
  <inkml:trace contextRef="#ctx0" brushRef="#br0" timeOffset="15727.2723">42707 6872 0,'82'0'31,"-41"0"-31,122 0 32,-81 0-32</inkml:trace>
  <inkml:trace contextRef="#ctx0" brushRef="#br0" timeOffset="15860.9218">42952 7036 0,'-41'0'0,"41"41"15,82-41 17,0 0-17</inkml:trace>
  <inkml:trace contextRef="#ctx0" brushRef="#br0" timeOffset="16219.1529">43648 6627 0,'0'0'0,"0"-41"15,0 82 16,0 40-31,0 1 16,0 41-16,0-41 16,0 0-16,0-1 15,0-40-15,0 41 16</inkml:trace>
  <inkml:trace contextRef="#ctx0" brushRef="#br0" timeOffset="16502.0691">44343 6913 0,'82'0'47,"41"0"-47,-42 0 16,-40 0-16,0 0 16,0 0-16,82 0 15,-82 0 1</inkml:trace>
  <inkml:trace contextRef="#ctx0" brushRef="#br0" timeOffset="16786.1634">44711 6545 0,'0'0'0,"-41"0"0,41-82 16,0 164 15,0 0-15,0-1-16,0 83 31,-41-82-31,41 41 0,0-42 15,0 1-15,0-41 16,0 0 0</inkml:trace>
  <inkml:trace contextRef="#ctx0" brushRef="#br0" timeOffset="17903.924">45448 6913 0,'0'-41'0,"0"0"16,0-41-1,-41 82 48,41 41-63,-41 82 15,41-41-15,0 0 16,0 40 0,0-40-16,0-41 15,41 41 1,0-82-16,40 0 15,-40 0-15,82-82 16,-123 41 0,41-41-16,-41-40 15,82 81-15,-82 0 16,0-41-16,41 82 16,-41-82-1,0 123 32,0 0-47,0 0 16,0 122-1,0-122-15,0 0 16,0 41-16,0-41 16,41-41-16,-41 82 15,40-82-15,42 0 16,0-41-1,-41-41-15,41-82 16,-82 83-16,0-1 16,41-41-1,-41 41-15,0 41 16,0-40 0,-82-1-1,0 82-15,41 0 16,41 41-16,-82-41 15,1 122 1,81-81-16,0 82 16,0-82-16,0 0 15,40 41-15,42-41 16,-41-41 0,82 0-1,-82 0-15,0 0 16,41 0-16,-42-123 0,1 123 15,41-82-15,-41 0 16,-41 0 0,0 41-1,0-40 17,0 122 14,0 40-30,0-40-16,0 0 16,0 41-16,0-41 0,0 41 31,0-41-31,0 40 16,0 1-1,-41-82 16,41-41-15</inkml:trace>
  <inkml:trace contextRef="#ctx0" brushRef="#br0" timeOffset="18278.425">47125 6586 0,'0'0'15,"0"-82"-15,0 41 32,41 41-32,40 0 15,-81 82 1,0-41-1,0 40-15,0 1 16,0 41-16,-81-41 16,40-41-16,41 41 0,-41-1 15,41-40 1,0 41 0,41-82-1,0 0 1,0 0-16,40 0 0,42 0 15,-123-41 1,82-41-16</inkml:trace>
  <inkml:trace contextRef="#ctx0" brushRef="#br0" timeOffset="18689.5369">47616 6790 0,'41'0'31,"-41"41"-15,0 82-1,0-82 1,0 0 0,0 40-16,0-40 0,0 41 15,0-41 16,40-82 1,-40-82-32,82 42 15,-82-1-15,41 41 0,-41-41 32,0 123-17,0 82 1,0-41-16,0 81 15,0-122 1,0 82-16,41-82 16,41-41-16,41 122 15,-42-122-15,1 0 16</inkml:trace>
  <inkml:trace contextRef="#ctx0" brushRef="#br0" timeOffset="19219.0122">44220 8099 0,'0'0'0,"-81"0"16,-1 0 0,82 41-16,-123-41 31,82 0-31,41 41 15,82-41 17,82 0-32,40 0 15,82 0-15,83 0 16,40 0-16,409 0 16,-409 0-16,0 0 15,-82 0 1,-163 0-16,-41 0 0,-83 0 15,1 0-15,41 0 16,-82-41 0,41 41-16,0 0 31</inkml:trace>
  <inkml:trace contextRef="#ctx0" brushRef="#br0" timeOffset="19695.0038">46102 8590 0,'0'0'0,"41"0"31,41 0-15,-41 0-16,41 0 15,-42 0-15,42 82 16,-82-41 0,0 0-16,0 40 15,-82-40-15,42 41 0,-124-41 31,164 41-31,-41-82 0,41 82 16,41-82 15,82 0-31,40 0 16,124 0 0,-165-41-16,1 41 15,0 0-15,-82-41 16,0 41-1</inkml:trace>
  <inkml:trace contextRef="#ctx0" brushRef="#br0" timeOffset="20495.3414">24667 8713 0,'0'-82'16,"0"0"-1,-41 82 1,41 41 0,0 82-16,0-1 15,0 1-15,41 0 16,-41 0-16,0 81 31,0-163-31,0 0 0,41 41 16</inkml:trace>
  <inkml:trace contextRef="#ctx0" brushRef="#br0" timeOffset="20699.6488">24912 9163 0,'82'0'31,"0"-41"-31,41 41 0,-1 0 16,1 0-16,0-82 15,-41 82-15,-1 0 16,1 0-16</inkml:trace>
  <inkml:trace contextRef="#ctx0" brushRef="#br0" timeOffset="20969.9381">25485 8876 0,'0'0'0,"0"-81"0,-41-1 31,41 164 0,0-1-31,0 165 16,0-124 0,0 1-16,0 41 15,0-41-15,0-42 16,0-40-16,82-41 16</inkml:trace>
  <inkml:trace contextRef="#ctx0" brushRef="#br0" timeOffset="21952.799">26017 9244 0,'0'0'0,"0"-81"15,0 40 1,0 0 0,-41 41 15,0 41-16,41 41 1,0-1-16,0 1 0,0 41 16,0-82-1,0 82 1,82-123-16,-41 81 0,0-81 16,40 0-16,-40 0 15,0 0 1,41-41-16,-82 1 0,82-42 15,-82 0-15,41-41 16,-41-40 0,0 122-16,0 122 62,0 1-62,0 41 16,0-41-16,0-41 0,0 0 15,0 40-15,82 1 16,-1-82 0,-40 0-16,41 0 15,0-82 1,-82 42 0,0-42-16,0 0 15,0 0-15,0 0 16,-82-40-1,41 122-15,0-82 16,-41 82-16,42 0 16,-42 82-16,82 40 15,-82 42 1,82-82-16,0 0 16,41-1-16,41 1 15,-41-82 1,-1 0-16,83 0 15,-82-41 1,41-41-16,-41 42 16,41-42-16,-41 41 15,-41 0-15,81-41 16,-81 41 0,82-41-16,-82 164 78,0-41-63,41 41-15,-41-41 16,82 41-16,-82 40 16,0-40-1,0-41 1,-41-41-1,0 0 1,-41 0 15,123-82-15</inkml:trace>
  <inkml:trace contextRef="#ctx0" brushRef="#br0" timeOffset="22679.7162">27449 9204 0,'0'0'0,"0"-41"15,0-82 1,81 41 0,1 82-1,-41 0 1,0 41-16,-41 0 15,0 41-15,0 0 16,0 40-16,0 1 16,0-41-16,-41 41 31,-41-123-31,82 81 0,0-40 31,41-41-15,0 0-1,0 0-15,41-41 0,0 41 16,-42-122 0,-40 81-16,82-82 15,0 82 1,-82 0-16,0-41 16,41 82-16,-41-41 15,0 82 32,0 0-47,0 41 16,0-41-16,0 0 15,0 0 1,0 82-16,41-123 31,41 0-15,-82-41-1,41 0-15,-41 0 0,0-41 16,81 41-16,-81 0 16,0 82 31,41 0-47,-41 0 15,0 41-15,0-41 16,41-41-16,-41 41 15,123-41-15,-41 0 16,41 0-16,-42 0 16,1 0-16,-82-41 15,0-41-15</inkml:trace>
  <inkml:trace contextRef="#ctx0" brushRef="#br0" timeOffset="23069.7689">25403 10676 0,'0'0'0,"-123"0"0,42 0 0,122 0 47,40 0-47,165 0 16,-42 0-16,83 0 15,-42 0-15,41 0 16,83 0-16,-1 0 15,-123 0-15,42 0 16,-124 0-16,-40 0 16,0-82-16,-82 82 0,-41-41 31</inkml:trace>
  <inkml:trace contextRef="#ctx0" brushRef="#br0" timeOffset="23481.5765">26017 11331 0,'0'0'0,"82"-41"0,-42 41 16,1 0-16,41 0 16,-41 0-16,0 0 15,-41 41-15,0 40 16,0-40-16,0 0 16,0 41-16,-82 41 15,-41-41-15,42-1 16,-1-40-16,0 0 15,164-41 17,41 0-17,-1 0-15,1 0 16,41-41-16,-83 41 0,1-82 16,0 1-16,-41-1 15</inkml:trace>
  <inkml:trace contextRef="#ctx0" brushRef="#br0" timeOffset="24087.1383">23808 8467 0,'0'0'16,"0"-82"-16,0 42 31,-123 40 0,41 40-31,82 1 16,-82 41-16,82 41 16,-81 41-16,81 40 15,0 1-15,0 122 16,41 409 0,-41-490-16,0 40 15,0-82-15,0 1 0,0-82 16,-41-1-16,-41-40 15,41 0 1,-41 0-16,41-82 0,-82 82 16,42-82-16,-42 0 15,41-123-15,0 0 16,82 0-16</inkml:trace>
  <inkml:trace contextRef="#ctx0" brushRef="#br0" timeOffset="25056.2676">29780 9531 0,'0'0'0,"0"-82"15,0 0 1,0 41-16,-82-41 16,41 42-1,1 40-15,-83 40 16,123 42-1,-82 0 1,82 41-16,0 0 0,0-42 16,0 1-16,0 0 15,123-82 17,-41-41-17,-82 0-15,40 0 16,-40-41-16,82-40 15,-82-1-15,0-163 16,0 122-16,41 41 16,-41 42-1,0 40-15,0 122 32,0 1-17,0 82-15,0 40 16,0-40-16,0-41 15,0 81 1,0-122-16,0-41 16,0 41-1</inkml:trace>
  <inkml:trace contextRef="#ctx0" brushRef="#br0" timeOffset="25403.9368">29985 9572 0,'0'0'0,"41"-82"0,-41 41 15,81 41-15,-40 41 32,-41 41-32,0 0 15,0-1 1,0-40 15,82-41 0,-82-41-31,41-40 16,-41 40-16,0 0 16,41 41-16,-41 41 31,0 40-31,0 1 16,0-41-16,0 41 15,41-82 16,41 0-31,-41-82 16</inkml:trace>
  <inkml:trace contextRef="#ctx0" brushRef="#br0" timeOffset="26069.7333">23235 12271 0,'-82'41'31,"41"-41"-31,41 123 0,0-82 15,0 41-15,0-41 16,0 0 0,41-41-1,0 0-15,41 0 16,-41-41 0,-41 0-16,82-41 0,-82 0 15,0 41-15,0 0 16,-41-81-1,-41 122 1,41 0 0,41-82-16</inkml:trace>
  <inkml:trace contextRef="#ctx0" brushRef="#br0" timeOffset="26585.1642">23112 7854 0,'0'0'0,"0"-41"0,0-41 16,0 0-1,-41 82-15,41 82 63,0 0-63,0 0 15,0 40 1,0-40 0</inkml:trace>
  <inkml:trace contextRef="#ctx0" brushRef="#br0" timeOffset="26841.8322">23276 7690 0,'0'0'0,"0"-41"16,0 123 46,0-41-46,0 41-16,0-41 16,0 0-16,0-1 0,41-40 15,-41 82 1,0-41 0</inkml:trace>
  <inkml:trace contextRef="#ctx0" brushRef="#br0" timeOffset="27306.2648">22826 7608 0,'0'0'0,"41"0"47,41 0-31,40 0-16,-40 0 15,0-41-15,0 41 16,-41 0-16,41-81 16,-41 81-16,40-41 15,1 41-15,-41-82 16,0 82-1,-41-41-15,0 82 79,-41 82-64,41-1-15,-82 1 16,82 0-16,-82-1 15,82-40-15,0 0 16,0 82 0,0-123-16</inkml:trace>
  <inkml:trace contextRef="#ctx0" brushRef="#br0" timeOffset="28337.0433">23931 7813 0,'0'0'0,"0"-41"16,40 41 0,1 0-1,-41 41 1,0 0-1,0 41 1,0-1 0,-41-81-16,41 82 31,41-82 0,0 0-31,0 0 16,82-41-1,-41 41 1,-82-41-16,41 41 31,-41-41 32,0-40-48,-82 81 1,82-41 0,-41 41-1,41-41-15,0-41 32,-41 82-32,41-41 15,0 0 16,0 82 48,0 0-79,0 41 0,-82-41 15,82 0-15,0 40 16,-41 1-1,41-41 1,41-41 31,41-41-31,0 41-1,-41-41-15,81-40 16,1 40-1,-82-41 1,-41 0 0,41 82-16,-41-82 15,0 41 1,0 123 31,0 0-32,0 0-15,0 0 16,0 40-16,0 1 16,0 0-16,0-1 0,0 42 15,0-41-15,0-82 16,0 0-16</inkml:trace>
  <inkml:trace contextRef="#ctx0" brushRef="#br0" timeOffset="29037.3327">22908 14808 0,'0'0'0,"-82"-82"0,82 41 16,-41 41-16,41-82 31,0 123-15,0 82 0,0-1-16,0 1 15,0-41-15,0 0 16,0-1-16,0 1 15,0 41-15,0-82 16,0 0-16</inkml:trace>
  <inkml:trace contextRef="#ctx0" brushRef="#br0" timeOffset="29287.6587">22049 15871 0,'0'0'0,"-41"0"0,123 0 47,0 0-32,40-41-15,124 41 16,-1-82-16,-40 82 15,-42 0-15,-40 0 0,-41 0 16,-41 0-16</inkml:trace>
  <inkml:trace contextRef="#ctx0" brushRef="#br0" timeOffset="29903.858">22908 16239 0,'0'41'62,"-82"41"-46,82-41-16,-41 41 15,41-1 1,-82-81 0,82-81 31,0-42-32,0 82-15,0 0 16,82 41-16,-41 0 31,-41 41-31,82 41 0,-82 163 16,0-122-1,0 0-15,-41-42 16,-41 1-16,41 41 16,-41-82-16,42-41 15,-1 41 1,-41-82-1,82-82 1,0 41-16,0 1 16,0 40-16,0 0 15,41 41-15,122 41 16,-122 0 0,0 40-16,41-40 15,-41 41-15,82-41 16,-42-41-16,1 123 15,0-123-15,82-123 16</inkml:trace>
  <inkml:trace contextRef="#ctx0" brushRef="#br0" timeOffset="30164.1462">24830 14358 0,'0'-82'16,"82"82"15,0 0-31,0 0 15,0 0-15,-41 0 16,40 0-16,-40-82 16</inkml:trace>
  <inkml:trace contextRef="#ctx0" brushRef="#br0" timeOffset="30524.9039">24912 14194 0,'0'41'47,"0"82"-32,0-1-15,0 124 16,0-42-16,0 1 15,-82 40-15,82 42 16,0-83-16,-81-40 16,81 40-16,0 42 31,0-165-31,0 1 0,0-41 16,0 0-16,0 41 15,41-82 1,-1 0-1,1-41 1</inkml:trace>
  <inkml:trace contextRef="#ctx0" brushRef="#br0" timeOffset="31184.4261">25853 15176 0,'0'-41'16,"41"-41"-1,41 82 1,0 0-16,-41 0 16,-41 82-1,0 0 1,0-1-1,0-40 1,-123 41-16,123-123 63,41-41-63,-41 41 15,82-40-15,-82 40 16,81-82-1,1 123-15,-82-82 16,0 41 0,-41 123 31,41 0-32,0 0-15,-41 0 16,41-42-16,0 42 0,0 0 15,82-82 1,0 41 0,-41-41-16,0 0 15,-41-41-15</inkml:trace>
  <inkml:trace contextRef="#ctx0" brushRef="#br0" timeOffset="31581.5879">27653 15012 0,'0'0'0,"-41"0"0,123 0 63,0 0-47,0 0-16,40 0 15,83 0 1,-82 0-16,-83 0 0,1 0 15,0 0-15,82 0 16,-123-82 15</inkml:trace>
  <inkml:trace contextRef="#ctx0" brushRef="#br0" timeOffset="31843.5371">28308 14685 0,'-82'-82'0,"82"164"46,0 0-46,0 204 32,0-204-32,0 0 15,0-42-15,0 42 16,0-41 0</inkml:trace>
  <inkml:trace contextRef="#ctx0" brushRef="#br0" timeOffset="34205.9851">29739 14808 0,'0'-82'0,"0"0"16,0 0-1,0 0 1,-41 82 15,0 41-31,-40 41 16,81-41-1,0 41-15,0 0 16,41-82 0,-1 81-16,42-81 15,-41 123-15,41-41 16,-82 0 15,-82-82-15,82 41-16,-82-41 15,1 0 1,-1 0 0,0-41-16,82-41 15,0 41-15,-41 41 16,41-41 0,0 123 15,82-82-16,-82 82-15,41-82 16,41 0 0,-42 0-16,42 0 15,-41 0-15,0-41 16,123-82 0,-123 123-16,-41-123 0,81 42 15,-81 40-15,0 0 16,41 0-1,-41 123 17,0-1-17,0 1-15,0 0 16,0-41-16,0 0 16,82-41-16,-41 0 15,82 0 1,-41-41-1,-82 0 1,41-41-16,-41 41 16,0-122-1,81 122-15,-81 82 32,0 0-17,41-41-15,-41 122 16,41-81-1,41-41 17,-41-41-17,-41 0 1,41 41-16,-41-81 16,82 81-1,-82 41 1,41-41-16,-41 81 15,40-40 1,42-41 0,0 0-1,0 0 1,-82-41-16,0 0 16</inkml:trace>
  <inkml:trace contextRef="#ctx0" brushRef="#br0" timeOffset="34372.6856">30844 14276 0,'82'41'47</inkml:trace>
  <inkml:trace contextRef="#ctx0" brushRef="#br0" timeOffset="35092.8655">31335 14358 0,'41'0'15,"81"-82"-15,-81 82 16,0 0 0,-41 122-1,0-81-15,0 0 16,0 0-16,0 41 16,-41-41-16,41 0 15,-82 41-15,82-41 16,0-1-1,0 42 1,82-82-16,0 0 16,0-41-1,41 41-15,-42-81 0,124-1 32,-164 82-32,-41-82 0,41 82 15,-41-82-15,0 41 16,0 0 31,0 123-16,0-41-15,0 41-16,0-41 15,0 0-15,0 40 0,0-40 16,82-82 31,-82 1-32,0-1-15,40-41 16,-40 41-16,0 0 16,41 41-1,-41 41 16,0 41-31,0-41 0,0 0 16,0-1 0,123 42-16,-82-82 15,82 0 1,-82 0-16,-41-122 16</inkml:trace>
  <inkml:trace contextRef="#ctx0" brushRef="#br0" timeOffset="35421.6855">30107 15707 0,'0'0'0,"-122"0"0,81 0 16,204 0 15,124-40-15,40 40-16,0 0 16,1 0-16,-42 0 15,-41 0-15,164-82 16,-327 82-1,-41 0 1</inkml:trace>
  <inkml:trace contextRef="#ctx0" brushRef="#br0" timeOffset="35804.6162">31212 16280 0,'0'0'0,"0"-41"15,82 41 1,0-82 0,-42 82-16,42 41 15,-82 0-15,0 41 16,0 0-16,0 0 15,0-1-15,-41 42 16,0-41-16,-40-41 16,40 41-16,0-82 15,123 0 32,-41 0-47,40-41 16,1 41-16,0-41 15,41 41-15,-41-82 16,-42 82-16,83 0 16,82-82-16</inkml:trace>
  <inkml:trace contextRef="#ctx0" brushRef="#br0" timeOffset="36354.8739">33585 14194 0,'0'-41'0,"40"41"15,83 0 1,-82 0 0,0 0-16,0 0 31,-41 82-16,0 0-15,0 40 16,0 1-16,0 41 0,0 40 16,0-40-1,0 409 1,0-369-16,0-40 0,0-1 16,0 42-16,0-82 15,0 81 1,0-122-16,0-41 15,0 41 1,-41-82 0,-41 0-1,0 0-15,41 0 16,-40 0 0</inkml:trace>
  <inkml:trace contextRef="#ctx0" brushRef="#br0" timeOffset="36738.8542">34525 16362 0,'0'123'47,"0"-42"-47,0 1 15,0 0 1,0 0-16,123 0 16,-41-82-1,0 0 1,-82-41-1,41-41-15,-41 0 16,0 0-16,0-40 16,0-1-16,0 41 15,-82-41 1,0 123-16,41-41 16,41-40-16,-41 40 15,41-41 1</inkml:trace>
  <inkml:trace contextRef="#ctx0" brushRef="#br0" timeOffset="37096.6894">34648 13539 0,'0'-81'0,"41"81"16,-41-41-16,0 0 31,0 0-15,0 82 30,41 0-30,-41 0-16,0 40 16,0-40-16,0 0 15,0 0-15,82 82 16</inkml:trace>
  <inkml:trace contextRef="#ctx0" brushRef="#br0" timeOffset="37325.6396">35057 13417 0,'0'-82'16,"41"82"0,-41-82-1,0 123 1,0 41-1,0-41-15,0 0 16,0 40-16,0-40 16,0 0-16,0 0 0,41 41 15</inkml:trace>
  <inkml:trace contextRef="#ctx0" brushRef="#br0" timeOffset="37797.9511">34403 13212 0,'-82'-41'0,"123"41"31,41 0-31,40 0 16,1 0-16,0 0 15,-41 0-15,-1 0 16,124-81 0,-123 40-16,-41 41 15,0-82-15,40 82 16,-81-41-16,41 41 16,-41-41-16,41 41 15,-41-82 1,0 123 46,0 41-62,0 82 16,0-1-16,0 1 16,0-42-1,-82 1-15,82 0 0,0 0 16,0-42-16,0 42 15,0-41-15,0-41 16,0 0 0</inkml:trace>
  <inkml:trace contextRef="#ctx0" brushRef="#br0" timeOffset="38302.6618">35712 13662 0,'0'-41'16,"82"0"-1,-82 123 48,0-41-63,-41 41 15,41-41-15,-82-41 16,82 82-16,0-1 16,0-40-1,41-41 1,41 0-16,-1 0 16,1 0-1,-41 0 1,-41-122-1,0 81-15,82-82 32,-82 82-32,0 0 15,0 82 17,-41 41-32,41 0 15,-41 81-15,41-40 16,0 0-16,0-1 15,0 1-15,-82-41 16,82 41 0,0-41-1</inkml:trace>
  <inkml:trace contextRef="#ctx0" brushRef="#br0" timeOffset="38457.8677">36244 14848 0,'0'41'63</inkml:trace>
  <inkml:trace contextRef="#ctx0" brushRef="#br0" timeOffset="39223.8619">23112 18857 0,'-81'0'16,"40"0"-1,41 123 32,0 0-47,0 40 0,0 123 31,0-204-31,0 0 0,0 0 16,0 0-16,0-41 16</inkml:trace>
  <inkml:trace contextRef="#ctx0" brushRef="#br0" timeOffset="39473.2169">22417 20043 0,'0'0'16,"-82"0"-16,123 0 31,82 0-15,0 0-16,-42 0 15,42 0-15,0 0 16,163 41 0,-204 41-16,0-82 15</inkml:trace>
  <inkml:trace contextRef="#ctx0" brushRef="#br0" timeOffset="40116.6091">23112 20739 0,'-81'0'0,"81"41"62,0 0-62,-41 40 16,0 1 0,-41 0-1,0 0 1,41-82-16,-41 0 31,82-82-31,41-82 31,82 123-15,-82 41-16,41 0 16,0 0-1,-82 41 1,0 82-16,0-82 15,0 0-15,0 41 16,-41 40-16,-41-40 0,0 41 31,0-123-31,0 41 0,42-41 16,-1 0-16,-82 0 16,123-82 30,41 82-30,41 0 0,-41 41-16,40 0 15,-40 41-15,41-41 16,-41 40-16,0-81 0,41 41 16,-1-41-1,42-41-15,-41-40 16</inkml:trace>
  <inkml:trace contextRef="#ctx0" brushRef="#br0" timeOffset="40394.1905">24421 18980 0,'0'0'0,"0"-82"0,0 41 15,41 0 1,41 41 0,-41-82-16,41 82 15,0 0-15,40 0 16,-81-41-1</inkml:trace>
  <inkml:trace contextRef="#ctx0" brushRef="#br0" timeOffset="40722.4456">24503 18939 0,'-41'0'0,"41"123"47,0-1-47,0 42 16,0 0-16,0 40 16,0 42-16,0 203 15,0-203 1,0 40-16,0-40 15,0-42-15,0-40 16,0-41-16,0-42 0,0 1 31,82-82-31,41-123 16,-41 83-16,-41-83 16</inkml:trace>
  <inkml:trace contextRef="#ctx0" brushRef="#br0" timeOffset="41105.2649">26058 19716 0,'0'0'0,"0"-82"0,0 41 15,0 0-15,0-40 16,0 162 31,0 42-47,0-41 0,0 0 15,0 0-15,0-41 16,0 40-16,0-40 16,0 0-1</inkml:trace>
  <inkml:trace contextRef="#ctx0" brushRef="#br0" timeOffset="41317.243">26303 19634 0,'0'0'0,"0"-41"16,0 82 15,0 41-16,0 0-15,0 41 16,41 40 0,-41-122-16,0 41 15,0-41 1</inkml:trace>
  <inkml:trace contextRef="#ctx0" brushRef="#br0" timeOffset="41541.7089">25894 19348 0,'41'-41'15,"82"41"1,122 0-1,-163 0-15,0 0 16,-41 0-16,40 0 16</inkml:trace>
  <inkml:trace contextRef="#ctx0" brushRef="#br0" timeOffset="41826.1322">25812 20821 0,'-82'0'0,"164"0"15,0-82 1,0 82-16,0 0 16,-1 0-16,1 0 0,-41 0 15,0 0-15,0 0 16</inkml:trace>
  <inkml:trace contextRef="#ctx0" brushRef="#br0" timeOffset="42255.9306">26303 21107 0,'-41'-41'31,"41"123"0,-82 0-31,82 40 16,0 1 0,0-82-16,0 41 15,82-41 1,-41-41 0,-41-41-16,82 0 15,-82-41-15,0 41 16,41 0-16,-41-41 15,82 164 32,-82-41-47,0 41 0,0 82 32,0-83-32,0 42 0,0-41 15,0-41-15,0 0 16</inkml:trace>
  <inkml:trace contextRef="#ctx0" brushRef="#br0" timeOffset="43472.999">28553 19716 0,'-82'0'15,"0"0"-15,41 0 0,-40-82 32,40 82-32,123 0 62,40 0-46,-40-41-16,0 41 15,41-81-15,-42 81 16,1 0-16,-41-41 16</inkml:trace>
  <inkml:trace contextRef="#ctx0" brushRef="#br0" timeOffset="43706.3737">28758 19266 0,'0'0'0,"-41"0"16,41-82-16,0 164 46,0 0-30,0 0-16,0 0 16,0-1-16,0 1 0,0 0 15,0 0 1,0-41-16</inkml:trace>
  <inkml:trace contextRef="#ctx0" brushRef="#br0" timeOffset="43942.2468">29535 19184 0,'0'82'46,"0"0"-46,0 41 0,0-1 16,0-40 0,41 0-16,-41 41 0,0-41 15,0-42-15</inkml:trace>
  <inkml:trace contextRef="#ctx0" brushRef="#br0" timeOffset="44139.4081">29208 20248 0,'40'0'32,"83"0"-32,41 0 15,40-41-15,-40 41 16,-41 0-16,-42 0 15</inkml:trace>
  <inkml:trace contextRef="#ctx0" brushRef="#br0" timeOffset="44756.4564">29862 20780 0,'0'41'47,"0"40"-31,0-40-1,-82 0 1,0-41-1,41 0 1,41-82 15,0 41-31,0 1 16,0-42 0,41 82-1,41 41-15,-82 0 16,0-1-16,41 83 15,-41 41 1,0-82-16,-82-1 16,0 42-16,42-41 15,-42 0-15,-41 0 16,82-82 0,41-41-1,0-41 1,0 0-16,0 0 15,82-81-15,0 163 32,40 0-32,-122 40 15,82-40 1,-82 82-16,82-41 0,-41 41 16,41-82-16,-41 41 15,0-41-15,40 0 16,-81-41-16</inkml:trace>
  <inkml:trace contextRef="#ctx0" brushRef="#br0" timeOffset="45257.5113">30639 18980 0,'0'0'0,"-41"0"15,41-82-15,0 41 32,41 41-17,-41-41-15,123 41 16,-41 0-1,0 0 1,-82 41-16,41 0 16,-41 41-16,0 81 15,0 83-15,0 40 16,0-40-16,0 81 16,0 0-16,0-41 15,0-81-15,81 163 16,-81-245-1,0-41-15,0-1 16,0-40-16,0 0 16,-81-41 15,-42 0-15,82 0-1,0 0-15,-41 82 16,0-82-16,41 0 15</inkml:trace>
  <inkml:trace contextRef="#ctx0" brushRef="#br0" timeOffset="45467.0015">32071 22334 0</inkml:trace>
  <inkml:trace contextRef="#ctx0" brushRef="#br0" timeOffset="49240.5571">6422 8181 0,'-81'0'16,"-1"-82"-16,41 82 15,41-41-15,-82 41 16,123 0 15,-41 82-31,123 0 16,-82 0-16,40-82 15,-40 81-15,41-81 16,-41 0-16,41 0 16,41 0-16,40-122 15,42-1-15,-1 41 16,-40-40-16,-1-1 15,-81 41-15,0 0 0,0 41 16,-41 41 0,-41-41-1,0 82 17,0 82-17</inkml:trace>
  <inkml:trace contextRef="#ctx0" brushRef="#br0" timeOffset="49697.399">5727 9244 0,'0'0'0,"-82"-81"0,82 40 16,-82 41 0,123 41 15,-41 40-15,41-81-1,-41 82-15,41-82 16,41 0-1,0 0-15,40 0 16,124-122-16,40-124 0,1 42 16,81 40-16,-41 0 15,0 1-15,-81 40 16,-83 0-16,42 42 16,-205 162 62,0-40-78,82 41 15,-1-82 1,-81-41-16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3:59:3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25649 6258 0,'0'-81'47,"0"40"-16,0 0 0,-41 41-15,-41-82 0,41 82-1,0 0 1,41-41-16,-82 41 16,41 82 15,41-41-16,0 41-15,0-1 16,0 1-16,0 41 16,0-82-16,0 0 15,0 41 1,123-82 0,0 0-16,-82 0 15,0 0-15,40 0 16,-81-123-16,82 82 15,-82-82-15,82 41 16,-82 1-16,0-1 16,82 0-16,-82-123 15,0 165 1,0-1-16,-41-41 16,41 41-16,0-41 15,-41 82-15,41 123 63,0 0-63,0-1 0,0 124 31,0-124-31,0 1 0,0-41 16,0 0-16,0 0 15,82-42 1,0-40-1,-41 0-15,40-40 16,42-83 0,-123 41-1,41 0-15,-41-40 16,0 81-16,0 0 0,82-41 16,-82 0-1,0 123 32,-41 41-31,41 0-16,0-1 15,0 1-15,0-41 16,0 41-16,41 0 16,41-41-1,-41-41 1,-1 0-16,42 0 0,0-41 15,-82-41 1,82 41 0,-82-41-16,0 0 0,82-40 15,-82 40-15,0 41 16,0 0-16,0-41 16,0 123 15,-41 41-31,41 0 15,0 41-15,-82 40 16,82 83-16,0-1 16,0 164-1,0-245-15,0-42 16,0 1-16,0-41 0,0 0 16,-41 0-1,0-1-15,-41-81 16,-40-41-1,81-40 1,-41-42 0,0 82-16,82 0 15,0-41-15</inkml:trace>
  <inkml:trace contextRef="#ctx0" brushRef="#br0" timeOffset="407.9378">25280 7445 0,'0'0'0,"-81"0"16,40 0-16,123 0 47,81 0-31,42 0-16,-42 0 15,42 0-15,122 0 16,-41 0-16,124-41 31,-288 41-31,-81 0 0</inkml:trace>
  <inkml:trace contextRef="#ctx0" brushRef="#br0" timeOffset="1103.5514">25730 8549 0,'0'-123'16,"0"82"-16,0 1 0,0-42 15,-81 82-15,81-82 16,-123 82-16,41 0 15,41 0 1,0 41-16,-41 0 16,82 41-16,-40-1 15,40 42-15,0-41 16,0 0-16,0-41 16,0 40-1,40-81 1,83 0-1,-82 0-15,0 0 0,82-40 32,-123-42-32,82 0 0,-82 0 15,81-41-15,-81 1 16,0-83 0,0 164-16,0 0 15,0-40 1,0-1-1,0 0 1,-41 123 15,41 41-31,0 40 16,0 1-16,0 0 0,0-1 16,0 1-16,0 0 15,41 0-15,-41-42 16,0-40-16,0 41 15,41-82-15,-41 82 16,82-82 0</inkml:trace>
  <inkml:trace contextRef="#ctx0" brushRef="#br0" timeOffset="1591.0843">26058 8508 0,'0'0'0,"0"-41"0,0-41 16,81 82-1,-40 0 1,-41 41 0,0 0-16,0 41 15,0 0 1,0-41-16,0 0 15,0 41 1,0-123 31,0 0-47,41 0 16,-41-41-16,82 0 0,0 41 15,-41-81 1,-41 40-1,0 164 32,0-1-31,-82 42-16,82 0 31,0-82-31,0 41 0,41-42 16,0-40-16,0 0 15,0 0 1,40 0-16</inkml:trace>
  <inkml:trace contextRef="#ctx0" brushRef="#br0" timeOffset="1950.5848">28430 6995 0,'0'-41'0,"82"41"63,-41 0-63,0 0 15,41 0-15,0 0 16</inkml:trace>
  <inkml:trace contextRef="#ctx0" brushRef="#br0" timeOffset="2107.9803">28389 7363 0,'41'0'46,"41"0"-46,-41 0 16,0 0-16,0 0 16,41 0-16</inkml:trace>
  <inkml:trace contextRef="#ctx0" brushRef="#br0" timeOffset="4336.488">30557 5849 0,'-40'41'47,"-1"0"-31,-41 41 0,82 0-16,-41-82 15,41 41 1,-41-41-1,-41 0-15,41-41 32,41-41-32,0 0 15,0 0-15,0 41 16,0 1-16,41-42 16,41 82-1,0 41-15,-41 81 16,-41-40-16,122 205 31,-122-165-31,-40-40 0,-1 41 16,-41-1-16,41-40 15,-41 0-15,41 0 16,0-41 0,-41-41-16,42-41 31,40 0-31,0-123 15,0 123-15,0-40 16,81 81 0,1 0-1,-41 41-15,41 40 16,-82-40 0,82 82-16,-82-82 15,0 0-15,0 0 16,41-41-1,40 122-15,-40-122 0,0 0 16</inkml:trace>
  <inkml:trace contextRef="#ctx0" brushRef="#br0" timeOffset="4778.0841">30803 6504 0,'0'0'15,"0"-82"-15,82 82 16,-41 0 0,0 0-1,-41 41-15,0 0 16,0 41-16,0-41 16,0-1-16,0 42 15,0-123 48,81-40-63,-81 40 15,123-41-15,-123 41 16,0 0 0,-41 123 30,41 41-46,0-42 16,-41-40-16,41 0 16,0 41-16,0-41 15,0 41 1,82-82-16,0 0 0,0 0 16</inkml:trace>
  <inkml:trace contextRef="#ctx0" brushRef="#br0" timeOffset="5009.5641">31744 6586 0,'122'0'47,"-81"0"-47,41 0 16,-41 0-16,0 0 15,0 0-15</inkml:trace>
  <inkml:trace contextRef="#ctx0" brushRef="#br0" timeOffset="5671.5149">33012 6299 0,'0'82'78,"0"-41"-62,-82-41-1,41 0 1,0 0-1,0 0 1,41-82-16,0 0 31,0 42-31,41-42 16,41 123 0,0 0-1,-82 40-15,82 1 16,-82 41-16,0-41 15,0-1-15,-41 83 16,-41-41 0,-41-41-16,82-41 15,0-41-15,-40 81 16,40-81-16,-41-81 31,82-1-31,0 41 16,0 0-16,41 41 15,-41-82-15,82 82 16,-1 0 0,-40 82-16,82 0 15,-82 0 1,41 40 0,0-122-1</inkml:trace>
  <inkml:trace contextRef="#ctx0" brushRef="#br0" timeOffset="5904.2511">33912 6708 0,'41'0'47,"0"0"-47,40 0 15,1 0 1,-41 0-16,41 0 16</inkml:trace>
  <inkml:trace contextRef="#ctx0" brushRef="#br0" timeOffset="6085.2822">33912 6995 0,'0'0'0,"82"0"47,-1 0-47,1 0 16,-41 0-1</inkml:trace>
  <inkml:trace contextRef="#ctx0" brushRef="#br0" timeOffset="6502.4247">35016 6463 0,'0'-41'16,"0"123"15,0-41-31,0 41 16,0-1-16,0 1 15,0 0-15,0 0 31,0 0-31,82-82 16,-41 0-16,41 0 16,-41-41-16,0 0 15,81-123 1,-122 82-16,82-40 16,-82 40-16,0 0 0,0 0 15,0 41 1,-82 41-16,1 0 15,-1 0-15,0 0 16,0 41-16,41 41 16,41-41-16,-82 0 15</inkml:trace>
  <inkml:trace contextRef="#ctx0" brushRef="#br0" timeOffset="14735.693">31785 9122 0,'0'-41'15,"0"0"1,41 41 0,40 0-1,1 0-15,-41 0 16,0 82 0,-41-41-16,0 0 15,0-1-15,0 42 16,-82 41-1,-41-82 1,123-82 31,41-41-47,0 0 16,41 1-16,-41-1 15,41 0-15,-82-41 0,82 1 31,-1 40-31,-81 41 16,-40 82 15,-1 122-15,41-40-16,-123 0 16,123-1-16,-41-40 15,41-41-15,0 82 16,41-123-1,41 41-15,0-41 16,-42 0-16</inkml:trace>
  <inkml:trace contextRef="#ctx0" brushRef="#br0" timeOffset="14968.8472">33053 8999 0,'0'0'0,"41"0"31,40 0-15,42 0-16,0 0 0,-41 0 15</inkml:trace>
  <inkml:trace contextRef="#ctx0" brushRef="#br0" timeOffset="15119.1595">33135 9408 0,'122'-41'47,"83"41"-47,40-82 16</inkml:trace>
  <inkml:trace contextRef="#ctx0" brushRef="#br0" timeOffset="15402.626">34444 8754 0,'0'0'0,"0"-41"16,-41 41 31,41 82-32,0-1-15,0 1 16,0 41-16,0 0 0,0-42 16,0 1-16,0 0 15,0 0-15,0-41 16</inkml:trace>
  <inkml:trace contextRef="#ctx0" brushRef="#br0" timeOffset="16359.8693">34730 8631 0,'0'0'0,"0"-82"15,0 41 1,-41 41-16,41-41 15,-41 41-15,41-82 16,-123 82-16,83-40 16,-1 40-16,-41-41 15,-41 41-15,41-82 16,0 82-16,1-41 16,-42 41-16,0 0 15,0 0-15,1 0 16,-1 0-16,-82 0 15,124 0 1,-42 0-16,41 0 0,-41 0 16,42 41-16,-83 41 15,41-82 1,41 81-16,1-81 16,-1 123-16,0-123 15,-41 82-15,82-82 16,0 41-1,-40-41-15,40 82 0,-41-41 16,0-41 0,-41 122-1,82-40-15,1-82 0,-42 82 16,-41 0 0,0 40-1,123-81-15,-41-41 16,41 82-16,0 0 15,0 0 1,0-41-16,0 41 16,0-1-1,0-40-15,0 0 16,82 41-16,0-41 16,0 41-16,0-41 15,204 122 1,-122-122-16,-1-41 15,42 123-15,-42-123 0,1 0 16,0 0 0,81 0-16,-40 0 0,-1-41 15,-40 41-15,40-82 16,165-82 0,-206 83-16,1 81 15,40-123-15,-81 123 16,0-82-16,-41 82 15,-1-123-15,-40 42 16,41 40-16,-82-41 16,82 0-1,-82 0-15,0 0 0,41 1 16,-41-1 0,0-41-16,0 82 0,0 0 15,0-40-15,-82 81 16,0-41-16,41 41 15,-41 0 1,42 0-16,-42 0 0,41 0 16</inkml:trace>
  <inkml:trace contextRef="#ctx0" brushRef="#br0" timeOffset="17304.1406">33748 11249 0,'0'0'0,"0"-82"16,0 0-1,0 41 1,-41-41-1,41 42 1,-41 40 125,41-82-126,0 0 1,0 0 0,-41 82-1,41 41 16,0 41-15,0 0-16,0 122 16,0-122-1,0 41-15,0-41 0,0-1 16,0-40-16,0 0 16,0 41-16,0-41 31,-81-82 16,-1-41-32,82 41 1,-41 41-16,41-41 16,-41 41-16,41 41 62,41-41-62,-41 82 16,41-82-16,-41 41 15,82-41-15,-41 0 16,40 0-16,1 0 16,0 0-16,0 0 15,0-41 1,-1-41-16</inkml:trace>
  <inkml:trace contextRef="#ctx0" brushRef="#br0" timeOffset="18311.129">33298 12026 0,'0'0'0,"0"-41"0,0 0 15,-41 41 16,-41 0-15,82 82 0,-81 41-16,81-1 15,0 1-15,0-41 0,0-41 16,41 41-16,81-41 16,-81-41-1,0 0 1,0 0-16,41 0 0,-41 0 15,41-123-15,-82 82 16,40-123 0,-40 83-16,0-42 15,0 82-15,0 0 16,0 123 31,0 0-47,0-41 31,82-41-15,0 0-1,0 40 1,-82 83 0,41-123-16,-41 123 15,0-82-15,0 0 16,41-41 15,41 0-15,-1 0-16,-81-41 15,82 41-15,-82-123 0,0 41 16,41 0-16,-41 1 16,0 40-1,0 0-15,0 82 31,0 41-15,0-1-16,0 83 16,0-123-1,0 41 1,82-41 0,-41-41-1,41-41 1,-82 0-16</inkml:trace>
  <inkml:trace contextRef="#ctx0" brushRef="#br0" timeOffset="18459.9538">34485 11862 0,'0'0'0,"-41"0"0,41 82 46,41-41-46</inkml:trace>
  <inkml:trace contextRef="#ctx0" brushRef="#br0" timeOffset="20034.0938">34812 11699 0,'0'0'0,"0"-82"15,0 123 17,-41 286-17,41-204 1,0 0-16,0-1 0,0-40 15,0 41 1,41-123-16,-41 82 16,82-82-1,-42 0-15,1-82 16,41-41 0,-82 41-16,0 0 15,82 1-15,-82-42 31,0 164 1,0 41-32,0 81 31,0-81-15,0-41-1,82-41 1,-41 0-16,41 0 15,-42-82 1,42 0-16,0-81 16,-82 81-1,41 41 1,41 41 15,-82 82 0,0-123 32,-41 0-47,0 41 15,-41 0-31,82 41 15,-82 41-15,82-41 16,0 40-16,0 1 0,0-41 16,82 41-1,-41 0 1,0-82-16,41 0 0,-41 0 16,0 0-16,40-82 31,1 0-31,-82 0 0,41 1 15,-41-42-15,0 82 16,82-41 0,-41 82 31,0 82-32,-41-41 1,0-82 46,0 0-46,-41 41 31,-41 41-32,82 41-15,0 40 16,0-81-16,0 0 16,0 41-16,41-82 15,-41 82 1,41-82-16,0 0 16,-41-82-16,82 41 15,-82 0-15,0-41 16,41-40-16,-41 40 15,0 0-15,0 41 16,0 82 31,0 41-47,0 0 16,0-41-1,0 40-15,0-40 0,0 0 16,40-41-1,42 0-15,-41 0 16,0 0-16,-41-41 16,82-81-16,-82-1 15,82 0-15,-82-40 16,0-246 0,0 286-16,0 41 15,0 205 16,0 40-15,-41 42-16,41-42 16,0-40-16,0 0 0,0-41 15,0 0-15,0-1 16</inkml:trace>
  <inkml:trace contextRef="#ctx0" brushRef="#br0" timeOffset="20319.6528">34280 11699 0,'0'0'0,"-82"-41"16,205 41 15,245 0 0,-245 0-31,-1 0 16</inkml:trace>
  <inkml:trace contextRef="#ctx0" brushRef="#br0" timeOffset="20434.7672">35384 11535 0,'123'0'47</inkml:trace>
  <inkml:trace contextRef="#ctx0" brushRef="#br0" timeOffset="20874.6537">37512 11862 0,'41'0'16,"-41"-81"31,0 162 0,0 1-47,0 41 15,0 0-15,0 245 31,0-246-31,0 1 16,0-41-16,0-41 16,0 0-16</inkml:trace>
  <inkml:trace contextRef="#ctx0" brushRef="#br0" timeOffset="21132.4033">37593 11944 0,'0'0'0,"0"-41"0,0-41 16,82 82-1,-82-40-15,123 40 0,-82 0 16,0 0-16,41 0 31,-1 0-31,-81 81 16,0 1-16,0-41 15,-41 0-15,-40 41 16,-83 41 0,41-123-16,82 40 0,1-40 31</inkml:trace>
  <inkml:trace contextRef="#ctx0" brushRef="#br0" timeOffset="21521.3469">37962 11944 0,'0'-41'32,"0"82"-1,0 41-16,0-41-15,0 0 16,40-41-16,-40 82 0,41-82 16,-41 81-16,82-81 15,0 0-15,-41 0 16,82 0 0,-123-81-16,41 40 15,-41 0-15,0-41 16,0-41-16,-41-81 15,-41 204 1,82-41-16,-82 41 0,41 0 16,-41 41-16,82 0 15,-41 40-15,41-40 16</inkml:trace>
  <inkml:trace contextRef="#ctx0" brushRef="#br0" timeOffset="21782.885">38575 11781 0,'0'40'47,"0"42"-47,0 0 0,0 0 16,0 0-16,0 0 15,0-42-15,0 42 16</inkml:trace>
  <inkml:trace contextRef="#ctx0" brushRef="#br0" timeOffset="21924.7727">38657 11494 0,'0'41'16,"0"41"-1,41-41-15</inkml:trace>
  <inkml:trace contextRef="#ctx0" brushRef="#br0" timeOffset="22562.6769">38943 12026 0,'0'41'47,"0"82"-32,0-82 1,0-1 15,41-40-15,0 0-1,-41-122 1,41 40-16,-41 0 0,82 41 16,-82 0-1,0 123 17,0 0-32,0-41 15,0 41-15,0-41 16,0-1-1,0 42-15,82-82 16,-41 0 0,0 0-16,40-41 15,-81 0-15,41-40 16,-41-1-16,82-123 16,-82 42-16,0-1 15,82 41-15,-82-40 16,0 285 31,0 1-47,-41 41 15,41-42-15,0 1 16,0-41-16,-41 41 16,41-41-16,0-42 15,0 42 1</inkml:trace>
  <inkml:trace contextRef="#ctx0" brushRef="#br0" timeOffset="22752.9686">39434 11821 0,'-82'0'15,"164"0"32,41 0-47,-41 0 16,0 0-16,40 0 15</inkml:trace>
  <inkml:trace contextRef="#ctx0" brushRef="#br0" timeOffset="23207.9195">36366 13458 0,'0'0'0,"-82"0"0,1 0 16,40 0-16,-41 0 15,82 81-15,-41-81 16,123 0 15,41 0-15,40 0-16,123-40 15,287 40 1,-205 0-16,0 0 16,-40 0-16,-42 0 15,-40 0-15,40 0 16,-204 0-16,-41 0 15</inkml:trace>
  <inkml:trace contextRef="#ctx0" brushRef="#br0" timeOffset="23619.7847">35998 14194 0,'0'0'0,"-164"0"0,83 0 0,162 0 47,83 0-47,41 0 15,40 0-15,287 0 16,-246-41 0,-40 41-16,-42 0 15,-40-82-15,-42 82 16,-81 0-16,-41-41 16,41 41-1,-82 0 48</inkml:trace>
  <inkml:trace contextRef="#ctx0" brushRef="#br0" timeOffset="26380.4369">27571 15544 0,'0'-41'15,"0"0"-15,0 0 16,0-41-16,0 41 16,0-40-1,0-1-15,-82 82 32,42 0-32,-42 163 15,82-40 1,-82 41-16,82-42 15,0 1-15,0-41 16,0-41-16,0 41 16,123-41-1,-42-41 1,1-41 0,-82 0-16,123-41 15,-123 0-15,123-163 16,-123 81-16,0 0 15,0-40-15,0 122 16,0-41-16,0-40 16,0 122-1,-41 41-15,41 123 47,0 40-47,0 1 16,0 163-1,0-122-15,0-83 16,41 1-16,-41-41 16,41-41-16,-41 41 15,81-82-15</inkml:trace>
  <inkml:trace contextRef="#ctx0" brushRef="#br0" timeOffset="26763.2572">28226 14808 0,'0'0'0,"0"-41"0,0-41 16,0 41-16,0-41 15,41 82 1,40 0-1,-81 41-15,82 0 16,-82 123 0,0-124-16,0 42 15,-41-41-15,41 41 16,-81-41-16,-1 41 16,123-82 62,81-41-78,1 41 15,123 0-15,-165 0 16</inkml:trace>
  <inkml:trace contextRef="#ctx0" brushRef="#br0" timeOffset="27362.0456">28962 15421 0,'0'0'0,"0"-82"0,0 41 0,0 0 16,0 123 31,0 0-32,0 0-15,0 0 32,0-41-32,41-41 15,41 0 1,-41 0-16,41-41 15,-82 0 1,81-41-16,-81 0 16,0-41-16,0 42 0,0-1 15,0 41-15,-41 164 47,41 40-47,0 83 16,0-42-16,0 246 15,0-286 1,0-1-16,-81-40 16,81 0-16,0-82 15,-82-41-15,82 41 16,-41-41 0,0 0-16,41-82 0,-123 0 15,123-41-15,0 1 16,0-1-1,41 0-15,41 41 0,0 82 16,41-81-16,-1 81 16,-40 0-16</inkml:trace>
  <inkml:trace contextRef="#ctx0" brushRef="#br0" timeOffset="27662.6117">26999 17098 0,'0'0'0,"81"0"31,83 0-15,122 0-16,1-41 16,-42 41-16,41 0 15,1-82-15,-42 82 16,-81 0-16,0 0 16</inkml:trace>
  <inkml:trace contextRef="#ctx0" brushRef="#br0" timeOffset="28203.5124">27858 18039 0,'0'0'0,"-41"-82"16,41 41-16,0 0 16,-82-81-16,41 122 31,-41 0-31,-81 81 16,163 1-1,-82 41-15,82 0 16,0-1-16,0 42 15,0-123 1,122-41 0,-40 0-16,-41 0 15,0-41-15,41-41 16,-82 0 0,82 1-16,-82-42 0,0 0 0,0 0 15,0 1-15,0-1 16,0 41-1,0 0-15,0 205 47,0 0-47,0 40 16,0 247 0,0-206-16,0-40 15,81-1-15,-81-40 16,82-41-16,-41 0 15</inkml:trace>
  <inkml:trace contextRef="#ctx0" brushRef="#br0" timeOffset="28615.0916">28226 18203 0,'0'0'0,"0"-41"15,82 41 1,-1 0 0,-81 82-1,0-1 1,0 1-16,0 41 16,0-41-1,0-164 16,82 41-15,-82-41-16,123-163 16,-82 163-1,-41 41 1,0 123 15,0 0-31,-41 40 16,41 1-16,0-41 15,0 0-15,0-1 0,41-81 16,-41 41 0,123-41-16,-83 0 0</inkml:trace>
  <inkml:trace contextRef="#ctx0" brushRef="#br0" timeOffset="28914.7591">29126 17671 0,'-82'0'0,"123"0"16,82 0 0,-83 0-16,1 41 31,-41 0-31,0 0 0,0 40 15,0-40-15,-122-41 16,81 82 0,82-82 15,40 0-15,42-41-16,-41-41 15</inkml:trace>
  <inkml:trace contextRef="#ctx0" brushRef="#br0" timeOffset="29507.9054">30885 16566 0,'0'0'0,"0"-40"15,-82 40-15,123 0 63,0 81-48,41-81-15,122 41 16,-122 41 0,0-82-16,-41 41 15,40-41-15,-40 0 16,0 41-1,41-41-15,-123 0 79,0 82-79,0-82 15,-41 41-15,42-41 16,-1 81-16,-123 42 15,123-123 1,-41 82-16,41-41 16</inkml:trace>
  <inkml:trace contextRef="#ctx0" brushRef="#br0" timeOffset="30234.8557">31376 16935 0,'-41'0'157</inkml:trace>
  <inkml:trace contextRef="#ctx0" brushRef="#br0" timeOffset="30610.5376">30803 16771 0,'0'0'0,"-41"0"31,41-41 0,82 41-31,204-82 16,-122 82-1,-1 0-15,-40 0 0,0 0 16,0-82-16,-83 82 31,1 0-15,-41 41-1,0 41 17,-41 0-32</inkml:trace>
  <inkml:trace contextRef="#ctx0" brushRef="#br0" timeOffset="30837.4935">31294 17098 0,'0'0'0,"-41"0"16,41 82-16,-82-82 15,123 0 32,41 0-47,40 0 16,1 0 0,-41 0-16,0-41 0,0 41 15,-1 0-15,-40 0 16,0-41-16,41 41 15,-41 0-15</inkml:trace>
  <inkml:trace contextRef="#ctx0" brushRef="#br0" timeOffset="31480.187">33421 16485 0,'0'-41'0,"0"82"47,0 0-32,-82 40 1,41-81 0,-41 41-1,41-41 1,1 0 0,40-122-1,0 40 1,0 41-16,0 0 15,81 41 1,1 41 0,-41 0-16,-41 41 15,82 40-15,-82 1 0,0 163 32,-82-204-32,0 0 0,0 41 15,-40-82-15,81-41 16,0 40-16,-41-40 31,82-122-15,0 40-16,0 41 15,41 41-15,-41-82 16,82 82-16,-41 41 16,81 82-1,-122-82-15,82-41 16,0 82-1,-41 40-15,41-122 16,-41 0-16,0 0 16</inkml:trace>
  <inkml:trace contextRef="#ctx0" brushRef="#br0" timeOffset="31973.8792">35303 16648 0,'0'41'62,"81"0"-46,1-41-16,0 41 15,0-41-15,0 0 16,0 82-16,-42-82 16,42 0-16,0 0 15,-164 0 63,41 0-62,0 82-16,-81-82 16,40 81-16,0 1 15,0-41-15,-40 41 16,81-82-16,0 82 15,41-41-15</inkml:trace>
  <inkml:trace contextRef="#ctx0" brushRef="#br0" timeOffset="32371.9938">36571 16812 0,'0'41'16,"0"0"-16,0 81 0,-41-40 16,41 0-16,0-41 15,0 41 1,82 0-16,-41-82 15,-1 0-15,83 0 16,-41 0 0,-41-41-16,82-123 15,-123 82 1,0 0-16,0 1 16,0 40-16,0-41 15,-82 41 1,0 41-16,0 0 0,0 0 15,-40 0 1,40 164-16,0-124 0,82 42 16,-82-82-16</inkml:trace>
  <inkml:trace contextRef="#ctx0" brushRef="#br0" timeOffset="33608.4848">32235 19471 0,'0'0'0,"0"-41"0,0-82 16,0 205 47,0 81-63,0 42 0,0-41 15,0-1 1,0-40-16,0 0 15,81-42-15,-81 1 0,0-41 16,0 41 0,-40-164 31,40-41-47,-82 42 15,82-1-15,-41 0 16,41 0-16,0 41 15,-82 41-15,82 82 47,82 41-31,-82 0-16,82-1 31,-41-40-31,81 0 16,-81-82-16,0 0 15,123 0 1,-82-41-16,-42 41 16,-40-123-16</inkml:trace>
  <inkml:trace contextRef="#ctx0" brushRef="#br0" timeOffset="35551.0578">28839 22620 0,'0'0'0,"0"-41"15,0 123 17,0 82-17,0-1-15,0 1 16,0-41-16,0 0 0,-41 81 31,41-163-31,0 0 16,0-123 15,0 0-15,0-40-16,0-42 15,41-245 1,-41 204-16,0 42 16,41 40-16,-41 82 15,82 82 16,-82 41-31,82 81 0,-82 42 16,0-41 0,82 40-16,-82-40 0,0-1 15,0-81 1,0-41-16,41 0 16</inkml:trace>
  <inkml:trace contextRef="#ctx0" brushRef="#br0" timeOffset="35757.8559">28594 23111 0,'0'0'16,"41"0"15,41 0-31,40 41 16,1-41-16,245-41 15,-245 41 1</inkml:trace>
  <inkml:trace contextRef="#ctx0" brushRef="#br0" timeOffset="36029.3476">29862 22375 0,'0'-82'0,"0"164"63,0 41-63,0 40 0,0 164 15,0-163 1,0-41-16,0 0 16,0-83-16,41 1 0,-41 41 31,41-82-31,0 0 16</inkml:trace>
  <inkml:trace contextRef="#ctx0" brushRef="#br0" timeOffset="36199.9002">29657 23193 0,'0'-41'0,"41"41"47,41 0-47,0 0 16,82 0-16,40-82 15,-40 82-15</inkml:trace>
  <inkml:trace contextRef="#ctx0" brushRef="#br0" timeOffset="36726.528">31457 22825 0,'0'0'0,"0"-82"15,0 41-15,41 41 32,0 0-32,82 41 15,-123 0-15,0 0 16,41 41-16,-41-1 15,0-40-15,0 82 16,-82-123 0,82 41-16,0-82 31,0 0-15,41-41-16,0 1 15,82-124 1,-123 164-16,122 0 15,-122-41-15,0 1 16,0 40 15,-41 41-15,-40 82 0,81-1-16,0 42 15,0 0-15,0 40 16,40-81-1,-40-41-15,123-41 16,-82 41-16</inkml:trace>
  <inkml:trace contextRef="#ctx0" brushRef="#br0" timeOffset="36898.294">32398 22866 0,'82'0'15,"-41"0"1,41 0-16,-41 0 16</inkml:trace>
  <inkml:trace contextRef="#ctx0" brushRef="#br0" timeOffset="37071.3885">32521 23070 0,'0'0'0,"82"0"47,0 0-47,-41-41 16</inkml:trace>
  <inkml:trace contextRef="#ctx0" brushRef="#br0" timeOffset="37348.2304">33421 22334 0,'0'0'0,"0"-41"0,-41-41 16,41 123 31,0 82-47,0 0 15,0-1-15,0 1 16,0 0-16,0-1 15,0 42 1,0-123-16</inkml:trace>
  <inkml:trace contextRef="#ctx0" brushRef="#br0" timeOffset="38387.7694">35875 22416 0,'0'0'15,"0"-82"-15,0 41 16,0 123 15,0 41-31,0-1 16,0 83-1,0-123-15,0-1 16,0-40-16,41-41 16,41 0 15,41-81-15,-123-1-16,41 0 0,-41 0 15,0 0-15,0 1 16,0 121 15,0 1-31,-41 0 16,41 41-16,-41-82 15,41 82 1,0-123 31,0 0-47,0 0 15,82-41 1,-82 41-16,41 41 16,-41 41-16,41 41 15,-41 0 1,81-82-16,-81 82 16,82-82-16,0 82 15,0-82 1,0-41-1,-82-41 1,0 41-16,0-41 16,0 0-16,0-40 15,0 81-15,0 0 16,0 123 15,0 40-31,0-40 16,0 0-1,0 0-15,0 0 0,0-42 16,122 42 0,-40-82-1,0 0 1</inkml:trace>
  <inkml:trace contextRef="#ctx0" brushRef="#br0" timeOffset="38721.2857">37062 22539 0,'0'81'15,"41"-81"1,-41 41-16,81-41 16,-40 0 15,-41-122-31,0-1 15,0 82 1,-41 0-16,-40 41 16,40 0-1,41 82 1,-82 0-16,82 40 16,0 1-16,0-41 15,41-82-15,41 82 16,-1-82-16,1 0 15,41 0-15,41-82 16</inkml:trace>
  <inkml:trace contextRef="#ctx0" brushRef="#br0" timeOffset="40155.0856">38862 21680 0,'0'0'0,"0"-41"0,0 0 16,0 123 15,0 40-15,0 1-16,0 0 16,0-1-16,0 83 15,0-164 1,0 0-16,0 41 15,40-82 1,1-41 0,-41 0-16,82-41 15,-82 0-15,41 0 16,-41 41-16,0 82 47,0 41-47,0 0 15,0 0-15,82 0 16,-82-42-16,41 42 16,41-82-1,-41 0 1,-1 0-16,42-41 0,-41 0 16,0-163-1,-41 122-15,0 0 16,82 0-16,-41 82 15,-41 41 1,82 0 0,-82 0-16,40-41 15,-40 123-15,0-82 16,41-41 0,-41-41 30,0-82-30,-81 41-16,81 41 0,-82 41 16,82-40-1,-41 40-15,0 0 16,41 40-16,-82 42 16,82 0-16,0 0 15,0 0-15,0 0 16,0-42-16,0 1 15,123-41 1,-41 0 0,-1-81-1,-81 40-15,82-41 16,-82 0-16,0 0 0,0 0 16,0 1-16,0-1 15,0 123 16,0 81-15,0-40-16,0 0 16,0 0-1,0 0-15,41-82 16,-41 41-16,82-41 16,-41 0-16,82 0 15,-123-41 1,81-41-16,-81 41 15,0 0-15,0-41 0,0 0 16,0-40-16,0-1 16,0 164 31,0 41-32,0-1-15,0 42 16,0-41-16,0-41 15,0 0-15,0 41 16,82-82-16,0 81 16,-41-81-16,0 0 15,41 0-15,-41 0 16,-41-122 0</inkml:trace>
  <inkml:trace contextRef="#ctx0" brushRef="#br0" timeOffset="40328.7845">40580 22293 0,'0'0'0,"0"-82"15,0 0-15,0 1 16,0 40-16,0 82 62,0 0-62,0 40 16,0-40 0,0 41-16,0-41 0,0 0 15,0 41 1,41-82-1</inkml:trace>
  <inkml:trace contextRef="#ctx0" brushRef="#br0" timeOffset="40688.2618">40866 22170 0,'0'41'31,"0"0"-15,82-41 31,-41 0-31,-41-82-16,0 1 15,0-1 1,-82 82 15,82 41-31,-41 81 16,41 42-1,0-123-15,0 41 16,0-41 0,123-41-1,40-82-15,42-41 16</inkml:trace>
  <inkml:trace contextRef="#ctx0" brushRef="#br0" timeOffset="41639.3668">43361 21884 0,'-82'-82'15,"123"82"32,-41 82-47,82 0 16,-82 41-16,0-42 15,0-40 1,0 0-16,0 41 0,0-164 47,41 0-32,-41 1-15,0-1 16,82 0-16,-82 0 16,41 0-1,41 164 1,-82 0 0,0 41-16,41-42 15,-41 1-15,0 41 16,0-82-1,81-41 17,-81-41-32,41-41 15,-41 0 1,82 1-16,-82-1 0,41 0 16,0 164 15,-41 40-16,0 1-15,0-41 16,0 0-16,0 0 16,0-41-16,82 40 15,-41-81-15,-41-41 16</inkml:trace>
  <inkml:trace contextRef="#ctx0" brushRef="#br0" timeOffset="41821.9343">44220 21925 0,'0'41'15,"0"0"1,0 0-16,0 81 16,0-81-16,0 0 15,82 41-15,-82-41 16</inkml:trace>
  <inkml:trace contextRef="#ctx0" brushRef="#br0" timeOffset="41954.8173">44343 21516 0,'82'41'31</inkml:trace>
  <inkml:trace contextRef="#ctx0" brushRef="#br0" timeOffset="42388.6234">44711 21966 0,'0'123'63,"0"40"-47,0-81-1,0-41-15,0 0 16,0-82 31,0 0-47,82-41 0,-41-122 31,-41 122-31,41 41 0,41 41 31,-82 82-15,41 0-1,-41-1-15,0-40 16,0 41-16,0-41 16,0 0-16,40-41 15,42 0 1</inkml:trace>
  <inkml:trace contextRef="#ctx0" brushRef="#br0" timeOffset="42577.7329">45325 21843 0,'0'0'0,"0"41"31,0 0-15,0 41-16,0-41 16,0 0-16,0 40 15,0-40 1,0 41-16,41-82 15</inkml:trace>
  <inkml:trace contextRef="#ctx0" brushRef="#br0" timeOffset="42721.6746">45407 21557 0,'0'0'0,"41"41"31,-41 0-15,81 40-16</inkml:trace>
  <inkml:trace contextRef="#ctx0" brushRef="#br0" timeOffset="43258.5666">45570 21843 0,'82'0'63,"-82"82"-48,41-41-15,-41 0 16,0 41-16,0-42 16,0 1-16,0 41 15,0-123 32,0-41-47,41-163 31,41 163-31,-41 82 16,40 82 15,-81-41-31,0 0 16,0 0-16,0 41 15,0-42-15,82-40 47,-82-40-47,0-42 16,82 0 0,-82 41-16,41 0 15,41 82 16,-82 0-31,0 0 16,0 41-16,0-41 16,41-1-16,-41 42 15,41-82-15,-41 41 16</inkml:trace>
  <inkml:trace contextRef="#ctx0" brushRef="#br0" timeOffset="43699.9092">46634 21925 0,'0'0'16,"0"-82"-16,0 41 15,0-41-15,0 42 16,-41 40 15,0 0-31,-41 0 16,82 40-16,-82 83 15,82-41-15,0 0 16,0 0-16,0-42 16,0 83-1,41-123 1,41 0-16,41-123 31,-123 83-31,82-42 0,-82 0 16,41 41-16,-41 123 47,0 0-47,0-1 15,0-40-15,0 0 16,0 41-16,0-41 16,40-41-16,42 41 15,-41-41 1,41 0-16,0-41 15,0 0-15</inkml:trace>
  <inkml:trace contextRef="#ctx0" brushRef="#br0" timeOffset="46206.541">34934 24747 0,'0'0'0,"0"-41"16,0-40-16,-40 81 15,40-82-15,-41 82 32,-41 41-17,82 41-15,-82-1 16,82 83-1,0 0-15,0 40 0,0-40 16,0-42-16,0 1 16,0-41-16,0 0 15,0 0-15,0-1 16,0 1-16,0 0 16,-82-41-16,82 0 15,-82-41-15,82 82 16,-81-82-16</inkml:trace>
  <inkml:trace contextRef="#ctx0" brushRef="#br0" timeOffset="46390.604">34075 25647 0,'0'-82'0,"41"82"31,41 0-31,41 0 16,0 0-16,-1 0 15,1 0-15,0-40 16,-41 40-16</inkml:trace>
  <inkml:trace contextRef="#ctx0" brushRef="#br0" timeOffset="46691.0701">35384 24747 0,'0'0'0,"0"-41"15,-81 41-15,40 123 47,41 0-31,0 41-16,0 204 15,0-246 1,0 1-16,0-41 0,0 0 16,163 0-16,-81-42 15,0-40-15,0 0 16,0 0-16</inkml:trace>
  <inkml:trace contextRef="#ctx0" brushRef="#br0" timeOffset="46937.5776">36121 25075 0,'0'0'0,"0"-82"15,0 123 17,0 41-32,0 40 15,0-40-15,0 0 16,0 0-16,0-1 16,0-40-16,0 41 15,0-41-15,41-41 16</inkml:trace>
  <inkml:trace contextRef="#ctx0" brushRef="#br0" timeOffset="47207.8906">36612 24788 0,'0'0'0,"0"-82"0,0 42 31,0 121 0,122 1-31,-81 41 16,-41 0-16,82 40 16,-82-81-16,0 41 15,0-41-15,0-1 16,0 1-16,-41 0 0,41 0 15,-82-82-15</inkml:trace>
  <inkml:trace contextRef="#ctx0" brushRef="#br0" timeOffset="47484.4448">37430 25361 0,'-41'0'0,"82"0"63,41 0-63,40 0 15,-81 0-15,0 82 32</inkml:trace>
  <inkml:trace contextRef="#ctx0" brushRef="#br0" timeOffset="47622.3404">37430 25770 0,'0'0'0,"123"-41"31,-1 41-15,-40-82-16,41 82 16,-1-163-1</inkml:trace>
  <inkml:trace contextRef="#ctx0" brushRef="#br0" timeOffset="49578.411">39352 24829 0,'0'0'0,"0"-41"0,-40 41 16,40 123 0,0 41-1,0-1-15,0 1 16,0-1-16,0-40 16,0 82-1,0-164-15,0 40 16</inkml:trace>
  <inkml:trace contextRef="#ctx0" brushRef="#br0" timeOffset="49923.2063">39639 24829 0,'0'0'0,"0"-82"16,0 41-1,41 41-15,40 0 16,1 0 0,-82 82 15,0-41-31,0 41 15,-41 0-15,-40 122 16,40-204-16,41 41 16,41-41 15,40 0-15,83-41-16,-41 41 15,-1 0-15</inkml:trace>
  <inkml:trace contextRef="#ctx0" brushRef="#br0" timeOffset="50156.089">40702 25606 0,'-41'0'16,"82"0"0,41 0-1,41 0-15,41-81 16,-83 81-16,-40 0 16</inkml:trace>
  <inkml:trace contextRef="#ctx0" brushRef="#br0" timeOffset="50754.1945">42339 24952 0,'0'41'32,"0"82"-32,-82-42 15,0-40 1,41-41 0,0 0-16,-41 82 15,1-82 1,81-82-1,-41 0 1,41 1-16,0-1 16,0 0-16,41 82 15,40 0 1,42 0-16,-82 41 16,-41 41-16,82 81 15,-82-81-15,0 41 16,0 0-16,-82 40 15,41-40-15,-41-41 0,41 0 16,-40-1-16,40-81 16,0 0-1,41-41 1,0-40 0,0 40-16,0 0 15,41 41 1,40 0-1,1 0 1,-82 82-16,82-82 0,41 81 31,-41 1-31,-41-82 0</inkml:trace>
  <inkml:trace contextRef="#ctx0" brushRef="#br0" timeOffset="51004.167">43157 25197 0,'0'0'0,"-41"82"47,41 0-31,-82 41-16,0-42 0,41 1 15,41-41-15,-122 82 16,81-41 0</inkml:trace>
  <inkml:trace contextRef="#ctx0" brushRef="#br0" timeOffset="51181.7399">42707 25361 0,'0'0'0,"0"41"31,41 41-31,41-1 0,-42 1 16,42 0-16,-82-41 16,82 41-16,41-41 15</inkml:trace>
  <inkml:trace contextRef="#ctx0" brushRef="#br0" timeOffset="51400.1061">43607 25034 0,'0'41'31,"0"81"-15,0 1-16,0 0 16,82 163-1,-82-163-15,0-41 16,0-41-16</inkml:trace>
  <inkml:trace contextRef="#ctx0" brushRef="#br0" timeOffset="51633.0919">44384 25525 0,'41'0'47,"41"0"-47,-41 0 16,122 0-1,-81 0-15,0-123 16</inkml:trace>
  <inkml:trace contextRef="#ctx0" brushRef="#br0" timeOffset="52089.98">45570 25034 0,'0'0'0,"-41"0"16,41-82-1,0 41-15,123 41 16,-41 0-16,-41 0 15,0 0 1,-41 82-16,0-41 16,0 41-16,0-42 0,-41 42 15,-82 0 1,82 0 0,82-123 30,0 41-46,41 0 16,-82 41 0,82-41-16,-82 82 15,0-41 1,0 40-16,-41 1 16,0-82-1,-41 82-15,0-82 16,0 0-16,41 0 15</inkml:trace>
  <inkml:trace contextRef="#ctx0" brushRef="#br0" timeOffset="52307.697">46225 25238 0,'41'0'0,"41"0"16,-42 0-16,83 0 16,-41 0-1,0 0-15,-41 0 0</inkml:trace>
  <inkml:trace contextRef="#ctx0" brushRef="#br0" timeOffset="52472.4038">46429 25565 0,'41'0'47,"0"0"-47,0-40 0,41 40 15,41 0-15,-42-41 16,-40 41-16</inkml:trace>
  <inkml:trace contextRef="#ctx0" brushRef="#br0" timeOffset="53094.081">48025 25320 0,'0'0'0,"-41"0"15,123 0 17,-1 0-17,1 0-15,0 0 16,82 0-1,-42 0-15,42 0 16,-82 0-16</inkml:trace>
  <inkml:trace contextRef="#ctx0" brushRef="#br0" timeOffset="53701.2741">49293 24829 0,'0'0'0,"0"-82"0,0 41 31,0 123 32,0-41-63,0 41 15,-82 0 1,82 0-16,0-41 16,0 40-1,82-81 17,0 0-32,-1 0 15,1 0-15,-41 0 16,41 0-16,-41 0 15,0 0 1,-41-81 0,0 40-1,0-41 1,0 41 0,0-82-1,0 82 1,0 164 31,0-41-32,0 41-15,0-1 16,0-40-16,0 41 16,0-1-16,0 83 15,0-123 1,0-41-16</inkml:trace>
  <inkml:trace contextRef="#ctx0" brushRef="#br0" timeOffset="53886.4709">50029 26015 0,'0'41'63</inkml:trace>
  <inkml:trace contextRef="#ctx0" brushRef="#br0" timeOffset="54182.341">47820 27161 0,'0'0'0,"-82"0"15,123 0 32,164-82-47,40 82 16,42 0-16,-1-82 0,41 82 15,-40 0-15,-83 0 16,41 0-16,-81 0 16,-41-82-16,-41 82 15</inkml:trace>
  <inkml:trace contextRef="#ctx0" brushRef="#br0" timeOffset="54400.706">48925 27406 0,'0'0'0,"81"-41"31,83 41-31,0 0 16,245-82-1,-287 1-15,-40 81 16,-41 0-16</inkml:trace>
  <inkml:trace contextRef="#ctx0" brushRef="#br0" timeOffset="60986.7353">45734 23193 0,'0'0'0,"-82"0"16,-41-82-16,82 82 16,1 0-16,-1 0 15,-82-41-15,41 41 16,0 0-16,0 0 16,42 0-16,-42 0 15,0 0 1,41 0 15,82 0 32,41 0-63,81 0 15,369-122 1,-245 40-16,40 82 15,41-82-15,0 82 16,-41 0-16,164 0 16,-327 0-1,-82 0-15,-41 0 0,-1 0 16,-40 41 31,-40-41-32,40 41-15,-41 0 32,0-41-32,0 0 0</inkml:trace>
  <inkml:trace contextRef="#ctx0" brushRef="#br0" timeOffset="61331.2529">46225 23275 0,'0'0'16,"-164"0"-16,41 82 15,205-82 32,41 0-47,41 0 16,81-82-16,82 82 15,1 0-15,-42-82 16,0 82-16,-122 0 16,-82-82-1,-123 82 32,0 0-31</inkml:trace>
  <inkml:trace contextRef="#ctx0" brushRef="#br0" timeOffset="63005.2027">36162 9326 0,'-41'0'16,"0"0"-1,0 0 1,82 41 46,41-41-62,40 0 16,83 0-16,122 0 16,41 0-16,287 0 15,-369 0 1,1 0-16,-124 0 0,1 0 16,-1 0-16,-40 0 15,-41 0-15,0 0 16,-123 0 62,41-41-78,-123 41 16,0-82-1,83 82-15,-42 0 16,41 0-16,0-40 0,-41 40 15,41 0 1,123 0 31,0 0-31,0 0-16,40 81 15,-122-40 16,0 0-15,-122 82 0,40-41-16,0-41 15,0 40-15,41-40 0</inkml:trace>
  <inkml:trace contextRef="#ctx0" brushRef="#br0" timeOffset="68156.4155">41970 2168 0,'0'-41'0,"-81"41"16,-42-82-16,41 82 31,41-82-31,-41 82 0,1-40 16,-1 40-16,-123-82 15,83 0 1,-1 82-16,-41-82 15,82 82-15,1-41 16,-1 41-16,0-82 16,-41 82-1,41 0-15,1-41 0,-42 41 16,0 0-16,0 0 16,1-81-16,-1 81 15,0 0-15,1 0 0,-1 0 16,0 0-16,-41 0 15,1 0-15,-1 0 16,-81 0 0,81 0-16,41 0 15,-81 41-15,81-41 16,0 0-16,-122 40 16,122-40-1,1 82-15,-1-82 16,0 41-16,0-41 15,1 82-15,-1-82 16,-82 82 0,124 0-16,-1-82 15,-123 163 1,123-122-16,-408 205 31,367-246-31,0 122 16,0-40-16,1-82 15,40 82-15,41-82 16,41 123-16,-82-82 16,82 40-16,0 1 15,-82 0-15,82 122 16,0-122 0,0 0-16,41 41 15,-41-82-15,41 41 0,-41-1 16,82 42-16,0-41 15,0 0 1,-1-41-16,42 40 16,41 1-16,-1-41 15,42 41-15,-1 0 16,369 40 0,-287-122-16,42 123 15,-1-123-15,-41 82 16,1-82-16,-1 0 15,0 82-15,246-82 16,-286 0 0,-42 0-16,42 0 0,-42 0 15,82 0-15,1 0 16,-1-82-16,41 82 16,1-123-16,-42 123 15,0-122-15,-81 122 16,-1-123-16,1 41 15,-82 0 1,-41 41-16,-1 0 16,1-81-16,-41 40 15,-41 0-15,82 0 16,-82-122 0,82 122-16,-82 0 0,0 0 15,-41-40 1,41-1-16,-246-245 15,124 204-15,40 41 16,-82 1-16,41 40 16,-40 82-16,-42-41 15,1 41-15,-83 0 16,1 0-16,41 0 16,-42 41-16</inkml:trace>
  <inkml:trace contextRef="#ctx0" brushRef="#br0" timeOffset="69266.4237">38248 5399 0,'0'0'16,"0"-40"-16,0-1 16,0 122 46,-41 1-46,41 41-16,0 0 31,0-42-31,-41-40 0,41 41 16,-82-82 46,82-41-46,0-81-16,-41 40 15,41 0-15,0 41 16,0 82 31,0 0-47,0 0 0,0 41 16,0-1-1,0-40 1,123-41 15,-41 0-31,-41 0 16,0 0-16,41 0 15,40-82 1,-81 42-16</inkml:trace>
  <inkml:trace contextRef="#ctx0" brushRef="#br0" timeOffset="70241.9137">9040 11167 0,'0'0'0,"0"-82"0,0 0 16,0 1-16,0 40 15,0-41-15,0 164 47,0 204-47,0 82 0,0 123 16,0 41-16,0-41 16,0-41-16,0-41 15,0 0-15,0-82 16,0-82-16,0 1 15,0-83-15,-81 1 16,81-41 0,0-41-16,-41-82 0</inkml:trace>
  <inkml:trace contextRef="#ctx0" brushRef="#br0" timeOffset="70624.7365">5604 14194 0,'0'0'0,"-82"0"0,42 0 16,80 0 15,165 82-31,1268-82 31,-860-82-31,410 82 0,40-205 16,1 83-16,-82-83 16,-41 42-16,40-1 15,247-41 1,-942 205-16,-163-81 15,-164 81 17,0 0-32,-41 0 15,-82 0-15</inkml:trace>
  <inkml:trace contextRef="#ctx0" brushRef="#br0" timeOffset="71876.4276">6627 11658 0,'0'-41'47,"0"82"16,0 0-48,82 81-15,-82 1 16,41 0-16,-41 0 16,81 40-16,-81 83 15,123-42-15,-123 42 0,82-1 16,-82-40-16,82 40 15,-82-40-15,82 163 32,-41-246-32,-41 42 0,163 41 15,-81-83-15,-41 42 16,41-41-16,-1 81 16,42 82-1,-41-163-15,0-41 16,0 0-16,40 0 15,-40-42-15,41 42 16,0-82-16,163 41 16,-81-41-16,-42 0 15,1 0-15,-1 0 16,1 0-16,41-41 16,-42-41-16,1 1 15,-41-1-15,122 0 16,0-82-16,246-245 31,-245 164-31,-1 40 0,-40-40 16,-42 0-16,-40-42 15,-41 1-15,-82 0 16,82-369 0,-82 328-16,122-82 0,-122 0 15,0 82 1,82-1-16,-82 165 0,0 81 15,0 41 1,0 0-16,-41 41 16,-40 0-1,40 0-15</inkml:trace>
  <inkml:trace contextRef="#ctx0" brushRef="#br0" timeOffset="75042.7828">9818 16362 0,'-41'0'31,"41"41"-15,0 0-16,0 41 15,41-42 1,40-40 0,1 0-16,-41 0 15,-41-40-15,41-42 0,-41 41 16,0 0-16,0-41 15,-41 41-15,-82-41 32,1 41-32,81 41 0,0 0 15,-41 41-15,82 0 16,-41 123 0,41-123-16,0 41 15,123-82 16,-41 0-31,-41 0 16,40-123-16,-81 41 0,82 82 16,-82-82-1,0 41-15,-41 41 32,0 0-17,1 41 1,40 41-16,0-41 15,40-41 32,42 0-31,-82-82-16,0 41 16,0 0 15,-82 41-31,1 41 15,81 41-15,-82-41 16,82 0-16,0 41 16,41-41-1,41-41 1,-1 0 0,-40 0-1,-41-82-15,0 0 16,0 0-1,-82 82 1,1 0 0,81 41-16,-82 41 15,82 0-15,0 0 0,0-1 16,0 1-16,0-41 16</inkml:trace>
  <inkml:trace contextRef="#ctx0" brushRef="#br0" timeOffset="75391.9586">9122 17507 0,'0'0'0,"-82"0"0,205 0 63,-41 0-63,0 0 15,40 0 1</inkml:trace>
  <inkml:trace contextRef="#ctx0" brushRef="#br0" timeOffset="75784.6044">10104 17057 0,'0'0'0,"-82"0"15,82 123 32,82-41-47,-82 41 0,123-1 16,-82-81-16,40-41 15,-40 82-15,41-82 16,0-41 0,-82 0-1,0-41-15,0 1 16,0-1-16,0 41 15,0 164 32,-41-1-47,41 1 0,0 286 32,0-286-32</inkml:trace>
  <inkml:trace contextRef="#ctx0" brushRef="#br0" timeOffset="109461.9995">32357 27733 0,'0'-40'16,"0"-1"-16,0 163 62,0 1-62,0 41 16,0-83 0,0 1-16,0-41 15,0 41 1,0-123 31,0-41-32,0 0-15,0-40 16,0 40-16,0 0 16,0 41-16,0 0 15,0-81 1,82 163 15,-41-1-15,-41 42-16,82 0 15,-82 0 1,41-41-16,-41 0 16,0 40-16,0-121 62,82-42-62,-82 0 16,41 0-16,-41-41 15,81 1-15,-81 81 16,41 0-16,-41 0 16,82 41 15,-82 41-16,0 0-15,0 82 16,0-42-16,0 1 0,0 0 16,0 0-16,0 0 15,0-1-15,0-40 16,0 0-16,0 41 16,0 0-1,82-82 16</inkml:trace>
  <inkml:trace contextRef="#ctx0" brushRef="#br0" timeOffset="109668.6122">33175 28061 0,'0'0'0,"0"-41"16,0 123 46,0-42-62,0 1 16,0 41-16,0 0 15,41-41 1,0-41 15</inkml:trace>
  <inkml:trace contextRef="#ctx0" brushRef="#br0" timeOffset="109844.9573">33380 27693 0,'0'0'0,"0"-82"0</inkml:trace>
  <inkml:trace contextRef="#ctx0" brushRef="#br0" timeOffset="116262.6208">15545 16689 0,'0'0'0,"0"-123"16,0 83 0,0 80 15,0 165-31,0 204 16,0 0-1,0 41-15,0 0 0,-82 532 31,82-573-31,0 41 0,0-82 16,0-41-16,-41-82 16,41-40-16,0-41 15,0 40 1</inkml:trace>
  <inkml:trace contextRef="#ctx0" brushRef="#br0" timeOffset="116836.4219">11781 20616 0,'0'0'0,"-41"0"15,0-41-15,-40 41 16,40-82 0,163 82 46,124 0-62,163-82 16,82 82-16,41-81 15,40 81-15,124-123 16,81 123-16,246-123 16,-123 123-16,-41-163 15,41 163-15,-41-164 16,450 41-1,-900 1-15,-41 122 16,-205-82-16,-81 82 16,-41 0-1,-82 0 48,-41 41-48,1-41-15,-42 0 16</inkml:trace>
  <inkml:trace contextRef="#ctx0" brushRef="#br0" timeOffset="118591.9186">17508 19798 0,'0'-82'16,"41"82"-16,-41-41 15,0 123 32,0 0-47,0 41 16,0-42-16,0-40 31,0 41-31,0-164 78,0 0-78,0 1 16,0 40-1,-82 123 17,82-42-17,0 42-15,0 0 16,0-41-1,41-123 32,-41 41-31,0-41-16,0-40 16,0-1-16,0 82 15,0 123 16,0 41-31,0-1 16,0-40-16,0-41 16,0 41-1,0-123 32,0-41-31,41-245-1,-41 286 1,0 123 15,0 0-31,0-41 16,0 40-16,0 1 0,0-41 31,0-82 16,82-82-47,-82 42 16,0-42-16,0 0 15,0 82 1,0 123 15,-41 41-31,41-41 16,0-1-16,0 1 15,-41 0-15,41 0 16</inkml:trace>
  <inkml:trace contextRef="#ctx0" brushRef="#br0" timeOffset="120084.6379">17385 20780 0,'0'-41'16,"41"41"-1,-41-82 1,0 41 93,0 0-77,41 41 30,-41 41-62,0 41 16,0 0-1,0-1 1,0 1 0,0-164 62,0 1-63,0 40-15,0 0 16,0-41 0,-41 82 15,-81 41-15,81 41-1,41 0 1,-41-82-1,41-41 32,82-41-31,-41 0 0,-41 0-1,40 82-15,42 41 47,-82 0-47,0 0 16,0 41-16,0-41 15,0 0-15,0-1 16,0 42-16,0-41 16,0 0 15</inkml:trace>
  <inkml:trace contextRef="#ctx0" brushRef="#br0" timeOffset="120242.0838">17385 21025 0,'123'0'78,"0"0"-62,0 0-16,-1-41 15</inkml:trace>
  <inkml:trace contextRef="#ctx0" brushRef="#br0" timeOffset="122987.1167">17426 22988 0,'0'-40'16,"0"-1"-16</inkml:trace>
  <inkml:trace contextRef="#ctx0" brushRef="#br0" timeOffset="123167.639">17958 22620 0,'0'-41'0,"41"41"16</inkml:trace>
  <inkml:trace contextRef="#ctx0" brushRef="#br0" timeOffset="130801.1505">13295 17507 0,'41'0'47,"40"123"-32,-81-82-15,82 0 16,-82 41-16,82-1 16,-82 42-16,123 0 15,-82 40-15,-41-81 16,82 0-16,-82 0 15,122 41-15,-40 40 16,0-40 0,-82-41-16,82 81 15,-82-81-15,122 0 16,-40 122 0,-82-163-16,82 0 15,-82 41-15,82-41 0,-82 0 16,82 41-1,-82-41-15,41 0 0,-41 40 16,81-40-16,-81 0 16,41 123-1,0-123-15,-41 40 16,82-40-16,-82 0 16,0 41-16,82-41 15,0 41 1,-82 0-16,41-41 15,-41-1-15,40 42 16,-40-41-16,82 41 16,-82-41-16,41 0 0,41 81 31,-82-40-31,41-41 0,82 41 16,-42 41-1,42-41 1,0 40-1,-41-81 1,-41 41 0,40-41-1,-40 0 1,41 41 0,0-82-1,-82 40 1,41-40-16,41 82 15,-41-82 1,-41 41-16,40-41 31,1 0-31,-41 41 0,82-41 16,-41 0 0,0 0-1,0 0 1,41 0 15,0 0-15,-42 0-1,42 0 1,41 0-16,-82 0 16,0 0 15,-41-82-16,82 82-15,40 0 16,-81 0 0,0 0-16,41 0 15,-41 0-15,0-41 16,81 41 0,-40-81-1,0 81-15,-82-41 16,82 41-1,-82-41-15,82 41 16,0-82-16,40 82 16,-122-82-1,41 82-15,-41-82 16,123 82-16,-82-81 16,41 81-16,-82-82 15,81 82-15,-81-82 16,41 82-16,-41-82 15,41 82-15,-41-123 16,82 123-16,-82-81 16,41 40-16,41-41 15,-82 0 1,123 41-16,-123-41 0,81 41 16,-81 1-16,82-42 15,-82 41-15,82-41 16,41-82-1,-123 83-15,81-1 16,-81-41-16,41 41 16,-41 41-16,0 0 15,123-40-15,-123 40 16,0 0-16,82-82 16,-82 41-16,41 0 0,-41 1 15,82-124 1,-82 164-16,0-41 15,41 42-15,-41-83 16,0 41-16,81-123 31,-81 83-31,0-1 0,41 41 16,-41 0-16,0 1 16,82-42-16,-82 82 15,0-82 1,0 41-16,0 1 15,0-1-15,0 41 16,41-41-16,-41 41 16,-41 41 46,0 0-62</inkml:trace>
  <inkml:trace contextRef="#ctx0" brushRef="#br0" timeOffset="132283.7288">17467 22457 0,'-82'0'31,"1"0"-31,-1 0 0,0 0 16,0 0-1,0 82-15,1-82 0,-1 0 16,0 40-16,41-40 16,0 0-1,123 0 32,82 0-47,81-81 16,-40 81-1,40-123-15,-41 123 0,1-41 16,-82 41-16,-41 0 16,-1-82-1,-162 82 16,-83 82-31,-41-82 16,-326 82 0,285 0-16,42-82 15,-1 41-15,123-41 16,41 0-16,205 0 62,81 0-46,1-41-16,-42 41 16,246-41-1,-286 41-15,-82 0 32,-287 0-17,1 0 1,-83 82-16,1-82 15,-205 81 1,368-81-16,205 0 47,123-41-47,286-81 16,-369 122-1,42-82-15,-41 82 0,-41-41 16,-42 41-1,-121 0 17,-83 0-32,0 0 15,-81 0-15,-41 41 16,81-41 0,123 0-16,82 41 15,82-41 16,82-41-15,-1 41-16,42 0 16,-123 0-16,0 0 15,-1 0-15,-40 0 16,-41 82 0</inkml:trace>
  <inkml:trace contextRef="#ctx0" brushRef="#br0" timeOffset="132631.4992">16567 23316 0,'0'0'0,"-82"0"16,164 0 46,41 0-62,0 0 16,-1 0-16,-81 0 0,82 0 31</inkml:trace>
  <inkml:trace contextRef="#ctx0" brushRef="#br0" timeOffset="133034.9028">17426 23029 0,'0'0'0,"0"-41"15,0 123 48,0 0-63,0-41 0,0 0 15,0 41 1,82-82-16,-41 41 0,82-41 16,-82 0-1,0-41 1,-41-41 0,0 41-16,0 0 15,0 0 1,0-41-16,0 123 31,0 41-31,0 0 0,0 0 16,0 204-1,0-163-15,0-1 16,0 1-16,0 41 16,0-82-16</inkml:trace>
  <inkml:trace contextRef="#ctx0" brushRef="#br0" timeOffset="134548.1324">18244 23275 0,'0'0'0,"0"-82"15,0 0 1,0 41-1,0 0 1,0-40 0,0 40-1,0 0 1,-81 41-16,81-82 0,-82 82 16,0-41-1,41 41-15,-41-41 0,41 41 16,0-82-1,-40 82-15,-1-41 0,0 41 16,0 0-16,0-81 16,1 81-16,40 0 15,0 0-15,0 0 16,-41 0-16,41 0 16,0 0-16,-41 0 15,-40 0-15,40 41 16,0-41-16,0 40 15,41-40-15,-40 82 16,-1-41-16,82 0 16,-82 41-16,-41 41 31,123-1-31,-82-40 0,82 0 16,0 0-16,-41 0 15,41 40-15,0-40 16,0 82-1,0-83-15,0 1 16,0 41-16,0-82 16,82 41-16,41 81 15,-41-122 1,-41-41-16,41 82 16,40-82-16,1 0 0,41 82 15,40-82-15,-40 0 16,-41 0-16,-1 0 15,1 0-15,0-123 16,-42 123-16,124-163 31,-164 122-31,41-41 0,-41 0 16,-41 0-16,122-41 16,-122 1-16,41-1 15,-41-122 1,0 122-16,0 0 15,0 41-15,-82 1 0,1-1 16,-288-82 0,124 164-1,0 0-15,-42 0 0,83 0 16,-1 82 0,42 41-16,81 40 0,0-81 15</inkml:trace>
  <inkml:trace contextRef="#ctx0" brushRef="#br0" timeOffset="136681.4963">17304 20043 0,'0'-81'16,"0"40"-1,0 0 1,0 0 0,0-82-1,0 82 1,0 0 15,41 123 0,-41 0-15,0 41-16,0 122 31,0-122-31,0 40 0,0-81 16,0 0-16,0 0 16,0-205 46,0 0-62,0 1 0,0-1 16,0 0-1,0 1-15,0 40 0,0 0 16,0 123 15,0 0-15,0 41-16,40-1 15,-40 1-15,0 0 16,0 0-16,0-41 16,0 40-1,0-121 48,0-42-63,0 0 0,0-41 15,0-81 1,0 122-16,0 123 47,0 41-47,0-1 16,0-40-16,0 82 15,0-41 1,0-123 46,0-41-62,0-163 32,0 163-32,0 41 0,0 82 46,0 82-30,0-82-16,0 40 16,0-40-1,82-41 1,-82-41 31,41 0-47,-41-40 0,0-1 15,0 0-15,0 41 16,0 123 15,0 0-15,0 0-16,0 40 16,-82-40-16,82 41 15,0-1-15</inkml:trace>
  <inkml:trace contextRef="#ctx0" brushRef="#br0" timeOffset="137925.1196">17467 23684 0</inkml:trace>
  <inkml:trace contextRef="#ctx0" brushRef="#br0" timeOffset="138473.0023">17345 24625 0,'-82'0'31</inkml:trace>
  <inkml:trace contextRef="#ctx0" brushRef="#br0" timeOffset="140351.3634">33585 28102 0,'0'-41'15,"0"0"1,81 41 46,-81 41-62,41 0 16,-41-1-16,0 42 16,0-41-16,0 0 15,0 41 1,0-123 31,0-41-32,0 0-15,0-40 16,41 40 0,41 41-16,0 41 31,-82 41-31,0 0 16,82 41-16,-82 40 15,0-40-15,0 123 16,0-164-1,0-1-15,0 42 16</inkml:trace>
  <inkml:trace contextRef="#ctx0" brushRef="#br0" timeOffset="140560.1814">34239 28061 0,'0'0'15,"0"-82"-15,0 164 47,0-41-47,82 40 16,-82 1-16,0 82 16,0-123-1,-41 41 1</inkml:trace>
  <inkml:trace contextRef="#ctx0" brushRef="#br0" timeOffset="140710.353">34321 27652 0,'82'41'31,"-82"40"-15</inkml:trace>
  <inkml:trace contextRef="#ctx0" brushRef="#br0" timeOffset="141318.2263">34566 28061 0,'0'-41'0,"0"82"47,0 0-31,0 40-16,0-40 15,0 0-15,0 41 16,0-205 31,0 41-32,0 1-15,0-1 16,0 41-16,41 41 16,41 0-1,0 41 1,-82 41-1,0-1-15,0-40 16,0 82-16,0-82 16,0 0-16,0 0 15,41-82 17,-41 0-32,0-41 15,82-41-15,-82 1 16,81-1-1,-40 123 1,0 41 15,-41 0-31,0 82 16,0-42-16,0 1 16,0-41-16,0 0 15,0 41-15,0 0 16,82-82-16</inkml:trace>
  <inkml:trace contextRef="#ctx0" brushRef="#br0" timeOffset="141777.7679">35262 27938 0,'0'0'0,"82"0"16,-82-82-1,0 123 17,0 82-17,0-41-15,0 122 16,0-163-16,0 41 16,0-41-16,40-41 15,1 0 1,41 0-1,41-41 1,-123-41-16,41-82 16,-41 42-16,0-1 15,0 41 1,0 41-16,0 82 47,0 41-47,0 41 15,0-1-15,0 1 0,0-41 16,0-41 0,0 0-16,0 41 15,41-82 1,-41-82 0</inkml:trace>
  <inkml:trace contextRef="#ctx0" brushRef="#br0" timeOffset="142331.9928">35794 27979 0,'0'-82'16,"40"164"31,-40-41-47,0 41 0,82-1 15,-82 1-15,0 0 16,0-41-16,0 0 15,0-123 32,0 0-31,0-245 0,41 327-1,-41-82-15,41 82 16,41 41-1,-82 0-15,41 245 32,-41-204-32,0 0 0,0-41 15,0 0 1,0-123 15,0 41-31,82-82 16,-82 1-16,41-1 15,-41 41-15,81 82 16,-40 41 15,-41 41-31,0 40 16,0 1-16,82-41 0,-82 0 16,0 0-16,0 40 15,0-40-15,41-41 16</inkml:trace>
  <inkml:trace contextRef="#ctx0" brushRef="#br0" timeOffset="142774.774">37225 28061 0,'0'0'0,"0"-82"0,0 41 16,41 82 31,-41 82-32,82-42-15,-82 42 16,82-41-16,-82 0 15,41 0 1,41-82 0,-42 0-1,-40-41 1,0-82-16,0 0 16,0 0-16,0-40 0,0 40 15,0 82-15,0 164 47,0 41-31,0 40-16,0-81 15,0-41-15,-40 40 16,40-40-16</inkml:trace>
  <inkml:trace contextRef="#ctx0" brushRef="#br0" timeOffset="143876.4901">38084 28142 0,'0'0'0,"0"-40"16,0-42 0,0 41-16,0 0 15,-82 41 16,-40 82-15,122 0-16,-41 40 16,41 1-16,0-41 15,0 0-15,0-41 16,0 81-16,41-122 16,41 0-1,-1-82 1,-81 42-16,82-42 15,-82-41 1,0-41-16,0 1 0,0 40 16,0 41-16,0 164 47,0 41-47,0-1 15,0 1-15,0-41 16,0 41-16,0-82 15,0 0-15,82 40 16,0-81 0,-41 0-16,41-81 15,-42-1-15,-40 0 16,82-41-16,-82-40 16,0-1-16,0 41 15,0 1-15,0-1 16,0 82-16,0 0 15,0 0 1,0 123 15,0 0-31,0 40 16,0 42 0,0 0-16,0-42 0,0 1 15,0-41-15,0-41 16,123 41-1,-82-82-15,41 0 16,0 0-16,-42-82 16,42-41-16,-82 41 15,0-40-15,0-42 16,0 123 0,0-41-1,0 164 48,-41 41-63,41-1 0,0 42 31,0-82-31,0-41 0,41-41 16,-41 41-16,82-41 15,0 0 1,-82-41-16,41 0 15,-41-41-15,0-41 16,0 1-16,0-1 16,82 41-16,-82 41 15,0 164 32,0-41-47,0 0 16,0-42-16,0 83 15,0-82-15,0 0 16,41 0-16,-1-41 16,-40 82-1,123-82-15,-82 0 0</inkml:trace>
  <inkml:trace contextRef="#ctx0" brushRef="#br0" timeOffset="144215.0052">39557 28061 0,'0'41'32,"0"81"-32,0-40 15,82-82 1,-41 0 0,0-41-1,-41 0 1,0-41-16,0-81 15,0 122 1,-41 41 0,-82 82-1,123 40 1,0 1-16,0-41 16,0-41-16,0 0 0,41 41 15,41-82 1,81 0-1,1 0-15,40-41 16</inkml:trace>
  <inkml:trace contextRef="#ctx0" brushRef="#br0" timeOffset="144408.4337">40948 28224 0,'41'0'47,"0"0"-47,0 0 15,40 0 1,1-82-16</inkml:trace>
  <inkml:trace contextRef="#ctx0" brushRef="#br0" timeOffset="144565.8763">40948 28429 0,'0'0'0,"82"0"47,-41 0-47,40 0 15,42 0-15</inkml:trace>
  <inkml:trace contextRef="#ctx0" brushRef="#br0" timeOffset="144806.5465">42461 28470 0,'-81'0'0,"203"0"63,1 0-47,-41 0-16,41 0 15,-83 0 1</inkml:trace>
  <inkml:trace contextRef="#ctx0" brushRef="#br0" timeOffset="145283.008">43566 28102 0,'0'0'0,"0"-41"0,0 0 16,0-82-1,0 205 48,0 41-47,0-42-16,0 83 15,41-123 1,-41 41-16,82-82 15,-82 41-15,40-41 16,83 0 0,-41 0-16,-82-82 15,41 41-15,-41-41 0,0 0 16,82-81-16,-82 81 16,0 41-1,0 164 16,-41-1-15,41 1-16,0 0 16,0 0-16,0 40 15,0-40-15,0 0 16,0-42-16,0 42 0</inkml:trace>
  <inkml:trace contextRef="#ctx0" brushRef="#br0" timeOffset="145474.7132">44139 29370 0,'0'81'47,"-41"-81"-47</inkml:trace>
  <inkml:trace contextRef="#ctx0" brushRef="#br0" timeOffset="145714.1053">41889 30310 0,'0'0'0,"-123"0"16,41 0-1,164 0 17,204 0-17,-81 0 1,81 0-16,-40 0 0,-1 0 15,-122 0-15,-41 0 16</inkml:trace>
  <inkml:trace contextRef="#ctx0" brushRef="#br0" timeOffset="145907.984">42420 30842 0,'0'0'0,"-122"0"16,163 0 15,81 0-31,1 0 16,0 0 0,0 0-16,-1 0 0</inkml:trace>
  <inkml:trace contextRef="#ctx0" brushRef="#br0" timeOffset="413374.5064">28308 20166 0,'0'0'0,"-82"0"15,0 0-15,41 0 16,0 0-16,-41 0 0,0 0 15,-81 0 1,122 0-16,0 0 16,123 0 31,81 0-32,1392-286 16,-982 163-31,-42 41 16,83-81-16,368-1 16,859-204-1,-1269 368-15,-122-123 0,-122 123 16,-42 0-16,-163 0 16,-123-41 15,-41 41-16,0 0 1,-41 0-16,0 0 16,0 0-16,1 0 15,-1 41-15</inkml:trace>
  <inkml:trace contextRef="#ctx0" brushRef="#br0" timeOffset="413864.3012">28144 20452 0,'0'0'16,"-286"123"-16,-1-41 15,165 0-15,162-82 31,124 0-15,122-82-16,83 0 16,40-41-16,122 42 0,206-42 15,81 0-15,818-204 16,-900 204 0,-81 123-16,-82-204 15,-123 204-15,-164-82 16,-163 82-16,-123-41 62,-82 41-46,0 0 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13:4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44752 6954 0,'0'-41'15,"0"-41"1,41 82 0,0 0 46</inkml:trace>
  <inkml:trace contextRef="#ctx0" brushRef="#br0" timeOffset="277.6223">45366 6667 0,'0'0'0,"0"-40"15,-41 80 32,41 1-47,-82 41 16,0 0-16,0 82 15,82-123 1,-81 40-16,81 1 16,-41-41-16,41 0 15,0 82 1</inkml:trace>
  <inkml:trace contextRef="#ctx0" brushRef="#br0" timeOffset="578.82">44957 6749 0,'0'0'0,"-82"0"16,82-41-16,41 82 47,-41 82-47,41-41 15,-41-41 1,81 41-16,-81-1 0,123-40 16,-123 0-16,41 41 15,-41-41-15,0 0 16,41-41-16</inkml:trace>
  <inkml:trace contextRef="#ctx0" brushRef="#br0" timeOffset="2153.2854">47452 6422 0,'0'0'16,"0"-41"-16,0-41 15,-41 41 17,0 41-17,0 0 1,41 82-1,-82-41-15,82 0 16,0 82-16,-40-41 16,40-42-16,0 1 15,0 82 1,40-123-16,42 0 16,-41 0-16,41 0 15,-41-41 1,0 41-16,41-82 0,-82 41 15,41-40-15,-41 40 16,0 0-16,81-82 16,-81 82 15,0 123 0,-41 0-31,41 0 16,0-1-16,0 1 15,0 0-15,0-41 16,0 0 0,82-41-16,0 0 15,-41 0 1,0 0 0,-41-82-1,0 0-15,0 41 16,0-40-16,0 40 15,0-41-15,0 41 16,0-41 0,-41 41-1,-41 41 1,41 0 0,0 82-1,41 0-15,0-41 16,0 0-16,0 40 15,41-81 1,0 0 0,0 0-16,0 0 15,41 0-15,-41 0 16,0 0-16,40 0 16,-81-40-1,123 40-15,-123-82 16,0 41-16,0 0 31,0 0-31,0 123 63,0-41-48,41 41-15,-41-42 16,0 1-16,0 41 15,41-41 1,-41 0-16,0 41 16,0-41-1,-123-41 1</inkml:trace>
  <inkml:trace contextRef="#ctx0" brushRef="#br0" timeOffset="2626.4214">48475 6708 0,'0'-81'16,"81"81"-1,-40 0 1,0 81-1,-41 1 1,0-41 0,0 41-16,0-41 15,41-82 48,-41 0-48,82-41-15,-41-122 16,-41 122 0,82 41-16,-82-41 15,0 164 32,0-41-47,-41 0 0,41 41 16,0 40-16,0-81 15,41 82 1,-41-82-16,82-41 16,-42 0-16,42 41 15</inkml:trace>
  <inkml:trace contextRef="#ctx0" brushRef="#br0" timeOffset="2819.587">49375 6790 0,'41'0'15,"40"0"-15,83 0 32,-123 0-32,0 0 0,41 0 15,-42 0-15,42 0 16</inkml:trace>
  <inkml:trace contextRef="#ctx0" brushRef="#br0" timeOffset="3058.6801">49784 6504 0,'0'0'0,"0"-82"15,0 123 17,0 82-17,0-82 1,0 40-16,0 1 16,0 82-1,0-82-15</inkml:trace>
  <inkml:trace contextRef="#ctx0" brushRef="#br0" timeOffset="3307.888">50234 6545 0,'0'0'0,"0"-41"16,41 82 31,-41 0-47,0 81 15,0-40 1,0 0-16,0-41 0,0 0 16,0 41-16,0-1 15</inkml:trace>
  <inkml:trace contextRef="#ctx0" brushRef="#br0" timeOffset="3479.0435">50356 6136 0,'0'0'0,"41"0"47,-41 41-47,41-41 0</inkml:trace>
  <inkml:trace contextRef="#ctx0" brushRef="#br0" timeOffset="4435.8457">50888 6463 0,'0'0'0,"0"-82"15,0 41 1,-82 41 15,1 123-15,81-82-16,0 0 15,0 0-15,81 40 16,-81-40-16,41-41 16,-41 82-16,41 0 15,-41 0 1,0-41 0,-41-41-1,41 82 1,-82-82-16,-40 0 15,122-82-15,-41-41 32,41 82-32,-41 41 0,41-82 15,0 123 17,0 41-32,0-41 15,41-41-15,-41 41 16,123-41-16,-123 82 15,81-82-15,-40 0 16,41 0 0,0 0-1,-82-41-15,82 0 16,-82 0-16,41-82 16,-41 41-1,0 41-15,0 82 31,0 0-31,0 41 16,0-41 0,0 0-16,0 41 15,41-82 17,40 0-17,-81-82-15,41 82 16,-41-82-16,41 82 31,41 0 0,-41 0-31,-41 41 16,41-41-16,0 0 31,40 0-15,-81-41 15,41 41-15,0 0-1,41 0 1,0 0 0,0 0-16,-41-41 31</inkml:trace>
  <inkml:trace contextRef="#ctx0" brushRef="#br0" timeOffset="4583.9384">51993 6258 0,'-41'-40'16,"41"121"31,0-40-32,41-41-15</inkml:trace>
  <inkml:trace contextRef="#ctx0" brushRef="#br0" timeOffset="5009.5792">52320 6667 0,'82'-122'0,"-41"81"32,0 41-17,-41 123 1,0-42 0,0 1-1,0-41 1,81-123 46,-81 41-62,82-81 16,-82 40-16,0 41 16,41 41-16,-41 82 31,0 0-31,0-1 15,-41 165 1,82-164 0,-41-41-16</inkml:trace>
  <inkml:trace contextRef="#ctx0" brushRef="#br0" timeOffset="5527.5163">47820 7486 0,'0'0'0,"-82"0"0,1 0 16,-1 0-16,41 0 31,123 0 16,40 0-47,42 0 16,122 0-16,655 0 15,-409 0-15,0 0 16,0 0-16,40 0 16,-163 0-16,-81 0 15,-165 0-15,42 0 16,-164 0-1,0-41 1,-82 82 31,-82-41-31</inkml:trace>
  <inkml:trace contextRef="#ctx0" brushRef="#br0" timeOffset="6638.4835">48025 8345 0,'0'-41'15,"0"-41"1,0 41-1,-41 41 1,41-41-16,-41 41 16,-82 0-1,123 82-15,-41 0 16,41-1-16,0 1 16,0 0-16,0-41 0,0 41 31,82-82-31,0 0 15,-41 0-15,0 0 16,40 0-16,-40 0 16,0-41-16,41 41 15,-82-82 1,82 0-16,-82 41 0,41-40 16,-41 40-16,0 0 15,0 82 16,0 40-15,0 1 0,0 0-16,0 41 15,82-82 1,-41-41-16,-1 0 16,42 0-1,41-41 1,-82-82-1,-41 82-15,0 0 16,0 0-16,0-40 16,0 40-16,-41 0 15,-41-41 1,0 82 0,-40 82-1,122-41-15,0 40 16,0 1-16,0 0 0,0-41 15,41 0 1,-1-41-16,1 0 16,82 0-1,-82 0-15,41 0 16,-41 0-16,0-82 16,40 82-16,42-204 15,-123 163 1,41 41-16,-41-82 15,-82 82 32,82 41-31,0 41-16,0-1 31,41 1-31,-41-41 0,82-41 16,-82 82-16,0-41 15,-41 41 17,0-82-17</inkml:trace>
  <inkml:trace contextRef="#ctx0" brushRef="#br0" timeOffset="7044.2866">49334 8426 0,'41'0'0,"40"0"16,-81 41 0,82-41-1,-82 82-15,0 0 16,-41 41-1,123-205 48,-82 41-47,41 0-16,-41-41 15,41 82-15,-41-82 16,0 164 31,0-41-47,0 41 15,0 0 1,0-41-16,82 40 16,-41-81-1</inkml:trace>
  <inkml:trace contextRef="#ctx0" brushRef="#br0" timeOffset="7212.4405">50152 8590 0,'123'0'16,"-83"0"-16,124-41 15</inkml:trace>
  <inkml:trace contextRef="#ctx0" brushRef="#br0" timeOffset="7494.5622">50561 8222 0,'0'41'47,"0"0"-47,0 40 16,0 1-16,0 0 15,0 41-15,0-41 16,-41-82 0,41 41-16</inkml:trace>
  <inkml:trace contextRef="#ctx0" brushRef="#br0" timeOffset="7764.2503">51134 8345 0,'0'0'0,"0"-41"0,41 82 47,-41 40-31,0-40-16,0 82 15,0-41 1,0-41-16,0 41 16</inkml:trace>
  <inkml:trace contextRef="#ctx0" brushRef="#br0" timeOffset="7906.2534">51256 7936 0,'0'0'0,"41"0"47</inkml:trace>
  <inkml:trace contextRef="#ctx0" brushRef="#br0" timeOffset="8858.5454">51706 8345 0,'0'-41'31,"-41"41"-15,0 0 15,41 81-15,0-40-16,0 0 16,0 0-16,0 41 0,82 0 31,-82 0-31,41-82 15,-41 41 1,-82-41 15,1 0-15,81-82 0,-82 82-16,82 82 78,0 40-78,41-122 15,40 0-15,-40 0 16,0 0-16,0 0 16,41 0-16,0-82 15,-82-40 1,41 81-16,-41-41 15,82 0-15,-82 123 63,0 0-63,0 0 16,0 41-1,0 0-15,40-82 31,1 0-15,-41-41-16,82 0 31,-41 0-31,-41 82 63,41 41-48,41-82 1,-41 0 0,41 0-1,-82-41-15,40 41 16,42 0 15,-82-41-15,82 41-1,0 0-15,-82-41 16,41 41-16,-41-82 16</inkml:trace>
  <inkml:trace contextRef="#ctx0" brushRef="#br0" timeOffset="8999.0622">52484 8140 0,'40'0'32</inkml:trace>
  <inkml:trace contextRef="#ctx0" brushRef="#br0" timeOffset="9421.4311">52893 8304 0,'41'0'16,"-41"122"-1,0-40 1,0 0-1,0-41 1,40-41 31,83-123-31,-123 82-1,41 0-15,-41 82 47,0 0-47,0 41 16,0-41-16,0 0 15,41 41 1,82-82 0,-42-123-1</inkml:trace>
  <inkml:trace contextRef="#ctx0" brushRef="#br0" timeOffset="9959.0502">53874 7117 0,'0'0'0,"0"-40"0,0-42 15,0 41 17,-41 41-32,1 0 31,-42 0-15,82 41-16,-82 41 0,82-1 15,-82 1 1,82-41-16,0 41 0,41 0 15,0-82 1,0 0 0,41-82-1,-82 41 1,122-41-16,-122-41 16,41-204-1,41 164-15,-82-83 16,0 123-16,0 83 15,0-1-15,-41 122 32,41 1-17,-41 82-15,41-41 16,0-1-16,0 1 16,0 0-16,0-41 15,0-1-15,0-40 16,0 0-1</inkml:trace>
  <inkml:trace contextRef="#ctx0" brushRef="#br0" timeOffset="10260.1864">54202 6954 0,'41'0'15,"-41"82"16,81-82-31,-81 41 16,41-41 31,0 0-47,41 0 16,-82-82-1,41 82-15,0 0 47,-41 41-47,0 40 31</inkml:trace>
  <inkml:trace contextRef="#ctx0" brushRef="#br0" timeOffset="11364.2871">44179 7404 0,'0'-41'15,"-81"41"32,40 0-31,-41 82-16,82-41 15,0-1 1,0 42-16,0 0 16,41-41-1,41-41 1,-41 0-16,-1 0 15,42 0-15,-41 0 16,0 0-16,41-82 16,-82 0-1,-82-163 1,0 163 0,-40 41-16,40 41 0,0 0 15,0 0-15,-204 41 16,-42 164-16,124 81 15,204-204 1,0 0-16,0-41 16,0-1-16,41 42 15,41-82 1,81 0 0,-81 0-16,0-41 15,-41 41-15,0-41 16,41 41-16,-82-40 15,81 40-15,1 0 16,-82-82 0,41 82-16</inkml:trace>
  <inkml:trace contextRef="#ctx0" brushRef="#br0" timeOffset="12286.1263">49088 9572 0</inkml:trace>
  <inkml:trace contextRef="#ctx0" brushRef="#br0" timeOffset="21030.0853">30598 11494 0,'0'0'0,"0"-82"16,0 42 0,0-1-1,-41 41 32,41 81-47,0 1 16,-81 41-16,81-41 15,0 0 1,0-1-16,0-40 0,81 41 16,1-82-1,-41 0 1,41 0-16,-41 0 15,0-41-15,82-82 16,-123 83 0,0-124-1,0 123-15,0 0 16,0-41 0,-41 82-1,41 41 1,0 82-16,0 81 15,0-122 1,0 0-16,0-41 16,0 41-16,81-41 15,1-41 1,0 0 0,-41 0-16,41 0 15,-41-123 1,0 41-16,-41 41 0,0 0 15,0 0-15,0-81 16,0 81-16,0 0 16,-123 41-16,82-82 15,-82 82 1,41 0 0,82 41-16,-40 0 15,40 41-15,0 0 16,0-1-16,0-40 15,40 0 1,1-41-16,41 0 16,82 0-1,-82 0-15,40 0 0,1 0 16,0-82-16,-41 82 16,-42-163-1,-40 122-15,82 0 0,-82-82 16,0 41-1,-41 82 1,0 0 0,1 0-1,40 41 1,0 0-16,0 41 16,0 0-1,0-41-15,81 41 0,-81-42 16,41-40-1,-41 82-15,0-41 16,0 82 0,-122-123-1,81 0 1</inkml:trace>
  <inkml:trace contextRef="#ctx0" brushRef="#br0" timeOffset="21461.1076">32398 11535 0,'0'0'16,"82"0"-16,-41 0 15,0 0 1,-41 41-1,0 0-15,0 0 16,-41 41-16,41-41 16,-82-1-1,82 42-15,41-123 47,41 41-31,0-204-1,-41 122-15,-41 0 16,0 41-16,0 123 47,0-41-31,0 41-16,0 41 15,0-83 1,0 1-16,81-41 15</inkml:trace>
  <inkml:trace contextRef="#ctx0" brushRef="#br0" timeOffset="21684.4442">33257 11535 0,'82'0'47,"41"0"-47,0 41 16,-42-41-16,1 0 15,-41 0-15</inkml:trace>
  <inkml:trace contextRef="#ctx0" brushRef="#br0" timeOffset="21932.0866">33544 11412 0,'0'-40'15,"0"80"32,0 42-47,0 0 0,0 0 16,0 0-16,0-41 16,0-1-16,0 42 15</inkml:trace>
  <inkml:trace contextRef="#ctx0" brushRef="#br0" timeOffset="22200.9427">34444 11290 0,'0'41'47,"0"40"-32,0 1-15,-41 0 16,41 0-16,0-41 16,0 0-16,0 40 15,0 1 1</inkml:trace>
  <inkml:trace contextRef="#ctx0" brushRef="#br0" timeOffset="22343.9277">34403 10922 0,'82'0'16,"-1"0"-1,-40 0 1</inkml:trace>
  <inkml:trace contextRef="#ctx0" brushRef="#br0" timeOffset="23355.8718">35303 11372 0,'-82'-41'16,"41"-41"0,-41 82-1,41 0 1,-41 41-1,82 0-15,-81 0 16,81 40-16,0-40 16,81 0-16,1 82 15,0-123-15,-41 41 16,41 0 0,-82 40-1,-41-81 1,0 41-16,0-41 15,-41 0-15,41 0 16,0 0-16,-40 0 16,-1 0-1,82-41-15,-41 41 16,41-122-16,123 163 47,-83-41-47,1 41 15,41-41-15,-41 0 16,0 81-16,41-81 16,-41 0-16,0 0 15,40-41-15,-40 41 16,-41-81-16,82 40 16,-82-41-16,41 0 15,-41 0 1,0 164 15,0-41-15,0 0-16,0 0 0,0 41 31,0-1-31,82-81 16,-41 0-1,41-40 1,-82-83-1,41 123 1,-41-41-16,40 41 47,1 0-31,-41 82-1,82-82 1,0 0-1,-41 0 1,0 41 47,82 40-48,-83-81-15,42 0 16,-41 0-1,-41-40 1,0-1-16,0 0 16</inkml:trace>
  <inkml:trace contextRef="#ctx0" brushRef="#br0" timeOffset="23484.4162">35998 11208 0</inkml:trace>
  <inkml:trace contextRef="#ctx0" brushRef="#br0" timeOffset="23943.1552">36693 11412 0,'0'-40'16,"41"40"-16,41 0 31,-41 0-15,-41 40-16,0 42 15,0-41-15,0 0 16,0 41 0,41-82 15,41-41-15,-82-41-1,82 0-15,-82 41 16,0 1-16,41 40 15,-41-82-15,0 123 32,0 40-17,-41 1-15,41-41 16,0 41-16,0 0 16,41-41-1,-1-41 1</inkml:trace>
  <inkml:trace contextRef="#ctx0" brushRef="#br0" timeOffset="24182.9154">37430 11085 0,'41'0'31,"41"41"-15,-82 41-16,40 0 16,-40 40-16,0 1 15,0 82-15,0-83 0,0 1 16,0 0-16,-163 81 16,40-81-16,0 0 15,42-123-15</inkml:trace>
  <inkml:trace contextRef="#ctx0" brushRef="#br0" timeOffset="24798.2829">30312 10840 0,'0'0'0,"0"-82"16,-41 82-1,-82 0 1,82 82-16,41 40 15,-81 42-15,81 0 0,0 40 16,0 42-16,0-83 16,81 42-1,42-42-15,0 1 0,41 41 16,40-124-16,-40 1 16,163-82-1</inkml:trace>
  <inkml:trace contextRef="#ctx0" brushRef="#br0" timeOffset="25714.4648">38575 10635 0,'0'-41'0,"-41"41"0,41-41 15,41 41 17,0 0-32,0 0 15,41 0-15,-82 82 16,41-82-16,-41 82 15,0 0 1,-41-41-16,0-41 0,-41 122 16,41-122-1,41 41-15,-82-41 0,82 41 16,82-41 0,0 0-16,41 0 15,-1 0-15,1 0 16,0 0-16,-82 0 15</inkml:trace>
  <inkml:trace contextRef="#ctx0" brushRef="#br0" timeOffset="26491.5929">29248 10594 0,'0'0'0,"0"-41"15,-40-40-15,40-1 16,-82 82 0,82-41-16,-41 41 15,0 0 1,41 41-16,-123 41 15,123 122-15,0-40 16,0 40-16,0 124 0,0-42 16,0 246-1,0-287-15,0-81 16,0-42-16,0-40 16,-82 0-16,-81 41 15,81-41 1,0-82-16,41 40 15,-82-40 1,42 0 0,81-81-16</inkml:trace>
  <inkml:trace contextRef="#ctx0" brushRef="#br0" timeOffset="26881.4044">28308 13662 0,'0'0'0,"0"41"31,0 0-31,-41 0 15,41 82-15,0-82 16,0-1-16,0 1 16,41 41-1,40-82-15,-40 0 0,0 0 16,41 0-16,-82-82 16,82 41-1,-82 1-15,0-42 0,0-41 16,0 82-16,-41 0 15,-82-41 1,82 82-16,0 0 16,-40 0-1</inkml:trace>
  <inkml:trace contextRef="#ctx0" brushRef="#br0" timeOffset="27376.9846">28348 9654 0,'0'-41'0,"0"-41"16,0 0 0,0 164 46,0 0-62,0-41 16,0 40-16,0-40 0,0 0 15,0 41 1,0 0 0</inkml:trace>
  <inkml:trace contextRef="#ctx0" brushRef="#br0" timeOffset="27631.7851">28635 9449 0,'0'-82'0,"0"123"47,0 0-47,0 41 15,0 0-15,0-1 16,0 42-1,0-82-15,0 41 16,0 0 0</inkml:trace>
  <inkml:trace contextRef="#ctx0" brushRef="#br0" timeOffset="28104.459">28267 9449 0,'-41'0'32,"123"-41"-1,-1 41-16,-40 0-15,82 0 16,-41 0-16,41 0 16,-42 0-1,1-82-15,41 82 16,-41-41-16,-41 41 16,-41-81-16,41 81 15,-41-82 1,0 41-1,0 82 48,0 41-63,0 40 16,0-40-16,0 0 15,-82 0-15,82 0 16,0-1-16,0 83 15,-41-82-15,41-41 16</inkml:trace>
  <inkml:trace contextRef="#ctx0" brushRef="#br0" timeOffset="28456.2737">29453 9654 0,'0'0'0,"41"0"16,0-41-1,41 41 1,-42 0-16,-40 81 16,0-40-1,-40 82 1,-42-82-1,82 41 17,82-82-17,-1 0 1,1 0-16,82-41 16,-82 41-16,-1 0 15,1 0 1</inkml:trace>
  <inkml:trace contextRef="#ctx0" brushRef="#br0" timeOffset="31701.8548">30844 14480 0,'0'-82'16,"0"1"-1,0-1 1,0 0 0,0 0-1,-41 82 1,-41 0 0,82 82-16,-41 41 15,41 81-15,0 1 16,0-123-16,0-41 15,0 40 1,0-40-16,82-41 16,0 0-16,-41 0 15,81 0 1,-81-82-16,41 42 16,-82-1-16,82-41 0,-82 41 15,41-41-15,-41 0 16,0 41-1,0 0-15,0 82 32,0 41-17,0 0-15,0 0 16,0 41-16,0-42 16,0-40-16,0 0 15,0 0 1,82-41-1,-1 0-15,-40 0 0,0 0 16,0 0-16,41-41 0,-41-82 31,-41 42-31,0-1 0,0-41 16,0 41-16,0 0 16,0 42-16,-82-42 15,0 0 1,0 82-16,42 0 15,-42 41 1,82 82-16,-82 81 16,82-81-16,0-41 15,41-41 1,41 81-16,-41-122 16,40 0-1,124 0-15,-123 0 16,-41-82-16,40 42 15,-40-1-15,41-41 16,-41 0-16,-41 41 16,82-41-1,-82 41-15,0-40 16,-41 81 15,0 0-15,41 81-1,0 1-15,0 41 16,82-82 0,-82 0-16,82 41 15,-82-42-15,0 42 16,0 0 0,-41 0-1,-82-82 1</inkml:trace>
  <inkml:trace contextRef="#ctx0" brushRef="#br0" timeOffset="32017.0298">32316 13908 0,'0'0'0,"0"-41"16,82 41-16,0 0 16,0 82 15,-82-1-31,0-40 16,-82 41-16,82-41 15,-123-41-15,123 41 16,-41-41-16,82 0 31,41 0-15,0 0-16,0 0 31</inkml:trace>
  <inkml:trace contextRef="#ctx0" brushRef="#br0" timeOffset="32498.6168">32807 14644 0,'0'-41'0,"82"41"16,0 0-1,0 0 1,-82 123 0,0-41-1,0-42-15,0 1 16,0 0 0,0-82 30,0 0-46,82-40 0,-82-1 16,81 0 0,-81-41-16,41 82 15,-41 82 17,0 41-17,0 0-15,0 82 16,0-124-1,41 42 1,0-82-16,0 0 16,82 0-16</inkml:trace>
  <inkml:trace contextRef="#ctx0" brushRef="#br0" timeOffset="32733.0174">34157 14726 0,'82'-41'31,"0"41"-15,0 0-16,40 0 15,-40 0-15,0-41 16</inkml:trace>
  <inkml:trace contextRef="#ctx0" brushRef="#br0" timeOffset="33732.6119">35344 14317 0,'0'0'0,"-41"-82"0,41 0 15,-41 41 1,0 41 15,-41 0-31,82 41 16,0 0-16,0 41 15,0 40-15,0-40 16,41 0-16,0-41 16,-41 41-1,82-82-15,-82 82 0,0-41 16,0-1 0,-41-40 15,0 0-31,-41 0 15,82-40 1,-123-42-16,123 41 0,0 0 16,-41 41-1,41 82 17,41-41-32,-41 0 15,41-41-15,-41 81 16,82-81-16,-41 0 15,41 0-15,-41 0 16,0 0-16,40-41 16,1-81-1,-82 81-15,41 0 0,-41-41 16,0 0 0,0 41-16,0 123 31,82 0-16,-82 0-15,0 0 16,41-82 0,-41 41-16,41-41 15,41 0-15,-1 0 16,1-82 0,-82 41-1,41-41-15,-41 41 16,0 0-1,82 41 17,-82 41-32,0 41 15,41-82 1,-41 41-16,41-41 16,41 0 15,-42-82-16,1 82 32,41 0-31,-41 0 15,41 0-31,0 0 16,-82-41 15</inkml:trace>
  <inkml:trace contextRef="#ctx0" brushRef="#br0" timeOffset="33862.148">36325 14112 0,'0'0'0,"0"-82"16,41 123 31</inkml:trace>
  <inkml:trace contextRef="#ctx0" brushRef="#br0" timeOffset="34230.812">36816 14276 0,'0'-41'0,"41"41"32,0 0-32,41 0 15,0 0 1,-82 41-1,0 41 1,-82-82 0,82 81-16,-82-81 15,82 41-15,-41-41 16,41 41 15,41-41-31,0 0 16,82 0-16,-42 0 15,42 0 1,-41 0-16,-41-41 0</inkml:trace>
  <inkml:trace contextRef="#ctx0" brushRef="#br0" timeOffset="34649.8496">37593 14358 0,'0'-82'15,"82"82"1,-82 41 15,41 0-31,-41-1 16,0 83-16,0-41 0,0 0 16,0-41-16,0 41 15,41-82 48,-41-41-63,82-82 15,0-82 1,-41 205-16,-41-41 16,0 164 15,0-82-31,0 41 15,0 0-15,0 0 32,81-82-32,1 0 15,41 0-15,41 0 16,-42-123-16</inkml:trace>
  <inkml:trace contextRef="#ctx0" brushRef="#br0" timeOffset="35399.2892">39352 14276 0,'82'0'46,"41"0"-46,0 0 0,-1 0 16,1 0-16,0 0 16,-82 0-16,0 0 15,-41-82-15</inkml:trace>
  <inkml:trace contextRef="#ctx0" brushRef="#br0" timeOffset="35618.8097">39925 13989 0,'0'0'0,"0"-81"15,-41 81-15,41 41 47,0 40-31,0 1-16,0 0 15,0 41-15,0-42 16,0 1-16,0 41 16</inkml:trace>
  <inkml:trace contextRef="#ctx0" brushRef="#br0" timeOffset="36466.2282">40825 13949 0,'0'0'0,"0"40"78,-41 42-62,0-82 0,0 0-16,-81 41 15,81-41 17,41-41-32,0-81 15,0 81-15,82-41 16,40 82-1,-81 0 1,0 0-16,41 82 16,-41 40-1,-41-40-15,0 0 16,0 0-16,-41 0 16,-41-1-16,0 1 15,0-41-15,1 41 16,-42-82-16,123 41 15,-82-41-15,82-41 32,-41 0-32,41-41 0,0 0 15,0 41 1,82 41 0,-82 41-1,164 41-15,-123-41 16,-1-41-16,42 82 15,0 0 1,0-82 0,41-41-1,-42 41-15,-40-82 16,41-41 0,-82 82-16,0 0 0,0-40 15,41-1 1,-41 164 15,0-1-15,0 1-16,0-41 15,0 0-15,0 0 16,82 82 0,-41-123-1,41 0 1,-82-82-1,0 0-15</inkml:trace>
  <inkml:trace contextRef="#ctx0" brushRef="#br0" timeOffset="36608.8569">41480 13949 0,'40'0'31,"-40"40"-15,41-40-16,-41 82 16</inkml:trace>
  <inkml:trace contextRef="#ctx0" brushRef="#br0" timeOffset="37567.7272">41930 14317 0,'0'0'0,"0"-41"16,0-41 0,-41 82 31,0 41-47,41 0 15,-82 0-15,82 40 16,0-40-16,0 0 15,0 0-15,41 41 0,41-41 16,-41-41 0,40 0-16,-40 0 15,0 0-15,82-82 16,-123 0 0,82 41-16,-82 0 15,0-40-15,41 40 16,-41 0-16,0 123 62,0-41-62,0-1 16,0 83-16,0-82 0,0 0 16,0 0-1,41-41 1,40 0-1,-81-41 1,82 0-16,-82 0 16,0-41-16,0 41 15,0 1-15,0-42 16,0 41 0,-82 41-1,41 0 1,1 41-16,40 0 15,-82 81 1,82-81-16,0 0 0,0 0 16,41-41-16,-41 123 15,122-123 1,-40 0-16,0 0 0,0 0 16,0 0-16,-1-82 15,1 41-15,41-41 16,-41 41-16,0-40 15,-82 40-15,81-41 16,-81 41-16,0 0 16,0 0-1,-41 41 17,41 41-32,0 41 0,0 0 15,0-1 1,0 42-1,82-41 1,-82-41 0,0 0-1,-82-41 1,42 0 0,-1 0-16,0 0 15,-41 0 1</inkml:trace>
  <inkml:trace contextRef="#ctx0" brushRef="#br0" timeOffset="38017.2136">43648 14358 0,'0'0'0,"0"-82"15,41 82-15,40 0 16,1 0 0,-82 41-1,0 0 1,0 40 0,0 1-16,-41-41 0,41 0 15,-41-41 1,82-41 15,41 0-15,-41-41-16,41 1 15,-82-1-15,82-82 16,-41 123 0,-41 82 15,0 41-16,0 0-15,0 40 16,-82-40-16,82 0 0,0-41 16,0 41-16,0-41 15,82-41 1</inkml:trace>
  <inkml:trace contextRef="#ctx0" brushRef="#br0" timeOffset="38986.8195">44752 14153 0,'0'0'0,"0"-41"16,0 0-16,-41 41 31,-41 0-15,82 82-1,0 0 1,0-41 0,0 0-16,41-41 0,0 122 15,82-40 1,-123 0 0,0-41-1,0 41 1,-41-82-16,0 0 15,-41 0 1,41 0-16,41-82 0,-81 82 16,81-82-16,0 41 15,41 41 32,40 0-31,-81 82-1,82-82 1,0 0-16,41 0 16,-42-41-1,1-41 1,-82 0 0,0 1-1,41 81 1,-41 41 15,0 40-15,0 1-1,82-82 17,-41 0-17,-41-41-15,82 0 16,-41-81-1,-41 40-15,81 82 16,-40 41 31,-41 0-31,41-41-16,41 0 46,-41-82-14,0 82 15,41 0-47,0 41 15,-1-41 1,-40 0-1,-41-41 1,0-41 0</inkml:trace>
  <inkml:trace contextRef="#ctx0" brushRef="#br0" timeOffset="39107.1565">45611 13826 0,'82'0'47</inkml:trace>
  <inkml:trace contextRef="#ctx0" brushRef="#br0" timeOffset="39600.744">46143 14030 0,'41'0'47,"-41"123"-47,0-82 16,0 0-16,0 41 15,0-1-15,41-81 31,82 0-15,-1-81 0,-122 40-1,82-41-15,-82-41 16,41 123 0,-41 123 15,0-82-16,0 0-15,0 41 16,0-42-16,82 42 16,-41-82-16,40 0 15,42 0-15,41 0 16,81-122 0,-204 40-1</inkml:trace>
  <inkml:trace contextRef="#ctx0" brushRef="#br0" timeOffset="40683.0015">30271 13662 0,'-82'0'32,"0"41"-17,82 41 1,-81 41-16,81 40 16,0 1-16,0-1 15,-41 83-15,41-1 16,0-81-16,0-41 15,-82-42-15,82 1 0,-41 0 16,-41-41-16,41 0 16,0-41-16,-81 82 15,81-82-15,0 0 16,-41 0-16,41 0 16,-41 0-1</inkml:trace>
  <inkml:trace contextRef="#ctx0" brushRef="#br0" timeOffset="41033.1329">29576 16198 0,'0'41'31,"0"0"-15,0 41-16,0-41 15,0 0-15,0 41 16,81-82 0,-40 0-16,41 0 15,-41-41-15,82-82 16,-123 82-1,0-41-15,0 41 16,0 0-16,-41-40 0,0 81 16,0-82-16,-41 82 15,0-82-15,82 0 16</inkml:trace>
  <inkml:trace contextRef="#ctx0" brushRef="#br0" timeOffset="41422.5272">30517 13376 0,'0'-41'16,"0"-41"-1,0 123 32,0 0-31,0 0-16,0 82 15,0-83-15,0 42 16</inkml:trace>
  <inkml:trace contextRef="#ctx0" brushRef="#br0" timeOffset="41625.328">30721 13253 0,'0'0'0,"0"82"63,0-41-63,0 0 0,0 0 15,0 40-15,0-40 16,0 41 0</inkml:trace>
  <inkml:trace contextRef="#ctx0" brushRef="#br0" timeOffset="41835.5914">30271 13212 0,'41'0'16,"82"0"0,-1 0-16,1 0 15,-41-41-15,-41 41 16,0 0-16,41 0 15</inkml:trace>
  <inkml:trace contextRef="#ctx0" brushRef="#br0" timeOffset="45076.2009">34362 16771 0,'0'-82'0,"-41"0"16,41 1 0,-82 81-1,82-41-15,-41 41 16,-41 0 0,-40 122-1,122-40-15,-82 41 16,82 0-16,0-1 0,0 1 15,0-41-15,0 41 16,41-123-16,41 81 16,-42-81-16,1 0 15,0 0-15,41 0 16,-41-41-16,41-40 16,-82 40-16,82-82 31,-82 82-31,0 0 0,0-41 15,0 41 1,0 82 15,0 41-31,0 0 0,0 41 16,0-82 0,0 0-16,41 40 15,40-81 1,-40 0-16,0 0 15,0 0-15,-41-41 16,123 41-16,-123-122 16,41 81-16,-41 0 15,0-41-15,0-82 16,0 83 0,-41-1-16,41 0 15,-82 82-15,82-41 16,-123 41-16,41 41 15,82 41 1,-40 41-16,40-1 0,0-40 16,0 0-16,0-41 15,0 41-15,81-41 16,1-41 0,-41 0-16,0 0 15,82 0 1,-42 0-16,-40-123 15,41 82-15,41-82 16,-123 41 0,82 41-16,-82-40 15,0 40 1,-82 41-16,41 0 31,41 41-31,-41 40 16,41-40-16,0 0 15,0 0 1,41 41-16,-41-41 0,41-41 16,-41 82-16,82 40 15,-82-81 1,-82 0 15,41-41-31,0 0 16,-82 0-1</inkml:trace>
  <inkml:trace contextRef="#ctx0" brushRef="#br0" timeOffset="45885.8353">35507 16730 0,'0'0'0,"0"-41"0,123-41 32,-41 41-17,0 41-15,-42 82 32,-40 0-32,0 0 0,0 0 15,0-1-15,-81 1 16,81 0-1,-41-82-15,41 82 16,0 0 15,41-82 1,40-41-32,1-41 31,0 82-31,-41-82 0,0 82 15,-41-82-15,82 82 0,-82-81 32,82 81-32,-82-41 0,40 41 47,-40 81-32,0 42 1,0-41-1,0-41 1,0 41 0,0-41-1,41-82 48,41-41-48,-82 41-15,82-41 16,-82 41 0,41 0-16,-41 82 47,0 0-32,0 82 1,0-82-16,0 0 15,82-41 17,-41 0-32,-41-41 15</inkml:trace>
  <inkml:trace contextRef="#ctx0" brushRef="#br0" timeOffset="46434.788">38371 17180 0,'-82'-41'15,"123"41"32,81 0-47,1 0 16,0 0-16,-41 0 0,0 0 16,-42 0-16,-40-82 15</inkml:trace>
  <inkml:trace contextRef="#ctx0" brushRef="#br0" timeOffset="46650.829">38698 16730 0,'0'0'0,"0"82"47,0 41-47,0-1 15,0-40-15,0 41 16,0 0-16,41-42 16,-41 1-16,0 0 15,41-41-15,41-41 16</inkml:trace>
  <inkml:trace contextRef="#ctx0" brushRef="#br0" timeOffset="47460.1775">39639 16853 0,'0'0'0,"0"-41"16,0 82 15,0 41-15,-41 245-1,41-245 1,0-41-16,0 40 16,82-81 15,-41 0-16,-41-41-15</inkml:trace>
  <inkml:trace contextRef="#ctx0" brushRef="#br0" timeOffset="47618.2434">39721 16526 0,'0'40'32</inkml:trace>
  <inkml:trace contextRef="#ctx0" brushRef="#br0" timeOffset="48638.571">40784 16975 0,'0'0'0,"0"-81"15,0 40 1,0 0 0,-82 41-1,41 0 1,41 41-16,0 81 16,0-40-16,41 41 31,41-41-31,-82-41 0,41 0 15,-41 81 1,0-81 0,-123-41 15,1 0-15,40-41-1,41 41-15,41-122 16,0 81-16,-41 41 15,41 82 17,0-1-17,82-81-15,0 41 16,40-41 0,-81 0-16,0 0 15,41 0-15,-41 0 16,41-82-16,-82 1 15,82 40 1,-82 0-16,0-41 0,40 41 16,-40 82 15,0 0-31,0 41 16,0-41-1,0 40-15,41-81 16,41 0-1,0 0 1,-41 0 0,-41-81-1,82-1-15,-41 123 63,-41 0-48,40-41 1,42 0 15,-41 0-15,0 0 31,41 0-32,-41 0 1,41 0 0,-41 0-1,-41-41 1</inkml:trace>
  <inkml:trace contextRef="#ctx0" brushRef="#br0" timeOffset="48794.193">41398 16648 0,'0'0'0,"41"0"47,0 41-47</inkml:trace>
  <inkml:trace contextRef="#ctx0" brushRef="#br0" timeOffset="49552.3188">41970 16689 0,'0'0'0,"82"0"31,-82-41-31,41 41 16,0 0 0,41 82-1,-82 0-15,0-41 0,0 41 16,0-1 0,0 1-16,-41 82 15,0-123-15,41 0 16,0 40 15,82-81 0,0 0-31,40-81 16,-81-1 0,0 82-16,41-82 15,-82 41-15,41 41 0,-41-82 16,41 0-1,-41 42 1,0 162 47,0-81-63,0 41 15,0-41-15,0 0 16,0 41-16,0-41 15,82-123 48,-82 41-63,41-41 0,-41 0 16,0 41-1,0 82 16,0 41-31,0 123 32,0-165-32,0 1 15,122-41-15,-81 0 16,0 0 0,-41-41-1,82 1-15</inkml:trace>
  <inkml:trace contextRef="#ctx0" brushRef="#br0" timeOffset="50182.2372">43402 16362 0,'0'-41'16,"82"123"15,-41 41-31,41 81 16,-82-40-16,0 40 15,0 42-15,0-83 16,-82 83-16,-82-1 0,-204 123 31,205-245-31,-1-123 0</inkml:trace>
  <inkml:trace contextRef="#ctx0" brushRef="#br0" timeOffset="50738.4073">33707 16116 0,'0'-81'0,"0"40"16,-41 41-1,0 0 1,-40 163-16,40-40 16,41 41-16,-123 81 15,123 164 1,0-245-16,41-1 15,41 42-15,81-1 0,42-81 16,-41 0-16,122-123 16</inkml:trace>
  <inkml:trace contextRef="#ctx0" brushRef="#br0" timeOffset="51765.7015">44752 17425 0,'0'0'0,"0"-122"16,0 40-16,0 0 15,0 0-15,0 0 16,0 42-16,0-42 16,-82 82-16,-40 0 15,81 0-15,0 122 16,-41-40-1,82 164 1,0-164-16,0-1 0,0 1 16,82-82 15,-41 0-31,0-41 16,40 0-16,-40-81 15,41 40-15,-82 0 16,41 0-16,41-163 15,-82 40 1,0 42-16,0 40 16,0 41-16,0 41 15,0 123 32,-41 41-47,41 40 0,0 83 31,-41-124-31,41-40 0,0 41 16,0-41-16,0-41 16,82 41-1,0-82 1</inkml:trace>
  <inkml:trace contextRef="#ctx0" brushRef="#br0" timeOffset="52088.2464">45202 16853 0,'0'0'0,"41"0"0,0 122 32,-41 1-17,0-82 1,82-41 31,0 0-32,-82-123-15,40 42 16,-40 40 0,0 82 15,0-1-31,0 42 0,0-41 16,82 82-1,41-123-15,-41 41 16,0-41-16,-1-41 15,-81-41-15</inkml:trace>
  <inkml:trace contextRef="#ctx0" brushRef="#br0" timeOffset="53470.1918">31376 13130 0,'0'-40'0,"0"121"47,-41 1-31,41 0-16,0 41 16,-123-42-16,123 1 15,0 0-15,-82 0 16,41 41-1,41-82 1</inkml:trace>
  <inkml:trace contextRef="#ctx0" brushRef="#br0" timeOffset="53791.0109">31662 13417 0,'0'0'0,"123"-82"16,-82 82 15,-41 41-15,0 41-16,0-41 15,-41 81 1,0-122-16,41 82 15,-41-82-15,41 41 16,41-41 15,41 0-31,-42 0 16,1 0-16,41 0 16</inkml:trace>
  <inkml:trace contextRef="#ctx0" brushRef="#br0" timeOffset="54524.5612">31989 16444 0,'0'0'0,"-41"-41"16,41-41-16,0 41 0,-41 41 15,-40 41 16,40 82-31,41 40 16,-82 83-16,82-42 16,0 124-16,0 162 15,0-367 1,0 0-16,0-41 16,0 40-16,0-81 15,0 0-15,0 0 16,-41-41-1,-41 0-15,41 0 0,0 0 16,0 0-16,-40 0 16,40 0-16,0 0 15,-41 82 1</inkml:trace>
  <inkml:trace contextRef="#ctx0" brushRef="#br0" timeOffset="54870.835">31580 19103 0,'0'40'0,"0"83"16,0-41-1,0 0-15,123 0 16,-41-1 0,-1-81-1,1 0-15,0-81 16,-82-1 0,0 41-16,0-82 15,-41 41 1,-41 82-16,41 0 15,1 0 1,-1 0-16</inkml:trace>
  <inkml:trace contextRef="#ctx0" brushRef="#br0" timeOffset="55320.1774">32766 15789 0,'0'0'0,"0"-41"15,0 82 17,0 0-32,0 0 15,0 41-15,0-41 16,0 41 0,0-42-1</inkml:trace>
  <inkml:trace contextRef="#ctx0" brushRef="#br0" timeOffset="55522.6101">32971 15585 0,'0'0'0,"0"122"46,0-40-46,0 0 16,0 0-16,41-41 16,-41 41-1,0-1-15</inkml:trace>
  <inkml:trace contextRef="#ctx0" brushRef="#br0" timeOffset="55919.4939">32685 15748 0,'81'0'32,"1"0"-17,0 0-15,0-41 16,-41 41-16,41-81 15,-42 81-15,42-82 16,0 0 0,-82 0-1,0 41 1,-41 41 31,41 123-32,0 0-15,-41 122 16,41-122 0,0 0-16,0-42 15,0 1-15,0 0 16,0-41-16,0 41 16</inkml:trace>
  <inkml:trace contextRef="#ctx0" brushRef="#br0" timeOffset="56217.8167">33503 15626 0,'0'0'0,"41"0"16,0 0-1,40 0 1,-81 41-1,0 40-15,0-40 16,-41-41-16,41 82 16,-81-82-16,81 41 15,81-41 32,1 0-47,0 0 0,82 0 16,-82 0-16</inkml:trace>
  <inkml:trace contextRef="#ctx0" brushRef="#br0" timeOffset="56858.2853">33707 20780 0,'-163'0'32,"244"-41"-1,42 41-31,41 0 15,-41 0-15,-42 0 16,-40 41-16</inkml:trace>
  <inkml:trace contextRef="#ctx0" brushRef="#br0" timeOffset="56979.2429">33707 21230 0,'0'0'0,"41"0"31,41 0-31,123 0 16,-1-82-16</inkml:trace>
  <inkml:trace contextRef="#ctx0" brushRef="#br0" timeOffset="58836.0316">37593 20411 0,'0'0'0,"0"-40"0,0-1 16,0-41-1,0-41-15,0 82 16,-40 41 0,-1 0-1,41 41 1,-82 205-1,82-124-15,0-40 16,0 0-16,82-41 16,-41-41-16,-41 123 15,40-123-15,-40 40 32,-40-40-17,-1 0-15,-82 0 31,0 0-31,123-40 16,-82 40-16,82-82 16,-81 82-16,81-82 15,0 123 17,40 0-32,1 0 15,0-41-15,41 81 16,-41-81-16,82 0 15,-82 0 1,0 0-16,40 0 16,-81-40-16,82 40 15,-82-82-15,41 82 16,-41-205-16,0 164 16,41 41 15,-41 123-16,0-82-15,0 0 16,0 0-16,82-41 16,-82 82-16,41-82 15,0 0 1,40 0 0,-81-41-16,41 41 15,-41-123-15,41 82 16,-41 0-16,82 41 47,-82 82-32,41 0 1,0-82 0,41 0 15,-82-41-31,41-41 31,40 123 0,-40 0-15,0-41 0,82 0-1,-82 0-15,41 0 16,-82-82-1,0 41-15</inkml:trace>
  <inkml:trace contextRef="#ctx0" brushRef="#br0" timeOffset="58968.9463">38371 20125 0,'41'0'15</inkml:trace>
  <inkml:trace contextRef="#ctx0" brushRef="#br0" timeOffset="59662.9746">38862 20084 0,'81'-41'16,"1"41"0,0 0-1,-82 41-15,41 0 16,-41 82-16,0-41 16,0-1-1,-123 1-15,123-41 0,-82-41 16,82 41-16,82-41 62,-41 0-62,41 0 16,163-82 0,-204 0-1,41 1 1,-82 40-16,0-41 31,0 41-31,0 82 47,0 0-31,41 41-16,-41-41 15,0-1-15,0 42 16,82 0-1,0-82 1,-42 0 0,-40-41-1,0-41-15,82 1 0,-82-1 16,0 41 0,0 82 15,0 0-16,0 0-15,0 81 16,0-81 0,41-41-1,0 0-15,41 0 16</inkml:trace>
  <inkml:trace contextRef="#ctx0" brushRef="#br0" timeOffset="59952.3061">37675 21557 0,'0'0'0,"-82"0"0,42 0 15,80 0 17,83 0-32,41 0 15,122 0-15,41 0 0,-40-82 16,-1 82-16,-81 0 16,-83-82-16,-40 82 15,0 0-15</inkml:trace>
  <inkml:trace contextRef="#ctx0" brushRef="#br0" timeOffset="60314.6764">38248 22089 0,'0'-82'15,"0"41"-15,82-41 16,0 82-16,-1-41 16,1 41-16,-41 0 15,-41 82 1,0 0-16,0 0 16,-41-1-16,-41 1 15,1 41-15,-83-41 16,41 81-1,205-163 32,41 0-47,-1 0 16,-40-41-16,0 41 16,82-81-1,-123-1-15,40 0 16</inkml:trace>
  <inkml:trace contextRef="#ctx0" brushRef="#br0" timeOffset="60661.3348">40580 21189 0,'0'0'0,"-82"-82"0,205 82 63,-1 0-63,1 0 15,-41 0-15,0 0 0,-41 0 16,-41-41 0</inkml:trace>
  <inkml:trace contextRef="#ctx0" brushRef="#br0" timeOffset="60906.421">40866 20698 0,'0'0'0,"0"-82"31,0 164 0,0 41-31,0 245 32,0-287-32,0 42 15,0-41-15,82-41 16,-41-41 0</inkml:trace>
  <inkml:trace contextRef="#ctx0" brushRef="#br0" timeOffset="61162.2372">41561 20780 0,'0'0'0,"0"81"47,0 1-32,0 0-15,0 41 16,82-41 0,-41-82-1,41 0 1,0-41 0</inkml:trace>
  <inkml:trace contextRef="#ctx0" brushRef="#br0" timeOffset="61440.6125">41725 20330 0,'0'-82'62,"0"41"-46,0-41 0,0 41-1,-41 41-15,-41 41 16,82 0-16,0 41 16,0-41-1,0 0-15,41-41 0</inkml:trace>
  <inkml:trace contextRef="#ctx0" brushRef="#br0" timeOffset="63240.369">42748 20698 0,'122'0'141,"-40"0"-126,0 0-15,0 0 16,-41 0-16,41 0 16,-42 0-16</inkml:trace>
  <inkml:trace contextRef="#ctx0" brushRef="#br0" timeOffset="64214.756">43811 20452 0,'0'0'0,"0"-81"0,0-1 32,0 41-32,-41 41 46,41 82-46,0-41 0,-81 40 16,81 1-16,0 41 16,0-82-16,0 0 15,0 41 1,122-82-16,-40 0 16,41 0-1,-82 0 1,41-82-1,-82 0-15,0 0 16,81 0-16,-81 41 0,0-40 16,0 40-16,0 122 47,-41 1-32,41 0-15,0 41 16,0-82-16,0 41 15,82-82 1,0 0 0,-41 0-1,41 0 1,-82-82-16,82 0 16,-82 41-16,0 0 15,0-41-15,0 41 16,0 0-16,-82 1 15,82-83-15,-82 123 16,0 0 0,82 82-16,-41-1 15,41 1-15,0 41 16,0-41 0,0-41-16,41-41 15,-41 41-15,82-41 16,-41 0-16,41 0 15,81 0 1,-122 0-16,41-123 16,-41 82-16,-41 0 0,82-41 15,-82 41 1,82 0-16,-82-40 0,0-1 16,0 164 30,0-41-30,0-1-16,40 42 16,-40 0-1,41-82-15,-41 82 16,0 0 0,0 0-1,-41-1 1,1-81-16,-1 0 15,-41 0-15,41 0 0</inkml:trace>
  <inkml:trace contextRef="#ctx0" brushRef="#br0" timeOffset="64680.4425">42911 20207 0,'0'0'0,"0"-41"15,0 0 1,-81-41 0,40 82-1,-41 0 1,0 82-16,41 82 15,41-1-15,-82 1 16,82 0-16,0 40 16,0-81-16,0 0 15,82-42-15,41-40 16,-41 82 0,-1-123-16,-40 0 15,41 0-15</inkml:trace>
  <inkml:trace contextRef="#ctx0" brushRef="#br0" timeOffset="65512.5081">45407 20084 0,'0'-41'0,"0"-40"16,0-1-1,41 82 1,40 0-16,-40 0 15,0 82-15,41 40 16,-82-81 0,0 0-16,0 41 15,0-41-15,-41 41 16,41-42-16,-123 1 16,82 82-1,41-82 1,82-41 15,-41 0-31,0 0 16,0 0-16,41 0 0,0 0 15,-41-41-15</inkml:trace>
  <inkml:trace contextRef="#ctx0" brushRef="#br0" timeOffset="65904.8697">46061 20411 0,'0'-81'0,"0"-1"16,0 41 15,0 123 0,0 0-15,0-42-16,0 1 16,0 41-1,0 0 1,82-82 31,-82-41-47,41 0 0,-41-82 15,41 42 1,-41 40-16,0 123 47,0-42-32,0 42-15,0 0 16,123 0 0,-83-82-1,1 0-15,41 0 16</inkml:trace>
  <inkml:trace contextRef="#ctx0" brushRef="#br0" timeOffset="66136.0384">46634 19880 0,'0'0'0,"41"0"47,41 122-47,-82-40 16,40 41-16,-40 163 15,0-163-15,0 0 16,0-1-16,-40 1 16,-83 41-16,-82-1 15</inkml:trace>
  <inkml:trace contextRef="#ctx0" brushRef="#br0" timeOffset="66486.8761">43239 22007 0,'0'0'0,"-123"0"0,-41 0 31,123 0-31,82 0 31,41-82-15,82 82-16,-1 0 15,83-82-15,-42 82 16,83 0 0,-1 0-16,-41 0 0,83 0 15,-1 0-15,-41 0 0,1 0 16,-124 0-1,-81 0-15</inkml:trace>
  <inkml:trace contextRef="#ctx0" brushRef="#br0" timeOffset="66853.1084">44711 22211 0,'0'0'0,"0"-82"15,123 82 1,-82 0-16,41 0 16,-82 82-1,0-41 1,0 0-16,0 0 0,0 82 15,-82-41-15,41-1 16,-82 83 0,82-123-1,123-41 17,-41 0-17,82 0-15,-1 0 16,42-82-16,0 82 0,81-123 15,-122 42 1</inkml:trace>
  <inkml:trace contextRef="#ctx0" brushRef="#br0" timeOffset="67356.5293">47452 19675 0,'0'0'0,"0"-41"16,0 0-1,82-40 17,0 81-1,-41 122-15,-41-40-1,0 0-15,0 82 16,0 40-16,0 41 15,0-40-15,0-41 0,0 81 16,0 205 0,0-245-16,0-1 15,0-81-15,0 40 16,0 42 0,0-164-16,-82-41 15,82 82-15,-41-82 16,-41 0-1,41 0-15,-82 0 16,42 0-16,-42 0 16</inkml:trace>
  <inkml:trace contextRef="#ctx0" brushRef="#br0" timeOffset="68324.8092">36121 19798 0,'0'-41'31,"-41"41"1,-41 0-17,-41 0 1,123 41 0,-81-41-16,81 41 15,-82-41-15,82 82 16,0-1-16,0 42 15,0-41 1,0 41-16,0-1 0,41 1 16,-41 0-1,0 122-15,0-81 16,0-1-16,0 42 16,0-41-16,0-1 15,-41 1-15,41-41 16,0-1-1,-82 1-15,82-41 0,0-41 16,0 41-16,0-42 16,0 124-1,82-123-15,-41 82 16,40-82-16,-40-1 16,0 42-16,82-82 15,-41 82-15,204-82 16,-122 0-16</inkml:trace>
  <inkml:trace contextRef="#ctx0" brushRef="#br0" timeOffset="69224.8253">48311 21966 0,'0'-82'16,"-41"123"31,41 41-32,-41 0-15,41-42 16,0 42-16,0 0 15,41-82 1,41 0 0,0 0-16,-41 0 15,-41-82-15,122 0 16,-122 42-16,0-1 16,0 0-16,0-82 15,0 82-15,-41 41 16,-81-41-1,40 41 1,82-41-16</inkml:trace>
  <inkml:trace contextRef="#ctx0" brushRef="#br0" timeOffset="69600.1213">48556 19839 0,'0'0'0,"0"-41"16,0 0-1,0 123 32,-40-41-47,40 0 16,0 81 0,0-81-16,0 41 15,0-41-15,0 0 16,40-41-1</inkml:trace>
  <inkml:trace contextRef="#ctx0" brushRef="#br0" timeOffset="69819.5449">48802 19798 0,'0'0'0,"0"-41"15,0-41 1,0 164 31,0 0-47,0-41 15,0 81 1,41-81-16,-41 0 16,0 41-16,0-41 15</inkml:trace>
  <inkml:trace contextRef="#ctx0" brushRef="#br0" timeOffset="70013.414">48434 19716 0,'82'0'47,"40"0"-47,-40 0 16,0 0-16,41 0 0,-42 0 15,-40 0 1</inkml:trace>
  <inkml:trace contextRef="#ctx0" brushRef="#br0" timeOffset="70244.6758">49129 19675 0,'82'0'0,"-82"-82"16,0 41 15,0 123 16,0 41-31,-41-41-16,41 0 15,0-1-15,0 1 16,0 0-16,0 41 15,0-1-15,0-81 16,0 41-16</inkml:trace>
  <inkml:trace contextRef="#ctx0" brushRef="#br0" timeOffset="70583.6005">49375 20166 0,'0'0'0,"41"-82"15,40 82 17,-40 0-17,-41 41-15,0 0 16,0 41 0,-41 41-1,41-83 1,-41-40-16,41 82 0,0-41 31,41-41-15,82 0-1,-41 0-15,41 0 16,-42 0-16,-40 0 16</inkml:trace>
  <inkml:trace contextRef="#ctx0" brushRef="#br0" timeOffset="73274.1231">38248 21066 0,'41'0'1750,"82"0"-1734,-123-82-16</inkml:trace>
  <inkml:trace contextRef="#ctx0" brushRef="#br0" timeOffset="77992.6914">45611 21107 0,'-41'0'3875,"-41"0"-3860,1 0 1,40 0 0</inkml:trace>
  <inkml:trace contextRef="#ctx0" brushRef="#br0" timeOffset="79306.4031">36653 24420 0,'0'0'0,"-41"0"16,82 0 31,40-82-32,1 82-15,0 0 16,0 0-16,41 0 16,-83 0-16,83 0 15</inkml:trace>
  <inkml:trace contextRef="#ctx0" brushRef="#br0" timeOffset="79492.8609">36775 24625 0,'41'0'31,"82"0"-15,-41 0-16,-41 0 16,0 0-16</inkml:trace>
  <inkml:trace contextRef="#ctx0" brushRef="#br0" timeOffset="79866.5147">38248 24093 0,'0'0'0,"0"-41"0,82 0 31,-82 82 31,0 41-62,0-41 0,0 41 16,0-1 0,0-40-16,0 82 15,41-123 1,0 0 15,-1 0-15,-40-82-16</inkml:trace>
  <inkml:trace contextRef="#ctx0" brushRef="#br0" timeOffset="80175.5223">38289 23766 0,'-41'0'0,"41"-82"16,0 41 15,0 0 0,0 0-15,0 164 31,0-82-32</inkml:trace>
  <inkml:trace contextRef="#ctx0" brushRef="#br0" timeOffset="80550.0365">37962 24788 0,'40'0'78,"1"0"-78,82-41 16,-41 41-16,82 0 15,-83 0-15,1 0 16,0 0 0,-41 0-1</inkml:trace>
  <inkml:trace contextRef="#ctx0" brushRef="#br0" timeOffset="81022.495">38412 25320 0,'0'-41'32,"0"0"-17,40 41-15,1 0 16,41 0-16,-41 0 16,0 41-1,-41 0 1,0 41-16,0 0 15,0-1 1,-123-40-16,41 41 16,42-82-16,-42 82 15,41-82-15,0 41 16,82-41 46,82 0-62,-83 0 16,1-41-16,41 41 16,-41-82-16,0 82 15,41-41-15,-41 41 16,41-82-16</inkml:trace>
  <inkml:trace contextRef="#ctx0" brushRef="#br0" timeOffset="82296.8022">41725 20902 0,'0'82'172,"-82"0"-156</inkml:trace>
  <inkml:trace contextRef="#ctx0" brushRef="#br0" timeOffset="84455.0148">45407 21230 0,'0'-41'47,"0"82"624,-123-1-639,164-40 61,-123 0 1,41 0-94,0 0 16</inkml:trace>
  <inkml:trace contextRef="#ctx0" brushRef="#br0" timeOffset="85390.5155">39352 24461 0,'-81'0'0,"81"-41"31,41 41 16,40 0-47,1 0 0,0 0 16,41-41-16,-42 41 15,42 0-15,0 0 16,-41 0-16,-41 0 16,0 0-1,40 0 79</inkml:trace>
  <inkml:trace contextRef="#ctx0" brushRef="#br0" timeOffset="86077.9313">41480 23888 0,'0'-41'15,"40"41"1,-40-40 0,0 80 62,0 1-78,0 41 15,0-41-15,0 41 16,0 0 0,0 0-1,82-82 1,-41 0 0,0 0-16,41-41 15,-82 0 1,0-41-16,0 0 15</inkml:trace>
  <inkml:trace contextRef="#ctx0" brushRef="#br0" timeOffset="86415.1945">41643 23561 0,'0'-82'16,"0"41"46,0 1-46,0-1-1,-41 41 1,41 41 31,0-1-47,0 1 16</inkml:trace>
  <inkml:trace contextRef="#ctx0" brushRef="#br0" timeOffset="86796.1852">40907 24052 0,'82'0'78,"-41"0"-78,0 0 15,-1 0-15,42 0 16,-41 0 0</inkml:trace>
  <inkml:trace contextRef="#ctx0" brushRef="#br0" timeOffset="87187.6268">40784 23479 0,'0'0'0,"-41"0"16,41-41-16,0 1 16,-82 40 15,82 81-16,0 1-15,0 41 16,0 0-16,0 122 16,41-81-1,-41-42-15,82 1 16,-82 0-16,41-41 16,41 40-1,41-122 1</inkml:trace>
  <inkml:trace contextRef="#ctx0" brushRef="#br0" timeOffset="87838.8115">42257 23357 0,'0'-82'0,"82"164"47,-82-1-47,41 42 16,-41 0-16,0 122 15,0-122-15,0-41 16,-41 0-16,41-1 15,-82-40-15</inkml:trace>
  <inkml:trace contextRef="#ctx0" brushRef="#br0" timeOffset="88193.7189">40948 24911 0,'0'0'0,"-82"0"0,164 0 47,41 0-31,531-82 15,-572 82-31,0-41 16,-1 41-16,-40 0 0,0 0 31</inkml:trace>
  <inkml:trace contextRef="#ctx0" brushRef="#br0" timeOffset="88605.3618">41398 25279 0,'41'0'16,"0"-82"-16,-1 82 16,42 0-1,-41 0-15,41 0 16,-82 82 0,82-41-16,-82 0 15,0 41-15,-82-41 16,41 40-16,-41 1 15,0-41 1,82 41-16,-81-82 16,81 82-16,41-82 47,-1-41-47,42 41 15,41 0-15,0-41 0,-1 41 16,-81 0-16,41-82 15,-41 82-15</inkml:trace>
  <inkml:trace contextRef="#ctx0" brushRef="#br0" timeOffset="88858.6382">42830 24911 0,'0'0'0,"0"-82"0,0 41 31,122 41-15,-40 0-1,-41 0-15,0 0 16,41 0 0</inkml:trace>
  <inkml:trace contextRef="#ctx0" brushRef="#br0" timeOffset="89008.9694">42870 24911 0,'41'0'16,"41"0"0,0 0-16,-41 0 15,41 0-15</inkml:trace>
  <inkml:trace contextRef="#ctx0" brushRef="#br0" timeOffset="89455.3101">44261 24216 0,'0'0'0,"0"-41"0,41 41 16,-41 41 46,0 81-62,0-40 0,0 82 16,0-123 0,0 40-16,0 1 15,41-82 1,41 0 0,41-122 15,-123 40-31</inkml:trace>
  <inkml:trace contextRef="#ctx0" brushRef="#br0" timeOffset="89826.8113">44261 23684 0,'41'0'62,"0"0"-46,-41-82 31,0 0-47,-82 82 31,0 0-15,82 41-1,0 41 1,41-82 0,-41 41-16,123-41 15,-82 0 1,0 0-16</inkml:trace>
  <inkml:trace contextRef="#ctx0" brushRef="#br0" timeOffset="106284.774">6954 14112 0,'0'-41'16,"0"-41"15,0 123 31,0 0-62,0 41 16,0 0-16,0 0 16,0 40-1,0-40-15,0 0 0,0-41 16,0 0-16,82 41 16,-82-41-1,41-41 16,0 0-15,41 0 0,-82-41-16,41 0 15,-41-41 1</inkml:trace>
  <inkml:trace contextRef="#ctx0" brushRef="#br0" timeOffset="106877.5341">6954 13539 0,'-41'82'31,"123"-82"31,-82-41-62,0 0 32,0 1-32,-41 40 15,41 81 48,41-81-32,0 0-15</inkml:trace>
  <inkml:trace contextRef="#ctx0" brushRef="#br0" timeOffset="107707.9837">6995 14194 0,'0'-41'0,"0"0"16,0-41 0,0 123 62,0 41-63,0-41-15,0 0 16,0 41-16,0-1 16,0 1-1,0-41-15,0 41 16,0-41-1,82 41 17,-41-82-17,41 0 1,-41 0 0,-41-41-1,81 41-15,-81-82 16</inkml:trace>
  <inkml:trace contextRef="#ctx0" brushRef="#br0" timeOffset="117025.2108">31703 2250 0,'0'41'31,"0"40"-15,41-81 15,0 0-16,40 0 1,1 0 0,-82-40-16,41 40 15,-41-123-15,82 41 16,-82 41 0,0-41-1,-41 1 1,-41 81-1,0 0 1,1 40-16,81 42 16,-82 41-16,82 0 15,0-1 1,0 1-16,0-41 0,0 0 16,0 0-16,0-1 15,41-81 1,-41 41-1,82-41-15,-42 0 16,1 0-16,123-41 16,-41-81-1,-41 81 1</inkml:trace>
  <inkml:trace contextRef="#ctx0" brushRef="#br0" timeOffset="117532.6534">32644 1432 0,'0'0'0,"0"-82"16,0 41-1,0 0 1,0 0-1,0 123 64,0 0-79,0 0 0,0-42 15,0 42-15,0-41 16,0 0-1,0 41 1,41-82 15,40-82-15,-81 41 0</inkml:trace>
  <inkml:trace contextRef="#ctx0" brushRef="#br0" timeOffset="117860.9315">32766 900 0,'0'-41'94,"0"0"-63,0-41-15,-40 82-16,-1 0 31,41 41-31,0 41 15,0 0 1</inkml:trace>
  <inkml:trace contextRef="#ctx0" brushRef="#br0" timeOffset="118559.3864">33053 1268 0,'0'-82'16,"41"82"-1,40 0 1,-40 41 0,-41 82-1,0-82-15,0 0 16,0 40-16,0 1 15,0-41-15,-81 41 16,81-123 62,40 41-78,-40-41 16,41 41-1,-41-82-15,82 1 0,0-42 16,-82 82 0,41 41-16,-41-82 15,0 0-15,0 41 16,-41 123 46,41 0-62,0 41 16,-41-1-16,41 1 16,0-82-1,0 82-15,0-82 32,41-41-32,41 0 15</inkml:trace>
  <inkml:trace contextRef="#ctx0" brushRef="#br0" timeOffset="118843.0627">34362 1963 0,'41'0'15,"41"0"1,-1 0-1</inkml:trace>
  <inkml:trace contextRef="#ctx0" brushRef="#br0" timeOffset="119062.9535">34444 2250 0,'0'41'0,"41"-41"47,-1 0-47,1 0 16,41 0-16,-41 0 15,41 0 1</inkml:trace>
  <inkml:trace contextRef="#ctx0" brushRef="#br0" timeOffset="120892.6804">36530 1841 0,'0'0'0,"0"-41"0,0-41 16,0 41-1,0-41 17,-82 82-17,41 0 1,0 0-1,-41 41 1,82 41-16,0 0 16,0 41-16,0 122 15,0-163 1,82 0-16,-82-42 16,41-40-16,-41 41 0,41-41 15,41 0 1,41 0-1,-42 0 1,1-122 0,-41 40-1,-41 0-15,0 41 16,0 0-16,0 0 16,82 41-16,-82-81 15,0 121 32,0 42-47,-41 0 0,41 0 16,0-41-16,0 41 15,0-1 1,41-40 0,41-41-1,-41 0-15,40 0 16,42-41-1,-82-40 1,-41-1 0,0 41-16,0 0 15,0 0-15,0-41 16,0 41-16,0 0 0,0-40 31,-123 81-31,82-41 16,1 41-16,-42 0 15,82 82 1,-123-1-16,123 1 16,0 0-16,0 41 15,0-42 1,41-81 0,82 0-1,-42 0 1,1 0-1,-41 0-15,0 0 0,82-40 16,-82 40 0,0-123-16,40 123 0,-81-82 15,82 0 1,-82 41 0,0 0-1,-82 41 48,82 82-48,41 0 1,0 0 0,-41-41-1,41-41-15,-41 41 16,0 40 15,-82-81-15,82 41-16,-122-41 15</inkml:trace>
  <inkml:trace contextRef="#ctx0" brushRef="#br0" timeOffset="121392.7749">37921 2045 0,'0'0'0,"0"-41"0,41 41 16,-41-41-16,40 41 16,42-81-1,-41 81 1,-41 81-1,0-40-15,0 0 16,0 0-16,0 41 16,-41-41-16,41 41 15,-41-82 1,41 81 0,123-121 15,-82 40-31,123-246 31,-164 205-31,81-41 16,-81 1-1,0 162 32,-40 1-31,40-41-16,0 0 15,0 0-15,-41-41 0,41 123 16,0-42 0,41-81-1,40 0-15</inkml:trace>
  <inkml:trace contextRef="#ctx0" brushRef="#br0" timeOffset="121659.6503">39148 2127 0,'82'0'31,"-41"0"-15,0 0-16,-1 0 16,42 0-16,-41 0 15,0 0-15,41 0 16,-82-41 0</inkml:trace>
  <inkml:trace contextRef="#ctx0" brushRef="#br0" timeOffset="121942.9286">39393 1841 0,'0'82'63,"0"-1"-48,0 1-15,0 0 16,0 0-16,0 0 0,0-1 16,0-40-16,0 41 15,0-41 1</inkml:trace>
  <inkml:trace contextRef="#ctx0" brushRef="#br0" timeOffset="122284.45">40171 1923 0,'0'-82'16,"0"164"31,0-1-32,0 1-15,0 0 16,0 0 0,40-41-16,-40 40 15,0 1 1</inkml:trace>
  <inkml:trace contextRef="#ctx0" brushRef="#br0" timeOffset="122436.5744">40334 1595 0,'0'0'0,"41"0"31,0 0-15</inkml:trace>
  <inkml:trace contextRef="#ctx0" brushRef="#br0" timeOffset="123559.8605">40866 1759 0,'0'-41'31,"-82"41"16,0 0-47,82 82 16,-41-41-16,41 0 15,0 40-15,0-40 16,0 0-16,123 82 16,-82-82-1,-41 0 17,0 41-1,-41-82-31,-41 0 15,1 0 1,81-41-16,-82 41 16,82-41-1,-41 0-15,123 41 78,-41 41-62,40-41 0,1 0-1,0 0-15,0 0 32,-82-41-32,82 41 0,-82-82 15,41 82-15,-41-82 16,40 41-1,-40 82 32,0 41-47,0-41 16,0 41 0,82 0-16,-41-82 31,0 0-16,41-82 1,-82-41 0,41 82-1,-41 0 1,82 41 31,-82 41-32,0 41 17,40-82-17,1 0 17,-41 41-32,82 0 31,-41-41 0,41 0-15,-41 0-16,82-41 15,-123 0 1,0-82 0,0 82-1</inkml:trace>
  <inkml:trace contextRef="#ctx0" brushRef="#br0" timeOffset="123703.9714">41725 1759 0,'0'0'0</inkml:trace>
  <inkml:trace contextRef="#ctx0" brushRef="#br0" timeOffset="124235.613">42216 1882 0,'82'0'47,"-82"81"-31,0 1-1,0 41 1,0-82-1,-41-41-15,82 0 47,41-41-31,-82 0 0,81 0-16,-40-82 31,-41 83-31,0 80 47,0 1-47,0 0 15,0 41 1,0 41-16,82-123 16,-41 41-1,41-41-15,0 0 16,40 0-1,-81 0 1</inkml:trace>
  <inkml:trace contextRef="#ctx0" brushRef="#br0" timeOffset="124325.0317">42952 2209 0,'41'0'0,"-123"41"63</inkml:trace>
  <inkml:trace contextRef="#ctx0" brushRef="#br0" timeOffset="126509.9814">31335 3600 0,'-82'0'15,"82"-41"64,41 41-79,41 0 0,40-82 15,42 82-15,163 0 31,-81 0-31,40 0 0,-81 0 16,-42 0-16,1 0 16,-42 0-16,1 0 15,82 0 1,-123 0-16,-1 0 16,1 0-16,41 0 15,0 0-15,40 0 0,1 0 16,327-82-1,-205 82-15,0 0 16,1 0-16,-83 0 16,83 0-16,-124 0 15,83-82-15,-42 82 16,42 0-16,-83 0 16,1 0-16,0-82 15,-1 82-15,83 0 16,-42 0-1,42 0-15,-83-40 0,1 40 16,0 0-16,-42 0 16,124 0-1,-83 0-15,42 0 16,-42 0-16,1 0 0,41 0 16,40 0-16,-81 0 15,163-82 1,-122 82-16,-83 0 15,42 0-15,-41 0 16,40 0-16,1 0 16,40 0-16,205-82 15,-245 82 1,0 0-16,-1 0 16,-40 0-16,41-82 15,-83 82-15,1 0 16,123-41-1,-82 41-15,-42 0 0,1 0 16,41 0-16,-41 0 16,-41-82-1,0 82-15,40 0 0,-40 0 16,-41-40 15,41 40-15,-41-41 46,82 41-46,-82-41 0,0-41-1,0 0 1,0 0-1,0 0 1,0 42-16,0-124 31,-41 82-31,41-41 16,0 83 0,0-42-16,0 41 15,0-82-15,0 41 16,0 0-16,0 1 15,0 40-15,0 0 0,0-82 16,0 82 0,0 0-1,0 0 1,-41-40 15,41 40-15,0 0 15,0-41-15,0 41-1,0 0 1,-82 41 46,-40 0-46,-1 0-16,0-82 16,0 82-16</inkml:trace>
  <inkml:trace contextRef="#ctx0" brushRef="#br0" timeOffset="127475.3985">30598 1023 0,'0'0'0,"-81"0"0,81-82 15,0 41-15,0-41 16,0 0 0,0 41 15,0 82-16,0 41 1,40 82-16,42 163 16,-82-82-1,0-40-15,82 40 16,-82-40-16,0 40 16,0-81-16,0 0 15,0 40 1,0-81-16,0-41 0,0 40 0,0-40 15,0-41-15,0 0 16,0 41-16,0-41 16,0 0-1,0-1 32,0-80 0,0-42-47</inkml:trace>
  <inkml:trace contextRef="#ctx0" brushRef="#br0" timeOffset="131247.3739">12068 10349 0,'0'-82'0,"-82"0"15,41 82 17,0 0-17,-41 41 1,82 41 0,0 41-16,0 40 15,0 1-15,0-41 16,0 40-16,0 1 0,0 81 31,-41-163-31,41 0 0,0 0 16,-82-82-16,82 82 15,-41-82 1,41 40-16,-40-40 16,-42 0-1,-41 0 1,41 0-16,41 0 15,0 0 1,41 41 0</inkml:trace>
  <inkml:trace contextRef="#ctx0" brushRef="#br0" timeOffset="131646.9322">11454 12517 0,'0'41'31,"0"0"-31,0 0 15,0-1-15,0 42 16,0-41 0,123-41 15,-82 0-31,40-123 31,-81 83-31,82-42 0,-82 41 16,0 0-16,-41 41 15,-41-82 1,1 82 0,81-123 15</inkml:trace>
  <inkml:trace contextRef="#ctx0" brushRef="#br0" timeOffset="132073.0319">12558 9776 0,'0'-41'16,"0"-40"-1,0 162 48,0 1-63,0 0 0,0-41 15,0 0-15,0 0 16,0 40-16,0 1 16,0-41 15</inkml:trace>
  <inkml:trace contextRef="#ctx0" brushRef="#br0" timeOffset="132310.1067">12804 9694 0,'0'0'0,"0"-81"15,0 40-15,0 0 16,0 123 31,0-1-47,41 1 0,-41 123 31,0-164-31,0 0 0,82 40 16,-82-40-16</inkml:trace>
  <inkml:trace contextRef="#ctx0" brushRef="#br0" timeOffset="132772.523">12436 9613 0,'-41'0'15,"82"0"17,41 0-32,245 0 15,-205-82 1,-40 82-16,0 0 16,0-41-1,-82-41 1,41 82-16,-41-41 0,0 0 31,0 82 32,0 41-63,0 41 15,0-1-15,0 42 16,0 0-16,0 122 15,0-163 1,0-1-16,0-40 16,0-41-16,0 0 0,41-41 15</inkml:trace>
  <inkml:trace contextRef="#ctx0" brushRef="#br0" timeOffset="133116.1009">13499 10226 0,'0'0'0,"0"-82"31,82 82-15,0 0-1,-82 41-15,41-41 16,-41 123-1,0-82-15,0 0 16,0 41-16,0-41 16,0-1-16,0 42 15,41-123 48,0 41-48,40-41-15,-40 41 16,82 0 0</inkml:trace>
  <inkml:trace contextRef="#ctx0" brushRef="#br0" timeOffset="134001.4215">15217 10799 0,'0'41'31,"0"0"-31,41-41 32,41 0-17,41-82 1,-123 0 0,0 41-1,0 0-15,0 0 16,0-40-1,0 40-15,-82 41 16,0 41 0,82 40-1,-82 1-15,82 0 16,0 0-16,0 0 0,0 40 16,0-81-16,0 0 15,82 41 1,0-82-16,-41 0 15,123-41 1,-83-41 0,-81 41-16,82-41 15</inkml:trace>
  <inkml:trace contextRef="#ctx0" brushRef="#br0" timeOffset="134355.0049">15995 9981 0,'0'0'0,"0"-82"15,-82 41 1,82 123 46,0-41-62,-41 41 0,41-1 16,0 1 0,0 0-1</inkml:trace>
  <inkml:trace contextRef="#ctx0" brushRef="#br0" timeOffset="134601.4355">15872 9817 0,'82'-82'16,"-82"41"-1,0 1 1,0-1 0,-41 41 15,41 41-16,0-1 1</inkml:trace>
  <inkml:trace contextRef="#ctx0" brushRef="#br0" timeOffset="136129.423">16035 9204 0,'41'0'62,"0"0"-30,-41-41-17,0-41 1,-82 82 15,82 41-15,0 122-1,0-81-15</inkml:trace>
  <inkml:trace contextRef="#ctx0" brushRef="#br0" timeOffset="136754.2287">16404 9694 0,'0'-40'16,"0"-42"-1,81 82 1,1 0 0,-41 41-1,-41 40 1,0-40-16,0 0 15,-41 82-15,41-82 16,-82-41-16,82 82 16,41-82 46,-41-82-62,82 0 16,-82 41-1,82-41-15,-82 41 0,82 1 16,-82-42 0,0 123 31,0 40-47,-82 1 0,82 0 15,0 0 1,0 0-16,0-41 15,0 40-15,82-81 16,0 0-16,-41 0 16,-1 0-16</inkml:trace>
  <inkml:trace contextRef="#ctx0" brushRef="#br0" timeOffset="137337.9167">14808 11658 0,'-82'0'0,"82"-82"16,-40 82 0,80 0 46,42 0-62,41 0 16,41 0-16,81-82 15,82 82-15,123-122 16,-122 122-16,-1-82 16,-41 82-16,-122 0 0,-41-82 15,-42 82 1,-40 0-16,0 0 47</inkml:trace>
  <inkml:trace contextRef="#ctx0" brushRef="#br0" timeOffset="137994.4842">15054 12558 0,'0'41'15,"41"-41"1,40 0-1,1 0 1,0 0 0,-82-41-16,41 0 15,-41-41 1,0 41 0,-41 41-1,41-41-15,-41 41 16,0 0-1,-81 41 1,122 0-16,-41 41 0,41 204 31,0-204-31,0-41 16,0 41-16,0-41 16,81-41-1,1 0 1,0 0-1,-41 0 1,41 0-16,-82-123 16</inkml:trace>
  <inkml:trace contextRef="#ctx0" brushRef="#br0" timeOffset="138523.0582">15708 12271 0,'-41'0'0,"123"0"94,-41 0-94,41 0 16,0 0-1,-41 0 1</inkml:trace>
  <inkml:trace contextRef="#ctx0" brushRef="#br0" timeOffset="139154.8077">16281 11862 0,'0'-81'16,"0"40"0,0 122 31,0-40-32,0 0-15,0 41 16,0 41-1,0-82-15,0 41 16,0-1 0,82-81-1,-41 0 1,-41-41-16</inkml:trace>
  <inkml:trace contextRef="#ctx0" brushRef="#br0" timeOffset="139461.7524">16526 11576 0,'0'-41'16,"0"-41"0,0 41 15,-81 82 0,81 41-15,0 0-16,0-41 15</inkml:trace>
  <inkml:trace contextRef="#ctx0" brushRef="#br0" timeOffset="140011.5211">16731 11781 0,'0'-82'15,"41"82"-15,0 0 16,41 0 0,-82 41-16,0 40 31,0-40-31,0 41 15,-41-82-15,41 82 16,0-123 47,41-41-48,-1 0 1,-40 1-16,82-1 15,-82 0 1,0 41 0,0 82 31,0 0-47,-41 41 0,41-41 15,0 0-15,0 40 16,0 1-1,0-41 1,82-41-16,-82 41 16,82-41-16,-41 0 15</inkml:trace>
  <inkml:trace contextRef="#ctx0" brushRef="#br0" timeOffset="140811.9094">18326 10635 0,'0'-82'15,"0"42"1,0-1 0,-41 41-1,-81 0 1,81 81-16,41 1 15,-82 0-15,82 0 16,0 0-16,0-41 16,41-1-1,41-40 1,-1 0 0,1 0-1,0-40 1,-82-42-1,82 0-15,-82 0 16,0 0-16,0 1 0,82-42 16,-82 0-1,0 41-15,0 41 0,0 0 16,0-40-16,-41 81 16,41-41-16,0 163 46,0 42-30,0 41-16,0-83 16,0 1-16,0 0 15,0-41-15,0-1 16,0 1-16,0-41 16,0 0-16,41-41 15</inkml:trace>
  <inkml:trace contextRef="#ctx0" brushRef="#br0" timeOffset="141186.0697">18858 10676 0,'0'0'16,"41"0"0,41 0-1,-82 82 1,41-82-16,-41 82 15,0-41 1,82-82 15,-1-41-15,-81 41-16,0 0 16,0-41-16,41 41 15,-41 82 16,0 41-15,0 0-16,0 0 16,0-41-16,0 0 15,0-1-15,0 42 16,41-82-16,-41 41 16</inkml:trace>
  <inkml:trace contextRef="#ctx0" brushRef="#br0" timeOffset="142541.0228">12027 15176 0,'0'0'0,"0"-82"0,0 0 15,0 0-15,0-40 16,-41 122-1,-41 0 17,0 163-17,82 42-15,-82 122 16,82-41-16,0 1 16,0-1-16,0-82 15,0-40-15,0-41 16,0-41-16,0-1 15,0 1-15,-122-41 16,40 82-16,0-123 16,0 0-1,0 0 1,82-41 0</inkml:trace>
  <inkml:trace contextRef="#ctx0" brushRef="#br0" timeOffset="142945.7374">11372 18080 0,'-41'0'0,"0"123"32,41-42-32,0 1 15,0 41-15,0 0 16,0-82-16,0 40 16,82-81-16,0 41 15,-41-41-15,0 0 16,81-122-1,-122 40-15,123 0 0,-123 0 16,0 0-16,0-40 16,-41 40-1,0 0-15,-40 41 0,40 41 16,-41-123-16,0 123 16,82-41-1,0 1-15</inkml:trace>
  <inkml:trace contextRef="#ctx0" brushRef="#br0" timeOffset="143343.6404">12722 14235 0,'0'-82'0,"0"123"47,0 0-47,0 0 0,0 0 16,0 40-16,0 42 15,0-41 1,0-41-1</inkml:trace>
  <inkml:trace contextRef="#ctx0" brushRef="#br0" timeOffset="143553.9975">12927 14235 0,'0'0'0,"0"-41"0,0 82 47,0 41-47,0-1 15,0 1-15,0 0 16,0-41-16,0 41 16,-41-41-16</inkml:trace>
  <inkml:trace contextRef="#ctx0" brushRef="#br0" timeOffset="143812.5387">12477 14194 0,'-41'-82'15,"123"82"17,-1 0-32,1 0 15,0 0-15,-41 0 0,41 0 16,-41 0 0,-1-41-16,42 41 0,-82-41 15</inkml:trace>
  <inkml:trace contextRef="#ctx0" brushRef="#br0" timeOffset="144028.7343">13213 13908 0,'0'-41'16,"0"123"46,0 40-46,0-40-16,0 41 15,0-1-15,-41-40 16,41 0-16,0 0 0,0 0 16,0 0-16,0-1 15,0-40 1</inkml:trace>
  <inkml:trace contextRef="#ctx0" brushRef="#br0" timeOffset="144431.4067">13377 14644 0,'81'-41'16,"-40"41"15,0 0-15,-41 41-16,0 0 15,0 0-15,0 41 16,0-42-16,-41 1 16,41 41-1,0-41 17,41-41-17,41 0-15,41 0 16,-41 0-16,-1 0 15,83-82 1,-123 82 0,0 0 46</inkml:trace>
  <inkml:trace contextRef="#ctx0" brushRef="#br0" timeOffset="145474.5266">14358 16239 0,'-41'0'0,"1"0"31,40 82-31,0 0 15,81-82 17,1-41-17,0-41 1,-82 0 0,0 41-16,0-81 31,0 40-31,-82 82 15,41 0 1,-41 82-16,42 286 31,40-245-31,0-42 16,0 1-16,0-41 16,40-41-1,1 0 1,41 0-1,41-41 1,-123-41-16</inkml:trace>
  <inkml:trace contextRef="#ctx0" brushRef="#br0" timeOffset="146461.9355">15013 15257 0,'0'0'0,"0"-81"16,0-1 15,41 82-31,0 0 0,40 0 16,-40 0 0,0 0-16,-41 41 0,0 81 31,0-40-31,0 0 0,-82 0 15,42 0-15,-42-41 16,41 40 0,41-40-16,-41-41 15,82 0 17,0 0-32,122 0 15,-81 0 1,-41 0-16,41-81 15,0 81-15,-41-41 16,40-41-16,-81 41 16,0 0-1,0 0 1,0-41 0,0 41-1,-40 164 32,40-82-31,0 41-16,0-41 15,-41 41-15,41-42 16,0 1-16,0 0 16,41-41-1,-1 0-15</inkml:trace>
  <inkml:trace contextRef="#ctx0" brushRef="#br0" timeOffset="146698.2465">15708 15094 0,'0'-82'15,"0"41"17,0 0-32,0 0 15,0 123 32,0 41-47,0-82 16,0 41-16</inkml:trace>
  <inkml:trace contextRef="#ctx0" brushRef="#br0" timeOffset="147171.8548">16035 15380 0,'0'-82'15,"41"82"-15,0 0 32,-41 41-17,0 0 1,0 0-16,0 0 16,0 41-16,0 0 15,0-41 1,82-41 31,-82-123-32,82 41-15,-82 41 16,41 0-16,-41-41 31,0 41-31,0 123 31,0-41-15,0 41-16,0 0 16,0-41-16,0 0 15,0 40 1,41 1-16,0-82 31</inkml:trace>
  <inkml:trace contextRef="#ctx0" brushRef="#br0" timeOffset="148113.5226">17672 16362 0,'0'-41'15,"0"-41"17,0 41-17,0 0 1,-41-40 0,-41 40-1,41 41 1,0 0-1,-41 0 1,42 41-16,-42-1 16,82 83-1,-41 0-15,41 0 0,0-1 16,0-40-16,0-41 16,0 41-1,82-82 1,-41 0-16,-1 0 15,42 0-15,-41-82 16,0-41 0,82 1-16,-123-1 15,0 0-15,41-40 16,-41 40-16,0 0 0,0 0 16,0 1-1,0 81-15,0 123 63,0 40-63,0 1 15,0 41-15,0-42 16,0 1-16,0-41 16,0 0-1,0-41-15,0 40 0,0-40 16,122-41 15,-122-41-31,123-40 16,-82-1-16</inkml:trace>
  <inkml:trace contextRef="#ctx0" brushRef="#br0" timeOffset="148451.8098">18163 15994 0,'0'0'0,"81"-82"0,-40 82 16,0 41 15,-41 0-31,0 41 15,0-42-15,0 42 16,0-41 0,82-41-1,-41 0 17,-41-82-32,41 41 0,-41-81 31,82 122-31,-82 41 31,0 40-15,0-40-16,0 0 15,0 41-15,41 0 16,-41-41-16,81-41 16,-40 41-1,0-41 1,-41-41-1</inkml:trace>
  <inkml:trace contextRef="#ctx0" brushRef="#br0" timeOffset="151346.701">14399 20043 0,'-82'0'31,"42"82"-15,40-41-1,81-41 16,-40 0-31,0 0 16,0 0-16,41-82 16,-82 41-16,41 41 15,-41-81-15,0 40 16,0-41 0,0 0-1,-41 82 1,-82 41-1,123 41 1,-41 0-16,41 40 0,0 42 16,-82 40-16,82-81 15,0-82-15,41 41 16,0-82 0,41 0-1,41 0 1,-82 0-1,40-123-15,-40 41 16</inkml:trace>
  <inkml:trace contextRef="#ctx0" brushRef="#br0" timeOffset="151952.7058">15299 19184 0,'0'0'0,"0"-41"0,0-40 15,0 40 1,82 41 15,-41 0-15,-41 82-16,0-1 15,0-40-15,0 41 16,0 0 0,-41-82-16,41 41 15,0-82 32,0 0-47,0-41 16,0 41-16,82-41 15,-82 42-15,123-1 0,-123-41 16,40 41 0,-40-41-1,0 41 1,0 123 15,-40 0-31,40 41 16,-82-1-16,82-40 15,0-41-15,0 0 16,82 41 0,-42-82-16,1 0 15,41 0 1</inkml:trace>
  <inkml:trace contextRef="#ctx0" brushRef="#br0" timeOffset="152416.9893">13867 21270 0,'123'0'62,"41"0"-62,-1 0 0,-40 0 16,41 0-16,40-81 15,42 81 1,-164-41-16,-42 41 16</inkml:trace>
  <inkml:trace contextRef="#ctx0" brushRef="#br0" timeOffset="153369.7697">14686 21761 0,'0'0'0,"0"41"47,-41-41-31,41 82-16,-41-82 15,41 82-15,-41-41 16,-41-41-1,41 0 1,41-41 15,0 0-31,0 0 16,0-41-16,0 41 16,0 0-1,82 41-15,41 0 16,-82 0-1,-41 41-15,40 41 16,-40 123 0,0-124-16,0 1 15,-40 0-15,-1 41 16,-41-41-16,-82 81 16,82-163-16,42 41 15,-1-41 1,41-123 15,0 83-31,0-83 31,41 123-31,40-41 0,-40 41 16,0 0-16,41 0 16,0 0-1,-41 0 1,0 0-1,-41 82 1,81-82-16,1-82 16,0 41-1,0-41 1,-82 41 0,41 41-1,-41-82-15,0 42 16,41 40-16,-41-123 15,0 205 32,0-1-31,0 1 0,0 0-16,0 0 15,0-41 1,81-41-1,1 0 1,-82-82-16,82 0 16,-82 41-16</inkml:trace>
  <inkml:trace contextRef="#ctx0" brushRef="#br0" timeOffset="153647.7326">15340 21598 0,'41'-41'62,"-41"-41"-46,0 0-1,0 123 32,0 0-31</inkml:trace>
  <inkml:trace contextRef="#ctx0" brushRef="#br0" timeOffset="154580.3823">14645 19143 0,'0'-81'16,"0"-1"-1,41 41 1,81 41 15,-81 0-15,0 0-1,-41 41-15,0 0 16,0 0-16,0 81 0,0-40 16,0-41-16,0 82 31,-82-123-31,82 82 0,0-42 31,41-40-15,41 0-1,0 0 1,0-81 0,-82-1-1,81 82-15,-81-41 16,0-41-16,0 41 31,0 0-31,0 0 16,0 82 46,0 0-46,0 41-16,0-41 16,0 0-16,0 41 15,41-41-15,-41-1 16</inkml:trace>
  <inkml:trace contextRef="#ctx0" brushRef="#br0" timeOffset="154794.3988">15217 18775 0,'0'-41'16</inkml:trace>
  <inkml:trace contextRef="#ctx0" brushRef="#br0" timeOffset="155412.9396">16608 18612 0,'0'0'0,"0"-41"15,82-41 17,-41 82-17,0 0 1,41 41 0,-82 0-16,0 41 0,41 40 15,-41 1-15,0 41 16,0 81-16,0-40 15,0 40-15,0 246 16,0-246 0,0 1-16,0 40 15,0-81-15,0-42 16,0-40-16,0 0 16,0-42-1,0 1-15,0-41 0,0 0 16,0 82-1,-82-123-15,82 41 16,-123-41-16,123 41 0,-123-41 16,82 0-16,0 81 15,-40-81-15,-1 0 16</inkml:trace>
  <inkml:trace contextRef="#ctx0" brushRef="#br0" timeOffset="156064.1951">12845 18980 0,'0'0'0,"0"-82"16,0 41-1,0 0 1,0-41 0,-41 82 15,-41 41-15,82 0-1,-41 41-15,41 41 16,0 81-1,0-81-15,0 0 16,0 40-16,0 1 16,0 0-16,0-1 15,0 1-15,0 163 16,41-82-16,-41 42 16,0-83-16,0 42 15,0-83-15,0 1 16,0 0-16,0-42 15,0-40-15,0 0 16,0 41-16,0-82 16,41-1-16,0 42 15,-41-41 1,82-41-16,-1 41 16,1-41-16,0 0 15,123 0 1</inkml:trace>
  <inkml:trace contextRef="#ctx0" brushRef="#br0" timeOffset="156692.9437">18285 21189 0,'0'0'0,"-41"0"0,1 0 16,40 41 0,-82-1-16,82 83 15,-82-41-15,82 0 16,0 0-16,0-41 16,0 40-1,41 1-15,41-82 16,-1 0-1,1-41 1,-41-41-16,-41 1 16,82-1-16,-82 0 15,0-41-15,0 1 16,-41-1-16,-82 82 16,82 41-16,1 0 15,-42 0 1</inkml:trace>
  <inkml:trace contextRef="#ctx0" brushRef="#br0" timeOffset="157073.7481">18122 18653 0,'0'-41'15,"0"163"32,0-40-47,0 0 16,0 0 0,0 0-1,0-1-15,0-40 0,82-41 16</inkml:trace>
  <inkml:trace contextRef="#ctx0" brushRef="#br0" timeOffset="157321.4584">18408 18489 0,'0'0'0,"0"-41"16,41 41-1,-41 41 17,0 0-32,0 82 0,0-1 31,0-40-31,0-41 0,41 41 16,-41-41-16,0 41 15</inkml:trace>
  <inkml:trace contextRef="#ctx0" brushRef="#br0" timeOffset="157531.808">17917 18366 0,'82'0'32,"0"0"-17,41 0-15,-42 0 16,42 0-16,-41-82 16</inkml:trace>
  <inkml:trace contextRef="#ctx0" brushRef="#br0" timeOffset="157788.0691">18981 17998 0,'0'0'0,"0"-41"16,0 123 31,0 0-47,0 0 15,-41 81-15,41-40 16,0 0-16,-41 81 16,41 1-16,0-42 15,0 83 1,0-164-16,0-42 16</inkml:trace>
  <inkml:trace contextRef="#ctx0" brushRef="#br0" timeOffset="158132.2161">19226 18734 0,'0'0'0,"0"-41"15,82 41-15,-41 0 16,0 41-1,-41 0 1,0 0-16,0 0 0,0 82 16,0-82-1,0 41-15,0-42 16,0 42 15,41-82-15,41 0-16,-42 0 15,1 0-15,41 0 16,0 0 0</inkml:trace>
  <inkml:trace contextRef="#ctx0" brushRef="#br0" timeOffset="159194.5666">19513 19062 0,'81'0'16,"-81"-41"0,-41 41 62</inkml:trace>
  <inkml:trace contextRef="#ctx0" brushRef="#br0" timeOffset="160953.2309">13499 24911 0,'-82'0'16,"42"0"46,121 0 17,42 0-64,-82 0 16,-41-41-15,0-41 0,0 41-1,0 0 1,-82 41 0,0 0-16,41 0 15,-40 82-15,81 0 16,-41 0-16,41 41 15,0 81 1,0-122-16,0 0 16,0-41-16,122 40 15,-81-81 1,0 0-16,41-40 16,-41 40-16,0-41 15,41 41-15,-41-82 16,40 0-1</inkml:trace>
  <inkml:trace contextRef="#ctx0" brushRef="#br0" timeOffset="163562.5091">14113 24257 0,'0'-82'16,"0"41"-16,0-41 15,0 0 1,0 123 46,0 0-62,0 41 0,0 41 16,0-83 0,0 42-1,41-82-15,0 0 16,81 0 0,-81 0-1,-41-41 1</inkml:trace>
  <inkml:trace contextRef="#ctx0" brushRef="#br0" timeOffset="163822.9944">14154 23725 0,'0'-82'62,"0"41"-62,0-41 32,0 123-1</inkml:trace>
  <inkml:trace contextRef="#ctx0" brushRef="#br0" timeOffset="164125.9127">14563 23847 0,'0'0'0,"0"-40"16,0 162 47,0-81-63,0 0 15,0 82 1,0-82-16,0 0 15,0 40 1,82-81 15</inkml:trace>
  <inkml:trace contextRef="#ctx0" brushRef="#br0" timeOffset="164341.683">14849 23766 0,'0'0'0,"0"41"47,0-1-31,0 1-16,0 0 16,0 82-1,0-82-15,0 41 16,82 0-1</inkml:trace>
  <inkml:trace contextRef="#ctx0" brushRef="#br0" timeOffset="164599.8913">14522 23684 0,'41'0'32,"41"-41"-32,-1 41 15,42 0-15,-41 0 0,-41-82 16,0 82-16,41 0 15</inkml:trace>
  <inkml:trace contextRef="#ctx0" brushRef="#br0" timeOffset="165332.652">13417 25688 0,'0'0'0,"-81"0"16,81-41-16,-41 41 15,163 0 48,-40 0-48,0-41-15,0 41 16,0 0-16,40-81 16,1 81-16,0 0 15,41-41-15,-83 41 16,1 0-16,0-82 16,82 82-1,-83-41-15,-40 41 0</inkml:trace>
  <inkml:trace contextRef="#ctx0" brushRef="#br0" timeOffset="166075.0111">13786 26261 0,'-82'-82'16,"82"41"-1,0 0 1,82 41 15,-41 0-15,-41 41-16,0 41 15,0 41-15,0-42 16,0 42-16,0 41 16,-123-41-1,123-83-15,-82 42 0,82-41 16,-41-41-16,41 41 15,0-82 17,0 0-17,0-41-15,0 42 16,82 40 0,0 0-1,0 40 1,-42 1-1,83 41-15,0 0 16,-41-82 0,0-41-1,-82 0-15,81 0 16,-81-41-16,0 42 16,82-1-16,-82-41 15,0 41-15,0 0 16,41 41 15,-41 82-15,0-41-16,0 0 15,0 40 1,0 1 0,82-82-16,-41 0 15,-41-41 1</inkml:trace>
  <inkml:trace contextRef="#ctx0" brushRef="#br0" timeOffset="166420.0239">14522 26138 0,'0'0'16,"-41"0"-16,41-41 109,0-41-77,0 123-1,0 0-31,0 0 16</inkml:trace>
  <inkml:trace contextRef="#ctx0" brushRef="#br0" timeOffset="166900.4913">15463 25238 0,'41'0'62,"81"0"-62,83-82 16,-82 82-16,-42 0 15,83-40 1,-123 40-16,41 0 16,-82-41-16</inkml:trace>
  <inkml:trace contextRef="#ctx0" brushRef="#br0" timeOffset="168768.6809">17304 24216 0,'0'0'0,"0"-82"15,0 164 32,0 40-47,41 1 16,-41-41-16,0 81 15,0-122 1,0 0-16,0 41 16</inkml:trace>
  <inkml:trace contextRef="#ctx0" brushRef="#br0" timeOffset="169083.0848">16976 25443 0,'-41'0'16,"123"0"31,0 0-47,0 0 16,0-82-16,0 82 0,-1 0 15,1 0-15,-41 0 16,0 0-1</inkml:trace>
  <inkml:trace contextRef="#ctx0" brushRef="#br0" timeOffset="169765.0158">16935 26097 0,'0'0'0,"0"-82"15,41 42 1,41 40 0,-41 0-16,0 0 15,41 81 1,-82 1-16,0 41 0,0 0 16,-41-1-16,41-40 15,-123 41-15,123-41 16,-82-41-16,82 40 15,-81-81 1,121-41 15,1 41-31,0 0 16,82-81 0,-82-1-16,41 82 15,-82-82-15,82 82 16,-82-82-16,40 82 15,-40-82-15,0 1 16,0-1 0,41 82-16,-41-41 15,0 82 32,0 41-47,0 122 16,0-122-1,0-41-15,82 41 16,-41-41-16,41-41 16,0 0-1,-82-41 1</inkml:trace>
  <inkml:trace contextRef="#ctx0" brushRef="#br0" timeOffset="169943.4128">17590 25688 0,'41'0'47</inkml:trace>
  <inkml:trace contextRef="#ctx0" brushRef="#br0" timeOffset="170464.957">18244 23602 0,'0'0'0,"0"-41"0,82 41 31,-82-41-31,41 41 15,0 0 1,41 0 0,-82 123-16,0-41 15,41 40-15,-41 1 16,0 327 0,0-204-16,0-1 15,0 123-15,0-122 16,0-1-16,0-81 0,0-1 15,0-40 1,0 0-16,82-1 0,-82 1 16,0-41-16,0 0 15,0 0-15,0-1 16,-41 1 0,0-82-1,-82 0 1,82 0-16,-82 0 15</inkml:trace>
  <inkml:trace contextRef="#ctx0" brushRef="#br0" timeOffset="171436.3163">12599 23766 0,'0'0'16,"-41"0"0,41-41-1,-40 41 17,-1 0-17,-41 0 1,-41 0-1,82 82 1,0-82-16,-41 40 0,1 42 16,40 0-1,41 0 1,0-41 0,0 41-16,0 204 15,0-122 1,0-1-16,0 42 15,0-42-15,0 1 16,0 0 0,82-1-16,-82-40 0,0-41 15,81 0-15,-81-1 0,0-40 16,0 41 0,0-41-16,0 0 15,0 41-15,0 40 16,0-81-16,0 41 15,0 0-15,0 0 16,41 122 0,-41-163-16,41 0 15,-41 41-15,82-82 16,-82 82-16,41-82 16,41 41-1,0-41 1</inkml:trace>
  <inkml:trace contextRef="#ctx0" brushRef="#br0" timeOffset="174815.3338">32112 4622 0,'0'0'16,"-82"82"-16,82-41 15,0 0-15,0 0 16,0 41-16,0-42 16,41-40-1,0 0 1,0 0-1,0 0 1,-41-81 0,0-42-16,0 82 15,0 0-15,0-41 16,-41 82 15,41 82-15,-82 41-16,82 0 15,0-1-15,0-40 16,0-41-16,0 0 16,82-41-1,-41 0 1,0 0-16,40 0 16,-40 0-16,-41-41 15,82-41-15</inkml:trace>
  <inkml:trace contextRef="#ctx0" brushRef="#br0" timeOffset="175178.2691">32685 4213 0,'0'0'0,"-41"0"0,41-82 0,0 1 16,0 40 0,0 82 46,0 40-62,0-40 16,0 0-16,0 41 15,0 0 1</inkml:trace>
  <inkml:trace contextRef="#ctx0" brushRef="#br0" timeOffset="175398.8836">32644 3681 0,'0'0'0,"0"-40"16,0-42-1,0 123 17,0 0-32,0-1 15,0 42-15</inkml:trace>
  <inkml:trace contextRef="#ctx0" brushRef="#br0" timeOffset="175682.7711">32889 3804 0,'0'0'0,"82"0"15,-82 82 32,0-41-47,0 0 16,0 81-1,0-81-15,0 0 16,0 41 0</inkml:trace>
  <inkml:trace contextRef="#ctx0" brushRef="#br0" timeOffset="175882.2792">33175 3845 0,'0'-41'0,"0"82"63,0 0-63,0 41 15,0 0 1,0-1-16,0-40 16,0 0-1</inkml:trace>
  <inkml:trace contextRef="#ctx0" brushRef="#br0" timeOffset="176100.5806">32930 3681 0,'41'0'31,"0"0"-31,0 0 16,0 0-16,40 0 15,-40 0-15,82-40 16</inkml:trace>
  <inkml:trace contextRef="#ctx0" brushRef="#br0" timeOffset="176401.3536">34362 4459 0,'0'0'0,"-82"0"0,123 0 31,41-41-15,81 41-1,-81 0-15,-41 0 16</inkml:trace>
  <inkml:trace contextRef="#ctx0" brushRef="#br0" timeOffset="176549.7071">34444 4663 0,'0'0'0,"81"0"47,42 0-47,-41 0 16</inkml:trace>
  <inkml:trace contextRef="#ctx0" brushRef="#br0" timeOffset="177128.6597">36734 4377 0,'-41'0'16,"41"-41"-1,-81 41 1,122 0 31,40 0-31,42 0-16,123 0 15,-124 0 1,-40 0-16,0-82 15,-41 82-15,41 0 16,-82-41 0,41 41 109</inkml:trace>
  <inkml:trace contextRef="#ctx0" brushRef="#br0" timeOffset="177480.4712">37880 3763 0,'0'0'0,"41"-82"16,-41 164 46,0 0-46,0 0-16,0 41 15,0-42-15,0 1 16,0-41-16,0 0 16,0 41-16,0-41 15,0 0 1</inkml:trace>
  <inkml:trace contextRef="#ctx0" brushRef="#br0" timeOffset="184116.6061">19431 24625 0,'122'0'47,"-40"0"-47,41 0 15,0 0-15,-1 0 16,-40 0-16</inkml:trace>
  <inkml:trace contextRef="#ctx0" brushRef="#br0" timeOffset="184266.585">19635 24911 0,'0'0'0,"82"0"47,41 0-32,40 0-15,1-41 16</inkml:trace>
  <inkml:trace contextRef="#ctx0" brushRef="#br0" timeOffset="185565.1579">22253 23929 0,'0'0'0,"-41"0"15,1 0-15,40 41 16,40-41 15,42 0-15,82 0-16,0 0 16,81-41-1,-122 41-15,-1-41 16</inkml:trace>
  <inkml:trace contextRef="#ctx0" brushRef="#br0" timeOffset="185817.2586">23481 23725 0,'0'-82'0,"0"0"15,0 41 16,0 123 1,0 0-32,0 0 15,0 122 1,0-122-16,-41 0 16,41 0-16,0-41 15,0 40-15</inkml:trace>
  <inkml:trace contextRef="#ctx0" brushRef="#br0" timeOffset="186035.4904">22703 24870 0,'41'0'31,"82"0"-15,0 0-16,-1-82 0,83 82 31,-123 0-31,0 0 0</inkml:trace>
  <inkml:trace contextRef="#ctx0" brushRef="#br0" timeOffset="186592.7658">22908 25361 0,'0'-82'31,"41"82"-31,41 0 16,-42 0-16,1 0 15,-41 82 1,0 0-16,0 0 16,0-1-16,-41 83 31,1-82-31,-42-41 0,41 0 16,82-41 46,41 0-62,-42 0 16,83-41-1,-82 41-15,-41-82 16,82 82-16,-82-41 16,41 41-1,-41-41-15,0 0 16,82-82-1,-82 83 1,0 80 31,0 42-47,0 0 16,0 41-16,0-82 15,0 0-15,0 40 16</inkml:trace>
  <inkml:trace contextRef="#ctx0" brushRef="#br0" timeOffset="186767.4724">23562 25279 0,'0'0'0,"0"41"47,41-41-47</inkml:trace>
  <inkml:trace contextRef="#ctx0" brushRef="#br0" timeOffset="187017.5654">24217 24543 0,'0'0'0,"41"0"46,41 0-30,-1 0-16,1-82 16,41 82-16,-82-41 15</inkml:trace>
  <inkml:trace contextRef="#ctx0" brushRef="#br0" timeOffset="187253.1715">25199 23888 0,'0'0'0,"-41"123"47,41-41-31,0 41-16,0-42 15,-41 1-15,41 0 16,0 0 0,0 0-16,-82-1 15</inkml:trace>
  <inkml:trace contextRef="#ctx0" brushRef="#br0" timeOffset="187463.3386">24708 24829 0,'0'0'0,"41"0"31,40-41-31,124 41 16,-123 0-1,-41 0-15,41 0 16,-42 0-16</inkml:trace>
  <inkml:trace contextRef="#ctx0" brushRef="#br0" timeOffset="188071.5448">24953 25565 0,'0'-81'16,"82"-1"0,-41 82-16,0-41 15,41 41 1,-82 41 0,0 0-16,0 0 15,0 40-15,0 1 0,-41 0 16,0 0-1,-41 0-15,82-41 0,-82 0 16,82 40 0,41-81 15,82 0-15,-82-41-16,0 41 15,40-40-15,-40 40 16,-41-41-1,41 41 1,-41-82-16,82 41 16,-82 0-1,0-41 1,41 82 0,-41 41 46,0 0-62,0 0 16,0 41-1,0 0-15,0-1 16,0-40 0,0-82 15</inkml:trace>
  <inkml:trace contextRef="#ctx0" brushRef="#br0" timeOffset="188234.1017">25526 25361 0</inkml:trace>
  <inkml:trace contextRef="#ctx0" brushRef="#br0" timeOffset="188488.7378">26385 24584 0,'41'0'31,"82"-82"-16,-42 82-15,-40 0 0,0 0 16</inkml:trace>
  <inkml:trace contextRef="#ctx0" brushRef="#br0" timeOffset="188633.8367">26426 24870 0,'82'0'16,"-1"0"0,1 0-16,0-123 15</inkml:trace>
  <inkml:trace contextRef="#ctx0" brushRef="#br0" timeOffset="189023.4449">27244 24420 0,'0'0'0,"41"0"78,82 0-62,-82 0-16,-1 0 0,1 0 31,82 0-31</inkml:trace>
  <inkml:trace contextRef="#ctx0" brushRef="#br0" timeOffset="189405.5842">27858 24011 0,'0'-41'16,"81"-41"-1,1 41 1,-41 41-1,41 0 1,-82 82-16,0-41 16,0 41-16,0 204 31,-82-204-31,41-41 16,41 0-16,-82-41 15,82 82-15,82-82 47,0 0-31,0 0-16,41-41 15,-83 41-15,42-82 32</inkml:trace>
  <inkml:trace contextRef="#ctx0" brushRef="#br0" timeOffset="189682.6436">27612 25156 0,'164'0'47,"40"-40"-32,-81 40-15,41-41 16,-123 41 0,81 0-1</inkml:trace>
  <inkml:trace contextRef="#ctx0" brushRef="#br0" timeOffset="190282.8251">27735 25647 0,'0'-41'31,"0"-40"-15,82 81-16,-41 0 15,-1 0-15,42 0 16,0 81 0,-82-40-16,0 0 15,0 0-15,0 82 16,-41-41-16,0-41 15,-41 40-15,42-40 0,-1 41 32,-41-41-32,123-41 47,41 0-47,-42 0 15,83 0 1,-123-82-16,82 82 15,-82-82-15,41 82 16,-41-41-16,41 1 16,-41-42-1,82 82-15,-82 41 47,0 81-31,-41 1-16,41 41 31,0-83-31,0-40 0,41 82 16,40-123-1,-81-41 1,41-41-16,-41-40 16</inkml:trace>
  <inkml:trace contextRef="#ctx0" brushRef="#br0" timeOffset="190506.9784">28389 25361 0,'82'0'47,"-82"41"-31,0 0-1</inkml:trace>
  <inkml:trace contextRef="#ctx0" brushRef="#br0" timeOffset="190858.2984">28144 25361 0,'-41'0'31,"41"41"-31,-123 41 16,1 81 0,81 1-16,-41-41 15,41-42-15,-41 1 16,82 0-16,-82 0 15,82-41-15,0 41 16,-41-82-16</inkml:trace>
  <inkml:trace contextRef="#ctx0" brushRef="#br0" timeOffset="191242.9357">28430 23929 0,'0'82'47,"-41"0"-32,-40 0-15,40 0 16,-41 81-16,0-40 15,-41 81 1,82-81-16,41-41 16,-81-82-16</inkml:trace>
  <inkml:trace contextRef="#ctx0" brushRef="#br0" timeOffset="191744.7064">29330 24461 0,'0'0'0,"0"-41"16,0 0-1,41 41 1,-41 82 31,-82 0-47,1 0 16,40 40-16,-41-40 15,41-41-15,-41 82 16,82-41-1,-41-82 1,41 41-16</inkml:trace>
  <inkml:trace contextRef="#ctx0" brushRef="#br0" timeOffset="191985.4596">28880 24502 0,'0'0'0,"123"0"63,-41 123-48,-82-82-15,82 40 16,-82-40-16,41 41 15,-41-41-15,0 0 16,81 41 0</inkml:trace>
  <inkml:trace contextRef="#ctx0" brushRef="#br0" timeOffset="192294.0631">29698 24420 0,'0'0'0,"0"-41"16,0 82 46,0 41-62,0 0 16,0 40-16,0-81 16,0 0-1,0 0-15,0 41 0,0-41 16,41-41 0</inkml:trace>
  <inkml:trace contextRef="#ctx0" brushRef="#br0" timeOffset="192532.0206">29821 23643 0,'0'-41'15,"0"82"48,0 0-63</inkml:trace>
  <inkml:trace contextRef="#ctx0" brushRef="#br0" timeOffset="195872.3454">29330 25402 0,'-82'0'0,"42"0"16,80 0 62,42 0-62,0-82-16,41 82 15,-41-41-15,-1 41 16,-40 0-16,41-41 15,-41 41-15,0 0 0,41 0 32</inkml:trace>
  <inkml:trace contextRef="#ctx0" brushRef="#br0" timeOffset="196210.5458">29453 25811 0,'0'41'62,"0"41"-62,0-41 16,0-1-16,-82 42 15,82-41-15,0 0 16,0 0 0,82-41 15,-41 0-16</inkml:trace>
  <inkml:trace contextRef="#ctx0" brushRef="#br0" timeOffset="196459.6491">29412 25565 0,'0'-40'15,"41"40"48,0 0-48</inkml:trace>
  <inkml:trace contextRef="#ctx0" brushRef="#br0" timeOffset="197524.4202">28389 26384 0</inkml:trace>
  <inkml:trace contextRef="#ctx0" brushRef="#br0" timeOffset="198451.8137">31171 25238 0,'-41'0'0,"41"-41"16,82 41 47,0 0-63,-41 0 15,40 0-15,-40 0 16,0 0-16</inkml:trace>
  <inkml:trace contextRef="#ctx0" brushRef="#br0" timeOffset="198620.0113">31130 25484 0,'41'0'31,"0"0"-16,0 0-15,41 0 16,40 0-16,-81 0 16</inkml:trace>
  <inkml:trace contextRef="#ctx0" brushRef="#br0" timeOffset="199018.9233">32071 24993 0,'41'0'15,"-41"-41"-15,0 0 32,0 0-1,82 41-16,-82 82 32,0 0-47,0 0 0,0-1 16,0-40-16,0 41 16,0-41-16,0 0 15,0 0-15,0 41 31,82-82 1,-42-82-17,-40 0-15</inkml:trace>
  <inkml:trace contextRef="#ctx0" brushRef="#br0" timeOffset="199335.2886">32194 24461 0,'0'82'31,"41"-82"0,-41-41-15,41-82 0,-41 82-16,0 0 0,0 1 15,0-42 1,-41 123 0,41 0-16,-82 40 15,82 1-15,0 0 16,0 0-16,0-41 15</inkml:trace>
  <inkml:trace contextRef="#ctx0" brushRef="#br0" timeOffset="199766.3724">32603 26670 0,'0'0'0,"-123"-41"0,82 41 16,-41 0 0,1 0-1,40 0 1,82 0 46,81 0-62,42 0 16,40-82-16,-122 82 16,-41 0-1,41 0-15</inkml:trace>
  <inkml:trace contextRef="#ctx0" brushRef="#br0" timeOffset="199954.0159">32357 26874 0,'0'0'0,"41"0"47,82 0-47,0 0 15,-1 0-15,-40-40 16,0 40-1</inkml:trace>
  <inkml:trace contextRef="#ctx0" brushRef="#br0" timeOffset="205549.4196">17467 6177 0,'0'0'0,"0"-123"0,0 82 16,0 0-1,0 123 48,0 0-48,0 40-15,-41 206 16,41-124 0,0-40-16,0 40 0,0 42 15,-81-83-15,40 165 16,41-247 0,-82 124-16,82-82 15,-41-42-15,41 1 16,0 0-16,0-41 15,0 82 1,-82-82-16,82 0 0,0 40 16,0 1-1,0-41 17,-41-41 14,0 0 1,41-41-31,-82-41 0,82 1-16,0-1 15,-40 41-15,40 0 16,-82 41-16,82-123 15,-41 82 1,41 0 0,0 123 31,0 0-32,0 0-15,0 41 16,82-1-16,-82-40 15,81 41-15,-40-41 16,0-1 0,41-81-1,-41 0 1,41-81 0,-82 40-16,123 0 15,-123-41 1,0 41-1,0-41-15,0 41 16,40 123 47</inkml:trace>
  <inkml:trace contextRef="#ctx0" brushRef="#br0" timeOffset="207183.4254">47984 10144 0,'0'0'0,"-41"0"15,0 0 1,205 0 78,163-81-94,-41 81 0,1 0 15,-42 0-15,82-82 16,-204 82 0,0 0-16,-1-41 15,-40 41-15</inkml:trace>
  <inkml:trace contextRef="#ctx0" brushRef="#br0" timeOffset="207498.3106">47779 10676 0,'0'0'0,"-82"0"16,1 0-16,122 0 31,81 0-16,124 0-15,81 0 16,327 0 0,-367-123-16,-124 123 0</inkml:trace>
  <inkml:trace contextRef="#ctx0" brushRef="#br0" timeOffset="212603.3689">4173 15135 0,'-82'-41'31,"123"123"63,-41-41-79,81-1 1,-40-40-1,82 0 1,-41 0-16,0 0 16,81 0-16,205-204 15,-163 81 1,-41 1-16,81-42 16,82-41-16,-81 42 15,-1-1-15,-81 1 16,40-1-1,-122 123-15,-41 123 94,-41 0-94,0-1 16,0 1-16,0-41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18:55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25362 19389 0</inkml:trace>
  <inkml:trace contextRef="#ctx0" brushRef="#br0" timeOffset="61413.1521">10636 7608 0,'0'-41'32,"0"82"61,0 0-93,0 82 16,0 0-16,0-42 0,0 42 31,0-82-31,0 41 0,0-41 16,0 0-16,0 0 15,41-41 17,-41 81-17,0-122 63,0 1-62,-41 40 109,41-41-94,-82 41-31,41 0 32,41-41-17,-41 41-15,41-82 31,-41 82-15,41-41 0,-82 41-1,82-41 1,0 82 109,0 0-125,41 41 16,0 0-1,41-42 1,-41 42-1,0-82 1,41 0 0,-41 0-1,0 0 1,40 0 0,-81-41-1,41 0-15,-41 1 31,41-42-15,-41 123 47</inkml:trace>
  <inkml:trace contextRef="#ctx0" brushRef="#br0" timeOffset="69998.4029">29167 1963 0,'0'0'0,"0"-81"0,0-1 16,0 0-16,0 41 15,0-41-15,0 41 16,0 164 15,0 82-15,0 40-16,0 41 16,0-122-16,0 0 15,0 40 1,41-163-16,-1 41 15,42-82 1,0 0-16,-41-41 16,41 41-1,-41-123-15,-41 82 0,81-40 16,-81-1-16,82-41 16,-82 41-16,41 41 15,-41 0-15,82 41 16,-41 0 15,-41 41-15,41 41-1,-41-41 1,82-41-16,-164 0 78,82-41-62,-82 41-16,41-82 15,0 82 1,-41 41 0,82 41-16,-41 0 15,41 0-15,0-41 16,0 40-16,0 1 15,41-82 17,41 0-17,0 0 1,-82-123 0,41 83-1,-41-1-15,0-41 0,41 41 16,-41 0-16,0-41 15,0 164 17,82 41-17,-82-82-15,0 0 16,0 40-16,0-40 16,41-41-16,40 0 15,1 0 1,-41-41-1,41-81 1,-82 81 0,41 41-16,-41-82 15,41 82 17,-41 41-1,0 41-16,41-82 1,40 0 15,-81-41-31,41 41 16,0 0 0,-41 41-1,123 0 1,-82-41-16,0 0 15,0 0-15,81 0 16,-40 0 0,-82-41-1</inkml:trace>
  <inkml:trace contextRef="#ctx0" brushRef="#br0" timeOffset="70229.7645">28921 2086 0,'0'0'0,"82"0"46,82 0-46,81 0 16,-40 41-16,40-41 16,-122 0-16</inkml:trace>
  <inkml:trace contextRef="#ctx0" brushRef="#br0" timeOffset="70567.7623">31457 1923 0,'0'0'0,"0"-82"0,0 0 31,-41 205 0,41 40-15,-81 42-16,81 122 15,0-163 1,0-42-16,0 1 16,163-41-16,-122-41 15,82 41 1,-41-123-1</inkml:trace>
  <inkml:trace contextRef="#ctx0" brushRef="#br0" timeOffset="71026.49">32071 2413 0,'0'0'0,"0"-81"0,0-1 16,0 204 31,0 1-32,-41-41-15,41 0 16,0 0-16,0-41 0,-41 40 16,41-40-1,0-82 32,0-40-31,0-42-16,41-41 15,-41-40-15,0 40 16,41 41-16,-41 82 16,41 41-1,82 82 1,-123 0-1,0 41-15,41 40 0,-41-81 16,0 0 0,0 41-16,0-82 0,0 0 15,0 40-15,0-40 32</inkml:trace>
  <inkml:trace contextRef="#ctx0" brushRef="#br0" timeOffset="71204.8664">31948 2495 0,'0'0'0,"82"0"47,41 0-47,-41 0 16,-41 0-16,40 0 15,1 0-15</inkml:trace>
  <inkml:trace contextRef="#ctx0" brushRef="#br0" timeOffset="71454.2363">33298 2577 0,'0'0'0,"82"0"31,0 0-15,-41 0-16,0 0 16,40 0-16,-40 0 15,0 0-15,41 0 16,-41 0-16,-41-41 15</inkml:trace>
  <inkml:trace contextRef="#ctx0" brushRef="#br0" timeOffset="71687.0668">33707 2332 0,'0'0'0,"0"-41"16,-41 41-1,41 41 32,0 40-47,0 42 16,0-41-16,0 0 16,0 0-16,0-42 15,0 42-15</inkml:trace>
  <inkml:trace contextRef="#ctx0" brushRef="#br0" timeOffset="72323.0465">34607 2332 0,'0'0'0,"0"-41"16,0 82 31,0 40-47,0-40 15,0 41-15,-41 41 0,41-82 16,0 0 0,-41 40-16,41 1 15,0-123 32,0-40-31,0-83-16,0-82 15,0 124 1,82 40-16,-82 41 16,41 41-1,0 0 1,-41 123 15,0-82-31,0 40 0,0 1 16,0 0-1,-41-82 1,41 41 0,41-41-1,41 0 1,-41 0-16,81 82 15,-81-82 1,-41 41-16,41 0 16,-41 40-1,-41-81 1,0 123-16,-40-123 0,40 41 16,0-41-1,-41 0 1,41 0-16,41-82 15</inkml:trace>
  <inkml:trace contextRef="#ctx0" brushRef="#br0" timeOffset="72577.7819">35180 1923 0,'0'0'0,"41"0"0,0 0 16,81 0 0,-81 81-16,41 42 15,-82-41-15,0 0 16,0 40-16,-41 83 31,41-123-31,-122 40 0,40-40 16,82-41-16</inkml:trace>
  <inkml:trace contextRef="#ctx0" brushRef="#br0" timeOffset="72766.2801">36244 2454 0,'81'0'15,"-40"0"1,0 0-16,82 0 16,-82 0-16,0 0 15</inkml:trace>
  <inkml:trace contextRef="#ctx0" brushRef="#br0" timeOffset="72902.9622">36366 2618 0,'-82'0'16,"82"41"0,41-41-1,41 0-15,41 0 0,-82 0 16</inkml:trace>
  <inkml:trace contextRef="#ctx0" brushRef="#br0" timeOffset="74303.4721">39680 1636 0,'0'0'15,"0"-41"-15,0-41 0,0 42 16,0-1-16,0-41 15,0 205 17,0-1-17,0 42-15,0 40 0,0-81 16,0 82 0,0-164-16,0-1 15,41 42 1,40-82-1,-40 0-15,41-41 16,-82 0-16,82-40 16,-82-1-16,41 0 15,-41 0-15,82 41 16,-41-40 0,40 81-1,-81 40 1,41-40-16,-41 82 15,41 41 1,-41-82 0,0-82 31,0-41-47,0 41 15,0 0-15,-82-40 16,1 81-1,40 0 1,41 40-16,-82 42 16,82 0-16,0 0 15,0-41-15,0 41 16,0-42 0,41-40-16,0 0 15,40-40 1,1-83-1,-82 82 1,82-41-16,-82 0 16,0 1-1,0 121 1,0 1 0,0 41-16,0-41 15,0 41 1,41-82-16,-41 82 15,41-82-15,0 0 16,82 0 0,-123-41-16,81-82 15,-81 82 1,41 41-16,-41-41 16,41 41 15,-41 82-16,0 0 1,82-82 0,-41 0 15,0-41-15,-41 0-16,41 41 15,41 82 48,-1-82-48,-40 0 1,41 0 0,41 0-1,-123-41 1</inkml:trace>
  <inkml:trace contextRef="#ctx0" brushRef="#br0" timeOffset="74519.4527">39393 1677 0,'0'0'0,"41"0"32,82 0-32,41 0 15,81 0-15,0 41 16,-81-41-16,0 0 0</inkml:trace>
  <inkml:trace contextRef="#ctx0" brushRef="#br0" timeOffset="75016.2603">42093 1554 0,'0'-41'16,"-41"41"15,-81 41-15,122 82-16,-41 0 15,41 0-15,-82-42 16,82 1-16,0 41 31,0-82-31,82-82 47,-82 0-47,81-41 16,1-122-1,-82-1-15,41 1 16,-41 81-16,82 123 16,-82-82-16,82 164 15,-82 0 1,82 40-16,-82 1 15,0-41-15,0 122 16,0-122 0,41 41-16,-41-41 15,81-41-15</inkml:trace>
  <inkml:trace contextRef="#ctx0" brushRef="#br0" timeOffset="75195.5621">41889 1800 0,'122'0'47,"1"0"-47,0 0 16,0 0-16,-42 0 15</inkml:trace>
  <inkml:trace contextRef="#ctx0" brushRef="#br0" timeOffset="75419.1452">43075 1923 0,'-41'0'0,"82"0"31,41 0-31,40 0 16,42 0-16,-41 0 16,-41 0-16,-1 0 15</inkml:trace>
  <inkml:trace contextRef="#ctx0" brushRef="#br0" timeOffset="76570.3685">44016 1554 0,'0'0'15,"0"-81"-15,0 40 16,0 122 31,0 1-32,0 41-15,0-41 0,0 41 16,0 40 0,0-122-16,0 41 15,82-82 16,-1 0-15,-81-41-16,82 0 16,-82-41-16,82-81 15,0 122 1,-41 82 31,-41 40-47,0-40 15,0 0 1,0-82 47,0-40-48,0 40-15,-41 41 16,-41 0-1,0 41 1,82 40-16,-82 1 16,82-41-16,0 0 15,0 82 1,0-82 0,123-41-1,-82 0 1,-41-123-1,41 82-15,-41 0 16,82-82 0,-82 205 31,0-41-32,0 0-15,0 41 16,41 0-1,0-82 17,40 0-32,-81-41 15,0-41-15,82-41 32,-41 123-32,-41-82 0,0 123 46,0 41-46,0 0 16,0-41 0,82-41 31,0 0-32,0-123 1,-82 164 31,40 0-32,-40 0 1,82-41 0,0 0-1,0 0 1,-41 0-1</inkml:trace>
  <inkml:trace contextRef="#ctx0" brushRef="#br0" timeOffset="76845.2663">45529 1677 0,'0'0'0,"0"41"47,0 41-31,0 0-16,0-41 0,0 81 31,-81-81-31,81 41 16,0-41-1,-41-41 1</inkml:trace>
  <inkml:trace contextRef="#ctx0" brushRef="#br0" timeOffset="77266.5324">45407 1554 0,'0'0'0,"0"-81"15,81 81-15,-40 0 16,41 0 0,-41 0-16,-41 40 15,82 42 1,-82-41 0,0 41-16,-41-82 0,0 123 15,-41-82-15,41-41 16,0 41-1,82-41 32,0 0-47,-41 81 0,82-81 16,-41 0 0,-41 41-16,41-41 0,-41 41 15,0 41 1,0-41-1,0 0 1,-164-41-16,123 0 16,-40 0-16,40 82 15,0-82-15,-82 0 16</inkml:trace>
  <inkml:trace contextRef="#ctx0" brushRef="#br0" timeOffset="77512.9956">43934 1473 0,'0'0'0,"82"0"31,41 0-15,40 0-16,42 0 15,-42 0-15,42 0 16,-164 0-16</inkml:trace>
  <inkml:trace contextRef="#ctx0" brushRef="#br0" timeOffset="78103.4988">41520 2618 0,'0'0'15,"-122"0"-15,40 0 0,0 0 16,0 0-16,41-41 15,1 41-15,-42 0 16,41 0 0,245 0 31,124 0-47,122 0 0,81 0 15,124 0-15,40 0 16,-81 41-16,-82-41 15,-82 0-15,81 0 16,-367 0 0,-123 0-16,0-82 15,41 82 1,-164 41 46,0-41-46,0 0-16,-40 0 16</inkml:trace>
  <inkml:trace contextRef="#ctx0" brushRef="#br0" timeOffset="79798.8264">40252 3354 0,'0'0'0,"0"-41"16,0 123 15,0 41-15,0 40-16,0 1 0,82 0 16,-82-42-1,0 1-15,0-82 0</inkml:trace>
  <inkml:trace contextRef="#ctx0" brushRef="#br0" timeOffset="81479.8749">42339 3681 0,'0'0'0,"0"-81"0,0-1 16,0 41 15,0 82-16,0 41 1,0-1-16,0 42 16,0 0-16,0 0 15,0-42-15,0-40 16,0 41 0,41-82-16,40 0 15,1 0 1,-41 0-16,-41-41 15,82-41-15,-82 41 16,82-40-16,-82 40 16,122 41-16,-122-123 0,41 123 15,-41 41 1,41-41 0,-41 41-1,0 0-15,0 41 16,0-123 46,0-41-46,-122 41-16,40-41 16,41 82-1,-41 82 1,82 0-16,0-41 15,0 0-15,-41 40 16,41 1 0,82-82-1,-41 0 1,41-41 0,-82-41-1,81 42-15,-81-42 16,82 41-16,-82 123 62,0-1-62,0-40 16,82-41 0,-41 0-1,41 0 1,0-41 15,-42 41 0,42 41 1,-41-41-17,0 0 1,0 0-1,82 0 1,-82 0 0,0 0 31,81 82-16,-40-82-16,0 0 1,41-41 0</inkml:trace>
  <inkml:trace contextRef="#ctx0" brushRef="#br0" timeOffset="81945.7512">44261 3518 0,'0'0'0,"0"82"47,0-1-47,0 1 15,0 123 1,-41-83-16,41-81 15,-41 0-15,41 41 16,0-123 31,0-82-47,41 1 16,-41-1-16,41-41 15,41-81 1,-82 163-1,41 82 1,-41 41-16,0 0 0,0 41 16,0 163-1,0-163-15,0 41 16,0-41-16,0-1 16,0-40-16,0 0 15,0 41 1</inkml:trace>
  <inkml:trace contextRef="#ctx0" brushRef="#br0" timeOffset="82134.0151">43934 3804 0,'0'0'0,"82"0"31,41 0-15,-42 0-16,-40 0 16,0 0-16,41 0 15,-41 0 1</inkml:trace>
  <inkml:trace contextRef="#ctx0" brushRef="#br0" timeOffset="82409.1602">42216 3927 0,'0'0'15,"-82"0"-15,-41-41 16,42 41-1,203-82 17,42 82-17,81 0-15,-40 0 16,40-41-16,246 41 16,-245 0-16</inkml:trace>
  <inkml:trace contextRef="#ctx0" brushRef="#br0" timeOffset="83639.7452">45652 3518 0,'0'0'0,"0"-41"0,0-41 15,0 41 1,0 82 15,0 41-15,0 41-16,0 163 15,0-163 1,0-1-16,0-40 16,0-41-16,0 41 15,0-41 1,41-41-16,82-41 16,-82 0-1,0 0-15,40-82 16,-81 42-1,123-1-15,-123 0 0,82 82 16,-41 0 0,-41 41-1,41 41 1,-41 40 0,82-81-1,-82-163 48,-82 40-48,41 41-15,-41 41 32,82 82-32,-82-41 15,82 40-15,0-40 16,0 41-16,0 0 15,41-82 32,41-41-31,0-41 0,-82 41-16,0 0 0,0 82 46,0 0-30,41 41 0,-41-41-1,81-41 1,-40 0 0,0 0-1,41-82 1,-41 0-1,-41 164 32,0 0-47,82-82 16,-82 41-16,41-41 47,40 0-32,-40-82 17,-41 123 30,82-41-62,-82 41 16,41-41-1,0 0 1,0 0 0,-41-41-1,82 41 1,-82-82-16</inkml:trace>
  <inkml:trace contextRef="#ctx0" brushRef="#br0" timeOffset="83874.1371">47166 3722 0,'0'0'0,"0"-41"16,41 41-1,-41 82 17,0 0-32,0 41 15,0 122 1,0-163-16,0-41 15,0 41 1</inkml:trace>
  <inkml:trace contextRef="#ctx0" brushRef="#br0" timeOffset="84286.2891">47207 3722 0,'0'0'0,"81"0"47,-40 0-47,0 0 15,41 0 1,-41 0 0,-41 41-1,0 41-15,-41 0 16,-41 0-1,82-41-15,-41-41 16,82 0 15,0 0-31,-41 81 16,41-81-16,82 41 16,-82-41-1,-41 41-15,0 41 31,0 41-15,-41-123 0,0 0-16,-41 41 15,41-41-15,-41 0 16,-40 41 0,81-41-1</inkml:trace>
  <inkml:trace contextRef="#ctx0" brushRef="#br0" timeOffset="84554.1377">45448 3763 0,'0'0'0,"0"-41"0,81 41 15,1 0 1,123 0-16,-1 0 16,42 0-16,-124 41 15,-40-41-15</inkml:trace>
  <inkml:trace contextRef="#ctx0" brushRef="#br0" timeOffset="85007.8556">43034 5563 0,'0'0'0,"-82"0"16,0 0-1,328 0 32,-42-41-47,205 41 0,1 0 16,80 0-16,-40-82 16,164 82-16,-205 0 15,82 41-15,286-41 16,-490 0-1,-124 0-15,-81 0 16,-164 0 31</inkml:trace>
  <inkml:trace contextRef="#ctx0" brushRef="#br0" timeOffset="85319.2355">42502 5563 0,'0'0'0,"-122"-41"16,81 41-16,163 0 31,83 0-31,777 41 16,-451-41-16,42 0 15,-82 82 1,-123-82-16,-41 0 0,-163 0 16,-82 0-16,0 0 31</inkml:trace>
  <inkml:trace contextRef="#ctx0" brushRef="#br0" timeOffset="88860.7255">33175 3354 0,'82'82'1203,"-41"-82"-1187,0 0-16,0 0 16,82 0-16</inkml:trace>
  <inkml:trace contextRef="#ctx0" brushRef="#br0" timeOffset="91606.2771">40948 4500 0,'-82'0'2016,"0"0"-2001,82 40 1,-41-40-16,41 41 15,0-82 1</inkml:trace>
  <inkml:trace contextRef="#ctx0" brushRef="#br0" timeOffset="92850.1388">43157 1636 0,'0'-41'31,"0"82"63,0 41-94,0 0 0,0 0 16,0 40-16,0 42 31,0-82-31,0-41 0,0 0 16,0 40-1,-41-81-15</inkml:trace>
  <inkml:trace contextRef="#ctx0" brushRef="#br0" timeOffset="110906.1957">18940 9244 0,'0'0'0,"0"-81"16,-41 40-1,41 0 1,-82 41-16,82-41 16,-41 41-1,-41 41 16,82 82-31,0-1 16,0 1-16,0 0 16,0-41-16,0-42 15,0 1-15,41-41 16,-41 123-16,41-123 16,41 0-1,0 0 1,-41 0-16,41 0 15,-82-82-15,81 82 16,-81-82-16,82 42 16,-41-83-1,-41 82-15,0-41 16,0 0 0,0 164 15,0-41-16,0 41-15,0 0 16,0-41-16,0 40 16,0 1-1,41-82 1,0 0-16,123 0 16,-83 0-16,-40-41 15,41 41-15,-41-82 16,-41 42-16,82-83 31,-82 82-31,0 0 0,0-41 16,-82 41-16,41 41 15,0-82-15,-82 82 16,42 41 0,81 82-1,-41-41-15,41 0 16,0-41-16,0 0 15,0 81 1,41-122-16,0 0 16,40 0-16,1 0 15,-41 0-15,41 0 16,0 0-16,81-82 16,-122 1-1,41-1 1,-82 0-1,0 0 1,0 41 15,0 82 1,0 0-32,0 0 15,0 0-15,0 41 0,0-41 16,82 81-1,-41-81-15,-41 41 16,0-41 0,0 0-1,-41-41 17</inkml:trace>
  <inkml:trace contextRef="#ctx0" brushRef="#br0" timeOffset="111368.9128">20617 9449 0,'41'0'46,"0"0"-30,-41 41 0,0 123-1,0-124 1,0 1-16,0 41 16,0-123 30,82 0-30,-82 0-16,82-40 16,-82 40-1,40-41-15,-40 41 0,0 0 16,0 82 15,0 41-15,0 0-16,0-1 15,0 42-15,0-41 16,0-41-16,0 82 16</inkml:trace>
  <inkml:trace contextRef="#ctx0" brushRef="#br0" timeOffset="111639.7409">22008 9858 0,'-41'0'0,"164"0"31,-1 0-15,42 0-16,-41-82 15,-41 82-15</inkml:trace>
  <inkml:trace contextRef="#ctx0" brushRef="#br0" timeOffset="112592.5866">23562 9326 0,'0'0'15,"0"-82"-15,-41 1 16,-40 81 15,81 41-15,-41-1-16,41 83 15,0-41 1,0-41-16,0 0 16,0 41-16,163-41 0,-81 81 15,-82-81 1,-123-41 46,42 0-62,40-41 16,0 0-16,-41 0 16,41-40-1,41 203 32,82-122-47,-82 41 16,82-41-16,-41 0 0,40 0 15,-40 0-15,0 0 16,41 0-16,-41 0 16,41 0-1,-82-122-15,0 81 16,41 0-16,-41-41 15,0 123 32,0 0-47,0 81 16,0-81 0,82-41-16,-1 0 31,-40 0-31,0 0 15,-41-81 1,82 81-16,-82-41 16,41 41 15,0 0 0,-41 81-15,82-81-1,-1 0-15,-81-40 16,41 40 0,-41-41-16,82 41 31,-41 0-15,123 41 15,-123-41-31,40 0 15,-81-41 1</inkml:trace>
  <inkml:trace contextRef="#ctx0" brushRef="#br0" timeOffset="112728.3613">24544 9122 0,'0'0'0,"82"0"47</inkml:trace>
  <inkml:trace contextRef="#ctx0" brushRef="#br0" timeOffset="113138.9677">24871 9244 0,'41'0'0,"0"0"16,0 0-1,-41 41 1,0 123 0,0-123-1,0 41 1,0 0-1,41-164 17,41-41-17,-82 41 1,82 0-16,-82 1 16,0 40-16,0 122 31,0 1-16,0 82 1,0-123-16,41 41 16,-1-41-16,42 40 15,-41-81-15</inkml:trace>
  <inkml:trace contextRef="#ctx0" brushRef="#br0" timeOffset="113717.5497">19267 10758 0,'0'0'0,"-82"0"16,1 0-16,-1 0 0,0 0 15,0 0 1,41 0-1,-41 0-15,41 0 16,164 0 31,41 0-31,122-41-16,82 41 15,82 0-15,41 0 16,164 0-16,163-123 15,82 123-15,-82 0 0,-204-81 16,163 81 0,-614-82-16,-81 82 15,0-41-15,-41-41 32,-82 123 14,-41 0-46,-41 41 16,-40-82-16</inkml:trace>
  <inkml:trace contextRef="#ctx0" brushRef="#br0" timeOffset="114824.0617">20085 11412 0,'0'0'0,"0"-122"15,0 40 1,0 41 0,-122 41-1,81 0-15,0 41 16,41 41-16,-82 40 15,82 83-15,0-82 16,0-42-16,41 42 16,82-123-1,-42 0 1,-40 0-16,41 0 16,0 0-16,0 0 15,-41-41-15,-41-41 0,81 42 16,-81-42-16,0-41 15,0 41-15,0 0 16,0 42 0,0 121 15,0 42-31,0 0 16,0 81-1,0-163-15,0 41 16,41-82-1,41 0-15,0-41 16,-82 0 0,82-41-16,-82 41 15,0-40-15,0-1 16,0 0-16,0-82 16,0 124-1,-41-1-15,-82 41 16,41 81-1,82 1 1,-81 41-16,81 0 16,0-1-16,0-40 15,40 0-15,42-41 16,-41-41-16,123 0 31,-82 0-31,-41-82 16,-1 41-16,42 0 15,-41-41-15,-41 42 16,82-42-16,-82 0 16,0 41-16,0 0 15,-41 41 17,41 41-17,0 41-15,0 0 16,0-41-16,0 40 15,0-40-15,0 0 16,41 41-16,-41 0 16,0-41-1,-41 41 17,0-123-17</inkml:trace>
  <inkml:trace contextRef="#ctx0" brushRef="#br0" timeOffset="115196.9339">21435 11699 0,'0'0'0,"82"0"15,0 0 1,-82 122-1,0-40 1,0-41 0,0 0-16,0 41 15,41-82 17,-41-82-17,82 82-15,-82-123 16,40 82-16,-40 1 15,0-1-15,0 122 47,0-40-31,0 0-16,0 0 16,0 41-16,123 0 15,-41-82 1,0 0-16,0 0 15</inkml:trace>
  <inkml:trace contextRef="#ctx0" brushRef="#br0" timeOffset="115351.6284">22417 11781 0,'82'-41'16,"-41"41"-16,0 0 15,40 0-15,1 0 16,41 0-16,-82-82 16</inkml:trace>
  <inkml:trace contextRef="#ctx0" brushRef="#br0" timeOffset="115570.1921">22581 11412 0,'0'0'0,"0"41"47,41 41-47,-41 0 16,40 122-1,-40-122-15,0 0 16,82-41-16</inkml:trace>
  <inkml:trace contextRef="#ctx0" brushRef="#br0" timeOffset="116499.7929">23808 11208 0,'0'0'0,"0"-41"15,-41 41 1,41 41 0,-41 0-16,41 41 15,0-1-15,0-40 0,0 0 16,0 41-1,82 0-15,0-41 16,-82 41 0,0-42 15,-41-40-15,-82 0-1,0-40 1,82-83-1,41 82 1,0 82 15,0 41-31,82-41 16,-41 40-16,41 1 31,41-82-31,-42 0 16,-81-82-1,82 1-15,-82 40 16,41 0-16,-41-41 16,0 0-16,82 41 15,-82 0 1,0 82 15,0 0-31,0 41 16,0 0-1,41-41 1,41-41 0,-41 0-16,0-82 31,-41 0-15,81 82-16,-40 0 46,0 0-14,0 0-1,41 0-15,-41 0 15,-41-41-31,41 41 15,40 0 1,-40 0 0,-41-41-16,0-81 15</inkml:trace>
  <inkml:trace contextRef="#ctx0" brushRef="#br0" timeOffset="116641.4702">24503 11003 0,'41'0'15,"0"82"1</inkml:trace>
  <inkml:trace contextRef="#ctx0" brushRef="#br0" timeOffset="117062.0349">24994 11085 0,'41'0'0,"-41"41"16,41 0-1,-41 41-15,0 0 16,0-41 0,82-41 31,-41-82-32,-41 0 1,81 0-1,-81 164 17,0 0-32,0 0 15,0 40 1,0-40 0,41-82-1,0 0-15,-41-82 16</inkml:trace>
  <inkml:trace contextRef="#ctx0" brushRef="#br0" timeOffset="150583.2972">17754 8795 0,'0'0'0,"0"-82"15,-82-82 1,41 123 0,0 41-1,-41 0 1,82 41 0,0 41-16,-41 122 15,41-40-15,0 41 0,82 367 31,-82-245-31,0 1 0,0-1 16,0-163-16,0-42 16,0-40-16,0 0 15,0 122 1,-41-163-16,41 0 16,-82-41-16,82 82 15,-81-82-15,-42 0 16,82 0-1,-82 82-15,0 0 16</inkml:trace>
  <inkml:trace contextRef="#ctx0" brushRef="#br0" timeOffset="151033.5323">17345 12680 0,'0'0'0,"-41"-40"0,0 40 15,0 0 1,41 122 0,0 1-16,0-41 15,0 0-15,0 40 32,82-122-32,-1 41 15,1-41-15,-41 0 16,41-82-1,-82 42-15,0-1 16,0-41-16,0-41 16,0 41-16,-82 41 15,0 41-15,1 0 32,81-41-32</inkml:trace>
  <inkml:trace contextRef="#ctx0" brushRef="#br0" timeOffset="151483.5793">18204 8304 0,'0'-82'16,"0"123"31,0 81-47,0-40 15,0-41-15,0 0 16,0 41-16,0-41 15,0 0-15,0 0 16,81 40 0</inkml:trace>
  <inkml:trace contextRef="#ctx0" brushRef="#br0" timeOffset="151711.3921">18367 8263 0,'0'0'0,"0"-41"16,0 123 15,0-41-15,0-1-16,82 42 16,-82-41-16,0 0 15,0 41-15,0-41 16,0 41-1</inkml:trace>
  <inkml:trace contextRef="#ctx0" brushRef="#br0" timeOffset="152136.6483">17999 8222 0,'-41'0'0,"41"-82"16,41 82 0,41 0-16,0 0 15,-1 0-15,1-41 16,41 41 0,-41 0-16,-41-82 15,0 82-15,-41-41 0,81 41 31,-81-81-31,41 81 0,-41-41 16,0-41 0,0 164 46,-41 40-62,41 42 16,0 0-16,-40 40 15,40-40-15,0-41 16,0-42-16,0 1 16,0-41-16,0 41 15,40-82 1</inkml:trace>
  <inkml:trace contextRef="#ctx0" brushRef="#br0" timeOffset="152781.8725">18940 8508 0,'0'-41'16,"0"0"0,0-40 109,0 40-94,0 122 31,0 1-62,0-41 16,0 0 0,41-41 15,0 0-16,41 0-15,-42 0 16,1 0-16,123 0 16,-123 0-1,-41-41-15,41 41 16,-41-123-16,0 42 16,0 40-1,0 123 16,0-1-31,0 1 16,0 0-16,0 41 16,0-41-16,0-1 15,82 83 1,-82-82-16,81-82 16</inkml:trace>
  <inkml:trace contextRef="#ctx0" brushRef="#br0" timeOffset="156045.9111">23112 13580 0,'0'-81'16,"0"40"0,-41-41-16,41 41 15,0 0-15,-40 41 16,-1 0 0,-41 123-1,82 163 1,0-163-1,0 0-15,0-42 16,0 1-16,123-41 16,-83-41-16,1 0 15,41 0-15,-41 0 16,41-82 0,-82 0-1,82 42-15,-82-1 0,0-41 16,0 0-16,0 0 15,0 164 32,0 0-47,0 0 16,0-41-16,0 40 16,41-81-1,81 0 1,-81 0-16,41 0 15,-82-41 1,82 1-16,-82-1 16,0-41-16,0-82 15,0 82 1,-41 1-16,41-1 16,-82 82-16,0 0 15,1 82 1,81-1-1,0 1-15,0 0 16,0 0-16,0-41 16,81 81-16,-40-122 15,0 0-15,41 0 16,-41 0-16,41 0 16,-41-40-16,40-1 15,-40-41-15,0 41 16,-41 0-16,123-41 15,-123 0-15,0 41 16,0 1-16,0-42 16,-41 82-1,41 82 1,0-1 0,0-40-16,0 0 0,41 82 31,41-82-31,0 82 15,-82-83 1,-41 1 0,-41-41-1,41 0 1,41-41 0,0-40-16</inkml:trace>
  <inkml:trace contextRef="#ctx0" brushRef="#br0" timeOffset="156419.5661">24462 13621 0,'0'0'0,"123"0"16,-82 0-16,41 41 16,-82 41-1,0-41 1,0 41-1,41-123 48,-41 0-63,81-41 0,-81 41 16,41 0-16,-41-41 15,0 123 16,0 41-15,0 0-16,0-41 16,0 0-16,0 41 15,0-41-15,82-41 16,0 81-16,-41-81 16,82 0-1</inkml:trace>
  <inkml:trace contextRef="#ctx0" brushRef="#br0" timeOffset="156595.6492">25321 13785 0,'82'0'16,"-41"0"-1,0 0-15,41 0 16,0 0-16,-1 0 15,-40 0-15,0-82 16</inkml:trace>
  <inkml:trace contextRef="#ctx0" brushRef="#br0" timeOffset="156817.444">25690 13417 0,'0'0'0,"-41"0"16,41-41 0,0 82-1,0 0 1,0 40-16,0 42 16,0-41-1,0 0-15,0 0 16,0-1-16</inkml:trace>
  <inkml:trace contextRef="#ctx0" brushRef="#br0" timeOffset="157756.3399">26630 13335 0,'0'0'0,"0"-82"16,0 41 0,-41 41 15,41 41-31,-81 41 0,81-41 16,0 82-1,41-83-15,-41 1 16,81 41-16,-40 0 15,-41-41 1,0 41 15,-41-82-15,-40 0 0,81-82-1,-123 0 1,82 82-16,41-82 15,0 123 17,0 0-32,0 0 0,0 41 15,41-41 1,41-41-16,40 0 16,-81 0-1,0 0-15,41 0 16,-41-82-16,0 41 15,-41-41-15,82-41 16,-82 83-16,0-1 16,41 41-16,-41 81 31,0-40-15,0 0-16,0 41 0,81 0 15,-40-82 16,0 0-15,-41-41 0,82-82-1,-82 82 1,41 41 15,-41 41-15,41-41-1,-41 82 1,82-82 0,-41 0-16,-1-41 15,42 82 17,-82 0-17,41-41 1,-41 41-16,41-41 15,82 82 1,-41-82 0,-42-82-1,-40 41-15,0-41 16</inkml:trace>
  <inkml:trace contextRef="#ctx0" brushRef="#br0" timeOffset="157876.2053">27571 13212 0,'0'0'0</inkml:trace>
  <inkml:trace contextRef="#ctx0" brushRef="#br0" timeOffset="158345.9149">28062 13376 0,'0'0'16,"41"0"-16,0 0 31,41 82-16,-82 40 1,0-81 0,82-123 46,-82 1-46,81-1-16,1-82 15,-82 82-15,82 42 0,-82 121 47,0 1-31,0 0-16,0 41 16,0-82-1,0 40 1,82-81-16,0 41 15,40-41-15,42 0 16,41-82-16</inkml:trace>
  <inkml:trace contextRef="#ctx0" brushRef="#br0" timeOffset="158535.7769">29698 13171 0,'0'0'0,"123"0"31,-41 0-15,-41 41-16,82-41 16</inkml:trace>
  <inkml:trace contextRef="#ctx0" brushRef="#br0" timeOffset="158695.6032">29780 13539 0,'0'0'0,"82"0"47,0 0-47,41-40 31</inkml:trace>
  <inkml:trace contextRef="#ctx0" brushRef="#br0" timeOffset="159114.2657">30844 12844 0,'0'0'0,"0"-41"0,0-82 16,0 164 62,0 41-78,0 0 0,0 41 31,0-41-31,0-42 0,0 42 16,0-41 0,0-82 62,0-41-31</inkml:trace>
  <inkml:trace contextRef="#ctx0" brushRef="#br0" timeOffset="159488.3602">30844 12640 0,'0'-82'16,"0"123"31,0 81-47,0 83 15,0-41-15,0-1 16,0 123-16,0-163 16,0-41-16,0 41 15,0-82-15,0 40 16,123-81 15,-42-40-31,-40-1 16,-41-82-16,82 41 15,-82 0-15,41 0 16,-41 42-16,0-42 0,0 41 16</inkml:trace>
  <inkml:trace contextRef="#ctx0" brushRef="#br0" timeOffset="159667.895">30844 13335 0,'0'0'0,"-41"0"16,82-82 15,82 82-15,40 0 0,-81-41-16,41 41 0,-42-82 15</inkml:trace>
  <inkml:trace contextRef="#ctx0" brushRef="#br0" timeOffset="164069.9577">23235 15462 0,'0'-41'16,"0"0"31,0 0-16,41 41-31,-41-41 16,0-40-1,0 40 1,0 0 0,-41 41-1,0 0 1,0 0-1,41 41 1,0 0-16,0-1 16,0 42-16,0-41 15,41 41-15,0-82 16,-41 82-16,123-82 16,-82 41-1,-41 0 16,-82-41 1,41 0-17,0 0 1</inkml:trace>
  <inkml:trace contextRef="#ctx0" brushRef="#br0" timeOffset="164980.22">21967 15748 0,'-82'0'0,"41"0"47,164 0 15,-41-81-62,0 81 16,-1 0-16,1 0 15,0 0-15,0 0 16</inkml:trace>
  <inkml:trace contextRef="#ctx0" brushRef="#br0" timeOffset="166162.8353">23399 15257 0,'0'-81'16,"0"40"-1,-41-41-15,0 82 16,0 0 0,-41 41 15,82 82-31,0-42 0,0 1 15,0 0-15,41-41 16,0 41-16,82 0 31,-82-82-31,-41 40 0,81-40 16,-81 82 0,0-41-1,-40-41 1,-1 0-1,-41 0-15,41 0 0,0 0 16,0 0-16,-41 0 16,41 0-1,41-82 17,0 123-1,41-41-31,41 123 15,41-82 1,-82-41-16,122 0 31,-122 0-31,41 0 0,0-82 16,0-82 0,-82 42-1,0 40 1,0 123 31,0 41-47,0-1 15,41-40 1,0-41 0,40 0 15,-40-81-16,-41 40 1,41 41 15,-41 41-15,0 40 0,123-40-1,-82-41-15,0 0 31,0 0-15,-41-82-16,0 1 16,81 81-1,-40 41 17,-41-1-17,41-40 1,41 0-1,0 0 1,-41 0-16,0 0 16,-41-81 15,0-1-31</inkml:trace>
  <inkml:trace contextRef="#ctx0" brushRef="#br0" timeOffset="166716.3859">25035 15257 0,'0'0'0,"82"-81"0,0 81 16,-41 0-1,-41 41 1,0-1-16,0 1 16,0 82-1,0-41 1,81-123 31,-81 0-47,123 0 15,-123-41-15,41-40 16,-41 203 31,0 1-31,0-41-16,0 0 15,82 41-15,-82-41 16,123 0-16,-1-41 15,-81 82 1</inkml:trace>
  <inkml:trace contextRef="#ctx0" brushRef="#br0" timeOffset="166896.8913">25976 15421 0,'41'0'16,"81"0"0,1 0-16,41 0 15,-41 0-15,-83 0 16,42 0 0</inkml:trace>
  <inkml:trace contextRef="#ctx0" brushRef="#br0" timeOffset="167114.4201">26385 15217 0,'0'0'0,"-41"0"0,41 40 47,41 1-47,-41 82 15,82-41-15,-82 0 16,41 0-16,-41-1 16,0 1-16,81-82 0</inkml:trace>
  <inkml:trace contextRef="#ctx0" brushRef="#br0" timeOffset="168083.0787">27530 15176 0,'0'0'0,"0"-41"16,0-82 0,-41 41-1,-40 123 16,81 41-31,-82 0 16,82 0-16,0-1 16,0 42-16,0-82 15,41 0-15,81 41 16,-81-82 0,41 0-16,0 0 15,-82-41 1,82 41-16,-82-82 15,41-82 1,-41 83-16,0 40 16,0-41-1,0 164 1,0-1 0,0 1-16,0 0 15,0 0-15,0-41 16,41 0-1,-1-41-15,42 0 16,-41 0-16,41 0 31,0-41-31,-82 0 16,0-82-16,0 41 16,0-81-1,-82 81-15,82 41 0,-82 41 16,41 0-16,-41 0 15,82 41 1,-81 82-16,81-42 16,0 1-16,0 0 15,41-41-15,-41 41 16,81-82-16,-40 41 16,41-41-16,-41 0 15,0 0-15,41 0 16,40-164-1,-81 123 1,41-41-16,-41-40 16,-41 40-16,0 0 0,0 41 15,0 0 1,-82 82 15,82 0-31,0 0 16,0 163-1,41-163-15,-41 0 16,41 41-16,-41 0 16,82-82-1,-82 82-15,0 0 16,0-42 0,-41-40-16,0 0 31,41-81 0</inkml:trace>
  <inkml:trace contextRef="#ctx0" brushRef="#br0" timeOffset="168495.1133">28676 15217 0,'0'0'0,"41"-41"15,40 41 1,-40 0-1,0 41 17,-41 40-32,0 1 15,0 0-15,0-41 0,-41 41 16,41 0 0,0-164 30,0 41-46,82-41 16,-82-41-16,0 1 16,41-1-16,-41 82 15,0 164 17,0-42-17,0 83-15,0-41 0,0-41 16,0-1-1,0-40-15,0 41 16,164-82 0,-42 0-16,-81-82 15</inkml:trace>
  <inkml:trace contextRef="#ctx0" brushRef="#br0" timeOffset="168712.9922">29289 14726 0,'0'0'0,"0"-82"16,82 82 0,-82 41-1,82 0-15,-82 41 16,82 286 0,-41-205-16,-41 1 0,0 81 15,0-122-15,-41 0 16,-41-1-16,41 1 15,-163 0 1</inkml:trace>
  <inkml:trace contextRef="#ctx0" brushRef="#br0" timeOffset="169346.2135">21967 14971 0,'0'0'0,"-82"0"0,82-82 0,-41 82 15,-41-41 1,-40 41 0,81 82-16,41 0 15,-82 82-15,82 81 16,-82-40-16,82-42 16,0 42-16,0-83 15,82-40-15,-41 0 16,41 0-16,40-41 15,83-41-15,0 82 16,40-82-16</inkml:trace>
  <inkml:trace contextRef="#ctx0" brushRef="#br0" timeOffset="170361.7167">30844 15298 0,'-41'0'16,"41"-81"0,-41 81-16,41-82 15,-82 82-15,82-41 16,-41 41-16,41-41 16,-41 41-16,-40 0 15,-1 0 1,82 82-1,-82 81-15,82-40 16,-82 0-16,82-41 16,0-41-1,41 40-15,82-81 16,-82 0-16,0 0 16,-1 0-1,42-41-15,-82 1 0,41-42 16,-41 41-16,0-41 15,0-41-15,0 1 16,0-1-16,0 0 16,0 0-16,0 42 15,0-1-15,0 41 16,0 205 15,0-42-31,0 42 16,0-41-16,0 40 0,0 1 15,82-41-15,-41 81 16,-41-163 0,123-41-16</inkml:trace>
  <inkml:trace contextRef="#ctx0" brushRef="#br0" timeOffset="170705.396">31048 15544 0,'0'0'0,"0"-123"0,82 82 31,-41 41-31,-41 82 31,0 41-31,0-82 0,0 0 16,0 40 0,41-81-1,41 0 1,40-41-1,-81-81 17,-41 81-32,0 82 47,0 0-32,0 40-15,82 1 16,0-82-1</inkml:trace>
  <inkml:trace contextRef="#ctx0" brushRef="#br0" timeOffset="170862.9712">31866 15462 0,'123'0'15,"0"0"1,0 0 0</inkml:trace>
  <inkml:trace contextRef="#ctx0" brushRef="#br0" timeOffset="170992.0008">31989 15748 0,'0'0'0,"0"41"15,41-41 1,41 0 0,0 0-16,0-41 15</inkml:trace>
  <inkml:trace contextRef="#ctx0" brushRef="#br0" timeOffset="171746.9024">33339 15298 0,'0'0'0,"0"-81"16,-82 81-1,41 0 1,-40 40-1,81 42 1,-82 0-16,82 0 16,0 0-16,0 0 15,0-42-15,41-40 0,-41 41 16,81-41-16,-40 0 16,0 0-16,41-41 15,-82 1-15,82-83 16,-82 41-16,82-204 15,-82 122 1,82-81-16,-82-42 16,0 124-16,0 81 15,0 41 1,-82 82 15,82 41-31,0 40 0,0 410 31,0-409-31,0 0 16,0-42-16,0 1 16,41-41-16,0-41 15,81 82 1,-81-82-16,41 0 16,-41-41-16,0-82 15,-41 1-15,82-206 16,-82 124-1,0 40-15,0-40 16,0 122-16,0 123 47,0 81-47,0 1 16,0-41-16,0 41 15,0-41-15,0-1 16,0 42-1,81-41-15,-81-41 16,0-123 15</inkml:trace>
  <inkml:trace contextRef="#ctx0" brushRef="#br0" timeOffset="171896.4602">33830 14644 0,'82'0'31,"0"0"-15,40 0-16,-40 0 15,0 0-15</inkml:trace>
  <inkml:trace contextRef="#ctx0" brushRef="#br0" timeOffset="172985.6127">43484 9449 0,'0'0'0,"0"-82"0,0 41 0,0-41 16,-82 1-1,41 81 17,41 122-32,-82 42 15,82 81-15,0 287 16,0-286-1,41 40-15,-41-41 16,82 1-16,-82-83 16,0-40-1,0 0-15,0-41 0,0 40 16,-41-81-16,-41 41 16,-40 0-1,40-82-15,-41 0 0,41 0 16,42 0-16,-1 0 15,-41-41-15,82 0 16,0-41 0,0 0-16</inkml:trace>
  <inkml:trace contextRef="#ctx0" brushRef="#br0" timeOffset="177999.385">46593 9899 0,'-41'0'31,"0"0"110,41-82 155,0 41-186,0 0-95,0-40 1,-41 40 15,-81 0-31,81 41 16,0 0 0,-41 0-1,82 41 1,-82 81-16,82-40 15,0 0-15,0 0 16,0-41-16,41 81 16,82-122-1,-82 0-15,0 0 16,-1 0-16,42-41 16,-41 1-16,41-42 15,-41 41-15,-41-41 16,82 0-16,-82-163 15,0 122 1,81 0-16,-81 42 16,0 40-16,0 82 47,-40 122-32,40-40-15,0 0 16,0-1-16,0-40 0,0 0 15,0 41-15,0-82 16,40-41-16,-40 40 16,41-40-1,0 0-15,41 0 16,-82-40 0,123-42-16,-82 0 15,-41 0 1,0-41-16,0 42 15,0-1-15,41 0 16,-41 41-16,0-41 0,0 164 47,0 82-47,0 40 16,0 1-1,0-83-15,0 1 16,81 0-16,-81-82 15,82-41-15,-82 82 16,82-82-16,0 0 16,-82-82-1</inkml:trace>
  <inkml:trace contextRef="#ctx0" brushRef="#br0" timeOffset="178185.383">47125 9817 0,'41'0'31,"40"0"-31,1 0 16,41 0-16,-82 0 15,41 0 1</inkml:trace>
  <inkml:trace contextRef="#ctx0" brushRef="#br0" timeOffset="178513.792">46307 10676 0,'0'0'0,"-82"0"0,164 0 47,122 0-32,164 0-15,0 0 0,-81-82 16,-124 82-1,-40 0-15,41 0 16,-123 0-16,40 41 16</inkml:trace>
  <inkml:trace contextRef="#ctx0" brushRef="#br0" timeOffset="178882.7835">47043 11290 0,'-82'-41'0,"82"-41"15,0-41 1,0 205 31,0 0-32,41 0-15,-41 40 16,0 1-16,0 41 16,41-82-1,-41-42-15,0 1 16,41-41-16,41 0 15,-1 0 1,-40 0-16,41-81 16,-82 40-1,0 0-15</inkml:trace>
  <inkml:trace contextRef="#ctx0" brushRef="#br0" timeOffset="179093.5431">46797 11372 0,'0'0'15,"-40"0"-15,162 0 32,1 0-32,41 0 15,-1 0-15,83-82 16,-164 82-1,40 0-15,-81-41 16</inkml:trace>
  <inkml:trace contextRef="#ctx0" brushRef="#br0" timeOffset="181263.0948">28921 18121 0,'0'0'15,"0"-82"-15,0 0 0,0 41 16,0 0 0,0 82 15,0 41-15,0 0-16,0 0 15,0 0-15,0 40 16,0-81-16,0 0 15,41 41 1,0-82 0,0 0-16,41 0 0,-41 0 15,0 0-15,-41-41 16</inkml:trace>
  <inkml:trace contextRef="#ctx0" brushRef="#br0" timeOffset="181455.5655">28389 18325 0,'0'0'0,"-41"-41"0,82 41 47,82 0-47,41 0 0,40 0 16,205 0-1,-286 0-15</inkml:trace>
  <inkml:trace contextRef="#ctx0" brushRef="#br0" timeOffset="181647.6229">29657 18244 0,'41'0'32,"82"0"-32,-41 0 0,-41 0 15,0 0-15</inkml:trace>
  <inkml:trace contextRef="#ctx0" brushRef="#br0" timeOffset="181764.9599">29698 18571 0,'0'0'0,"-41"0"0,82 0 31,41 0-31,164-41 16</inkml:trace>
  <inkml:trace contextRef="#ctx0" brushRef="#br0" timeOffset="182175.9004">30598 18080 0,'0'41'31,"0"0"-15,0 0-16,0 0 15,0 40-15,0-40 16,0 0-16,205 82 16,-123-123-16,0 0 15,40 0-15,1 0 16,-82-41-16,-41 0 16,82 0-16,-82-41 15,0-40-15,0 40 16,0 0-16,0 41 15,0-41 1,-41 82 0,-41 0-16,0-82 0,0 82 15,41 0-15,-40 41 16,-1 41 0,82 41-1,-41-123-15</inkml:trace>
  <inkml:trace contextRef="#ctx0" brushRef="#br0" timeOffset="183714.9422">28103 18080 0,'0'-41'16,"0"-41"0,82 41-1,0 41-15,81 0 16,-40 0 0,-41 0-16,0 0 15,-82 82-15,41-41 16,-41 0-16,0 41 0,-41 0 31,-41-1-31,82-40 0,-82-41 16,82 82-16,-82-82 15,123 0 48,-41-41-63,82-41 15,-41 41-15,41-81 0,-41 40 16,-41 0 0,122 41-16,-122-41 0,41 41 15,0-81 1,-41 40 0,-82 123 30,41 82-46,-40-1 16,81 1-16,-82 0 16,82-1-16,0-40 15,82-41-15,-42 41 16,1-82-16,41 0 16,205 41-1,-206-41-15,1 0 0,0 0 16,-41 0-1</inkml:trace>
  <inkml:trace contextRef="#ctx0" brushRef="#br0" timeOffset="184177.7197">29453 19471 0,'0'0'0,"-82"-41"15,82-41 1,0 164 31,0 0-47,0 40 15,0 1-15,0 0 16,0-1-16,0-40 16,0-41-16,41 0 15,0 41 1,82-82 0,-82 0-16,40-41 15,-81-41-15,0 41 16</inkml:trace>
  <inkml:trace contextRef="#ctx0" brushRef="#br0" timeOffset="184387.6082">29208 19798 0,'0'0'16,"81"0"15,42 0-15,0 0-16,-1 0 15,1 0-15,0 0 16,-82 0-16</inkml:trace>
  <inkml:trace contextRef="#ctx0" brushRef="#br0" timeOffset="184592.0025">30230 19675 0,'82'0'31,"-41"0"-31,41 0 15,-41 0-15,40 0 16</inkml:trace>
  <inkml:trace contextRef="#ctx0" brushRef="#br0" timeOffset="184781.2265">30598 20125 0,'-41'0'0,"82"0"47,41 0-47,-41 0 16,0 0-16,41-123 16</inkml:trace>
  <inkml:trace contextRef="#ctx0" brushRef="#br0" timeOffset="185222.282">31948 19348 0,'0'0'0,"-41"-82"0,41 41 15,0 82 32,0 41-31,0 163-1,0-122-15,0-41 16,0 41-16,0-42 16,0 1-16,0-41 15,0 0-15,0-82 47</inkml:trace>
  <inkml:trace contextRef="#ctx0" brushRef="#br0" timeOffset="186097.5922">35384 17589 0,'0'-82'0,"0"-40"16,0 40-1,41 82-15,0 0 16,0 0-16,0 0 16,41 41-16,-82 0 15,41-1-15,-41 124 16,0-123-1,-82 41-15,41-41 16,0 40-16,-41-40 16,164-122 31,-41-1-47,41 0 15,-41 0-15,41-41 16,-82 1-16,81 40 0,-81 41 15,0 0-15,41 41 16,-41 123 31,-81-41-47,81 40 16,0 1-16,0-41 15,0 0-15,40 40 16,1-122-1,41 82-15,0-82 16,-41 0-16,0 0 0</inkml:trace>
  <inkml:trace contextRef="#ctx0" brushRef="#br0" timeOffset="186286.9604">36530 17507 0,'123'0'31,"-42"0"-31,1 0 16,0 0 0</inkml:trace>
  <inkml:trace contextRef="#ctx0" brushRef="#br0" timeOffset="186423.1298">36571 17753 0,'0'0'0,"82"0"47,-1 0-47,1 0 15,-41 0-15</inkml:trace>
  <inkml:trace contextRef="#ctx0" brushRef="#br0" timeOffset="186722.7835">37389 17180 0,'0'41'47,"0"41"-31,0 0-16,0-1 16,0 1-16,-41 0 15,41 0-15,0-41 0,0 0 16,41 40-1,0-81 1,-41-41-16</inkml:trace>
  <inkml:trace contextRef="#ctx0" brushRef="#br0" timeOffset="186908.6915">37593 17221 0,'0'0'0,"0"82"46,0-41-30,0 0-16,0 40 0,82 42 31,-82-82-31,0 41 0,0-41 16</inkml:trace>
  <inkml:trace contextRef="#ctx0" brushRef="#br0" timeOffset="187305.7296">37225 16975 0,'41'0'31,"82"0"-15,0 0-16,-42 0 0,42 0 15,-82 0-15,0 0 32,41-40-32,-41 40 15,-41-123-15,0 82 16,0 0 0,0 123 46,0 0-46,-41 368-1,41-328-15,-41 1 16,41 0-16,0-41 16,0-1-16,0-40 15</inkml:trace>
  <inkml:trace contextRef="#ctx0" brushRef="#br0" timeOffset="187748.7998">38248 17262 0,'0'0'0,"0"82"62,0-41-46,0-1-16,0 1 16,0 82-1,0-82 1,123-41-1,-42-41 1,1-41 0,-82 41-16,82-40 15,-82 40-15,0 0 0,41-41 16,-41 164 31,0 0-47,0 40 15,-41 1-15,41-41 16,0 40-16,-41-40 16,41 0-16,-82 41 15</inkml:trace>
  <inkml:trace contextRef="#ctx0" brushRef="#br0" timeOffset="188167.2755">36489 19021 0,'0'0'0,"0"-41"0,0-41 16,0 41 0,0 123 15,0 41-16,0-1-15,0 206 32,41-247-32,-41-40 15,41 41-15,41-41 16,-1-41 0,1 0-1,-82-82-15</inkml:trace>
  <inkml:trace contextRef="#ctx0" brushRef="#br0" timeOffset="188363.677">36284 19430 0,'0'0'0,"-122"-41"0,163 41 47,0 0-47,40 0 15,1 0-15,41 0 16,0 0-16,-1 0 0,1 0 16,-41-82-1</inkml:trace>
  <inkml:trace contextRef="#ctx0" brushRef="#br0" timeOffset="188581.9024">37266 19266 0,'123'0'16,"-82"-82"0,82 82-1,-42 0 1,1 41-16,-82 0 15</inkml:trace>
  <inkml:trace contextRef="#ctx0" brushRef="#br0" timeOffset="188716.4279">37593 19348 0,'0'0'0,"-81"41"0,-1-41 31,82 41-31,82-41 47,-1 0-47,-40 0 15,0 0-15,41 0 16</inkml:trace>
  <inkml:trace contextRef="#ctx0" brushRef="#br0" timeOffset="191687.4485">38698 19062 0,'0'-123'15,"0"82"-15,0 0 16,82-41-1,-82 41-15,122 41 16,-81 0-16,0 0 16,41 41-16,0 82 15,-82-41 1,0 0-16,0 40 16,-41-40-16,0 0 15,-41-41-15,41 41 16,0-82-1,82-41 32,82 41-47,-41 0 16,0 0-16,0 0 16,-1 0-16,1 0 15,123 0 1,-164 0-16</inkml:trace>
  <inkml:trace contextRef="#ctx0" brushRef="#br0" timeOffset="191949.9826">38616 20084 0,'41'0'16,"0"0"-1,41 0-15,40 0 16,1 0-16,0 0 16,0 0-16,-1-41 15,-40 41-15,82 0 16,-82 0-16</inkml:trace>
  <inkml:trace contextRef="#ctx0" brushRef="#br0" timeOffset="192392.0322">38862 20575 0,'0'-41'15,"0"0"1,0-41 0,81 42-1,-40 40 1,41 0-16,-41 0 15,41 0 1,-82 40-16,0 1 16,0 41-16,-82 123 15,0-164 1,0 40-16,41-40 16,-40 41-16,-1-41 15,164 0 32,-41-41-31,40 0-16,1 0 15,41 0-15,-41 0 16,-41 0-16</inkml:trace>
  <inkml:trace contextRef="#ctx0" brushRef="#br0" timeOffset="192954.5636">38657 20493 0,'0'0'0,"-41"0"0,41-82 16,-41 82 31,41 123-47,0 0 15,0 0-15,0 122 31,0-204-31,0 0 0,0 0 16,0 41-16,0-42 16,-41 1-1,-41-41 1,82 41-16,-40-41 16,-1 0-1,-41 0 1,82-82-1</inkml:trace>
  <inkml:trace contextRef="#ctx0" brushRef="#br0" timeOffset="193202.1883">38575 20452 0,'0'-41'0,"0"-40"31,41 81-31,0 0 16,41-41-16,-41 41 16,0 0-16,40-41 15,124 41 1,-123 0-16,0 0 15,-41 0-15</inkml:trace>
  <inkml:trace contextRef="#ctx0" brushRef="#br0" timeOffset="193674.0655">40580 19634 0,'-41'0'16,"41"-41"-16,41 41 31,0 0-15,-1 0-16,42 0 0,-41 0 16,0 0-16,41 0 15</inkml:trace>
  <inkml:trace contextRef="#ctx0" brushRef="#br0" timeOffset="193803.9489">40621 19880 0,'-82'0'0,"123"0"16,81 0-1,-40 0-15,0 0 16</inkml:trace>
  <inkml:trace contextRef="#ctx0" brushRef="#br0" timeOffset="194170.9675">41480 19103 0,'0'0'0,"0"-82"0,-41 0 16,41 0-1,0 123 32,-41 41-47,41 0 0,0 40 16,0 1-16,0 0 16,0-1-16,0 42 15,0-123 1,-82 41-16,82-41 31,-41-41-15,0 0-1,-41-41 1,82-41 0,0 0-16,0-41 15,0 1-15</inkml:trace>
  <inkml:trace contextRef="#ctx0" brushRef="#br0" timeOffset="194333.5824">41398 18775 0,'0'0'0,"0"-82"0,122 1 16,-40 81-1,-41 0-15,0 0 16,0 0-16,41 0 15</inkml:trace>
  <inkml:trace contextRef="#ctx0" brushRef="#br0" timeOffset="194694.9794">41725 19225 0,'0'-82'32,"82"82"-32,0 0 15,-41 0 1,-41 41 0,0 82-1,0-82 1,0 0-16,0 41 15,-123-41 1,123-1-16,82-40 47,-41 0-47,-1 0 16,42 0-1,41 0-15,-41 0 16</inkml:trace>
  <inkml:trace contextRef="#ctx0" brushRef="#br0" timeOffset="196710.0714">43566 12394 0,'0'-41'15,"0"0"1,0 0 0,0 82 30,0 82-46,0 82 16,0 122 0,0-204-16,0-42 0,0 1 15,0-41-15,0 41 16,0-164 62</inkml:trace>
  <inkml:trace contextRef="#ctx0" brushRef="#br0" timeOffset="197759.8874">44220 8713 0,'0'0'0,"0"-123"15,0 82 1,-41 41 0,41-41-1,0 82 16,0 82-15,0 0-16,0-1 16,0-40-16,0 0 0,0 0 15,0-41 1,0 40-16,0-40 0,0 0 31,-40-41 0,-1 0-15,41-41-16,-41 41 16,41-41-1,0-40 1</inkml:trace>
  <inkml:trace contextRef="#ctx0" brushRef="#br0" timeOffset="198012.094">44302 8467 0,'0'0'0,"0"-82"15,82 42 1,-41 40-16,82 0 15,-42-82-15,-40 82 16,0 0-16,41 0 16,-41 0-1</inkml:trace>
  <inkml:trace contextRef="#ctx0" brushRef="#br0" timeOffset="198494.1472">44670 8672 0,'0'-41'16,"0"0"15,82 41-15,0 0-1,-41 0 1,-41 82-16,0-41 16,0 0-1,-123 0 1,41-41 0,123 0 30,82 0-30,-41 0-16,-41 0 16,0 0-16,40 0 15,-40-41 1,41 41-16,-82 41 109</inkml:trace>
  <inkml:trace contextRef="#ctx0" brushRef="#br0" timeOffset="202049.8331">44548 8631 0,'0'-82'16,"41"0"0,40 41-1,-40 0 1,0 41 0,41 0-1,0 0 1,-82 41-16,0 0 15,41 0-15,-41 41 16,0-41-16,0 41 16,0 0-16,-164 40 15,123-40-15,-41-82 16,82 82-16,-41-82 16,82 0 46,41-41-46,41 41-16,-41-41 15,-1 41-15,1-82 16,-41 82-16,0-82 16,0 82-16,41-40 15,-41 40-15,0 0 63,-41 40-16,81 42-32</inkml:trace>
  <inkml:trace contextRef="#ctx0" brushRef="#br0" timeOffset="203736.2796">47247 15298 0,'82'-81'47,"-41"40"-31,41-41-16,-41 0 16,41 0-16,-82-40 15,82-1-15,-82-82 16,0 42-16,0-1 15,0 0-15,0-81 16,0 204 0,-41 164 15,41 40-15,0 83-16,-82-42 15,82 42-15,0-83 16,0-40-16,0-41 15,41-41 1,41 41-16,-1-82 16,42-41-1,-123 0 1,123-41-16,-123 0 16,41 0-16,-41-40 15,0 40-15,41 41 16,-41-41-16,0 164 31,0 0-15,0 0-16,0-41 15,0-1-15,0 42 16,81-82 0,1 0 15,-82-41-16,41-40-15,-41 40 16,82-82 0,-41 123-16,0 41 31,-41 82-31,0-42 16,82 1-1,-42 41 1,42-123-1,0 0-15,-41 0 16,41 0-16,0-164 16</inkml:trace>
  <inkml:trace contextRef="#ctx0" brushRef="#br0" timeOffset="204016.8152">49211 13949 0,'0'-41'16,"0"163"15,0 1-15,0 41-16,0-42 15,0 1-15,0-41 16,0 0-16,0 0 15,0-42-15,0 83 16,82-123 0,-41 0-1,-41-82 1</inkml:trace>
  <inkml:trace contextRef="#ctx0" brushRef="#br0" timeOffset="204191.978">48966 14603 0,'-41'0'15,"122"0"17,42 0-32,41-82 15,-82 82-15,81 0 16,-81-82-16</inkml:trace>
  <inkml:trace contextRef="#ctx0" brushRef="#br0" timeOffset="204683.9132">49988 13785 0,'0'0'0,"-123"-82"0,123 41 32,41-41-1,0 82-15,0 0-16,41-41 15,-41 41 1,0 0-16,-41 82 62,0 41-62,0-41 16,0 41-16,0 81 16,0-40-16,0-1 0,-82-40 15,82 0 1,0 81-1,0-122-15,0 41 0,0-82 16,0 0-16,-41-41 16,41 81-16,-82-81 15,-40 82 1,81-82-16,0 0 16,0 0-16,-41 0 15,0 0-15,0 0 16</inkml:trace>
  <inkml:trace contextRef="#ctx0" brushRef="#br0" timeOffset="205307.5581">46634 13539 0,'0'0'15,"0"-81"-15,-82 40 0,82-41 31,-41 82-31,41-41 0,-41 41 32,-41 41-17,1 82 1,81-42 0,0-40-16,0 0 15,0 41-15,0-41 16,0 82-1,0-82-15,0 40 16,0 1-16,0 0 0,0 41 16,0-41-16,0-1 15,0 1 1,0 41-16,0 41 0,0-42 16,-123 1-16,123-41 15,-41 81 1,41-122-16,0 41 15,82-41 17,0-41-17,-41 0-15,-1 82 16,42-82-16,0 0 0,0 0 16,41 0-16,163 0 31,-163 0-31</inkml:trace>
  <inkml:trace contextRef="#ctx0" brushRef="#br0" timeOffset="206301.1453">50806 13212 0,'0'0'16,"0"-41"-16,-41-40 15,41 121 32,0 83-31,0 0-16,0 0 16,0-42-16,0 1 15,0-41-15,0 41 16,0 0-1,0-41 1,-81-41 0,-1 0-16,41 0 15,41-123 17,-82 82-32</inkml:trace>
  <inkml:trace contextRef="#ctx0" brushRef="#br0" timeOffset="206477.6873">50765 13130 0,'0'0'0,"0"-81"0,0-1 16,41 82-16,41-82 15,82 82 1,-123 0-16,81 0 15,-81 0-15,0 0 16,0 0-16,-41 41 16</inkml:trace>
  <inkml:trace contextRef="#ctx0" brushRef="#br0" timeOffset="206816.1428">51175 13417 0,'40'-82'16,"1"82"-1,41-82-15,-41 82 0,41 0 16,-82 41 0,0 41-1,0-41 1,0 0-16,-82 40 15,0-40-15,41 0 16,0-41 0,123 0 15,41 0-15,0 0-16,-1 0 0,1 0 15,-41 0-15,-41 0 16</inkml:trace>
  <inkml:trace contextRef="#ctx0" brushRef="#br0" timeOffset="207176.1914">50806 15503 0,'0'0'0,"0"-82"16,0 41-1,0 82 17,0 41-32,0 41 15,0-1-15,0 1 16,0 82 0,0-124-16,0 42 0</inkml:trace>
  <inkml:trace contextRef="#ctx0" brushRef="#br0" timeOffset="209118.6989">47411 18448 0,'0'-41'125,"0"0"-32,0 0-46,0 82 16,0 0-48,0 0 1,41-41 0,41 0-1,0 0-15,-41 0 16,-1-41-16,-40 0 15,123-41-15,-123 1 16,41-1-16,-41-41 16,0 0-16,0 1 0,0-1 15,0 41 1,0 0-16,0 41 16,0 123 15,0 41-31,0 0 15,0 40-15,0 1 16,0 0-16,0-83 16,41-40-1,-41 41-15,82-82 16,0 0 0,-82-41-16,81 41 0,-81-123 15,41 83-15,-41-42 16,0 0-16,82 0 15,-82 0-15,0 41 16,0 82 15,41 41-15,-41 0-16,0-41 16,0 41-1,82-82-15,-41 0 31,0-41-15,-41 0 0,81 41-16,-81-123 15,41 123 1,-41 82 0,41-82-16,-41 82 15,82-41 1,0-41-1,-41 0 1,0 0-16,41-41 16,-82 0-16,81-41 15,-40 82 1,0 0 31,82 0-32,-41 0 1,-82-41 0</inkml:trace>
  <inkml:trace contextRef="#ctx0" brushRef="#br0" timeOffset="209584.1673">49416 17589 0,'0'0'0,"0"-41"16,0 123 31,0 0-47,0 40 15,0 1-15,0 0 16,0 81-1,0-122-15,0 0 16,0-41-16,0 0 16,-41-41 31,-82 0-32,82 0-15,0 0 16</inkml:trace>
  <inkml:trace contextRef="#ctx0" brushRef="#br0" timeOffset="209799.1073">49497 17548 0,'0'0'0,"0"-82"15,123-40 1,-123 40 0,123 82-16,-41 0 15,-1 0-15,-40 0 16,0 0-16,-41 41 0,82 41 16,-82-42-1,0 1-15</inkml:trace>
  <inkml:trace contextRef="#ctx0" brushRef="#br0" timeOffset="210123.0987">49865 17916 0,'0'-41'15,"41"41"1,82 0-1,-82 0-15,41 0 16,-82 123 0,0-82-16,0 0 0,-41 41 15,41-41-15,-123-41 16,82 81-16,-41 1 16,82-41 15,41-41-16,41 0 1,0-41-16,0 41 16,0 0-16,-1-82 15</inkml:trace>
  <inkml:trace contextRef="#ctx0" brushRef="#br0" timeOffset="210348.0044">51011 17875 0,'-41'0'16,"164"0"15,-41 0-31,-1 0 15,42 0 1,-82 0-16</inkml:trace>
  <inkml:trace contextRef="#ctx0" brushRef="#br0" timeOffset="211267.6386">52115 18039 0,'41'-41'63,"0"-82"-48,41 42 1,-82 40 0,41 41-16,-41-123 15,0 82-15,41-41 16,-41 0-16,0 1 15,0-1-15,0-82 16,0 123 0,0 0-16,-82 82 47,82 41-32,0 41-15,0 40 16,0 1-16,0-41 15,0-1 1,0-40-16,0 0 0,0 0 16,82-41-16,-41-41 15,41 0 1,-42-123 0,42 41-16,-82-40 15,41 81-15,-41 0 16,0-41-1,82 82 1,-82 41 0,0 41-1,0 40 1,0-81-16,0 41 16,0 0-1,41-123 32,-41-41-47,82 82 16,-82-82-1,82 82-15,-42 0 16,1 41 15,-41 41-15,82 0-16,-82-41 15,0 0 1,41-41-16,41-41 31,-82-41-31</inkml:trace>
  <inkml:trace contextRef="#ctx0" brushRef="#br0" timeOffset="211457.5795">53383 17466 0,'0'0'0,"0"41"47,0 41-31,0 0-16,0-41 16,0 0-16,0 81 15,0-81-15,0 41 16,0 0-16,0-41 15</inkml:trace>
  <inkml:trace contextRef="#ctx0" brushRef="#br0" timeOffset="213309.0395">48188 19675 0,'-82'0'15,"123"0"95</inkml:trace>
  <inkml:trace contextRef="#ctx0" brushRef="#br0" timeOffset="213657.4116">48188 19593 0,'0'-41'31,"41"41"204</inkml:trace>
  <inkml:trace contextRef="#ctx0" brushRef="#br0" timeOffset="214272.2149">48229 19880 0,'0'0'16,"0"-123"-16,-41 123 16,41-41-16,0 164 46,0-41-30,41 40-16,-41-40 16,0 0-16,0 0 15,0 0-15,0 81 16</inkml:trace>
  <inkml:trace contextRef="#ctx0" brushRef="#br0" timeOffset="214495.5975">47861 20657 0,'0'0'0,"123"0"46,-1 0-30,1 0-16,368 0 16,-409 0-1</inkml:trace>
  <inkml:trace contextRef="#ctx0" brushRef="#br0" timeOffset="215104.7665">48229 21148 0,'0'0'0,"0"82"47,0-42-32,0 42-15,0 0 16,-82-82 0,41 41-1,1-41 1,40-82 15,0 0-15,0 1-16,40-1 15,1 41 1,0 41-16,82 82 16,-123-1-16,41 1 15,-41 0-15,0 0 16,-41 122 0,41-81-16,-82-41 15,0-41-15,41 41 16,1-82-16,-42 0 15,-41 0 1,123-41 0,0-41-16,-41 41 15,41 0-15,82 41 32,0 0-17,-41 0-15,0 41 0,40-41 16,-40 82-16,41-82 15,0 82 1,0-82-16,0 0 0,-42-41 16</inkml:trace>
  <inkml:trace contextRef="#ctx0" brushRef="#br0" timeOffset="215852.3719">49006 20984 0,'41'0'16,"41"0"0,0 0-1,-82-41-15,123-163 31,-123 81-31,0 0 16,0 1-16,82-1 16,-82-123-1,0 165-15,0 40 0,-41 41 16,41-41 0,0 82-1,-41 41 1,41 40-16,0 1 15,0 0-15,0-1 16,0 1-16,0 41 16,82-164-1,-82 41-15,40-41 16,42-41 0,0-82-16,-82 0 15,82 1 1,-82 40-16,82 41 0,-82-41 15,0 123 17,0 41-17,0 0 1,0-42 0,41-40-16,-1 0 31,42 0-16,0 0 17,-82 82-17,82-41 1,-82 41-16,41-82 16,41 41-1,-1-41-15,1-41 16,-41 41-16,41-123 15,-41 82-15,-41 0 16,82-40-16</inkml:trace>
  <inkml:trace contextRef="#ctx0" brushRef="#br0" timeOffset="216198.0489">50684 20002 0,'0'0'0,"41"0"16,40-40-1,1 40 1,-41 0-16,-41 81 31,0 1-15,0 41-1,-82-82-15,82 0 16,-82 81 0,42-40-16,40-41 15,40-41 1,83 0 0,0-41-16,245-41 15,-163 82-15,40 0 16,-81 0-16,-83 0 15</inkml:trace>
  <inkml:trace contextRef="#ctx0" brushRef="#br0" timeOffset="216419.1069">52034 20616 0,'0'0'0,"40"0"31,-40 41-15,41-41 0</inkml:trace>
  <inkml:trace contextRef="#ctx0" brushRef="#br0" timeOffset="217099.3843">45652 20984 0,'82'0'31,"41"0"-16,-1 0-15,1 0 16,-41 0-16,0 0 0</inkml:trace>
  <inkml:trace contextRef="#ctx0" brushRef="#br0" timeOffset="217268.1585">45488 21475 0,'0'0'0,"41"0"32,82-41-32,41 41 15,-1 0-15,83 0 16,-83 0-16</inkml:trace>
  <inkml:trace contextRef="#ctx0" brushRef="#br0" timeOffset="217616.7605">45734 23561 0,'0'0'16,"-41"0"-16,164 0 46,40 0-46,1 0 16,163 0 0,-122 0-16,-83 0 15</inkml:trace>
  <inkml:trace contextRef="#ctx0" brushRef="#br0" timeOffset="217795.9009">46348 23929 0,'0'0'0,"-82"0"15,82 41 1,41-41 0,40 82-1</inkml:trace>
  <inkml:trace contextRef="#ctx0" brushRef="#br0" timeOffset="236089.7201">41439 3927 0,'-41'0'0,"-41"0"15,41 0 1,41-82 31,82 82-16,0 0-31,40 0 16,1-41-16,0 41 15,0 0-15,-1 0 16,-122-82-16</inkml:trace>
  <inkml:trace contextRef="#ctx0" brushRef="#br0" timeOffset="245600.7461">32562 11044 0</inkml:trace>
  <inkml:trace contextRef="#ctx0" brushRef="#br0" timeOffset="247610.2997">33953 11003 0,'0'0'0,"41"0"47</inkml:trace>
  <inkml:trace contextRef="#ctx0" brushRef="#br0" timeOffset="256894.6729">13663 18734 0,'0'41'16</inkml:trace>
  <inkml:trace contextRef="#ctx0" brushRef="#br0" timeOffset="268418.1309">26671 3191 0,'0'0'0,"-122"-41"0,81 41 15,0-82 1,123 82 46,40 0-62,1 0 16,41 0-16,-1 0 16,1 0-16,-41 0 15,-1 0-15,1 0 16,-41 0-16,41 0 0,-123-41 31,0 0-15,-82 41-1,41-41-15,0 41 0,-41 0 16,82-82-16,-82 82 16,82-41-1,-41 41-15,123 0 31,0-81-31,82 81 16,-42 41 0,-81 81-1,-41-81-15,0 82 0,-82-41 16,-40 40 0,-1 42-16,-41 0 0,83-83 15</inkml:trace>
  <inkml:trace contextRef="#ctx0" brushRef="#br0" timeOffset="306293.6315">5809 17016 0,'0'-41'15,"0"-40"17,41 81-32,-41-41 15,41 41-15,-41-41 31,40 41-31,-40-41 16,82-41 15,-41 82 94,0 123-109,-41-82 0,82 0-1,-41-41 1,82 0-1,-1 0-15,42 0 16,40-82-16,42 0 16,-82 0-16,40 0 15,-81 42-15,40-83 32,-40 41-32,-82 82 0,-41-41 15,41 41-15,-123 123 94,-41 0-94,82-42 0,-40 1 16,40-41-16,-41-41 15</inkml:trace>
  <inkml:trace contextRef="#ctx0" brushRef="#br0" timeOffset="306812.7186">5154 17589 0,'0'0'0,"0"41"62,82 0-46,-82 41-16,0-41 16,0-1-16,41-40 15,-41 82-15,82 0 16,0-82-1,81 0-15,83 0 16,81-82-16,0 0 16,41-81-16,-40 81 0,-42-41 15,0 1 1,-81-1-16,-123 82 0,-1-41 16,1 0-1,-82 41 1,0 123 78,0 0-94,0 0 15</inkml:trace>
  <inkml:trace contextRef="#ctx0" brushRef="#br0" timeOffset="307074.0526">7527 19307 0,'0'0'0,"-41"-82"0,-41 82 16,82-41-16,82 41 47,41 0-32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24:39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16976 21352 0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25:28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30967 6586 0,'0'-82'0,"0"41"31,0 0 16,-41 41 109,41 82-140</inkml:trace>
  <inkml:trace contextRef="#ctx0" brushRef="#br0" timeOffset="9173.7409">23644 8590 0,'0'0'0,"0"-41"16,0-82-1,-41 82-15,41-40 16,-41 81 0,0 0-1,41 122 1,-81 124-1,81-83-15,0 1 0,41 41 16,-41-42-16,122 42 16,-122-123-16,0-1 15,41 42 1,-41-41 0,0-41-16,0 0 15,-163 40-15,122-81 16</inkml:trace>
  <inkml:trace contextRef="#ctx0" brushRef="#br0" timeOffset="9382.9663">22949 9572 0,'0'-41'16,"82"-41"-1,-1 82 1,42 0-16,-41 0 16,82-41-1,-83 41-15,1 0 16,41 0-16,-82-123 16</inkml:trace>
  <inkml:trace contextRef="#ctx0" brushRef="#br0" timeOffset="9609.752">24012 8958 0,'0'0'16,"0"-82"-16,0 1 31,0 162 0,0 42-15,0 0-16,0-1 15,0 42-15,0 0 16,0-42-16,0-40 16,0 0-16,82-41 15</inkml:trace>
  <inkml:trace contextRef="#ctx0" brushRef="#br0" timeOffset="10058.6518">24340 9326 0,'0'0'0,"41"-82"15,40 82 1,42 0 0,-41 82-1,-82-41-15,0 0 16,0 41-16,0-41 0,0 0 15,0 41 1,0-164 31,0 41-31,82 0-16,-82-41 15,0 41-15,41 0 16,-41-81-1,0 203 17,0-40-17,0 0-15,0 41 0,0 0 16,0 41-16,40-83 16,-40 1-16,123 82 31,-41-123-31</inkml:trace>
  <inkml:trace contextRef="#ctx0" brushRef="#br0" timeOffset="10291.5057">25280 8999 0,'0'0'0,"0"-41"0,123 41 31,-82 41-15,41 41-16,-41 81 16,41-81-1,-82 0-15,0 41 16,0 0-16,0-1 16,-41-40-16,41-41 15</inkml:trace>
  <inkml:trace contextRef="#ctx0" brushRef="#br0" timeOffset="10620.2103">26058 9408 0,'0'0'0,"81"0"16,1 0-16,-41 0 15,0 0-15,41 0 16,0 0 0,-82 41-1,0 0 1,-41-41-16,41 41 16,-123-41-16,123 82 15,-41-82-15,41 41 16,82-41 31,-41 0-32,0-41-15</inkml:trace>
  <inkml:trace contextRef="#ctx0" brushRef="#br0" timeOffset="11492.7406">28308 9490 0,'0'0'0,"-41"0"0,41-82 0,0 0 31,0 41-31,81 41 16,1 0-1,0 0-15,41 41 16,-82 0-16,-41 82 15,0-82 1,0 0-16,0 0 16,0 40-16,-82-81 15,82 41-15,-41-41 16,82-41 15,0-40-15,41-124-1,-82 123-15,122 0 0,-122 42 16,41-42-16,-41 0 16,0 164 46,0 0-62,0-1 16,0 1-16,0 0 15,0 0-15,0 0 16,41-41-16,0-41 16,41 81-16,0-81 15,-41 0-15</inkml:trace>
  <inkml:trace contextRef="#ctx0" brushRef="#br0" timeOffset="11670.5615">29371 9490 0,'0'-41'15,"41"41"1,41 0-16,0 0 16,-1 0-16,42 0 15,-82 0-15,0 0 0</inkml:trace>
  <inkml:trace contextRef="#ctx0" brushRef="#br0" timeOffset="12053.6459">30189 9204 0,'0'-41'16,"0"-41"-1,82 82 1,-82-41 0,0 82 77,0 41-93,0-41 16,0-1-16,0 42 16,0 0-16,0 41 15,0-41-15,0-1 16,0-40-16,0 0 16,0-123 15</inkml:trace>
  <inkml:trace contextRef="#ctx0" brushRef="#br0" timeOffset="12271.6363">30517 9163 0,'0'-82'0,"81"82"46,-81 82-30,0-41-16,0 163 31,0-122-31,0 0 16,-41-41-16,41 0 16,-40-41-16</inkml:trace>
  <inkml:trace contextRef="#ctx0" brushRef="#br0" timeOffset="12502.9783">29903 8999 0,'41'0'31,"41"0"-31,-1 0 16,1 0-16,123 0 31,-123 0-31,-1 0 0</inkml:trace>
  <inkml:trace contextRef="#ctx0" brushRef="#br0" timeOffset="12780.335">30926 8754 0,'81'81'63,"-81"-40"-48,82 41-15,-82 0 16,0 0-16,0 0 16,0 40-16,0 1 15,-41 163 1,-40-163-16,40-41 16,-41 0-16,0-1 0,41-81 15</inkml:trace>
  <inkml:trace contextRef="#ctx0" brushRef="#br0" timeOffset="13224.6865">28348 8795 0,'0'0'0,"-40"-123"0,40 82 15,-82 41 1,41 0 0,0 0-1,41 123 1,-82-1-16,82 83 16,0-1-16,0 1 15,0 40-15,82 205 16,41-286-1,-42-82-15,1-41 0,123 40 16,-42-81-16,124 0 16</inkml:trace>
  <inkml:trace contextRef="#ctx0" brushRef="#br0" timeOffset="13757.9833">31498 8345 0,'41'0'47,"41"0"-32,-82 81 17,0 1-17,-41-82-15,41 82 16,-82-82-16,82 41 15,0 0 17,82-41-32,41 0 0,40 0 15,-40 0-15,-41 0 16</inkml:trace>
  <inkml:trace contextRef="#ctx0" brushRef="#br0" timeOffset="14842.015">32848 9204 0,'0'-82'0,"0"41"16,-41 41-1,0 0 16,41 82-15,-122-1-16,122 42 16,0-41-1,0-41-15,41 0 0,0 82 16,-41-83 15,0 1-15,-41-41 15,0 0-31,-41 0 16,41-41-16,0 41 15,41-122-15,-82 122 16,82-41-16,0 123 47,41-82-32,-41 41-15,82-41 16,-41 81-16,0-81 16,41 0-16,-41 0 15,40-81 1,42-1 0,-123 41-16,41-41 15,-41 0 1,41 123 15,-41 41-15,82-41-1,-82 41 1,41-82-16,-1 0 16,42 0-1,-82-41 1,41 41-16,-41-82 15,41 41 1,41 82 47,-41-41-48,0 0 16,41 0-31,-82-41 16,40 41 0,1 0 15,41 0-15,-41 0-1,41 0 1,-41 0-1,-41-82 1,0 0 0</inkml:trace>
  <inkml:trace contextRef="#ctx0" brushRef="#br0" timeOffset="14977.9651">33544 8835 0,'0'41'31,"41"-41"-15,40 82-1,-40-82-15</inkml:trace>
  <inkml:trace contextRef="#ctx0" brushRef="#br0" timeOffset="15414.9446">34035 9040 0,'40'-41'16,"1"41"-1,41 0 17,-82 41-32,0 0 15,0 41-15,0-41 16,0-1-16,-41 42 15,123-82 32,-41 0-47,0-82 32,123-40-32,-164-1 0,81 41 15,-81 164 32,0 0-47,0 0 16,0-1-16,0-40 15,0 41 1,0-164 31</inkml:trace>
  <inkml:trace contextRef="#ctx0" brushRef="#br0" timeOffset="20262.5503">35221 3109 0,'0'-82'0,"0"41"15,0-41 1,-82 0 0,41 82 15,41 82-31,-41 41 16,41 41-16,0 40 15,0-40-15,0 40 16,0-40-16,0-41 15,0-42-15,0 1 16,0-41-16,0 41 0,0-41 16,-41 0-16,-81 81 31,40-122-31</inkml:trace>
  <inkml:trace contextRef="#ctx0" brushRef="#br0" timeOffset="20450.4623">34689 3804 0,'0'0'0,"82"-82"32,0 82-32,-1 0 15,1 0-15,0 0 16,0 0-16,41-41 15,-1 41-15,1-81 16</inkml:trace>
  <inkml:trace contextRef="#ctx0" brushRef="#br0" timeOffset="20690.3551">35875 3191 0,'0'-41'0,"0"0"16,0-41-1,0 123 17,0 82-17,0-1-15,0 42 16,0 0-16,0-1 16,0 42-16,0-42 15,41 1-15,41 0 16,41-164-1</inkml:trace>
  <inkml:trace contextRef="#ctx0" brushRef="#br0" timeOffset="21070.9687">36489 3354 0,'0'0'0,"0"-82"16,41 1-1,41 81 1,40 0-16,-81 0 16,41 122-1,-82-81-15,0 123 16,0-123-1,0 81-15,0-81 16,-82 0-16,82 41 0,-122-82 16,122 41-16,81-41 62,1 0-62,-41 0 16,82 0-1,-82 0-15,0-82 16</inkml:trace>
  <inkml:trace contextRef="#ctx0" brushRef="#br0" timeOffset="21336.0833">37348 3559 0,'0'-41'16,"0"82"62,0 41-62,0-42-16,0 1 15,0 82 1,0-82-16,0 41 15</inkml:trace>
  <inkml:trace contextRef="#ctx0" brushRef="#br0" timeOffset="22548.2868">37634 3436 0,'0'-41'62,"0"123"1,0 0-63,0 0 15,0-1-15,0 124 32,0-164-32,0 0 15,41-41 1</inkml:trace>
  <inkml:trace contextRef="#ctx0" brushRef="#br0" timeOffset="22826.6026">37225 3395 0,'0'0'0,"82"0"47,0 0-32,41 0-15,-1 0 16,42-41-16,-41 41 15,-1-82-15</inkml:trace>
  <inkml:trace contextRef="#ctx0" brushRef="#br0" timeOffset="23075.9229">38534 3681 0,'41'0'47,"41"0"-31,0 0-16,41 0 15,-83 0-15</inkml:trace>
  <inkml:trace contextRef="#ctx0" brushRef="#br0" timeOffset="23757.4424">39680 3354 0,'41'-41'16,"-1"41"0,1 0-1,41 0 1,0 41-1,-82 0-15,0 41 16,0 41 0,0-82-16,-41-41 15,41 81-15,-82-40 16,82-82 46,41 41-62,-41-81 16,82 81-16,-41-82 16,41 0-1,-82 0 1,41 82-16,-41-41 16,0 0-1,0-41 16,0 123 32,0 0-47,0 0-16,0 82 15,-82-82 1,82 41-16,0-41 15,0-1-15,0 83 16,41-123 0,41 0-1,-1 0-15,-40 0 16,41-82-16,0-40 16</inkml:trace>
  <inkml:trace contextRef="#ctx0" brushRef="#br0" timeOffset="24041.6833">40661 2863 0,'0'0'0,"0"-81"15,41 81 32,41 81-47,-41 1 0,-41 0 16,82 41-16,-82-1 15,0 1-15,0 41 16,-41 40-16,-41 1 16,-204 245-1,81-287-15,83-81 16</inkml:trace>
  <inkml:trace contextRef="#ctx0" brushRef="#br0" timeOffset="26726.942">38780 6422 0,'0'0'0,"-41"0"16,41-41 0,-82 41-16,164 0 78,41 0-78,-42 0 15,1 0-15,-41 0 16,41 0 0</inkml:trace>
  <inkml:trace contextRef="#ctx0" brushRef="#br0" timeOffset="26931.2525">38493 6995 0,'0'41'15,"41"-41"1,82 0 0,-41 0-16,-41 0 15,41 0-15,-1 0 16,1 0-16,-82-82 15</inkml:trace>
  <inkml:trace contextRef="#ctx0" brushRef="#br0" timeOffset="28167.9032">42666 5399 0,'0'41'47,"-82"0"-32,41-41 17,0 0-17,0 0 1,41-82 15,0-40-15,0-1-1,41 123 1,41 0-16,41 0 16,-41 82-16,-41-41 15,-41 0-15,0 81 16,0-40-16,0 0 15,-82 41-15,-123 122 32,82-163-32,42 41 0,40-82 15,-41-41 1,82 40-16,-41-40 31,41-40-31,0-83 16,0 41-16,0 41 15,123 41-15,-82 0 16,0 0 0,-1 0-16,42 0 15,-41 41-15,0-41 0,-41 41 16,123-41-16,-41 82 16,-1-82-1,-40 0 1</inkml:trace>
  <inkml:trace contextRef="#ctx0" brushRef="#br0" timeOffset="28393.9116">43198 5645 0,'0'0'0,"0"-41"16,81 82 30,-81 41-46,0-1 0,0 1 16,0 0-16,0-41 16,0 0-16,0 0 15,-40-41-15,40 123 16,40-123 0</inkml:trace>
  <inkml:trace contextRef="#ctx0" brushRef="#br0" timeOffset="28595.0314">43443 5645 0,'0'0'0,"0"-41"16,0-41-1,0 123 17,41 82-32,-41-41 15,0 122 1,0-163-16,0 0 15,0 41-15,0-41 16</inkml:trace>
  <inkml:trace contextRef="#ctx0" brushRef="#br0" timeOffset="28879.9762">43075 5481 0,'0'0'0,"123"0"31,-1 0-15,124-82-1,-164 82-15,-41 0 16,-1 0-16,42 0 15,-41 0 1,-41 41 15,-41-41-15</inkml:trace>
  <inkml:trace contextRef="#ctx0" brushRef="#br0" timeOffset="31513.5727">44425 5931 0,'41'0'78,"0"0"-62,0 0-16,40 0 16,-40 0-16,0 0 15,0 0-15,41 0 16,-82 41 46</inkml:trace>
  <inkml:trace contextRef="#ctx0" brushRef="#br0" timeOffset="32061.6329">45161 5645 0,'0'-41'0,"0"0"15,41 41-15,0 0 16,41 0-1,0 41 1,-82 0 0,0 0-1,0 41-15,0-42 0,0 1 16,-41 41-16,41-41 16,-41 41-1,0-82 1,41-41 31,82-41-47,-82 41 15,122 0-15,-122-40 16,41 40-16,-41 0 16,0-41-16,82 0 15,-164 164 48,82 41-63,-41-82 15,41 81 1,0-40-16,0-41 0,0 41 31,0-41-31,82-41 16,-41 0-1</inkml:trace>
  <inkml:trace contextRef="#ctx0" brushRef="#br0" timeOffset="32294.4025">45816 5890 0,'41'0'31,"0"0"-15,40 0-16,-40 0 16,41 0-16,-41-82 15,41 82-15</inkml:trace>
  <inkml:trace contextRef="#ctx0" brushRef="#br0" timeOffset="32607.7144">46757 5440 0,'0'-81'0,"81"162"79,-81-40-79,0 123 31,0-123-31,0 0 15,0 40-15,0-40 0,0 0 16,-41 41 0</inkml:trace>
  <inkml:trace contextRef="#ctx0" brushRef="#br0" timeOffset="32894.5204">46961 5522 0,'0'0'0,"0"-41"16,82 41 31,-82 41-47,0 41 15,0 0 1,0 0-16,0-42 16,0 1-16,0 41 15,41-82 1</inkml:trace>
  <inkml:trace contextRef="#ctx0" brushRef="#br0" timeOffset="33125.2652">46593 5399 0,'0'0'0,"0"-40"31,82 40-15,0 0-16,-1-41 16,1 41-16,0 0 15,82 0-15,-42 0 16,-40-82-16</inkml:trace>
  <inkml:trace contextRef="#ctx0" brushRef="#br0" timeOffset="33469.5463">47697 4909 0,'41'0'47,"-41"81"-47,82 42 16,-82 82-16,123-1 16,-123 1-16,82-42 15,-82 1-15,-41 204 16,0-245-1,-41-41-15,0 40 16,0-81-16,-40-41 16,40 0-16</inkml:trace>
  <inkml:trace contextRef="#ctx0" brushRef="#br0" timeOffset="34443.6095">41357 5154 0,'0'-41'16,"-41"164"46,41 40-62,-41 83 16,41-42-16,0-40 16,0 41-16,0-83 0,123 1 15,-82-41-15,81 40 16,-81-122-1</inkml:trace>
  <inkml:trace contextRef="#ctx0" brushRef="#br0" timeOffset="35556.3429">48556 4663 0,'0'0'0,"0"-82"16,0 41-1,82 41 17,-41 0-32,0 0 0,41 41 15,-41 41 1,-41 41-1,0-82-15,-123 81 16,41-40 0,164-82 46,41 0-46,-41 0-16,-41 0 15</inkml:trace>
  <inkml:trace contextRef="#ctx0" brushRef="#br0" timeOffset="36548.0743">49538 5481 0,'0'-82'16,"0"1"-1,0-1 1,-41 82 31,41 82-47,-81 40 15,81 42 1,0-82-16,81 0 16,-81-42-16,82-40 15,-82 41-15,41 0 16,-41 41 15,-82-82 0,0 0-31,42 0 0,-1 0 16,41-41 0,-82 41-16,82-82 0,0 123 47,41 41-32,41-41 1,-1-41-1,1 0-15,-41 0 16,0 0-16,0 0 16,41 0-1,-82-82-15,81 41 16,-81-41-16,0 42 16,0-1-16,41 41 15,-41 41 16,0-1-31,0 1 16,82 82 0,-82-82-1,41-41-15,0 0 32,41-41-17,-82-41 1,41 82-16,-41-82 15,41 82 17,-41 41-32,81-41 15,-81 41 1,41-41-16,41-82 31,0 42-15,-41 40 15,0 0 0,41 0-15,-41 0 0,-1 0-1,-40-41 1</inkml:trace>
  <inkml:trace contextRef="#ctx0" brushRef="#br0" timeOffset="36696.0307">50438 5072 0,'41'0'46,"-41"41"-30</inkml:trace>
  <inkml:trace contextRef="#ctx0" brushRef="#br0" timeOffset="36982.3977">51011 4990 0,'0'-41'16,"-41"164"15,41 0-15,0 0-16,-82-1 0,82 83 15,0-42 1,0 1-16,0-82 0,0 0 15,0-41-15,82 40 16,-41-40-16,0-41 16,41 0-1</inkml:trace>
  <inkml:trace contextRef="#ctx0" brushRef="#br0" timeOffset="37327.8533">51297 5522 0,'0'0'0,"0"-82"0,0 1 15,0 40 1,41 41-16,0 0 16,0 0-1,-41 81 1,0 1-1,0-41-15,0 0 16,0 41 0,-41 0-16,41-41 0,-82 40 15,82-40 1,-41-41-16,41 41 16,41-41-1,0 0-15,0 0 16,41 0-16,-41 0 15</inkml:trace>
  <inkml:trace contextRef="#ctx0" brushRef="#br0" timeOffset="37543.2229">51829 5522 0,'0'0'0,"0"-82"16,0 41-1,0 82 32,0 41-31,0 0-16,-41 0 15,41 40-15,0-40 0,0-41 16,0 41-16,0-41 16</inkml:trace>
  <inkml:trace contextRef="#ctx0" brushRef="#br0" timeOffset="37723.8965">51911 5481 0,'0'0'0,"0"-41"0,0 123 47,0-41-47,0 123 31,0-83-31,0-40 0,0 41 16</inkml:trace>
  <inkml:trace contextRef="#ctx0" brushRef="#br0" timeOffset="37926.4602">51584 5399 0,'81'0'31,"1"0"-15,0 0-16,-41 0 15,41 0-15,0 0 16,-42 0-16</inkml:trace>
  <inkml:trace contextRef="#ctx0" brushRef="#br0" timeOffset="38188.1771">52729 5890 0,'123'0'47,"-41"-82"-31,40 82-16,-40 0 15,0-40-15</inkml:trace>
  <inkml:trace contextRef="#ctx0" brushRef="#br0" timeOffset="38691.9624">53465 5359 0,'41'0'16,"41"0"15,-41 0-15,-41 122-16,0-40 15,0 0-15,0-41 16,0 41-16,-82-1 15,123-122 48,0-122-63,-41 81 16,123 0-16,-123 0 15,81 1-15,-81 40 16,0 123 31,0 40-32,-40-40-15,40 0 0,0 0 16,0-41-16,0 40 16,81 1-1,-40-82 1,41-82-1,0 41-15</inkml:trace>
  <inkml:trace contextRef="#ctx0" brushRef="#br0" timeOffset="38911.3382">54283 4949 0,'0'41'31,"0"41"-15,82 41-16,-82-41 16,0 40-16,0 1 15,0 41-15,0-1 16,-82 42-16,1-82 16,-1 40-16,0-81 15</inkml:trace>
  <inkml:trace contextRef="#ctx0" brushRef="#br0" timeOffset="39515.9375">40784 8467 0,'-41'0'15,"0"0"-15,0 0 16,123 0 15,41 0-15,41 0-16,40 0 15,246 0 1,-204-41-16,-124 41 0,-122-41 16</inkml:trace>
  <inkml:trace contextRef="#ctx0" brushRef="#br0" timeOffset="39673.4604">41234 8876 0,'41'0'16,"123"-41"-1,-83 41 1,42 0-16</inkml:trace>
  <inkml:trace contextRef="#ctx0" brushRef="#br0" timeOffset="41202.935">43648 6913 0,'81'0'187</inkml:trace>
  <inkml:trace contextRef="#ctx0" brushRef="#br0" timeOffset="42816.2667">46838 6504 0,'0'41'1234,"-81"-41"-1218</inkml:trace>
  <inkml:trace contextRef="#ctx0" brushRef="#br0" timeOffset="51880.5725">44384 8508 0,'0'-82'31,"0"41"281,41 41-218,41 0-47,-41 123-31,-41-41-1,81 0 1,-81 0 0,-40-1-1,-1 42 1,-41-41-1,41-41 1,41-82 31,123-41-31,-82 0-1,-1 41-15,124-81 31,-164 81-31,41-41 0,-41 0 16,0 41 0,0 123 46,-41 0-46,41 0-16,0 122 15,0-163-15,0 0 16,0 0 0,0 82-16,82-123 15,-41 0-15,0 0 16</inkml:trace>
  <inkml:trace contextRef="#ctx0" brushRef="#br0" timeOffset="52167.817">45366 8795 0,'41'0'47,"40"0"-47,1 0 16,-41 0-16,0 0 15,41 0-15,-41 0 16</inkml:trace>
  <inkml:trace contextRef="#ctx0" brushRef="#br0" timeOffset="52466.3843">46143 8549 0,'0'-82'0,"0"123"63,0 82-63,0-82 16,0 0-16,0 0 15,0 40-15,0-40 16,0 0-16,0 41 15,0-41 1,0 0-16</inkml:trace>
  <inkml:trace contextRef="#ctx0" brushRef="#br0" timeOffset="52712.0569">46470 8549 0,'0'0'16,"0"82"31,0 0-31,0 0-16,0-1 15,0 1-15,0 0 16,0 0-16,0 0 15,0-42-15,0 42 16</inkml:trace>
  <inkml:trace contextRef="#ctx0" brushRef="#br0" timeOffset="52946.1005">46061 8467 0,'-41'0'15,"82"0"17,41 0-17,0 0-15,0 0 16,-1 0-16,1 0 0,41 0 15,-82-82 1</inkml:trace>
  <inkml:trace contextRef="#ctx0" brushRef="#br0" timeOffset="53238.6185">46961 8222 0,'82'82'63,"-82"-1"-63,82 83 16,-82-82-16,82 0 15,-82 40-15,0 1 16,0 0-16,0 0 15,-41-1 1,-41 1-16,41 41 0,-82-83 16,41 1-16,1 0 15,-1-82-15</inkml:trace>
  <inkml:trace contextRef="#ctx0" brushRef="#br0" timeOffset="53714.8429">44098 8426 0,'0'0'0,"0"-81"16,0 40-1,-41 41-15,41-41 16,-41 41 31,41 82-47,-82 40 15,82 42-15,0 122 16,0 1-16,0-124 16,0 1-1,41-41-15,0-42 0,41 42 16,-1-82-16,1-41 15,0 82-15,41-82 16,122 0-16</inkml:trace>
  <inkml:trace contextRef="#ctx0" brushRef="#br0" timeOffset="54304.2801">47575 7895 0,'0'-41'0,"41"41"16,-41-41-1,81 41 1,-40 0 0,-41 82-1,0-1 1,0 42 0,-81-123-1,81 41-15,81-41 63,1 0-63,204 0 31,-204 0-31,0 0 0,-41 0 16,0 0-1,-41 41 1</inkml:trace>
  <inkml:trace contextRef="#ctx0" brushRef="#br0" timeOffset="56912.0574">44670 6790 0</inkml:trace>
  <inkml:trace contextRef="#ctx0" brushRef="#br0" timeOffset="58407.4487">48066 8304 0,'0'81'15,"0"-40"95</inkml:trace>
  <inkml:trace contextRef="#ctx0" brushRef="#br0" timeOffset="69378.7532">43157 8999 0,'-82'0'15,"0"0"-15,41 0 16,0 0 0,41-82-1,-81 82-15,40 0 32,41 41 14,81-41-30,-40 0 0,0 0-16,41 0 15,-41 0-15,0 0 16,0 0-16</inkml:trace>
  <inkml:trace contextRef="#ctx0" brushRef="#br0" timeOffset="70645.449">49743 8590 0,'0'-41'0,"0"0"16,0 0-1,0-41 1,-82 123 31,0 0-32,82 41-15,0 0 16,0 0-16,0-41 16,41 81-1,41-40 1,-82-41 0,41-41-16,-82 0 46,0 0-46,-82 0 16,82-41 0,-40 0-16,40 41 15,41-122-15,0 203 47,0 1-47,0-41 16,122-41-16,-122 41 0,164-41 31,-123 0-31,41 82 0,81-123 31,-122-82-15,-41 41-16,82 41 16,-82 1-16,0-42 15,0 123 16,0 0-15,0-1-16,41 42 16,-41 0-16,0-41 31,41-41-31,0 0 31,41-123-15,-42 123 31,-40 41-47,82-41 15,-41 41 1,-41 0-16,82-41 16,-41 0-1,41 0 1,-41-41-1,-41 0-15,41 41 16,40 0 15,-40 0-15,0-82-16,41 1 16</inkml:trace>
  <inkml:trace contextRef="#ctx0" brushRef="#br0" timeOffset="70811.6267">50765 8222 0,'-81'0'0,"203"123"47</inkml:trace>
  <inkml:trace contextRef="#ctx0" brushRef="#br0" timeOffset="71230.6689">51256 8508 0,'41'0'16,"41"0"-1,-82 82 1,0-41-16,0 0 16,0 0-16,0 81 15,41-122 48,41-122-63,-41 40 15,-41 0-15,81 41 16,-81 82 31,0 0-47,0 123 31,41-164-31,-41 41 16</inkml:trace>
  <inkml:trace contextRef="#ctx0" brushRef="#br0" timeOffset="73233.6279">41357 10431 0,'0'-41'0,"-41"41"843,0 41-843,-41-41 0,41-123 16,41 0 0</inkml:trace>
  <inkml:trace contextRef="#ctx0" brushRef="#br0" timeOffset="75342.9432">7527 9285 0,'0'0'0,"0"-41"0,-41 1 16,41-42-16,0 41 31,0 164 16,0-42-47,82 1 15,-82-41-15,82-41 16,-82 123-16,122-123 16,42 0-1,0 0-15,81-123 16,41-81-16,1 40 16,-42 0-16,1 42 0,163-83 31,-287 123-31,-81 82 0,-41-41 15,41 41-15,41-81 32,-41 81 46,-41 40-78,0 1 15,0 0-15,0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27:28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31866 10758 0,'-81'-41'0,"40"41"31,0 0 1,-41 0-1,0 0 0,123 0 63,0 0-94,0 0 15,0 0 1,41 0-16,40 0 16,-40 0-1,-41 0 1,0 0 0,-82 0 62,0 0-78,0 0 15,-41 0 1,42 0-16,-1 0 0,0 0 16,-41 0-16,41 0 15,0 0-15,-41 0 31,0 0-31,42 0 16,80 0 31,42 0-31,0 0-16,41 0 0,0 0 15,-42 0 1,1 0-16,0 0 0,41 0 15,-1-82-15,1 82 16,-41 0-16,0 0 16,-41 0-1,-164 0 48,82 0-48,-41 0 1,41 0-16,-40 41 0,-1-41 31,0 0-31,41 0 16,0 0 0,-82 0-16,42 0 15,-1 0 1,41 41-1,82-41 64,0 0-79,40 0 15,-40 0-15,41 0 16,0 0-1,0 0 1,-41 0 0,41 0-1,-123 0 32,-41 0-31,41 0-1,0 0-15,0 0 16,-82 0 0,82 0-1,123 0 79,-41 0-78,0 0 1140</inkml:trace>
  <inkml:trace contextRef="#ctx0" brushRef="#br0" timeOffset="1115.527">32030 9613 0</inkml:trace>
  <inkml:trace contextRef="#ctx0" brushRef="#br0" timeOffset="2115.049">32030 9654 0,'0'-82'141,"0"41"-95,0 0-14,0 0-17,0-41 17,-41 82-17,41-41-15,0-41 16,-82 82-1,82-40-15,0-42 32,-41 82-32,41-82 0,-40 82 15,40-82-15,-41 82 16,-41-163 0,41 122-1,-41-41 1,41 0-1,41 41 1,-82 0-16,82-41 16,-41 82-1,41-41 1,-40 41 0,40-40-1,-41 40 1,-41-82 15,41 82 0,41-41-15,-41 41-16,-41 0 31,41-41 0,0 41-15,-40 0 0,81-82-1,-41 82-15,0 0 32,41-41-17,-82 41-15,41 0 31,41-41-15,-41 41 0,0 0 31</inkml:trace>
  <inkml:trace contextRef="#ctx0" brushRef="#br0" timeOffset="2870.9349">32071 9408 0,'0'-82'31,"0"41"0,0 0 47,-41 41-31,41 41-15</inkml:trace>
  <inkml:trace contextRef="#ctx0" brushRef="#br0" timeOffset="3343.5036">31948 10513 0</inkml:trace>
  <inkml:trace contextRef="#ctx0" brushRef="#br0" timeOffset="3538.5486">31948 10513 0,'0'-82'15,"0"41"17,0 0 14,0-41-30</inkml:trace>
  <inkml:trace contextRef="#ctx0" brushRef="#br0" timeOffset="5637.6927">31376 8304 0,'0'-41'32,"0"0"-1,0 0 0,-82 41-15,41-82-1,0 82 1,41-41 0,-82 41-16,82-41 15,-41-40 1,-41 81-16,82-41 16,-81 41-16,40-41 0,-41 41 15,0 0 1,0-82-16,41 82 15,-40-41 1,-1 41 0,0 0-16,41-82 15,0 82-15,-41 0 16,41 0-16,-81 0 16,81-41-1,-41 41-15,41 0 16,0 0-16,-41 0 15,-40 0 1,81 0-16,0 0 0,-41 0 16,41 0-16,0 0 15,-41 0-15,41 0 16,-40 0 0,-1 0-16,41 0 15,0 0-15,-41 0 16,41 0-16,0 0 15,-40 0-15,-1 0 16,-41 0-16,41 0 16,0 0-16,41 0 15,1 0-15,-42 0 16,41 0-16,0 0 0,-41 0 16,41 82-1,-41-82-15,41 0 0,-40 41 16,40-41-16,-82 41 31,82-41-31,-41 82 0,41-82 16,1 0-16,-42 41 15,0-41 1,41 0-16,-41 81 16,41-81-16,0 0 15,41 41 1,-81-41-16,40 41 15,0-41 1,41 82-16,-82-82 16,0 41-1,41 0 1,-41 41 0,41-41-1,1-41 1,40 81-16,-82-81 15,82 41 1,-41-41-16,0 41 31,-41-41-15,82 82 0,-41-82-1,41 41-15,-82-41 16,41 41-1,-40-41 1,81 82 15,-41-82-31,0 0 47,41-41 63,0 0-95,82-41 1,-82 41-1,41 41 1,-41-41 0,40 41-16,-40-41 31,41 41-15,-41-82-16,0 42 31,0 121 78,-41 1-93,-81-41-1,81 41 1,41-41 0,-41-41-16,41 41 15,0 41 1,-82-82 0,123 0 30,41 0-30,-41 0-16,0 0 16,40 0-16,-40 0 15,0 0-15,0 0 16</inkml:trace>
  <inkml:trace contextRef="#ctx0" brushRef="#br0" timeOffset="7755.2558">32194 10799 0</inkml:trace>
  <inkml:trace contextRef="#ctx0" brushRef="#br0" timeOffset="7955.6665">32153 10799 0,'-41'0'78</inkml:trace>
  <inkml:trace contextRef="#ctx0" brushRef="#br0" timeOffset="8136.4769">32112 10799 0</inkml:trace>
  <inkml:trace contextRef="#ctx0" brushRef="#br0" timeOffset="8323.7776">32112 10799 0</inkml:trace>
  <inkml:trace contextRef="#ctx0" brushRef="#br0" timeOffset="8843.6899">32112 10799 0,'-82'0'250,"41"0"-109,0 0-126</inkml:trace>
  <inkml:trace contextRef="#ctx0" brushRef="#br0" timeOffset="9307.251">24790 11781 0</inkml:trace>
  <inkml:trace contextRef="#ctx0" brushRef="#br0" timeOffset="9958.8631">24871 8631 0,'0'41'94,"0"0"-78,41-41-1,0 0-15</inkml:trace>
  <inkml:trace contextRef="#ctx0" brushRef="#br0" timeOffset="13047.6497">33257 9572 0,'0'-41'47,"0"0"0,-41 41-32,41-82 1,0 41 0,-41 41-16,41-41 0,-40-41 31,40 1-31,-82 81 15,82-123-15,-41 41 16,41 41 0,-82-41-1,82-40 1,-41 122 0,41-82-16,-41 41 15,41 0-15,-122-41 16,122 41-16,-82-40 15,41-1 1,-41 82-16,82-82 0,-82 82 16,82-82-16,-123 82 15,123-82 1,-81 82-16,40-81 0,0 81 16,-82-123-16,82 123 15,-41-82-15,1 82 16,-124-82-1,123-41-15,0 123 16,1-40-16,40 40 16,0-41-16,-123-41 15,82 82 1,1-41-16,-1 41 16,0-123-16,0 123 0,0-82 15,-40 82-15,-1-40 31,82-42-31,-41 82 0,41 0 16,0-41-16,-41 41 16,1 0-1,-1-82-15,0 82 16,41 0 0,0 0-1,-82 0 1,123-41-1,-81 41-15,40 0 0,0 0 16,-82-41 0,82 41-16,-41 0 15,42 0-15,-1 0 16,0 0-16,-82 0 16,82 0-1,-41 0-15,0 0 16,-40 0-16,40 0 15,0 0-15,41 0 16,-82 0 0,83 0-16,-1 0 15,-41 0-15,41 0 16,0 0-16,-41 0 16,-41 0-16,-40 0 15,81 82-15,0-82 16,0 0-16,1 0 15,-1 41-15,0-41 16,41 0-16,-41 0 16,0 0-16,42 0 15,-42 82-15,-82-82 16,82 0 0,0 41-16,1-41 15,-1 0-15,0 41 16,41-41-16,0 81 15,-82-40 1,83-41-16,-42 123 16,41-123-16,-41 82 0,0-82 15,0 82 1,1-82-16,-1 81 0,-41-81 16,41 82-16,0-82 15,1 41-15,-1-41 16,0 82-16,0-82 15,0 82-15,1-82 16,-42 82-16,41-1 16,0-81-16,-81 82 15,122 0 1,0-82-16,41 123 0,-123-123 16,123 81-1,-41-40 1,0-41-16,41 82 0,-41-82 15,41 41-15,-81-41 16,81 82 0,-41-41-16,0-41 15,82-82 110,40 41-93,-81 0-17,41 41 1,-41-82-1,41 82 1,-41-81-16,82 81 16,-82-41-1,41 41 1,-41-41-16,41 41 16,-41-82-16,82 82 15,-123 0 141,0 0-124,41 41-32,-41-41 15,-41 41 17,41-41-17,41 41 1,-41-41-1,41 81 1,-81-81 0,81 41-1,-41-41-15,0 0 47,41 41-47,0 0 78,-41-41-62,41 82 15,123-82 63,-42 0-94,42 0 16,-41 0-16,0-41 15,0 41-15,-42 0 16,42 0-1,-41 0 1</inkml:trace>
  <inkml:trace contextRef="#ctx0" brushRef="#br0" timeOffset="15609.8436">34689 9326 0,'0'-41'31,"0"-40"-15,-41 81-1,41-41 1,-41-41-1,41 41-15,-82-41 16,82 0-16,-81 1 0,81-1 16,-82-41-16,0 0 15,41 1-15,-41-42 16,-40-81 0,40 122-16,0-41 15,0 41-15,-41-40 16,1 40-16,-1 0 15,0 42-15,-40-1 16,40 0-16,0 41 16,-40-41-16,40 0 15,0 42-15,0 40 16,-81-123-16,-1 123 0,-40-123 16,40 123-1,-40-123-15,-41 123 0,-451-81 31,369 81-31,0-82 0,41 82 16,-1 0-16,1 0 16,-82 41-1,164-41-15,40 0 16,-40 0-16,40 0 16,-40 82-16,40-82 15,41 0-15,-40 0 16,40 0-16,1 81 0,-1-81 15,-40 41 1,122-41-16,0 82 16,0-82-16,0 41 15,-40-41-15,-83 82 16,82-41 0,1-41-16,-1 81 15,41-81-15,-82 41 16,83-41-16,-1 82 15,0-82 1,0 41-16,-41-41 0,-40 123 16,81-123-16,0 82 15,0-1-15,-40-40 16,40 41-16,-82 41 16,82-82-16,-40 41 15,40-42-15,0 42 16,-122 41-1,163-82-15,-41 0 16,41 41-16,0-41 16,-82 81-1,41-81 1,42 41 0,-42-41-1,41-41 1,41 41-1,-41-41 17,41 41-17,0-82 79,0 0-78,0 0-1,41 41 1,-41-41-16,0-41 16,0 41-1,0 0 32,0-40 141,0 162-63,0-40-110,0 41 1,-41-41-16,41 41 15,-82-82-15,82 82 16,0-41 0,-41-41-16,41 40 15,0 42 1,0-41 15,123-41-15,-41 0-16,0 0 15,40 0-15,1 0 0,-41-82 16,0 82-16,-1 0 16,-40 0-1,82 41-15,-123-82 32</inkml:trace>
  <inkml:trace contextRef="#ctx0" brushRef="#br0" timeOffset="17906.8832">40293 3518 0,'0'-82'16,"0"0"-16,0 41 15,0-41 1,41 82 0,41 0-16,0 41 15,0 164 1,-41-123-16,-41 0 15,0-1-15,0 1 0,0 0 16,0-41-16,-82 0 16,82 41-1,-41-42-15,41-121 47,0 40-31,0-41-16,82 0 15,-82 0-15,0 1 16,0-42-16,41 0 16,-41 82-1,0-41-15,0 1 16,0 40 0,0 82 30,0 81-46,0 42 16,0 163 0,0-204-16,0 0 15,0-42-15,0-40 16,0 0-16,40-41 16,83 82-16,-41-82 15,0 0-15,0 0 0,-1 0 16,1-41-1</inkml:trace>
  <inkml:trace contextRef="#ctx0" brushRef="#br0" timeOffset="18549.26">41480 3272 0,'0'0'0,"-41"-41"0,41 1 16,0 80 31,0 42-47,0 41 15,0-41-15,0 0 16,0-41-16,0 81 16,0-81-1,41-41 1,40 82-16,1-82 16,41-41-1,0-41 1,-123 0-1,41 42-15,-41-42 16,0-82 0,0 123-16,0 0 15,0 123 17,0 82-32,0 40 15,0 42-15,0-42 16,0 42-16,0-1 15,0 41-15,0 42 16,0-165 0,0-40-16,0-41 15,0 0-15,0-42 0,-82-40 32,41 0-32,-41-40 15,82-83 1,-123-41-16,123-81 15,0 40 1,0 83-16,0-1 0</inkml:trace>
  <inkml:trace contextRef="#ctx0" brushRef="#br0" timeOffset="18895.0567">42175 2822 0,'0'0'15,"41"-81"-15,41 40 16,0 41 0,-1 82-1,-81-42-15,0 83 16,0-41-16,-81 41 15,40-82-15,41 40 16,-123-40 0,205-41 15,0 0-31,40 0 0,1 0 16,-41 0-16,0 0 15,-41 0-15,40 0 16</inkml:trace>
  <inkml:trace contextRef="#ctx0" brushRef="#br0" timeOffset="19489.7998">37307 3231 0,'0'0'15,"0"-40"-15,0-1 0,0-41 16,0 41-16,-82-41 15,0 82 17,42 0-17,-42 123 1,82 40-16,0 42 16,0 40-16,0-40 15,41 40-15,-41-40 0,81-1 16,-81-81-1,82-41-15,-82 0 0,0-41 16,0 40-16,0 1 16,-41-82-1,41 82-15,-81-41 16,-1-41 0</inkml:trace>
  <inkml:trace contextRef="#ctx0" brushRef="#br0" timeOffset="19707.3692">36898 4377 0,'0'0'0,"0"-41"15,41 41-15,0 0 16,41-82-16,-1 82 15,42 0-15,-41 0 16,0 0-16,0 0 16,-1 0-16,1-41 15</inkml:trace>
  <inkml:trace contextRef="#ctx0" brushRef="#br0" timeOffset="19952.1696">37880 3804 0,'0'0'0,"0"-41"31,-41 41-15,41 41 0,-82 82-1,82 0-15,0 40 16,0 1-16,0-1 15,0 1-15,0-41 16,41-41-16,0 40 16,0-122-1</inkml:trace>
  <inkml:trace contextRef="#ctx0" brushRef="#br0" timeOffset="20439.6977">38166 4459 0,'0'0'0,"0"-82"16,0 41-16,0 0 15,82-41 1,-41 82 0,41 0-1,-82 41-15,81 41 0,-81-41 16,0 0-16,0 41 15,-40-42-15,40 1 16,-41-41-16,41 82 16,122-164 46,-122 41-62,82-40 16,-82-1-16,41 0 15,-41-41 1,82 123-16,-82-41 16,0 123 15,0 0-31,0 0 16,0 81-1,0-122-15,0 41 16,0-41-16,41-41 15,-41 82-15,41-82 16</inkml:trace>
  <inkml:trace contextRef="#ctx0" brushRef="#br0" timeOffset="20666.067">38902 3968 0,'0'0'0,"82"122"47,-82 1-47,0 0 16,0 0-16,0 40 15,0 205 1,-82-245-1,82-82-15</inkml:trace>
  <inkml:trace contextRef="#ctx0" brushRef="#br0" timeOffset="20874.5217">39352 4540 0,'0'0'0,"41"0"0,82 0 15,0 0 1</inkml:trace>
  <inkml:trace contextRef="#ctx0" brushRef="#br0" timeOffset="21002.8933">39434 4868 0,'41'0'31,"41"0"-15,41 0-16,-1 0 15,1-41-15</inkml:trace>
  <inkml:trace contextRef="#ctx0" brushRef="#br0" timeOffset="22886.4571">42216 3109 0,'0'0'0,"0"-82"0,0 41 0,0 0 16,0 0 0,-41 41-1,0 0-15,0 0 16,-82 41-1,42 41-15,-42 82 0,41-1 16,-41 42-16,42-83 16,-1 42-16,82-82 15,-41 0 1,41-1 0,82-81-16,-41 0 15,-1 0-15,124 0 16,-82 0-1,-41-40-15,41-42 0,-82 41 16,81-41-16,-81 0 16,0 0-16,0-81 15,-40 81 1,-42 82-16,0-82 16,0 82-16,0 0 15,-40 0 1,-42 82-16,-81 0 0,40-41 15,123 81-15,41-40 16,41 0-16,0 0 16,82 122-1,41-163-15,0-41 16,-1 82-16,1-82 0,0 0 16,-1 0-16,1 0 15,123 0 1,-124-41-16,-40 0 15,0-41-15,-82 42 16,0-42-16,0-164 16,-82 124-1,0-42-15,-40 82 16,40 0-16,-41 82 16,-204 0-1,204 0-15,0 41 16,-40 82-16,81 0 0,0-1 15,82 1 1,0 0-16,0 40 16,0-122-16,82-41 15,0 123-15,0-123 16,81 0 0,-40 0-16,0 0 15,-1 0-15,42-82 16</inkml:trace>
  <inkml:trace contextRef="#ctx0" brushRef="#br0" timeOffset="23427.1732">44057 3722 0,'0'-122'32,"82"122"-17,-1 0 1,1 41 0,-82 40-16,0-40 15,0 0-15,0 41 0,0-41 16,-41-41-1,0 82-15,-40-82 0,81 41 16,-41-41-16,122 0 47,-40-82-47,82 0 31,-41-41-31,-82 41 0,82 42 16,-82-42-16,0 41 15,41 0-15,-41-41 16,-41 82 15,-41 123-31,82-41 16,-82 40-16,82 42 16,0-82-16,0 40 15,0-81-15,0 0 16,164 82-1,-123-123-15,0 0 16</inkml:trace>
  <inkml:trace contextRef="#ctx0" brushRef="#br0" timeOffset="23731.632">44957 3150 0,'0'0'0,"81"-41"16,1 41-1,-41 0 1,-41 41-16,0 0 16,0-1-16,0 42 15,0-41-15,-41-41 16,41 82-16,-82-82 15,82 41-15,0 0 32,41-41-17,41 0-15,41 0 16,41 0-16,-1 0 16,-81-82-16</inkml:trace>
  <inkml:trace contextRef="#ctx0" brushRef="#br0" timeOffset="24026.4909">45775 3804 0,'0'0'0,"82"0"31,40 0-15,42 0-16,-41 82 15,-41-82-15,-1 0 16,1 0-1</inkml:trace>
  <inkml:trace contextRef="#ctx0" brushRef="#br0" timeOffset="24291.1026">46348 3600 0,'0'0'15,"-123"0"-15,123-82 0,0 123 47,0 81-47,0 42 32,0-82-32,0 0 0,0-1 15,0 1-15,0 41 16,0-41-16</inkml:trace>
  <inkml:trace contextRef="#ctx0" brushRef="#br0" timeOffset="27722.3019">47084 3559 0,'0'-41'140,"0"-41"-93,0 41-31,0 0 15,0-41 16,0 41-16,41 1 0,41 40-15,-42 0 0,42 0-1,-82 40 1,82 1-16,-82 41 0,0 123 31,0-123-31,0-1 0,-123 1 16,82 41-16,-81-41 15,81-41-15,0-41 16,-41 122 0,164-122 31,-41-41-32,0 41-15,81 0 16,-81-41-16,41 41 15,0-81-15,-41 81 16,41-41-16,0 41 16,-82-41-1,81 41-15,1-82 16,-41 82 15,-41-41-31,0 0 78,0-41-31,0 42 0,0-1 78,0-41 47,0 164 422,0 40-594,0-40 15,0 0-15,0 0 16,0-41-16,0 40 16,0-40-16,0 0 15,0 0 16,82-41-31,0 0 16,-1-123 0,-81 42-1,41-42-15,-41 41 0,0 0 16,0 1-16,0 40 16,0-41-1,0 164 16,0 40-31,0 1 16,0 0-16,0 40 16,0 206-1,0-165-15,0 41 16,0-81-16,0-41 16,0-41-16,0-41 15,0 40-15,-41-81 31,-81-41-15,122-81-16,-41-1 16,41 41-16,0-41 15,41-40-15,-41-1 16,122-40-16</inkml:trace>
  <inkml:trace contextRef="#ctx0" brushRef="#br0" timeOffset="27926.973">48679 3763 0,'123'0'47,"0"0"-47,-42 0 15,42 0 1,-41 0-16,0 0 15,0 0-15,-41-82 16</inkml:trace>
  <inkml:trace contextRef="#ctx0" brushRef="#br0" timeOffset="28150.2926">49047 3395 0,'0'0'0,"0"-82"0,0 41 16,123 123 31,-123 41-47,41 41 0,-41-42 16,0 1-16,0 0 15,82-1-15,-41 42 16</inkml:trace>
  <inkml:trace contextRef="#ctx0" brushRef="#br0" timeOffset="28592.4735">49988 3109 0,'0'0'0,"0"41"31,0 81-15,0-40-16,0 41 16,0-41-16,0-41 15,82 40-15,-41-40 16,0-41-1,41 0 1,-41-41 0,-41 1-16,40-42 15,-40 0-15,0 0 16,0 0-16,82 0 16,-82 205 15,0 0-16,0 0-15,0-1 16,-41 83-16,41-82 16,0 122-1,0-204-15</inkml:trace>
  <inkml:trace contextRef="#ctx0" brushRef="#br0" timeOffset="28976.9249">50602 3600 0,'82'0'47,"-41"0"-47,-1 0 16,42 0-1,0 0-15,-41 0 16,-41 81 15,-41-40-15,0 41-16,0-41 16,-41 41-16,42-41 15,40 0 1,81-41 15,1 0-15,0 0-16,0 0 15,-41 0-15,0 0 0,40-41 16,-40 41 0</inkml:trace>
  <inkml:trace contextRef="#ctx0" brushRef="#br0" timeOffset="29150.1975">52647 4172 0,'0'0'0,"-41"0"15,41 41 17,0 0-17,-41-41 16</inkml:trace>
  <inkml:trace contextRef="#ctx0" brushRef="#br0" timeOffset="29680.7269">47370 5440 0,'0'0'0,"-82"0"0,-40 0 16,40 0-16,0 0 15,-41 0-15,1 0 16,40 0-16,0 0 0,41 0 15,123 0 32,163 0-47,123 0 16,410-81 0,-410 81-16,-41 0 15,82 0-15,-82 0 16,-122 0-16,40 0 15,-122 0-15,-41 0 16</inkml:trace>
  <inkml:trace contextRef="#ctx0" brushRef="#br0" timeOffset="29842.1752">48352 5645 0,'0'0'0,"-41"0"0,82 0 31,82 0-31,40 0 16,1 0-16,40 0 15,42 0 1</inkml:trace>
  <inkml:trace contextRef="#ctx0" brushRef="#br0" timeOffset="30594.407">40621 7077 0,'0'0'0,"0"-82"16,-41 0 0,-41 82 15,0 0-16,41 0 1,41 82-16,0 122 16,0-81-1,0 41-15,0-1 16,0 42-16,0-123 0,0 40 16,0-40-16,0 0 31,0 0-31,-82-82 31,41 0-31,-81 0 16,40-82-1,-41 0 1</inkml:trace>
  <inkml:trace contextRef="#ctx0" brushRef="#br0" timeOffset="30768.2099">39925 7649 0,'0'0'0,"0"-41"15,41 41-15,41-41 16,41 41-16,40 0 16,-40 0-16,0 0 15,-1 0 1,-40 0-16,0-81 0</inkml:trace>
  <inkml:trace contextRef="#ctx0" brushRef="#br0" timeOffset="30999.0123">41275 6913 0,'0'0'0,"0"-41"15,0 82 48,0 0-47,0 41-16,0-41 15</inkml:trace>
  <inkml:trace contextRef="#ctx0" brushRef="#br0" timeOffset="31324.9316">41766 7117 0,'0'0'0,"0"-40"15,-82 40 32,82 81-31,-82 42 0,82-41-16,0 41 0,0 122 31,0-122-31,0-41 0,123-1 15,-82 1-15,0-82 16,41 0-16</inkml:trace>
  <inkml:trace contextRef="#ctx0" brushRef="#br0" timeOffset="31794.5598">42093 7567 0,'0'0'0,"0"-41"16,41 41-1,-41-40-15,82 40 16,41 0 0,-123 81-1,0 1-15,0-41 16,0 0-16,0 0 15,-41 41-15,41-41 16,-41-41 0,82 0 15,41 0-31,-42-164 16,83 82-1,-123 0-15,82 41 16,-82-40-1,41 81-15,-41 41 63,0 40-63,0 1 16,-82 123-1,82-164-15,0 0 16,41 40-16,82-40 15</inkml:trace>
  <inkml:trace contextRef="#ctx0" brushRef="#br0" timeOffset="32044.7604">43034 7199 0,'0'0'0,"82"41"47,-82 41-47,82-41 0,-82 82 32,0-1-32,0-40 0,0 0 15,0-41-15,-41 41 16,41-41-16,-41-41 15</inkml:trace>
  <inkml:trace contextRef="#ctx0" brushRef="#br0" timeOffset="32292.9897">44302 7526 0,'0'0'0,"41"-81"31,0 81-31,82 0 16,-1 0-16,-81 0 15,0 0-15,0 0 16,-41 41-1</inkml:trace>
  <inkml:trace contextRef="#ctx0" brushRef="#br0" timeOffset="32442.0475">44466 7813 0,'123'0'46,"-42"0"-46,-40 0 16,41 0 0</inkml:trace>
  <inkml:trace contextRef="#ctx0" brushRef="#br0" timeOffset="38887.4419">45570 7199 0,'0'-41'31,"0"0"-15,41-40-1,41 81-15,-41 0 16,0 0-16,41 0 16,-41 41-1,-41-1-15,0 1 16,0 0 0,-41 41-16,-41-41 0,41 82 15,-41-42-15,41-40 16,41 41-16,-82-82 15,82 41-15,0 0 16,82-41 15,0 0-15,82 0 0,-83 0-16,1 0 15,0 0-15,-41 0 16</inkml:trace>
  <inkml:trace contextRef="#ctx0" brushRef="#br0" timeOffset="39310.1507">46388 7404 0,'0'0'0,"0"-82"15,82 82 16,-82 82-15,0 40 0,0-40-16,0 0 15,0-41-15,0 41 16,0-41 0,-41-41-16,41-41 46,82-41-30,-82 41-16,0 0 0,82-41 16,-82 41-1,0 123 17,0 0-32,0 0 15,0-41-15,0 82 16,0-42-16,0-40 15,0 0-15,82 41 16,-82-41 0</inkml:trace>
  <inkml:trace contextRef="#ctx0" brushRef="#br0" timeOffset="62601.4208">31948 10922 0,'0'0'0,"0"-41"16,0 122 78,0 1-94,0 0 15,0 0-15,0 0 16,0 0-16,0 40 15,0-40-15,0 41 32,0-82-32,0 81 15,0-81 1,0-82 62,0-40-78,0 40 16,0-123-1,0 82-15,0 0 16,0 1-16,0 40 16,0 0-16,0-82 15,0 82 1,0-41-16,0 1 15,-82 81 48,42 122-63,40-81 16,-82 82-1,41-82-15,41 41 16,-41-82-1,41 41 1,0-82 47,0-41-63,0 41 15,82-41-15,0 0 16,-42-40-16,-40 81 15,123 41-15,-82-82 32,0 82-32,41 0 15,41 82 1,-123-41 0,40 81-1,-40-40 1,0-41-1,0 0 1</inkml:trace>
  <inkml:trace contextRef="#ctx0" brushRef="#br0" timeOffset="66417.1464">31662 10881 0,'-41'81'719</inkml:trace>
  <inkml:trace contextRef="#ctx0" brushRef="#br0" timeOffset="67182.7564">32276 10881 0,'0'81'109</inkml:trace>
  <inkml:trace contextRef="#ctx0" brushRef="#br0" timeOffset="67408.5406">32276 11126 0</inkml:trace>
  <inkml:trace contextRef="#ctx0" brushRef="#br0" timeOffset="69066.7815">32439 11126 0,'0'41'203,"-41"-41"1063,-81 0-1250</inkml:trace>
  <inkml:trace contextRef="#ctx0" brushRef="#br0" timeOffset="74365.5722">34607 13458 0,'-82'0'16,"82"-41"0,0-82-1,0 0 1,0 42 0,0-1-1,0 123 32,0 81-31,-40-40-16,40 41 0,-82 40 31,82-122-31,-41 41 0,41 0 16,41-82 46,41 0-46,-42 0-16,42 0 15,-41 0-15,0 0 16,82 0 0,-123-82-16,41 82 15,-41-41 1,41 41-16,-41-41 15,0-40 1,0 40 0,0 0-1,0 0 1,-41 41 0,41 82 15,0-1-16,0 42-15,0 82 16,0-123 0,0-42-16,0 42 15,0-41-15,0 0 16</inkml:trace>
  <inkml:trace contextRef="#ctx0" brushRef="#br0" timeOffset="74973.8731">35139 13949 0,'82'0'0,"-82"-82"16,82 82-16,-41 0 16,-41-41-16,81 41 15,-40 0 1,-41 41-16,0 81 16,0 1-1,0-82 1,0 0-16,0 41 15,-41-82 1,41 82 0,0-123-1,0 0 1,82 41 0,-82-82-16,82 41 15,0-41-15,-82 41 16,82-40-16,-82 40 15,0 0-15,41-41 16,-41 0 0,0 123 31,-41 41-47,41 0 0,0-1 15,0 1 1,-41 0-16,41 0 0,0-41 15,0 41 1,41-82-16,0 81 16,40-81-1,-40 0-15,0 0 0,41-81 16</inkml:trace>
  <inkml:trace contextRef="#ctx0" brushRef="#br0" timeOffset="75348.2541">36039 13335 0,'0'0'0,"82"-82"15,-41 82 1,0 0-1,40 0 1,-81 123 0,0-82-16,-40 0 15,40 40-15,-123-40 16,82 41 0,-82 0-16,123-41 15,82-41 16,41 0-31,-41 0 16,-1 0-16,1 0 16,0 0-16,-41 0 15,41 0 1</inkml:trace>
  <inkml:trace contextRef="#ctx0" brushRef="#br0" timeOffset="76064.5924">36775 14112 0,'0'-123'16,"0"42"0,0 40-1,0 123 32,0-42-47,0 42 16,0 82-1,0-82-15,0-1 0,0-40 16,0 41 0,41-82-1,41 0 1,0-41 0,-82 0-16,82-40 15,-82 40-15,81-82 16,-81 82-16,0 0 15,0 0-15,0-41 16,0 164 15,0 0-15,0 0-16,-40 204 16,40-40-1,0-83-15,0 83 16,0-83-16,0 42 15,0-82-15,0-42 16,0 1 0,0-41-16,0 0 0,-41-41 15,-41 0 1,0-41 0,41-41-16,41 0 15,-82 1-15,82-1 0,0 0 16,0 41-16,0-41 15,0-40-15,82-1 16,0-41 0</inkml:trace>
  <inkml:trace contextRef="#ctx0" brushRef="#br0" timeOffset="76647.5529">37471 14112 0,'0'-82'16,"0"41"-1,82 41 63,40 0-78,-40 0 16,-41-40-16,82 40 16,-82 0-1,-1 0-15,-40 81 63,0 1-48,-204 41 1,163-123-16,41 82 16,-82-82-16,82 81 15,-41-81-15,41 41 16,0 0 15,41-41 0,0 0-31,41 0 0,-41 0 16,0 0-16,41 0 16,-42 0-16,1 0 15,-41-82-15,82 42 16</inkml:trace>
  <inkml:trace contextRef="#ctx0" brushRef="#br0" timeOffset="77065.41">39066 14153 0,'0'0'15,"-41"0"-15,82 0 47,41 0-47,0 0 16,0 0-16,-1 0 15,124 0 1,-164 0-16,41 0 16,-42 0-1,1 0 79</inkml:trace>
  <inkml:trace contextRef="#ctx0" brushRef="#br0" timeOffset="79954.1048">40252 13703 0,'-81'0'15,"121"0"63,42 0-78,0 0 16,41 0 0,0 0-1,-123 41 32,-41 41-31,0 0-16,41-41 15,-164 40-15,123-40 16,41 0-16,-123 41 16,123-41-16,-40-41 15,40 82-15,-82-1 16,82 1 0,41-82 15,0 0-16,-1 0-15,1 0 16,123-41 0,-123 41-16,41-81 0,-41 40 15</inkml:trace>
  <inkml:trace contextRef="#ctx0" brushRef="#br0" timeOffset="80494.7301">41111 13171 0,'0'0'0,"0"-122"0,0 40 15,0 41 1,-81 82 31,81 0-47,0 41 16,0-42-16,0 1 15,0 41 1,0 0-1,41-82-15,40 0 32,-40-82-17,41 0-15,-82 41 16,0 1-16,0-42 16,0 41-1,0 123 32,0-1-47,0 1 16,0 0-16,0 0 15,0 0-15,0-1 16,0 1 0,0-41-1</inkml:trace>
  <inkml:trace contextRef="#ctx0" brushRef="#br0" timeOffset="80854.2148">39966 14848 0,'0'0'0,"-82"0"0,164 0 63,41 0-63,-1 0 15,288 0 1,-329-81 0,1 81-16,-41 0 15,0 0-15,41 0 16</inkml:trace>
  <inkml:trace contextRef="#ctx0" brushRef="#br0" timeOffset="81448.4633">40252 15257 0,'0'0'0,"0"82"78,-41 0-62,41 0-16,0-41 16,0 0-16,-40 41 15,40-42-15,0 1 31,40-41-31,1 0 16,0 0-16,0 0 16,41 0-16,-41 0 15,41 0 1,-82-41-16,82-40 16,-82 40-1,0 0 1,0-41-1,0 164 32,0 0-31,0-1-16,0 1 16,-41 82-16,41-82 15,0-1-15,0 1 16,0 123-1,0-164-15,0 0 16</inkml:trace>
  <inkml:trace contextRef="#ctx0" brushRef="#br0" timeOffset="82300.4149">42093 12844 0,'0'0'0,"-41"0"0,41-82 15,82 41 32,0 41-31,-41 0-1,0 82 17,-41 0-17,0-41-15,0 0 0,0 82 16,0-1-16,0 1 15,0 41-15,0-1 16,0 42-16,0-1 16,0 42-16,0 40 15,0-41-15,0 1 16,-41-1-16,41-81 16,0 0-16,0-1 15,0-40-15,0 0 16,0-42-16,0 1 0,0 0 15,0 0 1,0 41 0,0-83-16,-41-40 0,41 82 15,-41-41 1,-41 0 0,41-41-16,-81 0 15,81 0 1,-41 0-16,-41 0 15</inkml:trace>
  <inkml:trace contextRef="#ctx0" brushRef="#br0" timeOffset="83374.4543">34198 12680 0,'0'0'0,"0"-40"16,-123 40-16,42 0 16,40-41-16,0 41 15,-82 0 1,82 0 0,0 0-1,0 0 32,-40 0-16,40 0 1,0 0-1,41 41 16,0 40-32,0 1 1,0 0-16,0 41 16,0-1-16,0 42 15,0 0-15,82 81 0,-82-40 16,0 40-16,0 0 15,0 42-15,0-1 16,81 0 0,-81-81-16,0 40 0,82-40 15,-82-41-15,0 40 16,0-81-16,0-41 16,0 81-1,0-122-15,0 41 16,82-41 46,0-41-46,-41 0-16,41 0 16,40 0-16,-40 0 15</inkml:trace>
  <inkml:trace contextRef="#ctx0" brushRef="#br0" timeOffset="84165.8921">43443 16116 0,'0'0'0,"-82"0"16,41 0-1,82 0 48,41 0-47,41 0-16,-82 0 15,41 0-15,-1 0 16,1 0-16,0 0 15,0-81-15</inkml:trace>
  <inkml:trace contextRef="#ctx0" brushRef="#br0" timeOffset="84423.2208">44261 15707 0,'0'41'62,"0"0"-62,0 0 16,0 41-16,0-41 16,0 0-16,0 0 15,0 40-15,0-40 16,0 82-1,82-41 1</inkml:trace>
  <inkml:trace contextRef="#ctx0" brushRef="#br0" timeOffset="85008.1436">43770 12353 0,'0'-41'15,"0"0"1,0 164 31,0 0-32,0 0-15,0-1 16,0-40-16,0 0 16,0 0-16,0-41 15,0 40-15,0 1 16,0-41 15,-41-41-31</inkml:trace>
  <inkml:trace contextRef="#ctx0" brushRef="#br0" timeOffset="86890.0037">44302 16116 0</inkml:trace>
  <inkml:trace contextRef="#ctx0" brushRef="#br0" timeOffset="89104.9935">36612 15053 0,'0'41'63,"0"0"62,41-41-47</inkml:trace>
  <inkml:trace contextRef="#ctx0" brushRef="#br0" timeOffset="90825.9131">35098 18284 0,'0'-122'15,"0"40"1,0 0-16,0 0 31,0 41-15,-82 41 31,82 82-47,-82 0 15,82 41-15,-81-1 16,81-40-16,-41 41 16,41-41-16,0-41 15,0 0-15,-82-41 16,82 81-16,82-81 47,-41 0-32,0 0-15,40 0 16,1 0-16,41 0 16,-41 0-16,-41 0 15,0 0-15,40 0 16,-81-41 15,0 1-15,0-1-1,0-41 1,-41-41 0,41 82-16,0 123 47,0 0-32,0 0-15,0-1 16,0 1-16,0 41 15,0-41-15,0 0 16,0-1-16,0-40 16,0 0-1</inkml:trace>
  <inkml:trace contextRef="#ctx0" brushRef="#br0" timeOffset="91350.3797">35630 18939 0,'82'-41'16,"-41"41"-16,0 0 15,40 0 1,-40 0-1,-41 82-15,0 0 16,0-41-16,-41 40 16,-40 1-1,121-82 48,-40-82-63,82 82 15,-41-122-15,-41 40 16,123 0 0,-82-41-1,-82 205 32,41 0-47,0-41 16,0 41-16,-82-1 15,82-40-15,0 41 16,41-82 0,41 0-16,-41 0 15,0 0-15</inkml:trace>
  <inkml:trace contextRef="#ctx0" brushRef="#br0" timeOffset="91671.5136">36366 18366 0,'0'0'0,"0"-41"16,82 41-16,0 0 15,-41 0-15,41 0 16,-82 82 15,0 0-15,-41-41-16,0 41 15,-82-82 1,123 81-16,82-81 47,41 0-47,-42 0 15,1 0-15,-41 0 16</inkml:trace>
  <inkml:trace contextRef="#ctx0" brushRef="#br0" timeOffset="92383.0937">37184 18939 0,'-81'0'0,"81"-82"15,0 41 1,0 123 31,0 0-47,0 0 15,0-1-15,0 1 16,0-41-16,0 0 0,40-41 31,-40 41-31,41-41 0,41 0 16,0 0-1,-82-82 1,82 41-16,-82-41 16,41 1-16,-41 40 15,0-41-15,0 41 16,0 123 31,0 41-47,0-1 15,0 205 1,0-163-16,0 82 16,0-83-16,0-40 0,0 0 15,0 163 1,-82-204-16,82-41 16,-41-41-16,-41 0 31,-41-82-16,123-41-15,-40 0 16,40 42-16,0-42 16,0 41-1,40-41-15,83 42 16,-41-1-16,0-41 16,0 41-16,-41 0 0</inkml:trace>
  <inkml:trace contextRef="#ctx0" brushRef="#br0" timeOffset="93967.3006">38575 19307 0,'0'0'0,"-41"0"16,-41 0-1,123 0 48,41 0-63,0 0 15,0-41-15,41 41 16,-42 0-16,1 0 16,-41 0 62,0 0-63,0 0-15,41 0 16</inkml:trace>
  <inkml:trace contextRef="#ctx0" brushRef="#br0" timeOffset="94579.7917">40089 18571 0,'0'-82'16,"0"41"-1,0 0 17,0 123 15,0 0-47,0 0 15,0-1-15,0 1 16,0 0-16,0 0 15,0 0-15,0-41 16,0-1-16,0 83 16,41-123-1,-41 41-15</inkml:trace>
  <inkml:trace contextRef="#ctx0" brushRef="#br0" timeOffset="94866.9714">39721 19675 0,'0'0'0,"122"0"63,1 0-63,0 0 0,-1 0 15,1-82-15,0 82 16,-41 0-16,-41 0 16</inkml:trace>
  <inkml:trace contextRef="#ctx0" brushRef="#br0" timeOffset="95472.7358">40130 20043 0,'0'82'63,"0"0"-63,0 0 15,0 0-15,-41-1 16,41 1-16,0 0 15,-82-41-15,82 0 16,0 41 0,41-82-1,41 0-15,-41 0 16,81 0 0,-81-41-16,41 0 15,0-41 1,-82 0-1,0 41 1,0 0 0,0-40-1,0 121 32,0 42-31,0 0-16,0 0 0,0 41 15,0-42-15,0 42 16,0-41-16,0 41 16,41-42-16,-41-40 15,41-41 1</inkml:trace>
  <inkml:trace contextRef="#ctx0" brushRef="#br0" timeOffset="96080.1437">44057 16607 0</inkml:trace>
  <inkml:trace contextRef="#ctx0" brushRef="#br0" timeOffset="96922.184">41480 19430 0,'-82'0'0,"204"0"78,1 0-78,0 0 16,0 0-16,-1 0 15,-81-41-15,0 41 16,41 0 0,-82-123 93</inkml:trace>
  <inkml:trace contextRef="#ctx0" brushRef="#br0" timeOffset="97574.8404">37634 14112 0,'41'0'16</inkml:trace>
  <inkml:trace contextRef="#ctx0" brushRef="#br0" timeOffset="101318.9424">42707 18693 0,'0'0'16,"0"-81"-16,0-1 16,0 0-1,0 0 1,0 164 46,0 41-62,0-1 16,0 1-16,0-41 0,0-41 16,0 41-1,0-41-15,41-41 0,-41 41 16,122-41-16,-81 0 31,0 0-31,0 0 16,-41-123-16,82 41 15,-82 0-15,0-41 16,0-81 0,0 163-16,0 0 15,0 82 17,41 41-17,-41 41-15,0-1 0,0 1 16,0 122-1,0-163-15,0 41 16,0-41-16,0 0 16,82-82-16</inkml:trace>
  <inkml:trace contextRef="#ctx0" brushRef="#br0" timeOffset="101821.1167">43607 19021 0,'0'-82'0,"82"0"31,-1 82-31,1 0 16,-82 41-1,41-41-15,-41 82 16,0-41-16,0 0 15,0 40-15,0-40 16,-82 41 0,123-205 31,-41 83-47,82-1 15,-82-82 1,82 41-16,-82 0 0,0 41 15,82-40-15,-82 40 16,0 122 31,0 42-47,0-41 16,-41 41-1,41-41-15,0-1 16,41-40-1,0-41 1,-1 0 0,-40-82-1</inkml:trace>
  <inkml:trace contextRef="#ctx0" brushRef="#br0" timeOffset="102153.0302">44425 18162 0,'-41'-41'16,"41"0"15,41 41-31,41 0 16,-41 0-1,-41 41-15,0 41 16,0 40-1,0-40 1,-82-82 0,82 41-16,41-41 47,0 0-32,0 0-15,40 0 16,-40 0-1</inkml:trace>
  <inkml:trace contextRef="#ctx0" brushRef="#br0" timeOffset="102811.651">44957 18775 0,'0'-82'16,"0"42"0,0 121 30,0 1-46,0-41 16,0 0-16,0 41 16,0-41-16,0 0 15,0 40 1,81-81 0,1 0-1,-82-40-15,123-42 16,-41-41-1,-82 41-15,41 0 16,-41-40-16,0-42 16,0 369 31,0-124-47,0 42 15,-41 82 1,41-42-16,-82 83 0,82-83 15,0 1-15,0-41 16,0 40 0,-82-81-16,82-41 15,-41 0 1,0-41 0,-40 0-1,40-82 1,41 41-1,0 0-15,0-41 16,0 1-16,0-42 16</inkml:trace>
  <inkml:trace contextRef="#ctx0" brushRef="#br0" timeOffset="104498.7088">41766 18857 0,'0'-41'0,"0"82"62,0 41-46,0 0-16,0 122 15,0-122 1,0 41-16,0 40 16,0-40-16,0 0 15,0-82-15,0 41 16,82-42 15,-41-40 32</inkml:trace>
  <inkml:trace contextRef="#ctx0" brushRef="#br0" timeOffset="106824.2543">47166 19184 0,'-82'0'15,"41"-41"1,123 41 47,0 0-48,-42 0-15,42 0 16,0 0-16,82 0 15,-82 0 1,-1 0-16,1 0 16,-82-40-16</inkml:trace>
  <inkml:trace contextRef="#ctx0" brushRef="#br0" timeOffset="107475.7193">48434 18693 0,'0'0'0,"0"-40"31,82 40 0,-82-41-15,0 0 47,0-82 296,0 82-359</inkml:trace>
  <inkml:trace contextRef="#ctx0" brushRef="#br0" timeOffset="111368.4565">48638 18284 0,'0'0'0,"0"-40"16,0 80 47,0 1-48,0 82-15,0 163 16,0-163-1,0 0-15,0-41 16,0 40-16,0-40 16,0 0-1</inkml:trace>
  <inkml:trace contextRef="#ctx0" brushRef="#br0" timeOffset="111624.8923">48025 19921 0,'0'0'0,"81"0"47,42 0-47,82 0 15,40 0-15,205 0 32,-286 0-32,-41 0 0,-83 0 15</inkml:trace>
  <inkml:trace contextRef="#ctx0" brushRef="#br0" timeOffset="112140.1762">48761 20330 0,'0'81'47,"0"-40"-47,0 0 16,-41 41-16,41-41 16,-82 41-1,82 0 1,41-82-16,41 0 15,-41 0 1,0 0-16,41 0 16,-41-82-16,40 41 15,1-41 1,-82 0 0,0 41-1,0 0 16,0 82 1,0 41-32,0 0 15,-41 0-15,41 41 16,0 163-16,0-163 16,0-1-1,0-81 1</inkml:trace>
  <inkml:trace contextRef="#ctx0" brushRef="#br0" timeOffset="131630.6161">34566 22825 0,'0'0'0,"0"-41"16,0 0-16,82-41 15,-82 41-15,0 0 16,0-81-1,-41 81 1,0 41 0,-40 0-1,81 41-15,-82 41 16,82-42-16,0 1 16,0 41-16,0 41 15,0-82-15,0 0 16,82 40-16,40-40 15,-40-41-15,-41 82 16,0-82-16,-41 123 16,82-82-1,-82 41 1,-41-1-16,0-81 16,0 82-16,-41-82 15,41 0 1,0 0-16,-40 0 0,40 0 15,41-41 1,0-81 0,0 81-16,41 0 15,40-41-15,-40 41 16,41-41-16,-41 41 16,-41 0-16,82-81 15,-82 81 1,0-41-16,0 41 15,0-41 1,-41 82 0,0 0-1,0 0-15,41 82 32,0 0-32,0 0 15</inkml:trace>
  <inkml:trace contextRef="#ctx0" brushRef="#br0" timeOffset="132156.0174">35221 23111 0,'0'0'0,"0"-82"16,82 82-1,-41 0 1,-1 41 0,-40 0-1,0 0-15,0 41 16,0-41-16,0 0 16,0 41-16,0-42 15,0 1 1,0-82 15,41 1-15,-41-42-16,82 41 15,-82 0-15,82-41 16,-82 0-16,0 41 16,41-40-16,-41 40 15,0 0 1,0 82 15,0 40-15,0 1-16,0 0 15,0 82 1,0-123-16,0 40 16,82 1-1,0-82 1,-42-41-16</inkml:trace>
  <inkml:trace contextRef="#ctx0" brushRef="#br0" timeOffset="132472.944">36039 22416 0,'0'0'0,"0"-41"0,0 0 0,82-82 32,0 123-32,-41 41 15,-41 82 17,0-82-32,0 0 0,-41 41 15,41-42-15,-82 42 16,0-41-1,82 0 1,82-41 0,-41 0-16,0 0 15,0 0-15,40 0 16</inkml:trace>
  <inkml:trace contextRef="#ctx0" brushRef="#br0" timeOffset="133107.8324">36653 23111 0,'-41'0'15,"41"-41"-15,0-41 16,0 42-1,0 121 32,0 1-31,0 0-16,0 0 16,0 0-16,0-41 15,0 40-15,0-40 16,81-41-16,-81 41 15,123-41-15,-41 0 16,0-41 0,-82 0-1,41-40-15,-41 40 16,0-123 0,0 82-16,0 0 0,0 123 46,0 82-30,0 0-16,0-1 16,0 1-16,0 41 15,0-1-15,0 1 16,0-41-16,0 81 16,-82-81-1,82-82-15,-41-41 16,41 41-16,-41-41 15,-41 0 1,0 0-16,82-82 0,-81 82 16,81-82-16,-41 0 31,41 1-31,0 40 0,0 0 16</inkml:trace>
  <inkml:trace contextRef="#ctx0" brushRef="#br0" timeOffset="133602.2676">37143 23643 0,'123'-82'62,"0"82"-46,0 0-16,-1-82 16,-40 82-16,0 0 15,-41-41-15,0 41 16,41 0 62,-1 0-78</inkml:trace>
  <inkml:trace contextRef="#ctx0" brushRef="#br0" timeOffset="134030.2849">38902 22948 0,'0'0'0,"0"-82"16,0 41-1,0-41 1,0 123 31,0 41-47,0 0 15,0-1-15,0 1 0,0 0 16,0 0 0,0 41-16,0-83 0,0 1 15,0 0-15,0 41 16</inkml:trace>
  <inkml:trace contextRef="#ctx0" brushRef="#br0" timeOffset="134277.9445">38412 23766 0,'81'0'31,"42"0"-15,-41 0-16,41 0 16,-42 0-16,42 0 15,-41 0-15,-41 0 16,0 0-1</inkml:trace>
  <inkml:trace contextRef="#ctx0" brushRef="#br0" timeOffset="134952.0222">38739 24257 0,'0'0'15,"0"-41"1,123 41 0,-83 0-1,42 0 1,0 41 0,-82 40-1,0-40-15,0 41 16,-82-41-16,41 0 15,0 41-15,-81-41 16,163-41 47,40 0-63,1 0 15,0-82-15,0 82 16,0-41-16,0 41 15,-42 0-15,42 0 16,-41 0 0,-41-41-16</inkml:trace>
  <inkml:trace contextRef="#ctx0" brushRef="#br0" timeOffset="136472.0204">31498 21966 0,'0'-41'16,"0"0"-1,0-41 1,-41 82 0,41-41-16,-81 41 15,40 0 1,0 0-16,41 41 16,-82 82-1,82 0-15,0 204 16,0-163-1,0 40-15,0 82 16,0 1-16,41-42 16,-41-40-16,0-1 15,0 1 1,0-83-16,0 1 0,0-41 16,-82 0-16,82 0 15,-41 40-15,-41-40 16,1-82 15,-1 0-31,82-41 16,-41-41-16,41 41 15,0-81 1</inkml:trace>
  <inkml:trace contextRef="#ctx0" brushRef="#br0" timeOffset="137226.9106">32930 21843 0,'-41'0'47,"0"0"-32,0 0 1,41 82-1,-81 0-15,81 40 16,0 42 0,0 41-16,0-42 0,0 1 15,0-1-15,0 42 16,0-41-16,0 81 16,40 164-1,-40-245-15,0-42 16,0 1-16,0 0 0,0-41 15,-40 81 1,-1-81-16,-41 0 16,0-82-1,0 0 1,41 0-16</inkml:trace>
  <inkml:trace contextRef="#ctx0" brushRef="#br0" timeOffset="137617.0759">32276 25688 0,'0'0'0,"-41"0"15,82 0 48,40 0-63,1 0 15,0 0-15,123 0 32,-124 0-32,1 0 0</inkml:trace>
  <inkml:trace contextRef="#ctx0" brushRef="#br0" timeOffset="138006.2028">33339 25361 0,'0'0'0,"0"-41"15,41-41 1,41 82-1,-41 0 1,0 41 0,-41 0-1,0 0-15,0 41 16,0-41-16,-41 0 16,-41 81-1,82-81-15,-82 41 16,82 0-16,0-41 31,82-41-15,41 0-1,-82 0-15,-1-82 16,42 82-16,0-41 16,0 41-1,-82-82-15</inkml:trace>
  <inkml:trace contextRef="#ctx0" brushRef="#br0" timeOffset="138753.7852">33421 21434 0,'0'-41'0,"0"-41"15,0 1 1,41 81 0,41 0-16,-41 0 15,-41 40-15,81-40 16,-81 123 0,0-82-16,0 41 15,0-41-15,0 0 16,0 41-16,-122-82 15,122 81-15,-41-81 16,82 0 15,40 0-31,42 0 0,-41 0 16,-41 0-16,0 0 16,41 0-16,-1 0 15,1 0-15</inkml:trace>
  <inkml:trace contextRef="#ctx0" brushRef="#br0" timeOffset="139528.5607">30026 25975 0,'-82'0'0,"41"0"16,-41 0 0,164 0 46,0 0-62,40 0 16,42-41-16,-41 0 15</inkml:trace>
  <inkml:trace contextRef="#ctx0" brushRef="#br0" timeOffset="139993.2366">30639 25606 0,'0'-41'15,"82"-40"1,0 81 0,0 0-1,-41 0 17,-41 41-32,0-1 15,0 1-15,0 82 16,-82-123-1,82 82-15,-82-82 0,82 41 16,41-41 31,41 0-31,0 0-1,-1 0-15,-81 82 16,41-41-16,-41 40 15,0 1 1,0 0 0,-122-82-16,40 82 15,0-82-15,0 0 32,82-123-32</inkml:trace>
  <inkml:trace contextRef="#ctx0" brushRef="#br0" timeOffset="140734.1643">31171 20861 0,'0'-40'16,"205"-1"0,-124 41-1,-40 0-15,82 0 16,-123 41 0,0 40-1,0 1 1,-82 0-16,0 0 31,164-82 16,-41 0-47,41 0 16,-82 82-16,82-82 15,-41 40 1,-41 1-16,0 82 15,-82-41 1,41-82 0,41 41-16,-123-41 15,123 41-15,-41-41 0</inkml:trace>
  <inkml:trace contextRef="#ctx0" brushRef="#br0" timeOffset="141508.1504">33994 22170 0,'0'-81'15,"-82"121"17,0 288-1,82-124-31,0-40 15,0-1-15,0 1 16,0 0-16,0 40 16,82-40-16,-82-1 15,163 1-15,1 82 16,-123-206-16,41 1 16,-41-41-16,0 0 15</inkml:trace>
  <inkml:trace contextRef="#ctx0" brushRef="#br0" timeOffset="142470.3923">39721 22743 0,'0'-41'16,"0"-41"0,163 164 31,-122 0-47,41 41 15,-41-1-15,-41 83 16,82-41-16,-82-1 0,0 1 15,-41 204 1,-41-164-16,41-81 16,-41-41-16,41-41 15,-41-41 1</inkml:trace>
  <inkml:trace contextRef="#ctx0" brushRef="#br0" timeOffset="143622.7675">41030 23029 0,'0'0'0,"0"-81"15,0-1 1,0 0 0,-82 82-16,0 0 15,0 0 1,41 82-16,41-41 15,-82 0 1,82 122 0,0-122-16,0 0 0,0 0 15,82-41 17,-41 0-17,0 0 1,82-82-1,-123 0-15,41 0 16,-41 1-16,0-1 16,0 0-16,0 0 15,0 0-15,0-40 0,0 81 16,0 0-16,0 0 16,0-41-16,0 123 46,0 82-30,0 0 0,0-1-16,0 1 0,0 0 15,0-1-15,0-40 16,82-41-16,-82 0 16,40 41-1,42-82-15,0 0 16,41-82-1,-123 41-15,41 0 16,-41-163 0,41 122-16,-41 41 15,0 0 1,0 82 15,0 0-15,0 82-16,0-83 15,0 1-15,0 0 16,81 41 0,1-82-1,0 0 1,-41 0 0,-41-123-16,82 82 15,-82 1-15,0-42 16,0 41-16,0 0 15,0 82 32,0 82-31,0-1-16,0 1 16,0 41-16,0-42 15,0 1-15,0 0 16,0-41-16,0 40 0,0 1 31,-41-82-31,0-41 16,-41-41-1,82-41 1,0 0-16,0 1 16,0-1-16,0 0 15</inkml:trace>
  <inkml:trace contextRef="#ctx0" brushRef="#br0" timeOffset="144215.6698">43034 23029 0,'0'0'0,"0"-122"16,-82 40 0,41 41-1,0 41 1,-40 0 0,-1 0-1,82 41-15,-82 0 16,82 81-16,0-40 15,0 0-15,0 41 16,0-41 0,41-82-16,82 0 15,-42-41 1,-40-82 0,41 41-1,-82-41-15,41 1 16,-41-1-16,0-41 15,0 1-15,0-1 16,0 82 0,0 1-16,0 203 31,0 42-15,0-41-16,0 40 15,0 1-15,-82-41 16,82-1-16,0 1 15,41-41-15,-41-41 16,41 41-16,0-42 16,82-40 15</inkml:trace>
  <inkml:trace contextRef="#ctx0" brushRef="#br0" timeOffset="144628.5375">43279 23029 0,'0'0'0,"0"-81"15,82 81-15,-41 0 32,0 0-17,-41 40 1,0 1 0,0 0 15,82-41 16,-82-41-47,41-81 15,-41 81-15,0 0 32,41 41-32,-41 82 31,0-1-16,0-40-15,0 82 32,0-41-32,82-82 15,-82 41-15,81-41 16,1 0 0,41 0-16,-82-82 15,-41 0-15</inkml:trace>
  <inkml:trace contextRef="#ctx0" brushRef="#br0" timeOffset="171505.4021">20249 20821 0</inkml:trace>
  <inkml:trace contextRef="#ctx0" brushRef="#br0" timeOffset="174760.855">19881 20452 0,'-41'82'47</inkml:trace>
  <inkml:trace contextRef="#ctx0" brushRef="#br0" timeOffset="175802.3001">15422 19716 0,'82'0'16</inkml:trace>
  <inkml:trace contextRef="#ctx0" brushRef="#br0" timeOffset="200683.6652">3068 7445 0,'-82'0'0,"41"0"31,82-41 0,123 41-15,-82 0-1,-1 0-15,1 0 16,-41 41-16</inkml:trace>
  <inkml:trace contextRef="#ctx0" brushRef="#br0" timeOffset="202158.9635">7609 7486 0,'0'40'15</inkml:trace>
  <inkml:trace contextRef="#ctx0" brushRef="#br0" timeOffset="213500.2416">7404 13458 0,'-41'0'32,"82"0"-17,41 0-15,0-82 16,40 82-16,-40-41 16,0 41-1,-41-82-15</inkml:trace>
  <inkml:trace contextRef="#ctx0" brushRef="#br0" timeOffset="227279.6767">32276 10881 0,'40'0'391</inkml:trace>
  <inkml:trace contextRef="#ctx0" brushRef="#br0" timeOffset="232367.2737">35303 9613 0,'0'-41'16,"0"0"15,0-41-15,0 41-1,-82 0 1,41-41 15,0 82-15,-41-41 0,41 41-16,0 0 31,-40 0-31,-1 0 15,41 41 1,-41-41-16,-82 164 31,164-41-31,-122-41 16,122 40-16,-123 1 16,82 204-1,41-204-15,0 0 16,0-1-16,0-40 15,0 0-15,0 0 16,123 0-16,81-42 16,-81 83-16,-41-123 15,0 0-15,-1 0 16,42 0-16,-41 0 16,0-41-16,-41 41 15,41-122-15,-42 40 16,42 0-16,-41-41 15,41 1-15,0-1 16,-82 0 0,0-41-16,0 1 0,0-1 15,0-40-15,-41 81 16,-82 0-16,41 41 0,-122 82 31,81 0-31,-41 0 0,42 0 16,-1 164-16,-41-41 15,-81 286 1,163-246-16,82 1 16,-41 41-16,41-42 15,0-40-15,0-41 16,0-41-16,0 40 16</inkml:trace>
  <inkml:trace contextRef="#ctx0" brushRef="#br0" timeOffset="235689.0472">34689 11781 0</inkml:trace>
  <inkml:trace contextRef="#ctx0" brushRef="#br0" timeOffset="239205.2635">34934 9572 0,'0'-41'16,"0"0"15,0 0-15,0-82 15,0 82-16,0 0 1,0 1-16,0-42 16,-40 82-1,40-41-15,-82 0 0,82-41 16,-41 82 0,41-41-16,-41 0 15,-41-81 1,82 81-1,-41 41 1,41-41-16,-41-41 16,-40 41-1,81 0 1,-41 41 0,41-41-16,-82-41 15,0 42 1,82-42-16,-41 82 15,41-82-15,-41 82 16,41-82-16,-123 0 31,123 1-31,-40 81 16,40-82-16,-41 82 16,41-123-1,-82 82-15,41 0 16,-41-41-1,41 82 1,0-81-16,-41 40 16,1-82-16,81 82 15,-82-41-15,82 41 16,-123 41-16,41-81 31,41 40-31,0 41 0,-40-123 16,40 123-16,-41-41 15,41 41-15,-41-82 16,-40 41 0,40 41-16,41-41 15,-41 41-15,41 0 16,0-122-16,-41 122 0,82-41 16,-81 41-1,-1-82-15,41 82 16,-41 0-16,41-82 15,-82 41 1,82 41-16,-40-41 16,40 41-16,-41-81 15,41 81-15,-41-41 16,41 41-16,0-82 16,-81 82-1,122-41-15,-82 41 16,41 0-1,41-41-15,-41 41 16,-41 0-16,-40 0 16,40-82-1,41 82-15,-41 0 16,0 0 0,-41 0-16,42 0 0,-1 0 15,41 0-15,0 0 16,-41 0-16,0 0 15,41 0-15,-81-41 16,81 41 0,-41 0-16,41 0 15,-41 0-15,41-41 16,-40 41 0,-1 0-16,0 0 15,41 0 1,-41 0-16,-40 0 31,81 0-31,0 0 0,0 0 16,-82 0-16,41 0 15,0 0-15,1 0 16,-1 0-16,0 0 16,0 0-16,41 41 15,-41-41-15,1 0 16,-42 82-16,41-82 15,0 0-15,-40 82 0,-1-82 16,0 0 0,0 0-16,1 0 0,-1 0 15,0 41-15,1-41 16,40 0-16,0 0 16,0 0-16,41 0 15,0 0-15,-41 0 16,42 82-16,-1-82 15,-41 0-15,41 0 16,0 41-16,-41-41 16,41 0-16,-41 40 15,1-40-15,40 0 16,-82 82-16,82-82 0,-41 0 16,1 0-1,-1 41-15,0-41 0,0 0 16,0 0-16,0 82 15,1-82-15,-42 0 16,82 0-16,41 41 16,-41-41-16,0 0 31,41 82-15,-82-82-1,82 41 1,0-1 15,41-40-31,41 0 16</inkml:trace>
  <inkml:trace contextRef="#ctx0" brushRef="#br0" timeOffset="240040.7745">20494 11494 0,'82'0'63</inkml:trace>
  <inkml:trace contextRef="#ctx0" brushRef="#br0" timeOffset="241883.111">21885 9694 0</inkml:trace>
  <inkml:trace contextRef="#ctx0" brushRef="#br0" timeOffset="246142.5824">31212 10758 0,'-82'0'0,"82"-41"16,82 41 31,41-41-47,-1 41 15,1 0-15,0 0 16,0 0-16,122 0 16,-163 0-1,0 0-15,-1 0 16,-40 0-16,-122 0 62,-1 0-46,0 0-16,41 0 0,-245 0 31,163 0-31,0 0 16,41 0-16,1 0 15,40 0-15,82 0 63,40 0-63,42 0 16,0 0-16,-41 0 15,-1 0-15,1 0 16,-41 0-16,0 0 15,0 0-15,41 0 16,-41 0 0,-123 0 15,-82 0-31,-40 0 16,-164 0-1,122 0-15,42 0 16,40 0-16,41 0 15,41 0-15,164 0 47,82 0-47,204 0 16,-204 0 0,-42 0-16,1 0 0,0 0 15,0 0-15,-1 0 16,-40 0-16,0 0 31,-41 0-31,-82 0 63,-41 0-63,0 0 15,0 0-15,42 0 16,-42 0-16,0 0 15,41 0-15,0 0 16,-41 0 0,123 0 31,41 0-47,41 0 15,-1 0 1,1 0-16,-41 0 0,0 0 15,0 0-15,-41 0 16,40 0-16,1 0 16,-123 0 31,-41 0-47,-40 0 15,-83 0-15,-81 0 0,-1 0 16,1 41-16,0-41 15,81 0 1,328 0 31,0 0-47,40 0 16,-40 0-16,0 0 15,-1 0-15,-40 0 16,41 0-16,-41 0 15,-41 0-15,-41-41 16,122 41-16,-81 0 0,41 0 31,-205 0 16,1 0-47,-1 0 16,-82 0-1,165 41-15,-1-41 16,82 0 47,-1 0-63,1 0 0,41 0 31,-41 0-31,0 0 0,0 0 0,41 0 15,-41 0-15,0 0 16,40 0 0,-81-41-16,123 41 15,-164 0 32,-41 0-31,1 0-16,-83 41 15,41-41-15,82 0 16,123 0 78,-41 0-63,0 0 0,41 0 32,-82 41 968,0 41-1000,-41-82-15,0 41 0,-82-41-1,41 0-15,1 0 16,-42 0-16</inkml:trace>
  <inkml:trace contextRef="#ctx0" brushRef="#br0" timeOffset="247604.9712">24217 11740 0,'82'81'141,"-82"1"-126,82-41-15,-42 41 16,42-82-16,-41 82 16,0-82-16,41 82 15,-41-82-15,41 81 16,-42-81-16,1 123 16,82-41-1,-82-82-15,41 41 16,-41-41-16,41 82 15,40-82-15,-40 41 0,0-41 16,0 81 0,0-81-16,81 41 0,-40-41 15,0 82-15,40-82 16,1 82-16,204-82 16,-204 82-1,-1-82-15,1 0 16,0 0-16,-42 0 15,124 0 1,-124 0-16,-40 0 16,0 0-16,0 0 15,0 0-15,-1-41 16,124 41 0,-123-41-16,0 41 15,-1 0-15,1-123 0,41 123 16,-41-41-16,0 41 15,81-122 1,-40 40-16,-41 82 16,0-82-16,-1 82 15,1-82-15,-41 82 16,41-123-16,0 42 16,0 81-1,-42-82-15,1 82 16,41-82-16,-41 0 15,41 41-15,-41-41 16,122-40 0,-122 81-16,82-41 0,-41 0 15,-41 41-15,41-40 16,-1-1 0,1 0-16,-41 41 15,41-41-15,-82 41 16,82-41-16,-82 42 15,41 40-15,-41-82 16,81 82-16,-81-41 16,41 41 15</inkml:trace>
  <inkml:trace contextRef="#ctx0" brushRef="#br0" timeOffset="248954.1278">30517 15421 0,'81'0'78</inkml:trace>
  <inkml:trace contextRef="#ctx0" brushRef="#br0" timeOffset="249315.2005">30803 15626 0</inkml:trace>
  <inkml:trace contextRef="#ctx0" brushRef="#br0" timeOffset="268589.1597">47575 18857 0,'0'-82'15,"0"41"1,-82 0-1,82 205 32,0 0-31,0-1-16,0 83 16,0-124-16,0-40 15,0 0-15,0-41 16,0 41-16,0-41 15,0-82 48,-41-41-63,41-41 16,-82-122-1,82 122-15,0 0 0,0 1 16,0 40-16,0 41 15,0 0-15,0 164 63,0-41-63,0-1 16,41 1-16,-41 0 15,0 0-15,0 0 16,0-41-16,0-1 15,0 1-15,0 41 16,0-41-16,0 41 16</inkml:trace>
  <inkml:trace contextRef="#ctx0" brushRef="#br0" timeOffset="270065.7613">44139 16526 0,'-82'0'15,"82"-82"1,-41 82 0</inkml:trace>
  <inkml:trace contextRef="#ctx0" brushRef="#br0" timeOffset="271041.3785">41275 14603 0,'0'41'32,"0"0"15,0 41 93,-41-82-140,-41 41 78,82-1-31,-41-40-31,41 82-1,-40-82 32,40 41-15,-82-41-1,82 41 0,-41-41 0,0 82 141,41-41-156,-82-41-16,-41 0 15</inkml:trace>
  <inkml:trace contextRef="#ctx0" brushRef="#br0" timeOffset="272120.9444">49088 18693 0,'0'0'0,"0"-81"0,0 122 47,-122 40-47,-1 124 15,0-1 1,0 83-16,-40 40 0,-1 82 16,-81 0-16,-1-82 15,-81 41-15,82-40 16,40-124-16,41 1 15,164-123 1,-81-42 0,121-121 15,-40-42-15,82-41-16,-82 1 0</inkml:trace>
  <inkml:trace contextRef="#ctx0" brushRef="#br0" timeOffset="272841.3731">40989 18693 0,'0'0'0,"0"-81"16,-41 81 15,-41 163-31,-41 1 16,-40 81-16,-42 1 15,-81 81-15,-328 287 16,328-369-16,-1 82 16,83-81-16,81-124 15,41 1-15,82-82 16,-41-41-16,41 41 15</inkml:trace>
  <inkml:trace contextRef="#ctx0" brushRef="#br0" timeOffset="273688.4859">39434 22539 0,'0'0'15,"-41"0"-15,-40 40 16,40 42 0,-41 41-16,82 0 15,-164 81-15,82 83 16,1 40-16,-42-41 15,0 0-15,0 1 16,42-42-16,-1 82 16,41-245-1,41-41-15,0 41 16,0-41 0,0 0 30</inkml:trace>
  <inkml:trace contextRef="#ctx0" brushRef="#br0" timeOffset="274875.22">39352 23070 0,'0'0'0,"0"-41"0,0 0 16,-81-81-1,-1 81 1,41 41-16,0 0 15,-41 0-15,41 41 16,-41 41-16,42 81 16,40 1-16,0-1 15,0 1-15,0-41 16,40-41 0,42-1-16,0-40 0,0-41 0,0 82 15,0-82-15,-1 41 16,-40-41-1,0 0-15,41 0 16,-82-123-16,82 41 16,-82-81-1,0 40-15,-123 0 16,41-40-16,0 81 16,1 82-16,40 0 15,0 0-15,-41 123 16,82 40-16,-123 83 15,123-83-15,0 42 16,0-41-16,0-83 16,0-40-16,123 41 15,-82-82-15,0 0 16,41 0-16,-1-41 16,-40 0-1,82-204 1,-123 122-16,0 0 15,0 1-15,-41-1 16,0 82 0,-41 41-16,1 0 15,40 41-15,-41 82 16,41-1-16,41 83 16,-82-41-16,82 40 15,0-122-15,0-41 16,41-41 15,41 0-15,-82-82 15,-41 82-15,-41-41-1</inkml:trace>
  <inkml:trace contextRef="#ctx0" brushRef="#br0" timeOffset="313412.019">19226 17589 0,'0'0'16,"0"-82"-16,0 0 15,-82 82 1,82-40-16,-40 80 47,40 42-47,0 0 15,0 0-15,0-41 16,40 41-16,42-42 16,-41 1-16,0 41 15,82 0 1,-41-82-16,-82 41 0,40-41 16,-40 82-16,0-41 15,-40 0 1,-42-41-1,41 0-15,41 81 16,-123-81-16,41 0 16,82-41-1,0-81 1,0 81-16,0 0 0,0-41 16,0 41-1,123 0-15,-123-41 16,41-40-1,0 81-15,-41 0 0,0-41 16,0 41-16,0-41 16,0 42 15,-41 40-15,41 122-1,0 1 1,0-82-1</inkml:trace>
  <inkml:trace contextRef="#ctx0" brushRef="#br0" timeOffset="313914.7392">19840 17794 0,'82'0'47,"-1"0"-32,-81 40-15,0 83 16,0-82 0,0 41-16,0 0 0,0-41 15,-40 40 1,40-162 31,0 40-47,0-41 15,81 0-15,-81 0 16,41 41-16,-41 0 16,41-40-16,-41 40 15,0 0 1,0 123 31,0-1-47,0 1 15,0 82 1,-82-82-16,82 0 0,41-1 16,41 1-1,-41-82 1,41 0-16,-41 0 15</inkml:trace>
  <inkml:trace contextRef="#ctx0" brushRef="#br0" timeOffset="314245.9188">20494 17466 0,'0'0'0,"0"-41"0,164-40 16,-82 81-1,-41 41 1,-41 40 0,0-40-1,0 41-15,-82-41 16,41-41-16,41 82 15,-41-82-15,41 41 32,41-41-17,41 0 1,-41 0-16,0 0 0,0 0 16,40 0-16</inkml:trace>
  <inkml:trace contextRef="#ctx0" brushRef="#br0" timeOffset="314830.744">21108 17998 0,'0'-41'0,"0"-82"62,0 205-46,0-41-1,0 41-15,0 0 16,0 0-16,41-1 31,41-81-15,-1 0-1,1 0 1,-82-81-16,41-124 31,-41 164-31,41-41 0,-41 1 16,0 121 15,0 42-15,0 0-16,0 41 15,0 40-15,0 1 16,0 0-16,0 40 16,0 1-16,0-42 15,0-40-15,-82-41 16,82 0-16,-41-1 16,-40-40-1,-1-41 1,41 0-1,41-122 1,0 40 0,0-41-16,0 0 15</inkml:trace>
  <inkml:trace contextRef="#ctx0" brushRef="#br0" timeOffset="315197.8413">21640 17671 0,'0'0'0,"0"-82"16,82 82-16,-42 0 16,1 0-1,-41 82 1,0-41-1,0 0-15,0 0 16,-41 40-16,-40 1 16,81 0-1,41-82 17,40 0-17,1 0 1,-41 0-16,41-41 0,0 41 15,-41 0 1,40 0-16,1 0 16</inkml:trace>
  <inkml:trace contextRef="#ctx0" brushRef="#br0" timeOffset="315776.2542">23358 17139 0,'0'0'0,"0"-41"16,-82 41-1,82-82-15,41 82 16,0-41 15,0 41-31,41 0 31,-82 82-15,0 41 0,0 0-16,0 40 15,0 1-15,0 40 16,0 165 0,0-206-16,0 1 15,0-1-15,0-40 16,0 0-16,-41-41 15,41-41-15,-82 81 16,41-81 0,-82-41-1,41 0-15,1 0 16,-1 0 0,0 0-16,0 0 0,-41-41 15,1-40-15</inkml:trace>
  <inkml:trace contextRef="#ctx0" brushRef="#br0" timeOffset="316495.9143">17754 16853 0,'0'0'0,"40"-82"16,-80 82 62,-42 0-63,-41 0 1,41 41 0,82 0-1,0 0 1,0 81-1,0-40 1,0 41-16,0 0 0,41-1 16,-41 83-16,82-42 15,-82 1-15,0 0 16,0 245 0,0-123-16,-41-122 15,41-82-15,-82 40 16,82-40-16,0-41 15,0 0 1,41-41 0,41 0-1,-41 0-15,41 0 0,-1 0 16,42 0-16,0 0 16,0 0-16</inkml:trace>
  <inkml:trace contextRef="#ctx0" brushRef="#br0" timeOffset="317198.8978">24708 18980 0,'0'0'0,"-41"0"0,-41 0 16,41 0-1,82 0 48,41 0-63,0 0 15,-41 0-15,40 0 16,1 0 0,-41 0-16</inkml:trace>
  <inkml:trace contextRef="#ctx0" brushRef="#br0" timeOffset="317545.5559">25321 18612 0,'0'0'0,"0"-41"0,41-41 31,82 82-15,-41 41 0,-82 0-16,0 0 0,0 40 15,0 42 1,0-41-16,-41 0 0,0 0 15,-41 40-15,0-81 16,41 0 0,41 41-16,-81-82 15,122 0 1,-1 0 0,1 0-16,41-41 15,-41 41-15,0-82 16,41 41-16,-41 41 15,41-163 1</inkml:trace>
  <inkml:trace contextRef="#ctx0" brushRef="#br0" timeOffset="318180.7322">24790 16198 0,'0'0'16,"81"0"15,42 0-15,-82 0-16,0 41 16,-41 41-1,0 0 1,0-41-16,-41 81 15,-82 1 1,123-82 0,82-41 15,41 0-31,0 0 16,-1 0-16,1 0 15,0 0-15,-41 0 16,-1 0-16,1 0 15,-41 41 1,-41 41 31,0-41-16,0 0-15,0-1-1</inkml:trace>
  <inkml:trace contextRef="#ctx0" brushRef="#br0" timeOffset="319398.1433">18981 19184 0,'-123'0'16,"82"-41"-1,82 41 32,82 0-47,40 0 16,83 0-16,-1 0 15,123-81-15,-122 81 16,40 0-16,-81 0 16,40 0-1,-81 0-15,-41 0 0,-42 0 16,-40 0 0,-82 0 15</inkml:trace>
  <inkml:trace contextRef="#ctx0" brushRef="#br0" timeOffset="319796.8834">20003 19634 0,'0'-41'16,"41"-40"-1,41 81-15,-41 0 16,82-82 0,-82 82-16,-41 82 15,0 40 1,-82-81-16,-41 41 15,-40 41 1,81-82-16,0-41 16,82 41-16,-41-41 15,123 0 17,41 0-32,-1 0 15,1 0-15,0 0 16,-41 0-16,40-82 15,1 41 1</inkml:trace>
  <inkml:trace contextRef="#ctx0" brushRef="#br0" timeOffset="320731.0582">16035 16975 0,'0'-40'16,"0"-42"0,0 41-1,-40 0 1,40-41 0,-82 82-1,82-41 1,-41 82 15,41 41-31,-82 82 16,82 449-1,0-367-15,0 81 0,0 0 16,0-41-16,41 42 16,-41 81-16,0-205 15,0 123 1,0-163-16,0-41 15,-82-41-15,82-42 16,-82 42-16,41-82 16,-40 41-16,-1-41 15,41 0 1,-41-41-16</inkml:trace>
  <inkml:trace contextRef="#ctx0" brushRef="#br0" timeOffset="321045.5772">15136 21680 0,'-41'-82'16,"122"82"15,1 0-15,0 0-16,0-41 15,0 41-15,0 0 16,40-82-16,-81 82 15</inkml:trace>
  <inkml:trace contextRef="#ctx0" brushRef="#br0" timeOffset="321557.72">16158 21393 0,'0'-41'0,"82"-41"16,0 82-1,-41-40-15,0 40 16,40-82-16,-40 82 15,0 0 1,-41 122 15,0-81-31,0 0 0,-41 41 16,41-41 15,41-41 16,0 0-31,-41 41-1,41-41-15,-41 41 16,0 41 0,-41-1-1,0-40-15,-41-41 0,42 82 16,-42-82-1,0-82 1,82 1-16</inkml:trace>
  <inkml:trace contextRef="#ctx0" brushRef="#br0" timeOffset="322160.6412">16158 15748 0,'41'0'16,"82"0"-1,-82 0 1,81 0-16,-122 41 15,0 41 1,0-41 0,0 41-1,-81 0 1,40-1 0,41-40 15,41-41-16,40 0 1,1 0-16,-82 41 31,0 41-31,-41 41 16,0-82 0,-40 40-16,40-40 15,0 0 1,-41-41-1</inkml:trace>
  <inkml:trace contextRef="#ctx0" brushRef="#br0" timeOffset="323515.3731">27489 17753 0,'0'0'0,"0"-82"15,-40 0 1,40 0-1,-82 82-15,0 0 16,-41 41 0,41 41-1,82 0-15,-41 0 0,41-1 16,0 1-16,0-41 16,0 41-1,41-82 1,82 0-1,-41 0 1,-41-82-16,-41 41 16,82-122-1,-82 81-15,81-41 16,-81 0-16,0-40 16,0 40-16,0 0 15,0 41-15,0 1 0,0-1 16,0 164 15,0 40-15,0 42-16,0 0 15,0-1-15,0 42 16,0-42-16,0 165 16,0-247-1,0-40-15</inkml:trace>
  <inkml:trace contextRef="#ctx0" brushRef="#br0" timeOffset="323881.065">27735 17875 0,'0'0'0,"0"-81"0,82 40 31,-41 41-15,-41 81-1,0 1 1,0 0 0,0 0-1,40-82 17,42 0-17,0-123 1,-82 82-16,0 82 47,41 41-32,-41 0 1,82-82-16,0 0 16</inkml:trace>
  <inkml:trace contextRef="#ctx0" brushRef="#br0" timeOffset="324660.7161">20494 19430 0,'-41'0'31,"-81"41"-15,40 40-16,-41 1 15,0 0-15,-40 41 16,-42 122 0,123-163-16,1 0 15,-1 0-15,41-41 16,-41-1-1</inkml:trace>
  <inkml:trace contextRef="#ctx0" brushRef="#br0" timeOffset="325165.2321">19594 17589 0,'0'0'0,"0"-41"16,0 0 30,-41 41-30,-40 0 0,40 41-16,0 0 15,-82 82-15,41-41 16,-40 40-16,40 42 16,-82 0-1,164-83-15,-82-40 16,82 0-1</inkml:trace>
  <inkml:trace contextRef="#ctx0" brushRef="#br0" timeOffset="325811.1409">19472 15953 0,'0'0'0,"0"41"63,-41 0-63,41 0 15,-82 40-15,82-40 16,-82 82-16,82-82 16,-82 0-16,82 41 15,0-41-15,0 40 31,0-40-31,41-41 16,41 0-16,-41 0 16,0 0-16,41 0 15,-1-41 1,42-40 0,-82-42-16,-41 41 31,0 41-31,0-41 15,0 41 1,0 123 31,0 0-31,0 0-16,0 122 31,0-81-31,0-41 0,0 41 15,0-42-15,0 1 16,-82 0 0</inkml:trace>
  <inkml:trace contextRef="#ctx0" brushRef="#br0" timeOffset="328490.7578">19758 21966 0,'0'-82'15,"0"41"-15,0 0 16,0-41-16,-82 1 16,41 81-1,0 0 1,-40 81 0,81-40-16,0 82 15,0-82-15,0 0 16,0 41-16,81-41 15,-40-1-15,41-40 16,-41 164-16,0-164 16,-41 82-16,123-41 15,-123 41 1,0-1 0,-41-81-16,-41 123 15,41-123-15,-41 41 16,41-41-1,-41 0-15,42 0 16,40-82 0,0 41-16,0-40 0,81-1 15,1-82 1,0 82-16,0 0 0,-41 1 16,-41-1-16,82 41 15,-82 0-15,0-41 16,-41 0-1,-41 1 1,0 81 0,0 41-1,82 81 1,0-40 0</inkml:trace>
  <inkml:trace contextRef="#ctx0" brushRef="#br0" timeOffset="329800.8429">19758 21925 0,'0'-41'16,"0"0"-1,0 0 1,-41 41 31,41 82-32,-123 41-15,123-1 16,0 124 0,0-164-16,0 0 15,0-42-15,41 83 16,0-123 15,41-41-15,-82 0-16,82-40 15,-82 40-15,0-41 16,0 0-16,0-123 16,0 124-1,-82-1-15,41 41 16,0 41-16,-41 0 15,1 41 1,81 82-16,0-1 16,0 42-16,0-41 15,0-1-15,0-81 16,0 41 0,81-82-16,42 0 15,-41 0 1,-41-82-16,-41 41 15,82-122 1,-82 81-16,0-41 16,0 41-16,0 1 15,-41-1-15,0 82 16,41-41-16,-82 82 31,0 41-31,82-1 0,0 1 16,0 0-16,82 0 15,0-41 1,-82 81-16</inkml:trace>
  <inkml:trace contextRef="#ctx0" brushRef="#br0" timeOffset="330453.4965">20781 22048 0,'0'0'0,"-41"-82"16,41 41-16,0 0 15,0-41 1,0 164 15,0 0-31,0 41 0,0-1 16,0 1-16,0-41 15,0 0-15,0 40 32,163-81-32,-122-41 15,0 0-15,41 0 16,-41-82-16,-41 42 15,41-1 1,-41-82-16,82 41 0,-82-41 16,0 42-16,0-1 15,0 41-15,0 82 47,0 81-47,0 1 16,0 0-16,0 204 15,0-163-15,0-42 16,0-40-16,0-41 16,41-41-16,-41 82 15</inkml:trace>
  <inkml:trace contextRef="#ctx0" brushRef="#br0" timeOffset="330904.6277">21640 22539 0,'0'0'0,"82"-41"15,-1 41 1,1 0 0,-82 41-16,82 40 15,-82 1-15,0 0 16,0 0-16,-82 0 15,82-42-15,-41 1 16,82-122 31,41-1-31,-41-41-16,-41 0 15,123-40-15,-123 81 0,0 41 16,41 41-16,-41-41 15,0 123 17,0 0-32,0 0 15,0 81 1,0-81-16,0 0 16,40 0-1,42-82 1,0 0-1</inkml:trace>
  <inkml:trace contextRef="#ctx0" brushRef="#br0" timeOffset="331228.619">22622 22007 0,'0'0'0,"0"-41"15,40 41 1,42 0 0,0 41-1,-82 41 1,0-42-16,0 1 16,0 41-16,-82-82 0,82 82 15,0-41 1,82-41 15,-41 0-31,41 0 16,0 0-16,-1-41 15,1 41-15</inkml:trace>
  <inkml:trace contextRef="#ctx0" brushRef="#br0" timeOffset="331482.0662">23562 22252 0,'0'41'31,"-41"41"-16,41 0-15,-122-41 16,81 81-16,41-40 16,-82 0-16,82-41 15,-41 82 1</inkml:trace>
  <inkml:trace contextRef="#ctx0" brushRef="#br0" timeOffset="331700.9765">23153 22375 0,'82'41'32,"-41"0"-17,-41 41-15,82-1 16,-82-40-16,123 41 15,-123-41-15,163 41 16,-122-82-16,41 0 16,-82-41-16</inkml:trace>
  <inkml:trace contextRef="#ctx0" brushRef="#br0" timeOffset="332104.1067">23890 22089 0,'0'0'0,"0"-41"16,0 82 31,81 81-47,-81 1 16,0-41-16,0 0 0,41-41 15,-41-1 1,82 42-16,-41-82 15,41 0 1,0-41 0,-82-40-16,82 40 15,-82-41-15,0-82 16,0 246 31,0 0-32,0 0-15,0-1 16,0 1-16,0 0 16,0 0-16,-41 41 0,41-83 15</inkml:trace>
  <inkml:trace contextRef="#ctx0" brushRef="#br0" timeOffset="332374.2898">25117 22784 0,'0'0'0,"82"0"62,-41 0-62,40 0 16,-40 0-16,0-82 0,41 82 16,0 0-1,0-41 1,-1 41 0,-81-82-1</inkml:trace>
  <inkml:trace contextRef="#ctx0" brushRef="#br0" timeOffset="333652.0411">26180 21966 0,'0'-41'16,"-41"-41"-16,1-81 31,40 122-15,0 122 0,0 42-1,0 0 1,0 0-16,0-42 0,0 1 15,0 0-15,0-41 16,81-41-16,-81 82 16,82-82-16,0 0 31,-41 0-15,-41-82-16,82 41 15,-82 0-15,0-82 16,41 82-16,-41 1 15,0-42-15,0 123 32,0 81-17,0 1-15,0 0 16,0 122 0,0-122-16,0-82 15,0 41-15,0-41 16</inkml:trace>
  <inkml:trace contextRef="#ctx0" brushRef="#br0" timeOffset="334091.864">26835 22416 0,'0'0'0,"41"-41"0,0 41 16,-41 41-1,0 0 1,82 41 0,-82-42-16,0 1 0,-41 41 15,41-41-15,-41-41 16,41 82 0,0-164 30,122 41-46,-122-41 16,41-40-16,-41 40 0,0 41 16,0 0-16,41 41 15,-41 82 17,0 0-17,0 40-15,0-40 16,0 0-16,0-41 15,0 41 1,0-41-16,82-41 0,41 0 16,-41-41-1,-82-41 1</inkml:trace>
  <inkml:trace contextRef="#ctx0" brushRef="#br0" timeOffset="334390.8838">27449 21802 0,'81'-82'16,"-40"82"-16,0 0 16,-41 41-1,0 41 1,0 0-16,0-41 15,0 0-15,0 41 0,-82-42 32,82 1-1,41-41-31,0 0 0,0 0 16,82-81-1,-123-1-15,0 41 16</inkml:trace>
  <inkml:trace contextRef="#ctx0" brushRef="#br0" timeOffset="335262.4108">28553 22007 0,'-41'204'62,"-41"-81"-62,82 0 16,-82-1-16,-81 124 15,122-164 1,-41-1-16,41-40 0,-41 41 31</inkml:trace>
  <inkml:trace contextRef="#ctx0" brushRef="#br0" timeOffset="335517.4237">27898 22375 0,'0'0'0,"82"0"47,0 41-47,-41 41 16,82 40-1,-82-40-15,40-41 16,-40 41-16,0-82 16,41 41-16,-41-41 15,0 0-15</inkml:trace>
  <inkml:trace contextRef="#ctx0" brushRef="#br0" timeOffset="335908.3277">28880 22129 0,'0'0'0,"0"-81"0,0 162 46,0-40-30,82 0-16,-82 41 16,41-82-1,-41 82-15,41-82 16,0 0 0,41 0-16,-82-41 15,41 41-15,-41-82 16,40 41-16,-40 0 15,0-40 1,0 121 0,0 42-16,0 41 15,0 0 1,0-1-16,0 1 0,0-41 16,0-41-16,0 0 15</inkml:trace>
  <inkml:trace contextRef="#ctx0" brushRef="#br0" timeOffset="336199.1636">29371 21557 0,'0'0'0,"-82"0"32,-122 123-32,-42 81 15,-408 205 1,245-163-16,41-42 16,-1 41-16,83-81 15,82-41-15,122-82 16,0 41-16,41-42 15,41 1 1,41-82 0,-41 1-16</inkml:trace>
  <inkml:trace contextRef="#ctx0" brushRef="#br0" timeOffset="336671.5084">25117 22211 0,'0'0'0,"0"-41"15,0-40 1,0 40 0,0 0-1,0 0 1,-82 41-1,-41 0-15,1 82 0,-83 40 16,-40 42 0,-124 81-16,-40 1 0,-41-42 15,-40 42 1,80-42-16,83 42 0,123-164 16,204-1-16,-41-40 15,41 0 1,41-41-1,0 0-15,-41-41 16</inkml:trace>
  <inkml:trace contextRef="#ctx0" brushRef="#br0" timeOffset="336992.168">20985 25116 0,'-41'0'0,"82"-41"31,82 41-15,41 0-16,-42 0 15,1 0-15,82 0 16,-165 0 0</inkml:trace>
  <inkml:trace contextRef="#ctx0" brushRef="#br0" timeOffset="337121.0249">21312 25565 0,'0'0'0,"0"82"31,82-82-15,0 0-16,0 0 0</inkml:trace>
  <inkml:trace contextRef="#ctx0" brushRef="#br0" timeOffset="337563.7078">22826 24829 0,'0'0'0,"0"-41"16,0 123 15,-41 41-15,41 0-16,0-1 15,0-40-15,41 41 0,-41-82 16,82 0-16,-41-41 16,81 81-1,-40-81-15,-41-41 16,41 1-16,-82-1 15,82-82-15,-82 0 16,0 1-16,0-206 16,-82 206-1,-41 40-15,41 82 16,1 0-16,-1 0 16,0 41-16,82 40 15,-41 42 1,41 0-16,41 0 0,-41-1 15,41-40-15,-41-41 16</inkml:trace>
  <inkml:trace contextRef="#ctx0" brushRef="#br0" timeOffset="337818.2252">22172 26670 0,'0'0'0,"-123"82"0,164-82 32,122 0-17,124-41-15,-42 41 16,1 0-1,-83 0-15,1 0 0,-82 0 16,-1 0-16,1 0 16</inkml:trace>
  <inkml:trace contextRef="#ctx0" brushRef="#br0" timeOffset="340296.57">21681 24706 0,'0'0'0,"0"-81"0,0-124 32,-41 164-32,-82-81 15,41 122 1,41 40-1,-41 83-15,-81 409 16,163-287-16,-82 164 16,82-40-16,0-42 15,0-41-15,0 82 32,0-245-32,0 0 0,-41-42 15,-41-40-15,1 41 16,-42-82-1,41 0-15,41 0 16</inkml:trace>
  <inkml:trace contextRef="#ctx0" brushRef="#br0" timeOffset="345545.5554">21762 26056 0,'41'0'78,"0"0"-78,41 0 16,-41 0-16,41 0 15</inkml:trace>
  <inkml:trace contextRef="#ctx0" brushRef="#br0" timeOffset="346025.9766">22212 25770 0,'0'0'0,"0"-41"31,82 41-31,-41 0 16,41-82-16,-41 82 0,0 0 16,41 0-1,-82 41 1,0 41-16,0-41 15,-82 0-15,82 41 16,-82-41-16,82-1 16,-41 83-1,41-82 1,41-41 0,0 0-1,41 0-15,-41 0 16,0 0 15,-41 41-31,0 0 16,-41 82-1,-41-83 1,-41 42 0,82-82-1,0-41 1</inkml:trace>
  <inkml:trace contextRef="#ctx0" brushRef="#br0" timeOffset="346547.1596">22049 23684 0,'0'-41'16,"82"-41"-1,-41 82 1,40 0-1,1 0 1,-82 41 0,0 0-1,0 41 1,-41-82-16,41 82 16,0-42-1,0 42 1,82-41-1,-41-41-15,0 82 16,41-41 0,-82 0-1,-41-41 1,0 82-16,0-82 0,-41 41 16,41-41-1,41 81-15,-41-81 0,41 82 16</inkml:trace>
  <inkml:trace contextRef="#ctx0" brushRef="#br0" timeOffset="347195.1254">24585 25116 0,'0'-82'16,"0"0"-1,0 0 1,0 41 0,-41 41-1,-41 0 1,1 41-1,81 41 1,0 0-16,0 0 16,0-1-1,40-40 1,42-41 0,0-41-1,-82 0-15,82-40 16,-82 40-16,82-41 15,-82-41-15,41 41 16,-41 1-16,0-42 16,0 41-16,0 41 15,0-41-15,0 164 32,0 41-32,0 245 31,0-245-31,0-1 15,0-40-15,0 41 16,0-82-16,0 0 16</inkml:trace>
  <inkml:trace contextRef="#ctx0" brushRef="#br0" timeOffset="347563.0409">25117 24911 0,'0'0'0,"41"0"32,-41 82-32,0 0 15,0-1 1,0-40 0,82-41 15,-1 0-16,-81-81-15,41 40 16,-41 0-16,82-41 16,-82 41-16,0 123 31,0-41-15,0 41-1,0-1-15,0 42 0,0-82 16,41 0-16,0 41 15,82-82 1</inkml:trace>
  <inkml:trace contextRef="#ctx0" brushRef="#br0" timeOffset="347801.6848">26753 25565 0,'82'-40'31,"-41"40"-31,41 0 15,-41 0-15,-1 0 16</inkml:trace>
  <inkml:trace contextRef="#ctx0" brushRef="#br0" timeOffset="347929.2474">26671 25975 0,'0'0'0,"82"0"15,0 0 1,0 0-16</inkml:trace>
  <inkml:trace contextRef="#ctx0" brushRef="#br0" timeOffset="348372.4641">27735 25075 0,'0'0'0,"0"-41"15,0 0 1,-41 123 31,41 40-47,0 1 15,0 0-15,0-1 16,0-40-16,0 0 16,0 0-16,82 0 15,0-82 1,40 0 0,-40-82-16,-41 0 0,-41 0 15,82 0-15,-82-40 16,82-42-16,-82 1 15,0-124 1,0 246-16,-82 41 16,0 0-1,82 41 1,-41 41-16,41 82 16,0-1-16,-82-40 15</inkml:trace>
  <inkml:trace contextRef="#ctx0" brushRef="#br0" timeOffset="348680.4509">28144 26670 0,'0'0'0,"-123"0"0,82 0 32,82 0-1,123 0-31,40-82 16,124-41-1,-247 123-15,1-81 16,-41 81-16,41-41 15,-41-82 1</inkml:trace>
  <inkml:trace contextRef="#ctx0" brushRef="#br0" timeOffset="348880.6998">28471 26711 0,'0'0'0,"-41"0"0,41 82 15,164-82 17,-41 0-17,-1-82-15,-81 82 16,0-82-16,41 82 16,-82-82-16</inkml:trace>
  <inkml:trace contextRef="#ctx0" brushRef="#br0" timeOffset="351560.5296">30189 20043 0,'0'-81'15,"0"121"64,0 83-64,82 0-15,-82 0 16,0-1-16,0 42 15,0 0-15,0-1 16,0 42-16,0-42 16,0 83-16,0 40 15,0-81-15,0-1 0,0 42 16,-41 203 0,41-285-16,0-41 15,0 0-15,0-42 16,-82 83-16,82-82 15,0 0-15,-41 81 16,41-81 0,0 0-16,0 0 15,0-1-15,0 83 16,0 41 0,0-83-16,0 1 15,0 0-15,0-1 0,0 42 31,0-82-31,0 0 0,0-1 16,0-40-16,0 0 16,0 41-16,0-41 15,0 41 1,0 0-16,0-41 16,-81 81-1,81-81-15,0 41 16,-41-41-16,41 0 15,0 41-15,0-42 16,-82 1-16,82 41 16,-41 0-1,41-41-15,-82 41 16,82 40 0,-41-122-16,41 82 31,0 0-31,-82 0 15,82 0 1,-40 40 0,40-81-1,0 0 1,-41 0 0,41 82-16,0-41 31,0-41-31,0-1 0,0 42 15,0-41-15,0 0 16,0 0-16,0 82 16,0-82-1,0 40-15,0-40 16,0 0-16,0 41 16,81-41-16,-81 0 15,82 82 1,41-123-16,-41 0 15,-41 0 1,0 0-16,40-82 16</inkml:trace>
  <inkml:trace contextRef="#ctx0" brushRef="#br0" timeOffset="355091.3268">49702 22457 0,'0'0'0,"-246"204"15,83 1-15,81-42 16</inkml:trace>
  <inkml:trace contextRef="#ctx0" brushRef="#br0" timeOffset="355481.4245">50070 22661 0,'0'0'15,"41"0"48,0 0-63,0 0 15,0 0-15</inkml:trace>
  <inkml:trace contextRef="#ctx0" brushRef="#br0" timeOffset="355702.1553">50029 22948 0,'0'0'16,"-41"0"-16,0 0 0,82 0 93,0 0-77,-41 40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6:33:40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30476 9613 0,'0'0'0,"-82"0"0,41 0 0,164 0 62,40 0-62,1 0 16,40 0-16,-81 0 15,0 0 1,0 0-16,-42-82 0,-40 82 0</inkml:trace>
  <inkml:trace contextRef="#ctx0" brushRef="#br0" timeOffset="255.1173">30435 9817 0,'0'0'0,"-82"0"15,0 0-15,164 0 63,41 0-63,40 0 0,165-41 31,-247 41-31,1 0 0,-41-41 16</inkml:trace>
  <inkml:trace contextRef="#ctx0" brushRef="#br0" timeOffset="1297.4879">20985 10390 0</inkml:trace>
  <inkml:trace contextRef="#ctx0" brushRef="#br0" timeOffset="1609.4481">20985 7813 0</inkml:trace>
  <inkml:trace contextRef="#ctx0" brushRef="#br0" timeOffset="7854.3147">30926 8222 0,'0'-41'16,"0"-41"15,0 41-15,-41 0-1,41-40 1,-41 81-16,41-82 16,-82 41-16,41-41 15,0 41-15,-82-41 16,-40-40-1,81 81-15,-41-41 16,1 41-16,-42-41 16,-82 82-16,1-123 15,41 123-15,-124-122 16,206 40 0,-1 82-16,0-82 0,0 82 15,1-41-15,-1 41 16,0 0-16,-122-82 31,122 82-31,0 0 0,1 0 16,-1 0-16,-41 0 15,42 0 1,-1 0-16,41 0 0,0 0 16,0 41-16,1-41 15,-165 0 1,123 41-16,1-41 15,-1 0-15,-41 0 16,-81 0-16,-164 82 16,245-82-16,1 0 15,-1 82-15,-41-82 16,124 0-16,40 0 16,0 0-16,-41 0 15,-41 0-15,41 0 16,42 0-16,-1 41 15,-82-41-15,-82 82 32,124-82-32,-1 0 0,-41 81 15,0-81-15,-40 82 16,40-82-16,0 82 16,-122-82-1,122 41-15,0-41 0,42 82 16,40-82-16,-41 0 15,82 41-15,-82-41 16,41 40 0,-82 42-16,42-82 15,40 41-15,0-41 16,-41 82-16,0-82 16,82 41-1,-41-41-15,41 41 16,41-123 93,41 0-93,0 41-1,0-41 1,-1 82-16,-81-81 16,82 81-16,-41-82 15,41 82-15,-41-82 16,41 82-16,-1-123 16,42 123-16,164-81 31,-165-1-31,1 82 0,41-123 0,-1 123 15,42-123-15,163 1 32,-204 122-32,40-82 0,-40 82 15,-42-82-15,1 82 16,41 0-16,40-82 16,164 82-1,-163-82-15,-41 82 16,-1 0-16,1 0 15,-41 0-15,-1-41 16,-40 41-16,123 0 16,-124 0-1,1 0-15,0 0 0,41 0 16,0 0-16,-1 0 16,1 0-16,-41 0 15,41 0-15,-42 82 16,1-82-16,82 41 15,-82-41 1,40 0-16,-40 82 16,0-82-16,0 0 15,0 41-15,-1-41 16,124 82 0,-123-41-16,-41-41 15,81 81-15,-40-81 0,-41 41 16,41-41-16,41 82 15,81-41 1,-81-41-16,0 0 16,-42 82-16,1-82 15,0 82-15,82-41 16,-83-41 0,1 122-16,0-122 15,-41 41-15,82 41 16,-41-41-1,-42-41 1,-40 41 0,82 41-1,-41-42 1,0-40 15,-41 82-31,-41-82 94</inkml:trace>
  <inkml:trace contextRef="#ctx0" brushRef="#br0" timeOffset="9196.141">40171 2659 0,'0'0'16,"0"-41"-16,-82 0 16,82 123 15,0-41-15,0 0-16,41 40 15,-41-40-15,41 41 16,40 0-1,1-82 1,-41 0 0,0 0-1,-41-82-15,82 41 16,-82 0-16,41-40 16,-41 40-1,0 0-15,0 0 0,0-41 16,0 41-1,0 164 32,0 0-47,0 40 16,0 246 0,0-204-16,0-42 15,0 42-15,0-82 0,0-1 16,0-81-16,-82 0 15,41 41 1,41-41-16,-41-41 16,-41 0-1,41 0 1,41-41-16,0-41 16,0-41-16,0-122 15,0 40-15,0 83 16,82 40-16,41-41 15,-41 82-15,0-41 16,40-40 0</inkml:trace>
  <inkml:trace contextRef="#ctx0" brushRef="#br0" timeOffset="10101.1599">41111 2291 0,'0'0'0,"-81"-41"0,81-41 0,0 41 16,-41 0-16,41-41 15,-82 41-15,82 1 16,-82-42-16,82 41 16,-82 41-16,0-82 15,42 82 1,-1-82-16,-41 82 0,0 0 16,0 0-16,0 0 15,1 0-15,-1 0 16,-41 41-16,41 41 15,0-41-15,41 82 16,-40-42-16,40 1 0,-41 41 16,82 81-1,-123-40-15,41 245 16,82-245 0,0-1-16,-40 42 0,40-82 15,0-1-15,0 124 16,0-165-1,0 42-15,0-41 16,81 82-16,-81-83 16,123 42-1,41-41 1,-123-82-16,-1 41 0,42-41 16,0 0-1,0 0-15,0 0 16,0 0-16,-1 0 0,1 0 15,41 0-15,-82 0 16,41 0-16,-1-82 16,1 41-16,-41 0 15,41-81-15,-41 40 16,41 0-16,-82 0 16,82-41-16,-82 42 15,81-1-15,1-164 16,-82 124-1,41-1-15,-41 0 16,0 0-16,0 1 16,0-1-16,0 0 0,-123-163 31,42 163-31,-42-40 0,0-42 16,41 123-16,41 41 15,-40-40 1,-1 81-16,0 0 15,0 0 1,0 41 0,82 40-1,-41-81-15,41 41 16</inkml:trace>
  <inkml:trace contextRef="#ctx0" brushRef="#br0" timeOffset="11060.9262">41193 2659 0,'82'0'46,"0"-41"-30,41 41-16,40 0 16,42 0-16,-42-82 15,1 82-15,0 0 16,-1 0-16,205 0 16,-245-41-1,-41 41-15,0 0 16,0 0-16,-1 0 15,-40 0 1,-41-82-16,82 82 0,-41 0 16,-41-41-1,0 1 17,-41 40-17,0-82 1,0 82-16,-81 0 15,-1-41 1,41 41 0,82-41-1,-82 41-15,123-82 32,0 82-17,0 0 1,41 0-16,-41 0 0,81 0 15,-81 41 1,41 0 0,-82 41-1,0-41 1,0 40-16,-41-40 0,-41 41 16,1 0-16,40-41 15,-41 82 1,82-82-1,82-82 1</inkml:trace>
  <inkml:trace contextRef="#ctx0" brushRef="#br0" timeOffset="12046.1001">44098 2454 0,'0'-41'0,"0"0"31,0-40-31,81 40 32,-40 41-17,41 0 1,-82 82-16,0-42 16,41 1-16,-41 41 15,0-41-15,0 82 16,-123-41-1,82-41 1,82-82 62,41 41-78,-82-82 16,82-41-1,0 82-15,-82-41 16,41 82-16,-41-81 16,82 40-1,-82-41 1,0 41 0,0 82 218,-41 82-234,41-42 16,0 42-16,0-41 15,0 0-15,0 40 16,0-40-1,0 0 1,41-82-16,-1 0 31,42 0-31,0 0 16,-82-41 0,0 0-16,0-41 31,0 42-31</inkml:trace>
  <inkml:trace contextRef="#ctx0" brushRef="#br0" timeOffset="12825.5321">45120 2004 0,'0'0'0,"0"-81"0,0 40 16,-41-123-1,0 123-15,41-41 16,-81 41-16,-1 0 16,0 41-1,41 0-15,0 0 0,-81 0 16,81 0-1,-41 0-15,41 41 16,0 41-16,-41 0 16,0 41-16,41 122 15,-40 205 1,81-286-16,0-1 16,0 42-16,0-82 15,0-1-15,81-40 16,-40-41-16,41 41 15,-41-82-15,0 82 16,41-82-16,0 0 0,-1 0 16,1 0-1,-41 0-15,82 0 16,-82 0-16,41-41 16,-42-41-16,42 41 15,-41-41-15,0-41 16,-41 42-16,82-124 15,0 123 1,-82 1-16,0 40 16,0 0-16,0 0 15,-41-82 1,-82 123-16,82-41 16,-41 41-16,41 0 15,1 0-15,-42 41 16,41 0-16,0 41 0,-82 0 15,82-1-15,-40 1 16,40-41-16,41 0 16</inkml:trace>
  <inkml:trace contextRef="#ctx0" brushRef="#br0" timeOffset="26329.6102">27080 11862 0,'0'0'0,"0"-41"16,0-40 0,-81 81-16,81-82 15,-41 82 1,-41 163 15,82 83-31,0-1 16,0 83-16,0-42 15,41 0-15,-41-81 16,0-1-16,0-81 16,0 0-1,0-1-15,0-40 0,0 0 16,0-41-16,-82-41 16,82 82-16,-82-82 15,0 0 1,0 0-16,42 0 0,-42-82 15,82 0-15,-82 0 16,82 41-16</inkml:trace>
  <inkml:trace contextRef="#ctx0" brushRef="#br0" timeOffset="26774.202">28226 12435 0,'0'0'15,"0"-41"-15,0-41 0,-41 41 16,41-40 0,-41 81-16,-41 0 31,82 122-31,-41 42 16,41 81-16,0 246 15,41-245 1,-41-83-16,0-40 15,0-41-15,41 0 0,-41-1 16,0-40-16,0 0 16,0 41-1,-123-82-15,82 82 16,-40-82-16,40 0 16,0 0-1</inkml:trace>
  <inkml:trace contextRef="#ctx0" brushRef="#br0" timeOffset="27197.2595">28226 14808 0,'-82'0'31,"41"40"-15,41 42-16,0 0 15,0 0-15,0 0 16,0-41-16,0 40 15,82-81 1,41 0 0,-123-41-1,40-122 1,-40 122 0,0 0-16,0-41 15,-40 82-15,-42-41 16,0 41-1,82-41 1,-41-81 0</inkml:trace>
  <inkml:trace contextRef="#ctx0" brushRef="#br0" timeOffset="28013.1045">28471 11903 0,'0'0'0,"0"-41"0,0-40 16,0 40-1,41 41 1,41 0 0,-41 0-1,-41 122 17,0-40-32,0 0 15,-41-82 1,41 41-16,41-82 47,41 41-47,40-327 31,-122 245-15,0 41-16,0 0 15,0 164 16,0 40-15,-81 124 0,81-164-16,0-42 15,40-40-15,42-41 0,41 82 16,82-82 0,-165-41-16</inkml:trace>
  <inkml:trace contextRef="#ctx0" brushRef="#br0" timeOffset="28652.3684">25771 15217 0,'0'-41'31,"-41"41"-31,-81 81 32,122 1-32,0 41 15,-41 0-15,41-1 16,0 1 0,82-41-1,-41-82-15,81 0 16,-40-41-16,-41 41 0,-41-123 15,82 1 1,-82 81-16,0-41 16,0 41-16,-82-41 15,0 82-15,41-41 16,-41 41-16,82-82 16,0 42-1,0-1-15,41-41 16</inkml:trace>
  <inkml:trace contextRef="#ctx0" brushRef="#br0" timeOffset="29289.1357">26344 11167 0,'0'-123'16,"0"41"0,41 82-1,0 0-15,41 0 16,-82 41-1,0 82 1,0-82 0,0 0-16,0 41 15,-82-41-15,82 40 16,41-81 15,0 0-15,0 0-16,40 0 15,-81 41-15,41-41 16,-41 41 0,0 0-1,-82 41-15,1-82 16,40 82-16,0-82 16,-41 82-16,41-1 15</inkml:trace>
  <inkml:trace contextRef="#ctx0" brushRef="#br0" timeOffset="30187.8915">30639 12231 0,'0'0'0,"0"-41"0,0-41 15,-82 82 1,42 0-1,-42 0 1,0 41-16,41 81 16,41 42-16,0 0 15,0 286 1,0-328-16,0-40 16,41 0-16,0-82 15,41 82-15,-41-82 16,-1 0-16,42 0 15,0-41-15,-82-82 16,0 41 0,0 41-16,0-40 15,-82-42-15,-40 82 16,40 41-16,41 0 16,-41 41-16,41 41 15,41 40-15,0 1 16,0-41-1,0-41-15,82-41 0,-41 82 16,0-82-16</inkml:trace>
  <inkml:trace contextRef="#ctx0" brushRef="#br0" timeOffset="30429.274">31130 12844 0,'0'0'0,"-82"0"16,123 0 31,41 0-47,0 0 15,0 0-15,-1 0 0,-40 0 16,41 0-1,0 0-15</inkml:trace>
  <inkml:trace contextRef="#ctx0" brushRef="#br0" timeOffset="30931.3718">31989 12476 0,'0'0'0,"0"-41"47,41 41-47,41 0 16,0 0 0,-82 82-16,0 0 15,0-41-15,0-1 16,0 1-16,-82 41 31,82 0-31,0-123 31,41 0-15,-41-41-16,82 41 16,-82-40-16,81 40 15,-81 0-15,82-41 16,-82 0-16,-41 123 62,41 82-62,-41-82 16,41 0-16,0 40 16,0-40-16,0 0 15,0 0 1,82-41-1,0 0-15</inkml:trace>
  <inkml:trace contextRef="#ctx0" brushRef="#br0" timeOffset="31155.267">33012 12640 0,'82'0'32,"-1"0"-17,1 0-15,-41-82 16,0 82-16,41 0 16,-41 0-16,0 0 15,-41-41-15,82 41 16,-82-41-16</inkml:trace>
  <inkml:trace contextRef="#ctx0" brushRef="#br0" timeOffset="31636.7631">33830 12271 0,'-82'0'63,"82"82"-48,0-41-15,0 82 16,0-41 0,41-82-1,-41 41-15,82-41 16,0-41 0,-41-41-1,-41-41 1,81 41-16,-81 41 15,0 1 1,0 121 15,-40 42-15,40 0-16,0-1 16,0 83-16,0 0 15,0-42-15,0-40 16,0 0-16,-41 81 15,41-163-15,-41-41 16,41 41-16,-82-41 16,0 0-1,41-82 1,41 0-16,0-40 16,0-1-16,0 0 15</inkml:trace>
  <inkml:trace contextRef="#ctx0" brushRef="#br0" timeOffset="31898.4323">34403 11821 0,'0'0'0,"41"0"31,40 123-31,-81 0 16,82 0-16,-82-1 16,0 42-16,0 163 15,0-163 1,-41 40-16,41-81 16,-122-41-16,81 0 15,-123-1 1</inkml:trace>
  <inkml:trace contextRef="#ctx0" brushRef="#br0" timeOffset="32430.0441">30107 11658 0,'0'0'0,"0"-41"0,-40 41 15,-42 0 1,0 0 0,0 82-16,0 245 15,82-122 1,0 40-16,0-41 16,0 1-16,41 0 15,82-1-15,81-40 16,1-83-16,-82 1 15</inkml:trace>
  <inkml:trace contextRef="#ctx0" brushRef="#br0" timeOffset="33765.2171">35589 12721 0,'0'0'0,"0"-81"0,0-1 16,0 41 0,-41-41-16,-41 41 15,82-41 1,-82 82-16,-40 0 15,81 0 1,-41 41-16,82 41 16,-41 82-1,41-42-15,0-81 16,0 0-16,82 41 16,0-82-1,0 0 1,-1-82-1,-81 41 1,82 0-16,0-163 16,-82 81-16,0-40 15,0-1-15,0 0 16,0 1-16,0 40 16,0 41-16,0 0 15,0 164 16,0 41-15,0 0-16,0 40 16,0 1-16,0-41 15,0-42-15,0 1 16,0-41-16,82 82 16,0-123-16,-41 0 15,81 0 1,-122-41-16,82 0 15,-82 0-15,82-41 16,-82 0-16,0 1 16,0-1-16,0 41 15,0-41 1,0 123 0,0 41-1,0 0-15,0-1 16,0 42-1,0-82-15,82 41 16,-41-82 0,40 0-1,-40-41 1,-41-82 0,41 41-16,-41 1 15,0-1-15,0 41 16,0 123 15,0 40-15,0-40-16,0 245 15,0-81 1,0-42-16,-82 42 0,82-42 16,0 42-16,-81-123 15,81-42-15,-82 1 31,-41-41-31,41-41 16,82-41-16,-41-41 16,41-409-1,0 287-15,0 40 16,82 123-16,0 1 16,-41 40-16,41-123 15,0 123-15</inkml:trace>
  <inkml:trace contextRef="#ctx0" brushRef="#br0" timeOffset="34344.8749">37389 12231 0,'0'0'0,"0"-82"16,0-41 0,0 82-1,-41 41-15,0 0 16,-41 41-16,41 41 16,41 0-16,-122 40 15,122 83 1,0-123-16,0-41 15,41-1 1,40-40 0,1 0-16,-41 0 15,41-40-15,-82-83 16,82 41-16,-82 0 16,82-40-16,-82-42 15,0 0-15,0 42 16,0-83-1,0 164-15,0 82 47,-41 82-47,41-1 16,0 1-16,0 41 16,-82 40-16,82-81 15,0 122 1,0-122-16,0-41 15,0 0-15,0-41 16,41 41 0,0-123-1,0-41-15</inkml:trace>
  <inkml:trace contextRef="#ctx0" brushRef="#br0" timeOffset="34746.492">37921 12599 0,'81'-82'16,"-40"82"15,-41 41-15,0 0 0,0 40-16,0-40 31,82-41 0,0-122-15,-82 40-16,41 41 15,-41 0-15,0 123 47,0 0-31,0-1-16,0 1 15,0 82 1,0-123-16,0 0 16,0 41-16,41-82 31,286 0-31</inkml:trace>
  <inkml:trace contextRef="#ctx0" brushRef="#br0" timeOffset="35219.0529">36734 15503 0,'0'0'0,"-204"0"15,-1 123-15,164-123 16,-40 41-16,122-41 63,81 0-63,124 0 0,449 0 15,-245-123 1,-82 123-16,0 0 15,-81 0-15,-1 0 16,-81 0-16,-83 0 16,165-41-1,-165 41-15</inkml:trace>
  <inkml:trace contextRef="#ctx0" brushRef="#br0" timeOffset="35446.5738">35834 16566 0,'0'0'0,"-204"0"0,286 41 15,163-41 1,-40 0-16,81-41 15,164 41-15,41-122 16,654-42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3T14:07:3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34812 16812 0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05:01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23194 8181 0,'0'-82'15,"0"-81"1,0 122-16,0 0 16,-82 41-16,82-82 15,-41 82-15,-40 0 32,-1 0-17,82 82-15,-82 0 16,82 40-16,0 1 15,0 41 1,0-124-16,41-40 0,-41 123 16,82-123-16,0 0 15,-1 0 1,1-41 0,-82 0-16,82-40 15,-82-1-15,0 0 16,41-41-16,-41-40 15,0 40-15,0 0 16,0 41-16,0 1 16,0 40-16,-41 41 15,41-41-15,-82 41 16,82 82 15,0 40-15,0 1-16,0 122 31,41-122-31,-41-41 0,41 0 16,41 0-1,0-82 1,-1 0 0,-40 0-16,41 0 15,-82-41-15,41-41 16,-41 0-16,0-122 15,0 122 1,0 0-16,0 41 0,0 164 47,0-41-31,0-1-16,0 1 15,82-41-15,-82 41 31,41-41-31,0-41 16,41 0 0,-42 0-1,-40-82-15,82 41 0,-82-41 16,0 0 0,0 1-16,0 40 0,0-41 15,0 123 16,0 41-15,0 40-16,0 42 16,0 0-16,0 81 15,0-40-15,41 40 16,-41-81-16,0-42 16,0 1-16,0-82 15,0 41 1,-41-82 15,0 0-31,-40 0 16,40-82-16,41-41 0,-82 0 15,82-81-15,0 81 16,82 41-16,40 42 16,42-83-1</inkml:trace>
  <inkml:trace contextRef="#ctx0" brushRef="#br0" timeOffset="276.4369">22867 9285 0,'0'0'15,"-41"0"-15,41-41 47,123 41-47,-1-81 16,42 81-16,41-82 16,-1 82-16,42-82 15,-83 82-15,-40 0 16,0 0-16,-41 0 15</inkml:trace>
  <inkml:trace contextRef="#ctx0" brushRef="#br0" timeOffset="917.0668">23603 9940 0,'0'-82'15,"-122"0"1,81 0-1,-41 82 1,0 0 0,41 0-16,-41 41 15,82 41 1,-82 0-16,82 0 16,0 0-16,0-1 15,0 1-15,0-41 16,41 0-1,41-41-15,0 0 16,-41 0-16,-41-41 16,123-41-16,-123 41 15,81-81 1,-81 40-16,0-41 0,0 0 16,0 1-16,0 40 15,-40 0-15,40 41 16,0 123 31,0 41-47,0-1 15,40 42-15,-40-41 16,82-1-16,-82 1 0,82 41 16,-82-41-16,82-83 15,41 83 1</inkml:trace>
  <inkml:trace contextRef="#ctx0" brushRef="#br0" timeOffset="1300.1423">24053 10022 0,'0'0'0,"0"-82"15,0 0 1,82 82 15,0 82-15,-82-41-16,0 0 0,0 0 15,0 40-15,0 1 16,0-123 31,41-41-32,-41 1-15,0-1 16,82 41 0,-82-41-16,0 164 31,0 0-15,0-41-16,41 81 15,-41-81-15,81-41 16,1 41-16,-41-41 15,0 0-15</inkml:trace>
  <inkml:trace contextRef="#ctx0" brushRef="#br0" timeOffset="1475.6136">25158 8754 0,'82'0'31,"-1"-41"-31,42 41 16,-41 0-16</inkml:trace>
  <inkml:trace contextRef="#ctx0" brushRef="#br0" timeOffset="1634.0541">25403 8876 0,'0'0'0,"-41"0"16,164 0 31,0 0-47,-41-41 15</inkml:trace>
  <inkml:trace contextRef="#ctx0" brushRef="#br0" timeOffset="2495.6183">28144 7526 0,'0'-81'0,"-41"81"15,41-41-15,-82 41 16,41 0 0,0 0-1,41 41 1,-81 163-1,-1 1-15,82-1 16,0-40-16,0-41 16,0-42-16,41 1 15,0-41-15,40-41 16,-40 41-16,0-41 0,41 0 16,0 0-1,-41-82 1,-41 0-16,0 41 15,0 1 1,0-42-16,0 41 0,-82 41 16,0 0-1,41 82 1,41 40-16,0-40 16,0-41-16</inkml:trace>
  <inkml:trace contextRef="#ctx0" brushRef="#br0" timeOffset="2982.7898">28512 8304 0,'0'0'0,"0"-41"16,0-82 15,0 82-31,82 41 0,-41 0 31,41 82-15,-82-41-16,0 82 15,0-42-15,0 1 0,0-41 16,-41 41 0,41-41-16,41-82 46,-41-41-46,41 0 16,-41 0-16,81-40 16,-81-1-16,0 41 15,41-40-15,-41 81 16,0 82 31,0 40-47,0 42 15,0 82 1,0-165-16,0 1 0,0 41 16,0-41-16,82-41 15,41 82 1,-82-82-16,-41-41 16</inkml:trace>
  <inkml:trace contextRef="#ctx0" brushRef="#br0" timeOffset="3312.1243">29289 7404 0,'0'0'0,"0"-41"0,82 41 46,-41 0-30,-41 123 15,0-83-31,0 42 16,-82-41 0,82 0-16,0 41 46,82-82-46,0 0 16,0-41 0,40 41-16</inkml:trace>
  <inkml:trace contextRef="#ctx0" brushRef="#br0" timeOffset="3546.6814">30230 8222 0,'0'0'0,"-41"0"16,82-41 15,41 41-31,41 0 15,-1-41-15,-40 41 16</inkml:trace>
  <inkml:trace contextRef="#ctx0" brushRef="#br0" timeOffset="4055.6481">31171 7526 0,'0'-40'0,"41"-83"15,41 123 1,0 0 0,-1 0-1,-81 41 1,0 0-16,0 0 15,0-1-15,0 42 16,-81-41-16,40 41 16,0-41-16,-41 0 15,123-82 48,41 41-48,-41 0-15,-1 0 16,-40 41 0,123 41-16,-123-1 0,41 1 15,-41-41-15,0 0 16,0 0-16,0 41 16,-123-82-1,82 0-15,-40 0 16,-1 0-1,41-41-15,41 0 16,0-41 0</inkml:trace>
  <inkml:trace contextRef="#ctx0" brushRef="#br0" timeOffset="4506.2202">31662 7608 0,'0'-82'0,"0"42"15,-41 40 48,41 40-63,0 42 0,0 0 15,0 0-15,0 41 16,41-1-16,-41-81 16,82-41-16,0 82 15,-1-82 1,42-82 0,-123 41-1,41-40-15,-41-1 16,0-123-1,0 123-15,0 41 16,-123 41-16,41-81 0,42 81 16,-1 0-1,-41 0-15,82 81 0,-41-81 16,41 82-16,0-41 16,0 0-1,0 0-15</inkml:trace>
  <inkml:trace contextRef="#ctx0" brushRef="#br0" timeOffset="4985.6802">32276 7772 0,'40'-82'15,"42"82"1,-82 41 0,82 41-16,-82 0 15,0-1-15,0 1 16,0 0-16,-82 0 16,82-164 46,41 0-62,-41-40 0,82-42 16,-41 82-16,-41 41 15,82 41-15,-82-82 16,-82 164 31,82 0-32,-41 0-15,41 41 16,0-1-16,0-40 16,0 0-16,0-41 15,82-41-15,-41 41 16,0-41-16,81 0 16,-40 0-16</inkml:trace>
  <inkml:trace contextRef="#ctx0" brushRef="#br0" timeOffset="5217.6634">33380 7895 0,'0'0'0,"0"-41"46,82 41-30,-41 0-16,0 0 16,0 0-16,40 0 0,-40 0 15,82 0-15</inkml:trace>
  <inkml:trace contextRef="#ctx0" brushRef="#br0" timeOffset="5734.1348">34403 7526 0,'0'0'0,"-41"0"0,41-40 16,0-1-1,0-41 16,123 82-15,-42 0 0,-40 41-1,-41 0-15,0 0 16,0 40-16,0-40 16,-41 41-16,-40-41 15,-1 41 1,123-82 46,40 0-62,-40 0 16,0 0-16,41 123 16,-82-42-1,0 42 1,0-41-16,-82 0 31,41-82-31,-40 0 16,40 0-16,-41 0 15,82-123 1,0-41 0</inkml:trace>
  <inkml:trace contextRef="#ctx0" brushRef="#br0" timeOffset="6148.0868">35180 7404 0,'0'0'0,"0"-82"15,0 41 1,-82 41 15,82 82-15,-41 41-1,41-1-15,0 1 0,0 0 16,0-1-16,0-40 16,82 0-1,0 0-15,0-82 16,-1-82-1,-81 41 1,0 0-16,0-41 16,0 1-16,0 40 15,-81 41 1,-1 0-16,41 0 0,-41 122 31,41-40-31,41-41 0,0 0 16</inkml:trace>
  <inkml:trace contextRef="#ctx0" brushRef="#br0" timeOffset="6700.8059">37430 7690 0,'0'0'0,"-82"0"0,164 0 62,0 0-62,-1 0 16,1 0-16,-41 0 0,41 0 31</inkml:trace>
  <inkml:trace contextRef="#ctx0" brushRef="#br0" timeOffset="6867.6543">37307 8140 0,'123'0'47,"-41"0"-47,40 0 16,1-82-16,0 82 0,-41-41 16</inkml:trace>
  <inkml:trace contextRef="#ctx0" brushRef="#br0" timeOffset="7250.4881">38698 7445 0,'0'41'62,"-41"81"-62,41-40 16,0 0-16,0 0 0,0 0 15,0-42-15,205 42 16,-124-82 0,-40 0-16,0 0 15,41 0-15,-82-82 16,82 42-1,-82-83-15,0 41 0,0 0 16,-41-41-16,-41 1 16,-122 40-1,122 82-15,0 0 16,0 41-16,41 82 16,41-42-16,0 42 15</inkml:trace>
  <inkml:trace contextRef="#ctx0" brushRef="#br0" timeOffset="8778.0757">28553 11331 0,'0'-41'31,"41"41"-31,41 0 16,0 0 0,-1 0-16,1 41 15,-82 0-15,0-1 0,0 42 16,0-41-16,0 0 16,0 41-1,0 0-15,0-123 47,0-41-31,0 0-16,0 0 15,82 1-15,-82-42 16,82 82-16,-82-41 16,0 123 62,-41 41-78,41 41 0,0-42 15,0 42-15,0-82 16,0 41 0,41-82-1,41 0-15,-1 0 16,42 0-16,-82 0 15</inkml:trace>
  <inkml:trace contextRef="#ctx0" brushRef="#br0" timeOffset="9108.7255">29657 10799 0,'0'-82'16,"0"41"0,41 41-1,41 0 1,-82 41 0,0 0-16,0 0 15,0 41-15,-41 40 16,41-81-1,-41-41-15,41 82 16,82-82 0,41 0-1,245-82 1,-368 41 0</inkml:trace>
  <inkml:trace contextRef="#ctx0" brushRef="#br0" timeOffset="9750.6352">26671 11331 0,'0'0'0,"0"-41"15,0 0 1,-41 41 0,41-41-16,-41 41 15,1 41 1,-42 41-1,82 40-15,-82 42 16,82 0-16,0-42 16,0 1-16,41 0 15,0-82-15,122 40 16,-122-81-16,0 0 16,0 0-1,41-40-15,0-42 16,-82 41-1,0-82-15,0 41 16,-41 82-16,0 0 16,-82 0-1,82 82-15,41-41 16,-82 0-16,82 41 16</inkml:trace>
  <inkml:trace contextRef="#ctx0" brushRef="#br0" timeOffset="10184.4025">28062 10840 0,'0'0'0,"0"-41"16,0 0-1,0 0 1,-41 41-1,-82 82 17,123 41-17,-40 40-15,40 83 16,0-42-16,0 1 16,0 40-16,0-122 15,0 0 1,163-1-16,-122-81 0,41 0 15,41-41-15,40 82 16,-81-82-16,-41 0 0</inkml:trace>
  <inkml:trace contextRef="#ctx0" brushRef="#br0" timeOffset="10907.5094">30885 11331 0,'-41'0'16,"0"0"-16,-41 0 15,164 0 32,41 0-31,40 0-16,1 0 15,-41 0-15</inkml:trace>
  <inkml:trace contextRef="#ctx0" brushRef="#br0" timeOffset="11148.6435">32153 10840 0,'0'0'0,"-82"0"0,82-41 16,82 41-1,-41 0 1,0-82-16,40 82 0,1 0 31,-41 0-31,41 0 0</inkml:trace>
  <inkml:trace contextRef="#ctx0" brushRef="#br0" timeOffset="11499.9926">32194 10758 0,'0'0'0,"-41"0"16,0 0-16,0 0 16,-41 41-16,41 41 15,-41-41 1,82-1-16,-81 42 0,81-41 15,0 0 1,0 41 15,41-82-31,40 0 0,1-41 16,0 41 0,-41 0-16,0 0 15,41 0-15,-1 0 16,-81 41-1,0 41 1,0 0 0,-81-1-1,40-81-15,0 41 16,-41-41-16,41 0 16</inkml:trace>
  <inkml:trace contextRef="#ctx0" brushRef="#br0" timeOffset="11958.2984">32726 11249 0,'0'-41'15,"81"41"-15,-40 0 16,0 0 0,-41 123-1,0-42 1,0-40 0,-82 41-16,123-123 46,41 0-30,-41-81-16,82-42 16,-123 123-1,81 41-15,-81-82 16,-40 164 15,40 0-31,-41-41 16,41 0-16,0 41 15,0-42-15,0 1 16,41 41 0,40-82-16,42 0 15,0 0-15</inkml:trace>
  <inkml:trace contextRef="#ctx0" brushRef="#br0" timeOffset="12384.3003">34035 11126 0,'81'0'63,"1"0"-47,0 0-16,0-41 0,-41 41 15,41 0 1,-42-41-16</inkml:trace>
  <inkml:trace contextRef="#ctx0" brushRef="#br0" timeOffset="13120.6502">35384 10553 0,'0'0'0,"0"-40"15,-40 40 1,-42 0-1,82 81-15,-82 42 16,82 0-16,-82-1 16,82 1-16,0-41 15,41 0-15,-41 0 16,82-82-16,-41 41 0,41-41 16,-42 0-16,1 0 15,41 0 1,-82-82-1,82 82-15,-82-82 16,0 41-16,-82 41 16,41 0-16,-41 0 15,1 41 1,40 123 0</inkml:trace>
  <inkml:trace contextRef="#ctx0" brushRef="#br0" timeOffset="13440.9582">36039 10390 0,'0'0'0,"0"-82"16,0 0 0,41 82 15,41 123-31,0 0 0,-1 122 31,-81-122-31,0-1 0,0 1 16,0 41-16,-41-41 15,-40 40-15,81-81 16,-82-41 0</inkml:trace>
  <inkml:trace contextRef="#ctx0" brushRef="#br0" timeOffset="13651.9701">37184 10758 0,'123'0'32,"0"0"-17,0 0 1,-42 0-16,-40 41 15</inkml:trace>
  <inkml:trace contextRef="#ctx0" brushRef="#br0" timeOffset="13801.5026">37307 11126 0,'41'0'31,"82"0"-31,40 0 0,-40 0 15,-41-82-15</inkml:trace>
  <inkml:trace contextRef="#ctx0" brushRef="#br0" timeOffset="14157.0092">39148 10431 0,'-41'0'16,"0"82"0,41-1-1,0 1-15,0 0 16,0 0 0,41 0-16,82-42 15,-82-40 1,0 0-16,-1 0 15,83-40 1,-123-1-16,41-41 16,-41 41-16,0-41 15,0 0-15,0 1 16,0-1-16,-164 41 16,124 41-16,-1 0 15,-41 41-15,0 81 31,41-122-31</inkml:trace>
  <inkml:trace contextRef="#ctx0" brushRef="#br0" timeOffset="15204.6584">30476 13539 0,'0'-40'16,"0"-1"0,0-41-1,81 82-15,-40 0 16,41 0-16,-82 41 0,82-41 16,-82 122-16,0-40 31,0 0-31,0-41 0,0 0 15,-41 41-15,41-41 16,-41 0 0,41-123 31,41 41-32,-41 0-15,82-41 16,0 41-16,0-82 15,-82 83 1,0-42-16,0 41 0,0 0 16,-41 123 31,41 40-47,-41 1 15,41 0-15,0 0 16,0-1-16,0-40 15,0 41 1,82-123-16,-1 41 16,-40-41-16,0 0 15,41 0-15</inkml:trace>
  <inkml:trace contextRef="#ctx0" brushRef="#br0" timeOffset="15429.5128">31498 13949 0,'82'0'47,"-41"-41"-47,82 41 15,-41 0-15,40 0 16,1-41-16</inkml:trace>
  <inkml:trace contextRef="#ctx0" brushRef="#br0" timeOffset="15884.9862">32521 13458 0,'0'-82'0,"0"41"16,123 0-1,-82 41 1,0 0-1,-41 82 1,0-41 0,0 81-16,0-81 15,0 41-15,0 0 16,-82 0-16,82-41 16,-123-41-16,123 82 15,82-82 32,-41 0-31,0 0-16,81 0 15,-81 0 1,41-82-16,-41 82 16,0 0-16</inkml:trace>
  <inkml:trace contextRef="#ctx0" brushRef="#br0" timeOffset="16210.6157">33298 13130 0,'0'0'0,"0"-40"16,0-42-1,0 123 17,41 0-17,41 122 1,0 1-16,-82-1 15,0 1-15,0-41 0,0-1 16,-41 1 0,-41 41-16,-41-42 0,82-40 15,-40-82-15</inkml:trace>
  <inkml:trace contextRef="#ctx0" brushRef="#br0" timeOffset="16851.8912">30189 13049 0,'0'-41'0,"0"0"31,-41 41-15,0 0-1,-40 82-15,40-1 16,-41 288-1,82-206-15,0 42 16,0 40-16,0-122 16,82 0-16,0-1 15,40-81-15,1 41 16,0-82-16</inkml:trace>
  <inkml:trace contextRef="#ctx0" brushRef="#br0" timeOffset="21636.1379">32930 12885 0,'0'-41'16,"-41"41"0,-41 0 31,41 41-32,41 41 1,-81-41-16,81 0 0,-41 81 15,41-40 1,0 0-16,0 0 0,0 0 16,0-42-16,0 42 15,0 0 1,0 0 0,41-82-16,81 82 15,-40-82 1,0 0-1,-41 0 1,41 0 0,-82-82-1,41 0 1,-41 0 0,0 0-1,0 1 1,0 40-1,-82 41 1,41 0 0,-82 0-1,41 82 1,82-42-16,-41 42 16,41-41-16,-81 41 15,81-41 1,0-82 62,81-41-62,-81 0-1,41 82 1,-41-41-16,82 1 15,-41 40 17,0 0-1,41 0-15,-82 40-16,41-40 15,-41 82-15,0 0 16,0-41-1,0 41 1,-41-41 0,-41 41 15,41-82-15,0 0-1,-41 0 1,41 0-1,41-41-15,-40 41 0,40-41 32,0 0-32,0-41 15,0 41-15,0 0 16,0 0-16,0-81 16,0 81-16,0 0 15,0 0-15,0-82 16,0 41-1,0 1 1,0-1 0,40 82-1,42 0 1,0 0 0,-82 41-16,82-41 15</inkml:trace>
  <inkml:trace contextRef="#ctx0" brushRef="#br0" timeOffset="22299.9831">34198 13008 0,'0'0'0,"0"-41"16,0 0-1,-123 123 32,123 40-47,0 1 16,0 82 0,0-83-16,0-40 15,0 41-15,41-41 16,-41-41-16,123 81 15,-41-122 1,-41 0-16</inkml:trace>
  <inkml:trace contextRef="#ctx0" brushRef="#br0" timeOffset="22852.3716">34525 13417 0,'0'0'0,"0"-82"16,0 41-1,41 41 1,0 0-16,41 0 15,-82 41-15,82 41 16,-82-41-16,0 0 16,0-1-16,0 42 15,-41-41-15,-41 41 32,82-123 14,0 0-46,41-41 16,82-81 0,-123 122-16,82 41 15,-82-82-15,0 0 16,0 164 31,0 0-47,-82-41 15,82 41-15,0-1 16,0-40-16,0 0 16,41 41-16,0-82 15,-1 82-15,42-82 16,-41 0-16</inkml:trace>
  <inkml:trace contextRef="#ctx0" brushRef="#br0" timeOffset="23063.5363">35303 13539 0,'122'0'47,"-40"0"-47,41-81 15,-41 81-15,0 0 16,-1 0-16,1 0 16,-82-41-16</inkml:trace>
  <inkml:trace contextRef="#ctx0" brushRef="#br0" timeOffset="23336.1497">35630 13130 0,'0'0'0,"-82"-81"15,82 122 48,0 81-63,0-40 0,0 0 15,41 0-15,-41-1 16,0 1-16,41 41 16,-41-41-16,82-41 15</inkml:trace>
  <inkml:trace contextRef="#ctx0" brushRef="#br0" timeOffset="23589.6002">36203 13212 0,'0'0'0,"0"-82"16,0 123 15,0 82-16,0-41-15,0 0 16,0-1-16,0 1 16,0 0-16,0 123 15,0-164 1</inkml:trace>
  <inkml:trace contextRef="#ctx0" brushRef="#br0" timeOffset="23889.8608">36571 13049 0,'0'-41'0,"41"41"47,0 0-47,-41 82 16,122-1-16,-122 1 15,41 0-15,-41 0 16,0 40-16,0 1 0,0 0 16,0 0-16,0 40 31</inkml:trace>
  <inkml:trace contextRef="#ctx0" brushRef="#br0" timeOffset="24121.7739">37921 13417 0,'122'0'47,"-40"0"-47,0 0 16,-41 41-16,41-41 16,-41 0-1,-41 41-15</inkml:trace>
  <inkml:trace contextRef="#ctx0" brushRef="#br0" timeOffset="24268.627">38002 13785 0,'0'0'0,"-81"0"15,122 0 17,81 0-32,42 0 15,0 0-15,-83-41 16</inkml:trace>
  <inkml:trace contextRef="#ctx0" brushRef="#br0" timeOffset="24631.7338">39312 13335 0,'0'41'31,"0"41"-31,0-1 16,0 1-16,0 0 15,122-41 1,-40 41-16,0-82 16,0 0-16,40 0 15,-81 0-15,-41-41 16,82-41-16,-82 0 15,0 0 1,-41-163 0,-41 163-1,41 82-15,1-41 16,-42 41-16,0 0 0,41 41 16,41 0-16,-82 41 15</inkml:trace>
  <inkml:trace contextRef="#ctx0" brushRef="#br0" timeOffset="25335.6843">35998 15626 0,'0'0'0,"0"-123"0,0 82 15,41 41 1,41 0-16,-41 0 15,0 41-15,-41 0 16,0 0-16,0 122 16,0-122-1,-41 0-15,0 41 16,-41-41 0,164-123 30,-82 41-46,123-41 0,-42-81 16,-81 81-16,82 0 16,-82-41-1,41 123-15,-41-41 16,-41 164 15,41 0-15,-82-41-16,82 81 15,0-81 1,0-41-16,0 41 16,82-82-16,-41 41 15</inkml:trace>
  <inkml:trace contextRef="#ctx0" brushRef="#br0" timeOffset="25509.7382">37062 15626 0,'41'0'31,"40"0"-15,1 0-16,41 0 15,-82 0-15</inkml:trace>
  <inkml:trace contextRef="#ctx0" brushRef="#br0" timeOffset="25668.9143">37103 15953 0,'0'0'0,"-41"0"16,122 0 15,1 0-31,41 0 16,0-41-16,-41 41 15</inkml:trace>
  <inkml:trace contextRef="#ctx0" brushRef="#br0" timeOffset="26094.1938">38452 15135 0,'0'0'0,"0"-41"16,-40 41-1,-42 0 17,82 82-32,-82-1 15,82 165 1,0-123-16,0-42 15,0 1-15,0-41 0,82 41 16,-41-82-16,40 41 16,1-41-1,0 0-15,-82-82 16,82 41-16,-82 0 16,0-41-16,0 42 15,0-1-15,-41-41 16,0 82-1,0 0-15,0 0 16,-41 82-16,42-41 16,40-1-16,0 42 15,-82 82-15</inkml:trace>
  <inkml:trace contextRef="#ctx0" brushRef="#br0" timeOffset="26356.0533">39025 15707 0,'0'82'62,"0"0"-62,0-41 0,0 0 16,0 41-16,0-1 15,0 1 1,0-41 0</inkml:trace>
  <inkml:trace contextRef="#ctx0" brushRef="#br0" timeOffset="26625.8748">40048 15462 0,'41'0'78,"41"0"-78,-1 0 16,1 0-16,0 0 16,123 0-1,-124 0-15</inkml:trace>
  <inkml:trace contextRef="#ctx0" brushRef="#br0" timeOffset="26897.0431">41275 15012 0,'0'-41'16,"-41"41"15,41 82 0,0 0-31,0 0 16,0-1 0,0 1-16,0 41 0,0 0 15,0-1-15,-82-40 16</inkml:trace>
  <inkml:trace contextRef="#ctx0" brushRef="#br0" timeOffset="33286.793">25240 18980 0,'0'0'15,"0"-82"-15,-82 0 16,41 0-1,0 82 1,-41 0 0,0 123-1,82-41 1,-122 41-16,122-1 0,0 1 16,0-41-16,0 0 15,0-41-15,40-41 16,42 40-1,0-40 1,0-81-16,-41-1 16,-41 0-16,82 0 15,-82 41-15,0-81 16,0-83 0,0 41-16,0 42 15,0-1-15,0 41 16,0 41-1,-41 41 17,41 164-32,0 0 15,0 163 1,0-204-16,0-1 16,0 1-16,0 0 15,0-42-15,0 42 16,82-82-16</inkml:trace>
  <inkml:trace contextRef="#ctx0" brushRef="#br0" timeOffset="33653.8557">25444 18571 0,'0'0'0,"0"-82"0,82 0 16,-41 82-1,41 41 1,-82 41 0,0-41-16,0 41 15,0-1-15,0 1 16,-41 0-16,0 0 15,82-82 32,0 0-31,40 0-16,83-82 16,-41 82-16,-1 0 15,-40 0-15</inkml:trace>
  <inkml:trace contextRef="#ctx0" brushRef="#br0" timeOffset="33846.1473">26180 19266 0,'0'-82'16,"0"123"31</inkml:trace>
  <inkml:trace contextRef="#ctx0" brushRef="#br0" timeOffset="44151.7239">26794 18980 0,'0'-123'15,"0"41"1,-41 82-16,41-41 16,0 123 30,0 41-46,0 0 16,0-42-16,0-40 16,0 41-1,41-82-15,41 0 32,0 0-32,-82-41 0,122-41 15,-122 42-15,0-1 16,41-41-16,-41 0 15,0-82 1,0 205 15,-41 123-15,41 81-16,0-40 16,0-42-16,0 206 15,0-206 1,0-40-16,0-41 0,0-41 15,0 0-15,-41-41 16,1 0 0,-42 0-1,82-82-15,-82-82 16,82 41-16,0 1 16,82-42-1,0 82-15,-1 82 16,42-82-16,-82 82 15</inkml:trace>
  <inkml:trace contextRef="#ctx0" brushRef="#br0" timeOffset="44470.8596">25035 20084 0,'0'0'0,"-41"0"16,41-41 15,123 41-15,81 0-16,165 0 0,-83-81 15,287 81 1,-246 0-16,-82 0 16,-81 0-16,-82 0 15</inkml:trace>
  <inkml:trace contextRef="#ctx0" brushRef="#br0" timeOffset="45036.223">26262 20821 0,'-41'0'0,"41"-82"16,0 41-16,-122-41 15,81 41 1,0 41 0,-41 0-1,-41 82-15,123 41 16,-41-1-16,41 1 15,0 0-15,0-41 16,0 40-16,41-81 16,0 41-1,82-82 1,-123-41-16,123 0 16,-83-82-16,-40 42 15,82-42-15,-82-41 16,0-163-1,0 204-15,0 42 16,-41-1-16,41 41 16,-41 41-1,1 82 1,40 40-16,0 42 16,0 81-16,0-81 15,0-41-15,81 40 16,-81-81-16,82-41 15</inkml:trace>
  <inkml:trace contextRef="#ctx0" brushRef="#br0" timeOffset="45426.9838">26508 20943 0,'0'0'0,"0"-41"15,41 41 1,40 0 0,-81 41-16,82 41 15,-82-41-15,0 0 16,0 41 0,82-82 30,-82-41-46,82-41 16,-82 0-16,82 0 0,-82 1 16,0 162 31,0 1-47,0 0 0,0 0 15,0-41-15,0 40 16,41 1-1,81-82 1,-40 0-16</inkml:trace>
  <inkml:trace contextRef="#ctx0" brushRef="#br0" timeOffset="45704.4616">27367 20534 0,'0'0'0,"0"-41"15,41 41 1,40 0 0,1 0-1,-82 41-15,0 41 16,0-41-16,-41 0 16,41 41-16,-81-41 15,40-1 1,122-40 15,1 0-15,41 0-16,163-163 15</inkml:trace>
  <inkml:trace contextRef="#ctx0" brushRef="#br0" timeOffset="45988.1717">28921 19716 0,'82'0'47,"0"-82"-47,41 82 16,-1 0 0</inkml:trace>
  <inkml:trace contextRef="#ctx0" brushRef="#br0" timeOffset="46132.0195">29003 20043 0,'0'0'0,"41"0"32,82 0-32,40 0 0,1 0 15,-41-41-15</inkml:trace>
  <inkml:trace contextRef="#ctx0" brushRef="#br0" timeOffset="47076.3585">30721 18939 0,'0'-82'16,"0"41"15,0 164-15,0 0-1,0 40-15,0 1 0,0-1 16,0-40-16,0 82 15,82-83 1,-82-81-16,0 0 16,41-41-16</inkml:trace>
  <inkml:trace contextRef="#ctx0" brushRef="#br0" timeOffset="47455.1435">31130 19225 0,'0'0'0,"-41"-82"0,41-81 31,41 163-31,41-41 16,-41 41-16,0 0 15,41 0-15,-42 41 16,-40 0-1,0 41-15,0 40 16,0-40-16,0 0 16,-81 0-1,40-1-15,-41 1 0,82-41 16,-82-41-16,82 41 16,82-41 30,0 0-46,0 0 16,-1 0-16,1 0 16,164-82-1</inkml:trace>
  <inkml:trace contextRef="#ctx0" brushRef="#br0" timeOffset="47908.0685">31989 19266 0,'0'0'0,"0"-41"0,41 41 16,41 0 0,0 0-1,-82 41-15,0 0 16,0 0-16,0 41 15,0 40 1,0-81-16,0 41 16,-82-82-1,123-82 17,0 41-32,41-122 15,-82 122-15,122 0 16,-122-41-16,0 0 15,-41 164 32,41-41-31,0 0-16,-41 41 16,41-41-16,0 0 15,0 81 1,123-122-1,-41 0-15</inkml:trace>
  <inkml:trace contextRef="#ctx0" brushRef="#br0" timeOffset="48096.3718">33053 19266 0,'163'-41'47,"-81"41"-47,0 0 15,-41 0-15,0 0 16,41 0-16</inkml:trace>
  <inkml:trace contextRef="#ctx0" brushRef="#br0" timeOffset="48545.982">34362 18693 0,'0'0'0,"0"-122"15,82 122-15,-82-41 16,81 41-16,-40 0 15,-41 82 1,0-41-16,0-1 16,0 42-16,0-41 15,-81 0 1,81 41-16,-123-82 0,164 0 47,0 0-32,0 0-15,40 0 16,-40 0-16,41 0 16,-82 123-1,82 40 1,-82-81 0,-82-41-16,41-41 15,0 41-15,-41-41 0,42 0 16,-1 0-1,0 0-15</inkml:trace>
  <inkml:trace contextRef="#ctx0" brushRef="#br0" timeOffset="49191.1573">35180 18530 0,'0'0'0,"0"82"47,0 40-47,-82 1 15,82 0-15,0 0 16,0-42-16,0 1 15,41 0-15,82-41 32,-41-41-32,40 0 15,-81 0 1,-41-123 0,0 82-1,-123 41 32,83-41-16,40-40-15,0 40 0,0 0-1,0-41 1,0 0-1,0 41 1,0 0 0,0 0-1,0 123 79</inkml:trace>
  <inkml:trace contextRef="#ctx0" brushRef="#br0" timeOffset="49705.534">35221 18571 0,'-41'0'62,"41"41"-46,0 81-16,0-40 15,0 0-15,0 0 16,0 0-16,0-1 16,0 1-16,82 0 15,-41-82-15,0 0 16,40 0 0,-40 0-16,82-41 15,-123 0 1,82-41-16,-82 42 15,82-42-15,-82 0 16,0 0-16,0-41 16,0 42-1,0 40-15,-82-41 16,41 82-16,0-82 16,-82 82-16,41 0 0,1 0 15,-1 0 1,41 41-16,-41 0 0,82 0 15,-41 41-15,41-1 16,0-40-16,0 0 16,0 41-1</inkml:trace>
  <inkml:trace contextRef="#ctx0" brushRef="#br0" timeOffset="50730.0267">23440 23029 0,'0'0'0,"0"-41"0,-41-81 16,-41 244 15,82 1-16,0 0-15,0 41 16,-41 40 0,41-122-16,-82 0 15,82-41-15,0-1 16,0-80 31,0-42-47,0-41 15,41-41 1,-41-81-16,82 81 0,-82 42 16,41-1-16,-41 82 15,82 41-15,-82-41 0,41 123 32,-41 0-17,0 81-15,81 42 16,-81 163-1,0-245-15,0-1 16,82 1-16,-82-41 16,0-41-16,0 41 15,41-123 17</inkml:trace>
  <inkml:trace contextRef="#ctx0" brushRef="#br0" timeOffset="50923.6672">23112 23643 0,'0'0'0,"82"0"47,41 0-47,0-82 15,122 82 1,-81-82-16</inkml:trace>
  <inkml:trace contextRef="#ctx0" brushRef="#br0" timeOffset="51194.4312">24217 23029 0,'0'0'0,"0"-81"15,-41-1 1,41 164 15,0-1-15,0 1-16,0 82 16,0-1-16,0-40 0,0 0 15,0-41 1,0-1-16,0 1 0,41-82 15,-41 41-15,123-41 16,-42 0 0,-81-82-16</inkml:trace>
  <inkml:trace contextRef="#ctx0" brushRef="#br0" timeOffset="51352.388">24012 23602 0,'0'0'0,"0"-41"32,41 41-17,205-82 1,-83 82-16,1 0 0</inkml:trace>
  <inkml:trace contextRef="#ctx0" brushRef="#br0" timeOffset="51838.2588">25280 23398 0,'0'0'0,"0"-41"15,0 0 1,82 41-1,-41 0-15,0 0 0,41 0 16,-82 41 0,0 40-1,0 1-15,0-41 0,-82 41 16,41-41-16,0-41 16,41-82 30,82 41-30,82-245 0,-164 245-16,0-41 31,0 164 16,0 0-47,0 40 15,0-40-15,0 0 32,41 0-32,0-82 0,40 41 15,42-41-15,-41 0 16</inkml:trace>
  <inkml:trace contextRef="#ctx0" brushRef="#br0" timeOffset="52017.7253">26303 23438 0,'0'-81'16,"82"40"15,-41 41-15,0 0-16,41 0 15,-1 0 1</inkml:trace>
  <inkml:trace contextRef="#ctx0" brushRef="#br0" timeOffset="52146.0473">26385 23684 0,'0'0'16,"82"0"15,0 0-31,40 0 16,42-82-16</inkml:trace>
  <inkml:trace contextRef="#ctx0" brushRef="#br0" timeOffset="52521.1316">27449 22988 0,'0'0'0,"0"-40"15,-82 40 17,0 81-17,82 42 1,-82 82-16,82-83 16,0-40-16,0 41 15,123-82 1,-41 41-16,-41-82 15,81 0-15,-81 0 16,0-82-16,41-41 16,-82 82-16,0 0 15,0-41 1,-82 82-16,41 0 16,0 41-16,-41 82 15,82-82 1</inkml:trace>
  <inkml:trace contextRef="#ctx0" brushRef="#br0" timeOffset="53008.1868">28267 23684 0,'0'-82'94,"0"41"-79,41 41 16,-41 123-15,40-123 0,-40 82-16,0-1 15,0-162 48,0 40-63,0 0 15,0 0 1,82 82 15,-82 41-31,0-1 16,41 1-16,-41 82 16,0-82-1,0 40-15,-41-122 0</inkml:trace>
  <inkml:trace contextRef="#ctx0" brushRef="#br0" timeOffset="54389.2654">31130 23193 0,'0'-41'16,"0"0"-16,0-41 15,0 41-15,-82 1 16,82-42-16,-41 82 16,41-41-16,-40 41 15,-42 0 1,-41 204 0,123-40-16,0-41 0,0-1 15,0-81-15,41-41 16,41 41-1,40-41 1,-81-41-16,41-40 16,-82 40-16,123-41 15,-123 0-15,41-123 16,-41 124 0,0-1-16,0-41 15,0 41-15,-41-40 16,41 81-16,-41 41 31,41 122-31,0 1 16,0 0-16,0 40 15,0 83 1,0-82-16,82-42 0,-82 1 16,82-41-16,-1 0 15,-40-82 1</inkml:trace>
  <inkml:trace contextRef="#ctx0" brushRef="#br0" timeOffset="54717.9902">31621 22539 0,'0'0'0,"0"-82"0,0 0 16,41 82-16,0-41 15,0 41-15,41 0 16,-1 0 0,-81 123-16,0-82 15,0 40-15,-41 1 16,-40 41 0,40-123-1,41 41-15,82-41 47,-1 0-47,1-41 0,0 41 16,0 0-16,41 0 15,-1 0-15,-81 0 16</inkml:trace>
  <inkml:trace contextRef="#ctx0" brushRef="#br0" timeOffset="55280.1892">32521 23070 0,'0'0'0,"0"-41"0,0 0 15,0-40 1,0 122 15,-41 81-31,41-40 16,0 0-16,0-41 15,0 41 1,82-82-16,0 0 16,-41 0-1,40 0-15,-81-41 16,82 41-16,-82-123 0,41 41 31,-41 0-31,0 1 0,0-1 16,0 41-16,0 82 31,0 81-15,0 42-16,0 41 15,0 40-15,0-81 16,0 81-1,0-122-15,0-41 16,-41-41-16,-41 40 16,42-81-1,-42-81 1,82-1-16,0-41 16,0 41-16,0 0 15,122 1-15,-40 81 16,0-82-16,-41 82 15</inkml:trace>
  <inkml:trace contextRef="#ctx0" brushRef="#br0" timeOffset="55564.2305">30762 24461 0,'0'0'15,"-82"0"-15,246-41 47,163 41-47,-41-82 0,1 82 16,-1-122-16,0 122 15,-81-82-15,-41 82 16,-42 0-16,-40 0 16</inkml:trace>
  <inkml:trace contextRef="#ctx0" brushRef="#br0" timeOffset="56073.4862">32071 25156 0,'0'0'0,"0"-40"15,-82-83 1,41 41 0,41 0-1,-41 82-15,-40-41 16,-1 41-1,41 41 1,41 41-16,-123 0 0,123 0 16,0 40-16,0-81 15,0 0 1,0 0-16,41-41 0,-41 82 16,123-82-16,-41-41 15,-82 0 1,81-41-16,-81 41 15,82 0-15,-82-40 16,0-42-16,0 0 16,0 0-16,-41-40 15,0 163 1,41 82 15,0-1-31,0 288 16,0-288-1,0 42-15,123-41 16,-123 0-16,82 0 16</inkml:trace>
  <inkml:trace contextRef="#ctx0" brushRef="#br0" timeOffset="56455.7501">32357 25075 0,'0'0'0,"0"-82"0,0 41 16,82 41 0,-41 0-1,-41 41 1,0 0-16,0 0 16,0 0-16,0 81 15,0-81 1,82-82 31,-82-41-47,82 42 15,-82-124 1,41 82-16,-41 41 16,0 123 15,0 0-31,0 41 15,0-42-15,0 1 16,41-41-16,-41 41 16,122-82-16,-40 41 15</inkml:trace>
  <inkml:trace contextRef="#ctx0" brushRef="#br0" timeOffset="56772.8938">33175 24625 0,'41'0'16,"41"0"0,-41 41-1,-41 81 1,0-81-1,0 0-15,-41 41 16,41-41-16,-82-41 16,82 41-16,41-41 62,41 0-62,41-82 0,-41 0 16</inkml:trace>
  <inkml:trace contextRef="#ctx0" brushRef="#br0" timeOffset="57003.2303">34403 23561 0,'0'0'0,"82"-82"15,-1 82-15,1 0 16,-41 0-16,0 0 16,41 0-1</inkml:trace>
  <inkml:trace contextRef="#ctx0" brushRef="#br0" timeOffset="57131.7298">34566 23847 0,'41'0'16,"41"0"0,0 0-16,0 0 15</inkml:trace>
  <inkml:trace contextRef="#ctx0" brushRef="#br0" timeOffset="60124.8023">36244 22743 0,'0'0'0,"0"-82"0,0 0 16,-41 82 0,41-40-16,0 80 47,0 83-47,0 0 15,0-41-15,0 40 16,0-40-1,0-41-15,0 0 16,81-41 31,-40 0-31,0 0-16,41 0 15,-41 0-15,0-82 16,41 82-16,-82-41 0,41 41 15,-41-41-15,0 0 16,0-40 0,0-1 15,-41 41-15,41-41-1,0 123 16,0 0-31,0 41 16,0 122 0,0-122-16,0 0 15,0 0-15,0 0 0,0-1 16,41 1-16,-41-41 16,40-41-1</inkml:trace>
  <inkml:trace contextRef="#ctx0" brushRef="#br0" timeOffset="62876.363">37103 22907 0,'0'0'0,"0"-41"0,0-82 16,81 123-16,-40 0 15,0 0 1,0 0-16,41 41 16,-82 41-16,0 0 15,0-1-15,-41 1 16,-82 123 0,82-164-16,-40 40 15,81-40 1,81-41 15,1-41-15,0 41-16,0 0 0,41 0 15,-42-40-15,1 40 16,0 0-16,-82 40 1906,0 42-1640,0-41-188,0 0 47</inkml:trace>
  <inkml:trace contextRef="#ctx0" brushRef="#br0" timeOffset="65463.8715">39230 22579 0,'-41'0'31,"0"0"1,-41 0 14,41 0 1,0-81-15,82 162 124,41-81-156,-41 82 15,0-82-15,122 41 16,-122 41-16,41-82 16,-41 0-16,0 41 15,41-41-15,-41 0 16,40 0 0,-40 0-1,-41 41 48,0 41-48,-81-82-15,-42 122 32,82-122-32,-82 82 0,41-41 15,42-41-15,-83 123 16,41-82-16,0 40 15,-122 1 1,163-82-16,41 41 16</inkml:trace>
  <inkml:trace contextRef="#ctx0" brushRef="#br0" timeOffset="66085.7546">40334 22784 0,'0'0'0,"82"0"0,-82-41 16,0-41-16,0 41 31,0 123 47,0-41-78,0 41 16,0-41-16,-41 81 15,41-40 1,0 41-16,0-82 16,82 41-1,-41-82-15,82 0 31,-83 0-31,42-41 0,-41 0 16,41-41-16,-41 41 16,41-41-16,-82-40 15,41 40-15,-41 0 16,0 0-16,0 41 16,0-40-16,-41-1 15,-82 0 1,41 82-16,41 0 15,-41 0-15,1 0 16,-1 0-16,0 82 16,41 81-1,41-81-15</inkml:trace>
  <inkml:trace contextRef="#ctx0" brushRef="#br0" timeOffset="67840.9882">43198 22620 0,'0'0'0,"-41"0"16,0 0-16,-41 0 16,82 41-1,41-41 17,82 0-17,40 0 1,83 0-16,-1 0 0,-81-41 15,-41 41-15,40-81 16,-40 81 0,0-41-16,-82 41 0,-41-41 31,-41 41 0,0 0-15,-41-82-16,41 82 15,-41 0-15,0 0 0,41 0 16,1 0 0,40-41-1,81 41 1,-40 0 0,41 0-16,0 0 15,0 0 1,-82 82-16,0 0 15,0-41-15,0-1 16,-41 42-16,0 0 16,-82 0-16,82 0 15</inkml:trace>
  <inkml:trace contextRef="#ctx0" brushRef="#br0" timeOffset="69090.9594">44875 22457 0,'0'0'0,"0"-41"15,82 41 16,-82 41-31,122 41 16,-122 40 0,0-81-16,0 0 0,0 41 15,0-41 1,0-123 46,0 0-62,0-41 16,41 42-16,-41 40 16,82-41-1,-41 82 1,0 123 0,-41-82-16,0 122 46,0-81-46,82-82 47,-82-41-31,0-82-16,41 42 16,-41-1-16,81 41 15,-40 41 16,-41 41-31,41 0 16,-41 81 0,0-81-16,0 0 15,82 41-15,-41-41 16,41-41 0,0 0-1,-41 0-15,-41-82 16,0 41-16,0-41 15,0 1-15,0 40 16,0-41-16,0 41 16,0 123 31,0-41-32,0 40-15,0-40 0,0 0 16,0 0-16,40-41 15,-40 82-15,82-82 16,0 0 0,-41-41-1,41-82 1,-82 82-16,0-81 16,0 40-1,0 164 32,0-41-47,0 0 16,0 40-1,0-40-15,0 41 16,41-164 46,-41 0-62,82-40 16,-82 81-16,40 0 16,42 41-1,-41 0 1,0 41 0,-41 41-16,0-41 15,0 40 1,82-40-1,0-41 17</inkml:trace>
  <inkml:trace contextRef="#ctx0" brushRef="#br0" timeOffset="69240.4793">46184 21925 0,'0'0'0,"0"82"47,0-41-31</inkml:trace>
  <inkml:trace contextRef="#ctx0" brushRef="#br0" timeOffset="70628.0402">29371 26874 0,'0'-122'16,"-82"204"31,82-1-47,-41 42 15,41-41-15,-81 0 16,81-41-16,0 40 15,-41-81-15,41-81 63,0 40-63,0-41 0,122-41 16,-122 0-16,41-122 15,41 204 1,-41 123 15,-41 0-15,0 0-16,82 40 15,-82 1-15,0 0 16,0-42-16,0 1 16,41 0-16,-41-41 15</inkml:trace>
  <inkml:trace contextRef="#ctx0" brushRef="#br0" timeOffset="70829.6082">28880 27202 0,'82'0'31,"0"0"-31,82 0 16,-1-82-16,1 82 15,-1-82-15</inkml:trace>
  <inkml:trace contextRef="#ctx0" brushRef="#br0" timeOffset="71086.1476">30107 26588 0,'0'0'0,"-81"0"16,81-123-1,0 164 32,0 82-47,0-41 16,0 163-1,0-122-15,0-41 0,0 0 16,0-1-16,41-40 16,-1-41-1</inkml:trace>
  <inkml:trace contextRef="#ctx0" brushRef="#br0" timeOffset="71233.8395">29903 27038 0,'82'0'31,"81"-82"-31,1 82 16</inkml:trace>
  <inkml:trace contextRef="#ctx0" brushRef="#br0" timeOffset="71724.5815">31089 26915 0,'0'-41'15,"41"-40"16,41 81-31,-41 0 0,0 0 16,-41 122 0,0-40-16,0-41 15,0 0-15,0 41 16,-82-82-16,0 41 16,164-123 30,-41 41-46,-41-41 16,163-81 0,-163 122-16,41-82 15,-41 164 32,-41 0-47,41 0 0,0 40 16,0-40-16,0 0 15,0 41-15,0 0 16,82-82 0,-41 0-1</inkml:trace>
  <inkml:trace contextRef="#ctx0" brushRef="#br0" timeOffset="71891.1014">31948 26834 0,'82'0'31,"-41"0"-15,0 0-16,41 0 15</inkml:trace>
  <inkml:trace contextRef="#ctx0" brushRef="#br0" timeOffset="72030.4326">31989 27079 0,'82'0'31,"0"0"-15,0 0-16,-41 0 15</inkml:trace>
  <inkml:trace contextRef="#ctx0" brushRef="#br0" timeOffset="72239.6849">32971 26915 0,'123'0'47,"40"0"-31,-81 0 0,41-81-16</inkml:trace>
  <inkml:trace contextRef="#ctx0" brushRef="#br0" timeOffset="72449.9459">33707 26384 0,'0'-41'0,"0"122"47,0 1-47,0 41 15,0 122 1,0-122-16,0 0 16,0-41-16</inkml:trace>
  <inkml:trace contextRef="#ctx0" brushRef="#br0" timeOffset="73220.7631">36857 26506 0,'0'-41'16,"0"0"0,0-40-1,0 40-15,0 0 31,-82 41-15,0 0 0,1 41-1,81 41-15,-41-1 16,41 1-16,0 41 16,41-123-1,-41 82-15,81-82 16,1 0-1,-41 0-15,-41-41 16,82-82 0,0 82-16,-82 0 15,0-81-15,0 40 0,0-41 16,0-41 0,0 42-16,0-1 0,-41 82 15,41 205 16,0 40-15,0 42-16,41 122 16,82-245-1,-123-1-15,81-40 16</inkml:trace>
  <inkml:trace contextRef="#ctx0" brushRef="#br0" timeOffset="73557.7058">37348 25893 0,'0'0'0,"0"-41"0,0-82 15,82 123 16,-82 41-31,82 41 16,-82 0 0,0-41-16,-82-1 0,41 42 15,0-82 1,41 82-16,-82-82 16,164 0 15,0 0-31,41 0 15,-1 0-15,1 0 16,-41 0-16</inkml:trace>
  <inkml:trace contextRef="#ctx0" brushRef="#br0" timeOffset="74077.7707">37880 26506 0,'0'-82'0,"0"1"15,0 162 32,0-40-31,0 0-16,0 41 15,122-82 1,-122 82-16,82-82 16,41 0-1,-82-41-15,-41-41 0,82 41 16,-82-41-16,0 1 16,0-124-1,0 123-15,0 41 16,0 164 15,0 0-15,0 0-16,0 163 15,0-122 1,0-42-16,0 1 16,0-41-16,0 0 15,0-1-15,0-40 16,-41-41-1,-41 0-15,0 0 16,41 0-16,0 0 16,-40 0-1</inkml:trace>
  <inkml:trace contextRef="#ctx0" brushRef="#br0" timeOffset="74301.6807">37143 27202 0,'123'-41'31,"41"41"-15,-1 0-1,42 0-15,40 0 0,-122 0 16,0 0-16</inkml:trace>
  <inkml:trace contextRef="#ctx0" brushRef="#br0" timeOffset="74790.8134">37553 28020 0,'-123'0'0,"123"-82"16,-41 0-16,0 0 16,-41 82 15,82 41-31,-82 41 15,41 41 1,41-82-16,0 40 0,0-40 16,0 41-1,41-82-15,41 41 16,0-41-16,-41 0 0,41 0 16,-82-82-16,41 41 15,-41 0-15,0-40 16,0-42-16,0 0 15,0 41-15,0 1 16,0 40 0,-41 123 15,41-1-31,0 1 16,0 0-16,0 41 15,41-42-15,-41 1 16,0 0-16,81 0 0,-40-82 31</inkml:trace>
  <inkml:trace contextRef="#ctx0" brushRef="#br0" timeOffset="75126.2553">37757 27938 0,'0'0'0,"0"-41"0,82 0 31,-41 41-16,-41 41 1,0 41-16,0 0 16,0-41-16,0 40 31,82-162 0,-82 40-31,81 0 16,-81-41-16,82 82 15,-82 41 17,0 0-17,0 0-15,0 0 16,0 40-16,41 1 16,0-82-1</inkml:trace>
  <inkml:trace contextRef="#ctx0" brushRef="#br0" timeOffset="75403.7828">38452 27488 0,'0'-41'16,"82"41"-1,-41 0-15,0 0 16,41 0-1,-82 82 17,-41-41-32,0-41 15,41 123-15,-82-123 0,164 0 47,0 0-47,0-41 16,0 41-16,81-82 15</inkml:trace>
  <inkml:trace contextRef="#ctx0" brushRef="#br0" timeOffset="75624.6219">39639 26874 0,'0'0'0,"41"0"31,0 0-15,40 41-1</inkml:trace>
  <inkml:trace contextRef="#ctx0" brushRef="#br0" timeOffset="75775.1278">39557 27120 0,'0'0'0,"41"0"32,41 0-32,-1 0 15,42 0-15,-82-82 16</inkml:trace>
  <inkml:trace contextRef="#ctx0" brushRef="#br0" timeOffset="75990.9455">40334 26506 0,'0'0'0,"41"0"32,82 0-32,-41 0 15,-1-82-15,-40 82 16,0 0-16</inkml:trace>
  <inkml:trace contextRef="#ctx0" brushRef="#br0" timeOffset="76379.6651">40989 25975 0,'0'0'0,"-41"-41"0,41-41 32,0 41-32,0 82 31,0 41-16,0 40-15,0-40 16,0 0-16,0-41 16,82-41-16,-82 82 15,41-82-15,-1 0 16,42 0 0,-82-41-1,0 0-15,82-41 16,-82 41-16,0-41 0,0 41 31,0 164-15,0 0-16,0 245 31,0-245-31,0-1 16,0 1-16,0-41 15,41-82-15</inkml:trace>
  <inkml:trace contextRef="#ctx0" brushRef="#br0" timeOffset="76701.78">41520 25934 0,'0'0'15,"0"-82"-15,82 82 31,-41 0-15,-41 82 0,0-1-16,0 42 15,0 82 1,0-124-16,0-40 16,-82-41-16,82 41 15,41-41 16,41 0-31,0 0 16,0 0-16,0 0 16,81 0-16,1-41 15</inkml:trace>
  <inkml:trace contextRef="#ctx0" brushRef="#br0" timeOffset="77242.7653">43157 25770 0,'0'0'0,"0"-41"0,-82 164 63,41-41-63,-41-41 15,0 40-15,42-40 16,40 0 15,122-41-15,-40 0-16,41 0 15,-1 0 1,42 0-16,0 0 0,-1 0 16,1 0-16</inkml:trace>
  <inkml:trace contextRef="#ctx0" brushRef="#br0" timeOffset="77796.4368">45079 25811 0,'-81'0'0,"81"-41"16,40 41 31,83 0-31,0 0-16,0 0 15,-1 0-15,-40 0 16,82-82-1,-123 82-15,41 0 16,-82-41 0,-82 0-1,41 41 1,-41 0-16,0-122 16,0 122-16,-40-41 15,203 41 32,1 0-47,0 0 16,0 0-1,-82 41-15,41-41 16,-41 122-16,0-81 16,0 41-16,0-41 15,-41 0 1,-41 41-16,41-41 0,-41 40 0,82-40 15,-41-41 1</inkml:trace>
  <inkml:trace contextRef="#ctx0" brushRef="#br0" timeOffset="78689.6765">46675 25361 0,'0'0'0,"0"-82"15,41 123 32,-41 82-47,81-41 0,-81-1 16,0-40-1,0 41-15,0-41 16,0-82 15,41-41-15,-41 0-16,0 1 15,0-1-15,82 0 16,-82 0-16,41 82 31,41 82-15,-82 0-16,41 81 16,-41-81-1,0 0-15,0 0 16,0-123 31,41-41-47,-41 0 15,122 1-15,-122-1 16,82 0 0,-41 82-16,0 0 15,-41 41 1,82 82-16,-82-42 15,0 1-15,41 41 16,-41-82 0,82-41-16</inkml:trace>
  <inkml:trace contextRef="#ctx0" brushRef="#br0" timeOffset="79109.9454">47943 25443 0,'0'0'0,"0"-82"16,0 41 0,0 0-1,-41 41 1,-41 0 0,82 82-1,-82-41-15,82 41 0,0-1 16,0 83-1,41-82 1,0-82 0,0 0-1,0 0 1,-41-123-16,0 82 16,82-81-16,-82 40 15,0 41-15,0 164 47,0-42-47,0 1 16,0 0-1,0 0-15,41 41 0,-41-83 16,81-40-16</inkml:trace>
  <inkml:trace contextRef="#ctx0" brushRef="#br0" timeOffset="79485.5505">48311 25484 0,'41'0'32,"41"81"-17,-82-40 1,0 0-16,0 0 0,0 82 15,-41-123 1,123 0 15,-1-82-15,-40 41-16,41-41 16,-82 41-16,41 1 15,-41 80 16,0 42-15,0 0-16,0 41 16,0-41-1,41-82 17</inkml:trace>
  <inkml:trace contextRef="#ctx0" brushRef="#br0" timeOffset="88809.0382">30885 20739 0,'-41'0'16,"0"0"-1,82 0 63,368-82-62,-205 82-16,737-82 31,-491 82-31,-82 0 16,41 0-16,-81 0 15,-124-82-15,-40 82 16,-41 0-16,-1 0 16,1-82-16,-82 82 15,-41-40 17,-123 80 14,1-40-46,-1 41 0</inkml:trace>
  <inkml:trace contextRef="#ctx0" brushRef="#br0" timeOffset="89150.1934">31662 21066 0,'0'0'0,"-123"0"15,-81 41 1,285-41 15,42 0-31,41 0 16,81 0 0,42-41-16,-83 41 0,83-82 15,122 82-15,-82-82 16,0 82-16,-41-81 15,-81 81 1,-41-82-16,-83 82 0,-40 0 16,-41-41-1,-81 41 32,-1 0-31</inkml:trace>
  <inkml:trace contextRef="#ctx0" brushRef="#br0" timeOffset="95228.2792">32112 27897 0,'-41'0'16,"41"-82"30,123 82-30,40-82-16,83 82 16,-83 0-16,124-40 15,-124 40 1,-40 0-16,0 0 16</inkml:trace>
  <inkml:trace contextRef="#ctx0" brushRef="#br0" timeOffset="95475.6058">32276 28061 0,'0'0'0,"-41"0"15,41-41 16,41 41-15,81 0-16,328-41 16,-245 41-1,-1 0-15,-40 0 0,-41 0 16,-1 0-16</inkml:trace>
  <inkml:trace contextRef="#ctx0" brushRef="#br0" timeOffset="96324.0203">47329 26588 0,'-41'0'0,"-40"0"0,40 0 16,-41 0-1,123 0 17,81 0-17,1 0-15,409-41 31,-368 41-31,-1 0 16,-40-82-16,0 82 16,-42 0-16,1 0 15</inkml:trace>
  <inkml:trace contextRef="#ctx0" brushRef="#br0" timeOffset="96526.3822">47984 26588 0,'0'0'0,"-123"0"0,-163 82 16,368-82 31,40 0-47,42 0 15,163 0 1,-204 0-16,-41 0 15</inkml:trace>
  <inkml:trace contextRef="#ctx0" brushRef="#br0" timeOffset="99046.2921">24135 6708 0,'0'0'16,"-82"0"-16,0 0 0,42 0 15,-42 0 1,164 0 31,40 0-32,42 0-15,286 0 16,-287 0 0,42 0-16,0 0 15,-83 0-15,1 0 16,41 0-1,-123 0-15,-82 0 47,-41 0-47,-123 0 16,42 0-16,-1 0 16,-41 0-16,124 41 15,40-41-15,0 0 16,-41 0-1,123 0 32,82 0-47,40 0 16,42 0-16,-42 0 0,42 0 31,-123 0-31,-41 0 16,-123 0 15</inkml:trace>
  <inkml:trace contextRef="#ctx0" brushRef="#br0" timeOffset="99944.1361">4254 10553 0,'0'0'0,"-41"-81"15,1-1 1,-1 82-1,-41 41 1,82 81-16,0 1 16,0 0-16,0 0 15,0 122-15,41 0 16,-41-81-16,0-41 16,0-1-16,0 1 15,0-41-15,0 0 0,0 0 16,0-1-1,-82-40-15,41-41 16,0 0 0</inkml:trace>
  <inkml:trace contextRef="#ctx0" brushRef="#br0" timeOffset="100125.0744">3559 11699 0,'0'0'0,"41"-123"31,41 123-31,81-41 0,-40 41 16,163-123 0,-204 42-16,0 81 15</inkml:trace>
  <inkml:trace contextRef="#ctx0" brushRef="#br0" timeOffset="100402.9142">4786 10922 0,'0'0'0,"-41"-82"16,41 41-16,0 0 15,-41-41 1,0 82-1,41 82 17,0 41-32,0-1 15,0 1-15,0 41 16,0-42-16,0 1 16,0 0-16,0-41 15,82-1-15,-82-40 16,82 41-16,-41-82 15</inkml:trace>
  <inkml:trace contextRef="#ctx0" brushRef="#br0" timeOffset="100641.6873">5318 11290 0,'0'-41'0,"82"41"63,40-41-63,-40 41 16,0 0-16,0 0 15,0 0-15,-1 0 16,1 0-16</inkml:trace>
  <inkml:trace contextRef="#ctx0" brushRef="#br0" timeOffset="100911.8689">6300 10881 0,'0'0'0,"-82"0"0,82-41 16,0 82 46,0 40-62,0 1 16,0-41-16,0 0 16,0 164-1,41-83-15,-41 1 16,0-41-16,0 0 15</inkml:trace>
  <inkml:trace contextRef="#ctx0" brushRef="#br0" timeOffset="101219.6289">6504 10881 0,'0'-82'16,"0"41"-16,0 0 15,123 41 32,-41 0-47,-41 82 16,40 0-16,-81-1 15,41 83-15,-41-82 16,0 82-16,0-1 16,-41 42-16,41-83 0,-122 1 15,122 0 1,-41-123-16</inkml:trace>
  <inkml:trace contextRef="#ctx0" brushRef="#br0" timeOffset="101460.7622">7486 11372 0,'82'-41'31,"-41"41"-31,40 0 0,-40 0 16,41 0-16,0 0 16</inkml:trace>
  <inkml:trace contextRef="#ctx0" brushRef="#br0" timeOffset="101572.8723">7568 11699 0,'0'0'0,"41"-41"16,40 41 0,1 0-16,0-82 15</inkml:trace>
  <inkml:trace contextRef="#ctx0" brushRef="#br0" timeOffset="107111.6148">9695 10758 0,'0'41'15,"0"0"1,0 0-16,0 40 16,0 1-1,-41-82-15,41 41 16,-41-41-16,0 0 16,-41 0 15,82-41-16,0-81-15,0 40 16,0 0-16,41 41 16,-41-41-16,82 82 15,-41 0-15,0 0 16,41 0-16,-82 82 0,82 0 16,-82 81-16,0-40 15,0 0-15,0 0 16,0-1-16,-41-40 15,-41 41-15,41-41 16,-41-41-16,0-41 16,41 81-16,-40-81 31,81-41-31,-41 1 0,41-1 16,-82-82-16,82 41 15,0-41 1,41 123-16,0-81 0,40 81 15,1 0-15,41 81 16,0 42 0,-82-41-16,40-41 15,-40 41-15,0-41 16,82 40 0</inkml:trace>
  <inkml:trace contextRef="#ctx0" brushRef="#br0" timeOffset="107408.1234">10513 10717 0,'0'0'0,"0"-41"0,0-82 31,0 205 1,0 0-32,-41 41 15,41 40-15,0 42 16,0-82-16,0-1 16,82 1-16,-82-41 15,82 0-15,0 40 16,-1-122-16,-40 0 15</inkml:trace>
  <inkml:trace contextRef="#ctx0" brushRef="#br0" timeOffset="107661.7355">11127 11249 0,'-41'0'16,"123"0"46,-1 0-62,1-41 0,41 41 16,-41 0-16,0 0 15,-42 0-15</inkml:trace>
  <inkml:trace contextRef="#ctx0" brushRef="#br0" timeOffset="107961.0532">12354 10717 0,'0'0'15,"0"-41"-15,0 123 47,0 0-31,0 0-16,0 122 15,82-40 1,-82-82-16,0-1 16,0 1-16,0 0 15</inkml:trace>
  <inkml:trace contextRef="#ctx0" brushRef="#br0" timeOffset="108295.7234">12722 10594 0,'0'0'0,"0"-122"15,82 122 1,-41 41 0,41 40-16,-42 1 15,42 41-15,-82 0 16,82-1-16,-82 1 16,0 0-1,0-1-15,-82 1 0,0 0 16,42 0-16,40-83 15</inkml:trace>
  <inkml:trace contextRef="#ctx0" brushRef="#br0" timeOffset="108765.4494">13131 10226 0,'0'0'0,"82"-82"16,-41 82-1,41 0 1,-1 41-1,-81 41 1,0 41-16,0-41 16,-81-82-1,81 41-15,41-41 63,-1 0-48,1 0-15,-41 81 16,123-40-16,-123 41 16,0 0-1,-82 0 1,41-82 0,0 0-16,41 41 15,-81-41-15,40 0 16</inkml:trace>
  <inkml:trace contextRef="#ctx0" brushRef="#br0" timeOffset="109837.968">13827 11331 0,'0'0'0,"-82"0"0,164 0 62,-1 0-62,42 0 16,0 0-16,0 0 15,81 0 1,-122 0-16,-41 0 16,0-41-16,81 41 15</inkml:trace>
  <inkml:trace contextRef="#ctx0" brushRef="#br0" timeOffset="110138.2199">15299 10635 0,'0'-82'16,"-41"1"-1,41 162 32,0 42-47,0 123 16,0-165-16,0 42 15,0 0-15,41 40 16,-41-81-16,0 0 16,0 0-16,41-41 15</inkml:trace>
  <inkml:trace contextRef="#ctx0" brushRef="#br0" timeOffset="110340.8595">15667 10758 0,'0'0'16,"0"-82"-16,82 0 15,-41 82 1,41 0-16,0 0 16,-41 0-16,40 0 15,-40 0 1</inkml:trace>
  <inkml:trace contextRef="#ctx0" brushRef="#br0" timeOffset="110639.4957">15667 10881 0,'0'81'31,"0"1"-15,0-41-1,41-41 1,41 0-16,0 0 15,0 82-15,-1-82 16,1 41-16,-41 41 16,-41 0-1,0-42-15,0 1 16,-82 41-16,41-82 0,1 41 16,-42-41-16,0 0 15</inkml:trace>
  <inkml:trace contextRef="#ctx0" brushRef="#br0" timeOffset="111037.5632">16935 10472 0,'0'0'0,"0"-82"16,-40 82-1,40-41-15,-41 41 16,-41 123 31,82 40-47,0 83 15,0 122 1,82-205-16,-82 1 16,163 0-16,-163-83 0,164 1 31,-82 0-31,-41-82 0,0 0 15,-41-82-15</inkml:trace>
  <inkml:trace contextRef="#ctx0" brushRef="#br0" timeOffset="111248.3444">17508 11249 0,'0'0'0,"41"0"47,41 0-32,0 0-15,81-41 32,-40 41-32,-82 0 0,41 0 15</inkml:trace>
  <inkml:trace contextRef="#ctx0" brushRef="#br0" timeOffset="111487.4667">18490 10758 0,'-41'-41'16,"41"82"30,0 41-30,0 0-16,0 40 16,0 1-16,0-41 15,0 0-15,0-1 16,0-40 0,0 41-16</inkml:trace>
  <inkml:trace contextRef="#ctx0" brushRef="#br0" timeOffset="111750.2144">18817 10594 0,'0'0'0,"-41"-81"0,41-1 15,123 123 16,-82 0-31,0 40 16,-41 42-16,82 0 16,-82-1-16,0 1 15,0 0-15,0-41 0,0 81 32,0-81-32,0 0 0,-123-82 15</inkml:trace>
  <inkml:trace contextRef="#ctx0" brushRef="#br0" timeOffset="112110.8788">19185 9899 0,'0'0'0,"0"-82"15,0 41 1,41 41 0,123 0-16,-164 82 15,0-41-15,0 0 16,0 41-16,0-1 16,-41-40-1,-41 41-15,205-82 63,-41 0-63,-1 0 15,42 0-15,-41 0 16,0 0-16,-41 0 16</inkml:trace>
  <inkml:trace contextRef="#ctx0" brushRef="#br0" timeOffset="112594.7511">13704 13826 0,'0'0'0,"-82"0"15,164 0 16,0 0-15,-1 0-16,42 0 16,-41 0-16,41 0 15,-41 0-15</inkml:trace>
  <inkml:trace contextRef="#ctx0" brushRef="#br0" timeOffset="113062.0998">14767 13335 0,'0'-82'16,"41"82"15,0 0-15,0 0-16,41 0 15,-41 0 1,-41 41 0,0 41-1,0-41-15,-41 0 16,-41 40-16,82-40 0,-82-41 16,82 82-1,41-82 32,41 0-31,41 0-1,-82 0 1,-41 82 0,0 41-1,0-41 1,-123-82-16,41 81 0,41-81 15,-41 41 1</inkml:trace>
  <inkml:trace contextRef="#ctx0" brushRef="#br0" timeOffset="113444.7702">15545 13253 0,'0'0'0,"0"-41"15,-82 123 48,82 41-63,0 163 31,41-286-31,0 123 16,0-123-16,40 0 15,1 0 1,-41-82 0,-41 0-1,0 0 1,-41 82-16,-41 0 15,1 82 1,81-41-16,0 0 16</inkml:trace>
  <inkml:trace contextRef="#ctx0" brushRef="#br0" timeOffset="113728.4559">16199 12885 0,'0'0'0,"0"-41"16,-82 164 15,82 0-31,0-1 16,0 1-16,0 122 15,0-163 1,41 0-16,-41 0 16,41-82-16,-41 82 15,82-82-15</inkml:trace>
  <inkml:trace contextRef="#ctx0" brushRef="#br0" timeOffset="113928.3846">16526 13499 0,'0'0'15,"41"0"17,41 0-17,0 0-15,0 0 16,0-82-16,-1 82 15,42 0-15,-82 0 16</inkml:trace>
  <inkml:trace contextRef="#ctx0" brushRef="#br0" timeOffset="114163.7031">17631 13008 0,'0'0'0,"-41"0"0,41-41 16,0 123 31,0-1-31,0 42-16,0-41 15,0 0-15,0 81 16,0-81-1,0 0-15</inkml:trace>
  <inkml:trace contextRef="#ctx0" brushRef="#br0" timeOffset="114419.7433">17876 12803 0,'0'0'0,"0"-41"16,41 41 15,41 41-15,-82 82-16,123-41 0,-123 0 16,0-1-16,0 1 15,0 0-15,0 41 16,0-1-16,-123 1 15,82-41-15</inkml:trace>
  <inkml:trace contextRef="#ctx0" brushRef="#br0" timeOffset="114643.4618">18613 13253 0,'41'0'31,"-1"-41"-31,42 41 0,0 0 16,41 0-16,0 0 15,-83 0 1</inkml:trace>
  <inkml:trace contextRef="#ctx0" brushRef="#br0" timeOffset="114912.7148">18858 12885 0,'0'0'15,"0"-123"-15,0 205 47,0 0-31,41 41-16,-41 81 16,0-81-1,0 0-15,0-1 16,82-40-16</inkml:trace>
  <inkml:trace contextRef="#ctx0" brushRef="#br0" timeOffset="115278.7292">19922 12844 0,'0'0'0,"0"-41"15,-41 123 32,41 41-47,-82-1 16,82 1-16,0-41 0,0 0 16,0-41-16,41-41 15,41 81-15,-41-81 16,-1 0-16,83 0 15,-41-122 1,-82 81 0,0 0-16,0 0 31,-82 41-31,41 0 0,0 0 16,-40 41-16,-1 0 15,41 82-15,41-83 16,-123-40-16</inkml:trace>
  <inkml:trace contextRef="#ctx0" brushRef="#br0" timeOffset="115795.0073">8795 15871 0,'-82'0'15,"82"-41"32,82 41-47,-41 0 16,0 0-16,0 0 15,81 0 1</inkml:trace>
  <inkml:trace contextRef="#ctx0" brushRef="#br0" timeOffset="115913.1302">8713 16198 0,'0'0'0,"82"0"16,41 0-1,40 0-15</inkml:trace>
  <inkml:trace contextRef="#ctx0" brushRef="#br0" timeOffset="116226.3814">11331 15257 0</inkml:trace>
  <inkml:trace contextRef="#ctx0" brushRef="#br0" timeOffset="116401.7427">11331 15257 0,'0'82'31,"0"-41"-15,0 41-1</inkml:trace>
  <inkml:trace contextRef="#ctx0" brushRef="#br0" timeOffset="116678.5318">10390 15707 0,'0'0'0,"-81"0"16,121 0 15,83 0-15,-41 0-16,41 0 15,40-40-15,-81 40 16,-41 0-16,0 0 15</inkml:trace>
  <inkml:trace contextRef="#ctx0" brushRef="#br0" timeOffset="117262.4563">11372 15257 0,'0'41'47,"0"41"-31,-41-82-1,41 41-15,-82-41 16,41 41-1,1-41 1,40-41 0,0-41-1,0 0 1,0 42-16,40 40 16,42-41-16,0 41 15,0 81 1,-82 1-16,0 0 15,41 0-15,-41 0 16,0 40-16,0 1 16,-41 0-16,-41 0 15,0-42-15,-81-40 16,163 41 0,-82-82-16,82-41 31,0-41-31,0 41 15,0 1-15,41 40 0,41-82 16,-42 82-16,42 0 16,0 0-1,-82 41 1,123-41-16,-123 41 16,82-41-16,-41 81 15,-1-81 1</inkml:trace>
  <inkml:trace contextRef="#ctx0" brushRef="#br0" timeOffset="118124.1583">12395 15707 0,'0'-40'31,"-41"40"-15,82 0 124,82 0-140,-42 0 16,1 0 0,0 0-16,0 0 0,0-41 15,-42 41-15,1 0 16,0-82-1,-41 123 48,0 0-47</inkml:trace>
  <inkml:trace contextRef="#ctx0" brushRef="#br0" timeOffset="118649.9513">13622 15135 0,'0'-41'15,"0"0"1,0 82 31,0 41-47,0 40 15,0-40-15,0 0 16,0 0-16,0 81 16,0-81-1,0-41-15,0 0 16</inkml:trace>
  <inkml:trace contextRef="#ctx0" brushRef="#br0" timeOffset="118846.1736">13949 15012 0,'0'0'0,"0"-82"15,205 0 1,-123 82-16,-1 0 16,1 0-16,-41 0 15,41 0-15</inkml:trace>
  <inkml:trace contextRef="#ctx0" brushRef="#br0" timeOffset="119135.9435">14154 15012 0,'0'0'0,"-82"0"16,82 82 15,82 0-15,-41-41-1,0 40-15,-41-40 16,122-41-16,-122 82 0,82-82 15,-82 82-15,41-82 16,-41 82 0,0-41-16,-82-41 15,41 41 1,0-41-16,-40 0 16,-1 0-1</inkml:trace>
  <inkml:trace contextRef="#ctx0" brushRef="#br0" timeOffset="119394.4255">14931 15421 0,'41'0'32,"41"0"-32,40 0 15,124 0 1,-205 0 0,41 0-1,-41 0 1</inkml:trace>
  <inkml:trace contextRef="#ctx0" brushRef="#br0" timeOffset="121260.1837">16404 15053 0,'0'-82'15,"0"41"17,0-41-17,0 42 1,81 40-1,-40 0-15,82 0 16,-82 40 0,-41 1-1,0 0-15,0 41 16,0-41 0,-41 0-16,41 41 0,-82-41 15,0 40 1,123-81 62,0 0-78,41 0 0,-41 41 16,41 41-16,-82-41 15,41 41-15,-41-41 16,0 41-1,-82-1 1,41-81-16,0 82 16,-41-82-16,41 0 15,0 0-15,1 0 16,-83-41 0,123 0-16,-82 0 15,82-40-15,0 40 16</inkml:trace>
  <inkml:trace contextRef="#ctx0" brushRef="#br0" timeOffset="121799.9613">17385 14889 0,'0'-41'0,"0"1"32,-81 121-1,81 1-15,-41 0-16,41 0 15,0 40-15,0 124 16,0-205-1,82 41-15,-1-82 16,1 0 15,0 0-31,-82-82 16,0 0-16,0 41 16,-41 0-1,-41 41 1,-40 41-16,81 0 15,0 41-15,41-41 16,-82-41-16</inkml:trace>
  <inkml:trace contextRef="#ctx0" brushRef="#br0" timeOffset="122272.075">15463 14930 0,'0'-41'0,"0"82"47,0 41-47,0 41 16,0-41-16,0-1 0,0 42 16,0 0-1,0 0-15,0-42 0,0 1 16</inkml:trace>
  <inkml:trace contextRef="#ctx0" brushRef="#br0" timeOffset="122827.5812">18367 15012 0,'-82'0'0,"123"0"78,41 0-78,-41 0 0,41 0 15,41 0-15,-42 0 16,83 0 0,-82 0-1</inkml:trace>
  <inkml:trace contextRef="#ctx0" brushRef="#br0" timeOffset="123065.6454">18654 14685 0,'0'-82'16,"0"164"0,0 0-1,0-1-15,0 1 16,0 41-16,0 0 15,0 122 1,0-163-16,122 41 16</inkml:trace>
  <inkml:trace contextRef="#ctx0" brushRef="#br0" timeOffset="123335.7637">19553 14767 0,'0'-41'0,"0"0"31,0 123 0,0-1-31,0 1 16,0 0-16,0 0 15,0 41-15,0-42 16,0 1-16,0 41 0,0-82 16,0 0-1</inkml:trace>
  <inkml:trace contextRef="#ctx0" brushRef="#br0" timeOffset="123990.397">19676 14726 0,'0'-82'0,"-41"82"15,41-41 1,-82 41 15,42 0-15,40 41 0,-41 82-16,41-1 15,0-40-15,0 41 16,0 0-16,0 40 15,0-81-15,81 0 16,1-41 0,-41 41-16,41-82 15,41 0 1,-82-41-16,0 0 16,-41 0-16,122-41 15,-122 0-15,0 0 16,0 41-16,0-40 15,-82-1-15,42 82 16,-42 0-16,0 0 16,-41 41-16,0 81 31,123-40-31,-122 41 0,122-41 16,0-41-16</inkml:trace>
  <inkml:trace contextRef="#ctx0" brushRef="#br0" timeOffset="124753.9146">12068 17753 0,'-41'0'0,"-41"0"15,41 0-15,164-82 47,40 41-47,1-41 16,40 82-16,-40-123 16,81 123-1,-163 0-15</inkml:trace>
  <inkml:trace contextRef="#ctx0" brushRef="#br0" timeOffset="124913.0052">12518 17916 0,'0'0'0,"81"0"47,1 0-32,0 0-15</inkml:trace>
  <inkml:trace contextRef="#ctx0" brushRef="#br0" timeOffset="125955.6288">13254 16280 0</inkml:trace>
  <inkml:trace contextRef="#ctx0" brushRef="#br0" timeOffset="126632.1888">11127 16648 0,'81'0'484</inkml:trace>
  <inkml:trace contextRef="#ctx0" brushRef="#br0" timeOffset="127934.6925">19063 15830 0,'0'-41'79</inkml:trace>
  <inkml:trace contextRef="#ctx0" brushRef="#br0" timeOffset="128392.7951">16608 16239 0,'0'-41'15,"0"123"157</inkml:trace>
  <inkml:trace contextRef="#ctx0" brushRef="#br0" timeOffset="129157.0548">15054 17098 0,'0'0'0,"-41"0"0,41-82 16,0 1-1,0-1 1,82 0 0,-41 82-16,-1 0 15,83 0 1,-82 123-1,-41-1-15,0 1 16,0 0-16,0 0 16,-82 40-16,0-40 0,-40 122 31,122-204-31,-82-41 0,82 41 16,0-82 15,-41 0-31,41-41 15,0 42-15,0-1 16,41 41-16,41-82 16,-41 82-16,40 0 15,1 41 1,-82 41 0,82-42-16,0 42 15,-41 0 1,82-82-1</inkml:trace>
  <inkml:trace contextRef="#ctx0" brushRef="#br0" timeOffset="129327.3017">15831 17262 0,'0'0'0,"0"-41"31,82 41-31,0-82 16,-1 82-16,42 0 16,-41-41-16,-41 41 15</inkml:trace>
  <inkml:trace contextRef="#ctx0" brushRef="#br0" timeOffset="129623.1874">15995 17221 0,'0'0'0,"0"41"0,-82-41 16,82 82-16,0-41 31,41-41-15,40 0-1,1 40-15,0-40 16,0 82-16,0-82 0,-41 41 15,0 41 1,-41-41 0,-41-41-1,0 0-15,0 0 16,-82 41-16,41-41 16,41 0-16,0 82 15</inkml:trace>
  <inkml:trace contextRef="#ctx0" brushRef="#br0" timeOffset="129883.7804">14931 18816 0,'0'0'0,"-41"0"16,123 0 15,82-41-31,-1 41 16,42-82-16,-42 82 16,1-40-16,-41 40 15,-82 0-15</inkml:trace>
  <inkml:trace contextRef="#ctx0" brushRef="#br0" timeOffset="130096.6186">15054 19512 0,'0'0'0,"-82"0"16,205 0 15,81-82-31,42 82 16,-42-82-16,42 82 15,-83-82-15</inkml:trace>
  <inkml:trace contextRef="#ctx0" brushRef="#br0" timeOffset="130980.7603">12272 18203 0,'-41'0'0,"-41"0"16,1 0 0,-1 0-1,204 0 32,42 0-31,41 0-16,40 0 15,-81 0-15,-42 0 16,-81 0-16</inkml:trace>
  <inkml:trace contextRef="#ctx0" brushRef="#br0" timeOffset="134348.2382">23235 6177 0,'-41'0'16,"41"-82"-16,-82 82 15,1-41 1,40 41 0,41-41-16,-41 41 15,41 41 63,0 0-78,0 41 16,0-1 0,82-81-16,-82 41 15,40-41-15,42 0 16,-41 0-1,82-41-15,0-81 16,81 40-16,-40-41 16,40-40-16,1-1 15,81-122 1,-163 122-16,-41 82 16,0 41-16,-1-41 0,-40 42 15,-123 121 48,1 83-48,40-41-15,-41-1 16,0 1-16</inkml:trace>
  <inkml:trace contextRef="#ctx0" brushRef="#br0" timeOffset="134647.3293">22826 6831 0,'41'0'63,"41"0"-48,0 0-15,-42 0 16,42-41-16,41-41 0,122-40 16,1-1-16,-1 0 15,-40 41-15,-123 1 16</inkml:trace>
  <inkml:trace contextRef="#ctx0" brushRef="#br0" timeOffset="136630.8278">2127 10390 0,'-41'-41'0,"41"0"32,-41 41-17,123 41 110,-82 41-109,82-41-16,-82 40 15,41-40-15,41 41 16,-41 0 0,40 0-1,-40 0 1,-41-42 0,82-40-16,-41 0 109,-41-40-78,41-42-31,-41-41 16,0 41-1,0 0 1,0 42 0,0-1 15,0 82 31,0 40-46,0-40 0,0 41-1,0 0 1,0 0-16,0-1 16,0-40-16,82-41 15,-82 82-15,0 0 31,0-41 1,-41-41-17,-41 0 1,41 0-16,0 0 16,-41 0-16,42 0 0,-1 0 15,-41 0 1,82 41 78,0 0-79</inkml:trace>
  <inkml:trace contextRef="#ctx0" brushRef="#br0" timeOffset="146774.3239">25730 6504 0</inkml:trace>
  <inkml:trace contextRef="#ctx0" brushRef="#br0" timeOffset="146939.2274">25730 6504 0</inkml:trace>
  <inkml:trace contextRef="#ctx0" brushRef="#br0" timeOffset="175070.7701">25485 6954 0,'-82'-82'16,"82"41"-1,82 41 17,-41 0-32,0 0 15,41 0-15,-82 123 16,0 0-1,0-42 1,-41 1 0,41-164 31,0-40-32,0 81-15,41 0 16,40-123-1,1 123 1,-123 82 31,41 41-47,-41 41 16,41-41-16,0-42 15,0 1-15,0 82 16,41-123-1,41 0 1,0 0-16</inkml:trace>
  <inkml:trace contextRef="#ctx0" brushRef="#br0" timeOffset="175250.0408">26180 7036 0,'0'41'47,"0"-1"-47,0 1 16,82 123 0,-82-82-1</inkml:trace>
  <inkml:trace contextRef="#ctx0" brushRef="#br0" timeOffset="175721.1158">26712 6913 0,'0'0'0,"0"-82"0,0 123 46,0 41-30,0-41 0,0 41-16,41-82 15,-41 40 1,82-40-16,0 0 16,-82-40-1,41 40-15,-41-41 0,0 0 16,0-41-1,0 0 1,0 123 15,0 82-15,0-1-16,0 42 31,0-82-31,0 0 0,0-1 16,0 1-16,0-41 15,-41 0 1,-41 41-16,41-82 16,41-123 15,0 41-31</inkml:trace>
  <inkml:trace contextRef="#ctx0" brushRef="#br0" timeOffset="175971.0963">27203 6708 0,'0'0'0,"0"-41"16,41 41 0,41-40-1,-41 40 1,41 81-16,-82-40 15,0 41 1,0 41-16,0 0 0,-41-1 16,41-40-16,-82 0 15</inkml:trace>
  <inkml:trace contextRef="#ctx0" brushRef="#br0" timeOffset="176284.0292">25321 6708 0,'-41'0'0,"-40"0"15,81 82 1,0 0-16,-41 163 16,41-163-1,41 0-15,40 0 16,83-82-16,82 82 0,-1-82 15</inkml:trace>
  <inkml:trace contextRef="#ctx0" brushRef="#br0" timeOffset="177738.2462">1227 11412 0,'-41'-40'16,"41"-1"-1,-82 41 16,82 41 1,0-1-17,0 42-15,0-41 16,41 0-16,-41 41 16,82-82-16,0 0 31,-41 0-31,0 0 15,41-41-15,-41 41 0,-41-82 16,81 0 0,-81 41-16,0-40 15,0 40-15,0 0 16,0 0 0,0 123 15,0 81-16,0 1-15,41 286 16,-41-286 0,0 81-16,0-41 15,41 1-15,-41-82 0,0-41 32,0-1-32,-41-81 15,-41 0 1,1-81-1,40 40-15,-41-41 16,41-82-16,41 1 16,-82-1-16,82 41 15,0 41-15,82 1 16,0 40-16,41 41 0,-42-123 16</inkml:trace>
  <inkml:trace contextRef="#ctx0" brushRef="#br0" timeOffset="177963.8816">2332 11658 0,'0'0'0,"-41"0"16,82 0 15,41 0-31,-1 0 16,42 0-16,-82 0 15,0 0-15</inkml:trace>
  <inkml:trace contextRef="#ctx0" brushRef="#br0" timeOffset="178137.4598">2454 12026 0,'-81'0'16,"162"0"31,42 0-47,0 0 16,0-41-16,-1 41 0,-81 0 15</inkml:trace>
  <inkml:trace contextRef="#ctx0" brushRef="#br0" timeOffset="184550.204">33953 26465 0,'0'-41'16,"0"-40"-1,0 40 1,0 0 15,-41 41-31,41-82 0,-82 41 16,0-41-1,0 41 1,-40-40 0,40 81-1,82-41 1,-82 41-16,-41 0 16,82 0-1,-40 0-15,40 0 16,-82 0-1,0 41-15,41-41 16,1 41-16,-1-41 16,0 81-16,0-81 0,-81 41 15,-1 41 1,82-82-16,41 0 16,-82 41-16,83-41 15,-1 0-15,-41 82 16,0-82-1,82 41-15,-82-41 16,82 41-16,-163 40 16,122-81-1,41 123-15,-82-123 16,41 82-16,-41-82 16,41 41-16,-41 41 15,42-1 1,-1-81-16,41 41 0,-82 0 15,82 82 1,0-41 0,0 0-16,0-1 15,82 1-15,-41 41 16,40-41-16,-40-41 16,41 40-16,-41-40 15,0 41-15,41-41 16,-41-41-16,40 82 15,1-82-15,41 82 16,41-82-16,-1 0 0,83 0 16,40-41-1,-41 41-15,42-82 0,-42 82 16,1-82-16,-83 82 16,1-123-16,-41 123 15,-1-81 1,-40-1-16,0 41 0,0-41 15,-41 41-15,-41 0 16,41-81 0,-41 81-16,0-41 15,0 41-15,-41 0 16,41-41-16,-123 41 16,82-40-16,-82-1 15,42 82 1,40-41-1,41-82 1</inkml:trace>
  <inkml:trace contextRef="#ctx0" brushRef="#br0" timeOffset="186522.1364">37021 5277 0,'-41'0'0,"0"0"15,-41 0-15,41 0 16,0 0-16,-41 0 16,1 0 15,122 41 16,-1-41-47,83 0 15,82 0-15,122 0 16,82-41-16,-41 41 16,82-82-16,-82 82 0,123-82 15,82 82-15,-41 0 16,-41-164-1,-123 164-15,-41 0 0,-41-81 16,-40 81-16,-83 0 16,83 0-1,-164 0-15,-82-41 32,-82 41-17,-41 0 1</inkml:trace>
  <inkml:trace contextRef="#ctx0" brushRef="#br0" timeOffset="187033.4171">36775 5808 0,'0'0'0,"-286"82"16,81-82-16,42 123 15,81-123-15,205 0 47,81 0-47,205-41 16,41 41-16,41-164 15,0 164-15,0-122 16,-41 122-16,-41-82 16,41 82-16,450-82 31,-532 82-31,-123-82 0,-163 82 16,-41 0-1,-123 41 141</inkml:trace>
  <inkml:trace contextRef="#ctx0" brushRef="#br0" timeOffset="188422.6884">14317 19307 0,'-81'0'0,"40"0"16,0 0-16,-41 82 15,0-82-15,41 0 16,123 0 31,82 0-47,408-164 16,-163 42-1,-81 40-15,-42 82 0,-41-123 16,-81 123-1,0-41-15,-82 41 0,40-82 16,-244 123 62,81-41-78,-41 82 16,0-82-16,0 82 15,-41-82-15</inkml:trace>
  <inkml:trace contextRef="#ctx0" brushRef="#br0" timeOffset="188739.9822">14154 19471 0,'0'0'0,"-246"122"0,-122-40 31,491-123 0,41 41-15,81-122-16,409-42 15,-244 82 1,-83 0-16,0 1 16,-41-1-16,-40 0 0,-42 0 31,-204 123 47,0 0-62</inkml:trace>
  <inkml:trace contextRef="#ctx0" brushRef="#br0" timeOffset="199585.4287">47166 7240 0,'0'0'0,"0"-123"0,0 1 16,-41 40-16,41 0 15,0 0 1,-41 82-16,41 41 31,0 205-15,0 122-16,0 491 16,41-450-16,-41 82 15,0-41-15,0-82 16,0 0-16,82-41 15,-82-41-15,0 124 16,0-247 0,0-40-16,0-41 15</inkml:trace>
  <inkml:trace contextRef="#ctx0" brushRef="#br0" timeOffset="199975.7201">44139 10635 0,'0'0'0,"-82"0"15,0 0-15,41 0 16,41 82-1,82 0 1,163-82-16,123 0 16,164 0-16,82 0 15,1104-123 1,-532-40-16,82 40 0,-204 0 16,-410 123-16,124-164 15,-369 164-15,-123-122 16,-163 122-1,-123-41 1,-82 41 0,0 0-1,0 0-15,-40 0 16,-1 0-16</inkml:trace>
  <inkml:trace contextRef="#ctx0" brushRef="#br0" timeOffset="201282.1641">50561 8017 0,'0'-81'0,"-82"40"16,82 0 0,-41-41-1,41 164 48,82-82-32,-82-41-15,82 41-16,-82-41 15,0 0 1,-41-41 0,-41 82-1,0 41 1,82 0-16,0 0 15,0 41-15,0-41 16,0 0 0,41-41-1,41 0 1,41 0 0,-123-82-16,0 0 15,-41 0 1,-41 82-1,41 0 17,41 41-32,0 82 15,41-123 17,41 0-17,-41-82 1,-41 41-1,0 0 1,-82 41 15,82 82-15,-41-41-16,41 0 16,41-41 30,41-41-30,-82-41 0,0 0-1,0 41 1,-41 41 0,-82 0-1,123 41-15,0 41 16,0-41-16,0 41 15,41-82 17,41 0-17,-41 0 1,-41-41 0,0-82-1,0 82 1,-82 41 15,82 41-31,-41-41 16,41 82-16,0-41 15,0 0 17,0 0-17</inkml:trace>
  <inkml:trace contextRef="#ctx0" brushRef="#br0" timeOffset="201798.6694">51297 7486 0,'0'-82'16,"-41"82"0,41 82 15,0-1-15,0 42-16,0 41 15,0-82-15,0-1 16,0 1-16,0-41 15,41-41-15,-41 41 16</inkml:trace>
  <inkml:trace contextRef="#ctx0" brushRef="#br0" timeOffset="202308.4354">51543 7772 0,'0'-41'16,"0"0"-1,122 41-15,-40 0 16,-41 0 0,-41 82 15,0-41-31,0 41 15,0-1 1,0-121 47,41-42-63,-41 41 0,82-41 15,-82 41-15,82 0 16,-82-41-1,0 123 48,-41 0-63,41 41 16,0 0-16,0 81 15,0-122 1,41-41-16,40 82 0,-40-82 15,0 0 1</inkml:trace>
  <inkml:trace contextRef="#ctx0" brushRef="#br0" timeOffset="202511.0996">52361 7854 0,'0'0'0,"0"-41"31,0 82 16,0 41-47,0-42 16,0 1-16,0 41 16,0-41-16,0 0 0,41-41 15</inkml:trace>
  <inkml:trace contextRef="#ctx0" brushRef="#br0" timeOffset="203025.0769">52770 7526 0,'0'41'63,"0"41"-63,0 41 15,41-82 1,41-41 0,-1 0-1,-40 0 1,0 0-1,-41-82 1,0 0-16,0 41 16,0-81-1,0 81-15,0 163 47,0 1-31,0-41-16,0 41 15,0-1-15,82-40 16,-82 41-16,0-41 16,0-41-16,0 40 15,0 1 1,-123-82-16,82 0 16,1 0-16,-1 0 15,-41 0-15,41-163 16</inkml:trace>
  <inkml:trace contextRef="#ctx0" brushRef="#br0" timeOffset="203274.7893">53261 7199 0,'0'0'0,"82"0"47,-1 41-47,-40 41 15,-41 0-15,82 163 16,-82-122-16,0 41 16,0-42-16,-41 1 15,0 0-15,-81-82 16</inkml:trace>
  <inkml:trace contextRef="#ctx0" brushRef="#br0" timeOffset="204359.1437">37021 16894 0,'0'0'0,"-123"0"0,41 0 16,0 0-16,1 41 16,40-41-16,163 0 46,83 0-30,81 0-16,1-41 16,-83 41-16,1 0 15,-1 0-15,-40 0 16,-82 0-16</inkml:trace>
  <inkml:trace contextRef="#ctx0" brushRef="#br0" timeOffset="204575.2489">37348 17385 0,'0'0'0,"41"0"31,41-41-15,40 41-16,42 0 0,0-41 15,-42 41-15,-40 0 16,41 0-16</inkml:trace>
  <inkml:trace contextRef="#ctx0" brushRef="#br0" timeOffset="208046.2892">37757 17344 0,'0'-41'516,"0"-41"-485,0 123 63,0 0-79,0 0 17,0 0-1,41-41-16,-41 81-15,82-81 16,-82 41 0,41-41-16,-41 41 15,81-41 1,-40 82 0,41-82-1,-82 41-15,41-41 16,41 41-16,41 41 31,-42-82-31,-40 0 0,0 40 16,41-40-16,-41 0 15,0 82-15,41-82 16,-41 0 0,0 0-16,40 41 0,1-41 15,-41 0-15,0 0 16,82 0-1,-82 0-15,40 0 16,1 0-16,0 0 16,0-82-16,0 82 15,-1 0-15,124-41 16,-123 41-16,0-81 16,-1 81-16,42-41 15,0 41-15,-41-82 16,0 82-16,40-41 15,-81-41 1,0 82-16,41-41 16,0 41-16,-41-81 15,40 81-15,-40-82 16,82-41 0,-82 82-16,41-41 15,0 41-15,-1-40 16,42 40-16,-41 0 15,-41-41-15,82-41 16,-42 41-16,-40 1 16,41-1-16,-41-41 15,-41 41-15,123-40 16,-41-42-16,-82 82 16,81 0-16,-81-40 15,82-1-15,-82 0 16,82 0-16,-82-40 15,41-1-15,-41 1 16,82-124 0,0 83-16,-82 40 15,40 1-15,-40-42 16,82 41-16,-82 42 0,82-124 31,-82 83-31,0-42 0,0 82 16,0 1-16,0 40 15,0 0-15,0 0 16,0 0-16,0-40 16,0-1-16,0 0 15,0 1-15,0-1 16,0 0-16,0-81 16,0 122-1,0 0-15,0 41 16,0 0-16,0-41 0,0 1 15,0-42-15,0 0 16,0 0-16,-41 1 16,41 40-16,0 0 15,0 41 1,0-41-16,0 41 0,-41 1 16,41-42-16,0 0 15,-82-123 1,82 83-16,0-1 15,0 0-15,-40 41 16,40 1-16,0-1 16,0 41-16,0-41 15,0 0-15,-82 41 16,82-40 0,0-1-16,0-41 0,0-41 15,-41 83 1,41 40-16,0-41 15,0 41-15,0 0 16,0 0-16,0-41 16,0 42-1,0-1-15,0-41 0,-82-41 16,82 41-16,0 0 16,-41-81-1,41 81-15,0 41 0,0 0 31,-82-41-31,82 42 16,0-42 0,-41 82-1,41-123-15,0 82 16,-41-41-16,41 0 16,-81 1-16,81 40 15,0-41 1,-41 82-16,0 0 62,41-41-46,-82 41 0,41 0 15,-41 41 0,41-41-15,41 41-16,-81-41 15,81 82-15,-82-41 16,82 40-16,-82-40 16,82 41-16,-41 0 15,-41-82 1,82 41-16,0-82 62,0-41-46,0 0-16,0 41 16,41-81-1,-41 81-15,41 41 16,-41-41-16,41 41 15,-41-41 1,41 41-16,41 0 16,-82-82-1,41 82-15,40 0 16,1 0 0,0 0-16,0 0 15,-82 41 1,82-41-16,-1 123 15,-81-82 1,82 40-16,-82-40 16,82 41-16,-82-41 15,82 0-15,0 82 16,-41-82 0,0-41 15,-41 41-31,-82-123 140,41 0-124</inkml:trace>
  <inkml:trace contextRef="#ctx0" brushRef="#br0" timeOffset="208721.2367">37266 6136 0,'0'0'0,"-82"0"16,41 0-1,-40 0 16,122 0 16,81-41-31,42 41-16,81-82 16,1 82-16,81-123 15,0 123-15,-40-82 16,-83 82-16,-40 0 15,-41-81-15,-42 81 0,-162 0 47,-1 0-47,-41 0 16</inkml:trace>
  <inkml:trace contextRef="#ctx0" brushRef="#br0" timeOffset="208877.9324">37880 6177 0,'0'0'0,"82"0"32,-1 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11:25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33544 6218 0,'0'-82'31,"0"0"-15,0 41-1,-82-41 16,41 82-15,-41 0 0,82 41-1,-82 41-15,82 0 16,0 40-16,0-40 16,0 0-16,0 0 15,41-41-15,0-41 16,0 0-1,82 0 1,-123-123 0,82 41-16,-82-40 15,81 40-15,-81 0 16,0 41-16,82-164 16,-82 165-1,0-1-15,-41-41 16,0 123 31,41 81-47,0 1 15,0 0-15,0-41 16,0 0 0,0-1-16,0 1 0,82 41 15,0-123 1,-41 0-1,41-82 1,-82 41 0,82 0-16,-82-41 15,0 42-15,0-42 16,0 0 0,0 123 15,0 0-31,0 0 15,0 0 1,0 40-16,0 1 16,81-82-16,1 41 15,0-41 1,-41 0 0,0-82-1,-41-40 1,0 81-1,0 0-15,0 0 16,0 123 15,0 40-15,0 1-16,0 286 16,0-245-1,0-42-15,0 1 16,82 41-16,-82-82 15,0-42 1,0 1-16,0 41 16,-82-82-1,-82-41 1,123-41-16,41-40 16,-82-1-16,82 41 15,0 0-15,41 42 0,-41-1 16</inkml:trace>
  <inkml:trace contextRef="#ctx0" brushRef="#br0" timeOffset="238.8244">33339 7117 0,'0'0'0,"82"0"47,82 0-47,-1 0 16,83 0 0,-83-40-16,1 40 0,0 0 15,-42 0-15</inkml:trace>
  <inkml:trace contextRef="#ctx0" brushRef="#br0" timeOffset="809.1946">33625 8140 0,'0'0'0,"-81"-82"16,81 41-16,0-40 15,-41 40-15,41 0 16,-41 41 0,41-82-16,-82 82 15,41 0-15,-41 82 31,82 0-31,-82-1 0,82 42 16,0 41 0,41-83-16,-41-40 15,82-41-15,0 82 16,0-82 0,41-82-1,-42 1 1,-81-1-16,41 0 15,-41-41-15,0 1 16,0-42 0,0-41-16,0 83 0,-82 81 15,42 123 32,40 40-47,0 1 0,0 0 16,0-1-16,0 1 15,0 0-15,0-41 16,81 40 0,42-122-16</inkml:trace>
  <inkml:trace contextRef="#ctx0" brushRef="#br0" timeOffset="1177.7316">33953 8099 0,'0'0'0,"0"-41"0,41 41 47,40 82-31,-81 0 0,0 0-1,41-82 32,-41-41-47,41 0 16,-41-41-16,0 0 15,82 0-15,-82 123 47,0 41-47,0-41 16,0 0-16,41 41 15,-41-41-15,123-41 16,-41 0 0,-1 0-16,1 0 0</inkml:trace>
  <inkml:trace contextRef="#ctx0" brushRef="#br0" timeOffset="1386.63">35630 6954 0,'82'0'32,"0"0"-32,-1 0 15,-40 0-15,0 0 16</inkml:trace>
  <inkml:trace contextRef="#ctx0" brushRef="#br0" timeOffset="1491.8711">35712 7240 0,'0'0'0,"0"41"16,82-41 15,81 0-31</inkml:trace>
  <inkml:trace contextRef="#ctx0" brushRef="#br0" timeOffset="1994.4867">37880 6177 0,'0'0'0,"0"-41"16,0-82 0,-41 123-16,41-41 0,0 164 62,0 0-62,0 81 31,0-81-31,0-1 0,0-40 16,0-41-16,0 0 16,0 41-1,123-82 1</inkml:trace>
  <inkml:trace contextRef="#ctx0" brushRef="#br0" timeOffset="2349.7184">38657 6545 0,'0'0'0,"-82"0"0,123 0 62,41 0-46,41 0-16,-1-82 16,1 82-16,0 0 15,-41 0-15,-1 0 16,1-41-16</inkml:trace>
  <inkml:trace contextRef="#ctx0" brushRef="#br0" timeOffset="2633.7893">40252 6013 0,'0'-41'15,"-81"41"1,81 82 46,0 0-62,0 0 0,0-1 16,40 42 0,-40 0-16,0-1 0,0-40 15,0-41-15</inkml:trace>
  <inkml:trace contextRef="#ctx0" brushRef="#br0" timeOffset="2832.9252">39680 7036 0,'41'0'31,"81"-41"-15,42 41-16,0 0 16,-42 0-16,1 0 15,0 0-15,-82 0 16</inkml:trace>
  <inkml:trace contextRef="#ctx0" brushRef="#br0" timeOffset="3332.8952">39884 7526 0,'0'0'0,"0"-40"15,0-42 1,82 82-1,41 0 1,-123 82-16,41-82 16,-41 122-16,0-81 15,0 0-15,0 0 16,-41 41-16,0-41 16,41-123 46,0 41-62,82 0 0,-82-41 16,122 0-16,-122 42 15,0 80 32,0 42-31,0 0-16,0 0 15,0 0-15,0 0 16,0-42-16,41-40 16,-41 41-16,82-41 15,-41 0-15,41 0 16,-82-41-16</inkml:trace>
  <inkml:trace contextRef="#ctx0" brushRef="#br0" timeOffset="3616.3904">40580 7363 0,'0'-82'31,"81"82"-31,-40 0 16,0 0-16,41 0 16,-82 41 15,0 41-16,-41-41-15,0 40 16,41-40 0,82-41 15,41-41-31,122 41 16,1-163-16</inkml:trace>
  <inkml:trace contextRef="#ctx0" brushRef="#br0" timeOffset="3853.615">42911 6790 0,'0'0'0,"0"-41"0,41 41 32,41 0-32,0-41 15,0 41-15,-1 0 16,1 0 0</inkml:trace>
  <inkml:trace contextRef="#ctx0" brushRef="#br0" timeOffset="3967.8574">43034 7036 0,'0'0'0,"-82"0"0,82 41 16,82-41 15,82 0-31,40-82 16</inkml:trace>
  <inkml:trace contextRef="#ctx0" brushRef="#br0" timeOffset="4371.2564">44507 6258 0,'-41'0'0,"41"41"47,0 82-31,0-41-16,0 0 15,0 40 1,82-40-16,-41-82 16,-1 41-16,42-41 15,-41 0-15,0 0 0,41-82 16,-41-40-1,-41 40-15,0 0 16,0 0-16,0 0 16,-82 1-16,41 81 15,-41 0-15,-81 0 16,81 81 0,82-40-16,-82 0 15,82 41-15</inkml:trace>
  <inkml:trace contextRef="#ctx0" brushRef="#br0" timeOffset="5143.4819">43239 8549 0,'0'0'0,"-41"0"0,41-82 15,0 0-15,0 42 32,41 40-32,40 0 15,-40 0-15,0 81 31,-41 1-31,0 41 0,0-41 16,-41-41-16,41 0 16,-41-41-16,41 81 15,0-122 17,0 1-32,0-42 15,82 0-15,-82-41 16,41 0-16,-41 42 15,0 40-15,0 82 47,0 40-47,0 124 16,0-82 0,0-41-16,0-42 15,82 42 1,41-82-16,-42 0 15,-40 0-15</inkml:trace>
  <inkml:trace contextRef="#ctx0" brushRef="#br0" timeOffset="5339.4339">44179 8590 0,'41'0'47,"41"0"-32,41 0 1</inkml:trace>
  <inkml:trace contextRef="#ctx0" brushRef="#br0" timeOffset="5467.5793">44098 8876 0,'0'0'0,"81"0"31,1 0-15,41-41-16,-41 41 16</inkml:trace>
  <inkml:trace contextRef="#ctx0" brushRef="#br0" timeOffset="5773.1276">45202 8508 0,'0'0'0,"-82"0"16,123 0 31,82 0-47,0-82 15,-1 82-15,-40 0 16,-41 0-16,0 0 15,41 0-15</inkml:trace>
  <inkml:trace contextRef="#ctx0" brushRef="#br0" timeOffset="6029.089">45407 8181 0,'0'0'0,"-82"-41"16,82 82 31,0 0-47,0 82 15,0 81 1,41-81-16,-41 0 15,0-1-15,0-81 16</inkml:trace>
  <inkml:trace contextRef="#ctx0" brushRef="#br0" timeOffset="6239.6211">45079 9122 0,'41'0'15,"0"0"1,82 0-16,0 0 16,163-41-1,-122 0-15</inkml:trace>
  <inkml:trace contextRef="#ctx0" brushRef="#br0" timeOffset="6487.8419">46675 8304 0,'0'0'0,"0"-41"0,-41 41 16,41 122 31,0 1-32,0 204 1,0-204-16,0 0 16,0 0-16,0-42 15</inkml:trace>
  <inkml:trace contextRef="#ctx0" brushRef="#br0" timeOffset="7942.1944">34566 11617 0,'0'0'0,"0"-82"0,0 41 15,0 0-15,-81-40 16,81 40-16,-41 41 16,0-82-16,-41 82 15,-41 0 1,123 82-16,-82 40 15,82 1-15,0 0 16,0-41-16,0-1 16,0-40-1,164-41 1,-82 0 0,0 0-1,-1-204 1,-81 122-16,0 0 15,0 0-15,0-40 16,0-1-16,0 0 16,0 41-16,0-81 15,0 285 32,0 1-47,0 0 16,0 0-1,0-1-15,0 42 0,0-41 16,0-42-16,0 1 16,82-41-1,-41-41-15</inkml:trace>
  <inkml:trace contextRef="#ctx0" brushRef="#br0" timeOffset="8271.5197">34771 11044 0,'-41'-82'0,"41"42"15,0-42 1,41 82-16,0 0 16,0 41-1,-41 0 1,0 81-16,0-40 15,0-41-15,-41 0 16,41 41-16,-82-82 16,82 41-1,82-41 17,0 0-17,-1 0-15,1 0 16,41 0-1,-41 0-15</inkml:trace>
  <inkml:trace contextRef="#ctx0" brushRef="#br0" timeOffset="8801.0384">35303 11331 0,'-82'0'31,"41"41"-16,41 40 1,0-40 0,0 0-16,0 82 15,82-123-15,-41 0 16,122 0 0,-81 0-16,41-41 15,-82 41-15,-41-82 16,41 82-16,-41-123 15,0 83-15,0-165 16,0 164 0,0 82 15,0 82-15,0-1-16,-82 42 15,82 41-15,0 163 31,0-205-31,0 83 0,0-124 16,0-40-16,-41 0 16,-41 0-1,41-82 1,-82-123 0,123 0-16,-40-81 15,40-1-15,40 1 16,1 204-16,41-82 15,41 82-15,-82 0 16,-41-82-16</inkml:trace>
  <inkml:trace contextRef="#ctx0" brushRef="#br0" timeOffset="9084.1383">33421 12721 0,'0'0'16,"-82"0"-16,164 0 31,41 0-31,204-81 16,205-42-1,-246 123-15,0-123 16,-40 123-16,-83 0 16,1 0-16,-41 0 15,-82 0-15</inkml:trace>
  <inkml:trace contextRef="#ctx0" brushRef="#br0" timeOffset="9590.8435">34362 13539 0,'0'0'0,"-41"-40"16,-41-42-1,41 41 1,0 41 0,-41 0-16,-40 123 31,122-42-31,-41 124 16,41-123-1,41-82-15,-41 41 16,82-41-16,-42 0 15,124-41 1,-164 0-16,82 0 16,-82-82-16,41 41 15,-41-122 1,0 81-16,0 0 16,0 42-16,0 40 15,-41 41 16,41 41-31,0 81 16,0 1-16,0 0 16,0-1-16,0-40 15,41 0-15,41 82 16</inkml:trace>
  <inkml:trace contextRef="#ctx0" brushRef="#br0" timeOffset="9988.0948">34607 13580 0,'0'0'0,"0"-41"15,41 41 1,41 0 0,-82 41-1,0 41 1,0-41-16,0 0 15,0 0-15,0 41 16,0-123 31,41-41-47,-41 0 16,41 0-16,-41 1 15,0-1-15,82 82 0,-82-41 31,0 123-15,0-1 0,0 1-16,0 0 15,0 123 1,81-164-16,-40 40 16,41-81-1</inkml:trace>
  <inkml:trace contextRef="#ctx0" brushRef="#br0" timeOffset="10283.8795">35180 13130 0,'0'0'0,"0"-40"15,41 40-15,41 0 31,-41 0-31,-41 122 16,0-81 0,0 41-16,0-41 15,-41 0 1,122-41 31,42 0-47,0-41 15</inkml:trace>
  <inkml:trace contextRef="#ctx0" brushRef="#br0" timeOffset="10498.3361">37103 12271 0,'0'0'0,"0"-40"16,122 40 0,1 0-16,-82 0 15</inkml:trace>
  <inkml:trace contextRef="#ctx0" brushRef="#br0" timeOffset="10633.9847">37184 12558 0,'0'0'0,"123"0"47,0-41-47,-41 41 0</inkml:trace>
  <inkml:trace contextRef="#ctx0" brushRef="#br0" timeOffset="11547.922">38739 11167 0,'-82'-41'16,"82"-41"0,0 0-1,41 1 1,41 81 0,-41 0-16,40 41 15,-40 40 1,-41 1-16,0 41 0,0-41 15,0 0-15,-81-42 16,40 42-16,-41-41 16,41-41-1,82 0 32,41 0-31,40 0-16,1 0 15,0 0-15,122 0 16,-122 0 0,-123-82-16</inkml:trace>
  <inkml:trace contextRef="#ctx0" brushRef="#br0" timeOffset="11826.5925">38452 12394 0,'0'0'0,"41"0"47,82 0-47,41-123 0,81 123 15,-81-122-15,40 122 16,-81-41-16,-41 41 16,-41 0-16,41 0 15,-42 41 1</inkml:trace>
  <inkml:trace contextRef="#ctx0" brushRef="#br0" timeOffset="12327.8705">38902 13008 0,'0'0'0,"0"-41"15,0 0 1,41 41-1,0 0-15,41 0 16,-82 41 0,0 0-1,0 0-15,0 40 16,0 1-16,-41-41 16,41 0-16,-41-41 15,41 82-15,0-123 31,41-41-15,41 0 0,-41 1-16,-41-42 0,123 41 15,-123 0-15,0 41 16,0 123 46,0 0-62,0 0 16,0 0-16,0 40 16,0-81-16,0 0 0,81-41 15,-40 82-15</inkml:trace>
  <inkml:trace contextRef="#ctx0" brushRef="#br0" timeOffset="12688.3139">39680 12190 0,'0'0'0,"81"-41"16,1 41 0,0 0-1,-82 82 16,0-1-15,0 1 0,41-82 31,41 0-47,-41 0 15,-41 41-15,41-41 16,-41 82-1,0 0 1,-82-82-16,41 122 16,0-122-16,-82 0 15</inkml:trace>
  <inkml:trace contextRef="#ctx0" brushRef="#br0" timeOffset="13865.1922">39802 12312 0,'0'-41'16,"0"1"-1,0-1 17,41 41-17,0 0 1,82 0-1,-123 41 17,0-1-17,0 83 1,-41-123-16,41 41 16,-41-41-16,41 41 15,-41-41-15,82 0 94,0 0-94,0 0 16,82 0-1,-123 41-15,81-41 16,-81 123-16,0-83 15,-40 1 1,-42-41 0,-82 123-1,123-123 1,-41 82 0</inkml:trace>
  <inkml:trace contextRef="#ctx0" brushRef="#br0" timeOffset="14650.9191">38452 12517 0,'-81'0'31,"81"-41"31,163-82-46,-40 123 0,41-82-16,122 1 15,0 81-15,1-123 16,-1 123-16,-41-123 0,-40 123 16,0-123-16,-83 123 15,42-81 1,-123 81-1,-41 41 110,0-1-109</inkml:trace>
  <inkml:trace contextRef="#ctx0" brushRef="#br0" timeOffset="17774.2307">34771 15421 0,'0'-41'0,"0"-82"16,0 42-1,-82 81-15,82-41 16,-82 41-16,41 0 16,-40 82-1,81-1 1,0 42-16,0-41 16,0-41-16,0 0 15,0 41 1,122-82-1,-81 0-15,0-82 16,41 41-16,-41 0 16,-41-41-16,82 41 0,-82-41 15,81 41 1,-81 1-16,0-42 0,0 0 16,0 41-16,0 0 15,0 0-15,-41-41 31,41 123 1,0 41-17,0-41-15,0 0 16,0 41-16,0 0 16,0-1-16,41 1 0,-41 0 15,41 41 1,-41-82-16,123-41 15</inkml:trace>
  <inkml:trace contextRef="#ctx0" brushRef="#br0" timeOffset="18718.466">29821 15462 0,'0'0'0,"0"-41"0,-41 41 0,41-82 16,-82 0 0,82 123 15,0 41-16,0 41-15,0 0 16,-41-42-16,41 1 16,0-41-16,0 41 15,0-41 1,0-123 31,0 0-47,0 0 0,82-81 15,-82 40-15,0 0 16,0 42-16,41-1 16,-41 41-16,123 164 47,-123-1-32,82 42-15,-82 0 16,0 163-1,0-205-15,0-40 16,41-41-16,-41 0 16,41-41-1</inkml:trace>
  <inkml:trace contextRef="#ctx0" brushRef="#br0" timeOffset="18906.1769">29617 15789 0,'81'0'47,"1"-82"-47,0 82 0,0 0 16,0 0-16,-1-81 15,42 81 1,-82-41-16</inkml:trace>
  <inkml:trace contextRef="#ctx0" brushRef="#br0" timeOffset="19147.3111">30435 15380 0,'0'0'0,"0"-123"0,-41 83 16,41 80 46,0 42-62,0 0 16,0 123-16,0-124 16,0 1-16,0 0 15,0-41-15,82 82 31,-41-123-31</inkml:trace>
  <inkml:trace contextRef="#ctx0" brushRef="#br0" timeOffset="19319.0098">30230 15748 0,'0'0'0,"0"-81"0,41 81 31,41 0-31,0-41 16,204 41-1</inkml:trace>
  <inkml:trace contextRef="#ctx0" brushRef="#br0" timeOffset="19798.0241">31335 15585 0,'0'-41'16,"0"0"0,41-41-1,-1 82-15,83 0 16,-123 41-1,0 0-15,0 0 16,0 0-16,-41 122 16,41-122-1,-41-41-15,41 82 16,0-164 15,0 41-31,0 0 16,0-40-16,123-1 31,-123 0-31,41 82 0,-41-41 16,-41 123 31,41 0-47,0 0 15,0-1-15,0 1 16,0 0-16,82 41 15,0-123 1,-41 81-16,0-81 16,40 0-16</inkml:trace>
  <inkml:trace contextRef="#ctx0" brushRef="#br0" timeOffset="20003.0378">32030 15667 0,'-82'0'16,"123"0"15,41 0-15,-41 0-16,-41-41 15,82 41-15,-41 0 16</inkml:trace>
  <inkml:trace contextRef="#ctx0" brushRef="#br0" timeOffset="20136.2859">32153 15830 0,'0'0'0,"-82"0"16,123 0 15,41 0-31,0 0 16,81-82-1</inkml:trace>
  <inkml:trace contextRef="#ctx0" brushRef="#br0" timeOffset="20376.3512">32685 15339 0,'0'0'0,"0"-41"0,-41 41 31,41 82 16,0 0-47,0 0 16,0 41-16,0-1 15,0 1-15,0-41 0,0-41 16</inkml:trace>
  <inkml:trace contextRef="#ctx0" brushRef="#br0" timeOffset="20676.6812">33053 15994 0,'0'-82'94,"0"0"-94,41 82 31,40 41-15,-81 41-1,0 41 1,0-1-16,0 1 0,0-41 16</inkml:trace>
  <inkml:trace contextRef="#ctx0" brushRef="#br0" timeOffset="21486.1103">35262 14726 0,'0'-41'0,"0"0"16,41 41 15,81 0-31,-122 41 16,0 0-1,0 0-15,-41 81 31,1-122-31,40 82 0,-41-82 16,41 41 0,41-41 15,40 0-31,42 0 16,-41 0-16,41 0 0,-1-123 15</inkml:trace>
  <inkml:trace contextRef="#ctx0" brushRef="#br0" timeOffset="22052.4495">35957 15176 0,'0'0'0,"-41"-41"0,41 0 31,-82 82 16,82 0-47,0 40 0,123 1 32,-123 0-32,123-82 15,-82 0-15,41 0 16,-1-41-1,-81-82 1,41 83 0,-41-1-16,0-41 15,0 41-15,0 164 47,0-42-47,0 124 31,0-82-31,0-1 0,0-40 16,0 0-16,0-41 16,-81-41-16,81 123 15,-82-123 1,41 0 0,41-41-16,0 0 15,0 0-15,0-41 16,41 41-16,0 0 15,40 41-15,1-81 16,0 81-16,-41 0 16</inkml:trace>
  <inkml:trace contextRef="#ctx0" brushRef="#br0" timeOffset="22304.4157">34648 16485 0,'0'0'0,"82"0"31,82-82-31,40 82 16,123-123-16,-122 123 0,40-82 15,-40 82-15,-41 0 16,-42 0-16,-40 0 16</inkml:trace>
  <inkml:trace contextRef="#ctx0" brushRef="#br0" timeOffset="22836.275">35630 17221 0,'0'0'0,"-41"0"0,0 0 16,41-82-1,-82 82-15,82-123 16,-41 123-16,-40-41 15,-1 41 1,0 82 0,82-41-1,-41 41-15,41 82 16,0-42 0,0-81-16,41-41 15,-41 82-15,82-82 0,0 0 31,-1-41-31,-81-41 16,123-40 0,-123 40-16,0 0 0,0 0 15,0-41-15,0 1 16,-41-83 0,0 205 15,41 123-16,0 0-15,0-1 16,0 1-16,0 0 16,0 0-16,0-42 0,0 1 15,123 0-15,-123 0 16</inkml:trace>
  <inkml:trace contextRef="#ctx0" brushRef="#br0" timeOffset="23212.6983">35753 17221 0,'41'-41'16,"40"41"0,-40 41-16,-41 0 15,0 41 1,0-41-16,0-1 0,0 42 15,0-123 48,41 0-63,-41 1 0,82-83 31,-41 164 16,-41 0-47,0 40 16,82 1-1,-41 0-15,40-82 16</inkml:trace>
  <inkml:trace contextRef="#ctx0" brushRef="#br0" timeOffset="23503.5032">36489 16771 0,'0'0'0,"0"-41"16,41 41 0,-41-41-16,82 41 15,-1 0-15,-81 123 31,0-41-31,0-41 0,-40-1 16,40 42-16,-82-82 16,82 41-16,41-41 47,122-41-47,-40 0 15,0-40-15</inkml:trace>
  <inkml:trace contextRef="#ctx0" brushRef="#br0" timeOffset="23706.6738">37839 16280 0,'41'0'16,"-41"-82"0,122 82-16,-81 0 15,0 0 1</inkml:trace>
  <inkml:trace contextRef="#ctx0" brushRef="#br0" timeOffset="23826.1463">37880 16607 0,'41'0'16,"0"-81"-1,40 81-15,1-82 16</inkml:trace>
  <inkml:trace contextRef="#ctx0" brushRef="#br0" timeOffset="24669.4314">39352 15462 0,'0'0'0,"-40"0"172,-1 0-125,0 0-32,0 0 16,-41 0-15,82-41 0,0 0-16,0-41 31,0 41-31,0 1 16,41 40-1,82 0 1,-123 40-1,81 42-15,-81 0 16,0 41-16,0 0 16,0 122-1,-81-41-15,40-81 16,-41-41-16,41 0 16,-41-82-16,82 41 15,-41-82 1,41 0-16,0-41 15,0-41-15,0 1 16,0 81-16,82 41 16,0 0-1,-41 41 1,-41 0-16,123 40 16,-123 1-16,40-41 15,-40 0 1,123-41-16,-123 82 0,123-82 15,-82 0-15,-41-41 16</inkml:trace>
  <inkml:trace contextRef="#ctx0" brushRef="#br0" timeOffset="25236.2865">40416 15707 0,'0'0'0,"-82"-81"16,246 122 46,-41-41-46,40 0-16,124 81 15,-206-81 1,1 0-16,0 41 16,-123-41 30,0 82-46,-163 41 32,122-1-32,0-40 15,41 0-15,-41 0 16,82-41-16,-41-41 16,41 41-16</inkml:trace>
  <inkml:trace contextRef="#ctx0" brushRef="#br0" timeOffset="25665.9352">42093 15626 0,'0'0'0,"-41"0"63,41 81-63,-82 1 16,82 41-16,0-41 15,0 0-15,82-1 16,-41 1-16,0-82 15,41 0-15,122 0 16,-163-41 0,41-41-16,-41 1 15,-41-1-15,0-41 16,0 41-16,0 41 0,0 1 16,-41 40-1,-41-82-15,1 82 0,-42 0 16,82 41-16,41 0 15</inkml:trace>
  <inkml:trace contextRef="#ctx0" brushRef="#br0" timeOffset="26363.7723">45120 15544 0,'0'0'0,"-82"0"16,42 0-16,244-41 62,1 41-62,-1 0 16,1-41-16,-42 41 15,1 0-15,0-82 16,-83 82-16,-40 0 16,-41-41-16,41 41 15,-41-82 1,0 42-1,-41 40 17,-40 0-32,40 0 15,0 0-15,-41-41 0,41 41 16,41-82 15,82 82-15,-41 0-16,0 0 15,81 82 1,-81-1 0,-41-40-16,0 0 15,0 41-15,-41 0 16,41 0-16,-122 0 16,122-42-1,0 1-15</inkml:trace>
  <inkml:trace contextRef="#ctx0" brushRef="#br0" timeOffset="27628.7134">47002 15380 0,'0'-41'0,"82"41"31,-41 82-15,-41-41-1,0 0-15,0 41 16,0 0-16,0-42 0,0 1 31,0-82 16,0-40-47,0-1 16,0 0-16,41 41 15,40-41 1,-40 82 0,41 0-1,-82 123-15,41-41 16,-41 0-1,41-82 32,-41-41-31,82-41-16,-82 0 16,82 0-16,-82 41 15,81-40 1,-40 162 15,-41-40-31,0 0 16,0 0-1,0 41-15,0-41 0,0 41 32,41-82-32,41 0 15,0 0-15,-41 0 16,0-41-16,-41 0 15,0-41-15,0-82 16,0 123 0,0-40-16,0 40 15,0 123 32,0-42-31,0 1-16,0 41 0,0-41 15,0 41 1,81-82 0,-40 0-16,82 0 15,-82 0 1,-41-41-16,82-41 16,-82 41-16,0 0 15,0 0-15,0-40 16,0 40-16,0 163 78,0-40-78,41-41 0,-41 82 31,0-82-31,82-82 47,-82 0-31,40 0-16,-40-41 15,41 0-15,-41 1 16,82 40-16,-41 41 16,41 0 15,-82 41-31,0 40 15,0 42 1,0-82-16,41 41 16,0-82 15,122-41-15,-81-41-1,-82 41 1,0-41-16</inkml:trace>
  <inkml:trace contextRef="#ctx0" brushRef="#br0" timeOffset="27802.9245">48475 14808 0,'0'0'0,"-41"0"15,41 81 48</inkml:trace>
  <inkml:trace contextRef="#ctx0" brushRef="#br0" timeOffset="29619.9369">30394 19471 0,'0'-82'0,"0"0"16,-41 82-1,41 41 1,0 41 0,0 0-16,0 81 15,0-40 1,0-82-16,0 41 16,-82-1-1,123-162 32,-41-1-47,41 0 16,-41-163-1,82 122-15,-82 0 16,0 41-16,0 1 16,41 121 15,-41 83-31,81 0 15,-81 40-15,82 124 16,-82-124 0,41 1-16,-41-82 0,0 0 15,82-1-15,-82 1 16,41-82 0,-41-82-1</inkml:trace>
  <inkml:trace contextRef="#ctx0" brushRef="#br0" timeOffset="29804.131">30067 19880 0,'0'0'0,"0"-41"16,122 41 15,1 0-16,0 0-15,-1 0 16,1-82-16,-41 82 16</inkml:trace>
  <inkml:trace contextRef="#ctx0" brushRef="#br0" timeOffset="30087.7961">31212 19307 0,'0'-82'0,"-82"82"16,82-41 0,0 123 31,0 0-47,0 0 0,0 0 15,0 40-15,0-40 16,41 0-16,-41 0 15,0 0-15,41-1 16,41-40 0,-41-41-1</inkml:trace>
  <inkml:trace contextRef="#ctx0" brushRef="#br0" timeOffset="30239.1451">30885 19757 0,'0'0'16,"82"0"31,40 0-47,1 0 16,0 0-16,-1 0 15,-81-41-15</inkml:trace>
  <inkml:trace contextRef="#ctx0" brushRef="#br0" timeOffset="30786.7226">32316 19675 0,'0'0'0,"0"-41"15,0 0 17,41 41-17,0 0-15,41 0 16,-41 0-16,0 0 16,-41 82-1,0-41 1,0 0-16,-82 41 0,41-82 15,0 41-15,-41-41 16,123-41 31,82-82-31,-82 123-16,41-82 15,-41 41-15,-41-40 16,82 40-1,-164 41 32,41 41-31,41-1-16,0 1 16,0 0-16,0 41 15,0-41-15,0 0 16,41 82-1,41-123-15,-42 41 16,1-41-16</inkml:trace>
  <inkml:trace contextRef="#ctx0" brushRef="#br0" timeOffset="30967.978">32971 19716 0,'123'-82'31,"-82"82"-31,-1 0 16,1 0-16,41 0 16</inkml:trace>
  <inkml:trace contextRef="#ctx0" brushRef="#br0" timeOffset="31154.7706">33135 19921 0,'0'0'0,"122"0"47,-40 0-47,0-82 15,-41 82-15</inkml:trace>
  <inkml:trace contextRef="#ctx0" brushRef="#br0" timeOffset="31394.7005">34075 19634 0,'0'0'0,"41"0"47,0 0-47,41 0 16,0 0-16,0 0 15,0 0-15</inkml:trace>
  <inkml:trace contextRef="#ctx0" brushRef="#br0" timeOffset="31639.9679">34771 19266 0,'0'-82'16,"0"123"31,0 41-47,0 41 16,0 40-1,0-40-15,0 0 0,0-41 16,41-41-16</inkml:trace>
  <inkml:trace contextRef="#ctx0" brushRef="#br0" timeOffset="32415.1243">36816 19471 0,'0'-82'0,"0"41"32,0 0-17,-41 41-15,-41-82 16,1 82 0,40 82-1,41-41 1,0 41-16,0 0 15,0 40-15,0-81 16,0 0 0,82-41-1,40 0-15,-81 0 16,41-82 0,-82 0-16,0 42 15,82-42-15,-82 0 16,0 0-16,0-41 15,-41-40-15,41 81 16,-41 41-16,-41 41 47,82 123-47,0-41 16,0 40-16,0 1 15,41 0-15,-41-41 0,82 122 31,0-122-31,-41 0 0,40-82 16</inkml:trace>
  <inkml:trace contextRef="#ctx0" brushRef="#br0" timeOffset="32770.9909">37430 18980 0,'0'0'0,"-41"-82"16,41 41-16,41 0 16,-41-41-1,123 82-15,-83 0 0,42 82 16,-82-41 0,0 41-1,0 0-15,-82 0 0,42-1 16,-42-40-1,164-41 32,-1 0-31,1 0-16,82 0 16,-82 0-16,-1 0 15,-40 0 1</inkml:trace>
  <inkml:trace contextRef="#ctx0" brushRef="#br0" timeOffset="33267.9955">38166 19348 0,'0'0'0,"0"82"62,0 0-46,0-42-16,0 1 0,0 41 15,82-82 1,-41 0-16,82 0 16,-42 0-1,-40-123 1,-41 42-1,0 40-15,0-41 16,0 0-16,0 0 16,0 123 15,0 41-31,0 41 16,0 40-16,0 1 15,0 0-15,0-1 0,-82 164 31,82-163-31,0-41 0,-40-82 16,-42 41 0,0-82-1,82-41-15,-41-41 16,41-41-16,0 0 16,0 1-16,0 40 15,41 41-15,82-82 16,-82 123-1</inkml:trace>
  <inkml:trace contextRef="#ctx0" brushRef="#br0" timeOffset="33521.5205">36816 20657 0,'0'0'0,"82"0"47,82-82-47,40 82 16,42 0-16,-42 0 0,-40 0 15,-42 0-15,-40 0 16,0 0-16</inkml:trace>
  <inkml:trace contextRef="#ctx0" brushRef="#br0" timeOffset="34004.6557">37348 21516 0,'0'0'0,"-41"0"16,0-41 0,41-41-16,-82 82 0,41 0 15,-40 0 1,-1 82 0,82-41-16,-41 41 15,41 0-15,0-1 16,0 1-16,0 0 15,41-82-15,82 82 16,-83-82 0,1 0-16,41 0 15,-82-82-15,82 0 16,-82-81 0,41 40-16,-41 0 15,0-41-15,0 42 0,0 40 16,0 205 31,0-1-47,41 287 31,-41-286-31,41-41 16,-41-41-16,82-41 15,-82 82-15,40-82 16</inkml:trace>
  <inkml:trace contextRef="#ctx0" brushRef="#br0" timeOffset="34334.9188">37757 21557 0,'0'0'0,"0"-41"16,41 82 15,-41 0-15,0 41-16,0-42 15,0 42 1,41-82 15,82-41-15,-123-40-16,40 40 16,-40-41-16,41 0 15,-41 123 16,0 41-31,0 0 16,0-42-16,82 42 16,-82-41-16,41 41 15,41-82 1</inkml:trace>
  <inkml:trace contextRef="#ctx0" brushRef="#br0" timeOffset="34596.959">38330 21148 0,'0'0'0,"82"-82"16,-42 82-16,83 0 31,-123 41-31,0 41 16,0-41-1,0 40-15,-82 1 16,82-41 15,82-41-15,41-41 0,0-41-16</inkml:trace>
  <inkml:trace contextRef="#ctx0" brushRef="#br0" timeOffset="35021.8361">39925 19839 0,'0'0'0,"82"0"32,0 0-32,40-82 15,-40 82 1,0 0-16,0 0 0</inkml:trace>
  <inkml:trace contextRef="#ctx0" brushRef="#br0" timeOffset="35150.7285">40130 20002 0,'81'0'31,"42"0"-31,0 0 15,41-40-15,-42 40 16</inkml:trace>
  <inkml:trace contextRef="#ctx0" brushRef="#br0" timeOffset="35371.1973">41275 19716 0,'41'0'47,"41"0"-31,81 0-16,1-41 15,-41 41-15</inkml:trace>
  <inkml:trace contextRef="#ctx0" brushRef="#br0" timeOffset="35699.2896">42134 19143 0,'0'0'0,"0"-40"16,41-42-1,0 82 1,41 0-16,-41 0 0,0 0 31,-41 82-31,0-1 0,0 42 16,0 0-16,-41-1 16,-41-40-16,41 0 15,41-41-15,-41-41 16,41 41-1,41-41 1,41 0 0,40 0-16,1 0 15,0-123-15,41 82 16</inkml:trace>
  <inkml:trace contextRef="#ctx0" brushRef="#br0" timeOffset="36037.3744">43852 18898 0,'0'-41'0,"-41"82"47,0 0-32,-40 41-15,-1-41 0,0 40 16,0-40 0,41-41-16,41 82 15,-41 0 1,82-41 0,41-41-16,0 0 15,41 0-15,-42 0 16,1 0-16,41 0 15,-41 0-15,0 0 16,-42 0-16</inkml:trace>
  <inkml:trace contextRef="#ctx0" brushRef="#br0" timeOffset="36736.3046">44752 18857 0,'0'-41'15,"-82"82"32,82 41-47,0 41 16,0-1-16,0-40 15,41-41-15,0 41 16,41-82-16,0 0 16,40 0-16,-40 0 15,41-41 1,-123-41-16,82 41 15,-82-41-15,0 42 16,0-83-16,-82 41 16,-41 0-16,-40 82 15,122 0-15,-41 123 16,82-82 0,41 0-1</inkml:trace>
  <inkml:trace contextRef="#ctx0" brushRef="#br0" timeOffset="37012.079">46593 18980 0,'0'0'0,"-82"-41"0,205 41 47,0 0-47,40-41 15,164 41 1,-245 0-16,41-82 16,0 82-16,-1 0 15,-40-82-15,-41 82 16,-41-41-1</inkml:trace>
  <inkml:trace contextRef="#ctx0" brushRef="#br0" timeOffset="37238.8243">47820 18693 0,'-41'-40'0,"0"40"0,0 0 16,-40-82-16,-1 82 15,41 0-15,41-41 16,0 0 15,41 41-15,0 0-16,41 41 15,-82 0 1,0 41-16,0-42 16,0 1-16,0 41 15,-41 0-15,0-41 16,41 0-16,-82-41 16,82 82-16</inkml:trace>
  <inkml:trace contextRef="#ctx0" brushRef="#br0" timeOffset="38155.0037">48802 18612 0,'0'0'16,"0"-41"-16,0 0 16,41 41-1,41 82 17,-82-1-17,0 1-15,41 41 16,-41-41-16,0-41 15,0 0-15,0 40 16,0-121 31,0-42-47,0 0 16,0-41-1,0 0-15,81 42 0,-81-1 16,41 82-16,0 0 31,-41 82-31,82-1 16,-82 1-16,82 0 15,-82 0-15,0-41 16,0 0-16,0 0 16,0-82 30,41-41-46,-41-41 16,122 41-16,-122 1 16,123 81-16,-123-41 15,41 41-15,0 41 16,-41-1 0,82 42-16,-82 0 15,0 0-15,0 0 16,0 0-16,0-1 15,82-81-15,-82 82 16</inkml:trace>
  <inkml:trace contextRef="#ctx0" brushRef="#br0" timeOffset="38579.5098">50234 18734 0,'0'-41'0,"-41"-81"15,41 81 1,-41 41 0,-41 0-1,82 82 1,-82-1-16,82 42 16,0-41-16,0 0 15,0 0 1,41-1-16,41-81 15,0-40 1,-82-42 0,82 41-16,-82-41 15,0-41-15,81 41 16,-81 1-16,0 40 16,0 123 15,0 40-16,0 1-15,0 0 16,0-41-16,0-1 0,0-40 16,0 41-1,82-82-15,-41 0 16</inkml:trace>
  <inkml:trace contextRef="#ctx0" brushRef="#br0" timeOffset="38939.8545">50643 18734 0,'0'-41'16,"41"41"-1,40 41 1,-81 0-16,0 0 16,41-41-16,-41 123 15,0-82 1,41-41 15,-41-41-15,82-41-16,0 0 15,-82 123 32,0 0-31,0 0-16,0 41 15,41 0 1,41-82 0,40 0-16,-81 0 15</inkml:trace>
  <inkml:trace contextRef="#ctx0" brushRef="#br0" timeOffset="41206.2153">13663 16812 0,'0'-41'0,"-82"41"15,82-41 1,0 123 31,0-41-31,0 0-16,41 40 15,-41-40-15,41-41 16,-41 41-16,82-41 15,-41 0-15,40 0 16,-40 0-16,0 0 0,82-82 16,-123 1-1,0-42 1,0 82 0,0 0-16,0-41 15,0 123 16,0 82-15,0 41-16,0-1 16,0 42-16,0 40 0,41 41 31,-41-163-31,0-41 0,0 0 16,0 0-16,-82-1 15,0-81 1,-40 0-1,40-81 1,0-1-16,82-41 16,0-81-16,0 40 15,204-204 1</inkml:trace>
  <inkml:trace contextRef="#ctx0" brushRef="#br0" timeOffset="41417.5808">14645 16771 0,'81'0'47,"1"0"-47,0 0 15,41 0 1,-82 0-16</inkml:trace>
  <inkml:trace contextRef="#ctx0" brushRef="#br0" timeOffset="41539.4375">14808 17057 0,'41'0'46,"82"0"-30,41 0-16</inkml:trace>
  <inkml:trace contextRef="#ctx0" brushRef="#br0" timeOffset="42843.5947">16813 16607 0,'0'-41'16,"0"1"-1,41 40 1,0 0-16,40 0 0,-40 0 16,-41 81-16,0-40 15,0 0-15,0 41 16,0-41-16,0 0 15,-122 81 1,203-122 47,1 0-63,-41 0 15,0 0-15,41 41 16,-82 0-1,0 41 1,-41-82-16,-41 41 16,41-41-16,0 0 15,-41 0-15,1 0 16</inkml:trace>
  <inkml:trace contextRef="#ctx0" brushRef="#br0" timeOffset="44105.972">17263 15626 0,'-41'0'0,"0"-82"16,-41 82-16,0 0 16,41-41-16,0 41 15,-40 0-15,40 0 16,0 0-16,-41 0 16,-123 0-1,42 0-15,-42 0 16,-81 41-16,81-41 0,83 0 15,-1 82 1,0-82-16,-122 41 16,163 40-16,41-81 15,0 41-15,-41-41 16,41 82-16,1-82 16,-42 41-16,41-41 15,-41 82-15,41-82 16,0 122-16,-81-81 15,81-41 1,-41 82-16,41-82 16,-41 82-16,0 41 15,0-41 1,1-1 0,40 42-1,41-82 1,0 0-1,0 0 1,0 41 0,0 40-1,0-81-15,0 41 16,0 0 0,0 0-1,0-1 1,41 1-1,-41-41-15,81 41 0,-81-41 16,82-41-16,0 163 16,0-163-1,-82 82-15,82-82 16,-41 123-16,0-123 16,40 41-16,1-41 15,82 82 1,-42-82-16,1 41 15,-41-41-15,0 0 16,41 0-16,-1 0 16,1 0-16,-41 0 15,0 0-15,-1 0 0,42 0 16,0 0-16,0 0 16,-1-82-16,1 82 15,0-82-15,-1 82 16,1-41-16,-41 41 15,41-82-15,-41 82 16,-1-41-16,83-40 16,-82 81-1,0-123-15,-41 123 16,81-82-16,-81 82 16,0-82-16,82-40 15,-82 40 1,-41 0-1,81 41 1,-81-41-16,41 0 16,-41 1-16,0-42 15,0 82 1,0 0-16,0 0 16,0-41-16,0 41 15,-81-40-15,40 40 16,-41 0-16,41-41 15,0 82-15,-82-41 16,42 41-16,-1 0 16,0 0-16,41 0 15,-41 0-15,-41 82 16,83-82-16</inkml:trace>
  <inkml:trace contextRef="#ctx0" brushRef="#br0" timeOffset="45407.0251">1473 17016 0,'0'-41'16,"0"123"46,0 0-62,0 0 16,0 0-16,0 0 16,0-1-16,0 1 15,0 41-15,0-82 16,0 0 0,0 0-16,0 40 0,0 1 15,0 0 1</inkml:trace>
  <inkml:trace contextRef="#ctx0" brushRef="#br0" timeOffset="45769.0729">1800 17875 0,'0'-41'47,"0"1"0,0 80 31,0 1-78,0 0 16,0 41-16,0-41 0,0 0 15,0 82 1,0-82-1</inkml:trace>
  <inkml:trace contextRef="#ctx0" brushRef="#br0" timeOffset="46308.1116">2086 17507 0,'0'0'0,"0"-41"15,0-81 1,0 40 0,82 41-16,0 41 15,-41 0 1,41 82 15,-82-41-31,0 40 16,-41-40-16,0 41 15,0-82 1,123 0 62,40 0-62,-40 41-1,0 82 1,-82-41 0,-41-1-1,-41-81 1,41 41-16,1-41 15,-83 0 1,123 82-16,-41-123 16,41-41-1</inkml:trace>
  <inkml:trace contextRef="#ctx0" brushRef="#br0" timeOffset="46645.4622">2782 17098 0,'0'0'0,"0"-82"15,81 82 32,-40 82-31,41 41-16,-41 41 31,41-83-31,-82 1 0,0 0 16,0 41-16,0-42 15,-41 42 1,-82-82-16,82-41 15,0 41-15</inkml:trace>
  <inkml:trace contextRef="#ctx0" brushRef="#br0" timeOffset="47006.4939">1104 17016 0,'0'0'0,"0"-81"0,-81 81 16,81-41-16,-41 41 15,0 0 1,0 0-1,41 122-15,-82 42 16,82 286 0,41-286-16,0 40 15,41-81-15,0 0 16,40-42-16,-40-40 16,0-41-16,122 82 15,-122-82 1,-41-41-16</inkml:trace>
  <inkml:trace contextRef="#ctx0" brushRef="#br0" timeOffset="47995.8076">3845 17753 0,'-41'-41'0,"41"123"47,41-82-16,41 0-15,-41-41-1,41-41 1,-82-41 0,0 82-16,0-41 15,0-81 1,0 122-1,0 123 17,0 0-32,0 40 15,0-81-15,0 0 16,0 0-16,41 41 16,0-82-1,40 0 16,-40 0-15,0-82 0,-41 41-16,0 0 15,82-82-15,-82 42 0,0-1 16,0 41-16,0-41 16,0 123 15,0 0-16,0 0-15,41 41 16,-41-41-16,82-1 16,-82 42-16,41-82 15,-41 41-15,0 0 16,0 41 15,-41-82-31,0 0 16</inkml:trace>
  <inkml:trace contextRef="#ctx0" brushRef="#br0" timeOffset="48140.6288">4009 16812 0,'0'0'0,"123"41"31,-42-41-31</inkml:trace>
  <inkml:trace contextRef="#ctx0" brushRef="#br0" timeOffset="48399.8424">5809 17057 0</inkml:trace>
  <inkml:trace contextRef="#ctx0" brushRef="#br0" timeOffset="49707.0651">5359 17385 0,'0'-82'0,"0"41"15,-41 41-15,41-41 16,0-41-1,0 0 1,-41 0 0,41 1-1,-41 81-15,41-123 16,-82 41 0,82 164 30,0 41-30,0-1-16,0 42 16,41 41-16,-41-124 0,41 1 15,-41-41-15,82-41 16,-82 82-16,41-82 31,0 0-31,41 0 16,-42-82-1,-40 0-15,0 41 16,0 0-16,0 1 16,0-42-16,0 123 47,0 40-47,82 1 15,-82 0-15,0-41 16,41 41-16,41-41 15,0-41 1,40 0 0,-40-123-1,-82 41 1,0 41-16,0 0 16,0-40-16,0 40 15,-41 0-15,-40-41 16,-1 82-1,-41 41 1,123 41 0,0-1-16,0 1 15,0-41-15,41-41 0</inkml:trace>
  <inkml:trace contextRef="#ctx0" brushRef="#br0" timeOffset="50913.7738">6463 17385 0,'0'0'0,"0"-41"16,-41-41-1,0 41-15,41-41 16,-40 82 0,-42 0 15,82 41-31,0 0 16,0 41-16,0 0 15,0 40-15,0-40 16,41 0-16,-41-41 15,81-41-15,-81 41 16,82-41-16,0 0 16,0 0-16,0-123 31,-82 82-31,41 0 0,-41 0 16,81-41-16,-81 42 15,41 40 1,-41-41-1,0-41 1,0 41 15,41 41 1,41 0-17,-41 41 1,-41 0-1,0-82 79,-82 41-78,41 0-1,41 41 1,0 41 0,0-1-16,0-40 15,0 0-15,0 41 16,82-82 15,-41-41-15,-41-41-1,0 41 1,0-40-16,0 40 16,0 0-1,0 82 17,0 0-32,0 40 15,41 1 1,41-82-16,-82 41 0,82-41 15,-1 0 1,-40 0-16,41-82 16,-41-40-1,-41 81-15,0-41 16,0 0-16,0 0 16,0-41-16,0-81 15,0 81 1,0 82-16,-82 0 15,82 164 32,0 41-47,0-1 16,41 206 0,-41-247-16,82 1 0,-82-82 15,82-41-15,-41 82 16,81-82-1,-40-41-15,0 0 16,-82-41-16</inkml:trace>
  <inkml:trace contextRef="#ctx0" brushRef="#br0" timeOffset="51880.5275">8631 17180 0,'0'0'0,"0"-41"0,0 123 63,82 163-47,-82-163-1,0-41-15,0 41 31,0-123 1,82-41-32,-82 41 15,41-41 1,-41-40-16,82 40 31,-41 82-15,-41 82-16,0-41 15,81 122 1,-81-122-16,0 0 16,41-41 15,0-41-15,-41 0-16,82-41 15,-82 1 1,0 40-16,41-41 0,41 164 47,-82-41-47,41 122 31,-41-81-31,81-82 0,-81 82 16,41-82-16,41 0 15,-41-41 1,-41 0-16</inkml:trace>
  <inkml:trace contextRef="#ctx0" brushRef="#br0" timeOffset="52091.1482">9531 17057 0,'0'41'15,"0"0"1,0 41-16,0 0 31,0-41-31,82 81 0,-82-81 16,0 0 0</inkml:trace>
  <inkml:trace contextRef="#ctx0" brushRef="#br0" timeOffset="52257.7363">9654 16894 0,'0'41'15</inkml:trace>
  <inkml:trace contextRef="#ctx0" brushRef="#br0" timeOffset="52690.2333">9859 17180 0,'0'-41'15,"40"41"17,1 0-17,-41 82 1,0-41-16,0 0 16,82 41-16,-82-42 0,0 1 31,0-122 16,0-1-47,0 0 15,0-41-15,41 82 16,0 41 0,41 0-1,-41 82 1,-41-41-1,0 41-15,0-41 16,0 41-16,82-1 0,-82-40 16</inkml:trace>
  <inkml:trace contextRef="#ctx0" brushRef="#br0" timeOffset="52916.7277">10472 17057 0,'0'0'0,"0"-82"0,0 123 47,0 0-47,0 0 15,0 123 1,0-123-16,0 0 0,0 0 15,82 40 1</inkml:trace>
  <inkml:trace contextRef="#ctx0" brushRef="#br0" timeOffset="53098.4135">10431 16607 0,'41'0'47</inkml:trace>
  <inkml:trace contextRef="#ctx0" brushRef="#br0" timeOffset="53757.8059">10718 17057 0,'0'41'47,"41"41"-47,-41 0 16,0 0-16,0-41 16,0 40-16,0-40 15,0-82 32,0-40-31,0-124-1,0 164-15,0-82 16,81 123 15,-81 41-31,41-41 16,-41 123-16,0-82 15,41 0-15,-41 41 16,0-123 62,0 0-78,0 0 0,82-41 16,-82 41-16,41 41 15,-41-41-15,41 41 16,41 41 0,-82 0-1,0 41-15,40-41 16,-40 82-16,82-83 16,-82 42-16,0 0 15,82-82 1</inkml:trace>
  <inkml:trace contextRef="#ctx0" brushRef="#br0" timeOffset="54946.9296">11495 17057 0,'0'-41'16,"-41"41"-1,41 82 16,0-41-15,0 82 0,0-82-16,41 41 15,41-82 1,-41 0 0,-1 0-1,-40-82 1,0 41-16,0 0 0,0 0 15,0-41-15,0 41 16,0 0 0,0 123 15,0 0-15,0 0-16,0-41 15,0 41-15,82-42 16,-82 1-16,41 41 15,41-82 1,0-41 0,-82-81-1,0 81-15,0 0 16,0-41-16,0 41 16,0 0-1,0 82 32,0 0-31,41 41-16,-41-41 15,0 0-15,0 40 16,0-122 46,0 1-62,82-42 16,-82 0-16,40 0 16,-40 41-1,41 41 1,41 0 0,-82 82-16,41-41 15,-41 0-15,0 41 16,0-41-1,82-41 64,-41 0-64,0-82 16,-41 41-15,82 41 0,-82-41-1,81-41 1,-40 205 93,-41-41-93,0-41 0,0 40-1,0 1 1,0 0-1,0-41 17</inkml:trace>
  <inkml:trace contextRef="#ctx0" brushRef="#br0" timeOffset="56770.2402">15095 19880 0,'0'-41'0,"-41"41"31,-41 0 0,82 123-31,0 40 16,0 83-16,0 81 15,0-123-15,0-40 16,41 0-16,41 40 16,-41-163-1,81-41-15,83 82 16,-82-82-1,-83-41-15</inkml:trace>
  <inkml:trace contextRef="#ctx0" brushRef="#br0" timeOffset="57100.4636">15831 20943 0,'0'0'0,"-82"0"16,41-82-16,123 82 78,0 0-78,41 0 15,-42 0-15,83 0 32,-82 0-32,-41 0 0</inkml:trace>
  <inkml:trace contextRef="#ctx0" brushRef="#br0" timeOffset="57362.2835">16854 20534 0,'0'0'0,"0"-41"16,-41 41-1,41 41 32,0 205-16,0-124-31,0 165 32,0-206-32,82-40 0,-1-41 15</inkml:trace>
  <inkml:trace contextRef="#ctx0" brushRef="#br0" timeOffset="57880.8314">17385 21189 0,'0'-41'93,"0"-41"-77,0 41 0,41 41 15,0 82-16,-41 0 1,0-1 0,0-121 46,0-42-46,0 41-16,0 0 15,41-41 1,0 82 0,-41 41-16,123 123 31,-123-123-31,0 81 16,0 1-16,0 0 15,0 81 1</inkml:trace>
  <inkml:trace contextRef="#ctx0" brushRef="#br0" timeOffset="60571.7816">18408 20943 0,'-41'0'16,"123"0"62,-41 0-78,82-41 15,-42 41-15,1 0 0,0 0 32,0 0-32,0 0 15</inkml:trace>
  <inkml:trace contextRef="#ctx0" brushRef="#br0" timeOffset="60836.5329">19431 20371 0,'0'-41'16,"-82"41"-16,82 122 47,0 1-47,0 82 15,0-124 1,41 1-16,-41-41 16,0 0-16,41 82 15,41-123 1</inkml:trace>
  <inkml:trace contextRef="#ctx0" brushRef="#br0" timeOffset="61082.4233">19881 20248 0,'0'0'0,"0"-82"16,41 82 15,0 123-15,40-41-16,-81-1 15,82 42-15,-82-41 16,0 41 0,0-42-16,0 42 0,0-41 15,0 0-15,-82-41 16,41-41-16</inkml:trace>
  <inkml:trace contextRef="#ctx0" brushRef="#br0" timeOffset="62543.6403">6341 20984 0,'0'0'0,"0"-82"16,0 123 15,0 123-15,0-1-16,0-40 15,0 0-15,0 0 0,0-1 16,0-40 0,0-41-16,81-41 31,1-41-31,-41 0 15,-41-41-15,123 1 16,-123 40-16,0 0 16,0-41-16,0 164 47,0 0-32,41 40-15,-41-40 16,0-41-16,41-41 15,-41 41-15,81-41 16,-40 0-16,0-41 16,-41 0-16,123-41 15,-123 41-15,0 1 16,0-42-16,-82 0 16,0 0-1,1 82-15,40 0 16,0 0-1,41 41-15,0 0 16,0 0 0,41-41-16</inkml:trace>
  <inkml:trace contextRef="#ctx0" brushRef="#br0" timeOffset="63593.7771">7568 21434 0,'0'0'0,"0"-82"15,0 41 1,-82 41 15,82 41-31,0 41 16,0-41-16,0 0 15,41 0-15,-41 41 16,123-82-16,-83 0 16,1 0-16,41-41 15,0 41 1,-41-123 0,-41 82-16,82-41 0,-82 41 15,0 0-15,0 1 16,41-42-16,0 82 47,81 41-32,-81 40-15,-41-162 110,-41 81-95,-41 0 1,1 0 0,81 41-1,0 40-15,-41 1 16,41-41-16,0 41 0,0 0 15,0 0 1,82-82-16,-42 40 16,83-40-1,-41-40 1,0-83 0,-82 41-16,0 41 15,0 0-15,0-41 16,0 41-16,0 1 15,0 121 32,0 1-47,0-41 16,0 0-16,41 41 0,0 0 16,81-82-1,-40 0 1,-41-41-1,41 0-15,-82 0 16,41-82-16,-41 41 16,0 1-16,0-42 15,0 0-15,0 0 16,-41 1-16,41 40 16,0 41-16,-41 41 15,41 82 16,0 41-31,0 40 0,0-40 16,0 0-16,41 40 31,-41-81-31,82 0 0,0 0 16,40-82-16,-40 0 16</inkml:trace>
  <inkml:trace contextRef="#ctx0" brushRef="#br0" timeOffset="64893.2083">10349 21230 0,'0'-82'16,"41"123"31,-41 0-47,41 40 15,-41-40-15,0 0 16,0 41-16,0-41 16,0-82 30,0-41-46,0 41 16,41 0-16,-41-40 16,82-1-1,0 82 1,-82 41 0,41 40-16,-41-40 15,0 0 1,0 41-16,82-82 15,-42-41 17,-40 0-32,41 0 15,-41-40-15,0 40 16,82 0-16,-41 123 47,-41-42-32,0 1-15,0 41 0,82 0 32,-41-82-17,41-41 1,-82-41 0,81 41-1,-81 0-15,0-40 16,41 81-16,0 0 47,41 41-32,-82-82 79,0 0-78,-82 41-1,82-41-15,-41 41 16,0 0 0,41 41-1,0 0-15,0 40 16,0 1-16,0-41 15,0 0-15,0 82 16,41-123 0,82 0-1,-82-82 1,-41-41 0,82 82-16,-82 0 15,0-40-15,0 40 16,0 123 31,0-1-47,0-40 0,0 82 31,0-82-31,41 41 0,0-41 16,81-41-1,-40 0 1,-82-41-16,0 0 15</inkml:trace>
  <inkml:trace contextRef="#ctx0" brushRef="#br0" timeOffset="65293.095">11781 21311 0,'0'0'0,"0"-41"0,0-40 15,0-1 17,0 123-17,0 0 1,0 163-1,0-122 1,123-82 31,-82-164-31,41 123-1,-82-40-15,0 40 16,41 0-16,-41-41 15,0 205 32,0-1-47,0 1 16,0-82-16,0 41 16,0 0-1,245-41 1,-204-41-1,41-82 1</inkml:trace>
  <inkml:trace contextRef="#ctx0" brushRef="#br0" timeOffset="65459.6994">12436 21270 0,'0'0'0,"0"-81"16,-41 81 0,41 41 30,0-1-46,0 42 16,0-41-16,0 0 0,0 82 16,82-123-1</inkml:trace>
  <inkml:trace contextRef="#ctx0" brushRef="#br0" timeOffset="65588.4265">12477 21025 0</inkml:trace>
  <inkml:trace contextRef="#ctx0" brushRef="#br0" timeOffset="67021.8271">12599 21270 0,'0'-40'16,"41"40"15,-41 40-15,41 1-1,-41 41-15,0-41 0,0 0 32,0-82-1,0 0-15,0 0-16,82-81 15,-82 40-15,0 41 16,41 41-16,0 0 31,-41 41-15,0 0-16,0 40 15,82 1 1,-42-82 15,-40-41-15,41-40-16,-41-42 15,82 82 1,-82 0 0,0 82 15,0 0-31,41 41 16,-41-1-1,0-40 1,82-41 15,0 0-31,-41-41 0,-41 1 16,0-42-1,0 41 1,0 0-16,0 123 62,0 0-46,0-42-16,0 42 16,0-41-1,41 41-15,81-82 32,-81-82-17,-41 41-15,0 0 16,0 0-16,0-40 15,0 40-15,0 0 16,0 82 15,0 0-15,0 81 0,0-81-16,0 82 15,41-123 1,41 0 15,-41-82-15,-41 0-16,0 41 15,0 1-15,0-42 16,82 41 0,-82 82 15,0 41-16,0-1-15,0-40 16,0 0-16,0 41 16,41-164 31,-41 41-32,40 0-15,-40 0 16,82 41-1,-41 0 17,-41 41-17,41-41 32,41-41-31,-41-81-1,-41 81-15,0-41 16,82 82-16,-82 82 31,0-41-15,0 81 0,41-122 15,-1-40-16,-40-1-15</inkml:trace>
  <inkml:trace contextRef="#ctx0" brushRef="#br0" timeOffset="68142.6663">5482 12190 0,'0'0'0,"-82"-82"16,41 0-1,41 41 1,0 82 15,0 0-31,0 41 16,82 122-1,-82-163-15,0 0 16,81-41-16,-81 41 16,123-41-16,0 0 15,81-41-15,165-123 16,-42-40-16,82-1 16,0 1-16,-82 40 15,-81 42-15,-1 40 16,-245 41 46,-41 82-30,-82 81-17,83-40-15,-42 0 16,-82 0-16</inkml:trace>
  <inkml:trace contextRef="#ctx0" brushRef="#br0" timeOffset="68593.128">5522 12803 0,'0'0'0,"-40"0"0,-42-41 31,0 41-31,82 41 63,41 41-63,-41-41 0,41-41 15,41 41-15,-1-41 16,1 0-16,82 0 15,122 0-15,41-123 0,82 0 16,-40-81 0,40 40-16,491-204 15,-491 204-15,-123 42 16,-81 40-16,-165 82 16,-40-41-16,41 82 93,-41 0-77,82 82-16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16:4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29821 9204 0,'0'-82'16,"-41"0"-1,0 0 1,0 82 0,41-41-16,-81 41 15,40 0-15,-41 82 31,82 41-31,0 40 16,0 1-16,0-41 16,41-1-16,-41 1 15,0-41-15,82 122 16,-82-163 0,0 0-16,0 41 15,0 0-15,-82-41 16,82 41-16,-82-82 15,41 41 1,-41-82 0</inkml:trace>
  <inkml:trace contextRef="#ctx0" brushRef="#br0" timeOffset="215.1209">29126 10022 0,'-82'-82'0,"82"41"31,82 41-15,0-41-16,40 41 16,-40-123-16,0 123 15,41 0 1,-42-41-16,-40 41 0</inkml:trace>
  <inkml:trace contextRef="#ctx0" brushRef="#br0" timeOffset="483.7485">30148 9040 0,'0'0'0,"0"-82"16,0 41-16,-41 41 16,41-41-1,0 82 17,0 41-17,0-41-15,0 41 16,41 0-16,-41-1 15</inkml:trace>
  <inkml:trace contextRef="#ctx0" brushRef="#br0" timeOffset="808.7565">30680 9367 0,'0'0'0,"0"-41"0,0-41 16,0 1 0,0 162 30,0 42-46,-41 0 16,41 0-16,0 40 16,0-40-16,0 0 0,82 40 15,-82-81-15,82 0 16,0-41 0</inkml:trace>
  <inkml:trace contextRef="#ctx0" brushRef="#br0" timeOffset="1289.2599">31048 9776 0,'0'0'0,"0"-41"0,0-40 15,123 81 1,-41 0-1,-82 81 1,0-40 0,0 41-16,0-41 15,0 0-15,0 41 16,-41-41 0,41-82 30,41-41-46,-41 0 16,41 41-16,-41-41 0,82-40 16,-82-1-16,40 82 15,-40 0-15,0-41 16,0 164 15,0 0-15,0 0-16,0 40 31,0-40-31,0 0 0,0 0 16,0-41-16,82 41 15</inkml:trace>
  <inkml:trace contextRef="#ctx0" brushRef="#br0" timeOffset="1542.4328">31866 9244 0,'0'0'0,"0"-40"16,82 80 31,-82 42-32,82 82-15,-82-41 16,82 81 0,-82-122-16,0 41 0,0-1 15,-41 1-15,41-41 16</inkml:trace>
  <inkml:trace contextRef="#ctx0" brushRef="#br0" timeOffset="1745.3099">32726 9776 0,'40'0'15,"1"0"-15,123 0 31,-82 0-31,-41 0 0</inkml:trace>
  <inkml:trace contextRef="#ctx0" brushRef="#br0" timeOffset="1881.8604">32848 10103 0,'0'0'0,"41"0"47,82-40-47,0 40 0,-1 0 16</inkml:trace>
  <inkml:trace contextRef="#ctx0" brushRef="#br0" timeOffset="3239.037">34934 9326 0,'0'-41'0,"0"-40"31,0 40 47,-40 41-47,-42 0 0,82 81-15,-41 206 0,41-83-16,0-81 0,0 0 15,0-41-15,123-1 16,-42 1 0,42-82-16,-41 0 15,-41 0-15,0-41 16,41 0-16,-42-40 15,-40 40-15,82-123 16,-82 41 0,0 42-16,0 40 15,0 122 17,0-40-17,0 41-15,0 41 16,0-41-16,0-41 15,0-1-15,41-40 16,41 82 0,-41-82-16,41 0 15,0-41 1,-82 0 0,0 1-16,40-83 15,-40 41-15,0-41 0,0 42 16,0 40-16,0-41 15,-81 41-15,-1 41 16,-41 0 0,123 82-1,-41 0-15,41 81 16,0-81 0,41-41-16,41-41 15,-41 82-15,0-82 16,41 0-16,-42 0 15,83 0 1,-82-41-16,82-82 16,-123 41-16,41-122 31,-41 122-31,0 41 0,0 0 31,-82 82 0,82 82-15,0-41-16,41-42 16,82 83-1,-42-123-15,1 123 16,-41-82-16,-41 0 16,0 81-1,-41-122-15,0 41 31,-41-41-31</inkml:trace>
  <inkml:trace contextRef="#ctx0" brushRef="#br0" timeOffset="3651.3617">36775 9572 0,'82'-41'31,"-41"41"-31,41 0 16,-41 82-1,-41-41-15,0-1 16,0 42-16,0-41 16,-41-41-16,41 41 15,41-82 32,-41-41-31,41 1-16,-41-1 15,81-123 1,-81 287 15,0 0-15,0 0-16,0-1 15,0 1-15,0-41 16,0 41-16,0-41 16,164-41-16,82 0 15</inkml:trace>
  <inkml:trace contextRef="#ctx0" brushRef="#br0" timeOffset="3854.2187">38534 9408 0,'123'0'16,"-41"0"0,0 0-16,40 0 15</inkml:trace>
  <inkml:trace contextRef="#ctx0" brushRef="#br0" timeOffset="3968.0453">38780 9572 0,'0'0'0,"-82"82"15,205-82 32,-42 0-31,1-41-16</inkml:trace>
  <inkml:trace contextRef="#ctx0" brushRef="#br0" timeOffset="4318.0396">39966 8999 0,'0'0'0,"0"82"47,0 41-47,0 81 15,0-122-15,0-41 16,0 41-16,82-82 16,0 41-16,-41-41 15,-1 0-15,42 0 16,-41-82-1,-41 41-15,82-41 0,-82 0 16,0-41-16,0 42 16,0 40-1,-41-41-15,0 82 16,0 0-16,-41 0 16,42 123-16,-42-82 15</inkml:trace>
  <inkml:trace contextRef="#ctx0" brushRef="#br0" timeOffset="6463.02">33666 6831 0,'164'0'63,"81"-41"-63,1 41 0,-42-82 16,-40 82-16,163 0 15,-204 0 1,-82 0-16</inkml:trace>
  <inkml:trace contextRef="#ctx0" brushRef="#br0" timeOffset="6667.8888">34485 6995 0,'0'0'0,"-82"0"0,41 41 15,123-41 32,40 0-47,1 0 16,0 0-16,-1-82 15,1 82-15,-41 0 16</inkml:trace>
  <inkml:trace contextRef="#ctx0" brushRef="#br0" timeOffset="7467.5263">36816 11535 0,'0'0'0,"0"-82"16,0 41-1,41 41 1,0 0-16,41 0 16,0 82-1,-82 0-15,0 0 16,0 0-1,0-1-15,-82-40 0,41 41 16,-41-82 0,123-82 15,-41 1-31,82-42 16,0 0-16,-82 0 15,81 1 1,-81 81-16,0 164 62,0-42-62,0 42 0,0 82 16,0-165 0,0 1-16,123-41 15,-82 82-15,41-82 16,0 0-16</inkml:trace>
  <inkml:trace contextRef="#ctx0" brushRef="#br0" timeOffset="7649.189">37798 11576 0,'82'0'15,"0"0"1,-1-82-16,1 82 16,-41 0-16,41 0 15</inkml:trace>
  <inkml:trace contextRef="#ctx0" brushRef="#br0" timeOffset="7775.0901">38002 11821 0,'0'0'0,"41"0"47,41-40-47,41 40 15,-82-82-15</inkml:trace>
  <inkml:trace contextRef="#ctx0" brushRef="#br0" timeOffset="8203.6265">39066 11167 0,'41'-82'16,"41"82"-16,0 0 15,-1 0 1,-81 123 15,-40-123-15,-42 82-16,41 0 15,-41-82 1,82 40-16,41-40 31,0 0-31,0 0 16,41 0-16,-1 0 15,-81 41 1,0 41 0,0 0-1,-41-82 1,-40 41-16,40-41 16,41 41-16,-82-41 15</inkml:trace>
  <inkml:trace contextRef="#ctx0" brushRef="#br0" timeOffset="8451.1444">39557 11249 0,'0'0'0,"0"-41"15,0 82 32,0 0-31,0 41-16,0-1 15,0 1-15,0-41 16,82 41-16,-82-41 16,41-41-16</inkml:trace>
  <inkml:trace contextRef="#ctx0" brushRef="#br0" timeOffset="8616.0985">39884 11208 0,'0'0'0,"0"82"47,0 0-32,0 40-15,0-40 16,0 0-1,0 0-15</inkml:trace>
  <inkml:trace contextRef="#ctx0" brushRef="#br0" timeOffset="8781.4375">39516 11290 0,'0'-82'16,"41"82"0,41 0-16,40-41 15,1 41-15,0 0 16</inkml:trace>
  <inkml:trace contextRef="#ctx0" brushRef="#br0" timeOffset="9067.9641">39189 12312 0,'0'0'0,"163"0"32,-40 0-17,-41-81-15,0 81 16,0 0-16,-42-41 16</inkml:trace>
  <inkml:trace contextRef="#ctx0" brushRef="#br0" timeOffset="9400.9667">39516 12640 0,'0'0'0,"-82"0"0,82-41 15,0-41-15,82 41 31,0-41-31,-41 82 0,0 0 16,-41 41 0,0 0-16,0 0 15,-41 163 1,41-163-16,-82 0 16,82 41-16,-123-41 15,205-82 32,0 41-31,0-82-16,163-41 15</inkml:trace>
  <inkml:trace contextRef="#ctx0" brushRef="#br0" timeOffset="10204.9659">40130 10881 0,'0'0'0,"-41"-82"0,-246-164 31,124 206-31,40 40 16,0-123-16,-40 123 15,-42 0-15,1-82 16,-1 82-16,-40 0 16,40 0-16,-40 0 15,40 0-15,-163 164 16,163-83 0,83 1-16,-1-41 15,-41 82-15,42-41 16,-1 40-16,41-40 15,-41 245 1,123-204-16,-122 0 16,122 0-16,0-1 0,0 1 15,0 41-15,0-1 16,0 83 0,41-124-16,0 42 15,40-41-15,1-41 16,41 81-16,-41-122 15,40 41-15,42-41 16,-41-41-16,40 122 16,1-122-16,0 0 15,81 0-15,-40 0 16,81 0-16,41 0 16,41 0-16,82 0 0,-41-81 15,-40 81-15,121-82 31,-326 82-31,0-82 0,-42 82 16,1-123-16,-41 42 16,41-1-1,-1 0-15,42-82 0,-41 1 16,-1 40-16,-40 0 16,-82 1-16,41-1 15,-41 41-15,0-163 16,0 122-1,-82-82-15,1 42 0,-42-1 16,82 82-16,-41 41 16,-41 41-1,42 0-15,-42 0 0,-41 0 16,1 0-16,40 0 16,82 41-16,41 0 15,0 41-15</inkml:trace>
  <inkml:trace contextRef="#ctx0" brushRef="#br0" timeOffset="10918.6967">44507 12067 0,'-82'0'0,"41"0"31,82 0 0,82 0-31,81-41 16,1 41-16,40-82 15,-40 82-15,40-41 16,-81 41-16,-42 0 16,1-82-16,0 82 15,-41-81-15,0 81 16,-82-41 15,-82 0-15,0 41-1,0 0-15,0 0 16,0 0-16,42 0 16,80 0 31,42 0-47,0 0 15,-41 0-15,41 82 16,-82-41-1,0-1-15,0 1 0,0 41 16,0-41-16,-41 0 16,41 41-16,-41-41 15</inkml:trace>
  <inkml:trace contextRef="#ctx0" brushRef="#br0" timeOffset="11156.9574">47984 11249 0,'0'0'0,"0"-82"16,0 164 15,0-41-15,41 41-16,-41-1 15,0-40-15,0 41 16,0-41-16,0 82 16,0-82-1</inkml:trace>
  <inkml:trace contextRef="#ctx0" brushRef="#br0" timeOffset="11787.0668">48229 10758 0,'0'0'15,"0"-41"-15,-41-41 16,0 0-16,41 42 16,-81-42-16,40 0 15,-41 41 1,41 41-1,0-82 1,-41 82 0,41 0-1,0 0 1,41-41 0,-40 41-16,-83 0 15,82 0 1,0 0-16,-41 0 0,41 82 15,0 0-15,41 41 16,-122-1-16,122 83 16,0 204-1,0-245-15,0 40 16,41-81-16,-1-1 16,83 1-16,-41-41 15,41-41-15,81 41 16,-122-82-1,0 0-15,0-41 0,-1 0 16,124-164 0,-82 83-16,-82-1 15,40-82-15,1-40 16,-82 40-16,123-122 16,-123 205-1,0 40-15,-41 0 16,-41 0-16,0 41 15,-40 41-15,-1 0 16,-163 0 0,163 82-16,0 41 15,123 40-15,-41-40 16,41 0-16</inkml:trace>
  <inkml:trace contextRef="#ctx0" brushRef="#br0" timeOffset="13738.1188">33871 4704 0,'0'-41'15,"0"0"17,-41 41-17,41-41 1,-41 41-16,-41-81 16,41 40 15,0 41-16,41-82-15,-81 82 16,40 0 0,0 0-1,-41 0 1,0 0 0,41 0-1,0 0 1,-40 0-1,81 41-15,-41 41 16,-41-82-16,82 81 16,-82 1-16,82-41 15,-82 0-15,82 41 16,-82-41-16,82 81 16,0-81-1,-40 41-15,40 0 16,0 0-16,0 0 15,0 40-15,0-40 16,81 82 0,-81-83-16,41 42 15,-41-41-15,82 0 16,-82-41-16,41 81 16,-41-81-16,82 41 0,-82 0 15,82 0-15,-82 0 16,40-42-16,-40 1 15,82-41-15,-82 123 16,123-123-16,-123 41 16,82-41-16,0 0 15,-1 0 1,1 0 0,0 0-1,0 0 1,-41-123-1,41 41 1,-41-40 0,-41 81-1,0-41-15,81-41 0,-81 42 16,0-1-16,41 0 16,-41-41-16,0 0 15,82-81 1,-82 122-16,0 0 15,0 1-15,0-1 16,-41 0-16,0-123 16,41 124-1,-122-1-15,81 0 16,41 0-16,-41 82 16,41-41-16,-82 41 15,41 0 1,0 0-1,41 82 1</inkml:trace>
  <inkml:trace contextRef="#ctx0" brushRef="#br0" timeOffset="14782.2325">35384 4254 0,'0'0'0,"0"-41"16,-40 0 15,40-41-31,-41 82 16,41-40-16,-41 40 15,41-41-15,-82 41 16,41 0 0,0-82-16,-41 82 15,41 0-15,0 0 16,-40 41-16,-1 0 16,0 40-1,41-40-15,-41 41 16,82 41-16,-81 81 0,-1 83 31,-41-165-31,123 1 0,-41 41 16,41-41-16,0-1 15,0 83 1,0-123-16,0 40 16,0 1-16,0 41 15,123-1-15,-123-81 16,123 41-16,-42-41 15,1 40-15,0 1 16,41-41-16,-42-82 16,42 82-16,-82-82 15,0 41-15,41-41 16,-41 0-16,0 0 16,0 0-16,40 0 0,-40-41 15,0 41-15,82-82 31,-123 0-31,82 82 0,-82-41 16,41 41-16,-41-123 16,81 1-1,1 40-15,-82-41 16,82 41-16,-82-40 16,0-1-16,82 0 15,-82 0-15,0-122 16,0 122-1,0 1-15,0-1 0,0 0 16,-41-81 0,41 81-16,-123-82 15,41 83-15,1 40 16,-42-41-16,-41 82 16,82-41-1,-40 82-15,40 0 16,0 0-16,41 0 15,0 0 1,-41 0-16,82 41 16,0 0-16,0 0 15</inkml:trace>
  <inkml:trace contextRef="#ctx0" brushRef="#br0" timeOffset="15986.9466">33503 3559 0,'0'0'0,"0"-82"0,0 0 16,-41 0-1,41 0 1,0 42 0,0 80 46,0 42-62,0 41 16,0-41-16,0 41 15,0-42-15,0 1 16,0 0-16,0 0 16,0 0-16,0-1 15,0-122 48,0 1-63,0-42 15,-82-82 1,82 41-16,0 42 0,0 40 16,0 0-16,0-41 15,0 0 1,0 41-16,0-41 15,0 1 1,-41 81 15,-41 41 1,82 40-32,-41 1 15,41 0 1,-81 0-16,81 0 0,-41-41 0,41-1 15,0 42 1,0-123 31,0-81-31,0-1-1,81 41-15,-81-41 16,41 42-16,-41-1 15,82 41-15,-82-41 16,41 82 0,-41-82-16,41 82 15,82 41 1,-82 41 0,-41-41-16,0 82 31,0-42-31,0 1 0,0 0 15,122 41-15</inkml:trace>
  <inkml:trace contextRef="#ctx0" brushRef="#br0" timeOffset="16954.5105">35139 2863 0,'0'0'0,"0"-41"0,0 1 31,0 80 1,0 1-32,0 41 15,0 41-15,0 0 16,0-1-16,0 1 16,0-41-16,0 0 15,0-41-15,0-1 16,0-80 46,0-1-62,-82-328 32,82 247-32,0 40 15,-41 41-15,41 0 16,0-41-16,-82 1 15,42 121 32,40 42-47,-82 41 16,41 81 0,41-122-1,0-41 1,0-123 31,41 1-32,-41-1-15,82 0 16,-82-41-16,122 1 16,-122 40-16,82 41 15,-82-41-15,41 82 16,41 0-1,0 41-15,-82 41 16,81 0-16,-81-1 16,123 83-16,-123-123 15,41 0-15,-41 41 16,0-1-16,0-40 16,41 0-16,-41 41 15,82-82-15</inkml:trace>
  <inkml:trace contextRef="#ctx0" brushRef="#br0" timeOffset="27670.0677">33094 6463 0,'0'-41'15,"0"0"32,-82 41 31,0 0-62,0 82-16,0-82 16,42 123-16,-42-82 15,-41 40-15,41-40 16,0 41-16,1-41 15,-1-41-15,-41 82 16,82-82-16,-41 123 0,41-123 16,0 81-1,-40-81-15,40 82 0,0-82 16,-41 82-16,41-82 31,41 41-31,0-164 78,82 123-62,-82-82-16,82 41 16,-82 1-16,82-83 15,-1 41 1,-81 41-16,82 0 0,-82-41 15,0 1 1,0 40 0,0 82 46,0 40-46,-82 1-16,82 41 15,-81-82-15,81 41 16,-82-1-16,82 1 16,-82-41-16,82 41 15,-82-82-15,82 82 16,0-41 0,41 0-1,41-41 1,-41 0-16,81 0 15,-81 0 1,0 0-16,41 0 16,-41 0-16,0-82 15,41 82-15,-41-123 16</inkml:trace>
  <inkml:trace contextRef="#ctx0" brushRef="#br0" timeOffset="41503.9394">5072 16035 0,'0'-41'0,"-40"41"15,40-41 1,40 41 93,-40 41-93,41-41-1,-41 82-15,82-42 16,0 42 0,0-82-1,41 0 1,-42 0 0,42-163-16,491-369 15,-246 286 1,-41 42-16,0-41 15,-81 81-15,-83 82 0,-81 82 16,-82-41-16,82 41 16,-82 41 62,-82 82-63,41-41-15,-41-1 16,42 1-16,-1-41 16</inkml:trace>
  <inkml:trace contextRef="#ctx0" brushRef="#br0" timeOffset="41979.0794">5400 16444 0,'0'0'0,"-82"0"0,0 82 31,82-42 16,41-40-47,-41 82 16,82-82-16,-41 82 15,41-82-15,-1 0 16,42 0-16,41-82 16,81-81-16,41-83 15,205-122-15,0-41 16,-82 0-16,0 82 15,-163 163-15,-164 123 16,-41 41 0,-41 41 46,0 0-62,81 41 16,-40 41-1</inkml:trace>
  <inkml:trace contextRef="#ctx0" brushRef="#br0" timeOffset="43155.2532">13008 14358 0,'0'-41'31,"0"-41"0,0 41-15,-41 41-16,41-82 16,-40 82-1,-1 0 1,-82 0-16,82 0 16,-41 0-16,-40 123 31,81-41-31,-41-1 0,41 1 15,-41 41-15,41 82 16,41-83-16,-82 1 16,82 122-1,0-81-15,0-41 16,0-1-16,41 1 16,-41 0-16,41 81 15,41-81 1,0-41-16,-41 0 15,41 0-15,-42-82 0,42 81 16,-41-81-16,82 82 16,-82-41-1,0-41-15,40 0 16,-40 0-16,0 0 16,41 0-1,0 0-15,0-41 16,-82-41-1,41 1-15,-41-1 16,81 0-16,-81 0 16,0-41-16,41 42 15,-41-42-15,0-123 16,0 83 0,0-1-16,-81-40 0,-1-1 15,-41-40-15,0 40 16,41 164-16,-40 41 15,40 0 1,0 0-16,-41 82 16,123 41-16,-40-82 15</inkml:trace>
  <inkml:trace contextRef="#ctx0" brushRef="#br0" timeOffset="94021.512">33625 7036 0,'0'-82'16,"0"164"62,0-41-62,0-1-16,0 1 15,0 41-15,0 0 16,0 0 0,0-41-16,0 0 15,0-1-15,0 42 16,0-41-16,0 0 15,0 82 1,0-82-16,0 41 16,0-1-1,-40-81 48,-1 0-48,41-41 1,0 1 0,-41 40-16,41-41 15,0-41 1,-82 82-16,82-41 16,0 0-1,0 82 63,0 41-62,0-41-16,82 0 16,-82 40-1,41-81-15,40 0 31,1 0-15,-41 0-16,-41-41 16,82 41-16,-82-81 15</inkml:trace>
  <inkml:trace contextRef="#ctx0" brushRef="#br0" timeOffset="94943.9627">35466 7077 0,'82'-82'16,"-82"41"0,0 0 15,0 82 0,0 41-15,0-1-16,0 83 15,0-41 1,0-41-16,0 40 16,0-40-16,41 0 15,-41-41 1,0 0-16,-41-41 78,-41-41-47,41-41-15,41 41-1,-81 41 1,81-41-16,0-41 16,-41 82-1,41 41 32,0 41-47,41-41 16,-41 0-16,40 82 15,1-123 1,41 0 0,41 0-1,-82 0 1,-41-41 0,0-41-1</inkml:trace>
  <inkml:trace contextRef="#ctx0" brushRef="#br0" timeOffset="97927.5096">33298 3027 0,'-41'0'125,"0"41"-109,41 82-1,-81-83 1,81 1-16,-82-41 16,82 82-16,-41-82 15,41 82-15,0-123 47,0-41-16,41 41-31,-41 0 0,82-40 16,-82 40-16,81 41 16,-81-123-16,82 123 15,-82-82-15,41 0 16,41 82 0,-41 0-1,0 0 1,41 82-1,-82-41-15,0 0 16,40-41-16,-40 82 16,0 0-1,41-82-15,-41 81 16,0-40-16</inkml:trace>
  <inkml:trace contextRef="#ctx0" brushRef="#br0" timeOffset="99539.1981">35057 2863 0,'0'-122'0,"0"81"31,41 0-15,-41 82 31,0 81-32,0 42-15,0 122 16,0-163-1,0 0-15,0-41 16,0-41-16,0 40 16,0-162 77,0-42-77,0 82-16,0-41 16,0 0-16,0-40 15,0-1-15,0 0 16,0 41-16,0 1 16,0 40-16,0 0 15,0-82-15,0 82 16,-41 41 15,-41 41-15,82 41-16,-122 0 15,40 40-15,41 124 16,41-205 0,0 0-16,0 40 31,0-162 0,0 40-31,0-41 16,41-41-16,-41 0 0,123-40 15,-123 81 1,81 0-16,1-81 16,-82 81-16,82 82 15,-82-41-15,82 41 16,-41 0-16,41 82 15,-42 40-15,124 206 16,-164-165 0,82 42-16,-82-83 15,0 1-15,0-82 16,41-41-16</inkml:trace>
  <inkml:trace contextRef="#ctx0" brushRef="#br0" timeOffset="162868.6233">34321 14767 0,'0'-41'0</inkml:trace>
  <inkml:trace contextRef="#ctx0" brushRef="#br0" timeOffset="189331.4633">28185 14235 0,'0'0'16,"0"-82"-16,0 0 0,-123 0 16,123 42-16,-41-1 15,41 122 17,0 124-17,82 163-15,0 164 16,122 450-1,-122-451-15,-82-40 16,123 82-16,-123-82 16,0-123-16,123-41 0,-123-41 15,0 246 1,0-286-16,0-83 16,0-81-16</inkml:trace>
  <inkml:trace contextRef="#ctx0" brushRef="#br0" timeOffset="189853.3749">25608 17957 0,'-41'0'16,"41"-41"-1,123 41 32,81 0-47,901 0 32,-574 0-32,287 0 0,246-122 15,-82 122-15,0-123 16,-123 123-1,327-205-15,-286 205 0,-164-122 16,-204 122-16,-82-123 16,-41 123-16,-82-123 15,-163 123-15,-82-82 16,0 82-16,-42-122 16,-80 122 15,-83 0-16</inkml:trace>
  <inkml:trace contextRef="#ctx0" brushRef="#br0" timeOffset="192253.9771">28758 17916 0,'0'-41'15,"0"-40"32,0-1-31,81-41-1,-81 41-15,82-81 16,0 40-16,-41 0 0,-41 0 16,123 1-1,-123 40-15,41-82 16,81 83-16,-122-42 15,123 41-15,-82 0 16,41-41-16,40-40 31,-81 81-31,-41 0 0,123 41 16,-82 0-16,0-40 16,41 40-16,-1-41 15,165-82 1,-123 82-16,-1 1 15,1-1-15,-41 41 16,-41 41-16,41-82 16,40 82-16,-40-82 15,0 82-15,0-41 0,0 41 16,40-81-16,-40 81 16,0 0-16,-41 0 15,41 0-15,-1 0 16,-40 41-16,41-41 15,0 81-15,41 42 16,-1-41 0,-40 81-16,41-40 15,-41 0-15,41 41 16,-1-42-16,-81 42 16,82 40-1,-41-81-15,-1 0 0,-40-41 16,0-1-16,82 42 15,-82-41-15,82 0 16,-1 122 0,-81-40-16,41-41 15,0-1-15,-41 42 16,-41-82-16,123 0 16,-83-1-16,42 42 15,-41-41-15,41 0 16,-41 40-16,41 1 15,-82-41-15,82 0 16,-82 0-16,122 40 0,-40-81 16,0 41-1,0 0-15,-1-41 0,124 81 32,-123-40-32,-41-82 0,41 82 15,-42-82-15,42 41 16,-41-41-1,0 0-15,41 82 0,-41-82 16,0 0-16,0 0 16,40 0-16,-40 0 15,0 0-15,41-41 16,-41 41-16,0-41 16,41 41-16,-41-41 15,0 41-15,81-123 16,-122 42-16,41 40 15,-41 0-15,0-41 16,41 41-16,-41-41 16,0 0-16,82-163 15,0 122 1,-82 1-16,41-1 16,-41 0-16,81 0 15,-81 1-15,0-1 16,41-122-1,-41 81-15,82 0 16,-82 42-16,0-1 16,82 0-16,-41-122 15,-41 163-15,82-41 16,-82 41-16,0-40 16,41-42-16,-41 41 15,81 42-15,-81-42 16,41 41-16,-41 0 15,82-41-15,-82 1 16,82 40-16,41-41 16,-42 41-1,-40 42-15,0-42 16,41 41-16,-41-41 16,82 41-1,-82-41-15,40 82 0,-40-82 16,41 82-1,-82-40-15,82 40 16,-41 0 0,41 0-1,-41 0-15,40 0 16,1 40 0,0 83-16,-41 0 15,82-41-15,-82 0 16,81 81-16,1 83 15,-82-165 1,41 83-16,0-41 16,-42-41-16,42 40 15,41 165-15,-41-165 16,-41 1-16,-41 0 16,122 40-16,-122-40 15,82 0-15,-82-1 16,164 1-1,-164-41-15,82 41 0,-82-1 16,122 1-16,-122-41 16,82 41-16,-41-42 15,41 1-15,-41 0 16,41 41-16,-41-82 0,40 0 16,-40 40-1,0-81-15,123 82 16,-123 0-16,41-82 15,-1 0 1,-40 0 0,0 0-1,41-41 1,0 0 0,40-81-1,-40 81 1,-41-41-16,41 0 15,-82 41 1,0 0-16</inkml:trace>
  <inkml:trace contextRef="#ctx0" brushRef="#br0" timeOffset="193509.4343">37225 17221 0,'-82'0'16,"42"0"15,40-41-31,-41 41 47,41-41-47,-82 41 172,82-41-172,-41 41 47,0 0-16,123-82 47,0 82-78,40 0 16,1-41-16,0 41 15,40-81 1,1 81-16,81-82 0,42 82 16,40-82-16,0 82 15,410-123 1,-369 42-16,41 81 16,-41-82-16,-41 82 15,41-82-15,-40 82 16,40-123-16,246 41 15,-287 82 1,-41-81-16,0 81 0,-40-82 16,-42 82-16,-81 0 15,0 0-15,41-41 32,-83 41-32,-40 0 0,-41-41 15,82 41-15,0 0 16,-82-82-1,82 82-15,-1 0 16</inkml:trace>
  <inkml:trace contextRef="#ctx0" brushRef="#br0" timeOffset="195679.4341">29126 22129 0,'0'0'0,"0"-122"15,0 40-15,0 41 16,0 0-16,0-41 15,0 41-15,0 1 16,0-1 0,0 204 15,0 83-31,0 81 16,0 123-16,0-82 15,0 41-15,0-41 16,0 0-16,0 205 15,0-368 1,0 40-16,0 0 16,0 1-16,0-83 15,0-40-15,0-41 16,-82-41 0,41-41-16</inkml:trace>
  <inkml:trace contextRef="#ctx0" brushRef="#br0" timeOffset="196272.6223">26467 24747 0,'0'0'0,"-123"0"0,41 0 0,-41 0 16,42 41-16,40-41 15,123 0 32,81 0-47,42 0 16,81 0-16,41 0 15,42 0-15,80-41 16,165 41-16,82-81 16,163 81-16,1063-328 15,-899 328-15,40-163 16,1 40-16,-287 123 15,0-164-15,-122 164 16,-41-122-16,326 122 16,-612 0-1,-83-82-15,-81 82 16,-42 0-16,1-41 16,-82 41-1,41 0-15,-41 0 16,-123 0 46</inkml:trace>
  <inkml:trace contextRef="#ctx0" brushRef="#br0" timeOffset="198788.3326">29739 16076 0,'0'-41'0,"0"122"109,0-40-93,41 0-16,-41 0 0,0 82 15,0-41-15,0-41 16,0 40-16,0-40 15,0 82-15,0-82 16,0 41-16,0 0 16,0-42-16,0 42 15,0-41-15,0 41 16,0-41-16,0 41 0,0-41 16,82 81-1,-82-81 1,0-123 62,0 42-62,0-42-16,0 0 15,0 0-15,0 0 16,0-40-16,0 40 15,0 0-15,-41 0 16,41 0-16,0 1 16,-41-42-16,41 82 0,0 0 15,-82-41 1,82 0-16,0 1 31,-41 81 0,41-41 32,0 0-32,0-41 16,0 164 16,0-41-63,0 40 15,41 42-15,-41 0 16,0 0-16,41 122 15,-41-163 1,0 0-16,0-1 16,82 1-16,-82 0 15,0 123 1,0-164-16,0-1 0,0 1 16,0 41-1,0-41 1,41-41 62,-41 41-62,0 41 109,41-82-125,-41 41 15,0 0 16,0-164 32,0 82-47,0-41-16,0 0 15,0 1-15,0-1 16,0-41-16,0 41 15,0-41-15,-82-122 16,82 163 0,-41 41-16,41-40 15,0-1 1,0 123 78,0 0-94,0-1 15,0 1 1</inkml:trace>
  <inkml:trace contextRef="#ctx0" brushRef="#br0" timeOffset="200847.9954">36366 17385 0,'0'-41'15,"0"0"1,0-41 0,0 41-16,0 123 62,0 0-46,0-1-16,0 1 15,0 0-15,82 123 16,-82-83 0,0-40-16,0 0 15,0 0-15,0 40 16,0-40-16,41 0 16,-41 0-1,0 41-15,0-42 16,82-81-16,-82 82 15,0-41 1,0 41-16,0-41 31,0-82 32,0-41-63,0 41 15,-41-41-15,41 1 16,0-1-16,-41-41 0,41 0 16,0 1-1,-82-83 1,82 123-16,0 0 0,-41 1 16,41 40-16,0 0 15,0-82 1,0 41-1,0 1 1,0 40 0,0 82 77,0 81-77,0-40 0,0-41-16,0 41 15,0-41-15,0 0 16,0 40 0,82 42-16,-82-41 0,0 0 15,0 40-15,0-81 16,0 0-16,41 82 15,-41-82 1,0 0 15,0-82 47</inkml:trace>
  <inkml:trace contextRef="#ctx0" brushRef="#br0" timeOffset="203521.3042">30312 23520 0,'0'-41'31,"0"-81"0,0 81-15,82 0-1,-82-41-15,41 82 16,-41-82-16,41 82 16,-41-82-1,81 1 1,-81 40-16,41-82 16,-41 41-1,82 82 1,-82-82-16,41 1 15,-41-1 1,41 82 0,-41-41-16,82-41 15,-82 0 1,82 82-16,-82-82 16,41 82-1,-41-41-15,81-40 0,-40 40 16,0-41-1,41 41 1,0-41 15,0 0-31,-1 82 16,-81-40-16,82 40 16,0-82-1,-41 41 1,82 41-1,-123-41-15,81 41 16,-40-82-16,41 82 16,0-41-1,41 41 1,-41 0 0,-1 0-1,1 0 1,-41 0-16,82 0 15,-41 0 1,-82 82 0,81-82-1,-81 123-15,41-82 0,-41 0 16,82 40-16,-82-40 16,41 0-16,-41 41 0,82 41 31,41-1-31,-123-40 0,81 0 15,-81 0-15,82 41 16,0 40 0,-82-81-16,41 0 15,-41 0-15,123 40 16,-123-40-16,81 0 16,-81 0-16,164 122 15,-123-122 1,41 0-16,-41 41 15,41-42-15,-42 1 16,-40 0-16,82 0 0,-82 41 16,123-1-16,-123-40 15,41 0-15,-41 0 16,82 40 0,-82-40-16,41 41 0,-41-41 15,0-41-15,81 81 16,-40-40-1,-41 0-15,0-41 16,82 0-16,-82 41 16,82-82-16,-82 81 15,41-81-15,0 164 16,-41-123-16,82-41 16,-82 123-16,40-123 15,-40 81-15,41-81 16,-41 41-16,82 0 15,-41-41 1,0 82 0,41-82-1,-82 41-15,41-41 16,0 0 0,-41 41-1,41-41-15,40 0 16,1 0-1,0 0 1,-41 0 0,0 0 15,41 0-15,-41-41-1,-1 41 1,42 0-1,-82-82-15,41 82 16,-41-82 0,41 82-1,-41-41 1,82 41-16,-82-40 16,41-42-16,-41 41 31,41 41-31,-41-41 0,82-41 15,-82 41 1,40 41 0,-40-41-1,0-41 1,41 82-16,-41-40 16,82-1-1,-82-41 1,41 41-1,-41 0-15,0-41 32,41 82-17,-41 41 79,-82-41-78,0-82-16</inkml:trace>
  <inkml:trace contextRef="#ctx0" brushRef="#br0" timeOffset="204468.2664">30312 23234 0,'0'-82'62,"0"123"-46,-41-41-16,41 82 31,0-41-31,0 41 0,41-82 32,0 0-17,0 0 1,-41-82-1,0 41 1,0-41 0,0 123 15,0 0-15,-82 0-16,82 81 15,41-122 16,41 0-15,-82-40 0,0-1-1,0 0 1,-41 41 0,0 0-1,41 41 1</inkml:trace>
  <inkml:trace contextRef="#ctx0" brushRef="#br0" timeOffset="205465.1802">36612 25238 0,'-82'0'31,"41"0"0,41 41-31,0 41 31,82-82 1,-82-41-32,41 41 15,-41-41 1,0 0-1,-41-41 1,0 82-16,0 0 16,-41 0-16,82 41 15,-82 0-15,82 41 16,41-82 15,41 0-15,0 0-1,0-82 1,-82 0 0,0 42-1,-41 40 1,0 0 0,41 81-16,0-40 15,0 0-15,0 0 16</inkml:trace>
  <inkml:trace contextRef="#ctx0" brushRef="#br0" timeOffset="207100.2758">35384 26465 0,'-40'0'16,"-1"0"0,-41 0-1,41 0 1,0 0 0,0 0-1,-41 0 1,41 0-1,41 82 1,-41-82-16,-40 0 16,162 0 77,-40 0-77,41 0-16,82 0 16,40 0-16,42-82 15,286 1 1,-328 81-16,1-82 16,-83 82-16,-40 0 0,-41-82 15,0 82-15,41 0 16,-82-41 15,-41 41 0,0 0-31,0 0 16,0 0-16,-41 41 16,1-41-16,-83 41 15,41-41 1,1 0-16,-1 82 15,0-82-15,0 41 0,1-41 16,-1 81 0,41-81-16,0 82 0,0-82 15,-40 82-15,81-82 16,-41 0 0,82 41-16,82-82 78,0 41-78,40-41 15,1 41-15,41 0 16,40-82-16,164 0 16,-245 82-1,-41 0-15,-41 0 0,-123 0 63,0 0-48,0 0-15,-163 41 32,40 0-32,-40-41 0,81 82 15,42-82-15,-1 0 16,0 82-16,0-82 15,83 0-15,-1 0 16,0 0-16,123 0 63,-1-41-48,42 41-15,0-41 16,40 41-16,247-82 15,-206-40 1,-81 122-16,-41-41 16,-41 41-16,-123 0 47,0 0-47,-41 0 15,-40 41-15,-83-41 16,82 122-16,1-122 15,-205 123 1,245-82-16,41-41 16,123 0 31,82 0-47,-41 0 15,-42 0-15,1 0 16,41 0-1</inkml:trace>
  <inkml:trace contextRef="#ctx0" brushRef="#br0" timeOffset="209245.436">30476 23316 0,'-82'0'16,"41"0"15,41 82-31,41-82 47,41 0-47,-1-41 16,-81 0 15,0 0-15,-81 41-1,-1 0 1,41 0-1,41 41-15,0 41 16,0-42-16,0 42 16,41-82 15,41 0-15,-41 0-1,-41-41 1,0-40-1,0 40 1,-41 0 0,0 41-1,0 0 1,41 82 0,0-42-16,0 83 15,41-123 32,-41-41-16,0 0-15,0-40 0,0 40-1,-82 41-15,0 0 31,82 41-31,0 40 0,0 1 16,0 0 0,41-82-16,0 0 15,0 0 1,41-41 0,-82-41-1,0 41 1,0-40-1,-41 81 1,41-41-16,-41 41 16,0 0-1,-41 41 1,82 40-16,0-40 16,0 41-16,41-82 31,0 0-16,0 0 17,-41-82-32,0-40 15,0 40 1,-82 82 0,41 0 15,41 122-16,0-81 1,82-41 47,-82-81-32,0 40-16,-82 0 1,41 41 15,41 41-31,0 0 16,0-1-16,0 42 16,41 0 15,0-82-16,0-41 1,-41 0 0,0 0 15,0 0 266,0-40-266</inkml:trace>
  <inkml:trace contextRef="#ctx0" brushRef="#br0" timeOffset="210745.948">30476 23357 0,'0'-41'0,"0"0"15,41-41 1</inkml:trace>
  <inkml:trace contextRef="#ctx0" brushRef="#br0" timeOffset="212788.866">30353 23398 0,'0'-82'703</inkml:trace>
  <inkml:trace contextRef="#ctx0" brushRef="#br0" timeOffset="214218.5588">30435 23275 0,'0'41'0,"-41"-41"16,41 82-1,0-42-15,82-40 63,-82-40-32,0-1 0,-41 41 1,41 81-17,0-40 1,0 0-16,0 0 16,82-82 46,-82-41-46,-41 42-1,0 40 1,41 40 15,0 1-15</inkml:trace>
  <inkml:trace contextRef="#ctx0" brushRef="#br0" timeOffset="216122.4688">30435 23847 0,'0'-40'0,"0"-1"16,0-41-1,0 41 1,0 0 0,0-41 15,0 123 0,0 0-15,0 41-16,0 41 0,0-1 15,0 1-15,0-41 16,0 0-16,0 40 16,0-81-16,0 41 15,0-164 63,0 0-78,-82 1 16,82-165 0,-41 123-16,41 42 15,0-1-15,0 41 0,0 82 63,0 41-63,0 40 15,0 1-15,0 0 16,0 0-16,0-42 16,0 1-16,0-41 15,0 0 1,0-82 46,0-41-62,0 0 0,0-122 32,0 122-32,0 0 0,0 41 15,0-40 1,0 203 31,0 1-32,0 0-15,0 122 16,0-163 0,0 0-16,82 0 0,-82-42 15,0 1 1</inkml:trace>
  <inkml:trace contextRef="#ctx0" brushRef="#br0" timeOffset="216730.3182">30557 25238 0,'0'-82'16,"0"164"46,0 0-62,0 0 16,-40 0-16,40 40 15,0-40 1,0-164 15,0 41-15,81-40-16,-81-1 16,41 0-16,-41 41 15,0 0 1,0 164 31,0-82-32,0 41-15,0-41 16,0-1-16,0 42 0,0 0 16,0-41-1,-82-41 1</inkml:trace>
  <inkml:trace contextRef="#ctx0" brushRef="#br0" timeOffset="217149.998">30353 25197 0,'0'-41'31,"41"41"-15,82 0-1,-42 0-15,1 0 16,0 0-16,-41-40 16,41 40-1,0 0 1,-82-82-16,40 41 15,-40 0 17,0 82 15,0 41-47,0-1 15,0 1-15,-81 245 16,81-163-1,0-41-15,0 0 16,0-42-16,0 1 16,0 0-1,0-41-15</inkml:trace>
  <inkml:trace contextRef="#ctx0" brushRef="#br0" timeOffset="217572.6253">31416 25484 0,'0'0'0,"0"-82"16,0 164 31,0-1-47,0-40 15,0 41-15,0 0 16,-81-41-16,81 0 15,0 41 17,41-82-32,-1 0 15,1-41-15,41 41 0,-82-41 16,82 41-16,-82-82 16,41 82-16,-41-123 15,0 41 1,0 1-1,0 162 17,-82 42-17,82-41-15,0 0 16,0 41-16,0-1 16,0 83-16,41-123 15</inkml:trace>
  <inkml:trace contextRef="#ctx0" brushRef="#br0" timeOffset="224231.8043">16895 21025 0,'0'-82'0,"-41"82"16,41-41 0,0 82-1,0 82 1,81 0-16,-81 40 16,0-40-1,41 0-15,-41-1 0,0-40 16,0-41-16,0 0 15,0-164 48,0 42-47,0-42-16,0-82 15,0 83 1,0-1-16,0 82 0,-81 0 15,81-41 1,0 0 0,0 42-1,40 40 1,83 40 0,-41 83-16,0-41 15,-82 0-15,82-41 16,-82 81-16,0-40 15,41-41-15,-41 0 16,0-123 31,0-41-31,0 1-16,0-124 15,0 165 1,0 40-16,81-41 15,-40 82 17,41 41-32,-41 41 15,-41-1-15,82 1 16,-82 164 0,0-42-16,41-40 15,-41-42-15,0 1 0,0-41 16,81 0-1,1 0-15</inkml:trace>
  <inkml:trace contextRef="#ctx0" brushRef="#br0" timeOffset="224727.7146">18285 21516 0,'0'0'0,"0"-41"0,0 0 15,0 0-15,0-41 16,0 1 0,0 40-1,-81 41-15,40 0 16,0 0 0,-41 81-1,82 1-15,0 41 16,0 0-16,0-41 15,0-1-15,0 1 16,41-82 0,41 0-1,-41 0 1,-41-41 0,81-163-1,-81 81 1,0 0-16,0 41 0,0 42 15,-41 40 1,41 40 15,0 42-31,0-41 16,0 164 0,41-164-16,-41 0 15,41 81 1,41-122-1</inkml:trace>
  <inkml:trace contextRef="#ctx0" brushRef="#br0" timeOffset="225207.3084">18531 21311 0,'0'0'0,"0"-41"15,0 1 1,41 40 15,-41 40-15,82 42-16,-82-41 15,0 0-15,0 41 16,-41 0 0,41-41-16,0-82 46,0-41-46,0 0 16,0-41-16,41 42 16,-41-1-16,0 41 15,0 0 1,0 82 31,0 0-47,0 41 15,0 40-15,0-81 16,0 0-16,81-41 0,-40 82 31,41-82-31,0 0 16,41-41 0,-123-41-1,81 0-15</inkml:trace>
  <inkml:trace contextRef="#ctx0" brushRef="#br0" timeOffset="225657.0926">19104 21107 0,'0'-41'0,"0"-41"15,0 123 32,0 0-47,40 0 16,-40 41-16,0-1 15,0 1-15,41-41 16,-41 41-16,41-82 31</inkml:trace>
  <inkml:trace contextRef="#ctx0" brushRef="#br0" timeOffset="225783.1131">19144 20739 0,'41'0'31</inkml:trace>
  <inkml:trace contextRef="#ctx0" brushRef="#br0" timeOffset="226322.8549">19513 21025 0,'0'-41'0,"40"41"47,-40 41-32,41-41-15,-41 123 16,0-82-16,0 40 15,82-81 32,-82-40-31,0-1-16,41-164 31,0 205 16,-41 41-47,82 0 16,-82 41-1,41-82 17,-41-41-17,0-41-15,41 82 16,-41-123-16,0 82 15,81 1 1,-40 121 15,-41-40-31,0 0 0,0 0 16,82 82 0,0-123-16,-41 0 15</inkml:trace>
  <inkml:trace contextRef="#ctx0" brushRef="#br0" timeOffset="226707.8103">20372 20821 0,'0'0'0,"0"-82"31,-41 41-31,41-41 16,-41 82-1,0 0 16,41 41-31,-82 82 16,82-42-16,0-40 16,0 0-1,41-41-15,0 0 32,0 0-17,-41-41-15,0 0 16,0-40-16,0 40 15,0 0-15,0 0 32,0 82-17,0 163 1,82-122-16,40 164 31,-81-206-31</inkml:trace>
  <inkml:trace contextRef="#ctx0" brushRef="#br0" timeOffset="227039.6425">17549 22948 0,'0'0'0,"-123"0"0,42 0 16,121 0 15,165 0-31,81-123 16,164-41-16,-82 42 15,42-42-15,-1 41 16,163-81-1,-449 204-15,-82-82 16,41 82 0</inkml:trace>
  <inkml:trace contextRef="#ctx0" brushRef="#br0" timeOffset="227398.3157">17713 23766 0,'0'0'0,"-41"0"0,163-82 46,83 0-46,81 0 0,123-40 16,-40-1-16,-1 0 16,-41 41-16,-82 0 15,-81 1-15,-41 81 16,-41-41-16,-41 41 16,-82 0 46</inkml:trace>
  <inkml:trace contextRef="#ctx0" brushRef="#br0" timeOffset="245763.2016">31703 21434 0,'-123'0'0,"0"0"15,42 0-15,-42 0 16,41 0 0,41 0-16,-41 0 0,123 0 46,123 0-30,81 0-16,83 0 16,-42 0-16,0-41 15,-40 41-15,-83 0 16,1 0-16,40 0 16,-285 0 46,-42 0-62,-41 0 16,-245 0-1,123 123-15,0-123 0,-42 82 16,42-82-16,41 0 16,-83 82-1,246-82-15,246 0 47,122-82-31,123 82-16,246-123 15,-369 41 1,-81 82-16,-1-82 0,-81 82 16,-82 0-1,-82 0 16,-41 0-31,-40 0 0,-247 0 32,124 41-32,0-41 0,40 82 15,41-82-15,42 0 16,203 0 15,124 0-15,81-82-16,-40 82 15,-1 0-15,1-82 16,-124 82-16,124 0 16,-164 0-16</inkml:trace>
  <inkml:trace contextRef="#ctx0" brushRef="#br0" timeOffset="248223.642">36325 24379 0,'0'-41'31,"0"-40"-15,0 40 15,0 0-15,-41-41 31,41 164 0,0 0-32,41 40-15,-41 1 16,41 0-16,-41-1 16,0 1-16,82 82 15,-82-124-15,0-40 16,0 0-1,0-123 32,0 42-47,0-42 16,-41-41-16,0-163 16,41 163-1,0 41-15,0 0 16,-82 41-16,82 1 15,0-42-15,0 123 32,41 40-17,-41 1-15,41 41 16,-41 122 0,0-122-16,0-41 15,0-41-15,0 41 16,0-41-1,82-41 17,-82-41-32,0 0 15,0-82-15,0 0 16,-82-40-16,82-1 16,-82 0-16,82 42 15,0-1-15,0 82 16,0 164 15,0-41-15,41 40-16,-41 1 15,41 41 1,-41-83-16,0-40 16,0 0-1,0-82 32,0-81-47,0-1 0,0 0 16,0 1-16,0-1 15,0 0-15,0 82 16,0 0-16,-41 41 109,41-82-77,-81 1-32,81-1 15,0 41 16,0 82 1,0 0-32,0 0 15,0 40-15,0 1 16,0-41 0,81-41 30,-81-41-30,41 41 0,-41-82-16,0 1 15,0-1 1,-82 82 0,42 82-1,40-1-15,0-40 16,-41-41-16,41 82 15,0 0 1,41-82 0,40-41-1,42-41 1,-123 0-16,0 42 16,0-1-16,0 0 15,-41-41-15,0 82 16,41-41-16,-82 41 15,1 41 1,81 41 0,-41 40-16,41-81 0,0 0 15,0 0 1,163-41 0,-81 0-1,-41 0 1,-41-41-16,82-41 15,-82 1 1,0 40-16,-82 0 0,41 41 16,-41 0-1,41 0 1,41 82-16,0-1 16,0-40-16,0 0 15,41-41 32,41 0-31,-82-41 15,-41 41-31,0 0 16,41 82-1,0-41 1</inkml:trace>
  <inkml:trace contextRef="#ctx0" brushRef="#br0" timeOffset="249460.0331">37348 25565 0,'0'41'16,"-41"-41"-16,41 41 15,-82 0-15,0-41 16</inkml:trace>
  <inkml:trace contextRef="#ctx0" brushRef="#br0" timeOffset="250646.1346">36571 25156 0,'0'41'79,"0"0"-64,-41-41-15,41 41 16,0-82 62,0 0-78,0-40 0,0-1 31,0 164 0,-82 40-31,82-81 16,0 0-16,0 0 16,82-41 15,-41 0-15,0-41-1,-41-41 1,0 0-1,0 1 1,-41 81-16,-41 41 31,82 40-31,-82 165 16,82-164 0,82-82 15,0-123 0,-82 82-15,0 0-1,-82 123 17,82-41-17,0 0 1,0 40-1,82-81 17,-41 0-32,-41-40 15,0-83 17,0 82-32,-41 41 31,41 82-16,0 0 17,0-42-32</inkml:trace>
  <inkml:trace contextRef="#ctx0" brushRef="#br0" timeOffset="293409.0704">36039 26343 0,'0'-82'31,"-82"82"-31,41 0 16,0 0-16,-40 41 16,-42-41-16,-41 82 15,41-82-15,1 122 0,-1-122 16,0 123-16,-40-41 16,40-41-1,0-41-15,1 122 0,40-122 16,123 0 31,81 0-47,1 0 15,41-81-15,-1 81 16,42-123-16,-42 123 16,124-123-16,163 0 15,-327 123 1,40-81-16,-81 81 0,-41 0 15,-82 0 32,-82 0-47,1 41 0,-42-41 16,-82 81-16,1-81 16,0 123-1,81-123-15,0 123 0,1-123 16,-1 82-16,82-82 15,41 0-15,164 0 47,41-41-31,81-41-16,164-41 16,-163 123-16,-83-123 15,-40 123-15,0-122 16,-246 122 31,-82 0-47,1 41 15,-82-41-15,40 122 16,42-122-16,-1 123 16,41-123-1,205 0 16,41 0-31,245-82 32,-204 82-32,-82 0 15,0 0-15</inkml:trace>
  <inkml:trace contextRef="#ctx0" brushRef="#br0" timeOffset="295398.1658">36734 28020 0,'0'41'468</inkml:trace>
  <inkml:trace contextRef="#ctx0" brushRef="#br0" timeOffset="300409.7535">17467 16812 0,'0'-123'15,"0"41"-15,0 41 16,-41 41-1,41-40 1,-41 40-16,1 81 31,40 42-31,0 41 16,0 163 0,0-204-16,0-1 15,0 1-15,0-41 0,0 41 16,0-83-16,0 1 15,0 0 1</inkml:trace>
  <inkml:trace contextRef="#ctx0" brushRef="#br0" timeOffset="300581.9782">16935 17466 0,'0'-41'15,"0"1"1,123 40-16,41-82 0,40 82 16,42-164-16,-42 82 15,42 0 1</inkml:trace>
  <inkml:trace contextRef="#ctx0" brushRef="#br0" timeOffset="301414.8839">11986 16771 0,'-82'0'0,"82"41"15,-41-41-15,-41 0 32,82 82-32,41-82 62,41 0-62,41-41 0,122-41 31,-122 82-31,40-41 0,1 41 16,41-82-16,-83 82 16,1-82-1,-41 82 1,-123 0 31,-41 0-47,41 41 15,-41-41-15</inkml:trace>
  <inkml:trace contextRef="#ctx0" brushRef="#br0" timeOffset="301631.3035">12313 16935 0,'0'0'0,"-82"81"0,41-81 0,-41 0 15,42 41-15,-1-41 32,82 0-1,81 0-15,1-122-16,0 122 15,-41-41-15,40 41 16,-40 0-16,0-82 15,0 82-15,-41 0 0</inkml:trace>
  <inkml:trace contextRef="#ctx0" brushRef="#br0" timeOffset="302073.3648">15013 16362 0,'0'0'0,"-82"0"15,41 41 1,82-41 46,41 0-62,0 0 16,40 0 0,1 0-16,-41 0 0,-41-82 15,0 82-15</inkml:trace>
  <inkml:trace contextRef="#ctx0" brushRef="#br0" timeOffset="302282.3287">15340 16362 0,'0'0'0,"-82"41"0,41 0 16,-40-41 0,121 0 30,42 0-46,0 0 16,0-82-16,-41 82 16,41-41-16,-1 41 15</inkml:trace>
  <inkml:trace contextRef="#ctx0" brushRef="#br0" timeOffset="304511.5993">18122 16403 0,'0'0'0,"0"-82"15,-41 41 1,0 41 31,41 164-47,0 122 16,0-81-16,0-42 0,41 42 15,-41-1-15,82 1 16,-82-83-16,163 1 15,-122-41 1,41-82-16,0 0 16,0 0-16</inkml:trace>
  <inkml:trace contextRef="#ctx0" brushRef="#br0" timeOffset="304783.0305">19022 16689 0,'0'0'0,"0"-82"0,0 41 31,0 164 0,0 0-15,0-41-16,0 122 31,0-163-31,0 0 0,0 41 16,41-82-16</inkml:trace>
  <inkml:trace contextRef="#ctx0" brushRef="#br0" timeOffset="304992.2144">19185 16444 0,'0'0'0,"0"41"47,0 0-47,41 122 16,-41-81-1,0 0-15,0-41 16,82 0-16,-82 40 15</inkml:trace>
  <inkml:trace contextRef="#ctx0" brushRef="#br0" timeOffset="305351.3421">18858 16444 0,'0'0'0,"82"0"47,41-82-47,-1 82 15,-40 0-15,-41 0 16,0 0-16,-41-41 16,82 41-16,-82-82 15,0 0 1,0 41-1,0 123 32,0 41-47,0 0 16,0 40-16,0 83 16,0 163-1,0-286-15,0-1 16,0 1-16,82-82 15</inkml:trace>
  <inkml:trace contextRef="#ctx0" brushRef="#br0" timeOffset="305732.6917">19881 16812 0,'0'82'47,"0"-1"-32,0 1-15,0 0 16,0-41-16,0 0 16,41-41-1,81 0-15,-81 0 16,-41-41-16,82 0 15,-82-82-15,82 42 16,-82-1-16,0 41 16,0 0-16,0 82 47,41 82-47,-41 40 15,0-40-15,0 41 16,82-42-16,-82-40 0,0 0 15</inkml:trace>
  <inkml:trace contextRef="#ctx0" brushRef="#br0" timeOffset="305957.3729">20535 16116 0,'0'0'0,"0"-40"0,41 40 32,41 40-32,0 42 15,0 82-15,-41-41 16,-41 40-16,0 83 16,0-42-16,0-40 0,0-1 15,-41 42-15,-41-82 16</inkml:trace>
  <inkml:trace contextRef="#ctx0" brushRef="#br0" timeOffset="306438.1844">17999 19062 0,'0'-41'15,"-41"41"1,41-41-16,-41 41 16,-82 82-1,123-1 1,0 1-16,0 41 15,41 81 1,-41-122-16,41 0 16,-41-41-16,0 0 15,82 41-15,-82 0 16,-41-1 0,0-81-16</inkml:trace>
  <inkml:trace contextRef="#ctx0" brushRef="#br0" timeOffset="306595.6948">17467 19552 0,'0'0'0,"82"-81"16,0 40 0,0 41-16,40-123 0,42 123 15,41-82-15,-83 82 16,-40-82-16,0 82 15</inkml:trace>
  <inkml:trace contextRef="#ctx0" brushRef="#br0" timeOffset="306816.351">18572 18816 0,'0'0'0,"0"-41"16,-41 41-1,41 82 32,0 41-47,0 40 0,41 246 31,-41-245-31,122 0 0,-40-82 16,-41-42-16,0-40 16,41 82-16</inkml:trace>
  <inkml:trace contextRef="#ctx0" brushRef="#br0" timeOffset="307235.7308">19063 18898 0,'0'0'0,"0"-41"16,41 41-1,40 0 1,-40 0 15,-41 41-31,0 0 0,0 41 16,0-41-16,0 40 15,-41-81 1,82 0 31,41-81-47,-41 81 15,41 0 1,-82 41 0,82-41-16,-82 40 15,0 1 1,-41-41-16,41 41 16,-123-41-16,123 82 15,-82-82-15,41 0 16,41-41 15</inkml:trace>
  <inkml:trace contextRef="#ctx0" brushRef="#br0" timeOffset="307452.1041">19676 18898 0,'0'0'0,"0"-82"15,0 41 1,41 82 31,-41 0-32,0 0-15,82 82 16,-82-82 0,41 40-16</inkml:trace>
  <inkml:trace contextRef="#ctx0" brushRef="#br0" timeOffset="307615.7683">19922 18816 0,'0'0'0,"0"41"62,41 41-62,-41-41 16,40 82-1</inkml:trace>
  <inkml:trace contextRef="#ctx0" brushRef="#br0" timeOffset="307795.6099">19635 18734 0,'82'0'47,"0"0"-47,0-41 15,122-40 1,-122 81-16,-41-82 16</inkml:trace>
  <inkml:trace contextRef="#ctx0" brushRef="#br0" timeOffset="307982.8133">20372 18366 0,'0'41'62,"0"0"-46,0 41-16,81 0 16,-81 40-16,0 1 15,0 0-15,41-41 16,-41 40-16,82-40 15,-82 0-15</inkml:trace>
  <inkml:trace contextRef="#ctx0" brushRef="#br0" timeOffset="308267.8486">20781 18857 0,'0'-41'0,"0"0"15,82 41 1,-1 0 0,-40 0-1,-41 82-15,0-41 16,0 41-16,0-41 0,-41 41 16,41-42-16,-41 42 15,123-82 48,-41 0-63,-41-122 15</inkml:trace>
  <inkml:trace contextRef="#ctx0" brushRef="#br0" timeOffset="308516.2841">21231 18407 0,'0'0'0,"81"41"47,-40 0-47,-41 82 15,82-42-15,-82 42 16,0 41-16,41-41 15,-41-1-15,0 1 16,-41 0-16,41-42 16,-82-81-16</inkml:trace>
  <inkml:trace contextRef="#ctx0" brushRef="#br0" timeOffset="308837.4333">21517 16280 0,'0'0'0,"0"-82"16,-41 82-16,82 0 63,41 0-63,0 0 15,-41 0-15,40 0 16</inkml:trace>
  <inkml:trace contextRef="#ctx0" brushRef="#br0" timeOffset="308973.2815">21517 16485 0,'0'0'0,"123"-41"31,-41 41-31,-1-41 15</inkml:trace>
  <inkml:trace contextRef="#ctx0" brushRef="#br0" timeOffset="309333.3293">22376 18530 0,'0'0'0,"-41"0"0,82 0 63,41-41-63,0 41 16,-41 0-16,-41-41 15,81 41-15</inkml:trace>
  <inkml:trace contextRef="#ctx0" brushRef="#br0" timeOffset="309468.3803">22376 18857 0,'41'-41'47,"82"-41"-47,-82 41 15</inkml:trace>
  <inkml:trace contextRef="#ctx0" brushRef="#br0" timeOffset="311349.3838">22744 15217 0,'-82'-82'0,"82"41"31,0 82 16,41 0-47,-41 81 16,41-122-1,-41 82 1,0 0-16,41-82 15,-41 41-15</inkml:trace>
  <inkml:trace contextRef="#ctx0" brushRef="#br0" timeOffset="311575.5235">23031 15053 0,'0'0'0,"0"-41"15,0 123 17,0 41-17,0 122 1,0-122-16,0-1 0,0 1 16,0-41-16,0 0 15</inkml:trace>
  <inkml:trace contextRef="#ctx0" brushRef="#br0" timeOffset="311829.798">23235 15503 0,'0'0'0,"0"-82"16,0 123 15,82 0-31,-82 0 16,0 41-16,0 40 15,0-40-15,41 0 16,-41 41 0,0-42-16,0-40 15</inkml:trace>
  <inkml:trace contextRef="#ctx0" brushRef="#br0" timeOffset="312268.6288">23726 15544 0,'0'-82'0,"0"41"15,-82 123 63</inkml:trace>
  <inkml:trace contextRef="#ctx0" brushRef="#br0" timeOffset="312639.943">23440 15503 0,'0'-82'16,"0"164"46,41 41-46,-41-1-16,40-40 16,-40 41-16,0-41 0,41-1 15,-41-40-15,0 41 16,0-41 31,-81-41-32,40 0 1,-41 0 0</inkml:trace>
  <inkml:trace contextRef="#ctx0" brushRef="#br0" timeOffset="312851.0036">23521 15585 0,'0'0'0,"0"-82"15,0 41 1,41-41-16,-41 41 16,123 41-16,-41-82 15,0 82-15,-41 0 16,0 0-16,40 41 15</inkml:trace>
  <inkml:trace contextRef="#ctx0" brushRef="#br0" timeOffset="313166.5391">23931 15789 0,'-41'0'0,"41"-41"16,0 0-1,41 41-15,-1-40 16,1 40-16,41 0 16,-41 0-1,-41 122 1,0-81 0,0 41-16,0-41 15,-41 0-15,41 41 16,82-123 15,41-41-15,81 41-16,42-41 15,-42 82-15,1-123 16,-123 123-16</inkml:trace>
  <inkml:trace contextRef="#ctx0" brushRef="#br0" timeOffset="314583.9497">23112 18816 0,'-41'-41'0,"1"41"16,-42 0-1,123 0 32,40-82-47,1 1 16,41 40-16,41-82 16,40 0-1,-122 123-15,41-81 16</inkml:trace>
  <inkml:trace contextRef="#ctx0" brushRef="#br0" timeOffset="314786.2876">23971 17998 0,'0'-82'16,"0"41"15,0 123 0,0 0-31,0 0 16,0 41-16,82 81 0,-82-40 15,82-42-15,-82 1 16</inkml:trace>
  <inkml:trace contextRef="#ctx0" brushRef="#br0" timeOffset="315617.151">24626 17916 0,'0'0'0,"-41"-82"15,41 1 1,-82 81 0,82-82-16,-122 82 15,81-123-15,-41 82 0,0 41 16,-41-82 0,1 82-16,-247 0 15,165 0-15,-42 0 16,42 0-16,-42 41 15,-204 41 1,205-82-16,0 123 16,40-41-16,-40-1 15,-42 1-15,1 41 16,40 0-16,1-1 16,0 1-16,-1 0 15,1 40-15,-1 1 16,1 41-16,-1-42 15,-245 164 1,246-163-16,40 0 0,1-1 16,81-81-16,1 41 15,81-82-15,0 41 16,-41-42 0,82 42-16,0-41 15,0 41-15,0-41 16,0 0-16,0 0 15,0 41-15</inkml:trace>
  <inkml:trace contextRef="#ctx0" brushRef="#br0" timeOffset="322833.2125">17345 19266 0,'-41'-41'15,"-41"-41"1,82 1-16,-41 81 16,41-41-16,0 123 46,41 40-46,163 615 32,-122-451-32,-82-82 0,123 1 15,-123-82-15,0-42 16,82-40 0,-82 0-16,0-82 31</inkml:trace>
  <inkml:trace contextRef="#ctx0" brushRef="#br0" timeOffset="323801.0373">16854 19021 0,'0'0'0,"0"-82"0,0 41 31,0 0-31,81-41 16,329-122-1,-206 81-15,164 0 16,82 1-16,-82-1 16,532-163-1,-491 122-15,-40 0 16,-42-81-16,82 81 15,82 42-15,409-165 16,-491 165-16,-82 40 16,-82 0-16,-81 82 15,-41-123-15,-41 123 16,-41 0 15,-1 0 16,1 0-31,-41 123-1,164 0 1,-82-42-16,-41 1 16,81 41-16,-40 41 15,0-1-15,0 1 0,-41-82 16,163 81-1,-122-40-15,0-41 16,41 0-16,-82 40 16,40-81-16,-40 82 15,-41-41 1,0 0 0,0-42-1,0 42 16,-122-41-15,81-41-16,-41 82 16,-41 0-16,-81 0 15,-42-1-15,-81 42 16,-246 123 0,205-83-16,41 42 15,-82-42-15,-41 1 16,-41 40-16,-41-40 15,41 41-15,-245 40 16,409-122 0,-42-41-16,83-1 15,82-81-15,-1 82 16,123-82-16,0 0 16,82 41-16,82-41 93,-41 0-77</inkml:trace>
  <inkml:trace contextRef="#ctx0" brushRef="#br0" timeOffset="324144.357">19226 19757 0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25:01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50888 6299 0,'0'0'0,"41"-41"63,41 41-63,41 0 15,-42 0-15</inkml:trace>
  <inkml:trace contextRef="#ctx0" brushRef="#br0" timeOffset="395.9425">50643 5849 0,'41'0'63,"0"-41"-63,40 41 15,1 0-15,0 0 16,123 0-1,-124 0-15,-40-40 0</inkml:trace>
  <inkml:trace contextRef="#ctx0" brushRef="#br0" timeOffset="823.2176">52238 5481 0,'0'0'0,"0"-82"0,0 42 16,0-1-1,0-41 1,-82 82 15,41 0-15,41 41-1,-41 0-15,41 40 16,0 1-16,0 41 16,0 0-16,0-1 15,0 1-15,0 41 16,0-42-16,0-81 15,-81 0-15,81 41 16,-41-82-16,41 82 16,-41-82-16,-41 0 15</inkml:trace>
  <inkml:trace contextRef="#ctx0" brushRef="#br0" timeOffset="973.2164">51706 6054 0,'0'-82'0,"41"82"15,41 0-15,0-41 0,0 41 16,163-123 0,-163 123-16</inkml:trace>
  <inkml:trace contextRef="#ctx0" brushRef="#br0" timeOffset="1231.5328">52606 5440 0,'0'-41'16,"-82"41"30,82 82-46,0 0 16,-40 0 0,40 41-16,0-1 0,0 1 15,0 0-15,0-41 16,81 40 0,-40-81-1</inkml:trace>
  <inkml:trace contextRef="#ctx0" brushRef="#br0" timeOffset="1671.3864">52729 5931 0,'0'0'0,"0"-82"0,41 82 31,41 0-15,-82 41-1,41-41 1,-41 82-16,0-41 16,0 41-16,0 0 15,-41-82 1,41 41 0,0-164 30,82 41-46,-82 41 16,122-41-16,-122 0 16,0 42-16,41-1 15,-41 82 32,0-1-47,0 1 16,0 41-16,0-41 15,0 0 1,0 82-16</inkml:trace>
  <inkml:trace contextRef="#ctx0" brushRef="#br0" timeOffset="1925.3254">53506 5522 0,'0'205'16,"0"-124"-1,82 1-15,-82 0 0,0 0 16,0 0-1,0-41-15,-41 40 16,-41-40-16,41 41 0,-40-82 16,-42 41-16</inkml:trace>
  <inkml:trace contextRef="#ctx0" brushRef="#br0" timeOffset="3202.2212">32889 7854 0,'0'-41'16,"-41"41"-16,41-82 15,-41 41 1,0 41-1,-40 0 17,81 41-32,-41 164 15,41-83 1,0 42-16,0 40 16,0-81-16,0 0 15,0-41-15,0-1 16,0 42-1,0-82-15,-41 41 16,-41-82 0,41 0 15,41-41-31</inkml:trace>
  <inkml:trace contextRef="#ctx0" brushRef="#br0" timeOffset="3373.1162">32194 8631 0,'0'-41'31,"41"41"-15,81 0 0,1-82-16,41 82 15,122-41 1,-163-41-16</inkml:trace>
  <inkml:trace contextRef="#ctx0" brushRef="#br0" timeOffset="3616.3377">33462 7731 0,'0'0'0,"-41"0"0,41-41 16,0 164 31,0-41-31,41-1-1</inkml:trace>
  <inkml:trace contextRef="#ctx0" brushRef="#br0" timeOffset="3942.9722">33953 8140 0,'0'0'0,"0"-82"16,-41 82-16,41-41 15,-82 123 32,82 0-47,0 0 16,-82 40-16,82 1 15,0-41-15,0 0 16,41 41 0,41-83-16,41 42 15</inkml:trace>
  <inkml:trace contextRef="#ctx0" brushRef="#br0" timeOffset="4445.7295">34239 8426 0,'0'-41'15,"0"1"1,82 40 0,0 0-1,-41 0 1,-41 81-16,0-40 15,0 41-15,0-41 0,0 0 16,0 41-16,-82-41 16,82-82 31,0 0-32,0-41-15,0 41 16,41-41-16,-41 41 15,82 0-15,-82-40 16,0 40-16,40 41 16,-40-41-16,0 82 62,0 41-62,0-1 0,0 124 31,0-123-31,0-41 0,0 0 16,0 40-16,123-40 16,-41-41-1,41 0-15,-82 0 16</inkml:trace>
  <inkml:trace contextRef="#ctx0" brushRef="#br0" timeOffset="4700.0858">34975 8181 0,'0'0'16,"0"-41"-16,82 41 47,0 82-32,-82-41-15,41 41 16,-41-1-16,0 42 15,0 41 1,0-82-16,0-42 16,0 42-16,0-41 0</inkml:trace>
  <inkml:trace contextRef="#ctx0" brushRef="#br0" timeOffset="4895.9802">35712 8590 0,'41'0'32,"0"0"-32,163-82 31,-163 82-16</inkml:trace>
  <inkml:trace contextRef="#ctx0" brushRef="#br0" timeOffset="5014.9483">35834 8754 0,'0'0'16,"41"0"31,41 0-32</inkml:trace>
  <inkml:trace contextRef="#ctx0" brushRef="#br0" timeOffset="5783.2196">37184 8058 0,'0'-82'15,"0"1"-15,0 162 47,0 42-31,0 0-16,0 0 16,0-1-16,0-40 15,0 41-15,0-41 16,0-41-16,0-1 15,0 42-15</inkml:trace>
  <inkml:trace contextRef="#ctx0" brushRef="#br0" timeOffset="6233.4984">37593 8263 0,'0'0'0,"0"-82"16,0 0-1,0 41 1,82 41 0,-41 0-1,82 0 1,-123 41-16,41 41 0,-41 0 15,0 0-15,0-1 16,0 42-16,-82-41 16,41 0-16,-41-41 15,0 81 1,164-122 62,-41 0-78,0 0 16,123 0-1,-83 0-15,-40 0 0,41 0 16,-41 0-16,0-41 16</inkml:trace>
  <inkml:trace contextRef="#ctx0" brushRef="#br0" timeOffset="6704.8812">38412 8631 0,'0'-82'16,"0"41"-1,40 41 1,42 0-1,-41 0-15,-41 41 16,0 41 0,0-41-16,0 0 15,0 41-15,0-42 16,-82-40-16,82 41 16,0-82 30,41 1-46,-41-42 16,82 41-16,-82-41 16,82-41-16,-82 82 15,41 0-15,-41-40 16,0 162 31,0 1-47,0 0 15,0-41 1,0 41-16,0 0 0,0-41 16,0-1-16,41 42 15,41-82 1</inkml:trace>
  <inkml:trace contextRef="#ctx0" brushRef="#br0" timeOffset="7131.9331">39189 7895 0,'0'0'0,"0"-41"15,82 41 16,-41 0-15,-41 41 0,0 40-16,-41 42 15,0-82 1,82-41 46,0 0-46,-1 0 0,42 41-1,-82 41 1,-41 0 0,-81-42-1,81-40 1</inkml:trace>
  <inkml:trace contextRef="#ctx0" brushRef="#br0" timeOffset="7400.3326">39680 8631 0,'0'0'0,"81"0"47,42 0-32,-41 0-15,0 0 16,0 0-16,-1 0 15,-81-41-15</inkml:trace>
  <inkml:trace contextRef="#ctx0" brushRef="#br0" timeOffset="7919.1121">40825 8140 0,'0'0'15,"0"-82"-15,0 0 32,-41 82-32,41 123 46,0-41-30,0 41-16,0-42 16,0 1-16,0-41 15,0 0-15,0 41 16,82-82-16,-41 0 16,0 0-1,-41-41 1,82-41-16,-82 41 15,0 0-15,41-81 16,-41 81-16,0-82 16,0 246 31,0-1-32,0 1-15,0 41 16,0-41-16,0-1 15,0-40-15,0 0 0,0-41 16,0 0 0</inkml:trace>
  <inkml:trace contextRef="#ctx0" brushRef="#br0" timeOffset="8384.7106">41357 8713 0,'0'-41'0,"82"-41"32,-1 82-17,-40 0 1,-41 41-1,41 0-15,-41 0 16,0 41-16,0-42 16,0 1-16,-82-41 15,82 82-15,-40-82 16,121-123 46,-81 42-62,82 40 0,-82 0 16,41 41-16,-41-82 16,0 164 62</inkml:trace>
  <inkml:trace contextRef="#ctx0" brushRef="#br0" timeOffset="9141.4966">41520 8590 0,'-40'0'46,"-42"0"-14,0 0-17,82 82-15,-41 0 16,41-41-16,0-1 16,0 42-16,0-41 15,0 0-15,41 41 16,41-82-1,-41 0 1,40 0-16,1 0 16,0-82-1,-82 0-15,82 41 16,-82 0-16,0-40 16,0-1-1,0 41 1,-41 41-1,-41 0-15,41 0 16,-81-82 0,81 82-16,-41-41 15,0 0 1,82-41 0,0 1-1,0-1 1,41 41-16,0 41 15,-41-82-15,82 82 16,-1 0 0,1 0-1,-82 41-15,41 0 16,-41 0-16,0 41 16,0-1-1,0 1-15,0 0 0,-41 0 16,41-41-16,0 41 15</inkml:trace>
  <inkml:trace contextRef="#ctx0" brushRef="#br0" timeOffset="9717.2273">42011 8631 0,'0'0'0,"0"-41"16,0-41 0,82 82-1,0 0 1,-41 0-1,0 41-15,-41 0 16,0 0-16,0 41 16,0 0-1,0-1-15,-82-81 16,82 82-16,-41-82 16,41-41 30,0-41-46,41 42 16,-41-1-16,123-41 0,-123 41 16,41-41-1,-41 41-15,0-41 16,0 164 31,0 0-47,0 0 15,-82 122 1,82-163-16,0 0 16,0 0-1,123-41-15,-83 0 16,1 0-16</inkml:trace>
  <inkml:trace contextRef="#ctx0" brushRef="#br0" timeOffset="10176.0609">43157 8549 0,'41'0'63,"40"0"-63,288 0 31,-288 0-31,-40 0 0,41 0 16,-82-41-16</inkml:trace>
  <inkml:trace contextRef="#ctx0" brushRef="#br0" timeOffset="10453.6242">43607 8181 0,'0'0'0,"0"-41"16,0 82 31,0 82-32,0-1-15,0-40 16,0 41-16,0 0 16,0-42-16,0 1 15,0-41-15,0 0 16</inkml:trace>
  <inkml:trace contextRef="#ctx0" brushRef="#br0" timeOffset="10983.9571">44179 8222 0,'0'0'0,"0"-82"0,0 41 16,0 123 62,0 0-78,0 0 0,0-1 16,0-40-16,41 41 15,-41-41-15,82 41 16,-41-82-1,41 0 1,-41 0 0,-41-82-16,82-41 31,-82 82-31,41-40 0,-41 40 16,0-41-16,0 41 15,0 82 32,0 41-47,0 40 16,0 124-1,0-123-15,0-42 16,0 1-16,0-41 16,-82 41-1</inkml:trace>
  <inkml:trace contextRef="#ctx0" brushRef="#br0" timeOffset="12043.5265">42911 8099 0,'0'-41'0,"0"0"31,41 41-15,41 0-1,-82 82 32,0-41-47,0 41 16,-82-82-16,82 82 15,-82-82-15,82 41 16,41-41 46,0 0-62,123 0 16,-82 0-16,-1 0 16</inkml:trace>
  <inkml:trace contextRef="#ctx0" brushRef="#br0" timeOffset="13311.7111">45038 8099 0,'0'-41'0,"0"0"15,0-40 17,-40 81-17,-42 81 1,82 42-16,0-41 16,0 41-1,0-83-15,0 42 16,0-41-16,122-41 15,-40 82-15,0 0 16,-82-41 0,0 0-1,0 40 1,-41-81 0,-41 41-1,41-41-15,-40 0 16,81-81 15,0-1-31,41 41 16,40-41-16,-40 0 15,-41 41-15,82-41 16,-82 1 0,0 40-16,0-82 15,-41 123 16,-41 82-15,82-41 0,0 0-16,0 40 15</inkml:trace>
  <inkml:trace contextRef="#ctx0" brushRef="#br0" timeOffset="13797.6985">45529 8590 0,'0'-82'0,"41"82"31,41 0-15,-41 41-1,-41 0-15,0 0 0,0 41 16,0-41-16,0 0 16,-41 40-16,0-40 31,41-82 16,0-40-47,82 40 15,0-164 1,-82 164-16,82 0 16,-82-81-16,0 162 47,-41 1-32,41 0-15,0 82 16,-41-82-16,41 0 15,0 41-15,0-41 16,82-41-16,-41 40 16,-1-40-16</inkml:trace>
  <inkml:trace contextRef="#ctx0" brushRef="#br0" timeOffset="13993.0238">46757 8467 0,'40'0'0,"1"0"0,0 0 16,41 0-16,-41 0 15,0 0-15</inkml:trace>
  <inkml:trace contextRef="#ctx0" brushRef="#br0" timeOffset="14136.4114">46797 8754 0,'0'0'0,"41"0"31,41 0-15,0 0-16,0 0 15</inkml:trace>
  <inkml:trace contextRef="#ctx0" brushRef="#br0" timeOffset="14526.1196">48147 8263 0,'-41'0'0,"1"0"31,40 122-31,0-40 16,0 0-16,0 41 16,0-82-1,0 0-15,0 40 16,40-81-16,42 0 15,-41 0-15,0 0 16,41 0-16,0-81 16,0-83-1,-82 123-15,0 0 16,-41-82 0,0 123-16,0-40 15,-82 40-15,82 0 16,-41 0-16,1 40 15,-1 1 1</inkml:trace>
  <inkml:trace contextRef="#ctx0" brushRef="#br0" timeOffset="15951.6779">36980 10308 0,'0'-41'0,"0"-41"31,0 123-15,0 41 0,0 0-16,0 0 15,0-1-15,0 1 16,0 82-1,0-41-15,0-42 16,0-40-16,0 41 16</inkml:trace>
  <inkml:trace contextRef="#ctx0" brushRef="#br0" timeOffset="17902.6131">37593 10308 0,'0'-41'31,"0"-41"-16,82 82 17,0 0-32,0 41 31,-82 0-31,0 41 0,0 0 16,0 0-16,-41 40 15,-41-40-15,41-41 16,-41 41-16,42-41 15,121-41 48,-40 0-47,41 0-1,0 0-15,-41 0 16,0 0-16,40 0 15,-40-82-15</inkml:trace>
  <inkml:trace contextRef="#ctx0" brushRef="#br0" timeOffset="18359.921">38207 10553 0,'0'-40'16,"41"-1"15,41 41-15,0 0-1,-82 81-15,0-40 16,0 41-16,0 41 16,-41-123-1,41 82-15,-82-82 16,123 0 31,-41-41-47,82 41 15,-82-123-15,122 41 16,-122 41-16,82-40 16,-82 40-16,0 0 15,0 123 32,0-42-47,0 1 16,0 82-16,0 0 15,0-41 1,82-82 0,-41 81-16,41-81 15,-41 0-15</inkml:trace>
  <inkml:trace contextRef="#ctx0" brushRef="#br0" timeOffset="18684.8861">39434 10185 0,'0'0'0,"0"-82"15,0 42 1,-82 40 15,42 40-15,-42 83-16,41 0 16,41 41-16,-82 40 0,82 82 31,0-163-31,0-41 15,41 0-15,41 0 0,-41-42 16,81 42 0,-81-82-16,-41-41 15</inkml:trace>
  <inkml:trace contextRef="#ctx0" brushRef="#br0" timeOffset="20093.9663">39598 10758 0,'-41'0'0,"41"-41"16,0-41 0,41 82-1,0 0-15,0 0 16,40 0-16,1 0 15,-82 82-15,0 41 16,0-82 0,0 0-16,0-1 15,0 83 1,-82-123-16,82 41 16,0-82 30,41 41-46,-41-82 16,123-40 0,-41 40-16,-41 41 0,-41 0 15,82-41 1,-82 41-16,-82 123 47,82 0-32,0 0-15,-41 40 16,41-81-16,0 0 16,0 0-16,0 82 15,123-123 1,-42 0-16,1 0 16,-41 0-16</inkml:trace>
  <inkml:trace contextRef="#ctx0" brushRef="#br0" timeOffset="20352.3968">40702 10962 0,'-41'0'16,"82"0"31,41 0-47,41-40 15,0 40-15,-42 0 0,42 0 16,-41 0-16,-82-41 16</inkml:trace>
  <inkml:trace contextRef="#ctx0" brushRef="#br0" timeOffset="20993.8938">41970 10390 0,'0'-82'16,"0"41"-1,0 82 48,0 41-63,-40 0 15,40-1 1,-41 1-16,41 0 16,0-41-1,41-41 16,-1 0-15,42 0-16,-41 0 16,0 0-16,82-123 15,-82 41 1,-41 42 0,0-42-1,0 0 1,-41 123 31,41 0-47,0 41 15,0 40-15,0-40 16,0 0-16,0 0 16,0-1-16,0 42 15</inkml:trace>
  <inkml:trace contextRef="#ctx0" brushRef="#br0" timeOffset="21488.4568">42584 10799 0,'0'0'0,"0"-41"0,0-82 16,82 82-1,-41 41 1,41 0 15,-82 41-31,0 0 16,0 41-16,0-41 16,0 0-16,-41 41 15,41-42-15,-41-40 16,82-40 31,81-83-32,-122 82 1,82-41-16,-82-41 0,82 83 16,-82-1-1,0 82 16,0-1-15,0 1-16,0 41 16,0-41-16,0 0 0,0 41 31,82-82-15,-41 0-16,41 0 15</inkml:trace>
  <inkml:trace contextRef="#ctx0" brushRef="#br0" timeOffset="22156.1934">43443 10103 0,'0'-81'15,"82"81"-15,-82-123 16,41 123 0,0 0-1,-41 41-15,0 0 16,0 0-16,0 40 15,-41-40-15,-82 82 16,41-82 0,123-41 46,0 0-62,41 0 16,0 0-16,0 0 15,-1 0-15,-40 0 16</inkml:trace>
  <inkml:trace contextRef="#ctx0" brushRef="#br0" timeOffset="28387.1797">40334 10349 0,'0'-82'15,"0"41"1,123 0 15,-82 41-15,0 0-1,-41 82 17,0 0-17,0 0 1,-82-82-16,41 82 15,82-82 64,0 0-64,0 0-15,41 0 16,-1 0-1</inkml:trace>
  <inkml:trace contextRef="#ctx0" brushRef="#br0" timeOffset="29643.2207">43525 9981 0,'0'-41'32,"-41"41"-1,-41 0-16,82 82-15,-82 40 16,82-81 0,41 0-1,0-41 1,0 0 0,41 0-1,-41-41 1,-41-81-1,0 40 1,-41 82 31,0 0-47,41 41 16,-82 81-1,82-81-15,0 41 31,41-82-15,41 0 0,-41-41-1,-41 0 1,41 41-16,-41-82 16,0 42-16,0-42 15,-82 164 32,82-42-47,0 1 16,0 0-1,0 41-15,41-82 16,-41 41-16,123-41 16,-83 0-1,42 0-15,-41 0 16,-41-82-1,0 0 1,0 41-16,0 1 16,-82 40 15,82 40-15,-81 1-16,81 41 15,0 0 16,40-82 1,42 0-32,-82-41 15,0 0 1,-41 41 15,41 82 0</inkml:trace>
  <inkml:trace contextRef="#ctx0" brushRef="#br0" timeOffset="30353.8474">44139 10717 0,'0'-41'0,"-123"41"16,82 0 0,164 0 62,-1 0-63,1 0-15,-41 0 0,0 0 16,0 0-16,-42 0 16,42 0-1,0 0 17</inkml:trace>
  <inkml:trace contextRef="#ctx0" brushRef="#br0" timeOffset="30663.0934">44507 10472 0,'0'0'0,"0"-82"0,0 123 79,0 81-79,0-40 15,0 0-15,0 0 0,0 0 16,0-1-1,0 1-15,0 82 16</inkml:trace>
  <inkml:trace contextRef="#ctx0" brushRef="#br0" timeOffset="31137.6793">45079 10472 0,'0'0'0,"0"-82"15,-41 164 48,41 40-63,0-81 15,0 41 1,41-82-16,-41 82 16,41-82-16,41 0 15,0 0 1,0 0 0,-82-123-1,82 82-15,-82 0 16,0-40-16,0 40 0,0 0 15,0 123 32,0-1-47,0 1 16,0 41 0,-41 0-16,41-42 0,0 1 15,0 41-15,0-41 16,0-41-1</inkml:trace>
  <inkml:trace contextRef="#ctx0" brushRef="#br0" timeOffset="31442.2126">45734 10349 0,'0'0'0,"0"-82"16,0 123 15,82 0-15,0 41-16,-82 40 15,81-40-15,-81 41 0,0 0 16,0-1-1,-41-40-15,-81 123 16,81-83-16,-41-81 16,41-41-1</inkml:trace>
  <inkml:trace contextRef="#ctx0" brushRef="#br0" timeOffset="31683.9506">46716 10758 0,'41'0'31,"40"0"-31,42 0 15,-41 0-15,-41 0 16,0 0 0</inkml:trace>
  <inkml:trace contextRef="#ctx0" brushRef="#br0" timeOffset="31809.09">46797 11003 0,'0'0'0,"82"0"47,41 0-47,41 0 15</inkml:trace>
  <inkml:trace contextRef="#ctx0" brushRef="#br0" timeOffset="32155.0543">48352 10390 0,'-123'0'31,"123"82"-31,-41-41 0,41-1 16,0 83-16,0-82 15,41 41 1,41-82-1,0 0-15,-41 0 16,41 0 0,-82-41-1,81 0-15,-81-41 0,0 0 16,0 1-16,0 40 16,-81-41-1,40 41-15,-41 41 0,0 0 16,-41 41-1,1-41-15,-1 0 0</inkml:trace>
  <inkml:trace contextRef="#ctx0" brushRef="#br0" timeOffset="32828.9573">37348 12271 0,'0'82'31,"0"41"-16,0 0-15,0-1 16,0 1-16,0 0 16,0-41-16,0-41 15,0-1 1,0 42-16</inkml:trace>
  <inkml:trace contextRef="#ctx0" brushRef="#br0" timeOffset="33237.8747">37716 12435 0,'0'0'0,"0"-82"16,0 41-1,82-40 1,-41 81-1,41 0 1,-82 81-16,81-40 0,-81 41 16,0 0-1,0 0-15,-40 40 0,-83 42 32,82-82-32,-41-41 15,123-41 48,41 0-63,-41 0 15,41 0-15,40 0 16,1-41-16,-41 41 16,41 0-16</inkml:trace>
  <inkml:trace contextRef="#ctx0" brushRef="#br0" timeOffset="33668.8639">38657 12680 0,'0'0'0,"0"-40"16,82 40 15,0 0-16,-82 122 1,0-81-16,0 41 16,0-41-16,0 0 0,0 41 15,0-41 1,41-164 31,-1 82-47,42 0 15,-41-41-15,41-41 32,-82 83-32,0-1 15,0 82 17,0-1-17,0 42-15,-41 0 0,41 0 16,0-41-1,0 41-15,82-41 16,0-1-16,-41-40 16</inkml:trace>
  <inkml:trace contextRef="#ctx0" brushRef="#br0" timeOffset="33963.3187">40007 12353 0,'0'0'0,"0"-41"16,0 82 15,-41 41-15,41 163-1,0-122-15,0 0 16,0 0-16,0-1 16,0-40-16,0 0 15,82 0-15,0-41 16,-1-41-16,1 0 16</inkml:trace>
  <inkml:trace contextRef="#ctx0" brushRef="#br0" timeOffset="34502.8557">40784 12926 0,'0'0'0,"0"-41"16,0 0-1,41-41 1,41 82 0,0 0-1,-41 41 1,-41 41-16,0-41 0,0 0 16,0 0-16,-41 81 15,0-40 1,41-123 31,0 0-47,0 1 15,0-42-15,82 41 16,-1-41-16,-81 0 16,82 41-16,-82-41 15,0 123 32,0 0-31,0 41-16,0 41 15,0-82-15,0 0 16,0 0-16,0 81 16,82-122-1,0 0 1</inkml:trace>
  <inkml:trace contextRef="#ctx0" brushRef="#br0" timeOffset="34741.2824">41766 12967 0,'41'0'78,"82"0"-78,-83 0 16,1 0-16,0 0 15,41 0-15</inkml:trace>
  <inkml:trace contextRef="#ctx0" brushRef="#br0" timeOffset="35287.9651">42748 12803 0,'-82'0'0,"82"-41"32,-41 41-17,41-41 1,41-40 15,82 81-15,-42 40-1,-40 42 1,-41-41 0,0 41-16,0-41 15,0 0-15,0 0 0,-81 41 16,40-82-16,-41 81 15,41-81 1,41 41 0,82-41 46,0 0-62,-1 0 16,1 0-16,0 0 15,0-41-15,-41 41 16,-41-122-16</inkml:trace>
  <inkml:trace contextRef="#ctx0" brushRef="#br0" timeOffset="35559.0625">43361 12476 0,'0'0'0,"0"-82"16,0 164 31,41-41-32,-41 41-15,82 40 16,-82-40-16,82 0 0,-82 0 15,0 0 1,0-1-16,0 1 0,-82 0 16,82-41-16,-41-41 15</inkml:trace>
  <inkml:trace contextRef="#ctx0" brushRef="#br0" timeOffset="35965.8159">43648 12149 0,'0'0'0,"0"-82"0,81 41 16,-40 41-1,41 0 1,-82 82 0,0 0-1,0-41-15,0-1 16,-41 42-16,-41 0 16,164-82 46,0 0-62,0 0 16,41 0-1,-42 0 1,-40 0 0</inkml:trace>
  <inkml:trace contextRef="#ctx0" brushRef="#br0" timeOffset="36207.8441">44957 12885 0,'81'0'31,"-40"0"-15,0 0-16,0 0 15,41 0-15,-41 0 16</inkml:trace>
  <inkml:trace contextRef="#ctx0" brushRef="#br0" timeOffset="36371.5635">44916 13171 0,'0'0'16,"-82"0"-16,164 0 31,0 0-31,40 0 16,-40 0-16,-41 0 15</inkml:trace>
  <inkml:trace contextRef="#ctx0" brushRef="#br0" timeOffset="36738.4065">46102 12721 0,'-41'41'31,"41"0"-15,0 0-16,0 41 16,0-41-16,0 0 15,41 41 1,82-82 0,-82 0-16,41 0 15,-1 0 1,1-123-1,-82 41-15,0 0 16,0-41 0,-41 123-16,41-81 15,-122 81-15,81 0 16,-41 0-16,41 41 16,-41-41-1</inkml:trace>
  <inkml:trace contextRef="#ctx0" brushRef="#br0" timeOffset="38638.6504">41480 14439 0,'0'-41'0,"0"1"15,40 40-15,1 0 16,41 0 0,0 81-16,-41-40 0,0 123 31,-41-123-31,0 0 0,-41 81 16,41-81-16,-82 41 15,0-41 1,123-123 15,0 41-15,41-40-16,-41-1 15,41 0-15,-41-82 16,40 42 0,-81 81-16,0-41 15,-41 164 32,41-1-47,-40 1 16,40 41-16,0-41 15,0 0 1,0-1-16,0-40 0,0 41 16,40-82-16,1 82 15,41-82-15,-41 0 16,0 0-16</inkml:trace>
  <inkml:trace contextRef="#ctx0" brushRef="#br0" timeOffset="38829.1993">42625 14767 0,'0'-82'31,"41"82"-31,41 0 16,0 0-16,-42 0 15,1 0 1</inkml:trace>
  <inkml:trace contextRef="#ctx0" brushRef="#br0" timeOffset="38963.07">42666 14930 0,'-82'0'16,"164"0"15,41 0-15,-42 0-16,42 0 16</inkml:trace>
  <inkml:trace contextRef="#ctx0" brushRef="#br0" timeOffset="39388.3056">43934 14439 0,'0'-81'0,"0"121"47,-41 1-31,41 41-16,0 123 15,0-123 1,0-42-16,0 1 16,41-41-16,41 123 15,-41-123-15,0 0 0,40 0 16,-40 0-16,-41-41 15,41-41-15,-41 41 16,0-40-16,0-1 16,0-41-16,-41 41 15,0 41 1,-81 41-16,40 0 16,0 41-1,82 0 1,0 41-1</inkml:trace>
  <inkml:trace contextRef="#ctx0" brushRef="#br0" timeOffset="39661.49">44752 14767 0,'0'41'63,"0"40"-63,0 1 0,0 0 15,0 0-15,0 0 16,0 81-1,0-122-15</inkml:trace>
  <inkml:trace contextRef="#ctx0" brushRef="#br0" timeOffset="40043.2877">45570 14562 0,'0'0'0,"0"-82"0,82 82 16,-82-41-16,41 41 15,41 0-15,0 0 16,-82 82-1,0 0 1,0-41-16,0 0 16,0 41-16,-123 40 15,41-40 1,82-41-16,-41-41 16,41 41-16,82-41 46,0 0-46,0 0 0,81 0 32,-122 0-32</inkml:trace>
  <inkml:trace contextRef="#ctx0" brushRef="#br0" timeOffset="40298.4963">46675 14889 0,'0'82'62,"0"-41"-46,0 0-16,0 41 15,-41 0-15,41-1 16,0-40 0,0 0-16</inkml:trace>
  <inkml:trace contextRef="#ctx0" brushRef="#br0" timeOffset="40667.6938">47288 14439 0,'0'0'0,"0"-41"15,123-81 1,-41 40 0,-41 82-16,41 0 15,-82 82 1,0-41-16,0 40 15,0 1-15,0 41 0,-82 0 16,0 40 0,41-40-1,0-123-15,41 82 0,0-41 32,123-41-17,-41 0-15,40 0 16,42 0-1,-123-41-15,41 41 16,-41-41 0</inkml:trace>
  <inkml:trace contextRef="#ctx0" brushRef="#br0" timeOffset="41993.7435">28267 17139 0,'0'0'0,"-41"-82"0,41 41 0,-82-81 31,41 122-15,0 81 0,41 83-1,-82 0-15,82-1 16,0 1-16,0-41 15,0-1-15,0 1 16,0 0-16,0-41 16,0 40-16,0-40 15,0-41 1,-82-41-16,82 82 16,-40-82-16,-42 0 15,41 0 1</inkml:trace>
  <inkml:trace contextRef="#ctx0" brushRef="#br0" timeOffset="42157.9341">27530 17957 0,'0'0'0,"0"-82"32,41 82-17,41 0-15,-41 0 16,41 0-16,0 0 15,-1 0-15,42-41 16,0 41-16</inkml:trace>
  <inkml:trace contextRef="#ctx0" brushRef="#br0" timeOffset="42439.3595">28676 17016 0,'0'-81'0,"0"-1"16,0 41 0,-41 123 30,41-41-46,0-1 16,0 42-16,0 0 16,41 41-1</inkml:trace>
  <inkml:trace contextRef="#ctx0" brushRef="#br0" timeOffset="42937.5513">29085 17180 0,'0'0'0,"0"-82"0,0 41 15,0 0 157,0-40-172,0 40 16,0 0-1,-41 41 1,41 41 31,0 0-32,0 40-15,0-40 16,0 0-16,0 123 16,0-82-16</inkml:trace>
  <inkml:trace contextRef="#ctx0" brushRef="#br0" timeOffset="43282.892">29576 17180 0,'0'0'0,"0"-41"15,-82 41 32,82 123-47,-82 40 16,82-40-16,-82 41 16,82-1-16,0 1 15,0-41-15,41-41 16,0-1-16,41 1 15,-41-41-15,0-41 16</inkml:trace>
  <inkml:trace contextRef="#ctx0" brushRef="#br0" timeOffset="43785.7789">29739 17753 0,'0'0'0,"0"-82"16,0 41 0,41 41-1,41 0 1,-41 0 0,-41 82-16,0 0 15,0-42-15,0 1 16,0 0-16,0 41 0,0-41 15,-82-41 1,123-41 15,-41 0-15,82-41-16,-82 1 16,82-1-16,-82 0 15,81 41-15,-81-41 16,0 164 46,-40 0-62,40 0 16,0-1-16,0 42 16,0 0-16,0 41 15,0-124 1,40 1-16,1 41 15,41-82 1</inkml:trace>
  <inkml:trace contextRef="#ctx0" brushRef="#br0" timeOffset="44006.2385">30557 17466 0,'0'0'0,"82"123"47,-82-41-47,0 0 15,0-1-15,0 1 16,0 41-16,0-41 16,0 41-16,-122-42 15,122-40-15,-41-41 16</inkml:trace>
  <inkml:trace contextRef="#ctx0" brushRef="#br0" timeOffset="45123.5055">43811 15789 0,'0'0'0,"-41"0"15,-40 0-15,40 0 0,0 0 16,-41 0 0,82 82 62,82-82-63,81 0-15,83 0 16,40 0-16,287 0 16,-164 0-1,-82 0-15,0 0 16,-40-41-16,-83 41 0,-81 0 15,-41 0 1,-123 0 47,0 0-63,0 0 15</inkml:trace>
  <inkml:trace contextRef="#ctx0" brushRef="#br0" timeOffset="45472.7078">44016 15994 0,'0'0'16,"-164"0"-16,1 0 15,203 0 32,124 0-47,41 0 16,81-41-1,41 41-15,0 0 0,83-82 16,-83 82-16,-41 0 16,1-82-1,-247 82-15,-80 0 78,-42 0-46</inkml:trace>
  <inkml:trace contextRef="#ctx0" brushRef="#br0" timeOffset="46477.5838">22458 13867 0,'0'0'16,"0"-82"-16,0 205 31,0-1-15,0 1-16,0 0 15,0-1-15,0-40 16,0-41 0,82 0-16,-41-41 15,0 0-15,-1 0 0,42 0 16,-41 0-16,41-82 16,-82 41-1,82-40-15,-82 40 0,0-41 16,0 41-16,0-41 15,-123-81 1,82 122-16,-41 41 16,41 0-16,1 0 15,-42 0 1,82 41-16,0 81 16</inkml:trace>
  <inkml:trace contextRef="#ctx0" brushRef="#br0" timeOffset="46722.9123">23317 14317 0,'0'41'31,"0"163"-15,0-122-16,0 0 15,0 0 1,0-42-16,82-40 0,-82 82 16</inkml:trace>
  <inkml:trace contextRef="#ctx0" brushRef="#br0" timeOffset="47047.8969">23726 14317 0,'0'0'0,"0"-82"16,0 0-1,82 164 16,-82-41-15,0 0-16,0 40 16,-41 42-16,41-82 15,-41 0-15,41 41 16,41-82 46,41-41-62,-41 41 16,81-123 0,-81 41-16</inkml:trace>
  <inkml:trace contextRef="#ctx0" brushRef="#br0" timeOffset="47617.818">24421 13785 0,'0'0'0,"-122"0"0,40-82 16,-41-41 0,0 123-16,42-41 15,-42 41-15,0-81 16,0 81-16,-245-41 16,246 41-1,-42 0-15,41 0 16,1 0-16,-42 41 0,-41 81 31,83 1-31,-1 0 0,0 81 16,41-81-16,82 82 15,0-42-15,0 1 16,0 81 0,41-122-16,41-41 15,41 0-15,0-82 16,81 81-16,-40-81 15,40 0-15,369 0 16,-328 0 0,1-41-16,-1-40 0,-40-1 15,-82 0 1,-42 0-16,42 0 0,-82-81 16,-41 40-16,0 0 15,0-40-15,0-1 16,-41 1-16,0 40 15,-41 41-15,1 41 16,-1 41 0,0-82-16,-41 82 0,0 0 15,1 0-15,-1 41 16,-122 41 0,204-41-16,41 82 15,-82-42-15,82-40 0</inkml:trace>
  <inkml:trace contextRef="#ctx0" brushRef="#br0" timeOffset="53050.4784">31335 17753 0,'-41'0'0,"123"0"63,-1 0-63,42 0 15,-82 0-15,41 0 16</inkml:trace>
  <inkml:trace contextRef="#ctx0" brushRef="#br0" timeOffset="53190.5361">31376 18080 0,'0'0'0,"40"0"47,42 0-47,41 0 16,-41 0-16,-41 0 15</inkml:trace>
  <inkml:trace contextRef="#ctx0" brushRef="#br0" timeOffset="56757.8831">33053 17262 0,'0'0'0,"0"-82"15,-41 82 1,41 82 15,0 41-15,0-42-16,0 42 0,-41 0 15,41-41-15,0-1 16,0 1-16,0-41 16,0 41-16,0-41 15,41-41 1</inkml:trace>
  <inkml:trace contextRef="#ctx0" brushRef="#br0" timeOffset="57176.8069">33503 17466 0,'0'0'0,"0"-81"16,0-1 0,122 82-16,-122-41 15,123 41-15,-82 0 16,0 0-16,41 41 16,-82 41-1,0-1-15,0 1 16,0 0-16,0 0 15,-82 0 1,41 40-16,-41-40 0,41-41 16,-40 41-16,40-82 15,41 41-15,81-41 47,1-41-31,0 41-16,41-41 15,-41 41-15,-1 0 16,42 0-16,-41 0 16,-41-82-16</inkml:trace>
  <inkml:trace contextRef="#ctx0" brushRef="#br0" timeOffset="57528.3384">34975 17098 0,'0'0'0,"0"-82"16,-41 1-1,-40 81 16,81 81-15,-41 42-16,41 245 16,0-204-16,0 40 15,0-81-15,0 41 16,0-42-16,0-40 16,0 0-16,0-41 15,82 82 1,-1-123-16,83 0 31,-123-41-31</inkml:trace>
  <inkml:trace contextRef="#ctx0" brushRef="#br0" timeOffset="59725.4156">35834 17425 0,'0'0'0,"0"-81"16,0-1 0,82 41-1,-41 41 1,41 0-16,-41 0 15,0 0-15,-41 123 32,0-82-32,0 40 15,0-40-15,-82 82 16,82-82-16,-82-41 16,82 41-1,-82-41-15,123-41 47,41 41-31,-41 0-1,41 0-15,-41 41 16,41 41-16,-82-42 16,40 1-16,-40 41 15,0 41 1,-40-123-16,-42 82 15,41-82-15,0 41 16,-41-41-16,0 0 16,0 0-1,82-41 1</inkml:trace>
  <inkml:trace contextRef="#ctx0" brushRef="#br0" timeOffset="60242.6307">36530 17712 0,'0'0'0,"0"-123"0,123 41 16,-83 82-1,1 0 1,-41 41 0,0 164-1,0-124 1,-81 1 0,81-41-1,0-123 48,122 1-63,-122 40 15,82-164 1,-82 123-16,41 41 0,-41 164 62,0 0-62,0-41 16,0 40-16,0-40 16,0-41-1,0 41 1,41-82-16,82 0 16,-82 0-1,40-82-15</inkml:trace>
  <inkml:trace contextRef="#ctx0" brushRef="#br0" timeOffset="60596.5748">37266 17262 0,'0'0'0,"0"-82"15,0 41 1,82 41-1,0 0 1,-82 41 0,0 41-1,0 41 1,0-83-16,-82 124 16,41-164-1,41 41-15,82-41 63,-41 0-63,0-41 15,122 41 1,-81-41-16,0 41 16</inkml:trace>
  <inkml:trace contextRef="#ctx0" brushRef="#br0" timeOffset="61053.2169">38248 17794 0,'0'0'0,"-82"0"15,123 0 32,41 0-31,163 0-1,-163 0-15,0 0 16,0-41-16,-41 41 16,0 0-1</inkml:trace>
  <inkml:trace contextRef="#ctx0" brushRef="#br0" timeOffset="64321.9857">39434 17303 0,'0'-41'0,"0"-41"15,0 41 1,0 0 15,-82 41 0,42 0-15,-1 82 0,41 41-1,0-41-15,0-1 16,0-40-16,0 0 16,0 41-16,81 0 15,42 0 1,-82-82-1,-41 40 1,-82 1 15,0-41-15,42 0 0,40-41 30,0-40-46,0 40 16,0 0-16,81-41 0,-81 41 16,123-41-16,-123 41 15,82 1-15,-82-42 16,0 0 0,0 0-1,0 41 1,-41 41-16,0 0 15,-41 0 17,82 82-32,0 0 15,41-41-15</inkml:trace>
  <inkml:trace contextRef="#ctx0" brushRef="#br0" timeOffset="64828.2378">40130 17466 0,'81'0'15,"-40"0"16,-41 41-31,0 0 0,0 0 16,0 41 0,-41-41-16,41 41 15,0-164 48,82 41-63,-82 0 15,82-82-15,-82 82 16,41 0-16,-41-40 16,0 122 46,0-1-62,0 1 0,-82 82 16,82-41-16,0 0 31,0-1-31,41-40 16,0-41-16,41 0 15,81 0 1</inkml:trace>
  <inkml:trace contextRef="#ctx0" brushRef="#br0" timeOffset="73613.7407">23317 10758 0,'0'-82'0,"-41"41"16,41 123 31,41 41-47,-41-82 15,0 0-15,0-1 16,0 83 0,0-82-16,0 41 15</inkml:trace>
  <inkml:trace contextRef="#ctx0" brushRef="#br0" timeOffset="73935.3158">23767 10594 0,'0'0'0,"41"-122"16,41 122-1,-1 0 1,-40 0 0,-41 163-1,0-122-15,-41 0 16,41 82-16,-81-82 0,81 0 16,-82 40-1,123-81 16,0 0-15,40 0-16,83 0 16,-82 0-1</inkml:trace>
  <inkml:trace contextRef="#ctx0" brushRef="#br0" timeOffset="74227.9603">24994 10308 0,'0'0'0,"0"-41"0,-41-41 31,-82 205 0,42 41-31,81-1 16,-82 1-16,82-1 16,0-40-16,0 0 15,41 0-15,-41-42 0,122 1 16,-81 0 0,164-41-16</inkml:trace>
  <inkml:trace contextRef="#ctx0" brushRef="#br0" timeOffset="74715.0228">25485 10881 0,'0'0'0,"0"-41"15,0-82 1,41 41-1,0 82-15,41 0 16,-41 0-16,-1 0 16,-40 41-16,0 41 15,0-41-15,0 41 16,-40-1 0,-42 1-1,82-164 32,41 42-47,-41-42 16,81 41-16,-81 0 15,82-41-15,-82 41 16,82-41-16,-82 164 47,-41-41-47,41 41 15,0 0-15,0 0 16,0-1-16,0-40 16,0 41-1,41-82-15,41 0 16</inkml:trace>
  <inkml:trace contextRef="#ctx0" brushRef="#br0" timeOffset="75331.2166">26262 10226 0,'0'0'0,"0"-41"15,0-41 1,82 82 0,0 41-1,-82 41 1,0-41 0,0 0-16,0 41 15,-82 0 1,-41-82-1,123 41-15,82-82 47,-41 41-47,0 0 16,41 0 0,-41 0-1,-41 122-15,0-40 31,-41-82-31,-41 82 0,41-82 16,0 41-16,-41-41 16,41 0-1</inkml:trace>
  <inkml:trace contextRef="#ctx0" brushRef="#br0" timeOffset="75547.4348">26876 10962 0,'0'0'0,"123"0"46,-42 0-46,1 0 16,0 0-16,0 0 16,-41 0-16</inkml:trace>
  <inkml:trace contextRef="#ctx0" brushRef="#br0" timeOffset="76831.5929">27980 10553 0,'0'-40'15,"0"-1"1,0 0 0,-41 41 15,41 82-16,0-1 1,-122 1-16,122 41 16,-41-82-16,41 41 15,82-82 17,-42 0-17,1 0-15,0 0 16,41 0-16,-41 0 15,-41-82-15,82 41 16,0 0 0,-82-41-1,0 41 1,-41 41 0,0 123 15,41-41-16,0 0-15,0-1 16,0 1-16,0 0 16,0 0-16,0 0 15,0-41-15,82-41 16</inkml:trace>
  <inkml:trace contextRef="#ctx0" brushRef="#br0" timeOffset="77243.7672">28430 11126 0,'0'-82'0,"82"82"16,-82-41-16,82 41 15,-41 0 1,0 0 0,-41 123-1,0-41 1,-82 0-1,123-82 48,-41-123-63,41-41 16,41 83-16,-82-1 15,0 41 1,0 123 15,0-1-31,0 1 16,0 0-16,0 0 15,0 0-15,0-41 16,81-41-16,-40 81 16,41-81-16,-41 0 0,0 0 15</inkml:trace>
  <inkml:trace contextRef="#ctx0" brushRef="#br0" timeOffset="77527.4916">29085 10513 0,'0'0'0,"0"-123"16,41 82-1,0 41 1,40 0-1,-81 41 1,0 41-16,0-1 16,-40 1-1,-1-41 1,82-41 15,40 0-15,1 0-1,41 0-15,40 0 0,42-41 16</inkml:trace>
  <inkml:trace contextRef="#ctx0" brushRef="#br0" timeOffset="77736.9349">30067 10922 0,'0'0'0,"-41"0"16,82 0 15,40 0-15,1 0-16,123 0 16,-164 0-1</inkml:trace>
  <inkml:trace contextRef="#ctx0" brushRef="#br0" timeOffset="77962.4654">30271 10635 0,'0'0'0,"0"-82"15,0 164 32,0 41-47,0-41 16,0 0-16,0-1 15,0 42-15,0 0 16,123-41-16</inkml:trace>
  <inkml:trace contextRef="#ctx0" brushRef="#br0" timeOffset="78384.132">31048 10635 0,'0'0'0,"0"-41"16,0-40 0,0 121 15,0 1-31,0 0 15,0 82 1,0-41 0,0-41-1,82-41-15,-41 0 16,41 0 0,-82-41-1,41 41-15,-41-123 16,0 82-16,0-41 15,0 41 1,82 41-16,-82 123 31,0-41-15,0 0-16,0 0 0,-41 40 16,41 83-1,0-123-15,0-1 16</inkml:trace>
  <inkml:trace contextRef="#ctx0" brushRef="#br0" timeOffset="78923.5491">31621 10962 0,'0'-40'16,"0"-42"15,41 82-31,41 0 16,0 0-1,-42 0 1,-40 41-16,0 81 16,0-81-1,0 0-15,-81 41 16,122-123 31,-41 0-32,81 0-15,-81-41 16,82 1-16,-82 40 16,41 41-16,-41-41 15,0 82 17,0 81-17,0-40-15,0-41 0,0 0 16,0 41-1,0 0 1,82-82-16,0 0 0</inkml:trace>
  <inkml:trace contextRef="#ctx0" brushRef="#br0" timeOffset="79163.1911">32398 10349 0,'0'0'0,"0"-82"16,41 123 15,41 41-15,-41 41-16,-41-1 0,82 42 16,-82-41-16,0-1 15,0 124 1,0-164-16,-41 40 15,41-40-15,-123-41 16</inkml:trace>
  <inkml:trace contextRef="#ctx0" brushRef="#br0" timeOffset="80393.5565">41398 17589 0,'-41'0'16,"123"0"47,40 0-63,42 0 15,-41-82-15,122 82 16,-163 0-16,-41 0 15</inkml:trace>
  <inkml:trace contextRef="#ctx0" brushRef="#br0" timeOffset="80661.9819">41725 17221 0,'0'0'0,"0"-41"0,-41 0 32,41 123-1,0 41-31,0-1 16,82 83-1,-82-42-15,0 1 16,41-41-16,-41-82 15,41-41-15</inkml:trace>
  <inkml:trace contextRef="#ctx0" brushRef="#br0" timeOffset="81089.8101">42461 17425 0,'0'0'0,"0"-81"0,0-1 16,0 164 31,0-1-31,0 1-16,0 0 15,0-41-15,0 0 16,0 41-1,41-82-15,41 0 16,41 0 0,-41-82-1,-82-41 1,41 41-16,-41 1 16,0 40-1,0-41-15,0 164 31,0 40-15,0 1-16,0 0 16,0 40-16,0 1 15,0-41-15,0-1 16,122-81 0</inkml:trace>
  <inkml:trace contextRef="#ctx0" brushRef="#br0" timeOffset="81389.875">43484 17098 0,'0'0'0,"41"0"47,41 41-47,0 82 15,-82-41-15,81-1 0,-81 42 16,0 163 0,0-122-16,-81 82 15,-42-124-15,41 42 16,-41-82-16,41-82 15</inkml:trace>
  <inkml:trace contextRef="#ctx0" brushRef="#br0" timeOffset="82822.0782">22744 20371 0,'0'-82'0,"0"164"47,0 40-47,0 1 15,0-41-15,0 41 16,-82 40 0,82-122-16,0 41 15,-40-82-15,40 41 16,0-82 15,0-41-15,0-41-16,0 1 15,40-1-15,-40 0 0,0-40 16,0 40-16,41 0 16,82 205 31,-123 41-47,41-1 15,-41 42 1,0-41-16,0 40 0,0 1 15,0-41-15,0-1 16,0-81 0</inkml:trace>
  <inkml:trace contextRef="#ctx0" brushRef="#br0" timeOffset="83017.6119">22499 20902 0,'0'0'0,"41"-81"47,41 81-32,-1 0-15,1 0 16,0-41-16,41 41 0,-1 0 15</inkml:trace>
  <inkml:trace contextRef="#ctx0" brushRef="#br0" timeOffset="83288.9405">23481 20371 0,'0'-41'16,"-41"41"-1,41-82-15,0 123 47,0 81-47,0-40 0,0 82 16,0-82 0,0 0-16,0-1 15,0 1-15,0 0 16,41-41-1,40-41-15,1 0 16</inkml:trace>
  <inkml:trace contextRef="#ctx0" brushRef="#br0" timeOffset="83527.8021">23890 20371 0,'0'0'0,"0"-82"15,0 41-15,0 0 16,0 123 31,0 0-47,0-1 0,0 83 15,0-82 1,0 41-16,0-83 16,0 1-16,0 0 15,81 41 1,1-82-1,-41 0-15,-41-82 16</inkml:trace>
  <inkml:trace contextRef="#ctx0" brushRef="#br0" timeOffset="83945.6083">23317 20739 0,'41'0'62,"41"0"-46,-1 0-16,1 0 0,-41 0 15</inkml:trace>
  <inkml:trace contextRef="#ctx0" brushRef="#br0" timeOffset="84741.8062">23890 20575 0,'0'-41'0,"-41"41"15,41-82-15,0 41 16,0 1 15,122 40-15,-40 40 0,-82 42-16,0-41 15,41 0-15,-41 82 16,0-41-16,0-41 15,0-1-15,-82 42 16,41 0 0,41-123 31,0 0-47,0-41 15,123 42-15,-123-42 16,82-123-1,-41 164-15,-41 0 16,0-40-16,0 40 16,0 0-1,-41 41 32,41 82-47,-41-1 16,41 42-16,0 0 15,0 0-15,0-42 16,0 1-16,82 123 16,0-164-16,-41-41 15,40 81 1,-40-81-16,0 0 0,164-81 31,-164-1-31,-41 0 0</inkml:trace>
  <inkml:trace contextRef="#ctx0" brushRef="#br0" timeOffset="84962.5099">24871 20698 0,'-81'0'31,"162"0"-15,-40-41-16,0 41 15,41 0-15,41 0 16</inkml:trace>
  <inkml:trace contextRef="#ctx0" brushRef="#br0" timeOffset="85129.2254">24871 20943 0,'0'0'0,"41"0"31,82 0-31,0 0 16,-1-82-16,-40 82 15</inkml:trace>
  <inkml:trace contextRef="#ctx0" brushRef="#br0" timeOffset="85486.1059">25894 20493 0,'0'0'0,"-82"0"0,41 123 46,41-41-30,0 0-16,0-41 0,0-1 16,0 42-16,41-82 15,41 82-15,0-82 16,81 0 0,-81 0-16,-41-82 15,-41 41-15,82-40 16,-82 40-16,0-123 15,-41 82 1,0 0-16,-41 82 16,1-41-16,-1 41 0,41 0 15,41 41 1,-82-41-16,82 82 0,0-41 16,0 41-1</inkml:trace>
  <inkml:trace contextRef="#ctx0" brushRef="#br0" timeOffset="86408.0558">23849 20411 0,'-41'0'0,"41"-40"15,0-1 16,82 41-31,-41 0 16,40 0-16,-81 41 16,82 40-1,-41-40-15,-41 41 16,0-41-16,0 0 16,0 41-16,0-41 15,0 40 1,-41-81-16,41 82 15,-82-82-15,82 41 16</inkml:trace>
  <inkml:trace contextRef="#ctx0" brushRef="#br0" timeOffset="87166.2326">30557 20043 0,'0'0'0,"0"-81"0,-81-1 16,40 82-1,-41 82 17,82-1-32,0 42 15,0 122 1,0-122-16,41-41 16,-41 0-16,0 0 15,0-1-15,0 1 0,0 0 16,-41-41-16,41 0 15,-82-41-15,0 0 16</inkml:trace>
  <inkml:trace contextRef="#ctx0" brushRef="#br0" timeOffset="87300.2147">29985 20739 0,'0'0'0,"0"-82"15,82 82 1,-42-82-16,42 82 0,41-41 15,0 41-15,-1-82 16,1 82-16,-41-41 16,-41 41-16</inkml:trace>
  <inkml:trace contextRef="#ctx0" brushRef="#br0" timeOffset="87511.1823">30967 19921 0,'0'0'0,"-41"0"15,41-41 1,-41 41 15,41 41-15,0 40-16,0-40 16,0 0-16,0 0 15,0 41-15,41-82 16,-41 41-16,81-41 0</inkml:trace>
  <inkml:trace contextRef="#ctx0" brushRef="#br0" timeOffset="87697.9924">31171 19880 0,'0'0'0,"0"-82"15,0 123 16,0 0-15,0 0-16,41 163 16,-41-163-16,0 0 15</inkml:trace>
  <inkml:trace contextRef="#ctx0" brushRef="#br0" timeOffset="88011.9895">31580 20002 0,'0'0'0,"0"-40"31,-82 40 0,82 40-31,-41 42 16,41 0-16,0 41 15,0-1-15,0 1 16,0 0-16,0 0 16,82-42-16,-41-40 15,41 41 1,0-82-16,0 0 0</inkml:trace>
  <inkml:trace contextRef="#ctx0" brushRef="#br0" timeOffset="88432.7365">32030 20371 0,'0'0'16,"0"-41"-16,41 41 31,41 0-15,-82 41-1,0-1 1,0 42-16,0-41 16,0 0-16,-41-41 15,41 82 1,0-164 15,0 41-31,0 0 0,82-41 16,-82 1-16,122-1 15,-122 41-15,0-41 16,41 82-16,-41 41 31,-41 41-15,41 0-16,0-1 15,0 1-15,0 0 16,0 0-16,82-41 16,-41-41-16</inkml:trace>
  <inkml:trace contextRef="#ctx0" brushRef="#br0" timeOffset="88671.8787">32685 20043 0,'0'41'47,"122"41"-47,-122 41 15,41-41-15,-41 81 16,0-40-1,0-41-15,0 40 0,0-81 16,-41-41-16</inkml:trace>
  <inkml:trace contextRef="#ctx0" brushRef="#br0" timeOffset="88847.794">33339 20493 0,'82'-82'16,"-41"82"-1,122 0 1</inkml:trace>
  <inkml:trace contextRef="#ctx0" brushRef="#br0" timeOffset="88967.2052">33462 20657 0,'82'0'47,"40"0"-47,-40 0 16</inkml:trace>
  <inkml:trace contextRef="#ctx0" brushRef="#br0" timeOffset="89407.6729">35139 19798 0,'0'0'0,"0"-82"15,-41 82 1,41 41 15,0 41-31,0 0 16,0-1-16,0 1 0,0 0 15,41-41-15,82 41 32,-82-82-32,0 0 15,-41-82 1,81 41-16,-81 0 15,0-163 1,0 122-16,0 41 16,0 123 15,0 0-15,0-1-16,0 42 15,0 0-15,0-1 16,0-40-16,0 41 15,0-82-15</inkml:trace>
  <inkml:trace contextRef="#ctx0" brushRef="#br0" timeOffset="89925.871">35957 19880 0,'0'0'0,"0"-41"16,0 0 0,-82 41 46,82 41-46,0 82-1,41-83-15,0 1 16,0 41-16,41 41 16,0-82-1,-82 0-15,0 40 16,0 42 0,-41-123-1,-41 41 1,41-41-16,0 0 0,0 0 31,41-82-31,0 0 0,0 1 16,0-1-16,0 0 15,82-41-15,-82 42 16,82 40-16,-82 0 16,0-82-1,-41 123 16,-41 41-31,41 82 16,41-82 0</inkml:trace>
  <inkml:trace contextRef="#ctx0" brushRef="#br0" timeOffset="90368.9738">37512 20043 0,'-41'0'0,"163"0"63,1 0-63,-41 82 15,-41-82-15,0 0 16,41 41-16,-1-41 16,-40 41-1,-41 41 32,-41-82-47,-81 82 0,40-82 16,0 81-1,0-81-15,-40 123 0,81-123 16,0 41 0,82-41-1</inkml:trace>
  <inkml:trace contextRef="#ctx0" brushRef="#br0" timeOffset="90758.0288">38534 20043 0,'0'41'31,"0"82"-31,0-82 16,0 41-16,0-41 15,0 81 1,41-40 0,41-82-16,-41 0 15,41 0-15,81-82 16,-163 41-1,41-40-15,-41-42 16,0 41-16,0 0 16,0 0-16,-41 1 0,0 81 31,-81-82-31,40 82 0,-41 0 0,0 82 16,42-82-16,-1 122 15,82-40 1,-41-82-16,41 41 0</inkml:trace>
  <inkml:trace contextRef="#ctx0" brushRef="#br0" timeOffset="90960.3043">39025 20493 0,'0'-41'15,"41"41"-15,0 0 16</inkml:trace>
  <inkml:trace contextRef="#ctx0" brushRef="#br0" timeOffset="91791.9937">39516 20411 0,'0'0'0,"123"-40"62,-1 40-46,1 0-16,0 0 16,-41-82-16,-41 82 0,81-41 31,-122-41-31,41 82 0,-41-41 16,0 0 15,0-41 0,-41 82-15,-81 0-1,122-40 1,-41 40-16,123 0 78,-42 0-78,42 0 16,-41 0-16,41 0 15,-82 81 17,0 1-17,-41 0 1,-41 0-16,41-41 15,0 0-15,41 40 16,-122-81-16,122 41 16</inkml:trace>
  <inkml:trace contextRef="#ctx0" brushRef="#br0" timeOffset="93069.0178">24462 22579 0,'-81'-40'16,"-1"162"31,82 1-47,-41 0 0,41-1 15,-82 42-15,82-82 16,-41 0 0,41-1-16,0-162 47,0 40-32,0-82-15,0 0 16,0 1-16,0-1 15,82-41-15,-82 82 16,0 42-16,41 40 16,-41-41-16,82 41 15,-82 81 1,81 42-16,1 123 31,-82-83-31,0 1 0,0-1 16,0-40-16,0-41 15,0 0-15,41-41 16,-41 40 0</inkml:trace>
  <inkml:trace contextRef="#ctx0" brushRef="#br0" timeOffset="93316.077">23971 23275 0,'82'-82'47,"41"82"-32,163-82 1,-163 82-16,0-82 0,-1 82 16,1-41-16,-41 41 15</inkml:trace>
  <inkml:trace contextRef="#ctx0" brushRef="#br0" timeOffset="93540.2148">25240 22702 0,'0'-41'0,"0"0"15,-82 123 48,82 0-63,0 0 16,0 0-16,0-1 15,0 1-15,0 41 16,41-82-16,-41 0 0,41 41 15,40-82 1</inkml:trace>
  <inkml:trace contextRef="#ctx0" brushRef="#br0" timeOffset="93730.6008">25035 23029 0,'0'0'0,"-41"0"16,82 0 15,82 0-31,40 0 0,42-81 16,-41 81-16,-1 0 16</inkml:trace>
  <inkml:trace contextRef="#ctx0" brushRef="#br0" timeOffset="94181.0559">26508 22907 0,'0'-82'31,"122"82"-31,-81 0 0,0 0 15,-41 41 1,0 41 0,0-42-16,0 1 15,0 41-15,-82-82 16,82 41-16,0-123 47,41 82-32,-41-122-15,123 81 16,-123-41-16,41 0 16,-41 41-16,0 0 15,0 82 17,0 0-17,0 41-15,0-41 16,0 0-16,0 40 15,0-40-15,41 41 16,82-82 0</inkml:trace>
  <inkml:trace contextRef="#ctx0" brushRef="#br0" timeOffset="94358.2291">27244 22866 0,'0'-41'16,"82"41"-16,-41 0 15,0 0-15,0 0 16</inkml:trace>
  <inkml:trace contextRef="#ctx0" brushRef="#br0" timeOffset="94464.5675">27326 22948 0,'0'0'0,"41"0"31,41 0-31,-42 0 16</inkml:trace>
  <inkml:trace contextRef="#ctx0" brushRef="#br0" timeOffset="94823.3762">28267 22579 0,'0'-81'32,"41"81"-17,40 0 16,-81 41-31,41 40 16,-41 1 0,0-41-16,-41 0 15,41 41-15,-81-41 16,81 0-16,-82-41 16,82 81-1,41-81 16,81 0-31,-40-81 16,41 81-16,0 0 16,40-41-16,42 41 15,-123-82-15</inkml:trace>
  <inkml:trace contextRef="#ctx0" brushRef="#br0" timeOffset="95055.4345">30885 22539 0,'41'0'15,"0"0"1,-1 0-16,1 0 0,41 0 15,-41 0 1</inkml:trace>
  <inkml:trace contextRef="#ctx0" brushRef="#br0" timeOffset="95168.2472">30885 22784 0,'0'0'0,"82"0"62,-1 0-62,1 0 16</inkml:trace>
  <inkml:trace contextRef="#ctx0" brushRef="#br0" timeOffset="95617.9126">32562 22334 0,'0'-41'16,"-41"82"31,41 0-47,0 82 15,-41-42-15,41 1 16,0 0-16,0 82 16,82-83-1,0-81 1,-41 0-16,40-40 16,-81-1-1,82 0-15,-82-41 16,82-41-16,-82 1 15,0-1-15,0 0 16,0 41-16,-41 41 16,0 41-16,0 0 15,-40 0-15,-1 0 0,-41 0 16,82 82-16,41-41 16,0 41-16,0-41 15</inkml:trace>
  <inkml:trace contextRef="#ctx0" brushRef="#br0" timeOffset="96310.2919">30517 22089 0,'0'-41'15,"0"-41"1,-41 82-1,0 82 1,41-1 0,0 1-16,0 0 15,0 0-15,0 0 16,0 40 0,0-40-16,82 0 0,-82 0 15,0 0-15,0-1 16,0 42-16,-41-82 15,-41 41 1,0-82 0,0 0-1</inkml:trace>
  <inkml:trace contextRef="#ctx0" brushRef="#br0" timeOffset="96467.3768">30189 22661 0,'0'0'0,"0"-82"15,41 82 1,41-40 0,0 40-16,81-82 31,-81 82-31,41 0 0,-82-41 16</inkml:trace>
  <inkml:trace contextRef="#ctx0" brushRef="#br0" timeOffset="96653.1651">30885 22048 0,'0'41'63,"0"40"-48,41 1 1</inkml:trace>
  <inkml:trace contextRef="#ctx0" brushRef="#br0" timeOffset="96848.1733">31089 22089 0,'-41'-41'16,"41"82"31,0-1-32,0 42-15,0-41 16,0 0-16,0 41 16</inkml:trace>
  <inkml:trace contextRef="#ctx0" brushRef="#br0" timeOffset="97178.4233">31212 22416 0,'0'-82'15,"-41"82"32,41 41-47,-41 163 16,41-122-16,0 0 16,0 0-16,0 0 15,0-1-15,0 42 16,41-82-16,82 41 15,-82-82 1,0 0-16,40-41 16,-81 0-16</inkml:trace>
  <inkml:trace contextRef="#ctx0" brushRef="#br0" timeOffset="97629.0471">31498 22661 0,'0'0'0,"-41"0"0,41-82 32,0 42-32,41 40 31,41 40-15,-82 42-1,0-41 1,0 0-16,0 41 15,-41-82 1,41 82-16,0-123 47,0-41-31,41 41-16,-41 0 15,82-41-15,-82 1 16,41 81-1,-41 81 32,0 1-47,0-41 16,0 41-16,0-41 16,0 41-16,0-42 15,82-40 1</inkml:trace>
  <inkml:trace contextRef="#ctx0" brushRef="#br0" timeOffset="97844.642">31907 22457 0,'0'-41'0,"0"82"31,0 0-16,0 0-15,82 40 16,-82-40-16,0 0 16,41 41-16,-41 41 15,0-42-15,0 1 16</inkml:trace>
  <inkml:trace contextRef="#ctx0" brushRef="#br0" timeOffset="98160.8119">32112 22743 0,'0'0'0,"123"-82"32,-42 82-17,1 0-15,-41 0 31,-41 82 1,-82-82-32,82 82 15,-81-82-15,81 41 16,81-41 31,-40 0-32,0 0-15,0 0 16,41 0-16</inkml:trace>
  <inkml:trace contextRef="#ctx0" brushRef="#br0" timeOffset="98684.0616">33544 24052 0,'81'0'46,"-40"0"-30,41 0-16,41 0 16</inkml:trace>
  <inkml:trace contextRef="#ctx0" brushRef="#br0" timeOffset="98842.5966">33257 24952 0,'0'0'0,"41"-123"31,41 123-31,0-41 16</inkml:trace>
  <inkml:trace contextRef="#ctx0" brushRef="#br0" timeOffset="102448.7404">4868 8835 0,'-82'0'0,"82"-81"15,0 162 32,0 1-31,0 0-16,123-41 0,-41 41 31,-41-82-31,40 0 0,42 0 16,123 0-16,-1-123 15,41-41-15,1 42 16,204-83 0,-287 123-16,-81 82 15,0-81-15,-83 81 16,-40 40 62,0 83-62,-40-82-16,40 0 0,-205 82 15</inkml:trace>
  <inkml:trace contextRef="#ctx0" brushRef="#br0" timeOffset="102898.6418">4459 9285 0,'0'0'0,"-82"0"0,0 0 15,82 41 32,123 82-31,-82-123-1,41 41 1,-1-41-16,42 0 0,41 0 16,81-82-16,123-41 15,328-245 1,-369 205-16,41-1 15,-163 41-15,-1 41 0,-163 82 16,-41 41 62,0 41-78</inkml:trace>
  <inkml:trace contextRef="#ctx0" brushRef="#br0" timeOffset="148166.1529">28062 23766 0,'-41'0'375,"0"0"-375,0 41 16,0-41-16,-40 0 16,40 0-16,0 0 15,-41 0 1,41 0-1,0 0 1,0 0 0</inkml:trace>
  <inkml:trace contextRef="#ctx0" brushRef="#br0" timeOffset="148767.2324">27530 23807 0</inkml:trace>
  <inkml:trace contextRef="#ctx0" brushRef="#br0" timeOffset="148983.7207">27530 23807 0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0T04:29:36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23194 6708 0,'0'0'0,"0"-41"16,0 1-16,0-1 15,-41-41 1,0 82-16,41-82 16,-41 82-16,-40 0 15,40 41 16,41 82-31,0 40 16,41 1-16,-41 0 16,81 204-1,-40-246-15,-41-40 16,0 0-16,0-41 16,0 41-16,-41 81 15,1-122 1,-42-41-16,82 82 15,-82-82-15,41 0 16</inkml:trace>
  <inkml:trace contextRef="#ctx0" brushRef="#br0" timeOffset="225.4548">22458 7404 0,'82'-41'31,"-41"41"-31,163-82 16,-81 41-16,0 41 15,-1-82 1,1 82-16,-41 0 0,0-81 15</inkml:trace>
  <inkml:trace contextRef="#ctx0" brushRef="#br0" timeOffset="511.6031">23767 6381 0,'0'0'0,"-41"0"0,41-41 32,0 82-17,0 0 1,0 41-16,0 0 15,0-41 1,0 81-16,0-81 16</inkml:trace>
  <inkml:trace contextRef="#ctx0" brushRef="#br0" timeOffset="871.538">24094 6954 0,'0'0'0,"0"-41"31,0 82 16,0 41-47,0 40 16,0 42-16,0 40 15,0 42 1,0-164-16,0-41 15,0 0-15,164 40 16,-123-81-16</inkml:trace>
  <inkml:trace contextRef="#ctx0" brushRef="#br0" timeOffset="1413.3042">24585 7445 0,'0'0'0,"0"-41"16,0 0-16,0-41 15,82 82 1,-41 0-16,0 0 16,40 0-1,-81 41-15,82 41 16,-82-41-16,0 40 15,0 42-15,-82-41 16,82-41-16,-40 41 16,-1-41-1,41-123 17,0 41-17,81-41-15,83-122 16,-164 122-1,82 0-15,-82 0 16,0 0-16,0 41 16,41 41-16,-41-81 15,0 40 1,0 123 31,0-42-47,0 83 15,0 0-15,0-41 0,0-1 16,0 1-16,0 0 16,0-41-16,0 0 15,0 41 1</inkml:trace>
  <inkml:trace contextRef="#ctx0" brushRef="#br0" timeOffset="1666.1314">25567 7036 0,'0'0'0,"0"-41"0,41 41 31,41 0-15,-82 82-16,0-42 15,81 165 1,-81-123-16,0 0 16,-81 81-16,81-81 15,-41 0-15,41 0 16</inkml:trace>
  <inkml:trace contextRef="#ctx0" brushRef="#br0" timeOffset="1907.6296">26344 7486 0,'41'0'31,"41"0"-16,81 0 1,-81 0-16,-82 40 31,0 42-31</inkml:trace>
  <inkml:trace contextRef="#ctx0" brushRef="#br0" timeOffset="2011.3466">26426 7813 0,'0'0'16,"0"41"-16,41 41 31,41-82-15,-1 0-16</inkml:trace>
  <inkml:trace contextRef="#ctx0" brushRef="#br0" timeOffset="3112.794">27858 7036 0,'0'0'0,"0"-41"16,0 0 15,0-41 109,0 123-61,0 82-79,0-42 15,-41 1-15,0 123 16,41-123-1,-82-1-15,82-40 16,-41-41-16,41 41 16,41-41 46,82 0-46,-42 0-16,1 0 15,-41 0-15,0 0 16,41 0-16,-41 0 16,0 0-1,-41-41-15,0-41 16,82 82 0,-82-122-16,0 40 15,0 41 1,0-41-16,-41 41 15,41 0 1,-41 41 0,41 82 15,0 0-31,0 41 16,41 122-1,-41-122-15,0 0 16,0-1-16,0 1 15,0-41-15</inkml:trace>
  <inkml:trace contextRef="#ctx0" brushRef="#br0" timeOffset="3607.3498">28471 7813 0,'0'0'16,"82"-41"-16,-41 41 31,41 0-31,0 0 16,-82 41 15,0 41-31,0-41 16,0-1-16,0 42 15,-82-41-15,41 0 16,41-82 31,0 0-47,123-41 16,-123 1-16,81-1 15,-81 0-15,82 0 16,-82 0-16,0 1 15,0 162 32,0-40-47,0 82 16,0-41 0,0-41-16,0 41 15,0-42-15,41-40 0,0 41 16,41-41-1,41 0-15,-42 0 0</inkml:trace>
  <inkml:trace contextRef="#ctx0" brushRef="#br0" timeOffset="3825.3512">29780 7731 0,'-82'0'0,"123"0"31,0 0-15,0 0-16,41 0 0,0 0 16,0 0-1,-1 0-15</inkml:trace>
  <inkml:trace contextRef="#ctx0" brushRef="#br0" timeOffset="4466.6918">31498 7240 0,'0'41'32,"-41"0"-17,41 0-15,-122 82 16,81-123 0,41 40-16,-82-40 15,41 0-15,-41 0 16,41 0 15,41-40-15,0-83-16,41 41 15,0 0-15,0 82 0,41-82 16,-41 82-16,41 0 16,-82 41-1,81 41-15,-81 0 16,0 0-16,0 0 15,0-1-15,0 124 32,-81-123-32,-1 0 0,0-1 15,0-81-15,0 82 16,41-82-16,1 0 16,-42 0-1,82-82-15,0 41 16,0 1-1,41 40 1,40 0 0,-40 81-16,-41-40 15,82-41-15,0 123 16,-82-41 0,123-82-16,-123 41 15,81-41-15</inkml:trace>
  <inkml:trace contextRef="#ctx0" brushRef="#br0" timeOffset="4665.5655">32071 7649 0,'82'0'47,"-41"0"-47,0 0 16,40 0-16,-40 0 15,41 0 1</inkml:trace>
  <inkml:trace contextRef="#ctx0" brushRef="#br0" timeOffset="4815.4591">32071 7976 0,'0'0'0,"41"0"31,41 0-15,0 0-16,-42 0 15</inkml:trace>
  <inkml:trace contextRef="#ctx0" brushRef="#br0" timeOffset="5235.6794">33135 7526 0,'-82'0'62,"82"82"-62,0 41 16,0 41 0,0-123-16,0-1 15,41 83-15,0-123 16,40 0-16,42 0 15,-82-41 1,-41 0-16,82-40 16,-82-1-16,0 0 15,0-41-15,0 41 16,0 41-16,-41-40 16,-41 81-1,0 0-15,-40 41 16,122 40-1,-41-40-15</inkml:trace>
  <inkml:trace contextRef="#ctx0" brushRef="#br0" timeOffset="6397.4093">29248 9490 0,'0'0'0,"-122"-82"16,122 0 0,41 82 15,81 0-31,-40 0 16,41 41-1,-41 41-15,-82 41 16,0-82-1,0 81 1,-82-40-16,0-41 16,41 0-16,-41-41 31,123-41 0,-41-41-31,123 41 16,-82-40-16,41-1 0,40-82 15,-122 82 1,82 41-16,-82-40 16,0 162 31,-82 1-32,82 41-15,-81 0 16,81-42-16,0 1 15,0-41-15,0 0 16,163 41-16,-122-82 16,41 0-1,-41 0-15</inkml:trace>
  <inkml:trace contextRef="#ctx0" brushRef="#br0" timeOffset="6586.3301">30312 9776 0,'82'0'47,"41"0"-47,-42 0 15,-40 0-15,0 0 16</inkml:trace>
  <inkml:trace contextRef="#ctx0" brushRef="#br0" timeOffset="6750.3465">30435 10063 0,'41'0'47,"-41"-41"-32,81 41-15,-40 0 16,41 0-16</inkml:trace>
  <inkml:trace contextRef="#ctx0" brushRef="#br0" timeOffset="7075.3981">31703 9490 0,'0'0'0,"0"-82"16,0 41 15,0 123-15,0-41-1,0 41-15,0 122 32,0-163-32,0 0 0,0 41 15,-82-41-15,82 0 16,0 81 0,41-122-1</inkml:trace>
  <inkml:trace contextRef="#ctx0" brushRef="#br0" timeOffset="7367.6715">32153 9654 0,'0'0'0,"0"-82"15,0 41 1,0 82 31,0 41-32,-41 40-15,41-40 16,-41 82 0,-41-83-16,82 42 15,0-41-15,-41 0 0,41-41 16,0 41-16,0-42 15</inkml:trace>
  <inkml:trace contextRef="#ctx0" brushRef="#br0" timeOffset="7847.2539">32398 10144 0,'41'0'16,"-41"-41"-1,82 41 1,-41 0-16,0 0 31,-41 82-31,0-41 16,0 0-16,0 41 15,-123 0 1,41 0-16,0-1 16,123-81 46,41 0-46,41 0-16,-41 0 0,81 0 15,-122 0 1,-41-81 0</inkml:trace>
  <inkml:trace contextRef="#ctx0" brushRef="#br0" timeOffset="8371.318">30721 11085 0,'0'0'0,"-82"0"15,0 0-15,42 0 16,-1 0-1,163 0 48,42 0-63,245 0 31,-286 0-31,-41 0 16,-1 0-16,1 82 15,0-82 1,0 0-16</inkml:trace>
  <inkml:trace contextRef="#ctx0" brushRef="#br0" timeOffset="8650.1412">30803 11576 0,'0'0'0,"-41"0"15,82 0 32,41 0-31,40 0-16,1 0 15,-41 0-15,0 0 16,0 0-16,-1 0 16</inkml:trace>
  <inkml:trace contextRef="#ctx0" brushRef="#br0" timeOffset="17520.2336">15872 3968 0,'-41'-82'0,"0"82"15,41-41 1,-82 41-16,-40-41 15,40 41 1,41-82 0,-41 82-1,0 0-15,41 0 16,-41-41-16,1 41 0,-1 0 16,-41 0-16,41 0 15,41 0-15,-122 0 16,81 0-1,-41 0-15,41 0 16,1 82-16,40-82 16,-41 0-1,41 0-15,0 41 0,-41-41 16,41 0-16,0 0 16,1 0-16,-42 0 15,41 82-15,0-82 16,-41 0-16,0 0 15,0 41-15,1-41 16,-1 0-16,-82 82 16,123-82-16,-41 41 15,42-41-15,-1 0 16,-41 40-16,41-40 16,0 0-16,-41 82 15,0-82 1,82 41-16,-81-41 15,-1 82 1,0-82 0,82 41-16,-82-41 15,82 41-15,-82-41 16,82 82-16,-122-82 16,122 81-16,-41-81 15,41 41-15,-41 41 16,41-41-1,0 41 1,0 0 0,0-1-1,0 42 1,0-82-16,82 41 16,-82-41-16,41-41 15,-41 82-15,81-82 16,-81 81-16,82-81 15,0 123 1,0-41-16,-41-82 0,41 41 16,-1-41-16,1 0 15,41 82 1,-41-82-16,-1 0 0,42 0 16,0 0-16,41 0 15,-42 0-15,1 0 16,245 0-1,-204 0-15,-1 0 16,1 0-16,0-41 16,-42 41-16,165-41 15,-205 41 1,-1 0-16,-40-82 0,41 82 16,-41 0-16,-41-41 15,82 41-15,41-82 16,-83 41-1,42 41-15,41-81 16,-82 81-16,0-123 16,41 41-1,-42 41-15,42-41 16,-82 41 0,41 41-1,-41-40-15,41 40 16,-41-82-16,82 82 15,-82-41-15,41 41 16,-41-41-16,0 0 16,41 41-1,-41-82-15,0 41 32,-41 41 14,-82 0-30,82 82 0,-41-41-1</inkml:trace>
  <inkml:trace contextRef="#ctx0" brushRef="#br0" timeOffset="22471.4475">39843 9285 0,'0'-81'15,"0"40"-15,-41 41 16,41-41 0,-81 41-1,40 82 1,41 40-1,0 42 1,-82 40-16,82-81 0,0-41 16,0 0-16,41-41 15,41 81 1,40-122 0,-40 0-1,-41 0-15,41-81 0,-41 40 16,0-123-1,-41 41-15,0 1 16,0-83-16,-82 82 16,41 42-16,-41-1 15,41 82-15,0 0 16,-41 0-16,1 41 16,81 40-1,0 1-15,0 164 31,41-124-31</inkml:trace>
  <inkml:trace contextRef="#ctx0" brushRef="#br0" timeOffset="22717.4644">40661 9899 0,'0'0'0,"0"-41"15,41 41 1,-41 82 31,0 0-47,0-1 16,0 1-16,0 0 15,0 41-15,0-82 16,0 0-16</inkml:trace>
  <inkml:trace contextRef="#ctx0" brushRef="#br0" timeOffset="23085.5788">41520 9531 0,'0'0'0,"0"-41"16,82 41-16,-41-82 16,0 82-16,41 0 15,-41 0-15,0 0 0,41 41 16,-82 0 0,-82 163-1,-41-122 1,41 41-16,41-82 15,-41 41 1,82-41 0,82-41-1,0 0-15,82 0 16,-42 0-16,42 0 0,-41 0 16,-41 0-1,-1 0-15</inkml:trace>
  <inkml:trace contextRef="#ctx0" brushRef="#br0" timeOffset="23513.5892">37062 11372 0,'0'0'0,"-82"0"16,0 0-16,0 0 15,205 0 32,122 0-47,124 0 16,40 0-16,0 0 16,82 0-16,-1-82 0,-40 82 15,-41 0 1,328-82-1,-533 82-15,1 0 0,-82 0 16,-42-41-16,-40 41 16</inkml:trace>
  <inkml:trace contextRef="#ctx0" brushRef="#br0" timeOffset="23783.7876">38330 11699 0,'0'0'0,"-82"0"15,123-41 16,82 41-31,81 0 0,82 0 16,42 0-16,-83 0 16,1 0-16,-83 0 15,-40-82-15,0 82 16</inkml:trace>
  <inkml:trace contextRef="#ctx0" brushRef="#br0" timeOffset="25977.4267">25199 13335 0,'0'-82'0,"0"41"16,-41 41-16,41-82 15,-41 82-15,0 0 31,-41 41-31,82 82 16,0 0-16,0 40 16,0-40-16,0 0 15,0 0-15,0-42 16,0 1-16,0 0 16,0 0-16,0 0 15,-41-1-15,41 1 16,-123 41-16,123-82 15,-81-41-15</inkml:trace>
  <inkml:trace contextRef="#ctx0" brushRef="#br0" timeOffset="26173.4541">24544 14071 0,'82'0'15,"-41"0"1,41-41-16,-1 41 16,42-81-16,0 81 15,-41 0-15,40-82 16</inkml:trace>
  <inkml:trace contextRef="#ctx0" brushRef="#br0" timeOffset="26435.4064">25567 13499 0,'0'-82'0,"0"164"62,0 40-62,0 1 16,0 0-16,0-1 16,0 1-16,0 0 15,0-41-15,0-1 0,0-40 16,41 41-16,0-82 16</inkml:trace>
  <inkml:trace contextRef="#ctx0" brushRef="#br0" timeOffset="26735.6126">26426 13703 0,'0'0'0,"0"-41"0,0 0 0,0-81 15,0 203 48,0 42-63,0-82 16,0 0-16,0 0 15,0 41-15,0-41 16,0-1-1,41-40-15</inkml:trace>
  <inkml:trace contextRef="#ctx0" brushRef="#br0" timeOffset="26961.7767">26835 13499 0,'0'0'0,"0"40"63,0 42-48,0 0-15,0 0 16,-41 0-16,41 122 16,-41-81-16,41-41 15,0-41 1,-41-41-16</inkml:trace>
  <inkml:trace contextRef="#ctx0" brushRef="#br0" timeOffset="27305.289">27203 13949 0,'0'-82'31,"82"82"-15,-41 0-1,-41 41-15,0 0 16,0-1-16,0 1 16,-41 82-16,-41-82 15,41 41-15,-41-41 16,82 0 15,41-41-15,0 0-16,0 0 15,82 0 1,-82 0-16,0 0 16,81-82-16</inkml:trace>
  <inkml:trace contextRef="#ctx0" brushRef="#br0" timeOffset="27546.0708">27898 13621 0,'0'0'0,"0"-41"16,82 41 15,41 41-16,-41 41-15,0 0 16,-82 204 0,0-122-16,0-41 0,0 40 15,-123 42-15,0-42 16,-40-40-16</inkml:trace>
  <inkml:trace contextRef="#ctx0" brushRef="#br0" timeOffset="28098.7025">25280 15871 0,'0'0'0,"0"-41"0,0-41 16,-40 82 0,40-41-16,-41 41 15,-41 82 1,82 123 15,0-83-31,0 42 0,0 0 16,0-1-16,41-40 15,-41 0-15,82-41 16,-82 40-16,0 1 16,0-41-16,0 0 15,0-41-15,-82-41 16,41 0-16</inkml:trace>
  <inkml:trace contextRef="#ctx0" brushRef="#br0" timeOffset="28257.4705">24708 16689 0,'0'-41'15,"41"41"1,40 0-16,83-82 15,122 82 1,-163-40-16,0 40 16,-41-82-16</inkml:trace>
  <inkml:trace contextRef="#ctx0" brushRef="#br0" timeOffset="28521.1472">26017 15953 0,'0'0'0,"0"-41"16,-41 123 31,41 40-32,0 42-15,0 0 16,0-1-16,0 42 0,41-82 15,-41-1-15,82-40 16,-1 0-16,-40 0 16,41-82-1</inkml:trace>
  <inkml:trace contextRef="#ctx0" brushRef="#br0" timeOffset="28887.1299">26712 16444 0,'0'-41'15,"0"123"17,0-1-17,0 1-15,0 82 31,0-82-31,41-1 16,82-81 0,-41 0-16,-41 0 15,-1-40-15,-40-42 16,123 0-16,-123 0 16,0 0-16,0 1 15,-41-42-15,-81 41 16,81 82-16,0 0 15,-41 41-15,82 41 16,-41-41-16</inkml:trace>
  <inkml:trace contextRef="#ctx0" brushRef="#br0" timeOffset="29143.8491">27408 16239 0,'81'0'31,"42"82"-15,-41-41-16,-41 41 15,-41 0-15,82-1 16,-82 42-16,0 0 15,-41-1-15,-82 165 16,41-164 0,0-42-16,42-81 15</inkml:trace>
  <inkml:trace contextRef="#ctx0" brushRef="#br0" timeOffset="29669.3434">25853 18407 0,'0'0'0,"0"-41"0,0-41 15,0 42 17,-82 40-32,41 40 15,41 1 1,-81 164 0,81-82-16,0-1 15,0 42-15,41-41 0,-41-1 16,0-40-16,81 41 15,-81 81 1,-41-122-16,1-41 16,-42 41-16,41-82 15,0 41-15,-82-41 16</inkml:trace>
  <inkml:trace contextRef="#ctx0" brushRef="#br0" timeOffset="29833.381">25199 19062 0,'0'0'0,"0"-41"16,122 41-16,-81-41 15,41 41 1,41 0-16,40-82 0,1 82 16,-41 0-16,-1 0 15,-81 0-15</inkml:trace>
  <inkml:trace contextRef="#ctx0" brushRef="#br0" timeOffset="30078.897">26426 18489 0,'-41'0'31,"41"82"-31,0 0 16,0-1-16,0 1 15,0 41-15,0 0 16,0-1-16,0 1 16,82 122-1,0-163-15</inkml:trace>
  <inkml:trace contextRef="#ctx0" brushRef="#br0" timeOffset="30455.2248">26958 19062 0,'0'-82'16,"41"82"0,-1 0-1,42 0-15,-41 0 16,0 41 0,-41 0-16,0 0 15,0 81-15,-123-40 16,82 0-16,-40-41 15,162-41 48,1 0-63,0 0 16,41 0-16,-41 0 15,-41 0-15,40-82 16</inkml:trace>
  <inkml:trace contextRef="#ctx0" brushRef="#br0" timeOffset="30717.4701">27735 18775 0,'41'0'31,"0"0"-15,40 0-16,-40 123 15,-41-41 1,0 0-16,0 40 16,0 42-16,-81-41 0,-83 204 31,41-204-31,41-42 0</inkml:trace>
  <inkml:trace contextRef="#ctx0" brushRef="#br0" timeOffset="39700.4011">29330 13826 0,'-41'0'16,"123"0"31,0 0-32,41 0-15,-42 0 16,-40 0-16,0 0 16,41 0-16,0 0 15</inkml:trace>
  <inkml:trace contextRef="#ctx0" brushRef="#br0" timeOffset="39871.147">29330 14153 0,'82'0'15,"0"0"1,41 0-16,-1 0 15,1 0-15</inkml:trace>
  <inkml:trace contextRef="#ctx0" brushRef="#br0" timeOffset="42056.8523">30885 13212 0,'0'-41'0,"0"0"15,41 164 48,-41 0-48,0 0-15,0-1 16,0 83 0,0-164-16,0 0 15,0 40 1</inkml:trace>
  <inkml:trace contextRef="#ctx0" brushRef="#br0" timeOffset="42318.4233">31253 13499 0,'0'0'0,"0"-82"16,-41 164 15,41 40-16,0-40-15,-82 41 16,82 0-16,0-1 0,-41 1 16,41 0-16,0-42 15,-82 165 1,82-205-16,0 0 16</inkml:trace>
  <inkml:trace contextRef="#ctx0" brushRef="#br0" timeOffset="42721.3984">31253 14398 0,'0'0'0,"0"-40"15,82-42 1,-41 82-1,-1 0 1,42 82 0,-82-42-16,0 42 15,0 0-15,-41 0 16,0 41-16,-40-82 16,81-1-16,-82-40 15,82 82-15,41-82 47,81 0-47,1 0 0,41 0 16,-41 0-16,81-82 15,-163 82 1,41 0 0,-82-40-16,0-1 31</inkml:trace>
  <inkml:trace contextRef="#ctx0" brushRef="#br0" timeOffset="45739.2697">31171 14644 0</inkml:trace>
  <inkml:trace contextRef="#ctx0" brushRef="#br0" timeOffset="46793.717">32316 14071 0,'-81'0'0,"-1"0"15,123 41 48,0-41-63,0 0 15,40 0-15,1 0 16,41 0-16,0-41 16,-42 41-16,-40 0 15,41 0 1</inkml:trace>
  <inkml:trace contextRef="#ctx0" brushRef="#br0" timeOffset="47199.6811">33585 13539 0,'0'0'0,"0"-122"15,0 40 1,0 41-1,0 82 48,0 41-63,0 0 16,0 40-16,0 42 15,0-82 1,0 0-16,0-42 0,0 42 15,0 0 1,0-41 0,0 0 15</inkml:trace>
  <inkml:trace contextRef="#ctx0" brushRef="#br0" timeOffset="47620.2115">34321 13826 0,'0'-41'0,"41"41"63,41 0-63,-1 0 15,1 0-15,0 0 16,-41 0-16,0 41 15,41-41-15,-41 0 16</inkml:trace>
  <inkml:trace contextRef="#ctx0" brushRef="#br0" timeOffset="47881.0328">34607 13499 0,'0'0'0,"0"-82"16,-41 41-1,41 0-15,0 123 32,0 0-17,41 40-15,-41 1 16,0 0-16,0-1 0,0 1 15,41 41 1,-41-123-16</inkml:trace>
  <inkml:trace contextRef="#ctx0" brushRef="#br0" timeOffset="48339.2657">35712 13376 0,'0'0'0,"-41"-41"16,41-41 0,-41 82-16,-41 0 31,0 82-16,82 41-15,-41 122 16,41-81 0,0-42-16,0 1 15,0-41-15,82-41 16,0-41-16,-41 0 16,0 0-1,41 0-15,-41 0 0,-1 0 16,-40-41-16,82-41 15,-82 41-15,0-41 16,0 1-16,-41 40 0,-40 41 16,40 0-1,0 0-15,-41 41 16,41 122 0,41-81-16,0 0 15,0-41-15,0 41 16</inkml:trace>
  <inkml:trace contextRef="#ctx0" brushRef="#br0" timeOffset="48563.5237">36939 14030 0,'-41'-41'0,"82"41"32,41 0-17,81 0 1,-81 0 0</inkml:trace>
  <inkml:trace contextRef="#ctx0" brushRef="#br0" timeOffset="48713.8138">37062 14112 0,'0'0'0,"-41"82"0,82-82 47,40 0-47,1 0 15,0 0-15,41 0 16,0 0-16</inkml:trace>
  <inkml:trace contextRef="#ctx0" brushRef="#br0" timeOffset="50404.9812">38330 13499 0,'0'-41'16,"0"0"0,0-41-1,0 123 32,0 82-47,0-42 0,0 1 16,0 0-16,0 0 15,0 0-15,0-1 16,0 1-16,0-41 16,0 0-1</inkml:trace>
  <inkml:trace contextRef="#ctx0" brushRef="#br0" timeOffset="50657.6405">38657 13539 0,'0'0'0,"0"-40"15,0-1 1,0 122 31,0 1-47,-41 0 15,41 0-15,0 41 16,0-42-16,0 1 16,0 0-16,0 41 15</inkml:trace>
  <inkml:trace contextRef="#ctx0" brushRef="#br0" timeOffset="50911.175">39066 13621 0,'0'0'0,"0"-82"16,0 123 15,0 0-31,0 41 16,-82 41-16,82 40 0,-41 42 15,41-41-15,0-1 16,-81-40-16,81 0 16,0-1-16,0-81 15</inkml:trace>
  <inkml:trace contextRef="#ctx0" brushRef="#br0" timeOffset="51264.3601">39434 14317 0,'0'0'0,"41"0"16,-41-41-16,82 41 0,0 0 15,-41 0-15,0 41 16,40 40-1,-81-40-15,0 0 16,-41 41-16,-40 41 16,-1-123-1,82 82-15,-41-82 16,82 0 31,41 0-32,-1 0-15,42 0 16,0 0-16,41-41 0,-42 41 16,-40-41-16</inkml:trace>
  <inkml:trace contextRef="#ctx0" brushRef="#br0" timeOffset="51473.9361">41152 14276 0,'41'0'32,"41"0"-17,0 0-15,0 0 16,-41 0-1</inkml:trace>
  <inkml:trace contextRef="#ctx0" brushRef="#br0" timeOffset="51623.8178">41152 14644 0,'0'0'0,"123"0"46,0 0-46,-41 0 16,40-41-16</inkml:trace>
  <inkml:trace contextRef="#ctx0" brushRef="#br0" timeOffset="54631.8907">42543 13867 0,'0'-82'0,"123"82"62,-82 0-46,0 0-16,0 0 0,40 0 15,-40 0 1</inkml:trace>
  <inkml:trace contextRef="#ctx0" brushRef="#br0" timeOffset="54992.5626">42502 13908 0,'0'0'0,"-41"0"15,41 122 17,-81-40-17,81-41-15,0 41 16,0 0 0,81-82 15,1 0-16,0 0 1,-41 0-16,82 41 16,-82-1-1,-41 42 1,-41-41 0,-41-41-1,41 82-15,0-82 0,-41 0 16,82-41 15</inkml:trace>
  <inkml:trace contextRef="#ctx0" brushRef="#br0" timeOffset="55163.9358">42993 14398 0,'0'-81'47</inkml:trace>
  <inkml:trace contextRef="#ctx0" brushRef="#br0" timeOffset="55389.2792">43566 13949 0,'0'0'0,"0"-82"16,41 82-1,-41-41-15,122 41 16,-40 0-16,-41 0 15</inkml:trace>
  <inkml:trace contextRef="#ctx0" brushRef="#br0" timeOffset="55621.9612">43525 13949 0,'0'0'0,"0"81"31,0 42-15,0-82 0,82 0-16,-41 41 15,-41-41-15,81 40 16,1 1 0,-82-41-16,0 0 31,-41-41-31,-40 123 0,-1-123 15,-41 0-15,0 0 16</inkml:trace>
  <inkml:trace contextRef="#ctx0" brushRef="#br0" timeOffset="56393.2929">29862 17180 0,'82'-41'46,"0"41"-46,40 0 16,1 0-16,-41 0 16,0 0-16</inkml:trace>
  <inkml:trace contextRef="#ctx0" brushRef="#br0" timeOffset="56559.6697">29985 17507 0,'41'0'31,"40"0"-15,1 0-16,41 0 16,-82 0-16</inkml:trace>
  <inkml:trace contextRef="#ctx0" brushRef="#br0" timeOffset="57050.4788">31948 16894 0,'0'0'15,"0"-41"-15,0-41 16,-41 82 31,-40 41-31,81 41-1,-123 40-15,123 1 16,0 0-16,0 0 0,0-42 15,0 42 1,41-82-16,41 41 0,-42-82 16,-40 41-16,82-41 15,0 0 1,0 0 0,-82-123-16,0 82 15,0 0-15,0 0 16,0-41-16,0 42 15,-82 40 17,0 0-17,82 81-15,-82 1 0,82 0 32</inkml:trace>
  <inkml:trace contextRef="#ctx0" brushRef="#br0" timeOffset="57538.9705">30107 19430 0,'-40'0'0,"121"0"47,1-82-47,41 82 16,-41 0-16,40 0 15,-81 0-15</inkml:trace>
  <inkml:trace contextRef="#ctx0" brushRef="#br0" timeOffset="57699.6451">30312 19716 0,'123'0'47,"-41"0"-31,-1 0-16,1 0 15,-41 0-15</inkml:trace>
  <inkml:trace contextRef="#ctx0" brushRef="#br0" timeOffset="59985.2785">32112 18980 0,'0'41'78,"0"41"-78,0-1 16,0 42-16,0-41 16,0-41-1,0 0-15,0 40 0,0-40 16,0 0-16,0 0 15</inkml:trace>
  <inkml:trace contextRef="#ctx0" brushRef="#br0" timeOffset="60392.59">32521 19225 0,'0'0'0,"0"82"63,0 0-47,0 0-16,0-1 15,0 1-15,82 0 16,0-41-1,-1-41 1,1 0 0,-41 0-1,-41-82-15,82 41 16,-82-41-16,0 42 16,0-42-16,-82 0 15,41-41-15,-81 82 16,81 41-1,0 0-15,41 82 32</inkml:trace>
  <inkml:trace contextRef="#ctx0" brushRef="#br0" timeOffset="61665.4761">44548 13580 0,'0'-41'31,"0"-40"-16,41 81 1,40-41 0,-40 41-1,0 0-15,0 0 16,-41 41 0,0 40-16,0 42 15,0 41-15,0 40 16,0 246-1,-41-82-15,41-122 16,-123-1-16,123 1 16,-81-42-16,81 1 15,0-83-15,0-40 16,41 0-16,-41-41 16,40-41-16,-40 82 15,41-82-15,41 0 16,-41 0-1,0 0 1,-41-41-16,0-41 16,82 41 15,-164 41 0,41 41-31,-41 41 16,0 163-1,82-81-15,0 0 16,0 40-16,0 82 16,0-40-16,0 122 15,0-204-15,0-1 16,0 1-16,0-41 16,0-1-16,0 1 15,0 0-15,0-1 16,-40-40-16,40 0 15,0-41-15,-82 41 16,82-41 0,-41-41-16,0 0 15,41 41 1,-123-41-16</inkml:trace>
  <inkml:trace contextRef="#ctx0" brushRef="#br0" timeOffset="62476.0393">43239 19962 0,'-82'0'0,"123"0"62,122 0-62,83 0 16,122-41-16,-41 41 15,0 0-15,-81 0 0,-1 0 16,-81 0-16,0 0 16,40-82-16,-122 82 15,-41 0 1,-41-41-1,41 41 110,-123 0 235,41 0-360,-41 0 15,41-123-15</inkml:trace>
  <inkml:trace contextRef="#ctx0" brushRef="#br0" timeOffset="64479.5251">3886 8590 0,'-82'-164'16,"41"42"0,41 81-1,0 163 48,0-40-63,0 0 15,0-41-15,82 41 16,0-41 0,41 41-16,-41-82 15,40 0-15,42-123 16,122 0-16,82-41 16,-40 1-16,326-123 15,-408 204 1,-124 82-16,-81-82 15,-41 205 95,-41-82-110,-81 40 15</inkml:trace>
  <inkml:trace contextRef="#ctx0" brushRef="#br0" timeOffset="69940.7078">33135 9490 0,'0'0'0,"0"-41"16,-41 41-16,41-82 15,-41 82-15,41-82 16,-82 82-16,82-81 15,-41 81-15,41-41 16,-41 0 0,-41 41-16,82-82 15,-81 82-15,81-82 16,-123 82-16,41-41 16,0 41-16,41 0 15,-81-82-15,40 82 0,0 0 16,0-40-16,0 40 15,0 0-15,-163-82 32,122 82-32,1 0 0,-1 0 15,-41-41-15,42 41 16,-1 0 0,0 0-16,0 0 0,42 0 15,-1 0-15,0 0 16,0 0-16,0 0 15,0 0-15,1 0 16,-1 0-16,41 0 0,0 0 16,-41 0-16,41 0 15,-81 82 1,81-41-16,-41-41 16,-41 81-16,41-81 15,1 41-15,40 0 16,-41-41-1,82 82-15,-82-82 16,82 41-16,-41 0 16,41 41-16,-82-42 15,41 83 1,41-82-16,0 0 16,0 41-16,0 41 0,0-42 15,0 1-15,0 0 16,0 0-1,0-41-15,0 40 0,82-40 16,-82 0-16,82 41 16,0-41-16,-41 41 15,41-82-15,40 82 16,83-82-16,-83 122 16,1-122-16,0 82 15,41 0-15,-83-82 16,1 82-16,82 40 15,-41-122 1,-1 82-16,1-82 16,0 82-16,-1-82 0,124 41 31,-123-41-31,-1 0 0,1 0 16,41 0-16,-1 0 15,205-41 1,-204 0-16,41 41 15,-42-82-15,-40 82 16,0 0-16,-1-81 16,1 81-16,0-41 15,0 41-15,-1-123 16,-40 123-16,0-82 16,0 41-16,-41 41 15,0-163-15,-41 122 0,122 0 16,-122-41-16,41 41 15,-41 0-15,0-41 16,0 41-16,0 1 31,0-42-31,0 0 16,-82 82-16,1-41 16</inkml:trace>
  <inkml:trace contextRef="#ctx0" brushRef="#br0" timeOffset="76745.2949">28758 9981 0,'-41'0'47,"0"0"-31,0 0-16,-41 41 0,0-41 15,-81 81-15,-247 83 16,165-82-1,0 0-15,40 0 16,-40-1-16,-1 1 16,1 0-16,40 0 15,-40-41 1,-1 81-16,1-40 0,-1 0 16,42 0-16,-1 0 15,42-1-15,-42-81 16,83 82-16,-1-82 15,0 123-15,0-123 16,1 41-16,-1-41 0,0 123 16,41-83-1,-40-40 1,122 41 0,41-41 46,40-41-62,42-40 16,82-1-16,40 0 15,164-41 1,-163 42-16,-83-1 0,-40 0 16,0 82-16,-82-41 15,-41-41 16,-82 82-15,41 0 0,0 41-16,-41-41 15,41 41-15,0-41 16,-81 123-16,81-82 16,-41 0-16,-82 81 15,123-122 1,-40 82-16,40-82 15,0 82-15,-41-82 0,41 123 32,-41-83-32,41 1 0,-41 82 15,82-82 1,-81 0 0,122-41-1,40 0 1,42 0-16,82 0 15,285-82 1,-285 41-16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emf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emf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emf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emf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customXml" Target="../ink/ink2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emf"/><Relationship Id="rId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emf"/><Relationship Id="rId4" Type="http://schemas.openxmlformats.org/officeDocument/2006/relationships/customXml" Target="../ink/ink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emf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emf"/><Relationship Id="rId4" Type="http://schemas.openxmlformats.org/officeDocument/2006/relationships/customXml" Target="../ink/ink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emf"/><Relationship Id="rId4" Type="http://schemas.openxmlformats.org/officeDocument/2006/relationships/customXml" Target="../ink/ink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customXml" Target="../ink/ink33.xm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customXml" Target="../ink/ink31.xml"/><Relationship Id="rId19" Type="http://schemas.openxmlformats.org/officeDocument/2006/relationships/customXml" Target="../ink/ink32.xml"/><Relationship Id="rId4" Type="http://schemas.openxmlformats.org/officeDocument/2006/relationships/image" Target="../media/image4.png"/><Relationship Id="rId22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emf"/><Relationship Id="rId4" Type="http://schemas.openxmlformats.org/officeDocument/2006/relationships/customXml" Target="../ink/ink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emf"/><Relationship Id="rId4" Type="http://schemas.openxmlformats.org/officeDocument/2006/relationships/customXml" Target="../ink/ink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emf"/><Relationship Id="rId4" Type="http://schemas.openxmlformats.org/officeDocument/2006/relationships/customXml" Target="../ink/ink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emf"/><Relationship Id="rId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emf"/><Relationship Id="rId4" Type="http://schemas.openxmlformats.org/officeDocument/2006/relationships/customXml" Target="../ink/ink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emf"/><Relationship Id="rId4" Type="http://schemas.openxmlformats.org/officeDocument/2006/relationships/customXml" Target="../ink/ink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emf"/><Relationship Id="rId4" Type="http://schemas.openxmlformats.org/officeDocument/2006/relationships/customXml" Target="../ink/ink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s://media.geeksforgeeks.org/wp-content/cdn-uploads/gq/2014/01/CSE_2009_25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emf"/><Relationship Id="rId5" Type="http://schemas.openxmlformats.org/officeDocument/2006/relationships/customXml" Target="../ink/ink4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emf"/><Relationship Id="rId4" Type="http://schemas.openxmlformats.org/officeDocument/2006/relationships/customXml" Target="../ink/ink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emf"/><Relationship Id="rId4" Type="http://schemas.openxmlformats.org/officeDocument/2006/relationships/customXml" Target="../ink/ink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emf"/><Relationship Id="rId4" Type="http://schemas.openxmlformats.org/officeDocument/2006/relationships/customXml" Target="../ink/ink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emf"/><Relationship Id="rId4" Type="http://schemas.openxmlformats.org/officeDocument/2006/relationships/customXml" Target="../ink/ink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media.geeksforgeeks.org/wp-content/cdn-uploads/gq/2015/02/Q55.png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0.emf"/><Relationship Id="rId4" Type="http://schemas.openxmlformats.org/officeDocument/2006/relationships/customXml" Target="../ink/ink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customXml" Target="../ink/ink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149553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b="1" dirty="0" smtClean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Maxima and Minima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255920" y="2090880"/>
              <a:ext cx="12355920" cy="6847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6560" y="2081520"/>
                <a:ext cx="12374640" cy="68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2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4733" y="682238"/>
            <a:ext cx="1661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GATE CS 2008 </a:t>
            </a:r>
            <a:endParaRPr lang="en-US" sz="3600" b="1" dirty="0" smtClean="0">
              <a:solidFill>
                <a:srgbClr val="273239"/>
              </a:solidFill>
              <a:latin typeface="sofia-pro"/>
            </a:endParaRP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A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point on a curve is said to be an </a:t>
            </a:r>
            <a:r>
              <a:rPr lang="en-US" sz="3600" dirty="0" err="1">
                <a:solidFill>
                  <a:srgbClr val="273239"/>
                </a:solidFill>
                <a:latin typeface="var(--font-din)"/>
              </a:rPr>
              <a:t>extremum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 if it is a local minimum or a local maximum. The number of distinct </a:t>
            </a:r>
            <a:r>
              <a:rPr lang="en-US" sz="3600" dirty="0" err="1">
                <a:solidFill>
                  <a:srgbClr val="273239"/>
                </a:solidFill>
                <a:latin typeface="var(--font-din)"/>
              </a:rPr>
              <a:t>extrema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 for the curve 3x</a:t>
            </a:r>
            <a:r>
              <a:rPr lang="en-US" sz="3600" baseline="30000" dirty="0">
                <a:solidFill>
                  <a:srgbClr val="273239"/>
                </a:solidFill>
                <a:latin typeface="var(--font-din)"/>
              </a:rPr>
              <a:t>4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– 16x</a:t>
            </a:r>
            <a:r>
              <a:rPr lang="en-US" sz="3600" baseline="30000" dirty="0">
                <a:solidFill>
                  <a:srgbClr val="273239"/>
                </a:solidFill>
                <a:latin typeface="var(--font-din)"/>
              </a:rPr>
              <a:t>3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+ 24x</a:t>
            </a:r>
            <a:r>
              <a:rPr lang="en-US" sz="3600" baseline="30000" dirty="0">
                <a:solidFill>
                  <a:srgbClr val="273239"/>
                </a:solidFill>
                <a:latin typeface="var(--font-din)"/>
              </a:rPr>
              <a:t>2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+ 37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0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1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3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Answer: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5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546200" y="1884960"/>
              <a:ext cx="17745840" cy="7098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840" y="1875600"/>
                <a:ext cx="17764560" cy="71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6397" y="838355"/>
            <a:ext cx="1684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GATE CS 1997 </a:t>
            </a:r>
            <a:endParaRPr lang="en-US" sz="3600" b="1" dirty="0" smtClean="0">
              <a:solidFill>
                <a:srgbClr val="273239"/>
              </a:solidFill>
              <a:latin typeface="sofia-pro"/>
            </a:endParaRP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What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is the maximum value of the function</a:t>
            </a:r>
            <a:r>
              <a:rPr lang="en-US" sz="3600" i="1" dirty="0">
                <a:solidFill>
                  <a:srgbClr val="273239"/>
                </a:solidFill>
                <a:latin typeface="var(--font-din)"/>
              </a:rPr>
              <a:t> f(x) = 2x</a:t>
            </a:r>
            <a:r>
              <a:rPr lang="en-US" sz="3600" i="1" baseline="30000" dirty="0">
                <a:solidFill>
                  <a:srgbClr val="273239"/>
                </a:solidFill>
                <a:latin typeface="var(--font-din)"/>
              </a:rPr>
              <a:t>2</a:t>
            </a:r>
            <a:r>
              <a:rPr lang="en-US" sz="3600" i="1" dirty="0">
                <a:solidFill>
                  <a:srgbClr val="273239"/>
                </a:solidFill>
                <a:latin typeface="var(--font-din)"/>
              </a:rPr>
              <a:t>-2x+6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in the interval [0,2] ?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6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10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12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5.5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b="1" dirty="0" smtClean="0">
                <a:solidFill>
                  <a:srgbClr val="273239"/>
                </a:solidFill>
                <a:latin typeface="var(--font-din)"/>
              </a:rPr>
              <a:t>Answer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: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5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354680" y="1325160"/>
              <a:ext cx="15139440" cy="5875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5320" y="1315800"/>
                <a:ext cx="1515816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8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650" y="701675"/>
            <a:ext cx="1737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GATE-CS-2015 (Set 2) </a:t>
            </a: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Consider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a function f(x) = 1 – |x| on –1 ≤ x ≤ 1. The value of x at which the function attains a maximum and the maximum value of the function are: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0, –1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–1, 0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0, 1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–1, 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Answer: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56200" y="574200"/>
              <a:ext cx="15050880" cy="413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6840" y="564840"/>
                <a:ext cx="15069600" cy="41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3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7250" y="1006475"/>
            <a:ext cx="1584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ISRO CS 2017 </a:t>
            </a:r>
            <a:endParaRPr lang="en-US" sz="3600" b="1" dirty="0" smtClean="0">
              <a:solidFill>
                <a:srgbClr val="273239"/>
              </a:solidFill>
              <a:latin typeface="sofia-pro"/>
            </a:endParaRP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If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x = -1 and x = 2 are extreme points of f(x) = α log |x| + β x</a:t>
            </a:r>
            <a:r>
              <a:rPr lang="en-US" sz="3600" baseline="30000" dirty="0">
                <a:solidFill>
                  <a:srgbClr val="273239"/>
                </a:solidFill>
                <a:latin typeface="var(--font-din)"/>
              </a:rPr>
              <a:t>2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+ x then</a:t>
            </a:r>
          </a:p>
          <a:p>
            <a:pPr fontAlgn="base"/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α = -6, β = -1/2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α = 2, β = -1/2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α = 2, β = 1/2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α = -6, β =1/2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Answer: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5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87520" y="2576880"/>
              <a:ext cx="18614520" cy="6656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60" y="2567520"/>
                <a:ext cx="18633240" cy="66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6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050" y="777875"/>
            <a:ext cx="1600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ISRO CS 2017 </a:t>
            </a:r>
            <a:endParaRPr lang="en-US" sz="3600" b="1" dirty="0" smtClean="0">
              <a:solidFill>
                <a:srgbClr val="273239"/>
              </a:solidFill>
              <a:latin typeface="sofia-pro"/>
            </a:endParaRP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Let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f(x) = </a:t>
            </a:r>
            <a:r>
              <a:rPr lang="en-US" sz="3600" dirty="0" err="1">
                <a:solidFill>
                  <a:srgbClr val="273239"/>
                </a:solidFill>
                <a:latin typeface="var(--font-din)"/>
              </a:rPr>
              <a:t>log|x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| and g(x) = sin x . If A is the range of f(g(x)) and B is the range of g(f(x)) then A ∩ B is</a:t>
            </a:r>
          </a:p>
          <a:p>
            <a:pPr fontAlgn="base"/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[-1, 0]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[-1, 0)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[-∞, 0]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[-∞,1]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Answer: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4200" y="191520"/>
              <a:ext cx="18997560" cy="9469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840" y="182160"/>
                <a:ext cx="19016280" cy="9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3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692275"/>
            <a:ext cx="12573000" cy="60651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2050" y="701675"/>
            <a:ext cx="278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</a:rPr>
              <a:t>GATE CS 2020</a:t>
            </a:r>
            <a:endParaRPr lang="en-IN" sz="36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7250" y="8397875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273239"/>
                </a:solidFill>
                <a:latin typeface="Source Sans 3"/>
              </a:rPr>
              <a:t>Answer: (a)</a:t>
            </a:r>
            <a:endParaRPr lang="en-IN" sz="36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2480" y="176760"/>
              <a:ext cx="18835560" cy="8850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120" y="167400"/>
                <a:ext cx="18854280" cy="88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5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050" y="701675"/>
            <a:ext cx="278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</a:rPr>
              <a:t>GATE CS </a:t>
            </a:r>
            <a:r>
              <a:rPr lang="en-IN" sz="3600" b="1" dirty="0" smtClean="0">
                <a:solidFill>
                  <a:srgbClr val="273239"/>
                </a:solidFill>
              </a:rPr>
              <a:t>2016</a:t>
            </a:r>
            <a:endParaRPr lang="en-IN" sz="36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7250" y="8397875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273239"/>
                </a:solidFill>
                <a:latin typeface="Source Sans 3"/>
              </a:rPr>
              <a:t>Answer: 9</a:t>
            </a:r>
            <a:endParaRPr lang="en-IN" sz="36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768475"/>
            <a:ext cx="13266068" cy="1448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58760" y="1722960"/>
              <a:ext cx="11737080" cy="5920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9400" y="1713600"/>
                <a:ext cx="11755800" cy="59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9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050" y="701675"/>
            <a:ext cx="278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</a:rPr>
              <a:t>GATE CS </a:t>
            </a:r>
            <a:r>
              <a:rPr lang="en-IN" sz="3600" b="1" dirty="0" smtClean="0">
                <a:solidFill>
                  <a:srgbClr val="273239"/>
                </a:solidFill>
              </a:rPr>
              <a:t>2014</a:t>
            </a:r>
            <a:endParaRPr lang="en-IN" sz="36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7250" y="8397875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273239"/>
                </a:solidFill>
                <a:latin typeface="Source Sans 3"/>
              </a:rPr>
              <a:t>Answer: -2</a:t>
            </a:r>
            <a:endParaRPr lang="en-IN" sz="36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616075"/>
            <a:ext cx="11148968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16880" y="1649160"/>
              <a:ext cx="13106880" cy="5242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7520" y="1639800"/>
                <a:ext cx="1312560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8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050" y="701675"/>
            <a:ext cx="278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</a:rPr>
              <a:t>GATE CS </a:t>
            </a:r>
            <a:r>
              <a:rPr lang="en-IN" sz="3600" b="1" dirty="0" smtClean="0">
                <a:solidFill>
                  <a:srgbClr val="273239"/>
                </a:solidFill>
              </a:rPr>
              <a:t>1996</a:t>
            </a:r>
            <a:endParaRPr lang="en-IN" sz="3600" b="1" i="0" dirty="0">
              <a:solidFill>
                <a:srgbClr val="273239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24" y="1844675"/>
            <a:ext cx="12089726" cy="446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35" y="7877385"/>
            <a:ext cx="6510616" cy="8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03450" y="1692275"/>
                <a:ext cx="16154400" cy="533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b="1" dirty="0">
                    <a:solidFill>
                      <a:srgbClr val="273239"/>
                    </a:solidFill>
                    <a:latin typeface="urw-din"/>
                  </a:rPr>
                  <a:t>Indefinite Integrals –</a:t>
                </a:r>
                <a:endParaRPr lang="en-US" sz="3600" dirty="0">
                  <a:solidFill>
                    <a:srgbClr val="273239"/>
                  </a:solidFill>
                  <a:latin typeface="urw-din"/>
                </a:endParaRPr>
              </a:p>
              <a:p>
                <a:pPr fontAlgn="base"/>
                <a:r>
                  <a:rPr lang="en-US" sz="3600" b="1" dirty="0">
                    <a:solidFill>
                      <a:srgbClr val="273239"/>
                    </a:solidFill>
                    <a:latin typeface="urw-din"/>
                  </a:rPr>
                  <a:t>Definition :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Let f(x) be a function. Then the family of all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first </a:t>
                </a:r>
                <a:r>
                  <a:rPr lang="en-US" sz="3600" dirty="0" err="1">
                    <a:solidFill>
                      <a:srgbClr val="273239"/>
                    </a:solidFill>
                    <a:latin typeface="urw-din"/>
                  </a:rPr>
                  <a:t>antiderivatives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 is called the indefinite integral of a function f(x) and it is denoted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by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.</a:t>
                </a:r>
              </a:p>
              <a:p>
                <a:pPr fontAlgn="base"/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urw-din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The symbol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   is 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read as the indefinite integral of f(x) with respect to x.</a:t>
                </a:r>
                <a:br>
                  <a:rPr lang="en-US" sz="3600" dirty="0">
                    <a:solidFill>
                      <a:srgbClr val="273239"/>
                    </a:solidFill>
                    <a:latin typeface="urw-din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Thus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.</a:t>
                </a:r>
              </a:p>
              <a:p>
                <a:pPr fontAlgn="base"/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urw-din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Thus, the process of finding the indefinite integral of a function is called integration of the function.</a:t>
                </a:r>
                <a:endParaRPr lang="en-US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50" y="1692275"/>
                <a:ext cx="16154400" cy="5335500"/>
              </a:xfrm>
              <a:prstGeom prst="rect">
                <a:avLst/>
              </a:prstGeom>
              <a:blipFill rotWithShape="0">
                <a:blip r:embed="rId2"/>
                <a:stretch>
                  <a:fillRect l="-1132" t="-1829" r="-151" b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127640" y="353520"/>
              <a:ext cx="7776000" cy="5213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280" y="344160"/>
                <a:ext cx="7794720" cy="52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8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6850" y="930275"/>
            <a:ext cx="9779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The diagram below shows part of a function y = f(x)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47" y="2073275"/>
            <a:ext cx="8077200" cy="6575123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80480" y="1266480"/>
              <a:ext cx="18452520" cy="9189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120" y="1257120"/>
                <a:ext cx="18471240" cy="9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5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7450" y="959159"/>
            <a:ext cx="119634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  <a:latin typeface="urw-din"/>
              </a:rPr>
              <a:t>Fundamental Integration Formulas –</a:t>
            </a: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x</a:t>
            </a:r>
            <a:r>
              <a:rPr lang="en-IN" sz="3600" baseline="30000" dirty="0" err="1">
                <a:solidFill>
                  <a:srgbClr val="273239"/>
                </a:solidFill>
                <a:latin typeface="urw-din"/>
              </a:rPr>
              <a:t>n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dx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 = (x</a:t>
            </a:r>
            <a:r>
              <a:rPr lang="en-IN" sz="3600" baseline="30000" dirty="0">
                <a:solidFill>
                  <a:srgbClr val="273239"/>
                </a:solidFill>
                <a:latin typeface="urw-din"/>
              </a:rPr>
              <a:t>n+1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/(n+1))+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(1/x)dx = (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</a:t>
            </a:r>
            <a:r>
              <a:rPr lang="en-IN" sz="3600" baseline="-25000" dirty="0" err="1">
                <a:solidFill>
                  <a:srgbClr val="273239"/>
                </a:solidFill>
                <a:latin typeface="urw-din"/>
              </a:rPr>
              <a:t>e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|x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|)+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e</a:t>
            </a:r>
            <a:r>
              <a:rPr lang="en-IN" sz="3600" baseline="30000" dirty="0" err="1">
                <a:solidFill>
                  <a:srgbClr val="273239"/>
                </a:solidFill>
                <a:latin typeface="urw-din"/>
              </a:rPr>
              <a:t>x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dx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 = (e</a:t>
            </a:r>
            <a:r>
              <a:rPr lang="en-IN" sz="3600" baseline="30000" dirty="0">
                <a:solidFill>
                  <a:srgbClr val="273239"/>
                </a:solidFill>
                <a:latin typeface="urw-din"/>
              </a:rPr>
              <a:t>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a</a:t>
            </a:r>
            <a:r>
              <a:rPr lang="en-IN" sz="3600" baseline="30000" dirty="0" err="1">
                <a:solidFill>
                  <a:srgbClr val="273239"/>
                </a:solidFill>
                <a:latin typeface="urw-din"/>
              </a:rPr>
              <a:t>x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dx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 = 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((</a:t>
            </a:r>
            <a:r>
              <a:rPr lang="en-IN" sz="3600" dirty="0" err="1" smtClean="0">
                <a:solidFill>
                  <a:srgbClr val="273239"/>
                </a:solidFill>
                <a:latin typeface="urw-din"/>
              </a:rPr>
              <a:t>a</a:t>
            </a:r>
            <a:r>
              <a:rPr lang="en-IN" sz="3600" baseline="30000" dirty="0" err="1" smtClean="0">
                <a:solidFill>
                  <a:srgbClr val="273239"/>
                </a:solidFill>
                <a:latin typeface="urw-din"/>
              </a:rPr>
              <a:t>x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)/(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</a:t>
            </a:r>
            <a:r>
              <a:rPr lang="en-IN" sz="3600" baseline="-25000" dirty="0" err="1">
                <a:solidFill>
                  <a:srgbClr val="273239"/>
                </a:solidFill>
                <a:latin typeface="urw-din"/>
              </a:rPr>
              <a:t>e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a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))+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sin(x)dx = -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cos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cos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(x)dx = sin(x)+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sec</a:t>
            </a:r>
            <a:r>
              <a:rPr lang="en-IN" sz="3600" baseline="30000" dirty="0">
                <a:solidFill>
                  <a:srgbClr val="273239"/>
                </a:solidFill>
                <a:latin typeface="urw-din"/>
              </a:rPr>
              <a:t>2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(x)dx = tan(x)+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>
              <a:buFont typeface="+mj-lt"/>
              <a:buAutoNum type="arabicPeriod"/>
            </a:pPr>
            <a:endParaRPr lang="en-IN" sz="36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7650" y="998188"/>
            <a:ext cx="1005205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8.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cosec</a:t>
            </a:r>
            <a:r>
              <a:rPr lang="en-IN" sz="3600" baseline="30000" dirty="0">
                <a:solidFill>
                  <a:srgbClr val="273239"/>
                </a:solidFill>
                <a:latin typeface="urw-din"/>
              </a:rPr>
              <a:t>2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(x)dx = -cot(x)+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9.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sec(x)tan(x)dx = sec(x)+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10.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cosec(x)cot(x)dx = -cosec(x)+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11.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cot(x)dx = 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log|sin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(x)|+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12.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tan(x)dx = 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log|sec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(x)|+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13.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sec(x)dx = 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log|sec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(x)+tan(x)|+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C</a:t>
            </a:r>
          </a:p>
          <a:p>
            <a:pPr fontAlgn="base"/>
            <a:endParaRPr lang="en-IN" sz="3600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14.  ∫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cosec(x)dx = </a:t>
            </a:r>
            <a:r>
              <a:rPr lang="en-IN" sz="3600" dirty="0" err="1">
                <a:solidFill>
                  <a:srgbClr val="273239"/>
                </a:solidFill>
                <a:latin typeface="urw-din"/>
              </a:rPr>
              <a:t>log|cosec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(x)-cot(x)|+C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89250" y="1235075"/>
                <a:ext cx="10052050" cy="18400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/>
                <a:r>
                  <a:rPr lang="en-IN" sz="3600" b="1" dirty="0" smtClean="0">
                    <a:solidFill>
                      <a:srgbClr val="273239"/>
                    </a:solidFill>
                    <a:latin typeface="urw-din"/>
                  </a:rPr>
                  <a:t>Example. </a:t>
                </a:r>
                <a:r>
                  <a:rPr lang="en-IN" sz="3600" dirty="0" smtClean="0">
                    <a:solidFill>
                      <a:srgbClr val="273239"/>
                    </a:solidFill>
                    <a:latin typeface="urw-din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3600" dirty="0">
                    <a:solidFill>
                      <a:srgbClr val="273239"/>
                    </a:solidFill>
                    <a:latin typeface="urw-din"/>
                  </a:rPr>
                  <a:t>.</a:t>
                </a:r>
              </a:p>
              <a:p>
                <a:r>
                  <a:rPr lang="en-IN" sz="3600" dirty="0"/>
                  <a:t/>
                </a:r>
                <a:br>
                  <a:rPr lang="en-IN" sz="3600" dirty="0"/>
                </a:b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50" y="1235075"/>
                <a:ext cx="10052050" cy="1840056"/>
              </a:xfrm>
              <a:prstGeom prst="rect">
                <a:avLst/>
              </a:prstGeom>
              <a:blipFill rotWithShape="0">
                <a:blip r:embed="rId2"/>
                <a:stretch>
                  <a:fillRect l="-1880" t="-5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760880" y="2267640"/>
              <a:ext cx="1767600" cy="1046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1520" y="2258280"/>
                <a:ext cx="178632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7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17850" y="1387475"/>
                <a:ext cx="6746847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IN" sz="3600" b="1" dirty="0" smtClean="0">
                    <a:solidFill>
                      <a:srgbClr val="273239"/>
                    </a:solidFill>
                    <a:latin typeface="urw-din"/>
                  </a:rPr>
                  <a:t>Example. </a:t>
                </a:r>
                <a:r>
                  <a:rPr lang="en-IN" sz="3600" dirty="0" smtClean="0">
                    <a:solidFill>
                      <a:srgbClr val="273239"/>
                    </a:solidFill>
                    <a:latin typeface="urw-din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3600" dirty="0">
                    <a:solidFill>
                      <a:srgbClr val="273239"/>
                    </a:solidFill>
                    <a:latin typeface="urw-din"/>
                  </a:rPr>
                  <a:t>.</a:t>
                </a:r>
                <a:endParaRPr lang="en-IN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50" y="1387475"/>
                <a:ext cx="6746847" cy="1225272"/>
              </a:xfrm>
              <a:prstGeom prst="rect">
                <a:avLst/>
              </a:prstGeom>
              <a:blipFill rotWithShape="0">
                <a:blip r:embed="rId2"/>
                <a:stretch>
                  <a:fillRect l="-2710" r="-1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980400" y="868680"/>
              <a:ext cx="12061440" cy="5920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1040" y="859320"/>
                <a:ext cx="12080160" cy="59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9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89250" y="1006475"/>
                <a:ext cx="7370351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sz="3600" b="1" dirty="0" smtClean="0">
                    <a:solidFill>
                      <a:srgbClr val="273239"/>
                    </a:solidFill>
                    <a:latin typeface="urw-din"/>
                  </a:rPr>
                  <a:t>Example.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.</a:t>
                </a:r>
                <a:endParaRPr lang="en-US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50" y="1006475"/>
                <a:ext cx="7370351" cy="1225272"/>
              </a:xfrm>
              <a:prstGeom prst="rect">
                <a:avLst/>
              </a:prstGeom>
              <a:blipFill rotWithShape="0">
                <a:blip r:embed="rId2"/>
                <a:stretch>
                  <a:fillRect l="-2564" r="-1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436880" y="441720"/>
              <a:ext cx="11604960" cy="4653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7520" y="432360"/>
                <a:ext cx="11623680" cy="46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2299" y="2149475"/>
                <a:ext cx="7606490" cy="872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IN" sz="3600" b="1" dirty="0">
                    <a:solidFill>
                      <a:srgbClr val="273239"/>
                    </a:solidFill>
                    <a:latin typeface="urw-din"/>
                  </a:rPr>
                  <a:t>Example </a:t>
                </a:r>
                <a:r>
                  <a:rPr lang="en-IN" sz="3600" b="1" dirty="0" smtClean="0">
                    <a:solidFill>
                      <a:srgbClr val="273239"/>
                    </a:solidFill>
                    <a:latin typeface="urw-din"/>
                  </a:rPr>
                  <a:t>.</a:t>
                </a:r>
                <a:r>
                  <a:rPr lang="en-IN" sz="3600" dirty="0">
                    <a:solidFill>
                      <a:srgbClr val="273239"/>
                    </a:solidFill>
                    <a:latin typeface="urw-din"/>
                  </a:rPr>
                  <a:t>Evaluate the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299" y="2149475"/>
                <a:ext cx="7606490" cy="872226"/>
              </a:xfrm>
              <a:prstGeom prst="rect">
                <a:avLst/>
              </a:prstGeom>
              <a:blipFill>
                <a:blip r:embed="rId2"/>
                <a:stretch>
                  <a:fillRect l="-2404" t="-2098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17850" y="379849"/>
            <a:ext cx="5395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Integration by substitution </a:t>
            </a:r>
            <a:endParaRPr lang="en-IN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039080" y="736200"/>
              <a:ext cx="12960000" cy="6052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9720" y="726840"/>
                <a:ext cx="12978720" cy="60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7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6850" y="1006475"/>
            <a:ext cx="871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  <a:latin typeface="urw-din"/>
              </a:rPr>
              <a:t>Example 2.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Evaluate the 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∫ sin</a:t>
            </a:r>
            <a:r>
              <a:rPr lang="en-IN" sz="3600" baseline="30000" dirty="0" smtClean="0">
                <a:solidFill>
                  <a:srgbClr val="273239"/>
                </a:solidFill>
                <a:latin typeface="urw-din"/>
              </a:rPr>
              <a:t>2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(x) </a:t>
            </a:r>
            <a:r>
              <a:rPr lang="en-IN" sz="3600" dirty="0" err="1" smtClean="0">
                <a:solidFill>
                  <a:srgbClr val="273239"/>
                </a:solidFill>
                <a:latin typeface="urw-din"/>
              </a:rPr>
              <a:t>cos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(x)dx</a:t>
            </a:r>
            <a:endParaRPr lang="en-IN" sz="36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067440" y="29451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8080" y="2935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788880" y="1884960"/>
              <a:ext cx="6288480" cy="4903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9520" y="1875600"/>
                <a:ext cx="6307200" cy="49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3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450" y="1082675"/>
            <a:ext cx="1005205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Integration by Parts </a:t>
            </a:r>
            <a:r>
              <a:rPr lang="en-US" sz="3600" b="1" dirty="0" smtClean="0"/>
              <a:t>:</a:t>
            </a:r>
          </a:p>
          <a:p>
            <a:pPr lvl="0"/>
            <a:r>
              <a:rPr lang="en-US" sz="3600" b="1" dirty="0" smtClean="0">
                <a:solidFill>
                  <a:srgbClr val="273239"/>
                </a:solidFill>
                <a:latin typeface="urw-din"/>
              </a:rPr>
              <a:t>Theorem </a:t>
            </a:r>
            <a:r>
              <a:rPr lang="en-US" sz="3600" b="1" dirty="0">
                <a:solidFill>
                  <a:srgbClr val="273239"/>
                </a:solidFill>
                <a:latin typeface="urw-din"/>
              </a:rPr>
              <a:t>: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If u and v are two functions of x, then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 lvl="0"/>
            <a:r>
              <a:rPr lang="en-US" sz="36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∫</a:t>
            </a:r>
            <a:r>
              <a:rPr lang="en-US" sz="3600" dirty="0">
                <a:solidFill>
                  <a:srgbClr val="273239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273239"/>
                </a:solidFill>
                <a:latin typeface="Consolas" panose="020B0609020204030204" pitchFamily="49" charset="0"/>
              </a:rPr>
              <a:t>uv</a:t>
            </a:r>
            <a:r>
              <a:rPr lang="en-US" sz="3600" dirty="0">
                <a:solidFill>
                  <a:srgbClr val="273239"/>
                </a:solidFill>
                <a:latin typeface="Consolas" panose="020B0609020204030204" pitchFamily="49" charset="0"/>
              </a:rPr>
              <a:t>)dx = u(∫</a:t>
            </a:r>
            <a:r>
              <a:rPr lang="en-US" sz="3600" dirty="0" err="1">
                <a:solidFill>
                  <a:srgbClr val="273239"/>
                </a:solidFill>
                <a:latin typeface="Consolas" panose="020B0609020204030204" pitchFamily="49" charset="0"/>
              </a:rPr>
              <a:t>vdx</a:t>
            </a:r>
            <a:r>
              <a:rPr lang="en-US" sz="3600" dirty="0">
                <a:solidFill>
                  <a:srgbClr val="273239"/>
                </a:solidFill>
                <a:latin typeface="Consolas" panose="020B0609020204030204" pitchFamily="49" charset="0"/>
              </a:rPr>
              <a:t>)-∫(u'∫</a:t>
            </a:r>
            <a:r>
              <a:rPr lang="en-US" sz="3600" dirty="0" err="1">
                <a:solidFill>
                  <a:srgbClr val="273239"/>
                </a:solidFill>
                <a:latin typeface="Consolas" panose="020B0609020204030204" pitchFamily="49" charset="0"/>
              </a:rPr>
              <a:t>vdx</a:t>
            </a:r>
            <a:r>
              <a:rPr lang="en-US" sz="3600" dirty="0">
                <a:solidFill>
                  <a:srgbClr val="273239"/>
                </a:solidFill>
                <a:latin typeface="Consolas" panose="020B0609020204030204" pitchFamily="49" charset="0"/>
              </a:rPr>
              <a:t>)dx</a:t>
            </a:r>
            <a:r>
              <a:rPr lang="en-US" sz="4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pPr fontAlgn="base"/>
            <a:endParaRPr lang="en-US" sz="3600" dirty="0" smtClean="0"/>
          </a:p>
          <a:p>
            <a:pPr fontAlgn="base"/>
            <a:r>
              <a:rPr lang="en-US" sz="3600" dirty="0" smtClean="0"/>
              <a:t>where </a:t>
            </a:r>
            <a:r>
              <a:rPr lang="en-US" sz="3600" dirty="0"/>
              <a:t>u is a first function of x and v is the second function of x</a:t>
            </a:r>
          </a:p>
          <a:p>
            <a:endParaRPr lang="en-IN" sz="36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78680" y="706680"/>
              <a:ext cx="17215920" cy="852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9320" y="697320"/>
                <a:ext cx="17234640" cy="85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5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2050" y="1006475"/>
            <a:ext cx="7390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273239"/>
                </a:solidFill>
                <a:latin typeface="urw-din"/>
              </a:rPr>
              <a:t>Example </a:t>
            </a:r>
            <a:r>
              <a:rPr lang="en-IN" sz="3600" b="1" dirty="0" smtClean="0">
                <a:solidFill>
                  <a:srgbClr val="273239"/>
                </a:solidFill>
                <a:latin typeface="urw-din"/>
              </a:rPr>
              <a:t>.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Evaluate the ∫</a:t>
            </a:r>
            <a:r>
              <a:rPr lang="en-IN" sz="3600" dirty="0" smtClean="0">
                <a:solidFill>
                  <a:srgbClr val="273239"/>
                </a:solidFill>
                <a:latin typeface="urw-din"/>
              </a:rPr>
              <a:t>x sin(3x)dx</a:t>
            </a:r>
            <a:endParaRPr lang="en-IN" sz="36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36680" y="795240"/>
              <a:ext cx="13828680" cy="608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7320" y="785880"/>
                <a:ext cx="13847400" cy="61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2050" y="1692275"/>
                <a:ext cx="5204951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sz="3600" b="1" dirty="0">
                    <a:solidFill>
                      <a:srgbClr val="273239"/>
                    </a:solidFill>
                    <a:latin typeface="urw-din"/>
                  </a:rPr>
                  <a:t>Example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+1)(</m:t>
                                </m:r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50" y="1692275"/>
                <a:ext cx="5204951" cy="1225272"/>
              </a:xfrm>
              <a:prstGeom prst="rect">
                <a:avLst/>
              </a:prstGeom>
              <a:blipFill>
                <a:blip r:embed="rId2"/>
                <a:stretch>
                  <a:fillRect l="-3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7850" y="379849"/>
            <a:ext cx="5934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Integration by </a:t>
            </a:r>
            <a:r>
              <a:rPr lang="en-IN" sz="3600" b="1" dirty="0" smtClean="0"/>
              <a:t>partial fraction </a:t>
            </a:r>
            <a:endParaRPr lang="en-IN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85720" y="1737720"/>
              <a:ext cx="17245080" cy="8320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360" y="1728360"/>
                <a:ext cx="17263800" cy="83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5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5450" y="1006475"/>
                <a:ext cx="6081793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sz="3600" b="1" dirty="0">
                    <a:solidFill>
                      <a:srgbClr val="273239"/>
                    </a:solidFill>
                    <a:latin typeface="urw-din"/>
                  </a:rPr>
                  <a:t>Example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d>
                              <m:d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)(3+4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450" y="1006475"/>
                <a:ext cx="6081793" cy="1225272"/>
              </a:xfrm>
              <a:prstGeom prst="rect">
                <a:avLst/>
              </a:prstGeom>
              <a:blipFill rotWithShape="0">
                <a:blip r:embed="rId2"/>
                <a:stretch>
                  <a:fillRect l="-30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861160" y="500760"/>
              <a:ext cx="10529640" cy="7510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1800" y="491400"/>
                <a:ext cx="10548360" cy="75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9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79650" y="1387475"/>
                <a:ext cx="16459200" cy="5899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 smtClean="0"/>
                  <a:t>Definite Integral</a:t>
                </a:r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We need </a:t>
                </a:r>
                <a:r>
                  <a:rPr lang="en-US" sz="3600" dirty="0"/>
                  <a:t>the </a:t>
                </a:r>
                <a:r>
                  <a:rPr lang="en-US" sz="3600" dirty="0" smtClean="0"/>
                  <a:t>definite </a:t>
                </a:r>
                <a:r>
                  <a:rPr lang="en-US" sz="3600" dirty="0"/>
                  <a:t>integral of the function f(x) with respect to x from a to b to </a:t>
                </a:r>
                <a:r>
                  <a:rPr lang="en-US" sz="3600" dirty="0" smtClean="0"/>
                  <a:t>be</a:t>
                </a:r>
              </a:p>
              <a:p>
                <a:endParaRPr lang="en-IN" sz="3600" i="1" dirty="0" smtClean="0">
                  <a:latin typeface="Cambria Math" panose="02040503050406030204" pitchFamily="18" charset="0"/>
                </a:endParaRPr>
              </a:p>
              <a:p>
                <a:r>
                  <a:rPr lang="en-IN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3600" i="1" dirty="0" smtClean="0">
                    <a:latin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sz="3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IN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3600" dirty="0" smtClean="0"/>
                  <a:t>)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where F(x) is the anti-derivative of f(x). </a:t>
                </a:r>
                <a:endParaRPr lang="en-US" sz="3600" dirty="0" smtClean="0"/>
              </a:p>
              <a:p>
                <a:r>
                  <a:rPr lang="en-US" sz="3600" dirty="0" smtClean="0"/>
                  <a:t>We </a:t>
                </a:r>
                <a:r>
                  <a:rPr lang="en-US" sz="3600" dirty="0"/>
                  <a:t>call a and b the lower and upper limits of integration respectively. </a:t>
                </a:r>
                <a:endParaRPr lang="en-US" sz="3600" dirty="0" smtClean="0"/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The </a:t>
                </a:r>
                <a:r>
                  <a:rPr lang="en-US" sz="3600" dirty="0"/>
                  <a:t>function being integrated, f(x), is called the integrand.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50" y="1387475"/>
                <a:ext cx="16459200" cy="5899692"/>
              </a:xfrm>
              <a:prstGeom prst="rect">
                <a:avLst/>
              </a:prstGeom>
              <a:blipFill>
                <a:blip r:embed="rId2"/>
                <a:stretch>
                  <a:fillRect l="-1148" t="-1655" b="-3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918680" y="500760"/>
              <a:ext cx="10588680" cy="4241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9320" y="491400"/>
                <a:ext cx="10607400" cy="42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6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08250" y="1082675"/>
                <a:ext cx="10052050" cy="1395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3600" b="1" dirty="0" smtClean="0"/>
                  <a:t>Example </a:t>
                </a:r>
                <a:r>
                  <a:rPr lang="en-IN" sz="3600" dirty="0"/>
                  <a:t>Calculate the </a:t>
                </a:r>
                <a:r>
                  <a:rPr lang="en-IN" sz="3600" dirty="0" smtClean="0"/>
                  <a:t>definite integral </a:t>
                </a:r>
              </a:p>
              <a:p>
                <a:r>
                  <a:rPr lang="en-IN" sz="3600" dirty="0" smtClean="0"/>
                  <a:t>(</a:t>
                </a:r>
                <a:r>
                  <a:rPr lang="en-IN" sz="3600" dirty="0" err="1" smtClean="0"/>
                  <a:t>i</a:t>
                </a:r>
                <a:r>
                  <a:rPr lang="en-IN" sz="36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3600" dirty="0" smtClean="0"/>
                  <a:t>                (ii)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1082675"/>
                <a:ext cx="10052050" cy="1395254"/>
              </a:xfrm>
              <a:prstGeom prst="rect">
                <a:avLst/>
              </a:prstGeom>
              <a:blipFill rotWithShape="0">
                <a:blip r:embed="rId2"/>
                <a:stretch>
                  <a:fillRect l="-1819" t="-7018" b="-10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24075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225240" y="1649160"/>
              <a:ext cx="16199280" cy="6921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5880" y="1639800"/>
                <a:ext cx="16218000" cy="69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8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08250" y="1082675"/>
                <a:ext cx="10052050" cy="1395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3600" b="1" dirty="0" smtClean="0"/>
                  <a:t>Example </a:t>
                </a:r>
                <a:r>
                  <a:rPr lang="en-IN" sz="3600" dirty="0"/>
                  <a:t>Calculate the </a:t>
                </a:r>
                <a:r>
                  <a:rPr lang="en-IN" sz="3600" dirty="0" smtClean="0"/>
                  <a:t>definite integral </a:t>
                </a:r>
              </a:p>
              <a:p>
                <a:r>
                  <a:rPr lang="en-IN" sz="3600" dirty="0" smtClean="0"/>
                  <a:t>(</a:t>
                </a:r>
                <a:r>
                  <a:rPr lang="en-IN" sz="3600" dirty="0" err="1" smtClean="0"/>
                  <a:t>i</a:t>
                </a:r>
                <a:r>
                  <a:rPr lang="en-IN" sz="36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3600" dirty="0" smtClean="0"/>
                  <a:t>                (ii)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1082675"/>
                <a:ext cx="10052050" cy="1395254"/>
              </a:xfrm>
              <a:prstGeom prst="rect">
                <a:avLst/>
              </a:prstGeom>
              <a:blipFill rotWithShape="0">
                <a:blip r:embed="rId2"/>
                <a:stretch>
                  <a:fillRect l="-1819" t="-7018" b="-1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24075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797920" y="456480"/>
              <a:ext cx="17186400" cy="8600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560" y="447120"/>
                <a:ext cx="17205120" cy="86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03850" y="2282058"/>
                <a:ext cx="5467779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1.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0" y="2282058"/>
                <a:ext cx="5467779" cy="866456"/>
              </a:xfrm>
              <a:prstGeom prst="rect">
                <a:avLst/>
              </a:prstGeom>
              <a:blipFill rotWithShape="0">
                <a:blip r:embed="rId2"/>
                <a:stretch>
                  <a:fillRect l="-3344" b="-17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89250" y="123507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PROPERTIES OF DEFINITE INTEGRAL</a:t>
            </a:r>
            <a:endParaRPr lang="en-IN" sz="4000" b="1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71480" y="3735227"/>
                <a:ext cx="5934253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2.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80" y="3735227"/>
                <a:ext cx="5934253" cy="866456"/>
              </a:xfrm>
              <a:prstGeom prst="rect">
                <a:avLst/>
              </a:prstGeom>
              <a:blipFill rotWithShape="0">
                <a:blip r:embed="rId3"/>
                <a:stretch>
                  <a:fillRect l="-3080" b="-17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1480" y="5156185"/>
                <a:ext cx="9404970" cy="866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3600" b="1" dirty="0" smtClean="0"/>
                  <a:t>3.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80" y="5156185"/>
                <a:ext cx="9404970" cy="866456"/>
              </a:xfrm>
              <a:prstGeom prst="rect">
                <a:avLst/>
              </a:prstGeom>
              <a:blipFill rotWithShape="0">
                <a:blip r:embed="rId4"/>
                <a:stretch>
                  <a:fillRect l="-1944" b="-17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1480" y="6577143"/>
                <a:ext cx="6966587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4.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80" y="6577143"/>
                <a:ext cx="6966587" cy="866456"/>
              </a:xfrm>
              <a:prstGeom prst="rect">
                <a:avLst/>
              </a:prstGeom>
              <a:blipFill rotWithShape="0">
                <a:blip r:embed="rId5"/>
                <a:stretch>
                  <a:fillRect l="-2625" b="-17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91483" y="8239064"/>
                <a:ext cx="6250044" cy="796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5.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3600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36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83" y="8239064"/>
                <a:ext cx="6250044" cy="796693"/>
              </a:xfrm>
              <a:prstGeom prst="rect">
                <a:avLst/>
              </a:prstGeom>
              <a:blipFill rotWithShape="0">
                <a:blip r:embed="rId6"/>
                <a:stretch>
                  <a:fillRect l="-3024" t="-230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328200" y="6921000"/>
              <a:ext cx="9072000" cy="24447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8840" y="6911640"/>
                <a:ext cx="9090720" cy="24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3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98850" y="1006475"/>
                <a:ext cx="10598222" cy="1691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 smtClean="0"/>
                  <a:t>6.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4000" b="1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4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nary>
                                <m:naryPr>
                                  <m:limLoc m:val="undOvr"/>
                                  <m:grow m:val="on"/>
                                  <m:ctrlP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  <m:e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  <m:r>
                                <a:rPr lang="en-US" sz="4000" b="1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40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𝒆𝒗𝒆𝒏</m:t>
                              </m:r>
                            </m:e>
                          </m:mr>
                          <m:mr>
                            <m:e>
                              <m:r>
                                <a:rPr lang="en-IN" sz="40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4000" b="1" i="0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IN" sz="40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4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1" i="1">
                                  <a:latin typeface="Cambria Math" panose="02040503050406030204" pitchFamily="18" charset="0"/>
                                </a:rPr>
                                <m:t>𝒐𝒅𝒅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50" y="1006475"/>
                <a:ext cx="10598222" cy="1691104"/>
              </a:xfrm>
              <a:prstGeom prst="rect">
                <a:avLst/>
              </a:prstGeom>
              <a:blipFill rotWithShape="0">
                <a:blip r:embed="rId2"/>
                <a:stretch>
                  <a:fillRect l="-2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60905" y="3292475"/>
                <a:ext cx="12489766" cy="1691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 smtClean="0"/>
                  <a:t>7.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4000" b="1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40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IN" sz="4000" b="1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nary>
                                    <m:naryPr>
                                      <m:limLoc m:val="undOvr"/>
                                      <m:grow m:val="on"/>
                                      <m:ctrlPr>
                                        <a:rPr lang="en-IN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sz="40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IN" sz="40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  <m:e>
                                      <m:r>
                                        <a:rPr lang="en-IN" sz="40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IN" sz="4000" b="1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IN" sz="4000" b="1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IN" sz="4000" b="1" i="1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  <m:r>
                                    <a:rPr lang="en-US" sz="4000" b="1" i="0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4000" b="1" i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IN" sz="4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05" y="3292475"/>
                <a:ext cx="12489766" cy="1691104"/>
              </a:xfrm>
              <a:prstGeom prst="rect">
                <a:avLst/>
              </a:prstGeom>
              <a:blipFill rotWithShape="0">
                <a:blip r:embed="rId3"/>
                <a:stretch>
                  <a:fillRect l="-1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18036360" y="395478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24480" y="394290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/>
              <p14:cNvContentPartPr/>
              <p14:nvPr/>
            </p14:nvContentPartPr>
            <p14:xfrm>
              <a:off x="8412480" y="701802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00600" y="700614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Ink 4"/>
              <p14:cNvContentPartPr/>
              <p14:nvPr/>
            </p14:nvContentPartPr>
            <p14:xfrm>
              <a:off x="1708200" y="1177920"/>
              <a:ext cx="16567560" cy="7230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98840" y="1168560"/>
                <a:ext cx="16586280" cy="72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4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13050" y="1158875"/>
                <a:ext cx="4172296" cy="844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Example: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360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50" y="1158875"/>
                <a:ext cx="4172296" cy="844718"/>
              </a:xfrm>
              <a:prstGeom prst="rect">
                <a:avLst/>
              </a:prstGeom>
              <a:blipFill rotWithShape="0">
                <a:blip r:embed="rId2"/>
                <a:stretch>
                  <a:fillRect l="-4380" b="-17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201080" y="1634400"/>
              <a:ext cx="884160" cy="1252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1720" y="1625040"/>
                <a:ext cx="902880" cy="12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94050" y="930275"/>
                <a:ext cx="5026120" cy="1427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Example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lin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36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IN" sz="3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sz="36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IN" sz="3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50" y="930275"/>
                <a:ext cx="5026120" cy="1427635"/>
              </a:xfrm>
              <a:prstGeom prst="rect">
                <a:avLst/>
              </a:prstGeom>
              <a:blipFill rotWithShape="0">
                <a:blip r:embed="rId2"/>
                <a:stretch>
                  <a:fillRect l="-3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270680" y="1354680"/>
              <a:ext cx="12900600" cy="770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1320" y="1345320"/>
                <a:ext cx="12919320" cy="77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22650" y="1082675"/>
                <a:ext cx="4880182" cy="129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/>
                  <a:t>Example: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IN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3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50" y="1082675"/>
                <a:ext cx="4880182" cy="1292854"/>
              </a:xfrm>
              <a:prstGeom prst="rect">
                <a:avLst/>
              </a:prstGeom>
              <a:blipFill rotWithShape="0">
                <a:blip r:embed="rId2"/>
                <a:stretch>
                  <a:fillRect l="-3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08680" y="397440"/>
              <a:ext cx="14329080" cy="9174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9320" y="388080"/>
                <a:ext cx="14347800" cy="9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5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AutoShape 2" descr="\int_{0}^{2\Pi} |x sinx|dx = k \Pi,"/>
          <p:cNvSpPr>
            <a:spLocks noChangeAspect="1" noChangeArrowheads="1"/>
          </p:cNvSpPr>
          <p:nvPr/>
        </p:nvSpPr>
        <p:spPr bwMode="auto">
          <a:xfrm>
            <a:off x="171450" y="-539750"/>
            <a:ext cx="22288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0300" y="1006475"/>
                <a:ext cx="18243550" cy="583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 dirty="0">
                    <a:solidFill>
                      <a:srgbClr val="273239"/>
                    </a:solidFill>
                    <a:latin typeface="sofia-pro"/>
                  </a:rPr>
                  <a:t>GATE-CS-2014-(Set-3) </a:t>
                </a:r>
                <a:endParaRPr lang="en-US" sz="3600" b="1" dirty="0" smtClean="0">
                  <a:solidFill>
                    <a:srgbClr val="273239"/>
                  </a:solidFill>
                  <a:latin typeface="sofia-pr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If 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IN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   then the value of k is equal to __________.</a:t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(A)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 2</a:t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(B)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 3</a:t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(C)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 4</a:t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(D)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 5</a:t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endParaRPr lang="en-US" sz="3600" dirty="0" smtClean="0">
                  <a:solidFill>
                    <a:srgbClr val="273239"/>
                  </a:solidFill>
                  <a:latin typeface="var(--font-din)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Answer: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r>
                  <a:rPr lang="en-US" sz="3600" b="1" dirty="0" smtClean="0">
                    <a:solidFill>
                      <a:srgbClr val="273239"/>
                    </a:solidFill>
                    <a:latin typeface="var(--font-din)"/>
                  </a:rPr>
                  <a:t>(C)</a:t>
                </a:r>
                <a:endParaRPr lang="en-US" sz="3600" dirty="0">
                  <a:solidFill>
                    <a:srgbClr val="273239"/>
                  </a:solidFill>
                  <a:latin typeface="var(--font-din)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1006475"/>
                <a:ext cx="18243550" cy="5830699"/>
              </a:xfrm>
              <a:prstGeom prst="rect">
                <a:avLst/>
              </a:prstGeom>
              <a:blipFill rotWithShape="0">
                <a:blip r:embed="rId2"/>
                <a:stretch>
                  <a:fillRect l="-1036" t="-1567" b="-2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391440" y="221040"/>
              <a:ext cx="11192400" cy="8261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080" y="211680"/>
                <a:ext cx="11211120" cy="82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27450" y="930275"/>
                <a:ext cx="11389272" cy="483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/>
                  <a:t>At the point (a, b)</a:t>
                </a:r>
              </a:p>
              <a:p>
                <a:r>
                  <a:rPr lang="en-US" sz="3600" dirty="0" smtClean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600" dirty="0" smtClean="0"/>
                  <a:t> = 0</a:t>
                </a:r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Case-1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36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600" dirty="0" smtClean="0"/>
                  <a:t>, then </a:t>
                </a:r>
                <a:r>
                  <a:rPr lang="en-US" sz="3600" dirty="0"/>
                  <a:t>the point (a, b) is a local </a:t>
                </a:r>
                <a:r>
                  <a:rPr lang="en-US" sz="3600" dirty="0" smtClean="0"/>
                  <a:t>maximum</a:t>
                </a:r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Case-2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600" dirty="0"/>
                  <a:t>, then </a:t>
                </a:r>
                <a:r>
                  <a:rPr lang="en-US" sz="3600" dirty="0"/>
                  <a:t>the point (a, b) is a local </a:t>
                </a:r>
                <a:r>
                  <a:rPr lang="en-US" sz="3600" dirty="0" smtClean="0"/>
                  <a:t>minimum</a:t>
                </a:r>
                <a:endParaRPr lang="en-US" sz="3600" dirty="0"/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50" y="930275"/>
                <a:ext cx="11389272" cy="4834272"/>
              </a:xfrm>
              <a:prstGeom prst="rect">
                <a:avLst/>
              </a:prstGeom>
              <a:blipFill rotWithShape="0">
                <a:blip r:embed="rId2"/>
                <a:stretch>
                  <a:fillRect l="-1605" t="-2018" r="-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78120" y="1855440"/>
              <a:ext cx="13681440" cy="8055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760" y="1846080"/>
                <a:ext cx="13700160" cy="80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7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83930" y="1006475"/>
                <a:ext cx="7201520" cy="4558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222222"/>
                    </a:solidFill>
                  </a:rPr>
                  <a:t>GATE CSE 2015 Set </a:t>
                </a:r>
                <a:r>
                  <a:rPr lang="en-US" sz="3600" b="1" dirty="0" smtClean="0">
                    <a:solidFill>
                      <a:srgbClr val="222222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lin"/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6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lin"/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36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b="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IN" sz="3600" b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3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3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3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36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pPr algn="ctr"/>
                <a:endParaRPr lang="en-US" sz="3600" dirty="0">
                  <a:solidFill>
                    <a:srgbClr val="222222"/>
                  </a:solidFill>
                </a:endParaRPr>
              </a:p>
              <a:p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r>
                  <a:rPr lang="en-US" sz="3600" dirty="0" smtClean="0">
                    <a:solidFill>
                      <a:srgbClr val="222222"/>
                    </a:solidFill>
                  </a:rPr>
                  <a:t>Answer:(-1)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30" y="1006475"/>
                <a:ext cx="7201520" cy="4558236"/>
              </a:xfrm>
              <a:prstGeom prst="rect">
                <a:avLst/>
              </a:prstGeom>
              <a:blipFill rotWithShape="0">
                <a:blip r:embed="rId2"/>
                <a:stretch>
                  <a:fillRect l="-2540" t="-2005" b="-4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063240" y="3121920"/>
              <a:ext cx="12399840" cy="5021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880" y="3112560"/>
                <a:ext cx="1241856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7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79650" y="625475"/>
                <a:ext cx="10052050" cy="6241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2222"/>
                    </a:solidFill>
                  </a:rPr>
                  <a:t>GATE CSE 2001</a:t>
                </a:r>
              </a:p>
              <a:p>
                <a:pPr algn="ctr"/>
                <a:endParaRPr lang="en-US" sz="3600" b="1" dirty="0">
                  <a:solidFill>
                    <a:srgbClr val="222222"/>
                  </a:solidFill>
                </a:endParaRPr>
              </a:p>
              <a:p>
                <a:r>
                  <a:rPr lang="en-US" sz="3600" dirty="0">
                    <a:solidFill>
                      <a:srgbClr val="222222"/>
                    </a:solidFill>
                  </a:rPr>
                  <a:t>The value of the integral is </a:t>
                </a:r>
                <a:r>
                  <a:rPr lang="en-US" sz="3600" dirty="0" smtClean="0">
                    <a:solidFill>
                      <a:srgbClr val="222222"/>
                    </a:solidFill>
                  </a:rPr>
                  <a:t>I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sz="3600" b="0" i="0" dirty="0" smtClean="0">
                  <a:solidFill>
                    <a:srgbClr val="222222"/>
                  </a:solidFill>
                  <a:effectLst/>
                </a:endParaRP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3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3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>
                  <a:solidFill>
                    <a:srgbClr val="222222"/>
                  </a:solidFill>
                </a:endParaRPr>
              </a:p>
              <a:p>
                <a:pPr marL="742950" indent="-742950">
                  <a:buAutoNum type="alphaLcParenBoth"/>
                </a:pPr>
                <a:endParaRPr lang="en-US" sz="3600" dirty="0">
                  <a:solidFill>
                    <a:srgbClr val="222222"/>
                  </a:solidFill>
                </a:endParaRPr>
              </a:p>
              <a:p>
                <a:r>
                  <a:rPr lang="en-US" sz="3600" dirty="0" smtClean="0">
                    <a:solidFill>
                      <a:srgbClr val="222222"/>
                    </a:solidFill>
                  </a:rPr>
                  <a:t>Answer: (a)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50" y="625475"/>
                <a:ext cx="10052050" cy="6241645"/>
              </a:xfrm>
              <a:prstGeom prst="rect">
                <a:avLst/>
              </a:prstGeom>
              <a:blipFill rotWithShape="0">
                <a:blip r:embed="rId2"/>
                <a:stretch>
                  <a:fillRect l="-1880" t="-1564" b="-2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349517" y="51821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02680" y="1458000"/>
              <a:ext cx="15360120" cy="6582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320" y="1448640"/>
                <a:ext cx="15378840" cy="66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1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AutoShape 2" descr=" \int_{0}^{\pi/2} \frac{\cos x + i\sin x}{\cos x - i\sin x} dx "/>
          <p:cNvSpPr>
            <a:spLocks noChangeAspect="1" noChangeArrowheads="1"/>
          </p:cNvSpPr>
          <p:nvPr/>
        </p:nvSpPr>
        <p:spPr bwMode="auto">
          <a:xfrm>
            <a:off x="3687763" y="-196850"/>
            <a:ext cx="18859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93850" y="854075"/>
                <a:ext cx="18288000" cy="5252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 dirty="0">
                    <a:solidFill>
                      <a:srgbClr val="273239"/>
                    </a:solidFill>
                    <a:latin typeface="sofia-pro"/>
                  </a:rPr>
                  <a:t>GATE CS 2011 | Question </a:t>
                </a:r>
                <a:r>
                  <a:rPr lang="en-US" sz="3600" b="1" dirty="0" smtClean="0">
                    <a:solidFill>
                      <a:srgbClr val="273239"/>
                    </a:solidFill>
                    <a:latin typeface="sofia-pro"/>
                  </a:rPr>
                  <a:t>31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 dirty="0">
                  <a:solidFill>
                    <a:srgbClr val="273239"/>
                  </a:solidFill>
                  <a:latin typeface="sofia-pr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Given </a:t>
                </a:r>
                <a:r>
                  <a:rPr lang="en-US" sz="3600" dirty="0" err="1">
                    <a:solidFill>
                      <a:srgbClr val="273239"/>
                    </a:solidFill>
                    <a:latin typeface="var(--font-din)"/>
                  </a:rPr>
                  <a:t>i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=√-1, what will be the evaluation of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the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 sz="3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  ?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(A)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0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(B)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2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(C)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-</a:t>
                </a:r>
                <a:r>
                  <a:rPr lang="en-US" sz="3600" dirty="0" err="1">
                    <a:solidFill>
                      <a:srgbClr val="273239"/>
                    </a:solidFill>
                    <a:latin typeface="var(--font-din)"/>
                  </a:rPr>
                  <a:t>i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(D)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I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dirty="0">
                  <a:solidFill>
                    <a:srgbClr val="273239"/>
                  </a:solidFill>
                  <a:latin typeface="var(--font-din)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854075"/>
                <a:ext cx="18288000" cy="525214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472760" y="250200"/>
              <a:ext cx="18172800" cy="9557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3400" y="240840"/>
                <a:ext cx="18191520" cy="95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sng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4850" y="1158875"/>
            <a:ext cx="1005205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273239"/>
                </a:solidFill>
                <a:latin typeface="sofia-pro"/>
              </a:rPr>
              <a:t>GATE-CS-2009 | Question 25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  <a:latin typeface="sofia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273239"/>
                </a:solidFill>
                <a:latin typeface="var(--font-din)"/>
              </a:rPr>
              <a:t>                                                             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is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equivalent to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0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1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</a:t>
            </a:r>
            <a:r>
              <a:rPr lang="en-US" sz="3600" dirty="0" err="1">
                <a:solidFill>
                  <a:srgbClr val="273239"/>
                </a:solidFill>
                <a:latin typeface="var(--font-din)"/>
              </a:rPr>
              <a:t>ln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 2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1/2 </a:t>
            </a:r>
            <a:r>
              <a:rPr lang="en-US" sz="3600" dirty="0" err="1">
                <a:solidFill>
                  <a:srgbClr val="273239"/>
                </a:solidFill>
                <a:latin typeface="var(--font-din)"/>
              </a:rPr>
              <a:t>ln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 </a:t>
            </a:r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  <a:latin typeface="var(--font-din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Answer (D)</a:t>
            </a:r>
            <a:endParaRPr lang="en-US" sz="3600" dirty="0">
              <a:solidFill>
                <a:srgbClr val="273239"/>
              </a:solidFill>
              <a:latin typeface="var(--font-din)"/>
            </a:endParaRPr>
          </a:p>
        </p:txBody>
      </p:sp>
      <p:pic>
        <p:nvPicPr>
          <p:cNvPr id="5" name="Picture 2" descr="CSE_2009_2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05" y="1920875"/>
            <a:ext cx="534579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16994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855440" y="456480"/>
              <a:ext cx="17362800" cy="8202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6080" y="447120"/>
                <a:ext cx="17381520" cy="82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5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AutoShape 2" descr="\int_{0}^{\pi} x^2 cosx dx"/>
          <p:cNvSpPr>
            <a:spLocks noChangeAspect="1" noChangeArrowheads="1"/>
          </p:cNvSpPr>
          <p:nvPr/>
        </p:nvSpPr>
        <p:spPr bwMode="auto">
          <a:xfrm>
            <a:off x="42863" y="-790575"/>
            <a:ext cx="1333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3" descr="-2 \pi"/>
          <p:cNvSpPr>
            <a:spLocks noChangeAspect="1" noChangeArrowheads="1"/>
          </p:cNvSpPr>
          <p:nvPr/>
        </p:nvSpPr>
        <p:spPr bwMode="auto">
          <a:xfrm>
            <a:off x="246063" y="-50165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\pi"/>
          <p:cNvSpPr>
            <a:spLocks noChangeAspect="1" noChangeArrowheads="1"/>
          </p:cNvSpPr>
          <p:nvPr/>
        </p:nvSpPr>
        <p:spPr bwMode="auto">
          <a:xfrm>
            <a:off x="246063" y="-319088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-\pi"/>
          <p:cNvSpPr>
            <a:spLocks noChangeAspect="1" noChangeArrowheads="1"/>
          </p:cNvSpPr>
          <p:nvPr/>
        </p:nvSpPr>
        <p:spPr bwMode="auto">
          <a:xfrm>
            <a:off x="254000" y="-136525"/>
            <a:ext cx="3238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2\pi"/>
          <p:cNvSpPr>
            <a:spLocks noChangeAspect="1" noChangeArrowheads="1"/>
          </p:cNvSpPr>
          <p:nvPr/>
        </p:nvSpPr>
        <p:spPr bwMode="auto">
          <a:xfrm>
            <a:off x="254000" y="46038"/>
            <a:ext cx="2571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60650" y="1082675"/>
                <a:ext cx="10052050" cy="5228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 dirty="0">
                    <a:solidFill>
                      <a:srgbClr val="273239"/>
                    </a:solidFill>
                    <a:latin typeface="sofia-pro"/>
                  </a:rPr>
                  <a:t>GATE-CS-2014-(</a:t>
                </a:r>
                <a:r>
                  <a:rPr lang="en-US" sz="3600" b="1" dirty="0" smtClean="0">
                    <a:solidFill>
                      <a:srgbClr val="273239"/>
                    </a:solidFill>
                    <a:latin typeface="sofia-pro"/>
                  </a:rPr>
                  <a:t>Set-3) </a:t>
                </a:r>
                <a:endParaRPr lang="en-US" sz="3600" dirty="0">
                  <a:solidFill>
                    <a:srgbClr val="273239"/>
                  </a:solidFill>
                  <a:latin typeface="sofia-pr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The value of integral given below is: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                  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              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(A)    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-2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       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(B)    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(C)    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-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(D)    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2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   </a:t>
                </a:r>
                <a:endParaRPr lang="en-US" sz="3600" dirty="0" smtClean="0">
                  <a:solidFill>
                    <a:srgbClr val="273239"/>
                  </a:solidFill>
                  <a:latin typeface="var(--font-din)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Answer: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(A)</a:t>
                </a:r>
                <a:endParaRPr lang="en-US" sz="3600" dirty="0">
                  <a:solidFill>
                    <a:srgbClr val="273239"/>
                  </a:solidFill>
                  <a:latin typeface="var(--font-din)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50" y="1082675"/>
                <a:ext cx="10052050" cy="5228163"/>
              </a:xfrm>
              <a:prstGeom prst="rect">
                <a:avLst/>
              </a:prstGeom>
              <a:blipFill rotWithShape="0">
                <a:blip r:embed="rId2"/>
                <a:stretch>
                  <a:fillRect l="-1819" t="-1867" b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AutoShape 2" descr="\int_{0}^{\pi / 4} x \cos(x^2) dx"/>
          <p:cNvSpPr>
            <a:spLocks noChangeAspect="1" noChangeArrowheads="1"/>
          </p:cNvSpPr>
          <p:nvPr/>
        </p:nvSpPr>
        <p:spPr bwMode="auto">
          <a:xfrm>
            <a:off x="922338" y="-638175"/>
            <a:ext cx="17621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3" descr="\pi = 3.14"/>
          <p:cNvSpPr>
            <a:spLocks noChangeAspect="1" noChangeArrowheads="1"/>
          </p:cNvSpPr>
          <p:nvPr/>
        </p:nvSpPr>
        <p:spPr bwMode="auto">
          <a:xfrm>
            <a:off x="5999163" y="-638175"/>
            <a:ext cx="9239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1050" y="701675"/>
                <a:ext cx="16611600" cy="365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 dirty="0">
                    <a:solidFill>
                      <a:srgbClr val="273239"/>
                    </a:solidFill>
                    <a:latin typeface="sofia-pro"/>
                  </a:rPr>
                  <a:t>GATE CS 2018 | Question 25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The 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value of 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 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correct to three decimal places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is 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_______ .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dirty="0" smtClean="0">
                  <a:solidFill>
                    <a:srgbClr val="273239"/>
                  </a:solidFill>
                  <a:latin typeface="var(--font-din)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Answer: 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0.289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endParaRPr lang="en-US" sz="3600" dirty="0">
                  <a:solidFill>
                    <a:srgbClr val="273239"/>
                  </a:solidFill>
                  <a:latin typeface="var(--font-din)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701675"/>
                <a:ext cx="16611600" cy="3650936"/>
              </a:xfrm>
              <a:prstGeom prst="rect">
                <a:avLst/>
              </a:prstGeom>
              <a:blipFill rotWithShape="0">
                <a:blip r:embed="rId2"/>
                <a:stretch>
                  <a:fillRect l="-1101" t="-2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111360" y="768672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000" y="7677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89250" y="1082675"/>
                <a:ext cx="10052050" cy="48469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2222"/>
                    </a:solidFill>
                  </a:rPr>
                  <a:t>GATE CSE 2005</a:t>
                </a:r>
              </a:p>
              <a:p>
                <a:r>
                  <a:rPr lang="en-US" sz="3600" dirty="0">
                    <a:solidFill>
                      <a:srgbClr val="222222"/>
                    </a:solidFill>
                  </a:rPr>
                  <a:t>What is the value of </a:t>
                </a:r>
                <a:r>
                  <a:rPr lang="en-US" sz="3600" dirty="0" smtClean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600" b="0" i="0" dirty="0" smtClean="0">
                  <a:solidFill>
                    <a:srgbClr val="222222"/>
                  </a:solidFill>
                  <a:effectLst/>
                </a:endParaRPr>
              </a:p>
              <a:p>
                <a:pPr marL="742950" indent="-742950">
                  <a:buAutoNum type="alphaLcParenBoth"/>
                </a:pPr>
                <a:r>
                  <a:rPr lang="en-US" sz="3600" dirty="0" smtClean="0">
                    <a:solidFill>
                      <a:srgbClr val="222222"/>
                    </a:solidFill>
                  </a:rPr>
                  <a:t>-1</a:t>
                </a:r>
              </a:p>
              <a:p>
                <a:pPr marL="742950" indent="-742950">
                  <a:buAutoNum type="alphaLcParenBoth"/>
                </a:pPr>
                <a:r>
                  <a:rPr lang="en-US" sz="3600" b="0" i="0" dirty="0" smtClean="0">
                    <a:solidFill>
                      <a:srgbClr val="222222"/>
                    </a:solidFill>
                    <a:effectLst/>
                  </a:rPr>
                  <a:t>0</a:t>
                </a:r>
              </a:p>
              <a:p>
                <a:pPr marL="742950" indent="-742950">
                  <a:buAutoNum type="alphaLcParenBoth"/>
                </a:pPr>
                <a:r>
                  <a:rPr lang="en-US" sz="3600" dirty="0" smtClean="0">
                    <a:solidFill>
                      <a:srgbClr val="222222"/>
                    </a:solidFill>
                  </a:rPr>
                  <a:t>1</a:t>
                </a: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600" b="0" i="0" dirty="0" smtClean="0">
                  <a:solidFill>
                    <a:srgbClr val="222222"/>
                  </a:solidFill>
                  <a:effectLst/>
                </a:endParaRPr>
              </a:p>
              <a:p>
                <a:pPr marL="742950" indent="-742950">
                  <a:buAutoNum type="alphaLcParenBoth"/>
                </a:pPr>
                <a:endParaRPr lang="en-US" sz="3600" dirty="0">
                  <a:solidFill>
                    <a:srgbClr val="222222"/>
                  </a:solidFill>
                </a:endParaRPr>
              </a:p>
              <a:p>
                <a:r>
                  <a:rPr lang="en-US" sz="3600" b="0" i="0" dirty="0" smtClean="0">
                    <a:solidFill>
                      <a:srgbClr val="222222"/>
                    </a:solidFill>
                    <a:effectLst/>
                  </a:rPr>
                  <a:t>Answer(b)</a:t>
                </a:r>
                <a:endParaRPr lang="en-US" sz="3600" b="0" i="0" dirty="0">
                  <a:solidFill>
                    <a:srgbClr val="22222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50" y="1082675"/>
                <a:ext cx="10052050" cy="4846904"/>
              </a:xfrm>
              <a:prstGeom prst="rect">
                <a:avLst/>
              </a:prstGeom>
              <a:blipFill rotWithShape="0">
                <a:blip r:embed="rId2"/>
                <a:stretch>
                  <a:fillRect l="-1880" t="-2013" b="-1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694960" y="1001520"/>
              <a:ext cx="16876800" cy="279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5600" y="992160"/>
                <a:ext cx="16895520" cy="28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0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250" y="1082675"/>
            <a:ext cx="1005205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22222"/>
                </a:solidFill>
              </a:rPr>
              <a:t>GATE CSE 2023</a:t>
            </a: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r>
              <a:rPr lang="en-US" sz="3600" b="0" i="0" dirty="0" smtClean="0">
                <a:solidFill>
                  <a:srgbClr val="222222"/>
                </a:solidFill>
                <a:effectLst/>
              </a:rPr>
              <a:t>Answer(0)</a:t>
            </a:r>
            <a:endParaRPr lang="en-US" sz="3600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2073275"/>
            <a:ext cx="9753600" cy="36050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60200" y="972000"/>
              <a:ext cx="17893080" cy="9307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840" y="962640"/>
                <a:ext cx="17911800" cy="9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250" y="1082675"/>
            <a:ext cx="1005205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22222"/>
                </a:solidFill>
              </a:rPr>
              <a:t>GATE CSE 2008</a:t>
            </a: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endParaRPr lang="en-US" sz="3600" dirty="0" smtClean="0">
              <a:solidFill>
                <a:srgbClr val="222222"/>
              </a:solidFill>
            </a:endParaRPr>
          </a:p>
          <a:p>
            <a:endParaRPr lang="en-US" sz="3600" dirty="0">
              <a:solidFill>
                <a:srgbClr val="222222"/>
              </a:solidFill>
            </a:endParaRPr>
          </a:p>
          <a:p>
            <a:r>
              <a:rPr lang="en-US" sz="3600" b="0" i="0" dirty="0" smtClean="0">
                <a:solidFill>
                  <a:srgbClr val="222222"/>
                </a:solidFill>
                <a:effectLst/>
              </a:rPr>
              <a:t>Answer(13.5)</a:t>
            </a:r>
            <a:endParaRPr lang="en-US" sz="3600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7"/>
            <a:ext cx="1203158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2301875"/>
            <a:ext cx="10363200" cy="1786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554600" y="544680"/>
              <a:ext cx="8777520" cy="5434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5240" y="535320"/>
                <a:ext cx="8796240" cy="54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8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8650" y="549275"/>
            <a:ext cx="16306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273239"/>
                </a:solidFill>
              </a:rPr>
              <a:t>GATE-CS-2015 (Set 2) </a:t>
            </a:r>
            <a:endParaRPr lang="en-US" sz="3600" b="1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273239"/>
                </a:solidFill>
              </a:rPr>
              <a:t>Let </a:t>
            </a:r>
            <a:r>
              <a:rPr lang="en-US" sz="3600" dirty="0">
                <a:solidFill>
                  <a:srgbClr val="273239"/>
                </a:solidFill>
              </a:rPr>
              <a:t>f(x) = x </a:t>
            </a:r>
            <a:r>
              <a:rPr lang="en-US" sz="3600" baseline="30000" dirty="0">
                <a:solidFill>
                  <a:srgbClr val="273239"/>
                </a:solidFill>
              </a:rPr>
              <a:t>–(1/3)</a:t>
            </a:r>
            <a:r>
              <a:rPr lang="en-US" sz="3600" dirty="0">
                <a:solidFill>
                  <a:srgbClr val="273239"/>
                </a:solidFill>
              </a:rPr>
              <a:t> and A denote the area of the region bounded by f(x) and the X-axis, when x varies from –1 to 1. Which of the following statements is/are True?</a:t>
            </a:r>
          </a:p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3600" dirty="0" smtClean="0">
                <a:solidFill>
                  <a:srgbClr val="273239"/>
                </a:solidFill>
              </a:rPr>
              <a:t>f </a:t>
            </a:r>
            <a:r>
              <a:rPr lang="en-US" sz="3600" dirty="0">
                <a:solidFill>
                  <a:srgbClr val="273239"/>
                </a:solidFill>
              </a:rPr>
              <a:t>is continuous in [–1, 1] </a:t>
            </a:r>
            <a:endParaRPr lang="en-US" sz="3600" dirty="0" smtClean="0">
              <a:solidFill>
                <a:srgbClr val="273239"/>
              </a:solidFill>
            </a:endParaRPr>
          </a:p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3600" dirty="0" smtClean="0">
                <a:solidFill>
                  <a:srgbClr val="273239"/>
                </a:solidFill>
              </a:rPr>
              <a:t>f </a:t>
            </a:r>
            <a:r>
              <a:rPr lang="en-US" sz="3600" dirty="0">
                <a:solidFill>
                  <a:srgbClr val="273239"/>
                </a:solidFill>
              </a:rPr>
              <a:t>is not bounded in [–1, 1] </a:t>
            </a:r>
          </a:p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3600" dirty="0" smtClean="0">
                <a:solidFill>
                  <a:srgbClr val="273239"/>
                </a:solidFill>
              </a:rPr>
              <a:t>A </a:t>
            </a:r>
            <a:r>
              <a:rPr lang="en-US" sz="3600" dirty="0">
                <a:solidFill>
                  <a:srgbClr val="273239"/>
                </a:solidFill>
              </a:rPr>
              <a:t>is nonzero and finite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273239"/>
                </a:solidFill>
              </a:rPr>
              <a:t>(A)</a:t>
            </a:r>
            <a:r>
              <a:rPr lang="en-US" sz="3600" dirty="0">
                <a:solidFill>
                  <a:srgbClr val="273239"/>
                </a:solidFill>
              </a:rPr>
              <a:t> 2 only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(B)</a:t>
            </a:r>
            <a:r>
              <a:rPr lang="en-US" sz="3600" dirty="0">
                <a:solidFill>
                  <a:srgbClr val="273239"/>
                </a:solidFill>
              </a:rPr>
              <a:t> 3 only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(C)</a:t>
            </a:r>
            <a:r>
              <a:rPr lang="en-US" sz="3600" dirty="0">
                <a:solidFill>
                  <a:srgbClr val="273239"/>
                </a:solidFill>
              </a:rPr>
              <a:t> 2 and 3 only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(D)</a:t>
            </a:r>
            <a:r>
              <a:rPr lang="en-US" sz="3600" dirty="0">
                <a:solidFill>
                  <a:srgbClr val="273239"/>
                </a:solidFill>
              </a:rPr>
              <a:t> 1, 2 and 3</a:t>
            </a:r>
            <a:br>
              <a:rPr lang="en-US" sz="3600" dirty="0">
                <a:solidFill>
                  <a:srgbClr val="273239"/>
                </a:solidFill>
              </a:rPr>
            </a:b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273239"/>
                </a:solidFill>
              </a:rPr>
              <a:t/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dirty="0" smtClean="0">
                <a:solidFill>
                  <a:srgbClr val="273239"/>
                </a:solidFill>
              </a:rPr>
              <a:t>                                   </a:t>
            </a:r>
            <a:r>
              <a:rPr lang="en-US" sz="3600" b="1" dirty="0" smtClean="0">
                <a:solidFill>
                  <a:srgbClr val="273239"/>
                </a:solidFill>
              </a:rPr>
              <a:t>Answer</a:t>
            </a:r>
            <a:r>
              <a:rPr lang="en-US" sz="3600" b="1" dirty="0">
                <a:solidFill>
                  <a:srgbClr val="273239"/>
                </a:solidFill>
              </a:rPr>
              <a:t>:</a:t>
            </a:r>
            <a:r>
              <a:rPr lang="en-US" sz="3600" dirty="0">
                <a:solidFill>
                  <a:srgbClr val="273239"/>
                </a:solidFill>
              </a:rPr>
              <a:t> </a:t>
            </a:r>
            <a:r>
              <a:rPr lang="en-US" sz="3600" b="1" dirty="0">
                <a:solidFill>
                  <a:srgbClr val="273239"/>
                </a:solidFill>
              </a:rPr>
              <a:t>(C)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61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08250" y="854075"/>
                <a:ext cx="16002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/>
                  <a:t>Example </a:t>
                </a:r>
                <a:r>
                  <a:rPr lang="en-US" sz="3600" b="1" dirty="0" smtClean="0"/>
                  <a:t>: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Find the stationary point of the function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and hence determine the nature of this point.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854075"/>
                <a:ext cx="16002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43" t="-7107" b="-18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73520" y="515520"/>
              <a:ext cx="16111080" cy="10587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4160" y="506160"/>
                <a:ext cx="16129800" cy="106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sng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var(--font-din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7250" y="212880"/>
            <a:ext cx="1005205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273239"/>
                </a:solidFill>
              </a:rPr>
              <a:t>GATE-CS-2015 (Set 3</a:t>
            </a:r>
            <a:r>
              <a:rPr lang="en-US" sz="3600" b="1" dirty="0" smtClean="0">
                <a:solidFill>
                  <a:srgbClr val="273239"/>
                </a:solidFill>
              </a:rPr>
              <a:t>)</a:t>
            </a: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27323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273239"/>
                </a:solidFill>
              </a:rPr>
              <a:t/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(A)</a:t>
            </a:r>
            <a:r>
              <a:rPr lang="en-US" sz="3600" dirty="0">
                <a:solidFill>
                  <a:srgbClr val="273239"/>
                </a:solidFill>
              </a:rPr>
              <a:t> A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(B)</a:t>
            </a:r>
            <a:r>
              <a:rPr lang="en-US" sz="3600" dirty="0">
                <a:solidFill>
                  <a:srgbClr val="273239"/>
                </a:solidFill>
              </a:rPr>
              <a:t> B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(C)</a:t>
            </a:r>
            <a:r>
              <a:rPr lang="en-US" sz="3600" dirty="0">
                <a:solidFill>
                  <a:srgbClr val="273239"/>
                </a:solidFill>
              </a:rPr>
              <a:t> C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b="1" dirty="0">
                <a:solidFill>
                  <a:srgbClr val="273239"/>
                </a:solidFill>
              </a:rPr>
              <a:t>(D)</a:t>
            </a:r>
            <a:r>
              <a:rPr lang="en-US" sz="3600" dirty="0">
                <a:solidFill>
                  <a:srgbClr val="273239"/>
                </a:solidFill>
              </a:rPr>
              <a:t> D</a:t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dirty="0">
                <a:solidFill>
                  <a:srgbClr val="273239"/>
                </a:solidFill>
              </a:rPr>
              <a:t/>
            </a:r>
            <a:br>
              <a:rPr lang="en-US" sz="3600" dirty="0">
                <a:solidFill>
                  <a:srgbClr val="273239"/>
                </a:solidFill>
              </a:rPr>
            </a:br>
            <a:r>
              <a:rPr lang="en-US" sz="3600" dirty="0">
                <a:solidFill>
                  <a:srgbClr val="273239"/>
                </a:solidFill>
              </a:rPr>
              <a:t/>
            </a:r>
            <a:br>
              <a:rPr lang="en-US" sz="3600" dirty="0">
                <a:solidFill>
                  <a:srgbClr val="273239"/>
                </a:solidFill>
              </a:rPr>
            </a:br>
            <a:endParaRPr lang="en-US" sz="3600" dirty="0">
              <a:solidFill>
                <a:srgbClr val="273239"/>
              </a:solidFill>
            </a:endParaRPr>
          </a:p>
        </p:txBody>
      </p:sp>
      <p:pic>
        <p:nvPicPr>
          <p:cNvPr id="5" name="Picture 2" descr="Q5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082674"/>
            <a:ext cx="13604875" cy="40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0850" y="9769475"/>
            <a:ext cx="2432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273239"/>
                </a:solidFill>
              </a:rPr>
              <a:t>Answer:</a:t>
            </a:r>
            <a:r>
              <a:rPr lang="en-US" sz="3600" dirty="0">
                <a:solidFill>
                  <a:srgbClr val="273239"/>
                </a:solidFill>
              </a:rPr>
              <a:t> </a:t>
            </a:r>
            <a:r>
              <a:rPr lang="en-US" sz="3600" b="1" dirty="0">
                <a:solidFill>
                  <a:srgbClr val="273239"/>
                </a:solidFill>
              </a:rPr>
              <a:t>(A)</a:t>
            </a:r>
            <a:endParaRPr lang="en-US" sz="36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2532320" y="605232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2960" y="604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89050" y="1235075"/>
                <a:ext cx="17983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Which of the following points is a local maximum of the function y = </a:t>
                </a:r>
                <a14:m>
                  <m:oMath xmlns:m="http://schemas.openxmlformats.org/officeDocument/2006/math">
                    <m:r>
                      <a:rPr lang="en-IN" sz="36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3600">
                        <a:latin typeface="Cambria Math" panose="02040503050406030204" pitchFamily="18" charset="0"/>
                      </a:rPr>
                      <m:t>−15</m:t>
                    </m:r>
                    <m:sSup>
                      <m:sSup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>
                        <a:latin typeface="Cambria Math" panose="02040503050406030204" pitchFamily="18" charset="0"/>
                      </a:rPr>
                      <m:t>−36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sz="3600" dirty="0" smtClean="0"/>
                  <a:t>?</a:t>
                </a:r>
              </a:p>
              <a:p>
                <a:r>
                  <a:rPr lang="en-US" sz="3600" dirty="0" smtClean="0"/>
                  <a:t> </a:t>
                </a:r>
                <a:r>
                  <a:rPr lang="en-US" sz="3600" dirty="0"/>
                  <a:t>(a) (−3, 15), (b) (−6, 25), (c) (−2, 25), (d) (−1, 25).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1235075"/>
                <a:ext cx="179832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17" t="-7614" b="-18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7440" y="1737720"/>
              <a:ext cx="18879840" cy="848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080" y="1728360"/>
                <a:ext cx="18898560" cy="85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03450" y="930275"/>
                <a:ext cx="16230600" cy="3647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</a:t>
                </a:r>
                <a:r>
                  <a:rPr lang="en-US" sz="3600" dirty="0" smtClean="0"/>
                  <a:t>hich </a:t>
                </a:r>
                <a:r>
                  <a:rPr lang="en-US" sz="3600" dirty="0"/>
                  <a:t>of the following statements is </a:t>
                </a:r>
                <a:r>
                  <a:rPr lang="en-US" sz="3600" dirty="0" smtClean="0"/>
                  <a:t>true </a:t>
                </a:r>
                <a:r>
                  <a:rPr lang="en-US" sz="3600" dirty="0"/>
                  <a:t>for the function y =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>
                        <a:latin typeface="Cambria Math" panose="02040503050406030204" pitchFamily="18" charset="0"/>
                      </a:rPr>
                      <m:t>+1+</m:t>
                    </m:r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600" dirty="0" smtClean="0"/>
                  <a:t> ?</a:t>
                </a:r>
              </a:p>
              <a:p>
                <a:endParaRPr lang="en-US" sz="3600" dirty="0"/>
              </a:p>
              <a:p>
                <a:r>
                  <a:rPr lang="en-US" sz="3600" dirty="0" smtClean="0"/>
                  <a:t>(</a:t>
                </a:r>
                <a:r>
                  <a:rPr lang="en-US" sz="3600" dirty="0"/>
                  <a:t>a) (1, 3) is a local </a:t>
                </a:r>
                <a:r>
                  <a:rPr lang="en-US" sz="3600" dirty="0" smtClean="0"/>
                  <a:t>maximum</a:t>
                </a:r>
                <a:endParaRPr lang="en-US" sz="3600" dirty="0"/>
              </a:p>
              <a:p>
                <a:r>
                  <a:rPr lang="en-US" sz="3600" dirty="0" smtClean="0"/>
                  <a:t>(b</a:t>
                </a:r>
                <a:r>
                  <a:rPr lang="en-US" sz="3600" dirty="0"/>
                  <a:t>) (1, −3) is a local </a:t>
                </a:r>
                <a:r>
                  <a:rPr lang="en-US" sz="3600" dirty="0" smtClean="0"/>
                  <a:t>minimum</a:t>
                </a:r>
              </a:p>
              <a:p>
                <a:r>
                  <a:rPr lang="en-US" sz="3600" dirty="0" smtClean="0"/>
                  <a:t>(</a:t>
                </a:r>
                <a:r>
                  <a:rPr lang="en-US" sz="3600" dirty="0"/>
                  <a:t>c) (−1, 1) is a local </a:t>
                </a:r>
                <a:r>
                  <a:rPr lang="en-US" sz="3600" dirty="0" smtClean="0"/>
                  <a:t>minimum</a:t>
                </a:r>
              </a:p>
              <a:p>
                <a:r>
                  <a:rPr lang="en-US" sz="3600" dirty="0" smtClean="0"/>
                  <a:t>(</a:t>
                </a:r>
                <a:r>
                  <a:rPr lang="en-US" sz="3600" dirty="0"/>
                  <a:t>d) (−1, −1) is a local maximum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50" y="930275"/>
                <a:ext cx="16230600" cy="3647602"/>
              </a:xfrm>
              <a:prstGeom prst="rect">
                <a:avLst/>
              </a:prstGeom>
              <a:blipFill rotWithShape="0">
                <a:blip r:embed="rId2"/>
                <a:stretch>
                  <a:fillRect l="-1127" b="-5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pSp>
        <p:nvGrpSpPr>
          <p:cNvPr id="5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6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94480" y="2032200"/>
              <a:ext cx="18172800" cy="590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120" y="2022840"/>
                <a:ext cx="18191520" cy="59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5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08250" y="1082675"/>
                <a:ext cx="15849600" cy="3816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Which </a:t>
                </a:r>
                <a:r>
                  <a:rPr lang="en-US" sz="3600" dirty="0"/>
                  <a:t>of the following statements is </a:t>
                </a:r>
                <a:r>
                  <a:rPr lang="en-US" sz="3600" dirty="0" smtClean="0"/>
                  <a:t>true for the function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36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36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 smtClean="0"/>
                  <a:t>? </a:t>
                </a:r>
              </a:p>
              <a:p>
                <a:pPr marL="742950" indent="-742950"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36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is </a:t>
                </a:r>
                <a:r>
                  <a:rPr lang="en-US" sz="3600" dirty="0"/>
                  <a:t>a local </a:t>
                </a:r>
                <a:r>
                  <a:rPr lang="en-US" sz="3600" dirty="0" smtClean="0"/>
                  <a:t>minimum</a:t>
                </a:r>
              </a:p>
              <a:p>
                <a:pPr marL="742950" indent="-742950">
                  <a:buAutoNum type="alphaLcParenBoth"/>
                </a:pP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36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3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is a local </a:t>
                </a:r>
                <a:r>
                  <a:rPr lang="en-US" sz="3600" dirty="0" smtClean="0"/>
                  <a:t>maximum</a:t>
                </a:r>
              </a:p>
              <a:p>
                <a:pPr marL="742950" indent="-742950">
                  <a:buAutoNum type="alphaLcParenBoth"/>
                </a:pPr>
                <a:r>
                  <a:rPr lang="en-US" sz="3600" dirty="0" smtClean="0"/>
                  <a:t> </a:t>
                </a:r>
                <a:r>
                  <a:rPr lang="en-US" sz="3600" dirty="0"/>
                  <a:t>(0, −1) is a local </a:t>
                </a:r>
                <a:r>
                  <a:rPr lang="en-US" sz="3600" dirty="0" smtClean="0"/>
                  <a:t>minimum</a:t>
                </a:r>
              </a:p>
              <a:p>
                <a:pPr marL="742950" indent="-742950">
                  <a:buAutoNum type="alphaLcParenBoth"/>
                </a:pPr>
                <a:r>
                  <a:rPr lang="en-US" sz="3600" dirty="0" smtClean="0"/>
                  <a:t> </a:t>
                </a:r>
                <a:r>
                  <a:rPr lang="en-US" sz="3600" dirty="0"/>
                  <a:t>(0, −1) is a local maximum.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1082675"/>
                <a:ext cx="15849600" cy="3816879"/>
              </a:xfrm>
              <a:prstGeom prst="rect">
                <a:avLst/>
              </a:prstGeom>
              <a:blipFill rotWithShape="0">
                <a:blip r:embed="rId2"/>
                <a:stretch>
                  <a:fillRect l="-1192" b="-5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pSp>
        <p:nvGrpSpPr>
          <p:cNvPr id="4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6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57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74850" y="992613"/>
                <a:ext cx="16992600" cy="673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b="1" dirty="0" smtClean="0">
                    <a:solidFill>
                      <a:srgbClr val="273239"/>
                    </a:solidFill>
                    <a:latin typeface="sofia-pro"/>
                  </a:rPr>
                  <a:t>GATE CS 2012 </a:t>
                </a:r>
              </a:p>
              <a:p>
                <a:pPr fontAlgn="base"/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Consider 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the function f(x) = sin(x) in the interval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]. The number and location(s) of the local minima of this function are</a:t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(A)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One,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(B)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One,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(C)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Two,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(D)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Two,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273239"/>
                    </a:solidFill>
                    <a:latin typeface="var(--font-din)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endParaRPr lang="en-US" sz="3600" dirty="0" smtClean="0">
                  <a:solidFill>
                    <a:srgbClr val="273239"/>
                  </a:solidFill>
                  <a:latin typeface="var(--font-din)"/>
                </a:endParaRPr>
              </a:p>
              <a:p>
                <a:pPr fontAlgn="base"/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/>
                </a:r>
                <a:b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</a:b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Answer:</a:t>
                </a:r>
                <a:r>
                  <a:rPr lang="en-US" sz="3600" dirty="0">
                    <a:solidFill>
                      <a:srgbClr val="273239"/>
                    </a:solidFill>
                    <a:latin typeface="var(--font-din)"/>
                  </a:rPr>
                  <a:t> </a:t>
                </a:r>
                <a:r>
                  <a:rPr lang="en-US" sz="3600" b="1" dirty="0">
                    <a:solidFill>
                      <a:srgbClr val="273239"/>
                    </a:solidFill>
                    <a:latin typeface="var(--font-din)"/>
                  </a:rPr>
                  <a:t>(D)</a:t>
                </a:r>
                <a:endParaRPr lang="en-US" sz="3600" b="0" i="0" dirty="0">
                  <a:solidFill>
                    <a:srgbClr val="273239"/>
                  </a:solidFill>
                  <a:effectLst/>
                  <a:latin typeface="var(--font-din)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850" y="992613"/>
                <a:ext cx="16992600" cy="6730882"/>
              </a:xfrm>
              <a:prstGeom prst="rect">
                <a:avLst/>
              </a:prstGeom>
              <a:blipFill rotWithShape="0">
                <a:blip r:embed="rId3"/>
                <a:stretch>
                  <a:fillRect l="-1112" t="-1449" r="-1220" b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3"/>
          <p:cNvGrpSpPr/>
          <p:nvPr/>
        </p:nvGrpSpPr>
        <p:grpSpPr>
          <a:xfrm>
            <a:off x="0" y="10538618"/>
            <a:ext cx="20104100" cy="882015"/>
            <a:chOff x="0" y="10427105"/>
            <a:chExt cx="20104100" cy="882015"/>
          </a:xfrm>
        </p:grpSpPr>
        <p:pic>
          <p:nvPicPr>
            <p:cNvPr id="5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811520" y="795240"/>
              <a:ext cx="15742800" cy="9307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2160" y="785880"/>
                <a:ext cx="15761520" cy="9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2578</Words>
  <Application>Microsoft Office PowerPoint</Application>
  <PresentationFormat>Custom</PresentationFormat>
  <Paragraphs>207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Roboto</vt:lpstr>
      <vt:lpstr>Roboto Medium</vt:lpstr>
      <vt:lpstr>sofia-pro</vt:lpstr>
      <vt:lpstr>Source Sans 3</vt:lpstr>
      <vt:lpstr>Times New Roman</vt:lpstr>
      <vt:lpstr>Trebuchet MS</vt:lpstr>
      <vt:lpstr>urw-din</vt:lpstr>
      <vt:lpstr>var(--font-din)</vt:lpstr>
      <vt:lpstr>Office Theme</vt:lpstr>
      <vt:lpstr>Maxima and Minima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29</cp:revision>
  <dcterms:created xsi:type="dcterms:W3CDTF">2021-04-08T12:59:42Z</dcterms:created>
  <dcterms:modified xsi:type="dcterms:W3CDTF">2024-08-10T08:41:40Z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