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04" r:id="rId2"/>
    <p:sldId id="305" r:id="rId3"/>
    <p:sldId id="306" r:id="rId4"/>
    <p:sldId id="307" r:id="rId5"/>
    <p:sldId id="286" r:id="rId6"/>
    <p:sldId id="287" r:id="rId7"/>
    <p:sldId id="308" r:id="rId8"/>
    <p:sldId id="309" r:id="rId9"/>
    <p:sldId id="310" r:id="rId10"/>
    <p:sldId id="311" r:id="rId11"/>
    <p:sldId id="312" r:id="rId12"/>
    <p:sldId id="313" r:id="rId13"/>
    <p:sldId id="314" r:id="rId14"/>
    <p:sldId id="315" r:id="rId15"/>
    <p:sldId id="288" r:id="rId16"/>
    <p:sldId id="289" r:id="rId17"/>
    <p:sldId id="290" r:id="rId18"/>
    <p:sldId id="316" r:id="rId19"/>
    <p:sldId id="317" r:id="rId20"/>
    <p:sldId id="318" r:id="rId21"/>
    <p:sldId id="319" r:id="rId22"/>
    <p:sldId id="320" r:id="rId23"/>
    <p:sldId id="322" r:id="rId24"/>
    <p:sldId id="323" r:id="rId25"/>
    <p:sldId id="324" r:id="rId26"/>
    <p:sldId id="291" r:id="rId27"/>
    <p:sldId id="293" r:id="rId28"/>
    <p:sldId id="294" r:id="rId29"/>
    <p:sldId id="295" r:id="rId30"/>
    <p:sldId id="296" r:id="rId31"/>
    <p:sldId id="297" r:id="rId32"/>
    <p:sldId id="298" r:id="rId33"/>
    <p:sldId id="299" r:id="rId34"/>
    <p:sldId id="300" r:id="rId35"/>
    <p:sldId id="301" r:id="rId36"/>
    <p:sldId id="302" r:id="rId37"/>
    <p:sldId id="303" r:id="rId38"/>
    <p:sldId id="325" r:id="rId39"/>
    <p:sldId id="326" r:id="rId40"/>
    <p:sldId id="327" r:id="rId41"/>
    <p:sldId id="328" r:id="rId42"/>
    <p:sldId id="329" r:id="rId43"/>
    <p:sldId id="330" r:id="rId44"/>
    <p:sldId id="331" r:id="rId45"/>
    <p:sldId id="332" r:id="rId46"/>
    <p:sldId id="333" r:id="rId47"/>
    <p:sldId id="334" r:id="rId48"/>
    <p:sldId id="335" r:id="rId49"/>
    <p:sldId id="261" r:id="rId50"/>
  </p:sldIdLst>
  <p:sldSz cx="20104100" cy="11309350"/>
  <p:notesSz cx="20104100" cy="11309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2" d="100"/>
          <a:sy n="42" d="100"/>
        </p:scale>
        <p:origin x="75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8-11T03:42:12.491"/>
    </inkml:context>
    <inkml:brush xml:id="br0">
      <inkml:brushProperty name="width" value="0.05292" units="cm"/>
      <inkml:brushProperty name="height" value="0.05292" units="cm"/>
      <inkml:brushProperty name="color" value="#FF0000"/>
    </inkml:brush>
  </inkml:definitions>
  <inkml:trace contextRef="#ctx0" brushRef="#br0">4582 7608 0,'0'0'16,"-123"0"-1,82 0-15,0 0 16,-41 0 0,82 41 46,82-41-62,41 0 16,-1 0-16,42 0 15,82 0-15,-83 0 16,42 0-16,-42 0 16,42 0-16,-82 0 15,-42 0-15,-40 41 0,0-41 16,41 0 0,-123 0 30,0 0-30,-41 0-16,1 0 16,-1 0-16,-41 0 15,0-82 1,82 82 0,82-41 30,41 41-46,41 0 16,40 0 0,-81 41-16,-41-41 15,41 82-15,-82 0 16,41-82-16,-41 41 16,0 0-1,-123 81 1,0-122-16,1 82 15,-1-82-15,41 82 16</inkml:trace>
  <inkml:trace contextRef="#ctx0" brushRef="#br0" timeOffset="15174.3068">50029 7158 0,'0'-41'0,"-41"41"78,-41 0-62,82 41-16,-81-41 15,81 82-15,0-41 16,81-41 15,42 41-31,-41-41 16,0 0-16,-41 0 15,-41 82-15,41-82 16,-41 41 0,-41-41-16,0 41 15,-41-41-15,0 122 16,41-122-16,0 41 15,-41-41 1,42 41-16,121 41 78,-81-41-78,0 0 16,41 204-1,-41-163-15,0 0 16,0 0-16,0-42 16,0 42-16,41-41 15,-41 41 1,123-82 0</inkml:trace>
  <inkml:trace contextRef="#ctx0" brushRef="#br0" timeOffset="15787.5208">50929 7404 0,'0'0'0,"0"-41"0,82-41 16,-82 164 46,0 0-62,0-1 0,-41 165 16,41-164-1,-41-41-15,41 0 16,-82 40 0,82-122 15,0-40-31,0 40 16,82 0-16,41-41 15,-82 82 1,0-41-16,40 41 0,-40-82 15,0 82-15,-41-41 16,82 41-16,-82-41 16,0-40-1,0 40 1,0 0 0,-41 82 30,41 0-30,0 40-16,0 83 16,0-41-16,0 0 0,0 81 31,0-163-31</inkml:trace>
  <inkml:trace contextRef="#ctx0" brushRef="#br0" timeOffset="16112.6144">51665 8181 0,'0'-82'78,"82"0"-78,-41 41 15,41 41 17,-82 82-32,0-41 15,0 0-15,0 0 16,0 82-16,-41-42 15,41-40-15,-41-41 16,41 41-16</inkml:trace>
  <inkml:trace contextRef="#ctx0" brushRef="#br0" timeOffset="16666.105">52361 7404 0,'-41'0'15,"82"0"32,0 0-47,41 0 0,-42 0 16,1 0-16,41 0 16,-41 0-1,-82 0 32,-41 0-31,82-41-1,-41 41-15,41 41 63,0 41-48,-40-1-15,40 1 16,0 41-16,0-41 16,0 40-16,0-40 15,0-41-15,-82 41 16</inkml:trace>
  <inkml:trace contextRef="#ctx0" brushRef="#br0" timeOffset="17342.9606">53056 7117 0,'0'0'0,"0"-40"0,0-42 16,0 0-1,41 82 1,0 0-1,-41 41 1,0 0-16,0 41 16,0-1-1,0 1-15,-82 41 0,82-82 16,-82 41-16,82-42 16,0 42-1,0-41 1,41-41-16,0 0 0,0 0 15,41 0 1,-82-41 0,82-41-16,-82 42 15,0-1 1,-41 41 0,-41 0-1,82 81 1,-41 42-16,41 0 15,0 41 1,0-83-16,0 1 16,0-41-16,0 41 0,0 41 31,0-83-31,-123 83 16,42-123-1,-1 0 1</inkml:trace>
  <inkml:trace contextRef="#ctx0" brushRef="#br0" timeOffset="17574.4303">53670 8426 0</inkml:trace>
  <inkml:trace contextRef="#ctx0" brushRef="#br0" timeOffset="63895.8959">12640 8467 0,'0'0'15,"-41"0"-15,0 0 16,-40 0 0,122 0 62,81 0-63,1 0-15,0 0 0,40-82 16,328 82 0,-164 0-16,123 0 15,-81 0-15,-1 0 16,41 0-16,-164 0 15,1 0-15,-1 0 16,-163 0 0,-41 0-16</inkml:trace>
  <inkml:trace contextRef="#ctx0" brushRef="#br0" timeOffset="64332.3349">14236 8631 0,'0'0'0,"-123"0"0,41 0 15,41 0-15,-82 0 16,83 0 0,80 0 31,83 0-47,41 0 15,122 0 1,82 0-16,0 0 0,42 0 15,367 0 1,-409 0-16,-164 0 16,-40 0-16,-123 0 15,41 0 1,-82-82 31</inkml:trace>
  <inkml:trace contextRef="#ctx0" brushRef="#br0" timeOffset="80286.8302">28839 16812 0,'0'-41'0,"-81"41"78,-1 82-62,41-82-16,-41 82 15,-41-1 1,82 1-1,123-82 17,0 0-32,0 0 0,-41 0 15,41 41 1,-82 0 0,0 41-1,0-41 1,-82-41-16,0 41 15,0-41 1,123 0 31,0 0-31,0 41-1,-41 40-15,0 1 16,82 41-1,-82-41-15,0 40 16,0-40-16,0-41 16,0 82-1,0-82 1,41-41-16</inkml:trace>
  <inkml:trace contextRef="#ctx0" brushRef="#br0" timeOffset="80884.052">29494 17221 0,'0'0'0,"-41"-123"15,41 82 1,0 82 31,0 41-32,0 0-15,0 122 16,0-122 0,0 0-16,0-41 15,-82 41 1,82-123 15,41-41-31,-41 0 16,41 0-16,82 41 15,-82 41 1,40-81-16,-40 81 16,41-41-16,-41-41 15,-41 41 1,0-41-1,0 0 1,0 1 0,0 121 31,0 1-47,0 41 0,0 0 15,0 0-15,0 41 16,0-42-16,0 42 15,0 0-15,0-82 16,0 0 0</inkml:trace>
  <inkml:trace contextRef="#ctx0" brushRef="#br0" timeOffset="81455.2999">30353 17098 0,'0'0'0,"-41"0"0,41-82 0,0 164 62,0 0-62,0 82 16,0-123-1,0-1-15,0 42 16,0-41-16,0 41 16,0-164 31,0 0-47,0 41 15,0-40 1,41 81-1,41 0 1,0 0 0,-1 0-16,-40 0 15,0 0-15,41 0 16,-82-41-16,41 41 16,-41-82-1,0-41 1,0 41-1,0 41 1,0 82 0,0 0-1,0 82-15,0-41 16,0 0-16,0-1 16,0 165-1,0-164-15,0-41 16</inkml:trace>
  <inkml:trace contextRef="#ctx0" brushRef="#br0" timeOffset="81735.3558">31007 17753 0,'0'-41'78,"82"-41"-78,-41 82 47,-41 123-47,0-42 0,0 1 16,0 41-1,0-82-15,0 0 16</inkml:trace>
  <inkml:trace contextRef="#ctx0" brushRef="#br0" timeOffset="82499.8729">31662 17221 0,'0'-82'16,"0"41"0,0 164 30,0-41-46,0 0 16,0-1 0,0 1-16,0 41 0,0-82 15,0 0-15,-82 40 16,82-121 15,0-1-15,0-41-16,0 0 15,0 0 1,82 82-16,0 0 16,0 0-1,-42 0 1,42-41-16,-41 41 16,-41-41-16,41 41 15,-41-81-15,0 40 16,0-41-1,0 0 1,0 41 0,0 123 46,0 0-62,0-41 0,0 41 16,0-1-1,0 1-15,0 123 16,82-164 0</inkml:trace>
  <inkml:trace contextRef="#ctx0" brushRef="#br0" timeOffset="82762.3276">32480 17262 0,'41'0'47,"41"0"-47,-41 0 0,41 0 16,-1 0-16,1 0 15,0 0-15,0 0 16</inkml:trace>
  <inkml:trace contextRef="#ctx0" brushRef="#br0" timeOffset="82951.0702">32807 17262 0,'-41'0'0,"41"41"47,0 41-47,0-42 16,0 42-16,0 0 16,0 0-16,0 0 15,0-41 1</inkml:trace>
  <inkml:trace contextRef="#ctx0" brushRef="#br0" timeOffset="83263.6355">33257 17957 0,'0'0'0,"0"-82"79,0 41-79,82 1 15,-82 80 16,0 1-31,0 41 0,0 0 16,0 0-16,0 0 16,0-1-16</inkml:trace>
  <inkml:trace contextRef="#ctx0" brushRef="#br0" timeOffset="83894.7614">33912 17180 0,'0'-41'0,"82"41"31,-41-82-15,40 82-16,1 0 15,0 0-15,0 0 16,-41 0 0,0 0-16,-82-41 31,-41 41-16,0 0 1,0 0 0,82 82 46,0 0-62,0 41 16,0-1-16,0 165 15,0-165 1,0-40-16,0-41 16,41 41-16</inkml:trace>
  <inkml:trace contextRef="#ctx0" brushRef="#br0" timeOffset="84485.0937">34689 17385 0,'0'0'0,"0"-41"16,0 82 46,0 40-62,0 1 16,0 0 0,0 0-16,0-41 0,0 0 15,0 40-15,0-162 47,0 40-31,0-41-16,0 41 15,0-41 1,82 41-16,0 41 16,-41 0-1,40 0 1,-40 0 0,-41-41-1,82 41 1,-82-81-16,0-1 15,0 0 1,-41 82 31,41 41-47,0 82 16,0 163-1,-41-163-15,41-1 16,0-40-16,0-41 15,0 0 1</inkml:trace>
  <inkml:trace contextRef="#ctx0" brushRef="#br0" timeOffset="84802.1777">35344 17875 0,'0'41'16,"0"-82"46,0 0-46,81 41-16,-40 82 47,-41 41-47,0-82 0,-41 41 15,41-41-15,-41-41 16,41 81-16</inkml:trace>
  <inkml:trace contextRef="#ctx0" brushRef="#br0" timeOffset="85093.9547">35834 17344 0,'0'-41'16,"82"41"31,-41 0-47,0 0 16,0 0-16,41 0 15,-41 0-15,0 0 16,40 0-16</inkml:trace>
  <inkml:trace contextRef="#ctx0" brushRef="#br0" timeOffset="85301.3186">35998 17303 0,'0'82'46,"0"-1"-30,0 1-16,0 0 16,0 41-16,0-42 0,-82 42 15,82-41-15,0 41 16,0-82-16</inkml:trace>
  <inkml:trace contextRef="#ctx0" brushRef="#br0" timeOffset="85635.2698">36734 17466 0,'82'0'78,"0"0"-78,0 0 16,-41 0-16,0 0 15,0 0 1</inkml:trace>
  <inkml:trace contextRef="#ctx0" brushRef="#br0" timeOffset="85806.0336">36898 17466 0,'0'0'0,"-41"0"0,41 82 62,0 0-62,0 0 16,0 0-16,0-1 15,0 1-15,0 123 16,0-123 0</inkml:trace>
  <inkml:trace contextRef="#ctx0" brushRef="#br0" timeOffset="86391.7828">37307 17057 0,'0'0'0,"0"-122"16,82 122-16,-82-41 0,0 163 78,0-81-78,0 0 15,0 0-15,0 41 16,0-41 0,0 0-16,41 41 0,-41-42 15,82-40-15,-82 41 16,81-41-16,1 0 31,-82-41 0,0 1-31,-41 40 0,0 0 16,-40 40 0,81 42-1,-41 41-15,41 0 16,0-1-16,0 1 16,0 0-16,0 40 15,0-122 1,0 0-16,0 41 15,-82-41 1,0-41 0,0 0-1</inkml:trace>
  <inkml:trace contextRef="#ctx0" brushRef="#br0" timeOffset="88785.7877">49211 6299 0,'-41'-81'16,"41"40"31,0 0 0,0 82 47,0 0-79,0 40-15,0-40 16,0 0-16,41 82 15,-41-41 1,0-41 0,0-1 15,41-40-31,0 0 47,0 0-32,-41-40 1,82-42 0,-82 41 15,40 0 0,-40-41 0,0 123 94,0 41-109,0 0 0,0-1-1,-40-81-15,40 82 16,0-41 0,-82-41-1,82 82 1,-41-82-1,-41 0 1,41 0-16,0 0 16,-82 0-1,123-41-15</inkml:trace>
  <inkml:trace contextRef="#ctx0" brushRef="#br0" timeOffset="92442.5961">22990 11535 0,'41'0'0,"-41"-41"31,-41 41 16,-41 41-31,41-41-16,0 41 16,-41-41-16,0 41 15,82 41 1,-81-82-16,122 0 31,40 0-15,1 0-1,0 0-15,-41 0 0,-41 41 16,82-41-16,-82 81 16,0 1-1,0 0-15,0-41 16,-82-41-16,41 82 15,-41-82-15,82 41 16,-82-41-16,164-41 63,-41 41-48,-41 41 16,41 41-31,-41-1 16,0 247 0,0-206-16,0-40 0,0 41 15,0-82-15,82-41 16,-41 82-16,0-82 16,163 0-1,-163 0-15</inkml:trace>
  <inkml:trace contextRef="#ctx0" brushRef="#br0" timeOffset="92772.7571">23726 12026 0,'0'-41'15,"0"0"1,-41 41 31,41 82-47,0 0 15,0 0-15,0 122 16,0-122-16,0 0 16,0 0-16,41-42 15</inkml:trace>
  <inkml:trace contextRef="#ctx0" brushRef="#br0" timeOffset="93034.4777">24094 12599 0,'0'41'62,"0"40"-62,0 1 16,0 0-16,0 0 15,0 41-15,0-42 16,0-40-16</inkml:trace>
  <inkml:trace contextRef="#ctx0" brushRef="#br0" timeOffset="93454.1153">24667 12312 0,'0'0'0,"0"-81"0,82-1 16,-1 82 0,-81-41-16,82 41 0,-41 0 31,-41 82-15,0-1-16,0 42 15,0 0-15,-163 40 31,81-81-31,41-82 0,41 41 16,-41-41-16,164-41 47,-42 41-31,42 0-16,-41-41 15,0 41-15,-41 0 16,41-81-16</inkml:trace>
  <inkml:trace contextRef="#ctx0" brushRef="#br0" timeOffset="93693.7362">25608 12640 0,'0'-41'15,"-41"122"48,41 1-63,0 41 0,0-41 16,-41-41-16,41 0 15</inkml:trace>
  <inkml:trace contextRef="#ctx0" brushRef="#br0" timeOffset="94286.3174">26180 12231 0,'0'-82'0,"0"41"31,82 0-15,0 41 0,0 0-16,-41 0 0,41 0 15,-82 123 1,0-82-16,-41 40 16,0-81-16,0 82 15,-41-82-15,82 41 16,-41-41-16,82 0 47,0 0-47,82 0 15,-82 0-15,-1 0 16,42 41 0,-82 0-16,0 0 15,82 81-15,-82-81 16,0 0-16,-41-41 15,-41 123-15,-40-123 16,40 41-16,41-41 16,82-82-1</inkml:trace>
  <inkml:trace contextRef="#ctx0" brushRef="#br0" timeOffset="94586.3196">27776 12721 0,'0'-41'15,"0"82"63,0 0-78,-41 41 16,41 0-16,0 0 16,0-41-16,0 40 15,-82-81-15,82 41 16</inkml:trace>
  <inkml:trace contextRef="#ctx0" brushRef="#br0" timeOffset="95369.7175">28389 12149 0,'0'-41'16,"0"82"46,0 0-62,-41 40 16,41 1-16,0-41 16,0 82-1,82-82-15,0-41 16,0 0-16,0 0 16,40 0-1,-122-82 1,0 0-16,0 41 15,0 0-15,0-40 16,0 40 0,0 122 15,0-40-15,0 41-16,0 0 15,0 41-15,0-1 16,0-40-16,0 0 0,41-82 15,-41 82-15</inkml:trace>
  <inkml:trace contextRef="#ctx0" brushRef="#br0" timeOffset="95568.9294">29208 12721 0,'0'0'0,"0"-41"15,0 82 32,0 0-47,0 41 16,0-41-16,0 41 0,0-41 16,0 0-16,0 0 15</inkml:trace>
  <inkml:trace contextRef="#ctx0" brushRef="#br0" timeOffset="95778.4411">29657 12394 0,'0'0'0,"0"-41"15,82 41-15,-41-41 0,41 41 16,0 0-16,0 0 16,-41 0-16,40 0 15</inkml:trace>
  <inkml:trace contextRef="#ctx0" brushRef="#br0" timeOffset="96047.3306">29698 12435 0,'0'0'0,"-81"0"0,81 82 31,81 41-15,-40-123-16,41 81 0,-41-81 15,41 41 1,-82 41-16,0 0 15,0-41 17,-82-41-17,41 0-15,0 0 16,0 0 0</inkml:trace>
  <inkml:trace contextRef="#ctx0" brushRef="#br0" timeOffset="96288.5679">30517 12680 0,'0'0'0,"0"82"62,0 0-46,-41 0-16,41 122 15,-41-122-15,41-41 16</inkml:trace>
  <inkml:trace contextRef="#ctx0" brushRef="#br0" timeOffset="96719.4391">31171 12190 0,'0'0'0,"0"-41"16,-82 82 31,41 40-47,41 42 15,0 41-15,0-42 16,0-40-16,0 82 16,0-82-1,123-82 1,-41 0-1,0 0 1,-82-41-16,41 41 0,-41-82 0,0 0 16,0 41-1,-41 41-15,0 0 16,-82 0-16,41 0 0,41 41 16,-40 41-16,81-41 15</inkml:trace>
  <inkml:trace contextRef="#ctx0" brushRef="#br0" timeOffset="97253.0687">31989 11903 0,'0'0'0,"0"-41"0,-82 41 16,82-81-16,41 81 47,-41 81-32,82-40-15,-82 0 16,0 41-16,0 41 15,41-41-15,-41-1 16,0 1-16,0 0 16,0 0-16,0 0 15,82-42 1,-41-40 0,0 0-1,40 0 1,-81-40-16,0-42 15,-40 82 17,-42 0-32,41 0 15,0 41-15,41 0 16,-82 81-16,82-40 16,0 0-16,0-41 15,0 41-15,0-1 16,0 1-16,0-41 0,0 0 15,0 0-15,0 41 16,-41-82 0</inkml:trace>
  <inkml:trace contextRef="#ctx0" brushRef="#br0" timeOffset="97452.9022">32644 13417 0</inkml:trace>
  <inkml:trace contextRef="#ctx0" brushRef="#br0" timeOffset="130221.2107">23071 13826 0,'0'0'0,"-40"0"0,80 0 63,83 0-63,41 0 15,81 0-15,83 0 16,-1 0-16,41 0 16,82 0-16,41 0 15,41 0-15,40 0 16,1 0-16,-82 0 15,-164 0-15</inkml:trace>
  <inkml:trace contextRef="#ctx0" brushRef="#br0" timeOffset="130610.4706">24012 14194 0,'0'0'0,"-41"0"0,164 0 31,164 0-15,122-82-16,81 82 15,1 0-15,0-82 16,409 82-1,-532 0-15,-40-81 0,-42-1 16</inkml:trace>
  <inkml:trace contextRef="#ctx0" brushRef="#br0" timeOffset="163954.4277">18490 8385 0,'41'0'78</inkml:trace>
  <inkml:trace contextRef="#ctx0" brushRef="#br0" timeOffset="165809.2206">31948 8754 0,'-41'0'15,"41"-82"1,-41 82-1,-40 0 1,122 41 140,-1-41-156,42 0 0,0 0 16,204 0 0,-40 0-16,81 0 15,0 0-15,-40 0 16,-42 0-16,42 0 15,-83 0-15,123 0 32,-245 0-32,-41 0 0,0 0 15,41 0 1,-164 0 15</inkml:trace>
  <inkml:trace contextRef="#ctx0" brushRef="#br0" timeOffset="166093.2541">33175 8958 0,'0'0'0,"-40"0"15,-1-41 1,122 41 15,42 0-15,82 0-16,81 0 16,41 0-16,42 0 0,-1 0 15,-41 0-15,41 0 16,-82 0-1</inkml:trace>
</inkml:ink>
</file>

<file path=ppt/ink/ink10.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8-11T04:16:51.913"/>
    </inkml:context>
    <inkml:brush xml:id="br0">
      <inkml:brushProperty name="width" value="0.05292" units="cm"/>
      <inkml:brushProperty name="height" value="0.05292" units="cm"/>
      <inkml:brushProperty name="color" value="#FF0000"/>
    </inkml:brush>
  </inkml:definitions>
  <inkml:trace contextRef="#ctx0" brushRef="#br0">33748 4213 0,'-82'0'0,"82"41"16,41-41 30,41-41-46,41-41 16,81 1-16,533-165 31,-410 83-31,-82 81 16,-81-41-16,-82 41 16,0 41-16,-82 0 15,41 41-15,-41-122 16,0 81-1,-82 41-15,41 0 16,-41 0 0,0 0-16,-41 0 0,42 0 15,-1 0-15,41 0 16,-41 41-16,41-41 16,41 41-1,82-41 1,0 0-1,0 0-15,40 0 16,1 0 0,-41 40-16,0 42 15,-82-41 1,0 41 0,0 0-1,-41-82-15,-41 123 16,41-42-16,0-40 15,-41-41-15,82 82 16,41-82 15,41-41-31</inkml:trace>
  <inkml:trace contextRef="#ctx0" brushRef="#br0" timeOffset="563.9687">37021 2904 0,'0'0'0,"0"-82"0,0 1 16,0 40 15,0 82 0,0 81-31,0 42 0,0 40 16,0 1-16,0-82 16,0-41-16,0-1 15,0 1-15,0-41 16,0-123 31,0 0-47</inkml:trace>
  <inkml:trace contextRef="#ctx0" brushRef="#br0" timeOffset="881.2624">37103 2659 0,'0'-41'0,"40"-41"15,42 0 1,0 82 0,-41 0-1,41 0-15,-41 123 16,0-82 0,-41 0-16,0 41 15,0-41-15,-41 40 16,-164 42-1,123-82-15,1 0 16,81 41-16,40-82 31</inkml:trace>
  <inkml:trace contextRef="#ctx0" brushRef="#br0" timeOffset="1240.5607">38125 2577 0,'0'-41'16,"-82"123"31,82-41-47,-81 491 31,-1-287-31,82-40 16,0-42-16,0 1 15,0-42-15,0 1 0,41-82 16,81-41 0</inkml:trace>
  <inkml:trace contextRef="#ctx0" brushRef="#br0" timeOffset="1900.8157">38657 3068 0,'0'-41'16,"0"0"0,0 82 31,0 41-32,0 0-15,0-1 16,0 42-16,0 0 0,-41-41 15,41-1 1,0-40-16,-41-41 0,41 41 31,0-82-15,0-81 0,0-42-16,0 0 15,0 42-15,0 40 16,0 0-16,0 0 15,82 0-15,-82 42 16,82 40-16,-82-82 16,82 82-16,40-82 15,-81 82 1,-41 41-16,82 82 0,-82-1 16,0 42-16,0 163 15,0-163 1,0-1-16,0-81 15,0 0-15,0 0 16,0-41 0,82-41-16,-82-41 31,0 0-31</inkml:trace>
  <inkml:trace contextRef="#ctx0" brushRef="#br0" timeOffset="2150.9566">38452 3641 0,'-40'-82'0,"40"41"31,81 41-31,1 0 15,0-41-15,0 41 16,81 0 0,-81 0-16,41 0 15,-82 0-15,-41-82 0,41 82 16</inkml:trace>
  <inkml:trace contextRef="#ctx0" brushRef="#br0" timeOffset="2715.8971">39721 3641 0,'0'-123'63,"0"82"-63,0 0 15,0 0-15,0-82 16,0 82 0,0-40-16,0 40 0,0 0 15,40-82 1,-40 82 0,82 41-16,-82-82 0,41 82 15,41 0 16,-41 41-15,-41 41-16,82 245 31,-82-204-31,0 0 16,0-41-16,0-1 16,0 1-16,0-41 15,0 41 1,41-82-1,-41-41-15,81 0 0,-81-41 16</inkml:trace>
  <inkml:trace contextRef="#ctx0" brushRef="#br0" timeOffset="3015.6414">40498 3150 0,'0'-41'15,"0"-41"1,0 123 47,0 82-63,0-42 0,0 1 15,0 0-15,0 0 16,0 0-16,0-1 15,0 1-15,0-41 16,0-82 15,0-41-15,0 1-16</inkml:trace>
  <inkml:trace contextRef="#ctx0" brushRef="#br0" timeOffset="3458.144">40498 2904 0,'0'0'0,"0"-41"0,0 0 16,41 41-1,81 0 1,-40 0-16,-41 82 16,-41-41-16,0 0 15,82 41-15,-82-41 16,0 0-16,-82 40 15,41-81-15,0 82 16,-40-82-16,40 41 16,82-41 15,-1 0-15,42 0-16,-41 0 15,41 0 1,-41 0-1,41 0 1,-82 82-16,0 82 31,0-83-31,-41-40 16,0-41-16,-41 82 16,0-82-16,0 82 15,42-82-15,-1 0 16,41-41-1,0 0-15,81-41 0</inkml:trace>
  <inkml:trace contextRef="#ctx0" brushRef="#br0" timeOffset="3818.2583">41234 2822 0,'0'0'0,"0"-40"0,0 121 47,82-40-32,-82 41-15,41 41 16,-41-41-16,82 40 16,-82-40-16,0 0 15,0 0-15,0 0 16,0 40-16,-41-40 16,41-41-16,-82-41 15,82 41-15</inkml:trace>
  <inkml:trace contextRef="#ctx0" brushRef="#br0" timeOffset="4058.7998">42134 3109 0,'82'0'47,"41"0"-31,-42 0-16,1 0 0,-41 0 16,0 0-1,41 0-15</inkml:trace>
  <inkml:trace contextRef="#ctx0" brushRef="#br0" timeOffset="4217.8339">42175 3395 0,'-41'0'0,"164"0"31,0 0-15,-1 0-16,1-41 15,-41 41-15,41-41 16</inkml:trace>
  <inkml:trace contextRef="#ctx0" brushRef="#br0" timeOffset="4681.4722">43157 3027 0,'0'41'78,"0"0"-78,0 41 15,0 40 1,0-40-16,0 0 16,0 41-16,41-123 15,40 81-15,42-81 16,-82 0 0,0 0-16,41-81 15,-41-42-15,41 41 16,-82-41-16,40 1 0,-40-42 31,-40 82-31,-42 82 16,-41 0-16,-41 0 15,42 0 1,40 0-16,-41 82 0,82-82 16,0 0-16,0 0 15,-81 41 1</inkml:trace>
  <inkml:trace contextRef="#ctx0" brushRef="#br0" timeOffset="5799.8417">9327 7813 0,'-41'0'16,"82"0"62,41 0-78,40 0 0,1 41 16,41-41-16,81 0 15,1 0-15,40 0 16,0 0-16,41 0 15,1 0-15,-1 0 16,0 0 0,-40 0-16,-83 0 0,1 0 15,-42 0-15,-40 0 16,0 0-16,-82 0 16,0 0-16,40 0 15,1 0 1,0 0-1,-82-41 64,-82 0-64</inkml:trace>
  <inkml:trace contextRef="#ctx0" brushRef="#br0" timeOffset="6618.0055">3436 7199 0,'-82'0'15,"123"0"48,82 0-63,0 0 15,40 0-15,206 41 16,-124-41-16,-41 0 16,-40 0-16,-41 0 15,0 0-15,-83 0 16,1 0 0,-82 0 46,-40 0-62,-1 0 16,41 0-16</inkml:trace>
  <inkml:trace contextRef="#ctx0" brushRef="#br0" timeOffset="7051.4296">3395 6913 0,'0'-41'16,"0"82"46,-122-41-62,122 41 16,-82-41-16,82 41 16,-82 41-1,0-82-15,82 81 16,-41-81-16,41 41 15,0 0 1,123 41 0,-82-82-1,41 41-15,-1-41 16,1 82-16,41-82 0,-41 0 16,-41 0-16,81 0 15</inkml:trace>
  <inkml:trace contextRef="#ctx0" brushRef="#br0" timeOffset="7830.6249">573 5768 0,'0'0'0,"-41"0"16,41 40 15,0 83-31,0 0 16,0-41-16,0 0 0,0 40 16,0-40-16,0 0 15,-82-82 1</inkml:trace>
  <inkml:trace contextRef="#ctx0" brushRef="#br0" timeOffset="8117.037">491 5727 0,'0'0'0,"0"-82"15,82 0-15,40 0 16,-40 82 0,0 0-16,-41 0 15,41 0 1,-82 41-16,0 41 16,-41-41-16,-82 82 15,82-83 1,-41 42-16,82-41 15,-122 41-15,81-41 16</inkml:trace>
  <inkml:trace contextRef="#ctx0" brushRef="#br0" timeOffset="8416.2123">1227 5563 0,'0'0'0,"0"-82"16,-123 205 30,123-41-46,-40 40 16,40 42-16,0 122 31,0-163-31,0-41 0,0 41 16,0-82-16,81-41 16,-81 40-16,123-40 15</inkml:trace>
  <inkml:trace contextRef="#ctx0" brushRef="#br0" timeOffset="8979.7542">1514 5808 0,'0'0'0,"0"-40"0,0 121 78,0 1-78,0 41 16,0-41-16,0 40 15,0-81-15,0 41 16,0-123 31,0 0-47,0-40 15,0-42-15,0 0 16,0 41-16,0 0 16,0 42-16,81-42 15,-81 0 1,41 82-1,0 0 1,41 82 0,-82 0-1,0 40-15,41 1 0,-41 41 16,0-42 0,0-40-16,0 41 0,0-41 15,41-41 1,-41 40-16,82-81 15,-82-122 17</inkml:trace>
  <inkml:trace contextRef="#ctx0" brushRef="#br0" timeOffset="9188.7805">1350 6177 0,'0'-41'31,"41"41"-31,0 0 16,41 0-16,-1 0 16,124-41-1,-123 41-15,-41 0 16,0-82-16</inkml:trace>
  <inkml:trace contextRef="#ctx0" brushRef="#br0" timeOffset="9623.3755">2168 5849 0,'0'-41'16,"0"123"62,0 0-63,0 41-15,0 0 16,0-42-16,0 1 16,0-41-16,82 82 15,0-123 1,0 0-1,-1-41 1,-81 0 0,0-41-16,82-41 0,-82 1 15,0-1-15,0 0 16,0 41-16,-41 1 16,41 162 30,41-40-30,-41 0-16,0 41 16,123 0-1</inkml:trace>
  <inkml:trace contextRef="#ctx0" brushRef="#br0" timeOffset="9895.1855">2945 5768 0,'0'0'0,"0"-41"0,0-41 16,0 164 47,0-1-63,0 42 15,0 0-15,0 0 16,0 40-1,0-122-15,0 0 16,41-41 0,-41-41-1,0-41 1,0 1-16</inkml:trace>
  <inkml:trace contextRef="#ctx0" brushRef="#br0" timeOffset="10313.4437">2986 5768 0,'0'-41'0,"0"-41"32,82 82-1,0 0-15,-82 41-16,0 41 15,0-42-15,0 1 16,-41-41-16,41 82 15,-41-82 1,41 123-16,-41-82 16,82-41 15,0 0-15,0 0-16,41 0 15,-41 82-15,-41-41 16,81 40-16,-81 42 15,0-41 1,-41-41 0,1-41-16,-42 0 15,41 82-15,0-82 16,-41 0-16,41 0 16,41-82-16,-41 0 15,41 41 1</inkml:trace>
  <inkml:trace contextRef="#ctx0" brushRef="#br0" timeOffset="10652.1612">3682 5686 0,'0'-82'16,"41"123"31,-41 41-31,81-1-16,-81 42 15,0 41-15,0-1 16,0 1-16,0-41 0,0-1 15,0 1 1,-41 41 0,41-123-16,-40-41 15,40-82 1,0-41-16</inkml:trace>
  <inkml:trace contextRef="#ctx0" brushRef="#br0" timeOffset="10901.8625">3723 6422 0,'122'-41'47,"-40"41"-31,0 0-16,0 0 0,0 0 15,-1 0-15,-40 0 16</inkml:trace>
  <inkml:trace contextRef="#ctx0" brushRef="#br0" timeOffset="11068.4823">3927 6708 0,'0'0'0,"0"-41"31,82 41-31,0 0 16,-41-40-16,0 40 15,40 0-15,-40-123 16</inkml:trace>
  <inkml:trace contextRef="#ctx0" brushRef="#br0" timeOffset="11416.2547">4868 5768 0,'0'122'62,"0"-40"-62,0 0 16,0 41-16,0-42 0,0 42 15,0 0-15,0 0 16,0-83 0,0 1-1</inkml:trace>
  <inkml:trace contextRef="#ctx0" brushRef="#br0" timeOffset="13616.3016">26139 9204 0,'0'-41'15,"0"0"1,0-41-16,0 41 31,0 123 0,0 41-15,0 245 15,0-286-31,0-1 0,0 1 16,0 41-16,0-82 15,0 0 1,0-82 0,-81-82-1</inkml:trace>
  <inkml:trace contextRef="#ctx0" brushRef="#br0" timeOffset="13908.0825">26058 9040 0,'0'0'0,"0"-41"15,41-41 1,40 82 0,1 0-1,-41 0-15,0 0 0,41 41 31,-82 82-31,0-82 0,0 0 16,0 0-16,-41 40 16,0-40-16,-41 41 15,0-41 1,1 41-16</inkml:trace>
  <inkml:trace contextRef="#ctx0" brushRef="#br0" timeOffset="14222.4184">26876 9081 0,'0'0'0,"0"-82"15,0 41 1,-41 82 15,41 41-15,-82 0-16,82-1 16,0 42-16,0 0 15,0 0-15,0-1 16,41 1-16,41 41 15,-41-164 1,0 0-16</inkml:trace>
  <inkml:trace contextRef="#ctx0" brushRef="#br0" timeOffset="14778.851">27612 9040 0,'0'0'0,"0"-41"0,-41 41 16,41 82 15,0 0-15,0-1-16,0 42 15,-41 0-15,41-41 16,0-41-16,0 0 16,-81 40-16,81-40 15,0-123 32,0-40-47,122-287 31,-122 286-31,41 41 0,-41 0 16,41 41 0,82 41-1,-41 82 1,-82 0 0,81 41-16,-81-1 15,82 1-15,-82 0 16,0-41-16,0 0 15,0 40-15,0-40 16,0-41-16,0-82 47,0-41-47,0 0 16</inkml:trace>
  <inkml:trace contextRef="#ctx0" brushRef="#br0" timeOffset="14981.6496">27408 9449 0,'-41'0'0,"41"-41"31,82 41-31,40 0 16,1 0-16,245-82 15,-204 82-15,-123-41 16,40-40 0</inkml:trace>
  <inkml:trace contextRef="#ctx0" brushRef="#br0" timeOffset="15558.3474">28798 9122 0,'0'-41'16,"0"123"30,0-1-30,0 42-16,0-41 16,0 41-1,0-41-15,41-1 0,-41-40 16,41 0 0,41-41-1,0 0-15,-41-41 16,-41 0-16,41-40 15,-41-1-15,0-41 16,0 0-16,0 1 16,0 81-16,0 82 47,0 81-32,82-122-15,-1 41 16</inkml:trace>
  <inkml:trace contextRef="#ctx0" brushRef="#br0" timeOffset="15813.5672">29535 9285 0,'0'-81'15,"0"162"32,0 1-47,0 0 0,0 0 16,0 0-16,0-1 15,0 1-15,0 0 16,0-41-16,0-123 47</inkml:trace>
  <inkml:trace contextRef="#ctx0" brushRef="#br0" timeOffset="16194.1187">29535 9244 0,'0'0'0,"0"-40"0,0-1 31,82 41-15,-42 0-16,42 0 15,-41 81 1,-41 1-16,0-41 15,0 0-15,-82 41 16,41-82-16,1 41 16,-42-41-1,164 0 17,-42 0-17,42 0-15,-41 0 16,41 0-1,-82 41-15,82 0 0,-82 0 16,0 40-16,0-40 16,-82 82-1,0-82-15,41-41 16,-41 82-16,1-82 16,40-41-1,41-41-15,0-41 16,41 1-16,81 40 15</inkml:trace>
  <inkml:trace contextRef="#ctx0" brushRef="#br0" timeOffset="16469.4835">30230 8999 0,'0'0'0,"82"0"31,0 0-15,41 41-16,-83 41 15,-40 0-15,82-1 16,-82 42-16,0 0 16,0-41-16,0 204 15,-122-204 1,122 0-16,-123-82 0</inkml:trace>
  <inkml:trace contextRef="#ctx0" brushRef="#br0" timeOffset="16745.0446">31089 9449 0,'41'0'15,"41"0"1,0 0-16,0 0 15,-42 0-15,42 0 16,-82 82 15</inkml:trace>
  <inkml:trace contextRef="#ctx0" brushRef="#br0" timeOffset="16892.2965">31007 9817 0,'82'-41'16,"0"41"-16,123 0 31,-124 0-15,-40-41-16</inkml:trace>
  <inkml:trace contextRef="#ctx0" brushRef="#br0" timeOffset="17653.4081">32971 9204 0,'-82'-82'0,"82"41"31,0 123-15,0 40-1,0 42-15,0-41 0,0-1 16,0 1-16,0 123 31,-41-206-31,41 42 0,0-123 31,0-40-15</inkml:trace>
  <inkml:trace contextRef="#ctx0" brushRef="#br0" timeOffset="17898.4646">33053 9163 0,'0'0'0,"0"-82"16,0 41-1,41 41 1,40 0-16,42 0 16,0 0-16,-82 41 31,-41 82-31,0-83 0,0 42 15,-123-41-15,41 41 16,0-41-16,1 41 16,-42 0-1,164-82 1,0 0 0</inkml:trace>
  <inkml:trace contextRef="#ctx0" brushRef="#br0" timeOffset="18206.0338">33830 9285 0,'0'0'0,"0"-41"16,-82 123 31,82 0-47,-41 41 15,41 0 1,0-1-16,0 1 0,0 0 16,0-1-16,0-40 15,0 41 1,82-123-16,0 0 15</inkml:trace>
  <inkml:trace contextRef="#ctx0" brushRef="#br0" timeOffset="18703.2004">34280 9408 0,'0'0'0,"0"-41"0,0 123 62,0 41-62,0-41 16,-41 81 0,41-81-16,0 41 15,0-82-15,-82-41 16,82 40-16,0-80 31,41-42-31,-41-41 16,41-122-1,-41 122 1,0 41-16,82 41 0,-41 41 31,0 0-15,-41 41-1,82 41-15,-82 0 16,0 0-16,0 40 16,0 1-16,0 0 15,40 40 1,-40-122-16,0 41 16,0-164 15,0 41-31</inkml:trace>
  <inkml:trace contextRef="#ctx0" brushRef="#br0" timeOffset="18881.1708">33994 9858 0,'0'0'0,"0"-41"15,163 41 16,1 0-15,122 0 0,-122-123-16,-82 83 15,-41 40-15,40-82 0</inkml:trace>
  <inkml:trace contextRef="#ctx0" brushRef="#br0" timeOffset="19157.4588">35057 9367 0,'0'-41'15,"0"-41"1,41 82 15,41 82-31,-41-41 0,82 123 31,-123-41-31,81-42 0,-81 42 16,0-41-16,-41 41 16,-81 81-1,122-163-15,-82-41 16,82 41-16,-82-41 16</inkml:trace>
  <inkml:trace contextRef="#ctx0" brushRef="#br0" timeOffset="19824.2446">36162 9776 0,'-41'0'15,"123"0"48,40 0-63,42 0 16,0 0-16,-42 0 15,83 0 1</inkml:trace>
  <inkml:trace contextRef="#ctx0" brushRef="#br0" timeOffset="20058.5195">36612 9408 0,'0'0'0,"0"-82"16,0 123 31,0 41-47,0 123 15,0-42-15,-41 42 16,41-83-16,0-40 16,0 0-16,0-41 31,82-41-31</inkml:trace>
  <inkml:trace contextRef="#ctx0" brushRef="#br0" timeOffset="20328.5574">37307 9531 0,'0'0'0,"0"-41"16,0 123 31,0 40-47,0 1 0,0 123 15,0-165 1,0 1-16,0-41 16,0 0-1,0-82 16,0 0-31</inkml:trace>
  <inkml:trace contextRef="#ctx0" brushRef="#br0" timeOffset="20561.526">37307 9367 0,'0'-82'0,"0"-40"31,123 122-16,-82 0-15,0 41 16,40 81 0,-81-81-16,0 0 15,-40 41-15,-1-41 16,0 41-16,-41-41 16,41-41-16,-41 81 15</inkml:trace>
  <inkml:trace contextRef="#ctx0" brushRef="#br0" timeOffset="20843.7602">38002 9244 0,'0'0'0,"0"-40"16,-40 40-16,40 40 31,-41 42-31,41 0 16,-82 82 0,82-1-16,0 1 0,0 40 15,0-40-15,0-41 16,82-41-16,-41-82 15,-1 41 1,42-41-16,-41 0 0</inkml:trace>
  <inkml:trace contextRef="#ctx0" brushRef="#br0" timeOffset="21101.3351">38534 9572 0,'0'0'0,"0"-41"0,0 0 31,0 123-15,0 0 0,0-1-16,0 42 15,0-41-15,0 0 16,0-1-1,-82 1 1</inkml:trace>
  <inkml:trace contextRef="#ctx0" brushRef="#br0" timeOffset="21552.776">38493 9367 0,'0'0'0,"0"-41"31,41 41-15,0 0-16,41 0 15,0 0 1,-82 82-16,0 0 16,0 0-1,-82 0-15,0-1 31,41-81-15,82 0 15,0-41-31,41 41 16,-41 0-16,0 0 16,81 41-1,-122 41-15,0-41 16,0 41-16,0-41 15,0 41-15,0-42 16,-40 1-16,-1-41 0,-41 82 16,41-82-16,-41 0 15,82-82 17,0 1-32,0-42 15</inkml:trace>
  <inkml:trace contextRef="#ctx0" brushRef="#br0" timeOffset="21820.1194">39107 9285 0,'0'0'0,"82"0"31,0 0-15,-41 0-16,-1 41 16,-40 41-16,82 82 15,-82-42 1,0 42-16,0 0 16,-41 40-16,0-122 15,-40-41 1,40-41-16</inkml:trace>
  <inkml:trace contextRef="#ctx0" brushRef="#br0" timeOffset="22434.6244">40171 9817 0,'0'0'0,"40"0"47,42 0-31,41 0-16,41 0 16,40 0-16,205 0 15,-327-123 1,0 123-16</inkml:trace>
  <inkml:trace contextRef="#ctx0" brushRef="#br0" timeOffset="22753.1054">41725 9449 0,'0'0'0,"0"-41"16,0-41-1,0 164 17,0 41-32,0-41 15,-41 40 1,41 1-16,0 41 0,0-83 16,0 1-16,0 0 15,0 0-15,-41-41 16,41-123 15,0 0-15,0-41-16</inkml:trace>
  <inkml:trace contextRef="#ctx0" brushRef="#br0" timeOffset="22975.3118">41684 9285 0,'0'0'0,"0"-41"16,0 1-1,41 40 1,41-82-16,0 82 16,40 41-1,-40 81 1,-82-81-16,0 41 16,-41-41-16,0 0 15,0 41-15,-81-82 16,40 82-16,41-82 15,-41 81-15</inkml:trace>
  <inkml:trace contextRef="#ctx0" brushRef="#br0" timeOffset="23281.9989">42420 9326 0,'0'0'0,"0"-82"16,0 42 0,-40 40 15,40 40-31,-82 124 15,82 82 1,-41-83-16,41 1 16,0-1-16,0-81 15,0 0-15,82-41 16,-41-41 0,81 0-16</inkml:trace>
  <inkml:trace contextRef="#ctx0" brushRef="#br0" timeOffset="23808.7725">42993 9531 0,'0'0'0,"0"-82"16,0 164 31,0 41-32,0-42-15,0 1 16,0 0-16,0 0 16,0 40-16,-41-40 15,41-204 32,0-1-47,0 0 16,0-122-1,0 122-15,82 41 16,0 41 0,-41 41-1,81 0 1,-122 41-16,41 41 15,-41 0-15,0 81 16,0-40-16,0 0 16,0 0-1,0-42-15,0 1 0,0 0 32,41-82-32,-41-41 15,0 0-15,0-41 16</inkml:trace>
  <inkml:trace contextRef="#ctx0" brushRef="#br0" timeOffset="23980.5007">42911 9858 0,'82'0'31,"0"0"-31,163 0 15,-122 0-15,-82-82 16,0 82-16,-41-82 16</inkml:trace>
  <inkml:trace contextRef="#ctx0" brushRef="#br0" timeOffset="24400.5584">44098 10022 0,'0'0'0,"0"-41"15,0-41 1,0 41-1,0-82 1,0 82 0,0 1-16,81-42 15,-40 82 1,-41-82 0,82 82-16,-41 0 15,-41 82-15,82 0 16,-82-1-1,0 1-15,0 41 0,0 0 16,0-1-16,0 1 16,0 0-1</inkml:trace>
  <inkml:trace contextRef="#ctx0" brushRef="#br0" timeOffset="24678.4202">44711 9613 0,'0'-41'0,"0"82"47,41 0-32,-41 40-15,0 1 16,0 0-16,0 0 16,0 0-16,0-42 15,0 42-15,0-41 16,0-123 15,0 41-15</inkml:trace>
  <inkml:trace contextRef="#ctx0" brushRef="#br0" timeOffset="25089.6047">44752 9490 0,'0'0'15,"0"-41"-15,82 41 32,0 0-17,0 0 1,-82 82-16,0-41 15,0 81 1,-41-81-16,0 0 16,-82 82-16,82-123 31,123-82 0,-41 82-31,41 0 16,-1 0-1,1 41 1,-82 0-16,0 0 16,0 41-1,0-1-15,0 1 16,-82-82 0,42 41-16,-42-41 15,41 0-15,-41 0 16,82-82-1,0 41 1,0-40-16</inkml:trace>
  <inkml:trace contextRef="#ctx0" brushRef="#br0" timeOffset="25368.5729">45407 9285 0,'0'-41'16,"81"41"-16,-40 0 31,-41 82-31,0 0 16,0 0-16,0 163 31,0-81-31,-41 40 0,41-81 15,-122 0-15,122-41 16,-41 81 0,-41-163-16,82 41 15</inkml:trace>
  <inkml:trace contextRef="#ctx0" brushRef="#br0" timeOffset="27279.2203">29371 11003 0,'0'82'16,"0"-41"187,0 0-78,-123-41-110,42 0-15,-1 0 16,0-123-16,0 41 16</inkml:trace>
  <inkml:trace contextRef="#ctx0" brushRef="#br0" timeOffset="28143.1997">28839 11331 0,'0'-82'15,"0"0"1,-41 82 0,41 41-16,0 41 15,0 81-15,0 83 31,0-124-31,-81 1 0,81-41 16,-82 0-16,82-41 16,0-123 15</inkml:trace>
  <inkml:trace contextRef="#ctx0" brushRef="#br0" timeOffset="28425.7746">28717 11208 0,'0'0'0,"0"-82"15,0 0-15,81 41 0,83-40 32,-82 81-32,0 81 0,0 1 15,-42 0-15,-40 0 16,0-41-1,0 41-15,-40-42 0,-1 42 16,-41-82-16,41 82 16,0-82-16,-41 0 15,41 0 1,82 0 15</inkml:trace>
  <inkml:trace contextRef="#ctx0" brushRef="#br0" timeOffset="28736.8839">29657 11208 0,'0'-123'16,"0"41"0,-40 205 15,40-82-31,-82 41 0,82 0 16,0 40-16,-82 83 15,82-82-15,0-1 16,0-40-16,0 0 15,82-41-15,-41-41 16,0 0 0</inkml:trace>
  <inkml:trace contextRef="#ctx0" brushRef="#br0" timeOffset="29172.0559">30271 11126 0,'0'0'0,"0"82"31,0 41-15,-41 122 0,-41-81-16,82-83 15,0-40-15,0 0 16,-41-41-16,41 82 15,0-164 1,0 41 0,0-40-1,0-42-15,0-41 0,123 1 16,-41 40-16,41-82 31,-82 205-31,0 0 16,-41 123-1,0 0 1,81 40-16,-81-40 16,0 41-16,0-42 15,0-40-15,0-41 16</inkml:trace>
  <inkml:trace contextRef="#ctx0" brushRef="#br0" timeOffset="29379.4726">29944 11535 0,'41'0'31,"0"0"-31,81 0 16,1 0-16,41 0 16,-1 0-16,-81 0 15,0-82-15</inkml:trace>
  <inkml:trace contextRef="#ctx0" brushRef="#br0" timeOffset="29633.4262">30844 11085 0,'0'0'0,"0"41"47,41 82-47,41-41 15,-42 40-15,-40-40 16,82 41-16,-82 0 15,0-42 1,-41 1-16,0 0 0,-40 0 16,40-82-16,0 0 15</inkml:trace>
  <inkml:trace contextRef="#ctx0" brushRef="#br0" timeOffset="29913.291">31866 11781 0,'82'0'47,"0"0"-31,41 0-16,0 0 15,-1 0-15,-40 0 16,41 0-16,-82-41 16,0 0-1</inkml:trace>
  <inkml:trace contextRef="#ctx0" brushRef="#br0" timeOffset="30153.7086">32398 11372 0,'0'0'0,"-41"0"0,41-41 16,0 82 30,0 40-46,41 42 16,-41 245 0,0-204-16,0-41 0,0-1 15,0-81-15</inkml:trace>
  <inkml:trace contextRef="#ctx0" brushRef="#br0" timeOffset="30460.0813">33544 11331 0,'0'41'47,"0"40"-32,0 42-15,-41 41 16,41-42-16,0 1 16,0-41-16,0-41 15,0 0-15,-82-41 16,82 82-16,-41-82 15,41-41-15</inkml:trace>
  <inkml:trace contextRef="#ctx0" brushRef="#br0" timeOffset="30706.8916">33503 11412 0,'0'0'0,"0"-40"15,82-42 1,-1 82-16,1 0 16,0 41-16,-41 81 15,-41-40 1,-82 164 0,0-206-1,0 42-15,42-82 0,-42 41 16,82-82-1</inkml:trace>
  <inkml:trace contextRef="#ctx0" brushRef="#br0" timeOffset="31060.0178">34321 11494 0,'0'0'0,"0"-82"15,0 123 32,-82 82-47,82 122 16,0-122-1,0 0-15,0 0 16,0-42-16,0 1 16,82-41-1,-41-41-15,41 0 0,40 0 16</inkml:trace>
  <inkml:trace contextRef="#ctx0" brushRef="#br0" timeOffset="31335.9785">34812 11740 0,'0'0'0,"0"-41"0,0-41 16,0 164 31,0 40-47,0 1 15,0 82-15,0-123 16,0 40-16,0-81 16,-41-41-16,41 41 15,0-123 16,0 41-31,0-40 16</inkml:trace>
  <inkml:trace contextRef="#ctx0" brushRef="#br0" timeOffset="31712.3298">34771 11740 0,'0'0'0,"0"-82"0,41 82 47,41 0-47,-42 0 0,-40 41 16,82-41-16,-82 82 15,0-42-15,0 1 16,0 41-16,0 0 16,-122-82-1,40 41 1,123-41 31,0 0-47,-1 0 15,83 0 1,-41 0 0,-82 123-1,0-42 1,0 1-16,-82-82 16,0 82-16,41-82 15,-40 0-15,-1 0 16,41 0-1,41-41 1</inkml:trace>
  <inkml:trace contextRef="#ctx0" brushRef="#br0" timeOffset="32037.4163">35425 11699 0,'0'0'0,"-41"0"0,41 41 63,82 81-63,-41-40 15,-41 0-15,82 0 16,-82 0-16,0 40 16,0 1-16,-82-41 0,0 0 15,41-1-15,-40-81 16</inkml:trace>
  <inkml:trace contextRef="#ctx0" brushRef="#br0" timeOffset="32287.5422">36080 12067 0,'41'0'16,"41"0"0,40 0-16,-40 82 15,41-82-15,-41 0 16,-82 41-16,41-41 16</inkml:trace>
  <inkml:trace contextRef="#ctx0" brushRef="#br0" timeOffset="32453.8522">36203 12476 0,'41'0'16,"-1"0"0,83 0-16,0 0 15,-41-41-15,-1 0 16,1-41-16</inkml:trace>
  <inkml:trace contextRef="#ctx0" brushRef="#br0" timeOffset="32762.4413">37389 11699 0,'0'-82'16,"0"123"31,0 0-32,0 41-15,0 122 16,0-81-1,0 0-15,0-1 0,0 1 16,0-41 0,-82-41-16,123-41 15</inkml:trace>
  <inkml:trace contextRef="#ctx0" brushRef="#br0" timeOffset="52814.7538">15954 13253 0,'0'-41'15,"0"-41"1,0 42 0,0-1 140,0 82-62,0 40-79,0 42-15,0 122 16,0-122-1,0 0-15,0 0 0,0-42 16,0 1-16,0 0 31,0 0-31,-82-82 16,0-123 15,82 0-31,0-40 16,0 40-16</inkml:trace>
  <inkml:trace contextRef="#ctx0" brushRef="#br0" timeOffset="53482.4344">15913 13171 0,'0'0'0,"0"-81"0,0 40 31,41 41-31,-41-41 16,41 41 0,81 0-1,1 122 1,-82 1-16,-41-41 15,123-41 1,-123 41-16,41-41 16,-41 40-16,0-40 15,0-82 32,0 0-31,81-40-16,-81-1 15,0-41-15,82 41 16,-41 1 0,-41 40-16,82-41 15,0 0 1,-41 0 0,-41 41-1,0 123 16,0 0-31,0 0 16,0 163 0,0-122-16,0 0 15,0-1-15,0-40 16,0 41-16,0 0 16,0-1-16,0 42 15,0-123 1,0 0-16,0-82 31,41-41-15,-1 0-16</inkml:trace>
  <inkml:trace contextRef="#ctx0" brushRef="#br0" timeOffset="53705.9852">17345 13662 0,'40'-41'31,"83"41"-15,-41 0-16,0 0 15,0 0-15,-42 0 0,1 0 16</inkml:trace>
  <inkml:trace contextRef="#ctx0" brushRef="#br0" timeOffset="53906.7683">17590 13826 0,'-82'0'31,"164"0"-15,0 0 0,0 0-16,-42 0 15,1-41-15,41 0 16,0-41 0</inkml:trace>
  <inkml:trace contextRef="#ctx0" brushRef="#br0" timeOffset="54655.1946">19063 13253 0,'0'-82'16,"0"1"-1,0 40 1,-82 122 15,82 42-15,0 0-16,0 0 15,0-1-15,0 1 16,0-41-16,0 0 0,0-41 16,0-1-1,82-40 17</inkml:trace>
  <inkml:trace contextRef="#ctx0" brushRef="#br0" timeOffset="54940.1302">19022 12967 0,'0'0'0,"0"-82"0,0 0 32,41 0-32,122 82 15,-81 0-15,41 82 31,-41-41-31,-82 82 16,0-41-16,-82-41 16,0 40-16,0-40 15,0 41-15,1-41 16,40-41-16,41 123 16,0-82-16,41-41 31,40 0-31</inkml:trace>
  <inkml:trace contextRef="#ctx0" brushRef="#br0" timeOffset="55244.3204">19717 12885 0,'0'0'0,"0"-41"15,0 0 1,0-41 0,0 123 15,0 0-15,-82 41-16,82 41 15,0-1-15,0 42 0,0-41 16,0-1-16,0 1 15,41 0-15,-41-41 16,0-41-16,41-41 31,0 0-31</inkml:trace>
  <inkml:trace contextRef="#ctx0" brushRef="#br0" timeOffset="56064.5733">20208 13171 0,'0'-41'15,"0"82"32,0 41-47,0 41 0,-41-41 16,41 40-16,0-40 16,-41-41-1,41 0-15,-41-41 0,41 82 16,0-123 15,0-82-15,0 41-16,0-40 15,0-42-15,0 41 16,123 1-16,-41-42 16,-41 123-1,81 41 16,-122 82-31,41 82 0,-41 122 16,0-123 0,0 1-16,0 0 15,0-42-15,0-40 16,0-41-16,0 41 16,0-123-1,82-82 1</inkml:trace>
  <inkml:trace contextRef="#ctx0" brushRef="#br0" timeOffset="56309.0646">19799 13539 0,'0'0'0,"41"-81"31,82 81-31,40 0 16,1 0 0,163 0-1,-163-82-15,-123 82 0,-41-82 16</inkml:trace>
  <inkml:trace contextRef="#ctx0" brushRef="#br0" timeOffset="56587.3878">20863 13049 0,'0'-41'0,"0"-41"31,0 164 16,122 40-47,-122 1 0,82 41 15,-82-1-15,82 42 16,-82-82 0,0-1-16,0-40 0,-41 0 15,-41-41-15,41 41 16,0-82-1</inkml:trace>
  <inkml:trace contextRef="#ctx0" brushRef="#br0" timeOffset="56894.0326">21722 13744 0,'0'82'16,"0"-41"-1,0-123 63,0 41-62,0 82 0,-41-41-16,41 82 15,81-82 1</inkml:trace>
  <inkml:trace contextRef="#ctx0" brushRef="#br0" timeOffset="57215.7931">22417 13294 0,'0'0'0,"0"-41"0,0-41 31,0 205 16,0-41-47,0 41 15,0 40 1,0-81-16,0 0 16,0-41-16,0 0 15,0 40 1,0-121 15,0-42-31</inkml:trace>
  <inkml:trace contextRef="#ctx0" brushRef="#br0" timeOffset="57486.1912">22458 13130 0,'0'0'0,"0"-81"15,0 40 1,41 41-16,41 0 16,-41 0-16,-1 0 15,42 0 1,-82 82-16,82-42 0,-82 1 16,0 41-1,0-41-15,0 0 0,-41 41 16,-41-41-1,1 40-15,-1-81 0,0 41 16</inkml:trace>
  <inkml:trace contextRef="#ctx0" brushRef="#br0" timeOffset="57877.2913">22744 13090 0,'0'-41'16,"0"0"0,-41 41 15,41 82-15,-41-1-16,41 42 0,0 41 15,0-1-15,0-40 16,0 0-16,0-1 15,0 42 1,0-123-16,41-41 16,0 0-1,41 0-15</inkml:trace>
  <inkml:trace contextRef="#ctx0" brushRef="#br0" timeOffset="58656.6922">23112 13253 0,'0'-41'16,"0"164"15,0-41-16,0 40-15,0 1 16,0 41 0,-41-123-16,41 41 15,0-42-15</inkml:trace>
  <inkml:trace contextRef="#ctx0" brushRef="#br0" timeOffset="59137.2547">23112 13376 0,'0'0'16,"0"-82"-16,0 41 16,82 41-1,-41 0-15,41 0 16,-41 0-1,0 41-15,-41 41 16,0-41-16,0 0 16,-41 40-16,-41-40 15,41-41-15,-41 82 16,41-82 0,41 82-16,41-82 31,41-41-16,-41 41-15,82-41 32,-41 41-32,-82 41 31,40-41-31,-40 123 16,0 0-1,0-42 1,-122-81-16,40 41 0,0-41 15,0 82 1,0-82-16,42 0 0,40-123 31,0 42-15</inkml:trace>
  <inkml:trace contextRef="#ctx0" brushRef="#br0" timeOffset="59384.2202">23808 13090 0,'0'0'0,"41"0"0,81 0 31,-81 163-15,41-40-16,-82 0 0,41-1 15,-41 206 1,-82-124-16,-81-40 16,-42-42-16,82-81 15,42-41-15,-1 82 16</inkml:trace>
  <inkml:trace contextRef="#ctx0" brushRef="#br0" timeOffset="61846.5145">18613 15953 0,'0'0'0,"-41"0"16,123 0 31,40 0-47,83 0 31,-164 0-31,41 82 15,-123-82 1,0 41-16</inkml:trace>
  <inkml:trace contextRef="#ctx0" brushRef="#br0" timeOffset="62007.4232">18572 16403 0,'82'0'47,"-42"0"-47,83 0 16,-41 0-1,41-41-15</inkml:trace>
  <inkml:trace contextRef="#ctx0" brushRef="#br0" timeOffset="62656.4333">19840 16076 0,'0'-41'0,"0"0"16,0-41 0,82 82-1,-41 0 1,40 0-16,-81 41 16,41 41-16,-41-41 15,0 40-15,0 1 16,-41 0-16,-40-41 15,40 41-15,41-41 16,-82-41-16,82 41 16,82-164 15,-41 41-15,40 41-16,1-82 15,-82 82 1,82-40-16,-82 40 15,41-41 1,-41 0 0,0 0-1,-82 164 17,82 0-32,-123 0 15,123 0-15,-41 40 16,41-40-16,0-41 15,0 0-15,41 41 16,41 0 0,41-82-1,-41 0 1,-41 0 0,40-82-16</inkml:trace>
  <inkml:trace contextRef="#ctx0" brushRef="#br0" timeOffset="63482.3446">21108 15994 0,'0'-82'0,"0"41"15,0 0 1,0 82 31,0 41-47,0 0 15,0-41-15,0 40 16,0 1-16,0-41 16,41-41-16,-41 82 0,82-82 15,40 0 1,-81 0-16,41 0 16,-82-123-1,0 41-15,82-81 16,-82 81-1,0 41-15,0 123 63,0 41-63,0-1 16,-41 287-1,41-204-15,0 40 0,0 83 16,0-83-16,0-41 15,0 42 1,0-205-16,-41-41 16,-41 0-1,82-82 1,-82 0-16,1-204 16,81 122-1,0 42-15,0-1 16,0 41-16,41 0 15,81-41-15,42 1 16,-82 40-16,40 0 0,-40 0 16</inkml:trace>
  <inkml:trace contextRef="#ctx0" brushRef="#br0" timeOffset="64890.7492">39352 11903 0,'0'-41'0,"0"0"31,82 41-16,82 0-15,-1-81 16,-40 81-16,-41 0 16,-41 0-16,-82 41 31</inkml:trace>
  <inkml:trace contextRef="#ctx0" brushRef="#br0" timeOffset="65043.2232">39434 12149 0,'41'0'16,"0"0"-1,41 0-15,0 0 0,-1 0 16,1 0-16,-41 0 16,0-41-1</inkml:trace>
  <inkml:trace contextRef="#ctx0" brushRef="#br0" timeOffset="65282.0978">39884 11535 0,'0'0'0,"-41"0"16,41-41 0,82 41 15,0 82-31,41 0 15,-42 41-15,-81-42 16,82 1-16,-82 0 16,0 41-16,-122-41 15,40-1-15,-41 1 16,0-82 0</inkml:trace>
  <inkml:trace contextRef="#ctx0" brushRef="#br0" timeOffset="65874.3988">40743 11903 0,'0'-122'16,"41"122"15,82 40-15,-82 1-16,-41 41 0,41-41 15,-41 0-15,0 41 16,-41 0-1,-41-1 1,82-162 15,0-1-15,41-41-16,82-122 16,-42 163-1,-81 0-15,41 41 16,-41 0-1,-41 82 17,41 0-17,-40 82-15,40-41 0,0-1 16,0 1 0,0 41-16,40-41 0,1 0 15,41-82-15,0 0 16,0 0-1,0-82-15,-42 82 16,42-164-16,0 82 16,-82 41-16,123 41 15</inkml:trace>
  <inkml:trace contextRef="#ctx0" brushRef="#br0" timeOffset="66062.6477">41970 11862 0,'41'0'31,"41"0"-31,41 0 16,0 0-16,-1 0 16,83-81-1,-164 81 1,-41-41-16</inkml:trace>
  <inkml:trace contextRef="#ctx0" brushRef="#br0" timeOffset="66312.3967">42380 11576 0,'0'0'0,"0"82"78,0-41-78,0 0 15,0 40-15,0 1 16,0 41 0,81-123 15</inkml:trace>
  <inkml:trace contextRef="#ctx0" brushRef="#br0" timeOffset="66891.1464">42952 11617 0,'0'0'0,"0"-41"16,0 82 47,0 41-63,0-41 0,0 81 15,0-81-15,41 0 16,82 41-1,-41-82 1,40-41 0,-122-41-16,41 0 15,-41 1-15,0-42 16,0 41-16,82 82 16,-82 41 15,-41 82-16,41-1-15,-82 42 16,82-41-16,-41 40 16,41 1-16,0-41 15,0-1 1,0 1-16,0-41 0,-81 41 16,40-82-1,-41-41 1,-41-82-1,1-41 1,40 0 0,82 42-16,0-1 15,82 0-15,81 0 16</inkml:trace>
  <inkml:trace contextRef="#ctx0" brushRef="#br0" timeOffset="67141.398">44016 11985 0,'82'0'31,"-41"0"-16,81 0-15,-81 0 16,0 0-16,-41 41 16</inkml:trace>
  <inkml:trace contextRef="#ctx0" brushRef="#br0" timeOffset="67277.2334">43975 12271 0,'82'0'31,"40"0"-31,1 0 16,0 0-16,-41 0 0,-41 0 16</inkml:trace>
  <inkml:trace contextRef="#ctx0" brushRef="#br0" timeOffset="67606.5387">45120 11740 0,'0'-41'0,"0"0"31,0 82 0,0 41-15,0-1-16,0 1 16,0 41-16,0 0 15,0-1-15,0-40 16,0 0-16,0-41 0,-41 0 15</inkml:trace>
  <inkml:trace contextRef="#ctx0" brushRef="#br0" timeOffset="75215.9516">47247 11535 0,'0'0'0,"41"0"47,41 0-47,41-41 15,0 41-15,-1 0 16,-40 0-1,0 0-15</inkml:trace>
  <inkml:trace contextRef="#ctx0" brushRef="#br0" timeOffset="75390.3155">47534 11658 0,'0'0'0,"41"0"47,41 0-32,-1 0-15,1 0 16</inkml:trace>
  <inkml:trace contextRef="#ctx0" brushRef="#br0" timeOffset="75687.5132">47779 11208 0,'0'0'0,"0"-41"0,-41 0 32,-40 41-32,121 41 46,1 0-30,82 82-16,41 122 16,-164-163-16,41 0 15,-41 40-15,0 1 16,-123 245 0,41-286-1,41-82-15,0 0 16</inkml:trace>
  <inkml:trace contextRef="#ctx0" brushRef="#br0" timeOffset="76259.5174">48884 11862 0,'0'0'0,"0"-81"0,0 40 32,0 82-1,0-1-15,0 83-16,0-82 15,0 0-15,0 41 16,122-82-1,1 0 1,-82 0-16,-41-82 0,82 41 16,-82 0-16,0-204 31,0 163-31,0 41 16,0 164 15,0-1-16,0 42-15,0 0 16,0 40-16,0 205 16,82-286-1,-82 0-15,0-41 16,0-1-16,-82-40 16,0 82-16,41-123 15,0 0-15,-41 0 16,42 0-16,-1-82 15,41 0-15,-123-40 16,123-1 0,41 0-16,0-40 0,81 40 15,1-41-15,0 82 16</inkml:trace>
  <inkml:trace contextRef="#ctx0" brushRef="#br0" timeOffset="76477.0435">49906 11821 0,'-41'0'16,"123"0"15,41 0-15,-41 0-16,0 0 31</inkml:trace>
  <inkml:trace contextRef="#ctx0" brushRef="#br0" timeOffset="76610.3829">49865 12231 0,'164'-82'31,"-41"82"-31,0 0 16,40-82 0,-163 41-16</inkml:trace>
  <inkml:trace contextRef="#ctx0" brushRef="#br0" timeOffset="76919.9132">50929 11576 0,'0'0'0,"0"-123"16,0 82 0,0 82 30,0 41-46,0 41 16,0 0-16,0-1 0,0 1 16,0 0-1,0-41-15,0-42 0,0 1 16,82-41-16,-41 0 31</inkml:trace>
  <inkml:trace contextRef="#ctx0" brushRef="#br0" timeOffset="77167.0823">51461 11862 0,'41'0'32,"41"0"-32,-1 0 15,1 0-15,0 0 16,41-81-16,-41 81 16,-42 0-1</inkml:trace>
  <inkml:trace contextRef="#ctx0" brushRef="#br0" timeOffset="77641.9405">52115 11658 0,'0'-82'0,"41"0"16,0 41-1,0 41 1,41 0-1,-82 41-15,0 41 16,0 123 0,0-124-16,0 1 15,-82-41-15,41 82 16,41-164 31,41 0-32,0-41-15,-41-41 0,164 1 16,-83-1-16,-81 41 16,41 0-1,-122 123 17,-1 82-32,82 0 15,-82-41-15,82-1 16,0 1-16,0-41 15,82-41 1,-41 0-16,40 0 16,1 0-16,41 0 15,-41-82-15,-82 41 0</inkml:trace>
  <inkml:trace contextRef="#ctx0" brushRef="#br0" timeOffset="79090.4834">18572 17916 0,'0'0'0,"-41"0"16,0 0-16,123-41 63,0 41-63,-1 0 15,1 0-15,-41 0 16,-41 82-16,-82 0 31,41-82-31</inkml:trace>
  <inkml:trace contextRef="#ctx0" brushRef="#br0" timeOffset="79226.8406">18367 18284 0,'0'0'0,"-41"0"16,123 0 31,-41 0-47,82 0 31,-82 0-31,0 0 0,40 0 16</inkml:trace>
  <inkml:trace contextRef="#ctx0" brushRef="#br0" timeOffset="79737.6961">19431 17998 0,'0'-82'47,"41"82"-47,0 0 15,-1 0-15,1 0 16,41 82-1,-82 0-15,0 41 0,-82 81 32,41-163-32,-40 0 0,81-82 47,41-41-32,40 0-15,1-40 16,-41 40-16,41 0 15,-82 0-15,41 41 16,-41 0 0,-82 41-1,0 0 1,41 287 0,41-164-1,0-42-15,0-40 16,0 0-16,41 41 15,82-82 1,-41 0 0</inkml:trace>
  <inkml:trace contextRef="#ctx0" brushRef="#br0" timeOffset="80014.859">20249 17712 0,'0'0'16,"0"-41"-16,-41 41 62,41 82-62,0-1 0,0 165 31,0-123-31,0 40 0,0-81 16,0 0-16,0 41 16,41-83-16,0-40 15,41 0 1,-1-40-16</inkml:trace>
  <inkml:trace contextRef="#ctx0" brushRef="#br0" timeOffset="80307.541">20740 17875 0,'0'0'0,"-41"-41"0,41 123 78,0 41-78,0 0 0,0-1 15,0 1-15,0-41 16,0 82 0</inkml:trace>
  <inkml:trace contextRef="#ctx0" brushRef="#br0" timeOffset="80578.2209">21108 18325 0,'82'0'47,"0"0"-47,-1 0 15,-40 0-15,41 0 16,0 0-16,-41-41 15</inkml:trace>
  <inkml:trace contextRef="#ctx0" brushRef="#br0" timeOffset="81070.4868">21967 18203 0,'0'0'0,"0"-82"16,0 41 15,41 41-31,0 0 16,41 41 0,-82 41-16,0-1 15,0 1-15,-41-41 16,41 41-16,-82-82 15,82 41-15,0-82 32,0-41-17,41 41-15,41-41 16,-41 42-16,40-1 16,-81-41-16,82 82 15,-82-82-15,0 41 16,-82 41 31,82 41-47,0 0 0,-41 82 15,41-42-15,0-40 16,0 0-16,0 41 16,82-82-1,0 0-15,41 0 16,-82 0-1</inkml:trace>
  <inkml:trace contextRef="#ctx0" brushRef="#br0" timeOffset="81274.5539">22581 17753 0,'0'0'0,"81"41"31,-40-1-31,41 42 15,-82 41-15,0 0 16,0 40 0,82 124-16,-82-165 0,-41 42 15,-82 41-15,1-42 16,-83-81-16,82-82 16</inkml:trace>
  <inkml:trace contextRef="#ctx0" brushRef="#br0" timeOffset="81805.6637">18531 20248 0,'0'0'0,"41"0"31,81 0-15,-40 0-16,0 0 16,0 0-16,-41 0 15,-41 41-15</inkml:trace>
  <inkml:trace contextRef="#ctx0" brushRef="#br0" timeOffset="81934.5313">18694 20575 0,'0'0'0,"0"-41"32,205 0-32,-123 41 15,0 0-15,-41-82 16</inkml:trace>
  <inkml:trace contextRef="#ctx0" brushRef="#br0" timeOffset="82450.2296">19881 20166 0,'-41'0'0,"41"-41"16,82-41 15,-1 82-31,1 0 0,0 0 16,-41 0-16,-41 164 16,0-82-1,-41 0-15,0 40 16,-82-40-16,83-41 15,40-123 17,40 41-32,42-41 15,0 42 1,0-42-16,0 41 0,-82 0 16,82-41-1,-82 41-15,0-41 16,-41 82 31,-82 82-47,123-41 15,-41 82-15,41-41 16,0-1-16,0-40 16,0 0-16,41 41 15,0-82-15,0 0 16,81 0-1,-40-41-15</inkml:trace>
  <inkml:trace contextRef="#ctx0" brushRef="#br0" timeOffset="82859.5423">21026 20452 0,'-82'0'16,"205"0"15,41-81-15,-42 81-16,1 0 0,0-82 15,-82 82 1,-41-41-16</inkml:trace>
  <inkml:trace contextRef="#ctx0" brushRef="#br0" timeOffset="83345.7652">21967 20125 0,'0'-41'15,"82"41"17,41 0-32,-123 41 15,0 41-15,0 0 16,-41-41-16,41 40 15,-82 1-15,41-41 16,41-82 15,0 0-15,0-40-16,41 40 16,41-41-16,-41 41 15,40 0-15,-81-41 16,41 41-16,-82 41 47,0 0-47,41 82 15,-81-41-15,81 41 16,0 41 0,0-83-16,41 1 15,-1-41-15,42 123 16,0-123-16,-41 0 15,41-82-15,41-122 16</inkml:trace>
  <inkml:trace contextRef="#ctx0" brushRef="#br0" timeOffset="83636.2813">22744 19634 0,'0'0'0,"0"-41"16,82 41-16,0 0 16,-41 0-1,-41 41 1,0 0-16,0 0 16,-41 41-16,-41-41 15,82 0-15,41-41 47,41 0-47,81 0 16,-81 0-16,41-82 15,-41 82-15,40-123 16</inkml:trace>
  <inkml:trace contextRef="#ctx0" brushRef="#br0" timeOffset="86896.5557">16445 20248 0,'0'-82'16,"-41"246"31,41 40-47,0-40 15,-41-41-15,41-42 16,0 1-16,0-41 16,0 41-16,0-41 15,0-82 17</inkml:trace>
  <inkml:trace contextRef="#ctx0" brushRef="#br0" timeOffset="87343.5816">16445 20289 0,'0'0'0,"0"-41"16,40 41 15,1 82-31,-41-41 16,82 40-16,-82 42 15,41-82 1,0-41 31,82-82-31,-82 41-16,-41-41 15,81 1-15,-81-42 16,123 0-16,-123 41 15,41 42 1,-41-42-16,0 164 31,0-1-31,0 42 16,0 41-16,0-1 16,0 1-16,-82 40 0,82-81 15,0-41-15,0 0 16,0-41-16,41-41 15,-41 41-15</inkml:trace>
  <inkml:trace contextRef="#ctx0" brushRef="#br0" timeOffset="88564.172">16281 22539 0,'-41'-41'16,"0"-41"0,0 82-1,-82 0 1,42 0 0,81 82-16,-41 40 0,41 1 15,0 0-15,0-41 16,0-42-16,0 1 15,41-41 1,40 0 0,1 0-16,-41-41 15,-41 1-15,82-83 16,0 41-16,-82-41 16,82 1-16,-82-1 15,0 0-15,41 41 16,-41 1-16,0-1 15,0 123 17,0 40-32,0 42 15,0 0-15,0 0 16,0 40-16,0-40 16,0-41-16,0-41 15,0 40 1</inkml:trace>
  <inkml:trace contextRef="#ctx0" brushRef="#br0" timeOffset="88843.296">16895 22129 0,'0'0'0,"-41"0"0,41-40 16,0 80-1,0 42 1,0 41-16,0 0 16,0-1-16,0 1 15,-41 41 1,41-82 0,0-164 30,41 0-46,-41 0 16</inkml:trace>
  <inkml:trace contextRef="#ctx0" brushRef="#br0" timeOffset="89257.3928">16854 22457 0,'0'0'16,"41"-82"-16,-41 0 0,0 0 15,40 0-15,-40 42 16,82 121 15,-82 1-15,82 0-16,-82 41 15,41-41-15,-41-1 16,0 1-16,0 0 16,0 0-1,0-41-15,0-82 47,41-41-47,-41 0 0,82 0 16,-82 1-16,41-42 15,-41 41-15,81 0 16,-81 41-16,0 0 16,41 41-16,-41-81 15,0 121 1,0 1 0,0 82-16,0 0 15,0 0-15,0-1 16,0 124-1,0-165-15,0 1 0,0 0 16,0-41-16,-81-41 47</inkml:trace>
  <inkml:trace contextRef="#ctx0" brushRef="#br0" timeOffset="89523.3285">16035 23520 0,'0'0'0,"123"0"31,0 0-31,41 0 16,-1 0-16,83-41 16,-83 41-16,1 0 15,163-81 1,-286 81-16</inkml:trace>
  <inkml:trace contextRef="#ctx0" brushRef="#br0" timeOffset="90078.527">16485 24338 0,'0'0'0,"0"-81"0,-81-83 31,40 164-31,41-41 16,-82 41-16,41 0 16,-41 82-16,82 0 15,-82-1-15,82 1 16,0 41-16,0-41 15,0-41-15,82 0 16,-41-41 0,0 0-16,41 0 15,-41 0-15,41-123 16,-82 41-16,81 0 16,-81 0-16,0-40 15,0-1 1,0 0-16,0 41 0,0 1 15,0 40-15,0 123 47,0-1-47,0 83 16,0 41-16,0 40 16,0-81-16,0-42 15,41 42 1,41-164-1,-41 0-15</inkml:trace>
  <inkml:trace contextRef="#ctx0" brushRef="#br0" timeOffset="90462.2116">17017 24338 0,'0'-41'16,"41"123"15,-41 0-15,0 41-16,0-41 15,0-1-15,0-40 16,82-41 31,-41-82-47,41 42 15,-41-83-15,-41 41 16,81 0-16,-81 41 0,0-40 16,-81 203 15,81-40-31,-41 41 16,41-41-16,0-1 15,0 1-15,0-41 16,41-41-1,0-41-15,81 0 16</inkml:trace>
  <inkml:trace contextRef="#ctx0" brushRef="#br0" timeOffset="90685.4574">18204 23970 0,'40'0'31,"1"0"-15,82 0-16,-41 0 15,-41 0-15</inkml:trace>
  <inkml:trace contextRef="#ctx0" brushRef="#br0" timeOffset="90813.6727">18244 24216 0,'0'0'0,"41"0"16,41 0-1,41-82-15,0 0 16,-1 41-16</inkml:trace>
  <inkml:trace contextRef="#ctx0" brushRef="#br0" timeOffset="91137.1623">19881 22866 0,'0'0'0,"0"-41"16,0 164 31,0-1-32,0 42-15,0 163 16,0-204-16,0-41 16,0-1-16</inkml:trace>
  <inkml:trace contextRef="#ctx0" brushRef="#br0" timeOffset="91393.4251">20249 23602 0,'0'0'0,"41"0"31,41 0-16,-1 0-15,1 0 16,0 0-16,-41 0 16,41 0-16,-82-41 15</inkml:trace>
  <inkml:trace contextRef="#ctx0" brushRef="#br0" timeOffset="91774.7114">21231 23275 0,'0'0'0,"0"-82"16,0 41-1,41-41 1,40 82-1,1 0-15,-41 0 16,-41 41-16,123 82 16,-123-41-16,0 40 15,0 1-15,-82 0 16,0 0-16,-41-1 0,83-81 16,-42 41-1,123-123 32,40 41-47,1 0 16,82-41-1,-82 41-15,0-123 16,-1 83 0</inkml:trace>
  <inkml:trace contextRef="#ctx0" brushRef="#br0" timeOffset="92164.0764">21844 23602 0,'0'-41'31,"82"41"1,-82 41-32,0 0 15,0 41-15,0-41 16,0 0-1,-41 40-15,41 1 16,41-82 31,41-82-47,-82 41 16,123 1-16,-123-42 0,0 41 15,41 0 1,-82 82-1,41 0 1,-41 81-16,41-81 16,0 0-16,0 82 15,82-82 1,-42-41 0,42 0-16,0 0 15</inkml:trace>
  <inkml:trace contextRef="#ctx0" brushRef="#br0" timeOffset="92382.0494">22990 23561 0,'-41'0'15,"123"0"16,-1 0-31,1 0 16,0 0-16,-41 0 16,0 0-1</inkml:trace>
  <inkml:trace contextRef="#ctx0" brushRef="#br0" timeOffset="92508.6535">23112 23766 0,'0'0'0,"82"0"31,0 0-15,41 0-16,-41 0 15,-1-123-15,1 82 16</inkml:trace>
  <inkml:trace contextRef="#ctx0" brushRef="#br0" timeOffset="92913.6657">24094 23111 0,'0'-41'0,"0"82"47,0 41-32,0 41-15,-82-41 16,82-1-16,0 1 16,0-41-16,123 41 15,-82-82-15,0 41 16,41-41-16,-41 0 16,0 0-16,40 0 0,-40-41 15,-41-41 1,41 0-16,-41 0 0,0-40 15,0 40-15,-41 0 16,0 82-16,-40 0 16,-1 0-16,0 0 15,0 41-15,82 82 16,-41-123 0</inkml:trace>
  <inkml:trace contextRef="#ctx0" brushRef="#br0" timeOffset="94493.4893">21844 25811 0,'0'-82'0,"0"0"16,82 82-1,-41 0 1,41 0-16,-41 0 15,-41 41-15,0 0 16,0 164 0,0-164-16,-41-1 15,-41 42-15,82-123 47,0 0-47,0-40 16,82 40-16,-41-41 15,41 41-15,-82 0 16,40 41-16,-40-123 16,0 82-1,0 123 17,-81 0-17,81 0-15,0 0 16,-41-41-16,41 40 0,0-40 15,0 0 1,82-41 0</inkml:trace>
  <inkml:trace contextRef="#ctx0" brushRef="#br0" timeOffset="94677.3109">22662 25934 0,'41'-41'15,"41"41"1,-41 0-16,0 0 0,0 0 16,41 0-1</inkml:trace>
  <inkml:trace contextRef="#ctx0" brushRef="#br0" timeOffset="94827.2845">22703 26138 0,'41'0'32,"82"-41"-17,0 41-15,-1 0 0,-81-41 16,0 41-16</inkml:trace>
  <inkml:trace contextRef="#ctx0" brushRef="#br0" timeOffset="95072.3877">23849 25565 0,'-82'82'63,"82"-41"-63,-41 0 16,41 123-1,0-82-15,0-42 16</inkml:trace>
  <inkml:trace contextRef="#ctx0" brushRef="#br0" timeOffset="95319.8121">24176 25688 0,'-82'41'31,"82"0"-31,-41 0 16,41 82-16,-82-42 16,82 1-16,-40 0 15,40 0-15,0 0 16</inkml:trace>
  <inkml:trace contextRef="#ctx0" brushRef="#br0" timeOffset="95882.8617">24421 26261 0,'0'0'0,"82"0"16,0 0 0,0 0-1,-82 41 17,-41 41-32,0 40 15,-41-40-15,41-41 16,41 41-16,-41-82 15,41 41-15,123-41 32,0-41-32,40 41 15,1-82-15,-82 82 16,-41-82 0</inkml:trace>
  <inkml:trace contextRef="#ctx0" brushRef="#br0" timeOffset="96181.5909">25117 26547 0,'0'82'219</inkml:trace>
  <inkml:trace contextRef="#ctx0" brushRef="#br0" timeOffset="96454.4495">25117 26629 0,'0'41'110</inkml:trace>
  <inkml:trace contextRef="#ctx0" brushRef="#br0" timeOffset="96692.7471">25076 26670 0</inkml:trace>
  <inkml:trace contextRef="#ctx0" brushRef="#br0" timeOffset="100544.3784">21149 25525 0,'-41'0'32,"41"122"14,0 1-30,0-41 0,0-41-1,0-82 1,-82-41 0,82 0-16</inkml:trace>
  <inkml:trace contextRef="#ctx0" brushRef="#br0" timeOffset="102094.4014">5522 22252 0,'-40'-82'16,"-1"41"-1,-41-40 1,-41 81 0,82 0-1,0 41 1,-41 40-16,82 42 16,0 0-16,-40 0 15,40-42-15,0 1 16,0-41-16,81-41 31,-40 0-15,41-82-1,-82 0-15,41 1 16,-41-1-16,0 0 16,0-41-16,82 41 15,-82 1-15,0-1 16,0 41-1,0-41-15,-41 0 16,41 123 15,0 41-31,0 41 16,0-1-16,0 1 16,0 0-16,0-41 15,0 40-15,0-40 16,0-41-16,0 0 15</inkml:trace>
  <inkml:trace contextRef="#ctx0" brushRef="#br0" timeOffset="102512.5816">5727 21802 0,'0'-41'0,"41"41"15,-41-81-15,204 81 16,-163 0-16,0 0 15,-41 81-15,82 42 16,-82-41-16,-82 81 16,0-81-1,1-41-15,40-41 16,-41 82-16,41-82 16,82 0 15,82 0-16,-42 0 1,1 0-16,0 0 16,-41 0-16,0 0 15,41 0 1</inkml:trace>
  <inkml:trace contextRef="#ctx0" brushRef="#br0" timeOffset="102850.7234">6627 22293 0,'0'-41'16,"0"123"46,0 0-62,0 0 16,-41 204-1,41-204-15,-41-41 16,41 40 0,0-121 30,0-1-46,0 0 16,0-41-16,0 0 16</inkml:trace>
  <inkml:trace contextRef="#ctx0" brushRef="#br0" timeOffset="103352.4929">6545 22375 0,'0'0'0,"0"-82"0,41 82 31,-41-41-31,82 41 15,-41 0 1,0 41 0,-41 41-16,0-41 15,0 0-15,0 0 16,0 40-16,0-40 16,0 0-1,0-82 32,0 0-47,122-40 16,-122 40-16,82-41 15,-82 0-15,82 0 16,-82 41-16,123-40 16,-82 40-1,0-41 1,-41 123 15,0 41-31,0-1 16,0 42-16,0 0 15,0 40-15,0 1 16,0 204 0,0-245-16,0-41 15,0-41-15,0 40 16,0-121 15,0-42-15</inkml:trace>
  <inkml:trace contextRef="#ctx0" brushRef="#br0" timeOffset="103674.2926">5236 23479 0,'41'0'31,"82"0"-31,40 0 16,42 0-16,-1 0 16,42 0-16,-42 0 15,83 0-15,-1 0 0,-122 0 16,-1 0-16,-81 0 16,-41 0-16</inkml:trace>
  <inkml:trace contextRef="#ctx0" brushRef="#br0" timeOffset="104345.2494">5972 24379 0,'0'0'0,"0"-82"0,-81 1 16,40-42-1,-82 123 1,41 0 0,0 0-1,82 82-15,-41 40 16,41 124 0,0-123-16,0-42 15,0 1-15,0-41 16,0 41-1,41-82-15,0 0 16,82-41 0,-123 0-1,82-82-15,-82 42 16,82-42-16,-82 0 16,0 0-16,0 1 0,0-42 31,0 123-31,0-41 15,0 123 17,-41 82-32,41 0 15,0-1-15,0 42 16,0 0-16,0-1 16,41-40-16,-41-41 15,40 41-15,-40-83 16,0 1-1,82-41-15</inkml:trace>
  <inkml:trace contextRef="#ctx0" brushRef="#br0" timeOffset="104816.8341">6218 24666 0,'0'0'16,"41"-82"-16,-41 41 0,41-41 16,40 82-1,1 0 1,-82 82-16,0 41 16,0-42-16,0 1 15,0 0-15,-41-41 16,41 41-1,0-123 17,0 0-32,0 0 15,41-41-15,41-81 16,-82 81 0,82 0-16,-82-41 15,0 82-15,0 0 16,-82 123 15,82 0-31,0 0 16,-41 81-1,41-81-15,0 41 16,0-41-16,41-41 16,41-41-1,0 0 1</inkml:trace>
  <inkml:trace contextRef="#ctx0" brushRef="#br0" timeOffset="105153.1324">6913 24134 0,'0'0'15,"0"-41"-15,41 41 16,0 0 0,-41 82-1,0-41-15,0 0 16,0 40-16,0 1 16,-82 41-16,41-82 15,0-41 1,82 0 15,41 0-15,0 0-16,123 0 15,-83 0-15,1 0 16,-41 0-16,-82-82 16</inkml:trace>
  <inkml:trace contextRef="#ctx0" brushRef="#br0" timeOffset="108819.9344">7772 23357 0,'-41'0'0,"82"0"32,41 0-17,0 0-15,0 0 16,-41 0-16,0 0 16</inkml:trace>
  <inkml:trace contextRef="#ctx0" brushRef="#br0" timeOffset="108979.5097">7895 23561 0,'82'0'47,"0"0"-32,40 0 1,-81-82 0</inkml:trace>
  <inkml:trace contextRef="#ctx0" brushRef="#br0" timeOffset="109379.0122">8672 23111 0,'-41'0'16,"82"0"62,0 0-78,0 0 16,41 0-16,-41 0 15,0 0-15,41 0 16,-1 0 0</inkml:trace>
  <inkml:trace contextRef="#ctx0" brushRef="#br0" timeOffset="109804.2331">9531 22743 0,'0'0'0,"0"-41"16,41 0 15,41 41-15,-41 0-16,41 41 15,-41 0 1,-41 0-16,0 82 16,-41-42-16,41 1 0,-123 0 15,82 0-15,-82-41 32,123 41-32,-41-82 0,123 0 62,41 0-46,-82 0-1,41 0-15,0 0 16,-1 0-16,1 0 16,-41 0-16,41 0 31</inkml:trace>
  <inkml:trace contextRef="#ctx0" brushRef="#br0" timeOffset="110268.4202">10963 22784 0,'0'-41'15,"41"41"-15,-123 0 63,82 82-48,-82-41-15,41 41 16,-40-42-16,-42 83 16,41-41-1,82 0 1,-41-82 0,82 0 30,41 0-46,-41 0 16,0 0-16,41 0 0,-42 41 16,42-41-16,-41 0 15,123-41 1</inkml:trace>
  <inkml:trace contextRef="#ctx0" brushRef="#br0" timeOffset="110753.6432">11618 22866 0,'81'-82'16,"-81"41"-1,0 123 48,0-41-63,-41 41 15,41 81 1,0-81-16,0 0 16,0-41-16,41-41 15,-41 41-15,123-41 16,0 0-1,-82 0-15,41 0 16,-1-82 0,-81 0-16,0 0 15,0 0 1,0-40-16,0 40 16,-41 41-16,-40 41 15,40-82 1,0 82-16,-41 0 0,0 0 15,41 41-15,-41 0 16,82 41-16,0-41 0,-40-41 16,40 41-1,-41-41-15,41 40 0</inkml:trace>
  <inkml:trace contextRef="#ctx0" brushRef="#br0" timeOffset="111602.0943">10309 24216 0,'0'-82'0,"0"41"32,0 82-1,0 41-16,0 40-15,0 1 16,0 82 0,0-124-16,0-40 15,0 0-15,0 41 16,-82-82-16,82 41 16,-41-41 30,41-82-30,-41 82 0,41-82-16,0 41 15,0 0 1,-82 41 15,82-81-31,0 122 47,0 40-47,0-40 0,41 82 31,-41-41-31,41-82 16,0 41 0,82-41-1,-42 0-15,1 0 16,-41-82-16,41-41 15,-82 82 17</inkml:trace>
  <inkml:trace contextRef="#ctx0" brushRef="#br0" timeOffset="112487.9553">9818 25770 0,'0'-82'0,"0"41"32,41 82-1,-41 0-31,40 82 16,-40-82-16,0 0 15,0 40-15,0-40 16,0 41-16,0-164 62,0 41-62,0-40 16,0-1-16,0 0 16,82 41-16,-82 0 15,82 41 1,-41 0-16,41 41 31,-82 41-31,0 82 31,0-124-31,-41-40 16,41-40 31,41-83-32,-41 41 1,82 41-16,-82-41 16,81 82-16,-81-41 15,82 41-15,-41 82 32,-41 0-32,0 0 15,0-41-15,0 41 16,0-42-16,0 42 0,0 0 15,0-41 1,41-41 0</inkml:trace>
  <inkml:trace contextRef="#ctx0" brushRef="#br0" timeOffset="112963.4361">11004 25647 0,'0'0'0,"0"-82"0,0 42 15,0-1 1,-41 41 0,-41 0-1,82 41 1,-122 40-16,122 1 15,0 0-15,0 0 16,0-41 0,0 81-16,40-122 31,1 0-15,-41-40-16,41 40 15,-41-82-15,82 41 0,-82-41 16,0 41-1,41 0-15,-41 82 47,0 0-31,0 0-16,0 82 31,0-42-31,0 1 16,41-82-16,41 0 31</inkml:trace>
  <inkml:trace contextRef="#ctx0" brushRef="#br0" timeOffset="113401.8232">11372 25770 0,'0'-82'0,"41"82"15,0 0 1,0 0 0,-41 41-1,0 0-15,0 0 16,0 41 0,0-41-1,41-41 32,41-82-47,-42 0 16,-40 41-16,82 0 15,-82-41-15,0 41 16,-82 123 31,82-41-47,0 41 15,-81-82-15,81 82 16,41-41 0,81-41-16,1 0 0,-41 0 15,-41 0-15,41-41 32,-42 41-32</inkml:trace>
  <inkml:trace contextRef="#ctx0" brushRef="#br0" timeOffset="113567.9758">12272 25811 0,'0'41'63</inkml:trace>
  <inkml:trace contextRef="#ctx0" brushRef="#br0" timeOffset="116359.9443">17549 18489 0,'-41'0'16,"82"0"78,-41-41-94</inkml:trace>
  <inkml:trace contextRef="#ctx0" brushRef="#br0" timeOffset="116511.2895">17835 18489 0</inkml:trace>
  <inkml:trace contextRef="#ctx0" brushRef="#br0" timeOffset="116673.774">18285 18530 0,'-41'0'15</inkml:trace>
  <inkml:trace contextRef="#ctx0" brushRef="#br0" timeOffset="119379.9405">695 15421 0,'-40'0'16,"40"-41"-1,0 82 32,40 41-47,-40 41 16,41-1-16,-41 1 0,0 0 16,82-41-16,-82-1 15,0-40-15,0 41 16,41-82-1,-41-41 17,0 0-17</inkml:trace>
  <inkml:trace contextRef="#ctx0" brushRef="#br0" timeOffset="119870.1882">777 15503 0,'0'0'0,"-41"0"0,41-41 16,41 82 15,-41 41-15,82 0-16,-82-1 15,41 1-15,-41 41 16,82-123-1,-82 82-15,0-123 63,0-41-63,0 0 0,0-81 31,0 81-31,0 0 0,41 0 16,-41 0-16,81 0 15,-81 42 1,0-42-16,0 123 31,0 81-31,41 124 16,-41-123 0,0-1-16,82 1 15,-82-41-15,0 0 16,41-1-16,-41-40 15,82 0-15,-41 41 16,0-82 0,41-82-1</inkml:trace>
  <inkml:trace contextRef="#ctx0" brushRef="#br0" timeOffset="120067.3625">1677 15748 0,'0'-41'15,"82"-40"1,0 81 0,41 41-1,-123-1 1</inkml:trace>
  <inkml:trace contextRef="#ctx0" brushRef="#br0" timeOffset="120208.7381">1759 15994 0,'0'0'0,"41"0"47,0 0-31,41 0-16,-41-41 15,-1 41-15,42-41 0</inkml:trace>
  <inkml:trace contextRef="#ctx0" brushRef="#br0" timeOffset="121070.3683">2823 15053 0,'-41'0'15,"41"-41"-15,0 0 31,0-41-15,-41 82 0,41-41-1,0 123 438,0 41-453,0-41 16,0 40-16,82-40 16,-82-41-16,0 0 15,0 41-15,40-82 16,-40 82-16,0-41 16,41-41-1</inkml:trace>
  <inkml:trace contextRef="#ctx0" brushRef="#br0" timeOffset="121353.2793">2659 15789 0,'0'0'0,"82"0"62,0 0-62,-1 0 0,42-41 16,0 41-1,40-81-15,-81 81 0,-41 0 16</inkml:trace>
  <inkml:trace contextRef="#ctx0" brushRef="#br0" timeOffset="121722.6378">2945 16198 0,'0'0'0,"0"-82"47,41 82-47,41-40 0,-41 40 16,41 0-1,-82 40-15,0 1 16,0 41-16,0 82 15,-41-123 1,-41 41-16,41-1 16,82-122 46,41-40-62,41 40 16,-42 41-16,1-123 0,-41 123 15,41-41 1,-82-41-16</inkml:trace>
  <inkml:trace contextRef="#ctx0" brushRef="#br0" timeOffset="122233.5017">4009 14521 0,'0'-41'0,"-82"41"15,82-82-15,0 42 31,-41 40-31,41 40 32,0 42-17,0 0-15,0 41 16,0 40-16,0 83 16,41-1-16,-41-81 15,123 204 1,0-245-16,-123-41 15,122-1-15,-81-81 16,0 0 0</inkml:trace>
  <inkml:trace contextRef="#ctx0" brushRef="#br0" timeOffset="122549.7968">4418 14685 0,'0'0'0,"0"-82"15,0 164 32,0-41-47,0 41 0,0-1 16,0 1-16,0 0 15,0 41-15,82-42 16,-82-40-16</inkml:trace>
  <inkml:trace contextRef="#ctx0" brushRef="#br0" timeOffset="122907.8794">4745 14889 0,'0'0'0,"82"0"63,0-41-63,0 41 0,-1-81 15,1 81-15,41-41 16,-41 41 0,-82-82-16,41 82 0</inkml:trace>
  <inkml:trace contextRef="#ctx0" brushRef="#br0" timeOffset="123178.7173">5482 14358 0,'0'-41'16,"40"122"46,-40 1-62,0-41 16,82 41-16,-82-41 15,0 41-15,41-41 16,-41 0-16,41 40 16</inkml:trace>
  <inkml:trace contextRef="#ctx0" brushRef="#br0" timeOffset="123380.8788">5482 15135 0,'0'0'0,"40"-41"46,42 41-46,41-41 0,-41 41 16,0-82 0,-1 82-16,1-82 0</inkml:trace>
  <inkml:trace contextRef="#ctx0" brushRef="#br0" timeOffset="123732.1509">5563 15421 0,'0'0'0,"0"-41"16,41 41-16,-41-41 16,123 41-16,-82-41 15,0 41-15,41 0 16,-82 41-1,0 0-15,0 41 16,-41-41-16,0 82 16,0-123-1,41 41-15,41-41 63,41 0-63,-1-123 15,83 41 1,-164 41-16,82-41 0</inkml:trace>
  <inkml:trace contextRef="#ctx0" brushRef="#br0" timeOffset="124040.0283">5931 14112 0,'-81'0'16,"122"0"-1,-1 0 1,42 41-16,0 0 0,0 41 15,41 163 1,-123-81-16,122 81 16,-122-81-16,0 81 15,0 1-15,-41-42 16,41-81-16,-81-82 16,81 41-16,-82-82 15</inkml:trace>
  <inkml:trace contextRef="#ctx0" brushRef="#br0" timeOffset="124549.8522">2454 18325 0,'0'0'0,"-81"0"15,122 0 17,-1 0-17,42-81-15,41 81 0,-41 0 16,0-41 0,-1 41-1</inkml:trace>
  <inkml:trace contextRef="#ctx0" brushRef="#br0" timeOffset="124685.6706">2536 18612 0,'82'-41'32,"0"41"-17,0-41-15,-1 41 16,1-123-16</inkml:trace>
  <inkml:trace contextRef="#ctx0" brushRef="#br0" timeOffset="125360.3348">3559 17712 0,'0'-82'31,"0"164"1,-82 0-17,82-1-15,0 42 16,0-41-16,0-41 16,41 41-1,0-1-15,82-81 16,-42 0-1,1 0 1,-82-81-16,0-1 16,0 41-1,0-41-15,0 0 0,0 0 16,-163 1 0,122 81-16,-41 0 15,82 41 1,0 40-1,82-81 1,-41 0 0,0 0-16</inkml:trace>
  <inkml:trace contextRef="#ctx0" brushRef="#br0" timeOffset="125621.589">4132 17957 0,'0'-41'78,"0"82"-31,41-41-47</inkml:trace>
  <inkml:trace contextRef="#ctx0" brushRef="#br0" timeOffset="126030.318">4418 17630 0,'0'0'0,"0"-82"15,0 41 1,41-41 0,0 82-1,41 0-15,-42 0 16,42 82-1,-82-41-15,0 0 0,0 41 16,0 0-16,0-1 16,-82 1-16,82-41 15,-40 41-15,40-41 16,40-41 46,1 0-46,41 0-16,-41 0 16,0 0-16,-41-82 0,82 82 15,-82-82-15,82 0 16</inkml:trace>
  <inkml:trace contextRef="#ctx0" brushRef="#br0" timeOffset="126239.6489">5113 17507 0,'0'-41'16,"0"-40"0,0 40-1,82 41-15,0-41 16,-41 41-16,0 0 0,41 0 31</inkml:trace>
  <inkml:trace contextRef="#ctx0" brushRef="#br0" timeOffset="126515.5402">5236 17425 0,'-41'41'0,"41"0"32,0 41-32,41-82 15,0 0-15,-41 41 16,82-41-16,0 0 31,-82 41-31,0 41 16,0 40-1,-41-81 1,0-41-16,-41 82 16,41 0-16,0-82 15,-41 41-15,1-41 16</inkml:trace>
  <inkml:trace contextRef="#ctx0" brushRef="#br0" timeOffset="126815.6944">3436 19593 0,'0'0'0,"-82"0"0,123 0 47,41 0-47,41 0 15,40 0-15,1 0 16,245-245 0,-245 163-16,40 0 15,-122 41-15,-41-40 16</inkml:trace>
  <inkml:trace contextRef="#ctx0" brushRef="#br0" timeOffset="127048.1336">3845 19962 0,'0'0'0,"0"-41"31,123 0-15,41-41-16,81 0 16,-81 0-16,-1-81 15</inkml:trace>
  <inkml:trace contextRef="#ctx0" brushRef="#br0" timeOffset="131549.4418">28962 13703 0,'-82'0'32,"41"82"-17,41 0 1,0 0-16,-81 40 16,81 1-16,0 41 15,0-1-15,0 1 16,40-1-16,-40 42 15,0-41-15,82 163 16,-82-204 0,0-42-16,0 42 15,0 0-15,0-1 0,41-40 16,-41 0-16,0 0 16,0 0-1,0 0-15,0 81 0,0-40 16,-82-41-16,82-1 15,0-40-15,0 41 16,0 41 0,0-82-16,0 0 15,0 81-15,0-40 16,0 0-16,0 0 16,-41 0-16,41 81 15,-81-81 1,81 0-16,0 0 0,0 0 15,0-1 1,0 83-16,0-123 16,0 0-16,0 81 15,0-40-15,0-41 16,0 0-16,0 41 16,0-41-1,41 41-15,-41-41 16,0 40-16,40 42 15,-40 0-15,0 40 16,0-40-16,0 41 16,0-1-16,0 1 0,0 40 15,-81-40 1,81-41-16,-82 40 16,82-122-1</inkml:trace>
  <inkml:trace contextRef="#ctx0" brushRef="#br0" timeOffset="133199.0413">28676 20902 0,'0'82'16,"0"0"-1,0-41 1,0 0-16,0 81 16,0 1-16,0 41 15,0-1-15,0-40 0,-82 0 16,82-41-1,0-1-15,0 1 0,0 0 16,-82 41-16,82 0 31,0-42-31,0 1 0,0 0 16,0 41-16,0-42 16,0 1-16,0 0 15,0 41 1,0-41-16,0-41 15,-41-1-15,41 42 16,0-41-16,0 0 16,0 41-16,-41 81 15,41-122 1,0 0-16,-82 41 0,82-41 16,-40-41-16,40 123 15,0-82-15,0 81 16,-41-122-1,41 41-15,0 41 16,0-41 0,0 41-16,0-41 15,-82 81 1,82-81-16,0 0 16,0 41-16,0 0 15,0 0 1,0-1-1,0-40-15,0 0 16,-41-41-16,41 82 16,0 0-16,0 41 15,0-1 1,0-81 0,0 0-16,0 41 15,-41-41-15,41 82 16,0-83-1,0 1-15,0 0 16,0 41-16,0-41 16,0 41-1,0-41 1,0 81 0,0-40-16,0 0 15</inkml:trace>
  <inkml:trace contextRef="#ctx0" brushRef="#br0" timeOffset="135292.9621">29003 13867 0,'82'0'63,"0"0"-63,-1 0 16,83 0-1,-41 0-15,-1 0 0,42 0 16,41 122-16,-1-122 15,492 123 1,-410 0-16,0-123 16,-81 82-16,122-82 15,82 0-15,0 0 16,123 81-16,41-81 16,-41 0-16,40 82 15,-40-82-15,-82 123 16,-82-123-16,-82 0 15,42 0-15,-42 82 16,0-82-16,-40 0 16,81 0-16,-41 0 0,287 0 31,-368 0-31,-1 0 0,42-41 16,40 41-16,0 0 15,246-82 1,-245 82-16,40-82 15,-41 82-15,41 0 16,1-82-16,-1 82 16,-41 0-16,451-122 15,-410 122 1,41 0-16,0 0 16,41-82-16,-82 82 0,1 0 15,-42 0-15,123 0 16,-82 0-16,82 0 15,1 0-15,39-123 16,-39 123-16,244 0 31,-408 0-31,40 0 0,0-82 16,-40 82-16,-1 0 16,246 0-1,-205 0-15,-40 0 16,-42 0-16,-40 0 15,-41 0-15,-42 0 16,1 0-16,-41 0 16,0 0-16,41 0 15,-41 0 1,-41-40 0,0-42-1</inkml:trace>
  <inkml:trace contextRef="#ctx0" brushRef="#br0" timeOffset="147578.4224">37143 15871 0,'0'-41'16,"0"0"0,0-41-1,0 42-15,0-42 16,-81 82 15,81 41-31,-82 163 16,-41-40-1,123-1-15,-41 42 16,41-82-16,0-42 16,0-40-16,0 41 15,82-41 1,0-41 0,41 0-1,-83-123 1,-40-40-1,0 204 17,0 40-17,0 42-15,0 0 16,0 0-16,0 40 16,0 1-16,0-123 15,0 0 1</inkml:trace>
  <inkml:trace contextRef="#ctx0" brushRef="#br0" timeOffset="147940.0443">37512 16566 0,'0'41'16,"81"0"0,-81-82 62,0 82-47,0 0-15,82-41 15</inkml:trace>
  <inkml:trace contextRef="#ctx0" brushRef="#br0" timeOffset="148233.6509">37921 16076 0,'0'0'0,"0"-82"16,0 123 31,0 40-47,0 1 15,0 82 1,0-82-16,0 0 16,0 40-16,0-81 15,0 41 1,0-164 31</inkml:trace>
  <inkml:trace contextRef="#ctx0" brushRef="#br0" timeOffset="148808.6479">37921 16076 0,'0'-41'32,"81"41"-1,42 41-15,-123 81-16,41-81 15,-41 41-15,0-41 16,41 41-1,-41-41 1,82-82 47,-82-41-63,0 41 15,82-41-15,-82 41 16,81 0-16,-81 0 15,41-40-15,-41-1 16,41 41 0,-41 123 31,0 0-32,0-1-15,0 1 16,0 0-16,0 82 15,0-42-15,0-40 16,0 0-16,0 0 16,0-41-16,0 40 15,0-40 1,0-82 15,0-40-31,0 40 16</inkml:trace>
  <inkml:trace contextRef="#ctx0" brushRef="#br0" timeOffset="150984.8577">41930 16198 0,'0'-82'15,"0"1"1,-41 81-1,41 81 17,0 42-17,0 0-15,-82 41 0,41-1 32,41-122-32,0 41 15,-41-82-15,41-82 47,0 41-47,0-41 16,82 1-16,-82-42 15,82-41-15,-1-81 16,-81 163 0,82 0-16,-82 41 15,41-41-15,41 82 16,-41 123 15,-41 0-31,0 0 0,0-1 16,0 1-16,0 41 15,0-42-15,82 1 16,-82 0 0,0-41-1,41-82 1,-41-41 15,0 0-31,0-41 16,0 41-16</inkml:trace>
  <inkml:trace contextRef="#ctx0" brushRef="#br0" timeOffset="151216.4623">41684 16566 0,'164'0'47,"-82"-40"-32,-1 40-15,42 0 0,41-82 16,-82 82-1,-42-41-15</inkml:trace>
  <inkml:trace contextRef="#ctx0" brushRef="#br0" timeOffset="151958.0895">42911 16116 0,'0'0'0,"0"-40"16,0 121 31,0 1-47,0 0 16,0 0-1,0 0-15,0 40 0,0-40 16,0-41-16,0 0 15,0 41 1,0-164 15,0 41-15,0-41-16,0-122 16,0 122-1,0 0-15,0-41 16,0 82-16,0 1 15,41-42 1,0 41-16,41 41 16,-41 123-1,-41-42 1,0 1-16,0 0 16,0 0-16,0-41 15,0 41-15,0-42 16,41-40 31,-41-40-32,82-42-15,-42-82 16,-40 41-16,123 42 16,-123-42-16,82 0 15,-41 82 1,-41 123 15,0 82-31,0-42 16,0 1-1,0 0-15,0 0 0,0-42 16,0 1-16,0-41 16,0 0-1,0-123 16</inkml:trace>
  <inkml:trace contextRef="#ctx0" brushRef="#br0" timeOffset="180577.9275">39925 16076 0,'41'-82'16,"-41"41"15,41 41-31,-82 41 63,-41 0-63,0 40 0,1-40 15,-1 41-15,41-41 16,-41 0-16,41 41 15,41-41 17,41-41-17,41 0-15,41 0 16,-1 0-16,-40 0 16,-41 0-16,0 0 15,41 0-15</inkml:trace>
  <inkml:trace contextRef="#ctx0" brushRef="#br0" timeOffset="180770.4063">39516 16894 0,'82'0'47,"-41"0"-47,41 0 16,40-41-16,42 41 15,-41 0-15,-1-82 16,-40 82-16,-41-123 0</inkml:trace>
  <inkml:trace contextRef="#ctx0" brushRef="#br0" timeOffset="182947.5487">36203 18489 0,'0'-41'16,"0"82"62,0 82-78,0-42 16,0 42-16,0 0 15,0 81 1,0-40-16,-41-41 16,41-82-16</inkml:trace>
  <inkml:trace contextRef="#ctx0" brushRef="#br0" timeOffset="183237.9777">36203 18653 0,'0'0'15,"0"-82"-15,41 41 16,-1 41 0,42 0-1,0 0 1,-82 41 0,0 0-16,0 81 15,-41-40 1,41-41-16,-163 82 15,81-123-15,82 41 16,-41-41-16</inkml:trace>
  <inkml:trace contextRef="#ctx0" brushRef="#br0" timeOffset="183547.4099">36734 18898 0,'0'-41'0,"0"82"46,0 41-30,-41 0-16,41 40 16,0-40-16,0 82 15,0-123 1,-40 40-16,40-40 16,40-41-1</inkml:trace>
  <inkml:trace contextRef="#ctx0" brushRef="#br0" timeOffset="184108.9777">37184 19103 0,'0'0'0,"0"-82"16,0 41-1,0 0 1,0 123 31,0 0-47,0-1 16,-41 42-16,41-41 31,-40 0-31,40-41 15,-82-41-15,82-41 47,0 0-47,0-82 16,41-122 0,40 163-16,-81 0 15,123 0-15,-123 41 16,82 41-16,-82-41 15,41 41-15,0 82 32,-41 41-17,0 368 1,0-328 0,0-40-16,0-82 15,0 41-15,0 0 16,0-123 31,0-41-47</inkml:trace>
  <inkml:trace contextRef="#ctx0" brushRef="#br0" timeOffset="184319.0833">37062 19471 0,'0'-41'15,"81"41"1,1 0 0,0 0-16,0 0 15,82-82 1,-164 41-16,81 0 15</inkml:trace>
  <inkml:trace contextRef="#ctx0" brushRef="#br0" timeOffset="184590.4433">37757 18939 0,'0'0'0,"0"-82"16,41 82 15,41 82-15,-82 0-16,41 81 15,-41-40 1,0 0-16,0-1 0,0 1 16,-41-41-16,0 82 31,41-123-31</inkml:trace>
  <inkml:trace contextRef="#ctx0" brushRef="#br0" timeOffset="184829.1062">38207 19552 0,'0'-81'47,"0"40"-31,0 123 30,82-82-46</inkml:trace>
  <inkml:trace contextRef="#ctx0" brushRef="#br0" timeOffset="185137.0404">38862 19021 0,'0'0'0,"0"-41"16,0 0 0,0 82 31,0 82-47,0-42 15,0 1-15,0 0 16,0 82-1,0-83-15,0 1 16,0-123 15,0-41-15</inkml:trace>
  <inkml:trace contextRef="#ctx0" brushRef="#br0" timeOffset="185451.446">38862 18898 0,'0'-41'0,"0"0"16,0-41-1,40 82-15,42-41 16,-41 41-16,0 0 15,0 0 1,82 41-16,-123 82 16,0-82-1,0 0-15,0 0 16,-82 41-16,0-41 16,0 40-16,0-81 15,-40 82-15,81-82 16</inkml:trace>
  <inkml:trace contextRef="#ctx0" brushRef="#br0" timeOffset="185776.9174">39680 18816 0,'0'0'0,"-41"0"47,41 41-47,0 41 15,-82 41-15,82-1 16,0 1-16,0 0 15,0-41-15,41-42 16,-41 1-16,41-41 16,-41 82-16,82-82 15,-1-82 1,-40-40 0</inkml:trace>
  <inkml:trace contextRef="#ctx0" brushRef="#br0" timeOffset="186441.886">40089 18898 0,'0'0'0,"0"82"47,0 0-47,0-1 16,0 1-16,0 123 15,0-123 1,0-42-16,0 1 16,0-122 31,0-1-47,0-41 15,0 0-15,0 42 16,0-42-1,0 82-15,0 0 16,41 41 0,0 0-1,-41 41-15,122 41 16,-122 0 0,0-42-16,-41 83 15,-40-41 1,-1-41-1,123-41 32,-41-41-47,81 41 16,1 0 0,0 123-1,-82-42 1,0 1-1,-41 0 1,-82-41 0,83-41-16,-42 0 15,82-82 1,0-41 0,41 1-16,-41-1 0,245 123 15,-40-164-15,-83 164 16,-81-40-16</inkml:trace>
  <inkml:trace contextRef="#ctx0" brushRef="#br0" timeOffset="186659.0325">40825 18898 0,'0'-41'16,"82"82"15,-82 41-31,82 122 31,-82-81-31,0-41 0,0 81 16,0-40-16,-41 41 15,-82-82-15,41-1 16,-163 1 0,122-82-16</inkml:trace>
  <inkml:trace contextRef="#ctx0" brushRef="#br0" timeOffset="187421.2688">35794 18448 0,'0'0'0,"0"-41"16,0 0 0,0-41-1,0 123 16,0 41-31,0 82 16,81-1-16,-81 83 16,0-83-16,0 165 15,0-206 1,0 1-16,0 0 16,0-82-16,0 41 15,-41-82 16,-81 0-15,81-82 0,41-41-1,0 82 1,0-41-16,0 0 16,0 1-16</inkml:trace>
  <inkml:trace contextRef="#ctx0" brushRef="#br0" timeOffset="188000.4365">36039 18162 0,'0'-41'0,"82"41"32,-41 0-17,0 0-15,40 0 16,42 0-16,0 0 16,40 0-16,83 0 15,-42 0-15,42 0 16,40 0-16,410 123 15,-369-123-15,41 81 16,-41-81-16,-81 0 16,-1 41-16,42-41 31,-165 0-31,-40 0 0,0 0 16,41 0-16,-42 0 15,1 0-15,0 0 16,123 0-1,-83 0-15,1 0 16,-41 0-16,0 0 16,40 0-16,-81 0 15,41 0 1,-41 0 31,-41-41-16,0-81-15,82 122-1</inkml:trace>
  <inkml:trace contextRef="#ctx0" brushRef="#br0" timeOffset="188857.6239">44016 19021 0,'0'-41'0,"-82"41"78,41 123-78,-41-42 0,0-40 16,42 41-16,-42 0 16,123-41 15,40-41-31,42 0 15,0 0-15,41 0 0,-42 0 16,-81 0 0,41-82-16</inkml:trace>
  <inkml:trace contextRef="#ctx0" brushRef="#br0" timeOffset="189051.301">43648 19921 0,'122'0'15,"-40"0"-15,286 0 16,-204 0 0,-41 0-16,-41-82 15,-42 82-15</inkml:trace>
  <inkml:trace contextRef="#ctx0" brushRef="#br0" timeOffset="189406.2301">46429 18734 0,'-41'-81'15,"41"121"32,0 42-31,0 0-16,0 0 15,0 0-15,0-41 16,0 81 0,-40-122-16,40 82 15</inkml:trace>
  <inkml:trace contextRef="#ctx0" brushRef="#br0" timeOffset="189660.3699">46184 18734 0,'0'0'0,"0"-81"16,41-1 0,41 82-1,40 0-15,-40 0 0,-41 0 0,-41 41 16,41-41-16,-41 122 15,-41 1 1,0-123-16,-41 82 16,1-82-16,-1 82 15,41 0 1,41-123 0</inkml:trace>
  <inkml:trace contextRef="#ctx0" brushRef="#br0" timeOffset="190191.7108">46961 18653 0,'0'81'62,"0"1"-62,-41 41 16,41-41-16,0 0 15,0-1-15,0 42 16,0-41 0,41-41-16,123 41 15,-42-82 1,-81-41-16</inkml:trace>
  <inkml:trace contextRef="#ctx0" brushRef="#br0" timeOffset="190688.4039">47657 18816 0,'0'0'0,"-41"-123"15,41 164 32,0 0-31,0 0-16,0 0 16,0 41-16,0-41 15,0 41 1,0-41-1,-41-41-15,41-41 47,0-41-47,0 0 16,41-204 0,-41 204-16,81 41 0,-40 41 15,0 0 16,-41 41-15,82 82-16,-82-42 16,0 1-16,0 0 15,0 0-15,0 0 16,41-1-16</inkml:trace>
  <inkml:trace contextRef="#ctx0" brushRef="#br0" timeOffset="190888.6982">47288 18939 0,'0'0'0,"82"0"15,0 0 1,41 0-16,-1 0 16,1 0-16,0-82 15,-41 41-15,-41 41 0</inkml:trace>
  <inkml:trace contextRef="#ctx0" brushRef="#br0" timeOffset="191171.2569">48188 18612 0,'0'-82'16,"41"82"15,41 0-15,0 82-1,-82-1-15,82 1 0,-82 41 16,0-41 0,0 41-16,0-1 0,-82 42 15,0-41-15,0-42 16,0 1-16,1-82 16,-1 0-1</inkml:trace>
  <inkml:trace contextRef="#ctx0" brushRef="#br0" timeOffset="191982.5074">49334 19062 0,'0'0'0,"82"0"47,-1 0-32,42 0-15,-41 0 16,0 0-16,40 81 15,-40-81-15,-41 0 0,41-81 32</inkml:trace>
  <inkml:trace contextRef="#ctx0" brushRef="#br0" timeOffset="192184.8205">49661 18734 0,'0'0'0,"0"-41"15,0 123 32,41 41-47,-41 0 0,0 40 16,0 1-16,0-41 16,0-42-1,41-40-15</inkml:trace>
  <inkml:trace contextRef="#ctx0" brushRef="#br0" timeOffset="192439.266">50520 18693 0,'0'0'0,"0"41"31,0 41-31,0 0 16,0 41-16,0-1 0,0 1 15,0 0-15,0-41 16,0-41-16,0 40 16,0-40-1</inkml:trace>
  <inkml:trace contextRef="#ctx0" brushRef="#br0" timeOffset="192799.2421">50602 18775 0,'0'-122'16,"41"122"-1,-41-41 1,82 41-16,-1 0 0,-40 0 15,0 81-15,-41-40 16,0 82 0,0-82-16,-41 0 15,-41-41-15,42 123 16,-42-123 0,204-41 46,-81 41-62,41 0 0,-41 0 31,-41 41-31,0 40 16,-41 42 0,-41-123-1</inkml:trace>
  <inkml:trace contextRef="#ctx0" brushRef="#br0" timeOffset="193475.0287">50602 18775 0,'-82'0'16,"82"-82"0,41 42-1,41 40 1,0 0-16,-1-82 15,1 82-15,0 0 16,0 82 0,-82-42-16,0 42 15,0-41-15,0 0 16,-41 41-16,-41-41 16,0 41-16,-122 40 15,122-122 1,41 41-16,41-82 31,41 41-15</inkml:trace>
  <inkml:trace contextRef="#ctx0" brushRef="#br0" timeOffset="193835.5735">51502 18530 0,'0'0'15,"0"-41"-15,-82 82 47,82 41-31,-41 40-16,41 1 15,0 0-15,0 0 16,0-1-16,0 1 16,0 0-16,0-82 15,164 40 1,-83-81-1,-40 0-15,41 0 16</inkml:trace>
  <inkml:trace contextRef="#ctx0" brushRef="#br0" timeOffset="194111.1676">51870 18775 0,'0'0'0,"0"-82"16,0 164 15,41 41-15,-41-41-16,82 81 31,-82-81-31,0 0 0,0 0 15,0-41 1,-41-41-16,41-41 16</inkml:trace>
  <inkml:trace contextRef="#ctx0" brushRef="#br0" timeOffset="194547.4307">51952 18653 0,'0'0'0,"0"-41"15,82 41 1,40 0 0,-40 0-16,-82 41 0,82 81 31,-82-81-31,0 41 0,0-41 16,-41 0-16,41 41 15,-82-82-15,82 41 16,-41-41-1,82 0 32,82 0-47,0 0 32,-82 40-32,-41 42 15,40-82 1,-40 41-16,0 0 15,0 41 1,-122-82 0,81 0-16,-82 41 15,82-41-15,0 0 16,0 0 0,41-82-16,0 0 15,82 41-15</inkml:trace>
  <inkml:trace contextRef="#ctx0" brushRef="#br0" timeOffset="194824.9739">53138 18530 0,'123'123'63,"-1"245"-48,-122-246 1,0 1-16,-40 41 0,-42 40 16,41-81-16,-41-41 15,0 0-15,-40-82 16,40 41-1,0-41-15</inkml:trace>
  <inkml:trace contextRef="#ctx0" brushRef="#br0" timeOffset="195431.2738">46797 20125 0,'0'0'0,"-81"0"32,203 0 14,42 0-46,81 0 16,42 0-16,408 0 16,-122 0-1,41-41-15,204 41 16,-164 0-16,-81-82 16,-123 82-16,-41 0 15,-123-81 1,-204 81-16,-41 0 31,-41-41-15,0 82 15,-41-41-31,0 0 16,-163 81-1,81-81-15,0 41 16</inkml:trace>
  <inkml:trace contextRef="#ctx0" brushRef="#br0" timeOffset="195836.8659">49906 20780 0,'0'-82'15,"41"82"1,0 0 0,82 0-16,-82 0 15,0 82 1,-41-1-16,0 42 16,-82 0-16,0-41 15,-41-1-15,1 1 16,122-41-1,41-41 32,40-41-47,42 41 0,123-41 32,-124 41-32,1 0 0,0 0 15,-1-81-15,-40 81 16,82-164-1,-41 164-15</inkml:trace>
  <inkml:trace contextRef="#ctx0" brushRef="#br0" timeOffset="197711.4013">44343 22170 0,'0'-41'15,"-41"82"32,-41 41-31,41-41-16,-40 41 15,-1 41 1,0-123-16,82 41 16,-41-41-16,41 40 31,41-40-15,0 0-16,82 0 15,-42 0 1,-40 0-16,-41 41 31</inkml:trace>
  <inkml:trace contextRef="#ctx0" brushRef="#br0" timeOffset="197933.5359">43893 23111 0,'82'0'47,"0"0"-47,0 0 0,81 0 16,205 0 0,-122-41-16,-124 41 15,1-41-15,-41 41 16</inkml:trace>
  <inkml:trace contextRef="#ctx0" brushRef="#br0" timeOffset="198736.381">47207 22334 0,'40'-82'16,"-40"41"-1,0 123 32,0 0-31,0 41-16,0-42 16,0 1-16,0-41 15,0 41-15,0-41 16,0 41-1</inkml:trace>
  <inkml:trace contextRef="#ctx0" brushRef="#br0" timeOffset="198969.3182">46838 23193 0,'41'0'15,"0"0"1,0 0-16,41 0 16,41 0-16,40 0 15,1 0-15,-41 0 16,-42 0-16,42 0 15,-82 0 1</inkml:trace>
  <inkml:trace contextRef="#ctx0" brushRef="#br0" timeOffset="199322.9218">47166 23643 0,'41'0'32,"81"0"-17,-81 0 1,-41 123 15,0-42-31,-82 42 16,1-41-16,-1-41 0,0 41 15,41-82-15,41 82 16,123-82 15,40 0-15,124-82-16,-42 0 16,-40 0-16,-83 0 15,-40 82-15,-82-41 16,41 41-16</inkml:trace>
  <inkml:trace contextRef="#ctx0" brushRef="#br0" timeOffset="200706.5541">46348 22457 0,'0'-82'0,"0"41"16,-82 0-16,82-41 15,-82 164 32,82 82-47,0 40 16,-82 42-16,82-1 15,0 1-15,-82-1 16,82-81-16,82 122 16,0-122-1,0-83-15,40-81 16,-40 41-16,-41-41 0,82 0 15</inkml:trace>
  <inkml:trace contextRef="#ctx0" brushRef="#br0" timeOffset="201176.4747">48352 22293 0,'0'-41'31,"82"41"0,-82 41-31,122 41 0,-122 122 16,41-40-1,-41 81-15,0-81 16,0 41-16,0-1 0,0 42 16,0-83-16,0-40 15,-41 0-15,41-42 16,-81 1-16,81-123 31</inkml:trace>
  <inkml:trace contextRef="#ctx0" brushRef="#br0" timeOffset="201766.1419">49129 22620 0,'0'-41'0,"0"1"15,0-42 1,82 82 0,41 0-1,-82 0 1,-41 41-16,0 0 15,0 40-15,0-40 16,-41 0-16,41 41 16,-164-41-16,164 41 31,123-82 0,0 0-31,163-41 31,-245 41-31,41-41 16,-42 41 0,1 0-1,-82 0 95,-40 0-95,40 0-15,-41 0 16,-41 0-16</inkml:trace>
  <inkml:trace contextRef="#ctx0" brushRef="#br0" timeOffset="203234.3483">37430 22498 0,'0'81'47,"-82"1"-47,82 0 0,0 0 16,0 0-1,-41-1-15,41 1 0,0 0 31,0-123 1</inkml:trace>
  <inkml:trace contextRef="#ctx0" brushRef="#br0" timeOffset="203472.9266">37389 22293 0,'0'0'0,"0"-41"16,82 41-16,-41-41 16,0 41-16,81 0 15,-81 0-15,-41 82 16,0-41-16,0 0 16,-123 82-16,42-82 15,-1 40-15,0-40 16,41-41-16,41 82 15,-82-82-15,82 41 16</inkml:trace>
  <inkml:trace contextRef="#ctx0" brushRef="#br0" timeOffset="203743.8771">38084 22498 0,'0'0'0,"0"-41"16,-41 123 15,41-1-31,-81 42 16,81 0-16,0-1 15,0 1-15,0 0 16,0-41-16,0-41 16,81-41-1</inkml:trace>
  <inkml:trace contextRef="#ctx0" brushRef="#br0" timeOffset="204206.8899">38575 22620 0,'0'0'0,"0"-81"15,0 203 17,0 1-17,0-41-15,0 81 16,-123-81-16,123 0 15,-40-82-15,40 41 16,0-82 15,0-41-15,0 41-16,0-41 16,0-40-16,40-1 15,42-122 1,0 163-16,-41 41 0,0 41 15,41 0 1,-82 41-16,0 41 16,0 163-1,0-122-15,0-1 16,0 1-16,0 0 16,0-41-16,0-41 15</inkml:trace>
  <inkml:trace contextRef="#ctx0" brushRef="#br0" timeOffset="204407.3926">38289 22988 0,'0'-40'16,"41"40"0,41 0-16,40 0 15,42 0-15,0 0 16,-1 0-16,1-82 16</inkml:trace>
  <inkml:trace contextRef="#ctx0" brushRef="#br0" timeOffset="204678.2787">39352 22539 0,'0'-41'16,"0"122"15,0 1-16,41 0-15,-41 41 16,0-1-16,41 42 16,-41-41-16,0-41 15,-41-1-15,0-40 16,41 41-16,-81-82 0,-1 0 31,82-41-31</inkml:trace>
  <inkml:trace contextRef="#ctx0" brushRef="#br0" timeOffset="204904.2153">40048 23070 0,'0'-41'16,"41"0"15,41 82 0,-42-41-15,-40 41 0</inkml:trace>
  <inkml:trace contextRef="#ctx0" brushRef="#br0" timeOffset="205197.3139">40784 22661 0,'0'0'0,"0"-82"15,0 123 16,0 41-15,0 0-16,0 0 16,0 81-1,0-40-15,0-82 16,0 0-16,0 41 16,0-123 30</inkml:trace>
  <inkml:trace contextRef="#ctx0" brushRef="#br0" timeOffset="205440.8389">40702 22661 0,'0'0'0,"0"-41"0,0-40 15,0-1 1,82 82-16,0-41 15,0 41-15,41 0 16,-83 41-16,-40 0 16,0 81-16,0-40 15,0 0-15,-81 41 16,40-42-16,-41-40 16,41-41-1,0 0 1</inkml:trace>
  <inkml:trace contextRef="#ctx0" brushRef="#br0" timeOffset="205775.5691">41766 22620 0,'0'-41'0,"0"82"47,0 82-47,-41 0 16,41-1-16,0 1 15,0-41-15,0 41 16,0-41-16,123-42 16,-82 83-1,0-123 1,-41-41-16,81 41 16</inkml:trace>
  <inkml:trace contextRef="#ctx0" brushRef="#br0" timeOffset="206028.1424">42257 22784 0,'0'-82'16,"0"164"15,0 0-15,0 0-16,0-1 15,0 1-15,0-41 0,0 41 16,0-41-16,0 0 31,0 41-31,-41-82 0,41-82 16,0 41 0</inkml:trace>
  <inkml:trace contextRef="#ctx0" brushRef="#br0" timeOffset="206440.4732">42216 22620 0,'0'0'0,"0"-41"15,41 41-15,82 0 16,-83 0-16,1 0 16,-41 123-1,0-82-15,0 0 16,0 0-16,-41 41 15,-40-41 1,-1-41 0,164 0 15,-82-82-15,122 82-16,-40 0 15,0 0 1,-41 82-1,-41-42-15,0 1 16,0 41-16,0 0 16,-82 0-16,41-82 15,0 82-15,-41-82 16,1 0 0,81-82-1,41 0 1,-1 41-16</inkml:trace>
  <inkml:trace contextRef="#ctx0" brushRef="#br0" timeOffset="206719.6131">43034 22334 0,'0'0'0,"0"-41"0,123 41 32,-41 82-17,-1 41-15,-81 40 16,0-40-16,0 0 16,0-1-16,0 1 15,0 41-15,-81-82 16,-1-1-16,-82 1 15,123-82 1</inkml:trace>
  <inkml:trace contextRef="#ctx0" brushRef="#br0" timeOffset="207439.1371">43893 22579 0,'41'0'47,"41"0"-31,0 0-16,-1 82 0,1-82 15,164 0 1,-124 0-16,-40 0 16,0 41-16,-82 41 47,-41-82-32,0 0 1</inkml:trace>
  <inkml:trace contextRef="#ctx0" brushRef="#br0" timeOffset="208240.707">39107 25647 0,'0'0'0,"0"-82"0,-82 82 15,82 41 17,0 82-32,41 41 15,-41-42-15,0 1 16,0 0-16,0 40 15,0-81 1</inkml:trace>
  <inkml:trace contextRef="#ctx0" brushRef="#br0" timeOffset="208496.2768">39107 25443 0,'0'0'0,"0"-41"16,82-41-1,-41 82 1,0 0-16,81 0 0,-81 82 16,-41-41-1,82 41-15,-82-1 0,0 42 16,-123-82-16,82 41 15,1-41-15,-83 0 16,41 40 0</inkml:trace>
  <inkml:trace contextRef="#ctx0" brushRef="#br0" timeOffset="208795.4049">39966 25647 0,'0'0'0,"0"-41"16,0 0 15,-82 41-15,82 41-1,-82 287 1,82-165 0,0 1-16,0-41 15,0-1-15,41-40 16,41 0 0,0-82-16,-41 0 0</inkml:trace>
  <inkml:trace contextRef="#ctx0" brushRef="#br0" timeOffset="209276.6402">40457 25934 0,'0'0'0,"0"-41"16,0 82 15,0 40-31,0 42 16,0-41-16,0 82 31,0-124-31,0 1 16,0-82 30,0-81-30,0 40-16,0 0 16,0 0-16,0-81 15,0 122 1,123 41-16,-123-41 0,81 41 16,-40 0-1,-41 41-15,82 41 16,-82-1-16,82 42 15,-82-41-15,0 82 16,0-124 0,0 42-16,0-41 15</inkml:trace>
  <inkml:trace contextRef="#ctx0" brushRef="#br0" timeOffset="209486.5369">40293 26302 0,'-41'0'16,"123"0"15,41 0-31,41 0 15,-42 0-15,1-82 16,-82 82-16,-41-41 16,82 41-16</inkml:trace>
  <inkml:trace contextRef="#ctx0" brushRef="#br0" timeOffset="209740.3838">41111 25893 0,'0'0'0,"0"-41"16,82 41 31,-41 41-31,-41 0-16,82 163 15,-82-81 1,0 0-16,0-1 15,0 1-15,-41-41 0,0-41 16,-41-41-16,41 0 16</inkml:trace>
  <inkml:trace contextRef="#ctx0" brushRef="#br0" timeOffset="209997.4129">42093 26465 0,'0'-41'31,"0"1"-15,0 80 31</inkml:trace>
  <inkml:trace contextRef="#ctx0" brushRef="#br0" timeOffset="210310.1392">42830 26138 0,'0'0'0,"0"-41"15,0 82 48,0 41-63,0 0 15,0 40 1,0-81-16,0 0 16,-41-41-16</inkml:trace>
  <inkml:trace contextRef="#ctx0" brushRef="#br0" timeOffset="210549.842">42789 25852 0,'0'0'0,"0"-41"0,41-41 15,-1 82 1,42 0-16,-41 0 15,0 0-15,41 41 16,-82 82-16,0-41 16,0-1-16,-41-40 15,-82 41-15,41-41 16,42 41 0,-42-82-16,82 41 0,-41-41 15</inkml:trace>
  <inkml:trace contextRef="#ctx0" brushRef="#br0" timeOffset="210880.6375">43443 25811 0,'0'0'0,"0"-41"15,-41 41 17,41 41-32,-123 41 15,83 163 1,40-122-16,0 0 0,0-1 15,0 1 1,0-41-16,0-41 0,40-41 31,124 82-31</inkml:trace>
  <inkml:trace contextRef="#ctx0" brushRef="#br0" timeOffset="211166.66">43852 26056 0,'0'-41'0,"0"82"46,0 41-46,0-41 0,0 41 16,0 41 0,0-42-16,0-40 15,0 0 1</inkml:trace>
  <inkml:trace contextRef="#ctx0" brushRef="#br0" timeOffset="211600.2943">43770 25975 0,'0'0'0,"0"-41"16,41 41 0,0-82-16,0 82 15,82 0 1,-82 0-16,-41 82 15,0-41-15,82 40 16,-82 1-16,0 0 16,-41-41-16,-82 0 15,41 81 1,82-162 15,0-1-31,41 41 16,41-82-16,41 82 15,-83 41 1,-40 0 0,0 40-16,0-40 15,0 0-15,0 0 16,0 41-16,0-41 16,-163 41-1,122-82-15,0 0 16,-41 0-1,82-82-15,0 0 16,0 0-16,0 0 0</inkml:trace>
  <inkml:trace contextRef="#ctx0" brushRef="#br0" timeOffset="211899.7943">44548 25852 0,'0'-82'0,"41"82"16,-1 0-1,83 82 1,-123 0-16,82 40 15,-82 124 1,0-124-16,-41-40 16,-41 82-16,41-82 15,-40-41-15,40-41 16</inkml:trace>
  <inkml:trace contextRef="#ctx0" brushRef="#br0" timeOffset="212366.1713">46184 26015 0,'41'0'31,"-82"0"0,0 82-15,-41-41-16,-41 82 31,83-123-31,40 82 0,-41-82 16,41 81 0,81-81-1,1 0 1,-41 0-16,41 0 0,0 0 15,41 0 1,-83 0-16,-40-40 16,41 40-16</inkml:trace>
  <inkml:trace contextRef="#ctx0" brushRef="#br0" timeOffset="212725.0609">45734 26834 0,'0'0'0,"82"0"62,40 0-62,-40 0 16,0 0-16,-41 0 15,-41-82-15,82 82 0,-82-41 16</inkml:trace>
  <inkml:trace contextRef="#ctx0" brushRef="#br0" timeOffset="213064.0007">47575 25934 0,'0'0'0,"0"-41"16,0 82 31,0 40-47,0 1 15,0 0-15,0 0 16,82 41 0,-82-42-16,0-40 0,0 0 15</inkml:trace>
  <inkml:trace contextRef="#ctx0" brushRef="#br0" timeOffset="213258.7577">47125 26874 0,'0'0'0,"82"0"31,-1-40-15,42 40 0,0 0-16,-41 0 0,-1 0 15,42-41 1</inkml:trace>
  <inkml:trace contextRef="#ctx0" brushRef="#br0" timeOffset="213695.5299">47411 27161 0,'0'82'46,"0"-1"-46,0 1 0,0 41 16,-82 0-16,123 40 31,-41-122-31,82-41 0,-82 82 16,82-82-16,-41 0 16,41-82-1,-82 41-15,40 0 0,-40-40 16,82 40-16,-82 0 15,0 82 17,-41 40-17,41 42-15,-81 0 16,81 0-16,-82 122 16,82-163-16</inkml:trace>
  <inkml:trace contextRef="#ctx0" brushRef="#br0" timeOffset="229628.2745">8795 6299 0,'0'-81'31,"-41"81"-15,41 81 15,0 42-31,0 41 16,0-1-16,0 165 31,0-165-31,0 42 0,0-42 16,0-40-16,0-41 15,0-41-15,0 41 16,0-164 15,0 0-15,0-41-16</inkml:trace>
  <inkml:trace contextRef="#ctx0" brushRef="#br0" timeOffset="231218.0468">8795 6136 0,'0'-82'15,"123"82"16,-82 0-15,40 0-16,42 0 16,41 82-16,40-82 15,83 0-15,-83 82 16,83-82-16,285 0 16,-367 81-1,40-81-15,42 0 16,-83 0-16,1 0 15,-1 82 1,-40-82-16,-1 0 0,-40 0 0,0 0 16,0 0-1,-1 0-15,42 0 0,0 0 16,-42 0 0,-40 0-16,0 0 0,0 0 15,-41 41 1,0-41-1,81 0 1,-81 0 0,82 0-1,-82 0-15,41 0 16,-1 0 0,1 0 15,0 0 0,-41 0-31,0 0 16,41 0-1,-41 0 17,-1 0-17,-40 41 63,0 41-78,0 0 16,0-42-16,0 42 16,0 0-16,-81 41 15,81-82-15,0 41 16,0-1-16,0 1 15,0 0-15,0 0 16,0 0 0,-41-42-1,0-40 17,-41 0-17,0 0 1,41 82-1,-40-82-15,-206 0 16,83 82-16,40-82 16,0 0-16,-81 41 15,40-41-15,-81 0 16,41 82-16,-205-82 16,245 0-1,41 0-15,-81 0 16,40 0-16,42 0 15,40 0 1,0 0-16,1 0 0,40 0 0,0 0 16,-41 0-1,82 0-15,-40 0 16,40 0-16,-41 0 0,41 0 16,-41 0-16,0 0 15,1 0-15,-1 0 16,-123 0-1,164 0-15,0 0 16,-40 0-16,40 0 16,0 0-16,-82 0 15,82 0 1,-41 0 0,41 0-1,41-82 282</inkml:trace>
  <inkml:trace contextRef="#ctx0" brushRef="#br0" timeOffset="234917.0916">14236 7404 0</inkml:trace>
  <inkml:trace contextRef="#ctx0" brushRef="#br0" timeOffset="235737.4681">18204 1391 0,'0'0'0,"0"-41"0,0 0 16,0 0 0,0 123 15,0 41-15,-41-42-16,41 1 15,0 0-15,0 0 16,0 0-1,41-123 17,-41 0-32</inkml:trace>
  <inkml:trace contextRef="#ctx0" brushRef="#br0" timeOffset="235976.98">18285 1023 0,'0'0'0,"0"-82"32,82 82-32,-41 0 15,41 0-15,0 0 16,0 41-16,-82 41 16,0-1-1,-41-40-15,0 0 16,-41 41-16,41-41 15,0 41 1,-41-82-16</inkml:trace>
  <inkml:trace contextRef="#ctx0" brushRef="#br0" timeOffset="236264.743">19104 1186 0,'0'0'0,"0"-41"15,0-40 1,-123 162 15,123 42-15,-82 41-16,82-1 0,0 1 15,0 0-15,41 40 32,41-122-32,-41-82 0,0 0 15,40 0 1</inkml:trace>
  <inkml:trace contextRef="#ctx0" brushRef="#br0" timeOffset="236646.114">19840 1227 0,'-41'0'0,"41"-82"0,-82 82 16,82-41-16,-41 41 15,-41 0 1,1 123-1,40-41 1,41 0-16,0 0 0,0-1 16,0-40-16,41 41 15,-1-82 1,42 82-16,-41-41 16,-41 0-1,-82 41 1,41-82-16,-81 40 15,81-40-15,0 0 16,-41-40 15,82-42-31,0-41 16</inkml:trace>
  <inkml:trace contextRef="#ctx0" brushRef="#br0" timeOffset="236946.4451">20003 1104 0,'0'0'0,"0"-40"47,0 80-16,123 83-15,-123-41-16,82 0 16,-82 0-16,82-1 15,-82 42-15,0 41 16,-41-82 0,41-1-16,-82 1 15,41-82 1,41-41-1</inkml:trace>
  <inkml:trace contextRef="#ctx0" brushRef="#br0" timeOffset="237133.3038">20658 1554 0,'0'-41'0,"41"41"16,41 0 0,0 0-16,-42 0 0,1 0 15</inkml:trace>
  <inkml:trace contextRef="#ctx0" brushRef="#br0" timeOffset="237312.369">20822 1800 0,'41'-41'31,"40"41"-15,1 0-16,-41 0 15,41-41-15</inkml:trace>
  <inkml:trace contextRef="#ctx0" brushRef="#br0" timeOffset="254551.6089">22172 1186 0,'0'-41'15,"0"164"63,0 0-78,0-1 0,0-40 16,0 82 0,0-123-16,-41 41 15,41-41 1,0-82 31,0-41-32,0-41-15,0 0 16,0 1-16,41-1 0,-41 82 16,0-82-1,0 82-15,0-40 16,0 40-1,-41 82 32,0 0-31,-41-1-16,41 42 16,41-41-16,-41-41 15,41 82-15,-82-82 31,164-82 16,-82 41-47,41 41 16,-41-82-16,82 1 16,-41 40-1,0 41 1,-41 41 46,0 0-46,81 40-16,-81-40 16,0 0-16,0 0 0,0 41 15,0-41 1,0 0-16,0 81 15,0-81-15,-40 41 16,40 0 0,-41-41 15,0-41 0,-41 0-15,0 0-1,0 0 1,41 0 0,82 0 62,123 0-78,81 0 15,-81 0-15,41 0 16,-83 0-16,1 0 16,-41 0-16,-123 0 140,-41 0-140,41 0 16,0 0-16,-41 0 16,-40 0-1</inkml:trace>
  <inkml:trace contextRef="#ctx0" brushRef="#br0" timeOffset="262454.348">35957 15503 0,'0'0'0,"0"-41"15,0 0 1,0 0 15,0 205 32,0-1-48,0 42-15,0 40 0,0 1 16,0-1-16,-41 1 15,41-83-15,0 83 16,-82-205 0,82 40-16,0-40 15,0-122 32,0-1-47,0-164 16,0 124-1</inkml:trace>
  <inkml:trace contextRef="#ctx0" brushRef="#br0" timeOffset="264400.5904">35875 15421 0,'0'-41'15,"41"-41"79,0 82-78,41 0-16,41 0 15,-1 0-15,42 0 0,-41 0 16,40 0-16,83 0 16,163 41-1,-245-41-15,-1 0 16,1 0-16,-42 0 15,1 0-15,41 0 16,-41 0 0,81 0-16,123 0 15,1 0-15,122 0 16,0 82 0,-123-82-16,41 0 0,-41 0 15,-81 0-15,-83 0 16,1 0-16,-41 0 0,122 0 31,-81-41-31,-42 41 0,83 0 16,-41 0-16,-1 0 15,-40-41-15,-82 41 16,0 0 0,41 0-16,-1 0 15,1-82-15,0 82 16,-41 0-16,163 0 15,-81 0 1,-41 0-16,0 0 16,-41 0-16,0 0 15,40 0 1,1 0 0,0 0-1,-41 0 1,0 0-16,41 0 31,-82 41-31,0 0 47,0 41-31,0-41-1,0 41-15,0 81 16,0-81-1,0 0-15,41 0 0,-41 0 16,0-41-16,0-1 16,0 42-16,0 123 15,0-82 1,0-42-16,0 1 16,0 0-16,0 41 15,0-42-15,0-40 16,81 82-1,-81-82-15,0 82 16,0-82 0,0 40-1,0-40 1,-40-41 31,-1 0-47,0 0 15,-41 0-15,0 0 16,0 0-16,-40 0 16,40 82-16,-41-82 15,41 0-15,-41 0 16,-40 0-16,-1 0 16,1 0-16,-42 0 15,-40 0 1,122 0-16,0 0 0,0 0 15,-40 0-15,40 0 16,0 0-16,-40 0 16,-287 0-1,163 0-15,1 0 16,82 0-16,-42 0 16,82 0-16,1 0 15,-42 0-15,-204 0 16,246 0-1,-83 82-15,42-82 16,40 0-16,-163 0 16,122 0-16,82 0 15,-40 0-15,-1 0 16,42 0-16,-1 0 16,0 0-16,41 0 15,0 0 1,1 0-16,-1 0 15,0 0 1,0 0 0,0 0-16,1 0 15,40 0-15,0 0 16,-41 41-16,41-41 16,0 0-16,-82 0 15,42 0 1,-1 0-1,-41 0 1,82 0 0,0 0 62,41-82 78,0-82-140,0 42-1,0-1-15,-41-41 16</inkml:trace>
  <inkml:trace contextRef="#ctx0" brushRef="#br0" timeOffset="264485.5486">35753 17016 0,'-123'0'0</inkml:trace>
  <inkml:trace contextRef="#ctx0" brushRef="#br0" timeOffset="264859.3753">33953 16526 0,'-123'0'16,"41"0"0</inkml:trace>
  <inkml:trace contextRef="#ctx0" brushRef="#br0" timeOffset="265699.5085">33544 16526 0,'0'0'0,"-41"0"47,-41 0-32,41 0 17,0 0 15,82 0 15,41 0-62,0 0 16,-1 0-16,1 0 15,41 0-15,41 0 16,-1 0-16,83 0 16,-42 0-16,-40 0 15,81 0 1,-163 0-16,-41 0 0,82 0 31,-41 0-15,-42 0-1,-40-41-15,41 41 16,41 0 15,-82-82 47,-41 82-62,41-41 0,-41 41-16,0 0 15,41-41 1,-81 41-1,40 0 17,41-82-32,41 82 78,40 82-63,-81-41 1,0 41 0,-40-41-16,-1 40 15,-41-40-15,-41 82 32,82-123-32,-41 0 15,82-41-15,0 0 16</inkml:trace>
  <inkml:trace contextRef="#ctx0" brushRef="#br0" timeOffset="274845.0626">42625 16362 0,'0'-41'93,"0"82"-30,0 0-63,82-41 31</inkml:trace>
  <inkml:trace contextRef="#ctx0" brushRef="#br0" timeOffset="275400.5976">43934 16280 0</inkml:trace>
  <inkml:trace contextRef="#ctx0" brushRef="#br0" timeOffset="277838.4194">49784 14889 0,'0'-81'15,"0"203"32,0 1-31,81 41-16,-81-42 16,0-40-16,0 82 15,0-123-15,0 40 16</inkml:trace>
  <inkml:trace contextRef="#ctx0" brushRef="#br0" timeOffset="278083.3718">49865 14848 0,'0'-40'15,"0"-42"-15,41 82 32,0 0-32,41 0 0,-41 0 15,-41 41-15,0 0 16,0 40-16,0 1 16,0 0-16,-82 0 15,0 40-15,41-81 16,-40-41-1</inkml:trace>
  <inkml:trace contextRef="#ctx0" brushRef="#br0" timeOffset="278361.5556">50397 14848 0,'0'0'0,"0"-40"16,-41 40 15,41 40-31,-81 42 16,81 41-16,-82 0 15,82-1-15,0 1 16,0 0-16,41-41 15,-41 40-15,81-122 16,-81 41-16,41-41 0</inkml:trace>
  <inkml:trace contextRef="#ctx0" brushRef="#br0" timeOffset="278842.7525">50725 15053 0,'0'0'0,"0"-123"16,0 246 31,0 0-47,0-1 15,0 42 1,0-123-16,0 0 15,0 41 1,0-123 31,0-82-47,0 0 16,0-122-1,0 122-15,0 41 16,0 41-16,122 41 15,-40 0-15,41 0 32,-123 82-32,0-41 0,0 41 15,0 41-15,0-1 16,0 42 0,0-82-16,41-82 46,-41-41-30</inkml:trace>
  <inkml:trace contextRef="#ctx0" brushRef="#br0" timeOffset="279035.5852">50725 15257 0,'40'0'32,"42"0"-32,41-40 15,0 40-15,-1-82 16,-81 0-16</inkml:trace>
  <inkml:trace contextRef="#ctx0" brushRef="#br0" timeOffset="279309.248">51420 14767 0,'0'-82'31,"41"82"0,-41 82-15,82-41-16,-82 40 16,81 1-16,-81 41 15,0 0-15,0-1 16,0 1-16,-40 122 16,40-204-16,-82-41 15,82 41 1</inkml:trace>
  <inkml:trace contextRef="#ctx0" brushRef="#br0" timeOffset="279639.9638">52524 15339 0,'0'82'78,"0"0"-78,0 0 16,0 0-16,0-1 16,0-40-16</inkml:trace>
  <inkml:trace contextRef="#ctx0" brushRef="#br0" timeOffset="279974.5309">52852 14767 0,'0'0'0,"0"-41"16,0 82 31,0 40-47,0 1 15,0 0-15,0 0 16,0 0-16,0-1 16,0-40-1,0 0-15,0 41 16,0-164 15,0 41-31</inkml:trace>
  <inkml:trace contextRef="#ctx0" brushRef="#br0" timeOffset="280208.4021">52852 14808 0,'0'0'0,"0"-82"0,0 0 16,0 41-16,122-41 31,-81 82-31,82 82 16,-123-41-1,0 41-15,0-41 16,0 0-16,-82 40 16,0-40-16,-40 41 15,81-82 1</inkml:trace>
  <inkml:trace contextRef="#ctx0" brushRef="#br0" timeOffset="280574.1113">53506 14644 0,'0'-82'0,"0"41"31,-41 82 0,41 82-31,0-41 16,-41 163-1,41-163-15,0 41 16,0-1-16,0-40 16,0 0-16,41-82 15,41 0 1,-41-41-16</inkml:trace>
  <inkml:trace contextRef="#ctx0" brushRef="#br0" timeOffset="280891.0152">53793 14562 0,'0'0'0,"0"-41"16,81 41 15,-81 123-31,0 0 16,0-1-16,0 42 15,0-82-15,0-41 16,0 0-16,0 40 31,0-162 0,0-1-15</inkml:trace>
  <inkml:trace contextRef="#ctx0" brushRef="#br0" timeOffset="281302.3442">53915 14644 0,'0'0'0,"0"-82"15,41 82-15,0 0 32,41 0-17,-82 82-15,0-41 16,0 41 0,-41-1-16,-41-40 15,41-41 1,-41 0-1,82 82-15,0-123 32,41 41-17,41-82-15,-41 82 16,82 0 0,-123 41-16,82 41 15,-82-41-15,81 0 0,-81 41 16,0-41-16,0 40 15,-40-40 1,-83-41 0,82 82-1,-41-82-15,41 0 16,41-41 0,0-41-16,41 42 15,-41-1-15</inkml:trace>
  <inkml:trace contextRef="#ctx0" brushRef="#br0" timeOffset="281594.2346">54733 14767 0,'0'-82'15,"0"41"1,41 41 0,-41 123-1,82-42-15,-82 42 16,0 0-16,0 81 16,0-81-16,-82 0 15,1-41-15,-1-1 16,0-81-16,0 0 15,-41 0-15,82 0 16</inkml:trace>
  <inkml:trace contextRef="#ctx0" brushRef="#br0" timeOffset="282085.8851">50561 16403 0,'-41'0'0,"246"0"63,40 0-47,82 0-16,82-82 15,41 82-15,0-82 16,0 82-16,-82 0 0,82-82 15,-122 82-15,-165 0 16,-81-41-16,0 41 16,-164 0 46,0 0-62,0 0 16,-40 0-16,-165 0 15</inkml:trace>
  <inkml:trace contextRef="#ctx0" brushRef="#br0" timeOffset="282429.4534">50765 16771 0,'0'0'0,"-81"0"0,203 0 32,83-41-17,163 41-15,82 0 16,41-164-16,-41 164 16,-123 0-16,123-81 15,-368 81-15,0 0 16,-164 0 46,0 41-46,0-41-16,0 0 16,-40-82-16,-1 82 15,0-41-15</inkml:trace>
  <inkml:trace contextRef="#ctx0" brushRef="#br0" timeOffset="288936.3118">49988 21598 0,'41'0'0,"-41"41"1000,0 40-985,-82-81 1,41 0 0,41-40-16,-41-1 15</inkml:trace>
  <inkml:trace contextRef="#ctx0" brushRef="#br0" timeOffset="291050.4719">35834 18162 0,'0'-41'47,"41"41"125,0 0-156,0 0-16,41 0 15,-41 0-15,41 0 16,0 0-16,-1 0 16,42-41-16,-82 41 0,0 0 15</inkml:trace>
  <inkml:trace contextRef="#ctx0" brushRef="#br0" timeOffset="294088.1532">47247 859 0,'-40'-41'0,"40"-41"32,81 41-17,-40 41-15,0 0 16,0 0-16,41 0 16,-82 41-16,0 0 15,0 41-15,-41-41 16,41 0-16,-41 41 15,41-41-15,0-82 47,41 0-31,0-41-16,41 41 16,-41-41-16,-41 41 15,81-41 1,-81 42-1,-40 40 17,-1 40-32,41 1 0,-82 41 15,82 0-15,0-41 16,0 0-16,0 0 16,41-41-1,41 0 1,122 0-1</inkml:trace>
  <inkml:trace contextRef="#ctx0" brushRef="#br0" timeOffset="294264.2277">47984 941 0,'0'-41'15,"0"82"16,0 0-31,0 41 16,0 81 0,0-81-1</inkml:trace>
  <inkml:trace contextRef="#ctx0" brushRef="#br0" timeOffset="294724.1526">48393 777 0,'0'0'16,"0"-41"-16,0 82 47,0 41-32,41 0 1,0-82-1,81 0 1,-40 0 0,-41-123 15,-41 82-31,0 0 16,0 0-16,0-40 0,0 162 46,0 42-46,0 0 16,0 0-16,0-1 16,0-40-16,0 0 15,0 0 1,0-41-16,0 40 16,-123 1-1,82-82-15,1 0 16,-124 0-1,123 0-15,41-41 0,-82 41 16</inkml:trace>
  <inkml:trace contextRef="#ctx0" brushRef="#br0" timeOffset="295795.8183">47370 2372 0,'0'-40'15,"0"-1"1,0-41-1,41 82-15,0-41 0,0 41 16,41 0 0,-41 82-16,-41-41 15,0 0-15,0 40 16,0-40-16,-82-41 16,82 41-16,-82-41 15,123 0 16,41-82-15,-41 41-16,40-40 16,-40 40-16,41 41 15,-41-82 1,-41 41-16,-41 82 47,41 0-47,0 0 15,0 41-15,0-42 16,0 1-16,0 41 16,41-82-1,41 0-15,-41 0 16,0 0-16,40 0 16,-40-41-1</inkml:trace>
  <inkml:trace contextRef="#ctx0" brushRef="#br0" timeOffset="295953.5091">48106 2372 0,'-81'-40'0,"162"40"47,42 0-47,-41-82 16,0 82-1,-41 0-15,-41-41 0,82 41 16,-82-41-1</inkml:trace>
  <inkml:trace contextRef="#ctx0" brushRef="#br0" timeOffset="296149.8706">48270 2127 0,'0'41'62,"0"41"-62,0 40 32,0-40-32,0-41 0,41-41 31,41 0-31</inkml:trace>
  <inkml:trace contextRef="#ctx0" brushRef="#br0" timeOffset="296532.7232">48679 2086 0,'0'0'16,"0"41"15,0 0-15,0 41-1,41-82 1,-41 41-16,82-41 15,0 0 1,0 0 0,-82-41-1,40-41-15,-40 41 16,0 0-16,0-41 16,0 123-1,0 82 1,0-41-16,-40 0 15,40 81 1,-41-81-16,41 0 16,0-41-16,-41-41 15,41 41-15,-82-41 16,-41 0 0</inkml:trace>
  <inkml:trace contextRef="#ctx0" brushRef="#br0" timeOffset="296740.9426">47861 2822 0,'-41'0'16,"205"0"15,122 0-31,0-81 16,328-1-1,-491 82-15,-41-82 16,-41 82-16</inkml:trace>
  <inkml:trace contextRef="#ctx0" brushRef="#br0" timeOffset="297170.4751">48475 3313 0,'0'0'0,"0"-41"15,0 0 1,81 41-16,-40 0 16,41 0-16,-41 0 15,-41 82 1,0 0-1,-41-41-15,-41 41 0,1-41 16,-1 41 0,41-82-16,164 0 47,-1 0-47,1 0 15,41 0-15,-42 0 16,-40 0-16,-41 0 15,82 0 64,40 0-64</inkml:trace>
  <inkml:trace contextRef="#ctx0" brushRef="#br0" timeOffset="298676.073">50561 3641 0,'82'0'0,"-82"-41"16,0 0-1,0 0 17,0 82 14,0 41-30,0 40-16,0 83 16,0-123-16,0-1 15,0 1-15,0-41 16,0 0-16,-41 41 16,0-82 30,0 0-14,41-41-1,0 0-31,0 0 0,0-41 16,0 41-16,0 0 15</inkml:trace>
  <inkml:trace contextRef="#ctx0" brushRef="#br0" timeOffset="299073.485">50725 3600 0,'0'-41'31,"40"-41"1,124 82-32,41 0 15,-1 0 1,42-82-16,-1 82 0,-40 0 16,-42 0-16,-40 0 15,-82 41 1,41-41-16,-123 0 94,41 82-94,-123-82 0,82 0 15,-41 0-15,0 41 16,1-41-16</inkml:trace>
  <inkml:trace contextRef="#ctx0" brushRef="#br0" timeOffset="300540.0397">51134 4009 0,'0'-82'16,"81"41"-1,1 41 1,-41 0 0,-41 41-16,0 82 15,0-83 1,-41 1-16,-41 41 15,1 0 1,203-123 47,-81-41-63,41 41 15,41-81 1,-123 81-16,82 41 0,-82-41 15,-82 41 17,41 0-17,-41 123 1,82-83-16,0 42 16,0 0-1,0-41 1,41-41-16,41 0 15,-41 0 1,0 0-16,40 0 0,1-164 31,-82 123-31,0 1 0,82 40 16,-82-82-16,0 123 47,0 0-32,0-1-15,-41 42 16,41 0 0,82-82-1,-82 41-15,82-41 16,-41 0-16,0 0 16,40 0-16,-81-82 15,0 41 1,0-41-16,0 42 0,0-1 15,0 163 17,-41 1-17,41 0-15,-81 0 16,40 163 0,41-204-16,-82-41 15,82-1-15,-41-40 16,41 82-16,-41-82 15,-41-41 1,0-40 0,82 40-16,0-41 15,0-164 1</inkml:trace>
  <inkml:trace contextRef="#ctx0" brushRef="#br0" timeOffset="304977.6446">36653 20166 0,'40'0'16,"-40"41"15,0 0 79,0 41-48,-81-82-46,-1 41-1,41-41-15</inkml:trace>
  <inkml:trace contextRef="#ctx0" brushRef="#br0" timeOffset="305517.0044">39802 20125 0,'0'41'141</inkml:trace>
  <inkml:trace contextRef="#ctx0" brushRef="#br0" timeOffset="313891.2969">29167 12967 0,'0'0'0,"-41"0"15,-41 0 1,123 0 47,0 0-63,41 0 15,490 0 1,-285 41-16,-42-41 15,41 0-15,-40 0 16,204 82 0,-205-1-16,-81-81 15,-1 0-15,42 0 16,122 0-16,328 0 16,-369 0-1,-40 82-15,-83-82 16,-40 0-16,-41 0 15,40 0-15,-40 0 16,164 0 0,-124 0-16,1 0 0,0 0 15,40 0-15,-40 0 16,0 0 0,0 0-16,-42 0 0,1 0 15,0 0-15,41 41 16,0-41-16,-1 0 15,1 0-15,-41 0 16,0 82-16,-1-82 16,-40 0-16,41 0 15,-41 41 1,0-41 15,-164 0 0,1 0-15,-1-41-16,-82 41 16,1-123-16,40 123 15</inkml:trace>
  <inkml:trace contextRef="#ctx0" brushRef="#br0" timeOffset="314365.687">31744 13130 0,'0'0'0,"82"0"31,-1 0-16,574 0 17,-369 0-32,-81 0 0,122 0 15,-41 82-15,-40-82 16,-1 0-16,42 0 16,-83 0-16,1 0 15,-83 0-15,-40 0 16,-41 0-16,0 0 15,41 0 64,0 0-33,-41-122-30,-1 122 0</inkml:trace>
  <inkml:trace contextRef="#ctx0" brushRef="#br0" timeOffset="316459.2902">47738 23725 0</inkml:trace>
  <inkml:trace contextRef="#ctx0" brushRef="#br0" timeOffset="323743.51">48229 27324 0,'0'41'250,"-41"-41"-250,-41 0 15,42 0-15,-1-41 16,-41 41-16,-82-81 16,1-1-16</inkml:trace>
  <inkml:trace contextRef="#ctx0" brushRef="#br0" timeOffset="324726.1777">38084 25238 0,'0'-82'0,"0"123"31,0 82-31,41 122 15,-41 83-15,0-1 16,0 164 0,0 0-16,0-82 0,0 0 15,0-164-15,0-81 16,0-41-16,0-1 16,0-81-1,0-164 1,0-40-1</inkml:trace>
  <inkml:trace contextRef="#ctx0" brushRef="#br0" timeOffset="326527.0508">38084 24788 0,'41'0'31,"41"0"-15,0 0 0,41-82-16,531 1 31,-368 81-15,42-82-16,326 82 15,42 0 16,-492 0-31,42 0 16,572 0 0,-491 0-1,-41 0-15,-40 0 0,-1 0 16,-40 0-16,-42 0 16,165 41-1,-206-41-15,1 0 16,163 82-1,-163-82-15,0 0 16,0 0-16,-1 0 16,1 0-16,163 0 15,-163 0 1,41 40-16,81-40 16,-122 82-1,-41-82-15,40 41 0,42 41 31,-123-41 1,0-41-32,82 82 15,-42-82 1,-40 41-16,0-41 16,205 81-1,-205-81 1,40 41 15,-40-41 0,-41 41-31,41-41 16,-41 82 0,82-82-1,-41 0 1,0 0-1,0 0 1,41 0-16,-1 41 0,-40-41 16,41 0-16,-41 0 15,0 0 17,0 0 14,-41 41-46,82-41 32,-42 0 15,1 0-16,-41 82 0,0-1-15,0 1-1,0-41 1,0 41-16,0 41 16,0-41-16,0-1 15,0 1-15,0 0 16,0 41-16,0-1 15,0-40-15,82 0 16,-82 41-16,41-41 16,-41-1-16,0 83 15,0-82 1,0 0-16,0-42 0,0 1 16,0 41-16,0-41 15,-82 41 1,82-41-1,0 82-15,-41-123 16,41 81-16,0 1 16,-41 0-1,41 0 1,0-41 0,-81 40-1,81-40 1,-41 41-1,41 0 1,-82-41 0,82 0 15,-41-41-31,41 123 16,-41-123-16,-41 40 31,41-40 0,41 41-15,-40-41-1,-42 0 1,0 0-16,41 0 16,0 0-16,-41 82 15,41-82-15,0 0 16,-122 0-1,81 0-15,0 0 16,0 0-16,1 0 16,-1 0-16,41 0 15,0 0-15</inkml:trace>
</inkml:ink>
</file>

<file path=ppt/ink/ink11.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8-11T04:24:39.606"/>
    </inkml:context>
    <inkml:brush xml:id="br0">
      <inkml:brushProperty name="width" value="0.05292" units="cm"/>
      <inkml:brushProperty name="height" value="0.05292" units="cm"/>
      <inkml:brushProperty name="color" value="#FF0000"/>
    </inkml:brush>
  </inkml:definitions>
  <inkml:trace contextRef="#ctx0" brushRef="#br0">27735 6136 0,'0'-41'32,"0"82"46,0 41-63,0-1-15,0 1 16,0 41-16,0 40 16,0-122-1,0 41-15,0-41 16,0 0-1,0 0 1</inkml:trace>
  <inkml:trace contextRef="#ctx0" brushRef="#br0" timeOffset="337.6046">28267 6177 0</inkml:trace>
  <inkml:trace contextRef="#ctx0" brushRef="#br0" timeOffset="1288.9292">28267 6177 0,'0'-41'47,"0"0"47,-82 82 31,82 41-109,-41-42-1,41 42 1,-82-82-16,82 41 15,0 41 1,-41-82 15,123 0 32,-41 0-63,0 0 15,41 0 1,-1 0 0,-40 0-1,0 0 17,-41-41-17,0 0 1,41 41-1,-41-41 1,0 0 0,0-40 15,0 40 0,0 82 16,0 81-31,0-81-16,0 82 15,0-41 1,0-41-16,0 40 0,0-40 16,0 0-1,0 41-15,0-41 16,82-41-1</inkml:trace>
  <inkml:trace contextRef="#ctx0" brushRef="#br0" timeOffset="2120.4279">29208 6790 0,'0'41'31,"0"0"141,-82-41-140,82-41-1,-41 0-16,41 0 157,41 41-125,41 0-16,-82 41-15,0 41-16,0 0 16,0-41-16,0 0 15,0 40-15,-41-40 16,-82 41 0,123 0-1</inkml:trace>
  <inkml:trace contextRef="#ctx0" brushRef="#br0" timeOffset="3119.509">29739 6463 0,'0'-41'0,"0"-41"15,0 41 1,0 0 0,0-40-1,41 81 1,41 0-1,-82 41 17,0 40-32,0-40 31,0 0-15,41-41 77</inkml:trace>
  <inkml:trace contextRef="#ctx0" brushRef="#br0" timeOffset="3697.1838">29698 6340 0,'0'-41'15,"0"-40"1,0 40 0,82 41-1,-41 0 1,41 41 0,-82 40-16,0 1 15,0 0-15,0-41 0,0 0 16,-41 41-16,41-42 15,-82 83 1,41-123-16,41 41 16,123-41 62,-82 0-63,41 0-15,0 0 16,-1 0 0,42 0-16,-123-82 15</inkml:trace>
  <inkml:trace contextRef="#ctx0" brushRef="#br0" timeOffset="3966.4101">30557 6340 0,'0'0'0,"0"-41"0,0 0 15,0-40 1,0 122 31,0 40-47,0 165 31,0-164-31,0-1 0,0 1 16,0 0-16,0 0 15,41-41 1</inkml:trace>
  <inkml:trace contextRef="#ctx0" brushRef="#br0" timeOffset="4190.6515">31089 6872 0,'0'0'0,"0"82"47,0-41-47,0 81 31,0-81-31,0 0 16</inkml:trace>
  <inkml:trace contextRef="#ctx0" brushRef="#br0" timeOffset="4941.6165">31662 6218 0,'0'0'16,"0"-41"-16,41 41 31,82 0-15,-123 41 0,81 81-16,-81-40 15,0 0-15,0-41 16,0 0-16,-41 40 15,-40-40-15,-42 82 16,246-123 62,-82 0-78,81 0 16,-81 0-1,41 0-15,0-41 0,-41 41 16,81 0-16,-81 0 16</inkml:trace>
  <inkml:trace contextRef="#ctx0" brushRef="#br0" timeOffset="5459.93">32562 6422 0,'0'0'0,"0"-82"0,0 41 15,0-40 17,0 121-1,0 1-15,0 0-16,0 41 15,0-41-15,0 0 16,41 41-16,0-82 15,81 81-15,-81-81 16,-41 41-16,41-41 16,-41 82-1,0-41-15,-41 0 16,-40-41-16,40 0 16,0 0-16,-41 0 15,123-82 16,41 0-15,-1 1-16,42-1 16,-41 0-16,-41-41 15,-41 82 1,0 0-16,0 1 16,0-42-16,-82 82 0,41-41 15,0 41 1,-41 0-16,1 0 15,81 82-15,0-1 16,0 1-16,41-41 16,40-41-1,-40 164-15,82-164 0,-41 82 16</inkml:trace>
  <inkml:trace contextRef="#ctx0" brushRef="#br0" timeOffset="5691.113">33585 6749 0,'0'41'31,"0"0"-31,0 41 16,0 41-16,0 40 31,0-122-31,-82 41 0</inkml:trace>
  <inkml:trace contextRef="#ctx0" brushRef="#br0" timeOffset="6441.8628">34525 6054 0,'0'0'0,"0"-82"16,0 41-1,82 41 1,-41 0-1,-41 82-15,41 123 32,-41-165-32,0 1 0,-41 41 15,0-82-15,-41 82 16,1-41 0,81-82 15,81 41-16,-40-41-15,41 41 16,0 0-16,-82 41 16,0 0-1,41 41-15,-41-41 0,0-1 16,0 42-16,-164-41 16,123 41-1,0-82-15,-81 0 16,122-41 15,41-41-15,0 41-16</inkml:trace>
  <inkml:trace contextRef="#ctx0" brushRef="#br0" timeOffset="6636.4214">35262 6218 0,'0'0'0,"0"-41"0,122 0 16,-40 41 0,0 0-16,0 0 15,0 0-15</inkml:trace>
  <inkml:trace contextRef="#ctx0" brushRef="#br0" timeOffset="6937.7086">35180 6258 0,'0'41'31,"0"41"-15,41-82 0,41 123-16,40-41 15,-40-82 1,-82 81-16,41-81 16,-41 41-16,0 41 15,-82-82 1,41 41-16,0-41 15,1 0-15,-42 0 16</inkml:trace>
  <inkml:trace contextRef="#ctx0" brushRef="#br0" timeOffset="7169.269">35957 6667 0,'0'0'0,"0"41"47,0 41-47,0 82 15,0-41 1,0-42-16,0-40 15</inkml:trace>
  <inkml:trace contextRef="#ctx0" brushRef="#br0" timeOffset="8106.9328">36693 6177 0,'0'-41'16,"0"-41"-1,0 41 1,0 82 31,0 82-47,0-1 0,0-40 16,0 0-16,-40 41 15,80-42 1,42-81-1,-41 0-15,0 0 16,0 0-16,41-81 16,-41-1-1,-41 0 1,0-41 0,0 42-1,0 40 16,0 122-15,0 1-16,0 0 16,0 0-16,0 41 15,0-1-15,0-40 16,0 0 0</inkml:trace>
  <inkml:trace contextRef="#ctx0" brushRef="#br0" timeOffset="8459.6023">37553 6340 0,'0'0'15,"0"-122"-15,40 40 16,42 82-1,0 0 1,-82 41 0,0 40-16,0 42 15,0-41-15,-41 0 16,-41 0-16,41-1 16,41 1-16,-40-82 0,40 41 31,81-41-16,-40 0 1,41 0-16,123 0 31,-83 0-31,-81 0 0</inkml:trace>
  <inkml:trace contextRef="#ctx0" brushRef="#br0" timeOffset="8677.9579">38452 6627 0,'-40'40'47,"40"1"-47,0 41 15,0 0-15,0-41 16,0 0-16,0 0 15</inkml:trace>
  <inkml:trace contextRef="#ctx0" brushRef="#br0" timeOffset="9196.1371">38984 6095 0,'0'-41'15,"-41"123"17,41-41-17,0 40-15,0 1 0,0-41 16,41 41 0,41-82-1,-41 0-15,0 0 16,41 0-1,-82-123 1,0 41 0,0 42-16,0-1 15,0 0-15,0 82 47,0 40-47,0 42 16,0 0-16,0 0 0,0-1 15,0 1-15,0-82 16,0 0 0,122-41-1</inkml:trace>
  <inkml:trace contextRef="#ctx0" brushRef="#br0" timeOffset="9629.6055">39925 6258 0,'0'0'0,"0"-40"0,0-42 16,0 41-16,-82-41 16,0 123 15,82 0-31,-81 41 15,81-1 1,0-40-16,0 0 0,0 41 16,41-82-1,40 0 1,-40 0-16,41-82 16,-82 41-1,82 0-15,-82-40 0,0 40 16,0 123 31,0-1-47,-41 42 15,41 0-15,-41 81 16,41-81-16,0-82 16,0 0-1,41-41 1</inkml:trace>
  <inkml:trace contextRef="#ctx0" brushRef="#br0" timeOffset="9870.3697">40621 6790 0,'0'0'0,"0"-41"16,0 82 31,0 0-47,0 41 15,0-41-15,0 41 16,0-1-16,0-40 16</inkml:trace>
  <inkml:trace contextRef="#ctx0" brushRef="#br0" timeOffset="11265.0499">41357 6299 0,'41'-41'63,"0"41"-48,40 0-15,1 0 16,-41 0 0,-82 0 15</inkml:trace>
  <inkml:trace contextRef="#ctx0" brushRef="#br0" timeOffset="11692.2269">41357 6258 0,'-41'0'0,"0"41"47,41 41-32,-41-82 1,41 82 0,0 0-16,82-82 78,41-41-63,-82 41 1,40 0-16,-40 0 16,0 41-16,-41 81 15,0 1 1,0-82 0,-41 82-1,0-123-15,-40 82 16,40-82-16,-41 81 15,41-81 1,41-40 0</inkml:trace>
  <inkml:trace contextRef="#ctx0" brushRef="#br0" timeOffset="14193.0175">42257 6258 0,'0'-40'16,"-41"40"78,-41 81-79,82-40 1,-82 82-16,82-41 0,0 0 16,0-42-16,0 1 15,0 82 1,41-123-16,0 0 15,0 0-15,41 0 16,-41 0-16,0 0 16,0 0-1,-41-82-15,0 0 16,-41 82 0,-82 0-1,82 0-15,-41 41 16,82 41-1,0 0-15,41-41 16,0-41-16,41 0 16,0 0-16</inkml:trace>
  <inkml:trace contextRef="#ctx0" brushRef="#br0" timeOffset="14425.9451">42911 6667 0,'0'0'0,"0"82"63,0-41-63,-41 123 15,41-82 1,0-41-16,0-1 15</inkml:trace>
  <inkml:trace contextRef="#ctx0" brushRef="#br0" timeOffset="15807.3138">43525 6340 0,'0'-41'15,"0"-40"17,-41 81-17,41 40 1,-82 83-16,41 41 16,41-82-1,0-1-15,0 1 16,41 0-1,41-82 1,-41 0-16,41 0 16,-41-41-1,-41 0 1,-41 41 15,0 0-15,-41 82-1,82 0 1,82-82 0</inkml:trace>
  <inkml:trace contextRef="#ctx0" brushRef="#br0" timeOffset="16265.3275">44139 6299 0,'0'0'0,"0"-41"16,40 41 15,42 0-15,0 0-1,-82 123 1,0-82-16,-41-41 0,0 82 16,0-82-16,-40 41 15,121-41 32,42 0-31,-41 0-1,-41 122 1,0-40 0,0-41-1,-41-41 1,-41 41-16,1-41 16</inkml:trace>
  <inkml:trace contextRef="#ctx0" brushRef="#br0" timeOffset="16483.5391">44711 6831 0,'0'-41'16,"0"123"31,0-41-47,0 41 0,0-41 15,-41 0-15,41 40 16,0-40 0</inkml:trace>
  <inkml:trace contextRef="#ctx0" brushRef="#br0" timeOffset="17414.271">45366 6177 0,'0'-41'15,"41"41"126,40 0-125,-40 0-16,0 0 15,41 0 1,-41 0-16,0-41 31,-41 82 32,0 0-48,0 40-15,-82 42 0,82-41 16,0-41-16,0 0 16,0 41-16,-41-42 15,41 1-15,0 41 16</inkml:trace>
  <inkml:trace contextRef="#ctx0" brushRef="#br0" timeOffset="18583.454">46020 6218 0,'0'-82'31,"123"82"-15,-41 0-1,-41 41 1,-41 81 0,0-81-16,0 0 0,-164 82 31,123-123-31,-41 123 0,123-123 62,0 0-62,0 0 16,0 0-16,41 0 16,0 0-16,-1 0 15,1 0 1</inkml:trace>
  <inkml:trace contextRef="#ctx0" brushRef="#br0" timeOffset="18927.5762">46675 6586 0</inkml:trace>
  <inkml:trace contextRef="#ctx0" brushRef="#br0" timeOffset="20538.821">46266 6340 0,'0'-41'16,"0"-40"-1,-82 81 17,0 40-17,82 1-15,-41 0 16,41 82 0,0-82-16,0 0 15,41 81 1,41-122-16,-41 0 15,41 41-15,81-41 16,-81 0-16,-41 0 16,41-81-1,-82-1-15,0 41 16,0 0-16,0-41 16,0 41-1,0 0 1,-41 41-16,41-41 15,-82 41 1,-41 0-16,82 0 16,-40 0-16,40 0 15,0 0-15,0 0 16,-41 41 0,82 41-16,0-41 15,0 0-15,0 41 16,41-82-16,41 41 15,0-41 1</inkml:trace>
  <inkml:trace contextRef="#ctx0" brushRef="#br0" timeOffset="20862.6051">47084 6708 0,'0'-41'15,"-41"123"48,-41 82-48,82-82-15,0 0 16,0-42-16,0 42 16</inkml:trace>
  <inkml:trace contextRef="#ctx0" brushRef="#br0" timeOffset="21677.9983">47534 6218 0,'-41'-41'16,"82"41"15,41 0-15,-1 0-16,1 0 15,0 0-15,0-82 16,-41 82 0,-82 82 31,41-41-47,-82 40 15,41 124 1,41-123-16,0-1 0,0-40 15,0 0 1,41-41-16</inkml:trace>
  <inkml:trace contextRef="#ctx0" brushRef="#br0" timeOffset="22046.6034">48352 6218 0,'0'-41'47,"41"41"-47,0 0 0,41 0 15,-1 0-15,-40 0 16,0 0-1,-41 81 64,0-40-79,-82 0 15,82 41-15,0 41 16,0-41-16,0-1 0,0-40 15,41 41 1</inkml:trace>
  <inkml:trace contextRef="#ctx0" brushRef="#br0" timeOffset="22264.8037">49088 6627 0,'0'0'0,"0"40"47,0 42-47,0-41 0,0 41 16,-41 123-1,41-165-15</inkml:trace>
  <inkml:trace contextRef="#ctx0" brushRef="#br0" timeOffset="23401.1012">49620 6136 0,'0'-41'0,"123"-41"78,-41 82-78,40 0 16,1-82-16,41 82 16,-205 0 30</inkml:trace>
  <inkml:trace contextRef="#ctx0" brushRef="#br0" timeOffset="24321.7535">49947 6054 0,'0'-41'31,"-41"41"-31,-40 0 15,-1 0-15,0 41 16,0 41 0,82 0-1,0-1 1,82-81-16,0 41 16,-41-41-16,40 0 15,1 0-15,41 82 16,-41-41-1,-82 0 1,0 82 0,-41-123-16,41 81 15,-123-81-15,41 82 0,1-82 16,-1 0-16,-41 41 16,82-41-16,82-82 31,82 0-16,-41 42-15,40-42 16,-40 41-16,41-41 16,-82-41-1,-41 82-15,0 1 16,0-42-16,0 41 16,-82 41-16,0-41 15,0 41-15,41 0 16,-40 82-1,81-41-15,0 0 16,0 40 0,122 42-1</inkml:trace>
  <inkml:trace contextRef="#ctx0" brushRef="#br0" timeOffset="24711.8924">50643 6258 0,'0'0'0,"0"-40"0</inkml:trace>
  <inkml:trace contextRef="#ctx0" brushRef="#br0" timeOffset="25181.8584">50111 6340 0</inkml:trace>
  <inkml:trace contextRef="#ctx0" brushRef="#br0" timeOffset="26006.5592">50684 6095 0,'0'-41'15,"0"0"32,0 82 47,0 0-94,0 0 16,-41 81-1,41-81-15,0 0 0,0 0 16,0 82-1,82-123-15,-42 0 16,42 0 0,0 0-1,-82-41 1,82-41 0,-82 41-16,0 0 15,0-40-15,0 40 16,0 0-1,0 82 17,-41 0-32,41 40 0,0 42 15,0-41-15,0 41 16,0 81 0,0-163-16,0 0 15</inkml:trace>
  <inkml:trace contextRef="#ctx0" brushRef="#br0" timeOffset="26277.8794">51338 6708 0,'0'41'62,"0"41"-46,0 82 0,-41-42-16,41-81 15,0 0 1</inkml:trace>
  <inkml:trace contextRef="#ctx0" brushRef="#br0" timeOffset="29569.4408">51829 6136 0,'0'-82'16,"0"41"15,-41 41-31,0-41 16,-41 41 15,41 41-15,41 82-16,0-41 15,0-42-15,0 42 16,41-82 15,41 0-15,-41 0-1,-41-82 1,0 1 0,0-1-16,0 41 15,0 123 32,0 0-47,0-1 0,0 42 16,0 0-16,0-1 15,0-40-15,0 0 16,82 41 0</inkml:trace>
  <inkml:trace contextRef="#ctx0" brushRef="#br0" timeOffset="29839.3446">52238 6299 0,'0'0'0,"0"-81"0,0 203 62,0-40-62,0 0 16,0 0-16,0-1 16,0 1-16,0 0 15,0 0-15</inkml:trace>
  <inkml:trace contextRef="#ctx0" brushRef="#br0" timeOffset="30092.85">52484 6790 0,'0'-41'15,"0"82"32,0 0-47,0 0 16,0 41-16,0 41 0,0-83 15,0 1 1</inkml:trace>
  <inkml:trace contextRef="#ctx0" brushRef="#br0" timeOffset="30664.8245">53056 6177 0,'0'0'0,"0"-41"0,0 0 16,0 0-16,0-41 15,-41 82 16,0 41-15,-81 82 0,122-41-16,0-1 0,0-40 15,0 0 1,41-41-16,40 0 16,1 0-1,-41 0 1,-41-41-1,0-81 1,0 40-16,82 82 16,-82-41-16,0 164 31,0-42-15,0 165-16,-41-124 15,41 1 1,0 0-16,0-41 0,0-41 31</inkml:trace>
  <inkml:trace contextRef="#ctx0" brushRef="#br0" timeOffset="31196.8707">53506 6299 0,'0'0'0,"0"-41"0,0-40 0,0 40 15,0 0 1,-41 41 15,0 82-31,-40-1 31,81 1-31,0-41 0,40-41 16,1 82-16,0-82 16,82 82-16,-41-82 15,-41 82-15,-41-1 16,41-81 0,-41 41-16,0 41 15,-41-82-15,0 0 16,0 0-16,-41 0 15,82-41 17,0-82-17,82 83-15,-41-42 16,-41 41-16,82 0 16,-82-41-16,0 41 15,0 0 1,-41-40-16,0 81 15,-41 0-15,0 0 16,-41 0-16,42 0 0,-1 0 16,0 0-1,-82 0-15</inkml:trace>
  <inkml:trace contextRef="#ctx0" brushRef="#br0" timeOffset="33844.4189">40007 6749 0</inkml:trace>
  <inkml:trace contextRef="#ctx0" brushRef="#br0" timeOffset="34613.4452">45979 6831 0,'0'-41'172</inkml:trace>
  <inkml:trace contextRef="#ctx0" brushRef="#br0" timeOffset="35681.083">52197 6667 0</inkml:trace>
  <inkml:trace contextRef="#ctx0" brushRef="#br0" timeOffset="35960.7207">53343 6749 0</inkml:trace>
  <inkml:trace contextRef="#ctx0" brushRef="#br0" timeOffset="38332.3724">33175 8754 0,'0'-41'0,"0"-41"31,-40 82-16,40-41-15,0 82 47,0 41-47,0 0 0,0 40 16,0-40-16,0 41 16,-82-41-16,82-1 15,0 1-15,0-41 16,-41 41-16,41-41 15,0-123 32,41 82-31</inkml:trace>
  <inkml:trace contextRef="#ctx0" brushRef="#br0" timeOffset="38841.2228">33585 8795 0,'0'0'0,"0"-41"15,0-41 1,81 82-16,-81-41 15,82 41-15,-41 41 16,-41 82 0,0-42-1,0-40-15,0 0 16,0 41-16,-41-82 16,41 82-16,-123-82 15,83 41 1,121-41 31,-40 0-47,41 0 15,-41 0-15,41 0 16,-41 41-16,-41-1 16,82 42-16,-82-41 0,0 0 15,-41 41-15,-41-82 16,0 82-16,0-82 15,-41 0-15,42 0 16,-1 0-16,41 0 16,-41-41-1,82 0-15,0 0 16,-82 41-16</inkml:trace>
  <inkml:trace contextRef="#ctx0" brushRef="#br0" timeOffset="39275.9492">32480 10144 0,'0'0'0,"82"0"47,82 0-47,40 0 16,1 0-16,40 0 15,41 0-15,-40 0 16,122 0 0,-286 0-16,-41 0 15,-123 0 48,0 0-48</inkml:trace>
  <inkml:trace contextRef="#ctx0" brushRef="#br0" timeOffset="39867.3131">33175 10840 0,'0'0'0,"0"-82"16,0-41-1,-40 41 1,-1 1-1,-41 81 1,0 0-16,41 0 16,41 41-16,-82 40 15,82 1-15,-122 0 16,122 41-16,0-82 16,0-1-16,41 42 15,-1-82-15,1 0 16,41 0-1,41 0-15,-123-82 16,82 82-16,-82-81 16,41 81-16,-41-82 15,0 41-15,0 0 16,0-41 0,0 123 15,0 82-16,0-41-15,0 122 16,0-122 0,0 0-16,0 0 15,0-1-15,0 42 16,-82-82 0</inkml:trace>
  <inkml:trace contextRef="#ctx0" brushRef="#br0" timeOffset="40363.2731">33666 10676 0,'0'0'0,"-41"0"47,41 41-31,-40 41-1,40 0-15,0-1 0,0 1 16,-82 41-16,82-82 15,0 0-15,41-41 16,0 82 0,40-82-16,-40 0 15,123-82 1,-164 41-16,82-82 16,-82 82-16,0-41 15,0 42-15,0-1 16,0-41-16,-82 82 15,41-41-15,-82 41 16,82 0 0,0 0-16</inkml:trace>
  <inkml:trace contextRef="#ctx0" brushRef="#br0" timeOffset="44378.6038">26712 818 0,'0'-41'15,"0"-41"17,-82 82-32,41 0 62,41 123-62,0 0 16,0 0-16,0 81 15,0-122-15,0-41 16,0 0-16,0 40 16,0-40-16,0 0 15,0 41 1,0 0 0,0-123-1</inkml:trace>
  <inkml:trace contextRef="#ctx0" brushRef="#br0" timeOffset="45016.9902">26958 982 0,'0'-41'15,"0"0"1,0 82 46,0 0-62,0 41 16,0-1-16,0 42 16,0 0-1,0-82-15,0 40 16,0 1 0,41-82 15,40 0-16,1 0 1,-41-41 0,-41 0-1,41 41-15,-41-40 0,0-1 32,0-41-32,0 0 15,0 41 1,0 0-1,-41 41 1,0 0 15,-41 0-15,41 0 0,41 41-1,41-41 1,0 0-16</inkml:trace>
  <inkml:trace contextRef="#ctx0" brushRef="#br0" timeOffset="45368.8824">27776 1473 0,'0'-41'16,"0"122"62,0-40-78,0 0 16,0 0-16,0 41 15,0-41-15,0 0 16,-82 41-16,82-1 16</inkml:trace>
  <inkml:trace contextRef="#ctx0" brushRef="#br0" timeOffset="45862.371">28880 1554 0,'0'0'0,"82"0"78,0 0-78,-41 0 16,0 0-16,81-81 16,-81 81-16</inkml:trace>
  <inkml:trace contextRef="#ctx0" brushRef="#br0" timeOffset="46268.1886">30721 1227 0,'41'0'78,"0"0"-62,-41 41-1,82-41 1</inkml:trace>
  <inkml:trace contextRef="#ctx0" brushRef="#br0" timeOffset="46429.7832">31376 1227 0,'40'0'32,"42"0"-17,0 0 16,-41-41-15</inkml:trace>
  <inkml:trace contextRef="#ctx0" brushRef="#br0" timeOffset="46766.7063">32685 1064 0,'0'122'93,"0"-40"-77,0 0-16,-82 81 16,82-81-16,-41 41 15</inkml:trace>
  <inkml:trace contextRef="#ctx0" brushRef="#br0" timeOffset="47373.9202">33953 941 0,'0'0'0,"0"-82"16,-41 82-16,41-123 15,-82 123 1,82-41-16,-41 41 16,0 0-1,-41 0-15,82 41 16,-81 0-16,81 0 16,0 41-16,0 0 15,40-41 1,83-41-1,-41 0 1,-41-41 0,-41-41-1,0 41-15,82 0 16,-82-82 0,0 205 30,0-41-46,0 41 16,0 0-16,-41 122 16,41-122-1,0-41-15,0 0 16,0 0-16</inkml:trace>
  <inkml:trace contextRef="#ctx0" brushRef="#br0" timeOffset="47927.5648">34403 900 0,'0'-82'16,"0"0"-1,0 41-15,0 0 16,-41 41 31,41 41-47,-82 0 15,82 82 1,0-41-16,0-41 16,41-41 15,41 0-15,0 0-1,-82-123-15,40 0 16,-40 41-1,0 123 32,0 0-47,0 41 0,-81 0 16,81 41-16,0-42 16,0 1-16,0 0 15,0-41 1,0 41-16,0 0 0,0-42 15</inkml:trace>
  <inkml:trace contextRef="#ctx0" brushRef="#br0" timeOffset="48646.5832">34812 491 0,'0'0'0,"0"-41"0,0-41 16,82-41-1,-82 83 1,0 203 31,0 1-47,-41-42 15,41 1-15,0-41 16,0 82 0,0-123-16,41 40 15,-1 1 1,42-82-16,-41 0 15,0 0 17,-41-82-17,0 123 32,0 41-31,-82-41-16,82 82 15,0-42 1,0 1-16,0 0 16,0-41-16,0 41 15,-41 122-15,41-122 16,-122 0-16,40-41 16,41-41-16,-41 41 15,0-41-15,1 0 16,-1 0-16</inkml:trace>
  <inkml:trace contextRef="#ctx0" brushRef="#br0" timeOffset="49616.2243">25853 409 0,'0'0'0,"0"-82"31,-41 82 0,-41 0-31,42 41 16,-1-41-16,-41 41 16,0 41-1,41-41 1,82-41 15,41 0-15,0 0-16,-41 82 0,-1-1 15,-40-40 1,0 41-16,0 0 16,0 0-16,-40-41 15,-1 40 1,-41-40-16,41 0 0,0 41 15,-41-41-15,82 41 47,0-123-31,0 82 15,0 81-15,0 42-16,0-82 15,0 41-15,0 122 16,0-163 0,0 0-16,0-41 15,0 40 1,0-122 0</inkml:trace>
  <inkml:trace contextRef="#ctx0" brushRef="#br0" timeOffset="50156.7968">24462 695 0,'0'0'0,"0"-41"0,0-40 31,0-1-31,-81 123 31,-1 0-15,0 40-16,0 83 15,41-82-15,41-41 16,-41 41-16,41-1 16,41-81-1,41 41 1,0-41-16,0 82 15,-41-41 1,-41 41 0,0 0-1,-41-82-15,0 81 0,-41-81 16,41 41-16,0-41 16,-41 0-16,41 0 15,0 0 1,41-81-1</inkml:trace>
  <inkml:trace contextRef="#ctx0" brushRef="#br0" timeOffset="50387.3368">24749 1227 0,'0'-41'0,"81"41"31,-40 0-31,0 0 16,0 0-16,41 0 16,-123 0 15,0 82-31</inkml:trace>
  <inkml:trace contextRef="#ctx0" brushRef="#br0" timeOffset="50563.8754">24585 1473 0,'82'0'31,"0"0"-16,-1 0-15,-40 0 16,0 0 0</inkml:trace>
  <inkml:trace contextRef="#ctx0" brushRef="#br0" timeOffset="52613.7786">27408 9817 0,'-41'-82'32,"-41"82"-1,82 41-16,0 82-15,0 0 16,0-1-16,0 83 16,0-123-1,0 0-15,0-42 16,41-40-16</inkml:trace>
  <inkml:trace contextRef="#ctx0" brushRef="#br0" timeOffset="52899.5012">27367 9572 0,'0'-82'15,"82"41"1,-1 41-16,1-82 15,-41 82 1,41 41-16,-82 0 16,0 0-16,0 41 15,0-41 1,-41 0-16,-41 40 0,82-40 16,-82 41-16,82-41 0,-81-41 15,81 82-15,0-41 16</inkml:trace>
  <inkml:trace contextRef="#ctx0" brushRef="#br0" timeOffset="53259.0539">28308 9367 0,'0'0'0,"0"-41"16,-82 0 15,0 82-15,82 41-1,0 41-15,-82 0 16,82 40-16,0 1 16,0 40-16,0-81 15,0 0-15,82 81 16,-82-40-16,245 40 16,-163-204-1,0 0-15,0 0 0,0-41 16</inkml:trace>
  <inkml:trace contextRef="#ctx0" brushRef="#br0" timeOffset="56367.9431">28962 9490 0,'0'0'0,"0"-41"16,0-41-1,0 123 32,-41 82-47,41-41 0,0-1 16,0 42-16,-82-41 15,82 0-15,-41 40 16,41-40-16,-81 41 31,81-41-31,-41-82 0,41 82 16,0-123 15</inkml:trace>
  <inkml:trace contextRef="#ctx0" brushRef="#br0" timeOffset="56947.425">29576 9776 0,'0'0'0,"0"-41"16,-41 41-1,0-81 1,-41 81 0,-41 81-1,42-40-15,81 41 0,-41 0 16,41 0-1,0-41-15,0 40 0,0-40 16,81-41 15,42-41-15,-82 41-16,-41-122 16,82 40-16,-82 41 15,82-41-15,-82-41 16,0 42-16,41-83 15,-41 123 1,0-41 0,0 123 46,0 0-46,0 0-1,0 41 17</inkml:trace>
  <inkml:trace contextRef="#ctx0" brushRef="#br0" timeOffset="57538.5381">29289 9817 0,'-41'0'31,"41"-123"32,41 1-63,-41 81 16,82-41-16,0 0 15,-82 41 1,41 41-1,-41 123 32,-41-41-31,41 41-16,0-1 16,0-40-16,0 0 0,0-41 31,82 81-31,0-81 15,-42-41-15,42 0 16,41 0 0,-41 0-1,-82-81-15,82-1 16,-123 82 62</inkml:trace>
  <inkml:trace contextRef="#ctx0" brushRef="#br0" timeOffset="58107.7084">29330 9449 0,'0'0'0,"0"-82"15,41 82 32,0 0-47,0 0 16,41 0 0,-41 0-16,0 0 0,-1 0 15,42-41-15,-41 41 16,-41-41-1,0 123 48,-123 0-63,123 41 16,0 40-16,-40 1 15,40-41-15,0-1 16,-82 42-16,82-41 15,-41-41 1,41-42-16,0 42 16,0-123 31</inkml:trace>
  <inkml:trace contextRef="#ctx0" brushRef="#br0" timeOffset="58314.1523">29126 10267 0,'163'-123'31,"-81"123"-31,164-41 16,-83-40-1,1 81-15,40-82 16,-122 41-16,-41-41 16</inkml:trace>
  <inkml:trace contextRef="#ctx0" brushRef="#br0" timeOffset="58584.8091">30394 9040 0,'0'0'0,"-82"-41"15,82 164 32,0 40-47,82 83 16,0 572-1,-82-573 1,-82 1-16,41-42 16,-41-40-16,-163 0 31,163-83-31</inkml:trace>
  <inkml:trace contextRef="#ctx0" brushRef="#br0" timeOffset="59641.6638">29494 9817 0,'-82'0'0,"0"-82"15,41 82 1,-40 0 15,81 123-31,-41 41 16,41-1-16,0-40 15,0-41-15,0-41 16,0 41-16,122-42 16,-40-40-1,164 0 1,-165-122-16,1 81 15,-82 0-15,41-41 16,-41 0-16,0-40 16,0-1-16,-164-163 31,42 245-31,40 41 0,-41 0 16,41 81-16,-40 1 15,122 0-15,0 0 16,0 122-1,41-163-15,0-41 16,40 82-16,42-82 16,-41 0-16,0 0 15,-1-41-15,-81 0 16,82-41-16,-82 42 16,0-42-16,0 0 15,0 0-15,-82-81 16,1 81-16,-1 41 15,41 41-15,-164 41 16,165 81 0,40-40-16,-82 41 15,82 0-15,0-42 16,41 1-16,0-41 16,81 41-1,-81-82-15,0 0 16,-41-41-16</inkml:trace>
  <inkml:trace contextRef="#ctx0" brushRef="#br0" timeOffset="60681.3997">29085 9817 0,'0'0'0,"-41"0"0,-41 0 15,82 41 1,0 82-16,-82-41 16,82-42-16,0 1 15,0 41 1,123-82-16,-41 0 16,41 0-16,-42-41 15,1 41-15,0-163 16,-41 81-1,-41 41-15,0 0 16,0-41-16,-82-81 0,-41 81 16,42 82-1,-83 0 1,82 41-16,41 81 0,41 1 16,0 0-16,0-41 15,0 81 1,41-163-16,0 41 15,41-41-15,-41-41 16,-41 0 0</inkml:trace>
  <inkml:trace contextRef="#ctx0" brushRef="#br0" timeOffset="61388.764">28717 8795 0,'0'0'0,"-41"-41"16,41-41 15,-41 82-31,41-41 31,-82 41-31,41 0 32,0 41-17,41 41-15,0 40 16,0 1 0,0-82-16,0 41 15,41-82 1,41 0-16,0 0 15,-82-41 1,41-82 0,-41 41-16,0 41 15,0-40-15,0-1 16,0 0-16,0-41 16,0 41-16,0 42 15,0 121 32,0 1-31,0 0-16,0 0 15,0 0-15,81-1 0,-40 1 32,-41-41-32,41-41 0,82-41 31</inkml:trace>
  <inkml:trace contextRef="#ctx0" brushRef="#br0" timeOffset="61607.1772">29044 8672 0,'0'0'0,"0"-41"15,0 123 32,0-41-47,0 0 0,0 40 16,41-81-1,41 0 1,-41 0 0,-1 0 15,-40-81-31,0-1 16,0 41-16</inkml:trace>
  <inkml:trace contextRef="#ctx0" brushRef="#br0" timeOffset="61764.9792">29126 8263 0,'41'0'31,"0"0"-15,-41 82-16</inkml:trace>
  <inkml:trace contextRef="#ctx0" brushRef="#br0" timeOffset="62146.4139">29412 8713 0,'0'-41'15,"82"41"1,-82 82 0,0 40-1,41-122-15,-41 82 16,41-41 0,40-41-1,-40 0 16,-41-82-15,0 0-16,0 42 16,0-1-16,0-41 0,0 41 15,0 82 17,0 0-32,0 81 31,0-81-31</inkml:trace>
  <inkml:trace contextRef="#ctx0" brushRef="#br0" timeOffset="62326.8669">29903 8835 0,'0'0'16,"0"-81"-16,0 122 47,0-1-32</inkml:trace>
  <inkml:trace contextRef="#ctx0" brushRef="#br0" timeOffset="63534.3659">30148 8222 0,'0'0'0,"0"-41"0,0-41 32,0 164-1,0 41-31,0-42 16,0-40-16,0 41 15,0 0 1,0 0-1,-41-41 1,41-123 31,0 41-31,0-41-16,82 41 15,-82-41 1,41 82-16,0 0 15,41 41 17,-82 0-32,0 41 15,0-41-15,0 41 16,-41-82 0,41 41-16,-82-41 15,0 0-15,41 0 31,164 0 16,-82 0-31,41 0 0,0 0-1,-41-82 1,-41 41-1,0 0 1,0 0 0,0 82 46,81 41-31,-40-82-15,0 0 0,-41-41-1,82 41 1,-82-41-16,0-41 16,0 41-1,0 82 32,0 0-47,0 82 16,0 122-1,0-163-15,0 0 16,0-41-16,0 0 16,0 81-1,-41-162 1,41-1-1,0-41-15,0 0 0</inkml:trace>
  <inkml:trace contextRef="#ctx0" brushRef="#br0" timeOffset="63938.8133">30926 8222 0,'122'0'62,"-40"0"-62,-41 0 16,-41 123 62,0-83-62,0 1-16,0 41 15,0-41-15,0 0 16,0 41-1,41 0 1</inkml:trace>
  <inkml:trace contextRef="#ctx0" brushRef="#br0" timeOffset="64097.9607">31089 8549 0,'41'-41'32,"0"41"-32,0 0 0,204-41 31,-204 41-31,0 0 16</inkml:trace>
  <inkml:trace contextRef="#ctx0" brushRef="#br0" timeOffset="64853.4404">27244 14071 0,'0'0'0,"-41"0"0,41 82 31,0 41-31,0-1 16,0 1-16,0-41 16,0 0-16,0 0 15,0-1 1,0-40-16</inkml:trace>
  <inkml:trace contextRef="#ctx0" brushRef="#br0" timeOffset="65098.2996">27203 13744 0,'0'0'0,"0"-123"16,41 41-16,0 42 16,41-1-16,0 41 15,-1 81 1,-81 1-1,0 0-15,0 0 16,-81 0-16,40 40 16,-41-81-16,41 41 0,0-82 15,41 82-15,-82-82 16</inkml:trace>
  <inkml:trace contextRef="#ctx0" brushRef="#br0" timeOffset="65380.1298">27898 13539 0,'0'0'0,"0"-40"0,0-42 16,0 123-1,-122 81 1,122 1-16,0 0 16,-41 40-16,41 287 31,0-204-31,41-42 0,0 1 16,40-123-16,-40-82 15,41 41-15,-41-41 16</inkml:trace>
  <inkml:trace contextRef="#ctx0" brushRef="#br0" timeOffset="65791.0598">28267 14153 0,'0'0'0,"0"-82"16,41 82 15,-41 41-31,40 41 16,-40 0-16,0 0 15,0 40 1,0-40 0,0-164 30,0 0-46,0 1 16,82-1-16,0-41 16,0 82-1,0 41 1,-82 41 0,0 41-16,0 0 15,41 81-15,-41 42 16,0-164-1,81-41 1</inkml:trace>
  <inkml:trace contextRef="#ctx0" brushRef="#br0" timeOffset="66115.192">29003 14235 0,'0'0'0,"0"82"31,0-41-15,0 40-16,0-40 15,0 41-15,0 0 16,82-82 0,0 0-1,-1 0-15,-81-41 16,0-82-1,0 82-15,0 0 16,0-40-16,-40 81 16,-42-82-16,41 82 15,-41 41-15,82 0 16,-41 122 0,41-122-1</inkml:trace>
  <inkml:trace contextRef="#ctx0" brushRef="#br0" timeOffset="66415.8922">29739 13989 0,'0'0'0,"-41"0"16,41-81-16,0 162 47,0 42-47,0 0 16,41 163-1,-41-163-15,0 0 16,41-1-16,-41-81 0</inkml:trace>
  <inkml:trace contextRef="#ctx0" brushRef="#br0" timeOffset="66579.3689">29494 14603 0,'0'0'0,"0"-82"15,82 82-15,163-41 32,-122 41-32,-41 0 0,-1 0 15,-40-82-15</inkml:trace>
  <inkml:trace contextRef="#ctx0" brushRef="#br0" timeOffset="67290.7319">30680 13744 0,'0'0'16,"-41"-41"-16,82 82 47,41 123-47,0-1 16,-82 1-16,82 204 15,-82-204 1,-82 81-16,0-81 15,0-1-15,82-122 0,-41-41 16</inkml:trace>
  <inkml:trace contextRef="#ctx0" brushRef="#br0" timeOffset="67569.3304">32153 14439 0,'0'-41'31,"123"41"-31,-42 0 15,42 0-15,0 0 16,-82 0-16</inkml:trace>
  <inkml:trace contextRef="#ctx0" brushRef="#br0" timeOffset="67698.5563">32357 14726 0,'82'0'16,"0"0"-16,41 0 16,40-41-1</inkml:trace>
  <inkml:trace contextRef="#ctx0" brushRef="#br0" timeOffset="68365.9475">35466 14071 0,'0'0'0,"0"-41"15,0-40-15,0 203 47,0 1-47,0 122 31,0-163-31,0 0 0,0 0 16,0 41-16,0-42 16</inkml:trace>
  <inkml:trace contextRef="#ctx0" brushRef="#br0" timeOffset="68598.0809">36080 14521 0,'0'-41'15,"123"41"17,-42 0-32,42 0 15,0 0-15,0 0 16,40-41-16,-40 41 16</inkml:trace>
  <inkml:trace contextRef="#ctx0" brushRef="#br0" timeOffset="68868.0819">37921 13949 0,'-82'-82'16,"82"123"46,0 40-46,0-40-16,0 41 0,0 82 31,0-82-31,0-1 0</inkml:trace>
  <inkml:trace contextRef="#ctx0" brushRef="#br0" timeOffset="69293.2246">38289 13826 0,'0'0'0,"0"-41"0,123-41 15,-83 82-15,42 0 16,-41 0-16,0 0 15,41 0 1,-82 41 0,0 0-16,-41 82 15,-41-82-15,41 40 16,0-81-16,-40 82 16,121-82 30,1-41-46,0 41 16,41 0-16,0 41 31,-82 0-31,0 0 16,-82 41 0,41-82-1,0 0-15,-41 41 16,42-41-16,-83 0 15,82 0 1,0 0-16</inkml:trace>
  <inkml:trace contextRef="#ctx0" brushRef="#br0" timeOffset="69563.4259">37553 14930 0,'0'0'0,"40"0"0,247 0 15,-124-82 1,83 82-16,-42-81 15,42 81-15,-83 0 0,124-82 32,-205 82-32</inkml:trace>
  <inkml:trace contextRef="#ctx0" brushRef="#br0" timeOffset="70081.3047">38412 15421 0,'0'-82'15,"-41"82"-15,41-82 16,-41 82-16,-41 0 16,0 41-1,41 0 1,41 41-16,-82-41 16,82 123-1,0-83-15,41-40 16,82-41-1,-82 0-15,82 0 16,-82 0 0,-41-81-1,0-42 1,0 205 15,0-1-15,0 1-16,0 82 15,0-82 1,0-1-16,0 1 16,0-41-1</inkml:trace>
  <inkml:trace contextRef="#ctx0" brushRef="#br0" timeOffset="70457.8796">38862 15503 0,'0'0'0,"0"-82"16,0 164 15,-41 0-31,41 0 16,0-1-16,0 1 15,0 0-15,0 0 0,41-41 32,40 0-32,-40-41 0,0 0 15,41 0-15,-41-41 16,-41-41 0,82 41-16,-82-41 0,0 0 15,0-40-15,-82 81 16,41 0-16,0 41 15,-82 0-15,82 0 16,1 0-16,80-41 47</inkml:trace>
  <inkml:trace contextRef="#ctx0" brushRef="#br0" timeOffset="70719.2393">41439 14439 0,'41'0'31,"40"0"-31,1 0 16,0 0-16,0 0 15</inkml:trace>
  <inkml:trace contextRef="#ctx0" brushRef="#br0" timeOffset="70869.7726">41439 14644 0,'81'0'47,"42"0"-47,0 0 16,-41-41-16,0 41 0,-42-123 15</inkml:trace>
  <inkml:trace contextRef="#ctx0" brushRef="#br0" timeOffset="71387.5652">42748 13499 0,'0'0'0,"41"-82"62,40 82-62,-40 0 16,41 0-16,-41-41 16,41 41-1,-82-82-15,0 164 47,0 0-31,0 40-16,0-40 15,0 41-15,0 0 16,0 122 0,0-163-16,0 0 15</inkml:trace>
  <inkml:trace contextRef="#ctx0" brushRef="#br0" timeOffset="71777.3751">43443 13580 0,'0'0'0,"41"0"62,41 0-62,0 0 16,-41 0 0,40 0-16,-81-41 31,0 123 31,0 0-62,0 0 16,0 0-16,0 122 16,0-122-1,0 0-15,0 0 16</inkml:trace>
  <inkml:trace contextRef="#ctx0" brushRef="#br0" timeOffset="72039.4087">42666 14971 0,'0'0'0,"41"0"31,82 0-15,40 0-16,42-82 15,40 82-15,-40 0 0,40 0 16,-81-81-16,40 81 15</inkml:trace>
  <inkml:trace contextRef="#ctx0" brushRef="#br0" timeOffset="72520.0652">43484 15462 0,'-41'-82'16,"41"0"0,-82 41-1,0 82 16,42 41-31,40-41 16,-82 41 0,82-41-16,0 41 0,0-1 15,82-81 17,-1 0-32,-40-40 15,0 40-15,-41-82 16,82 41-16,-82 0 0,0-41 15,41 41 1,-41 82 0,0 41-1,0 41-15,0-1 16,0 1-16,-82 41 16,82-83-16,0 1 15,0-41-15</inkml:trace>
  <inkml:trace contextRef="#ctx0" brushRef="#br0" timeOffset="73127.2092">44098 15544 0,'0'0'0,"0"-82"0,0 41 16,-123 41 31,41 41-47,0 0 15,82 0-15,0 82 16,0-83-16,41-40 16,-41 41-1,82-41-15,0 0 16,-41 0-1,-41-41 1,41 41 62,40 0-47,-40 0-15,0 0 0,41 0-1,-82-40 1,41-42 0,-41 41-1,0 0 1,0-82-1,-41 123 1,-41 0 0,-40 0-1,81 0-15,-82 82 16,123-41 0,-41-41-16</inkml:trace>
  <inkml:trace contextRef="#ctx0" brushRef="#br0" timeOffset="74453.3356">4336 11044 0,'0'0'0,"-82"-82"16,82 42-16,0 80 47,41 83-47,-41 41 0,0-82 16,41 40-1,-41-81-15,82 0 16,41-41-1,-1 0-15,83-82 16,122-122-16,41-1 16,0-40-1,42-1-15,-165 83 0,-122 81 16,-82 82-16,-41-41 16,0 82 15,0 41-16,0-41-15,0 0 16,0 40-16,0 124 16,0-164-16,-123 0 15</inkml:trace>
</inkml:ink>
</file>

<file path=ppt/ink/ink12.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8-11T04:31:18.643"/>
    </inkml:context>
    <inkml:brush xml:id="br0">
      <inkml:brushProperty name="width" value="0.05292" units="cm"/>
      <inkml:brushProperty name="height" value="0.05292" units="cm"/>
      <inkml:brushProperty name="color" value="#FF0000"/>
    </inkml:brush>
  </inkml:definitions>
  <inkml:trace contextRef="#ctx0" brushRef="#br0">20372 8222 0,'0'-41'16,"0"0"15,0 123 16,0 0-32,0 40-15,0 1 16,0-41-16,0 82 16,0-83-1,0-40 1,-41-41-16,41 82 16,-41-82-1,41-82 16,0 41-31,0 0 16</inkml:trace>
  <inkml:trace contextRef="#ctx0" brushRef="#br0" timeOffset="794.5835">20576 7690 0,'0'0'0,"0"-41"0,0-41 15,0 41-15,0-40 16,-82 81-1,1-82 1,-1 82 0,-41 0-1,41 0-15,41 41 0,-41-41 16,1 122 0,-1-40-16,0 41 0,0 0 15,82-1-15,-82 124 16,82-123-1,0-1-15,0 42 16,0-41-16,0-42 16,41 42-1,41-82-15,-41 0 0,41-41 16,0 123-16,-1-123 16,1 0-16,41 0 15,122 0 1,-122-82-16,-41 41 15,41-82-15,-82 41 16,40-40-16,-40-1 0,41-82 16,0 42-16,-82 40 15,0 0-15,0 42 16,0-42-16,-41 41 16,-41 41-16,41-41 15,0 82-15,-163-41 16,163 41-1,-41 41-15,41 41 16,41 0-16,0 0 16,-41 122-1,41-163-15,123 41 16</inkml:trace>
  <inkml:trace contextRef="#ctx0" brushRef="#br0" timeOffset="1613.5376">21476 8304 0,'0'0'0,"0"-41"16,0-41-1,0 0-15,-41 82 16,-41 0 0,1 41-16,81 0 15,-123 82-15,123-42 16,-82 42 0,82 0-16,0-41 0,41-41 15,0-41-15,41 122 16,-1-122-1,1 0 1,-82-41-16,82 1 16,-82-1-16,82-82 15,-82 0-15,0-40 16,0 40-16,0 0 16,0 41-16,0 1 0,0 40 15,-41 41 16,41 81-15,-41 42 0,41-41-16,0 41 15,0-1-15,0 42 16,0 41 0,0-165-16,82-40 15,-82 82-15,41-82 16,41 0-1,-41 0-15,40-41 16,-81 0-16,41-40 0,-41-42 16,0 0-16,0 0 15,82 83-15,-82-1 16,0 122 31,0 1-32,0 0-15,0 0 16,0 0-16,0 0 16,0-42-16,0 1 15,41-41 1,0 0 0,-41-81-16,82 40 0,-82-41 15,0-41-15,0-41 16</inkml:trace>
  <inkml:trace contextRef="#ctx0" brushRef="#br0" timeOffset="1702.382">21926 8017 0,'0'41'31,"123"-41"-15,-123 41-16,82-41 15</inkml:trace>
  <inkml:trace contextRef="#ctx0" brushRef="#br0" timeOffset="2646.4822">22499 8385 0,'0'-40'15,"0"-42"1,0 41 0,-82 82 15,0 0-31,82 40 0,-41 42 15,41 0-15,0-41 16,0-41-16,41-41 16,0 81-16,41-81 15,41 0 1,-82 0-16,40 0 16,-40 0-16,-41-40 15,41-124 1,-41 82-16,82 0 15,-82 0-15,0 123 47,0 0-47,0 0 0,0 41 16,41-82 15,41 0-15,-41 0-1,-41-123 1,0 82 0,0-40-16,-41 40 15,-82 41 1,82 0-16,41 81 16,-41 1-1,41-41-15,0 41 0,0 0 16,0 0-1,0-1-15,82-81 16,-41 41-16,41-41 16,-1 0-16,1 0 15,0 0-15,-41-81 16,41-1 0,0 0-16,-82 0 15,41 0-15,-41 41 16,0 0-1,0 82 17,0 41-17,81-82-15,-81 82 16,41 0 0,-41 0-1,-41-1-15,-40-40 16,-1 41-16,0-82 15,0 41-15,0-41 16,-40 0-16,40 0 16,-41 0-16</inkml:trace>
  <inkml:trace contextRef="#ctx0" brushRef="#br0" timeOffset="4222.4338">23358 8549 0,'0'123'47,"0"-82"-31,0 0-16,0 40 15,0-40 1,41-41 0,41 0-1,-1 0-15,-40 0 16,41-122 0,-82 81-16,0 0 15,0-41-15,0-41 16,-41 123-16,41-41 15,-41 41-15,0 41 16,-40 41-16,81 0 16,-82 82-1,82-83-15,0 1 16,41-82 0,40 0-1,1-41 1,-82-41-16,0 1 15,0 40-15,0 0 16,-41 41 0,0 0-16,-81 123 15,81-42 1,41 1-16,-123-41 16,123 0-16,-82 41 0,82-41 15,-82 40-15,42-40 16</inkml:trace>
  <inkml:trace contextRef="#ctx0" brushRef="#br0" timeOffset="4754.2422">20167 10349 0,'0'-41'31,"0"0"-15,0 123 15,0 0-15,0 40-16,0 1 15,0 0-15,0-41 16,0-1-16,0 1 15</inkml:trace>
  <inkml:trace contextRef="#ctx0" brushRef="#br0" timeOffset="5339.3339">20863 10881 0,'0'-41'0,"-41"41"47,41 82-32,0-1-15,0 1 16,0 0-16,0-41 0,0 0 16</inkml:trace>
  <inkml:trace contextRef="#ctx0" brushRef="#br0" timeOffset="5700.1499">21231 10472 0,'0'0'0,"0"-41"0,81 0 15,1-41-15,-41 82 0,164-41 32,-164 41-32,-41 41 0,0 41 15,0 0-15,0 40 16,-82 124 0,0-164-16,41-42 15,41 42-15,-41-82 16,82 0 31,0 0-47,41 0 15,41 0-15,-42 0 0,-40 0 16,41 0 0,-82-41-16</inkml:trace>
  <inkml:trace contextRef="#ctx0" brushRef="#br0" timeOffset="5916.3762">22212 10799 0,'0'-41'16,"0"82"30,0 41-46,0-1 16,0 1-16,0 82 16,0-123-1</inkml:trace>
  <inkml:trace contextRef="#ctx0" brushRef="#br0" timeOffset="6345.2043">22826 10349 0,'0'0'0,"0"-82"16,82 82-16,41 0 15,-83 0 1,-40 41-16,82 41 16,-82-41-16,0 41 15,0-42-15,-82 42 16,42-41-16,-1 41 16,122-82 30,1 0-46,0 0 16,-41 0 0,0 0-16,-41 41 0,-41 41 15,-41-1 1,-204-40 0,163-41-16,41 0 15,1 0-15,40 0 16</inkml:trace>
  <inkml:trace contextRef="#ctx0" brushRef="#br0" timeOffset="7074.058">20658 11862 0,'0'-81'16,"-82"81"-16,82 40 31,0 42-31,0 0 16,0-41-16,0 41 15,41 41 1,0-123 0,0 0-1,41 0-15,-41 0 16,-41-82-16,81 0 16,-81-41-1,0 82-15,0 0 16,0 123 15,0 41-31,0 41 16,0 81-16,-40-81 0,40-83 15,0 1-15,40-41 16,83-41 0</inkml:trace>
  <inkml:trace contextRef="#ctx0" brushRef="#br0" timeOffset="7268.5419">21353 12353 0,'0'0'0,"0"82"31,0 0-31,0-41 16,0 0-16,0 81 31</inkml:trace>
  <inkml:trace contextRef="#ctx0" brushRef="#br0" timeOffset="7461.2701">21967 12149 0,'0'0'0,"0"-82"0,82 82 15,-41-41-15,122 41 16,-81 0 0,0 0-16</inkml:trace>
  <inkml:trace contextRef="#ctx0" brushRef="#br0" timeOffset="7746.9986">21967 12108 0,'0'0'0,"0"41"31,0 41-15,123 40-1,-82-122-15,40 82 16,-40-82-16,0 0 16,-41 41-16,0 0 31,-41-41-15,-40 0-16,-1 0 15,0 82-15,41-82 16,0 0-16</inkml:trace>
  <inkml:trace contextRef="#ctx0" brushRef="#br0" timeOffset="8152.2026">22785 12435 0,'0'82'62,"0"0"-46,0-41-16,0 40 15,0-40-15,-82 0 16</inkml:trace>
  <inkml:trace contextRef="#ctx0" brushRef="#br0" timeOffset="8527.3014">23399 12067 0,'0'-82'0,"0"123"31,-123 82-31,123-1 16,-82 83-1,82-123-15,0 0 16,41-82-16,0 40 16,41-40-16,41 0 15,-83 0-15,83-40 16,-123-42 0,0 0-16,-41 41 15,0 41 1,-204 41-1,163 41-15,41-41 16,-41-41-16</inkml:trace>
  <inkml:trace contextRef="#ctx0" brushRef="#br0" timeOffset="9967.449">23194 9981 0,'0'-82'15,"-41"82"-15,41-41 16,-82 41-16,42-82 16,-83 0-1,41 82-15,0 0 16,0-40-16,1 40 16,40 0-16,-41 0 0,0 0 15,-82 0 1,42 0-16,40 0 15,0 0-15,0 0 16,0 122-16,1-122 16,-1 41-16,-82 41 15,82-82 1,1 82-16,-1-82 16,0 41-16,0-41 15,-81 122-15,81-122 16,0 41-1,41-41-15,-41 82 0,0-82 16,82 41-16,-41-41 16,-40 82-1,-1 41 1,-82-42 0,123-81-16,-41 123 15,42-82 1,-83-41-16,123 41 15,-41-41 1,41 41-16,0 81 16,0-40-1,0 0 1,0-41-16,0 0 16,0 41-16,0-41 0,0 40 31,0 1-31,82-82 15,-82 82-15,82-82 16,-82 82 0,81-82-16,-40 41 0,82-41 15,-41 0-15,41 0 16,-1 0-16,1 0 16,0 0-16,-1 0 15,1 0-15,0-41 16,0 41-16,-1 0 15,42-41-15,0 41 0,40-82 16,246 0 0,-286 82-16,-42 0 15,1-81-15,-41 81 16,41 0-16,81-41 16,-122 41-1,0-82-15,0 82 16,-1-41-16,42 41 15,-123-41-15,82 41 16,0-123 0,-82 41-16,41 82 15,-41-81-15,0 40 16,41 41-16,-41-82 0,0 41 16,0-41-1,0 41-15,0 0 0,-82-40 16,41 81-16,-41-82 15,-41 82-15,42 0 16,-42 0-16,41 0 16,41 0-16,0 0 15,41 41 1,82-82 0,41 41-1,40-41-15,42 41 16</inkml:trace>
  <inkml:trace contextRef="#ctx0" brushRef="#br0" timeOffset="11047.048">24258 10553 0,'41'0'78,"41"0"-78,81-81 0,492 81 31,-369 0-31,41-82 16,0 82-16,1 0 15,-42 0-15,41 0 16,-122 0-16,-1-82 16,-81 82-16,0 0 15,-41 0-15,-41 0 16,-1 0 0,-40-41-1,82 41-15,-82-41 16,41 41-16,-82-82 47,0 82-47,0 0 0,-81-41 31,81 41-31,0 0 16,82 0 62,41 0-78,-1 0 15,1 0-15,-41 41 16,41 41 0,-82 0-16,-205 82 31,124-83-31,-1-81 0,41 41 15,41-82 17,41-40-32,41 81 15,163-164 1</inkml:trace>
  <inkml:trace contextRef="#ctx0" brushRef="#br0" timeOffset="11716.6578">29862 8754 0,'0'-82'0,"-41"82"16,41-41-16,0-41 15,0 0 1,82 82-16,0-41 16,0 41-16,-42 0 15,83 41 1,-123 0-16,0 41 16,0-41-16,0 41 15,-204 122 1,122-122-16,0 0 15,41 0-15,41-41 16,82-41 15,0 0-15,0 0-16,81-41 16,-81 41-16,0-41 0,-41 0 15</inkml:trace>
  <inkml:trace contextRef="#ctx0" brushRef="#br0" timeOffset="13200.0585">30926 8999 0,'0'-82'16,"81"82"-1,-81-82-15,41 82 0,-41-40 16,0-42 0,0 41-16,0-41 15,0 0 1,0 41 0,0 123 30,0-41-30,0 41 0,41-41-1,0-41 1,0 0 0,-41 82-1,41-82-15,-41 40 16,0 42-16,0 0 15,0-41 1,82-41 31,-41 0-47,0 0 16,40 0-16,-40-82 15,41 0-15,-82 41 16,82 1-1,-82-83-15,0 82 16</inkml:trace>
  <inkml:trace contextRef="#ctx0" brushRef="#br0" timeOffset="13822.8376">31253 8795 0,'0'-41'16,"0"0"0,0-41-1,-82 82 1,-41 0-1,42 82 1,81-41 0,0 0-16,0 40 15,0-40-15,0 0 16,81 41-16,-40-82 16,41 0-1,0-41 1,41-82-1,-123 42-15,40-1 16,-40 0-16,0-41 16,0 0-16,0-40 15,0 40-15,0 41 16,0 41-16,-40-40 16,40 122 15,-82 81-31,82 1 15,0 41 1,0 40-16,0-40 0,0-42 16,0 1-16,0 0 15,0-82-15,41-41 32</inkml:trace>
  <inkml:trace contextRef="#ctx0" brushRef="#br0" timeOffset="14056.5568">31662 8631 0,'0'0'0,"0"-41"16,0 82 31,0 82-47,0-42 0,-41 124 31,41-123-31,0-41 0,0 40 16,41-203 15</inkml:trace>
  <inkml:trace contextRef="#ctx0" brushRef="#br0" timeOffset="14458.3749">32112 8672 0,'0'-82'16,"-82"164"31,82-41-47,0 0 15,0 81 1,0-81-16,41-41 16,0 82-16,41-82 15,-41 0-15,81 0 16,-81 0 0,-41-82-16,82 41 15,-82 0-15</inkml:trace>
  <inkml:trace contextRef="#ctx0" brushRef="#br0" timeOffset="14764.342">32521 8672 0,'0'41'31,"41"-41"1,41 0-17,-41 0 1,-41-82 15,0 41-31,-41-41 16,0 82-1,-123 82 1,164 0-16,-41 0 16,41-1-16,0 1 0,82 82 31,41-164-31,-41 0 0,-41 0 15,40-41-15,-40-41 16</inkml:trace>
  <inkml:trace contextRef="#ctx0" brushRef="#br0" timeOffset="17669.922">21517 13458 0,'0'0'0,"0"-41"15,0-41 1,-82 123 46,82 82-62,0 40 0,-41 205 16,41-204 0,0 0-16,0-1 15,0 1-15,0-41 16,-82-1-1,82 1-15,0 41 0,-40-42 16,40-40-16,0-41 16,-82 41-1,82-41-15,0-82 63,-41-41-48,41 0 1,-123-41 0,123 42-1,-82 81-15,82-82 16,-41 82-16,41-41 16,-81 41 30,81 41-46,0 0 16,0 41-16,0-42 0,41 1 16,40 82-1,-40-123-15,41 0 16,0 0-16,0 0 16,122 0-1,-122 0-15,0-41 16,-82 0 31,82-41-16</inkml:trace>
  <inkml:trace contextRef="#ctx0" brushRef="#br0" timeOffset="18668.6887">21108 17303 0,'0'0'0,"0"-41"0,0 0 15,0-41 1,-41 82 0,-41 82-1,41 41-15,-40 40 16,81 1-16,0-1 0,-82 124 31,82-205-31,122-1 16,-81-81-16,41-40 31,0-42-31,-82 41 16,0 0-16,0-41 15,-41 41 1,-41 41-16,0 0 15,82 82 1,-40 0-16,40 0 16,40-82-1,42 0-15</inkml:trace>
  <inkml:trace contextRef="#ctx0" brushRef="#br0" timeOffset="19398.0749">21394 16894 0,'0'0'0,"0"-82"0,0 41 16,-82-41-1,1 0-15,-1 82 32,41 0-32,0 0 0,0 0 15,-82 0-15,1 41 16,40 41 0,-41 0-16,41 0 15,1-1-15,-1 1 16,82 41-1,-82 82-15,82-1 0,0-40 16,0-1-16,41 42 16,-41-42-16,123-40 15,-1 41 1,-81-164-16,41 82 0,41-82 16,-41 0-1,-1 0-15,1 0 0,0 0 16,0 0-16,0 0 15,-42-82-15,42-41 16,-82 41 0,82 41-1,-82 0-15,41-40 16,-41 40-16,82-41 16,-82 41-16,123 0 15,-123-41 1,40 41-16,-40 0 0,0-81 0,0-1 15,0 0-15,0 42 16,0 40-16,0 0 16,-81-41-1,81 41-15,-82-41 0,82 41 16,-82 41-16,82-82 16,-82 82-16,41 0 15,-81 0 1,81 0-16,-41 0 15,41 82-15,0-82 16,41 41 0</inkml:trace>
  <inkml:trace contextRef="#ctx0" brushRef="#br0" timeOffset="20334.6522">22049 17834 0,'0'-81'16,"0"40"-1,0 0 1,0 0 0,0 82 15,-41 41-16,41 40-15,0-40 16,0 0-16,0-41 16,41-41-16,-41 82 15,82-82-15,-41 0 16,-1 0-16,83-41 16,-123 0-16,0-41 15,0 0 1,0 0-16,0-40 0,-82-1 15,41 41-15,41 0 16,-122 82-16,81 82 31,41 0-31,0 0 16,0 0-16,0-41 16,123 40-1,-83-81-15</inkml:trace>
  <inkml:trace contextRef="#ctx0" brushRef="#br0" timeOffset="20724.734">22581 17630 0,'0'0'0,"0"-82"16,0 123 15,0 0-15,0 0-16,0 0 15,0 41-15,0-1 16,41-81 15,40-41-15,-81 1-16,82-1 16,0-82-1,-82 82 1,0 123-1,41 41 1,-41-1-16,0-40 16,0 0-16,0-41 15,82 41 1,81-82 0,-81-123-16,0 41 15,-82 0-15,41 0 16,-41-40-16</inkml:trace>
  <inkml:trace contextRef="#ctx0" brushRef="#br0" timeOffset="21308.7455">24790 17180 0,'0'0'0,"0"-41"0,0 0 16,0 0 0,-41 41-16,-41 0 31,82 164-31,-82 0 16,82-1-16,0 123 15,0 1-15,0-83 16,41 1-1,-41-82-15,0-1 0,0-40 16,0 0-16,0-41 16,0 0-1,-82-41-15,0-41 16,82-41-16</inkml:trace>
  <inkml:trace contextRef="#ctx0" brushRef="#br0" timeOffset="21466.7557">24217 18325 0,'123'-81'15,"-42"81"-15,1 0 16,0-41-16,0 41 16,0 0-16,40-82 15,-81 82 1,-41-82-16</inkml:trace>
  <inkml:trace contextRef="#ctx0" brushRef="#br0" timeOffset="21638.5171">24994 17957 0,'0'0'0,"0"-82"0,0 41 31,0 123 1,0 0-17,0 41-15,0 0 16,0-1-16,0-40 15,0-41-15</inkml:trace>
  <inkml:trace contextRef="#ctx0" brushRef="#br0" timeOffset="22230.1938">25240 18448 0,'0'-41'0,"40"0"0,-40-81 15,82-1-15,-41-82 16,-41 123 0,0 42-16,0-42 15,0 41 1,0 123 15,-82-1-15,82-40-16,0 41 15,0-41 1,123-41 0,-82 82-16,41-41 15,-82 82 1,41-42-1,-41-40-15,0 0 16,0 41 0,82-82 15,-1 0-15,1 0-1,-41-82 1,-41 41-16,123-41 0,-123 1 0</inkml:trace>
  <inkml:trace contextRef="#ctx0" brushRef="#br0" timeOffset="22525.289">26180 17998 0,'0'0'0,"0"-82"16,0 41-1,0 0 1,0 123 46,0 0-62,0-41 16,123 41 0,-123 0-16,82-41 15,-82-1-15,41-40 16,-41 123-16,0-82 16,-41-41-1,0 0-15,-41 0 16,41 0-16,0 0 31,-40 0-31,81-82 0,0 41 16</inkml:trace>
  <inkml:trace contextRef="#ctx0" brushRef="#br0" timeOffset="22898.2646">26712 17507 0,'0'0'0,"0"-82"15,0 1 1,0 122 15,0 40-15,0 42-16,0 0 0,0-1 16,0 42-1,0-41-15,82-41 16,-82-1-16,41 42 15,-41-164 17</inkml:trace>
  <inkml:trace contextRef="#ctx0" brushRef="#br0" timeOffset="23065.5229">26549 17875 0,'81'0'16,"1"0"0,41 0-16,0 0 15,40 0-15,-40 0 16,-82-41 0</inkml:trace>
  <inkml:trace contextRef="#ctx0" brushRef="#br0" timeOffset="23865.7892">28021 17916 0,'0'-82'16,"0"1"-1,0 40-15,0-82 16,-82 82 15,-40 41-15,81 0-16,-123 246 31,164-165-31,0 1 16,0 0-16,0-41 15,41 0-15,41 41 16,-41-82 0,41 0-16,-42-41 0,1 41 15,-41-123-15,82 82 16,-82 0-16,0-82 15,82 1-15,-82-42 16,0 41-16,0 1 16,0 40-16,0 0 15,0 41-15,0-41 16,0 123 31,0 82-47,0 0 0,0-1 15,0 1-15,0 0 16,0 40 0,0-81-16,82 0 0,-82-41 15,41 41 1,0-82 0,40-82-1,-81 41-15,41-82 16,-41 42-16</inkml:trace>
  <inkml:trace contextRef="#ctx0" brushRef="#br0" timeOffset="24015.7625">28471 17548 0,'0'0'0,"0"82"47,0 0-47,0 0 16,0 40-16,0-40 15,0-41-15,0 0 16</inkml:trace>
  <inkml:trace contextRef="#ctx0" brushRef="#br0" timeOffset="24190.4022">28635 17139 0,'0'0'16,"41"41"15,41 41-15</inkml:trace>
  <inkml:trace contextRef="#ctx0" brushRef="#br0" timeOffset="24515.6074">29126 17548 0,'0'-82'0,"-41"41"31,0 41-16,-82 0 1,123 82-16,-82-41 16,82 0-16,0 82 15,0-41-15,0-42 16,0 1-16,41-41 16,41 123-16,-41-123 15,82 0 1,-41 0-16,-1-41 0,1 0 15,-41-41 1,-41 42-16,82-42 0</inkml:trace>
  <inkml:trace contextRef="#ctx0" brushRef="#br0" timeOffset="24878.5101">29494 17630 0,'0'41'63,"82"-41"-16,-82-41-32,-41-41 1,0 82-1,0 0 1,-41 0 0,82 123-1,0-82-15,0 0 16,0 40 0,82-81-1,41 0 1,-82 0-16,40-40 15,-40-1-15,82-41 0,-41 0 16</inkml:trace>
  <inkml:trace contextRef="#ctx0" brushRef="#br0" timeOffset="25165.3508">30680 17589 0,'82'0'47,"41"0"-47,-1 0 15,42 0-15,-82 0 16,0 0-16,-1 0 16,-40 0-16,41-41 15</inkml:trace>
  <inkml:trace contextRef="#ctx0" brushRef="#br0" timeOffset="25383.1578">31130 17303 0,'0'122'47,"41"-40"-31,-41 0-16,0 0 15,0 41-15,0-1 16,0 42-16,0-41 15,0-82 1</inkml:trace>
  <inkml:trace contextRef="#ctx0" brushRef="#br0" timeOffset="33150.1628">30312 9735 0,'0'0'15,"-41"0"-15,-41 0 16,123 0 62,123 0-78,-1 0 16,247-41-1,-247 41-15,1 0 16,-1 0-16,-40 0 0,0 0 16,163 0-1,-163 0-15,-82-40 16,0 40-1,-82 0 17,-41 0-32</inkml:trace>
  <inkml:trace contextRef="#ctx0" brushRef="#br0" timeOffset="33539.5718">30312 9940 0,'0'0'0,"-41"0"16,164 0 31,40 0-32,124 0-15,285-41 16,-326 41 0,-1 0-16,-40 0 15,-82 0-15,-1-41 0,-81 41 32,-82 0 61,41-41-93</inkml:trace>
  <inkml:trace contextRef="#ctx0" brushRef="#br0" timeOffset="39919.9841">29903 10308 0,'0'-41'0,"-41"82"47,41 41-31,0 41-16,0-1 15,-41-40-15,41 123 16,0-124 0,0-40-16,0 41 15</inkml:trace>
  <inkml:trace contextRef="#ctx0" brushRef="#br0" timeOffset="40210.7956">30353 10840 0,'0'0'0,"0"-41"16,0 82 31,0 41-47,-41 204 15,41-204 1,0-41-16,0 0 16</inkml:trace>
  <inkml:trace contextRef="#ctx0" brushRef="#br0" timeOffset="40633.8388">30844 10390 0,'0'0'0,"0"-41"16,82 0 15,-41 41-31,-1 41 16,-40 41 0,0 0-16,0-42 15,0 42-15,0 0 16,-40 0-16,-1-82 15,-41 82 1,82-41-16,-82-41 0,123 0 47,0 0-47,0 0 16,0 0-16,81 0 15,-81 0-15,0 0 16,0 0-16,41 0 15,0 0-15</inkml:trace>
  <inkml:trace contextRef="#ctx0" brushRef="#br0" timeOffset="40887.738">31580 10799 0,'-41'0'16,"41"-41"-16,0 82 47,0 41-32,0-1-15,0 42 16,0-41-1,0 0-15,-41 0 0</inkml:trace>
  <inkml:trace contextRef="#ctx0" brushRef="#br0" timeOffset="41568.8615">32439 10349 0,'41'0'0,"0"-82"16,41 82-1,41 82 1,-123-41-16,0 0 16,0 81-1,-41-122-15,0 82 16,0-82-16,-41 0 15,82 41-15,-41-41 16,123 0 15,-41 0-15,0 0-16,0 0 16,81 0-1,-122 82-15,0 0 16,-41 0-1,1-82-15,-1 40 16,-123-40 0,123 82-16,-41-82 15,41 0 1,41-41 0,41 41-16</inkml:trace>
  <inkml:trace contextRef="#ctx0" brushRef="#br0" timeOffset="41810.0616">32971 10922 0,'0'40'62,"0"83"-46,0-41-16,-41 0 0,41 0 16,-82-1-1,82 1-15</inkml:trace>
  <inkml:trace contextRef="#ctx0" brushRef="#br0" timeOffset="42327.4383">33503 10390 0,'0'0'0,"0"-41"16,0 82 31,0 41-32,0-1-15,0 42 16,0-82-16,0 41 15,41-82 1,0 0 0,40 0-16,-40-82 31,-41 41-15,0-41-16,0 41 0,82-40 15,-82 162 32,0 42-47,0-41 16,0 0-16,0 40 15,-41 124 1,41-205-16,0 0 16,82-41-1</inkml:trace>
  <inkml:trace contextRef="#ctx0" brushRef="#br0" timeOffset="42550.0613">34157 10962 0,'0'0'0,"0"41"46,0 0-30,0 82 0,-41-41-16,41-41 15</inkml:trace>
  <inkml:trace contextRef="#ctx0" brushRef="#br0" timeOffset="42798.7423">34812 10594 0,'0'0'0,"0"-81"0,41 40 31,40 41-15,1 0-16,0 0 0,0 0 16,82 0-1</inkml:trace>
  <inkml:trace contextRef="#ctx0" brushRef="#br0" timeOffset="43101.2708">34934 10594 0,'-40'0'16,"40"41"-1,0 41 1,0 0 0,81 0-1,1-82-15,41 122 16,-41-122-16,-41 82 15,-41-41-15,0 0 16,0 41 15,-82-82-31,-41 0 16,41 0-16,41 0 16,0 0-16,-40 0 15</inkml:trace>
  <inkml:trace contextRef="#ctx0" brushRef="#br0" timeOffset="43384.6573">35916 10962 0,'0'0'0,"0"41"47,0 41-47,0-41 16,0 123-1,-41-42-15,41-81 16,0 41-16</inkml:trace>
  <inkml:trace contextRef="#ctx0" brushRef="#br0" timeOffset="43780.4539">36734 10390 0,'0'-82'0,"-41"82"15,1 0 1,-42 41 0,41 41-16,-41 0 15,82 40-15,-82 42 16,82-41-16,0 40 15,0-122 1,82-41-16,-41 123 16,0-123-16,41 0 15,-41 0-15,-1 0 16,42-82 0,-82 41-16,0-41 0,0 41 15,-82 41 1,1 0-16,-42 0 15,0 164 1,41-164 0</inkml:trace>
  <inkml:trace contextRef="#ctx0" brushRef="#br0" timeOffset="50383.9091">8631 7772 0,'0'82'47,"82"-82"-32,0 0-15,41 0 16,-1 0-16,42 0 16,0 0-16,81 0 15,41 0-15,42 0 16,-42-41-16,-40 41 16,40 0-16,82 0 15,-286 0 1,-41 0-16,0 0 15</inkml:trace>
  <inkml:trace contextRef="#ctx0" brushRef="#br0" timeOffset="50842.327">8959 8181 0,'0'0'15,"-41"0"-15,82 0 47,81 0-47,42 0 16,40 0-16,42 0 15,40 0 1,42 0-16,40 0 0,-41 0 16,41-41-16,-82 41 15,-122 0-15,-82 0 0,-82-123 125,-41-40-125</inkml:trace>
  <inkml:trace contextRef="#ctx0" brushRef="#br0" timeOffset="56470.5363">33585 16935 0,'0'0'0,"0"-82"15,0 123 17,0 122-32,0 83 15,0-83-15,0-40 16,0 0-16,0-1 16,0 42-1,81-164-15</inkml:trace>
  <inkml:trace contextRef="#ctx0" brushRef="#br0" timeOffset="56704.649">34075 17671 0,'0'0'0,"0"82"47,0-1-47,0 1 15,0 0-15,0-41 16,0 0-16</inkml:trace>
  <inkml:trace contextRef="#ctx0" brushRef="#br0" timeOffset="56897.7815">34648 17180 0,'0'0'0,"0"-41"0,0-41 16,123 82-16,81-82 15,-122 82 1,0 0-16</inkml:trace>
  <inkml:trace contextRef="#ctx0" brushRef="#br0" timeOffset="57155.2832">34525 17303 0,'-40'0'16,"121"41"0,42-41-1,0 81-15,-1-81 16,-40 41-16,-41-41 16,-41 41-16,82-41 15,-82 82-15,0-41 16,-41-41-1,41 41-15,-82-41 16,41 82-16,0-82 16,-40 0-1</inkml:trace>
  <inkml:trace contextRef="#ctx0" brushRef="#br0" timeOffset="57417.4778">35589 16771 0,'0'0'0,"0"-41"16,82 82 15,-41 41-15,-41 40-16,82 83 15,-82-41-15,-41-1 0,-41 205 16,0-245 0,-41 0-16,-81-41 15,81-82-15</inkml:trace>
  <inkml:trace contextRef="#ctx0" brushRef="#br0" timeOffset="57777.5843">32726 16730 0,'0'0'0,"-82"123"47,41 81-47,41-40 15,-82 122-15,82-40 16,0-1-16,82-40 0,41-83 15,81 1 1,82 0-16,-81-123 0,-41 0 16,81 0-16</inkml:trace>
  <inkml:trace contextRef="#ctx0" brushRef="#br0" timeOffset="58415.3361">37593 17589 0,'-40'0'0,"40"-41"0,0 82 62,0 41-62,0-41 16</inkml:trace>
  <inkml:trace contextRef="#ctx0" brushRef="#br0" timeOffset="58786.1785">37103 17466 0,'0'0'0,"-82"0"15,204 0 17,83 0-17,81 0-15,-40-81 16,40 81-16,-122 0 15,-82 0-15,-82-41 16</inkml:trace>
  <inkml:trace contextRef="#ctx0" brushRef="#br0" timeOffset="59007.0315">37798 17016 0,'0'0'16,"0"82"31,0 0-31,0 41-16,0-1 15,41 42-15,-41-41 16,0-41-16,0-42 15,41 1 1,0-41-16</inkml:trace>
  <inkml:trace contextRef="#ctx0" brushRef="#br0" timeOffset="59358.944">39598 16730 0,'0'-123'15,"-41"82"1,-41 123 15,82 41-31,-82 0 16,82 204-1,0-204-15,41-42 16,-41 1-16,82 0 16,-41 0-16,41-41 15,-41-41-15,40 0 16,-81-41-1</inkml:trace>
  <inkml:trace contextRef="#ctx0" brushRef="#br0" timeOffset="59598.988">40089 16935 0,'0'-41'0,"0"-41"16,0 123 31,0 41-47,0 286 31,0-246-31,0 1 16,41-41-16,0-82 15,40 0 1</inkml:trace>
  <inkml:trace contextRef="#ctx0" brushRef="#br0" timeOffset="59831.1727">40661 17425 0,'0'-40'16,"41"40"15,-41 40-15,0 42-16,0 0 15,0-41 1,0 41-16,0-41 0</inkml:trace>
  <inkml:trace contextRef="#ctx0" brushRef="#br0" timeOffset="60486.178">41275 16975 0,'41'0'15,"-41"-40"-15,0-42 16,0 41 0,0 164 62,-82-42-78,82 42 15,0 0-15,0-41 16,0 40-16,0-40 16,41 0-1,41-82 1,-41 0-16,0 0 15,40 0-15,-40-82 16,-41 41-16,0 0 16,0-40-1,-41 81-15,1 0 16,-42 40 0,41 1-16,0 41 0,41-41 15,41-41 16</inkml:trace>
  <inkml:trace contextRef="#ctx0" brushRef="#br0" timeOffset="60752.4313">42134 16566 0,'0'0'0,"41"0"47,82 82-47,-41 41 16,81 81-16,42-40 16,-123 0-16,-82-42 15,0 42-15,-82-41 16,-41 81-16,-41-81 15,42-41-15,-1-82 0,-41 0 16</inkml:trace>
  <inkml:trace contextRef="#ctx0" brushRef="#br0" timeOffset="61429.1309">32071 17344 0,'0'0'0,"0"-41"16,0 163 15,0 1-15,0 0-16,0 0 15,0-1-15,0 42 16,0-123 0,0 0-1</inkml:trace>
  <inkml:trace contextRef="#ctx0" brushRef="#br0" timeOffset="61684.6226">32071 17303 0,'0'0'0,"0"-41"0,0 0 0,0-41 16,0 41-16,82 41 16,0-82-16,40 82 15,-40 0-15,-41 0 16,-41 41-16,82 0 15,-82 41-15,-41-41 16,-82 41 0,41-41-16,1 40 0,-1-40 0,0 41 15,41-82 1</inkml:trace>
  <inkml:trace contextRef="#ctx0" brushRef="#br0" timeOffset="62434.6775">38821 17098 0,'0'-82'16,"0"123"31,0 82-47,0 41 15,0-1-15,0 1 16,0-41-16,0-1 16,0-40-1,0 0-15,0-41 0</inkml:trace>
  <inkml:trace contextRef="#ctx0" brushRef="#br0" timeOffset="62680.9467">38821 17221 0,'0'0'0,"0"-82"0,0 41 16,41 0 0,40 41-1,1 0-15,-41 0 16,-41 41-1,0 0-15,-82 164 32,0-124-32,1 42 0,-42-41 15,82-82-15,41 82 16,-82-82-16</inkml:trace>
  <inkml:trace contextRef="#ctx0" brushRef="#br0" timeOffset="64818.8832">43607 17425 0,'41'0'47,"81"0"-47,42 0 16,0 0-16,40 0 15,-81 0-15,41-81 16,-164 40 0</inkml:trace>
  <inkml:trace contextRef="#ctx0" brushRef="#br0" timeOffset="65038.355">44343 17098 0,'0'0'0,"-82"0"0,82-41 32,0 82-1,0 41-31,0 41 15,0 40 1,41-81-16,-41 0 16</inkml:trace>
  <inkml:trace contextRef="#ctx0" brushRef="#br0" timeOffset="65320.7064">45611 16812 0,'0'-41'16,"0"123"15,0 40-31,0 1 0,-82 0 15,82 81 1,0-122-16,0 0 16,0-41-16,0 41 15</inkml:trace>
  <inkml:trace contextRef="#ctx0" brushRef="#br0" timeOffset="65577.7312">45570 16935 0,'0'0'0,"0"-41"16,0-41 0,123 0-1,-41 82-15,-41 0 16,0 0-1,-41 82-15,0-41 16,0 41-16,-41-1 16,0 1-16,-41-41 15,41 41-15,41-41 16,-41-41-16</inkml:trace>
  <inkml:trace contextRef="#ctx0" brushRef="#br0" timeOffset="65898.86">46675 16689 0,'0'0'0,"0"-41"0,0-41 31,0 123-15,-82 82-16,82 0 16,-82 40-16,82 1 15,0 0-15,0-1 16,0 1-16,82 40 15,0-40-15,40-82 16,-81-82 0,-41 41-16,41-41 0</inkml:trace>
  <inkml:trace contextRef="#ctx0" brushRef="#br0" timeOffset="66403.8999">47370 17180 0,'0'-82'16,"0"41"0,0 0-1,41 41-15,82 0 16,-82 0-1,-41 41 1,0 41-16,0 0 16,0 0-16,-41 0 15,-41 40-15,41-40 16,-41-41-16,0 41 16,123-82 30,0 0-46,41 0 0,0-41 16,0 41-16,40-82 16</inkml:trace>
  <inkml:trace contextRef="#ctx0" brushRef="#br0" timeOffset="67046.5451">48393 17507 0,'-82'41'47,"82"0"-32,0 41-15,-41 0 16,41 40-16,0-40 16,0-41-16,0 0 15</inkml:trace>
  <inkml:trace contextRef="#ctx0" brushRef="#br0" timeOffset="67473.4761">48720 16812 0,'0'0'16,"0"-41"-16,0-41 16,0 164 15,0 41-31,0-1 15,0 83 1,41-164-16,-41 0 16,82-41-16,-82 82 15,82-82-15,-41-82 16,-41 41 0,0 0-16,0-41 15,0-41-15,0 82 16,81 1-16,-81 80 47,0 42-47,0 0 15,0 164 1,0-124-16,0-40 16,0 0-16</inkml:trace>
  <inkml:trace contextRef="#ctx0" brushRef="#br0" timeOffset="67753.4344">49538 16607 0,'0'0'0,"0"-41"16,41 41 15,41 123-31,0 41 16,-41 81 0,40-122-16,-81 0 0,0-1 15,-40 1-15,-83 82 16,41-83-16,0-40 15,-122-82 1</inkml:trace>
  <inkml:trace contextRef="#ctx0" brushRef="#br0" timeOffset="69154.1198">50193 17139 0,'-82'0'0,"164"0"47,40 0-31,1 0-16,41-41 15,-1 41-15,-81 0 16,-41 0-16,41-82 16</inkml:trace>
  <inkml:trace contextRef="#ctx0" brushRef="#br0" timeOffset="69378.9531">50602 16689 0,'0'0'0,"0"-41"16,-41 41-1,41 41 1,0 82 0,41 40-16,-41 83 0,41-82 15,-41-1 1,0 123-16,0-204 15,82-82-15</inkml:trace>
  <inkml:trace contextRef="#ctx0" brushRef="#br0" timeOffset="69656.6896">51379 16812 0,'0'0'0,"0"-82"0,0 123 47,82 123-47,-82-42 0,0 1 15,0 0-15,0-41 16,0-1-16,0-40 15,0 0-15,0 41 16,0-123 15</inkml:trace>
  <inkml:trace contextRef="#ctx0" brushRef="#br0" timeOffset="69903.2917">51502 16730 0,'0'0'0,"-82"-82"0,82 41 32,41 0-32,41 41 15,-1 0-15,1 0 16,-41 41-16,41 82 16,-82-82-1,0 0-15,-41 41 16,0-41-16,-41-1 15,1 42-15,-1-41 16,82 41-16,-41-82 16</inkml:trace>
  <inkml:trace contextRef="#ctx0" brushRef="#br0" timeOffset="70210.7216">52320 16607 0,'0'0'0,"0"-41"0,-82 123 47,82 41-47,0 0 16,0-1-16,0 42 15,0 0-15,0-42 16,41 1 0,-41 0-16,41-123 0</inkml:trace>
  <inkml:trace contextRef="#ctx0" brushRef="#br0" timeOffset="70562.7011">52688 16894 0,'0'0'0,"0"-82"16,0 0-1,82 82 1,0 0 0,0 41-1,-82 82-15,0-1 16,0-81-16,-41 41 16,-41 0-1,0 41-15,0-123 16,82 81-16,-41-81 0,41 41 15,41-41 1,41 0 0,0 0-16,41 0 15,-42 0-15,1 0 16,-41-81-16</inkml:trace>
  <inkml:trace contextRef="#ctx0" brushRef="#br0" timeOffset="70794.895">53302 17262 0,'0'-82'0,"0"41"31,0 82 16,0 0-47,0 41 15,81 0 1,-81 40-16,0-40 16,41-82-1</inkml:trace>
  <inkml:trace contextRef="#ctx0" brushRef="#br0" timeOffset="71012.5484">53833 16853 0,'0'0'0,"0"-41"15,0 0 1,82 41 0,41-82-1,-82 82-15,0 0 16,41 0-16,-1 0 15</inkml:trace>
  <inkml:trace contextRef="#ctx0" brushRef="#br0" timeOffset="71313.3516">53997 16730 0,'-41'0'16,"41"41"-16,-41 0 15,41 41 1,0 40 0,41-122-1,0 82-15,41-82 16,-41 82-16,41 0 16,-1-41-1,-81 0 1,0 40-1,-40-81 1,-1 41-16,0-41 16,-41 0-16,41 0 15,0 0-15,41-81 16,0-1 0</inkml:trace>
  <inkml:trace contextRef="#ctx0" brushRef="#br0" timeOffset="71704.189">54406 16444 0,'0'0'0,"0"-41"0,0 0 16,41 41-16,0 0 63,41 41-48,-82 41-15,41-1 0,-41 1 16,82 41-16,-82-41 15,40 0-15,-40-1 16,0 1-16,0 123 31,0-123-31,-81-1 0,-1 1 16,0 0-16,0-82 16,41 0-1</inkml:trace>
  <inkml:trace contextRef="#ctx0" brushRef="#br0" timeOffset="75634.6185">37062 19880 0,'0'0'0,"-82"-82"0,245 82 47,1 0-32,0 0-15,40 0 16,-40 0-16,40 0 15,-163-41 1</inkml:trace>
  <inkml:trace contextRef="#ctx0" brushRef="#br0" timeOffset="75856.7707">37757 19430 0,'0'0'0,"-82"-82"0,82 164 47,0 40-47,0 42 16,0 41-16,0-42 16,0 1-16,0-41 15,0-42-15,0-40 16</inkml:trace>
  <inkml:trace contextRef="#ctx0" brushRef="#br0" timeOffset="76121.7068">38371 19389 0,'0'0'0,"0"-41"15,0 164 17,0-1-17,0 1-15,0 0 16,0-41-16,0-1 16,0 42-16,0-82 0,0 0 15,0 0 1,0-82-1</inkml:trace>
  <inkml:trace contextRef="#ctx0" brushRef="#br0" timeOffset="76343.8899">38371 19389 0,'0'0'0,"0"-82"0,81 41 31,-40 41-31,0 0 16,41 0-16,0 82 16,-82 163-1,-41-163-15,0 0 16,-41 0-16,41 0 16,0-41-16,-40-41 15</inkml:trace>
  <inkml:trace contextRef="#ctx0" brushRef="#br0" timeOffset="76608.7798">39230 19307 0,'0'0'0,"-82"0"31,82 41-15,-82 82-16,82 40 15,0 1-15,0 0 16,0 40-16,0-40 16,0-42-16,82 42 15,0-164 1,-41 0-16,40 0 15</inkml:trace>
  <inkml:trace contextRef="#ctx0" brushRef="#br0" timeOffset="76971.855">39761 19430 0,'0'0'0,"0"-41"15,0 0 1,41 41 0,0 0-1,41 0-15,-41 82 16,-41 0 0,0 40-16,0-40 15,-82 0-15,41 0 16,-81 40-16,122-40 47,81-82-32,42 0-15,0-41 16,0 41-16,-1-81 16,-81 81-16,-41-82 15,82 82-15</inkml:trace>
  <inkml:trace contextRef="#ctx0" brushRef="#br0" timeOffset="77192.9635">40702 19839 0,'-41'-82'15,"41"123"32,0 82-31,0-42-16,0 1 15,0 41-15,0-41 16</inkml:trace>
  <inkml:trace contextRef="#ctx0" brushRef="#br0" timeOffset="77574.7462">41357 19266 0,'0'0'0,"-123"41"46,123 41-30,-82 81-16,82 42 16,0-41-16,0-42 0,0 1 15,0-41-15,0-41 16,123 41 0,-41-82-16,-41 0 15,0 0-15,40-41 16,-81-41-16,0 41 15,0-82 1,-40 123-16,-1 0 16,-41 0-16,41 41 15,-41 0-15,41 41 16,41-41 0</inkml:trace>
  <inkml:trace contextRef="#ctx0" brushRef="#br0" timeOffset="77866.4434">41725 19430 0,'0'0'0,"0"-41"15,41 123 32,41-1-47,-82 1 16,41 123-16,-41-1 16,0-40-16,-82 81 15,0-81 1,41-123-16</inkml:trace>
  <inkml:trace contextRef="#ctx0" brushRef="#br0" timeOffset="78130.6527">41684 20125 0,'82'0'32,"41"0"-17,-1 0-15,1 0 16,-41 0-16,0 0 15,0 0 1,-42-82-16</inkml:trace>
  <inkml:trace contextRef="#ctx0" brushRef="#br0" timeOffset="78432.3702">42257 19634 0,'0'0'0,"0"41"47,0 82-32,0-82 1,41 41-16,-41-41 0,0 81 15,0-40-15,0 0 16,0 0-16,0 40 31,41-122-15</inkml:trace>
  <inkml:trace contextRef="#ctx0" brushRef="#br0" timeOffset="79165.2568">43116 19512 0,'0'0'0,"0"-82"15,0 164 32,0 40-47,0 1 16,0-41-16,0 0 0,0-1 31,0 1-31,0-41 0</inkml:trace>
  <inkml:trace contextRef="#ctx0" brushRef="#br0" timeOffset="79399.9298">43239 19348 0,'0'-41'0,"0"0"31,81 41-15,1 0-16,-41 0 16,41 82-16,-82 0 15,0 0-15,0-1 16,-41 1-16,-123 82 31,123-82-31,1-82 0,-42 0 16</inkml:trace>
  <inkml:trace contextRef="#ctx0" brushRef="#br0" timeOffset="79721.7868">44139 19225 0,'0'0'0,"0"-41"15,-82 82 16,82 41-15,-41 41-16,41-1 0,-82 165 31,82-164-31,0-1 0,0-40 16,41 41-16,-41-82 16,123-41-16,-1 0 15</inkml:trace>
  <inkml:trace contextRef="#ctx0" brushRef="#br0" timeOffset="80627.2552">45038 19552 0,'0'-40'0,"41"-42"15,41 82 1,0 0-1,-41 0-15,-41 41 16,0 40-16,0 42 16,-41-41-16,-41 0 15,41 0 1,-41-41-16,42-41 16,80 0 15,42 0-31,0 0 15,0 0-15,-41 0 16,41 0 0,-82 40-16,0 42 15,-41 0 1,0-82 0,-41 82-16,41-82 15,-41 82-15,41-82 16,41-41-1,41-41 1</inkml:trace>
  <inkml:trace contextRef="#ctx0" brushRef="#br0" timeOffset="81063.4224">45693 20084 0,'0'-82'0,"41"82"94,41 0 15,-82 41-93,0 82-1,0-82-15,0 0 16,-41 82 0,41-42-16,-82-40 15</inkml:trace>
  <inkml:trace contextRef="#ctx0" brushRef="#br0" timeOffset="81787.9987">46307 19593 0,'-82'-81'0,"164"40"31,40 41-15,-81 0-16,0 0 16,0 0-16,-41 41 15,0 40 1,0 1-16,0-41 16,-123 41-16,42-41 15,162-41 48,-40 0-63,0 0 15,41 0 1,-82 82-16,0-1 16,82-40-16,-123 41 15,0-82-15,0 82 16,-123-41-1,124-41-15,-42 0 16,82-41 0,41-164-1</inkml:trace>
  <inkml:trace contextRef="#ctx0" brushRef="#br0" timeOffset="82023.2528">46797 19225 0,'0'0'0,"82"-82"16,0 82-1,-41 41-15,82 0 16,-82 82 0,40 0-16,-81-1 0,0 1 15,0 0-15,0 0 16,-40-1-16,-1-40 15,-82 41-15,82-82 16</inkml:trace>
  <inkml:trace contextRef="#ctx0" brushRef="#br0" timeOffset="82588.2395">47493 19962 0,'82'0'16,"0"0"-1,40 0-15,1 0 16,41 0-16,-1 0 16,-40 0-16,-41-82 15</inkml:trace>
  <inkml:trace contextRef="#ctx0" brushRef="#br0" timeOffset="82811.6754">48066 19389 0,'0'0'0,"0"82"46,0 40-46,0 1 16,0 0-16,40 0 16,-40-1-16,41 42 15,41-164 1,-41 0 0</inkml:trace>
  <inkml:trace contextRef="#ctx0" brushRef="#br0" timeOffset="83056.7975">49006 19389 0,'0'0'0,"0"-41"0,0 82 47,82 41-32,-82-1-15,0 124 16,0-123 0,0-41-16,0 0 0,0 40 15</inkml:trace>
  <inkml:trace contextRef="#ctx0" brushRef="#br0" timeOffset="83292.7459">49129 19184 0,'0'0'0,"0"-41"0,0-40 16,82 81 0,41 0-16,40 0 15,-122 81 1,-41-40-16,0 0 0,0 0 15,-163 82 1,81-41-16,-41-41 16,82-41-16,0 0 15</inkml:trace>
  <inkml:trace contextRef="#ctx0" brushRef="#br0" timeOffset="83554.969">49784 19225 0,'0'0'0,"0"-82"16,0 164 31,-82 0-32,82 41-15,0-1 16,0 1-16,0 0 16,0 0-16,41-1 15,0-122-15,40 41 16</inkml:trace>
  <inkml:trace contextRef="#ctx0" brushRef="#br0" timeOffset="83981.1091">50275 19266 0,'0'0'0,"0"-41"0,81 0 31,-40-40-31,0 81 16,41 40-1,-82 1-15,0 82 16,-41-41 0,0 0-16,-41-41 0,1 40 15,40-40 1,82-41 15,40 0-31,1 0 16,-41 0-16,0 0 15,41 0 1,-82 82 0,0-41-16,0 82 15,-82-41 1,0-42 0,0-40-16,41 0 15,1 0-15,40-40 16</inkml:trace>
  <inkml:trace contextRef="#ctx0" brushRef="#br0" timeOffset="84221.7889">51175 19716 0,'0'0'0,"0"123"47,0-82-31,0 41-16,0-1 0,0 1 16,0 0-1</inkml:trace>
  <inkml:trace contextRef="#ctx0" brushRef="#br0" timeOffset="84633.5513">51584 19266 0,'0'0'0,"0"-82"16,0 164 15,0 0-15,40 0-16,-40 0 15,41 81 1,41-163-16,-82 41 16,41-41-16,0 0 15,0 0 1,-41-123-1,0 42-15,82-42 0,-82 41 16,0 41 0,0 164 15,0 0-15,0 40-16,-41 1 15,41-41-15,-41 40 16,41-122-16</inkml:trace>
  <inkml:trace contextRef="#ctx0" brushRef="#br0" timeOffset="84921.8495">52156 18980 0,'0'0'0,"41"0"32,41 82-17,-82-1-15,82 42 16,-82 0-16,0 0 15,0 122 1,0-122-16,-123-1 0,82-40 16,0-82-16,-41 82 15</inkml:trace>
  <inkml:trace contextRef="#ctx0" brushRef="#br0" timeOffset="85265.1421">53383 19757 0,'0'41'32,"0"41"-32,0 0 15,0-1-15,0 1 16,-40 0-16,40 41 15,0-82-15,0-1 32</inkml:trace>
  <inkml:trace contextRef="#ctx0" brushRef="#br0" timeOffset="85795.0021">53833 19184 0,'0'-81'109,"0"162"-46,-40 42-48,40-41-15,0 0 16,0 81-1,0-81-15,0 0 16,0-41-16</inkml:trace>
  <inkml:trace contextRef="#ctx0" brushRef="#br0" timeOffset="86026.1716">53793 18898 0,'0'0'0,"0"-41"16,40 41-1,42 0 1,-82 82 0,41-41-16,-41 82 15,0-83-15,0 1 16,0 41-16,-82-41 15,1 0-15,40-41 0,41 123 16,-41-123 0</inkml:trace>
  <inkml:trace contextRef="#ctx0" brushRef="#br0" timeOffset="86326.8271">54365 19103 0,'0'0'0,"0"-82"16,0 0 0,0 123 15,-41 82-16,41 40-15,-81 123 16,81-163-16,0 41 16,0-41-16,0-42 15,0 42-15,40-82 16,1-41 0,41 0-16,-41 0 15</inkml:trace>
  <inkml:trace contextRef="#ctx0" brushRef="#br0" timeOffset="86830.563">54611 19307 0,'0'-82'15,"41"82"1,0-41 0,40 41 15,-81 82-15,0-41-1,0 41 1,-81 0-16,40-1 15,41-40 32,41-41-31,40 0 0,1 82-1,-82-41 1,82-41-16,-82 41 15,0 0 1,-82-41-16,41 82 16,0-82-16,-40 41 15,-42-41 1,164 0 0,0 0-1</inkml:trace>
  <inkml:trace contextRef="#ctx0" brushRef="#br0" timeOffset="87093.1669">55020 19593 0,'0'0'0,"0"41"78,0 0-78,0 0 0,0 123 16,0-123 0,0 0-16</inkml:trace>
  <inkml:trace contextRef="#ctx0" brushRef="#br0" timeOffset="87550.7334">55470 19143 0,'0'-40'16,"-41"40"15,-82 81-15,123-40-16,-82 82 15,82-41-15,0 0 16,0-42 0,0 1-16,0 41 0,0-41 15,82-41-15,-82 41 16,82-41 0,0 0-16,0-41 15,-82 0 1,0-41-1,-41 82 1,0 0 0,-41 41-16,41 0 15</inkml:trace>
  <inkml:trace contextRef="#ctx0" brushRef="#br0" timeOffset="87881.7389">55756 18898 0,'0'0'16,"82"41"46,-82 41-62,0 40 16,0 1-16,0 0 16,0 0-16,0-1 15,-82 83-15,0-42 16,-40 42-1,-42-1-15,0-122 0,42-82 16,40 123-16</inkml:trace>
  <inkml:trace contextRef="#ctx0" brushRef="#br0" timeOffset="91461.5519">18613 17344 0,'0'0'0,"0"163"31,0 42-15,41-1-16,-41-81 16,0-41-16,81 0 15,-81-1-15,0 42 16,0-41 0,0-123-1</inkml:trace>
  <inkml:trace contextRef="#ctx0" brushRef="#br0" timeOffset="91708.6954">18899 17262 0,'0'0'0,"0"-82"16,0 41-16,0 0 15,0-41-15,41 82 16,0 0-16,0 0 15,41 41-15,-82 0 16,0 41 0,0 0-16,-41 41 0,-41-42 15,0-40-15,-41 82 16,82-41-16,41-41 16,-41-41-16,41 41 15</inkml:trace>
  <inkml:trace contextRef="#ctx0" brushRef="#br0" timeOffset="92085.1859">20003 16730 0,'0'0'0,"-40"-82"16,-1 82-16,-41 0 15,41 0-15,0 0 16,-41 123-1,41 0-15,41 40 16,0 83-16,0-42 16,41 83-16,123 285 15,-41-367 1,-42-83-16,42-40 16,0-82-16,-82 0 15,122 0-15</inkml:trace>
  <inkml:trace contextRef="#ctx0" brushRef="#br0" timeOffset="92722.6924">30148 16894 0,'0'0'0,"0"-41"15,0 82 16,0 40-15,0 42-16,41 0 16,-41 163-1,0-122-15,-41 81 0,-40 1 16,-1-83 0,-41 1-16,0-41 0,-40-82 15,81 40-15</inkml:trace>
  <inkml:trace contextRef="#ctx0" brushRef="#br0" timeOffset="93315.3446">25812 22784 0,'0'-41'15,"0"-41"-15,0 0 16,0 205 31,0 41-47,0-42 15,0 1 1,0-41-16,0 41 0,0-82 16,0 0-16,0-1 15</inkml:trace>
  <inkml:trace contextRef="#ctx0" brushRef="#br0" timeOffset="93672.8532">25199 23807 0,'41'0'31,"122"0"-31,83-82 16,-42 82-16,82 0 16,1-82-16,-83 82 15,42 0-15,122-82 16,-327 82 0,-123 82 62,0-82-78,0 82 0,-40 0 15</inkml:trace>
  <inkml:trace contextRef="#ctx0" brushRef="#br0" timeOffset="94106.5226">26549 24175 0,'0'-82'16,"-123"41"0,41 41-1,-41 0 1,123 82-1,-82 0 1,82 40-16,0 1 0,0 0 16,0 40-16,0-40 15,123 123 1,-41-165-16,0-40 16,-41-41-16,0 0 15,40 0-15,-40 0 16,-41-82-16,0 42 15,0-1-15,0-41 16,-122 41-16,40 41 16,0 0-16,41 0 15,-41 0-15,41 0 16,41 41-16,0 0 16,41-41-1,41 0 1,123 0-16</inkml:trace>
  <inkml:trace contextRef="#ctx0" brushRef="#br0" timeOffset="94401.4297">29126 23316 0,'0'-82'0,"41"82"62,40 0-46,42 0-16,0 0 15,0 0 1,-42 0-16,-81-41 16</inkml:trace>
  <inkml:trace contextRef="#ctx0" brushRef="#br0" timeOffset="94610.7366">29412 22907 0,'0'0'0,"-82"-82"15,82 164 32,0-1-47,0 42 0,0-41 16,0 0-16,0 41 16,0-1-16,41 83 31,-41-164-31</inkml:trace>
  <inkml:trace contextRef="#ctx0" brushRef="#br0" timeOffset="103414.2528">31826 22661 0,'0'0'0,"0"-82"0,0 1 0,0 162 47,0 1-32,0 41-15,0-41 16,0-41-16,0 0 15,0 81 1</inkml:trace>
  <inkml:trace contextRef="#ctx0" brushRef="#br0" timeOffset="103636.5324">31335 23357 0,'0'0'0,"122"0"47,42 0-47,491-82 31,-533 82-31,-40 0 16</inkml:trace>
  <inkml:trace contextRef="#ctx0" brushRef="#br0" timeOffset="104087.1634">31703 23725 0,'0'0'0,"0"-41"0,-41-41 15,0 82 1,-41 0-1,0 41 1,82 41-16,0 40 16,-81 42-16,81 0 15,40 81 1,-40-204-16,82-41 16,-82 41-16,82-41 15,-41 0-15,41-82 16,-41 41-1,-41 0-15,0-40 0,0 40 16,-41 41 0,0 0-16,-41 0 0,41 0 15,41 81-15,-41 1 16,41-41-16,41-41 31,41 0-31</inkml:trace>
  <inkml:trace contextRef="#ctx0" brushRef="#br0" timeOffset="104394.0735">33216 22620 0,'0'-41'16,"-41"123"15,-40 0-15,81 41-16,-82 40 31,0-122-31,82 41 0,0 0 15,-41-82 1</inkml:trace>
  <inkml:trace contextRef="#ctx0" brushRef="#br0" timeOffset="104604.9614">32766 22620 0,'0'0'0,"41"41"47,0 41-31,41 0-16,-41 0 16,41 122-16,0-122 15,-42-41 1</inkml:trace>
  <inkml:trace contextRef="#ctx0" brushRef="#br0" timeOffset="104852.3915">33789 22702 0,'0'-82'16,"0"41"-1,0 164 17,0-41-32,0 0 15,0 0-15,0-1 16,0 42-16,41-82 16,-41 0-16,0 41 15</inkml:trace>
  <inkml:trace contextRef="#ctx0" brushRef="#br0" timeOffset="105055.138">33462 23561 0,'0'-41'16,"41"41"-1,0 0-15,40-41 0,83 41 16,41 0-16,-42 0 16,-40-81-16,0 81 15</inkml:trace>
  <inkml:trace contextRef="#ctx0" brushRef="#br0" timeOffset="105491.3127">34035 23847 0,'0'0'0,"-82"-81"16,41 81 15,-41 41-15,82 40-1,-41 1-15,41 41 16,0-41-16,0 40 16,0-40-16,0 0 15,82-41 1,-41 41-16,82-123 15,-42 0-15,-40-82 32,-41 82-32,0-40 0,-41 81 15,0 0 1,-40 0-16,-42 122 16,82-40-16,41 0 15,-123-82-15,123 82 16</inkml:trace>
  <inkml:trace contextRef="#ctx0" brushRef="#br0" timeOffset="109963.7621">40539 17589 0</inkml:trace>
  <inkml:trace contextRef="#ctx0" brushRef="#br0" timeOffset="110471.9081">47452 17425 0</inkml:trace>
  <inkml:trace contextRef="#ctx0" brushRef="#br0" timeOffset="110965.9927">53097 17098 0</inkml:trace>
  <inkml:trace contextRef="#ctx0" brushRef="#br0" timeOffset="111754.1922">40825 20248 0,'0'82'156</inkml:trace>
  <inkml:trace contextRef="#ctx0" brushRef="#br0" timeOffset="112308.8043">45366 20207 0,'41'0'62,"-41"-41"-46</inkml:trace>
  <inkml:trace contextRef="#ctx0" brushRef="#br0" timeOffset="112917.0584">49906 20084 0</inkml:trace>
  <inkml:trace contextRef="#ctx0" brushRef="#br0" timeOffset="114369.1453">53465 20125 0,'0'41'1031,"-41"-41"-1031,0 0 16,-81 0-1</inkml:trace>
  <inkml:trace contextRef="#ctx0" brushRef="#br0" timeOffset="117812.4691">40580 20943 0,'41'0'78,"40"-82"-62</inkml:trace>
  <inkml:trace contextRef="#ctx0" brushRef="#br0" timeOffset="118511.9727">45734 20289 0,'41'0'156</inkml:trace>
  <inkml:trace contextRef="#ctx0" brushRef="#br0" timeOffset="119296.6075">49579 20780 0,'0'0'0,"-82"-41"0,123 41 187,0 0-171,0 0 0,41 0-1,-82-41-15</inkml:trace>
  <inkml:trace contextRef="#ctx0" brushRef="#br0" timeOffset="119937.3424">54979 20289 0,'0'41'109,"0"40"-78,82-40 1,-1 41-17,-81-164 17</inkml:trace>
  <inkml:trace contextRef="#ctx0" brushRef="#br0" timeOffset="127482.0486">46470 17753 0,'41'0'46</inkml:trace>
  <inkml:trace contextRef="#ctx0" brushRef="#br0" timeOffset="130398.7451">50602 20657 0,'0'-41'453,"0"-41"-453</inkml:trace>
  <inkml:trace contextRef="#ctx0" brushRef="#br0" timeOffset="134268.6563">55224 19266 0,'82'-82'31,"-41"82"-15,41-41 0,-41 41-1,41 0-15,-42 0 16,1 0-16,41 0 15,-41 0 1,-82 0 15,-82 0-15,42 0 0,-1 0-1,41 0 1,0 0 15,41 41-15,-82 82 15,82-82-31,0 0 0,0 41 16,0-41-1,0 40-15,0 1 16,0-41 140,82-41-140,-41 0 31,0 0-32,41 0 1,-1-41-1,-40 41 17,-41 82-17,0 0 1,-41 41 0,1-123-16,-42 81 15,-41-40 1,41-41-1,0 0 1,41 0 0</inkml:trace>
  <inkml:trace contextRef="#ctx0" brushRef="#br0" timeOffset="134823.1027">51297 21311 0,'-82'-81'16,"164"81"46,41 0-62,41 0 16,-42 0-16,1 0 0,122-82 31,-245 41-31,41 41 0,-41-82 16</inkml:trace>
  <inkml:trace contextRef="#ctx0" brushRef="#br0" timeOffset="135032.8331">51870 20943 0,'0'0'0,"-82"0"0,41 41 47,41 41-47,0 41 16,0-1-16,0 1 15,0-41-15,41 82 32,41-124-32</inkml:trace>
  <inkml:trace contextRef="#ctx0" brushRef="#br0" timeOffset="135298.4063">52524 20984 0,'0'0'0,"-40"123"16,40-41-1,0-1-15,0-40 16,0 0-16,0 41 15,0 0 1,0-41 0</inkml:trace>
  <inkml:trace contextRef="#ctx0" brushRef="#br0" timeOffset="135510.6421">52484 21066 0,'0'0'15,"0"-82"-15,81 41 0,-40-41 16,41 82 0,41 41-1,-123 82 1,0-82 0,-41 41-16,-82 0 15,82-1 1,-41-40-1</inkml:trace>
  <inkml:trace contextRef="#ctx0" brushRef="#br0" timeOffset="135766.0748">53220 21107 0,'0'0'0,"0"-82"16,-41 41-1,0 41 1,-41 41 0,82 41-16,0 41 15,-82 40-15,82-40 16,0 0-16,82 81 15,0-163 1</inkml:trace>
  <inkml:trace contextRef="#ctx0" brushRef="#br0" timeOffset="136187.9739">53465 21270 0,'0'0'0,"0"-81"0,82 40 15,0 41 1,-41 41 0,-41 40-1,0-40-15,-41 82 16,-41-82-1,0 41 1,82-123 31,123 41-47,-41 0 31,0 82-31,-82 0 31,0-42-31,-41-40 0,-41 123 16,41-123-16,-41 82 16,41-82-16,0 0 15,41-41 1,0 0 0</inkml:trace>
  <inkml:trace contextRef="#ctx0" brushRef="#br0" timeOffset="136397.095">54079 21639 0,'-41'-82'16,"41"123"15,0 41-31,0-1 15,0 42-15,0-82 16,0 0-16,0 0 16</inkml:trace>
  <inkml:trace contextRef="#ctx0" brushRef="#br0" timeOffset="136779.8929">54570 21230 0,'0'0'0,"0"-41"15,0 0 1,-41 41 0,-41 0-1,82 82 1,-82 40-16,82 1 15,0-41-15,0-41 16,0 0-16,123 40 16,-41-81-1,0-40 1,-1-1 0,-81 0-1,-40 41 1,-1 0-16,0 0 15,-41 0 1,82 82-16</inkml:trace>
  <inkml:trace contextRef="#ctx0" brushRef="#br0" timeOffset="137014.2636">55224 21025 0,'0'0'0,"0"-41"15,0 123 17,41 41-17,-41 40-15,82 205 16,-164-122-1,-41-1-15,-40-122 16,40 0-16,41-41 16</inkml:trace>
  <inkml:trace contextRef="#ctx0" brushRef="#br0" timeOffset="139454.9269">35834 22784 0,'-122'0'31,"40"82"-16,41 40 1,-41-40-16,82 0 16,-82 0-16,1 82 15,81-124 1,-82 42-16,41-41 16</inkml:trace>
  <inkml:trace contextRef="#ctx0" brushRef="#br0" timeOffset="139694.5889">35139 22825 0,'0'0'0,"82"41"31,-41 0-31,0 40 16,81 83 0,-40-82-16,-41 41 15,41-123-15,-41 41 16,82-41 0</inkml:trace>
  <inkml:trace contextRef="#ctx0" brushRef="#br0" timeOffset="140161.3414">36898 22702 0,'0'0'16,"0"-41"-16,0 0 0,0-81 15,0-1 1,-82 123-16,82-82 16,-41 82-16,0 0 15,-40 0 1,-1 123 0,82-41-16,-82 40 15,82 1-15,0-82 0,41 0 31,41-41-31,-41 0 16,40 0-16,1-123 16,-82 41-1,41 41 1,-41 1-16,0-42 16,0 123-1,0 81 1,0 42-16,0 0 15,0-1-15,0 1 16,0-41-16,0-42 16,0 1-16,-82 0 15</inkml:trace>
  <inkml:trace contextRef="#ctx0" brushRef="#br0" timeOffset="144618.648">40661 23888 0,'41'0'47,"41"0"-47,41 0 0,0 0 15,-42 0-15,-40 0 16</inkml:trace>
  <inkml:trace contextRef="#ctx0" brushRef="#br0" timeOffset="144761.4338">40621 24257 0,'204'0'31,"-81"0"-31,245-41 16</inkml:trace>
  <inkml:trace contextRef="#ctx0" brushRef="#br0" timeOffset="145352.771">43607 22579 0,'0'0'0,"0"-81"15,0 40 1,0 123 15,0 40-31,0-40 16,0 41 0,0-41-16,41-1 0,-41-40 15,41 41 1</inkml:trace>
  <inkml:trace contextRef="#ctx0" brushRef="#br0" timeOffset="145583.6901">43075 23643 0,'0'0'0,"82"0"32,40-82-32,83 82 15,81 0-15,-40-82 16,-83 82-16,-40 0 16,-82 0-1</inkml:trace>
  <inkml:trace contextRef="#ctx0" brushRef="#br0" timeOffset="145967.674">43975 23847 0,'0'0'0,"-41"0"0,-41 0 15,0 0 1,82 41 0,-81 0-16,40 41 15,41 41-15,-82 0 16,82 163 0,0-204-16,41-1 15,81 1-15,-40-82 16,0 0-16,0 0 0,-41 0 15,41-82 1,-82 42-16,0-1 16,-82-41-16,41 82 15,0-41-15,-41 41 16,41 0-16,41 82 16</inkml:trace>
  <inkml:trace contextRef="#ctx0" brushRef="#br0" timeOffset="146268.638">45529 22907 0,'-81'0'0,"121"41"47,42-41-47,0 0 16,41 0-16,0 0 15,40 0-15,-40 0 16,-41-82-16</inkml:trace>
  <inkml:trace contextRef="#ctx0" brushRef="#br0" timeOffset="146500.1328">45775 22498 0,'0'0'0,"0"-41"16,0 82 15,0 40-31,41 410 31,-41-368-15,0 0-16,0-82 15</inkml:trace>
  <inkml:trace contextRef="#ctx0" brushRef="#br0" timeOffset="147001.8733">47411 22498 0,'0'0'0,"0"-41"0,0-41 16,0 41-16,0-41 15,0 0 1,-82 82-1,41 0-15,-163 82 32,163 0-32,41 0 0,0-41 15,0 0-15,0 81 16,82-122 0,-41 0-16,0 0 0,40 0 15,1-41 1,-82 1-1,0-42 1,0 0 0,0 123-1,0 0 1,-41 41-16,41 81 16,0-40-1,0 0-15,0-1 0,41-40 16,-41-41-16,0 0 15</inkml:trace>
  <inkml:trace contextRef="#ctx0" brushRef="#br0" timeOffset="147212.0413">46716 23561 0,'0'0'0,"81"0"31,1 0-31,164-82 0,-42 82 16,42 0-16,-83-41 16,-81 41-16,0 0 15</inkml:trace>
  <inkml:trace contextRef="#ctx0" brushRef="#br0" timeOffset="147679.1422">46961 23970 0,'0'0'0,"-82"-82"0,164 82 31,41 0-15,81 0-1,-122 0 1,-82 82 0,-41-41-16,0 41 15,-40-41-15,40 0 16,0-41-1,82 0 17,40 0-32,124 82 31,-205 81 0,0-122-31,0 0 0,-41 41 16,-163 40-1,122-122 1,0 0 0,164-163 15</inkml:trace>
  <inkml:trace contextRef="#ctx0" brushRef="#br0" timeOffset="148023.634">48025 23807 0,'0'0'0,"0"-41"16,-41 41 15,0 81-15,-82 288-1,123-288 1,82 42 0,-41-41-16,41-82 15,-1 0 1,-40 0 0,-41-82-1,-122 82 1,-1 0-1,82 82-15,0 0 16</inkml:trace>
  <inkml:trace contextRef="#ctx0" brushRef="#br0" timeOffset="148812.737">49825 23684 0,'-82'0'15,"123"0"17,81-82-32,-40 82 15,0 0-15,-41 0 16,-41 41 0</inkml:trace>
  <inkml:trace contextRef="#ctx0" brushRef="#br0" timeOffset="148953.1474">49865 23929 0,'41'0'15,"41"0"1,82 0-16,40 0 16,-81 0-16,-82-82 15</inkml:trace>
  <inkml:trace contextRef="#ctx0" brushRef="#br0" timeOffset="149531.4683">52279 23929 0,'0'0'0,"-123"0"0,1 0 0,-1 0 15,41 0-15,0 0 16,205 0 31,122 0-32,42 0-15,40-41 16,123 41-16,-41 0 0,41-81 16,-123 81-1,-122 0-15,-82 0 16,-83 0-16,-162 0 62,40 0-46,0 0-16</inkml:trace>
  <inkml:trace contextRef="#ctx0" brushRef="#br0" timeOffset="150029.0206">52197 24543 0,'0'-82'15,"82"82"1,-41 0-1,0 0-15,0 0 16,41 41 0,-82 41-16,-41-82 15,-41 82 1,41-82-16,-41 81 0,41-81 16,82 0 30,41 0-46,0 0 16,40 0 0,-122 82-16,41 0 15,-41-41-15,0 0 16,0 82 0,-41-123-16,1 40 15,-42-40-15,41 0 0,-41 0 16,41 0-1,41-81 1,0-1-16,41 41 16</inkml:trace>
  <inkml:trace contextRef="#ctx0" brushRef="#br0" timeOffset="150371.1409">53138 24461 0,'0'0'0,"0"-41"0,-41 0 16,0 41-16,0 0 15,-40 41 1,-42 205 0,123-124-1,0-40-15,0 0 16,0-41-16,41 41 15,0-82 1,0 0-16,40 0 16,-40 0-16,41-41 15,-82-41 1,-41 82 0,0 0-16,-41 0 15,-40 41 1,40-41-16,0 41 0,0-41 15,0 0-15</inkml:trace>
  <inkml:trace contextRef="#ctx0" brushRef="#br0" timeOffset="153226.3568">52197 22907 0,'0'-41'31,"0"82"1,0 40-17,0 42-15,-41-41 0,41 0 16,0 0-16,0-1 16,0 1-16,0-41 15</inkml:trace>
  <inkml:trace contextRef="#ctx0" brushRef="#br0" timeOffset="153430.9853">52565 22988 0,'0'0'0,"0"-81"15,82 81 1,41 0 0,-82 0-16,0 0 15,41 41 1</inkml:trace>
  <inkml:trace contextRef="#ctx0" brushRef="#br0" timeOffset="153701.7913">52443 22988 0,'0'0'0,"-82"0"31,82 41-31,0 41 16,0 0-1,123-82-15,-42 41 16,124 41-1,-205-41 1,0 0 0,-123 40-1,41-81 1,1 0-16,-124 0 16,164 0-1</inkml:trace>
  <inkml:trace contextRef="#ctx0" brushRef="#br0" timeOffset="154485.9045">49947 26261 0,'0'-41'31,"0"0"-15,82 41-1,41 0-15,0 0 0,-1 0 16</inkml:trace>
  <inkml:trace contextRef="#ctx0" brushRef="#br0" timeOffset="154667.0814">49947 26547 0,'0'-41'15,"82"41"17,0 0-32,41 0 15,40 0-15,-40-41 0</inkml:trace>
  <inkml:trace contextRef="#ctx0" brushRef="#br0" timeOffset="154900.2707">51338 25975 0,'82'-41'16,"0"41"-1,40 0-15,-40 0 16,-41 0-16</inkml:trace>
  <inkml:trace contextRef="#ctx0" brushRef="#br0" timeOffset="155184.3583">51256 26015 0,'0'0'0,"-41"0"16,41 82 15,41-41-31,0 41 0,0-41 16,41 41-1,-41-82-15,41 81 0,-41-40 16,-41 41-1,0-41 1,-82-41 0,0 0-16,0 0 15</inkml:trace>
  <inkml:trace contextRef="#ctx0" brushRef="#br0" timeOffset="155471.3803">52115 26097 0,'0'0'0,"0"-41"16,-81 123 31,81 41-32,-82 81-15,82-40 0,-82 0 16,82-1-16,0 1 16,0-41-16,0-1 15,0-81 1</inkml:trace>
  <inkml:trace contextRef="#ctx0" brushRef="#br0" timeOffset="156979.4894">52361 26506 0,'0'0'0,"0"-41"15,0 82 32,0 41-47,0 0 0,0 41 16,0-42-16,0 1 16,0-41-16,0 0 15,0 41 1</inkml:trace>
  <inkml:trace contextRef="#ctx0" brushRef="#br0" timeOffset="157301.2824">52688 26588 0,'0'0'15,"0"-41"-15,0 0 16,41 41-16,41 0 15,-41 0-15,0 0 16,0 0-16,-41 82 16,81-41-16,-81 41 15,-41 41-15,-81-42 16,81-40-16,-41 41 16,41-41-1,123-41 16,41 0-31,40 0 0,-40 0 16,0 0 0,-42 0-16,1 0 0,0-82 31,-82 0-31</inkml:trace>
  <inkml:trace contextRef="#ctx0" brushRef="#br0" timeOffset="221327.7136">29453 11862 0,'-41'0'16,"0"0"15,82 0 141,0 0-156,82 0-1,-82 0-15,81 0 0,-40 0 16,0 0-16,0 0 16,40 0-16,1 0 15,0 0-15,41 0 16,-1 0 0,1 0-16,40 82 0,-81-82 15,0 0-15,-41 0 16,122 0-1,-81 0-15,-41 0 16,-1 0-16,1 0 16,0 0-16,123 0 15,-124 0-15,1 0 16,-41 0-16,41 0 16,-41 0-16,0 0 15,0 0-15,122 0 16,-81 0-1,41 0-15,-41 0 16,-1 0-16,1 0 16,-41 0-16,41 0 15,-41 0 1,41 0-16,-41 0 0,40 0 16,1-82-16,0 82 15,0 0-15,41 0 16,-1 0-16,42 0 15,41 0-15,-42 0 16,-40 0-16,-41 0 0,-1 0 16,1 0-16,0 0 15,0 0-15,-41-41 16,0 41-16,41 0 16,-42-81-16,1 81 15,0 0-15,205-41 16,-124 41-1,-40 0-15,0 0 16,0 0 0,-41 0-16,41 0 31,-41 0 0,-1 0 16,-40-82 0,0 0-31</inkml:trace>
  <inkml:trace contextRef="#ctx0" brushRef="#br0" timeOffset="284944.4302">43729 6913 0,'-40'0'78,"-83"0"-63,82 82-15,-41 0 16,0-42 0,-40 42-16,81-82 0,41 41 15,41-41 16,40 0-15,83 0 0,-123 0-16,41 0 15,-82 82 17,0-41-32,0 41 15,-41-41-15,0-1 16,-41 42-16,41-41 15,-41-41-15,82 82 16,-41-82-16,82 0 47,82 0-47,-82 0 31,-41 41-31,41 41 0,-41 40 16,0-40-16,82 41 15,-82 0 1,0-82-16,0 40 16,41-81-1,0 0-15,40 0 16,42-81-16,41-42 16</inkml:trace>
  <inkml:trace contextRef="#ctx0" brushRef="#br0" timeOffset="303744.9953">44834 7404 0,'-41'-82'0,"41"123"47,0 0-47,0 41 15,0-1-15,0 1 16,0 41-16,0 41 16,0-83-1,41 42-15,-41-82 16,0 41-16</inkml:trace>
  <inkml:trace contextRef="#ctx0" brushRef="#br0" timeOffset="304017.2788">45407 7976 0,'0'0'0,"0"-40"16,0-1-1,0 82 32,0 40-47,0 42 0,0 41 16,0-83-16,0 1 15,0-41-15</inkml:trace>
  <inkml:trace contextRef="#ctx0" brushRef="#br0" timeOffset="304367.0964">46184 7567 0,'-41'-41'16,"41"123"31,0 0-47,0 0 16,0 0-16,0 0 15,0 122 1,0-163-16,0 0 15</inkml:trace>
  <inkml:trace contextRef="#ctx0" brushRef="#br0" timeOffset="304611.4813">46511 7404 0,'0'-41'15,"82"41"17,0 82-17,-41 81 1,-41-81-16,0 0 0,0 0 16,0 40-16,-82-40 15,41 0-15,-82 0 16,41-41-16</inkml:trace>
  <inkml:trace contextRef="#ctx0" brushRef="#br0" timeOffset="305001.4234">44384 7281 0,'-82'-82'0,"41"82"47,41 123-47,-82 81 16,82-40-16,0 0 16,0-42-16,82-40 15,-82 0-15,123 41 16,-82-82-16,82-41 15,-42 81-15,42-81 16</inkml:trace>
  <inkml:trace contextRef="#ctx0" brushRef="#br0" timeOffset="305480.0329">47247 7854 0,'0'82'31,"0"-1"-15,0 1-16,0 0 16,0 0-16,0 0 15,0-1-15,0 1 16</inkml:trace>
  <inkml:trace contextRef="#ctx0" brushRef="#br0" timeOffset="305795.5465">47861 7363 0,'0'0'0,"0"-41"0,0 0 16,-41 123 31,41 41-47,0-1 15,0 1-15,0 82 16,0-83-1,82-81-15,-41 0 16,0-41-16,-41 82 16,82-82-16,-1 0 15</inkml:trace>
  <inkml:trace contextRef="#ctx0" brushRef="#br0" timeOffset="306014.0696">48393 7608 0,'0'-82'0,"0"42"16,0 121 31,0 1-47,0 41 15,0-41-15,0 0 16,0-1-16,0-40 15,0 41-15,41-82 16</inkml:trace>
  <inkml:trace contextRef="#ctx0" brushRef="#br0" timeOffset="306254.3396">48720 7895 0,'0'81'63,"0"1"-48,0 0 1,0-41-1,41-41 1</inkml:trace>
  <inkml:trace contextRef="#ctx0" brushRef="#br0" timeOffset="307178.6853">50643 7936 0,'-41'0'31,"82"0"0,41-41-31,81 41 0,83-82 16,81 82-1,0-82-15,287 0 16</inkml:trace>
  <inkml:trace contextRef="#ctx0" brushRef="#br0" timeOffset="307363.0815">53056 7649 0,'0'-41'0,"41"0"31,0 41-15,164 0 0,-83 0-16,-40-81 0,0 81 15,0 0 1,-41 0-16,81-41 0</inkml:trace>
  <inkml:trace contextRef="#ctx0" brushRef="#br0" timeOffset="307522.6114">54611 7322 0,'0'-41'15</inkml:trace>
  <inkml:trace contextRef="#ctx0" brushRef="#br0" timeOffset="307778.9212">54570 6954 0,'0'-41'16,"123"41"15,-123 82-31,81 0 16,-81 40-16,0 1 15,0 0-15,-41 40 0,1 1 16,-83-41-16,-41 81 15,-40-40-15,40-1 16,0-81-16,1 0 16,40-82-16</inkml:trace>
  <inkml:trace contextRef="#ctx0" brushRef="#br0" timeOffset="315910.5682">40457 941 0,'0'-41'15,"0"-41"1,0 123 47,0 41-48,0 0-15,0-41 16,82 40-16,-82 42 15,0-82-15,0 41 16,0-41-16</inkml:trace>
  <inkml:trace contextRef="#ctx0" brushRef="#br0" timeOffset="316173.1868">40089 1800 0,'41'0'31,"40"0"-16,1 0-15,0 0 16,82-82 0,-42 82-16,-81 0 15,41 0 1</inkml:trace>
  <inkml:trace contextRef="#ctx0" brushRef="#br0" timeOffset="316464.4796">40211 2168 0,'0'123'63,"0"-82"-63,0 40 15,0 1-15,0-41 0,41 41 16,-41-41 0,0 0-16,0 41 15</inkml:trace>
  <inkml:trace contextRef="#ctx0" brushRef="#br0" timeOffset="316937.1899">40539 2291 0,'0'0'0,"0"-82"0,-41 82 31,0 0-16,41 41-15,0 41 16,0-42-16,0 1 16,0 41-16,41-82 15,0 0-15,41 82 16,-1-82-16,-40 0 16,0 41-1,-41 41 1,-41-82-16,0 122 15,0-122-15,-40 41 16,40-41-16,0 0 16,-41 0-1,82-41-15,0 1 16,41-42-16,0 41 0,41-41 16,-41 0-1,-41 41-15,0-41 16,0 1-1,-41 81-15,-41 0 16,0 0-16,41 0 16,-41 0-1,-40 0 1,81 0-16</inkml:trace>
  <inkml:trace contextRef="#ctx0" brushRef="#br0" timeOffset="319186.8815">46061 3436 0,'0'0'0,"0"-41"15,82-41 1,-82 41-1,0 0 1,0-40 15,-41 81-31,-41 0 16,0 0-16,1-41 16,-42 41-16,0 0 15,0 0-15,1 0 16,-1 0-16,-41 0 15,42 0 1,-42 0-16,0 0 0,1 0 16,40 0-16,0 0 15,-81 0 1,122 0-16,-41 0 0,41 0 16,-40 0-1,-1 82-15,-82-82 16,124 81-16,-1-81 15,41 0-15,41 41 16,-123-41-16,82 0 16,-40 82-16,-1-82 15,41 82-15,0-82 16,41 41-16,-123-41 16,123 41-16,-41-41 15,41 41-15,-41-41 16,-40 81-1,-1-81 1,41 41-16,-164 41 31,164-82-31,-40 41 0,-1-41 16,41 0-16,-41 82 16,41-82-1,-41 41 1,82 0 15,-41-41-31,41 81 16,-41 1-1,41 0 1,-81 0-16,81 0 16,0 0-1,0-1 1,41 1-1,81 41 1,-81-123-16,41 82 16,-41-82-1,41 0-15,0 41 0,40-41 16,1 0-16,41 0 16,163 0-1,-163 0-15,-1 0 16,-40 0-16,0 0 15,-1 0-15,1 0 0,0 0 16,122-82 0,-122 82-16,41-41 15,-1 41-15,1-82 16,-41 82-16,-42-82 16,42 82-16,-41-41 15,0-40 1,-41 81-16,-1 0 15,42-41-15,-41 41 16,0-41 0,41 41-16,-41-82 0,41 41 15,-1-41 1,-81 41-16,41-41 31,-41 1-31,-41 81 47,-40 0-31,40 0-16,-41-41 15,-41 41-15,-40-82 16,-42 0-16,-40 41 16</inkml:trace>
  <inkml:trace contextRef="#ctx0" brushRef="#br0" timeOffset="319900.5027">40252 695 0,'-41'-41'0,"1"41"15,-42 0 1,-41 0 0,82 0-16</inkml:trace>
  <inkml:trace contextRef="#ctx0" brushRef="#br0" timeOffset="321866.2362">36284 736 0,'0'-41'31,"123"0"1,-82 41-32,0 0 15,0 0 1</inkml:trace>
  <inkml:trace contextRef="#ctx0" brushRef="#br0" timeOffset="322218.3322">36284 695 0,'-81'0'15,"81"82"48,0 0-63,0 0 15,0 0-15,0 40 16,0 1-16,41 41 16,-41 81-16,0 1 15,0 40-15,0 0 0,0-81 16,0 122-1,0-204-15,81-1 16,-81-81-16,0 0 16,41-41-16,-41 82 15,41-82-15,82 0 16,0 0 0,40 0-16,-40 0 15,41-82-15,-42 0 16</inkml:trace>
  <inkml:trace contextRef="#ctx0" brushRef="#br0" timeOffset="322885.2931">42993 491 0,'0'0'0,"0"-82"15,41 82-15,41 0 16,0-41-16,-1 41 16,1 0-16,0 0 15,-41 0-15,-41 123 32,0-41-17,0-1-15,0 42 16,0 0-16,41 41 15,-41-42 1,82 1-16,-82 0 0,82-1 16,-82 1-16,40 0 15,-40 0-15,82 40 16,-82-40-16,0 0 16,0-42-16,0-40 0,0 0 15,-41 41-15,0-41 16,-40-41-16,-1 82 15,-205-82 1,83-82-16</inkml:trace>
  <inkml:trace contextRef="#ctx0" brushRef="#br0" timeOffset="323418.8686">34648 1513 0,'0'0'0,"0"-40"16,0-1 15,0 82 1,0 40-32,0 1 15,0 0-15,82 41 16,-82-41-16,0-1 15,41-40-15,-41 41 16,0 0 0</inkml:trace>
  <inkml:trace contextRef="#ctx0" brushRef="#br0" timeOffset="323657.2531">34485 2332 0,'40'0'31,"1"0"-31,41 0 16,41-41-16,0 41 15,40-41-15,-40 41 16,-41 0-16,-41-82 16</inkml:trace>
  <inkml:trace contextRef="#ctx0" brushRef="#br0" timeOffset="324025.5076">34975 2659 0,'0'-41'31,"41"41"-15,41 0-1,-82 82 1,0-41-16,0 40 16,0 1-16,0 0 15,-82-41-15,0 41 16,82 0 0,-40-82-16,121 0 31,1-41-16,82 41-15,572-246 32,-449 124-32,-42-1 0</inkml:trace>
</inkml:ink>
</file>

<file path=ppt/ink/ink13.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8-11T04:38:35.139"/>
    </inkml:context>
    <inkml:brush xml:id="br0">
      <inkml:brushProperty name="width" value="0.05292" units="cm"/>
      <inkml:brushProperty name="height" value="0.05292" units="cm"/>
      <inkml:brushProperty name="color" value="#FF0000"/>
    </inkml:brush>
  </inkml:definitions>
  <inkml:trace contextRef="#ctx0" brushRef="#br0">35957 5563 0,'0'-123'16,"-41"123"-16,41-81 15,0 40-15,82-82 16,-41 123 0,41 0-16,-41 0 15,0 41-15,-41 0 16,81 41-16,-81-1 16,0 42-1,-40-41-15,-1 81 0,-41-40 16,41-41-16,-41 0 15,41 41 1,41-83-16,41-121 31,41-1-31,82 0 0,-83 82 16,83-123 0,-82 123-16,-41-82 15,0 82-15,40-122 16,-40 81-16</inkml:trace>
  <inkml:trace contextRef="#ctx0" brushRef="#br0" timeOffset="383.5668">36857 5277 0,'0'0'0,"0"-41"16,0-41-16,-41 41 16,41 0-1,-41 41 1,41 123-1,0 0-15,-82 40 16,82 1-16,0 40 16,0-122-16,41-41 15,0 41 1,0-82-16,41 0 16,-41 0-16,0 0 15,-41-41-15,123-41 16,-123 0-16,0 1 15,0-42-15,-82-82 16,41 124 0,0 81-16,-41 0 0,0 0 15,82 40 1,0 42-16,82-41 31,-41 41-31,41-82 0,81 0 16,42 82-16,0-82 15,-42 122-15</inkml:trace>
  <inkml:trace contextRef="#ctx0" brushRef="#br0" timeOffset="571.0191">37921 5890 0,'0'-41'0,"0"123"47,0 0-47,0 41 16,0-1-16,0 1 15,-41-41-15,41-41 16,82-41 0</inkml:trace>
  <inkml:trace contextRef="#ctx0" brushRef="#br0" timeOffset="1478.9177">41930 4704 0,'0'0'15,"0"-41"-15,0 0 0,0 0 16,0-40-16,-41 81 31,-82 81-15,82 42-16,41 0 15,-123-1-15,123-40 16,41 41 0,82-123-16,-41 82 15,0-82-15,-42 82 16,-40-1 0,0-40-16,0 0 0,0 41 15,-81-82-15,-1 82 16,-41-82-16,82 82 15,0-82-15,-41 0 16,82-82 0,0 41-16,41 0 15,82-82-15,82 1 16,-83 40-16,1 0 16,-82-41-1,-41 41-15,0 1 0,0-1 16,0 0-16,-41 0 15,-123 41 1,124 41-16,-42 0 0,0 82 16,82 41-1,0 0-15,0-83 16,123 1 0,-1 41-16,1-82 15,-41 41-15,41-41 16</inkml:trace>
  <inkml:trace contextRef="#ctx0" brushRef="#br0" timeOffset="1853.1955">42584 4949 0,'0'0'0,"0"-81"16,-82 162 31,82 1-47,0 0 0,0 82 31,0-82-31,41-1 0,82-40 16,0-41-1,-82 0 1,40 0-16,-40 0 16,-41-122-16,0 40 15,0-41-15,0-41 16,-82-40-16,-40 40 15,40 164 1,41 0 0,41 41-16,0 82 15,0-41 1,41-1-16,0-40 0,82-41 16,-1 0-16,1 82 15,41-82 1,-42 0-16</inkml:trace>
  <inkml:trace contextRef="#ctx0" brushRef="#br0" timeOffset="2080.0483">44179 5113 0,'0'0'0,"0"-41"31,0 82 0,-40 82-31,40-41 16,0-1-16,0-40 16,0 0-16,0 41 31,40-164-15</inkml:trace>
  <inkml:trace contextRef="#ctx0" brushRef="#br0" timeOffset="2761.7536">45407 4868 0,'0'0'0,"0"-82"0,0 41 15,0 0-15,0-41 16,0 41-16,0 0 16,0 1-16,-41-42 15,-41 82 1,0 41-1,41 81-15,-41 42 16,82-82 0,0-41-16,0 40 0,41-40 15,0-41 1,41 0 0,0-41-1,-82 1 1,82-83-16,-82 41 15,41 41-15,-41 123 47,0 0-47,0 40 16,0 1-16,0 0 16,0-41-16,0 81 15,163-163 16,-40-41-31,-41-81 16</inkml:trace>
  <inkml:trace contextRef="#ctx0" brushRef="#br0" timeOffset="3097.0683">46184 4704 0,'0'0'0,"0"-123"15,-82 246 16,82-41-15,0 0-16,0-1 0,0-40 16,0 41-1,41-82-15,82 82 16,-82-82-16,40 0 16,-40 0-16,0-82 15,41 41-15,-82-41 16,0-40-16,0-42 15,0 1-15,-41 40 16,-41 123-16,41 0 16,-40 0-16,-1 41 15,82 41-15,-82-1 16,82 1-16,0 0 0,41-82 16,41 82-1,40-82-15,1 0 0</inkml:trace>
  <inkml:trace contextRef="#ctx0" brushRef="#br0" timeOffset="3371.6416">47452 4827 0,'0'0'0,"0"-41"16,0 123 31,0-41-47,0 81 15,0-40 1,0 0-16,0-41 0,0 41 16,0-1-16,41-81 15,82 0 16</inkml:trace>
  <inkml:trace contextRef="#ctx0" brushRef="#br0" timeOffset="3667.64">48311 4663 0,'0'0'0,"0"-82"0,0 1 15,0-1 1,0 123 15,0 40-31,0 165 32,0-123-32,0-42 0,0 1 15,0 0-15,0-41 16,0 41-1,41-82-15,123-41 32,-124-82-32</inkml:trace>
  <inkml:trace contextRef="#ctx0" brushRef="#br0" timeOffset="4418.3538">48966 4704 0,'0'0'0,"0"-41"16,0 82 46,0 41-62,0 0 16,0-41-16,0-1 15,40 42 1,-40 0-16,123-82 16,-82 0-16,41 0 15,-41 0-15,0 0 16,-41-82 0,0 0-16,0 1 15,0-1-15,0 41 16,-41 41-16,-164-82 15,123 82 1,42 0 0,80 0-1,83 0 1,164-41 0,-165 41-16,-40-82 0,0 82 15,41 0-15,-42 0 16,-81 41-1,0 41 1,0 0 0,0-41-16,0 41 15,0-41 1,82-41 0,-41 0-16,0 0 15,164 0 1,-165-41-16,42 0 15,-41-41-15,41 0 16,-82 41-16,41-81 16,-41 81-1,-123 41 1,41 0-16,1 0 16,-42 0-16,0 81 15,-41 42 1,164-82-16,82-41 31,-41 0-15,41 0-16,-41 0 15</inkml:trace>
  <inkml:trace contextRef="#ctx0" brushRef="#br0" timeOffset="10916.4172">51093 4909 0,'0'81'47,"0"1"-47,0 41 16,0-41-16,0 0 15,0-1-15,0 1 16,122-82 15</inkml:trace>
  <inkml:trace contextRef="#ctx0" brushRef="#br0" timeOffset="11213.2343">51829 4500 0,'0'0'0,"0"-41"16,-41 122 30,41 1-30,0 0-16,0 0 16,0 0-16,0 40 15,0-40-15,0-41 0,0 0 16</inkml:trace>
  <inkml:trace contextRef="#ctx0" brushRef="#br0" timeOffset="11978.7208">52115 4663 0,'0'0'0,"-41"-82"16,41 41-1,0 123 32,-40 0-47,40 0 16,0 0-16,0-1 16,0 1-16,0-41 15,81 41 1,1-82-1,-41 0-15,0 0 16,-41-123 0,0 41-16,0 1 15,0-42-15,0 82 16,-123-41-16,41 82 16,42-41-1,-1 41-15,-41 0 16,164 0 15,81-81-31,1 81 16,-41 0-16,-42 0 15,-40 0-15,41 40 16,-82 1 0,82 41-16,-82 0 15,0-41-15,0 0 16,0 0-16,0 81 15,41-81 1,0-41 0,82 0-1,-42 0 1,-40-41-16,0 41 16,-41-81-16,82-1 15,-82 0 1,0 0-1,-41 41 1,-41 41-16,41 0 31,0 0-31,41 82 63</inkml:trace>
  <inkml:trace contextRef="#ctx0" brushRef="#br0" timeOffset="14184.1469">53343 4336 0,'0'-82'31,"0"123"32,0 41-47,0 0-16,0-1 0,0-40 15,0 82 1,122-41-1,-40-82-15,0 0 16,-41 0-16,0 0 16,41 0-16,-42-82 15,-40 41 1,82 0-16,-82-41 0,0-40 16,-82 40-16,42 41 15,-83 41 1,41 0-16,0 41 15,82 0 1,-41 41-16,41-41 0,0 40 31</inkml:trace>
  <inkml:trace contextRef="#ctx0" brushRef="#br0" timeOffset="14702.2739">52770 4622 0,'-82'0'0,"123"0"78,0 0-62,0-41-16,41 41 16,-41 0-16,40 0 15,-40 0-15,41 0 16,-82 41 0,0 0-16</inkml:trace>
  <inkml:trace contextRef="#ctx0" brushRef="#br0" timeOffset="21917.5379">45611 6136 0,'-41'0'141,"0"-82"203,0 82-344,41-82 15</inkml:trace>
  <inkml:trace contextRef="#ctx0" brushRef="#br0" timeOffset="25653.4125">44507 7158 0,'0'-41'16,"0"82"46,0 0-62,82 82 16,-82-41-16,0 40 16,0 83-1,0-164-15,0 0 16,0 0-16,40 41 15,-40-123 17,0-41-32</inkml:trace>
  <inkml:trace contextRef="#ctx0" brushRef="#br0" timeOffset="26121.8031">45120 7281 0,'0'-82'0,"41"82"16,-41-41-16,82 41 15,0 0-15,0 0 16,-41 0-16,-1 0 16,42 82-16,-82-41 15,0 0-15,0 163 16,-82-122 0,42-41-16,-42 82 15,0-123 1,123 41 31,0-41-32,41 0 1,-1 0-16,-40 0 16,0 0-16,41 0 15,-82-41 1,123 41-16</inkml:trace>
  <inkml:trace contextRef="#ctx0" brushRef="#br0" timeOffset="26870.7561">46143 7363 0,'0'0'0,"0"-82"15,0 123 32,0 0-31,0 163 15,0-81-31,0-82 0,0 41 16,82-82-1,41 0 1,-83 0-1,-40-41 1,41 0-16,-41-82 0,0 41 16,0 1-1,-41 81-15,41-82 16,-81 82-16,40 0 16,-41 0-16,0 0 15,82-82 16,41 82-15,82 0 0,-41 0-1,-1 0 1,1 0 0,-82 41-16,123-41 15,-123 82-15,41-82 0,-41 82 16,0-1-1,0-40 1,41-41 0,40 0 15,1 0-31,-41-41 16,0 0-16,41 41 15,-82-81-15,82-42 16,-82 41-1,-82 0 1,0 82 0,0 0-16,41 0 0,0 0 31,-40 0-31,122 0 31,81 0-15,-81 0-16</inkml:trace>
  <inkml:trace contextRef="#ctx0" brushRef="#br0" timeOffset="28620.3179">51788 5686 0,'-41'0'62,"41"41"1,-82-41 46,41 0-93,-40-41-16</inkml:trace>
  <inkml:trace contextRef="#ctx0" brushRef="#br0" timeOffset="30484.3816">44629 8795 0,'-40'0'32,"40"81"15,163-81-32,-40 0 1,40 0-16,83-41 15,81 41-15,41-163 16,82 81-16,0 0 16,368-41-1,-409 123-15,-81-81 16,-42 81-16,-81 0 0,-83-82 16,-40 82-1,0 0-15,-164-82 125,41 0-109</inkml:trace>
  <inkml:trace contextRef="#ctx0" brushRef="#br0" timeOffset="32897.5423">46634 9490 0,'0'0'0,"-82"-41"0,41 41 31,123-82 1,0 82-32,-41 0 15,81-41 1,-81 41-16,0 0 15,0 0 1</inkml:trace>
  <inkml:trace contextRef="#ctx0" brushRef="#br0" timeOffset="33254.7105">46593 9408 0,'0'0'0,"-82"0"15,41 41 1,0 0 0,41 82-1,0-82 1,41-41 15,0 0-15,41 0-16,-41-41 15,0 41-15,41 0 16,-1 0 0,-40 0-1,-41 41-15,0-1 16,0 1 0,-82 41-1,42-82-15,-1 41 16,-41-41-16,0 0 15</inkml:trace>
  <inkml:trace contextRef="#ctx0" brushRef="#br0" timeOffset="35643.3366">51870 8345 0,'0'0'0,"-82"0"15,123 0 32,82 0-31,-1 0-16,-40 0 15,41 0 1</inkml:trace>
  <inkml:trace contextRef="#ctx0" brushRef="#br0" timeOffset="35808.9746">51788 8713 0,'0'0'0,"82"0"31,-41 0-15,163 0-1,-122 0-15,41-82 0,-82 82 16</inkml:trace>
  <inkml:trace contextRef="#ctx0" brushRef="#br0" timeOffset="36467.6128">52974 8181 0,'-40'0'0,"40"-82"16,0 41 0,40 41-16,42-41 15,-41 41-15,0 0 16,0 0-16,82 0 15,-82 41 1,-41 82 0,0-41-16,0 0 0,-41 40 15,-41-40-15,41 41 16,-41-82-16,41 0 16,41 40-1,82-81 32,0 0-47,41 0 16,-42 0-16,-40 0 15,41 0-15,-41 0 16,82-40 0,-82 40-1,0 0 79,-41-41-63</inkml:trace>
  <inkml:trace contextRef="#ctx0" brushRef="#br0" timeOffset="38339.7423">54365 8181 0,'0'-123'0,"0"82"31,0 0-31,-82 41 16,82 82 31,-40 0-47,40 41 15,0 40 1,0-81-16,0 0 15,81-82 1,-40 0 0,41-82-1,-82 41 1,0 0-16,82-40 16,-82-1-16,0 41 0,0 123 46,0 40-46,0 42 0,0 0 16,0-42-16,0 1 16,0-41-1,0-41-15,82-41 16,0 0 0</inkml:trace>
  <inkml:trace contextRef="#ctx0" brushRef="#br0" timeOffset="38635.9432">54979 8426 0,'0'0'15,"0"-81"-15,0 121 16,-82 42 0,82-41-16,0 41 15,0-41-15,0 0 16,0 0-1,123-41-15,-82 0 16,40 0-16,-40 0 16,-41-41-1,0-41-15,0-41 16,-41 1-16,1-1 16,-42 41-16,41 82 15,0 0-15,-41 41 0,41 82 16,-41 40-1,82-81-15,0-41 16</inkml:trace>
  <inkml:trace contextRef="#ctx0" brushRef="#br0" timeOffset="38928.0383">53424 9735 0,'0'0'16,"164"0"15,122-41-16,42 41-15,-1-81 16,0 81-16,287 0 16,-451 0-1,-81 0-15,-82-82 16</inkml:trace>
  <inkml:trace contextRef="#ctx0" brushRef="#br0" timeOffset="42129.4537">55470 8304 0,'0'-41'15,"0"-41"1,0 41 0,-41 0-1,41-41 1,-82 41-1,82-40 1,-41 81 0,41-82-16,-41 82 15,41-82-15,-41 82 16,41-41-16,-122 41 16,122-41-16,-82 41 0,0-82 15,0 82 1,82-41-1,-82 41-15,1 0 16,81-40 0,-123 40-16,82-82 15,-41 82 1,41 0 0,-41-41-16,41 41 15,-40 0 1,81-41-16,-82 41 0,0 0 31,-41 0-31,41 0 31,1 0-31,-1 0 16,0 0 0,0 0-1,0 0 1,41 0-1,1 0 1,-42 0 0,0 0-1,41 0-15,-82 82 16,42-82 0,40 41-16,0-41 15,41 41 1,-82-41-1,82 81-15,-41 1 16,41-41 0,-82 41-16,82-41 15,-41 0-15,41 41 16,0-42-16,-82 1 16,82 41-1,0 0 1,0 41-1,-40-82-15,40 81 16,0-81 0,0 123-1,0-41 1,0-83-16,0 42 16,0-41-16,0 0 15,0 41-15,81 0 16,-81-1-1,41-40-15,-41 0 16,82 41-16,-82-41 16,82 82-1,0-82-15,-82 40 16,82-81-16,-82 82 0,122-82 16,-81 41-1,0-41-15,41 82 0,0-82 16,-1 41-16,1-41 15,82 0 1,-123 82-16,0-82 16,41 0-16,-42 0 15,1 0-15,41 0 16,0-41-16,82 41 16,-123-41-1,40 41-15,-40 0 16,0-82-16,41 82 15,0-41 1,-41 41-16,0 0 16,40-82-16,1 82 15,-82-41-15,82 41 16,0-40 0,-41 40-1,-41-82 1,41 82-16,40-41 15,-40 0 1,0-41 0,41 41-1,-41-41 1,-41 41 0,82 41-1,-82-40-15,0-42 16,0 0-1,0 41 1,41 0 62,-41-82-62,0 83-1</inkml:trace>
  <inkml:trace contextRef="#ctx0" brushRef="#br0" timeOffset="46647.1429">52156 5727 0,'-82'0'15,"1"81"1,203-121 46,-40 40-62,41-82 16,163 82 0,-81-82-16,-42 82 15,-40 0-15,-41 0 16,-41 0-16,0 0 15</inkml:trace>
  <inkml:trace contextRef="#ctx0" brushRef="#br0" timeOffset="46892.0905">52402 5808 0,'0'0'0,"-41"0"16,123 0 31,-1 0-31,1 0-16,82 0 15,-41 0-15,-82 0 16,-1 0-16,-40-40 15</inkml:trace>
  <inkml:trace contextRef="#ctx0" brushRef="#br0" timeOffset="48197.9238">52770 5686 0,'0'-41'15,"0"123"95,0-41-95,0-1 1,0 42 0,0 0-1,0 0 1,0-41-16,0 0 15,0 0-15,0 40 0,0-40 16,0 123 0,0-82-16,0 40 15,0-81-15,0 0 16,0 41 0,0-123 62,0-41-78,0 41 15,0-81 1,0 81-16,0 0 0,0 0 16,0-41-16,0 41 15,0-81 1,0 81-16,0 0 15,0-41 1,0 41 0,-41 41-1,41-82 1,-82 41 15,82 0 0,-41 41 48,-41 82-48,42 0-16,40 0 1,-41-82-16,41 82 16,0-123 31,0-41-32,41 82 1,-41-82-16,81 82 15,1-82-15,0 1 16,-41 81 0,-41-41-16,82 41 15,-41 0 1,0 0 0,-41 122-1,81-81-15,-81 0 16,41 82-1,-41-82 1,41-41-16,41 0 16,0-82 15</inkml:trace>
  <inkml:trace contextRef="#ctx0" brushRef="#br0" timeOffset="74043.0019">46961 4090 0,'0'-81'16,"0"40"0,0 0-1,-82 41-15,82-82 16,-41 82-16,41-41 16,-81 41-16,81-41 15,-123 41-15,41-82 16,41 82-16,0 0 15,-41-40-15,1 40 16,-1 0-16,0 0 0,41 0 16,-41 0-16,0 0 15,1 0-15,40 0 16,0 0-16,-82 0 31,82 0-31,-41 40 0,-40-40 16,40 41-16,0-41 15,-82 164 1,123-123-16,-40 41 16,40-41-16,0-1 15,41 83-15,-123-41 16,123 0-16,-41 81 16,41-40-1,-82 0-15,82-41 16,0-1-16,0 1 0,0 0 15,0 0-15,0 0 16,0 40-16,0-40 16,82 0-16,-41 0 15,41 0-15,-41-1 16,41-40-16,-1 41 16,42-82-1,-41 82-15,0-82 0,41 0 16,-1 0-16,-40 0 15,0 0-15,0 0 16,40 0 0,-81 0-16,41 0 0,-41 0 15,0-82-15,41 82 16,-41-123-16,41 83 16,40-83-1,-122 82-15,82-41 16,-82 0-16,82 1 15,-82-42-15,82 0 16,-82-41-16,0-204 16,0 205-1,-82-42-15,0 82 16,41 1-16,-41-1 16,1 0-16,-1 82 0,0-40 31,41 81-16,41-41-15,-82 41 16,82-82-16,-41 0 16</inkml:trace>
  <inkml:trace contextRef="#ctx0" brushRef="#br0" timeOffset="75009.5161">45488 2700 0,'0'0'0,"0"-82"0,0 41 16,-81 41-1,81-41 1,0 82 31,0 41-47,0 41 15,0 40-15,41 1 16,-41-42-16,0 1 16,81 0-16,-81-41 15,0 40 1,0-40-1,0-164 17,-41 1-32,41-42 15,0 0-15,0 0 16,0 1-16,0-42 16,0 82-16,0 41 15,0 1-15,0-42 16,0 41-16,0-41 15,0 41 1,-40 41 0,-1 0-1,-41 0 1,0 0 0,82 123-16,-41-82 15,41 41 1,0-42-16,-41-40 0,41 41 15,0-82 32,0 1-47,41-42 16,-41 41-16,0 0 16,82-41-16,-82 41 15,41-41-15,41 41 16,-41 41-1,-1 0 1,42 0-16,-41 0 0,41 123 31,0-82-31,-82 41 16,41 0 0,-41-123 30,0-41-30</inkml:trace>
  <inkml:trace contextRef="#ctx0" brushRef="#br0" timeOffset="75565.854">45325 1759 0,'0'0'0,"0"-82"0,-82 41 15,41 41 17,41-82-17,-41 82 1,-41 0-1,41 0 1,1 41 0,40 82-1,0-82 1,40-41 15,42-41-15,-41-41-1,-41 41 1,41 41 0,-41-41-1,0 123 17,0 0-32,82 0 15,-82 0-15,0-41 16,0 81-16,0-81 15,0 0-15,0 41 16,82-82 0,0-82 15,-82 0-31</inkml:trace>
  <inkml:trace contextRef="#ctx0" brushRef="#br0" timeOffset="75916.9236">45611 1759 0,'0'-41'16,"-41"82"31,41 0-47,0 41 15,41-1 1,0-81-1,0 0 1,0 0 0,-41-40-1,0-42 1,0 0-16,0 0 16,0 0-1,-41 82-15,-41 0 16,41 0-16,-41 41 15,82 0-15,-40-41 16,40 41 0</inkml:trace>
  <inkml:trace contextRef="#ctx0" brushRef="#br0" timeOffset="125790.7549">39312 13171 0,'0'-81'0,"0"-1"16,-41 82-16,41-82 15,0 41-15,81-82 16,-40 123 0,82-41-16,-82 41 15,0 0-15,41 0 16,-82 41-16,41 82 15,-41 0 1,-41-1-16,0 42 0,-82 41 0,0-1 16,1-81-1,81-41-15,-41-1 16,164-81 15,0-81-15,-1 81-16,1-82 15,82 41-15,-82-41 16,-1 41-16,1-41 16,41 82-16,-82-81 15</inkml:trace>
  <inkml:trace contextRef="#ctx0" brushRef="#br0" timeOffset="126189.0096">40171 13294 0,'0'0'0,"0"-82"16,0 41-16,0-40 15,-82 121 32,82 1-31,0 41-16,-41 0 16,41 41-16,0-1 15,0 1-15,0-82 16,123 41-1,-83-82-15,1 0 16,0 0-16,41 0 16,-41-82-16,41 0 15,-41 0-15,-41-40 16,0-42-16,-41 41 16,0-40-16,-41 40 15,41 82-15,-41 41 31,82 82-15,0 0-16,0 0 16,41-42-16,0 42 15,205-41 1,-83 82-16</inkml:trace>
  <inkml:trace contextRef="#ctx0" brushRef="#br0" timeOffset="126406.8098">41275 13376 0,'0'82'62,"0"-41"-62,0-1 16,0 42-16,0 41 15,0-82 1,0 0-16</inkml:trace>
  <inkml:trace contextRef="#ctx0" brushRef="#br0" timeOffset="126722.4111">41439 13008 0,'-82'0'0,"82"-41"15</inkml:trace>
  <inkml:trace contextRef="#ctx0" brushRef="#br0" timeOffset="127659.0975">42339 12762 0,'0'-82'15,"0"42"-15,41 40 16,40 0-16,42 0 15,-82 0-15,-41 81 32,0-40-32,0 0 15,-41 82-15,-41-41 16,41-41 0,-40 40-16,121-121 46,42 40-46,-41 0 16,0 0-16,41 0 16,-41 40-16,-41 1 0,41 41 15,-41-41-15,0 0 16,0 41-16,-41-41 16,-82 0-16,41 40 15,0-81-15,1 82 16,-1-82-16,41 0 15,41-82 1,0 1-16,41-1 16,41 0-16</inkml:trace>
  <inkml:trace contextRef="#ctx0" brushRef="#br0" timeOffset="128071.9876">43034 12844 0,'0'0'0,"0"-82"16,-41 82 15,41 41-15,0 41-16,-41 82 15,41-83 1,0 1-16,0 0 15,0-41-15,0 0 16,82-41 0,0 0-1,0 0-15,-82-41 0,81 0 16,-81-41-16,0 0 16,0-204-1,0 204-15,-40 41 16,-42 41-16,41 0 15,0 0-15,-41 0 16,82 82 15,41-82-15,41 41-16,41-41 0</inkml:trace>
  <inkml:trace contextRef="#ctx0" brushRef="#br0" timeOffset="128679.1599">43934 13458 0,'0'-41'0,"0"82"47,-41 40-31,41 1-16,0 205 31,0-246-31,41-41 0,-41 40 16,41-40-1,0 0-15,41 0 0</inkml:trace>
  <inkml:trace contextRef="#ctx0" brushRef="#br0" timeOffset="129160.4814">44793 12721 0,'0'0'0,"0"-81"16,82 81-1,0 0 1,-41 0-16,-41 81 31,0 1-15,-41-82-16,0 123 16,-41-123-16,41 41 15,41 0 16,82-41-31,0 0 16,40 0-16,1 0 16,-41 0-16,0 82 0,-82-42 31,0 1-15,-82-41-16,41 82 15,0-82-15,-82 41 16,82-41-16,-40 0 15,162-41 17</inkml:trace>
  <inkml:trace contextRef="#ctx0" brushRef="#br0" timeOffset="129541.6714">45652 12680 0,'0'0'0,"0"-40"0,0 80 63,0 42-63,0 41 15,0 0-15,0-41 16,0-42-1,41 1-15,82-41 16,-82 0-16,40 0 0,-40 0 16,0 0-16,-41-41 15,82 1 1,-82-42-16,0-41 0,-41 0 16,-41 1-16,41 122 15,-81-41 1,40 41-16,41 81 15,41-40-15,0 41 16,41-82 0,82 0-1</inkml:trace>
  <inkml:trace contextRef="#ctx0" brushRef="#br0" timeOffset="129979.2899">47616 12803 0,'-41'164'47,"41"-41"-32,0-1-15,-82 1 16,82-41-16,0 0 16,0-42-16,41-40 15</inkml:trace>
  <inkml:trace contextRef="#ctx0" brushRef="#br0" timeOffset="130426.0071">48434 12435 0,'0'0'0,"0"-82"15,0 164 32,0 0-31,0 41-16,0-83 16,0 1-16,0 41 15,82-82 1,-42 0-1,42 0-15,-82-82 16,41 82-16,-41-122 16,0 81-16,0-123 15,0 123 1,0 123 15,0 0-31,0 163 31,0-81-31,0 0 0,0-83 16,0-40-16,82-41 31</inkml:trace>
  <inkml:trace contextRef="#ctx0" brushRef="#br0" timeOffset="130801.5725">49170 12435 0,'0'0'0,"0"41"47,0 41-47,0 40 15,-41-40-15,41 82 31,82-82-31,-41-82 0,0 41 16,82-41-16,-42 0 16,-40-41-16,41-41 15,-82-123 1,0 83-16,0-1 16,0 0-16,-123 41 0,42 1 15,-1 81 1,41 0-16,-82 41 15,123 81-15,0-40 16,0 0 0,41-41-1,0-41-15</inkml:trace>
  <inkml:trace contextRef="#ctx0" brushRef="#br0" timeOffset="131246.0995">50029 12885 0,'0'82'47,"0"0"-47,0-1 16,0 1-16,0 0 16,0 41-16,0-41 15,41-82-15,-41 81 16,41-122-1</inkml:trace>
  <inkml:trace contextRef="#ctx0" brushRef="#br0" timeOffset="131485.2718">51297 12231 0,'0'0'0,"-41"0"0,41-82 16,123 41 15,-41 41-31,41 0 16,-1 0-16,-40 0 0,-82-41 15</inkml:trace>
  <inkml:trace contextRef="#ctx0" brushRef="#br0" timeOffset="131779.7568">51256 12149 0,'0'0'0,"0"41"16,0 81-1,0-81 1,82-41-1,0 82-15,0-82 16,40 82 0,-122 41-16,82-123 15,-82 40-15,0 1 16,-122 41 0,81-82-16,-41 0 15,41 0-15,-41 0 16,82 41-16,-82-41 15,123 0 17</inkml:trace>
  <inkml:trace contextRef="#ctx0" brushRef="#br0" timeOffset="132184.6678">52156 12190 0,'0'0'0,"0"-41"31,-41 41-31,0 0 16,41 82 0,0-42-16,0 42 15,0 0-15,0 0 16,0 0-16,0-41 15,82-41 1,41 0 0,-41 0-16,-41-164 15,-41 82 1,0-41-16,0 42 16,-41-1-16,0 82 15,-41-82-15,-82 82 31,124 0-31,-42 82 0,82 41 16,0-83-16,0 42 16,41-82-16,0 82 15,40-82-15</inkml:trace>
  <inkml:trace contextRef="#ctx0" brushRef="#br0" timeOffset="132461.5523">53261 12517 0,'0'82'47,"0"-1"-47,0 42 16,0-41-16,0 0 15,0 0-15,0-1 16,0-40 0</inkml:trace>
  <inkml:trace contextRef="#ctx0" brushRef="#br0" timeOffset="132926.934">54038 11944 0,'0'0'0,"0"-41"16,-41 41 15,41 41-15,-41 41-16,41 0 15,-82 41-15,82-1 16,0 1-16,41 41 15,-41-124-15,82 1 16,0 41 0,0-82-16,-41 0 0,0-82 15,-41 41 1,0-40-16,0-42 16,0 41-16,-41 82 15,-82 0 1,41 0-16,0 123 15,41 0-15,41-1 16,0-81 0,0 41-16,82-82 15</inkml:trace>
  <inkml:trace contextRef="#ctx0" brushRef="#br0" timeOffset="133321.6681">54529 12108 0,'0'0'15,"0"-41"-15,0 0 16,-82 82 15,82 0-15,0 41-16,0 40 15,0 42 1,0-123-16,41-41 0,-41 82 16,123-82-16,-1 0 15,-81 0 1,0-41 0,41-123-16,-82 41 15,0 1-15,0-1 16,0 41-16,-41 41 15,0 41-15,-41 0 16,1 0-16,-1 0 16,-41 82-16,41 82 15,82-123 1,-41 0-16,41 40 16</inkml:trace>
  <inkml:trace contextRef="#ctx0" brushRef="#br0" timeOffset="135892.544">45202 14317 0,'0'-123'16,"0"82"-16,-82 41 31,82-41-31,0 82 63,0 0-63,0 41 15,0 40 1,0-81 0,0 0-1,41-41 48,82 0-48,-82 0-15,204 0 32,1 0-32,40 0 0,41-122 15,1 122-15,-1 0 16,0-82-16,-41 82 16,164 0-1,-286-41-15,0 41 16,-42 0-16,1 0 15,0 0-15,81-82 16,-81 82-16,82 0 16,-124-82-16,1 82 15,0-41 1,0 41 0,-82-41-16,41 41 15,0-81 1,81 40-1,-81-41 1,0 41 0,-41 0-1,0-41 1,82 41 0,-82 0-1,0-40 1,-41 81 31,0 41-32,41 40 17,0 42-17,-82-123 1,41 0-1</inkml:trace>
  <inkml:trace contextRef="#ctx0" brushRef="#br0" timeOffset="137153.3605">48516 14562 0,'0'-82'0,"0"0"16,0 42 0,0 162 30,0 1-30,0 245 0,0-286-1,0 0-15,0-41 16,0 0-16,0 40 16,0-122 30,0-40-30,-82 40 0,41-41-1,-41 82 1,82-41-16,-41 41 16,41-41-1,0 82 32,0 0-31,41 41-16,0-41 15,0-41 1,41 81 0,-1-81-16,-40 0 15,41-40-15,41-1 16,-123-82-16,82 41 15,-41 0-15,81 1 16</inkml:trace>
  <inkml:trace contextRef="#ctx0" brushRef="#br0" timeOffset="141052.8063">47575 16730 0,'0'-82'16,"41"41"-16,0 41 15,40-81-15,-40 81 16,0 0-16,41 0 16,-41 40-16,-41 83 15,0-82 1,0 41-16,-82-41 16,41 0-16,-41-41 15,82 81 1,82-81 15,41-40-31,0 40 16,-1 40-1,-40 42-15,-82-41 16,0 0-16,0 41 16,-123-82-1,1 82 1,40-41-16,41-41 15,41-41 1,0-41 0,164-82-16</inkml:trace>
  <inkml:trace contextRef="#ctx0" brushRef="#br0" timeOffset="141213.3486">48720 16607 0,'0'0'15,"0"-41"-15,0 1 32,164 40-17,-42-82-15,1 82 16,-41 0 0</inkml:trace>
  <inkml:trace contextRef="#ctx0" brushRef="#br0" timeOffset="141461.4122">48925 16485 0,'0'0'0,"-82"41"16,82-1-1,0 42 1,82-82 0,-1 41-16,83 41 31,-82-41-31,-82 41 15,0-41 1,-82-41 0,41 40-16,-41-40 15,1 0-15,-1 0 16,41 0-16,0 0 16</inkml:trace>
  <inkml:trace contextRef="#ctx0" brushRef="#br0" timeOffset="142036.0343">49456 16403 0,'0'0'0,"-40"-82"16,40 41-16,-82 0 15,-41-41 1,82 41-16,-41 41 15,0-81-15,-81 81 0,-1 0 16,1 0-16,-1 0 16,0 0-1,1 0-15,-1 81 0,41-40 16,1 41-16,-1 0 16,41 41-16,-41-1 15,1 83-15,81-1 16,41-40-16,-82 0 15,82 81-15,0 41 16,82-204 0,0 41-16,81-82 15,-40-41-15,0 82 0,40-82 16,1 0 0,409-123-16,-287 0 15,0-40-15,1-42 16,-83-81-16,-40 122 15,-82-40-15,-1-1 16,-81 1 0,0 122-16,0 41 15,-81-41-15,-42 82 16,-41-41-16,-40 41 16,-83 0-16,1 0 15,0 82-15,40 41 16,123-41-16,1-1 15,40-81-15,0 123 16,0-123-16,-40 123 0</inkml:trace>
</inkml:ink>
</file>

<file path=ppt/ink/ink14.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8-11T04:43:29.313"/>
    </inkml:context>
    <inkml:brush xml:id="br0">
      <inkml:brushProperty name="width" value="0.05292" units="cm"/>
      <inkml:brushProperty name="height" value="0.05292" units="cm"/>
      <inkml:brushProperty name="color" value="#FF0000"/>
    </inkml:brush>
  </inkml:definitions>
  <inkml:trace contextRef="#ctx0" brushRef="#br0">46920 11453 0,'0'-81'15,"-41"81"16,-41 0-31,-40 81 0,-1-81 16,41 82-16,0-82 16,1 82-16,-42-82 15,0 82-15,41-82 16,1 82-16,-1-82 16,-41 40-16,82-40 15,164 0 32,40 0-47,42 0 16,-82 0-16,-1 0 0,1 0 15,-41 0 1,-41 0-16,-123 0 31,-41 82-31,42-82 16,-1 82-16,-41 0 15,-41-41-15,42 41 16,-1-1-16,41-40 16,-41-41-16,123 82 15,-81-82-15,81 82 32,40-82-32,165 0 31,-82 0-31,40 0 0,1 0 0,0 0 15,-1 0-15,-40 0 16,-41 0 0,-41 0-16,40 0 0,-40 0 15</inkml:trace>
  <inkml:trace contextRef="#ctx0" brushRef="#br0" timeOffset="419.7082">47861 11126 0,'0'0'0,"-82"41"63,82 82-63,0 40 15,-82 42-15,82-1 16,0 246 0,0-245-16,0 40 15,41-122-15,41-41 16,-82-41-16,82-41 31,41 0-31</inkml:trace>
  <inkml:trace contextRef="#ctx0" brushRef="#br0" timeOffset="1259.4697">48393 11699 0,'0'-82'15,"0"41"1,0 0 0,41 41-16,41 0 15,-42 41-15,42 82 16,-82-41-16,0-1 0,0 1 15,0-41 1,-41 41-16,41-41 16,-81-41-16,81 41 0,0-82 47,40-41-32,1 0-15,41 0 16,-41 1-16,0-1 15,41 41-15,-41 0 16,-41-82 0,0 82-1,0 0 1,0 82 15,-82 41-15,82 41-1,-82 0-15,82-1 0,0 42 16,0-41-16,0-1 16,0-81-16,82 41 15,0-82 1,0 0 0,-1-41-1,-81-82 1,82 42-1,-82-1-15,0 41 16,0 0 15,0 82 16,0 41-47,0 0 16,0-42-16,0 1 15,0 41-15,41-82 16,-41 41-16,41-41 16,41 0-1,0-41-15,-41 0 16</inkml:trace>
  <inkml:trace contextRef="#ctx0" brushRef="#br0" timeOffset="1411.8683">49416 11658 0,'40'0'63</inkml:trace>
  <inkml:trace contextRef="#ctx0" brushRef="#br0" timeOffset="1761.8113">50152 12026 0,'0'0'0,"-41"0"0,123 0 62,40 0-62,1 0 16,164 0-1,-247-82-15,1 82 16</inkml:trace>
  <inkml:trace contextRef="#ctx0" brushRef="#br0" timeOffset="2489.7046">51134 12067 0,'0'-82'47,"81"82"-32,-81-123-15,82 82 16,-82 1-16,0-42 15,0 0-15,0 41 16,0 0-16,0-41 16,0 123 46,0 41-62,0 0 16,0 122-1,0-122-15,0 0 0,0 0 16,0-41-16,41-41 16,-41 41-1,82-41-15,41 0 16,-42-41-16,-81 0 16,82-41-16,-82 0 15,0 0-15,41 1 16,-41-1-16,0 0 15,0 41 1,-41 164 31,41-82-47,0 0 16,0-1-16,0 42 15,0-41-15,82 41 16,-41-82-1,0 0 1,-41-82-16,82 41 16,-82 0-16</inkml:trace>
  <inkml:trace contextRef="#ctx0" brushRef="#br0" timeOffset="2757.4227">52074 11208 0,'0'82'31,"41"0"-15,-41-1-16,82 42 15,-82 0-15,0-1 16,41-40-16,-41 41 15,0 122 1,-41-163-16,41 0 0,-41 0 16</inkml:trace>
  <inkml:trace contextRef="#ctx0" brushRef="#br0" timeOffset="3148.4552">52688 10758 0,'0'-41'0,"41"41"47,41 0-31,-82 82-1,0 41 1,-41-83-16,0 42 16,41 0 15,41-82-16,82 0 1,40 0-16,124 0 16,-206 0-16,-40 0 15,-41 41-15,82-41 16</inkml:trace>
  <inkml:trace contextRef="#ctx0" brushRef="#br0" timeOffset="3951.7095">47207 13130 0,'0'0'0,"-82"0"0,0 0 16,41 0-16,-41 0 15,82 82-15,-123-82 16,83 0-16,-1 0 16,-41 41-16,41-41 15,82 0 63,82 0-78,40 0 0,83 0 16,-1 0-16,164-41 16,41 41-1,82 0-15,0-82 0,-41 82 16,-41 0-16,-82 0 16,245-81-1,-408 81-15,40-82 16,-81 82-16,-41 0 15,-1-82-15,-81 82 16,-41-41 0,41 41-16,-82 0 62,-41 0-62,42 0 16,-42 0-1,0 82-15</inkml:trace>
  <inkml:trace contextRef="#ctx0" brushRef="#br0" timeOffset="4432.3406">48925 13826 0,'0'-41'0,"0"123"78,0 40-78,0 1 15,0 0-15,0-41 16,0-1-16,0-40 16,0 0-16,0 41 15,0-123 17,0 0-32,0-41 15</inkml:trace>
  <inkml:trace contextRef="#ctx0" brushRef="#br0" timeOffset="4697.7333">48925 13908 0,'0'-82'16,"41"123"46,-1 41-62,124 40 16,-82-81 0,0 41-16,-41-82 0,40 82 15,-40-41 1,41 40-16,0-81 16,-41 0-1,-41-40 1</inkml:trace>
  <inkml:trace contextRef="#ctx0" brushRef="#br0" timeOffset="5001.8965">49743 13826 0,'0'0'0,"0"-82"0,0 0 16,-41 0-1,41 164 48,0 41-63,0 0 16,0-42-16,0 42 15,0-41-15,-82 41 16,82-1-1,0-81-15,41 41 16,0-82 15</inkml:trace>
  <inkml:trace contextRef="#ctx0" brushRef="#br0" timeOffset="5238.5374">50193 14521 0,'82'0'47,"-82"41"0</inkml:trace>
</inkml:ink>
</file>

<file path=ppt/ink/ink15.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8-11T04:44:05.800"/>
    </inkml:context>
    <inkml:brush xml:id="br0">
      <inkml:brushProperty name="width" value="0.05292" units="cm"/>
      <inkml:brushProperty name="height" value="0.05292" units="cm"/>
      <inkml:brushProperty name="color" value="#FF0000"/>
    </inkml:brush>
  </inkml:definitions>
  <inkml:trace contextRef="#ctx0" brushRef="#br0">23890 5195 0,'0'-82'15,"0"41"16,-41 41-15,41-41 0,-82 41-1,82-41-15,-82 41 16,41-81 0,-41 81-1,1-41 1,40 41-1,0-82 1,-41 82-16,0 0 31,-41 0-31,82 0 16,1 0-16,-83 41 16,82-41-1,0 0-15,-41 41 16,41-41-1,41 81 1,-41 1 0,-40-41-16,-1 41 15,41-41-15,-41 0 16,41 82-16,41-42 31,-41-81-31,41 82 0,0 0 16,0-41-1,0 41-15,-82 40 16,82-40 0,0 41-16,0 0 15,0-42 1,0 42 0,0-82-1,0 0-15,0 0 16,0 41-16,41-41 15,-41-1-15,41 42 16,0 0 0,41-82-16,-82 41 0,82 41 15,-41-41 1,81 81 0,-40-81-1,0-41 1,-82 41-16,82-41 15,0 0 1,-1 0 0,1 0-1,0-82 1,41 42 0,-41 40-16,-41-82 0,-1 82 15,-40-82-15,82 82 16,0-41-1,-82 0-15,41 41 16,-41-82-16,41 82 16,-41-122-16,82 40 15,-82-41 1,41 82 0,-41 0-16,0-41 15,0 1-15,0-1 16,0 0-16,0 0 15,0 0-15,0-40 16,0 40-16,0 0 0,-82 0 16,82 41-16,-41-40 31,-41-1-31,41 0 16,0 82-1,-41-41 1,42 41-16,-42-41 15,0 41-15,41-82 16</inkml:trace>
  <inkml:trace contextRef="#ctx0" brushRef="#br0" timeOffset="534.6837">22581 7690 0,'0'41'31,"-41"-41"-31,82 0 63,0 0-47,40 0-16,1 0 0,0 0 15,41 0 1,-1 0-16,42 0 0,0 0 15,-1-123-15,-81 123 16,-41-41 0,41 41-16,-123 0 15,-41 0 1</inkml:trace>
  <inkml:trace contextRef="#ctx0" brushRef="#br0" timeOffset="855.0715">22990 8263 0,'0'0'0,"0"41"16,81-41 46,1-41-62,41-41 16,41 0-16,204-41 16,-245 42-16,-1-1 15,1 82-15,0-82 16,-82 82-16,0-41 15</inkml:trace>
</inkml:ink>
</file>

<file path=ppt/ink/ink16.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8-11T04:47:27.489"/>
    </inkml:context>
    <inkml:brush xml:id="br0">
      <inkml:brushProperty name="width" value="0.05292" units="cm"/>
      <inkml:brushProperty name="height" value="0.05292" units="cm"/>
      <inkml:brushProperty name="color" value="#FF0000"/>
    </inkml:brush>
  </inkml:definitions>
  <inkml:trace contextRef="#ctx0" brushRef="#br0">20085 13499 0,'0'-41'16,"41"41"-16,82 0 16,-82 0-1,41 81 1,-82-40-16,0 41 16,0-41-16,0 82 31,0-82-31,-82-41 0,82 82 15,123-246 48,-83 123-63,-40 0 16,123-41-16,-123 41 0,82-40 15,-82 40-15,0-41 16,0 41-1,-41 41 32,-41 82-31,82 0 0,-82 40-16,82 246 31,0-327-31,41 0 15,-41 41-15,82-82 0,0 0 32,41 0-32,-41-82 15,-82 0 1,81 82 0,-81-40-16,41 40 15</inkml:trace>
  <inkml:trace contextRef="#ctx0" brushRef="#br0" timeOffset="205.7945">21026 13826 0,'0'0'0,"0"41"62,0 0-62,0 0 0,0 81 31,0-81-31,0 0 0,0 41 16,0 0 0,82-41-1</inkml:trace>
  <inkml:trace contextRef="#ctx0" brushRef="#br0" timeOffset="580.9471">21640 14153 0,'0'-82'141,"82"123"-110,-82 0-31,0 0 15,0 41-15,0-41 16,0 0-16,0 40 16</inkml:trace>
  <inkml:trace contextRef="#ctx0" brushRef="#br0" timeOffset="1651.938">22131 13744 0,'0'0'0,"0"-41"0,0-41 15,41 82 1,40 0 0,1 41-1,-82 0-15,0 0 16,0 41-16,0-41 0,-41 41 15,-41-1 1,82-40 0,0-82 31,0-40-32,41-1-15,-41 41 16,123 0-1,-123-41-15,41 82 0,-41-82 16,0 41 0,0 0-1,-82 82 32,82 41-47,0 0 16,0 0-16,0-41 15,0 0-15,0 40 16,0 1 0,0-41-1,82-41-15,0 0 16,-41 0 0,0 0-1,40-82-15,-81 41 31,41 41-31,-41-40 32,41 40-32,41 0 31,-82 81-15,0 1-16,0-41 15,0 0-15,-41 41 16,-41-41-16,82 0 15,-81-41-15,81 81 16,81-81 31,-40 0-47,41 0 0,0 0 16,0-41-1,-41 41-15,-1-40 0,83-42 16</inkml:trace>
  <inkml:trace contextRef="#ctx0" brushRef="#br0" timeOffset="2099.0605">23358 14194 0,'0'41'204,"0"0"-173,-41 81-16,41-81-15,-41 0 16,41 41-16,41-82 47</inkml:trace>
  <inkml:trace contextRef="#ctx0" brushRef="#br0" timeOffset="2652.2468">23808 14235 0,'-41'0'15,"82"0"32,41 0-47,-1 0 16,1-82-16,0 82 15</inkml:trace>
  <inkml:trace contextRef="#ctx0" brushRef="#br0" timeOffset="2832.1045">24340 14153 0,'122'41'46,"-81"-41"-30,82 0-16,-41 0 16,-41 0-16,40 0 15</inkml:trace>
  <inkml:trace contextRef="#ctx0" brushRef="#br0" timeOffset="2998.8908">24953 14194 0,'82'0'62,"-41"0"-46,0 0-16,41 0 16,-1-41-1</inkml:trace>
  <inkml:trace contextRef="#ctx0" brushRef="#br0" timeOffset="3453.954">25649 14153 0,'0'82'125,"0"-123"-79,0 0-30,41 41 47,-41 82-32,0 0-16,0 40 1,-123-81 0,123 41-16,0 0 15</inkml:trace>
  <inkml:trace contextRef="#ctx0" brushRef="#br0" timeOffset="4732.9806">26344 13867 0,'0'-82'0,"0"0"16,41 82 0,0-41-1,0 41-15,41 0 16,-1 0 0,-81 82-16,0-41 15,0 0-15,0 41 16,-41-41-16,1-1 0,-1-40 15,-41 82 1,41-82 0,41-122 15,123 81-15,-82-41-16,-1 41 15,42 0-15,-41 41 16,-41-123-16,41 123 15,-41-41-15,82 41 16,-82-41 0,-41 41 15,-41 0-15,82 82-1,0-41-15,-41 41 16,41 41-16,0-41 15,0-42-15,0 1 16,0 41 0,0 0-1,41-82 1,82 0 0,-41-41-1,-82-41-15,41 82 16,-41-82-16,0 205 78,0-82-62,81 0-1,1-41 32,0 0-31,-82-82-16,82 41 15,-41 41 1,-41 82 15,82-41 0,-41-41-31,-1 0 16,42 0 0,-82-41-16,82-41 15,-82 41-15,82-40 16</inkml:trace>
  <inkml:trace contextRef="#ctx0" brushRef="#br0" timeOffset="13244.9849">28594 13949 0,'0'0'0,"-41"0"47,0 0-16,0 0-15,82 0 93,0 0-109,82 0 16,40 0-1,-81 0-15,0 0 16,0 0-16,0 0 16,-41 0-16,-1-82 15,42 82 1,-123 0 93,0-41-93,1 41 0,-42 0 15,82-82 31,41 82-46,0 0-16,-1 41 31,-40 0-15,0 0-1,-40 81 1,-83-122 0,123-40 15,82 40-15,-41-41-1</inkml:trace>
  <inkml:trace contextRef="#ctx0" brushRef="#br0" timeOffset="14450.0052">30230 14112 0,'41'-41'32,"-41"-41"-17,41-40 1,-41 81-16,0 0 0,0 0 15,0-41-15,0 41 16,0 0 0,0-40-16,0-1 15,0 164 79,0-1-94,0-40 16,0 0-16,0 82 0,0-82 15,0 0-15,41-41 16,-41 82-16,82-82 31,-82 81-31,41-81 16,0-41-1,-41-40 1,81-42 0,-81 0-1,41 123-15,-41-82 0,0 41 16,0-40 0,0 122 46,0 40-46,0-40-16,0 41 15,0-41-15,0 0 32,0 41-32,0 0 15,41-82 1,82 0-1,-41 0 1,-41-82-16,40 82 0,42-82 16</inkml:trace>
  <inkml:trace contextRef="#ctx0" brushRef="#br0" timeOffset="14685.724">31376 13621 0,'122'0'47,"-81"0"-47,82 0 0,-41 0 16,0 0-16,-1 0 15</inkml:trace>
  <inkml:trace contextRef="#ctx0" brushRef="#br0" timeOffset="14850.4798">31539 13785 0,'41'0'47,"41"0"-47,0 0 0,-41 0 15,40 0-15,-40 0 16</inkml:trace>
  <inkml:trace contextRef="#ctx0" brushRef="#br0" timeOffset="15876.9868">34239 13212 0,'82'0'16,"-82"-82"-1,0 123 48,-82-41-63,-41 82 16,42-82-16,-1 82 15,0 0-15,-41 0 16,82-82-1,41 81-15,-82-81 16,164 0 31,0 0-47,164 0 31,-206 0-31,42 0 0,-41 0 16,-41 41-1,0 41 1,-82-41 0,1-41-1,-1 82-15,0-82 0,-41 82 16,41-41 0,1-41-16,81 81 46,81-81-30,1 0 0,0 0-16,41 0 15,-41 0 1,40 0-16,-81 0 16,41 0-16,0-41 15,0 41-15</inkml:trace>
  <inkml:trace contextRef="#ctx0" brushRef="#br0" timeOffset="16648.9789">34771 13662 0,'0'-41'15,"41"41"17,41 0-17,-42 0 1,-40 41-16,0 0 0,0 41 16,0 0 15,-81-82-31,81 82 15,0-123 17,41 41-17,-41-123-15,122 82 16,-40-41 0,-41-41-1,-41 83 1,0 80 46,-41 42-62,41 0 16,0-41 0,0 0-16,0 41 0,0-41 15,0 0 1,82-41-1,0 0-15,-41 0 16,0 0-16,-1 0 16,-40-123-1,0 82-15,0-41 16,0 0 0,82 82-16,-82 41 46,-41 41-46,41-41 16,0 0-16,0 41 16,0-1-1,41-81-15,0 0 32,-41-40-17,82 40-15,-82-123 16,0 41-16,0-41 15</inkml:trace>
  <inkml:trace contextRef="#ctx0" brushRef="#br0" timeOffset="16770.0478">35589 13294 0,'0'41'31,"0"0"-15</inkml:trace>
  <inkml:trace contextRef="#ctx0" brushRef="#br0" timeOffset="17317.1631">33666 14521 0,'82'0'62,"41"0"-46,41 0-16,81 0 15,287 0 1,-246-41-16,-81 41 16,-1-82-16,-81 82 15,-82 0-15,41 0 16,-123 0 62,-41 82-62,41-82-16</inkml:trace>
  <inkml:trace contextRef="#ctx0" brushRef="#br0" timeOffset="17857.6182">34771 14889 0,'0'0'0,"0"-81"16,0 40 0,82 41 15,-1 0-16,-81 41-15,0 40 16,0 1-16,0 41 16,0-82-16,0 0 15,-81 40-15,81 1 16,0-123 46,0-40-62,41 40 0,-41 0 16,81-41 0,1 0-16,0 82 15,-41 0 17,0 0-17,-41 123 1,0-41-16,0-41 15,0-1-15,0 42 0,0-41 16,0 0 0,82-41 15,-41-41-31,40-41 0,1 41 16</inkml:trace>
  <inkml:trace contextRef="#ctx0" brushRef="#br0" timeOffset="17959.9999">35875 15094 0,'-41'0'15</inkml:trace>
  <inkml:trace contextRef="#ctx0" brushRef="#br0" timeOffset="18756.5121">29903 13212 0,'0'-82'0,"0"42"32,0 80 15,0 124-47,0 0 15,0-1 1,0 42-16,0 40 0,0 82 15,0 1-15,0-124 16,0 83 0,0-206-16,0 1 15,0-41 1,0-123 0,0-40-16,0-1 15,0 41-15</inkml:trace>
  <inkml:trace contextRef="#ctx0" brushRef="#br0" timeOffset="20676.126">29944 12844 0,'0'-41'0,"0"-41"31,41 82 16,41 0-47,40 0 15,1 0-15,368-81 16,-246 81 0,83 0-16,-42 0 15,0 0-15,-81 0 16,245 40 0,-246-40-16,1 0 0,-1 0 15,42 0-15,-83 0 16,1 0-16,0 0 15,-1 0 1,-40 0-16,0 0 0,0 0 16,-1 0-16,1 0 15,122 0 1,-122 0-16,-41-81 16,-41 81-16,0 0 15,81 0 1,-81 0-1,0 0 17,41 0-32,-41 0 15,41 0 1,0 0 15,-1 0 0,-40 0-15,41 0 15,-82 41-15,41-41-16,0 0 31,-41 40-31,82 1 47,-82 41-31,0 0-16,0 0 15,0 0-15,0 40 16,0-40 0,-41 41-16,41-41 0,0 40 15,0 1-15,0 0 16,0 81-1,0-81-15,0-41 16,0 41-16,0-1 0,0-40 16,0 82-1,82-82-15,-82-42 16,0 42 0,0-41-16,0 82 15,0 0 1,-41-1-1,41-81 1,0 0-16,-41 82 16,41-82-1,-41-41 17,41 41-32,0 0 15,-82-41 1,82 81-1,-41-81 1,41 41 0,-82-41-1,1 41-15,-1-41 16,41 0-16,-41 82 16,0-82-16,-122 0 15,122 0 1,0 0-16,0 0 15,-40 0-15,-1 0 0,0 0 16,0 0 0,1 0-16,-42-41 0,41 41 15,1 0-15,-1 0 16,41-41-16,-122 41 31,81 0-31,-41 0 0,1 0 16,-1 0-16,-81 41 15,40-41-15,82 0 16,-122 0 0,163 0-16,0 0 15,0 0-15,-40 0 0,40 0 16,0 0 0,41 0-16,-82 0 15,42 0 1,40 0-1,0 0 1,-41 0 0,82 41-16,-41-41 15,0 0 1,-41 0 0,1 41-1,40-41 1,0 0-1,-82 0 1,123 82-16,-82-82 16,0 0-1,41 0-15,1 0 16,-42 0 0,41 0 15,0 0-16,0 0 17,-41 0-17,41 0 1,41 81 31,82-81-47,0-81 15,-82-124 1</inkml:trace>
  <inkml:trace contextRef="#ctx0" brushRef="#br0" timeOffset="21976.7251">15626 17057 0,'0'-41'0,"0"82"63,0 41-47,0 41-16,0 0 15,0-1-15,0 1 16,0-41-1,-81 40-15,81-40 0,0 41 16,-41-82-16,41 41 16,0-164 15,0-41-31</inkml:trace>
  <inkml:trace contextRef="#ctx0" brushRef="#br0" timeOffset="22351.4634">15422 17016 0,'0'-81'16,"41"40"-1,0-41 1,41 41 0,-1 41-1,-40 0-15,0 41 16,41-41-16,-82 82 16,0-41-16,0 40 15,0 1 1,-41-82-16,-82 82 15,42 0 1,40-82-16,-41 123 16,41-123-16,0 40 15,-41-40 1,123 0-16</inkml:trace>
  <inkml:trace contextRef="#ctx0" brushRef="#br0" timeOffset="22675.2506">16199 17344 0,'0'-82'31,"0"41"63,0 82-63,0 82-15</inkml:trace>
  <inkml:trace contextRef="#ctx0" brushRef="#br0" timeOffset="22931.2819">16199 18121 0,'0'-41'31,"0"-41"-15,0 123 31,0 41-32,41-82 17</inkml:trace>
  <inkml:trace contextRef="#ctx0" brushRef="#br0" timeOffset="27994.9403">17467 17344 0,'0'-41'0,"0"0"16,123 41 15,-82 0-31,0 0 16,0 0-16,-41 82 15,0-41-15,0 40 16,0 124-1,0-123-15,-82-41 16,82 40-16,-82-81 16,82 41-16,0-82 31,0-40-31,82 40 16,-41-41-16,41 0 15,-42 0-15,42 0 16,-41 1-16,0-42 15,-41 41 1,0 0 0,0 41-1,0 123 32,-41 0-31,41 0-16,0 41 15,0-1-15,0 1 0,0 0 16,0-82-16,0-1 16,41 42-1,0-82 1,0 0 0,-41-41-16,123 41 15</inkml:trace>
  <inkml:trace contextRef="#ctx0" brushRef="#br0" timeOffset="28169.3084">18244 17507 0,'0'41'47,"0"41"-47,0-41 15,0 41-15,0-1 0,0 1 16,0 0-16,0-41 15,0 0 1</inkml:trace>
  <inkml:trace contextRef="#ctx0" brushRef="#br0" timeOffset="28453.1359">18654 17548 0,'40'0'47,"42"0"-47,0 0 15,41 0-15,0 0 16,-1-82-16,-40 82 16,-41 0-16,-41-41 0,41 41 15</inkml:trace>
  <inkml:trace contextRef="#ctx0" brushRef="#br0" timeOffset="28723.1538">19104 17221 0,'0'-82'0,"0"0"16,0 123 15,0 0-31,0 41 15,0 41-15,0-1 16,0 42-16,0-41 0,0-42 16,0 1-16,0 0 15</inkml:trace>
  <inkml:trace contextRef="#ctx0" brushRef="#br0" timeOffset="29165.8622">19717 17262 0,'82'0'47,"-41"0"-32,41 0-15,-41 0 16,40 0-16,-40 0 16,41-82-16,-41 82 15,-41-41 1,0 123 31,0-41-47,0 0 15,0 81-15,0-40 16,0 0-16,-82 0 16,82 0-16,0 40 15,0 1 1</inkml:trace>
  <inkml:trace contextRef="#ctx0" brushRef="#br0" timeOffset="29360.926">19840 17712 0,'82'-82'32,"-41"82"-32,40 0 15,1 0-15,0-41 16,41-41 0,-82 82-16</inkml:trace>
  <inkml:trace contextRef="#ctx0" brushRef="#br0" timeOffset="29643.9632">21026 17753 0,'0'41'62,"0"40"-46,0 1 0,0-41-16,-82 0 15,82 41-15,-41-82 16</inkml:trace>
  <inkml:trace contextRef="#ctx0" brushRef="#br0" timeOffset="29960.436">21885 17875 0,'41'0'63,"41"0"-63,-41 0 0,0-41 15</inkml:trace>
  <inkml:trace contextRef="#ctx0" brushRef="#br0" timeOffset="30132.6873">22622 17630 0,'81'0'31,"42"0"-15,-41 0-1,-82-82-15</inkml:trace>
  <inkml:trace contextRef="#ctx0" brushRef="#br0" timeOffset="30341.8805">24012 17671 0,'0'0'0,"82"0"63,-82-41-32</inkml:trace>
  <inkml:trace contextRef="#ctx0" brushRef="#br0" timeOffset="31252.7803">26221 17589 0,'0'82'47,"0"41"-32,0 40-15,-82 1 16,82-82-16,-40-82 16,40 81-16</inkml:trace>
  <inkml:trace contextRef="#ctx0" brushRef="#br0" timeOffset="32185.4618">26712 17303 0,'0'0'0,"0"-41"0,164-123 31,-82 164-15,-82 82 0,0 0-1,0 0-15,0-1 16,0 42-16,0-82 15,-82 0-15,82 41 16,-82-82-16,82 41 16,0-82 15,0-41-31,0 41 16,82 0-16,-41-41 15,0 1-15,40 40 0,1-82 31,-82 82-31,82-41 16,-123 82 15,-41 41-15,82 41 0,-81 0-16,81 0 15,0-1-15,-41 124 16,41-164-1,0 41 1,81-82 0,1 0-1,0-123 1,-82 82-16,41 0 16,-41-82-1,82 123-15,-82 82 47,0-41-31,0 0-16,-41 41 15,41 0-15,0-1 16,0-122 31,41 1-47,-41-1 15,41-41-15,-41 41 16,41 41-16,-41-41 31,81 41-31,-81 41 16,0 41-16,0 0 16,41-1-16,-41 1 15,0 41 1,41-123-1,41 0 1,-41 0-16,-41-41 16</inkml:trace>
  <inkml:trace contextRef="#ctx0" brushRef="#br0" timeOffset="32390.9127">27898 17589 0,'41'0'31,"82"0"-15,-41 0-16,0 0 16,40 0-16,-40 0 15,0-82-15</inkml:trace>
  <inkml:trace contextRef="#ctx0" brushRef="#br0" timeOffset="32652.7373">28267 17262 0,'0'0'0,"0"-82"15,0 164 32,0 0-47,0-1 16,0 1-16,0 0 16,0 41-16,0-1 15,0-40 1,0 0-16</inkml:trace>
  <inkml:trace contextRef="#ctx0" brushRef="#br0" timeOffset="33105.2862">28839 17180 0,'0'0'0,"0"-41"0,82 41 47,0 0-32,0 0 1,-41 0-16,41 0 15,-42 0 1,-40 41 47,0 0-63,0 41 15,0 0-15,0 81 16,0-81-1,-81 0-15,81-41 16,0 0-16,0 40 16,0-122 31</inkml:trace>
  <inkml:trace contextRef="#ctx0" brushRef="#br0" timeOffset="33320.1977">28839 17466 0,'41'0'31,"82"0"-15,-82 0-16,0 0 15,41 0-15,-41 0 16,-1 0 0</inkml:trace>
  <inkml:trace contextRef="#ctx0" brushRef="#br0" timeOffset="33450.2888">29289 17589 0,'0'-41'47,"0"0"-32</inkml:trace>
  <inkml:trace contextRef="#ctx0" brushRef="#br0" timeOffset="35019.1654">17099 19593 0,'0'-81'16,"0"121"30,0 83-46,0-41 16,0 0-16,0 0 16,0 81-1,0-81-15,0-41 16,0 41 0,-82-82-16</inkml:trace>
  <inkml:trace contextRef="#ctx0" brushRef="#br0" timeOffset="35978.5528">17140 19593 0,'0'-81'93,"82"40"-61,-41 41-17,-41 41 1,82 40-16,-82-40 16,81 0-16,-81 41 15,0-41-15,82 82 16,-82-82-1,0-164 126,41 123-141,-41-123 16,41 41-1,-41 41-15,0-40 16,82 40-16,-82-82 16,41 123-1,-41-41-15,0 123 78,0-41-78,0 0 0,0 122 32,0-81-32,0 41 0,0 0 15,0-42-15,0 1 16,0 82-1,0-123-15,0 0 16,0 40 0,0-122 15</inkml:trace>
  <inkml:trace contextRef="#ctx0" brushRef="#br0" timeOffset="36469.4053">17958 20002 0,'0'41'31,"41"-41"-15,41 0-16,-41 0 15,-41-41 1,41 41 0,-41-81-16,0-1 15,0 41 1,-41 41 15,-41 0-31,0 82 31,82 40-31,0-40 0,0 0 32,0 0-32,41-82 15,41 0 1,41 0-1,-83 0-15,1 0 16,41 0-16,-41 0 16,-41-82-16,123 82 15,-41-82-15</inkml:trace>
  <inkml:trace contextRef="#ctx0" brushRef="#br0" timeOffset="37294.9913">18694 19962 0,'0'0'0,"41"0"0,-41-41 16,0-41-16,0 41 15,0 0 17,-41 41-17,1 0 1,-42 0 0,41 123-1,41-1 1,-82 1-1,82-82-15,0 41 16,0-41 0,123-41 15,-82 0-31,-41-41 16,41 41-16,-41-82 15,0 0-15,81 41 16,-81-40-1,0 40 1,0 163 47,0-81-63,0 0 15,0 41-15,0-41 16,0 0-1,41-41-15,41 0 32,0 0-17,-41 0 1,-41-123-16,82 82 16,-82-41-16,41 41 15,40-40 1,-81 122-1,0-1 1,0 1-16,0 41 16,0-41-16,0 0 15,0 0-15,0 41 16,41-82 0,0-41 15,41-82-16,0 82 1,-82 0-16,41 41 16,-41 41 15,0 41-15,0 0-1,122-82 16,-81-41-31</inkml:trace>
  <inkml:trace contextRef="#ctx0" brushRef="#br0" timeOffset="37595.5513">20249 19962 0,'41'0'47,"41"0"-47,-1 0 15,-40 0-15</inkml:trace>
  <inkml:trace contextRef="#ctx0" brushRef="#br0" timeOffset="37769.3467">20167 20248 0,'82'0'31,"41"0"-15,-82 0-1,-1-41-15</inkml:trace>
  <inkml:trace contextRef="#ctx0" brushRef="#br0" timeOffset="39140.1176">21844 19593 0,'0'-81'16,"0"-42"0,123 41-1,-82 82-15,0 0 0,41 0 16,-82 82 0,0 41-1,0-1-15,0 1 0,0 0 16,0-41-16,0-1 15,-82 1 1,82-41-16,0-82 47,0 0-47,82-81 16,-41 81-16,40-41 15,-40 0-15,41 0 16,-82 41-16,41 41 0,-41-82 15,0 1 1,0 40 0,-41 82 31,41 81-32,-41-40-15,41 0 16,0 41-16,0-41 15,0-1-15,0-40 16,0 41-16,41-41 16,0-41-16,41 0 15,-41 0 1,41 0-16,-1-123 16,-81 82-1,41-40 1,-41-1-1,0 123 32,0 40-47,0-40 16,0 41-16,0-41 16,0 0-16,0 41 15,0-41 1</inkml:trace>
  <inkml:trace contextRef="#ctx0" brushRef="#br0" timeOffset="39395.1104">23153 19798 0,'41'0'47,"41"0"-47,0 0 0,0 0 16,-1 0-16,1 0 15,0-41-15</inkml:trace>
  <inkml:trace contextRef="#ctx0" brushRef="#br0" timeOffset="39652.173">23440 19471 0,'0'0'0,"0"-41"0,0 123 47,0-1-31,0 42-16,0 0 16,0 0-16,0-42 15,0 42 1</inkml:trace>
  <inkml:trace contextRef="#ctx0" brushRef="#br0" timeOffset="40062.524">23971 19512 0,'82'0'63,"0"0"-63,-41 0 15,41 0-15,-82-41 47,41 41-47,-41 81 47,0-40-31,0 41-16,0 123 15,0-123 1,0-1-16,0-40 15,-41-41-15,41 82 16</inkml:trace>
  <inkml:trace contextRef="#ctx0" brushRef="#br0" timeOffset="40280.9161">24012 19880 0,'41'0'31,"82"0"-15,-82 0-1,41 0-15,0 0 16,-42 0-16,-40-41 0,82 41 15</inkml:trace>
  <inkml:trace contextRef="#ctx0" brushRef="#br0" timeOffset="40603.1592">25240 19798 0,'0'0'0,"81"0"47,1 0-31,41 0-16,0 0 15,-1 0-15,1 0 16,-82-41 0</inkml:trace>
  <inkml:trace contextRef="#ctx0" brushRef="#br0" timeOffset="40874.0119">25567 19471 0,'0'-41'15,"0"163"32,0-40-31,0 0-16,41 0 15,-41 41-15,0-42 0,0 83 32,0-82-32</inkml:trace>
  <inkml:trace contextRef="#ctx0" brushRef="#br0" timeOffset="41127.6509">26589 20002 0,'123'0'63,"0"0"-63,-41 0 16,-41 0-16,40-40 15,-40 40-15</inkml:trace>
  <inkml:trace contextRef="#ctx0" brushRef="#br0" timeOffset="41288.1552">27326 19921 0,'41'0'16,"0"0"-16,81 0 15,-40 0 1,0 0-16,41 0 15</inkml:trace>
  <inkml:trace contextRef="#ctx0" brushRef="#br0" timeOffset="41420.4075">28185 19921 0,'41'0'46,"-41"-41"-46</inkml:trace>
  <inkml:trace contextRef="#ctx0" brushRef="#br0" timeOffset="42160.5725">28758 19757 0,'-82'0'16,"82"82"15,41-82-31,0 0 16,40 0-16,42 0 16,-41 0-1,0 0-15,40 0 0,-40 0 16,0-41-16,-41 0 15</inkml:trace>
  <inkml:trace contextRef="#ctx0" brushRef="#br0" timeOffset="42407.2911">29003 19512 0,'0'0'0,"-82"-41"16,82 82 15,41 40-15,-41 42-16,0 0 16,41 0-16,-41 40 15,0-40-15,82 0 16,-82-83-1,41-40-15</inkml:trace>
  <inkml:trace contextRef="#ctx0" brushRef="#br0" timeOffset="43268.9686">29657 19675 0,'0'0'0,"0"-82"0,0 1 16,82 81-1,0 0 1,0 0-16,-82 40 16,41 1-16,-41 0 0,0 164 31,0-164-31,0 0 0,-82-41 15,82 81-15,-82-81 16,82-40 15,41-83-15,0 82 0,41-41-16,-41 41 15,41-41-15,-42 1 16,-40-1-1,0 0-15,0 41 32,-40 82 15,40 41-47,0 245 31,0-286-31,0 41 15,0-41-15,40-41 16,-40 41-16,41-41 16,0 0-1,-41-41 1,82 41-16,-82-123 16,82 82-16,-41-41 15,-41 164 16,0-41-15,0 0-16,0 41 31,0 40-31,82-122 47,-82-41-47,122 1 16,-122-1-16,82-41 15,-41 82 17,-41 82-17,0-41-15,0-1 16,82 42-16,-82-41 16,41-41 15,41 0-31</inkml:trace>
  <inkml:trace contextRef="#ctx0" brushRef="#br0" timeOffset="43481.2996">31007 19716 0,'41'0'31,"41"0"-31,41 0 16,-41 0-16,-1 0 15,-40 0-15,41 0 16,-82-41-16,41 41 16</inkml:trace>
  <inkml:trace contextRef="#ctx0" brushRef="#br0" timeOffset="43726.746">31294 19471 0,'0'0'16,"0"-41"-16,0 163 46,0 1-30,0 0-16,0 0 16,82-1-16,-82-40 15,0 41-15,0-82 16</inkml:trace>
  <inkml:trace contextRef="#ctx0" brushRef="#br0" timeOffset="44146.2376">31907 19471 0,'41'0'47,"41"0"-47,-41 0 15,0 0-15,41 0 16,0 0 0,-82 122 62,0-40-63,0 0-15,0 0 16,0 0-16,0-41 16,0 40-16,0-40 0,0 0 31</inkml:trace>
  <inkml:trace contextRef="#ctx0" brushRef="#br0" timeOffset="44348.9571">32030 19880 0,'41'0'16,"0"0"0,123 0-1,-42 0-15,1 0 0,-82-41 16,0 41-16</inkml:trace>
  <inkml:trace contextRef="#ctx0" brushRef="#br0" timeOffset="45820.0522">22662 20902 0,'-40'0'0,"121"0"63,1 0-47,0 0-16,41 0 15,163 0 1,-81 0-16,-1 0 15,82 0-15,1 0 16,-124 0-16,42 0 16,40 0-16,-40 0 15,-41 0-15,81 0 16,41-81-16,-81 81 16,-42 0-16,-40 0 15,0 0-15,0 0 0,-1 0 16,1 0-1,-41 0-15,0 0 0,40 0 32,-81 0-32,82 0 0,0 0 15,-41 0-15,40 0 16,42 0 0,40 0-16,42 0 0,-42 0 15,-40 0-15,0 0 16,-1 0-16,-40 0 15,0 0-15,-82 0 16,0 0-16,40 0 16,-40 0-1,82 0 1,0 0-16,40-82 16,1 82-16,0 0 15,-1 0-15,165 0 31,-124 0-31,-81 0 0,-41 0 16,-41-41-16,-1 41 16,42 0-1,0 0 1,-82-41 0,82 41-16,41 0 15,-42 0-15,124 0 31,-82 0-31,-1 0 0,-40 0 16,0 0-16,0 0 16,-41 0 15,0 0 0,-82 0 32,-41 0-63</inkml:trace>
  <inkml:trace contextRef="#ctx0" brushRef="#br0" timeOffset="46554.3853">27449 21639 0,'0'0'0,"0"-41"0,0 0 16,122-82-16,-81 82 31,0 41-15,-41 82 0,0 0-16,0 0 15,0-41-15,0-1 16,0 42-16,0-41 15,0-82 48,0 0-63,123-40 16,-123 40-16,82-82 0,-42 41 15,42 41 1,-41 41-16,-41-82 0,41 82 15,-41 82 1,0 41 0,0 0-16,0-42 15,0 1-15,0 0 16,0 0-16,0-41 16,0 41-16,82-82 31,0-41-16,-82-41-15,82 0 16,-1 0-16</inkml:trace>
  <inkml:trace contextRef="#ctx0" brushRef="#br0" timeOffset="51824.36">21803 22866 0,'82'0'31,"0"0"-15,0 0-16,41-41 16,-83 41-1</inkml:trace>
  <inkml:trace contextRef="#ctx0" brushRef="#br0" timeOffset="51979.554">21762 23152 0,'41'0'32,"0"0"-32,0 0 15,41 0-15,-41 0 16,0 0-16,41 0 16</inkml:trace>
  <inkml:trace contextRef="#ctx0" brushRef="#br0" timeOffset="52993.8792">22949 22948 0,'0'-123'16,"0"41"-1,41 0 1,81 82 0,-40 0-16,0 0 15,-41 82-15,-41 0 16,0 0-16,-41 81 15,0-81 1,41 0-16,-123-82 16,123 41-16,0-123 47,82 41-47,-41-41 15,41 41-15,-41 0 0,-41-40 16,82-1-1,-1-41 1,-121 123 15,-1 82-15,41 41 0,0-42-16,-82 1 15,82 0-15,0-41 16,0 41-16,0-41 15,41-41-15,41 0 32,-1-41-32,-40-41 15,-41 41 1,0 0-16,0-41 16,0 1-1,0 121 16,0 83-31,0-41 16,0 0-16,0 41 16,0-42-16,0 1 15,82-82 17,41 0-17</inkml:trace>
  <inkml:trace contextRef="#ctx0" brushRef="#br0" timeOffset="53202.6332">24135 23193 0,'-41'0'15,"123"0"16,0 0-31,0 0 16,-1 0-16,1-41 16,0 41-16</inkml:trace>
  <inkml:trace contextRef="#ctx0" brushRef="#br0" timeOffset="53413.032">24299 22866 0,'0'82'47,"0"-1"-47,0 1 15,0 205 1,0-247-16</inkml:trace>
  <inkml:trace contextRef="#ctx0" brushRef="#br0" timeOffset="54156.2614">24871 23193 0,'0'0'0,"0"-123"16,0 82-1,0-40-15,82 81 16,-41 0 0,0 0-1,-41 40-15,0 1 16,0 41-16,0 0 15,0-41-15,0 41 16,0-41 0,-41-41-16,41-41 31,0 0-15,82 0-16,41-123 15,-123 123-15,81-40 16,-81-1-1,-81 123 17,81 81-17,-41-81 1,41 0-16,0 41 16,0-41-16,0 0 15,0 41 1,41-82 15,122 0-15,-81-82-1,-41 82 1,-41 41 15,0 0-31,0 40 16,0 1-1,0 0 1,0-41 0,82-41 31,-41-41-47,-41 0 0,122-41 15,-122 41-15,41 41 16,41-81-1</inkml:trace>
  <inkml:trace contextRef="#ctx0" brushRef="#br0" timeOffset="54687.6683">26344 23357 0,'0'0'15,"-41"0"-15,0 0 16,41-41 0,41 41 31,82 0-47,-41 0 15,81 0 1,-81 0-16,-82-41 31</inkml:trace>
  <inkml:trace contextRef="#ctx0" brushRef="#br0" timeOffset="54866.7352">26549 23029 0,'0'0'0,"0"82"63,0 41-63,0-41 15,40 81 1,-40-81-16,82-82 16</inkml:trace>
  <inkml:trace contextRef="#ctx0" brushRef="#br0" timeOffset="55072.011">27162 23438 0,'41'0'46,"41"0"-46,-41 0 0,0 0 16,41 0 0</inkml:trace>
  <inkml:trace contextRef="#ctx0" brushRef="#br0" timeOffset="55227.8415">27694 23316 0,'41'0'47,"0"0"-47,0 0 16,81 0 0</inkml:trace>
  <inkml:trace contextRef="#ctx0" brushRef="#br0" timeOffset="55371.7162">28553 23275 0,'123'0'16,"-123"-82"-1</inkml:trace>
  <inkml:trace contextRef="#ctx0" brushRef="#br0" timeOffset="55753.468">29126 23234 0,'0'0'0,"41"0"47,40 0-32,1 0-15,41 0 16,-41 0-16,0 0 16,-42 0-16</inkml:trace>
  <inkml:trace contextRef="#ctx0" brushRef="#br0" timeOffset="55988.5209">29289 22988 0,'0'0'0,"0"82"63,0 0-63,41 41 15,-41-41-15,0-1 16,0-40-16</inkml:trace>
  <inkml:trace contextRef="#ctx0" brushRef="#br0" timeOffset="56929.5616">29862 23029 0,'0'-81'0,"41"81"16,41 0 0,-82 40-1,82 1-15,-82 82 16,0-82-1,0 0-15,0 0 16,-82 82 0,0-123-16,82 40 31,0-80-15,41 40-16,0-82 15,41 0-15,-42 41 16,83-82-1,-82 41 1,-41 1 0,0-1-1,-82 123 17,82 0-17,-82 40-15,82 42 16,0 0-16,0 0 15,0-42-15,0-40 0,0 0 16,82 82 0,-41-123-1,82 0 1,-123-41-16,41 41 16,-41-123-1,82 82-15,-82 1 16,41 40 15,-41 81-15,0 1-1,40-82 48,42-41-63,0 0 15,-82 82 17,0 0-32,0 41 15,0-41-15,82 0 16,-82 41 0,82-123-1,-82-41-15,41 0 16,-41 0-16,81-40 15,-81 81-15,123 0 16,0-41-16</inkml:trace>
  <inkml:trace contextRef="#ctx0" brushRef="#br0" timeOffset="57507.0301">31621 23234 0,'0'0'0,"-41"0"0,123 0 62,41 0-62,-1 0 16,1 0-16,123 0 16,-206 0-16,-40-82 15</inkml:trace>
  <inkml:trace contextRef="#ctx0" brushRef="#br0" timeOffset="57755.504">31948 22988 0,'-41'-40'16,"41"80"15,0 83-15,0 41-1,0-41-15,0-42 16,0 1-16,0-41 16,0 41-16,0-41 15</inkml:trace>
  <inkml:trace contextRef="#ctx0" brushRef="#br0" timeOffset="58198.2775">32726 22907 0,'0'-82'16,"81"82"31,-40 0-32,41 0-15,-41 0 16,41 0-16,-41 0 15,-41-41 1,0 82 15,0 41-15,0-41-16,0 40 16,0 1-16,0 0 15,-41 123 1,41-124-16,0 1 15,0-41-15,82-41 47</inkml:trace>
  <inkml:trace contextRef="#ctx0" brushRef="#br0" timeOffset="58610.0925">33339 23234 0,'0'-82'0,"41"82"31,0 0-15,-41 41 0,0 41-1,0 0-15,0-1 16,0-40-1,82-122 32,0 40-31,-42-82-16,42 82 16,-41 41-1,-41 82 1,0 0-1,0-1 1,0 1-16,0-41 0,0 0 16,0 41-1,41-82 1,-41-41-16,82 0 16</inkml:trace>
  <inkml:trace contextRef="#ctx0" brushRef="#br0" timeOffset="59045.4409">32807 23970 0,'-81'0'16,"121"0"15,83 0-31,41-41 15,40 41-15,-40 0 16,40 0-16,-81 0 16,0 0-16,0-41 15,-42 41 1</inkml:trace>
  <inkml:trace contextRef="#ctx0" brushRef="#br0" timeOffset="59555.3006">33012 24502 0,'0'0'0,"0"-41"0,0-41 16,0 0 0,82 82-1,-41 0-15,40 0 31,-40 0-31,-41 41 16,0 41-16,0 0 16,0 82-1,0-124-15,0 42 16,0-123 31,0 0-47,82-40 15,-82 40-15,41 41 16,-41-82-16,41 82 16,-41 41 15,0 0-31,0 41 16,0-42-16,0 42 15,0 0 1,82-123 15,-82-82-31,82 42 16</inkml:trace>
  <inkml:trace contextRef="#ctx0" brushRef="#br0" timeOffset="61069.8781">23153 24175 0,'41'0'47,"41"0"-32,0 0-15,0 0 16,-1 0 0,1 0-16,0 0 0,41 0 15,-41 0-15,-1 0 16,1 0-16,0 0 15,0 0-15,0 0 16,40 0-16,-81 0 16,0 0-16,0 0 15,41 0-15,41 0 16,-42-41-16,1 41 16,41 0-1,-41 0-15,0 0 0,40 0 16,-40 0-1,-41 0-15,0 0 16,41 0 0,0 0-16,40 0 31,1 0-31,0 0 16,40 0-16,1 0 15,-41 0-15,-1 0 16,1 0-16,0 0 15,0 0-15,-42 0 16,1 0-16,0 0 0,0 0 16,0-82-16,40 82 15,1 0-15,0 0 16,0 0-16,-1 0 16,-40 0-16,123 0 15,-124 0 1,42 0-16,-41 0 15,0 0-15,41 0 16,-42 0-16,42 0 16,82 0-1,-83 0-15,-40 0 16,0 0-16,0 0 0,0 0 16,-1 0-1,1 0-15,0 0 0,41 0 16,-41 0-16,-1-41 15,-40 41 1,41 0-16,-41 0 16,0 0 15,0 0-15,-82 0 30,-41 0-30,0 0-16,0 0 16,-81 0-16,-83 82 0</inkml:trace>
  <inkml:trace contextRef="#ctx0" brushRef="#br0" timeOffset="61654.4695">26303 24788 0,'-82'0'0,"82"-122"0,0 81 32,41 41-32,41 0 15,-41 0 17,-41 81-32,0-40 15,0 164 1,0-164-16,0 0 15,0 41 1,0-164 31,41 41-47,41-123 16,-82 82-1,81 41-15,1-40 16,0 81 15,-82 81-31,41 42 16,-41 0-16,0 0 15,0-42-15,0 1 16,0 0-16,0-41 0,0 0 16,41-41-1,82-82-15,-82 0 16,40 0-16</inkml:trace>
  <inkml:trace contextRef="#ctx0" brushRef="#br0" timeOffset="63225.2853">22785 26547 0,'123'0'62,"-41"0"-62,-1 0 0,1-41 16,0 41 0,0 0-16</inkml:trace>
  <inkml:trace contextRef="#ctx0" brushRef="#br0" timeOffset="64961.8457">31130 25525 0,'-82'-41'125</inkml:trace>
  <inkml:trace contextRef="#ctx0" brushRef="#br0" timeOffset="65743.1944">22785 26179 0,'41'0'62,"0"0"-62,0 0 16,41 0-1,-41 0 1,40 0 0</inkml:trace>
  <inkml:trace contextRef="#ctx0" brushRef="#br0" timeOffset="66661.3225">24953 26465 0,'0'-41'31,"82"-122"-15,-82 122-16,0 0 15,41-41-15,-41 41 0,0 0 16,41-40 0,-41-1-1,0 0 1,0 123 31,0 0-47,0 0 15,0 41-15,0-1 16,0 83 0,0-82-16,0-41 15,0 40 1,82-81 0,-1 0-1,-40-40-15,82-83 16,-123 82-1,41-41-15,-41 41 16,0 0-16,41-40 16,-41 40-16,0 0 15,0-41 1,0 123 31,0 0-47,0 41 15,0-1 1,0 1-16,0 41 0,0 0 31,0-42-31,82-81 32,-41 0-17,-41-41-15,0 1 16,41-42-16,40 0 15</inkml:trace>
  <inkml:trace contextRef="#ctx0" brushRef="#br0" timeOffset="69569.6401">26712 26220 0,'82'0'47,"0"0"-47,0 0 16,-1 0-16,1 0 0,0 0 15,0 0-15,-41 0 32</inkml:trace>
  <inkml:trace contextRef="#ctx0" brushRef="#br0" timeOffset="69846.4884">27162 26056 0,'0'-41'31,"0"123"-15,0 0-1,0 0-15,0 122 32,0-163-32,0 0 15,0 0 1</inkml:trace>
  <inkml:trace contextRef="#ctx0" brushRef="#br0" timeOffset="70365.6372">27898 25770 0,'0'-41'15,"41"41"32,0 0-47,0 0 16,41 0-16,-41 0 15,41 0 1,-82-82 0,0 164 31,0-41-47,0 0 15,0 41-15,0 0 16,0 122-1,0-122-15,41-41 0,-41 0 16,0 40-16,0 1 16,0-41-1,0-82 17</inkml:trace>
  <inkml:trace contextRef="#ctx0" brushRef="#br0" timeOffset="70590.068">27939 26179 0,'0'-41'15,"41"41"16,41 0-31,0 0 16,0 0-16,40 0 16,-40 0-16,-41 0 15,41-82 1</inkml:trace>
  <inkml:trace contextRef="#ctx0" brushRef="#br0" timeOffset="72119.5506">18694 26506 0,'0'41'0,"0"-123"47,0 1-32,82 40 1,-82-41-16,0 41 15,82-41 1,-82 0-16,0 1 0,82-42 16,-82 41-16,0 41 15,0-82 1,0 82-16,-41 41 47,0 0-32,41 123 1,-82 0-16,82 0 16,0-1-16,0 1 15,0 0-15,41 40 16,-41-81 0,41 0-16,-41-41 15,82-41 1,-41 0 15,-41-41-31,41-41 0,-41 41 16,82 0-16,-82-40 15,40 40-15,-40 0 16,82-82 0,-82 82-16,0 0 15,0-41 1,0 1-1,-41 81 32,41 81-47,0-40 16,0 41 0,0 0-16,0 0 0,0 0 15,0-1-15,0 1 31,0 0-31,41-82 32,0 0-17,41-41 1,-41 41-16,0-164 16,41 164-16,-42-40 15</inkml:trace>
  <inkml:trace contextRef="#ctx0" brushRef="#br0" timeOffset="72732.7456">19717 26465 0,'0'-41'16,"0"1"-16,41 40 16,0 0-1,41 0 1,-82 81-1,0 1-15,0 0 16,0-41-16,0 41 16,0-41-16,0 40 15,0-162 48,0-1-48,41 41 1,-41 0-16,0-41 0,81 41 16,-81 0-1,41 41-15,0 0 32,-41 41-17,0 123 1,0-82-16,0-41 15,0 40-15,0-40 16,0 0-16,0 0 16,0-82 31,82 41-47</inkml:trace>
  <inkml:trace contextRef="#ctx0" brushRef="#br0" timeOffset="73190.3058">20249 26629 0,'82'0'31,"-41"82"0,0-82-15,40 0 0,-81-82-1,0 0 1,0 0 0,0 1-1,-41 81-15,41-41 16,-40 41-1,-42 81 1,82 1 0,0 82-1,0-82-15,0-41 16,0 0-16,82-41 16,-1 0-1,1 0 1,0-82-1,-82 41 1,82 41-16,-82-82 16</inkml:trace>
  <inkml:trace contextRef="#ctx0" brushRef="#br0" timeOffset="74030.9676">20781 26465 0,'0'-41'16,"0"123"62,0-41-78,0 0 16,0 82-1,41-123-15,-41 82 16,81-82 0,-40 0 15,0-41-15,-41-82-16,82 41 15,-82 41-15,0-41 31,0 123 1,-41 0-17,41 41-15,-41-82 16,41 41-16,0 0 31,0-82 0,0 0-15,0-41 0,82 82 15,-82 82-15,41-82-16,-41 82 15,41-82 1,-41 41-16,41-41 15,41 0 1,-42 0 0,-40-82-16,41 0 15,-41 41-15,0 0 16,82 41-16,-82-122 16,0 81-16,0-41 15,-41 82 32,41 82-47,0-41 16,0 0-16,0 40 15,0-40-15,0 41 16,0-164 46</inkml:trace>
  <inkml:trace contextRef="#ctx0" brushRef="#br0" timeOffset="86690.6299">39271 8385 0,'0'41'140,"-41"-41"407,-41 0-516,82-81-15,0 40 0</inkml:trace>
  <inkml:trace contextRef="#ctx0" brushRef="#br0" timeOffset="88609.3271">5850 7036 0,'0'-82'16,"-82"82"-1,82-41-15,0-41 16,0 123 62,0 82-78,0-82 16,0 0-1,0 40-15,0-40 0,41 0 16,-41 0-16,82 41 16,-1-82-1,-40 0 1,123-41-16,0 0 16,40-41-16,42-40 15,40-1-15,205-41 16,-287 164-1,-81-123-15,-41 123 0,-82-40 16,41 40-16,-123 122 141,0-81-141,-41-41 15,-204 205 1,164-164-16,40 81 16</inkml:trace>
  <inkml:trace contextRef="#ctx0" brushRef="#br0" timeOffset="90119.0376">5686 7567 0,'0'-41'15,"0"-40"-15,0 122 47,0 40-31,0-40 0,0 0-1,41-41 1,0 0-16,163 0 15,-81-41 1,41-41-16,81-40 16,82-1-16,-40-41 15,-42 42-15,-81-1 0,-1 41 16,-122 82 0,-41-41-16,41 41 0,-41-41 62,0 0 16,0-122-78</inkml:trace>
  <inkml:trace contextRef="#ctx0" brushRef="#br0" timeOffset="92535.2047">36775 17262 0,'0'-82'15,"0"0"1,0 0-1,-82 1 1,42 121 15,40 42-15,0 41-16,0 0 16,0-1-16,0 1 15,0 0-15,0 0 16,0-1-16,0-81 15,0 0-15,163-41 16,-122 0 0,0 0-16,41-41 15,-41-41-15,-41-40 16,122-42-16,-122-40 16,0-1-1,0 123-15,0 41 0,0 0 16,-40-40-16,40 40 15,-123 41 1,41-82-16,0 82 0,0 0 16,1 0-16,-42 0 15,123 41 1,0 0-16,0 0 16,0 40-16,0-40 15,0 0-15,41 82 16,41-82-1,-42 41-15,42-1 16,-41 1-16,-41 0 0,123 41 16,-123-41-16,0-1 15,0 1 1,0-41-16,0 0 16,82-41 15,-41 0-16,40 0-15</inkml:trace>
  <inkml:trace contextRef="#ctx0" brushRef="#br0" timeOffset="92722.2669">37716 18039 0,'0'41'16,"0"41"15</inkml:trace>
  <inkml:trace contextRef="#ctx0" brushRef="#br0" timeOffset="100915.7041">38207 17303 0,'0'-82'15,"0"164"48,0 0-32</inkml:trace>
  <inkml:trace contextRef="#ctx0" brushRef="#br0" timeOffset="101103.9383">38084 17916 0,'-41'0'16,"41"-41"-1</inkml:trace>
  <inkml:trace contextRef="#ctx0" brushRef="#br0" timeOffset="114952.9373">17876 18693 0,'82'0'141,"0"0"-125,0 0-16,0 0 15,-1 0-15,1 0 16,0 0 0,41 0-16,-41 0 0,-1 0 15,-40 0-15,41 0 16,0 0-16,0 0 0,0 0 15,40 0 1,1 0-16,0 0 0,-42 0 16,1 0-16,0 0 15,82 0 1,-82 0-16,-1 0 16,42 0-16,0 0 15,0-81-15,-1 81 16,1 0-16,41 0 15,-83 0 1,-40 0-16,0 0 16,41 0-16,-41 0 15,0 0-15,0 0 0,122-41 32,-81 41-32,0 0 0,-41 0 15,41 0-15,0 0 16,-1 0-1,42 0 1,0 0 0,286 0-1,-164 0-15,-81 0 16,0 0-16,-42 0 16,-40 0-16,41 0 15,-82 0-15,0 0 16,81 0-1,1 0-15,0 0 0,0 0 16,-1 0-16,124 0 16,-164 0-1,-1 0-15,-40 0 16,0 0-16,41 0 16,0 0-16,0 0 15,204-82 1,-122 82-16,-42 0 15,1 0-15,0-82 16,-41 82-16,-42 0 16,1 0-16,41 0 15,-41 0 1,0 0-16,41 0 0,40-41 16,83 41-1,-41 0-15,-1 0 0,-40-82 16,0 82-16,-41 0 15,-1 0-15,124 0 16,-82 0 0,-1 0-16,1-40 15,41 40-15,-42 0 16,1 0 0,0 0-16,-41-82 0,-41 82 15,40 0-15,1 0 16,-41-41-1,41 41 1,-41 0-16,0 0 0,41-82 16,-1 82-1,-40 0 1,0 0 0,0 0-1,-41-41 63</inkml:trace>
  <inkml:trace contextRef="#ctx0" brushRef="#br0" timeOffset="123504.6504">28880 25893 0,'0'-82'16,"0"41"0,0 0-1,-41-41 1,0 82-16,-40-41 31,-42 0-31,41 41 16,41-81-1,0 81-15,-41 0 16,42-41-16,-83 41 16,41-82-1,0 82 1,0-41 0,41 41-16,-81 0 15,81 0 1,-41 0-16,41 0 15,0 0-15,-41 0 0,42 0 16,-42 0 0,0 0-1,41 0 1,-41 0-16,41 0 16,0 0-16,-40 0 15,40 0-15,-41 0 16,0 0-1,0 0-15,0 0 16,1 0 0,40 0-1,-82 82-15,41-82 16,41 0-16,0 41 16,-41-41-16,1 0 15,-1 0 1,41 82-1,-82-82 1,41 0 0,42 0-16,-83 40 31,82-40-31,0 41 0,-41-41 16,41 0-1,41 82-15,-41-82 16,-40 0 15,81 41-15,-82-41-16,41 41 15,0-41 1,-41 82 0,41-82-1,41 41 1,-41-41-16,41 41 31,0 40-15,0 1-1,0-41 1,0 0-16,0 41 31,0 0-15,0-41-1,0 40 1,0 1 0,82 41-1,0-82 1,0 41 0,0-1-1,-1-81-15,-40 41 0,0-41 16,41 82-1,0-82-15,0 41 0,-1-41 16,1 0-16,82 82 31,-123-82-31,41 0 0,-42 41 16,1-41-16,41 0 16,-41 0-16,0 0 15,123 0 1,-42 0-16,-40 0 15,0 0-15,0 0 16,0 0-16,81 0 16,-40 0-1,-41 0-15,-41 0 0,0 0 16,40-82-16,1 82 16,-41 0-16,41-41 15,0 41-15,40-82 16,-40 82-16,0-41 15,-41 41-15,82-81 16,-82 81 0,40-41-16,-40 41 15,82-82 1,-41 82 0,0-41-1,-82 0-15,41 41 16,-41-41-16,41 41 0,-41-82 31,81 82-31,-81-41 16,0 0-1,0-40 1,0 40 0,0 0-1,0 0 1,0-41-1,0 41 1,0-41 0,-41 1-16,41 40 0,-40 0 15,-42-41-15,41 82 16,-82-82-16,-81 0 16,-42 1-1,82 81-15</inkml:trace>
  <inkml:trace contextRef="#ctx0" brushRef="#br0" timeOffset="126579.9962">38330 1718 0,'0'82'47,"0"-41"-32</inkml:trace>
  <inkml:trace contextRef="#ctx0" brushRef="#br0" timeOffset="127644.1613">18163 18203 0</inkml:trace>
  <inkml:trace contextRef="#ctx0" brushRef="#br0" timeOffset="129596.3366">27817 17998 0,'0'41'1110,"0"0"-1095,-41-41 1,41-41-1,0-41 1,0 0-16,0 1 16,0-42-16,82 0 15,-82 0-15,204-163 16</inkml:trace>
  <inkml:trace contextRef="#ctx0" brushRef="#br0" timeOffset="133596.6877">39843 17180 0,'0'-82'15,"0"41"1,-41 41 0,41-82-16,41 205 62,41 0-62,-82 0 16,82-1-16,-82 1 15,82 0-15,-41-1 16,-41-81-16,81-41 16,-81 82-16,41-82 15,0-82 16,-41 41-31,0-40 16,0-1-16,0-41 16,0 0-16,0 1 15,0-83 1,0 164-16,0-41 16,0 42-1,0 121 16,0 1-31,0 0 16,0 163 0,0-163-16,0 0 15,0-41-15,0 41 16</inkml:trace>
  <inkml:trace contextRef="#ctx0" brushRef="#br0" timeOffset="134445.8078">40743 17548 0,'0'0'0,"0"-41"0,0-41 31,-41-40-31,0 122 47,-40 0-31,81 41-16,-41 81 15,41-40-15,0 0 16,0 0-16,0-41 16,0 40-1,82-81 1,-42 0-16,1-40 15,-41-83 1,82 41 0,-82 41-16,0 0 15,0-41-15,0 1 16,0 162 31,0-40-47,0 0 15,0 82 1,0-41 0,41-82-16,0 0 15,82 0 17,-82 0-32,-41-82 15,0 41-15,0-82 31,0 82-31,0 1 0,0-1 16,0 82 31,0-1-31,81-40 30,1 0-46,0 41 16,-41 82 0,-41-82-1,0 0-15,0 41 16,0-1-16,0-40 16,0 0-16,0 41 15,82-82 1,0 0-1,40 0-15,-40-41 16,0 0 0,41-41-16,-1 1 0,-81-1 0</inkml:trace>
  <inkml:trace contextRef="#ctx0" brushRef="#br0" timeOffset="134582.0793">42134 17385 0,'123'0'15,"-41"-41"-15,40 41 16,-81 0-16,0 0 16,0 0-16</inkml:trace>
  <inkml:trace contextRef="#ctx0" brushRef="#br0" timeOffset="134723.8512">42339 17671 0,'0'0'15,"41"0"1,40 0 0,1 0-1,0 0-15,41 0 16,-123-41-16</inkml:trace>
  <inkml:trace contextRef="#ctx0" brushRef="#br0" timeOffset="139215.2257">44302 17139 0,'0'-82'16,"0"41"0,41-40-1,0 81-15,41 0 16,-41 0-16,0 0 16,0 0-1,-41 81-15,0-40 16,0 0-16,0 0 15,-41 41-15,41-41 16,-82-41-16,82 82 16,0-123 15,41 0-31,0-41 16,0 41-16,40 0 15,42-82 1,-123 42-16,82 40 15,-82-41 1,0 0 0,-82 123 31,82 0-47,-41 41 0,41 40 15,0 1-15,0 0 16,0-41-16,0-41 15,0 0-15,41 40 32,41-81-32,-41 0 15</inkml:trace>
  <inkml:trace contextRef="#ctx0" brushRef="#br0" timeOffset="139358.0569">45038 17221 0,'0'-41'0,"41"82"47,-41 41-32,0-41-15,0 81 16,0-81-16,0 0 16</inkml:trace>
  <inkml:trace contextRef="#ctx0" brushRef="#br0" timeOffset="139627.8732">45448 17139 0,'-41'0'16,"122"0"15,1 0-31,0 0 16,41 0-16,81-82 16,-163 82-1</inkml:trace>
  <inkml:trace contextRef="#ctx0" brushRef="#br0" timeOffset="140214.6536">46143 17344 0,'0'-41'31,"41"-82"-15,0 0-1,-41 82-15,0-81 16,0 81 0,0-41-16,0 164 62,0-41-46,0 0-16,0-1 15,0 83 1,123-123-16,-42 0 31,-40 0-15,-41-82-1,41 41 1,-41 1-16,0-42 16,0 41-16,0-41 15,0 123 32,0 0-47,0 41 0,0-1 16,0 1-1,0-41-15,0 0 16,82-41 15</inkml:trace>
  <inkml:trace contextRef="#ctx0" brushRef="#br0" timeOffset="140581.6721">47043 16526 0,'0'0'0,"41"0"47,0 40-47,-41 1 15,82 82-15,-82-41 16,0 81-1,-41-81-15,0 41 16,-82-82-16,41 41 16,-41-41-16,1 40 15</inkml:trace>
  <inkml:trace contextRef="#ctx0" brushRef="#br0" timeOffset="141001.9393">44220 16485 0,'0'-82'0,"-81"82"15,40 41 16,41 41-31,0 40 16,0 1-16,-82 0 16,82 122-1,41-163-15,-41 41 16,122-42-16,-40 1 0,82-41 16,-41-41-1,-42 0-15</inkml:trace>
  <inkml:trace contextRef="#ctx0" brushRef="#br0" timeOffset="144639.6182">47616 16894 0,'41'0'31,"-1"0"-31,42 0 16,0 0-16,0 0 0,41 0 16,-83 0-1</inkml:trace>
  <inkml:trace contextRef="#ctx0" brushRef="#br0" timeOffset="144887.5448">47902 16607 0,'0'0'0,"0"-41"16,0 123 31,0 0-47,0 0 15,0 0-15,0-1 16,0 42-16,0-41 16,0 0-16,0-41 15</inkml:trace>
  <inkml:trace contextRef="#ctx0" brushRef="#br0" timeOffset="145179.2378">48352 16526 0,'0'0'0,"0"-41"0,-41 41 32,41 81-17,0 1 1,0 41-16,0 122 16,0-122-1,0 0-15,41 0 16,-41-83-16,41 1 15,41-41 1</inkml:trace>
  <inkml:trace contextRef="#ctx0" brushRef="#br0" timeOffset="145798.3002">48638 16894 0,'0'-82'0,"0"0"15,82 82 1,0 0 0,0 82-1,-82 0-15,0-41 16,0 40-16,0 42 31,-41-82-31,-41 41 16,82-123 31,41-41-47,0 41 15,82-82 1,-123 83-16,81-1 15,-81-82-15,0 0 16,0 82 0,0 0 15,-41 41-15,41 41-1,0 41 1,0 0-16,-40 0 15,40 40-15,0-40 16,0 0-16,0 0 16,0 41-1,0-1 1,81-122 0,-40 0-1,-41-41-15,41-40 16,-41 40-1</inkml:trace>
  <inkml:trace contextRef="#ctx0" brushRef="#br0" timeOffset="146041.7964">49211 17262 0,'0'-82'15,"41"82"1,0 0 15,-41 41-31,0 82 16,0-42-1,0-40-15,0 0 0,0 41 16,-82-41 0,123-41 31,41 0-32,-41 0 1,40 0-1</inkml:trace>
  <inkml:trace contextRef="#ctx0" brushRef="#br0" timeOffset="146259.9496">49538 17262 0,'-41'0'16,"123"0"15,-41 0-31,0 0 16,0 0-16,41 0 15,-82-82 1</inkml:trace>
  <inkml:trace contextRef="#ctx0" brushRef="#br0" timeOffset="146843.7731">50111 17221 0,'-82'0'16,"123"-41"15,0 0-15,-41 0-16,41 41 15,-41-123-15,0 42 16,0-42 0,0 82-16,0-82 15,0 205 32,0 41-31,0-41-16,0 40 15,0-81 1,82-41-16,-82 123 16,41-123-16,-1 0 15,1 0 1,-41-41-1,82 41-15,-82-123 16,0 82-16,0 1 0,0-83 31,0 205 1,0-1-17,0 1-15,0-41 16,0 0-16,0 0 15,82-41-15,-82 82 16,41-82-16,0 0 16,-41-41-1,82 41-15,-82-123 16,0 82-16</inkml:trace>
  <inkml:trace contextRef="#ctx0" brushRef="#br0" timeOffset="147064.6484">50643 16485 0,'0'-41'16,"41"41"-1,0 0 1,-41 82-16,81-1 16,-81 1-16,0 41 15,82-41-15,-82 40 16,0 1-16,-41-41 15,41 0-15,-82-41 16,82 40-16,-81-81 0</inkml:trace>
  <inkml:trace contextRef="#ctx0" brushRef="#br0" timeOffset="147415.1816">51338 16894 0,'-82'0'16,"123"0"15,0 0-31,0 0 16,41 0-16,41 0 15,-83 0-15,42 0 16,-41-82-16,-41 41 15</inkml:trace>
  <inkml:trace contextRef="#ctx0" brushRef="#br0" timeOffset="147649.6456">51461 16566 0,'0'41'63,"0"82"-63,0 0 15,0-41-15,0-1 16,0 1-16,0 0 0,41-82 31,-41 41-31,122-41 0</inkml:trace>
  <inkml:trace contextRef="#ctx0" brushRef="#br0" timeOffset="147828.0994">51870 16935 0,'123'0'47,"-1"0"-47,-81 0 16,0 0-16,0 0 15</inkml:trace>
  <inkml:trace contextRef="#ctx0" brushRef="#br0" timeOffset="148001.4199">52402 16935 0,'41'0'32,"0"0"-17,40 0-15,-40 0 16,82 0 0,-82-82-1</inkml:trace>
  <inkml:trace contextRef="#ctx0" brushRef="#br0" timeOffset="148127.5839">52893 16853 0,'41'0'31,"-1"0"-15,42 0 0,-82-41-1</inkml:trace>
  <inkml:trace contextRef="#ctx0" brushRef="#br0" timeOffset="148516.6049">53383 16321 0,'0'0'0,"0"-41"0,-81 123 47,81 0-31,0 0-16,0 40 15,0 124 1,0-165-16,81 1 16,-81-41-16,41-41 15,0 0 1</inkml:trace>
  <inkml:trace contextRef="#ctx0" brushRef="#br0" timeOffset="149333.4466">53588 16607 0,'0'-41'16,"41"-40"15,0 81-15,-41 81-1,82-40-15,-82 0 16,0 82-16,-41-82 16,41 0-16,-41-41 0,41 82 15,0-123 16,0 0-15,0-41-16,41 0 16,-41-41-16,82 42 15,-82 40-15,40-41 16,-40 41 0,0 82 30,0 0-46,-40 0 0,40 122 32,0-81-32,0 0 0,0-41 15,0 41-15,0-41 16,40-41 0,1 0-1,41 0 1,-82-41-16,41-123 15,-41 82 1,0 123 31,0 41-47,0 0 16,0-41 15,82-41 0,-41 0-15,-41-123-1,41 123-15,-41-41 16,41 41 15,-41 82-31,0 0 16,81-1-1,-40-81 1,0 0 15,-41-81-31,82 40 0</inkml:trace>
  <inkml:trace contextRef="#ctx0" brushRef="#br0" timeOffset="149529.8898">54365 16566 0,'41'0'32,"41"0"-32,-41 0 15,41 0-15,0 0 16,-82-81-1</inkml:trace>
  <inkml:trace contextRef="#ctx0" brushRef="#br0" timeOffset="150182.1649">54774 16812 0,'41'0'15,"-41"-41"-15,82-41 16,-82 0 0,0 1-1,0-42-15,0 82 16,0 0-16,0 0 0,0-41 16,0 123 15,0 0-16,0 82 1,0-82 0,0 0-16,0 40 0,0-40 15,0 0 1,41-41-16,0 0 31,0 0-15,41-41-16,-82-81 31,40 122-31,-40-123 0,0 164 31,0 41-15,0-1-16,0 42 16,0-41-1,0 0 1,41-82-16,41 0 15,-82-41 1</inkml:trace>
  <inkml:trace contextRef="#ctx0" brushRef="#br0" timeOffset="150430.3157">55183 16035 0,'0'0'0,"41"0"31,-41 81-15,82 1-16,-82 164 16,0-124-1,0 1-15,0 0 0,0 0 16,-41-1-1,-41 1 1,41-41-16</inkml:trace>
  <inkml:trace contextRef="#ctx0" brushRef="#br0" timeOffset="151561.983">43566 16403 0,'0'-41'16,"0"-41"-1,0 164 48,0 41-63,0 40 0,0 83 16,41-83-16,-41 83 15,82-42-15,-82 42 16,81-124-16,42 1 0,0-82 15,81-41 1,-122 0-16,82-41 16</inkml:trace>
  <inkml:trace contextRef="#ctx0" brushRef="#br0" timeOffset="152632.8617">55102 15830 0,'81'82'63,"-81"41"-63,82 40 0,-82 1 15,123 81-15,-123-40 16,82 40-16,-82-122 16,0 41-16,0-1 15,0 1-15,0-41 16,-41-42-16,0-81 16,-41 41-16,41-41 15</inkml:trace>
  <inkml:trace contextRef="#ctx0" brushRef="#br0" timeOffset="153182.2376">55224 15298 0,'0'0'0,"41"0"16,41-81-1,0 81 1,-41 0-16,-41 122 31,0 1-15,-82-123-16,82 82 15,0-41 1,82-41 0,163-41 15,-122 41-31,-123-82 0,0 41 31</inkml:trace>
  <inkml:trace contextRef="#ctx0" brushRef="#br0" timeOffset="154038.1878">45161 18612 0,'-41'0'0,"82"0"47,0 0-32,41 0 1,82-82-16,81 82 0,205-82 16,82 82-16,204-164 15,-81 164-15,449 0 16,41 0-16,-163 0 16,-205 0-16,410 0 15,-737 41 1,0-41-16,-123 0 15,-122 0-15,-1 0 16,-40 0 0,-164-41 31,-82 41-16,0-122-31,-41 122 15,1-41-15</inkml:trace>
  <inkml:trace contextRef="#ctx0" brushRef="#br0" timeOffset="155808.0711">49784 19348 0,'0'0'0,"0"-41"15,0-82 1,81 82 0,-40 41-1,-41 82 1,0 0-16,0 0 15,0 0-15,0-1 16,0-40-16,0 41 16,0-41-1,0-82 32,0 0-47,0-81 16,82 40-1,0-82 1,-82 82-16,82 1 0,-41 81 16,41-41-16,-42 41 15,-40 41 1,0 40-16,82 42 16,-82 0-16,0-1 15,0 1-15,-41-41 16,41 0-16,41-82 31,123-82-15</inkml:trace>
  <inkml:trace contextRef="#ctx0" brushRef="#br0" timeOffset="158777.6412">44670 20493 0,'0'0'0,"-122"0"0,81 0 15,82 0 32,0 0-47,40 0 16,1 0 0,0 0-1,-82 41-15,0 0 16,-41-41-1</inkml:trace>
  <inkml:trace contextRef="#ctx0" brushRef="#br0" timeOffset="158927.7701">44466 20943 0,'-41'0'31,"82"0"-31,122 0 31,-40 0-31,-41 0 0,-41 0 16,0 0-16</inkml:trace>
  <inkml:trace contextRef="#ctx0" brushRef="#br0" timeOffset="161012.6432">47166 16280 0,'0'-41'0,"0"0"15,0 0 17,41 41-17,40 0 1,-40 0 0,-41 41-1,0 82 1,0-41-1,0-41 1,0 41 0,123-82 15,-41 0-15,-41 0-16,41 0 15,-1 0-15,83-41 16</inkml:trace>
  <inkml:trace contextRef="#ctx0" brushRef="#br0" timeOffset="162002.6563">50725 15994 0,'0'-41'16,"0"0"-1,0-41 1,81 82 0,1 0-1,-82 41 1,0 82 0,0-41-1,-41-42-15,-41 42 16,164-82 31,41 0-32,41 0-15,-1 0 16,1 0-16,40 0 16,-40-41-16,0 41 15,81-81-15</inkml:trace>
  <inkml:trace contextRef="#ctx0" brushRef="#br0" timeOffset="162967.2008">54856 15544 0,'0'-82'15,"41"82"1,41-41-1,-41 41 1,0 0 0,-41 41-1,0 41 1,0 0 15,0-41-15,81-41-1,1 0 1,41 0-16,0-41 16,-1-41-16,42 0 15,-82 41-15</inkml:trace>
  <inkml:trace contextRef="#ctx0" brushRef="#br0" timeOffset="163500.9138">55470 15135 0,'0'0'0,"0"-41"0,-82 41 16,41 0 0,0 0 15,41 41-31,-82 41 15,82-42-15,0 42 16,0 0 0,41-82-1,82 0 1,-82 0-16,0 0 0,81-41 31,-81 0-31,-41 0 0,123-40 16,-123 40-16,0-41 15,0 41-15,-41 41 16,0 0 0,-41 41-1,82 41-15,-122 40 16,122-40-16,0 0 16,0-41-16</inkml:trace>
  <inkml:trace contextRef="#ctx0" brushRef="#br0" timeOffset="165113.6463">46961 19921 0,'0'0'0,"82"0"16,-82-41 0,-41 41 31,-82 41-47,1 40 15,-83 1-15,82-41 16,1 41-16,-83 0 15,164-82 1,82 82 15,41-82-15,-41 0-16,122 0 31,-122 0-31,41 0 0,-41 0 16,0 0-16,41 40 31,-82 42-15,-41-82-16,0 82 15,-123 41 1,83-82-16,-1 41 16,0-42-16,0-40 15,82 82-15,-82-82 16,82 82-1,82-82 1,-41 0 0,82 0-16,81 0 15,-81 0 1,0 0-16,40-41 16,1 41-16</inkml:trace>
  <inkml:trace contextRef="#ctx0" brushRef="#br0" timeOffset="165641.4428">47984 19757 0,'0'-82'16,"-41"82"-1,0 82 16,41 0-31,-82 81 16,82 83-16,0 245 16,0-287-1,0-40-15,0-41 0,41-42 16,41 1-16,41-41 16,-42-41-1,-40 0 1</inkml:trace>
  <inkml:trace contextRef="#ctx0" brushRef="#br0" timeOffset="166404.6145">48311 20289 0,'0'0'0,"0"-41"0,0-41 31,82 82-31,0 0 16,-1 82-1,-81-41-15,0 0 16,0 40-16,0 1 15,-40 82 1,-42-82-16,41-82 16,41 41-16,0-82 47,82-41-47,-41 41 0,40-41 15,-40 41-15,0-41 16,-41 42-16,82 40 15,-82-82-15,0 41 32,-41 41-1,-41 41 0,82 41-31,0-1 16,0 42-16,0-41 15,0 41-15,0-82 0,0-1 32,0 1-32,123-41 0,-41 0 15,-41 0 1,-41-122 0,82 81-1,-82-41-15,0 0 16,40 82-1,-40 82 17,0-41-17,0 41-15,0-41 0,0-1 16,0 42-16,0-41 31,41-41-15,-41-41-1</inkml:trace>
  <inkml:trace contextRef="#ctx0" brushRef="#br0" timeOffset="166541.0613">49129 20289 0,'0'0'0</inkml:trace>
  <inkml:trace contextRef="#ctx0" brushRef="#br0" timeOffset="166875.7637">49375 20657 0,'122'0'46,"-40"0"-30,-41-82 0,0 82-1,41 0 1</inkml:trace>
  <inkml:trace contextRef="#ctx0" brushRef="#br0" timeOffset="167543.793">49988 20780 0,'41'0'31,"0"-82"-15,-41 0-1,82 0-15,-82 41 16,0-122 0,0 81-16,0 41 15,0 123 32,0-41-31,0 81-16,0-40 0,0 0 15,0-41-15,0 0 16,41 41 0,41-82-1,-42 0 1,42 0 0,-41 0-1,-41-123 1,0 0-16,0 41 15,0 123 32,0 41-47,0-41 16,0 0-16,0 41 0,0-41 16,0 40-1,82-81 1,0 0-16,0 0 15,-41-81 1</inkml:trace>
  <inkml:trace contextRef="#ctx0" brushRef="#br0" timeOffset="167800.5077">50847 20084 0,'0'0'16,"0"-41"-16,41 123 31,41 41-31,-82 0 16,82 122 0,-82-122-16,0-1 15,0-40-15,-41 82 16,0-123-16,0-41 15</inkml:trace>
  <inkml:trace contextRef="#ctx0" brushRef="#br0" timeOffset="168174.4281">51052 20043 0,'0'0'0,"41"0"16,-41-41-16,82 41 15,-42 0 17,-40 82-1,-40 0-16,40-41 1,0 0 0,40-41-1,42 0 1,41 0-16,-41 0 16,0 0-16,-42 0 15,1 0 1</inkml:trace>
  <inkml:trace contextRef="#ctx0" brushRef="#br0" timeOffset="168667.5926">46552 22211 0,'0'0'0,"-41"0"15,41-41-15,-82 41 16,164 0 31,123 0-47,81 0 15,41 0-15,450-122 16,-286 40 0,-41 82-16,0 0 15,-82-82-15,-122 82 0,-123 0 16,-82 0-16,-41 82 47,-82-82-32,41 41-15</inkml:trace>
  <inkml:trace contextRef="#ctx0" brushRef="#br0" timeOffset="169163.7302">48556 22620 0,'0'-81'0,"0"-1"15,0 41 1,82 41 0,0 0-1,-82 82 1,0-41-16,0 40 15,0 83 1,0-123-16,-41-41 16,41 41-16,0-82 31,41 41-15,41-123-16,-41 41 15,41 1-15,-41 40 16,40-41-16,-40 82 15,0 41 1,-41 0 0,0 40-16,82 124 15,-82-164 1,0 41-16,41-1 16,41 1-16,-41-82 15,81 0 1,-122-82-16,82 42 15,-41-42-15,41 0 0</inkml:trace>
  <inkml:trace contextRef="#ctx0" brushRef="#br0" timeOffset="174244.6879">28594 9408 0,'-41'0'15,"-41"0"1,41 0-1,82 0 64,82 0-79,41 0 15,286-41 1,-287 41-16,1 0 0,-42 0 15,1 0-15,-82 0 16,0 0 0,0 0-1,-164 0 17,82 0-17</inkml:trace>
  <inkml:trace contextRef="#ctx0" brushRef="#br0" timeOffset="174469.7789">29167 9572 0,'0'0'0,"-41"0"16,82 0 31,0 0-47,40 0 15,1 0 1,-41 0-16,82 0 16,-41 0-16,-42 0 15</inkml:trace>
  <inkml:trace contextRef="#ctx0" brushRef="#br0" timeOffset="175828.3587">6995 8263 0,'0'0'0,"0"-41"16,-41 82 30,41 41-46,-123-1 16,42 42-16,-42-41 16,41 0-16,0 0 15,-40 40-15,40-81 16,0 41-16,41-82 0,-41 0 16,82-123 30,82 41-30,-82 1-16,82-1 16,-41 0-1,81 123 17,-81 41-32,41 0 15,-41-1-15,41 42 16,-41-41-16,41-41 0,81 41 15,1-82-15,-123 0 16</inkml:trace>
  <inkml:trace contextRef="#ctx0" brushRef="#br0" timeOffset="179830.1513">39148 11372 0,'-82'0'344,"82"-41"-344,0 0 15</inkml:trace>
  <inkml:trace contextRef="#ctx0" brushRef="#br0" timeOffset="181224.6457">17876 573 0,'0'0'0,"-82"0"0,82-41 16,0 0-1,-40 41 1,40 82 15,0-1-15,0 42-16,0-41 16,0 41-16,0-41 15,0-42-15,0 1 0,0 41 31,40-41-31,1-123 32,-41 0-32,0 1 15,0-83 1,0 123-16</inkml:trace>
  <inkml:trace contextRef="#ctx0" brushRef="#br0" timeOffset="181562.1282">17835 573 0,'0'-123'16,"0"246"-16,0-287 15,82 123 1,-41 41-16,0 0 0,0 0 16,41 0-1,-41 0-15,-41 123 32,-41-41-32,0-41 0,-82-1 31,41 42-31,41-82 0,0 0 15,41 41 32,41 41-31,41-41 0,0-41-16,-41 82 15,41 0-15,0 40 16,-82 1-16,81-82 15,-81 0 1,0 41-16,82-1 0,-41-81 16</inkml:trace>
  <inkml:trace contextRef="#ctx0" brushRef="#br0" timeOffset="181810.9185">18776 614 0,'0'0'0,"0"-82"15,0 41 1,0 82 31,0 0-32,41 40-15,-41 1 16,0 41 0</inkml:trace>
  <inkml:trace contextRef="#ctx0" brushRef="#br0" timeOffset="181973.8776">18817 1104 0,'0'-81'15,"41"81"32</inkml:trace>
  <inkml:trace contextRef="#ctx0" brushRef="#br0" timeOffset="182740.7476">20208 614 0,'0'-82'0,"0"0"16,0 41 0,41 41 15,-41-41-31,123 41 0,-82 0 15,-1 0-15,42 123 16,-82-41 0,0-41-16,-41 81 15,-40-40-15,40-41 16,-41 41 0,41-82-16,41 41 15,41-41 32,41 0-47,-1 0 16,1 0-16,-41 0 15,41 0 1,-41 0-16,0 0 16</inkml:trace>
  <inkml:trace contextRef="#ctx0" brushRef="#br0" timeOffset="183469.1765">20863 736 0,'0'-82'0,"0"42"16,0-1 0,40 41-1,42 0 1,-41 41-1,-41-1 1,0 42-16,0-41 16,0 0-16,0 41 15,0-41 1,-82-41-16,123 0 47,0-164-32,41 123 1,-82-81-16,41 40 16,-41 41-1,0-41 17,0 123-1,0 41-16,0 0-15,0-42 16,0 83 0,0-82-16,0 41 15,82-82 17,-41 0-32,40 0 15,-40-82 1,-41 0-1,0 0 1,0 123 31,0 0-31,0 0-16,0 0 15,0 82-15,0-41 16,0-1-16,0 1 15,0-41-15,41-41 32</inkml:trace>
  <inkml:trace contextRef="#ctx0" brushRef="#br0" timeOffset="184292.1259">22090 1104 0,'-41'0'16,"41"-40"78,0-1-63,82 41 31,-82 41-46,0 40 0,0-40-16,0 0 15,0 41-15,0 0 16,0-41-16,-41 0 15,41 40 1</inkml:trace>
  <inkml:trace contextRef="#ctx0" brushRef="#br0" timeOffset="184592.8742">22785 1023 0,'0'-41'16,"-41"41"-16,123 0 62,-41 0-62,41 0 16,0 0-16,-1 0 15,1 0 1</inkml:trace>
  <inkml:trace contextRef="#ctx0" brushRef="#br0" timeOffset="184764.3489">23358 982 0,'82'-41'31,"-1"41"-15,-40 0-16,41 0 0,0 0 16,0 0-1,-82-82-15,82 82 16</inkml:trace>
  <inkml:trace contextRef="#ctx0" brushRef="#br0" timeOffset="185175.8489">24749 859 0,'0'41'63,"-82"-41"-1,82-41 1,0 0-48,41 41 1,0 0 0,-41 82-16,0 0 0,0 0 15,0-1-15,-41 42 16,0 0-1,41-82 1</inkml:trace>
  <inkml:trace contextRef="#ctx0" brushRef="#br0" timeOffset="186503.9104">25117 573 0,'0'0'16,"0"-82"-16,0 41 15,82-41 1,-1 82-1,1 82 1,-82-41-16,0 0 16,0 0-16,0 40 0,0-40 15,0 82 1,-82-123-16,42 82 16,-1-82-1,82 0 32,-1 0-31,42 0-16,-41-82 15,41 82 1,0-41 0,-41-41-1,-41 41 16,41 41 1,40 0 61,-40 0-46,-41 82-47,0 0 16,0 0 0,0-41-1,0 0 1,0-123 46,41 82-46,-41-82-16,82 41 16,-82 0-16,41-81 15,-41 81 1,0 122 31,0-40-32,0 0-15,0 0 16,0 82 0,0-82-1,41-41-15,41 0 16,-1 0-1,-40 0-15,-41-41 16,82 41-16,-82-82 16,82-41-16,-41 123 62,-41 41-46,0 0-1,0 0 1,41-41-16,0 0 47,41 0-31,-1 0-1,-40 0 1,41 0-1,0 0-15,-41 82 16,0-82 0,-41-41-1,122 41-15,1 0 16,-41-82-16,41 82 16,-41-41-16,-42 41 15</inkml:trace>
  <inkml:trace contextRef="#ctx0" brushRef="#br0" timeOffset="187231.7239">20085 2168 0,'0'0'0,"0"-41"31,0 123 32,0 0-48,0-1-15,0 1 16,0 0-16,0-41 0,0 0 16,0 41-16,-41-82 31</inkml:trace>
  <inkml:trace contextRef="#ctx0" brushRef="#br0" timeOffset="187727.8144">20126 2127 0,'0'0'0,"0"-41"0,41-41 16,41 82 15,-41 82-15,-41-41-1,0 0-15,82 41 16,-82-41 0,0 40-16,0 1 31,41-164 0,-41 42-15,0-1-16,81-164 15,-40 164-15,-41 0 16,82-40-16,-41-1 16,-41 164 31,0-1-32,0 1-15,0 0 16,0 163-1,0-163-15,0 0 16,0 0-16,0-41 16,0 41-16,0-123 31</inkml:trace>
  <inkml:trace contextRef="#ctx0" brushRef="#br0" timeOffset="188420.1479">20944 2495 0,'41'0'63,"0"0"-48,41 0 1,-82-82 0,0 41-1,0-40 1,-82 81-16,82-41 0,-41 41 15,0 0 1,41 41-16,-81 40 16,81-40-16,0 0 15,0 41-15,0-41 16,40-41-16,1 82 16,0-82-1,41 0-15,-41 0 0,0 0 16,41 0-16,-1 0 15,-40 0-15</inkml:trace>
  <inkml:trace contextRef="#ctx0" brushRef="#br0" timeOffset="189236.8283">21517 2454 0,'0'-41'16,"0"-40"0,0 40-1,-41 41-15,41-41 16,-41 41-1,0 0 1,-41 0 0,42 41-1,40 0-15,0-1 16,0 42-16,0-41 16,0 0-1,0 41-15,40-82 16,1 0-1,41 0 1,-82-41 0,0-41-16,41 41 15,-41-41-15,0 42 16,0-1 0,82 122 30,-82-40-30,0 0-16,0 0 16,0 41-16,0-41 15,41-41 17,0 0-17,41-41 1,-82 0-1,40 41-15,-40-123 16,82 123-16,-82-81 16,41 81-1,-41 40 1,0 42 0,0 0-1,82-82 32,-41 0-31,-41-41-1,41-41-15,-41 41 0,82 1 16,-41 40 0,-41 81 15,0 1-31,0-41 15,0 0-15,40 41 16,83-41 0,-82-41-16,0 0 0,41-41 15,-41 41 1,0-82-16,40-41 16</inkml:trace>
  <inkml:trace contextRef="#ctx0" brushRef="#br0" timeOffset="189376.2558">22703 2332 0,'0'-41'0,"82"41"15,0 0 1,-41 0-16,0 0 16,41 0-1</inkml:trace>
  <inkml:trace contextRef="#ctx0" brushRef="#br0" timeOffset="189519.7185">22826 2536 0,'82'0'32,"0"0"-32,-1 0 15,1 0-15,-41 0 16,-41-41-16</inkml:trace>
  <inkml:trace contextRef="#ctx0" brushRef="#br0" timeOffset="194091.3975">24053 2086 0,'0'-82'16,"0"41"-1,41 1 1,41 40-1,0 0 1,-41 40 0,-41 42-16,0 0 15,0 0-15,-82 0 16,41 40-16,-41-81 16,41 0-16,-41 41 15,123-82 32,0 0-47,41-82 16,0 82-16,-41 0 15,0 0-15,41-41 16</inkml:trace>
  <inkml:trace contextRef="#ctx0" brushRef="#br0" timeOffset="194735.5076">24626 2291 0,'0'-82'0,"0"0"31,41 82-15,-41 41-1,0 41 1,0-41-16,0 0 15,0-1-15,0 83 16,0-82 0,41-164 46,122 42-62,-122 81 16,-41-82-1,41 82-15,-41-82 0,-41 123 63,41 0-47,-41 41-16,41-42 15,0 1-15,0 0 16,0 41-1,82-82 1,0 0 0,0 0-1,-82-82 1,41 82-16,-41-82 31,0 42-31,0 80 47,0 1-31,0 82-1,0-41-15,0-41 16</inkml:trace>
  <inkml:trace contextRef="#ctx0" brushRef="#br0" timeOffset="194976.6992">25485 2250 0,'41'0'47,"41"0"-47,0 0 0,-1 0 16,83 0-1,-82 0 1</inkml:trace>
  <inkml:trace contextRef="#ctx0" brushRef="#br0" timeOffset="195201.4779">25771 2045 0,'0'0'0,"0"82"47,0-41-31,0 41-16,0-41 15,0 0-15,0 40 16,0 1 0,123-82-1</inkml:trace>
  <inkml:trace contextRef="#ctx0" brushRef="#br0" timeOffset="195567.9445">26180 1882 0,'0'0'0,"0"-82"16,41 82 0,0 0-16,0 0 15,41 0-15,-82 41 16,41 81-1,-41-40-15,0-41 16,-41 0-16,-41 41 16,82-41-16,-82 41 15,82-1 1,-41-81-16,82 0 31,41 0-31,0 0 16,0-41-16,81-40 15,-81 81 1,-82-41-16,41 41 16,-41-82-16</inkml:trace>
  <inkml:trace contextRef="#ctx0" brushRef="#br0" timeOffset="196304.0134">26753 2045 0,'0'-41'15,"41"41"63,-41 82-78,0-41 16,0 41-16,0 0 16,0-41 15,41-82 16,41-41-32,0-41 1,-82 82 0,0 123 30,0 41-30,0-82 0,40-41 31,83-41-32,-82 0 1,41-41-1,-82 164 79,0 41-78,0-83-16,0 1 15,0 0 1,0 82-16,41-123 63,0 0-63,41 0 0,-1-82 15,1 0 1,41 82-16,81 0 15,1-122-15</inkml:trace>
  <inkml:trace contextRef="#ctx0" brushRef="#br0" timeOffset="196550.1283">27898 2250 0,'-40'0'0,"80"0"32,83 0-17,0 0-15,41 0 16,-83 0-1,-81-41-15,41 41 16,-41-82-16</inkml:trace>
  <inkml:trace contextRef="#ctx0" brushRef="#br0" timeOffset="196768.7126">28226 1963 0,'0'41'32,"0"41"-17,0-41-15,0 0 16,0 0-16,0 41 16,0-41-16,0-1 15</inkml:trace>
  <inkml:trace contextRef="#ctx0" brushRef="#br0" timeOffset="197053.7213">28798 2291 0,'41'0'31,"-41"-41"-15,123 41-16,-41 0 0,-41 0 15,0 0-15,41 0 16,-42 0-16,42-41 15</inkml:trace>
  <inkml:trace contextRef="#ctx0" brushRef="#br0" timeOffset="197219.2786">29453 2209 0,'41'0'47,"41"0"-47,-41 0 0,-1 0 16,1 0-1,41 0 1</inkml:trace>
  <inkml:trace contextRef="#ctx0" brushRef="#br0" timeOffset="197442.2726">30312 2209 0,'82'0'78,"41"0"-78,-42 0 16,-40 0 0</inkml:trace>
  <inkml:trace contextRef="#ctx0" brushRef="#br0" timeOffset="198004.0757">30517 1882 0,'0'-41'16,"0"82"-1,0 40 1,0 1-16,0 0 16,0 0-16,0 0 15,0 122 1,0-163-16,81-41 31</inkml:trace>
  <inkml:trace contextRef="#ctx0" brushRef="#br0" timeOffset="198417.8767">31253 1963 0,'0'0'0,"0"-40"15,41 40 1,41 0 0,-42 0-1,42 81 1,-82-40-16,0 82 15,-41-41-15,0 0 0,-40-42 16,40 42-16,-41-41 31,41-41-31,82 0 32,41 0-32,40 0 15,42 0 1,-123 0-16,41-41 15,-41 41 1</inkml:trace>
  <inkml:trace contextRef="#ctx0" brushRef="#br0" timeOffset="199184.8264">31703 2168 0,'0'-41'16,"41"41"15,0 41-15,-41 41-1,0-41-15,0 0 16,0 81 0,0 1-1,41-164 32,-41-41-47,81 41 16,1-81-1,-82 40 1,0 164 46,-41-41-46,41-1-16,0 42 16,0 0-1,0-41 1,123-41 15,-123-41-31,82 41 0,-82-82 16,41 0-16,-41 42 15,41 40 1,-41 81 15,0-40-15,0 0-16,0 82 16,0-82-1,81-82 16,1-41-15,0 41 0,0 41-1,-41 41 1,-41 41 0,41-82-1,-41 41-15,82-41 16,-82-41-1,0-41 1,0 0 0</inkml:trace>
  <inkml:trace contextRef="#ctx0" brushRef="#br0" timeOffset="200054.0909">25199 3027 0,'0'0'0,"-82"-82"16,41 82-16,0 0 15,-82 0 1,164 0 31,41 0-31,41 0-16,81 0 15,124 0-15,40 0 16,123 0-16,-1 0 0,-40 0 15,-41 0 1,1 0-16,-165 0 16,41 0-16,1 0 0,204-82 31,-246 82-31,-81 0 0,-42-41 16,1 41-16,0 0 15,163-81 1,-163 81-16,0 0 15,-1 0-15,1 0 16,-41 0-16,0 0 16,-41 0-16,40-82 15,-81 123 32,-41-41-47,1 41 16,-83 40-1,41-40 1</inkml:trace>
  <inkml:trace contextRef="#ctx0" brushRef="#br0" timeOffset="200621.3022">28594 3395 0,'0'-41'16,"0"0"-1,82 41 1,-41 0 0,-41 123-1,0 0 1,0-82-16,0 0 0,0 40 31,0-122 0,41 41-15,81-122 0,-122 40-16,82 41 15,-82 0-15,82 41 16,-41 0 0,-41 82-1,0 0-15,0 0 16,0 40-16,0 1 0,0-41 15,0-41 1,0 40-16,0-40 16,82-41-16,-1-41 15,-40 1-15,41-1 16,-41-41-16,0 41 16</inkml:trace>
  <inkml:trace contextRef="#ctx0" brushRef="#br0" timeOffset="206906.8357">33462 3231 0,'0'0'0,"41"0"31,0 0-15,40 0-16,1-40 0,-41 40 15,0 0 1</inkml:trace>
  <inkml:trace contextRef="#ctx0" brushRef="#br0" timeOffset="207047.7983">33503 3518 0,'41'0'31,"40"0"-16,1 0-15,0 0 16,0-82-16</inkml:trace>
  <inkml:trace contextRef="#ctx0" brushRef="#br0" timeOffset="207755.5418">34607 3150 0,'-41'0'16,"0"0"15,-40 0 0,40 0 1,41-41-17,-41 41 1,41-41-16,0-41 16,0 0-1,41 82-15,-41-82 16,82 82-16,-42 0 15,83 41 1,-123 41-16,0 41 0,0 0 16,0 40-1,-123-40-15,83-41 16,-42-41-16,41 40 16,0-40-16,-82 41 15,82-82 1,41-41 15,0-81-15,0 81-16,0 0 15,0 0 1,82 41-16,41 0 16,-41 0-1,-82 123 1,41-83-16,-41 42 0,81 0 15,-40 0 1,0-82 0,82 0-1,-123-82 1,41 41-16,-41-41 16,0 1-16</inkml:trace>
  <inkml:trace contextRef="#ctx0" brushRef="#br0" timeOffset="208450.3126">34853 3804 0,'0'-82'15,"0"41"1,81 1-16,-81-42 16,41 0-16,-41 0 15,0 41-15,82-41 0,-82 41 16,0 1-1,0 80 48,0 1-63,0 41 16,-41 0-16,41 0 15,0 0 1,0-1-16,0-40 15,82-41 1,0 0-16,-41 0 16,41-81-16,-41-1 15,-41 41-15,81-41 16,-81 41-16,82-41 16,-82-40-16,0 81 15,0 163 16,0-40-15,-41 0-16,41 82 31,0-83-31,0 42 0,0-82 16,41-41-16,-41 41 16,41-41-1,0 0-15,-41-82 0,82 0 16,-41-40-16,41 81 15,40-41 1,124 82-16,-124 0 16</inkml:trace>
  <inkml:trace contextRef="#ctx0" brushRef="#br0" timeOffset="214139.2369">5604 10594 0,'0'0'0,"0"-81"15,-82-1-15,82 41 32,41 41-1,-41 82-15,82-41-16,-82-1 15,41-40-15,-41 123 16,41-123-16,-41 41 15,164-41-15,-42 0 16,83-41-16,286-122 16,-246 40-1,1 41-15,-42 0 0,-40 41 16,-42 41 0,-40-122-16,-41 122 15,-82 40 48,41 1-63,-204 123 31,122-164-31,0 123 16,41-123-16,-81 82 15,-1 40 1</inkml:trace>
  <inkml:trace contextRef="#ctx0" brushRef="#br0" timeOffset="214643.9024">5768 11044 0,'0'0'0,"0"-41"16,-41 41-16,41 41 62,0 0-46,-82 41-16,82 0 16,82-82 30,-41 0-30,82-41-16,-1-41 16,83-41-16,-1 1 15,-40 40-15,204-41 16,-204 41 0,-41 82-16,-42-81 15,-40 81 1,-41 40 62,0 42-62,82-41 15,-41-41-31</inkml:trace>
  <inkml:trace contextRef="#ctx0" brushRef="#br0" timeOffset="229650.1623">38739 777 0,'0'-82'16,"0"1"0,0-1-1,-41 82 32,41 82-31,-82 81-16,82-40 15,0-41-15,0-41 16,0 0-16,41-41 16,0 81-16,41-81 15,-41 41-15,-41 0 16,0 41-1,-41-41 1,0-41 0,-82 82-16,82-82 15,0 0-15,-41 0 16,82-41 0,0 0-16,0-41 15,0 41-15,41-41 16,0 82-16,41-41 15</inkml:trace>
  <inkml:trace contextRef="#ctx0" brushRef="#br0" timeOffset="229891.4901">39230 900 0,'0'-123'15,"0"41"1,0 123 31,0 41-31,41 0-16,-41-41 15,0 0-15,0 41 16</inkml:trace>
  <inkml:trace contextRef="#ctx0" brushRef="#br0" timeOffset="230041.1747">39393 1268 0,'41'0'63</inkml:trace>
  <inkml:trace contextRef="#ctx0" brushRef="#br0" timeOffset="231909.064">41030 573 0</inkml:trace>
  <inkml:trace contextRef="#ctx0" brushRef="#br0" timeOffset="233357.917">41930 450 0,'-82'41'46,"0"0"-30,-41 41 0,82-82-1,0 0-15,-40 40 16,-1-40 0,82 41-16,-41-41 15,82 0 48,0 0-63,81 82 15,42-82 1,-82 0-16,0 41 16,-1-41-16,-40 82 15,-41-41 16,-81-41-31,-1 0 16,0 82-16,-82-82 16,42 41-1,40-41-15,41 0 16,41 40-16,0 42 16,41-82-1,0 0 1,81 0-16,-40 0 15,0 0-15,0 0 16,0 0 0,-1-41-16,1 41 0,0-41 15,-41 41-15,41 0 16</inkml:trace>
  <inkml:trace contextRef="#ctx0" brushRef="#br0" timeOffset="234106.6267">42707 736 0,'0'-41'31,"82"41"-15,-41 0 0,-1 0-16,-40 41 15,82 41-15,-82-41 16,0 0-16,0 41 16,-82-41-16,82 0 0,-81-41 15,81 81-15,0-122 47,41 41-47,-1-122 16,42 81-16,-41-41 15,0 41-15,41-82 16,-41 123 0,-41-81-16,0 40 31,-82 82 0,82-1-15,0 42-16,-41-41 0,41 41 15,0-41 1,0 41-16,0 0 16,123-82-1,-82 40-15,81-40 16,-81 0-1,41 0 1,-82-40-16,0-42 16,82 82-1,-82-82-15,0 123 32,0 0-17,-41 0-15,41 40 16,0-40-16,0 41 31,0-41-31,82-41 47,-82-123-31</inkml:trace>
  <inkml:trace contextRef="#ctx0" brushRef="#br0" timeOffset="238225.2397">42380 614 0,'0'-41'16,"122"-41"15,-81 82-15,0 0-1,-41 41 1,0 41-16,0-42 16,0 42-16,0 0 15,0 0-15,-82 0 16,82-41-16,0 0 16,0 40-1,82-122 32,-41 41-47,-41-40 16,82 40-16,-41 0 15,41 0-15,40 0 16</inkml:trace>
  <inkml:trace contextRef="#ctx0" brushRef="#br0" timeOffset="238650.371">44057 941 0,'0'-41'15,"41"41"32,40 0-31,-40-82-16,41 82 16,-41 0-16,0 0 15,41 0 1</inkml:trace>
  <inkml:trace contextRef="#ctx0" brushRef="#br0" timeOffset="239181.6162">44916 532 0,'0'-82'31,"0"41"-15,0 0-1,82 41 1,-42 0 0,1 0-1,41 82 1,-82 0 0,0-41-16,0 0 15,-41 40-15,-41 1 16,1 82-1,81-123-15,-41-41 32,82 0-17,81 0 1,-81 0-16,0 0 16,41-41-16,-41 41 15,0-82 1,41 82-16,-82-82 15,0 41 1</inkml:trace>
  <inkml:trace contextRef="#ctx0" brushRef="#br0" timeOffset="239926.0941">45407 695 0,'0'-81'47,"81"81"-16,-81 40-31,0 42 16,0-41 15,41-41 32,-41-82-63,0-40 15,0 40 1,41 41 0,-41-41-1,0 123 63,0 0-78,0 0 16,0 41-16,0 40 16,0-81-16,0 41 0,0-41 15,0 41 1,82-82 31,0-41-32,-82-41-15,41 41 16,-41 0-16,82-41 16,-82 42-1,0 80 32,0 1-47,-41 41 16,41 41-1,0-41-15,0-41 0,0 0 16,41-41 0,0 0-1,40-41 1,1-41-16,-41 41 15,-41-41-15,41 0 16</inkml:trace>
  <inkml:trace contextRef="#ctx0" brushRef="#br0" timeOffset="240159.3192">46143 409 0,'0'41'31,"123"41"-15,-123 0 0,0 40-16,41 1 0,-41 0 15,0-1-15,0 1 16,-123 163 0,82-163-16,-41-41 15,41-82-15,-41 41 16,1-41-16</inkml:trace>
  <inkml:trace contextRef="#ctx0" brushRef="#br0" timeOffset="241041.7812">42502 286 0,'-41'0'16,"0"0"-1,-81 82 1,122-41-16,-41 41 0,41 41 16,0-1-16,0 1 15,0 0-15,41-1 16,0 42-16,40-82 16,1 0-16,0-82 15,41 41-15,-41-41 16,-1 0-1,-40 0-15,0 0 0</inkml:trace>
  <inkml:trace contextRef="#ctx0" brushRef="#br0" timeOffset="241837.5738">46675 982 0,'82'0'62,"-1"0"-62,42 0 16,-41 0-16,41 0 16,-82 0-1,-1 0-15</inkml:trace>
  <inkml:trace contextRef="#ctx0" brushRef="#br0" timeOffset="242115.7616">46920 777 0,'-82'41'47,"82"0"-47,0 41 16,0 0-16,0-1 0,0 42 15,0-41-15,0-41 16,0 41 0</inkml:trace>
  <inkml:trace contextRef="#ctx0" brushRef="#br0" timeOffset="243677.4063">41520 736 0,'-81'82'47,"81"41"-47,0-82 15,0 0-15,0 0 0,81 81 16,-40-122-1,41 0-15,-41 0 16,0 0-16,41-41 16,-82 0-16,82-40 15,-82 40-15,0-41 16,0 0 0,-82 41-16,0-41 15,41 82-15,-41-41 16,41 41-16,-40 0 15,-1 123 1,82-82 0,0 0-1</inkml:trace>
  <inkml:trace contextRef="#ctx0" brushRef="#br0" timeOffset="244472.401">47943 654 0,'0'-81'15,"-82"81"1,82 81 15,0 1-15,-41 41-16,41 0 15,0-1-15,0 83 16,0-123 0,0 0-16,82-42 15,-41-40 1</inkml:trace>
  <inkml:trace contextRef="#ctx0" brushRef="#br0" timeOffset="246608.2232">42748 2536 0,'0'-82'15,"0"0"-15,82 1 16,-42 81-1,1 0-15,82 0 16,-123 81 0,0 42-16,0 82 15,-41-123 1,0-1-16,-41 1 16,42 0-16,-42-41 15,164-41 48,-42 0-63,1 0 0,41-82 15,-41 82-15,0 0 16,41-41-16,0 41 16</inkml:trace>
  <inkml:trace contextRef="#ctx0" brushRef="#br0" timeOffset="247088.6971">43443 2700 0,'0'0'0,"0"-123"16,41 82 0,41 41-16,0 0 15,-82 82 1,0-41-16,0 0 15,0 41-15,-41-42 16,-41 1 0,82 41-16,0-123 47,41 41-32,-41-122-15,123 81 16,-42-41-16,-81 41 15,82 0-15,-82-82 16,0 82 15,0 82-15,-82 82 0,82-82-16,0 41 15,-41 0-15,41-42 16,0 1-16,0 0 15,0 41 1,41-82 0,-41-41-1,82 41-15,0-41 16</inkml:trace>
  <inkml:trace contextRef="#ctx0" brushRef="#br0" timeOffset="247260.2052">44057 2700 0,'0'0'0,"0"41"47,0 40-47,0-40 15,-41 0-15,41 41 16,0-41-16,0 41 16</inkml:trace>
  <inkml:trace contextRef="#ctx0" brushRef="#br0" timeOffset="247493.045">44384 2822 0,'41'0'31,"41"0"-31,0 0 16,-1 0-16,1-81 16,-41 81-16</inkml:trace>
  <inkml:trace contextRef="#ctx0" brushRef="#br0" timeOffset="247966.4234">45284 2454 0,'-82'-41'16,"82"-40"0,0 40-1,41 41-15,0-41 16,41-41 0,0 82-1,-1 41 1,-81 0-16,0 0 15,0 40-15,0 1 16,-41 123 0,1-123-16,40-41 15,-82 40-15,82-40 16,-82-41-16,123 0 31,0 0-15,0 0-16,0 0 15,81 0-15,-81 0 16,0 0-16,41-82 16,0 1-1,-41-1 1</inkml:trace>
  <inkml:trace contextRef="#ctx0" brushRef="#br0" timeOffset="248160.9562">45857 2454 0,'0'-41'31,"0"0"0,81 41 16</inkml:trace>
  <inkml:trace contextRef="#ctx0" brushRef="#br0" timeOffset="248752.4432">45938 2822 0,'41'-163'32,"-41"122"-32,0-123 15,0 82-15,0 42 16,82-42-16,-82 164 62,-41 40-46,41-40-16,0 0 0,0-41 16,0 41-1,0-1 1,82-81 0,0 0-1,-82-40 1,41 40-16,-41-123 15,82 41 1,-82 0 0,0 41-1,-41 82 48,41 41-63,0-41 15,0 82 1,0-42 0,41-40-1,0-41 1,-41-41-16,40 1 16,-40-42-16,82 41 15,-82 0-15</inkml:trace>
  <inkml:trace contextRef="#ctx0" brushRef="#br0" timeOffset="249143.4575">46757 2168 0,'0'0'0,"0"-82"16,0 164 15,0 0-16,81 81-15,-81-40 16,0 0-16,0 40 16,-41 165-1,41-206-15,-122 1 16,40-41-16,-41-82 16,1 82-16,-1-82 15,0 0-15</inkml:trace>
  <inkml:trace contextRef="#ctx0" brushRef="#br0" timeOffset="249693.4779">41970 2045 0,'0'0'0,"0"-82"15,0 42 1,-81 121 31,-1 83-47,82 0 15,-41 286 1,41-246-16,0-40 16,41 40-16,82-40 15,-42-123-15,42-41 16,0 82-16,0-82 15,-1 0-15,83-41 16,-42 41-16</inkml:trace>
  <inkml:trace contextRef="#ctx0" brushRef="#br0" timeOffset="250252.4364">44098 2332 0,'0'0'0,"0"40"15,41-40 32,-1 0-31,-40-122-1,0 81 1,-81 41 0,40 0-1,41 82-15,41 40 16,81-81 0,-81-41-1,41 0-15</inkml:trace>
  <inkml:trace contextRef="#ctx0" brushRef="#br0" timeOffset="250959.688">47125 2127 0,'0'-82'0,"41"82"15,-41-41-15,41 41 16,-1 0 15,-40 41-15,0 41-1,0 0-15,-81-41 16,40 0 0,163-41 15,42 0-31,0 0 15,-1 0-15,-81 0 16,41 0 0,-82 0-16,41 0 15</inkml:trace>
  <inkml:trace contextRef="#ctx0" brushRef="#br0" timeOffset="251970.2509">41398 2495 0,'0'-41'16,"41"41"0,-41-82-16,81 82 15,-162 41 32,-1 0-47,0 41 16,0 0-16,-40 0 15,40 0-15,41-42 16,-82 42-16,82-41 16,0-41-16,82 0 31,41 0-15,41 0-16,-1 0 15,83 0 1,-123 0-16,-164 0 47,0 0-47,0 123 15,1-123-15,-1 82 0,-41-82 16,82 81-16,0-81 16,-41 82-16,205-82 31,-41 0-16,82 0-15,40-41 16,41 41-16,42 0 16,-164 0-1,40 0-15,1 0 0,-82 82 16</inkml:trace>
  <inkml:trace contextRef="#ctx0" brushRef="#br0" timeOffset="252496.2726">41316 4336 0,'0'0'0,"-41"0"0,-41 0 16,164 0 31,82 0-32,122-41-15,123 41 16,82-123-16,123 123 16,-1-163-16,-40 163 15,-164-82-15,245 82 16,-408-82-16,-123 82 16,-42-41-1,1 41-15,-82-82 0,41 82 16,0 0-1,-41 41 32,-41 0-31,-41-41-16,1 82 16,-1-82-16,-41 123 15</inkml:trace>
  <inkml:trace contextRef="#ctx0" brushRef="#br0" timeOffset="253010.6595">43975 4622 0,'0'0'0,"0"-122"15,41 81 1,41 41-1,-41 0 1,-41 41-16,0-1 16,40 83-16,-40-41 15,0-41-15,0 0 0,0 81 32,0-162-1,0-1-16,0 0-15,0-82 16,123 41-16,-123 41 16,82-40-16,-41 81 15,41-41 1,0 41-16,-42 81 16,-40 1-1,0 164 1,0-165-1,0 1-15,0-41 16,41-41 0,82 0-16,0-82 15,-41 1-15,40-42 16,-40-41-16,82 42 16,-42-1-16,1 41 15</inkml:trace>
  <inkml:trace contextRef="#ctx0" brushRef="#br0" timeOffset="254610.781">42625 859 0,'0'0'0,"-82"0"15,82 41 1,0 41 15,-41 0-15,41-1 0,0 1-1,0-41 1,82-41-1,0 0-15,41 0 16,81 0-16,82-41 16,1-41-16,-42 1 15,1-1-15,40 0 16,-122 0-16,-82 41 0,-1-41 16,-81 1-1,-81-1 1,-1 82-16,-82 0 15,-81 82-15,-1 40 16,42 1-16,81 82 16,123-124-1,0-40-15,164 41 16,40-82-16,164 82 16,41-82-16,41 0 15,205 0 1,-451 0-16,42-41 0,-1 41 15,-122-123-15,-82 82 16,-41 0-16,0-40 16,0 40-1,-41 0-15,-82 41 0,-40-82 16,-42 82-16,-40 0 16,-1 123-16,1-41 15,122-42-15,82 83 16,123 0-1,41-123 1,40 41-16,451-41 16,-246 0-1,-82 0-15,1 0 16,-124-41-16,1 41 16,-41-123-16,-82 82 0,40-81 31,-81 40-31,0 0 0,0 41 15,-122 41 1,-83 0-16,-531 286 31,531-163-31,124 0 16,81-82-16,0 0 16,122 40-16,83-81 15,81 0-15,82 0 16,-40 0-16,-83 0 15,-122 0-15,-42 0 0,-40-41 16,-41-40-16,82 40 16,-82-41-16,0 0 15,-41-81-15,-41 81 16,-81 0-16,-246 82 31,0 0-31,41 41 0,-82 82 16,41-1-16,163 1 15,42 41 1,204-124-16,0 42 16,40-41-16,83 41 15,-41-82-15,-41 0 16,82-82 0</inkml:trace>
  <inkml:trace contextRef="#ctx0" brushRef="#br0" timeOffset="257037.82">43852 3191 0,'-41'0'125</inkml:trace>
  <inkml:trace contextRef="#ctx0" brushRef="#br0" timeOffset="258788.5204">40621 3313 0,'0'82'1203,"-82"-41"-1172</inkml:trace>
  <inkml:trace contextRef="#ctx0" brushRef="#br0" timeOffset="260177.6751">48311 3559 0,'164'0'31,"81"0"-15,1-82-16,-83 82 16,-40 0-16,-82 0 15,0 0-15,-82 0 31,-41 82-15</inkml:trace>
  <inkml:trace contextRef="#ctx0" brushRef="#br0" timeOffset="260297.0201">48884 3804 0,'82'0'31,"-1"0"-31,42 0 16,41 0-16,-42 0 15,-81-41-15,0 41 16</inkml:trace>
  <inkml:trace contextRef="#ctx0" brushRef="#br0" timeOffset="260828.7032">50397 3068 0,'0'0'0,"-41"-82"16,41 41 0,0 164 30,0-41-46,0 40 16,0 124 0,0-123-16,0-42 15,0-40-15,82 0 16,0-41 0,-41 0-16,0-41 15,41 0-15,-82-40 16,41-83-16,-41 41 15,0 0-15,0 1 16,0 40-16,81 41 16,-81 164 15,0-41-31,0 40 16,0 1-1,0 41-15,0-1 0,0-40 16,0 0-16,0-1 15,0 1-15,0-41 0,-41-82 32</inkml:trace>
  <inkml:trace contextRef="#ctx0" brushRef="#br0" timeOffset="261331.9102">51502 3886 0,'0'-41'0,"0"123"47,0-41-47,0 0 15,0 40-15,-41-40 16,41 0-1,-41-41-15,41 82 16,-82-82-16,41 0 16,41-82-1,0 0 1,0 1-16,0-1 16,0 41-16,82-41 15,41 82 1,-1-41-16,1 41 0,0 0 15,0 0-15,-42 0 16,1 0 0,0 0-16,0 0 15</inkml:trace>
  <inkml:trace contextRef="#ctx0" brushRef="#br0" timeOffset="261831.4232">52565 3272 0,'0'-81'15,"41"81"32,41 0-31,-82 40-16,0 42 15,0 0 1,-82-82 0,41 82-16,-40 0 15,121-82 16,124 0-31,122 0 16,-40 0-16,-42-82 16,-122 0-16,41 41 15</inkml:trace>
  <inkml:trace contextRef="#ctx0" brushRef="#br0" timeOffset="265484.966">51052 4949 0,'0'-81'16,"-41"40"0,41 123 46,0 40-62,0-40 0,0 0 16,0 0-16,0 0 15,0-1-15,0-40 16,0 41 0,0-41-16,0 0 0,0 41 15,0-41 17,-82-41-17,41 0 1,0-41 15,-41-41-15,82 41-16,-40 0 15,40-41-15,-82 41 16,82 0-16,-41-81 16,41 81-1,0 123 32,0-41-47,0 40 16,0 1-1,82 0-15,40 0 16,-40-82 0,41 0-1,-41 0 1,-82-41-16,41 41 15,-41-41 1,81 41 0,-40 41 31</inkml:trace>
  <inkml:trace contextRef="#ctx0" brushRef="#br0" timeOffset="266230.6892">51052 6504 0,'0'-41'16,"-41"41"31,41 82-47,-41 0 15,-41-1 1,41-81 0,0 0-1,-40 0 1,81-41 0,-41 41-16,41-81 15,0-42 1,41 82-16,40-41 15,-40 82 1,41 41 0,-82 0-16,82 41 0,-82 41 15,0-42-15,0 1 16,-82 0-16,41 0 16,-41 41-16,1-83 15,40 1 1,-41 41-16,41-82 0,41 41 15,-82-41-15,41 0 32,41-82-32,0 41 15,0 0-15,0 1 16,0-42 0,82 82-16,-41 0 0,41 0 15,-41 41-15,0-41 16,40 81-16,-81-40 15,41-41-15,0 123 16,41-123-16,-41 0 16,41 0-1,0-41 1,40-82 0</inkml:trace>
  <inkml:trace contextRef="#ctx0" brushRef="#br0" timeOffset="266622.4624">51543 6790 0,'0'41'31,"0"0"-15,0 0-1,0 41 1,0 0 0,-41-42-1,-41-40 1,41 0 0,0 0-1,41-81-15,0 40 16,0 0-1,41 41-15,82-123 0,-41 123 16,-1 0-16,1 0 16,82 0-1,-82 0-15,40 0 16,-81 0-16,41 0 16</inkml:trace>
  <inkml:trace contextRef="#ctx0" brushRef="#br0" timeOffset="267342.9488">52156 6218 0,'0'0'0,"0"-82"0,-82 82 15,42-82-15,-42 41 16,41-41-16,-41 82 0,-41-82 15,41 82-15,-40 0 16,-42 0-16,1 0 16,40 0-16,-245 82 31,163 0-31,-40 41 0,40-1 16,82 1-16,1 0 15,40 122 1,82-122-16,0 0 15,123 40-15,-83-81 16,42 0-16,-41 0 16,41 0-16,82-1 0,-42-40 15,83-41-15,40 123 16,-81-123-16,81 82 16,1-82-16,-83 0 15,1 0-15,-41 0 16,0 0-16,-1 0 15,1-41-15,82-123 16,-124 42 0,42-1-16,-82 0 15,41-40-15,-82 40 16,0-41-16,0 1 16,-164-206-1,82 288-15,-40-1 0,-1 82 16,-41 0-16,1 0 15,-42 0-15,82 82 16,-40-41 0,81-41-1</inkml:trace>
  <inkml:trace contextRef="#ctx0" brushRef="#br0" timeOffset="273454.0426">7363 11617 0,'0'-41'16,"0"-41"0,-41 82-1,-40 41 1,40 0-1,-41 41-15,-82 204 16,41-81 0,42-123-16,-1-1 15,0 1-15,41 0 16,-41-82 15,41 0-15,41-41-16,0-245 31,0 204-31,0-41 16,41 41-16,0 82 15,0 0-15,0 0 16,41 41-16,-41 82 16,41 41-16,-1-1 15,1-40-15,-41 0 16,41 40-16,163 83 15,-163-246 1,0 41-16,0-41 16,-41 0-1</inkml:trace>
  <inkml:trace contextRef="#ctx0" brushRef="#br0" timeOffset="275912.3752">5972 18366 0,'0'-82'0,"-122"82"0,81-40 16,41 80 46,0 42-46,0-41-16,82 41 15,-42-82-15,-40 41 16,82-41-16,0 0 16,41 0-16,450-246 31,-164 83-31,0-1 0,-41-40 16,0 81-16,-123 41 15,-122 82-15,-82-82 16,-41 164 93,-41 0-109,-41-41 0,-40-41 16,-1 123-16,-41-83 15,-40 42-15</inkml:trace>
  <inkml:trace contextRef="#ctx0" brushRef="#br0" timeOffset="276318.708">5645 18775 0,'0'0'0,"-41"0"0,0 0 0,82 41 78,123-41-62,-1 0-1,83 0-15,81-204 16,205-1-16,-41-40 16,-41 40-16,0 1 15,82-1 1,-451 205-16,-81-41 16,82 41 46</inkml:trace>
</inkml:ink>
</file>

<file path=ppt/ink/ink17.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8-11T04:52:34.693"/>
    </inkml:context>
    <inkml:brush xml:id="br0">
      <inkml:brushProperty name="width" value="0.05292" units="cm"/>
      <inkml:brushProperty name="height" value="0.05292" units="cm"/>
      <inkml:brushProperty name="color" value="#FF0000"/>
    </inkml:brush>
  </inkml:definitions>
  <inkml:trace contextRef="#ctx0" brushRef="#br0">31130 2413 0,'0'-81'0,"0"-1"16,0 123 47,0 81-63,0 42 15,0 0-15,0-1 16,0 1-16,-82 122 15,82-163-15,0 0 16,-41-42-16,41 1 16,0-164 31,0 1-32,0-1-15,0-164 31,0 124-31,0-1 0,0 0 16,0 1-16,82 40 16,-82-82-1,41 123-15,-41-41 16,41 82-16,-41-81 16,82 81 15,-82 81-31,41 42 15,41 286 1,-82-204-16,122 40 16,-40-40-16,-82-42 15,123-40-15,-123 0 16,41 81 0,-41-122-1,41-82 1,-41 41-16,0-82 15,0 0 1,0-41-16,0 0 16,0-40-16,0 81 15</inkml:trace>
  <inkml:trace contextRef="#ctx0" brushRef="#br0" timeOffset="290.9054">30721 3681 0,'0'0'0,"123"0"47,-41 0-47,40-81 16,1-1-1,41 82-15,81-123 0,1 41 16,-83 41-16,-40 41 16,-41 0-16,0 0 15</inkml:trace>
  <inkml:trace contextRef="#ctx0" brushRef="#br0" timeOffset="879.0271">33871 3231 0,'0'0'0,"0"-40"16,-82 80 15,41 1-15,-41 41-16,1-41 0,-1 41 16,-41-41-16,0 41 15,1-1 1,40-81-16,82 41 15,-41-41-15,41-163 47,0 122-47,41-82 16,-41 0-16,41 1 16,-41-42-16,0 0 15,0 42-15,81 40 16,-81-41-1,-40 41-15,-1 82 32,41 82-17,0 0-15,0 0 16,0 41-16,0 40 16,41 42-16,-1-83 15,83 83 1,-41-123-16,-41 0 15,-41-42-15,82-40 16,-82 82-16,41-82 16,0 0-1</inkml:trace>
  <inkml:trace contextRef="#ctx0" brushRef="#br0" timeOffset="1603.037">35139 2700 0,'0'-82'16,"-41"82"-1,41 123 17,0-1-32,41 42 15,-41-41-15,0-42 16,0 42 0,0-82-16,0 41 15,0-41 1,0-82 15,0 0-31,0-82 0</inkml:trace>
  <inkml:trace contextRef="#ctx0" brushRef="#br0" timeOffset="2054.1134">35180 2577 0,'0'0'0,"0"-82"0,0-41 15,82 42 1,0 81 15,-82 41-31,0 122 31,0-40-31,0-41 0,-41 0 16,41-1-16,-82 1 16,82-41-16,-41-41 15,41 41-15,0-123 47,123 0-31,-82 82-1,-1 0-15,42 41 16,-41 82-16,41 41 16,0-83-1,-82 1-15,0-41 16,0 0-16,-82 41 15,-41-41 1,82 41-16,0-82 16,41-82 15,0 0-31,0 41 0,0 0 16,41-41-1,41 82-15</inkml:trace>
  <inkml:trace contextRef="#ctx0" brushRef="#br0" timeOffset="2654.7215">36571 2904 0,'-41'0'16,"82"0"31,41 0-47,40 0 15,246-41 1,-204 41-16,-41-81 15,-41 81-15,-41 0 16,81 0 0,-122-41 15,0-41-15,-41 82-1,41-41-15,-81 41 16,81-41-16,-82 41 15,41 0 1,82 0 31,41 0-31,-1 0-1,-81 82-15,0 0 16,0-1-1,0-40-15,-41 0 16,1 41-16,-42-41 16</inkml:trace>
  <inkml:trace contextRef="#ctx0" brushRef="#br0" timeOffset="3741.8978">38902 2700 0,'-40'41'32,"40"81"-17,0-81 1,81-41-1,-40-41 1,41-40 0,-82-1-1,0-41 1,-82 82-16,0-41 16,42 82-1,-42 82 1,82 41-16,0 0 15,0-1-15,0-40 16,0-41 0,41 41-16,0-82 0,-1 41 15,42-41-15,-41 0 16,82 0 0,-82 0-16,0 0 15,41 0-15,-82-123 16,40 82-16,-40 0 0,0-41 15,0-40 1,0 81-16,0-41 16,0 0-1,0 123 32,0 0-47,0 0 16,0 41-1,0-1-15,41 1 0,-41-41 16,82 41-16,-41 0 16,41-82-1,-41 0 1,0 0 0,-41-41-16,0-41 15,0 0-15,0 0 16,0-122-1,0 163-15,0 82 47,0 41-31,0 122 0,0-122-16,0 41 15,0-41 1,41-82-1,81-41 1,-81-41 0,-41 41-16</inkml:trace>
  <inkml:trace contextRef="#ctx0" brushRef="#br0" timeOffset="5181.2465">40007 2822 0,'41'0'47,"0"0"-16,-41-40-31,82-1 32,-82-82-32,-41 41 15,0 82 1,-41 0 15,82 41-31,0 41 16,-82 41-16,82-42 15,0-40-15,0 0 16,41 41 0,41-82-16,41 0 15,-83 0 1,1 0-16,41 0 0,-82-41 15,82-82 1,-41 42-16,-41-1 16,0 41-16,0 0 15,82-41 1,-82 164 46,0 0-46,0 0-16,0-42 16,0 1-16,0 0 15,0 82 1,0-82-16,0 0 16,41-123 62,-41 0-63,81 41 1,-81 0-16,123-81 16,-82 40-1,0 82 1,41 82-1,-82-1 1,0 1 0,0-41-16,0 0 0,0 41 15,0 0-15,41-41 16,81 40 0,-81-81-1,41-41 1,-82 1-16,82-42 15,-82 0-15,82-82 16,-82 1-16,0-1 16,82 41-16,-82-40 15,0 81-15,0 0 32,0 41-32,-41 41 15,0 0 16,41 41-15,-41 41-16,41 41 16,0 163-1,0-122-15,0-1 16,0-81-16,82 0 16,-82-41-16,41-41 15,-41 82-15,40-82 16,42 0-16,-41 0 15,0-41-15,41-82 16,-41 41-16,41-41 16,-82 1-16,81-1 15,-81 41-15,0 0 16,0 41 15,0 123 16,0 0-47,0-41 16,41 82-1,-41-41-15,0-42 0,0 1 16,41-41-16,-41 82 16,0 0-1,-41-41 16,0-41-15,-40-82 0,-1 41-16,41 0 15,-41 41-15,0-122 16,41 81-16,-40 41 16,-1-82-16,0 41 15,41 0-15,41-41 16</inkml:trace>
  <inkml:trace contextRef="#ctx0" brushRef="#br0" timeOffset="5333.1424">41111 2413 0,'0'-81'16,"123"81"-1,41 0 1,-1 0-16,42 0 16,-82 0-16,40 0 15,-40 0-15,-41-41 16,-41 41-16,81 0 15</inkml:trace>
  <inkml:trace contextRef="#ctx0" brushRef="#br0" timeOffset="5466.9338">42666 2332 0</inkml:trace>
  <inkml:trace contextRef="#ctx0" brushRef="#br0" timeOffset="6580.0872">31539 6586 0,'0'-41'15,"0"82"48,0 40-63,0 1 0,0 41 15,0-41 1,0 0-16,0-1 16,0-40-16,0 41 0,0 0 15,0-41 1</inkml:trace>
  <inkml:trace contextRef="#ctx0" brushRef="#br0" timeOffset="6982.5461">31335 6586 0,'0'0'15,"0"-123"-15,0 82 16,0 0 0,0 0-1,0-41 1,81 82-16,1 0 15,0 0-15,82 0 16,-123 0 0,40 41-1,-81 41-15,-40-41 16,-1 41-16,0 0 16,-82-1-1,82-40-15,41 41 16,-82-41-16,82 41 15,0-41 17</inkml:trace>
  <inkml:trace contextRef="#ctx0" brushRef="#br0" timeOffset="7429.8176">32644 6095 0,'0'0'0,"0"-82"16,-82 123 31,82 41-31,-41 40-16,41 1 15,0 204 1,0-81-16,0-42 15,0-40-15,0 40 16,0-81-16,82 82 16,0-164-1,-82 40 1,81-81 0</inkml:trace>
  <inkml:trace contextRef="#ctx0" brushRef="#br0" timeOffset="8077.4626">33339 6545 0,'0'0'0,"0"-82"0,0 164 47,-41 40-47,41-40 15,0 0-15,0 41 16,0-41 0,0-41-16,-82 40 0,82 1 15,0-123 32,0 0-31,0-81-16,0-42 15,0 82-15,0 0 16,0 1-16,41-42 16,-41 82-16,0 0 15,41 41-15,-41-82 16,41 82 15,-41 41-31,0 41 16,82 41-1,-82-1-15,0 1 0,41 0 16,-41 0-16,0-1 16,123 42-16,-123-82 0,0-41 15,40 40 1,-40-40-16,0 0 16,0-123 15,0 1-16</inkml:trace>
  <inkml:trace contextRef="#ctx0" brushRef="#br0" timeOffset="8317.5638">32807 7158 0,'0'-81'0,"41"81"31,41 0-31,82-41 16,-42 41-16,42 0 16,163-82-1,-204 0-15,-82 82 16,0-41-16</inkml:trace>
  <inkml:trace contextRef="#ctx0" brushRef="#br0" timeOffset="8863.5994">34525 6299 0,'0'-81'0,"-40"81"47,40 81-47,0 42 15,0 41-15,0 40 16,0-40-16,0 245 16,0-246-16,0 1 15,0-41-15,0 0 16,0-42-16,0-40 15</inkml:trace>
  <inkml:trace contextRef="#ctx0" brushRef="#br0" timeOffset="9187.7717">35016 7036 0,'0'0'0,"0"81"62,-41 1-62,41 0 0,0 0 16,0 41-1,0-42-15,0 1 0,0-41 16,0 0-16</inkml:trace>
  <inkml:trace contextRef="#ctx0" brushRef="#br0" timeOffset="9703.2023">35016 7077 0,'0'0'0,"0"-82"15,-41 41-15,41-41 16,41 82-1,41 0 1,0 41 0,-82 0-16,41 41 15,-41-41-15,0 81 16,0-81 0,0 0-16,0 41 15,-82-41-15,0-41 16,82 82-1,-41-82-15,41-41 47,41 0-31,0 41 0,41-82-16,0 82 15,-82 41 1,82-41-16,-82 82 15,0-1 1,0-40-16,0 0 16,-41 41-16,0-82 15,-41 82-15,0 0 16,0-82 0,41 82-16,-40-82 15,81-41 1,0-41-1</inkml:trace>
  <inkml:trace contextRef="#ctx0" brushRef="#br0" timeOffset="10056.8159">35548 6627 0,'82'81'31,"0"42"-16,0 41-15,-82-42 16,40 1-16,-40 0 16,0 204-1,-40-122-15,-42-83 16,0 1-16,41-41 16,-41 0-16,41-82 15,41 81-15,-82-81 16</inkml:trace>
  <inkml:trace contextRef="#ctx0" brushRef="#br0" timeOffset="10634.8064">32562 9408 0,'0'0'0,"-82"0"0,0 0 15,41 0-15,164-41 63,82 41-63,-42 0 0,42 0 16,40-82-16,-40 82 15,40 0-15,-81 0 16,-1 0-16,-40 0 15,0 0-15,0 0 16</inkml:trace>
  <inkml:trace contextRef="#ctx0" brushRef="#br0" timeOffset="11029.7973">32889 9776 0,'0'0'0,"-41"0"0,41 41 16,41-41 15,327-41 0,-204 41-31,40-41 0,-40 41 16,41-81-16,-1 81 15,-40 0-15,40-82 16,-163 82 0,41 0-1,-82-82 79,0 41-94</inkml:trace>
  <inkml:trace contextRef="#ctx0" brushRef="#br0" timeOffset="21885.4931">18531 11372 0,'0'0'0,"0"-82"15,0 204 32,0 42-47,0 41 0,0-83 16,0-40-16,0 0 16,0-41-16,0 0 15,0 41 1,0-123 31,0-82-47,0 41 15,0 0-15,0-40 16,0-1-16,0 41 16,0 0-16,0 41 0,0-40 15,0-1 1,82 82-16,-1 0 15,-40 0-15,0 0 16,-41 82 0,0-1-16,0 1 15,-41 41-15,-81 40 16,40-122 0,41-41-1,41 82-15,41-123 31,0 41-31,41-41 16,-42 41-16,42 0 0,-41 0 16,-41 41-16,41 41 15,-41 82 1,0-123-16,-41 0 16,41 40-16,-123-81 15,83 41-15,-42-41 16,82-41 15,0-40-31,82-1 16,-42 82-1,42-82-15,-41 82 16</inkml:trace>
  <inkml:trace contextRef="#ctx0" brushRef="#br0" timeOffset="22431.9722">19104 11126 0,'0'0'0,"-82"-41"0,41 41 16,0-123-16,-41 123 15,41-81-15,-41 81 16,41 0-16,1-41 15,-42 41-15,-41 0 16,41 82-16,0-1 16,-81 83-16,40 0 0,41 40 15,0 42-15,82 40 16,0-41-16,0 1 16,82-83-16,0 42 15,82-41 1,-42-83-16,42 1 0,0-82 15,-42 0-15,42 0 16,-41 0-16,-1-82 16,83-163-1,-123 81-15,-82-40 16,0-83-16,0-40 16,0 123-16,-123-205 15,41 286-15,0 82 16,1 41-16,-42-82 15,41 82-15,0 0 16,0 82-16,42 0 16,40 0-1,40-1-15,1-81 16,41 41-16,41-41 16,41 123-16,-42-123 15</inkml:trace>
  <inkml:trace contextRef="#ctx0" brushRef="#br0" timeOffset="23034.7004">20290 12149 0,'0'0'0,"-82"0"0,0 0 31,164 0 0,0 0-31,41 0 16,40 0-16,42 0 15,40 0 1,-40 0-16,40-41 0,-81 41 16,-42 0-16,1-41 15,-41 41-15,-41 0 16,-41-82-16,0 41 31,-41 41-15,0 0-16,-123 0 15,83-82 1,-1 82-16,82-41 47,82 41-47,40 0 0,-40 0 16,0 0-16,-41 82 15,-41-41 1,0 41-16,0 0 15,-41 0-15,-41-41 16,41 40-16,0-40 16,-40-41-1,121-41 1,42 41 0</inkml:trace>
  <inkml:trace contextRef="#ctx0" brushRef="#br0" timeOffset="23581.5858">22949 11576 0,'0'0'0,"0"-41"16,-41 123 31,41 41-47,0-1 0,0 1 15,0 0 1,0-41-16,-82-82 16,82 41-16,0-123 46,0-41-30,0-82-16,41-40 16,-41 81-16,82 1 15,-82 81-15,41 41 16,40 41 15,-40 82-31,41 41 0,-82-1 16,82 83-16,-82-42 15,0 1 1,0-41-16,0-41 0,0-1 16,0 1-16,0 0 15,0-41 1,0-123 0,0 41-1,0-41-15,0 42 16,-41-42-16,-82 41 15</inkml:trace>
  <inkml:trace contextRef="#ctx0" brushRef="#br0" timeOffset="23737.3084">22662 12026 0,'0'0'0,"0"-41"31,82 41-31,82 0 16,40-82-16,-40 82 15,0-122 1,-123 122-16,40-82 16,-40 82-16</inkml:trace>
  <inkml:trace contextRef="#ctx0" brushRef="#br0" timeOffset="24268.8877">23481 11003 0,'0'0'0,"-41"-41"0,-41 41 15,0-81-15,-82-42 16,83 123 0,-42 0-16,41 0 15,-41 0-15,42 82 16,-83 122-1,82-40-15,82 0 16,-123 81-16,123-41 0,0 83 16,41 245-1,41-328-15,41-81 16,0 0-16,40-42 16,-81-81-16,41 0 15,40 0-15,42 0 16,40-163-16,-40-1 15,-82-40-15,40-42 16,-40-40-16,-41-246 16,0 328-1,-82-1-15,0 82 16,-41 41-16,-41 1 0,-82-1 16,1 82-16,-206 0 31,124 0-31,122 123 0,41-42 15,82 42-15,0 41 16,0-82 0,0-1-16,0 1 0,82 41 15,0 0-15,0 40 16</inkml:trace>
  <inkml:trace contextRef="#ctx0" brushRef="#br0" timeOffset="24774.2282">20208 13171 0,'0'0'0,"-41"0"0,0 0 0,-41 0 32,328 0 30,40-41-46,41 41-16,42-122 15,40 122-15,286-82 16,-368 82 0,-40 0-16,-124 0 15,1 0-15,-82 0 16,40-82-16,-81 82 15,-163 0 17,40 0-32,-286 41 31,245 41-31</inkml:trace>
  <inkml:trace contextRef="#ctx0" brushRef="#br0" timeOffset="25178.4621">20453 13908 0,'0'0'0,"-122"0"15,40 41-15,0-41 16,123 0 15,123 0-31,122-82 16,41 0-1,82 0-15,-81 82 0,-1-123 16,0 123-16,-81-81 16,-124 81-16,-81 0 15,-123 40 48,-40 42-48,81-82 32,41-122-31,0 40 15,0 41-31,0-41 0</inkml:trace>
  <inkml:trace contextRef="#ctx0" brushRef="#br0" timeOffset="32927.923">37021 7199 0,'-82'0'16,"164"0"30,40 0-30,1 0-16,0 0 16,-41 0-16,0 0 0,-42 0 31,1 0-31,-82 0 16,1 0-1,-42 0-15</inkml:trace>
  <inkml:trace contextRef="#ctx0" brushRef="#br0" timeOffset="33116.5023">37184 7567 0,'0'0'0,"41"0"32,0 0-32,246 0 31,-206 0-31,1 0 15,-41 0-15,41-81 16,0 81-16</inkml:trace>
  <inkml:trace contextRef="#ctx0" brushRef="#br0" timeOffset="41804.9981">39925 6667 0,'0'123'62,"0"-41"-62,0 0 16,0 122 0,0-81-16,0 0 15,0-41-15,0-1 16,0 1-16</inkml:trace>
  <inkml:trace contextRef="#ctx0" brushRef="#br0" timeOffset="42149.554">39925 6667 0,'0'-122'0,"0"81"16,0 0 0,41 41-16,0-82 15,82 82 1,-82 0-16,-1 0 16,-40 41-16,82-41 15,-82 82-15,0-41 16,-41 41-16,-81-1 15,40 1 1,41-41-16,41 41 16,-82-82-16,82 41 15</inkml:trace>
  <inkml:trace contextRef="#ctx0" brushRef="#br0" timeOffset="43117.2979">40784 6340 0,'0'-82'15,"-82"205"48,82 41-63,0 40 16,-81 1-16,81 245 15,0-287 1,40 1-16,-40-41 0,82-82 15,0 40 1,0-81 0</inkml:trace>
  <inkml:trace contextRef="#ctx0" brushRef="#br0" timeOffset="43790.9986">41357 6831 0,'0'0'0,"0"-82"16,0 41-1,0 123 32,0 0-31,0 41-16,0-41 15,0-1-15,0 1 0,0-41 16,0 0-16,-82 41 16,82-41-1,0-82 32,0-41-47,0 0 16,41-286-1,-41 286 1,0 41-16,41 41 16,-41-82-16,0 1 31,41 81-15,-41 81-1,122 83 1,-122-41-16,41 0 0,-41 40 15,0-40-15,0 0 16,0-42-16,0 1 16,0 0-1,0-123 17,0 0-17</inkml:trace>
  <inkml:trace contextRef="#ctx0" brushRef="#br0" timeOffset="44025.2586">41030 7322 0,'81'0'31,"1"0"-15,41 0-16,0 0 16,-1-82-16,42 41 15,-82 41 1,-82-82 0</inkml:trace>
  <inkml:trace contextRef="#ctx0" brushRef="#br0" timeOffset="44583.6109">42584 7567 0,'0'-41'47,"0"-40"-32,0-1-15,0 41 16,0 0-16,0 0 16,0-82-16,0 83 15,0-1 1,0-41-16,82 41 0,41 41 16,-123-41-16,41 41 31,-1 41-31,-40 41 15,0 40-15,0-40 16,0 82 0,0-82-16,0-41 15,0 40-15,0-40 16,82-41 15,0-41-15,-41-40-16,41 40 15</inkml:trace>
  <inkml:trace contextRef="#ctx0" brushRef="#br0" timeOffset="44817.2611">43320 6913 0,'0'0'0,"0"-41"0,0 0 15,0 82 32,0 82-47,0-41 16,0-1-16,0 1 15,0 0-15,0 41 16,0-82 0,0-1-16</inkml:trace>
  <inkml:trace contextRef="#ctx0" brushRef="#br0" timeOffset="45255.2569">43320 6749 0,'0'0'0,"0"-82"15,0 42-15,41 40 16,41 0-1,-41 0-15,41 40 16,-82 1-16,0 41 16,0 0-1,-41 0-15,0-41 16,-41-41-16,41 82 16,123-82 30,0 0-30,0 0-16,0 0 16,-1 0-16,1 0 15,-82 81 1,0 42-16,0-41 16,-41-82-16,0 82 15,0-82-15,-81 41 16,-42-41-1,123 0-15,0 0 16,41-41 0,0 0-16,41-41 15,0 41-15</inkml:trace>
  <inkml:trace contextRef="#ctx0" brushRef="#br0" timeOffset="45533.6899">44139 6545 0,'0'0'0,"81"0"32,-40 82-17,-41-1 1,123 42-16,-123 0 15,41 122 1,-41-122-16,0 0 16,-82-1-16,0 1 15,-40-82-15,40-41 0,0 123 16,-123-1 0</inkml:trace>
  <inkml:trace contextRef="#ctx0" brushRef="#br0" timeOffset="46065.3293">39639 8672 0,'-82'0'15,"41"0"1,205 0 31,122 0-32,82 0-15,82 0 16,0-41-16,41 41 0,-41 0 16,123-123-1,-82 123-15,-123-82 0,-41 82 16,41-81-1,-327 81-15,-82 0 79,0 0-64,-41 0-15,1 0 16,-42 40-16</inkml:trace>
  <inkml:trace contextRef="#ctx0" brushRef="#br0" timeOffset="46419.7838">41193 8958 0,'0'-41'16,"0"82"0,0 41-1,0 41-15,82-1 16,-82 1-16,0 123 15,0-165 1,41 42-16,-41-82 16,0 0-16,0-82 47,0-82-32</inkml:trace>
  <inkml:trace contextRef="#ctx0" brushRef="#br0" timeOffset="46671.2425">41398 8999 0,'0'0'16,"0"-41"-1,41 41 1,0 0-1,40 0-15,-81 41 16,82 41-16,-82-41 16,0 81-1,0-81-15,0 41 16,-82-41-16,1-41 0,-1 123 31,82-82-31</inkml:trace>
  <inkml:trace contextRef="#ctx0" brushRef="#br0" timeOffset="47025.6405">42011 9122 0,'0'0'0,"0"-41"16,0 123 31,-81-41-47,81 40 15,0 165 1,0-164-16,0 40 15,0 1-15,40-41 16,42 0-16,-41-1 16,-41 1-16,41-82 0,41-41 31,-82-40-15</inkml:trace>
  <inkml:trace contextRef="#ctx0" brushRef="#br0" timeOffset="47334.1303">42502 9285 0,'0'0'0,"0"-81"16,0 121 30,0 1-46,82 41 0,-82 0 16,0 0-16,0 0 16,0-1-16,0-40 15,0 0-15,0 41 16,0 0 0,-41-82-16,0-41 31,41 0-31,0-123 15</inkml:trace>
  <inkml:trace contextRef="#ctx0" brushRef="#br0" timeOffset="47841.3008">42502 9244 0,'0'-81'15,"0"40"1,82 41-16,0 0 15,-41-82-15,0 82 16,41 0 0,-42 41-16,-40 82 15,0-83 1,0 42-16,0-41 16,-122 0-16,40 82 15,0-123 1,82 82-16,-41-82 0,82 0 47,41-82-32,41 82 1,-42 0 0,-40 0-1,0 0-15,41 0 0,-41 0 16,-41 41-1,0 0 1,0 40 0,-41 1-1,-41-41-15,41 0 0,-40 41 16,-1 0 0,0-82-1,123 0 16,0 0-31,0-123 16</inkml:trace>
  <inkml:trace contextRef="#ctx0" brushRef="#br0" timeOffset="48195.6978">43443 8999 0,'0'0'0,"0"-41"16,123 41 31,-82 41-47,41 41 15,-82 41-15,40 40 16,-40-40-16,0-41 0,0 40 16,0 42-1,-81-41-15,-42-1 0,41 42 16,-122 0-16,81-82 16,-82 40-1,1-40-15,81-82 0,41 0 16</inkml:trace>
  <inkml:trace contextRef="#ctx0" brushRef="#br0" timeOffset="49935.1792">8059 16362 0,'0'0'0,"0"-82"0,-41 82 16,41-41-16,0 123 31,-41 41-15,41-1-16,-82 1 15,82 0-15,-82 163 16,82-204 0,-41 0-16,41-41 15,-41-41-15,41-41 47,0-82-47,0-81 16,0-42-16,82 83 0,-82-1 15,0 41 1,82 41-16,-82-40 0,41 81 16,41-41-1,0 82-15,-42 0 16,1 0-16,0 0 16,-41 82-16,82 0 15,-82 40-15,0 42 16,0 40-16,0 287 15,0-245 1,0-83-16,0-40 16,0-41-16,0 0 15,0 40 1,41-163 0,-41-40-16,0-1 15,0-82 1</inkml:trace>
  <inkml:trace contextRef="#ctx0" brushRef="#br0" timeOffset="50185.3191">7322 17221 0,'0'0'0,"0"-82"0,-41 82 15,82 0 17,41 0-32,41 0 15,40-41 1,42 41-16,-41 0 0,40 0 16,1-82-16,-83 82 15,42-81 1</inkml:trace>
  <inkml:trace contextRef="#ctx0" brushRef="#br0" timeOffset="50745.7745">9654 17016 0,'-82'0'0,"41"0"32,41-41-17,41 41 1,82 0 0,41 0-16,40-81 0,42 81 31,-165 0-31,-40 0 0,0 0 15,0 0 1,-41-41 15,-41 41-15,0 0-16,-81-41 16,122-41-1,-41 82-15,41-41 31,81 41 1,-40 0-32,-41 41 15,82-41-15,-82 123 0,0 40 32,0-81-32,0 0 0,-123 41 15,42-1-15,-1-122 16,82 41-16,-82-41 15,82-81 17,82 40-32</inkml:trace>
  <inkml:trace contextRef="#ctx0" brushRef="#br0" timeOffset="52553.1735">12477 16730 0,'0'-41'0,"41"41"16,-41-123-16,0 83 16,0-1-1,-82 41 32,-41 41-47,123-1 16,-41 42-16,41-41 15,0 0-15,41 82 16,41-123 0,41 82-16,-42-82 15,-40 81-15,41 1 16,-82 41-1,-41-123 1,-41 41-16,41-41 16,1 0-16,-42 0 0,0 0 15,41-82 1,41 0 0,0 0-16,0 41 15</inkml:trace>
  <inkml:trace contextRef="#ctx0" brushRef="#br0" timeOffset="52959.536">12927 16853 0</inkml:trace>
  <inkml:trace contextRef="#ctx0" brushRef="#br0" timeOffset="53678.759">12558 16894 0,'0'-123'16,"0"41"-1,0 41 1,-81 41 0,-1 0-16,0 41 31,82 82-31,-82 0 0,82-1 16,0 1-16,41-41 15,-41-41-15,123 41 16,-41-82-1,-41 0-15,40 0 16,-81-41 0,82-41-16,-82 41 15,0-41-15,0 41 16,0-41-16,0 1 16,0-1-16,0 41 0,0-41 31,0 123-16,0 0-15,0 41 16,0 122 0,82-81-16,-82 0 15,0 40-15,82 42 16,-82-1-16,0-81 16,0 0-16,-82 81 15,82-163 1,-41-41-16,41 41 15,-41-41 1,-41 0 0,82-123-1,0 42-15,0 40 0,0 0 16,0-41-16,0 0 16,41-41-1,-41 1-15,41-1 0</inkml:trace>
  <inkml:trace contextRef="#ctx0" brushRef="#br0" timeOffset="55531.4273">13008 17139 0,'0'-82'0,"0"123"63,41-41-32,0 0-15,-41-41-1,82 0 1,-82-40-1,0-1-15,-41 41 16,-41-41 0,0 82-16,1 41 15,40 82 1,-41-1-16,82-40 16,0 0-16,82-41 15,-82 41-15,122-82 16,-81 41-16,82-41 15,-41 0 1,0 0 0,-82-82-1,41 0-15,-41 41 16,0-123 0,81 83-16,-81-42 0,0 0 15,41-40 1,-41 81-16,0 41 15,0 0-15,0-41 0,0 41 16,0 0 15,0 123 1,0 0-32,0 41 15,0 40-15,0 124 16,0-124-1,0-81-15,82-41 16,0 41 0,-41-82-1,82 0 1,-82-41-16,-41-41 16,40 0-16,-40 0 15,0-163 1,0 122-16,82 42 15,-82-1-15,0 0 16,0 0-16,0 0 16,0 205 31,0 0-32,0 40-15,0 165 16,0-206-16,0 1 15,0-41-15,0-41 16,0 0 0,82-41-1,0 0-15,0 0 16,-41 0-16,-41-82 16,41 0-1,40 0-15,-81 41 16,0 0-16,41 41 15,-41-41-15,0 82 47,0 0-47,0 0 16,82 41-16,-82 0 31,41-82-31,41 0 31,-82-41-31,41 41 16,-41-41-16,81 41 16,-40 0-1,0 0 1,41 41 0,-41-41 15,41 0-16,0 0 1,-1-41 0,-40 41-1,0 0 1,0 0 0,41 0-1,-41-41 1,-41-41-1,41 82 1,-41-41-16,0 0 16,0 1-1,-41 40 1,-41 0 0,0 40-1,82 42 1,0 0-1,0-41 1,123-41 0,-82 0-1,0 0 1,-41-41 15,0 0-31,0 164 47,0-41-31,0 40-16,0 165 31,0-124-31,0-40 0,0-41 16,0 0-16,0-41 15,0 81 1,-82-122-1,41-81 1,41 40-16,-82-41 16,0-82-16,1 41 0,-1 1 15,-41-1 1,41 41-16,-40-40 0,-42 81 16</inkml:trace>
  <inkml:trace contextRef="#ctx0" brushRef="#br0" timeOffset="55839.5888">13336 16566 0,'41'0'16,"40"0"-1,288 0 17,-247 0-32,-40-40 0,41 40 15,0 0-15,-42 0 16,42-41-16,-82-41 15,0 82-15,41-82 16</inkml:trace>
  <inkml:trace contextRef="#ctx0" brushRef="#br0" timeOffset="56932.5953">16731 16853 0,'0'0'0,"0"-41"0,0 0 0,0-41 16,0 41-16,-41-41 15,-41 42 1,0 40-1,41 81 1,41 1-16,0 41 16,0-41-16,0-1 15,0 1-15,0 0 16,41-41 0,0-41-1,0 0 1,41-82-16,-82 0 15,0 41-15,0-40 16,0-83 0,0 123-16,41 164 47,-41-41-47,0-1 15,0 1-15,0-41 16,82 82-1,-41-123 1,40-41 15,-81 0-31,82-41 0,-82 0 32,41 1-32,41 122 31,-82-1-16,0 1-15,41-41 16,-41 123-16,41-123 31,41 0 1,-82-82-32,81 41 15,-81 0-15,41 41 0,41 0 47,-82 41-47,82-41 16,-82 123-16,164-123 31,-83-41-31,1-41 0,-82 1 16,0-42-16,0 41 15,0 0-15</inkml:trace>
  <inkml:trace contextRef="#ctx0" brushRef="#br0" timeOffset="58291.8314">18817 16975 0,'41'0'63,"0"0"-48,0 0-15,0 0 16,82-122-1,-83 81 1,-40-41 0,0 0-1,-81 82-15,40-82 16,0 82-16,-41 0 0,41 41 16,0 41-16,41 41 15,-82 0-15,82 81 16,82-81-1,-41-82-15,41-41 16,41 41-16,-82-41 16,-1 0-1,42 0-15,-41-41 0,-41 0 16,82-41-16,-82 41 16,82 0-16,-82-41 0,0-40 15,0 40 1,0 0-16,0 41 0,0 0 15,0 82 17,0 41-17,0 0-15,41 0 16,-41-1-16,0 1 16,81-41-16,-40 0 15,-41 41 1,41-82 15,-41-41-31,0-82 16,0 82-1,0-41-15,0 1 0,0-1 16,0 0-16,0 123 47,0 41-47,0 0 0,0-1 15,0 1-15,0 41 16,0-41 0,123-82-1,-82 0 1,41-41-16,0-41 16,-82 41-1</inkml:trace>
  <inkml:trace contextRef="#ctx0" brushRef="#br0" timeOffset="58952.7064">20003 16975 0,'0'82'15,"82"-82"1,-41 0 0,41-82-1,-82 42 1,0-1-1,-82-41 1,0 82 0,41 0-1,41 82 1,0 122 0,0-163-16,0 41 15,41-82-15,-41 41 16,82-41-16,0 0 15,41-41 1,-123-41 0,41 41-16,-41 0 15,41-41-15,-41 42 16,81-1 0,-40 41-1,-41 41 1,41 81-1,-41-81-15,82 41 16,-41-123 31,-41 0-47,82 0 16,-82-41-16,41 42 15,-41-1-15,41 41 16,-41 41 15,81-1-31,-81 1 16,0 41-16,0-41 15,41-41 1,41-41 0,-82-41-16,82 82 15,-82-81-15,123 81 16,-1-41-1</inkml:trace>
  <inkml:trace contextRef="#ctx0" brushRef="#br0" timeOffset="59513.1289">21476 16812 0,'0'-82'16,"0"41"-1,82 41 1,0 0-1,-82 82 1,0 0-16,0 0 16,0-1-16,0-40 15,0 41-15,0-41 16,0-82 31,0 0-47,82-82 15,-82 42-15,40-83 32,42 82-32,-41 41 15,41 123 1,-82 0 0,0 0-16,0-41 0,0 40 15,0 1 1,0-41-16,41-41 0,-41 82 15,41-82 1,-41-82 0,123 41-16,-123 0 15,40-40-15,-40 40 16</inkml:trace>
  <inkml:trace contextRef="#ctx0" brushRef="#br0" timeOffset="59813.8249">22212 16648 0,'0'0'0,"0"82"31,0-41-15,0 41-16,0-41 15,0 40-15,0-40 0,41 0 32,82-41-32,-41 0 15,-41-122 1,-41 40-1,0 41-15,0-41 16,0 41-16,-41-41 16,-41 82-1,-41 41 1,42 41-16,81-41 16,0 41-1,122-82-15,1 0 16</inkml:trace>
  <inkml:trace contextRef="#ctx0" brushRef="#br0" timeOffset="59974.3766">23194 16853 0,'0'41'62</inkml:trace>
  <inkml:trace contextRef="#ctx0" brushRef="#br0" timeOffset="60811.451">8345 19634 0,'0'-122'0,"-41"81"16,-41 41 15,82 163-15,0-40-1,0 245 1,0-204-16,0-42 16,0-40-16,0 41 0,0-82 15,41 0 1,0-41 0,-41-41-1,41 0-15,-41-41 16</inkml:trace>
  <inkml:trace contextRef="#ctx0" brushRef="#br0" timeOffset="61239.9855">8345 19593 0,'0'0'0,"0"-81"0,123-1 31,-82 82-31,40 0 16,-40 0-16,-41 82 0,41-1 15,-41 206 1,-82-205-16,42 40 16,-42-40-16,41-41 15,-41 41 1,82-123 15,41 0-31,0 41 16,41-82-16,-41 82 15,-1 0-15,42 0 16,-41 0-16,-41 41 16,41 0-16,-41 41 15,0 40 1,0-81-16,-41 41 0,0-82 16,-41 82-16,42-82 15,-42 0 1,41 0-1,41-82 1,41 0 0,41 82-16</inkml:trace>
  <inkml:trace contextRef="#ctx0" brushRef="#br0" timeOffset="61486.4533">9572 20084 0,'123'0'47,"41"-82"-31,-42 82-16,-40 0 15,0 0-15,-41 0 16,41 0-1,-1 0-15</inkml:trace>
  <inkml:trace contextRef="#ctx0" brushRef="#br0" timeOffset="61703.4828">10268 19880 0,'0'0'0,"-82"0"0,82-82 16,-82 82-16,82-41 15,41 41 32,41 0-47,-82 41 16,82 41-1,-82-41-15,0 40 0,0-40 16,0 41-16,0 0 16,-123 0-16,0 0 0,82-82 15,0 0 1,41-41-16</inkml:trace>
  <inkml:trace contextRef="#ctx0" brushRef="#br0" timeOffset="62595.1993">12149 19675 0,'0'0'0,"0"-41"16,0-41-16,0 42 16,-41-42-1,1 82 1,-42 0-1,82 122-15,-82-40 16,82 0-16,0 41 16,0-41-16,82-82 31,0 0-15,-1-82-1,1 0 1,-82 41-16,0 0 15,0-82 1,0 42 0,-41 162-1,41 124 1,0-41-16,41 40 16,41 287-1,-82-327-15,0-1 0,82-40 16,-82-41-16,0 0 15,-41-1 1,-41-81 0,0 0-1,82-41-15,-41-40 16,41-42-16,0 0 16,0 1-16,0-1 15,82-82-15,0 42 16,0-42-16,-41 82 15,41 1-15,-1-1 16,-81 82-16</inkml:trace>
  <inkml:trace contextRef="#ctx0" brushRef="#br0" timeOffset="62968.958">12640 19593 0,'0'0'0,"0"41"15,41 41 1,-41-41-1,82-41 1,-41 0 15,-41-41-15,0 0-16,-41-82 16,41 83-1,-82 40-15,82-41 0,-41 41 16,41 81-1,-82 42-15,82 0 16,0 0 0,0-1-16,82 1 0,-82-82 15,123 0-15,-82-41 16,82 0 0,-83 0-16,1 0 15,-41-41-15,123-41 16,-123 0-16,41 1 15,-41-1-15</inkml:trace>
  <inkml:trace contextRef="#ctx0" brushRef="#br0" timeOffset="63252.6309">13336 19266 0,'0'-82'15,"-82"246"32,82-41-31,0-1-16,0 328 31,0-368-31,41 0 16,-41-41-16,0 41 0,41-82 15,0 0 1,40-41-1,-81 0-15,123-41 16,-123-41-16,82-40 16</inkml:trace>
  <inkml:trace contextRef="#ctx0" brushRef="#br0" timeOffset="64267.6712">13827 19307 0,'0'-82'0,"0"41"15,0-40 1,0 162 15,0 1-15,0 41-16,0 0 15,-41 40-15,41-40 0,0 0 16,0-42-16,0 1 16,0-41-1,0 41-15,81-82 16,1 0-1,-41-41 1,-41 0-16,82 0 16,-82-41-16,82 42 15,-82-1 1,0 82 31,0 40-32,0-40 1,41-41 0,0 0-1,40 0 1,-40 0 0,-41-41-1,41 41 16,41 41-15,-41-41 15,0 0-31,41 0 32,40 0-32,-40 0 15,-82-41 1,82 41-16,0-122 31,0 81-31,-82-41 16,0 0-1,0 41-15,0 0 16,0 0 0,-41 41-16,0 0 15,-41 0-15,0 41 16,41 41-16,-41 82 15,82-82-15,0-42 16,41 42 0,0-82-1,0 0-15,82 0 16,-82 0 0,-41-82-1,41 1 1,-41 40-16,0 0 31,0-41-31,0 205 16,0-1-1,0 42-15,0 41 16,0-42-16,0 42 0,0 40 16,0-81-16,0-42 15,0 83 1,-82-164-16,0-41 15,41 0 1,41-41 0,-123-41-16,123 0 15,-122 1-15,81-42 16,-82 0-16</inkml:trace>
  <inkml:trace contextRef="#ctx0" brushRef="#br0" timeOffset="64650.1218">13131 19716 0,'82'0'16,"0"0"-16,204 0 15,-163 0 1,0-82-16,-1 82 16,1 0-16,0 0 15,-41-41 1,-1-40-16</inkml:trace>
  <inkml:trace contextRef="#ctx0" brushRef="#br0" timeOffset="65557.7884">17467 19593 0,'0'0'0,"0"-81"16,0-1 0,0 41-16,-41 41 15,0 0 1,-81 41 0,122 81-16,-41 1 15,41 0-15,0 81 16,41-163-1,0-41-15,40 82 16,-40-82-16,41-41 16,-82 0-1,82-40-15,-82 40 16,0 0-16,0-41 16,0 41-16,0 0 0,0 0 15,0 82 16,0 0-15,0 82 0,82-41-16,-82-42 15,82 42 1,-42-82-16,83-41 16,-123-40-1,164 40-15,-41-41 16</inkml:trace>
  <inkml:trace contextRef="#ctx0" brushRef="#br0" timeOffset="66534.7171">19472 19552 0,'0'-40'0,"0"-1"0,0-41 15,0 41 1,41 41 0,-41 41-16,122 82 15,-122-1-15,0 1 16,0-41-16,0 0 16,0-41-16,0-1 15,0 42 1,0-123 15,0 0-31,41 1 16,-41-42-16,41-41 15,-41 41-15,82 0 0,0 41 32,-82-40-32,41 81 0,40 41 15,-81-1 1,0 42-16,0 0 15,0 41-15,0 0 16,-40 40-16,40-40 16,0-82-16,40-41 15,42 0 1,41-82 0</inkml:trace>
  <inkml:trace contextRef="#ctx0" brushRef="#br0" timeOffset="66870.1348">20249 19634 0,'0'0'0,"0"-41"16,0 82 15,0 41-31,0 0 16,0 41-16,0-42 15,0 1-15,0-41 16,82 41-1,0-82-15,-1 0 16,1-41 0,-82 0-1,82-41-15,-82 1 0,0-1 16,-41 0-16,0 0 16,-41 82-16,41-82 31,-40 123-31,81 0 0,0 0 15,41 41 1,40-82 0,83 0-16</inkml:trace>
  <inkml:trace contextRef="#ctx0" brushRef="#br0" timeOffset="67051.688">21272 19921 0,'0'-41'0,"0"0"31,40 41-31,1 0 47</inkml:trace>
  <inkml:trace contextRef="#ctx0" brushRef="#br0" timeOffset="67567.7438">22090 19552 0,'0'0'0,"-82"-40"15,82-1 1,0 82 46,41-41 17,-82 0 77,41-41-156</inkml:trace>
  <inkml:trace contextRef="#ctx0" brushRef="#br0" timeOffset="68757.9599">22581 19634 0,'-41'-41'16,"0"0"0,-41 41-1,0 0 1,0 82 0,82 41-16,0 0 15,0-41-15,0-1 16,41 1-16,41-41 15,-41-41 1,0 0 0,82-82-16,-123 41 15,41 0 1,-41-40-16,0 40 0,0-41 16,0-41-16,0-163 15,0 122 1,0 42-16,0 40 15,0 0-15,0 0 16,0 164 15,0 41-15,0-1-16,0 1 16,0 41-16,81-1 15,-81 1-15,0-41 16,0-1-16,0-40 15,41 0-15,41-82 32,0-123-17,-82 41-15</inkml:trace>
  <inkml:trace contextRef="#ctx0" brushRef="#br0" timeOffset="68937.9541">23031 19593 0,'0'-81'15,"0"121"17,0 42-32,0 0 15,0 82 1,0-123-16,40 0 0,-40 40 16</inkml:trace>
  <inkml:trace contextRef="#ctx0" brushRef="#br0" timeOffset="69078.698">23071 19307 0,'0'0'0,"0"41"31,82-41-31,-82 41 0,41-41 15</inkml:trace>
  <inkml:trace contextRef="#ctx0" brushRef="#br0" timeOffset="69543.3475">23358 19716 0,'0'-82'16,"0"123"31,0 0-47,0 0 0,0 41 16,41-41-16,-41 0 15,82 40-15,-42-40 16,42-41-1,-41-41 1,-41 1 0,0-42-16,0 41 15,0-82 1,0 41-16,0 0 16,0 1-16,0 122 46,0 40-46,0 1 0,0 0 16,0 0-16,0 0 16,0-1-16,123-121 47,-123-1-32</inkml:trace>
  <inkml:trace contextRef="#ctx0" brushRef="#br0" timeOffset="69731.6094">23971 19471 0,'0'0'0,"0"41"32,0-1-32,41 42 15,-41 0-15,0 0 16,0-41-16,0 41 15</inkml:trace>
  <inkml:trace contextRef="#ctx0" brushRef="#br0" timeOffset="69868.0595">23931 19266 0,'40'0'31</inkml:trace>
  <inkml:trace contextRef="#ctx0" brushRef="#br0" timeOffset="70353.7061">24585 19512 0,'0'-41'16,"0"-41"15,-123 123 0,82 0-31,1 40 16,40-40-16,-82 82 15,164-41 1,-42-82-16,1 0 16,82 41-1,-82-41-15,-41 123 16,0-42 0,-41-40-1,0-41 1,-41 82-16,41-82 15,1 0-15,-83-41 16,123 0 0</inkml:trace>
  <inkml:trace contextRef="#ctx0" brushRef="#br0" timeOffset="70721.9644">25035 19593 0,'0'-81'15,"0"162"48,0-40-63,0 41 15,0-41 1,0 41-16,0-41 0,0 0 16,0 0-16,0 40 15,0-40 1,0-123 15,82 1-31</inkml:trace>
  <inkml:trace contextRef="#ctx0" brushRef="#br0" timeOffset="70872.9628">25076 19184 0,'41'0'47</inkml:trace>
  <inkml:trace contextRef="#ctx0" brushRef="#br0" timeOffset="71427.3029">25444 19103 0,'0'0'15,"0"-123"-15,0 41 16,0 164 15,0 41-15,0-1-16,0 124 31,0-124-31,0 1 0,0-41 16,0 0-16,0 0 15,0-123 17,0-41-17,0 41-15,0-41 16,0 0-16,0 0 15,41 82-15,41-81 16,-41 81-16,41 0 16,-1 0-16,1 0 15,-41 41-15,-41-1 16,0 1-16,0 82 16,0-82-1,0 0-15,-41-41 16,0 123-16,-41-123 15,-40 41 1,40-41-16,0 0 0,82-41 16,0 0-1,41-41-15,164-82 32,-83 164-32,42-122 15,-41 122-15</inkml:trace>
  <inkml:trace contextRef="#ctx0" brushRef="#br0" timeOffset="71730.4067">26221 18898 0,'0'0'0,"0"-82"16,0 41 15,0 123 0,0 41-15,82 40-16,-82-40 16,0 0-16,0 0 15,41-1-15,-41 1 16,0 0-16,41-123 47</inkml:trace>
  <inkml:trace contextRef="#ctx0" brushRef="#br0" timeOffset="72086.6667">26508 19716 0,'0'41'16,"81"-41"15,-40 0-31,0-41 16,-41-41 0,0 0-1,0 1 1,-41 81-1,-81 81 1,122 1 0,0 0-16,0 41 15,0-41-15,0-41 16,41-41-16,81 81 16,-81-81-1,41 0-15,-82-41 16,82-81-16,-82 40 0,82 0 15</inkml:trace>
  <inkml:trace contextRef="#ctx0" brushRef="#br0" timeOffset="72653.3921">27367 19103 0,'0'0'0,"0"-41"0,0-41 15,0 164 32,0 40-47,0 42 16,0-41-16,0-42 15,0 42-15,0 0 16,0-82 0,0 41-16,0-123 46,0 0-46,0-41 16,82 41 0,-42-41-16,42 82 15,-41 0-15,0 41 16,-41 0-16,82 82 16,-82-82-1,0 41-15,-41-42 16,0-40-16,0 82 15,-41-82-15,41 0 16,-40 0 0,81-82-1,41 42-15,40-42 0,-40 82 16</inkml:trace>
  <inkml:trace contextRef="#ctx0" brushRef="#br0" timeOffset="73158.9697">27939 19675 0,'0'0'0,"0"41"47,0 0-47,0 0 15,0 41 1,0-41-16,123-41 16,-41 0-1,0 0 1,-41 0 0,-41-82-16,0 0 15,81 41-15,-81 0 16,0-41-16,0 41 15,0 82 17,0 41-32,0 41 15,0 122 1,0-81-16,0-41 16,0-1-16,0-40 15,0 0-15,0 41 16,-40-82-16,-42 40 15,0-81 1,82-40 0,-82-1-16,82-41 15,0-164 1,0 83-16,0 40 16</inkml:trace>
  <inkml:trace contextRef="#ctx0" brushRef="#br0" timeOffset="73647.1016">28758 19184 0,'0'0'0,"0"-41"15,81 41 17,-40 41-17,-41 0 1,0 41 0,0-41-16,0 41 0,-82-82 15,82 82 1,82-82 15,0 0-15,-82 40-1,41-40-15,-41 164 16,82-123 0,-82 0-16,0 41 15,0-41-15,-41 0 16,-41 40-1,82 1-15,-82-82 16,41 0-16,41-82 31,0 1-31,0-42 0,0 41 16,0 41-16</inkml:trace>
  <inkml:trace contextRef="#ctx0" brushRef="#br0" timeOffset="77931.8376">27530 16076 0,'-81'0'0,"-1"0"15,123 0 32,81 0-47,1 0 16,41 0 0</inkml:trace>
  <inkml:trace contextRef="#ctx0" brushRef="#br0" timeOffset="78075.871">27449 16403 0,'40'0'32,"42"0"-32,82 0 15,-41-41 1,-83 41-16,1-41 15</inkml:trace>
  <inkml:trace contextRef="#ctx0" brushRef="#br0" timeOffset="78427.0844">27694 15871 0,'0'0'0,"0"-82"0,82 82 31,40 41-31,42 41 15,41 0 1,-124 0-16,1 40 0,-82 165 31,0-165-31,0 1 0,-82 41 16,-81-42-16,40-40 16,41-82-1,0 0-15</inkml:trace>
  <inkml:trace contextRef="#ctx0" brushRef="#br0" timeOffset="79290.0331">29453 16076 0,'0'0'0,"0"-123"16,0 82-16,0 0 16,-41 41-1,41 41 1,0 82-16,0 40 15,-82 1-15,82 0 16,0-42-16,-41 1 16,41-41-16,0-41 15,-41-41-15,41 41 16,0-82 15,0-41-15,0-41-16,0 0 0,0-81 15,0 40-15,82-40 32,-41 122-32,41-41 15,-41 123 1,-41 41 0,82 0-16,-82 41 15,81 81-15,-81 1 16,0 0-16,82-42 15,-82 42-15,0-41 16,0-1-16,0 1 16,0-41-16,0 0 15,-41-82 1,0 0 0,41-41-16,0 0 0</inkml:trace>
  <inkml:trace contextRef="#ctx0" brushRef="#br0" timeOffset="79521.0624">28962 16771 0,'41'-41'31,"82"41"-15,40 0-16,1 0 16,40-82-16,-40 82 15,41-163-15,-124 163 16,-40-82-16</inkml:trace>
  <inkml:trace contextRef="#ctx0" brushRef="#br0" timeOffset="79748.3035">30680 16485 0,'123'0'31,"-41"0"-16,0 0-15,-42 0 16,1 0 0</inkml:trace>
  <inkml:trace contextRef="#ctx0" brushRef="#br0" timeOffset="79880.9241">30639 16771 0,'41'0'16,"41"0"-16,123-123 31,-124 123-31,-40-82 0</inkml:trace>
  <inkml:trace contextRef="#ctx0" brushRef="#br0" timeOffset="81009.367">32235 15789 0,'0'0'0,"0"-122"0,0 40 16,-82 123 46,0 40-62,0 42 16,0-82-16,41 0 16,-40 41-1,203-41 1,-40-41 0,0 0-1,0 0-15,-41 81 0,-41-40 16,82-41-1,-82 41 1,-41-41 0,41 82-16,-82-82 15,41 41-15,-82 41 16,82-82 0,123 0 30,0 0-30,-82 82 0,41-41-16,-41 40 15,0 1-15,0 41 16,-41 122 0,41-81-16,-82-41 15,82-42-15,-82 1 16,82-41-16,0 0 15,41-41 1,41 0 0,-82-41-16,123-41 15,-41 41-15,40-81 0</inkml:trace>
  <inkml:trace contextRef="#ctx0" brushRef="#br0" timeOffset="82299.7857">32603 16444 0,'0'-82'16,"-41"82"-16,41-82 16,0 0-1,82 0 1,-41 82-16,0 0 15,40 0-15,-40 0 16,41 0 0,-82 164-1,-41-41-15,0-41 16,-41-1-16,1 1 0,40 0 16,-82 0-1,205-82 32,-41 0-47,0 0 16,40 0-16,-40 0 15,0 0-15,41-82 16,-41 82-16,41-41 16,0 41-1,-82-41-15</inkml:trace>
  <inkml:trace contextRef="#ctx0" brushRef="#br0" timeOffset="82540.4444">33421 16566 0,'0'-40'15,"0"121"32,0-40-31,0 0-16,0 123 15,0-123-15,41-41 32</inkml:trace>
  <inkml:trace contextRef="#ctx0" brushRef="#br0" timeOffset="82980.8023">33953 16157 0,'0'0'0,"0"-41"0,0-40 15,0 40 1,0 163 31,0-40-47,0 0 0,0-41 15,0 0-15,41-41 16,-41 123-16,41-123 16,81 0-1,-40 0 1,-82-82-16,41 82 15,-41-82-15,0 41 16,0 0-16,0-41 16,0 41-16,0 164 47,0-41-32,0 41-15,0-1 0,0 1 16,0-41-1,0 0-15,41-82 16</inkml:trace>
  <inkml:trace contextRef="#ctx0" brushRef="#br0" timeOffset="83207.104">34812 16526 0,'0'-41'0,"0"82"31,0-1-31,0 42 16,0-41-16,0 0 15,0 0-15,0 41 16</inkml:trace>
  <inkml:trace contextRef="#ctx0" brushRef="#br0" timeOffset="83671.3159">35548 15871 0,'0'0'0,"0"-82"16,0 0-16,0 1 15,-41 122 17,0 81-17,-41 83 1,82-42-16,0-40 15,0 0-15,0-41 0,0-41 16,41 40-16,41-81 16,-41 41-16,0-41 15,41 0-15,-41 0 16,41 0 0,-82-41-16,0-40 15,0-1 1,-82 82-1,0 0-15,0 82 16,0-42-16,41 1 16,123-41 15,-41 0-31</inkml:trace>
  <inkml:trace contextRef="#ctx0" brushRef="#br0" timeOffset="84153.6899">36244 15544 0,'0'0'0,"0"-82"0,0 41 15,40 123 32,-40 0-47,0 0 0,0 81 31,0-81-31,41 0 0,-41-41 16,82-41-16,-41 81 16,82-81-1,-82 0-15,0 0 16,-41-40 15,0-1-15,-41 41-1,0 41 1,-41-1-16,82 83 16,0-41-16,0 41 0,0 122 31,0-122-31,82-41 0,-82-1 15,0 1-15,0 0 16,0-41 0,-41-41-16,-82 82 0,82-82 15,0 0-15,-40 0 16,-1 0-16,41 0 16</inkml:trace>
  <inkml:trace contextRef="#ctx0" brushRef="#br0" timeOffset="84844.5031">32521 18857 0,'0'0'0,"0"123"47,0 40-31,-41 1-16,41-41 15,0-1-15,0 1 16,0-41 0,41-82-16,-41-41 62</inkml:trace>
  <inkml:trace contextRef="#ctx0" brushRef="#br0" timeOffset="85230.9146">32562 19062 0,'0'0'0,"41"-41"15,-41 0-15,82 41 16,-82-82-16,81 82 15,1 0-15,-82 82 16,0 0-16,0-1 16,0 1-16,-82 0 15,42 0-15,-42-41 16,41-41-16,41 41 16,41-41 30,81 0-46,-40 0 16,0 0-16,-41 0 16,41 122-1,-82-81-15,0 41 16,0-41-16,-41-41 0,-41 82 16,41-82-16,0 0 15,-81 82 1,81-123-1,41 0-15,0-41 16</inkml:trace>
  <inkml:trace contextRef="#ctx0" brushRef="#br0" timeOffset="85439.3517">33339 19552 0,'82'-40'16,"-41"40"-16,41 0 16,-41 0-16,40-82 15</inkml:trace>
  <inkml:trace contextRef="#ctx0" brushRef="#br0" timeOffset="85571.8341">33298 19798 0,'82'0'15,"41"-41"-15,40-82 16</inkml:trace>
  <inkml:trace contextRef="#ctx0" brushRef="#br0" timeOffset="86205.6285">34853 18734 0,'0'0'0,"0"-41"0,-41 41 31,0 82-15,-41-41-16,41 41 15,41-41-15,-41-41 16,41 41-16,82-41 47,-41 0-47,0 0 0,41 82 16,-41-41-1,-41 40 1,-41 42-1,0-123-15,41 82 16,-123-82-16,82 41 16,0-41-16,-41 41 15,123-41 32,0 0-47,0 0 16,41 81 15,-82-40-31,82 41 0,-82 41 16,41-41-16,-41 0 15,0-1 1,0 1-16,0-41 16,41-41 15,40-123-16</inkml:trace>
  <inkml:trace contextRef="#ctx0" brushRef="#br0" timeOffset="86689.7099">35753 18898 0,'0'0'0,"0"-82"15,0 41 1,41 41-16,40 0 16,-40 0-16,0 41 15,41 41-15,-82-41 16,0 0-16,-82 82 15,41-83-15,0 42 16,-40-82-16,81 41 16,-41-41-16,163 0 47,-40 0-47,-41 0 15,0 0-15,41 0 31,-41 41-31,-41 41 0,0-41 16,0 0-16,0 40 16,-164 42-1,82-123-15,0 41 16,1-41-16,40 0 0,-41-41 31,82 0-31,41-41 16</inkml:trace>
  <inkml:trace contextRef="#ctx0" brushRef="#br0" timeOffset="86971.9099">36653 19389 0,'0'-41'16,"0"82"31,0 0-47,0 41 16,0 40-1,-41-40-15,41-41 31</inkml:trace>
  <inkml:trace contextRef="#ctx0" brushRef="#br0" timeOffset="87370.0284">37348 18734 0,'-41'0'31,"-41"41"-15,82 41-16,-41 0 16,41 41-16,0-1 15,0-40-15,41 82 16,41-164-1,-41 41-15,0-41 0,41 0 16,0 0 0,-42-82-1,-40 0-15,0 41 16,0 0-16,-40 41 16,-42 0-16,41 0 15,0 0 1,0 0-16,-41 41 0,82 0 15,-41-41-15,82 0 32,0 0-32,41-82 15</inkml:trace>
  <inkml:trace contextRef="#ctx0" brushRef="#br0" timeOffset="87925.5634">38002 18448 0,'0'0'0,"0"-82"0,0 41 16,41 41 15,0 0-15,-41 41-16,82 41 15,-82-41-15,0 41 0,0 0 16,0-1-16,0 1 16,0 0-16,0-41 15,0 0 1,0 41-16,41-82 16,41 0-1,0 0 1,-82-123-1,41 41-15,-41 41 16,0 0 0,-41 82 15,41 0-31,0 82 16,0-41-16,0-1 0,0 42 31,0-41-31,0-41 0,81 41 15,-81-41-15,82 40 16,-82-40 0,-41-41-1,-40 82-15,40-82 16,0 0-16,-41 0 16,0 0-1</inkml:trace>
  <inkml:trace contextRef="#ctx0" brushRef="#br0" timeOffset="89332.5494">41643 16116 0,'0'-122'16,"0"81"-16,0 0 15,82-41 1,0 82 0,-41-82-16,0 82 15,40 0-15,-40 41 16,-41 41-1,0-41-15,0 41 16,0 0-16,0 40 16,0 1-16,0-41 15,0 41-15,0-42 0,82-40 16,-41-41 0,0 41-16,41-41 0,-41 0 15,0 0 1,-41-41-1,0-41 1,-41 82 0,-41 0-1,82 123 1,-82 0-16,82 81 16,0-40-16,0 0 15,0 40-15,41 205 16,-41-286-1,82-41-15,-82 40 0,0-81 16,0 0-16,0 41 16,-41 0-1,0-82 1,41 41 0,-82-41-16,0 0 15,1 0 1</inkml:trace>
  <inkml:trace contextRef="#ctx0" brushRef="#br0" timeOffset="89972.0828">43893 16485 0,'0'0'0,"0"-123"0,-82 123 31,82 82-15,0 40-16,0 1 15,-41 41-15,41-42 16,0 42 0,0-123-16,0 0 15,-41-41-15,41 82 16,0-123 15,0 0-15,0-41-16,0-41 15,0 1-15,0-42 16,41 41-16,-41 1 16,82 81-16,-82 0 0,82-41 15,-82 41-15,41 0 16,41-41-1,-41 123 17,-41 82-32,0 0 15,81 163 1,-81-122-16,0-42 16,41-40-16,-41 0 15,0-41-15,0 41 16,0-123 15</inkml:trace>
  <inkml:trace contextRef="#ctx0" brushRef="#br0" timeOffset="90172.0514">43484 16975 0,'0'-40'16,"123"40"-1,-41 0-15,40-82 16,1 82-16,0-41 0,-1 41 16</inkml:trace>
  <inkml:trace contextRef="#ctx0" brushRef="#br0" timeOffset="90592.4659">44711 17466 0,'0'-81'47,"0"-1"-47,0 41 15,41 0-15,-41-82 16,0-122 0,82 122-16,-82 41 15,41 41-15,-41-40 16,82 81-16,-1-41 15,1 41 1,0 41 0,-82-1-16,41 1 15,-41 41-15,0 41 16,82 0-16,-82-1 16,0-40-16,0 0 0,0 0 15,0 0-15</inkml:trace>
  <inkml:trace contextRef="#ctx0" brushRef="#br0" timeOffset="90877.8716">45898 16730 0,'0'0'0,"0"-82"15,0 123 17,0 0-32,0 41 15,0 41-15,0-42 16,0 1-16,0 0 15,0 82 1,0-123-16</inkml:trace>
  <inkml:trace contextRef="#ctx0" brushRef="#br0" timeOffset="91349.9463">45898 16607 0,'0'0'0,"0"-41"0,40-40 16,83-1-1,-82 82 1,0 0-16,41 0 16,-82 41-1,0 41-15,82-42 16,-82 83-1,-41-82-15,-41 41 16,41-41-16,-41 41 0,41-82 16,41 81-1,-82-81-15,82 41 0,41-41 32,41 0-17,0-41-15,0 41 16,-41 0-16,0 0 15,-41 82 1,81-41-16,-81 82 16,0-82-1,0 0-15,0 0 16,-81 40-16,40-40 16,0-41-16,-41 82 0,-41-82 31,41-41-31,82-82 15,0 42-15,41-1 16,0 0-16</inkml:trace>
  <inkml:trace contextRef="#ctx0" brushRef="#br0" timeOffset="91589.6491">47411 16894 0,'41'0'16,"41"0"0,163-41 15,-204 41-31,41 0 0</inkml:trace>
  <inkml:trace contextRef="#ctx0" brushRef="#br0" timeOffset="91725.9148">47657 17057 0,'81'0'31,"1"-41"-31,-41 0 16,41 1-16</inkml:trace>
  <inkml:trace contextRef="#ctx0" brushRef="#br0" timeOffset="92972.3328">49006 16116 0,'0'-40'0,"0"80"78,0 42-78,-122 41 16,122 0-16,0-41 15,-41-1-15,41-40 16,0 41-16,0-41 16,0 0-1,0-82 79,41 41-78,0 0-1,40 82 17,-81-41-17,41-41 1,-41 81-1,0-40 17,-41 0-1,-40-41-15,-1 82-1,0-82 1,82 41-1,0 0 17,41-41-17,-41 82-15,0 0 16,41-82 0,-41 81-16,-41-40 15,123-41 16,-41 0-15</inkml:trace>
  <inkml:trace contextRef="#ctx0" brushRef="#br0" timeOffset="93436.3898">49743 16280 0,'0'0'0,"0"-41"0,0 0 16,-82 82 30,41 41-30,-41 41-16,82 40 16,-41-81-1,41 0-15,0 0 16,0 0 0,82-82-16,-41 0 31,41 0-31,-82-41 0,41 41 15,-41-123-15,0 82 16,-82 41 0,41 0-1,0 41-15,-41 41 16,164-82 15,0 0-15</inkml:trace>
  <inkml:trace contextRef="#ctx0" brushRef="#br0" timeOffset="93952.0782">50234 15994 0,'0'0'0,"0"-82"0,0 41 31,41 41-15,40 82 0,-81-41-1,0 41-15,0-1 16,0 1-16,0 0 16,0 0-16,0 0 15,0-41-15,0 40 16,0 42-1,41-123-15,0 0 16,82 0 0,-82-82-1,-41 0 17,-41 82-1,41 82-31,-82 0 15,82 41-15,0-41 16,0 81 0,0-81-16,0 0 15,0 0-15,0-1 16,0 1-16,-82-82 16,41-41-1,-40-81 1,40 122-1</inkml:trace>
  <inkml:trace contextRef="#ctx0" brushRef="#br0" timeOffset="95814.0046">46552 19552 0,'0'-40'16,"0"80"30,0 83-30,0 41-16,0-41 16,0-1-16,0 42 15,0-41-15,0-1 16,0 1 0,0-82-16</inkml:trace>
  <inkml:trace contextRef="#ctx0" brushRef="#br0" timeOffset="96119.0569">46675 19593 0,'0'0'0,"0"-81"15,0-1 1,0-41-16,122 123 31,-81 0-31,41 0 0,-41 82 16,-41 0 0,0 40-16,0-40 15,0 0-15,-41 0 16,-41 0-16,41-1 15,-40 1 1,-1-82-16,82 82 16,-41-82-16</inkml:trace>
  <inkml:trace contextRef="#ctx0" brushRef="#br0" timeOffset="96435.5048">47288 19552 0,'0'0'0,"0"-40"0,0-1 16,-41 122 30,41 42-46,-40 82 16,40 40 0,0-40-16,0-42 0,0 1 15,0 0-15,0-83 16,81 1 0,-40-41-16,0-41 15</inkml:trace>
  <inkml:trace contextRef="#ctx0" brushRef="#br0" timeOffset="97171.6046">47779 19839 0,'0'0'0,"0"-41"16,0-41 0,0 123 124,-41 82-124,41-41-16,0-1 15,0 42-15,0-41 16,0 0-16,0-41 16,-41-1-16,41 42 15,0-123 32,0 0-47,0 1 16,0-165-1,0 82-15,0-40 16,0 81-16,0 0 16,82 41-16,-82-41 15,41 82-15,0-41 16,41 164 15,-82-41-31,0 41 16,0 245-1,0-205-15,0-40 16,0-41-16,0 0 16,0 0-16,0-123 47,0-41-32</inkml:trace>
  <inkml:trace contextRef="#ctx0" brushRef="#br0" timeOffset="97358.5926">47534 20330 0,'41'-41'16,"0"41"-16,204-82 31,-163 82-31,0-41 0,-41 41 16</inkml:trace>
  <inkml:trace contextRef="#ctx0" brushRef="#br0" timeOffset="97756.0802">48270 20575 0,'82'-41'16,"-82"-41"0,0 1-1,41 40 1,-41 0-16,0-41 0,41-41 15,-41 41-15,0 42 16,82-1 0,-42-41-16,42 82 15,0 0 1,-82 82 0,41-1-16,-41 1 15,82 0-15,-82 41 0,0-41 16,0-1-16,0 1 15,0 0-15,-82-82 16,82 41-16</inkml:trace>
  <inkml:trace contextRef="#ctx0" brushRef="#br0" timeOffset="98014.1586">49129 19921 0,'0'-41'15,"0"82"17,0 40-32,0 1 15,0 82 1,0-41-16,0-83 15,0 1-15,0 0 16,0-82 31</inkml:trace>
  <inkml:trace contextRef="#ctx0" brushRef="#br0" timeOffset="98440.4337">49129 19839 0,'0'0'0,"0"-41"16,82 41-1,0 0 1,0 82 0,-82-41-16,0 40 15,0 1-15,-82 41 16,41-82-1,-82 41 1,82-82-16,82 0 47,0 0-47,41-41 16,-41 41-16,41 0 15,-82 41 1,0 40-16,81-40 15,-81 0-15,0 41 16,0-41-16,-40 41 16,-42-82-1,41 82-15,0-82 16,-41 0-16,41 0 0,0 0 31,41-82-31</inkml:trace>
  <inkml:trace contextRef="#ctx0" brushRef="#br0" timeOffset="98729.1458">49661 19798 0,'0'0'15,"0"-82"-15,82 123 47,-41 41-47,-41 0 16,81 40-16,-81 1 16,0 0-16,0-1 15,0-40-15,0 0 16,0 0-16,-40 0 15,-1 0 1</inkml:trace>
  <inkml:trace contextRef="#ctx0" brushRef="#br0" timeOffset="98933.4767">50356 20084 0,'0'0'0,"123"0"15,-41 0 1,-41 0-16,0 0 16,41 0-1</inkml:trace>
  <inkml:trace contextRef="#ctx0" brushRef="#br0" timeOffset="99076.9081">50356 20452 0,'0'0'0,"82"0"31,-41 0-31,0-41 16,41 1-16,-41 40 15</inkml:trace>
  <inkml:trace contextRef="#ctx0" brushRef="#br0" timeOffset="99720.808">51420 19430 0,'41'0'0,"-41"-82"16,82 82-16,-82-82 16,41 0-16,-41 41 31,0 82 16,0 41-47,0 0 15,0 163 1,0-163-16,0 0 16,0-41-16,0 0 15,0 41-15,0-41 16,0-82-1,0-82 1</inkml:trace>
  <inkml:trace contextRef="#ctx0" brushRef="#br0" timeOffset="100005.5141">52034 19389 0,'0'0'0,"0"-82"32,0 164-1,0 0-31,0 40 16,-82-40-16,82 41 15,-41 122 1,-41-122-16,82 0 15,-82-1-15,82 1 16,-82 41-16,82-123 16</inkml:trace>
  <inkml:trace contextRef="#ctx0" brushRef="#br0" timeOffset="100401.674">52606 20084 0,'0'0'0,"0"-41"16,-82 41 15,42 41-15,-42 41-16,82 41 15,-41-41-15,41-1 16,0 42-16,0-41 16,0 0-1,82-82-15,-1 41 16,1-41 0,-41 0-1,-41-123 1,0 41-16,-41 82 15,-41 0 1,-122 123 0,122-82-16,-41 41 15,82-1 1</inkml:trace>
  <inkml:trace contextRef="#ctx0" brushRef="#br0" timeOffset="101099.9746">47166 22170 0,'0'-81'16,"-41"203"15,41 1-31,0-41 16,0 0-16,0-1 0,0 42 31,0-41-31,0-41 15</inkml:trace>
  <inkml:trace contextRef="#ctx0" brushRef="#br0" timeOffset="101339.1966">47247 21925 0,'0'-41'0,"0"-82"16,82 123-16,-41 0 16,0 0-16,41 82 15,-82-41-15,41 82 32,-41-82-32,-41 0 0,0 40 15,-82-40-15,82 41 16,0-82-1,-40 0-15</inkml:trace>
  <inkml:trace contextRef="#ctx0" brushRef="#br0" timeOffset="101640.4864">48066 21884 0,'-41'-41'15,"0"41"1,41 41 0,-82 41-16,82 0 15,0 40-15,0 1 16,0 0-16,0 0 0,0 81 31,41-122-31,-41-41 0,41-41 16,0 0-1</inkml:trace>
  <inkml:trace contextRef="#ctx0" brushRef="#br0" timeOffset="101911.4025">48556 22129 0,'0'0'0,"0"-40"0,0 162 63,0-40-63,0 0 0,0 41 31,0-42-31,0-40 0,0 0 16,0 0-1,0-123 17,0 41-32</inkml:trace>
  <inkml:trace contextRef="#ctx0" brushRef="#br0" timeOffset="102323.9155">48556 22089 0,'0'-82'16,"82"82"0,0 0-16,-41 0 15,0 0-15,41 41 16,-82 40-1,0-40-15,-82 0 16,41 41-16,0-41 16,-41-41-16,82 82 15,-41-82-15,82-41 47,41 41-47,-41 0 16,41 0-1,0 41 1,-82 41-16,0-41 16,0-1-16,-41 1 15,-41 82 1,41-123-16,-41 41 16,0-41-16,-40 0 15,81 0 1,0-41-16</inkml:trace>
  <inkml:trace contextRef="#ctx0" brushRef="#br0" timeOffset="102616.5194">49211 22129 0,'0'0'0,"0"-81"0,82 81 31,-41 41-15,-41 40-16,122 1 16,-122 123-1,0-83-15,0-40 0,0 0 16,0 41-16,-81-41 15,40-42 1,-41-40-16</inkml:trace>
  <inkml:trace contextRef="#ctx0" brushRef="#br0" timeOffset="102857.8059">49988 22375 0,'82'0'15,"0"0"1,0 0-16,-41 0 15,-1 0-15</inkml:trace>
  <inkml:trace contextRef="#ctx0" brushRef="#br0" timeOffset="102981.684">49988 22661 0,'41'0'15,"41"0"1,-41 0-16,0-122 16</inkml:trace>
  <inkml:trace contextRef="#ctx0" brushRef="#br0" timeOffset="103418.1845">51543 22089 0,'0'0'0,"0"-82"15,81 82 1,-40 0-16,0 0 16,0 0-16,-41 41 15,82 0-15,-82-1 16,0 42-16,-41 0 16,-123 82-1,83-123-15,-1-41 0,82 81 47,82-81-31,-1 0-16,1 0 15,0 0-15,0 0 16,0-81-16,0 81 16,-82-82-16,81 82 15</inkml:trace>
  <inkml:trace contextRef="#ctx0" brushRef="#br0" timeOffset="103670.0592">52238 22089 0,'-41'0'0,"0"81"31,41-40-16,0 41-15,-82 0 16,82 41-16,0-1 16,0 1-16,0-41 15,-40 0-15,40-1 16,40-81 15</inkml:trace>
  <inkml:trace contextRef="#ctx0" brushRef="#br0" timeOffset="104061.5103">52852 22252 0,'0'0'0,"-82"82"47,82 0-47,-41 0 16,41 40-1,0 1-15,0-41 0,0 0 16,0-1-16,82-40 16,-41-41-16,0 0 15,40 0 1,1-41-1,-82-40-15,0 40 16,0 0 0,-82 41-16,1 0 15,-42 41-15,82 0 16,-41 81-16,0-81 16,41 41-1,41-41 1</inkml:trace>
  <inkml:trace contextRef="#ctx0" brushRef="#br0" timeOffset="106392.401">39066 24134 0,'0'-123'0,"0"164"47,0 82-32,41 40-15,-41-40 16,0 41-1,0-123-15,0 40 16,0-40-16,0 0 16,0 41-16,0-123 15</inkml:trace>
  <inkml:trace contextRef="#ctx0" brushRef="#br0" timeOffset="106653.6073">39107 23807 0,'0'0'0,"0"-82"0,0 0 15,123 0 1,-41 82 0,40 0-16,1 0 15,-82 82 1,-41-41-16,0 0 0,0 41 15,-82 40-15,0-81 16,-40 82-16,40-41 16,-82 81-1,123-163 1,41 41-16</inkml:trace>
  <inkml:trace contextRef="#ctx0" brushRef="#br0" timeOffset="106946.6359">39884 23888 0,'0'0'0,"0"-41"16,0 164 31,-82 0-47,82 41 15,-41 204 1,41-246-16,0 1 16,0-41-16,0 0 0,82 0 31,41-82-31</inkml:trace>
  <inkml:trace contextRef="#ctx0" brushRef="#br0" timeOffset="107474.356">40539 24257 0,'0'0'0,"0"-41"0,0 122 63,0 42-63,-82-41 16,41 41-1,41-82-15,-82 40 16,123-122 31,-41-40-32,41 40-15,-41 0 16,0-82-16,0 0 16,82-81-1,-82 163-15,41-41 0,41 41 16,-1 41-1,-40 0 1,-41 82 0,0 0-16,41 0 15,-41 40-15,0 1 16,0 82 0,0-164-16,0 40 15,0-40-15,0 0 16,0-82 15</inkml:trace>
  <inkml:trace contextRef="#ctx0" brushRef="#br0" timeOffset="107652.5853">40211 24543 0,'0'0'0,"41"0"0,246-82 31,-165 82-31,42-41 16,-82 41-16,0-123 16</inkml:trace>
  <inkml:trace contextRef="#ctx0" brushRef="#br0" timeOffset="108087.6096">41602 24666 0,'0'-41'16,"0"-41"-1,0 0 1,0 41-16,0-41 16,0 1-16,0-42 15,41 82-15,41-41 16,0 82-1,0 0 1,-1 41 0,-81 41-1,82 41-15,-82-1 16,0 1-16,0 0 16,0-42-16,0 42 15,-41-41-15,41-41 16,0-82-1</inkml:trace>
  <inkml:trace contextRef="#ctx0" brushRef="#br0" timeOffset="108364.3774">42420 24093 0,'0'0'0,"0"-41"16,0 123 15,0 0-31,0 163 32,0-163-32,0-41 0,0 0 15,0 81 1,0-203 31,0 40-47</inkml:trace>
  <inkml:trace contextRef="#ctx0" brushRef="#br0" timeOffset="108753.8921">42380 24011 0,'0'0'0,"40"-123"0,1 123 15,41 0 1,-41 0-16,-41 41 16,41-41-16,-41 82 15,0 0 1,0-41-16,-41 41 16,-82-41-1,82-41 1,82 0 15,41 0-15,0 0-16,-41 0 15,0 0-15,-41 40 0,82 1 16,-82 41-16,0-41 16,0 0-16,0 41 15,0-41-15,-41 0 16,-82 81-1,82-122-15,-41 41 16,0-41-16,82-41 16,0-41-1,41 42-15</inkml:trace>
  <inkml:trace contextRef="#ctx0" brushRef="#br0" timeOffset="109040.0102">42870 23929 0,'0'0'0,"0"-82"16,82 82 0,-41 0-16,0 0 15,41 41-15,-82 41 16,41 41-16,-41 163 15,0-40 1,82-83-16,-82 1 0,0-41 16,-41-1-16,-82 83 15,0-205 1,41 0 0</inkml:trace>
  <inkml:trace contextRef="#ctx0" brushRef="#br0" timeOffset="109483.7728">38984 25934 0,'-41'0'15,"41"41"17,82-41-17,123 0-15,81 0 16,123-41-16,164-41 15,-41 82-15,81-164 0,-163 164 16,-123 0 0,-81-82-16,-123 82 0,-42 0 15,-40 0-15,-41 41 63,-41 41-48,-40-82 1,40 41-16,-41-41 16</inkml:trace>
  <inkml:trace contextRef="#ctx0" brushRef="#br0" timeOffset="109768.9336">40661 26506 0,'0'0'15,"-40"0"-15,40-41 16,0 123 15,0 41-31,0 0 16,0-1-16,0 1 15,0 0-15,0-41 16,40-1-16,-40-40 0,41-82 47</inkml:trace>
  <inkml:trace contextRef="#ctx0" brushRef="#br0" timeOffset="109991.4661">40661 26384 0,'0'0'0,"82"-82"15,0 82 1,0 0-16,-41 0 16,-41 41-16,41 40 0,-41-40 15,-41 82 1,0-82-16,-82 41 15,41-41-15,41-41 16,1 0 0</inkml:trace>
  <inkml:trace contextRef="#ctx0" brushRef="#br0" timeOffset="110277.8021">41643 26261 0,'0'0'0,"0"-41"0,-82 41 31,82 82-15,0 0-16,0 81 15,0-40 1,0 41-16,0-1 16,0-81-16,41 0 15,0-82 1,41 0 0</inkml:trace>
  <inkml:trace contextRef="#ctx0" brushRef="#br0" timeOffset="110533.8676">42134 26506 0,'0'0'0,"0"82"47,0 0-32,0-41-15,0 82 16,0-1-16,0-81 16,0 0-1,0-82 17</inkml:trace>
  <inkml:trace contextRef="#ctx0" brushRef="#br0" timeOffset="110930.2394">42134 26424 0,'0'0'0,"41"-81"16,82 81-1,-82 0 1,0 0-16,40 41 16,-81 40-1,0 1 1,-81 0-16,-1 0 15,41-82 1,123-41 47,-41 41-63,40 0 0,1 0 31,0 0-31,-82 41 15,0 82-15,0-83 16,-41 1 0,0-41-16,-41 123 15,41-123-15,1 41 0,-42-41 16,41 0 0,82 0-1</inkml:trace>
  <inkml:trace contextRef="#ctx0" brushRef="#br0" timeOffset="111225.5233">42666 26465 0,'0'0'0,"0"-81"0,41 81 31,0 0-15,-41 81-1,0 1-15,0 41 16,0 0-16,0-42 16,0 42-16,0 123 15,-123-124 1,82-122-16,82-82 31</inkml:trace>
  <inkml:trace contextRef="#ctx0" brushRef="#br0" timeOffset="111528.4569">44016 25893 0,'0'0'0,"0"-82"15,163 82 32,-81 0-47,-41 0 16,0 0-16,41 0 15,-164 0 17</inkml:trace>
  <inkml:trace contextRef="#ctx0" brushRef="#br0" timeOffset="111664.0645">44098 26097 0,'41'0'16,"-1"0"-1,42 0-15,-41 0 16,41-41 0,-82-40-16</inkml:trace>
  <inkml:trace contextRef="#ctx0" brushRef="#br0" timeOffset="112308.2536">46634 24706 0,'0'-122'16,"0"40"0,0 123-1,0 41 1,0 40-16,0 1 0,0 0 15,0 0-15,0-42 16,82-40-16,-82 41 16,0 0-1,0-41 1</inkml:trace>
  <inkml:trace contextRef="#ctx0" brushRef="#br0" timeOffset="112625.4384">46102 25975 0,'-82'0'0,"164"0"62,41 0-62,-41 0 16,163-41 0,-122 0-16,-1 41 15,1 0-15,-41-82 0,82 82 31,-123 0-15,-82 0 0</inkml:trace>
  <inkml:trace contextRef="#ctx0" brushRef="#br0" timeOffset="113270.0144">46879 26302 0,'0'0'0,"-82"0"0,82 41 15,0 0 1,-40 40 0,-1-81 15,-41 0-16,41 0 17,41-41-17,41-40 1,0 81 0,0-41-16,40 41 0,-40 0 31,-41 41-31,0 0 0,0-1 15,0 83-15,0-41 16,0 41-16,-41-41 16,-40-1-16,-83 83 15,82-123 1,41-41-16,-40 0 16,40 0-1,41-41 1,0-82-1,41 82-15,-1 41 0,1-81 16,41 81 0,-41 0-16,82 40 15,-41 42 1,-82-41-16,81 41 16,1 41-1,41-123 1,-123-41-16,123 41 15,-42-41-15,124-41 16,-123 82 0,0 0-16,-1 0 15,-81 41 1</inkml:trace>
  <inkml:trace contextRef="#ctx0" brushRef="#br0" timeOffset="113361.4298">47697 27079 0,'41'-41'47</inkml:trace>
  <inkml:trace contextRef="#ctx0" brushRef="#br0" timeOffset="117054.9993">32644 9572 0,'0'0'0,"-41"0"15,-82 0 1,82 0-16,-41 0 16,-40 0-16,40 41 15,-41-41-15,82 0 16,0 0-16,41 41 15,82-41 17,41 0-32,81 0 15,287 0 1,-204 0-16,-1-41 16,-41 41-16,42 0 15,-1-82-15,-40 82 16,-83 0-16,42 0 15,-164 0 1,-82 0 31,-41 0-47,0 0 0,-82 0 31,42 0-31,-1 0 0</inkml:trace>
  <inkml:trace contextRef="#ctx0" brushRef="#br0" timeOffset="117302.7386">32726 9940 0,'0'0'0,"-82"0"0,0 0 16,164 0 15,40 0-31,42 0 15,695-82 17,-532 0-32,-40 82 0,-42-82 15,-81 82-15,-82 0 32</inkml:trace>
  <inkml:trace contextRef="#ctx0" brushRef="#br0" timeOffset="117892.5124">34403 9694 0,'0'-40'16,"0"80"30,0 42-30,0 0-16,0 0 0,0 41 16,41 40-1,-41-81-15,0 0 16,81 0-16,-81-1 16,0-40-16,0 0 15,0 41-15,0-41 16,0-123 109,0 41-110,0-41 1,0 1-16,0-1 16,0-41-16,41 82 15,-41 0-15</inkml:trace>
  <inkml:trace contextRef="#ctx0" brushRef="#br0" timeOffset="118161.8477">34771 9899 0,'0'0'0,"0"-82"0,0 41 15,0 123 48,0 41-47,0-1-16,0 1 15,0 0-15,0 0 16,0 81-1,0-163-15,0 41 16,0-41 0,-41-41 15,0 0-15</inkml:trace>
  <inkml:trace contextRef="#ctx0" brushRef="#br0" timeOffset="118615.5754">34198 10758 0,'0'-41'15,"0"-41"-15,0-40 31,41 122 1,-41 81-17,82 1-15,-82 0 16,82 0-16,-82 0 16,82-42-16,-1 42 15,-40-82-15,41 82 16,0-82-1,0 0 1,-82-41 0,81-41-16,-81 1 15,0 40 1,0-41-16,0 41 16</inkml:trace>
  <inkml:trace contextRef="#ctx0" brushRef="#br0" timeOffset="126559.3958">50725 5399 0,'-41'0'94,"-41"0"-79,-41 0-15,82 82 16,-41 0 0,123-82 46,0 0-62,41 41 0,-41-41 31,-41 82-31,41-82 16,-41 41-16,0 40 16,-41-81-1,41 82-15,-82-82 16,82 41-16,-82-41 15,0 82 1,123-82 31,41-41-47,-41 41 16,41 0-16,-82 41 15,41 0 1,-41 41-16,0 0 0,0-1 15,0 42-15,0 0 16,0-41-16,0-1 16,0-40-16,-41-41 15,41 41-15,0-82 32,82 41-17,0-122-15,-42 81 16</inkml:trace>
  <inkml:trace contextRef="#ctx0" brushRef="#br0" timeOffset="126912.5296">51093 5686 0,'0'0'16,"0"-82"-16,0 0 15,41 82 1,40 0 0,-40 82-1,-41-41-15,0 41 16,0-1-16,0 1 16,0 0-16,-122 0 15,122-41-15,-41-41 16,41 41-16,41-41 47,40 0-47,1 0 0,-41 0 15,0 0-15,41-41 16,41 41 0,-83 0-16</inkml:trace>
  <inkml:trace contextRef="#ctx0" brushRef="#br0" timeOffset="127144.108">51665 6013 0,'0'-82'16,"0"123"31,0 41-47,0 0 15,0 81 1,0-81-16,0-41 16,0 41-1,123-82 1</inkml:trace>
  <inkml:trace contextRef="#ctx0" brushRef="#br0" timeOffset="127746.8742">52279 5359 0,'0'0'0,"82"-41"16,0 41 15,-123 0 63,0 0-63,0 0-16,41 81-15,-82 1 16,82 0-16,0 0 16,-82 0-16,82-1 15,0-40-15,0 0 16,41 41 0,41-82-16,41 0 15,-41 0 1,-42-41-1,-40-41 1,-40 82 31,40 41-31,0 0 15</inkml:trace>
  <inkml:trace contextRef="#ctx0" brushRef="#br0" timeOffset="128306.0416">51461 6258 0,'0'-40'31,"82"40"63,-82 81-79,0 1 1,0 0-16,0-41 16,-82 41-1,41-82-15,0 81 0,-41-81 16,41 41-16,0-41 16,-40 0-1</inkml:trace>
  <inkml:trace contextRef="#ctx0" brushRef="#br0" timeOffset="129252.3412">52852 4990 0,'0'0'0,"0"-41"16,41 41 0,0-81-16,-41 162 47,0 42-32,0 0-15,0 122 16,0-163-1,0 0-15,0-41 16,0 0-16,81-41 16,1 82-1,-41-82-15,41 0 16,-82-41 31,0-41-47,0 123 47,0 81-32,0-40-15,0 0 16,0 41-16,0-41 16,0 40-16,0 1 15,0-41-15,0 0 16,-82 40-16,82-40 15,-41-82-15,41 41 16,-82-41-16,1 0 16</inkml:trace>
  <inkml:trace contextRef="#ctx0" brushRef="#br0" timeOffset="143690.2357">33871 11494 0,'0'-82'16,"-41"82"15,41 41-16,0 0 1,0 164 0,0-164-1,0 0-15,0-1 16,0 42-16,0-41 0</inkml:trace>
  <inkml:trace contextRef="#ctx0" brushRef="#br0" timeOffset="143937.2315">33298 12353 0,'82'0'32,"0"-82"-32,163 42 31,-122 40-31,-41 0 16,-41 0-16,0 0 15</inkml:trace>
  <inkml:trace contextRef="#ctx0" brushRef="#br0" timeOffset="144360.2327">33707 12721 0,'0'0'0,"-82"0"0,82-41 15,123-40 1,-41 81-16,0 0 16,-41 0-1,-41 81-15,0 1 16,0 0-16,-123 123 16,82-124-1,-41 1-15,41 0 16,0-41-1,123-41 17,0 0-32,0 0 15,0 0-15,-41 0 16,40-82 0,-40 82-16,0 0 0,41 0 15,-41 0 1,-41 41-1,41-82 17</inkml:trace>
  <inkml:trace contextRef="#ctx0" brushRef="#br0" timeOffset="154615.5466">40989 11781 0,'-41'0'16,"-41"0"-16,41 0 31,41-82-31,-41 82 16,41-41-1,-82 41-15,41-41 32</inkml:trace>
  <inkml:trace contextRef="#ctx0" brushRef="#br0" timeOffset="155027.4549">40375 11494 0,'-82'0'16,"41"0"-16,0 0 15,123 0 32,164 0-47,245-82 16,-1 82-1,42-81-15,-41 81 0,-82 0 16,-82 0-16,-122 0 16,-41 0-16,-42 0 15,-40 0-15,0-82 16,-41 82-1,-123 0 17,0 0-17,-40 0-15,-1 0 16,0 0-16,41 0 16</inkml:trace>
  <inkml:trace contextRef="#ctx0" brushRef="#br0" timeOffset="155373.6145">41111 11944 0,'0'0'0,"-40"0"0,162 0 47,83 0-32,408-82 1,-163-40-16,-41 122 16,0-82-16,-122 82 15,-83 0-15,-81 0 16,-82 0-16,41-41 94,-82-82-94</inkml:trace>
  <inkml:trace contextRef="#ctx0" brushRef="#br0" timeOffset="166226.0681">46838 9654 0,'0'0'16,"0"-123"-16,-41 41 0,41 0 16,0 41-16,-40-41 15,40 164 32,0 123-31,0 81-16,0 82 15,40 82-15,-40 287 16,0-410 0,0-82-16,0 42 15,0-42-15,-40-81 0,40-1 16,0-81-16,0 82 16,-41-164-1,41-41 1,0-41-16,0-41 15,-82-40 1,82-42-16,0-40 0</inkml:trace>
  <inkml:trace contextRef="#ctx0" brushRef="#br0" timeOffset="167449.8457">46511 9163 0,'0'-82'0,"0"-41"16,41 123-1,41 0 32,-41 0-47,41 0 16,40 0-16,83-41 0,-1 41 16,124 0-16,162 0 15,615-82 1,-532 82-16,-42 0 15,-81 0-15,0-122 16,41 122-16,-41-82 16,-41 82-16,328-82 15,-533 82 1,-81 0-16,-41-41 16,0 41-16,-42 0 31,1 0-16,41 0-15,-41 0 16,0 0 0,0 0 15,41 0 0,-82 82-15,0-41-1,0 41-15,0 204 16,0-81 0,0-42-16,0 1 15,0-1-15,41 1 0,-41 81 16,0-81-16,0 122 16,81 1-16,-81-42 15,205 82-15,-123-40 16,0-1-16,-82-81 15,41-1 1,-41-81-16,0-41 0,0-1 16,0-40-16,0 0 15,0 41-15,0-41 16,-41-41 0,41 41-1,-82-41 1,41 82-1,0-82 1,-41 0-16,0 0 0,1 41 16,-42-41-16,0 0 15,-41 0-15,-40 0 16,-82 0-16,-1 0 16,-40 0-16,0 81 15,-41-81-15,-82 0 16,-41 123-1,41-123-15,-82 82 0,0-82 16,-41 0-16,164 82 16,0-82-16,41 0 15,-123 0 1,246 0-16,81 0 0,1 0 16,40 0-16,0 0 15,41 0-15,41 0 16,41 41 62,0 40-62,41-81-1,41-163-15,0-42 16,0-40-16</inkml:trace>
  <inkml:trace contextRef="#ctx0" brushRef="#br0" timeOffset="169475.4839">49416 9613 0,'-41'0'16,"-82"-41"-1,0 41 1,82 0 0,0 0-16,0 0 0,-40 0 15,-1 0-15,-82 122 16,41-81 0,1 41-16,-1-41 15,0 41-15,-40 0 16,81-1-16,0 1 15,41 0 1,41 41-16,-82 0 0,82 40 16,0 1-16,-81-42 15,81 1-15,0 0 16,-82 41-16,82-42 16,0 1-16,0 0 15,0-42-15,41 1 0,0 0 16,81 123-1,1-164-15,-82 40 16,41-81-16,-1 82 16,42-82-16,82 82 15,-83 0 1,1-82-16,41 0 16,-1 82-16,83-82 15,-42 0-15,-40 0 16,163 0-1,-245 0-15,-41 0 16,0-41-16,41 41 16,81-123-1,-81 123-15,41-82 16,-82 0-16,0 41 0,41 1 16,-42-42-16,42 41 15,41-82 1,-123 82-16,82-41 15,-82 41-15,82-40 16,-82 40-16,41 0 16,-41-41-16,81-122 15,-81 122 1,0 0-16,0 0 16,0 0-16,0 0 15,0-122 1,0 163-16,0 0 0,0-41 15,0 41-15,0-40 16,-81 40-16,81-41 16,-82-41-1,0 82-15,0 0 16,41-40-16,-41 40 16,1 41-16,-42-123 15,0 123-15,0-41 16,1 41-16,-1 0 15,0-82-15,0 82 0,1 0 16,-42 0 0,82 0-16,-40 41 15,40-41-15,0 123 16,0-123-16,0 0 16,41 0-16,1 0 31,40 41-31,40-41 15,42 0-15,0 41 16</inkml:trace>
  <inkml:trace contextRef="#ctx0" brushRef="#br0" timeOffset="178919.1293">51215 9654 0,'0'-82'0,"0"41"15,-40 0 17,-1 41-17,-41 0 1,41 0-16,-41 0 31,-41 82-31,82-82 16,1 82-16,-42-42 15,41 42-15,-41-41 16,41 41-16,-82 0 16,123 0-1,-81-42-15,81 1 16,-82 41-16,82-41 16,0 0-16,-41 82 15,-41-1 1,82-40-16,0 41 0,0-41 15,0 40-15,0 1 16,0-41 0,82 0-16,-82 0 0,82 40 15,-1 1-15,-81-41 16,82 41-16,-82-42 16,82 42-16,-82-41 15,123 0-15,-82 0 16,-41-1-16,122-40 15,-40 41-15,41 0 16,0-82 0,-41 41-16,40-41 0,1 0 15,-41 0-15,81 0 16,-81 0 0,0-82-16,0 82 15,41-164-15,-83 123 16,42 1-16,0-42 15,0-41 1,0 82-16,-41-41 16,40 41-16,-40 0 15,82-81 1,-123 40-16,82 41 16,-82 0-16,82-41 15,-82 41-15,41-81 16,-41 81-16,0-41 15,81 0-15,-81-41 16,0 42-16,0-1 16,41 41-16,-41-82 15,0 82 1,0 0-16,0-40 16,0 40-16,-81-41 15,40-41 1,-41 82-16,41-41 0,-41 1 15,41 40-15,-41-41 16,41 82-16,1-82 0,-42 82 16,0-41-1,0 41-15,0-122 0,0 122 16,-40-82-16,81 82 16,0-41-16,-82 41 15,41 0 1,1 0-16,-42 0 15,-82 82-15,42-82 16,40 0-16,-41 0 16,1 0-16,40 0 15,0 0-15,41 0 16,1 0-16,-1 0 16</inkml:trace>
  <inkml:trace contextRef="#ctx0" brushRef="#br0" timeOffset="179866.3571">47452 9285 0,'0'0'0,"0"-81"15,0 40 1,0 0 15,0 123-15,0-1-16,0 1 16,0 0-16,0 0 15,0 81 1,0-122-16,0 0 15,0-123 32,0 42-47,0-1 16,0-41-16,0 0 16,0-41-1,0 82-15,41-40 0,-41-1 16,82 82-1,-82-41 1,41 41 0,-41 82-16,81-1 15,-81 1-15,0 0 16,0 0-16,0-41 16,0 41-16,0-41 15,0 40 1</inkml:trace>
  <inkml:trace contextRef="#ctx0" brushRef="#br0" timeOffset="180084.6061">47247 9613 0,'0'-41'16,"82"41"0,0 0-16,0-82 15,0 82-15,0-41 0,-1 41 16,-40-82-16</inkml:trace>
  <inkml:trace contextRef="#ctx0" brushRef="#br0" timeOffset="181154.8913">52770 8754 0,'0'0'0,"0"-82"0,0 245 47,0-40-47,0 0 15,0-41-15,0-1 16,0-40-16,0 0 15,0 41 1,0-123 31,0 0-31,0-41-16,0 1 15,0-1-15,0-123 16,0 164-16,41 1 15,41 40 1,-41 0 0,-41 40 15,0 42-15,0-41-16,0 41 15,-82-82-15,82 82 16,-82-82-1,164 0 17,0 0-32,-1 0 15,-40 41 1,0-41-16,-41 81 16,0 1-1,0 0 1,-41 0-1,-41-82-15,42 0 16,-1 41-16,-82-41 16,82 0-1,0 0-15,-41 82 16</inkml:trace>
  <inkml:trace contextRef="#ctx0" brushRef="#br0" timeOffset="187215.5672">46593 8222 0,'0'-41'32,"82"41"-32,-82-41 15,0 0 1,-82 41 31,41 0-47,-41 41 15,0 0-15,1 41 0,81-41 16,-41 0 0,41 81-16,41-122 15,0 41-15,40-41 16,-40 41-16,0 41 15,41-82 1,-82 41-16,0 0 16,-82-41-1,41 82-15,-41-82 16,1 0-16,-42 40 0,41-40 16,0 0-1,0 0-15,42 0 0,40-81 31,40 81-31</inkml:trace>
  <inkml:trace contextRef="#ctx0" brushRef="#br0" timeOffset="191504.8679">51379 9858 0,'0'0'0,"0"-82"16,82 82-16,0 0 16,-82-41-1,81 41-15,-40 0 16,41 0-1,-123 0 32,-41 41-31,42-41-16,-42 41 16,-41-41-16,41 82 15,0-82-15,1 123 16,-124-82-1,123 40-15,41-81 16,41 82-16,82-82 47,0 0-31,41 0-16,-1 0 0,1-41 15,0 41-15,0 0 16,-42 0-16,1 0 15,0 0-15,-41 0 16,0 0 0,-82 123 15,-41-123-31,-122 82 16,-1 0-16,-81-1 15,-287 83 1,328-164-16,122 123 15,41-123 1,123 0-16,0 0 16,82 0-1,-1 0-15,1 0 0,41 0 16,-42 0-16,1 0 16,82 0-1,-124 0-15,1 41 16,41-41-16,-82 0 15,0 0-15,41 81 16,-42-81 0,-80 41-1,-83-41 1,-163 82 0,81 41-16,41-123 15,42 82-15,40-82 0,82 82 16,0-42 15,82-40-31,-1 0 16,1 0-16,0 0 15,0 0-15,0 0 16,40 0-16,-40 0 16,0 0-16,41 0 15,-1 0-15,-40 0 16,-41 0-16,0 0 15,41 0-15,-82 41 16,-41-41 0,0 82-16,-82-82 15,1 82-15,-206 41 32,165-123-32,-1 81 0,41-81 15,1 82-15,244-82 47,83 0-31,-41 0-16,-1-41 15,1 41-15,40-81 16,-81 81-16,-41-41 16,0 41-16,0-82 0,-1 82 15,-40 0-15,-41-41 16,41 41-16,-82 0 78,-41 0-78,42 0 16,-42 0-1,0 0-15,0 0 0,0 82 16,41-82-16,123 0 31,0-123-15,0 82-16,41-41 15,-42 41-15,83-81 16,-41 40-16,-82 0 16,-41 41-16,81-41 15,-81 41 1,0 1-1,-81 40 1,40-82-16,-41 82 16,0 0-16,-41-41 15,1 41-15,-1 0 16,-41 0 0,123 0-16,41-41 15,82-41 16,0 82-31,0 0 16,41-82-16,-83 82 16,1 0-16,-41-41 15,82 41-15,0 0 16,-82-40 15,-41-42 0,0 82-31,-122 0 16,40 0 0,-41 0-16,41 0 0,42 0 15,40 0 1,41-41 0,82 41-16,-1-82 15,1 82-15,0-82 16,0 82-16,-41-41 15,0 41 1,81-82-16,-81 82 16,0 0-1,-41-40 1,-82 40 15,-40 0-15,-42 40-16,0-40 15,42 41-15,-42-41 16,164 82 15,123-82-15,-41 0 0,-1 0-16,1 0 15,-41 0-15,41 0 16,-41 0-16,0 0 15,-41 41 1,-41-41 0,0 0-1</inkml:trace>
  <inkml:trace contextRef="#ctx0" brushRef="#br0" timeOffset="193333.4202">43648 9040 0,'0'-82'32,"0"41"-1,0 0 0,-41 41-15,-41-81-1,41 81 17,41-41-32,-82 41 31,82-41-31,-41 41 0,-41 0 16,82-41-16,-81 41 15,-1-82 1,0 82-1,-41-41 1,42 41 0,40 0-1,-41 0 1,-41 0 0,82 0-16,-41 0 15,-40 0 1,40 0-1,41 0-15,0 0 16,-41 0-16,41 0 16,0 41-16,-40-41 0,-1 0 31,82 82-31,-82-82 0,0 0 16,82 41-1,-41-41 1,0 41-1,-41-41-15,42 0 16,40 81-16,-41-81 16,-41 41-1,41-41 1,41 41 0,-41-41-16,41 82 15,-82-82-15,0 82 16,42-82-1,40 41-15,-82-41 16,0 82 0,82-42 15,0 1-15,-41 41-1,-41 41 1,41-82-1,41 82-15,0-83 16,0 42-16,0-41 16,0 0-1,0 41-15,82 41 16,-82-42-16,41-40 16,-41 0-16,82 41 15,-82-41-15,123 0 16,-42 82-1,-40-123-15,41 81 16,0 1 0,-41 0-1,41 0 1,-42-82 0,-40 41-16,41-41 15,41 81 1,-41-81-16,41 41 15,0-41 1,-41 0-16,0 0 16,81 0-1,-81 0-15,0 0 16,41 0-16,-41 0 16,0 0-16,41 0 15,40 0-15,124-41 16,-124 1-1,-40 40-15</inkml:trace>
  <inkml:trace contextRef="#ctx0" brushRef="#br0" timeOffset="194812.4427">44057 9572 0,'0'-41'15,"-41"41"48,0 0 874,-41 0-905,41 0 46,0 0-63,41-41-15,0-41 32</inkml:trace>
  <inkml:trace contextRef="#ctx0" brushRef="#br0" timeOffset="206835.1647">39761 8181 0,'-122'0'969,"-165"-82"-969,-40-81 15</inkml:trace>
</inkml:ink>
</file>

<file path=ppt/ink/ink18.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8-11T04:59:25.175"/>
    </inkml:context>
    <inkml:brush xml:id="br0">
      <inkml:brushProperty name="width" value="0.05292" units="cm"/>
      <inkml:brushProperty name="height" value="0.05292" units="cm"/>
      <inkml:brushProperty name="color" value="#FF0000"/>
    </inkml:brush>
  </inkml:definitions>
  <inkml:trace contextRef="#ctx0" brushRef="#br0">15545 5399 0,'0'41'219,"0"41"-203,0 41-1,0-82-15,0 0 16,0 0-16,0 81 16,0 1-1,0-41 1,0 41 0,0-42-1,0-40 1,0 0-16,0 41 0,0-41 15,0 0-15,0 41 16,0 40-16,0-40 16,0 41-1,0-41-15,0-1 16,0 1-16,0 41 16,0-82-1,0 0-15,0 41 16,0-1-1,0 1-15,0-41 16,0 41 0,0 41-1,0-42 1,0 1 0,0 0-16,0 0 31,0-41-31,0 0 15,0 40 17,0-40-1,0-122 94,-41 81-109,41-82-1,-82 0 1,41 0-16,-41 0 15,41-40 1,41 40 0,-82 82-1,82 41 79,41 81-78,0-122-16,0 82 15,-41-41-15,82-41 16,-41 82 0,0-82-1,41 0 1,-41 0-1,-1 0 1,-40-123 62,0 41-62,0 42-1</inkml:trace>
  <inkml:trace contextRef="#ctx0" brushRef="#br0" timeOffset="2217.3737">14849 8958 0,'0'-41'0,"0"0"31,-82 41 32,41 0-63,-81 41 0,40 41 15,-41-41-15,41 41 16,-40-41-16,81-41 16,41 81-16,0-40 31,82-41-15,-41 0-16,40 0 15,42 41 1,-82-41-16,-41 82 0,41-82 15,-41 41-15,0 0 16,0 82 0,-82-123-1,82 81-15,-82-81 16,82 82-16,-82-82 16,123 82 93,-41-41-109,82 41 16,-82 0-16,0 163 31,0-122-31,0-1 0,0 1 15,-41 41-15,41-82 16,0-42-16,41 1 16,0-41-1,0 0-15,41 0 16,-41 0-16,0-81 16,40-1-16,-81 41 15,82 0-15</inkml:trace>
  <inkml:trace contextRef="#ctx0" brushRef="#br0" timeOffset="2583.3911">15258 9613 0,'0'0'0,"0"-82"16,0 0-1,0 164 17,0 0-17,0-1-15,0 42 16,0 0-16,0-41 15,0-1-15,0-40 16,0 0-16,-41-41 16,41 82-16,0-164 47,0 0-47,0 1 15</inkml:trace>
  <inkml:trace contextRef="#ctx0" brushRef="#br0" timeOffset="2912.8643">15340 9940 0,'0'0'16,"41"0"-16,41 0 16,0-82-1,-1 41 1,-81-41 0,0 41-1,0-40 1,-40-1-1,40 0 1,0 41 0,0 123 31,0 0-47,0 40 0,0 83 31,0-82-31,0-1 0,0-40 15,0-41-15,40 0 16,-40 41 0,82-82-1,-82-82 1</inkml:trace>
  <inkml:trace contextRef="#ctx0" brushRef="#br0" timeOffset="3538.9177">16199 9490 0,'0'0'15,"0"-82"-15,-41 41 16,41 82 15,0 41-15,0 41-16,0-42 15,0 1-15,0 0 16,0 0-16,0 0 16,0 40-1,0-81-15,0 41 16,0-164 15,0 0-15,0 1-16,0-1 15,0 41-15,82-82 16,-41 123 0,41 0-1,-41 0 1,40 0 0,1-41-16,-41 41 15,-41-41-15,0-40 31,0-42-15,0 0 0,0 41-1,0 123 17,0 82-32,0-41 15,0 0-15,0-1 16,0 1-16,0 82 15,0-41 1,0-83-16,0 1 16,82-41 15</inkml:trace>
  <inkml:trace contextRef="#ctx0" brushRef="#br0" timeOffset="3790.5997">16854 10022 0,'81'0'47,"-81"81"-47,0 1 15,0 0-15,0 41 0,0-41 16,0-1-16,41 1 16,-41 0-16,0-41 15</inkml:trace>
  <inkml:trace contextRef="#ctx0" brushRef="#br0" timeOffset="4266.599">17590 9531 0,'-41'-82'15,"41"41"1,0 123 31,0 41-32,0-42-15,0 124 16,0-164-16,0 0 16,0 0-16,0 40 15,0-121 16,0-1-15,0 0-16,0-41 16</inkml:trace>
  <inkml:trace contextRef="#ctx0" brushRef="#br0" timeOffset="4582.3448">17549 9776 0,'41'0'16,"82"-82"0,-42 82-1,-40 0 1,41-40-16,0 40 15,-82-41 1,0-41 0,0 41-1,0 0 1,-41 41 0,41 123 30,0-41-46,0-1 16,0 83 0,41-41-16,-41-82 15,0-1-15,0 1 16,0 41 0,41-82-1</inkml:trace>
  <inkml:trace contextRef="#ctx0" brushRef="#br0" timeOffset="4961.7167">18408 9449 0,'82'0'46,"-41"0"-46,0 0 16,0 0-16,40 0 0,-40 0 16,41 0-1,-41 0 1</inkml:trace>
  <inkml:trace contextRef="#ctx0" brushRef="#br0" timeOffset="5172.7632">18776 9449 0,'-82'0'15,"82"82"32,-40-41-47,40 0 0,0 163 31,0-122-31,0 0 0,0 0 16,40-1-16,-40-40 16,82 0-1</inkml:trace>
  <inkml:trace contextRef="#ctx0" brushRef="#br0" timeOffset="5500.5214">19267 10103 0,'0'-40'32,"0"162"15,0-81-47,0 0 15,0 0-15,0 41 16,0-41-16,0 0 15</inkml:trace>
  <inkml:trace contextRef="#ctx0" brushRef="#br0" timeOffset="6681.4317">19881 9613 0,'-41'0'0,"164"0"47,-42 0-32,1 0-15,-41 0 16,82-82 0,-82 82-16,-82 0 46,0 0-30,-41 0 0,41 0 15,41 82 0,-41-1-31,41 42 16,0 0-16,0 0 15,0-1-15,0 1 16,0 122 0,0-163-16,0-41 15,41-41 17</inkml:trace>
  <inkml:trace contextRef="#ctx0" brushRef="#br0" timeOffset="6978.9778">20699 9858 0,'0'-82'0,"0"41"15,0 123 32,0 0-47,0 41 16,0 40-1,0-81-15,0-41 0,0 41 16,0-164 31,0 41-32</inkml:trace>
  <inkml:trace contextRef="#ctx0" brushRef="#br0" timeOffset="7270.3402">20781 10063 0,'0'0'0,"82"0"15,-1 0 1,-40 0 0,0 0-16,82 0 15,-123-41-15,0 0 16,0-41-1,0 0 1,0 41-16,0 0 16,0 0-1,-41 82 17,41 41-32,0 0 15,0 41-15,0-1 16,0 1-16,0 82 15,0-164 1,82 40 0</inkml:trace>
  <inkml:trace contextRef="#ctx0" brushRef="#br0" timeOffset="7527.1033">21803 10349 0,'0'0'0,"0"41"47,0 41-31,0-1-16,0 124 15,0-123-15,0-41 16</inkml:trace>
  <inkml:trace contextRef="#ctx0" brushRef="#br0" timeOffset="7953.4598">22540 9572 0,'0'-82'0,"82"82"31,-1 0-15,42 0-16,0 0 16,-41 0-16,-1 0 15,-40 0 1,41 0-16,-82-41 31,-41 41-31</inkml:trace>
  <inkml:trace contextRef="#ctx0" brushRef="#br0" timeOffset="8170.363">22949 9449 0,'-41'0'16,"41"82"-16,0 41 15,0-1 1,0-40-1,0 41-15,0-1 0,0 1 16,0-41-16,0 0 16,41 81-1,-41-122 1</inkml:trace>
  <inkml:trace contextRef="#ctx0" brushRef="#br0" timeOffset="8599.6683">23767 9613 0,'0'0'0,"-41"0"16,82 0 15,41 0-15,40 0-16,42 0 15,-123 0 1,0 0-16,41 0 16,-41 0-1</inkml:trace>
  <inkml:trace contextRef="#ctx0" brushRef="#br0" timeOffset="8800.6716">24094 9613 0,'-41'0'31,"41"81"-31,0 1 16,0 0-16,0 0 15,0 41-15,0 40 16,0-81 0,0 0-16,0-41 0,0 41 31</inkml:trace>
  <inkml:trace contextRef="#ctx0" brushRef="#br0" timeOffset="9484.7806">24626 8835 0,'0'0'0,"0"-81"0,41 81 47,41 41-31,-82 81-1,81-81 1,-81 82-16,41-82 15,-41 0-15,41-41 16,-41 81-16,82-81 16,-41 82-1,0-82 1,-41-41 0,0 0-1,0-40 1,-41 81 15,-41 41-31,41 40 16,41 1-16,-122 41 15,122 0-15,0-1 16,0 1-16,0 41 16,122-1-16,-40-81 15,82 82 1,-164-123-16,82 40 15,-82-40-15,0 41 16,0-41 0,0 41-1,-82-82 1,82 41-16,-82-41 16,0 41-1,0-41 1,41 0-1</inkml:trace>
  <inkml:trace contextRef="#ctx0" brushRef="#br0" timeOffset="13563.413">12354 9735 0,'0'0'0,"-82"-81"0,82-1 16,-41 82-16,41-41 16,-41 41-16,-41 0 15,1 0 1,81 41-16,-82 41 15,41 81 1,41-40-16,0-41 16,41-1-16,0-40 15,41-41-15,40 123 16,-40-123-16,-41 41 16,41 0-1,-82 41 1,-82-82-16,0 41 0,0-41 15,1 0-15,-1 81 16,0-81-16,0 0 16,41-81-1,41-42 1,82 82-16,-41 41 16,41-82-16</inkml:trace>
  <inkml:trace contextRef="#ctx0" brushRef="#br0" timeOffset="13767.3231">13049 10022 0,'0'0'0,"123"0"16,-82 0-1,123 0 1,-124 0 0</inkml:trace>
  <inkml:trace contextRef="#ctx0" brushRef="#br0" timeOffset="13929.9047">13090 10308 0,'0'0'0,"41"0"32,82 0-32,204 0 31,-286-82-31</inkml:trace>
  <inkml:trace contextRef="#ctx0" brushRef="#br0" timeOffset="21368.6259">14072 13417 0,'0'-82'15,"-41"82"16,41 82-15,-82 40 0,82 1-16,-41 0 15,41 0-15,-81-42 16,81 1-16,-41 0 16,41 0-1,0-123 16,0-41-15,0 0-16,0-40 0,0-42 16,81-204-1,42 245-15,-82-40 16,-41 81-16,123 41 16,-82-41-1,-41 123 1,41 0-1,-41 82-15,0 40 16,81 42-16,-81 326 16,0-326-1,0-1-15,82-81 16,-82-41-16,0-41 16,41 41-16,-41-41 15,0-123 1,0 0-1,0-41-15,0 41 16</inkml:trace>
  <inkml:trace contextRef="#ctx0" brushRef="#br0" timeOffset="21616.7446">13581 13826 0,'0'-41'0,"123"41"47,0 0-32,40-82-15,492 0 31,-574 82-31,1 0 16</inkml:trace>
  <inkml:trace contextRef="#ctx0" brushRef="#br0" timeOffset="22252.0581">15545 13785 0,'41'0'47,"40"0"-31,42 0-16,-41 0 15,0 0-15,-1 0 16,1 0-16,-41 0 0,82 0 16,-41-82-16,0 82 15,-42 0 1,42-41-16,-82 0 78,-41 41-62,0 0-16,41-82 15,-122 82-15,81 0 16,123 0 46,-41 0-62,40 41 16,1 41 0,-82-41-16,0 82 15,0-41 1,0-41-16,-41-1 16,0 42-16,-40-82 15,81-41 1,0 0-1,40 41-15</inkml:trace>
  <inkml:trace contextRef="#ctx0" brushRef="#br0" timeOffset="23369.8021">18858 13662 0,'0'0'0,"0"-41"0,0-41 16,0 1-16,0 40 16,0 0-16,0-41 15,-82 82 1,0 0 0,1 0-16,81 82 15,-82 41 1,82 81-16,0-40 0,82-42 15,-82-81-15,81-41 16,1 123 0,-41-123-16,0 0 15,-41-82 1,82 41-16,0-122 16,-82-1-1,0 41-15,0 42 16,0-1-16,0 41 15,0 82 17,0 41-32,0 40 0,0 42 15,0-41-15,0 40 32,0-122-32,41-41 0,0 0 15,81 0 1,-81-41-1,41-81-15,-82 40 16,82-41-16,-82 0 16,0 1-16,82 40 15,-82-41-15,0-81 16,0 122-16,0 41 16,0 0-1,0 82 16,-41 82-31,41 40 16,0 1-16,0 245 16,41-246-1,-41-40-15,40-82 16,42 0 0,0-41-1,-41-41 1,-41-41-16,123-204 31</inkml:trace>
  <inkml:trace contextRef="#ctx0" brushRef="#br0" timeOffset="23605.731">19308 13580 0,'82'0'47,"81"0"-47,1-81 15,0 81-15,40-164 16,-122 123-16,41 41 15</inkml:trace>
  <inkml:trace contextRef="#ctx0" brushRef="#br0" timeOffset="24256.7802">21681 13253 0,'0'0'0,"0"-82"0,0 1 15,0-1 1,0 41 0,0 123 15,0 40-15,0 1-16,0 41 15,0-42-15,0 1 16,0 0-16,0 0 15,0-42-15,0-40 16</inkml:trace>
  <inkml:trace contextRef="#ctx0" brushRef="#br0" timeOffset="24625.1124">22049 13580 0,'0'41'0,"0"41"15,41-41 17,41-41-17,-82-41 16,0-41-15,-41 82 0,41-82-16,-41 82 0,-41 123 31,82-41-31,0 0 16,0 0-16,0-1 15,0 1 1,41-82-16,0 82 0,0-82 15,81 0-15,-40 0 16,0-82-16</inkml:trace>
  <inkml:trace contextRef="#ctx0" brushRef="#br0" timeOffset="25397.7789">22662 13744 0,'0'-82'0,"0"41"16,0 0 15,-40 41-15,-42 0-1,82 41 1,-41 0-16,41 82 0,0-82 15,0 0 1,0 0-16,0 40 16,0-40-16,82-41 15,-1 0 1,42 0 0,-82-122-1,-41 40 1,0 41-16,0-82 15,0 82 1,0 82 15,0 41-15,0 0-16,0-41 16,0 41-1,0 40-15,82-122 16,0 0-1,-1 0 1,-40-41-16,-41 0 16,82-40-16,-82-1 15,82 41-15,-82-41 16,0 0-16,0 41 16,0 0-1,0 123 16,0-41-31,0 0 16,41 41 0,-41-41-16,123 41 0,-123-41 15,41-41-15,-41 81 32,0-40-32,-41 41 15,-41-82-15,41 0 16,41-82-1,0 0 1,0 1-16,0 40 16,41 0-16,41 41 15</inkml:trace>
  <inkml:trace contextRef="#ctx0" brushRef="#br0" timeOffset="25654.2997">23767 13335 0,'0'0'0,"0"-41"0,0-82 16,0 82 0,0 82 15,0 41-15,0 164-1,0-124-15,0 1 16,41 0-16,-41-41 0,0-42 15,0 1 1</inkml:trace>
  <inkml:trace contextRef="#ctx0" brushRef="#br0" timeOffset="25795.4349">23603 13785 0,'41'0'16,"41"0"-16,0 0 16,41 0-16,40 0 15,-40-123-15,-41 82 16,-82-41-16</inkml:trace>
  <inkml:trace contextRef="#ctx0" brushRef="#br0" timeOffset="26904.8274">25771 13826 0,'-41'-41'16,"41"-41"0,-40 82-1,40-41-15,-82 0 16,82 82 15,-41 41-15,41 41-16,0-41 15,0-1-15,0-40 16,41 41 0,81-82-1,-81 0-15,82-41 16,-82 41-16,0-123 0,41 83 15,-82-1 1,0-82-16,-41-41 16,-82 82-16,82 1 15,0 81-15,-81 41 32,81-1-32,41 42 15,0 0-15,0 41 16,0-82-16,0 0 15,41-41-15,-1 81 16,42-81-16,-41 0 16,0 0-16,41 0 15,-41 0-15,41-81 0,-82-1 16,40 41 0,-40-82-1,0 41-15,41 41 0,-41 1 16,82 40 15,-82 40-31,0 42 16,41 0-16,-41 0 15,0 0-15,0 0 16,0-42-16,41-40 16,-41 41-16,82-41 15,-41 0 16,-41-41-31,82-40 0,-82 40 16,0 0-16,40-41 16,1 82 15,-41 82-15,0-41-16,82 41 15,-82-42-15,0 1 16,41 41-16,41-82 15,0 0 1,0 0 0,-82-123-1,40 83-15</inkml:trace>
  <inkml:trace contextRef="#ctx0" brushRef="#br0" timeOffset="27235.7391">27121 13785 0,'0'82'0,"0"-41"32,41-41-17,0 0 1,-41-82 0,0 0-1,0 41 1,0-41-1,-123 164 1,123-41-16,-41 41 16,41 0-16,0-41 15,41 40 1,41-81-16,0 0 16,0 0-16,41 0 15,-42-81-15,-81-1 16,123-41-16,-41-41 15</inkml:trace>
  <inkml:trace contextRef="#ctx0" brushRef="#br0" timeOffset="27969.0733">28839 13539 0,'-41'0'31,"41"-40"-31,-81 40 16,81 40 15,-41 83-31,41 0 16,0 0-16,0-42 15,41 1-15,40-41 16,1-41 0,0 0-1,-41 0-15,-41-41 16,82 0-16,-82-40 15,0 40-15,0 0 0,0 0 16,-82-41-16,0 41 16,41 41-1,0 0-15,-40 82 16,81-41 0,81 0-1,-40-41-15,41 0 16</inkml:trace>
  <inkml:trace contextRef="#ctx0" brushRef="#br0" timeOffset="28336.341">29330 13376 0,'0'0'0,"0"-82"0,0-82 31,0 124-31,0-1 15,0 122 17,0 42-17,0 41-15,0-1 16,0 42-16,0 40 16,0-40-16,82 204 15,0-205 1,-82-40-16,0-82 15,41-41-15,41-41 32,-1-82-32,-81-41 15,0 1 1,0 40-16,-41-82 0,41 41 16,-81 42-16,81 40 15</inkml:trace>
  <inkml:trace contextRef="#ctx0" brushRef="#br0" timeOffset="28434.8411">29412 14235 0,'-82'-82'15,"82"41"1,123-41 0,0 82-1,81-81-15,-40 81 16,-82-123-16,-1 41 0,-81 41 16</inkml:trace>
  <inkml:trace contextRef="#ctx0" brushRef="#br0" timeOffset="29013.6475">31335 13171 0,'0'0'0,"0"-41"16,0 164 31,0 41-47,0-42 15,0 1-15,0 82 16,0-123-1,0-42-15</inkml:trace>
  <inkml:trace contextRef="#ctx0" brushRef="#br0" timeOffset="29199.5598">30844 13662 0,'82'0'16,"40"-41"-16,1 41 15,41-82-15,40 82 16,42-122-16,-124 122 0,1-82 16,-82 0-1</inkml:trace>
  <inkml:trace contextRef="#ctx0" brushRef="#br0" timeOffset="29583.2512">32030 13090 0,'0'0'0,"-41"0"16,41-41-16,-82-41 16,82 164 31,0 40-47,0 42 15,0 0-15,0-42 16,0 1-16,0-41 15,0-41-15,0 0 16,123-82 31,-123-82-47,41 41 16,41-41-1,-41 123 1,0 82-1,-41 0 1,0 0-16,0 41 16,0-82-16,0-1 15,0 1 1,81-41 0,-40-41-1,-41 1-15,82-42 0</inkml:trace>
  <inkml:trace contextRef="#ctx0" brushRef="#br0" timeOffset="29904.7366">32521 13580 0,'0'41'47,"41"-41"-16,0 0 0,-41-41-31,0-40 32,-41 81-32,-41 0 31,0 81-31,82 1 16,0 41-16,0-41 15,0-41 1,123 0-16,0-41 15,40 0-15,1-41 16,40-82-16,-81-41 16,-123 82-16,0 1 15,0-1-15</inkml:trace>
  <inkml:trace contextRef="#ctx0" brushRef="#br0" timeOffset="30821.7033">34035 13253 0,'0'-82'16,"0"41"-16,0 123 47,-82 82-32,82 40-15,41 124 32,81-287-17,-81-41-15,41 0 16,-41 0-16,0-41 16,41-41-1,-82 41-15,0 0 16,0-41-16,-82-41 0,0 42 15,0-1-15,0 82 16,82-82-16,-40 82 16,40 82-16,-41 41 15,41-83-15,0 1 16,41 41 0,81-82-16,1 0 15</inkml:trace>
  <inkml:trace contextRef="#ctx0" brushRef="#br0" timeOffset="31303.1959">34566 13294 0,'0'0'0,"0"-41"15,0 82 32,0 41-47,0 41 16,0-42-16,0 1 15,0-41-15,0 41 16,82-82 0,-41 0-1,82-41 1,-123 0-16,0 0 0,41-82 15,-41 42-15,0 40 16,0-82 0,0 164 31,0 41-47,0 0 15,0-1-15,0 1 16,0 0-16,0 0 15,41-41 1,-1-41 0,-40-41-1,82 0-15,-82-41 16,82-82-16</inkml:trace>
  <inkml:trace contextRef="#ctx0" brushRef="#br0" timeOffset="31536.8705">35098 12803 0,'0'0'0,"0"82"31,0 82-15,0-42-16,0 42 16,0 0-16,0-1 15,0-40-15,0 81 16,0-122-16,82-41 15,-82-82 17,0-41-32,0-40 15</inkml:trace>
  <inkml:trace contextRef="#ctx0" brushRef="#br0" timeOffset="31669.6072">34975 13539 0,'82'0'31,"0"0"-15,41 0-16,-41-40 15,-42-83-15</inkml:trace>
  <inkml:trace contextRef="#ctx0" brushRef="#br0" timeOffset="32403.4044">35916 13294 0,'0'0'16,"-82"-82"-16,42 82 15,-1 0 17,41 82-32,-123 41 15,123-41-15,0 40 16,0 1-16,0-41 15,41-41-15,0 41 16,0-82-16,40 40 16,-40-40-16,0 0 0,41 0 15,-41-40 1,41-83 0,-41 82-16,-41-41 0,0 0 15,0 0-15,0 42 16,0 121 31,0 1-32,0 0-15,0-41 16,0 0-16,0 41 16,41-82-1,40 0-15,1 0 16,0-82-16,-82 41 15,82 0-15,-82-41 16,0 0-16,0 1 16,0-1-16,-123-41 31,41 123-31,1 41 16,-1 41-1,82 0-15,0-1 16,0-40-16,122 41 15,-40-82 1,0 0-16,0 0 16,-41 0-16,41-41 15</inkml:trace>
  <inkml:trace contextRef="#ctx0" brushRef="#br0" timeOffset="32990.3547">36775 13376 0,'0'0'0,"0"41"47,0 41-32,0-1-15,0 42 16,0-41-16,0-41 16,0 41-1,0-123 32,0-82-47,41 41 16,41-81-1,-41 81 1,0 123 0,-41 0-1,0 40-15,82 124 16,-82-123-1,0-41-15,0 0 16,81-123 31,-81 41-47,123-82 0,-123 41 16,41 0-16,-41 42 15,82-42 1,-82 123-1,0 40-15,0 1 16,0 0-16,0 0 16,0 0-16,41 0 15,-41-42-15,41 1 16,41-82 0,-82 1-1,40-42-15,-40 0 16,82 0-16,-82 0 0,0 41 15</inkml:trace>
  <inkml:trace contextRef="#ctx0" brushRef="#br0" timeOffset="33289.7102">37675 13539 0,'-82'0'16,"82"41"-16,0 0 31,41-41-31,0 0 16,0 0-1,-41-82 1,0 1 0,0-1-1,-82 82 17,82 82-32,-81 122 15,81-81-15,0-82 16,81 0-1,-40-41-15,82-82 16,-123 0 0,41 0-16,-41 0 15,123 82-15,-1-163 16</inkml:trace>
  <inkml:trace contextRef="#ctx0" brushRef="#br0" timeOffset="33776.9807">39516 13090 0,'0'81'31,"-82"1"-15,82 41-16,0 81 15,0-122 1,0 0-16,0-41 0,0 0 15,0-82 17,0-41-32,41-41 15</inkml:trace>
  <inkml:trace contextRef="#ctx0" brushRef="#br0" timeOffset="33920.5542">39475 12517 0,'41'82'31,"41"-1"-15</inkml:trace>
  <inkml:trace contextRef="#ctx0" brushRef="#br0" timeOffset="34263.0605">40007 13008 0,'-41'0'47,"-41"41"-47,82 40 16,-82-40-1,82 41-15,0-41 0,41 0 16,82 82 0,-82-123-16,-41 41 15,0-1 1,0 1 0,-41-41-16,-41 0 15,0 82-15,1-82 16,-1 0-16,41 0 15,123-82 17,40 82-32</inkml:trace>
  <inkml:trace contextRef="#ctx0" brushRef="#br0" timeOffset="34888.2465">40702 12517 0,'0'0'0,"0"-82"16,0 123 15,0 82-16,0 40-15,0 42 16,0-42-16,0-40 16,0-41-16,0-41 15,0 41-15,82-82 47,-82-82-47,82 0 16,-82 0-16,82 41 15,-41-81 1,-41 163 0,82-1-1,-82 1-15,0 82 16,81-82-16,-81 0 16,0 41-16,0-41 15,82-1-15,-41-40 16,-41-40-1,123-1-15,-123-41 0,122 0 16,-122-82 0</inkml:trace>
  <inkml:trace contextRef="#ctx0" brushRef="#br0" timeOffset="35188.268">41520 13090 0,'0'81'0,"41"-81"31,41 0-15,-41 0 0,-41-122-1,0 81-15,0 0 16,0 0-16,-82 41 31,82 123-31,-41-42 16,41 1-16,0 0 15,0 0-15,0 0 16,41-41 0,0-1-16,0-40 15,41 0-15,-41 0 16,82-122-16,122 81 16</inkml:trace>
  <inkml:trace contextRef="#ctx0" brushRef="#br0" timeOffset="35757.1965">42298 13049 0,'0'0'0,"0"-82"15,0 0 1,0 41 0,-82 41-1,-41 0 1,123 41-16,-82 82 15,82-1-15,0 1 16,0 0-16,0-41 16,0-1-16,41 42 15,41-82 1,0-41 0,0-82-16,-41 0 15,-41 1-15,81-42 16,-81-41-16,0-81 15,0 81-15,0 42 16,0 81-16,0-41 16,0 123 31,-40 0-47,40 40 15,0 124 1,0-82-16,0-41 0,0-42 15,0 1-15,0 41 32,0-123-1,81 41 0,-81-41-31,0 0 31</inkml:trace>
  <inkml:trace contextRef="#ctx0" brushRef="#br0" timeOffset="36588.5913">43116 12844 0,'0'0'0,"0"-41"15,0-41-15,0 41 16,-41 41-16,41-81 15,-82 81 1,-41 0 0,42 122-1,81 1 1,0 41-16,0-42 0,0-40 16,0-41-16,0 0 15,122-41 1,-81 0-1,0 0-15,41 0 0,-82-41 16,82-82-16,-82 1 16,0-42-16,82-40 15,-82-246 1,0 204-16,0 123 16,0 83-16,-41 162 31,41 83-16,0-42-15,0 42 16,0 40-16,0-81 16,41-41-16,-41-41 0,0-42 15,81-40 1,-81-40 0,41-42-16,-41 0 15</inkml:trace>
  <inkml:trace contextRef="#ctx0" brushRef="#br0" timeOffset="37099.6109">42339 12844 0,'0'82'46,"0"41"-46,0-1 16,0-40-16,0 0 16,0 0-16,0 0 15,0-42 1,122-40-16,-81 0 0,82 0 16,-41 0-16,-41-81 15,41-1-15,-42-41 16,42 41-16,-82 1 15</inkml:trace>
  <inkml:trace contextRef="#ctx0" brushRef="#br0" timeOffset="38021.1377">14604 16076 0,'0'81'31,"0"42"-31,0 41 16,41-42-16,-41 1 16,0-41-16,0 0 15,0 0-15,0-1 16,0 1-1,41-164 17,-41 41-32</inkml:trace>
  <inkml:trace contextRef="#ctx0" brushRef="#br0" timeOffset="38449.659">14767 16239 0,'0'0'0,"-41"-82"0,41 41 15,0-40 1,41 81-16,-41-41 16,123 41-16,-82 0 15,-41 41-15,41 0 16,-41 40-16,0 1 16,0 82-16,-123-41 15,123-42 1,-41-81-16,41 41 0,82-41 62,-41 0-46,0 0-16,82 82 16,-123-41-1,0 41-15,0-41 16,0 0-16,0 40 15,-123-40-15,82-41 16,0 82-16,-41-82 16,41 0-1,41-82 1,164-40 0,0 81-16,-1-41 15</inkml:trace>
  <inkml:trace contextRef="#ctx0" brushRef="#br0" timeOffset="38669.1576">16158 16526 0,'164'0'47,"-41"0"-47,81-82 15,-81 82-15,40-41 16,-122 41-16,41-82 16,-123 82 15</inkml:trace>
  <inkml:trace contextRef="#ctx0" brushRef="#br0" timeOffset="38899.0162">16854 16280 0,'0'0'0,"-41"0"0,41-82 16,-41 82-16,82 0 47,0 0-47,0 0 15,40 0 1,-40 123 0,-41-82-16,0 41 0,0-41 15,-41 0-15,-40 40 16,40-40-1,-41 41-15,82-123 32</inkml:trace>
  <inkml:trace contextRef="#ctx0" brushRef="#br0" timeOffset="40454.274">19635 16280 0,'0'-82'16,"0"41"-16,0 0 15,0-40-15,0 40 0,0 0 31,0 164-15,0-1 0,0 42-16,0 40 15,0 83 1,0-165-16,0-81 16,0 41-1,0-164 32,0 41-31,0-40-16,41-1 15,0 0-15,41 82 16,-82-41-16,82 41 0,-41 82 31,-41-41-31,0 0 0,0 41 16,0-42-16,0 1 15,-123 82 1,82-123-16,0 41 16,-41-41-16,41 0 15,123-123 17,-41 123-32</inkml:trace>
  <inkml:trace contextRef="#ctx0" brushRef="#br0" timeOffset="40827.3102">20249 16689 0,'0'0'0,"0"-41"16,-41 41 15,41 41-31,-82 41 16,82 0-16,0 0 15,0-1-15,0-40 16,41-41-16,-41 82 16,82-82-16,-41 0 15,0 0-15,41 0 0,-82-82 16,81 82 0,-81-122-16,0 81 0,0-41 15,0 0-15,-41-41 16,-40 82-16,40 1 15,-41 40-15,41 40 32,41 42-32,0 0 0,0-41 15,41-41-15,41 123 16,81-123 0,-40 0-16,-41 0 15,-41-41-15</inkml:trace>
  <inkml:trace contextRef="#ctx0" brushRef="#br0" timeOffset="41052.5878">20944 16157 0,'0'0'0,"0"-41"0,0 1 16,0 121 15,0 1-31,-81 41 16,81 41-16,0-1 15,0 42-15,0-83 16,0 1-16,0-41 16,0-41-1,-41-41-15</inkml:trace>
  <inkml:trace contextRef="#ctx0" brushRef="#br0" timeOffset="41261.8035">20658 16771 0,'0'-41'16,"41"41"-1,41-82-15,40 82 16,83-41-16,-41 41 0,-42-122 15,-40 122-15,0-82 32,-82 41-32</inkml:trace>
  <inkml:trace contextRef="#ctx0" brushRef="#br0" timeOffset="41638.0502">21517 16280 0,'-41'0'46,"41"41"-46,0 82 16,-82-1-16,82 1 16,0 41-16,0-42 15,0-40-15,0-41 0,82-41 63,-41-82-63,-41 41 15,82-40-15,-82-1 16,82 82-16,-82 41 31,0 81-15,41-81-16,-41 0 16,0 41-1,0-41-15,81-41 16,1-41-16,-82 0 15,123 0-15,-82-41 16,41 1-16</inkml:trace>
  <inkml:trace contextRef="#ctx0" brushRef="#br0" timeOffset="42454.363">23235 16771 0,'-41'0'0,"41"-82"47,0 41-32,41 41-15,123-204 32,-82 163-32,-1 41 0,1-82 15,-41 0-15,-41 41 16,82-41-16,-82 42 16,-41-42-1,0 82-15,0-82 16,-41 82-16,41 0 15,1 41-15,40 0 16,-82 41-16,82 40 16,0 1-16,0 0 15,0 40-15,41 42 0,-41-82 16,0-42-16,0-40 16,0 0-1,41-41 16,-41-41-31,81-41 16,-81 1-16,41-1 16,-41 0-16,123 41 15,-41 41 1,-82 41 15,0 0-31,0 41 0,0-41 16,41-41-1,-41 81-15,82-81 16,-42 0 0,42 0-16,-41 0 15,41-81-15,-82 40 16,82-41-16,-82-41 16,0 41-1</inkml:trace>
  <inkml:trace contextRef="#ctx0" brushRef="#br0" timeOffset="43752.9728">24299 16566 0,'0'41'47,"0"41"-32,82-82 1,-1-41 0,-81 0-1,41 41-15,-41-41 16,-41-40-1,-40 81 1,-1 0 0,0 81-1,82 1-15,0 0 16,0 41-16,0-41 16,0-42-16,82 42 15,40-82 1,-40 0-16,0-41 0,0 0 15,0-40-15,-1 40 16,-40-41-16,41 0 31,-82 0-31,0 1 16,0-1 0,-82 0 15,1 82-16,81 41-15,-123 41 16,123-41-16,-82 163 16,82-122-1,0 0-15,41-1 16,0-81 0,0 0-16,122-40 15,-163-1 1,82-41-16,-82 41 15,0-41-15,41 82 16,-41-82-16,-41 205 47,41-82-31,0 0-16,0 0 15,0 41-15,0-42 0,41 42 31,41-82-31,0-41 16,0 41-16,-1-122 16,1 40-16,-41 0 15,-41 0-15,0 0 16,0 42-16,82-42 16,-41 82-1,0 0 16,0 0-15,-41 122 0,81-122-16,-81 41 0,41-41 15,-41-81 48,0 40-48,-81 41-15,40 0 16,0 0 0,-82 81-1,123 1-15,-41 205 16,41-206 0,0 1-16,0-41 15,41-41-15,0 82 16,41-82-16,40 0 0,-40-82 15,0 0 1,-82-40-16,82-1 16,-82 0-16,0 0 15,0 1-15,0-42 16,0-40 0,0 163-16,0-41 31,0 164-16,0 81 1,0 1-16,0 0 16,0-1-16,0 1 15,0-1-15,0 124 16,41-205 0,0-82-16,40-41 15,-81-41 1,123 82-16,41-82 15,-82 82 1</inkml:trace>
  <inkml:trace contextRef="#ctx0" brushRef="#br0" timeOffset="44441.3428">19185 19430 0,'0'0'0,"-41"0"0,41-82 16,0 123 15,0 82-31,0-1 15,0 1-15,0-41 16,0 0-16,0-1 16,0-40-16,0 41 15,0-41-15</inkml:trace>
  <inkml:trace contextRef="#ctx0" brushRef="#br0" timeOffset="44703.3912">19144 19103 0,'0'-82'0,"41"41"16,41-41-16,-41 41 16,82 0-1,-82 41-15,40 0 0,-81 82 16,0 0-16,0 0 15,0-1-15,-81 1 16,-42 41 0,82-41-16,0-82 15,41 82-15,-82-82 16,82 40 0,41-40-1,0 0-15</inkml:trace>
  <inkml:trace contextRef="#ctx0" brushRef="#br0" timeOffset="45118.6042">20208 18980 0,'0'0'0,"0"-41"15,0-41 1,-82 205 15,82-41-31,-82 40 16,82 1-1,0 41-15,0 81 0,0-40 16,0-1-16,0-40 16,0-42-16,0 1 15,123-82 1,-41-41-1,41-41 1</inkml:trace>
  <inkml:trace contextRef="#ctx0" brushRef="#br0" timeOffset="45454.827">20822 19266 0,'0'0'0,"0"-41"0,-41 41 16,41 41 0,0 41-1,0 41-15,0-42 0,0 42 16,0-41-1,0-41-15,0 41 16,0 0-16,0-164 47,0 0-31,0 0-16,0-41 15</inkml:trace>
  <inkml:trace contextRef="#ctx0" brushRef="#br0" timeOffset="45851.8232">20863 18980 0,'0'0'0,"0"-41"15,40 41 1,42 0-16,-41 0 16,-41 82-16,82-41 15,-82 40 1,-41 1-16,0-41 15,-41 41-15,41-82 16,41 41-16,-81-41 16,162 0 46,1 0-62,-41 0 16,0 0-16,41 41 0,-82 0 15,82 40-15,-82-40 16,0 0-16,-41 123 31,-41-123-31,0-41 0,0 123 16,41-123-16,-40 0 16,40 0-1,41-82-15,0 0 16,41 41-16,81-41 15</inkml:trace>
  <inkml:trace contextRef="#ctx0" brushRef="#br0" timeOffset="46202.8913">21926 18898 0,'0'82'47,"-41"0"-47,41 40 16,0 1-1,0 0-15,0-1 0,0 1 16,0 82 0,0-123-16,0-42 15,-41-40-15,41-40 32,0-42-32,0 41 15,164-41-15</inkml:trace>
  <inkml:trace contextRef="#ctx0" brushRef="#br0" timeOffset="46755.5145">22376 19225 0,'0'-82'15,"0"123"32,0 82-47,0 0 16,-41 245-1,41-245 1,0-42-16,0-40 16,0 0-1,-41-41-15,41-41 31,0-40-31,0-42 16,41 0 0,-41 0-16,41 1 0,-41 40 15,123 41-15,-82-41 16,0 41 0,40 41 15,-40 41-16,-41 41-15,0 41 16,82-1-16,-82 1 16,0 41-16,0 40 0,0-122 15,0 0-15,41 0 16,-41-1 0,0-203 15,-41 40-16,41 0-15,-123 41 16</inkml:trace>
  <inkml:trace contextRef="#ctx0" brushRef="#br0" timeOffset="46932.7678">22253 19880 0,'123'0'31,"0"0"-31,0-82 16,-1 82-16,-81-41 15,41 0 1,-41 41 0</inkml:trace>
  <inkml:trace contextRef="#ctx0" brushRef="#br0" timeOffset="47253.232">23481 19143 0,'0'0'16,"0"82"15,81 0-15,42 245-1,-82-163 1,-41-41-16,0-1 16,0 1-16,0-41 15,-41 0-15,0-41 16,-41-41-16,82-41 15,0-41 1,0 0-16</inkml:trace>
  <inkml:trace contextRef="#ctx0" brushRef="#br0" timeOffset="47478.5836">25649 19471 0,'41'0'31,"40"0"-31,42 0 16,0 0-16,-41 0 15</inkml:trace>
  <inkml:trace contextRef="#ctx0" brushRef="#br0" timeOffset="47638.4353">25730 19716 0,'82'0'0,"0"-41"16,41 41-16,-1 0 15,-40-41-15,-41 41 16,41-41 0</inkml:trace>
  <inkml:trace contextRef="#ctx0" brushRef="#br0" timeOffset="48333.5101">28798 18857 0,'-81'0'0,"81"-41"15,0 123 16,0 41-31,0 40 16,0 1-16,0-82 16,0 0-16,0-1 15,0 1-15,0 0 16,0-41 0,41-123-1,-41 41-15</inkml:trace>
  <inkml:trace contextRef="#ctx0" brushRef="#br0" timeOffset="48567.2054">28798 18734 0,'0'0'0,"0"-81"16,82 81-16,-82-41 15,82 41-15,0 0 16,-41 0-16,-41 41 15,0 40-15,0 1 16,0 0-16,0 0 16,-82-41-16,41 41 15,-41-42-15,41-40 0,41 82 16,-41-82 0</inkml:trace>
  <inkml:trace contextRef="#ctx0" brushRef="#br0" timeOffset="48873.4068">29862 18571 0,'0'-41'15,"-123"123"17,82 81-32,41-40 15,0 0-15,0 81 16,0 164 0,0-204-16,0 0 15,0 81-15,41-204 16,41-41-16,-41 0 15,82 0 1,-82-82-16</inkml:trace>
  <inkml:trace contextRef="#ctx0" brushRef="#br0" timeOffset="49181.6591">30271 19143 0,'0'0'0,"0"82"47,0 41-31,0 81-1,0-81-15,0-82 0,0 41 31,0-41-15,0-82 0,0 0-1,0-41-15,0-41 16,0 1-16,0-1 16</inkml:trace>
  <inkml:trace contextRef="#ctx0" brushRef="#br0" timeOffset="49548.9958">30271 18980 0,'0'0'0,"41"-82"16,-41 41-16,82 41 15,0 0 17,-82 82-17,41 0-15,-41 0 0,0-1 16,-41 1-16,0-41 16,-41 0-1,41-41-15,41 82 0,-41-82 16,82-82 15,0 82-15,82-41-16,-42 41 15,1 0-15,-41 0 16,-41 82-16,82 41 16,-82-83-1,0 1-15,0 0 16,0 41-16,-41-82 0,-82 41 31,82-41-31,1 0 0,-1 0 16,41-82-1,41 82 1,-1-123-16</inkml:trace>
  <inkml:trace contextRef="#ctx0" brushRef="#br0" timeOffset="49988.4182">31212 19593 0,'0'-41'15,"0"-40"1,0 40 0,0 0-16,82-82 15,-82 41-15,0 1 16,41-1-16,-41 0 16,41 41-1,81 41-15,-81 0 16,41 82-1,-82 41-15,82-42 16,-82 165 0,0-124-16,0 1 15,0-41-15,0 0 16,82-82 15,-1-123-15,-40 41-16</inkml:trace>
  <inkml:trace contextRef="#ctx0" brushRef="#br0" timeOffset="50456.3682">32112 18980 0,'0'82'47,"0"-1"-47,0 42 16,0 0-16,0-41 15,0-41-15,0-1 16,0 42 0,0-164 15,0-245 0,0 205-31,0-1 0,0 41 16,0 0-16,0 41 15,82 41 1,40 0-16,-40 0 16,-82 82-1,41 41-15,-41 0 16,0-1-16,0 1 15,0 0-15,0-1 0,82 1 16,-82-82 0,0 0-16,0-82 15,0 0 1,-41-41-16,41 41 16,-41 0-16,-82-81 15</inkml:trace>
  <inkml:trace contextRef="#ctx0" brushRef="#br0" timeOffset="50639.1165">31989 19348 0,'41'0'32,"82"0"-17,40 0-15,-40 0 0,-41-82 16,-41 41-16,41-41 15,-82 42-15,82-42 16</inkml:trace>
  <inkml:trace contextRef="#ctx0" brushRef="#br0" timeOffset="50882.905">32848 18693 0,'0'0'0,"0"82"47,82 41-47,0 163 32,-82-163-32,0 41 0,0-1 15,-41 42-15,-41-82 16,41-42-16,-41-81 15,-81 82 1,40 0-16,-41-82 16</inkml:trace>
  <inkml:trace contextRef="#ctx0" brushRef="#br0" timeOffset="51295.5899">28594 20861 0,'0'0'0,"204"0"46,165 0-30,1349-163 0,-1187 163-16,-81 0 15,-81 0-15,-83-82 16,-122 82-16,-83 0 16,-81-41-16,123 41 15,-82 0 1,-41-82-16,41 82 31,-41 82-15,-41-82-16,0 0 15,-41 41-15,1 0 16,-1-41-16</inkml:trace>
  <inkml:trace contextRef="#ctx0" brushRef="#br0" timeOffset="51622.4352">30107 21475 0,'-40'0'47,"40"82"-47,0 41 0,0-1 16,0 1-16,0 41 15,-82 40-15,82-40 16,0-82-16,0-42 16,41-40-1,-41-81 1,81-1-16,-81-41 15,41 41-15</inkml:trace>
  <inkml:trace contextRef="#ctx0" brushRef="#br0" timeOffset="51881.4669">30148 21516 0,'0'0'0,"0"-82"15,41 82 1,41-82-16,0 82 0,41 0 16,-42 41-16,1 0 15,-82 41 1,41-41-16,-41 41 0,0-1 16,-123 1-16,1 0 15,-206 41 1,206-123-16,81 0 15,41-41 1</inkml:trace>
  <inkml:trace contextRef="#ctx0" brushRef="#br0" timeOffset="52205.4946">31212 21516 0,'0'0'0,"-41"0"31,41 82-31,-123 0 16,123 40-16,-41 1 0,41 0 15,0-1-15,0 1 16,0-41-16,0 0 16,82-41-1,0-41-15,-41 0 16,0-41-16,41-41 16,-41 0-16,40 41 15</inkml:trace>
  <inkml:trace contextRef="#ctx0" brushRef="#br0" timeOffset="52701.4225">31744 21761 0,'0'0'0,"0"41"47,0 41-47,0 0 15,0 0-15,0-1 16,-82-40-16,82 41 16,0-41-16,0 0 15,-41-41 1,41-82 15,0 0-15,0-40-16,0-1 0,0 0 15,82 1-15,41-83 32,-83 164-32,42-41 15,0 164 1,-82 0 0,0 0-16,41 0 15,-41-1-15,0 1 16,0 41-16,0-41 15,0-1-15,82 42 16,-82-41 0,0-123-1,0-82 1,0 82 0,-41 41-1</inkml:trace>
  <inkml:trace contextRef="#ctx0" brushRef="#br0" timeOffset="52885.4178">31539 22007 0,'41'0'31,"82"0"-31,0-82 16,40 82-1,-81 0-15,41-41 16,-82-41-16,40 82 16</inkml:trace>
  <inkml:trace contextRef="#ctx0" brushRef="#br0" timeOffset="53149.2956">32521 21230 0,'0'0'0,"41"0"47,41 122-31,-82-40 0,41 0-16,-41 0 0,0 0 15,0 40-15,0-40 16,0 0-16,-41 0 15,-82-41 1,82-41-16,0 0 16,-41 0-16,41 0 15</inkml:trace>
  <inkml:trace contextRef="#ctx0" brushRef="#br0" timeOffset="54931.6544">46102 12353 0,'0'0'0,"41"-82"16,-41 42 0,0 121 15,0 42-16,0 0-15,0-1 16,0 1-16,-82 0 16,82-41-1,0-41 1,0-82 15,0-41-31,0-41 16,0-40-16,164-124 31,-123 124-31,-41 40 0,122 41 16,-122 41-16,41 41 15,0 0 1,-41 123 0,82 0-16,-82 40 15,0 42-15,0 81 0,0 0 16,0-122-1,0-41-15,0-41 16,-41-1-16,41 1 0,0-164 31,0 1-15,0-1-16,0 0 16</inkml:trace>
  <inkml:trace contextRef="#ctx0" brushRef="#br0" timeOffset="55122.3616">45938 12803 0,'0'0'0,"41"0"47,82 41-47,41-41 16,81 0-16,-81-82 15,-1-40 1</inkml:trace>
  <inkml:trace contextRef="#ctx0" brushRef="#br0" timeOffset="55358.7246">47125 12803 0,'0'0'0,"41"0"47,122 0-47,-40 0 15,-41 0-15,-41 0 16,-41 41-1</inkml:trace>
  <inkml:trace contextRef="#ctx0" brushRef="#br0" timeOffset="55473.0638">47247 13130 0,'164'0'15,"-41"0"-15,81-122 16</inkml:trace>
  <inkml:trace contextRef="#ctx0" brushRef="#br0" timeOffset="56123.6591">49252 12108 0,'0'0'15,"0"-82"-15,0 41 32,-164 123-1,42-41-31,40 41 15,0-41-15,0 40 16,205-81 15,0 0-31,81 0 32,-163 0-32,-41 82 31,0-41-31,0 41 15,-82-41-15,0 41 16,41-42-16,-40 42 16,81 0 15,81-82 0,1 0-15,-41 0-16,0 0 15,-41 123-15,0-41 16,0 40-16,0-40 16,0 0-16,0 0 15,0 0 1,0 40-16,0-81 0,-82 0 16,82 0-16,-41 41 15,123-205 32,0 82-47</inkml:trace>
  <inkml:trace contextRef="#ctx0" brushRef="#br0" timeOffset="56846.6193">49906 12558 0,'0'0'0,"0"-41"0,0 0 15,0 82 17,0 82-32,0-1 15,0 1-15,0 0 16,0-1-16,0 1 15,0-82 1,0 0-16,0-82 31,0-41-15,0-40-16,0-1 16,0 41-16,0 41 0,82-41 15,0 82 1,0 0-16,41-82 15,-42 82-15,1 0 16,-82-40-16,0-1 16,0-41-1,0-41 1,0 41 0,-41 41-16,41 1 15,-41 40 16,41 81-31,0 1 0,0 41 16,0 0-16,0 122 31,41-81-31,-41-1 0,0-81 16,0 0 0,41-82-1,41 0-15,0-82 16</inkml:trace>
  <inkml:trace contextRef="#ctx0" brushRef="#br0" timeOffset="57480.6506">50806 12394 0,'0'0'0,"0"-41"0,0 123 62,0 0-62,0 41 0,0-1 16,0 1-1,0-41-15,0 81 16,0-122-16,0-122 47,0-1-31,0 0-16,0 0 15,0 41 1,41 41-1,41 0-15,0 0 16,-41 0-16,0 0 16,41 0-16,-42 0 15,-40-82 1,0 1 15,0 40-31,0 0 0,0-41 16,0 123 31,0 82-32,0-1-15,0 124 16,0-83 0,0 1-16,0-123 15,41 41 1,41-82-16</inkml:trace>
  <inkml:trace contextRef="#ctx0" brushRef="#br0" timeOffset="57679.5728">51502 13212 0,'0'0'0,"0"41"31,0 82-16,0 0-15,0-1 16,0 1-16,0-41 16,0 0-16,0-41 15,0-82 17</inkml:trace>
  <inkml:trace contextRef="#ctx0" brushRef="#br0" timeOffset="62508.0313">52034 12517 0,'0'0'0,"0"-41"0,0 164 62,0-1-62,0 1 16,0 0-16,0 0 15,0-1-15,0-40 16,0 0-16,0-41 16,0 41-16,0-123 46,0 0-46,0 0 0,0-41 16</inkml:trace>
  <inkml:trace contextRef="#ctx0" brushRef="#br0" timeOffset="62850.8206">51993 13130 0,'41'0'32,"40"0"-17,1 0 1,-41 0-1,41 0-15,0 0 16,-41-81-16,0 40 16,-41-41-1,0-41 1,0 41 0,0 41-1,0 1 1,0 80 15,0 42-31,0 0 16,0 82-1,0-42-15,0-40 16,0 0-16,0-41 16,0 0-16</inkml:trace>
  <inkml:trace contextRef="#ctx0" brushRef="#br0" timeOffset="63164.5707">52893 12762 0,'0'0'0,"0"-41"31,0 0 48,81 41-64,1 0-15,0 0 16,0-81-16,0 81 15,-41 0-15,-1 0 16</inkml:trace>
  <inkml:trace contextRef="#ctx0" brushRef="#br0" timeOffset="63340.6456">53261 12599 0,'-82'41'31,"82"-1"-31,0 42 16,0 0-1,0 41-15,0-41 0,0-1 16,0 1-16,0 0 16,0 0-16,-41-82 15,41 41-15</inkml:trace>
  <inkml:trace contextRef="#ctx0" brushRef="#br0" timeOffset="63561.9123">53383 13294 0,'0'0'0,"0"41"31,0 41-15,0-41-16,0 40 16,0 124-1,0-123-15,0-41 16,-40-41 0</inkml:trace>
  <inkml:trace contextRef="#ctx0" brushRef="#br0" timeOffset="63841.756">53915 12680 0,'0'0'0,"0"-40"47,41 40-47,246 0 31,-206 0-31,-40 0 0,0 0 16,-82 0 31</inkml:trace>
  <inkml:trace contextRef="#ctx0" brushRef="#br0" timeOffset="64020.6836">54243 12640 0,'0'-41'16,"0"122"31,0 1-47,0 0 15,0 41-15,0 0 16,0-1-16,0-40 0,0 0 15,0-41-15</inkml:trace>
  <inkml:trace contextRef="#ctx0" brushRef="#br0" timeOffset="64285.5171">54733 12599 0,'0'0'0,"0"41"31,41 122-15,-41-81-16,0 82 15,0-83 1,0 1-16,0 0 15,0-41-15,0-123 47</inkml:trace>
  <inkml:trace contextRef="#ctx0" brushRef="#br0" timeOffset="64573.9112">54856 13090 0,'0'0'0,"82"0"0,-41-41 16,0 41-1,81 0-15,-122-41 16,0-41 15,0-41-15,0 41 0,0 1-1,-40 81-15,40 81 31,0 1-15,0 123 0,0-83-16,0 1 15,0 0-15,0-41 0,0-41 16,40-41 15</inkml:trace>
  <inkml:trace contextRef="#ctx0" brushRef="#br0" timeOffset="65057.1704">55429 12190 0,'0'0'0,"0"-41"15,41 82 16,-41 40-31,0 1 16,0 41-16,0-82 16,0 0-16,0 0 15,0 40-15,0-40 16,0 41 0,82-82-16,-42 82 15,1-82 1,-41-41-1,0 0 17,0 82-1,0 123-15,0-82-16,0-1 15,0 42-15,0 0 16,0-1-16,0-40 15,0 0 1,0 0-16,0 0 0,0-41 16,-81 0-1,-1-41-15,41 0 16,-123 0 0</inkml:trace>
  <inkml:trace contextRef="#ctx0" brushRef="#br0" timeOffset="66695.6207">45243 15094 0,'0'0'0,"0"-82"0,0 41 15,0-41-15,0 41 16,0 123 15,0 41-31,0 0 16,0 122-1,0-163-15,0-41 16,0 82 0,0-42-1,0-122 17,0-81-17</inkml:trace>
  <inkml:trace contextRef="#ctx0" brushRef="#br0" timeOffset="67085.2681">45366 14971 0,'0'0'0,"0"-41"0,82 41 0,-82-122 15,81 122-15,-40 40 32,-41 42-32,0 0 0,0 0 15,-82 122 1,1-122-16,40-41 15,-41 41 1,246-123 31,-42 41-47,1 0 31,-123 82-31,123 81 31,-123-81-31,0-41 0,-82 41 32,41-82-32,0 82 0,-41-82 15,-40 0 1,81 0 0,41-41-16,0-41 15,0 41-15,41 41 16</inkml:trace>
  <inkml:trace contextRef="#ctx0" brushRef="#br0" timeOffset="67283.7251">46266 15626 0,'41'0'31,"81"0"-15,-81 0 0,-41 41-1</inkml:trace>
  <inkml:trace contextRef="#ctx0" brushRef="#br0" timeOffset="67402.1912">46225 15830 0,'163'0'32,"-81"0"-32,41-41 0,41 41 15</inkml:trace>
  <inkml:trace contextRef="#ctx0" brushRef="#br0" timeOffset="68073.8832">48597 14848 0,'0'0'0,"0"-40"15,-81 40 32,-1 0-47,0 40 16,0 42-16,0-41 16,0-41-16,82 123 0,0-82 31,41-41-16,0 0 1,0 0-16,41 82 16,-82-1-1,0 42 1,0-82-16,0 41 16,-41-41-16,-41 0 15,41-41-15,-40 122 16,40-122-16,0 0 15,41-41 17,0 1-32,82 40 15,40 0 1,-122 40-16,41 42 16,-41 41-16,82 0 15,-82-1-15,0 124 31,0-123-31,0-1 0,0-81 16,0 0 0,0-123-1,41-40-15,-41-1 16,123 0-16,-123 0 16,81 1-16</inkml:trace>
  <inkml:trace contextRef="#ctx0" brushRef="#br0" timeOffset="68603.3477">48966 15380 0,'0'0'0,"0"-82"16,0 164 31,0 0-32,0 41-15,0-41 16,-82-1-16,82-40 0,-41 82 31,41-205 1,0 41-32,82 0 15,81-81 1,-122 122-16,0-41 15,41 41-15,-41 0 16,-41-82-16,82 82 16,-41-82-1,-41 41 1,0 0 0,0-41-1,0 205 32,0 0-31,0 0-16,0-1 15,0 1-15,0-41 16,0 0-16,0 40 16,40-122 15,42-41-31,-41 1 15</inkml:trace>
  <inkml:trace contextRef="#ctx0" brushRef="#br0" timeOffset="69179.2925">50029 15257 0,'0'0'0,"0"82"47,0 41-47,0 41 15,0-42-15,0 1 16,0 82 0,0-165-16,-82 1 15,82-82 16,0 1-31,0-1 16,41-41 0,41 0-1,-41 82-15,41 0 16,-41-41-16,40 41 16,-81-82-1,82 82-15,-82-41 16,82 41-16,-82-40 15,41-42 1,-41 0-16,0 41 31,0 164 1,0-41-17,0 163 1,0-122-16,-82-42 15,82 1-15,0-41 16,0 41-16,0-123 16,41 0-1,-41 0-15,41-81 16,-41 40-16,164 0 16</inkml:trace>
  <inkml:trace contextRef="#ctx0" brushRef="#br0" timeOffset="69659.7748">50888 14971 0,'0'0'16,"0"-41"-16,0 82 47,0 41-32,82 0-15,-82-41 16,41 0-16,-41 40 15,82-40-15,-82 0 16,41 41-16,40 0 16,1-82-1,-41 0 1,-123 0 46,1 82-46,81-1 0,0 42-16,0-82 15,0 82 1,0-41-16,0 40 16,0-81-16,81 0 15,-81 41 1,-41 41-1,-40-123-15,-1 81 0,0 1 16,0-82-16,-41 41 16,42-41-16,-1 82 15,0-82-15</inkml:trace>
  <inkml:trace contextRef="#ctx0" brushRef="#br0" timeOffset="70490.8579">35384 19880 0,'-122'0'16,"81"0"-16,123 0 63,245 0-48,-204 0-15,-1 0 31,-122 41-31</inkml:trace>
  <inkml:trace contextRef="#ctx0" brushRef="#br0" timeOffset="70626.1695">35303 20371 0,'81'0'15,"1"0"1,41 0-16,-82 0 15,0 0-15,0 0 16,81 0-16</inkml:trace>
  <inkml:trace contextRef="#ctx0" brushRef="#br0" timeOffset="75193.932">38248 18448 0,'0'-41'16,"0"0"0,0 164 46,0 0-46,82-42-16,-82 1 15,0 41-15,0-41 16,0-41-16,0 0 16,0 40-1,-41-81-15,0 0 32,41-81-32</inkml:trace>
  <inkml:trace contextRef="#ctx0" brushRef="#br0" timeOffset="75508.1">38616 18734 0,'0'-41'31,"0"82"1,0 0-32,0 0 15,0 41-15,-82 82 16,82-83 0,-41 1-16,41 0 15,-81 0-15,81-41 16,-41 0-16,41 40 15,-82-81 1</inkml:trace>
  <inkml:trace contextRef="#ctx0" brushRef="#br0" timeOffset="76160.3682">38862 19062 0,'0'0'0,"0"-82"16,0 164 46,0-41-62,0-1 16,0 1-16,0 41 15,-82-41 1,82 41-16,-41-82 16,41 41-16,82-41 62,-41 0-46,-1 0-16,1 0 15,82 0-15,-82 0 32,0-41-32,-41-41 15,82 82 1,-82-41-1,0 0-15,0 0 16,-41 41 15,41 41 1,0 0-17,0 82-15,0 40 16,0-40-1,0 41-15,-41-123 0,41 41 16,-41-82 0,41 81-16</inkml:trace>
  <inkml:trace contextRef="#ctx0" brushRef="#br0" timeOffset="76653.3813">38084 20371 0,'-82'0'0,"42"0"16,40 81 15,81-81-15,42 0-1,82 0-15,286-41 16,-287 41 0,42-40-16,-42 40 15,-40 0-15,-42 0 16,83 0-1,-123-82-15,-123 123 125,41 0-109,-41-41 15</inkml:trace>
  <inkml:trace contextRef="#ctx0" brushRef="#br0" timeOffset="77268.8304">38412 21148 0,'0'0'0,"0"-82"15,40 82 1,1 0-16,0 0 15,0 0-15,-41 41 16,0 0-16,0 0 16,0 81-1,-41-81-15,-81 82 16,122-164 31,40 41-32,42 0-15,-41 0 16,0 0-16,82 82 16,-123 0-1,0 40 1,-41-122 0,41 82-16,-82-82 15,82 82-15,-82-82 16,0 0-1,42 0-15,40-41 16,0 0 0</inkml:trace>
  <inkml:trace contextRef="#ctx0" brushRef="#br0" timeOffset="77547.6524">39230 21107 0,'0'0'0,"-82"82"47,82 40-47,0 1 15,0 0-15,0 0 16,-41-42-1,41 1-15,0 0 0,-82 0 16,82 0-16,0-1 16,0-40-1</inkml:trace>
  <inkml:trace contextRef="#ctx0" brushRef="#br0" timeOffset="78131.3511">39639 21434 0,'0'-82'15,"0"123"32,0 0-47,0 0 16,-123 82-1,123-82-15,-41 40 16,41-40-16,0 0 16,82-41 30,0 0-46,40 0 16,-40 0-16,41 0 16,-41 0-1,-41 0 1,-41-41-16,0-40 16,0 40-1,0 0 1,0 0-1,0 82 32,0 41-31,-41 40-16,41 42 16,0-41-16,0-1 15,0 1-15,0 0 16,0-41-16,0-1 15,0-122 1,0 1 0</inkml:trace>
  <inkml:trace contextRef="#ctx0" brushRef="#br0" timeOffset="78515.9954">42870 20248 0,'-40'0'0,"121"0"62,1 0-62,0 0 16,-41 0-16,41 0 15,-82 41 17</inkml:trace>
  <inkml:trace contextRef="#ctx0" brushRef="#br0" timeOffset="78663.8383">42748 20657 0,'0'0'16,"82"0"15,-1 0-31,1 0 16,0 0-16,-41 0 15,41 0 1</inkml:trace>
  <inkml:trace contextRef="#ctx0" brushRef="#br0" timeOffset="79048.8144">44793 19512 0,'0'0'0,"0"-41"16,-41 41 15,41 41-31,0 40 16,0 1-16,0 41 15,0-41-15,0 0 16,0 81 0,0-81-16,0 0 15,0-41 1</inkml:trace>
  <inkml:trace contextRef="#ctx0" brushRef="#br0" timeOffset="79259.158">44384 20780 0,'0'0'0,"82"-41"31,41 41-31,40-82 16,1 82-16,-42 0 15,83-41 1,-164 41-16,0 0 16</inkml:trace>
  <inkml:trace contextRef="#ctx0" brushRef="#br0" timeOffset="79691.9727">45202 21230 0,'0'-82'16,"0"41"0,41 41-16,82-41 15,-82 41 1,-41 41 0,0 0-16,0 0 15,0 40-15,0-40 16,0 0-16,-123 41 0,41 41 31,82-164 0,41 0-31,41 41 16,-41 0-16,41 0 16,-82 41-1,81 41-15,-81 0 16,0 40-16,0-40 15,-122 0-15,-247 81 16,42-163 0,41 82-16,0-82 15,-1-122-15,1-124 16,-41 1-16,-42-83 0,83 1 16</inkml:trace>
  <inkml:trace contextRef="#ctx0" brushRef="#br0" timeOffset="81526.5846">5441 7772 0,'0'-123'16,"-41"123"-16,41-41 16,41 123 46,-41-41-62,41 41 16,-41-41-16,81 0 15,-40 40 1,-41 1-16,41-82 0,82 0 31,-41 0-15,204-163 0,-41 122-16,42-82 15,40-41-15,-41 83 16,1-1-16,40 0 15,-245 82 1,-41 0 0,41 0 77,-123 0-61</inkml:trace>
  <inkml:trace contextRef="#ctx0" brushRef="#br0" timeOffset="89214.5059">26385 10267 0,'0'0'0,"-41"0"0,-123 82 31,83-82-31,40 0 31,41 41 16,122-41-47,42 0 16,0 0-16,40 0 15,1 0-15,-1 0 16,1 0-16,-82-41 15,-1 41-15,-40 0 16,-41-41-16,41 41 16,0-82-1,-42 82 1,-40-41 0,-40 41 30,-1 0-46,-41-41 16,0 41 0,41-81-1,82 81 48,41 0-48,-82 40-15,82-40 16,-82 82-16,0 0 0,0 0 16,-82 0-16,0 40 15,0-40-15,0 0 16,42 0-16,-83-41 31,82-41-31</inkml:trace>
  <inkml:trace contextRef="#ctx0" brushRef="#br0" timeOffset="96992.1196">31007 777 0,'0'-41'16,"0"-41"-1,0 42 1,-40 40 47,-42 81-63,0-40 0,0 41 15,41-41-15,0 41 16,-41-41-1,82 0 1,41-41 0,41 0 15,0 0-31,-41 0 31,-41 81-15,-41 83-1,41-123-15,-82 41 16,41 0-16,41 40 16,-122-81-16,203-164 62,-40 83-62,0 40 31,-41 122-31,0 1 16,82 0-16,-82-1 16,0 1-16,-82 163 15,82-163 1,0 0-16,0-41 16,41-82-1,0-82 1,82 0-16,-41 0 15,-1-40-15,42 40 16</inkml:trace>
  <inkml:trace contextRef="#ctx0" brushRef="#br0" timeOffset="97556.28">31744 1268 0,'-41'-41'0,"41"123"47,0 0-31,0 40-16,0 1 15,-41 0-15,41 0 16,0-82-16,-82 40 0,82-122 47,0-40-32,41-1-15,-41 41 16,123 41-16,-82-82 16,40 82-16,1-82 15,41 82-15,-41-82 16,-41 82-16,41-81 15,-42 40 1,-40 0 0,-81 41 15,81-123-31,-41 123 0,41 82 47,0 0-47,0 245 31,0-204-31,41-1 16,-41-40-16,0 0 15,41-82 17</inkml:trace>
  <inkml:trace contextRef="#ctx0" brushRef="#br0" timeOffset="98094.1508">32807 1432 0,'0'0'16,"-41"-82"-16,41 123 47,0 41-32,0 40-15,0-40 16,-40 41-16,40-41 0,0-41 16,0 40-1,-82-81-15,82 41 0,0-123 47,0 42-47,0-1 16,82-41-16,-1 41 15,1 41 1,41-82-16,-41 82 16,-1-82-16,-40 82 15,-41-82-15,82 82 16,-82-40 0,0-42-1,-41 82 1,0 0-16,41 82 31,0-42-15,0 42-16,0 41 15,0 122 1,0-163-16,0 0 16,0-41-16,41 41 15,41-82 1,-41 0-16</inkml:trace>
  <inkml:trace contextRef="#ctx0" brushRef="#br0" timeOffset="98305.7561">33707 1759 0,'0'0'15,"0"82"1,0 0-1,0 40-15,0 1 16,0-41-16,0-41 16,0 0-16,0-1 15,41-80 17</inkml:trace>
  <inkml:trace contextRef="#ctx0" brushRef="#br0" timeOffset="98904.4573">34812 1145 0,'0'0'0,"0"82"47,0 0-47,0 0 16,0 81-1,0-81-15,0 0 0,0 0 16,0-41-16,-41 0 16,41-82 15,0 0-16,0 0-15,41-41 16,41 82 0,40 0-16,-40-41 15,0 41-15,0 0 16,-41 0-16,-41-82 16,81 82-1,-81-41-15,0 1 16,0-42-1,0 0 1,-40 82 15,40 82-15,0 0 0,0-1-16,0 1 15,0 41-15,0 0 16,0-42-16,0-40 15,40-41 1,1 0 0,0 0-16,41 0 0,41 0 15</inkml:trace>
  <inkml:trace contextRef="#ctx0" brushRef="#br0" timeOffset="99384.6174">35916 1309 0,'0'0'0,"-41"0"0,123 41 47,41-41-32,0 0-15,-42 0 16,42 0-16,-82 0 16,-41-41-16,41 41 15,-82 0 16,0 0-15,-41 41 15,82 41-31,0-41 16,0 122 0,0-40-16,0 0 15,41-1-15,-41 1 16,0-82-16,0 0 15,41-41-15,-41 41 16</inkml:trace>
  <inkml:trace contextRef="#ctx0" brushRef="#br0" timeOffset="99616.923">36857 1963 0,'0'0'0,"-41"0"0,41 82 31,0-41-15,0 0-16,0 0 16,0 41-16,0-41 15,0 0-15,0 40 16,41-81-16,-41-41 31</inkml:trace>
  <inkml:trace contextRef="#ctx0" brushRef="#br0" timeOffset="100082.5619">37471 1391 0,'0'0'0,"0"-82"16,-41 82-1,82 0 17,41 0-32,-1 0 15,1 0-15,0 0 0,-41 0 16,41 0-16,-41 0 15,-41-41 1,-41 41 15,-41 0-15,0 0 0,0 0-1,82 41 1,0 0-1,0 82-15,0-1 16,0 1-16,0-41 16,41 81-16,-41-81 0,0 0 15,0 0-15,0-41 16,41-41 0,0 0-16,-41-41 15,123 0-15</inkml:trace>
  <inkml:trace contextRef="#ctx0" brushRef="#br0" timeOffset="100745.2547">38739 1186 0,'-82'0'0,"82"-41"31,-41 164 16,41-41-31,0 41-16,0 40 15,-82-40-15,82 0 16,0-42-16,0-40 15,0 41-15,-41 0 16,41-164 31,0 0-47,0 1 0,41 40 31,0 41-31,0 0 0,41 0 16,-41 0-16,0 0 15,81 0 1,-81 0-16,-41-82 16,82 82-16,-82-82 15,82 41-15,-82-82 16,0 82 0,0-40-16,0 40 15,-41 0-15,-41 164 47,82-1-47,0 42 0,0 81 16,0-122-1,0 0-15,0-41 16,82-1-16,-82 1 16,41-82-1,-41-41-15,41-41 16,-41 1-16,123-42 15,-123-82-15</inkml:trace>
  <inkml:trace contextRef="#ctx0" brushRef="#br0" timeOffset="101177.1482">39434 736 0,'0'0'0,"0"-41"15,41 41 16,-41 41-31,0 0 16,0 41-16,0-41 16,0 41-16,0 0 15,0-1-15,0 1 16,0 0 0,0-41-16,0 0 0,82 41 15,0-82 1,0 0-1,40-82 1,-122 41-16,0 0 16,-41 41 15,0 41-31,-40 82 16,81-1-16,-41 42 15,41 0-15,0 285 16,0-285-1,0-41-15,0-41 16,0 40-16,0-81 16,-82-82 15,41 41-31</inkml:trace>
  <inkml:trace contextRef="#ctx0" brushRef="#br0" timeOffset="103021.8835">21517 7363 0,'-41'0'16,"0"0"0,0 0 15,41 41-16,0 41 64,82-82-79,-41 0 0,41 0 15,41 0-15,40 0 16,124 0-1,40 0-15,0 0 0,41 0 16,41-41-16,0 41 16,41 0-16,-82 0 15,42 0-15,367 0 16,-368-123 0,-82 123-16,-41 0 15,-81 0-15,-41 0 0,-1-41 16,-81 41-16,0 0 15,-41 0-15,0 0 16,-82 0 47,-41 0-48,41 82-15,0-82 16,-41 41-16,-40-41 15,-1 82-15,0-82 16,41 0-16,1 0 16,-1 0-16,41 0 15</inkml:trace>
  <inkml:trace contextRef="#ctx0" brushRef="#br0" timeOffset="103445.0762">25608 7813 0,'0'0'0,"-41"0"16,0 0 0,82-41 15,0 41-31,81 0 16,206-41-1,-83 41-15,-40-82 16,40 82-16,1-123 0,-42 123 15,205-81 1,-286-1-16,0 82 16,-83 0-16,1 0 140,41-41-140,-41-82 0,41 1 16,41-124-16,81-40 16</inkml:trace>
  <inkml:trace contextRef="#ctx0" brushRef="#br0" timeOffset="104553.1106">41725 1882 0,'41'0'62,"82"0"-62,40-41 0,42 41 16,-82-41-16,-1 41 15,124-82 1,-164 41-16,-1 41 16,-122-82 46,-40 82-46,40-41-16,-82 41 15,82 0-15,41-81 16,-82 81-16,123 0 47,41 0-47,0 0 16,0 0-16,-1 40 15,-40 1 1,-41 41-16,0-41 15,-41 41-15,41 0 16,-122 0-16,81-42 0,-82 42 16,205-82 31</inkml:trace>
  <inkml:trace contextRef="#ctx0" brushRef="#br0" timeOffset="104791.2035">43811 1227 0,'0'0'0,"0"-41"16,-41 41 15,41 82-15,0 0-16,0 0 0,0 40 15,0-40-15,0 41 16,0 0 0,0-42-16</inkml:trace>
  <inkml:trace contextRef="#ctx0" brushRef="#br0" timeOffset="104979.9537">43402 2413 0,'0'0'0,"0"-41"31,82 41-31,368-163 31,-286 163-31,-42 0 0,-81 0 16</inkml:trace>
  <inkml:trace contextRef="#ctx0" brushRef="#br0" timeOffset="105378.3521">43975 2659 0,'0'-41'31,"41"41"-31,41 0 0,-1 0 16,-40 0-16,-41 123 31,0-82-31,0-1 0,-41 42 16,1-41-16,-83 41 16,164-123 30,0 41-46,0 0 16,40 0-16,1 0 16,-82 41-16,0 0 15,0 0-15,-41 41 16,-81 40 0,-1-40-16,41-41 15,41-41-15,-41 0 16,-40 0-1,122-41-15,-41 0 16</inkml:trace>
  <inkml:trace contextRef="#ctx0" brushRef="#br0" timeOffset="122901.3673">42911 21434 0,'0'-82'16,"0"41"-1,-81 41 17,81-41-32,-123 41 15,41 0 1,0 0 0,82 82-1,0 0-15,41 0 16,41-82-1,0 0-15,0 41 0,-1-41 16,-40 0 0,41 0-16,-82-41 31,0-41-15,-82 82 15,82 82-16,-41 41-15,41-42 16,0 42-16,0-41 16,164-41-1,-82 82-15,0-123 0,-1 0 16,-40 0-16,0 0 16,-41-82 15,82 82-31,-82-82 15,0 41 1,0 82 0,0 0-1,-41 82-15,41-83 16,0 1-16,0 41 16,164-41-1,-82-41 1,-1 0-16,1 0 15,-41 0-15,0-41 16,-41-82 0,0 42-1,0 162 17,-82-40-17,82 0-15,0 41 16,0-41-1,82-41 1,-41 41-16,41-41 16,0 0-1,-82-82 1,0-41 0,0 42-1,-82 121 1,82 1-1,-82 41-15,82-41 16,0 0 0,41 41-1,41-82 1,-41-41 0,-41 0-1,0 0 1,0-41-1,-41 82 17,-41 0-32,82 41 0,-82-41 15,82-41 48,0-41-48,-41 42 1,41-1-16,-123-41 16,42-41-1,40 82-15,0 41 0,-41-82 16,41 82 0,-41 0-16,-41 0 0,42 0 15,40 0 1,-41 0-16,82-81 94,0-42-79,0 82-15,0 0 16,0 0-16,0-41 0,0 41 15,-82 41 1,-41 0-16,83 0 16,-1 82-16,41 0 31,0 0-31,41-82 47,-1 0-32,-40-82 17,0 41-32,0-122 15,-40 163 1,40-41-16,-82 41 0,0 0 16,82 81-16,-41-40 15,41 0-15,0 41 16,0-41-16,0 0 15,41-41-15,41 0 16</inkml:trace>
</inkml:ink>
</file>

<file path=ppt/ink/ink19.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8-11T05:05:25.686"/>
    </inkml:context>
    <inkml:brush xml:id="br0">
      <inkml:brushProperty name="width" value="0.05292" units="cm"/>
      <inkml:brushProperty name="height" value="0.05292" units="cm"/>
      <inkml:brushProperty name="color" value="#FF0000"/>
    </inkml:brush>
  </inkml:definitions>
  <inkml:trace contextRef="#ctx0" brushRef="#br0">32848 5195 0,'0'0'0,"-41"0"15,-40 0 17,40 0-17,0 0 1,-41 0 0,-41 82-1,82-82 1,41 41 93,41-41-109,41 0 0,-41 0 16,82 0-16,-1 0 15,1 0-15,41 0 16,40 0-16,410-82 31,-328 0-31,1 82 0,-42-82 16,-81 82-16,-42 0 16,1 0-16,0-82 15,81 82 1,-163 0-16,0 0 0,41 0 31,0 0-31,-41 0 31,-41-41-15,-82 41 46,41 0-62,-41 0 16,0 0 0,-40 0-16</inkml:trace>
  <inkml:trace contextRef="#ctx0" brushRef="#br0" timeOffset="564.557">33380 5440 0,'0'0'0,"-41"0"0,0 0 15,0 0-15,-41 0 16,164 0 31,82 0-32,81 0-15,42-41 0,40 41 16,0-122 0,0 122-16,-40 0 0,204-82 31,-328 82-31,1-41 0,-41 41 16,-41 0-16,-42-82 15,42 82 1,-123 41 156,-40-41-157,40 0 1,-41 0-16,41 0 16,-41 0-1</inkml:trace>
  <inkml:trace contextRef="#ctx0" brushRef="#br0" timeOffset="1560.9705">35057 5399 0,'0'-40'31,"-41"40"-15,41 40 46,0 42-62,0-41 16,0 0-16,0 41 16,0-41-16,0 0 15,0 40-15,0 1 16,0 0-16,0-41 16,0 0-16,0 41 15,0-41-15,0 40 16,0-40-1,0-82 79,-41 41-78,41-81-16,-81 40 15,40 41 1,41-41 0,-41-41-1,-41 82 1,123 41 62,41 41-62,-1 0-1,-40-82 17,0 0-17,0 0 1,41 0-16,-82-41 15,41 41 126,-41-41-125</inkml:trace>
  <inkml:trace contextRef="#ctx0" brushRef="#br0" timeOffset="8487.409">34075 4868 0,'0'-82'15,"0"41"17,-40 41-1,40 82-16,0 0-15,0 81 16,0 164 0,0-122-16,0-41 15,0-1-15,0-40 0,0 0 16,0-42-16,0 1 16,0 0-1,0 0-15,0 0 0,0-41 16,0-1-1,-41-40 17,41-40-17,-82-1 1,82-82 0,-41 123-16,41-82 15,-41 0 1,41 1-16,-82-42 31,82 82-31,0 82 47,0 41-31,0 81-1,41-81-15,-41-41 16,82 41-1,-41-82 1,41 0 0,40 0-16,-40-82 15,0 0 1,0 0 0,-41 1-1,-41 40 1,41 41-1,40 0 1</inkml:trace>
  <inkml:trace contextRef="#ctx0" brushRef="#br0" timeOffset="9806.8172">48556 6136 0,'0'0'0,"-81"0"0,81-82 16,-41 82-1,41 41 1,0 122 0,0 83-16,0 40 15,0 41-15,41-40 0,-41-83 16,0 1-16,0 40 15,0-81-15,0-41 16,0-42-16,0-40 16,0-82 15,0-40-15,0-42-16</inkml:trace>
  <inkml:trace contextRef="#ctx0" brushRef="#br0" timeOffset="10563.3666">48516 6054 0,'0'0'0,"0"-41"16,0 0 0,40-41-1,83 82 1,0 0-16,41 0 16,40-82-16,82 82 15,1 0-15,40-81 16,41 81-16,41-82 0,-41 82 15,82-82-15,-122 82 16,203-82 0,-408 82-16,-41 0 15,-41 0 1,-41 82 31,0-41-32,0 41-15,0 40 16,0 165 0,0-83-16,0 42 15,82-1-15,-82-81 0,0-1 16,0 42-16,0-41 16,0-42-1,0 1-15,41 41 0,-41-83 16,0 1-16,0 0 15,0-41-15,-41-41 16,41 82-16,-82-82 16,41 122-16,-41-122 15,-81 41-15,-1-41 16,0 82-16,-122-82 0,-41 123 16,-1-123-1,-40 204-15,0-122 0,0 0 16,163-82-16,1 82 15,81-82-15,82 0 32,0 0-32,41-82 0,0 0 15,-81-40-15,81-1 16,-123-41 0,123 41-16</inkml:trace>
  <inkml:trace contextRef="#ctx0" brushRef="#br0" timeOffset="12015.8757">42789 10840 0,'-41'0'16,"123"0"62,-1 0-78,42 0 0,0 0 16,286-82-1,-205 82-15,42 0 16,40-82-16,-40 82 15,-1 0-15,-81 0 16,-42-41-16,-40 41 16,0 0-1,-123 0 63,0-82-78,-41 82 16,1 0-16,-1-40 16,41 40-16</inkml:trace>
  <inkml:trace contextRef="#ctx0" brushRef="#br0" timeOffset="12896.4807">43484 9572 0,'41'0'156,"0"0"-141,-41 122 17,0-81-32,0 41 15</inkml:trace>
  <inkml:trace contextRef="#ctx0" brushRef="#br0" timeOffset="13250.2993">43729 11781 0,'0'-41'32</inkml:trace>
  <inkml:trace contextRef="#ctx0" brushRef="#br0" timeOffset="15634.7943">48638 7608 0,'0'123'110,"0"-41"-95,0 0-15,0 40 16,0-40-16,0 41 15,0-41-15,0-1 16,-41-40 0,41 41-16,0-41 0,0 0 15,0 0-15,0 41 16,0 0 0,0-1-16,0 1 15,0-41 1,0 0-1,0 41 17,82-82 30,-82 41-62,82-41 16,-41 0-16,41 0 15,40 0 1,1 0-16,0 0 0,0 0 0,-1 0 16,1 0-16,-41 0 15,41 0 1,-83 0-16,-80 0 47,-42 0-32,82-82 1,0 0-16,0 0 16,41 0-16</inkml:trace>
  <inkml:trace contextRef="#ctx0" brushRef="#br0" timeOffset="16649.8504">49170 4786 0,'0'0'0,"0"-41"31,0 82 47,0 41-78,0-1 16,0 42-16,0-41 16,-41 41-1,41-41-15,0-1 16,0-122 31,0 1-47,0-42 15,0-123 1,0 82-16,0 1 16,0 40-16,82-41 15,-82 82-15,41-40 16,41 81-16,0 0 31,-1 0-31,-81 81 16,41 42-1,-41 0-15,0-1 16,0 1-16,0-41 16,0 0-16,0-41 15,0 41 1,0-1 15,41-81-15,-41-41-1,0-40 1,-41 81-16,41-82 16,-82 82-16</inkml:trace>
  <inkml:trace contextRef="#ctx0" brushRef="#br0" timeOffset="16856.1859">49047 5113 0,'-81'0'16,"121"-41"15,1 41-31,41 0 16,0 0-16,41 0 0,-41-82 15,-1 82 1,-40 0-16,0 0 15</inkml:trace>
  <inkml:trace contextRef="#ctx0" brushRef="#br0" timeOffset="24818.4348">38248 5154 0,'-82'0'16,"41"0"15,0 0-15,82 0 171,41 0-187,0 0 16,-41 0-1,41 0 1,-42 0-16,42 0 16,0 0-1,0 0-15,41 0 0,40 0 16,124-82-16,40 82 16,286-82-1,-326 1-15,-83 81 16,1 0-16,-41 0 15,-42-82-15,42 82 16,-1 0-16,206-82 16,-206 82-16,-40 0 15,0 0-15,-1-41 16,1 41-16,0 0 16,-41 0-16,81 0 31,-81 0-31,-41 0 15,-82 0 48,0 0-47,-41 0-16,1 0 0,40 0 15</inkml:trace>
  <inkml:trace contextRef="#ctx0" brushRef="#br0" timeOffset="25376.4618">38984 5318 0,'0'0'0,"-41"0"0,-40 0 31,81 41 1,40-41-17,83 0-15,41 0 16,327-41-1,-164-41-15,0 82 16,0 0-16,1 0 16,-42 0-16,205 0 15,-246 0 1,-40 0-16,-82-82 0,-1 82 16,1 0-1,-82 0-15,-41-41 0,0 0 63,-41 41 15,-41 0-63,0 0-15,42 0 16,-42 0 0</inkml:trace>
  <inkml:trace contextRef="#ctx0" brushRef="#br0" timeOffset="26497.7691">41357 4990 0,'0'41'94,"0"82"-94,0-82 16,0 0-16,0 41 15,-82 40-15,82-40 16,0 0-16,0 82 16,0-83-1,0-40-15,0 41 16,0-41-16,0 0 16,0 41-16,0 0 15,-41-82 1,41 81-16,0-40 15,-41-41 95,41-82-95,-82 42 1,82-1-16,-40 41 16,40-82-1,-41 82 1,41-41 0,0 123 62,41-41-47,40-41-15,1 0-16,0 0 31,0 0-31,0 0 15,-42 0 17,1-82 30,-41 41-31,82 41-31,0-41 16</inkml:trace>
  <inkml:trace contextRef="#ctx0" brushRef="#br0" timeOffset="29834.7108">50684 6545 0,'-41'-82'16,"-41"82"15,82-41-31,-41 41 16,-41 0-1,0 0 1,41 0-16,-40 0 0,40 0 16,0 82-16,-41-82 15,41 41-15,-41 41 16,41 81 0,41-122-1,0 0-15,-81 41 16,81-41-16,0 41 15,0-1-15,0 1 16,0 123 0,0-124-16,0-40 15,81 41-15,-81-41 16,82 0-16,-41 41 16,41-41-16,-41 41 0,0-42 15,41-40 1,-42 41-16,42-41 15,0 0-15,-41 0 16,0 0-16,0 0 16,41 0-16,-41 0 15,-1 0-15,42 0 16,41 0 0,-41 0-1,0 0 1,-82-81-16,81 81 15,1-41 1,-82-82-16,82 123 0,-82-82 16,82 82-16,-82-82 15,82 82-15,-82-82 16,41-40 0,-41 81-16,0 0 15,0-41-15,81 41 16,-81 0-16,0 0 15,0-81 1,0 81-16,0 0 16,-41-41-16,41 41 15,-40 41-15,40-82 16,-41 41-16,-123-81 16,123 122-1,0-41-15,-81 41 0,-42-82 31,82 41-31,0 41 0,-40 0 16,-1 0-16,41 0 16,0 0-16,41 41 15,-41 0 1,-40 82-16,81-123 16,-41 41-16,41 81 15</inkml:trace>
  <inkml:trace contextRef="#ctx0" brushRef="#br0" timeOffset="31434.0436">51993 4418 0,'0'-82'0,"-41"82"16,41-41-1,-41 41-15,-41 0 16,41 0-1,-41 0 1,82 123 0,0-82-16,41 0 15,41 40 1,-41-81 0,0 0-16,-41 41 0,82-41 15,-82 41 1,0 41-1,-82-41 1,-41-41 0,41 82-16,0-82 15,1 0-15,-1 0 16,0 0-16,0 0 16</inkml:trace>
  <inkml:trace contextRef="#ctx0" brushRef="#br0" timeOffset="34377.4341">35998 8426 0,'0'-81'0,"0"40"16,0 82 15,0 81-15,0 1-16,0 0 0,0-41 15,0-1-15,0 42 16,0 0 0,0-82-1,0-82 16,41 0-31,-41-164 16,0 124 0</inkml:trace>
  <inkml:trace contextRef="#ctx0" brushRef="#br0" timeOffset="34810.7972">35998 8304 0,'0'0'0,"0"-41"0,0-41 16,0 0-1,82 82 1,0 0-16,0 0 0,-1 0 16,-81 82-16,41-41 15,-41 122 1,-41-40-16,-40-41 16,40-41-16,-41 41 15,41-82-15,0 41 16,41-82 15,82 41-15,0-82-16,40 82 15,-40 0 1,-41 0-16,41 82 16,-82-41-16,0 40 31,0 1-31,0 0 0,-123-41 15,41 41-15,1-82 16,-42 41 0,82-41-16,0 0 15,41-82 1,0 41-16,0-41 16,82 82-16,-41-82 0</inkml:trace>
  <inkml:trace contextRef="#ctx0" brushRef="#br0" timeOffset="35590.8724">49334 5195 0</inkml:trace>
  <inkml:trace contextRef="#ctx0" brushRef="#br0" timeOffset="36178.3092">52238 4622 0,'-41'0'16</inkml:trace>
  <inkml:trace contextRef="#ctx0" brushRef="#br0" timeOffset="37390.4686">38002 8099 0,'0'-41'15,"-81"41"17,40 0-17,-41 0 1,0 0-1,82 123-15,-123-41 0,123 0 16,-40 81 0,40-40-16,0-41 0,0 0 15,0-42 1,40 42-16,1-82 0,41 41 16,-41-41-16,41 0 15,0 0-15,-1 0 16,-40 0-16,0 0 15</inkml:trace>
  <inkml:trace contextRef="#ctx0" brushRef="#br0" timeOffset="37771.4618">37389 9490 0,'-82'0'16,"82"41"15,41-41-31,0 0 0,41 0 16,0 0-16,-1 0 16,42 0-16,122-82 31,-122 82-31,-82 0 0,41 0 15,-41 0 17,-41-41-17</inkml:trace>
  <inkml:trace contextRef="#ctx0" brushRef="#br0" timeOffset="39118.2637">38943 8181 0,'0'0'15,"0"-41"-15,0-41 16,0 123 47,0 82-63,0 0 15,0 40 1,0-81-16,0 0 15,-81 0-15,81-41 0,0-1 32,0-80-1,0-1-15,0 0-16,0-82 15,0 0-15,40 1 16,-40-1-16,0 0 15,82 41-15,-41-40 16,0 40 0,41 41-1,-41 41 1,41 41 15,-82 41-31,41 40 0,-41 206 31,81-124-31,-81-40 0,0-42 16,0 1-16,0-41 16,41 0-16,-41 0 15,0-42 17,-41-80-1,-40-83-16,81 82 1,-82 0-16</inkml:trace>
  <inkml:trace contextRef="#ctx0" brushRef="#br0" timeOffset="39372.4376">38821 8754 0,'-41'0'31,"82"0"-15,0-82 0,40 82-16,165-41 15,-164-41-15,-1 82 16,1 0-16,-41 0 15</inkml:trace>
  <inkml:trace contextRef="#ctx0" brushRef="#br0" timeOffset="44842.4869">34485 11085 0,'-41'-123'0,"41"83"16,-41 40-1,41 40 16,0 42-31,0 41 16,0 82 0,0-83-16,0 1 15,0 0-15,0-42 16,0 1-16,0-41 16,0-82 15,82-41-31,-82 42 15</inkml:trace>
  <inkml:trace contextRef="#ctx0" brushRef="#br0" timeOffset="45302.5246">34403 11126 0,'0'-41'15,"0"-41"1,41 1-1,0 81-15,40 0 16,-40 40-16,-41 1 16,41 41-16,-41 0 15,0 41-15,-41-41 16,0-1-16,-40 1 0,40-41 16,-41 0-1,123-123 32,81 82-31,-40 0-16,-41 0 15,0 0-15,41 82 16,-82 0-16,41 0 16,-41-1-16,0 1 15,0 0-15,-41-41 16,0-41-16,-41 82 15,0-82 1,1 0-16,40 0 16,41-82-16,0 0 15,0 0-15,0 0 16,41 82-16</inkml:trace>
  <inkml:trace contextRef="#ctx0" brushRef="#br0" timeOffset="45719.8177">35139 12026 0,'0'-164'16,"-41"123"-1,41-163 1,0 122-16,0 0 16,0-40-16,41 40 15,82-82 1,-82 123-16,40 41 16,1 0-1,41 82 1,-123 41-16,41 0 15,-41-1-15,0 1 16,0 0-16,0-1 16,0 1-16,0 0 15,0-82 1,82-41 0,-82-41-1,82 0 1</inkml:trace>
  <inkml:trace contextRef="#ctx0" brushRef="#br0" timeOffset="46232.235">36203 11331 0,'0'0'0,"0"-41"0,0 82 63,0 81-63,0 1 15,0 0-15,0-1 16,0-40-16,0 0 16,0-41-16,0 82 15,0-205 32,0-41-47,0 41 0,-41-81 16,41 40-1,0 0-15,0 1 0,82 40 16,-82 0-16,81 0 16,-40 82-1,41 0 1,-82 82-1,82 82-15,-82-1 16,82-40-16,-82 163 16,0-122-1,0-41-15,0-42 0,0 1 16,41 0 0,-41-205 15,0 42-16,-82-1-15</inkml:trace>
  <inkml:trace contextRef="#ctx0" brushRef="#br0" timeOffset="46424.6032">36039 11944 0,'41'0'31,"41"0"-31,40 0 16,1 0-16,82-82 15,-164 41 1,81-40 0</inkml:trace>
  <inkml:trace contextRef="#ctx0" brushRef="#br0" timeOffset="46776.9873">37062 11781 0,'0'0'0,"41"0"31,122-41-16,1 41-15,-41 0 16,-42 0-16,-40 0 16</inkml:trace>
  <inkml:trace contextRef="#ctx0" brushRef="#br0" timeOffset="46936.5852">37225 12190 0,'0'0'0,"0"-41"16,41 41 0,0 0-1,82 0-15,-41 0 0,-1 0 16,-40 0-16,41-41 16</inkml:trace>
  <inkml:trace contextRef="#ctx0" brushRef="#br0" timeOffset="47702.6616">39189 11249 0,'-41'0'16,"41"82"15,0-1-16,0 1-15,0 0 16,0 0-16,0-41 16,0 0-16,0 40 15,0 1-15,0-123 47,0 0-31</inkml:trace>
  <inkml:trace contextRef="#ctx0" brushRef="#br0" timeOffset="48120.1591">39148 11249 0,'0'0'0,"0"-41"16,0-82 0,41 82-1,41 41-15,-41 0 16,-1 0-16,-40 82 15,82-41-15,-82 0 0,0 41 16,0-41-16,0 0 16,0 40-16,-82-81 15,82 82-15,-40-82 16,80 0 46,42 0-62,0 0 16,0 41 0,-82 0-16,123-41 15,-123 82-15,0 0 16,-82 40-16,41-81 16,-41-41-16,41 82 15,0-82-15,-41 0 16,1-82-1,40 82 1</inkml:trace>
  <inkml:trace contextRef="#ctx0" brushRef="#br0" timeOffset="49141.7276">51870 6054 0,'-41'0'78</inkml:trace>
  <inkml:trace contextRef="#ctx0" brushRef="#br0" timeOffset="50761.6398">50193 6749 0,'41'-82'0,"0"82"31,-41-40-15,0 80 31,-82 42-47,-41 0 15,41 0-15,0 41 16,41-42-16,41-40 16,-40-41-16,40 82 15,81-82 1,42 0-16,41 0 0,81-82 16,-81 82-16,40-81 15,-40 81-15,-41-123 16,-1 123-16,-81-41 15,0 41 1,-82 0 0,-40 41-1,-83 41-15,41-41 16,0 40-16,-40 1 16,-42 82-1,205-123 1,82-41-1,0 0 1,41-41-16,-42 41 16,-40-41-16,41 41 15,-82-41 1,123 41-16,-41 0 16,-41 0-1,-123 123 16,0-42-15,0-40-16,0 41 16,1-82-16,40 41 15,122-41 17,1 0-32,0 0 15,41-123 1,-82 123-16,0-41 0,81-40 15,-122 40 1,41 0 0</inkml:trace>
  <inkml:trace contextRef="#ctx0" brushRef="#br0" timeOffset="51931.5136">48884 5686 0,'0'-41'15,"41"41"157,0 0-156,-41 82 0</inkml:trace>
  <inkml:trace contextRef="#ctx0" brushRef="#br0" timeOffset="52199.7478">50193 6627 0,'-41'0'47</inkml:trace>
  <inkml:trace contextRef="#ctx0" brushRef="#br0" timeOffset="53311.1182">38207 12517 0,'0'-41'250,"-82"-41"-250,82-41 16</inkml:trace>
  <inkml:trace contextRef="#ctx0" brushRef="#br0" timeOffset="54158.0543">34771 13785 0,'0'-41'15,"-41"41"1,41 82 0,0 41-1,0-42-15,0 1 0,0 0 16,0 0-16,0 40 15,0-81-15,0 82 16,41-123 15,-41-41-15</inkml:trace>
  <inkml:trace contextRef="#ctx0" brushRef="#br0" timeOffset="54436.6968">34730 13744 0,'0'0'0,"0"-123"0,0 41 16,41 1-16,82 81 16,-42 0-1,-40 81 1,-41-40-16,0 41 15,0 0-15,-82 0 16,42 41-16,-42-83 16,82 1-16,-82 41 15,82-41 1</inkml:trace>
  <inkml:trace contextRef="#ctx0" brushRef="#br0" timeOffset="54735.898">35344 13703 0,'0'0'0,"0"-41"15,-82 41 1,41 0 0,41 82-16,-82 41 15,82 40-15,0-40 16,0 0-16,0-1 16,41 1-16,-41 0 15,41 41 1,41-164-16,-41 0 31</inkml:trace>
  <inkml:trace contextRef="#ctx0" brushRef="#br0" timeOffset="55396.023">35712 13908 0,'0'0'0,"0"41"31,0 40-15,0 42-16,0-41 16,0 41-1,-41-42-15,41-40 16,0 0-1,0-82 17,0-41-32,0-40 15,0-1-15,0 0 16,0 1-16,0 40 16,41 0-16,41 82 15,-82-41-15,81 41 16,-40 0-1,-41 41-15,0 0 16,0 0-16,0 82 16,0-83-16,0 1 15,-82 41-15,1 0 16,40-82 0,41-41 15,82-41-16,-42 82 1,1 0-16,82 41 16,-82 82-1,-41-82 1,0 41-16,0-1 16,-41-81-1,-41 82-15,41-82 0,0 82 16,-40-82-1,-1 0-15,82-41 16,0-82 0,41 1-1</inkml:trace>
  <inkml:trace contextRef="#ctx0" brushRef="#br0" timeOffset="55777.0323">36448 14439 0,'0'-41'16,"0"-40"-1,0-1-15,0 0 16,0-245-1,123 204 1,-82 41-16,-41 0 16,81 82-16,1 0 15,-82 41 1,41 41-16,-41 0 16,82 0-16,-82 0 15,0 122 1,41-122-16,-41-41 0,0 0 15,0 41 1,0-123 0,0-82-1</inkml:trace>
  <inkml:trace contextRef="#ctx0" brushRef="#br0" timeOffset="56041.4636">37389 13621 0,'0'-82'15,"0"164"17,0 41-17,0-41-15,0 0 16,0-1-16,0 1 15,0 82 1,0-123-16,0 0 16,0-82 15</inkml:trace>
  <inkml:trace contextRef="#ctx0" brushRef="#br0" timeOffset="56312.5709">37389 13703 0,'0'0'0,"0"-41"0,0-82 15,82 83 1,0 40 0,-42 0-16,42 81 15,-82 1 1,82 82-16,-82-41 15,0 81 1,0-81-16,0-41 16,0-1-16,0-40 15,0 0 1,0-82 15</inkml:trace>
  <inkml:trace contextRef="#ctx0" brushRef="#br0" timeOffset="56521.1724">37225 14235 0,'0'-41'0,"41"41"15,41 0 1,41 0-16,-1 0 15,1-41-15,-41 41 0,0 0 16,-41-82-16,0 82 16,40-41-16</inkml:trace>
  <inkml:trace contextRef="#ctx0" brushRef="#br0" timeOffset="56820.3306">38166 13703 0,'82'0'31,"0"123"-16,0 0-15,-82-1 16,81 124 0,-81-83-16,-41 42 15,1-82-15,-42-1 16,0 1-16,41-123 16</inkml:trace>
  <inkml:trace contextRef="#ctx0" brushRef="#br0" timeOffset="57053.8798">39025 14521 0,'82'0'15,"-41"0"1,82-82 0,-42 82-16,-40 0 15,0 0-15</inkml:trace>
  <inkml:trace contextRef="#ctx0" brushRef="#br0" timeOffset="57203.7501">39230 14685 0,'-41'0'15,"123"0"1,-1-41 0,42 41-16,41-123 15,-42 82-15,1 41 16</inkml:trace>
  <inkml:trace contextRef="#ctx0" brushRef="#br0" timeOffset="57757.451">40498 13867 0,'0'0'0,"0"-41"0,-41 41 47,41 41-31,0 81-16,0 1 0,0 0 15,0 0-15,0-42 16,0 1-1,0-41-15,0 41 0,0-41 16,0-82 15,0-41-15,0 0-16,0-40 16,0-1-16,0-41 15,0 1-15,0-42 16,41 164-16,-41-41 15,123 82-15,-42-41 16,-40 41-16,0 0 16,41 0-1,-82 123-15,0-41 16,0 0-16,-41 41 16,0-42-16,-41 1 15,1-41 1,81 82-16,0-164 31,40 0-15</inkml:trace>
  <inkml:trace contextRef="#ctx0" brushRef="#br0" timeOffset="58073.1554">41480 13499 0,'0'0'0,"-41"-82"16,41 0-1,-82 82-15,41 0 16,41 41-16,-41 82 15,41 40-15,0 42 16,0 245 0,0-287-16,0-40 15,0 0-15,41-41 16,0-1-16,41-81 16,-1 0-16,-40-41 15,41 1-15</inkml:trace>
  <inkml:trace contextRef="#ctx0" brushRef="#br0" timeOffset="58738.6725">41848 13989 0,'0'123'31,"0"0"-15,0 0-16,0-42 15,0 1-15,0-41 16,0 41-16,0-41 16,0-82 30,0-41-46,0-41 0,0 1 16,0-1-16,0-163 16,0 204-1,82 41-15,-42 41 16,1 0 0,41 41 15,-82 41-31,0-41 15,0-1-15,-82 42 16,82-41-16,-81-41 16,81 82-16,-82-82 15,164 0 32,-42 0-47,1 0 16,41 0-16,-41 0 15,-41 123-15,41-82 16,-41 40-16,0-40 16,0 0-16,0 82 15,-123-41 1,82-82 0,-40 0-16,40 0 15,0 0 1,41-82-16,0 0 15,82 41-15,-82-41 16</inkml:trace>
  <inkml:trace contextRef="#ctx0" brushRef="#br0" timeOffset="59038.4022">42380 13703 0,'0'0'0,"0"-41"16,40-41 0,42 123 15,-82 0-15,41 41-16,-41 41 15,0-41-15,0 40 0,0-40 16,0 0-16,0 0 15,0-1-15,0 1 16,0 82 0,0-205 15,0 0-31</inkml:trace>
  <inkml:trace contextRef="#ctx0" brushRef="#br0" timeOffset="59278.5515">43034 14194 0,'82'0'46,"-41"0"-46,0 0 16,81 0 0,-81 0-1</inkml:trace>
  <inkml:trace contextRef="#ctx0" brushRef="#br0" timeOffset="59437.9826">43116 14398 0,'0'0'0,"123"0"32,-1 0-17,1 0-15,-41-40 16,-41 40-16,41-41 16</inkml:trace>
  <inkml:trace contextRef="#ctx0" brushRef="#br0" timeOffset="59775.3171">44670 13499 0,'0'0'0,"0"-41"16,-41 82 15,41-1-15,0 42-16,-81 205 31,81-165-31,0 1 0,0 0 15,0-82-15,0 0 16,41-82 15,-1 0-31</inkml:trace>
  <inkml:trace contextRef="#ctx0" brushRef="#br0" timeOffset="60044.8942">45038 13703 0,'0'0'16,"-81"123"31,81-41-32,-41 163 1,-41-122-16,82-1 15,-41 1-15,41 0 16,-82 0-16,82-42 16,0-40-16,41-41 15,0-81 1</inkml:trace>
  <inkml:trace contextRef="#ctx0" brushRef="#br0" timeOffset="60382.8919">45120 14521 0,'0'0'0,"82"-82"15,0 82 1,-41 0 0,41 41-1,-82 41 1,0-41-16,0 0 0,-82 41 15,41 0-15,-41-1 16,41 1 0,41-41-16,41-41 31,41 0-15,41 0-16,-42 0 15,1 0-15,0 0 16,-41 0-16,0 0 15,-41-82 1,0-40 0,82 81-16</inkml:trace>
  <inkml:trace contextRef="#ctx0" brushRef="#br0" timeOffset="63271.4907">36734 2986 0,'0'-41'0,"0"0"31,0-41 1,0 42-1,-41 40 0,41-82-31,-122 82 16,81-82-16,0 82 0,-82-41 15,-40-41 1,81 82-16,0-41 16,0 41-16,-41 0 15,42-82-15,-1 82 16,0 0-16,0-40 16,0 40-16,-40 0 15,40 0-15,0 0 16,0 0-16,0 0 15,-40 0-15,-42 0 16,0 0-16,1 0 16,-1 0-16,-40 0 0,40 0 15,41 0-15,-122 0 32,122 40-32,41-40 0,0 0 15,1 0-15,-1 0 16,0 41-1,0-41-15,0 0 0,1 41 16,-1-41-16,-41 82 16,41-82-16,0 41 15,1-41-15,-1 82 16,0-82-16,82 41 16,-82-41-16,41 82 15,-41-42 1,1 42-1,-1 41 1,0-41 0,82 0-1,0 40 1,0-81-16,0 41 16,0 41-1,0-41-15,0-1 16,0 1-16,41 41 15,-41-41-15,0-41 16,41 40-16,-41-40 16,0 0-16,82 41 15,-82-41-15,0 0 16,41 41-16,-1-41 16,-40 40-16,41-81 15,-41 82-15,123-82 16,-82 82-16,0-82 15,41 123-15,40-42 16,-40-81 0,-41 41-16,0-41 15,41 82-15,-41-82 16,41 41-16,-41-41 16,81 82-1,-81-82-15,41 0 16,41 0-16,-1 0 0,1 0 15,0 0-15,0 0 16,122 0 0,-122 0-16,-1 0 15,1 0-15,0 0 16,-41-41-16,0 41 16,-1 0-16,42 0 15,-41 0-15,0 0 16,-1 0-16,1 0 15,0-41-15,0 41 16,41 0-16,-42 0 16,-40 0-16,0 0 0,41-82 15,-41 82 1,41 0-16,-41 0 16,41-41-1,-42 41-15,1 0 0,41-81 16,-41 81-16,41-41 15,0 41 1,0-82-16,-1 82 16,-81-41-1,164 0 1,-123 41 0,-41-82-1,82 82-15,-41-41 16,-1 0-1,42-40 17,-82 40-32,41 41 15,-41-41-15,82-41 16,-82 41 0,41 41-1,-41-41-15,41 41 16,-41-163-1,82 122-15,-82-41 16,0-41 0,41 41-1,-41 1 1,0-42 0,0 82-16,0 0 15,0-82 1,0 82-1,0 0 1,-82 41-16,82-40 16,-41 40-16,0-82 15,-41 82 1,82-41 0,-82 41-16,41-82 15,-40 82-15,-1-41 16,-41 41-16,82 0 15,0 0-15,41 41 0,-82-41 16,1 82-16,-1 0 16,41-41-16</inkml:trace>
  <inkml:trace contextRef="#ctx0" brushRef="#br0" timeOffset="64637.6358">32848 4949 0,'0'0'0,"0"-40"32,41 40-17,-123 0 126,41 40-141,-40 1 16,40 41-16,0 0 15,-164 82 1,123-42-16,-40-40 0,40 0 15,0 41-15,-41-42 16,-40 124 0,-1-123-16,-40 122 15,-42 1-15,42-82 16,122-42-16,41-81 16,41 41-16,-41-41 78,41-41-31,0-40-32,41-1 1,-41 41-16,82-41 15,0-82 1,-82 83-16,81-1 16,-81 0-16,123 0 15,-123 41-15,82-41 16,-82 42 0,-41 121 30,0-40-30,41 0-16,-82 123 16,0-82-1,1-1-15,-1 83 16,41-41-16,-41-1 16,0 42-1,82-123-15,-41-41 16,41 82-16,0 0 31,82-82-15,-41 0-1,0 0-15,41 0 0,0 0 16,40 0-16,1 0 16,0-41-16,-82 0 15,-41-41-15,81 82 16,1-82-16,-41 82 15,41-41-15,-41-41 16,0 82-16</inkml:trace>
  <inkml:trace contextRef="#ctx0" brushRef="#br0" timeOffset="65265.4888">33994 4459 0,'0'81'125,"0"-40"-110,-82-41 1,0 0 0,41 0-16</inkml:trace>
  <inkml:trace contextRef="#ctx0" brushRef="#br0" timeOffset="67189.064">29208 8140 0,'0'41'969,"0"0"-516,0-123-422,0-41-15,81 42-16,-81 40 0,41-41 15,41 0-15,0 0 16,41-122-16</inkml:trace>
  <inkml:trace contextRef="#ctx0" brushRef="#br0" timeOffset="68621.8671">50479 4745 0,'-41'0'0,"123"0"47,-41 0-47,41 0 16,-41 0-16,0 0 15,40 0-15,-81-41 16</inkml:trace>
  <inkml:trace contextRef="#ctx0" brushRef="#br0" timeOffset="68793.2444">50315 5154 0,'123'0'16,"-82"0"-16</inkml:trace>
  <inkml:trace contextRef="#ctx0" brushRef="#br0" timeOffset="72618.1573">39148 4581 0,'0'-41'0,"0"123"78,0 0-78,0 0 16,0 0-16,0-1 16,0 165-1,0-164-15,0 0 16,0-1-16,0 1 15,0-41 1,-41-123 47,41 41-48,-82 0 1,41-81-1,41 81 17,-82 41-32,82-41 15,0 0 1,0 82 46,0 41-46,82 0 0,0-82-1,0 0 1,0 0 0,-41 0-1,-41-41 1,81 41-16</inkml:trace>
  <inkml:trace contextRef="#ctx0" brushRef="#br0" timeOffset="81955.3137">36653 6749 0,'0'0'0,"0"-82"16,-41 42-16,41-42 16,0 41-1,0 123 16,0 163-15,0-81 0,0-123-16,0 0 15,0 40 1,0-162 15,0 40-15,0-41-16,0 0 15,0-41-15,0 1 16,0 40 0,0 0-16,41-41 0,-1 82 0,42 41 15,-41 0 1,0 0-16,41 0 16,-82 82-16,0-41 15,-41 41-15,0 0 16,-41-41-16,41-1 15,0 42 1,-40-82-16,162-41 31,1 41-15,0-41-16,0 41 16,-41 0-16,41 0 0,-82 41 15,41 41-15,-41-41 16,0 0-16,-41 82 31,0-41-31,-41-82 0,0 40 16,0-40-16,41 0 15,-40 0 1,40 0-16,82 0 16,-1 0-1,42-122-15,41 122 16</inkml:trace>
  <inkml:trace contextRef="#ctx0" brushRef="#br0" timeOffset="82273.2718">37921 6381 0,'0'0'0,"0"-123"15,-41 123 1,-41 0 0,0 164-1,82-82-15,-41 0 16,41-1-16,0 1 16,0 0-16,0-41 15,0 0-15,123-41 16,-41 0-16,40 0 15,-81 0-15,0 0 16,-41-41 0</inkml:trace>
  <inkml:trace contextRef="#ctx0" brushRef="#br0" timeOffset="82503.5301">37675 7322 0,'41'0'31,"41"0"-31,41 0 16,81-41-1,-122 41-15,0-41 16,-41-41 0</inkml:trace>
  <inkml:trace contextRef="#ctx0" brushRef="#br0" timeOffset="83026.7741">39271 6299 0,'0'-81'0,"0"-1"16,0 41 0,-41 41-16,0 0 15,0 0 1,-41 41-16,41 41 15,41-1-15,-82 1 16,82 0 0,0 0-16,123-41 0,-82 40 15,0-81-15,41 82 16,-41-82-16,-41 41 16,41-41-1,-41 41-15,0 41 16,-82-82-16,-41 0 15,-122 41 1,81 41-16,41-82 16,82 0-16,0 0 15</inkml:trace>
  <inkml:trace contextRef="#ctx0" brushRef="#br0" timeOffset="85395.7472">39475 8590 0,'0'82'125,"0"-41"78,0 0-63,82-41 110,-82-82-234,41 0 0,-41-41-1</inkml:trace>
  <inkml:trace contextRef="#ctx0" brushRef="#br0" timeOffset="87181.016">33585 1718 0,'0'0'0,"0"-41"16,0 123 31,0 0-32,0 0-15,0-1 16,81 42-16,-81 0 16,0 40-16,0-40 15,0 0-15,0 0 16,0-42-16,0 42 16,0-82-1,-41-41 32,41-41-47,-40-41 16,40-40-1,-41 122 1,41-82-16,-82 82 16,82-41-1,-41 41 16,123 82 63,-41-82-94,-41 41 16,41-41-1,40 40-15,1 42 16,-41-82 0,41 41-1,-41-41-15,0 82 16,41 0 0,-82-41-16</inkml:trace>
  <inkml:trace contextRef="#ctx0" brushRef="#br0" timeOffset="88845.9247">39025 8999 0,'0'-41'16,"-41"41"281,0 0-282</inkml:trace>
  <inkml:trace contextRef="#ctx0" brushRef="#br0" timeOffset="89222.3419">36162 9776 0,'82'0'31</inkml:trace>
  <inkml:trace contextRef="#ctx0" brushRef="#br0" timeOffset="89521.6128">40825 9367 0</inkml:trace>
  <inkml:trace contextRef="#ctx0" brushRef="#br0" timeOffset="91564.6967">34116 12803 0,'-41'0'0,"1"0"31,40 41 32,40-41-63,1 0 15,82 0-15,41 0 0,122 0 16,41 0-16,41 0 16,82 0-16,0 0 15,-41 0-15,41 0 16,-81 0-16,367 0 31,-491 0-31,1 0 0,-42-41 16,1 41-16,-82 0 15,-42 0-15,-40 0 16,41 0 0,-41 0 30,-123 0 17,0 0-63,-40 0 16,-1 0-16,-41 0 15</inkml:trace>
  <inkml:trace contextRef="#ctx0" brushRef="#br0" timeOffset="91993.3231">34894 13171 0,'0'0'0,"-41"0"0,-41 0 31,123 0 0,41-41-31,40 41 16,124 0-16,81-81 16,82 81-16,82-82 15,0 82-15,-82 0 16,0 0-16,-82-82 15,328 82 1,-492 0-16,-40 0 0,-82 0 16,-41-41-16,82 41 93,-82-82-77</inkml:trace>
  <inkml:trace contextRef="#ctx0" brushRef="#br0" timeOffset="103717.0981">15545 9858 0,'0'-41'16,"0"205"30,0-42-46,0 42 16,0-41-16,0 0 16,0 81-1,0-122-15,0-41 16,0 41-16,0-42 16,0 1-1,0-82-15,0 1 16,-41-83-16</inkml:trace>
  <inkml:trace contextRef="#ctx0" brushRef="#br0" timeOffset="103972.0354">15422 9940 0,'0'0'0,"-41"-123"0,41 82 15,0 0-15,0-40 16,82 81-1,0-41-15,-1 41 0,1 0 16,0 81-16,-82-40 16,41 41-16,-41 0 0,0 0 15,-82 0 1,41 40-16,-41-40 0,42-41 16,-42 41-16,41-41 15</inkml:trace>
  <inkml:trace contextRef="#ctx0" brushRef="#br0" timeOffset="104265.2649">16526 9694 0,'0'0'16,"-41"0"15,41 123-15,0 0-16,0 0 15,-81 40-15,81 83 16,0-83-16,0 1 15,0-41-15,41-42 16,-41-40-16,122-41 16,1 0-1</inkml:trace>
  <inkml:trace contextRef="#ctx0" brushRef="#br0" timeOffset="104739.7047">17099 10103 0,'0'0'0,"0"-81"16,0-1-1,0 123 17,0 81-17,0 1-15,0 123 16,0-124-16,0-81 15,0 0-15,0 0 16,0-82 31,0-41-47,0-40 16,0-42-16,0 0 15,41 1-15,0 81 16,41 41-16,-41 41 15,40 0 1,1 82 0,-82 41-16,0-1 0,41 1 15,-41 0-15,0-1 16,0-40-16,0 41 16,0 0-1,0-205 32</inkml:trace>
  <inkml:trace contextRef="#ctx0" brushRef="#br0" timeOffset="104925.9887">16772 10594 0,'0'0'0,"41"0"31,41 0-31,81-41 16,1 41-16,-1 0 16,-40 0-1,-41 0-15,0 0 0,-41-122 16,40 81 0</inkml:trace>
  <inkml:trace contextRef="#ctx0" brushRef="#br0" timeOffset="105201.8499">18040 10022 0,'0'-123'16,"0"82"0,0 82 30,0 41-46,0 40 16,41 42 0,-41-41-16,0 40 0,0-40 15,82 0-15,-82 0 16,0-42-16,0-40 16</inkml:trace>
  <inkml:trace contextRef="#ctx0" brushRef="#br0" timeOffset="105532.9571">18490 10103 0,'0'0'0,"0"-40"0,0 121 47,0 42-47,0-41 15,0 41-15,0-1 16,0 1-16,0-41 15,0-41-15,0 41 16,0-42-16,82-121 47</inkml:trace>
  <inkml:trace contextRef="#ctx0" brushRef="#br0" timeOffset="105943.0184">18572 10185 0,'0'-82'16,"82"82"0,-42-40-1,42 40-15,-41 0 0,41 40 16,-82 1 0,0 82-1,-82-41-15,41-41 16,0-41-16,41 82 15,-122-82-15,244-41 47,-40 41-47,0 0 16,-41 0-16,0 41 16,82-41-1,-123 122-15,0-81 16,0 0-16,0 41 15,0-41-15,-82 0 16,41-41 0,-41 122-16,0-122 0,0 41 15,41-41 1,41-41-16,0-40 0,41-1 16,41-41-1</inkml:trace>
  <inkml:trace contextRef="#ctx0" brushRef="#br0" timeOffset="106229.761">19513 9899 0,'0'0'0,"40"0"63,42 82-63,-41 0 0,-41 40 15,82 42-15,-82-41 16,0 122 0,-41-81-16,-41-42 15,82-40-15,-82-82 16</inkml:trace>
  <inkml:trace contextRef="#ctx0" brushRef="#br0" timeOffset="106443.0385">20126 10717 0,'123'0'16,"-41"-41"-1,0 41-15,-1 0 16,1 0-16,0 0 16</inkml:trace>
  <inkml:trace contextRef="#ctx0" brushRef="#br0" timeOffset="106588.7713">20290 11085 0,'0'0'0,"82"0"32,-41 0-32,-1 0 0,42 0 15,-41 0-15,-41-41 16,41 41-16</inkml:trace>
  <inkml:trace contextRef="#ctx0" brushRef="#br0" timeOffset="110685.2067">22049 9858 0,'0'-41'16,"0"82"46,0 41-46,0 0-16,0-1 16,-82 124-1,82-123-15,-41-41 0</inkml:trace>
  <inkml:trace contextRef="#ctx0" brushRef="#br0" timeOffset="110909.9814">22417 10022 0,'0'0'0,"0"41"47,-82 81-47,82 1 0,-82 0 15,82-1-15,-122 1 16,122-41-16,-41 0 16,41-41-1</inkml:trace>
  <inkml:trace contextRef="#ctx0" brushRef="#br0" timeOffset="111290.1819">22540 10676 0,'0'-41'16,"82"41"-1,-1 0 1,-40 0-16,0 0 15,-41 41 1,0 82 0,0-41-16,-123-1 15,42 1-15,40 0 16,41 0-16,-82-41 16,82 0 15,41-41-31,41 0 0,81 0 15,-40 0-15,0-82 16,-42 82-16,-40 0 16,-41-41 15</inkml:trace>
  <inkml:trace contextRef="#ctx0" brushRef="#br0" timeOffset="112124.9798">21272 11862 0,'0'0'0,"122"0"47,42 0-47,81 0 16,83 0-16,40-41 15,-41 41-15,-41 0 16,42 0-1,-247 0-15,1 0 16</inkml:trace>
  <inkml:trace contextRef="#ctx0" brushRef="#br0" timeOffset="112484.1714">21844 12640 0,'0'0'0,"0"81"62,0 42-62,0-41 16,0 0-16,0-41 16,0 40-16,0 1 15,0-41-15,0 0 16,41-41 15</inkml:trace>
  <inkml:trace contextRef="#ctx0" brushRef="#br0" timeOffset="112700.9824">22335 12803 0,'0'0'0,"0"-41"0,-123 41 31,83 82-31,-1 0 16,41 0-16,-82 0 16,82 122-1,-82-81-15,82-1 16,0 1-16,0-41 16,41-82-16,82 41 15,-82-41-15</inkml:trace>
  <inkml:trace contextRef="#ctx0" brushRef="#br0" timeOffset="113009.7843">22622 13335 0,'0'0'0,"0"-41"16,81 41 15,-40 41-15,-41 0-16,0 82 0,0-1 15,-82-40 1,-40 82 0,122-123-16,-82-41 0,82 81 15,0-40 1,82-41 0,0 0-16,-1 0 15,1 0-15,0 0 16,0 0-16,0-122 15,-82-1-15,81 41 16,42-41-16</inkml:trace>
  <inkml:trace contextRef="#ctx0" brushRef="#br0" timeOffset="113248.912">24381 11740 0,'81'0'47,"-40"0"-47,41 0 16,0 0-16,0 41 15,-41-41-15,-1 0 16</inkml:trace>
  <inkml:trace contextRef="#ctx0" brushRef="#br0" timeOffset="113391.4567">24626 12108 0,'82'0'31,"-41"0"-15,40 0-16,1-82 16,-41 41-16,41-41 15</inkml:trace>
  <inkml:trace contextRef="#ctx0" brushRef="#br0" timeOffset="113691.0334">26385 11167 0,'0'0'0,"0"-82"0,-41 82 16,41 123 30,0 0-46,0-1 16,0 124 0,41-83-16,-41-81 0,0 0 15,0-41-15,0 0 16,0 41 0</inkml:trace>
  <inkml:trace contextRef="#ctx0" brushRef="#br0" timeOffset="114870.5014">15790 15912 0,'0'-123'15,"0"82"-15,0-40 0,-41-1 16,41 123 31,0 122-47,0 1 0,0-1 16,0 1-16,0 0 15,0-42 1,0-40-16,0 0 0</inkml:trace>
  <inkml:trace contextRef="#ctx0" brushRef="#br0" timeOffset="115116.6755">15913 15503 0,'0'0'0,"0"-82"0,0 0 15,82-81-15,-1 163 16,1 0-16,0 0 16,0 0-16,-41 81 15,-41 1 1,0 0-16,-82 41 16,0-41-16,-41 81 15,42-81-15,-1-41 16,0 41-1,82-41 1</inkml:trace>
  <inkml:trace contextRef="#ctx0" brushRef="#br0" timeOffset="115440.8475">16976 15257 0,'0'0'0,"0"-40"16,-81 203 15,40 1-31,41-1 15,0 42 1,0 81-16,0-81 0,0 40 16,0-81-16,41-41 15,-41-42-15,81-81 16,-81 82-16,82-82 16,0-123-1</inkml:trace>
  <inkml:trace contextRef="#ctx0" brushRef="#br0" timeOffset="116083.8946">17508 15667 0,'0'0'0,"0"-41"15,0 122 16,0 42-15,0 0-16,0 0 16,0 40-1,0-81-15,-41 0 16,41-164 15,0 0-15,0-81-16,0-1 15,0 0-15,0 83 16,41-1-16,0 0 16,-41 41-1,82 41 1,-82 41 0,0 0-1,0 41 1,0-41-16,0-1 0,0 42 15,-82-41-15,82 0 16,41-41 31,41 0-31,-41 0-16,0 0 15,40 82-15,-81-41 16,41 41-16,-41-42 15,0 1-15,-41 82 16,-40-82 0,40-41-16,0 123 15,-41-123-15,0 41 16,41-41-16,41-41 31,41-41-15,0 82-16</inkml:trace>
  <inkml:trace contextRef="#ctx0" brushRef="#br0" timeOffset="116354.2753">18326 15544 0,'0'0'0,"0"-82"16,0 41-1,0 123 32,0 41-47,0 81 0,0 328 16,0-287 0,-41-40-16,41-1 15,0-81-15,-41-123 16</inkml:trace>
  <inkml:trace contextRef="#ctx0" brushRef="#br0" timeOffset="116880.419">18899 15912 0,'0'0'0,"0"123"63,0-42-63,0 1 15,-41 41 1,41-41-16,0-41 0,-41 0 0,41 40 31,0-162 0,0-1-31,0-41 16,0-41-16,41-40 16,0-1-1,-41 165-15,41 40 16,-41-82-16,82 82 15,0 122 1,-82-40 0,81 0-16,-81 41 15,0 40-15,0 1 16,0-41-16,0-1 16,0-40-16,0 0 0,0 0 15,0-164 16,0 41-31,0 0 16,-81-41-16,40 1 16</inkml:trace>
  <inkml:trace contextRef="#ctx0" brushRef="#br0" timeOffset="117044.6426">18654 16403 0,'40'0'16,"42"-82"-16,41 82 16,82-41-16,-83-41 15,-81 41-15,82-40 16</inkml:trace>
  <inkml:trace contextRef="#ctx0" brushRef="#br0" timeOffset="117360.5042">19676 15707 0,'0'0'0,"0"-40"16,0-1-1,41 82 16,-41 81-15,82 1-16,-82 163 16,82-40-1,-82-83-15,0-40 16,0 0-16,-41 81 31,-41-204-31,82-41 16,0 0-1,41 1-15</inkml:trace>
  <inkml:trace contextRef="#ctx0" brushRef="#br0" timeOffset="117561.4034">20617 16280 0,'0'0'0,"41"0"16,0 0 0,82 0-16,-42 0 15,1 0-15,-41 0 16,0 0 0</inkml:trace>
  <inkml:trace contextRef="#ctx0" brushRef="#br0" timeOffset="117702.8183">20658 16648 0,'0'0'0,"41"0"16,41 0 0,0 0-16,-42 0 15,-40-82-15,41 82 16</inkml:trace>
  <inkml:trace contextRef="#ctx0" brushRef="#br0" timeOffset="118453.1362">22785 15667 0,'0'0'0,"0"-82"0,0 0 16,0 123 30,0 41-46,0 40 16,0-40 0,0 0-16,0 0 0,0 0 15,0-1-15,0 1 16,0-41-16,-82 0 16</inkml:trace>
  <inkml:trace contextRef="#ctx0" brushRef="#br0" timeOffset="118716.2597">23562 15830 0,'0'0'0,"0"-82"15,-41 82 1,1 0-1,-124 123 1,82-41-16,41 41 16,41-1-16,-123 42 15,83 0 1,40-124-16,0 42 16,-123 41-16,82-82 15,0-41 1</inkml:trace>
  <inkml:trace contextRef="#ctx0" brushRef="#br0" timeOffset="119083.2013">23481 16526 0,'0'0'0,"0"-41"0,81 41 16,1 0-1,0 0 1,-82 41 0,0 40-16,-41 1 15,-123 82 1,124-164-16,40 82 15,0-42 1,81-40 15,83 0-31,41 0 16,-83 0-16,1 0 16,-41 0-16</inkml:trace>
  <inkml:trace contextRef="#ctx0" brushRef="#br0" timeOffset="119518.8199">23071 17589 0,'41'0'32,"123"0"-17,41 0-15,81 0 16,41-41-16,-40 41 15,-83 0-15,1-82 16,-83 82-16,-81 0 16,41 0-1,-123 0 32,41 82-31,-41-82-1,0 0 1</inkml:trace>
  <inkml:trace contextRef="#ctx0" brushRef="#br0" timeOffset="121080.9379">23931 18571 0,'0'-82'0,"0"246"46,0-1-30,0 1-16,0-41 16,0-42-16,0 124 15,0-164 1,0 0-16,0-123 31,81 0-15</inkml:trace>
  <inkml:trace contextRef="#ctx0" brushRef="#br0" timeOffset="121422.4036">25158 17957 0,'82'0'63,"40"-82"-63,1 82 15,-41-41-15,0 41 16</inkml:trace>
  <inkml:trace contextRef="#ctx0" brushRef="#br0" timeOffset="121620.1642">25444 18203 0,'41'0'31,"41"-41"-16,0 41-15,-1-82 16,-40 41-16</inkml:trace>
  <inkml:trace contextRef="#ctx0" brushRef="#br0" timeOffset="122053.1203">26999 17016 0,'0'0'16,"0"-81"-16,0 40 0,0 0 15,0-41-15,0 0 16,0 164 31,0 41-32,0-42-15,0 1 16,0 0-16,0-41 16,0 0-16,0 41 15,81 0-15</inkml:trace>
  <inkml:trace contextRef="#ctx0" brushRef="#br0" timeOffset="122264.3098">26671 17630 0,'41'0'47,"82"-41"-47,0 41 16,40-82-16,-40 82 15,-41 0-15,-41 0 0,0 0 16,40 0 0</inkml:trace>
  <inkml:trace contextRef="#ctx0" brushRef="#br0" timeOffset="122983.0518">27080 18203 0,'0'-82'16,"82"82"15,-41 0-15,-41 41-1,0 0 1,0 0-16,-41 81 16,0-122-1,0 0 17,-40-82-1,81 1-16,0 40-15,0 0 16,0-41-16,122 41 16,-81 41-1,0 0 1,41 41 0,-82 41-16,0 41 15,0-1-15,0 1 16,-41 0-16,0 40 15,-41-40-15,82 0 16,-82-41-16,1-1 16,40-40-16,-41-41 15,82-82 32,0 1-47,41-1 16,0 41-16,81 41 15,-40 0-15,0 0 16,-82 41 0,0 0-16,41 0 15,41 81 1,-82-81-16,41 41 16,0-41-1,40-41 1,-40 0-16,41-82 15,-41 82-15,0 0 0</inkml:trace>
  <inkml:trace contextRef="#ctx0" brushRef="#br0" timeOffset="123150.655">27898 19225 0,'0'-41'16,"0"82"15</inkml:trace>
</inkml:ink>
</file>

<file path=ppt/ink/ink2.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8-11T03:44:40.268"/>
    </inkml:context>
    <inkml:brush xml:id="br0">
      <inkml:brushProperty name="width" value="0.05292" units="cm"/>
      <inkml:brushProperty name="height" value="0.05292" units="cm"/>
      <inkml:brushProperty name="color" value="#FF0000"/>
    </inkml:brush>
  </inkml:definitions>
  <inkml:trace contextRef="#ctx0" brushRef="#br0">16240 11412 0,'-41'0'0,"41"-81"31,41 81 0,41 0-15,-41 0 0,0 0-16,81 0 15,1 0-15,41 0 16,-42 0-16,42 0 16,163 0-1,-122 0-15,-42 0 0,-40 0 16,0 0-16,-82 41 15,0-41 1,81 0-16,-162-41 94,-1 41-79,41-41-15,-41 41 0,-82-41 32,0 41-32,82-82 15,0 82 17,123 0 77,0 0-93,-41 0-1,-41 82-15,0-41 16,0 41-1,-123-1 1,1 1-16,-1-41 16,41 41-16,82-41 15</inkml:trace>
  <inkml:trace contextRef="#ctx0" brushRef="#br0" timeOffset="30589.9965">25117 17425 0,'-41'0'0,"0"0"15,-41 0 1,0 0 0,123 0 31,0 0-32,0 0-15,41 0 16,0 0-16,40 0 0,247 0 31,-206 0-31,1 0 0,-1 0 16,-40 0-16,0-81 15,41 81 1,-124 0-16,42 0 16,-82-41-1,0 0 32,-82 41-31,82-41-1,-81 41-15,40 0 0,0 0 16,41-82-16,-82 82 16,0 0-1,123 0 32,41 0-31,0 0-1,0 41 1,-82 41 0,0-41-16,0 0 15,0 40-15,-82-40 0,0 41 16,0-41-16,41 82 15</inkml:trace>
  <inkml:trace contextRef="#ctx0" brushRef="#br0" timeOffset="37107.6553">27776 17057 0,'82'0'0,"-42"0"16,-121 0 62,-1 0-78,-41 0 16,41 82-1,1 41-15,81-82 16,0 0 15,81-41-31,-40 0 16,41 0-16,0 0 15,0 81-15,-41 1 16,-41-41 0,0 41-16,-82-41 15,0 41-15,41-41 16,-41-1-16,0-40 16,82 123-16,-81-123 15,81 82 48,0 0-63,41 41 15,-41 163-15,0 41 16,0 0-16,-82 82 16,-41 205-1,123-410-15,0-81 16,0 0-16,0-82 15,82-41 1,81 0-16,42-41 16,-82-123-16,40 1 15</inkml:trace>
  <inkml:trace contextRef="#ctx0" brushRef="#br0" timeOffset="38285.6481">29085 17098 0,'0'-82'0,"0"41"16,0 1 15,0 121 0,0 42-15,0 41-16,0-42 15,0 1-15,0-41 16,0 0-16,0 0 16,41-82-16</inkml:trace>
  <inkml:trace contextRef="#ctx0" brushRef="#br0" timeOffset="38512.1465">29494 17671 0,'0'-82'0,"0"164"78,0-41-78,0 0 0,0 81 31,0-81-31</inkml:trace>
  <inkml:trace contextRef="#ctx0" brushRef="#br0" timeOffset="38780.9884">30067 17180 0,'0'0'0,"0"-82"15,0 41-15,0-41 16,0 164 31,0 41-47,0 41 15,0-42-15,0 42 16,-41 40 0,41-163-16</inkml:trace>
  <inkml:trace contextRef="#ctx0" brushRef="#br0" timeOffset="39052.0266">30353 17098 0,'0'0'0,"0"-41"16,0 0-1,41 41 1,82 0 0,-83 164-1,-40-82-15,0 41 16,0-1-16,0 1 16,-40 0-16,-1-42 15,-41 42-15,-41-82 16,82 41-16</inkml:trace>
  <inkml:trace contextRef="#ctx0" brushRef="#br0" timeOffset="39525.9641">28717 16812 0,'-41'0'15,"0"0"16,-41 82-31,82 40 16,-82 1-16,82 82 16,0 40-1,0 0-15,123-40 0,41-123 16,-1 0-16,1-82 16,-82 0-16</inkml:trace>
  <inkml:trace contextRef="#ctx0" brushRef="#br0" timeOffset="43319.632">31007 17712 0,'0'-82'94,"0"41"-63,82 41-31,-82 82 78,-41-164 0,41 41-78,0 0 16,82 41 15,-82 41-15,41 0-16,-41 41 16,0 0-16,0-1 15,0 1-15,-82 0 16,0 41-16,1-123 15,81 41-15</inkml:trace>
  <inkml:trace contextRef="#ctx0" brushRef="#br0" timeOffset="43868.1104">32235 16935 0,'0'0'0,"0"-82"15,0 41 1,0 82 15,0 41-31,0 40 16,0 1-16,0 0 15,0-1-15,0-40 16,81 41-16,1-41 16,-41-41-16,41-41 15,0 0-15</inkml:trace>
  <inkml:trace contextRef="#ctx0" brushRef="#br0" timeOffset="44101.022">33012 17016 0,'0'0'15,"0"-81"-15,0 40 16,0 122 15,0 1-15,0 41-16,0 0 15,0-1-15,0 42 16,41-123 0</inkml:trace>
  <inkml:trace contextRef="#ctx0" brushRef="#br0" timeOffset="44301.8735">33421 17425 0,'0'-40'0,"0"80"47,0 1-47,0 0 16,0 41-16,0 0 15,0 0-15</inkml:trace>
  <inkml:trace contextRef="#ctx0" brushRef="#br0" timeOffset="44653.102">33789 17139 0,'0'0'0,"0"-82"16,164 0 0,-123 82-16,40 0 15,-81 41 1,0 41 0,0 0-16,0 0 15,-81 0-15,40 40 16,-41-81-16,41 41 15,123-82 32,0 0-47,40 0 16,42-41-16,-41-41 16,-82 41-16</inkml:trace>
  <inkml:trace contextRef="#ctx0" brushRef="#br0" timeOffset="45002.9684">34689 16894 0,'0'-41'16,"82"41"15,-41 41-15,-41 40-16,82 42 15,-82 0-15,0 0 16,0-1-16,-41 1 16,-41-41-16,-41 0 15,82-82-15</inkml:trace>
  <inkml:trace contextRef="#ctx0" brushRef="#br0" timeOffset="45287.3716">35794 17507 0,'0'41'62,"0"0"-62,-41 41 16,41-41-16,-41 81 16,41-40-1</inkml:trace>
  <inkml:trace contextRef="#ctx0" brushRef="#br0" timeOffset="45660.2169">36571 16812 0,'0'0'0,"0"-123"0,0 82 15,-82 41 16,82 41-31,-41 82 16,41 0-16,0-1 16,0 1-16,0 0 15,41-1-15,-41-40 0,82-41 16,-41-41-16,122 0 16,-122 0-1</inkml:trace>
  <inkml:trace contextRef="#ctx0" brushRef="#br0" timeOffset="45877.3704">37062 16935 0,'0'0'0,"0"-41"31,0 82 0,0 40-31,0 42 16,0-41-16,0 0 0,0 0 16,0-1-16,0 1 15</inkml:trace>
  <inkml:trace contextRef="#ctx0" brushRef="#br0" timeOffset="46140.2518">37757 17344 0,'0'-41'15,"0"123"48,0-1-63,0 42 15,-41-82-15,41 0 16</inkml:trace>
  <inkml:trace contextRef="#ctx0" brushRef="#br0" timeOffset="46559.8182">38125 16975 0,'0'-81'15,"82"81"-15,0-41 16,0 41-1,-1 0 1,-81 41 0,0 40-16,0-40 15,-40 0-15,40 41 0,-123-82 16,123 82-16,-41-82 16,123 0 15,-41 0-16,0 0-15,-41 41 16,81-41-16,-81 41 16,0 41-1,-41-82 1,1 40-16,-42-40 16,0 0-16,-41 82 15,41-82-15,41 0 16,41-82-16</inkml:trace>
  <inkml:trace contextRef="#ctx0" brushRef="#br0" timeOffset="46829.7048">38821 16771 0,'0'0'0,"41"0"47,-41 82-47,122 0 16,-122-1-16,0 42 15,0 123 1,0-124-16,-122 1 15,40-123-15,41 41 16</inkml:trace>
  <inkml:trace contextRef="#ctx0" brushRef="#br0" timeOffset="47099.5243">39843 17425 0,'82'0'46,"0"0"-46,0 0 16,0 0-16,40 0 16,-81 0-16</inkml:trace>
  <inkml:trace contextRef="#ctx0" brushRef="#br0" timeOffset="47286.7866">40621 17344 0,'81'0'47,"1"0"-31,-41 0-16,0 0 15</inkml:trace>
  <inkml:trace contextRef="#ctx0" brushRef="#br0" timeOffset="47452.9846">41643 17385 0,'41'0'47,"41"0"-32,41 0 1</inkml:trace>
  <inkml:trace contextRef="#ctx0" brushRef="#br0" timeOffset="48427.4989">43239 16403 0,'0'0'0,"0"-82"16,0 0-1,81 41 1,42 41-16,-82 0 15,41 0-15,-41 0 16,-41 82 0,0 0-16,0 0 15,-82 40-15,41-40 16,41 41-16,-82 41 16,82-83-1,0 1-15,123 0 16,-41-41-16,40 41 15,-40-82-15,0 41 16,-123-41 31,-41 0-31,1 41-1,81 40 1,0 42-16,0 82 15,0 122-15,40 0 16,-40-41-16,123 1 16,-123-1-16,0-81 15,0-83-15,0 1 16,0-41-16,-41 0 16,-41-82-1,1 41-15,-42-41 0,0 0 0,-40 0 16</inkml:trace>
  <inkml:trace contextRef="#ctx0" brushRef="#br0" timeOffset="49335.5844">41316 18734 0,'0'-41'0,"0"1"16,-41 40-1,-41 40 1,82 42 0,-41 82-16,41 40 15,0-40-15,0 0 16,0-42-16,0 1 15,41-41-15,0 0 16</inkml:trace>
  <inkml:trace contextRef="#ctx0" brushRef="#br0" timeOffset="49736.9526">41889 19062 0,'0'0'0,"0"-41"15,-41 41 17,-82 82-17,123-1-15,-41 42 0,41-41 16,0 81-1,0-122 1,0 0-16,41-41 0,-41 82 16,82-82-16,0 0 15,-41-82 1,-41 41 0,0-40-16,0 40 15,-41 41 1,-41 0-1,0 81 1,82-40-16,0 0 16,41-41-16</inkml:trace>
  <inkml:trace contextRef="#ctx0" brushRef="#br0" timeOffset="49949.2413">42175 19471 0,'0'0'0,"0"-41"16,0 82 31,0 40-32,0-40-15,0 0 16,0 0-16,41-41 15</inkml:trace>
  <inkml:trace contextRef="#ctx0" brushRef="#br0" timeOffset="50339.8898">42789 18980 0,'0'0'0,"0"-82"0,0 0 16,0 41 0,-41 41-1,0 0 1,41 82 0,-82 41-16,82-41 15,0-1-15,0 1 0,0-41 16,0 41-16,41-41 15,41-41 1,0 0 0,-1-41-1,-81-41 1,0 0 0,-41 82-1,-40 0-15,40 82 16,-41-41-16,82 0 15,0 41-15</inkml:trace>
  <inkml:trace contextRef="#ctx0" brushRef="#br0" timeOffset="50587.1573">43075 18775 0,'0'0'0,"0"-41"0,0 123 47,82 41-47,-82 0 15,0 40-15,0 1 16,-82 40-16,-41-81 15,1 0-15,-1-41 16</inkml:trace>
  <inkml:trace contextRef="#ctx0" brushRef="#br0" timeOffset="53769.7053">15340 19471 0,'0'-41'16,"82"41"-16,-82-41 0,0-41 16,0 41 15,-41 41-31,41-41 15,-41 41 1,41-82-16,-41 82 16,0 0-1,-41 0 1,42 0 0,40 82-1,0-41-15,-41 41 16,41 0-16,0 40 15,0 1-15,0 82 16,0-123-16,0-42 16,0 1-1,41-41 1,40 0 0,42 0-1,-82 0 1,-41-81-16,41-42 31,-41 41-31,0 0 0,82 0 16,-82 41-16,0 1 15,41-1-15,-41-41 16,0 41 15,0 123 32,0 0-63,0-42 15,0 1-15,0 41 16,0 0-16,0-41 16,0 41-1,0-41 1,41-41-1,40 0 1,42 0 0,-123-82-16,41 82 0,-41-82 15,41 0 1</inkml:trace>
  <inkml:trace contextRef="#ctx0" brushRef="#br0" timeOffset="54670.9071">16404 19757 0,'0'123'62,"0"-82"-62,0 0 16,0 40-16,0-40 15,0-123 63,0 1-62,0 122 31,0-1-31,0 1-1,-82-41 32,82-41-31,0 1-16,0-1 15,0-82 1,41 123 15,-41 82-15,0-41-16,41-41 15,-41 81-15,0-40 16,0-82 62,0 1-78,0-1 0,0-41 16,41 82-1,40 0 1,-81 41-16,41 81 16,-41-81-16,0 123 15,-41 0 1,-40-42-16,-1-40 16,0 0-16,41-82 15,0 0-15</inkml:trace>
  <inkml:trace contextRef="#ctx0" brushRef="#br0" timeOffset="55315.6533">16976 19307 0,'0'0'0,"0"-41"0,0 0 0,0 0 15,0 123 32,0-41-47,0 41 16,0 41-1,0-42-15,0 42 16,0-41-16,0 0 16,0 0-1,0-123 32,0 0-31,0-41-16,0 0 15,41 0 1,0 82-16,-41-41 16,82 41-16,41 0 15,-41 41 1,-82 82-1,40-41 1,-40 0 0,0-1-16,-40-81 0,-42 82 15,0-82 1,0 82-16,-41-82 16,82 0-1,41-41-15,0 0 16,0 0-16,82-40 15</inkml:trace>
  <inkml:trace contextRef="#ctx0" brushRef="#br0" timeOffset="55561.9545">17876 19348 0,'0'0'0,"123"0"32,-82 0-17,0 82-15,-41 0 16,0 122 0,0 1-16,0-42 15,-82 1-15,-41-41 16,41-42-16,-40-40 15</inkml:trace>
  <inkml:trace contextRef="#ctx0" brushRef="#br0" timeOffset="55981.5975">14808 19143 0,'-41'0'16,"-40"82"-16,40 0 16,41 41-16,-82 40 15,82 1-15,0 81 16,0 1-16,123-1 15,40-81-15,83-41 16,285-123 0,-244 0-16,-124 0 0</inkml:trace>
  <inkml:trace contextRef="#ctx0" brushRef="#br0" timeOffset="62065.8639">15176 21230 0,'0'-41'0,"-81"41"31,40 0-16,-41 81 1,82 1-16,-82 0 16,82 41-16,-82 40 15,82 42-15,0 40 32,41-204-32,0-41 0,82 82 15,-82-82-15,0 0 16,81-41-1,-122 0-15,82-41 16,-82 42-16,0-1 16,0-41-16,-41 82 15,-41-41-15,42 41 16,-42 0-16,82 82 0,-82-41 16,82 122-1,0-81-15,0-41 16</inkml:trace>
  <inkml:trace contextRef="#ctx0" brushRef="#br0" timeOffset="62379.4355">16322 21557 0,'0'-82'15,"-82"82"32,41 123-31,-41-41-16,-40 81 15,40-40 1,41-82-16,41 0 16,0 40-16,-82-81 15</inkml:trace>
  <inkml:trace contextRef="#ctx0" brushRef="#br0" timeOffset="62582.1018">15790 21598 0,'0'0'0,"0"-82"0,0 123 47,82 41-47,-41-1 15,-41 1-15,163 123 16,-122-123-16,41-1 15,0-40 1</inkml:trace>
  <inkml:trace contextRef="#ctx0" brushRef="#br0" timeOffset="62980.5061">16976 21680 0,'0'0'0,"0"-82"0,0 0 16,-81 82 31,-1 82-47,41 0 15,-41 163 1,82-122-16,0-42 15,0 1-15,41-41 16,41-41-16,-41 41 16,40-41-1,1 0 1,0-123 0,-82 82-16,0-40 15,-82 40 1,0 41-16,1 0 15,40 82 1,-41 40-16,82-81 0,0 0 16</inkml:trace>
  <inkml:trace contextRef="#ctx0" brushRef="#br0" timeOffset="63371.1862">15095 23398 0,'0'0'0,"81"0"47,1-82-47,41 82 0,0 0 16,-41 0-16,-42 0 15</inkml:trace>
  <inkml:trace contextRef="#ctx0" brushRef="#br0" timeOffset="63554.8659">15176 23643 0,'0'0'0,"41"0"47,41 0-47,41 0 0,41 0 16,-1 0-16,1-82 15,-42 82-15</inkml:trace>
  <inkml:trace contextRef="#ctx0" brushRef="#br0" timeOffset="64037.9136">16445 23193 0,'0'0'0,"0"-123"15,40 82 1,83 41 0,-82 0-16,41 0 15,-82 82 1,0-41 0,0 0-16,-82 41 15,41-41-15,-41 41 16,41-82-16,41 40 15,-81-40-15,81-40 47,81 40-47,-40 0 16,0 0-16,0 0 31,41 40-31,-82 1 0,0 0 16,0 41-16,-82 82 15,41-123 1,-122 40 0,122-81-16,-41 0 15,41 0-15,-41 0 16,82-41 0,0 1-1</inkml:trace>
  <inkml:trace contextRef="#ctx0" brushRef="#br0" timeOffset="64441.9719">17345 23234 0,'0'0'0,"0"-82"15,-82 82 17,41 41-32,0 0 15,41 41 1,-123 81-16,123-81 0,0-41 16,0 82-1,41-41-15,0-82 16,0 40-16,41-40 15,0-40 1,-82-1-16,40 41 16,-40-123-16,0 41 15,-40 82 1,-1 0-16,-41 0 16,-82 41-1,164 82-15,-82-41 0,82-42 16,0 1-1</inkml:trace>
  <inkml:trace contextRef="#ctx0" brushRef="#br0" timeOffset="64742.1381">15545 24870 0,'0'0'0,"-41"0"0,82-41 32,122 41-32,42-82 15,40 82-15,-40-81 16,-1 81-1,-40-82-15,-41 82 0,-1 0 16,-40 0-16,0 0 16</inkml:trace>
  <inkml:trace contextRef="#ctx0" brushRef="#br0" timeOffset="64921.7145">16240 25156 0,'0'0'16,"82"0"15,81-40-31,165 40 16,81-123-16,-82 41 15,-122-41-15,-124 41 16</inkml:trace>
</inkml:ink>
</file>

<file path=ppt/ink/ink20.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8-11T05:09:41.446"/>
    </inkml:context>
    <inkml:brush xml:id="br0">
      <inkml:brushProperty name="width" value="0.05292" units="cm"/>
      <inkml:brushProperty name="height" value="0.05292" units="cm"/>
      <inkml:brushProperty name="color" value="#FF0000"/>
    </inkml:brush>
  </inkml:definitions>
  <inkml:trace contextRef="#ctx0" brushRef="#br0">43484 8345 0,'-41'0'16,"82"0"30,82 0-46,81 0 16,42 0-16,122 0 16,-41 0-16,0 0 15,42-41-15,-1 41 16,-41 0-16,41 0 16,-122 0-16,-1 0 15,-122 0-15,-41 0 16,-42 0-16,-80 0 125,-42 0-125,-41 0 15,0 0-15,1 0 16,-42 0-16,-409-82 16</inkml:trace>
  <inkml:trace contextRef="#ctx0" brushRef="#br0" timeOffset="1899.5201">16281 9940 0,'-82'0'0,"164"41"63,-41-41-48,0 0-15,41 0 16,40 0-16,42 0 16,81 0-16,1-82 0,-1 82 15,532-82 1,-367 82-16,-42 0 15,-41 0-15,-41-82 16,-81 82-16,40 0 16,-122 0-16,0 0 15,-82 0 1,-123 0 62,41 0-78,0 0 0,-41 0 16,0 0-16,1 0 15</inkml:trace>
  <inkml:trace contextRef="#ctx0" brushRef="#br0" timeOffset="2119.793">17140 10472 0,'0'0'0,"82"0"32,81 0-32,42-123 15,81 123-15,532-123 16,-327 0-1,0 42-15,-82-42 16,-163-82-16</inkml:trace>
  <inkml:trace contextRef="#ctx0" brushRef="#br0" timeOffset="4372.5572">27653 12312 0,'0'-41'0,"-41"41"16,41 41 15,0 82-15,0 82-16,0-42 15,0 1-15,0 81 16,0-163 0,0 0-16,0-41 15,0 0 1,41-41-1,-41-41 1,0-41-16,0 41 0,0 0 16</inkml:trace>
  <inkml:trace contextRef="#ctx0" brushRef="#br0" timeOffset="4761.0026">27530 12476 0,'0'0'0,"0"-41"16,82-123 0,-41 164-1,0-81-15,82 81 16,-82 0-16,-1 0 16,42 122-16,-82-40 0,41 0 15,-41 0 1,0 0-16,0-1 0,-163 124 31,81-123-31,-41 0 0,41-82 16,82 40-16,-41-40 15,41-81 1,82 40 0,0-41-16,0 82 15,81-82-15,-81 82 16,0 0-16,-41 0 15,0 0-15,82 0 0,40 0 16,1 0 0,-1 0-16,-81 0 0</inkml:trace>
  <inkml:trace contextRef="#ctx0" brushRef="#br0" timeOffset="5122.2499">29044 12271 0,'-41'-81'0,"0"81"31,-41 81-15,82 42 0,-82 41-16,82-1 15,0 42-15,0 204 16,0-286 0,0-1-16,41-40 15,-41-41-15,82 41 16,-41-82-16,0 0 15,82 0 1,-41-41-16,-82-41 16</inkml:trace>
  <inkml:trace contextRef="#ctx0" brushRef="#br0" timeOffset="5692.6402">29862 12640 0,'0'-41'0,"-41"-41"15,41 164 32,0 40-31,0-40-16,0 123 31,0-83-31,0-40 0,0-41 16,0 0-16,0 41 15,0-123 17,0-82-17,0 41-15</inkml:trace>
  <inkml:trace contextRef="#ctx0" brushRef="#br0" timeOffset="6099.6662">29821 12803 0,'0'-123'16,"0"42"-16,0-1 16,0 41-16,0 0 15,82 41 1,41 0 0,-123 82-16,41 0 15,-41-1-15,0 83 16,-82-41-1,-41-41 1,82-82-16,41 81 0,-41-81 16,82-40 31,82 40-47,-82 0 15,122 81 1,-163-40-1,0 41-15,0-41 16,0 0-16,-41 41 16,-81-82-16,-1 41 31,82-41-31,41-82 16,0 0-1,0 0-15,82-81 16,0 163-16,0-82 15</inkml:trace>
  <inkml:trace contextRef="#ctx0" brushRef="#br0" timeOffset="6416.8428">30517 12435 0,'0'0'0,"0"-41"0,0 0 32,0 164-1,0 0-15,0-1-16,0 83 15,0 40 16,0-122-31,0-41 0,0 0 16,81-82 15,-81-82-15</inkml:trace>
  <inkml:trace contextRef="#ctx0" brushRef="#br0" timeOffset="6820.1816">30721 13008 0,'0'-41'32,"0"123"-17,0-41-15,0-1 16,0 42-16,0 0 16,0-41-16,41 41 15,41-82 1,-41 0-1,0 0 1,-41-82 0,0 41-16,0-41 15,0 41-15,0 0 16,0 123 15,0-41-15,0 0-16,0 0 15,0 41-15,0-41 16,0 0 0,81-41-16,1 0 15,0 0 1,-82-41-16,82 41 16,-82-123-16,0 82 15,0-41 1,41 41-16</inkml:trace>
  <inkml:trace contextRef="#ctx0" brushRef="#br0" timeOffset="7149.7645">31294 13130 0,'41'0'63,"40"0"-32,-81-40 0,0-42-31,0 41 0,-40 41 32,-1 0-32,0 41 15,41 41-15,-82 40 16,82-40-16,0 0 16,0-41-16,82 41 15,0-82 1,-1 0-1,42 0-15,0-41 0,-82 0 16,0-41-16,40 41 16,-81-41-16,41-40 15,-41 40-15</inkml:trace>
  <inkml:trace contextRef="#ctx0" brushRef="#br0" timeOffset="7410.6373">31989 12435 0,'0'0'0,"41"0"31,0 123-15,41-1-16,0 165 15,-82-164 1,0 40-16,0 1 15,0-42-15,0 1 16,-123-41-16,82 0 0,0-82 31,41-41-15,0 0-16</inkml:trace>
  <inkml:trace contextRef="#ctx0" brushRef="#br0" timeOffset="7919.432">34157 12476 0,'0'0'0,"-41"0"31,-40 123-15,-1-1-16,41 1 15,-41-41-15,41 41 16,-41 40-16,82-81 16,-41 0-1,-40-82-15,40 0 16,0 0 0</inkml:trace>
  <inkml:trace contextRef="#ctx0" brushRef="#br0" timeOffset="8168.9955">33666 12721 0,'0'0'0,"0"-41"0,0 1 16,0 80 15,0 1-31,123 82 15,-82-41 1,41 0-16,-41 0 0,122 81 31,-122-122-31,82 41 16,-82-82-16,0 0 16</inkml:trace>
  <inkml:trace contextRef="#ctx0" brushRef="#br0" timeOffset="8469.9666">35180 12680 0,'0'0'0,"0"-40"0,0-1 31,0 122-15,0 42 0,0 0-16,0-41 15,0 40-15,0-81 16,0 0-16,0 0 16,0 41-1,0-123 1,0-82-1</inkml:trace>
  <inkml:trace contextRef="#ctx0" brushRef="#br0" timeOffset="8685.2166">35180 12108 0,'0'0'0,"41"0"15,82 0 16,-83 82-31,-40-41 16,0-1-16,0 42 16,0 41-1,-81-41-15,40 0 16,0-42-16,-41-40 16,41 0-16,0 0 15</inkml:trace>
  <inkml:trace contextRef="#ctx0" brushRef="#br0" timeOffset="9383.4777">34771 12190 0,'0'81'47,"0"1"-32,0 41-15,0 0 16,0-1-16,0 1 15,0-41-15,0 41 16,0-82-16,0 40 16,0-40-1</inkml:trace>
  <inkml:trace contextRef="#ctx0" brushRef="#br0" timeOffset="9952.9514">34812 12312 0,'0'-81'0,"0"162"79,0 1-79,0 41 0,41 40 15,-41 1-15,41 122 31,-41-163-31,0-41 0,0 0 16,0-41-16,0 0 16,81-41 15,-81-82 0,0 41-31,0-41 16,0 0-16</inkml:trace>
  <inkml:trace contextRef="#ctx0" brushRef="#br0" timeOffset="10321.1694">35016 12517 0,'0'0'0,"0"-123"0,0 41 31,0 1-31,0 40 16,41 41-1,41 0-15,0 0 16,0 0-16,-41 0 16,40 0-16,1 81 0,-82-40 15,0 41 1,0 41-1,-82-82-15,-40-41 16,40 82-16,41-82 16,-41 122-16,41-81 15,0-41 17,82 0-17,0 0 1</inkml:trace>
  <inkml:trace contextRef="#ctx0" brushRef="#br0" timeOffset="10700.2437">35998 12353 0,'0'0'0,"0"-82"15,0 1 1,-41 81 0,0 0-1,-41 81-15,82 1 16,-81 41-16,81 163 31,0-40-31,0-83 0,0-40 16,0-41-16,81 0 15,1-1 1,0-81-16,0 0 16,-41-40-1,41-1-15</inkml:trace>
  <inkml:trace contextRef="#ctx0" brushRef="#br0" timeOffset="11383.4647">36407 12599 0,'0'0'0,"0"-41"15,0 123 32,0-1-47,0 42 16,0 0-16,-41 0 15,41 40 1,0-122-16,0 0 16,0-82 15,0-41-16,0-40-15,0-42 16,0-41-16,0 83 16,0 40-16,0 41 15,0 0 1,82 41-16,0 0 16,-41 0-1,-41 82 1,0 0-1,0-1 1,0-40-16,-123 41 16,82-82-1,41 82-15,41-123 47,82 41-47,-41 0 16,-1 0-16,-40 82 15,41 82 1,-82-124-16,0 83 16,0-82-1,-164 82 1,42-123 0,40 0-1,82-41 1,0 0-16,0 0 15,82 41-15,0-82 0,-42 82 16,1-41-16,41 41 16</inkml:trace>
  <inkml:trace contextRef="#ctx0" brushRef="#br0" timeOffset="11640.4997">37348 12640 0,'0'0'0,"0"-82"0,0 41 16,-82 82 31,82 41-47,0 122 16,0-81-1,0 0-15,0 122 16,0-163-1,0-41-15,82-41 32,-41 0-17,0-41-15</inkml:trace>
  <inkml:trace contextRef="#ctx0" brushRef="#br0" timeOffset="12500.5548">37593 13008 0,'0'0'0,"0"-82"16,0 41-1,0 0 17,-122 41-1,40 82-31,41 163 31,41-163-31,0 0 0,0-41 31,0 0-31,82-41 16,0 0-16,40-41 31,-122 0-31,41-123 16,-41 83-16,0-1 15,0 41-15,0 164 47,0 122-15,0-204-32,0 82 31,123-123 0,0-82-31,-82-205 31,40 165-31,-40 81 32,0 41-17,41 41 1,-82 41-1,41-82 17,-41-41-1,0-41-15,-82 82-16,82-41 31,-41 41-31,0 0 15,41 41-15,-122 245 32,122-245-32,0 0 15,0 82 1,81-123-16,42 41 16,-41-41-16,82 0 15,-83-82-15,1 41 16,-41-41-1,-41 41-15,82-41 0,-82 1 16,0-42-16,0 41 16</inkml:trace>
  <inkml:trace contextRef="#ctx0" brushRef="#br0" timeOffset="12750.4225">38698 12599 0,'0'0'0,"0"-41"16,0 82 31,0 81-47,0 1 15,0 0-15,-41 0 16,41 40-16,0-40 16,-41 81-1,41-163-15,0 0 16,0-82 15,0-41-31,0 1 16</inkml:trace>
  <inkml:trace contextRef="#ctx0" brushRef="#br0" timeOffset="13056.7697">38902 12967 0,'0'-41'0,"-81"41"47,40 0-32,0 82-15,-41-82 16,82 41-16,-41-41 16,41 81-1,0-40 1,82 82-1,-41-123-15,41 82 0,-41-82 16,-1 41 0,42-41-16,-41 0 15,0 0 1,-41-41 0,82-82-16,-82 41 15</inkml:trace>
  <inkml:trace contextRef="#ctx0" brushRef="#br0" timeOffset="13290.2738">39352 12721 0,'0'-122'0,"41"285"47,-41-40-31,0 122-1,0-81-15,0 41 16,0-83-16,0 1 16,-122 0-16,81-82 15,-41-41 1,82 41-16,-82-41 16</inkml:trace>
  <inkml:trace contextRef="#ctx0" brushRef="#br0" timeOffset="15149.7653">30230 11003 0,'0'-41'32,"0"123"46,0 0-78,0 41 15,0 0-15,0-42 16,0 1 0,0 0-1,0-123 48,0 0-48,0-82-15,0-40 16,0 122 0,0 0-16,0-41 15,0 0 1,0 41 0,0 1-1,-82 40 704,41 0-703,41-82 15,82 0-31,123 0 15,-42 82-15,-40-41 16,0 41-16,0-82 16,81 42-1,-122 40-15</inkml:trace>
  <inkml:trace contextRef="#ctx0" brushRef="#br0" timeOffset="19604.5114">30353 10799 0,'-41'0'0,"123"-82"78,0 82-78,-1 0 16,1 0-16,0 0 16,123-41-1,-42 41-15,83 0 16,-42 0-16,42 0 15,-83-82-15,1 82 16,40 0-16,124-81 16,-206 81-1,1 0-15,0 0 16,0 0-16,-1 0 16,-40-41-1,41 41-15,0 0 0,-1 0 0,42-82 16,-41 82-1,81 0 1,-122 0-16,0 0 0,0 0 16,-1 0-16,1 0 15,0 0-15,41 0 16,81 0 0,-122 0-16,41 0 15,-41 0-15,-41 0 16,40 0-16,-40-41 15,0 41-15,123 0 16,-82-82 0,-1 82-16,-40 0 15,41-41-15,-41 41 16,0 0-16,41 0 31,-82 41 47,41-41-78,-41 82 16,0 0 0,0 0-16,0-42 15,0 1-15,0 41 16,0-41-16,0 82 15,0-41-15,0 40 16,0-81-16,0 0 16,0 0-16,0 41 15,0-41-15,0 0 16,0 40 0,0-40-1,0 0 1,0 0 31,0-82 46,-82-41-61,41 42-17,-41-42 1,82 0 15,-41 82 0,41-41 16,0 164 16,82-82-48,-41 40 17,41-81-17,41 0 1,-42 0-16,1 0 0,-41-81 31,-41 40-31,0 0 0,0-82 31,0 205-31,82-246 0</inkml:trace>
  <inkml:trace contextRef="#ctx0" brushRef="#br0" timeOffset="19702.9804">36530 11044 0,'0'41'16</inkml:trace>
  <inkml:trace contextRef="#ctx0" brushRef="#br0" timeOffset="24819.0212">22949 3191 0,'0'-82'0,"-82"82"63,82 82-63,0-1 15,-82 42 1,82-41-16,0 0 0,0-41 15,0 0-15,0 81 16,41-122 0,41 41-1,0-41 1,-1-41 0,1-81-16,-82 40 15,-41 0 1,-40 82-1,-1 0 1,41 82 0,41-41-1,0 0-15,0 40 16,82-81 0,-1 0-1,1 0-15</inkml:trace>
  <inkml:trace contextRef="#ctx0" brushRef="#br0" timeOffset="25209.0704">23562 3150 0,'0'-41'0,"-41"41"15,1 82 16,40-1-15,0 1-16,0 0 16,0-41-16,0 41 15,0-41-15,0 0 16,81-41-16,1 0 16,-41 0-16,0 0 15,41-41-15,-41-82 31,-41 82-31,0-82 0,0 82 16,-41 0-16,0-40 16,-82 40-1,82 41-15,-81 0 16,81 0 15,41-41-15,0-41-16</inkml:trace>
  <inkml:trace contextRef="#ctx0" brushRef="#br0" timeOffset="25876.1934">22335 2577 0,'82'0'78,"41"0"-78,-1 0 16,42 0-16,41-41 16,122 41-1,-41 0-15,-81 0 16,-42 0-16,1-41 16,-82 41-16,0 0 15,-41 0 1,-123 0 124,0 0-140,82-41 16,-123 41-16,41 0 0,41 0 16,-40 0-16</inkml:trace>
  <inkml:trace contextRef="#ctx0" brushRef="#br0" timeOffset="27094.9053">22949 1350 0,'0'-41'16,"0"82"30,0 41-46,0-41 16,0-1-16,0 1 16,0 41-16,0 0 15,0 0 1,0-41-16,0 0 16,82-123 30</inkml:trace>
  <inkml:trace contextRef="#ctx0" brushRef="#br0" timeOffset="27297.367">23194 1350 0,'82'0'0,"-41"-41"15,41 41 1,0 0 0,-123 0 31</inkml:trace>
  <inkml:trace contextRef="#ctx0" brushRef="#br0" timeOffset="27585.5195">23235 1350 0,'0'0'0,"0"41"31,41 41 0,41-42-15,-82 42-16,82-82 0,-82 82 15,41-82-15,-41 82 16,0 0 0,0-41-1,-82 40 1,0-81 0,0-81-1,0-1-15,82 41 16,-41 41-16</inkml:trace>
  <inkml:trace contextRef="#ctx0" brushRef="#br0" timeOffset="28703.9476">29371 14848 0,'0'0'0,"-82"-81"16,82 122 30,0-1-30,0 83-16,41 0 16,-41 0-16,0-1 0,0-40 15,0 0-15,0 0 16,0-41-16,41-41 16,-41 41-1,0-82 1</inkml:trace>
  <inkml:trace contextRef="#ctx0" brushRef="#br0" timeOffset="28952.1482">29903 14808 0,'0'0'0,"0"-41"32,82 41-32,0 0 15,-1-82-15,1 82 16,-41 0-16,0 0 16,41 0-1,-123 0 1,0 0-16</inkml:trace>
  <inkml:trace contextRef="#ctx0" brushRef="#br0" timeOffset="29290.6228">29903 14848 0,'-41'0'0,"41"82"31,-82-82-15,82 82-1,0-41-15,41-41 16,-41 41 0,82-41-16,-41 0 15,41 0-15,-41 0 0,40 0 16,-40 0-16,-41 82 16,41 40-1,-41-81 1,-41 0-1,0-41-15,-40 82 16,40-82-16,0 0 16,-41 41-16,41-41 15</inkml:trace>
  <inkml:trace contextRef="#ctx0" brushRef="#br0" timeOffset="29650.1203">29167 16076 0,'0'0'0,"-41"0"16,123 0 31,40 0-31,1 0-16,0-41 15,-1 41-15,83-82 16,-41 82-16,-42 0 0,-40 0 15,-41 0 1,41 0-16,0 0 16</inkml:trace>
  <inkml:trace contextRef="#ctx0" brushRef="#br0" timeOffset="30144.2371">29576 16526 0,'0'0'0,"0"-82"15,-82 82-15,82-41 16,-82 41 0,0 0-16,82 41 15,-82 81-15,82-40 16,0 0-16,0 82 16,0-42-1,0 1-15,0-41 0,0 0 16,82-41-1,41-41 1,-41 0-16,0-82 16,-82-41-1,0 82 1,-41-41 0,0 82-1,0 0-15,-41 0 16,0 82-1,82-41-15,0 0 16,0 0-16,41-41 16,41 0-1,41 0-15</inkml:trace>
  <inkml:trace contextRef="#ctx0" brushRef="#br0" timeOffset="30572.0182">29985 16566 0,'-41'41'47,"41"41"-47,0 0 16,0 41-1,0-42-15,0-40 0,0 0 16,0 41-16,82-82 16,-1 41-16,1-41 15,0 0 1,41-82 0,-123 41-16,41 0 15,-41-40-15,0-1 16,0 0-1,0 41-15,-82 41 0,0-41 16,0 41 0,0 0-16,1 0 0,-1 0 31,82 41-31,41-41 16,0 0-16,122 0 31,-40-41-31</inkml:trace>
  <inkml:trace contextRef="#ctx0" brushRef="#br0" timeOffset="30941.4458">31907 15380 0,'0'0'0,"0"-41"16,-41 123 30,41 0-46,-122 82 16,40 81 0,82-163-16,-82 0 0,82-1 15,0-40-15,0 0 16,-41-41 0</inkml:trace>
  <inkml:trace contextRef="#ctx0" brushRef="#br0" timeOffset="31173.5443">31457 15626 0,'0'0'0,"82"122"46,0-40-30,-41 0-16,-41-41 16,123 41-16,-82-41 15,-41 40-15,81-40 16,-40-41 0</inkml:trace>
  <inkml:trace contextRef="#ctx0" brushRef="#br0" timeOffset="34536.6093">48434 6667 0,'0'0'0,"-41"0"31,0 0 16,123 41 31,-41-41-62,40 0-16,206 0 15,-124 0 1,42 0-16,40 0 16,-40 0-16,40 0 15,246 0 1,-327 0-16,0 0 15,-1 0-15,1 0 16,-41 0-16,-1 0 16,-81 0-16,0 0 15,0 0 32,-41 41-16,82-41-15,-123 0 15,41-41-15,-82 41-16</inkml:trace>
  <inkml:trace contextRef="#ctx0" brushRef="#br0" timeOffset="35977.9995">6586 8181 0,'0'41'62,"82"-41"-46,41 0 0,-83 0-16,165 0 15,-41 0-15,40 0 16,42 0-16,40 0 15,41 0-15,41 0 16,1-41-16,367 41 16,-450 0-1,-81 0-15,-42 0 16,-40 0-16,-41 0 16,0 41-1,-41-41-15,0 0 125,-41 41-125,-41-41 16,0 0-16,41-41 15,-82 41-15</inkml:trace>
  <inkml:trace contextRef="#ctx0" brushRef="#br0" timeOffset="43584.9382">32766 15912 0,'-122'0'16,"40"0"0,41 0-1,164 0 79,40 0-94,42-41 16,-82 41-16,81 0 15,-122 0 1,0 0-16,40 0 0,1-41 16,0 41-16,0 0 15,-1 0-15,1 0 16,0 0-16,-41 0 15,-1 0-15,-40 0 32,-41-82 15,-81 82-16,40 0-16</inkml:trace>
  <inkml:trace contextRef="#ctx0" brushRef="#br0" timeOffset="43937.3736">32807 16321 0,'0'0'16,"41"0"15,41 0-31,0 0 16,0 0-16,40 0 15,-40 0-15,-41 0 16,0-82 0,82 82-16,-164 41 31,0-41-15,0 0-16,-41 41 15</inkml:trace>
  <inkml:trace contextRef="#ctx0" brushRef="#br0" timeOffset="44386.0416">32848 16403 0,'-41'0'47,"41"41"-47,0 0 16,-41 40-1,41-40 1,0 0 0,82-41 62,-41 0-78,41 0 15,0 0-15,40 0 16,-40 82 0,-41 0-1,-41 0 1,0-1 0,-82-40-1,1-41-15,40 82 16,0-82-16,-41 0 15,82 41-15,-82-41 16,82-41 0,41 41-1</inkml:trace>
  <inkml:trace contextRef="#ctx0" brushRef="#br0" timeOffset="44978.8157">34157 16444 0,'0'-82'32,"-82"41"-17,42 41 1,-42 0 0,41 41-1,41 0 1,-123 41-16,123-41 0,0-1 15,0 83 1,41-123 0,82 0-1,-41-41 1,-42-41 0,-40 1-1,82-1 1,-82 123 31,0 41-47,0-1 15,0 1 1,-41 0-16,41 82 16,0-42-16,0 1 15,0-82-15,-41 0 16</inkml:trace>
  <inkml:trace contextRef="#ctx0" brushRef="#br0" timeOffset="47720.665">16158 5154 0,'0'-82'15,"-41"0"-15,-41 1 16,-40-1-1,40 82-15,-41-123 16,41 123-16,-81-41 16,81 41-1,0 0-15,41 0 16,-41 0-16,1 0 16,-1 41-16,0 41 15,-82 41 1,123-42-16,-40 42 15,40 0-15,41 0 16,-123 81-16,123-40 16,0-1-16,0 1 0,0 0 15,0-42-15,82 1 16,-41 41-16,41-83 16,-42-40-16,42 41 15,0-82-15,82 41 16,-42-41-16,1 0 15,0 0-15,0 0 16,-42 0-16,-40 0 16,41-82-16,-41 82 15,41-163-15,-41 122 16,-41 0-16,82-41 0,-1 0 31,-81 0-31,41 41 16,-41 1-16,0-42 0,41 41 15,-41-82 1,0 82-16,0-41 16,-82 82-1,82-122-15,-81 40 16,81 41-16,-205-204 16,205 122-1,-123 0-15,123 0 16,0 1-16</inkml:trace>
  <inkml:trace contextRef="#ctx0" brushRef="#br0" timeOffset="48272.4235">14563 2945 0,'0'0'0,"0"-41"0,-41-41 15,41 123 32,41 41-47,-41 41 16,0 0-16,0 81 15,0-122 1,-41 0-16,41 0 16,41-82-1</inkml:trace>
  <inkml:trace contextRef="#ctx0" brushRef="#br0" timeOffset="48704.2639">14890 2945 0,'0'0'0,"0"-82"15,0 164 32,0 0-47,0 41 16,0-82-16,0-1 15,0 42-15,82-82 16,-41 0 0,82 0-1,-83 0-15,42-41 32,-82-81-32,0 81 0,0 0 15,0-41-15,0 41 16,0 164 31,0-41-47,0 409 31,0-410-15,82-40-16,0-41 15,-41 0 1</inkml:trace>
  <inkml:trace contextRef="#ctx0" brushRef="#br0" timeOffset="48977.5735">15995 3395 0,'0'0'0,"0"41"62,0 0-46,0 41-16,-41-41 16,41 0-16,0 40 15,0-40 1,41-41-1</inkml:trace>
  <inkml:trace contextRef="#ctx0" brushRef="#br0" timeOffset="49780.0876">16935 2741 0,'0'0'0,"-40"-82"0,40 41 16,0 82 30,0 0-30,0 41-16,0-1 16,0-40 31,0 0 15,0 82-46,40-82 15,1-41-15,0 0-16,0 0 15,41-41 1,-41 41-16,-41-82 15,41-41 1,-41 42-16,0 40 16,0 122 31,0 1-32,0 0-15,0 163 16,0-122-1,0 0-15,41-41 16,-41 0-16,82-82 31,-1 0-15,-40-82-16</inkml:trace>
  <inkml:trace contextRef="#ctx0" brushRef="#br0" timeOffset="49982.2992">17631 3109 0,'0'0'0,"-41"0"0,41-41 16,82 41 0,-41-41-16,40 41 15,42 0-15,41 0 16,-164-82-1</inkml:trace>
  <inkml:trace contextRef="#ctx0" brushRef="#br0" timeOffset="50254.513">17590 3150 0,'0'0'0,"-41"41"15,41 40 1,0 1-1,41-82-15,82 123 16,-42-123-16,42 41 16,-41-41-16,-41 0 15,41 82-15,-82-41 32,0-1-32,-82-40 15,-41 82-15,0-82 16,1 41-16,40-41 15,0 0-15,0 0 16,-40 0-16</inkml:trace>
  <inkml:trace contextRef="#ctx0" brushRef="#br0" timeOffset="55559.8862">15381 2495 0,'0'-41'15,"0"0"17,-82-40-1,41 40 0,0 41-15,41-41-16,-81 41 15,-42-82 1,41 82-16,0 0 31,0 0-31,1 0 16,-1 0 0,0 0-1,41 0 1,-41 82-1,0-41 1,1 40 0,-1-40-1,41 41 1,-41 0 0,82 0-1,-41 0 1,41-1-1,-82 83 1,82-123-16,0 0 16,0 82-1,0-83-15,0 1 16,0 41-16,0 0 16,0-41-16,0 82 15,0-82 1,82 40-1,-82 1-15,41-82 16,-41 82 0,82 0-1,-41 0-15,41-1 16,-1 1 0,1-41-1,-41-41 1,41 0-16,41 82 15,-82-82 1,40 0 0,-40 0-1,41 0 1,0 0 0,-41 0-16,41-41 15,-1 41 1,-81-41-16,82 41 15,-41-41 1,41-41 0,-41 41-1,-41 1 1,41 40-16,-41-82 16,0 0-1,82 41-15,-82-41 16,41 82-1,-41-122-15,0 81 16,81-41-16,-81 41 16,0-41-16,0 41 15,0 0-15,0-41 16,0 42-16,0-1 16,0-41-16,0 0 15,0 0-15,0-40 16,0 81-16,-41 0 15,41-41 1,-81 82-16,-42-164 31,82 164-31,-41 0 16,-41 0-16,-122-122 0,0 122 16,-42-123-16</inkml:trace>
  <inkml:trace contextRef="#ctx0" brushRef="#br0" timeOffset="60095.9938">32971 14808 0,'-82'-82'0,"82"41"16,0 0-1,-41 82 32,41 41-47,0-1 16,-82 1-16,82 0 15,-40 0-15,40-41 16,-41-41-16,41 41 16,41-41 15,40 0-16,165 0 1,-164-82-16,-42 82 16,42-82-1,-82 41 1,0 0 0,0-41-1,-82 82 1,82 41 15,0 0-15,0 41-16,0 0 15,0 41-15,0-42 16,0 42-16,0-41 0,0 0 31,41-82 0</inkml:trace>
  <inkml:trace contextRef="#ctx0" brushRef="#br0" timeOffset="60331.7824">33544 14930 0,'0'-41'16,"122"41"-1,-81 0-15,41-81 0,0 81 16,0 0-16,0 0 16,-42 0-1,-80 0 1</inkml:trace>
  <inkml:trace contextRef="#ctx0" brushRef="#br0" timeOffset="60652.0683">33625 14889 0,'0'0'0,"-40"0"0,-1 0 31,41 41-31,0 82 16,0-41-1,0-41 17,163-41-17,-81 0-15,0 0 16,0 0-16,0 0 16,-42 0-1,-40 41-15,0 40 31,-81-81-31,-1 41 16,0-41-16,-163 82 16,204-82-16,41 41 15,-41-41-15</inkml:trace>
  <inkml:trace contextRef="#ctx0" brushRef="#br0" timeOffset="65322.5505">30312 14726 0,'0'-41'15,"-164"82"32,83 0-47,-42 81 16,-82 42-16,-204 286 15,205-286 1,-1 40-16,82-40 16,-40-42-16,122-40 15,-41 41 1,41-123 0,41-82-1</inkml:trace>
  <inkml:trace contextRef="#ctx0" brushRef="#br0" timeOffset="65825.0992">30803 16526 0,'-41'0'31,"-41"40"-15,0 1-16,-40 82 15,-83 0-15,41-41 16,-40 81-16,-42 1 15,1-1-15,0-40 16,40 0-16,1 0 16,81-83-16,41 42 0,41-82 15,41 41-15,0-82 47,82-41-31</inkml:trace>
  <inkml:trace contextRef="#ctx0" brushRef="#br0" timeOffset="66522.5186">29944 18039 0,'0'0'0,"0"-41"16,-41 123 31,41 0-31,-82 0-16,-82 163 15,83-163 1,40 0-16,41-1 15,0-40 1,82-41 0,-1 0-1,42 0-15,-41-41 16,41 0 0,-82 1-16,-41-42 15,81 41 1,-81 0 15,0 164 32,0-1-63,0 1 15,0 0-15,0 40 16,0-40-16,0 0 15,-41-41-15,41-1 0,0-40 32,0-82-1</inkml:trace>
  <inkml:trace contextRef="#ctx0" brushRef="#br0" timeOffset="67127.7773">37184 15585 0,'0'0'0,"-41"0"16,82 0 15,41 0-15,41 0-16,-41 0 0,40 0 15,-40 0-15,-82 41 32</inkml:trace>
  <inkml:trace contextRef="#ctx0" brushRef="#br0" timeOffset="67284.1103">37225 16076 0,'82'0'31,"0"0"-15,0 0-16,40 0 0,-40 0 15,-41 0-15,41 0 16,82-41-16</inkml:trace>
  <inkml:trace contextRef="#ctx0" brushRef="#br0" timeOffset="68094.5723">39925 15012 0,'0'0'0,"0"-82"15,0 41 1,-123 123 46,123 0-62,-81 41 16,81-42 0,-82 1-16,82-41 0,-82 41 15,82-41 1,0 41 0,82-82-1,0 0-15,-1 0 16,165-82-1,-164 0-15,-1 82 16,-81-82-16,41 82 16,-41-82-16,0 42 31,0-1 0,-81 122 32,81 1-63,0 41 0,0 41 31,0-83-31,0 1 0,0-41 16,40 41-16,-40-41 15,82-41 1,-41 0-1,41-41-15</inkml:trace>
  <inkml:trace contextRef="#ctx0" brushRef="#br0" timeOffset="68296.7735">40825 15135 0,'0'0'0,"0"-82"0,0 0 31,82 82-31,-41 0 16,82 0-16,-42-41 15,-40 41 1,0 0-16</inkml:trace>
  <inkml:trace contextRef="#ctx0" brushRef="#br0" timeOffset="68582.6927">40784 15094 0,'0'0'0,"-82"0"0,82 123 31,0-42-15,41-81-16,0 41 15,0-41-15,82 82 16,-82-82-1,41 41-15,-1 41 16,-81 0 0,-41-1-1,-40-81 1,40 82-16,0-82 0,-41 0 16,41 0-1,0 0-15,-41 41 0,41-41 16,1 41-16</inkml:trace>
  <inkml:trace contextRef="#ctx0" brushRef="#br0" timeOffset="68852.569">39802 16321 0,'0'0'0,"82"0"32,41 0-17,41 0-15,286 0 32,-246 0-32,123 0 0,-40 0 15,-83 0-15,1-41 16,-164 41-1</inkml:trace>
  <inkml:trace contextRef="#ctx0" brushRef="#br0" timeOffset="69392.9577">40007 17098 0,'0'0'0,"0"-41"31,41 41-16,0 0 1,41 0-16,-42 41 16,-40 0-1,-81 245 1,-1-204-16,0 0 16,41-41-16,-41 0 15,41-41-15,0 82 16,-40-82-1,81-82 1,0 41 0,41 0-1,-1 41 1,42 0-16,-82 41 16,41-41-1,-41 82-15,82 0 16,-41-82-16,-41 40 15,41-40-15,41 0 16,-1-81 0,-40-1-16,41-41 15,-82 41-15</inkml:trace>
  <inkml:trace contextRef="#ctx0" brushRef="#br0" timeOffset="69807.5227">40539 16975 0,'0'0'0,"0"-40"16,41 40-1,0-82-15,40 82 16,1 0-16,0 41 16,-82 81-1,0-81-15,0 0 16,-41 41-16,-41-41 15,41 41-15,0-82 16,41 41-16,41-123 47,0 82-31,82 0-1,-82 82 1,-41-1-16,0-40 0,0 41 15,0-41-15,-82 0 16,41-41 0,-41 123-16,41-123 0,1 41 15,-42-41 1,82-82 0</inkml:trace>
  <inkml:trace contextRef="#ctx0" brushRef="#br0" timeOffset="70231.6731">41602 16975 0,'0'0'0,"0"-81"0,0 40 15,-41 41 17,-81 41-17,122 40-15,-82 1 16,82 164 0,0-124-16,0 1 0,0-82 15,82 0-15,-1-41 16,42 82-1,-82-82 1,-41-41 0,0-41-1,-82 82 1,41 0 0,0 41-16,-40-41 15,81 82-15,0-41 16,81-41-1,-81-82-15,123 41 16</inkml:trace>
  <inkml:trace contextRef="#ctx0" brushRef="#br0" timeOffset="70742.9789">43320 16239 0,'0'41'62,"0"41"-46,0 0-1,0-41 1,41-41 0,82 0-1,0-41 1,-41-41-16,-42 41 15,42-41-15,-41 82 16,41-82-16,-41 41 16,0 41-16,-41 41 62,0 41-46,0-41-1,-82 41 1,-41 0 0</inkml:trace>
  <inkml:trace contextRef="#ctx0" brushRef="#br0" timeOffset="71131.7614">43034 16853 0,'0'0'16,"-41"-41"-16,41 82 62,0 41-62,82-1 16,0-81-1,-41 0-15,40 0 16,42 0-16,0-41 16,41 1-16,-83-42 15,1 41-15,0-41 16,0 82 0,-41-82-16,0 82 0,-41-41 15,81 41-15,-121 0 47,-83-81-31,41-1-16</inkml:trace>
</inkml:ink>
</file>

<file path=ppt/ink/ink21.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8-11T05:12:45.767"/>
    </inkml:context>
    <inkml:brush xml:id="br0">
      <inkml:brushProperty name="width" value="0.05292" units="cm"/>
      <inkml:brushProperty name="height" value="0.05292" units="cm"/>
      <inkml:brushProperty name="color" value="#FF0000"/>
    </inkml:brush>
  </inkml:definitions>
  <inkml:trace contextRef="#ctx0" brushRef="#br0">39884 6381 0,'0'0'0,"0"-82"15,0 41 16,-41 41 1,41 41-32,-82 41 15,1-41-15,40 41 16,-164 204 0,83-122-16,40-41 15,41-42-15,41 1 16,-82 0-16,82-41 15,0 0 1,0-82 15,0 0-15,0-41-16,0 0 0,0-40 16,0 81-16,0 0 15,41-41-15</inkml:trace>
  <inkml:trace contextRef="#ctx0" brushRef="#br0" timeOffset="464.6831">39148 6218 0,'0'40'62,"0"1"-62,41 0 16,-41 82-16,123-41 16,-83 0-16,42-1 15,0 42-15,0-41 16,-41 0-16,0-41 15,81 122 1,-122-122-16,82-41 16,-82 82-16,82-82 15,-41 0 95,41-82-110,0 82 15,-1-82-15,1 82 16,0-41-16</inkml:trace>
  <inkml:trace contextRef="#ctx0" brushRef="#br0" timeOffset="953.3867">40948 6545 0,'0'-82'125,"0"41"-109,-82 82 31,82 41-32,-41-82 1,41 41 0,82-41 30,-82 81 1,0-40-47,0 41 0</inkml:trace>
  <inkml:trace contextRef="#ctx0" brushRef="#br0" timeOffset="1336.0873">40989 7363 0,'0'82'31,"0"-123"31,0 0-46,0-41 0,-41 82 15,41 123-16,0-41-15,0-42 32,82-40-32,-41 0 15,40 0 1</inkml:trace>
  <inkml:trace contextRef="#ctx0" brushRef="#br0" timeOffset="4981.7101">42461 6340 0,'0'-82'0,"0"42"32,0-1-1,-81 41 0,81-82-31,-41 82 16,0 0-1,-41 41 1,41 41 0,41 40-1,0-81-15,0 0 16,0 41-16,0-41 16,0 81-1,0-81-15,41 82 31,41-123-31,-82 82 0,82-82 16,-82 82-16,81-82 16,-81 41-16,0 0 31,-122 40 0,81-81-31,-41 0 0,41 0 16,0 0-16,0 0 15,-41 0 1,82-41-16,0-40 16,0-1-1,41 41 1,0-41 0</inkml:trace>
  <inkml:trace contextRef="#ctx0" brushRef="#br0" timeOffset="6420.9556">43648 6627 0,'0'0'0,"41"0"125,-1 0-125,42 0 15,41-41-15,-41 41 16,41 0-16,122 0 15,-122 0 1,-1 0-16,-40 0 16,0 0-16,-41 0 15,41 0 1,0 0 0,-42 0-16,1 0 31,-41-82 47,-81 82-47,-1 0-15,41-41-1,0 41 1,41-82 0,-82 82-1,123 0 48,41 0-48,0 82 1,-82 0 0,0 0-1,0-42 1,0 42 0,-82-82-16,82 82 15,-123-82-15,164 0 47</inkml:trace>
  <inkml:trace contextRef="#ctx0" brushRef="#br0" timeOffset="6940.2843">45734 6422 0,'0'0'0,"0"-41"31,0 82 47,0 164-62,-82-42-1,82-81-15,0 0 16,0-41-16,0 0 16,0 40-1,0 1 1,0-123-1,0-81 1,41-42 0,-41 123-1</inkml:trace>
  <inkml:trace contextRef="#ctx0" brushRef="#br0" timeOffset="7291.8754">45979 6422 0,'0'-41'15,"0"0"17,0 82 14,0 82-46,0-41 0,0-1 16,0 1-16,0 82 16,0-123-1,0 0-15,0 0 16,0 81 0,-81-122-16,81 41 15,0-123 16,40 42-31,-40-1 16,0-41-16</inkml:trace>
  <inkml:trace contextRef="#ctx0" brushRef="#br0" timeOffset="7973.3056">45857 6299 0,'0'-41'31,"0"-40"0,41 81-31,-41-41 16,122 41-16,-81 0 15,0 0-15,41-41 16,-41 41-16,0 0 16,0 0-16,40 0 15,1 82 1,-82-1-16,41-81 15,-41 82-15,0-41 16,-41 41 0,0-82-1,0 0-15,-40 41 0,40-41 16,-41 82 0,0-82-1,82 41 1,-41-1 31,41 42-32,123-41 1,-82-41 0,0 82-16,41-82 15,-42 82-15,42-41 0,-41 41 16,41 81-1,0-40-15,-82-41 16,41-41 0,81-41-1,-81 40-15,0-40 32,82 0-32</inkml:trace>
  <inkml:trace contextRef="#ctx0" brushRef="#br0" timeOffset="13538.5707">39107 9367 0,'0'-82'0,"0"41"31,-41 41 0,41-40-31,-41 40 0,-41 40 16,82 1 0,-81 41-16,81 0 15,0 0-15,0-41 16,0 41-16,0-1 16,40-40-16,42 41 15,0 0 1,-82-41-1,-82 41 17,41-82-32,-40 0 15,-1 0-15,0 0 16,0 0-16,0 0 0,41-41 16,-40 0-1,81-41 1,81 82-1,1 0-15,41 0 16</inkml:trace>
  <inkml:trace contextRef="#ctx0" brushRef="#br0" timeOffset="13803.6476">39761 9694 0,'82'0'32,"0"0"-17,0 0 1,-41 0-16,0 0 15,-41 41 1</inkml:trace>
  <inkml:trace contextRef="#ctx0" brushRef="#br0" timeOffset="13942.0867">39761 10022 0,'0'0'0,"123"0"31,-41 0-31,41 0 16,-1-41-16,42 41 15</inkml:trace>
  <inkml:trace contextRef="#ctx0" brushRef="#br0" timeOffset="14853.3742">42257 9204 0,'0'-41'16,"-41"41"31,-82 0-32,82 41 1,-41-41-16,42 81 0,-124 1 16,205-82 15,82 0-15,-1 0-16,-40 0 15,-41 41-15,41 41 16,-82 0-1,0 40 1,0-81 0,-82 41-16,0-41 15,0-41 1,41 0 0,41-41 30,41 41-14,-41 123-32,0-82 15,0 0-15,0 81 16,0-40-16,0 41 16,0 81-1,-81-122-15,81 0 16,0-41-16,0 0 15,163-82 17,-122 41-32,0-82 15,41 82-15,-41-82 16,0 82-16</inkml:trace>
  <inkml:trace contextRef="#ctx0" brushRef="#br0" timeOffset="15488.2144">42952 9613 0,'0'0'0,"0"-123"0,0 82 16,-82 0-1,82 123 32,0 0-47,0 40 16,0 1-16,0-41 15,0 41-15,0-42 16,-40-40-16,40 0 16,0-82 30,0 0-46,0-40 16,81 40 0,-40 41-16,82 0 15,-41-82-15,0 41 32,-1-41-32,-40 82 0,-41-82 15,41 82-15,-41-40 16,0-1-1,0-41 1,0 0 0,0 41-1,0 82 17,0 82-32,0-1 15,0 206 1,0-206-16,0 1 15,0-41-15,0-41 16,0 0-16,0-82 47,82 0-31,-82-41-16,123 41 15</inkml:trace>
  <inkml:trace contextRef="#ctx0" brushRef="#br0" timeOffset="16095.8655">43852 9654 0,'0'0'0,"0"-82"16,0 41 0,0-41-16,0 123 31,0 41-31,-41 163 15,41-122 1,0 40-16,0-81 16,0 0-16,-41 0 15,41-41 1,0-82 15,0 0-15,0-41-16,41 41 15,41 41-15,-41-82 16,0 82-16,41-40 16,0 40-1,-82-41-15,40 41 16,42-123 0,-82 82-1,41 41-15,-41-41 16,0 0-16,0-41 31,-41 42-31,0 40 47,41 40-31,0 83-16,0 286 31,0-286-31,0 0 15,0-42-15,0-40 16,123 0 0,0-41-1,40 0-15,-40 0 0,-82 0 16,0 0 0</inkml:trace>
  <inkml:trace contextRef="#ctx0" brushRef="#br0" timeOffset="16400.8338">44957 10513 0,'0'-41'93,"41"-41"-93,-1 82 32,-40 123-17,0-42-15,0 42 16,-81 0-16,81-41 16,-41-1-16,41-122 31,41 1-16</inkml:trace>
  <inkml:trace contextRef="#ctx0" brushRef="#br0" timeOffset="16440.2054">45120 10840 0,'123'-82'15</inkml:trace>
  <inkml:trace contextRef="#ctx0" brushRef="#br0" timeOffset="16938.2189">46102 9776 0,'0'0'0,"0"-41"0,0-40 16,0 162 15,0 42-15,0 0-16,0-41 16,-41 40-16,41-40 15,0-41-15,-82 41 16,82-164 15,0 41-15,0 0-16</inkml:trace>
  <inkml:trace contextRef="#ctx0" brushRef="#br0" timeOffset="17265.7756">46225 10103 0,'0'0'0,"41"0"0,163-122 31,-122 122-31,0-82 16,-82 41 0,0-41-1,0 41 1,0 0 15,-82 41-15,82 41-1,0 0-15,0 41 16,0 0-16,0 41 16,0-42-16,0 1 15,0 41-15,0-41 16,0 0-16,41-1 0,0-81 31,0 0-31,41 0 0,-42-41 16,1-40-16</inkml:trace>
  <inkml:trace contextRef="#ctx0" brushRef="#br0" timeOffset="17519.5485">47043 9776 0,'123'0'47,"-42"0"-47,1 0 15,0 0-15,82 0 32,-123 0-32,-41-41 15</inkml:trace>
  <inkml:trace contextRef="#ctx0" brushRef="#br0" timeOffset="17699.3586">47534 9735 0,'-123'0'0,"82"0"16,0 0 31,41 123-32,0 0-15,0-41 16,0-1-16,0 42 15,0 0-15,0 0 16,0-83-16,-82 42 16,82-41-1</inkml:trace>
  <inkml:trace contextRef="#ctx0" brushRef="#br0" timeOffset="17978.5963">47779 10431 0,'0'-41'0,"0"82"47,0 41-32,0-1-15,0 1 16,0 0-16,0 0 16,0 0-16,0-42 15</inkml:trace>
  <inkml:trace contextRef="#ctx0" brushRef="#br0" timeOffset="18681.9678">48597 9858 0,'0'0'0,"-122"0"0,203 0 47,165 0-31,-123 0-16,-42 0 15,1 0-15,-41 0 32,-123-41-1,41 41-16,41-82 1,-81 82 15,81 82-15,0 41-16,0 40 16,0 1-16,0 41 15,0-1-15,0 1 16,0-83-16,0 1 15,0-82 1,41-41 0,-1 0-16</inkml:trace>
  <inkml:trace contextRef="#ctx0" brushRef="#br0" timeOffset="19282.5909">49743 10063 0,'0'0'0,"0"-82"15,0 0 1,0 123 15,0 41-15,0-1-16,-82 83 15,82-82 1,0 0-16,0-41 0,0 0 16,0-82 31,0-41-47,41 0 31,0 41-31,41 41 0,-42 0 15,42 0-15,-41-82 16,0 82-16,82-41 16,-82 0-1,-41-81 1,0 40 0,0 0-1,-41 82 32,41 82-47,0 0 16,0 0-16,0 40 15,0 1-15,0 41 16,0-42-16,0-40 16,0 0-16,0-41 15,82-41 16,-1 0-31</inkml:trace>
  <inkml:trace contextRef="#ctx0" brushRef="#br0" timeOffset="19529.5531">50765 10513 0,'0'0'0,"0"-41"31,0 82 0,0 40-15,0 1-16,0 41 0,0-41 16,0-41-16,0-1 15</inkml:trace>
  <inkml:trace contextRef="#ctx0" brushRef="#br0" timeOffset="19851.5489">51624 9776 0,'-40'0'16,"40"-41"-16,81 41 47,1 0-32,41 0-15,-41 0 16,0 0-16,-1 0 15,-40 0-15,41 0 16,-164 0 31,41 0-31,41-81-16</inkml:trace>
  <inkml:trace contextRef="#ctx0" brushRef="#br0" timeOffset="20062.1151">51952 9654 0,'0'0'15,"0"-41"-15,0 122 63,0-40-63,0 41 16,0 0-16,0 41 15,0 204 1,0-245-16,0 0 15,0-1-15,41-81 32,40-41-32</inkml:trace>
  <inkml:trace contextRef="#ctx0" brushRef="#br0" timeOffset="20939.6587">52606 9735 0,'-41'0'16,"82"0"46,41 0-46,0 0-16,41 0 16,-82 0-16,-1 0 15,42 0 1,-123 0 31</inkml:trace>
  <inkml:trace contextRef="#ctx0" brushRef="#br0" timeOffset="21150.8801">52893 9735 0,'-41'41'47,"41"0"-31,0 41-16,0 41 15,0 40-15,0-40 16,0-41-16,0 0 16,0 40-16,0-81 15,0 0 1</inkml:trace>
  <inkml:trace contextRef="#ctx0" brushRef="#br0" timeOffset="21697.1289">53506 9367 0,'0'0'0,"0"-41"0,-82 123 78,82-41-78,0 0 15,0 41-15,0 0 16,41-42 0,82-40-1,-82 0 1,0 0 0,-41 41 62,0 41-16,0-123 1</inkml:trace>
  <inkml:trace contextRef="#ctx0" brushRef="#br0" timeOffset="22338.0807">53302 9326 0,'0'0'0,"0"-41"32,0 0-17,81 41 1,1 0-16,0 0 31,-82 82-31,0 0 16,0-41-16,0 82 31,0-1-31,0-81 0,-82 0 16,82 41-16,0-41 15,0 41 1,0 40-1,0-40 1,41-82-16,41 0 31,-82-41-15,41 0 0,-41 1-16,-82 40 62,82 40-62,0 42 16,0 0-16,0 0 15,0 0-15,0 40 16,0 1-16,0 0 16,41 40-1,-41-81-15,0-41 0,-41 0 16,-41 41-1,41-82-15,-40 41 16,-1-41-16,-41 0 16,41 0-16,0 0 15,1 0-15</inkml:trace>
  <inkml:trace contextRef="#ctx0" brushRef="#br0" timeOffset="25698.798">36571 6545 0,'0'0'0,"0"-41"47,41 41-32,0 0-15,40 0 16,1 0-16,41 0 16,0 0-16,-1 0 0,1 0 15,-41 0-15,0 0 16,0 0-16,-42 0 15,-40-41 17,-81 41-1,81-41-15,-82 41-1,0 0-15,82-82 16,-41 82-1,82 0 32,41 0-47,-41 0 0,0 41 16,-41 41 0,0-41-1,-41 41-15,0-41 16,-41 40-16,41-40 15,-41-41-15,0 0 16,42 0 0</inkml:trace>
  <inkml:trace contextRef="#ctx0" brushRef="#br0" timeOffset="31356.7027">38780 12517 0,'0'0'0,"0"-41"15,0 0 1,-82 123 31,0 0-47,0 40 16,-40 42-16,81-41 15,-41-41 1,41 40-16,-41-40 0,82 0 15,-41-41-15,41 81 16,0-203 15,-82 40-31,82 0 16,0-41-16</inkml:trace>
  <inkml:trace contextRef="#ctx0" brushRef="#br0" timeOffset="31631.6529">38002 12353 0,'0'0'0,"82"0"32,-82 41-17,82 41-15,-82 0 16,205 122-1,-164-122-15,40 0 16,-40 41-16,41-82 16,-41-1-16,-41 42 0,41-41 15,-41 0 1,0 41-16,0-123 31</inkml:trace>
  <inkml:trace contextRef="#ctx0" brushRef="#br0" timeOffset="32098.401">39721 12844 0,'-41'0'32,"82"0"30,40 0-62,42 0 16,-41 0-16,0 0 15,81-41 1,-81 41-16,0 0 0,-41 0 16,0 0-1,-123 0 48,41 0-48</inkml:trace>
  <inkml:trace contextRef="#ctx0" brushRef="#br0" timeOffset="32806.4976">40252 12599 0,'82'0'78,"-41"0"-78,0 0 16,0 0-16,82 41 16,-82-41-1,-41 40 1,40-40-1,-40 41 1,0 82 15,-40-123-31,-1 82 0,-41-82 16,41 82 0,-41-82-16,41 82 15,0-82-15,41 81 0,-82-81 16,82 41-16,-81 0 15,81 41 1</inkml:trace>
  <inkml:trace contextRef="#ctx0" brushRef="#br0" timeOffset="35540.1042">41725 12844 0,'0'-41'15,"0"0"1,0-41 15,0 42-15,0-1 15,123 41 0,-82 41-15,-41 40-16,0 1 15,0 0 1,0 41-16,0-1 0,0 42 31,0-123-31,0 41 16,0-123 46,0 0-62,0 0 16,0-82-16,0-40 16,81 81-16,-81 41 15,41-41 1,0 0-16,41 82 47,-41 0-32,-41 82-15,0 0 16,0 41-16,0-1 16,0-40-16,0 0 15,0-41-15,0 41 16,0-41 0,0 0-16,0-82 46,82-82-46,-82 82 16</inkml:trace>
  <inkml:trace contextRef="#ctx0" brushRef="#br0" timeOffset="35945.3622">42502 12803 0,'0'0'0,"0"-41"16,-41 123 46,41 0-62,0 0 0,0 40 16,0-40-16,0 41 16,0-82-1,0 0-15,82-41 16,0 0-1,0 0 1,-82-82 0,0 41-16,0-82 15,0 42-15,0-1 16,-82 0-16,41 82 16,0-82-16,-41 82 15,82 41 16,0 0-15,164-41 0,-82 82-16,41-82 0,-42 0 15</inkml:trace>
  <inkml:trace contextRef="#ctx0" brushRef="#br0" timeOffset="36147.5018">43157 13212 0,'0'-41'16,"0"-40"-1,0 40 1,0 82 15,82 40-15</inkml:trace>
  <inkml:trace contextRef="#ctx0" brushRef="#br0" timeOffset="37107.6648">43975 12844 0,'0'0'0,"0"-82"16,0 41 0,0 82 15,0 0-15,-82 0-16,82 41 15,0 41-15,0-82 16,0-1-16,0 1 15,41-41 1,41 0 0,-41 0-16,0 0 15,40-81 1,-81-1-16,0 0 16,0 0-1,0 41-15,-40 41 16,-42-82-16,41 82 15,0 0-15,0 0 16,82 0 31,82 0-47,-42-122 16,1 122-16,-41-41 15,41 41-15,-41-82 16,82 0-1,-123 41-15,0 0 32,0-40-17,0 162 32,-82 1-31,82 0-16,0 41 15,0 40-15,0 42 16,-82 40-16,82 1 16,0-83-16,41 1 0,41-41 15,0 40 1,-82-122-16,81-41 0,-81 82 16,41-205-1,-41 41 1,82 1-16,-82-124 31,0 123-31,0 0 0,0-40 16,-82 81-16,41 0 15,0 41-15,-40-82 16,-1 0 0,41 82-16,41-41 15,82-40 1,40 81-16,-40-41 0,0 41 15,0-123-15,-82 82 16,82 41-16,-82-41 16,163-41-1,-81 82-15,41-41 16,81 41-16,1-81 16</inkml:trace>
  <inkml:trace contextRef="#ctx0" brushRef="#br0" timeOffset="37575.6165">45366 12517 0,'0'0'0,"0"-82"0,41 82 15,-41-41-15,0 0 32,0-41 61</inkml:trace>
  <inkml:trace contextRef="#ctx0" brushRef="#br0" timeOffset="38645.3384">46716 12558 0,'0'0'0,"0"-82"16,0 0 0,0 0-1,0 41 1,0 123 31,0 41-47,0 0 15,0-1-15,0 83 16,0-164-16,-41 82 16,41-83-16,0 1 15,0-82 32,0-40-31,82 40-16,-82 0 15,81-82 1,1 41-16,-82 41 16,82 41-16,0 41 46,-82 41-46,0 0 0,0 0 16,0-41 0,0 0-16,-41 81 15,41-81-15,0 41 16,0-123 15,41 41-31,-41-41 16,82 41-16,-82-82 15</inkml:trace>
  <inkml:trace contextRef="#ctx0" brushRef="#br0" timeOffset="39040.1881">47370 12926 0,'0'41'31,"0"0"-16,41-41 1,41 0 0,-41 0-1,-41-82 1,0 41 0,0-41-1,0 41 1,-123 41-1,41 41 1,82 41 0,0 0-16,0-41 0,0 0 15,0 40-15,41-40 16,41 41 0,0-82-1,41-41 1,-83 41-16,42-41 15,-41 41-15</inkml:trace>
  <inkml:trace contextRef="#ctx0" brushRef="#br0" timeOffset="40507.78">48188 12967 0,'41'-41'0,"-41"0"15,0-41 1,0 41 15,-82 41-15,41 0 0,1 41-1,40 0 1,-123 0-16,123 41 0,0-41 15,0 41 1,0-1-16,0-40 16,41-41-1,0 0 1,0 0 0,40-122-1,-81 40 1,0 41-16,0 0 15,41-82 1,-41 205 15,0 0 1,0-41-32,0 0 0,0 40 15,0 1 1,82-82-16,-82 41 15,41-41 1,0 0 0,41 0-1,-82-82-15,82 82 16,-82-122-16,81 81 0,-40-41 31,41 0-15,-41 82-1,41 41 1,-82 0 0,41-41-1,-41 41 1,-41-123 62,0 82-62,0 0-1,-41 0 1,-41 41-16,123 0 16,0 41-16,-40-41 15,40-1-15,0 42 16,0-41-16,0 0 15,81 41 1,1-82 0,0 0-1,0-123 1,-82 82-16,82-41 16,-82 1-16,0-1 0,41 0 15,-41-41 1,0 41-16,0-81 15,81 163-15,-81-82 16,0 41 0,0 82 31,0 0-47,0 41 15,0 40-15,-41 124 16,41-164-1,0 0-15,0-1 16,0 1-16,0 0 16,82-82-1,41 0 1,-82-82-16,41 0 16,-82 41-16,82-40 15,-1-83 1,-81 123-16,82 41 15,-82-82-15,-41 82 63,41 41-47,0 0-16,0 0 15,0 41-15,41-41 0,0 41 16,-41-42-1,0 42 1,-41-82 15,-82 41-31,83-41 16,-83 0-16,82 0 16,0 0-16</inkml:trace>
  <inkml:trace contextRef="#ctx0" brushRef="#br0" timeOffset="42699.1082">38207 15053 0,'0'-41'0,"-41"41"31,0 0-31,-41 41 16,1 41-16,-1 81 15,0-81-15,-41 0 16,82 0-16,-122 204 16,81-204-1,82 0-15,-82-82 16,82 82-16,-41-82 31,41-41-31,0-82 16,0 82-1,0 0-15</inkml:trace>
  <inkml:trace contextRef="#ctx0" brushRef="#br0" timeOffset="42953.982">37389 15053 0,'0'0'0,"0"41"32,82 41-17,-82-1-15,82 1 16,-82 41-16,122-41 0,-122 0 15,41-1 1,-41 1-16,0 41 0,0-41 31,82-41-31</inkml:trace>
  <inkml:trace contextRef="#ctx0" brushRef="#br0" timeOffset="43321.9453">38821 15053 0,'0'0'0,"0"-41"15,0 0 1,-41 41-16,41 82 31,-41 41-15,41 122 0,0-122-16,0-41 15,0-1-15,0 42 16,0-41-16,0 41 15,41-123 17,81-82-17</inkml:trace>
  <inkml:trace contextRef="#ctx0" brushRef="#br0" timeOffset="43604.2356">39271 15217 0,'0'0'0,"0"-41"16,0 0-1,0 123 17,0-1-32,0 1 15,0 82 1,0-41-16,0-83 15,0 1-15,0 41 16,0-41 0,-82-41-16,82-41 15,0-41 1,0 1-16,0 40 16,41 0-16</inkml:trace>
  <inkml:trace contextRef="#ctx0" brushRef="#br0" timeOffset="43928.5843">39352 15503 0,'41'-41'16,"-82"82"-16,123-82 0,-41 41 31,41 0-31,-41 0 16,-41-41-1,0-41 1,0 0 0,0 42-1,0-1 1,0-41 15,0 164 0,0-1-31,0 1 0,0 0 16,-41 41-16,41 0 16,0-1-16,0 1 15,0 0-15,-41-42 16,41 1-1,41-82 1,0-41 0</inkml:trace>
  <inkml:trace contextRef="#ctx0" brushRef="#br0" timeOffset="44250.445">40089 15380 0,'0'0'0,"0"-41"0,0 82 47,0 41-32,0 0-15,0 0 16,0-1-16,0 1 15,0 41-15,0-82 16,0 0-16,0 41 16,-41-82 15,41-82-31,0 41 16,0 0-16,0 0 15</inkml:trace>
  <inkml:trace contextRef="#ctx0" brushRef="#br0" timeOffset="44580.9412">40048 15789 0,'41'0'15,"0"0"1,81 0-16,-40-41 16,0 41-16,-41-81 15,41 81-15,-41-41 16,40 0 0,-81-41-1,0 41 1,0 0-1,0-41 1,0 164 31,0-41-47,0 0 16,0 123-1,0-42-15,0-40 16,0 41-16,-81-1 15,81-40-15,-82-82 16,82 41-16,0-82 31,41 41-31</inkml:trace>
  <inkml:trace contextRef="#ctx0" brushRef="#br0" timeOffset="44873.0902">41234 15217 0,'0'0'0,"0"-41"16,41 41 15,41 81-15,-41 42-16,-41-41 15,122 0-15,-122 41 0,0-42 16,0 165 0,-40-124-16,-1-40 15,-41 41-15,41-123 16,-41 0 0,82-41-1,0-82-15</inkml:trace>
  <inkml:trace contextRef="#ctx0" brushRef="#br0" timeOffset="45104.6237">41520 15994 0,'123'0'32,"-82"0"-32,0 0 0,82 0 15,-82 0-15</inkml:trace>
  <inkml:trace contextRef="#ctx0" brushRef="#br0" timeOffset="45292.8359">41480 16321 0,'40'0'31,"42"0"-15,-41 0-16,41 0 15,-82-41 32</inkml:trace>
  <inkml:trace contextRef="#ctx0" brushRef="#br0" timeOffset="46808.4016">44057 15707 0,'0'-40'16,"0"-42"-1,0 41 17,0 123 15,0-1-32,0 206 1,0-246-1,0 0-15,0-1 16,0 42-16,0-41 16,0 0-1,0 41-15,0-41 110,0 0-79,0-82 172,-82 41-203,82-82 16</inkml:trace>
  <inkml:trace contextRef="#ctx0" brushRef="#br0" timeOffset="48638.9724">37798 17507 0,'0'-82'16,"0"42"0,-41 40 15,-41 81-31,-40 83 15,40-41-15,-41 40 0,41-40 16,-81 122 0,81-163-16,41-41 15,-41 82 1,82-205 15,41 0-31,-41 41 16,0 0-16</inkml:trace>
  <inkml:trace contextRef="#ctx0" brushRef="#br0" timeOffset="48875.1289">37021 17671 0,'0'0'0,"82"0"31,40 123-16,-40-42 1,-82 42-16,82-41 16,-82 41-16,82-42 15,-82 1-15,82-41 16,-1 41 0,-40-82-1</inkml:trace>
  <inkml:trace contextRef="#ctx0" brushRef="#br0" timeOffset="49187.1445">38739 17671 0,'0'0'0,"0"-123"15,0 41 1,-82 82 15,82 123-31,-41 0 16,41 122 0,0-122-16,0 0 15,0-42-15,0 1 16,0-41-16,0 41 15,123-82 17</inkml:trace>
  <inkml:trace contextRef="#ctx0" brushRef="#br0" timeOffset="49569.5197">39271 17753 0,'0'0'0,"0"-41"0,0-41 31,0 0-31,0 123 47,0 0-47,0 0 16,0 41-16,0-1 15,0 42-15,0-82 16,0 0-16,0 41 16,0 0-1,-41-41 17,41-123 30,0 0-46,0-41-16,41-40 15</inkml:trace>
  <inkml:trace contextRef="#ctx0" brushRef="#br0" timeOffset="50685.0582">44139 15667 0,'40'0'0,"-40"-41"15,-40 41 32,40 41-31,-41-41-16,0 81 31,-41-81-15,41-41-1,41-40 1,0 40-1,0 0-15,0-41 16,0 41-16,0 0 16,82 41-1,-41 41 1,-41 41 0,0 41-16,0-1 15,0 1-15,0 0 16,0-41-16,-41-1 0,41 1 15,-164 0-15,123 0 32,0-41-32,-40-41 15,81-41 1,0-82 0,0 82-1,0-41-15,40 41 16,1 41-16,0-81 15,41 81-15,-41 0 16,41 81 0,-82-40-16,82 0 0,-82 41 15,0-41 1,41 0-16,-41 41 0,81-41 16,-40-41-1,41 0 1,-82-82-1,123 82-15,0-123 32,-123 82-32</inkml:trace>
  <inkml:trace contextRef="#ctx0" brushRef="#br0" timeOffset="52784.8928">39393 18039 0,'0'-82'16,"-41"82"-16,123 0 47,0 0-47,-41 0 15,0 0-15,0 0 16,81 0 0,-81-41-1,-41 0 16</inkml:trace>
  <inkml:trace contextRef="#ctx0" brushRef="#br0" timeOffset="53009.3898">39802 17753 0,'0'-41'0,"0"-41"16,0 164 46,0 0-62,0 40 16,0 1-16,0-41 15,0 81 1,0-81-16,-81-82 16,81 41-16,40-41 31</inkml:trace>
  <inkml:trace contextRef="#ctx0" brushRef="#br0" timeOffset="53319.2602">40293 17753 0,'0'-41'15,"82"41"17,0 0-32,0 0 15,0 0-15,-1 0 16,-40 0-16,41 0 15,-41 0 1</inkml:trace>
  <inkml:trace contextRef="#ctx0" brushRef="#br0" timeOffset="53558.4442">40661 17712 0,'-40'0'16,"40"41"-1,0 0 1,0 40-16,0-40 16,0 41-16,-82 0 15,82-41-15,0 41 16,0-41-16,0 40 15</inkml:trace>
  <inkml:trace contextRef="#ctx0" brushRef="#br0" timeOffset="53925.5116">41111 17630 0,'0'-41'16,"41"41"30,41 82-46,0 0 0,-41-1 16,-41 1-16,82 41 16,-82-41-16,0 0 15,0-1-15,-41 1 16,0 41-16,-82 0 16,41-123-1,82-41 16,0 0-31</inkml:trace>
  <inkml:trace contextRef="#ctx0" brushRef="#br0" timeOffset="54151.7432">42257 18162 0,'82'0'31,"-1"-41"-31,1 41 16,0 0-16,-41 0 15,41 0-15</inkml:trace>
  <inkml:trace contextRef="#ctx0" brushRef="#br0" timeOffset="54301.1843">42339 18407 0,'41'0'31,"-1"0"-16,1 0-15,123-82 16,-123 41 0</inkml:trace>
  <inkml:trace contextRef="#ctx0" brushRef="#br0" timeOffset="54693.1721">44098 17753 0,'0'-41'31,"0"123"0,0-1-31,-41 1 16,41 0-16,0 82 16,-41-83-1,41-40-15,0 0 16,0 41-16,0-41 15,-82-41 17,82-82-17</inkml:trace>
  <inkml:trace contextRef="#ctx0" brushRef="#br0" timeOffset="55485.4405">38043 19716 0,'0'0'0,"0"-41"0,-163 164 47,81 0-32,0 40-15,-41 83 31,42-165-31,40 42 0,-41-41 16,82 0-16,-82 0 16,82-41-16,-41-41 15,41 40-15,-41-40 16,41-40 0,0-42-16</inkml:trace>
  <inkml:trace contextRef="#ctx0" brushRef="#br0" timeOffset="55759.377">37225 19921 0,'0'0'0,"0"-82"15,82 82 16,0 82-15,-41-1-16,41 83 0,40 41 31,-40-83-31,-41 1 0,-41-41 16,82 0-16,-82-41 16,82-41-16,-82 40 15,41-40 1</inkml:trace>
  <inkml:trace contextRef="#ctx0" brushRef="#br0" timeOffset="56115.2107">39025 19880 0,'0'0'0,"0"-82"15,-123 205 48,123-1-63,-81 1 0,81 41 15,0-42-15,0 1 16,0 0-16,0-41 16,41 40-16,-41-81 15,81 0-15,-40-41 16,82 0 0,-41 0-1</inkml:trace>
  <inkml:trace contextRef="#ctx0" brushRef="#br0" timeOffset="56415.8928">39680 20166 0,'0'-41'16,"81"41"31,1 0-47,0 0 16,0 0-16,41 0 15,-82 0-15</inkml:trace>
  <inkml:trace contextRef="#ctx0" brushRef="#br0" timeOffset="56641.3928">40007 20125 0,'-82'0'15,"82"41"32,0 41-47,0 0 16,0-1-16,0 165 15,0-123 1,0-42-16,0 1 0,0-41 16</inkml:trace>
  <inkml:trace contextRef="#ctx0" brushRef="#br0" timeOffset="56941.049">40621 20084 0,'0'0'0,"0"-41"0,0 123 47,0 0-47,0 0 16,0 0-16,0 81 16,0-81-1,0-41-15,0 0 16,0 41-1,-82-82 1,82-82 0,0 0-1</inkml:trace>
  <inkml:trace contextRef="#ctx0" brushRef="#br0" timeOffset="57044.9534">40580 20575 0,'81'0'16,"-81"-41"-1,123 41-15,-82 0 16,41-82-16,-41 82 15,41-41-15,-1-40 16</inkml:trace>
  <inkml:trace contextRef="#ctx0" brushRef="#br0" timeOffset="57263.0255">41111 20207 0,'0'-41'16,"0"-41"-1,0 123 32,0 41-47,0 0 0,0 0 16,0-1-16,0 1 15,-81 0 1,81 41-16,0-82 0,0 0 16,-41-41-16</inkml:trace>
  <inkml:trace contextRef="#ctx0" brushRef="#br0" timeOffset="57630.8431">41520 19962 0,'41'-82'47,"0"82"-47,41 41 16,41 40-16,-123 1 0,82 82 15,-82 81 1,0-122-16,0 0 16,0-41-16,-41-1 15,-41-40-15,0 41 16</inkml:trace>
  <inkml:trace contextRef="#ctx0" brushRef="#br0" timeOffset="57907.7768">42870 20411 0,'82'0'31,"41"0"-15,-41 0-16,0 0 16,-42 0-16,1 0 15,-41 41 16,-41-41-31</inkml:trace>
  <inkml:trace contextRef="#ctx0" brushRef="#br0" timeOffset="58043.9385">42952 20739 0,'0'0'0,"41"0"31,41-41-15,-41 41-16,41-41 15,-1 41-15,42-82 16</inkml:trace>
  <inkml:trace contextRef="#ctx0" brushRef="#br0" timeOffset="58393.2176">44179 20084 0,'0'0'0,"0"41"62,41 41-62,-41 41 16,0-42-16,0 1 0,0 0 15,0 0-15,0 0 16,-122 0-16,40-82 16,41 40-1,41 1 1,-82-41-16,0 82 16,41-82-16,-40 41 15,-42-41-15,-41 82 16,1-82-16</inkml:trace>
  <inkml:trace contextRef="#ctx0" brushRef="#br0" timeOffset="58958.5209">37593 22252 0,'0'0'0,"0"-82"16,0 123 15,-81 41-31,-1 0 16,0 82-16,0-42 15,0 1-15,41 41 16,-40-42-16,-1-40 15,41 41 1,0-82-16,41 0 0,-123-41 16,82 0-1,41-41 1</inkml:trace>
  <inkml:trace contextRef="#ctx0" brushRef="#br0" timeOffset="59244.0845">36816 22539 0,'0'0'0,"0"-41"0,0-41 15,82 164 17,-41-1-17,41 1-15,-41 0 16,40 41-16,-40-41 15,0-1-15,-41 1 16,123 41 0,-41-82-16,41-41 15,-83 0-15,42 0 16,0 0-16,0 0 16</inkml:trace>
  <inkml:trace contextRef="#ctx0" brushRef="#br0" timeOffset="59587.3465">38739 22211 0,'0'0'0,"0"-41"15,-41 41 1,41 123 0,-82 82-16,82-42 15,0 1-15,0-1 16,0 1-16,0-41 15,0 0-15,0-42 16,0 1-16,82-123 31,0 0-31,-82 0 16</inkml:trace>
  <inkml:trace contextRef="#ctx0" brushRef="#br0" timeOffset="59912.0077">39434 22579 0,'82'0'31,"0"0"-15,41 0-16,-42 0 16,1 0-16,-41 0 15,41-40 1,-123 40-1</inkml:trace>
  <inkml:trace contextRef="#ctx0" brushRef="#br0" timeOffset="60121.5069">39639 22579 0,'0'123'31,"0"-82"-15,0 41-16,0 0 16,0-1-16,0 124 15,-41-123 1,41 0-16,0-41 16</inkml:trace>
  <inkml:trace contextRef="#ctx0" brushRef="#br0" timeOffset="60518.7929">40580 22620 0,'0'0'0,"122"0"47,1 0-32,0 0-15,-41 0 16,81-81 0,-163 40-1,-41 41 1</inkml:trace>
  <inkml:trace contextRef="#ctx0" brushRef="#br0" timeOffset="60744.3786">40907 22579 0,'-41'0'31,"41"123"-31,0-82 15,0 41-15,0 0 16,0 122 0,0-122-16,0 0 15,0-41-15,0 0 0</inkml:trace>
  <inkml:trace contextRef="#ctx0" brushRef="#br0" timeOffset="61171.3461">41684 22334 0,'0'-41'15,"41"82"32,-41 41-31,82 0-16,-82 40 0,0 1 15,82 41 1,-82-42-16,0 1 0,0-41 16,-41 0-16,-41 0 15,-41 40-15,82-122 16,0 0-1,41-82 1,0 42-16</inkml:trace>
  <inkml:trace contextRef="#ctx0" brushRef="#br0" timeOffset="61472.101">42543 23152 0,'82'0'31,"41"-41"-16,-41 41-15,122-82 32,-163 82-17</inkml:trace>
  <inkml:trace contextRef="#ctx0" brushRef="#br0" timeOffset="61651.6016">42584 23398 0,'41'0'31,"0"0"-15,41 0-16,122-41 31,-163 0-31,41 41 0,-82-41 15</inkml:trace>
  <inkml:trace contextRef="#ctx0" brushRef="#br0" timeOffset="62175.9953">44057 22743 0,'0'-41'0,"0"164"63,0-41-48,0 40-15,-82 83 32,82-82-32,0-82 15,41-41-15,41 40 16,-1-40 0,1 0-16,-41-81 0,41 40 15,-82 0 1,82-41-16,-82 0 15,0 0-15,0 1 16,0 40-16,0 0 16,-41 41-16,41-82 15,-123 82-15,-40 0 16,81 0 0,41 0-16,0 0 15,-82 41 1,82-41-1</inkml:trace>
  <inkml:trace contextRef="#ctx0" brushRef="#br0" timeOffset="83096.7369">20372 8590 0,'0'-123'0,"0"82"16,0 0-1,0 1 16,-41 40 16,0 0-47,-41 81 16,82 1-16,-82-41 16,82 0-1,-82 41-15,1-41 0,40 41 16,41-42-16,-123 42 15,0 0 1,123 0-16,-82-41 16,82 0-16,-122 40 0,122-40 15,-82 41-15,0-41 16,0-41 0,82 82-1,-41-82 1,41-82 15,0 41-15,0 0-16,41-41 15,-41 42-15,0-1 16,0 0-16</inkml:trace>
  <inkml:trace contextRef="#ctx0" brushRef="#br0" timeOffset="83617.2481">19308 8426 0,'0'-81'31,"82"81"0,-41 40-15,41 83 0,-82-82-1,81 41-15,-81-41 16,41 41-16,-41-41 15,123 81 1,-41-81-16,-82 0 16,82 82-16,-82-82 15,81 0-15,1 81 16,-82-40 0,41-82-16,-41 41 15,0 0 16,123-82 16,-41-82-31,0 82-16,-1-40 16,1 81-16,82-41 15</inkml:trace>
  <inkml:trace contextRef="#ctx0" brushRef="#br0" timeOffset="84521.7766">21640 8999 0,'-82'0'15,"41"0"1,0 0 0,82 0 77,0 0-77,82-41-16,-42 41 0,1 0 16,41 0-16,122 0 15,-163 0 1,-41 0-16,41-41 16,-41 41-16,0 0 15,0 0 1,-41-41 46,0-40-30,-82 81-17,82-41-15,-41 41 16,-41 0-1,0 0 32,123 0 0,41 0-47,-41 0 16,0 0-1,82 122-15,-82-122 0,-41 41 16,40-41 0,-40 41-16,41-41 15,-41 41-15,0 41 16,-41 0 0,-40-41-16,-1 40 15,-41-81 1,82 0-16</inkml:trace>
  <inkml:trace contextRef="#ctx0" brushRef="#br0" timeOffset="92889.6218">23808 8304 0,'-82'81'94,"82"42"-94,-41 41 15,41-41-15,0-1 0,0 1 16,-82 0-16,82-42 16,0-40-16,41 41 15,41-41 1,0-41 0,-41 0-16,41 0 15,-1 0 1,1-123-1,-82 82-15,41 1 16,-41-124 0,0 123-16,82 0 15,-82-82 1,-41 83-16,41-1 0,-82 41 16,0-82-1,41 0-15,1 82 16,-42 0-16,41 0 15,0 41 1,41 0 0,0 41-16,0-1 15,41 1 1,41-82-16,-41 0 16,81 41-1,-40-41-15,0 0 16,-41 0-16</inkml:trace>
  <inkml:trace contextRef="#ctx0" brushRef="#br0" timeOffset="93254.979">24749 9244 0,'0'41'78,"0"41"-62,0 0-16,0 41 16,-41-1-1,41-81-15,0 41 16,41-164 15,40 1-15</inkml:trace>
  <inkml:trace contextRef="#ctx0" brushRef="#br0" timeOffset="93715.0197">25812 8631 0,'0'0'0,"0"-41"0,0 0 16,0-41-16,0 41 16,0 123 31,0 0-47,0 0 15,0 41-15,0-42 16,0 83-1,0-82-15,0 0 16,0-1-16,41-81 16,-41 41-16,41-41 15</inkml:trace>
  <inkml:trace contextRef="#ctx0" brushRef="#br0" timeOffset="94042.3723">26385 9163 0,'0'-41'16,"0"82"46,-41 0-46,41-1-16,0 83 16,0-82-16,-41 123 15,-41-82 1</inkml:trace>
  <inkml:trace contextRef="#ctx0" brushRef="#br0" timeOffset="94717.8699">26753 8835 0,'0'-81'0,"0"40"16,41-41-1,41 82 1,0-41 0,-41 41-16,-1 0 15,42 41 1,0 123-16,-82-124 15,0 1 1,-41 41-16,-41 0 0,41 0 16,-40 0-16,40-1 15,-41-40 1,82 41 15,0-41 0,82-41-31,0 0 16,-42 0 0,83 0-16,-41-41 15,0 41-15,0 0 16,-41-41 0,81 41-16,-163 0 62,82 0-31</inkml:trace>
  <inkml:trace contextRef="#ctx0" brushRef="#br0" timeOffset="109367.7743">19063 11412 0,'0'-40'16,"0"121"46,0 42-62,0 41 0,0-1 16,0 1-16,0-41 15,0-1-15,0 1 16,0 0-16,0-41 16,0-42-16,-41-40 15,41-40 17,41-42-17</inkml:trace>
  <inkml:trace contextRef="#ctx0" brushRef="#br0" timeOffset="109831.4126">19144 11535 0,'0'-41'16,"0"0"-16,41-40 15,0 40 1,0 41-16,41 0 15,-41-41-15,0 41 16,81 0 0,-81 41-16,-41 81 15,0-40-15,0-41 16,0 0-16,-41 41 16,1-41-16,-83 40 15,82 1 1,-41-82-16,82 41 15,-82-41-15,164 0 47,-41 0-47,41 0 0</inkml:trace>
  <inkml:trace contextRef="#ctx0" brushRef="#br0" timeOffset="110250.7103">20372 11372 0,'0'0'0,"0"-41"0,-41 41 47,-41 81-31,82 42 0,0-41-16,0 41 15,-41 122 1,41-122-16,0-41 15,0 40-15,0-40 16,0 0-16,0-41 16,0 41-16,0-1 0,41-81 15,41 0 1,0 0 0,-82-40-16,122-42 15</inkml:trace>
  <inkml:trace contextRef="#ctx0" brushRef="#br0" timeOffset="110630.305">21640 11617 0,'0'-41'0,"0"123"62,0 0-46,-82-1-16,0 42 15,41-41-15,-41 0 16,-40 41 0,81-83-16,41 42 0,-82-41 15,82-82 32</inkml:trace>
  <inkml:trace contextRef="#ctx0" brushRef="#br0" timeOffset="110994.9885">21108 11535 0,'0'41'47,"82"41"-32,0 41 1,-1-42-16,-40 1 15,41 0-15,-82 0 0,41 41 16,-41-83 0,0 1-16,82 41 15,-82-41-15,41-41 32</inkml:trace>
  <inkml:trace contextRef="#ctx0" brushRef="#br0" timeOffset="111370.3448">22499 12067 0,'82'0'62,"-1"0"-62,42 0 16,-41 0-16,41 0 31,-82 0-31</inkml:trace>
  <inkml:trace contextRef="#ctx0" brushRef="#br0" timeOffset="111616.7965">22499 12353 0,'-41'0'0,"82"0"47,41 0-47,-41 0 16,40 0-1,-40 0-15,41 0 0,-41-41 16,41 41 0,-41-41-1</inkml:trace>
  <inkml:trace contextRef="#ctx0" brushRef="#br0" timeOffset="119518.1969">23767 11781 0,'0'-41'16,"0"0"0,0 0 30,0 82 1,-41 0-31,41 0-16,0 81 16,0-40-16,0 0 15,0 82 1,0-124-16,0 42 0,0 0 15,41-82 1,-41 41-16,41-41 16,41 0-1,-41 0 1,40 0 0,1-82-1,-41 0 1,41 1-1,-82-1 1,0 0 0,0 41-16,0 0 15,0-41-15,0 0 16,-41 82 0,41-40-16,-41 40 15,41-41-15,-82 41 16,41 0-16,-40 0 15,-1 0 1,41 0 0,164 0 31,-42 0-47,1 0 15,41 0-15,-82 0 0</inkml:trace>
  <inkml:trace contextRef="#ctx0" brushRef="#br0" timeOffset="119925.5513">24462 11372 0,'0'-82'15,"82"82"32,-82 41-31,82 40-16,0 83 15,-82-82 1,82 41-16,-82-1 16,0 1-16,0-41 15,0 163 1,0-122-16,0-41 16,-41 0-16,0-1 15,-82 42 1,123-82-16,-82-41 0,41 0 31</inkml:trace>
  <inkml:trace contextRef="#ctx0" brushRef="#br0" timeOffset="125818.1271">25894 12026 0,'-41'0'0,"164"0"47,0 0-32,-42 0-15,1 0 16,0 0-16,-41 0 15,-41 41 1,-41 0-16,0-41 16,0 82-1</inkml:trace>
  <inkml:trace contextRef="#ctx0" brushRef="#br0" timeOffset="125970.2393">25853 12353 0,'41'0'15,"0"0"1,41 0-16,0 0 16,40 0-16,1 0 15,0 0-15,-41 0 16</inkml:trace>
  <inkml:trace contextRef="#ctx0" brushRef="#br0" timeOffset="127257.518">46470 23152 0,'-41'0'16,"82"0"15,41 0-15,41 0-16,-1-41 15,1 41-15,0 0 16,0 0-16,-1 0 15,1 0-15,-41 0 0,0 0 16,-41 0 0,40 0-16,-81-41 78,-81 41-78,-42-82 15,82 1 1,82 81 47,41 0-48,-82 81-15,82-81 0,-82 82 16,0 0-1,0 0 1,-41-41-16,0 41 16,-41-41-16,41 40 15,0-81-15,-41 0 16,41 0-16,-40 0 16,-1 0-1,-41 0 1</inkml:trace>
  <inkml:trace contextRef="#ctx0" brushRef="#br0" timeOffset="128422.5345">28308 11290 0,'0'-82'16,"0"123"31,0 0-32,0 81 1,0-81-16,0 82 31,0-82-31,0 41 16,0 0 0,0-1-1,40-81 32</inkml:trace>
  <inkml:trace contextRef="#ctx0" brushRef="#br0" timeOffset="128819.5875">29003 11535 0,'0'-41'16,"-41"123"46,-41-41-46,82 41-16,-122-41 15,81 40-15,-41 1 16,41 0-16,-41 0 16,41 0-16,-82 40 15,83-40 1,40-123 15,0 0-15,81 41-1</inkml:trace>
  <inkml:trace contextRef="#ctx0" brushRef="#br0" timeOffset="129652.6868">29330 11944 0,'0'0'0,"41"0"0,-41-41 31,0 123 31,-82 41-46,1-41 0,-42-41-1,82-41 16,41 81 1,123-81-17,-42 0 1,-40 0 0,0 0-16,-41 41 15,123-41-15,-41 0 16,0 0-16,-42 0 15,1 0 1,-41-82 47,0 1-48,0 40 1,0 0-1,0 82 79,0 41-78,0-1-16,0 1 15,0 0 1,0 41-16,0-42 0,0 1 0,0 0 16,0-41-16,0 41 15,0 0-15,0-41 16,-81-82 31</inkml:trace>
  <inkml:trace contextRef="#ctx0" brushRef="#br0" timeOffset="131086.836">19226 14317 0,'0'-82'0,"0"0"16,0 164 31,0 41-32,0-1-15,0 83 16,0-123 0,0-1-16,0 42 15,0 0-15,0-82 16,0 0-16,0 0 15,0-82 17,0 0-32,0 0 15,0-41-15</inkml:trace>
  <inkml:trace contextRef="#ctx0" brushRef="#br0" timeOffset="131421.6222">19267 14358 0,'0'-82'16,"41"41"0,82 41-1,-123-41 1,122 41-16,-81 0 0,41 0 15,-41 0 1,-41 82-16,0 40 31,-41-81-31,-41 41 0,41-41 16,1 0-16,-42 41 16,41 0-1,-41-82-15,82 41 16,41-41 15</inkml:trace>
  <inkml:trace contextRef="#ctx0" brushRef="#br0" timeOffset="131779.6556">20535 14235 0,'0'-82'16,"-41"82"15,41 82-31,-81-41 15,81 163 1,0-40-16,0 0 16,0-1-16,0-40 15,0 0-15,0-1 16,0 1-16,40 0 16,42-123-1,-41 0 1,0 0-16,82 0 15,-41-41-15</inkml:trace>
  <inkml:trace contextRef="#ctx0" brushRef="#br0" timeOffset="132125.6134">21722 14521 0,'0'-82'15,"-123"164"32,41 82-47,41-41 16,-41-1-16,82 1 15,-82 0-15,1-42 16,81-40-16,-82 41 16,82-41-1,-41-41 1,41-41 0,0 0-16,0-41 15,0 42-15</inkml:trace>
  <inkml:trace contextRef="#ctx0" brushRef="#br0" timeOffset="132369.6638">21026 14726 0,'0'-41'0,"41"41"47,0 41-31,-41 41-16,82-1 15,-82 1-15,122 41 16,-81-41 0,41-41-16,-41 81 0,-41-40 15,41-82-15,-41 41 16,82-41 0,-41 0-16,41 0 15</inkml:trace>
  <inkml:trace contextRef="#ctx0" brushRef="#br0" timeOffset="132674.5675">22417 14971 0,'82'0'47,"-41"0"-47,122 0 31,-122 0-31,0 0 16,-41 41 15</inkml:trace>
  <inkml:trace contextRef="#ctx0" brushRef="#br0" timeOffset="132860.7785">22499 15298 0,'41'0'31,"41"0"-15,-1 0-16,-40 0 15,82 0 1,-123-81-16,82 81 16</inkml:trace>
  <inkml:trace contextRef="#ctx0" brushRef="#br0" timeOffset="133310.2356">23603 14521 0,'0'-41'16,"0"82"46,41 82-62,-41-41 0,0 0 16,0 81 0,0-81-16,0 0 15,0-41-15,0 40 16,0-40 0,82-41 46,-82-81-62,0 40 16</inkml:trace>
  <inkml:trace contextRef="#ctx0" brushRef="#br0" timeOffset="133760.2362">23849 14235 0,'0'-82'16,"0"41"15,41 41-15,40 0-1,1 41 1,-41 41-16,0 0 16,82 81-1,-41-40-15,-82-41 16,41 0-16,-41 40 15,0 42-15,0-41 16,-41-1-16,-82 124 16,41-246-16,82 41 15,-82-41-15,41 41 16,-40 40 0</inkml:trace>
  <inkml:trace contextRef="#ctx0" brushRef="#br0" timeOffset="137475.7081">45898 17916 0,'81'0'47,"1"0"-47,0 0 0,0 0 16,0 0-16,-41 0 16,81 0-1,-81 0 1,-41 41 78,0 41-79,0 41 1,0-1-1,0 1-15,0 41 16,0-42-16,0 1 16,0 0-16,0 0 15,0-1-15,0-40 16,0 0-16,0 0 16,0 0-16,0-42 15,0 1-15,0 0 16,0 41 78,0-41-79,-82-41 1,82 41-1,-81-41-15,40 0 16,0 0-16,-205 82 16,164-82-1,1-123-15,-42 82 16,41 0-16</inkml:trace>
  <inkml:trace contextRef="#ctx0" brushRef="#br0" timeOffset="138393.4775">26099 14439 0,'40'0'32,"42"0"-17,123 0 1,-123 0-16,-41 0 16,40 0-1,-162 82 1</inkml:trace>
  <inkml:trace contextRef="#ctx0" brushRef="#br0" timeOffset="138525.8505">26221 14685 0,'41'0'16,"41"0"-1,0 0-15,41 0 16,-42 0-16,42 0 15</inkml:trace>
  <inkml:trace contextRef="#ctx0" brushRef="#br0" timeOffset="139571.5171">28962 14439 0,'-41'0'16,"41"-81"-16,0 40 16,0 0 15,82 41-31,0 0 15,0 41 1,-82 40 0,0-40-1,0 41-15,0-41 16,0 0-16,-82 41 16,82-41-16,-82-41 15,41 41-15,-41-41 16,82 81-16,-82-81 15,123 0 32,0 0-31,0 0-16,41-40 16,0 40-16,0 0 15,-1 0 1,-40 0-16,-41-41 15,82 41-15,0-41 16,-41 41-16,0-82 16,41 41-1</inkml:trace>
  <inkml:trace contextRef="#ctx0" brushRef="#br0" timeOffset="139869.7997">29698 14439 0,'0'0'0,"0"-41"16,0 123 62,0 0-78,-81 0 16,40 163-1,41-122-15,-82-41 0,82 0 16,-41-1-16,41 42 16,0-82-1,0 0-15,-41-41 0,41-41 47</inkml:trace>
  <inkml:trace contextRef="#ctx0" brushRef="#br0" timeOffset="140539.0118">30026 14848 0,'0'0'16,"0"-40"-16,81 40 31,-81 40 16,-40-40-31,40 82-16,-41-82 15,41 82-15,-82-41 16,0 41-16,123-82 78,41 0-78,-41 0 16,0 0-16,40 0 15,1 0 1,-41 0-1,0 0 1,-41-82 0,0 41 15,0 0-15,0 123 62,0-41-78,0 41 15,0-1-15,0 124 16,0-82 0,0-41-16,0-1 15,0 1 16,41-82-31</inkml:trace>
  <inkml:trace contextRef="#ctx0" brushRef="#br0" timeOffset="141916.483">31335 14644 0,'-41'0'16,"82"82"31,81-82-47,-40 0 16,-41 0-16,0 0 15,41 0 1,-82 41-1</inkml:trace>
  <inkml:trace contextRef="#ctx0" brushRef="#br0" timeOffset="142059.0203">31294 15012 0,'0'41'15,"122"-41"1,-40 0-16,41 0 0,-41 0 16</inkml:trace>
  <inkml:trace contextRef="#ctx0" brushRef="#br0" timeOffset="142382.8153">32562 14644 0,'0'0'0,"0"-82"16,0 164 46,0 0-46,0-41-16,0 40 16,0 83-1,0-82-15,0 41 16,0-83 0,-41-40 15</inkml:trace>
  <inkml:trace contextRef="#ctx0" brushRef="#br0" timeOffset="142597.8031">32235 15462 0,'0'0'0,"81"0"31,42-41-15,0 41-16,0 0 16,122-41-1,-163 41-15,-41 0 16</inkml:trace>
  <inkml:trace contextRef="#ctx0" brushRef="#br0" timeOffset="143017.771">32480 15953 0,'41'0'16,"0"0"-1,41 0-15,-41 0 16,0 0-16,-41 41 16,0 81-1,0-40-15,-82-41 16,41 0-16,0-41 16,-41 123-16,41-123 15,41 41-15,-41-41 16,82 0 15,41 0-15,41 0-16,245 0 15,-245 0-15,-42 0 16,1 0 0,-41 0-1</inkml:trace>
  <inkml:trace contextRef="#ctx0" brushRef="#br0" timeOffset="146671.4348">19349 17507 0,'0'-122'0,"0"81"16,0 122 31,0 42-32,0 41-15,0-1 0,0 1 16,0 0 0,0-42-16,0-40 0,0 0 15,0-123 32</inkml:trace>
  <inkml:trace contextRef="#ctx0" brushRef="#br0" timeOffset="146959.7312">19308 17344 0,'0'0'0,"0"-41"16,82-41-1,0 82-15,-1 0 16,1 41 0,-82 41-1,0-41-15,0-1 16,0 1-16,0 41 15,-41 0-15,-81 41 16,81-123 0,-41 41-16,41-41 15</inkml:trace>
  <inkml:trace contextRef="#ctx0" brushRef="#br0" timeOffset="147312.3372">20167 17344 0,'0'0'0,"-41"0"47,0 81-47,41 1 16,0 41-16,0 0 16,0-1-16,-82 206 31,82-165-31,0-40 0,0 0 15,0-82-15,123 40 16,-41-81 0,0 0-16</inkml:trace>
  <inkml:trace contextRef="#ctx0" brushRef="#br0" timeOffset="147628.59">21312 17630 0,'82'-82'0,"-123"82"47,41 82-32,-81 0-15,-1 0 16,82-1-16,-82 42 0,0 41 31,82-82-31,-123-1 0</inkml:trace>
  <inkml:trace contextRef="#ctx0" brushRef="#br0" timeOffset="147871.5884">20863 17589 0,'0'0'0,"0"-82"15,0 123 1,81 0-1,-81 41-15,82 0 0,-82 40 16,82-40-16,-82 0 16,41 82-1,-41-83-15,41-81 16,-41 41-16,82-41 16</inkml:trace>
  <inkml:trace contextRef="#ctx0" brushRef="#br0" timeOffset="148134.4259">22049 18080 0,'0'-41'0,"82"41"47,-1 0-47,1 0 15,0 0-15,0 0 16,-41 0-16,-41 41 47</inkml:trace>
  <inkml:trace contextRef="#ctx0" brushRef="#br0" timeOffset="148272.1161">22131 18325 0,'0'41'32,"41"-41"-32,81 0 31,-81 0-31,0 0 0,41-82 15</inkml:trace>
  <inkml:trace contextRef="#ctx0" brushRef="#br0" timeOffset="148769.0507">23317 17753 0,'0'-82'15,"82"41"1,0 41-1,-42 0-15,1 0 16,41 82 0,-82-41-16,0 0 15,0-1-15,-41 42 16,-41-41-16,1 41 16,40-41-16,-41 41 15,123-82 48,41 0-63,-41 0 0,-1 0 15,1 0-15,41 0 16,0 0 0,-41-82-16,41 82 15,0-41 1,-42 41-16,-40-82 0</inkml:trace>
  <inkml:trace contextRef="#ctx0" brushRef="#br0" timeOffset="149083.0439">24094 17507 0,'0'-82'15,"41"82"32,0 82-47,-41 0 16,41 0-16,-41 0 16,0-1-16,0 42 15,0 0-15,0 41 16,-123 81-1,82-163-15,-41 0 16,42-42-16</inkml:trace>
  <inkml:trace contextRef="#ctx0" brushRef="#br0" timeOffset="149435.2247">24953 18162 0,'0'-41'16,"41"41"15,0 0-15,0 0-16,41 0 15,-41 0-15,40 0 16,-40 0-16,41 0 15,-41 0 1</inkml:trace>
  <inkml:trace contextRef="#ctx0" brushRef="#br0" timeOffset="149613.5081">24994 18489 0,'0'0'0,"123"0"47,-41 0-32,-1 0-15,1-82 16,-41 82-16,-41-82 16,82 82-16</inkml:trace>
  <inkml:trace contextRef="#ctx0" brushRef="#br0" timeOffset="151655.8307">27203 17630 0,'0'-41'16,"0"0"-1,0-41 1,0 123 31,0 82-47,0 0 15,0-42 1,0 1-16,0 0 0,-82 0 16,82 0-16,0 0 15,0-42-15,0 1 16,0-82 15,0-40-15</inkml:trace>
  <inkml:trace contextRef="#ctx0" brushRef="#br0" timeOffset="151998.2086">27653 17916 0,'0'-82'0,"0"1"16,0 40 15,0 82 1,0 40-32,0 1 0,-82 0 15,82 0-15,-82 0 16,82 40-16,-122-40 15,40 41-15,82 0 16,-82-42-16,82-40 16,0 0-16,-41 41 15,82-82 32</inkml:trace>
  <inkml:trace contextRef="#ctx0" brushRef="#br0" timeOffset="152539.9065">28021 18366 0,'0'0'0,"0"-82"16,41 82 15,-41-40-31,82 40 0,0 40 16,-82 1-1,82-41 1,-82 82-1,0-41-15,-41 41 0,41-41 16,-82-41-16,82 82 16,-82-1-1,41-81 1,41 41 0,41-41 30,41-41-46,0 41 16,-1 0 0,-40 0-16,41 0 15,-41 0 1,82 0 0,-123-81-16,82 81 15,-82-41-15,81 41 16,-40 0-16,0 0 15,41 0-15</inkml:trace>
  <inkml:trace contextRef="#ctx0" brushRef="#br0" timeOffset="152720.6259">29208 18693 0,'40'0'47,"-40"-40"-31,0-1-1</inkml:trace>
  <inkml:trace contextRef="#ctx0" brushRef="#br0" timeOffset="170432.9647">36162 9654 0,'-82'0'0,"41"0"15,82 81 48,41-81-63,0 0 16,40 0-16,42 0 15,-41 0 1,-1 0-16,42-41 0,0 41 15,-1 0 1,-81 0-16,0 0 0,-82-40 47,-41-42-31,0 82-1,41-41 1,-41 41-16,-41 0 15,82-41 17,82 41-17,41 0 1,-82 0 0,-41 82-1,0 0-15,0-1 16,-164 42-16,-245 163 15,82-286 1,-41-41-16</inkml:trace>
  <inkml:trace contextRef="#ctx0" brushRef="#br0" timeOffset="198042.4229">20290 21270 0,'0'41'62,"0"41"-62,0-41 16,0 0-16,0 41 16,0 0-1,0-1-15,0-40 0,0 0 16,-41 41-16,41-41 16,-41 0-1,41-82 16,41-41-15</inkml:trace>
  <inkml:trace contextRef="#ctx0" brushRef="#br0" timeOffset="198425.7924">20413 21025 0,'0'-82'16,"0"41"0,81 0-1,1 41 1,-41 0-16,82 41 15,-123 0 1,0 41-16,0-41 0,0 41 16,0-41-16,-41 40 15,-41-40-15,-41 82 16,42-82-16,40 41 16,-41-41-1,164-41 32</inkml:trace>
  <inkml:trace contextRef="#ctx0" brushRef="#br0" timeOffset="198927.9169">21476 20821 0,'0'-41'16,"-41"41"31,41 41-32,0 40-15,-41 1 16,41 41-16,0 0 16,0-1-16,0 1 15,0 0-15,0 40 16,0-40-16,41 82 16,41-165-1,-82 1-15,82-41 0,0 0 31,-41 0-31,-1 0 0,83 0 16,-82-81-16</inkml:trace>
  <inkml:trace contextRef="#ctx0" brushRef="#br0" timeOffset="200247.8173">22581 21025 0,'-41'0'47,"0"82"-32,41 0-15,-205 122 16,123-122-1,82 0-15,-81 0 16,81-1-16,-82 1 16,82 0-1,0-123 1,0-82 0,0 83-1</inkml:trace>
  <inkml:trace contextRef="#ctx0" brushRef="#br0" timeOffset="200540.3677">22008 21025 0,'0'-41'0,"0"82"63,41 41-63,82 122 31,-123-163-31,122 41 0,-122-41 16,82 0-16,-82 41 15,82-41 1,0 40-16,-41-81 15,0 0 1</inkml:trace>
  <inkml:trace contextRef="#ctx0" brushRef="#br0" timeOffset="200817.9389">22990 21311 0,'81'0'47,"1"0"-47,205 0 31,-206 0-15</inkml:trace>
  <inkml:trace contextRef="#ctx0" brushRef="#br0" timeOffset="200998.4866">23112 21557 0,'0'0'0,"41"0"32,41 0-17,41 0-15,81 0 32,-204-41-32,82 41 0</inkml:trace>
  <inkml:trace contextRef="#ctx0" brushRef="#br0" timeOffset="201671.3417">23971 21352 0,'0'0'0,"0"-41"15,41 0 1,41-40 0,-41 81-1,41 0-15,0 41 16,-41 40-1,-41-40 1,0 0-16,0 82 16,-41-82-16,0 41 15,-82-41 1,123-123 46,82 82-62,-41-82 16,82-41 0,-42 41-1,-81 1 1,0 40 0,0-41-1,-41 123 16,41 0-31,-81 40 16,81 42 0,-41-41-16,41-41 15,0 41-15,0-41 16,82 40 0,-1-81-16,-40 0 15,41 0 1,0-81-16,0-42 15,-82 82 1,81-41-16</inkml:trace>
  <inkml:trace contextRef="#ctx0" brushRef="#br0" timeOffset="202023.4057">25035 20861 0,'0'0'0,"0"-40"16,82 40 15,0 81-16,-41 1-15,40 41 0,-81-41 16,41-1-16,-41 1 16,0 0-1,-41 41-15,41 0 0,-122-1 16,122-81-16,-82 41 16,82-123 15,0 0-31,82 0 15</inkml:trace>
  <inkml:trace contextRef="#ctx0" brushRef="#br0" timeOffset="202250.7606">25730 21434 0,'82'0'32,"-41"0"-32,0-41 15,41 41-15,41 0 16,-83 0 0,-40 41-1</inkml:trace>
  <inkml:trace contextRef="#ctx0" brushRef="#br0" timeOffset="202408.1073">25730 21761 0,'82'0'32,"-41"0"-17,41 0-15,-41 0 16,41-81-16,-41 40 15</inkml:trace>
  <inkml:trace contextRef="#ctx0" brushRef="#br0" timeOffset="203583.6887">27326 20943 0,'0'-41'0,"41"41"15,-41-41-15,-41 41 47,-82 41-31,41-41-16,-122 82 16,122 41-1,0-123-15,82 41 16,82-41 15,0 0-31,0 0 16,-42 0-16,1 0 0,-41 41 15,123-41-15,-123 81 16,0 42 0,0-82-16,0 0 15,0 0-15,-41 41 16,-82 40-1,83-40-15,-42-41 16,41 41-16,41-41 16,41-41 31,41 0-32,-42 82-15,-40-1 0,123 83 16,-123 0-1,123 81-15,-123 1 0,0 81 16,0 41-16,0-123 16,0 42-16,0-1 15,0 164 1,0-327-16,-41-41 16,41-1-16,0-40 15,0 0 1,41-41-1,41 0 1,-41-41-16,40-41 0,1 42 16,41-42-16,-41 41 15</inkml:trace>
  <inkml:trace contextRef="#ctx0" brushRef="#br0" timeOffset="203651.9532">27898 24788 0,'164'-204'0,"204"-164"16,0 122-1</inkml:trace>
  <inkml:trace contextRef="#ctx0" brushRef="#br0" timeOffset="204412.2905">28758 20821 0,'0'0'0,"0"-82"16,0 0-1,0 41 1,0 82 15,0 41-31,0 40 16,-41-40-1,41 41-15,0-41 0,0-41 16,0 0-16,81 40 16,-40-81-1,41 0 1,0-41-1</inkml:trace>
  <inkml:trace contextRef="#ctx0" brushRef="#br0" timeOffset="204680.0848">29289 20984 0,'0'0'0,"0"-41"16,-41 41-1,1 41 17,40 41-32,-82-41 15,82 0-15,-82 41 16,41-1-16,41 1 16,-123 41-16,82 41 15,41-83 1,-41-81-16,41 82 15,41-82 1</inkml:trace>
  <inkml:trace contextRef="#ctx0" brushRef="#br0" timeOffset="205213.1831">29576 21598 0,'0'-82'16,"0"41"-1,0 82 17,-41 0-17,41 41-15,-164 40 16,82-81-1,41 0-15,-40 41 16,122-82 15,40 0-31,124 0 32,-123 0-32,-41 0 15,-1 0 1,-40-82 15,0 41 0,0 82 16,0 41-47,0 0 16,0-41-1,0 40-15,0-40 16,-40-41-16,40 82 16,0-41-16,0 41 15,-82 41 1</inkml:trace>
  <inkml:trace contextRef="#ctx0" brushRef="#br0" timeOffset="205729.5839">28880 23029 0,'0'0'0,"0"-122"15,0 163 17,0 40-17,0 1-15,0 0 0,0 0 16,-82 0-1,82-41-15,0-1 0,0 83 32,41-123-17,0 0 1,-41-41-16</inkml:trace>
  <inkml:trace contextRef="#ctx0" brushRef="#br0" timeOffset="206046.1082">29248 23316 0,'0'0'16,"-40"41"62,40 0-62,-82 40-16,82 1 15,-41-41-15,41 41 16,-82 0-16,82-1 16,0 1-16,-41 0 15,41 0-15,0-41 16</inkml:trace>
  <inkml:trace contextRef="#ctx0" brushRef="#br0" timeOffset="206442.2283">29412 23888 0,'0'0'0,"0"-41"16,82 41-16,0 0 31,-1 0-31,1 41 16,-82 41-1,0-41-15,-41 41 16,-40-41-16,40 41 15,0-82-15,41 81 16,-123-81-16,123 41 47,41-41-31,0 0-16,0 0 15,41 0-15,-42 0 0,42 0 16,0 0-16,41-81 31,0-1-31,-1 82 16,1-164-16</inkml:trace>
  <inkml:trace contextRef="#ctx0" brushRef="#br0" timeOffset="207963.5174">31130 21393 0,'-41'0'0,"-41"0"32,82 41-17,-40-41 17,40-41-1,0-41-16,0 41 1,0 82 31,0 0-31,0-82 46,0-40-46,81 81 31,1 40-32,-82 83-15,0-41 16,0 0-16,0 41 15,-41 40 1,0-40-16,-81 0 0,81-83 16</inkml:trace>
  <inkml:trace contextRef="#ctx0" brushRef="#br0" timeOffset="208779.7574">32030 20902 0,'0'-41'0,"0"1"31,41 40-31,41 0 16,-41 0-16,-41 40 15,41-40-15,-41 123 16,0-82-16,0 41 15,0 0 1,-82-41-16,41 40 0,0-81 16,41 41-16,-82-41 15,123-41 17,-41-40-32,164-42 15,-123 82-15,0 0 16,40-41-16,-81 41 15,82-40 1,-82-1 0,0 0-1,0 41 1,-41 123 15,41 0-15,-41 40-16,41-40 0,0 82 31,0-82-31,0-42 0,0 42 16,0-41-16,123-41 31,-41 0-31,0 0 16,0-41-16,-42-41 15,42 42-15,-41 40 16,41-82-16</inkml:trace>
  <inkml:trace contextRef="#ctx0" brushRef="#br0" timeOffset="208967.348">32971 20984 0,'41'0'15,"41"0"1,-1 0-1,1 0-15,41 0 16,-82 0-16</inkml:trace>
  <inkml:trace contextRef="#ctx0" brushRef="#br0" timeOffset="209115.3592">33135 21230 0,'40'0'16,"42"0"-1,123 0 1,-123-41-16,-1 41 16</inkml:trace>
  <inkml:trace contextRef="#ctx0" brushRef="#br0" timeOffset="210560.1342">33953 20739 0,'0'0'0,"0"-41"16,0-41-1,-82 164 48,82 0-63,-82-1 15,82 42-15,0 0 16,0 0-16,-41-42 16,41 1-16,0 0 15,82-41-15,-41-41 16,41 0-16,-41 0 16,0 0-16,81-82 15,-122 0 1,0 0-16,0 1 15,0-1-15,0 0 16,0 0-16,-41-40 16,-40 81-1,81 0-15,-82 41 16,0 0 0,82 41-1,0 81 1,41-40-1,82-82-15,-42 82 0,42-82 16,-41 41-16,-41-41 16</inkml:trace>
  <inkml:trace contextRef="#ctx0" brushRef="#br0" timeOffset="210834.8923">34607 21230 0,'0'-82'31,"0"123"1,0 0-32,0 40 15,0 83 1,-41-82-16,41 41 15,0-83-15,0 1 16,41-41 15</inkml:trace>
  <inkml:trace contextRef="#ctx0" brushRef="#br0" timeOffset="211230.9342">35016 20943 0,'0'0'0,"0"-82"16,41 1-1,41 81 1,-41 41-1,-41 81 1,0-40 0,0 0-16,-41 41 15,0-42-15,-41 83 16,41-164-16,41 41 16,123-41 15,-41 0-31,0 0 15,40 0-15,-40 0 16,-41 0-16,41 0 16,-123 0 31</inkml:trace>
  <inkml:trace contextRef="#ctx0" brushRef="#br0" timeOffset="212130.9183">31416 23888 0,'0'41'31,"0"0"-15,-40-41-16,-1 0 62,41-82-31,0 41-31,-41 41 125,41-40-93,0-42-17,41 82 1,40 0-1,-81 82-15,123-1 0,-123 1 16,0 0-16,0 41 16,-41-1-16,41-40 15,-82 0-15,1-41 16,122-41 15</inkml:trace>
  <inkml:trace contextRef="#ctx0" brushRef="#br0" timeOffset="212758.1701">32235 23602 0,'0'0'0,"0"-82"0,0 0 15,41 42 1,-1 40 0,-40 40-1,0 42-15,82 0 16,-82 0-1,0-41-15,-41 41 0,41-42 16,-81-40-16,81 41 16,-82-41-1,123-41 17,-41-40-32,81 40 15,-40 0-15,41-41 16,-82 41-16,82-41 15,-82 41-15,41 1 16,-41-42 0,0-41-16,0 82 31,-41 82 0,41 0-31,-82 41 16,82 40-16,0 1 15,0-41-15,0 0 16,0 0 0,0-42-16,0 1 0,0 0 15,41-41-15,-41 82 16,82-123 15,-41 41-31,41-82 16</inkml:trace>
  <inkml:trace contextRef="#ctx0" brushRef="#br0" timeOffset="212967.7086">33012 23643 0,'0'0'0,"82"0"31,-1 0-15,-40 0-16,0 0 16,41 0-1,-41 0-15</inkml:trace>
  <inkml:trace contextRef="#ctx0" brushRef="#br0" timeOffset="213155.9935">33135 23929 0,'0'0'0,"81"0"31,1 0-15,0 0-16,0 0 15,0 0-15,-1 0 16,1-82-16,0 82 15</inkml:trace>
  <inkml:trace contextRef="#ctx0" brushRef="#br0" timeOffset="213463.5503">34198 23398 0,'0'0'0,"0"-82"15,-41 82 1,41 41 15,0 40-31,0 165 16,-41-123-1,41-42-15,0 1 16,0 0-16,0-41 16</inkml:trace>
  <inkml:trace contextRef="#ctx0" brushRef="#br0" timeOffset="234800.1719">18204 10922 0,'0'0'0,"40"0"0,-121 40 156,-42 1-156,41-41 16,82 41-1,-41-41 1,41 82 15,0-41-15,-41-41-16,41 41 16,-82 41-1,82-41 1,-40-41-1,40 41-15,-41 40 16,41-40 0,-82-41-16,82 41 15,0 41 1,0 0 0,0 0-16,0-42 15,0 1-15,82 41 16,-1-41-16,42 41 15,204 163 1,-163-81-16,-82-41 16,0 40-16,-82-40 15,0 0-15,0-41 16,0 40-16,-41 83 16,41-83-1,-82 1-15,82 82 0,-123-83 16,123 1-16,0 0 15,-41-41-15,41-1 16,0 42-16,0-82 16,0 0-16,0 0 15,-41 41-15,41 0 16,0-1 0,-81-40-1,81 41-15,0-41 16,81-41 78,-81 82-94,82 0 0,-82-42 15,41 42-15,-41 0 16,0 41-16,0 0 15,0 40-15,0-40 16,0 0-16,0 122 16,-82-81-1,82-42-15,0 1 16,0 0-16,0-41 16,0 40-16,0 42 0,-81 122 31,81-163-31,0 0 0,0 40 15,40 1-15,-40-41 16,82 122 0,-41-163-16,-41 0 15,82-41-15,41 40 16,-41-81 0,-1 0-16,83-41 15,0-81 1,-42 122-16,42-82 15</inkml:trace>
  <inkml:trace contextRef="#ctx0" brushRef="#br0" timeOffset="243169.7194">7772 13212 0,'-82'0'62,"1"0"-46,-42 82-16,-41 0 0,-40 41 16,-164 81-1,163-122-15,82 0 16,1-41-16,81 40 15,41-40 1,82-41 15,40 0-31,42-81 16,0 81-16,40 0 16,-40 0-16,-1 0 15,-81 40 1,-82 83-16,0-82 15,0 41-15,-123 41 0,-163 40 32,163-81-32,-40-41 0,40 41 15,0-82-15,41 41 16,42-41-16,-42 81 16,123-40 30,81-41-46,165 82 16,-165-82 0,1 0-16,0 0 15,0 0-15,-42 0 16,1 0-16,-41 0 16,41 0-16,-41-82 0,41 41 15,40-40-15,1 40 16,41-41-16,81 0 15,42 0 1,40 0-16</inkml:trace>
  <inkml:trace contextRef="#ctx0" brushRef="#br0" timeOffset="243763.1918">9449 13539 0,'0'-81'16,"0"162"46,0 42-62,0 41 16,0-82-16,0 40 15,0 124 1,0-124-16,0-81 16,-40 0-16,40-82 47,-41 0-47,41-81 15,0 40-15,0-41 16</inkml:trace>
  <inkml:trace contextRef="#ctx0" brushRef="#br0" timeOffset="244034.7382">9449 13539 0,'0'0'0,"0"-40"0,0-1 16,0-41 0,41 41-1,41-41-15,0 82 0,0 0 16,-41 0-16,0 0 15,-41 41 1,81 82-16,-81-1 0,0 1 16,-40-41-16,-42 0 15,-41 41 1,82-83-16,0-40 16,-41 0-1,164 0 1,0 0-1,41-81-15</inkml:trace>
  <inkml:trace contextRef="#ctx0" brushRef="#br0" timeOffset="244384.812">10636 13253 0,'0'-82'16,"-41"82"0,41 82-1,-123 0-15,123 41 16,0 40-16,0 42 15,0 40-15,0-40 16,0 40-16,41-40 16,-41-164-1,41-41-15,41 0 16,-41 0 0,41 0-16,-42-82 15,42 41-15,-82-41 16</inkml:trace>
  <inkml:trace contextRef="#ctx0" brushRef="#br0" timeOffset="244751.9762">11658 13458 0,'0'0'0,"-40"41"47,-42 40-47,41 1 0,-82 123 31,41-42-31,41-122 0,-40 41 16,40-41-16,-41-41 15,41 41 1,41-82 0,41-82-1,-41 82-15</inkml:trace>
  <inkml:trace contextRef="#ctx0" brushRef="#br0" timeOffset="245001.3679">11045 13539 0,'0'0'16,"41"0"0,0 0-16,81 164 31,-40-82-31,-41 41 0,-41-1 15,123 1-15,-123-82 16,41 41 0,41-82-1,-42 0 1,42 0-16,123-41 16</inkml:trace>
  <inkml:trace contextRef="#ctx0" brushRef="#br0" timeOffset="245236.0232">11986 13908 0,'0'-41'16,"41"41"-1,40 0-15,1 0 16,41 0-16,0-41 16,-1 41-16,-81 0 0,-82 82 47</inkml:trace>
  <inkml:trace contextRef="#ctx0" brushRef="#br0" timeOffset="245373.3938">12231 14194 0,'205'0'16,"-123"0"0,-1-82-16,-40 82 0</inkml:trace>
  <inkml:trace contextRef="#ctx0" brushRef="#br0" timeOffset="246351.2261">13090 13703 0,'0'-82'16,"0"41"15,123 41-15,-41 0-16,-82 82 16,41-41-16,-41 41 15,0 0-15,0 0 16,-41 40-16,0-81 15,-41 41-15,41-41 16,41-123 31,0 41-47,123-41 16,-41-40-16,-41 81 15,-41 0-15,122-41 16,-81 0-1,-41 41 1,0-41 0,0 123 15,0 0-15,0 41-16,0 0 15,0 41-15,0-1 16,0 1-16,0-41 15,0 0-15,0-41 16,0-1 0,82-40-1,0-40 1,-82-1-16,41-41 16,-41-41-1,0 82-15,0 0 16,0 82 15,0 41-15,0-41-16,0 0 15,0 41-15,0-41 16,0-1-16,41-40 16,-41 82-16,81-82 15,-40 0 1,0-41-1,-41 0-15,82-40 16,-82-1-16,0 41 0,0-41 16,-41-41-1,41 1-15,0 81 0</inkml:trace>
  <inkml:trace contextRef="#ctx0" brushRef="#br0" timeOffset="246484.5929">13949 13580 0,'0'41'31,"82"-41"1,0 0-32</inkml:trace>
  <inkml:trace contextRef="#ctx0" brushRef="#br0" timeOffset="246814.1213">14277 13335 0,'81'82'47,"1"0"-32,0 81-15,0-40 16,-82 0-16,0-1 16,0 42-16,0 0 15,-41 40-15,-41-122 16,0 0-16,-40 0 15,81-82 1</inkml:trace>
  <inkml:trace contextRef="#ctx0" brushRef="#br0" timeOffset="247384.5096">15504 13826 0,'41'0'47,"40"0"-47,1 0 16,0 0-16,0 0 15,0 0-15,-1 0 16,-121 0 0,-83 82-1,82-82 1</inkml:trace>
  <inkml:trace contextRef="#ctx0" brushRef="#br0" timeOffset="247568.3795">15545 14112 0,'81'0'16,"1"0"-1,82 0 1,-82-82-16,-1 82 15,-40 0-15,-41-41 16,123 41-16,-82 0 16</inkml:trace>
  <inkml:trace contextRef="#ctx0" brushRef="#br0" timeOffset="247904.4943">16772 13539 0,'0'-40'0,"0"-42"16,0 41-1,0 82 32,0 41-47,0-1 16,0 42-16,0 0 15,0 0-15,0-1 16,0 1-16,0 81 31,0-122-31,-82-82 16,41-41-1</inkml:trace>
  <inkml:trace contextRef="#ctx0" brushRef="#br0" timeOffset="469079.3621">22294 23193 0,'0'-41'0,"0"0"16,0 164 31,0 0-47,0 40 16,0 1-16,0-1 15,0 165 1,0-206-16,0-40 15,0 41-15,0-82 16,-82 0-16,82 41 16,0-123 46,0 0-46,0 0-16,0-41 15,0-41-15,0 1 0,41-1 16,-41 41-16,0 0 16,41 0-1,-41 1-15</inkml:trace>
  <inkml:trace contextRef="#ctx0" brushRef="#br0" timeOffset="469651.2932">22335 23070 0,'0'-82'16,"0"42"-1,-82 40 17,1 40-17,81 1 1,-82 82-16,82-41 16,-123 0-16,123 0 15,-82-1-15,82-40 16,-41-41-16,41 41 15,0-82 17,0 0-32,0-40 15,82-1-15,0-82 16,-82 82 0,82 41-16,-82 0 15,82 41-15,-82-81 16,81 81-1,-40 0-15,-41 41 16,41-1-16,-41 1 16,82 82-16,-82-41 0,82 0 15,-82 0 1,82-1-16,-82 42 0,0-82 16,41-41-16</inkml:trace>
</inkml:ink>
</file>

<file path=ppt/ink/ink22.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8-11T05:17:52.693"/>
    </inkml:context>
    <inkml:brush xml:id="br0">
      <inkml:brushProperty name="width" value="0.05292" units="cm"/>
      <inkml:brushProperty name="height" value="0.05292" units="cm"/>
      <inkml:brushProperty name="color" value="#FF0000"/>
    </inkml:brush>
  </inkml:definitions>
  <inkml:trace contextRef="#ctx0" brushRef="#br0">22662 6463 0,'0'0'0,"82"0"109,0 0-109,82 0 16,40 0-16,83 0 0,40 0 15,0 0-15,0 0 16,-122 0-16,81 0 16,1 0-16,244 0 31,-244 0-31,-83 0 0,1 0 15,-42 0-15,-40 0 16,82 0-16,-1 0 16,246 0-1,-164 0-15,-40 0 16,40 0-16,1 0 16,40 0-16,205 0 15,-287 0-15,-40 0 16,-42 0-16,1 0 15,40 0-15,-40 0 16,0 0-16,-82 0 16,-1 0-16,1-41 15,0 41-15,0 0 32,0 0-17,-42 0 1,1 0-16,41 0 0,-41 0 15,0 0-15,41 0 16,41 0 0,-1 0-16,-81 0 15,-41 41-15,82-41 32,-82-82 14,-41-41-30</inkml:trace>
  <inkml:trace contextRef="#ctx0" brushRef="#br0" timeOffset="7400.8738">28512 11331 0,'0'-41'16,"0"82"31,0 81-47,0 42 15,0 40-15,0 42 16,0-82-16,0-42 0,0 1 16,0-41-1,0 0-15,0-42 0,0 42 31,0-123-31,82-81 16,-82 40 0,0 0-16</inkml:trace>
  <inkml:trace contextRef="#ctx0" brushRef="#br0" timeOffset="7708.4636">28553 11331 0,'0'0'0,"0"-41"0,41-164 31,41 205-15,0 0-16,-42 0 15,1 0-15,41 41 16,-82 82-1,0-82 1,-41 41-16,-41-1 16,-81 124-1,40-82-15,41-42 16,41 1-16,41-41 31,82-41-31</inkml:trace>
  <inkml:trace contextRef="#ctx0" brushRef="#br0" timeOffset="8106.1989">29453 11003 0,'0'0'0,"0"-41"0,0 1 15,-41 40 1,-41 163 15,82 1-15,0 81-16,0-40 15,0 40-15,0-40 16,0 40-16,0 41 16,0-163-1,0-41-15,0-41 16,82-41 0,0 0-16,-41-41 15,81-41 1,-81-41-16,41 1 0,-41-1 15</inkml:trace>
  <inkml:trace contextRef="#ctx0" brushRef="#br0" timeOffset="8474.6631">30844 11331 0,'0'0'0,"0"-41"16,-41 82 30,-41 81-30,41-40-16,-41 0 16,41 0-16,-40 40 15,40-81-15,-41 41 16,41 41-16,41-41 16,-82-41-16</inkml:trace>
  <inkml:trace contextRef="#ctx0" brushRef="#br0" timeOffset="8705.6886">30271 11453 0,'0'0'0,"0"-81"15,0 121 16,82 42-15,-41 41-16,-41-41 16,163 40-16,-122-40 0,41 0 15,-41 0-15,41 41 16,-41-82 0,-41-1-16,41-40 15</inkml:trace>
  <inkml:trace contextRef="#ctx0" brushRef="#br0" timeOffset="9005.8912">31785 11740 0,'81'0'47,"42"0"-32,-82 0-15,0 0 16,0 0-16,41 0 15,-82 81 1</inkml:trace>
  <inkml:trace contextRef="#ctx0" brushRef="#br0" timeOffset="9157.4918">31866 12067 0,'82'0'31,"-41"0"-31,41 0 16,0-41-16,0 0 15</inkml:trace>
  <inkml:trace contextRef="#ctx0" brushRef="#br0" timeOffset="9817.6106">33135 11617 0,'0'-123'0,"40"82"31,42 41-31,-41 0 16,0 41-16,-41 41 16,123 0-16,-123-41 15,0 0-15,0 40 16,-41-40-16,0 41 15,-41-82-15,41 41 16,41-123 31,82 41-47,-41-40 16,41 40-16,-41 0 15,-41-41-15,82 41 31,-82-41-31,0 0 16,-41 123 47,-41 205-48,82-164 1,0-1-16,0 1 15,41-41-15,-41 41 0,82-41 16,40 41 0,-81-82-16,41-41 15,-82 0 1,41 0-16,-41-123 16</inkml:trace>
  <inkml:trace contextRef="#ctx0" brushRef="#br0" timeOffset="10318.3138">34280 11208 0,'0'-41'16,"123"82"15,-82 0-31,40 82 16,-40-1-16,-41 42 15,82-41-15,-82 40 16,0-40-16,-123 163 16,42-163-1,40-41-15,-41 0 16,41-82 0</inkml:trace>
  <inkml:trace contextRef="#ctx0" brushRef="#br0" timeOffset="10797.9885">35712 11781 0,'0'0'0,"0"-82"0,82 82 46,-1 0-46,1 0 16,-41 0-16,41 0 16,-123 82 15,0-82-31</inkml:trace>
  <inkml:trace contextRef="#ctx0" brushRef="#br0" timeOffset="10950.9067">35548 12149 0,'82'0'15,"0"0"-15,40 0 0,1-82 16,0 82-16,0 0 16,-1-82-1</inkml:trace>
  <inkml:trace contextRef="#ctx0" brushRef="#br0" timeOffset="11347.0194">38125 11126 0,'0'0'0,"0"-41"16,0-41 0,-41 82-16,41-41 15,0 82 32,0 0-47,0 41 16,0 41-16,0-41 0,0-41 15,0 40-15,82 1 16,-82 0-16,0-41 16,-41-41-1</inkml:trace>
  <inkml:trace contextRef="#ctx0" brushRef="#br0" timeOffset="11555.3668">37471 11985 0,'41'-41'31,"81"41"-31,83 0 16,81-82-16,1 82 16,-83 0-16,82 0 15,-245 0 1</inkml:trace>
  <inkml:trace contextRef="#ctx0" brushRef="#br0" timeOffset="12006.6391">38534 12312 0,'0'-41'0,"-82"41"15,42 0 17,-1 41-32,41 0 15,-123 41-15,123 0 16,0 0-16,0 40 0,0 83 31,82-164-31,-41 41 0,40-82 16,1 41-16,-41-41 15,41 0 1,-41 0 0,-41-82-16,0-41 15,-41 123 1,0 0-16,0 0 16,-41 0-16,41 0 15,41 82-15,-40-82 16,40 41-16,40-41 15,1-41 1,41 41-16,-41-123 16</inkml:trace>
  <inkml:trace contextRef="#ctx0" brushRef="#br0" timeOffset="13048.182">40907 11781 0,'0'0'0,"0"40"62,-41-40 95,41-40-17,0-42-109,82 82 16,-41 0-31,-41 41 0,0 40-16,41 1 15,-41 0 1,0 0-16,0-41 0,-82 41 15,41-41-15,0-41 16,41 40-16,41-40 31,0-40-31,82-1 16</inkml:trace>
  <inkml:trace contextRef="#ctx0" brushRef="#br0" timeOffset="13910.0229">42093 11290 0,'0'0'0,"0"-41"0,82 41 16,-82-82-16,41 82 16,41 0-1,-82 82-15,82-41 16,-82 0-16,0 40 15,0-40-15,-41 0 16,-82 82 0,82-41-1,41-164 17,41 0-32,0 41 0,41-41 15,-41 42-15,40-42 16,1 41-16,-82 0 15,41 41-15,-41-82 16,0 123 31,0 0-47,-123 163 31,123-122-31,0 0 0,-41 0 16,41 0-16,0-1 15,164 1 1,-123-82-16,0 0 0,41-41 16,40-40-16,42 40 15,-41-41-15</inkml:trace>
  <inkml:trace contextRef="#ctx0" brushRef="#br0" timeOffset="14711.1854">41930 11208 0,'-82'0'63,"41"0"-63,0 41 15,-41-41-15,41 82 16,0-82-16,41 81 15,41-81 17,0 0-32,0 0 15,41 41-15,-41-41 16,-41 41 0,0 41-1</inkml:trace>
  <inkml:trace contextRef="#ctx0" brushRef="#br0" timeOffset="14884.8155">41520 11862 0,'41'0'0,"0"0"15,82 0 1,0 0-16,-41 0 0,-42 0 15,-40-81-15</inkml:trace>
  <inkml:trace contextRef="#ctx0" brushRef="#br0" timeOffset="15232.0452">41316 11044 0,'0'-41'0,"0"-40"47,0 121-32,0 42-15,0 0 16,0 0-16,0 0 16,0 0-16,0 81 15,0-122 1,82-41-1</inkml:trace>
  <inkml:trace contextRef="#ctx0" brushRef="#br0" timeOffset="15701.8235">43811 10962 0,'0'0'0,"-41"41"78,-40-41-78,-1 123 0,41-123 16,-41 82-16,41-41 15,82-41 17,82 0-17,-41 0-15,-1 0 16,1 0-16,-41 0 16,41 0-1</inkml:trace>
  <inkml:trace contextRef="#ctx0" brushRef="#br0" timeOffset="15898.5777">43566 11617 0,'0'0'0,"41"0"31,41 0-16,-1 0-15,42 0 16,82 0 0,-124 0-16,1-82 15</inkml:trace>
  <inkml:trace contextRef="#ctx0" brushRef="#br0" timeOffset="16446.2874">44998 10962 0,'0'0'0,"0"-40"15,0-1 1,-41 41 15,-82 81-15,123 1-16,-164 286 31,164-286-31,0 0 16,0-41-16,41 41 15,41-82-15,-41 41 16,41-41-16,81 0 16,-122 0-1,41-123 1,-82 82-16,0-41 0,-41 0 31,0 82-31,-81 0 0,-1 41 16,0 41-16,82 0 15,41 41-15,-82-42 16,82-40 0,82 41-16,-41 0 15,41-41-15,245 163 16,-81-122 0,-165-82-16,-81 82 15</inkml:trace>
  <inkml:trace contextRef="#ctx0" brushRef="#br0" timeOffset="16609.036">45448 12721 0,'0'41'0</inkml:trace>
  <inkml:trace contextRef="#ctx0" brushRef="#br0" timeOffset="16918.0576">42216 14358 0,'0'0'0,"123"0"47,81-82-47,1 82 15,40-82-15,-40 82 16,81 0-16,-81 0 0,-83 0 16,-122-41-1</inkml:trace>
  <inkml:trace contextRef="#ctx0" brushRef="#br0" timeOffset="17068.8341">43361 14685 0,'0'0'0,"0"-41"16,123-123-1,163 82-15,83 1 16,-42-1-16,-82-41 0,-122 0 16</inkml:trace>
  <inkml:trace contextRef="#ctx0" brushRef="#br0" timeOffset="143885.421">28308 8631 0,'0'0'0,"0"-82"0,0 164 47,0 41-47,0-1 15,0 1-15,0-41 0,0 0 16,0-41-16,0 40 16,0-40-16,0 41 31,0-123-16,0 0-15,-41-122 32,41 81-32</inkml:trace>
  <inkml:trace contextRef="#ctx0" brushRef="#br0" timeOffset="144083.9803">28185 8508 0,'0'0'0,"0"-82"15,123 41 1,-83 41-16,1 0 15,41 0-15,-41 0 16,-41 123 0,0 0-16,-41-41 15,-41 40-15,41-81 16,-40 41-16,40 0 16</inkml:trace>
  <inkml:trace contextRef="#ctx0" brushRef="#br0" timeOffset="144837.2679">28594 9654 0,'0'-41'15,"0"0"1,82 0-16,-82-41 15,82 0-15,-82 0 16,81 1-16,-81-1 16,0 0-16,0 0 15,0 41 1,-41 41 0,1 41-1,40 41-15,0-41 16,-82 0-16,164 41 31,-42-82-31,1 0 0,41 0 16,0 0-16,-41 40 15,-41 83 1,0-82-16,0 41 16,0-41-16,0 0 15,0 41 1,123-123 15,-42 0-15,-40-41-16,-41 41 15,82-41-15,-82 41 0,82 0 16,-82-40 0,0 121 15,-41 42-16,41 0-15,0-41 16,0 82 0,41-123-1,41 0-15,-41 0 16,0 0-16,-1 0 16,-40-41-16,82 0 15,-82 0-15,0-82 16,0 82-1,-82 41-15,1-81 0,40 81 16,0 0-16,41 40 16,-82 1-16,82 0 15,41-41 1,82 0 0,40 0-16,1 82 15,122-82-15</inkml:trace>
  <inkml:trace contextRef="#ctx0" brushRef="#br0" timeOffset="145700.9364">30026 8508 0,'0'0'0,"-41"82"47,41 41-47,0 40 16,0 42-16,0-82 15,0-42-15,0 1 16,0 0 0,0-41-16,0 41 0,0-164 62,0 41-62,0 0 16,41-82-1,40 123-15,-81-41 16,82 41-16,0 41 16,-82 0-1,0 41-15,82-41 16,-82 0-16,0 82 16,-123-123-1,82 41-15,0-41 16,-40 0-1,81-41 1,0-41-16,0 0 16,81 41-1,-40 0-15,41 41 16,0 0-16,41-82 0,-1 82 16</inkml:trace>
  <inkml:trace contextRef="#ctx0" brushRef="#br0" timeOffset="147041.5289">32398 9122 0,'0'-123'16,"82"123"-16,-82-82 16,0 0-1,-41 42-15,-41 40 31,41 0-31,-40 40 32,81 42-32,-82 41 0,82 0 15,0-42-15,0 1 16,0-41-16,123-41 16,-42 0-1,-40 0 1,41-82-1,-82 1-15,123-206 32,-123 165-32,0-1 15,0 0-15,0 41 0,0 0 16,0 42 0,0 80 15,0 42-16,0 41-15,0 0 16,0-1-16,0 1 16,0 0-16,0 40 15,41-163 1,-41 41-16,41-41 16,40 0-1,1 0-15,-82-81 16,82-42-1,-82 41-15,41-41 0,-41 82 16,0 1-16,0-42 16,0 164 15,0-1-15,0 1-16,0 0 15,0-41-15,0 41 16,0-41-1,82-41-15,-41 0 16,40 0 0,-81-41-16,41 41 15,41-205 1,-82 164-16,0 0 16,41-40-16,-41-1 15,0 123 32,0 40-31,0-40-16,0 0 15,82 123 1,-82-123-16,0 41 16,-41-1-1,0-81 1,-41-81-1,82 40-15,-82-41 0,42-82 16,-42-40-16,82 81 16,-82 41-16,82 0 15,0 41-15</inkml:trace>
  <inkml:trace contextRef="#ctx0" brushRef="#br0" timeOffset="147125.9301">33012 8304 0,'41'0'16</inkml:trace>
  <inkml:trace contextRef="#ctx0" brushRef="#br0" timeOffset="147483.8833">33912 8222 0,'0'0'0,"0"-41"16,0-41 0,0 164 15,0 0-31,0 122 31,0-81-31,0-41 0,0 41 16,82-42-16,-82 1 15,0 0-15,41-41 16,-41-123 15,0 41-15</inkml:trace>
  <inkml:trace contextRef="#ctx0" brushRef="#br0" timeOffset="147650.6339">33748 8631 0,'0'-41'31,"164"41"-31,81 0 31,-122 0-31,-41 0 0,-41-82 16,0 82-16,40 0 16</inkml:trace>
  <inkml:trace contextRef="#ctx0" brushRef="#br0" timeOffset="148310.2625">30476 10063 0,'0'0'0,"-82"0"16,41 0-16,82 0 63,82 40-48,-1-40-15,42 0 16,81 0-16,83-40 0,40 40 15,82-123-15,0 123 16,-82-82-16,-41 82 16,-41 0-1,-122 0-15,-41 0 0,0-82 16,-83 82-16,1 0 16,-41 41 46,-41-41-46,1 0-16,-165 0 15,123 0-15,0 0 16,1 0-16,-42 41 16</inkml:trace>
  <inkml:trace contextRef="#ctx0" brushRef="#br0" timeOffset="148678.529">31539 10390 0,'0'0'0,"-41"0"16,123 0 31,123 0-47,81-41 15,41 41-15,41-82 0,-40 82 16,-83 0-16,1-82 16,-83 82-16,-40 0 15,-41 0-15,0 0 94,-1 0-78,-40-82-1,41 1-15,41 40 16,81-82-16</inkml:trace>
  <inkml:trace contextRef="#ctx0" brushRef="#br0" timeOffset="149540.592">37757 8835 0,'0'0'0,"-41"0"0,-41 0 16,82-81-16,-41 81 15,164 0 48,82 41-63,-42-41 15,205 0 1,-81 0-16,-83 0 16,42 0-16,-83 0 15,-81 0-15,0 0 16,0 0-1,-123 0 32,41-82-31,-123 82-16,41 0 16,1 0-1,81-41 1,81 41 46,-40 82-46,-41-1 0,0-40-1,0 41-15,-81-41 16,40 0-16,-41 41 15,0-82-15,41 0 16</inkml:trace>
  <inkml:trace contextRef="#ctx0" brushRef="#br0" timeOffset="150756.4475">42380 8467 0,'0'-41'0,"0"123"62,0 41-46,0-41-16,40 0 15,-40 40 1,0-40-16,0 0 16,0-41-16,-40 0 15,40-123 16,0 41-15,0 0-16</inkml:trace>
  <inkml:trace contextRef="#ctx0" brushRef="#br0" timeOffset="151084.179">42420 8467 0,'0'-82'15,"0"1"1,0-1 0,41 82-16,-41-82 15,82 82-15,0 0 16,41 41 0,-123 0-16,0 122 31,0-122-31,-82 41 15,41-41-15,0-41 16,-41 82-16,41-82 16,0 0-1,82 0 32,0 0-47</inkml:trace>
  <inkml:trace contextRef="#ctx0" brushRef="#br0" timeOffset="151438.6784">43116 8345 0,'0'-41'16,"0"82"47,0 40-63,0 1 15,0-41-15,0 82 31,0-82-31,0 0 0,0 0 16,0 40-16,0-40 16,0-163 31,0 81-47</inkml:trace>
  <inkml:trace contextRef="#ctx0" brushRef="#br0" timeOffset="152202.5911">43198 8222 0,'0'-82'16,"41"82"31,-41 41-47,81 0 15,-81 0-15,0 41 0,82-42 16,-82 1 0,41 82-16,-41-82 15,41-41 1,-41 41-1,0-82 64,0-41-64,82 82-15,-82-82 16,41-40-16,41 40 31,-82 41-31,40 41 16,-40-123-16,41 123 0,-41-41 15,82 41 1,-82 41 62,0 41-62,0 0-16,-41-41 0,41 41 15,0-1-15,0 83 16,-41-82 0,41 0-16,0-1 15,0 1-15,0 0 31,0-41-31,0-82 47,0 0-47,0 0 16,0-163 0,82 163-16,-41 0 15,41-41-15</inkml:trace>
  <inkml:trace contextRef="#ctx0" brushRef="#br0" timeOffset="152502.2096">44261 8140 0,'0'-41'0,"82"41"47,-41 0-47,41-82 16,-41 82 0,41 0-16,-1 0 0,1 0 15,-41 0-15,0 0 16</inkml:trace>
  <inkml:trace contextRef="#ctx0" brushRef="#br0" timeOffset="152857.6255">44425 8099 0,'-41'0'0,"41"41"63,0 41-63,-41-41 15,41 122 1,0-81-16,0-41 15,0 41-15,0 0 16,0 0-16,0-1 16,0 1-16,0-41 15,-82-41 17,82-41-17,0 0 1,0-41-1</inkml:trace>
  <inkml:trace contextRef="#ctx0" brushRef="#br0" timeOffset="153110.9172">44220 8631 0,'82'-41'31,"0"41"-31,0 0 16,41 0-16,-42 0 16,1 0-16,0-82 15,-41 82-15,41-41 16,-1 41-1</inkml:trace>
  <inkml:trace contextRef="#ctx0" brushRef="#br0" timeOffset="153286.1731">45202 8467 0,'0'41'62</inkml:trace>
  <inkml:trace contextRef="#ctx0" brushRef="#br0" timeOffset="153821.5173">42789 9613 0,'-123'0'16,"205"0"62,122 0-78,123 0 16,1 0-16,-42-41 15,328 41 1,-369 0-16,-81 0 16,-42 0-16,-81 0 15,-41-41-15,41 41 16,41-82 62,-41 82-78,-41-82 0,82 0 16,-82 1-16</inkml:trace>
  <inkml:trace contextRef="#ctx0" brushRef="#br0" timeOffset="245228.8648">24503 11821 0,'0'-204'31,"-41"204"-31,41-82 15,-81 82 1,81-41-16,-41 41 16,41 41-1,-82 82-15,82 40 16,0 42-16,0-41 16,0 40-16,0 1 15,0-83-15,0 124 16,0-164-16,0-1 15,0 1-15,0-41 16,-82 41-16,0-41 16,0-41-1,82-41 1,-41-41-16,-40 0 16,81 1-16,-82-1 15,82 41-15,0 0 16</inkml:trace>
  <inkml:trace contextRef="#ctx0" brushRef="#br0" timeOffset="245411.6256">23808 12599 0,'123'0'31,"-42"0"-31,42 0 15,-41-41-15,0 41 16,0-82-16,-1 41 16,42-41-16,-41 41 15</inkml:trace>
  <inkml:trace contextRef="#ctx0" brushRef="#br0" timeOffset="245706.2728">24953 11985 0,'0'-41'16,"0"123"31,0 0-32,-82 81-15,82 83 16,0-164-16,0 40 16,0 1-16,0-41 15,82-41-15,-41-41 32,41 0-17</inkml:trace>
  <inkml:trace contextRef="#ctx0" brushRef="#br0" timeOffset="246270.9661">25199 12394 0,'0'-41'0,"81"-41"32,-40 82-17,0 41 1,-41 0-16,0 0 16,0 0-16,0 41 15,0 0-15,0-41 16,-41-1-1,41 42-15,0-123 47,41-40-47,-41 40 0,82-41 16,-82 41-16,41 0 16,-41-41-1,0 0 1,0 123 31,0 82-32,0-41-15,0 81 16,0-81 0,0-41-16,0 82 15,82-123-15,0 0 31,-82-82-31,81 41 16,-81 0-16,82-81 16,-82 40-16</inkml:trace>
  <inkml:trace contextRef="#ctx0" brushRef="#br0" timeOffset="246534.8896">25894 12067 0,'0'-82'0,"0"164"47,41 0-31,-41 0-16,82 40 16,-82 1-16,0 0 15,0-1-15,0 1 16,0-41-1,-82 41-15,82-82 0,-41-41 16,123-82 15</inkml:trace>
  <inkml:trace contextRef="#ctx0" brushRef="#br0" timeOffset="246788.0519">26999 12312 0,'40'-41'31,"83"41"-16,41-81 1,-123 81-16,41 0 16,-123 81-1</inkml:trace>
  <inkml:trace contextRef="#ctx0" brushRef="#br0" timeOffset="246937.1753">27080 12680 0,'0'0'0,"82"-40"47,0 40-47,41-82 15,-1 82-15,-40-82 16,0 0 0</inkml:trace>
</inkml:ink>
</file>

<file path=ppt/ink/ink23.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8-11T05:18:57.755"/>
    </inkml:context>
    <inkml:brush xml:id="br0">
      <inkml:brushProperty name="width" value="0.05292" units="cm"/>
      <inkml:brushProperty name="height" value="0.05292" units="cm"/>
      <inkml:brushProperty name="color" value="#FF0000"/>
    </inkml:brush>
  </inkml:definitions>
  <inkml:trace contextRef="#ctx0" brushRef="#br0">39639 16975 0,'-41'0'16,"41"-81"-16,0 40 31,0 0-15,-82 41-1,82 123 48,0-1-63,41 42 15,-41-41-15,0-1 16,0 1-16,0 0 16,0-41-16,0 40 15,0-81-15,0 0 16,0 0-16,0 41 16,0-41-1,0-123 32,-82 82-31,82-41-16,0 0 31,-41 41-31,41-82 0,0 41 16,-41 0-1,41-40 16,0 162 16,0-40-31,0 0-16,82 41 16,-82-41-16,41 0 15,0 41 1,82-82-1,-1 0 1,-40-41-16,0 41 16,0-164-16,-82 82 15,123-40 1,-83 40-16,42 41 16</inkml:trace>
  <inkml:trace contextRef="#ctx0" brushRef="#br0" timeOffset="44385.3524">38002 18857 0,'0'0'0,"0"-41"16,-40 41 31,-1 41-31,-41 0-16,82 82 0,-82-1 15,0 42 1,0 41-16,42-83 0,-42 1 15,41 0-15,-41-82 16,41 40-16,41 1 31,0-123-15,0 0-16,0 1 16,0-42-1,0 0-15</inkml:trace>
  <inkml:trace contextRef="#ctx0" brushRef="#br0" timeOffset="44684.0184">37307 19062 0,'0'-41'16,"41"82"15,-41 0-15,82 40-16,-82 1 15,123 82-15,-123-42 16,40 165 0,-40-164-16,82-83 15,-82 42-15,41-41 16,0-41-1,82 0-15,-41 0 0</inkml:trace>
  <inkml:trace contextRef="#ctx0" brushRef="#br0" timeOffset="44918.9838">38575 19512 0,'123'0'31,"0"0"-15,81 0 15,-204 40-15,0 42-1</inkml:trace>
  <inkml:trace contextRef="#ctx0" brushRef="#br0" timeOffset="45059.4049">38739 19839 0,'0'0'0,"82"0"31,-1 0-15,1 0-16,123 0 15,-123-41-15,-1 41 16</inkml:trace>
  <inkml:trace contextRef="#ctx0" brushRef="#br0" timeOffset="45929.2167">41520 19716 0,'-40'0'31,"80"-41"-15,42 41 0,0-123-16,0 83 15,0-42-15,-41 0 16,-41 41-16,41-41 16,-41 0-16,0 42 15,0-42-15,0 41 16,0-41-16,-41 82 15,0 0 1,0 0-16,41 82 16,-82 81-16,82 83 31,0-123-31,-82 81 0,82-40 16,0-42-16,0-81 15,0 41 1,0-41-16,41-82 31,-41 0-15,82-41-16,-82-40 15,82-1-15,-82 0 16,82 82-16,-42 41 31,-40 82-15,0-41-16,0 41 0,0-41 15,0 0-15,82 41 16,0-1 15,-41-81-31,41 0 16,-41 0 0,0-41-16,40-40 0,-40 40 15,41-41-15,-41 82 16,-41-82-16,41 82 15</inkml:trace>
  <inkml:trace contextRef="#ctx0" brushRef="#br0" timeOffset="46492.3209">42666 19512 0,'0'40'31,"82"42"0,-41-82 1,-41-41-17,41 41-15,-41-41 16,0-40-1,0 40-15,-41 41 16,0 0 0,41 82-1,-82 40-15,82 1 0,0-41 16,0-41-16,0 41 16,41-42-1,0-40-15,0 0 16,40 0-16,-40 0 15,82 0 1,-82-40-16,-41-42 16,41 41-16,-41 0 15,0-41-15,82 41 16,-82 0-16</inkml:trace>
  <inkml:trace contextRef="#ctx0" brushRef="#br0" timeOffset="46676.6815">43198 19552 0,'0'-40'0,"0"-1"16,0 82 31,0-1-47,0 42 0,0-41 15,0 0-15,0 41 16,0 0 0,0-41-16,41-123 46</inkml:trace>
  <inkml:trace contextRef="#ctx0" brushRef="#br0" timeOffset="46791.094">43239 19225 0,'81'0'16,"-81"41"-16,41-41 15</inkml:trace>
  <inkml:trace contextRef="#ctx0" brushRef="#br0" timeOffset="47467.521">43893 19552 0,'0'-81'0,"0"40"16,0 0-1,-41 41 1,0 0 0,-41 0-1,82 41 1,-81 0-16,81 81 15,0-40-15,0 0 16,0-41-16,0 41 16,0 0-1,81-82-15,-40 0 32,-41-82-32,82 82 15,-82-123-15,0 41 16,0 0-16,0 1 15,0 40 1,0 122 0,0 42-1,0-41-15,0 41 16,0-1-16,0 165 16,0-124-1,0 1-15,0-41 0,0-41 16,0-1-16,0-40 15,-82 0 1,41-41 0,-40-41-1,-1 41-15,82-82 16,-41 82 0,41-81-16,0-1 0,41 41 15,41-41-15,40-82 16,83-122-1,-41 82-15,-83 81 16,1 0-16,-82 41 16,41 1-16</inkml:trace>
  <inkml:trace contextRef="#ctx0" brushRef="#br0" timeOffset="49147.478">44466 18980 0,'0'-41'16,"0"0"0,41 41-1,-41-82-15,0 164 47,0 41-47,0 40 16,0-40-16,0 0 15,0-1 1,0 1-16,0-82 0,0 0 16,0-123 30,0 0-46,82 1 16,-42-83 0,-40 123-16,82 41 15,-82-41-15,82 41 16,-82 82 15,0 0-31,0 0 16,0-1-16,0 1 15,0-41-15,0 41 16,0 0 0,41-82-1,0 0-15,0 0 16,81-123 0,-122 41-16,123-41 0,-123 1 15,41-42-15</inkml:trace>
  <inkml:trace contextRef="#ctx0" brushRef="#br0" timeOffset="49357.7949">45284 18898 0,'0'0'0,"0"-41"0,0-41 31,0 164 1,0 41-32,0 0 15,0-1-15,0 1 16,0 0-16,0-1 15,0-40-15,0 0 16,0-41 0,0-82-1,0 0-15,0-82 16</inkml:trace>
  <inkml:trace contextRef="#ctx0" brushRef="#br0" timeOffset="49515.2422">45079 19348 0,'164'0'32,"0"0"-17,-42-82-15,1 82 16,0-41-16,-41-41 16,-1 82-1,-40-40-15</inkml:trace>
  <inkml:trace contextRef="#ctx0" brushRef="#br0" timeOffset="50601.7351">46511 19307 0,'0'-41'16,"-82"123"31,82 41-47,0-42 16,0 1-16,0-41 15,41 0 1,0-41-16,0 0 15,41 0-15,-41-41 16,-41-41-16,82 41 0,-82-81 31,-82-1-31,41 41 0,-41 41 16,-41 41 0,82 0-1,82 41 1,82-41-1,0 0-15,-1 0 16,1-41 0,-41 41-16,-82-81 15,82-1-15,-82 41 16,0 0-16,0 0 0,41-82 16,-41 41-1,0 164 32,0 41-47,0 82 16,-82 81-1,82 0-15,0 41 0,0-40 16,0-124-16,0-40 16,0 0-1,41-123 16,-41-41-31,82-41 16,-82 0-16,-41-163 16,41 163-16,-82-41 15,41 82-15,41-40 16,-123 81-16,123-82 16,0 0-1,41 82-15,164-82 16,40-41-16,164-81 15,-204 122 1,-83 82-16,1 0 16,-41 0-16,-41 0 15</inkml:trace>
  <inkml:trace contextRef="#ctx0" brushRef="#br0" timeOffset="51022.4693">48638 19225 0,'0'-82'0,"0"42"15,0-42 1,-41 82-16,41-41 15,-81 41 1,40 0-16,-41 41 16,0 81-1,82-40-15,0-41 0,0 0 16,41 41-16,41-82 16,40 82-1,-81-82-15,-41 41 0,0 40 16,0-40-1,-81-41 1,-42 0-16,82 41 16,-41-41-16,41 0 15,-41 0-15,41 0 16,41-41 0,82-41-16,-41 82 15,0 0-15</inkml:trace>
  <inkml:trace contextRef="#ctx0" brushRef="#br0" timeOffset="51317.4903">48802 18898 0,'0'0'0,"0"-82"0,0-41 31,0 246 0,0 0-15,0 0-16,0 204 15,0-164-15,0-40 16,0-41-16,0 0 16,0 0-16,0-123 46,0-82-46</inkml:trace>
  <inkml:trace contextRef="#ctx0" brushRef="#br0" timeOffset="51456.9858">48761 19430 0,'0'-41'15,"123"41"1,-1 0-16,1 0 15,0 0-15,-82-41 16,41 41 0</inkml:trace>
  <inkml:trace contextRef="#ctx0" brushRef="#br0" timeOffset="52518.2913">49375 19266 0,'0'-41'0,"0"0"15,0 123 48,0 0-48,0 41-15,0-42 16,0-40-16,0 0 0,0 41 16,41-82 15,40-41-31,-40-82 15,-41 42 1,0-1-16,0 0 16,0 0-16,82 82 15,-82 41 17,0 82-17,0-82-15,0 0 0,0 0 16,0 40-1,82-81 17,0-41-17,-82 1 1,81-42-16,-81 0 0,0 0 16,41 82-16,-41-82 15,82 123 16,-82 0-15,0 41 0,82-41-16,-123-82 78,0-41-63,-41 82 1,82-41-16,-41 41 16,41 41-1,-40 0-15,40 41 16,0 81 0,0-122-16,0 0 0,0 41 15,40 0 1,83-82-1,41-82 1,-164 41-16,41 0 16,-41-41-16,0-40 15,0-1-15,0 41 16,0 0-16,0-40 16,0 40-1,0 41-15,0 0 16,0 123 31,0 41-47,0-1 15,0 1-15,0 0 0,0 40 16,0-40-16,0 0 16,0 0-1,-82-42-15,123-81 16,82 0-1,81 0-15,1-41 16,-83-40-16,-40-1 16,0 0-16,-41 82 15,-82 0 1,-41 0-16,41 0 0,41-41 16</inkml:trace>
  <inkml:trace contextRef="#ctx0" brushRef="#br0" timeOffset="53887.3792">50520 19512 0,'41'0'62,"0"0"-31,0 0-15,-41-82 0,0 0-1,0 41-15,0 0 16,-41 41 0,-41 41-1,82 41-15,0 0 16,0-1-16,0 1 15,0 41 1,41-123-16,41 41 16,0-41-1,-42 0-15,42-41 16,0-82 0,-82 41-1,0-40-15,0 40 16,0 0-16,0 41 15,0 82 17,0 41-17,0 0-15,0 0 16,0-42-16,0 1 0,0 0 16,41-41 15,82-41-16,-123 0 1,41-40-16,-41-1 16,41 41-16,-41 123 62,0 0-62,0-42 0,81-40 16,-81 82-16,41-82 31,41 0-15,0-82-1,-82 1-15,123 40 16,-123-82-16,0 41 16,0-40-16,40 40 15,42-41 1,-82 0-16,0 82 15,0 0-15,0 1 16,0 121 15,0 42-15,0 0-16,0 0 16,-41-1-16,41-40 15,0 0-15,0 0 16,0-41-16,0-1 15,123-40 1,-41 0 0,-82-40-1,41-42-15,-41 41 16,82-41-16,-82 41 16,41 0-1,-41-41-15,0 42 16,0 80 31,0 1-47,0 41 15,0 0 1,0-41-16,0 41 16,40-82-16,-40 81 15,0 1 1,-81 0-1,-1-82-15,41 0 16,-41-41-16,82 0 0,-82-41 16,82-40-16,-122-83 15,81 123-15,-41-40 32,0 122-32,41-82 0</inkml:trace>
  <inkml:trace contextRef="#ctx0" brushRef="#br0" timeOffset="54007.3844">51215 18939 0,'41'0'16,"41"0"0,409 0-1,-327-82 1,-83 82-16,1-41 0,-41 41 16,0 0-16</inkml:trace>
  <inkml:trace contextRef="#ctx0" brushRef="#br0" timeOffset="54825.4232">46593 21393 0,'0'0'0,"0"-41"0,0-41 16,0 42-1,0 121 32,0 1-47,0 0 16,0 0-16,0-41 0,-82 41 16,82-42-16,0 1 15,0-163 32,0 81-47,0-41 16</inkml:trace>
  <inkml:trace contextRef="#ctx0" brushRef="#br0" timeOffset="54968.5724">46552 20902 0,'0'0'0,"0"-41"16,0 123 15,41-82-31,-41 82 16,41 0-16</inkml:trace>
  <inkml:trace contextRef="#ctx0" brushRef="#br0" timeOffset="55455.3695">46879 21475 0,'0'-41'15,"0"0"1,82 41 0,-41 0-1,-41 41 1,0 0-16,0 41 15,0-41-15,0 41 16,0-164 47,0 41-48,41 0-15,82-82 16,-42 123-1,-40 0 1,-41 82 0,0 0-16,0 0 15,-41-1-15,41-40 16,0 41-16,-40 0 16,80-82 15,42 0-31,0 0 15,0-164-15,41 123 16,40-81 0,-81 40-16</inkml:trace>
  <inkml:trace contextRef="#ctx0" brushRef="#br0" timeOffset="57560.642">48843 21352 0,'0'-82'16,"0"1"0,-82 81 15,82 81-15,-82 1-16,41 123 15,41-123 1,0-41-16,41 40 15,41-81 1,-41 0-16,41 0 16,-41 0-1,0 0-15,40-81 0,-81-1 16,82 41-16,-82-41 16,0 0-16,82-81 15,-82-1 1,0 82-16,0 41 15,0-41 1,-41 164 31,41 0-31,0 0-16,0 163 15,0-122-15,0-41 16,0-41-16,0 0 15,41-41 1,0 0 0,41 0-1,-82-123-15,82 41 16,-82 41-16,81 0 16,-40-41-1,0 42-15,41 40 16,-41 0-1,41 81 17,-82 1-32,0-123 62,-41-81-46,41 81-1,-41 41 1,-41 0 0,0 41-1,82 40-15,-82-40 16,82 0-16,0 41 16,0-41-16,0 0 15,0 41 1,41-82-16,0 0 0,41 0 15,0 0 1,-82-82 0,82 0-16,-82 41 15,0 0-15,0 0 16,0 82 31,-41 41-32,41-41-15,0 0 16,0 0-16,41-41 31,0 0-31,40 0 16,1-41 0,0 41-16,-82-123 0,41 41 15,-41 0-15,82 1 16,-82-1-16,-41 123 62,41 0-62,0 0 16,0 40 0,41-81-16,-41 82 0,82-82 15,-82 82-15,40-41 16,42 41-1,-164 0 1,1-82 0,-1 0 15,41 0-31,0 0 16,82 0 62,0 0-78,0 0 0,41 0 15,163-82 1,-204 0-16,82 0 16,-82 0-1,-41-40 1,0 81-1,0-41 1,0 164 47,0-41-63,40 40 0,-40-40 15,82 41 1,-82 41-1,-41-82 1,-40-41 0,40 41-16,-41-41 15,41 0-15,0 0 16,0 0-16,41 4867 47,327-11330-32,-81 7527-15,-246-1473 16</inkml:trace>
  <inkml:trace contextRef="#ctx0" brushRef="#br0" timeOffset="57788.4588">49620 21066 0,'0'0'0,"-82"0"15,82 41 1,0 0 0</inkml:trace>
  <inkml:trace contextRef="#ctx0" brushRef="#br0" timeOffset="58446.9149">46716 22498 0,'-82'0'15,"41"81"-15,164-81 47,40 0-47,1 0 16,204-40-1,-327 40-15,0 0 16,0 0 0</inkml:trace>
  <inkml:trace contextRef="#ctx0" brushRef="#br0" timeOffset="58619.5839">46634 23029 0,'41'0'31,"81"0"-31,42 0 16,0 0-16,-1 0 15,-81 0 1</inkml:trace>
</inkml:ink>
</file>

<file path=ppt/ink/ink24.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8-11T05:21:29.701"/>
    </inkml:context>
    <inkml:brush xml:id="br0">
      <inkml:brushProperty name="width" value="0.05292" units="cm"/>
      <inkml:brushProperty name="height" value="0.05292" units="cm"/>
      <inkml:brushProperty name="color" value="#FF0000"/>
    </inkml:brush>
  </inkml:definitions>
  <inkml:trace contextRef="#ctx0" brushRef="#br0">21640 10308 0,'0'0'0,"0"-41"16,-41 41-16,-41-82 16,41 82 15,0 123-15,41-41-1,0 163 1,0-163-1,0 41-15,0-82 16,0 0-16,41 40 16,41-81-1,0 0-15,0 0 16,-42 0 0,42-163-1,-82 81-15,0 41 16,0-41-16,-41 0 15,-122-163 1,81 163 0,0 41-1,82 82 17,0 41-17,41-82 1,-41 123-16,82-123 15,0 41-15,40-41 16</inkml:trace>
  <inkml:trace contextRef="#ctx0" brushRef="#br0" timeOffset="186.9116">22090 10513 0</inkml:trace>
  <inkml:trace contextRef="#ctx0" brushRef="#br0" timeOffset="568.6753">22417 10308 0,'0'0'0,"0"-82"15,41 82 1,0 0-16,41 0 15,-82 82 1,0 0-16,0 41 16,0-1-16,-82-40 15,41 0-15,-41 0 16,41-41 0,123-41 30,-41 0-30,41 0-16,0-82 16,-1 82-16,42 0 15,0-41 1,-82 41 0</inkml:trace>
  <inkml:trace contextRef="#ctx0" brushRef="#br0" timeOffset="830.5493">22090 11740 0,'0'0'0,"41"0"32,81-41-17,42 41-15,41-82 16,163-41 0,-327 123-16,-1-82 15,42 82 1</inkml:trace>
  <inkml:trace contextRef="#ctx0" brushRef="#br0" timeOffset="1024.1562">22294 12476 0,'0'0'0,"41"0"46,164-123-46,-42 41 16,42-40 0,-123-1-16,-1 0 0,42-40 15</inkml:trace>
</inkml:ink>
</file>

<file path=ppt/ink/ink25.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8-11T05:21:49.077"/>
    </inkml:context>
    <inkml:brush xml:id="br0">
      <inkml:brushProperty name="width" value="0.05292" units="cm"/>
      <inkml:brushProperty name="height" value="0.05292" units="cm"/>
      <inkml:brushProperty name="color" value="#FF0000"/>
    </inkml:brush>
  </inkml:definitions>
  <inkml:trace contextRef="#ctx0" brushRef="#br0">43320 8426 0,'0'0'0,"-122"0"16,-1 0-16,41 0 16,0 0-16,41 0 0,1 0 15,80 0 32,165 0-31,81 0-16,42 0 15,40 0-15,-41 0 16,-41 0-16,-40 0 16,40 0-16,-122 0 15,-1 0-15,42-41 16,-205 1 15,-82 40-31</inkml:trace>
  <inkml:trace contextRef="#ctx0" brushRef="#br0" timeOffset="302.4422">43607 8917 0,'0'0'0,"-123"0"0,82 0 32,164 0-17,40 0 1,124 0-16,40 0 16,0 0-16,1-82 15,-1 82-15,-41 0 0,-81 0 16,-1 0-1,-122 0 1,-123 0 0,0 0-1,0 0 17</inkml:trace>
  <inkml:trace contextRef="#ctx0" brushRef="#br0" timeOffset="2293.6308">41398 11003 0,'0'-41'15,"0"1"1,0-42-16,0 41 31,0 0-15,-41 41 0,-41 0-1,41 0 16,41 41-15,-41-41-16,41 82 16,0-1-16,0 1 15,0 0-15,0 41 16,0 0-16,0-1 16,0 205-16,0-204 15,0 0-15,0-41 16,0 0-16,0-42 15,0 1-15,-82 41 16,82-41 0,-40 41-1,-42 0 1,41-82 0,0 0-1,0 0 1,-41-82-1,82-41-15,-82 41 0,82 41 16,0 1 0,0-83-16,0 41 15</inkml:trace>
  <inkml:trace contextRef="#ctx0" brushRef="#br0" timeOffset="2593.6081">40702 11740 0,'82'-41'47,"0"41"-47,163-82 16,-122 82 0,-41 0-16,0-41 15,-41 41-15,81-82 16</inkml:trace>
  <inkml:trace contextRef="#ctx0" brushRef="#br0" timeOffset="2971.4647">41889 11249 0,'0'-82'0,"0"41"16,-41 41 31,41 82-32,-41 82 1,41-42-16,0 1 0,0 41 16,0-1-16,0-40 15,0 0-15,0-42 16,0 1-16,41-82 31,81 0 0</inkml:trace>
  <inkml:trace contextRef="#ctx0" brushRef="#br0" timeOffset="3582.9884">42216 11699 0,'0'0'0,"0"-41"16,41 41-16,-41-41 15,82 41 1,-1 0-16,1 0 16,-82 41-1,0 41 1,0-1-16,-41-40 15,-40 41 1,-1-82 0,82 82-16,41-123 31,81-41-15,-40 0-1,-41 42-15,0-1 16,41-41-16,-41 41 0,-41-41 15,122 41 1,-122-41-16,0 42 31,-81 40 1,81 40-17,-41 1-15,41 0 16,0 41-16,0 41 15,0-41-15,0-1 16,0 1-16,0 41 16,0-41-1,82-82 17,-1-82-32,-40 41 15,-41 0 1,82-41-16</inkml:trace>
  <inkml:trace contextRef="#ctx0" brushRef="#br0" timeOffset="3851.9659">43116 11290 0,'0'0'0,"0"-41"16,123 41 15,-123 82-15,81 40-16,-81 1 0,41-41 15,-41 0-15,0 40 16,0 42-16,-122 204 31,40-286-31,-41-41 0,82-41 16,0 0-16</inkml:trace>
  <inkml:trace contextRef="#ctx0" brushRef="#br0" timeOffset="20945.1449">44016 11699 0,'-82'0'0,"123"0"31,41 0-15,40 0-16,1 0 15,-41 0-15,-41 0 0,-41 41 32</inkml:trace>
  <inkml:trace contextRef="#ctx0" brushRef="#br0" timeOffset="21079.6692">43893 12149 0,'0'0'0,"82"0"31,0 0-15,40-41-16,-40 41 15,41-41 1</inkml:trace>
  <inkml:trace contextRef="#ctx0" brushRef="#br0" timeOffset="23973.6627">43607 8304 0,'-82'0'0,"123"0"62,82 0-46,-42 0-16,42 0 15,245 0 1,-40 0-16,-1 0 16,41 0-16,41 0 15,-82 0-15,205 0 16,-368 0-16,-42 0 16,-40 0-16</inkml:trace>
  <inkml:trace contextRef="#ctx0" brushRef="#br0" timeOffset="24296.6884">44670 8713 0,'0'0'0,"-41"0"0,1 0 16,121 0 31,83 0-32,122-41-15,42 41 16,40 0-16,368-82 15,-491 82 1,1 0-16,-82 0 16,-83 0-16,-40-82 15,-41 0 1</inkml:trace>
  <inkml:trace contextRef="#ctx0" brushRef="#br0" timeOffset="32112.0781">42993 10553 0,'0'-40'16,"-123"40"-16,123-82 16,-81 82-16,81-82 15,-82 82-15,41-41 16,-82-41 0,82 82-16,0-41 15,0 41-15,-40 0 16,-42-41-1,41 41-15,0 0 16,41-81-16,0 81 0,-40 0 16,40 0-16,0 0 15,-82 0 1,41 0-16,0 0 16,1 40-16,-1-40 15,41 41-15,0-41 16,-41 41-16,-40 41 15,40-82 1,41 82-16,-41 0 16,-41 0-1,82-82 1,41 81-16,-81 1 16,81-41-16,-82 0 0,82 41 15,-123-41-15,123 0 16,-123 40-1,123-40-15,-82 41 0,82-41 16,-81 0-16,81 41 16,-41 0-16,41-1 15,0 1-15,-82 41 16,82 0-16,0-1 16,0 1-16,0-41 15,82 0-15,-41-1 16,40 42-16,-40-41 15,-41-41-15,82 41 0,-82-41 16,123-1-16,-123 42 16,41-82-16,41 82 31,-1 0-31,-40-82 0,41 82 16,0-82-16,41 82 15,163-42 1,-163-40-16,-1 82 15,1-82-15,0 0 16,0 82-16,-1-82 16,-40 0-16,0 0 15,0 0-15,-41 0 0,41 0 16,-1-41-16,-40 41 16,41-41-16,-41 41 15,41-82-15,-41 82 16,0-40-16,40 40 15,-40-82-15,41 41 16,41-41 0,0 41-1,-42-41 1,-40 0 0,41 1-1,-82 40 1,41-41-16,-41 41 15,82-41-15,-82 41 16,41 0-16,-41-40 0,82 40 16,-42-82-1,-40 82-15,0-41 16,82 0-16,-82 1 16,0-42-16,0 41 15,0 0-15,0 41 16,-41-40-16,41-42 15,-41 41-15,41 41 16,-81 0-16,-1-81 16,0 81-1,41-41-15,0 41 16,-41 0-16,41-41 0,-40 82 16,40-82-16,0 82 15,41 1391 1,-327-3518-16,163 2045 15,123 82-15</inkml:trace>
  <inkml:trace contextRef="#ctx0" brushRef="#br0" timeOffset="33456.5715">38862 11453 0,'0'0'15,"0"-41"-15,-82 123 63,0 0-48,0-41-15,-41 82 16,-122 40 0,122-81-16,82-82 15,41 41-15,123-41 31,-41 0-15,41 0-16,-42 0 16,42 0-16,0 0 15,-41-82-15,-1 82 16,-81 41 0,-40 82-1,-1-82 1</inkml:trace>
  <inkml:trace contextRef="#ctx0" brushRef="#br0" timeOffset="33657.1763">38002 12721 0,'82'0'31,"41"0"-15,41 0-16,-1 0 15,205-41 1,-286 41-16,-41-81 16,0 40-1</inkml:trace>
  <inkml:trace contextRef="#ctx0" brushRef="#br0" timeOffset="34256.8511">36898 11699 0,'0'0'0,"0"-82"0,-41 82 47,41 123-47,0-1 16,-82 1-16,82 0 15,0 0-15,0-1 16,0-40 0,41 0-16,0-82 0,0 0 15,82 41-15,-82-41 16,0 0-16,40 0 15,-40-123-15,-41 41 16,82 0-16,-82 1 0,0-42 16,-41 0-16,-41 0 15,-40 42 1,40 40-16,41 41 16,0 0-16,-41 41 15,82 40 1,0 1-1,82-82-15,0 0 16,41 0-16,122-41 16</inkml:trace>
  <inkml:trace contextRef="#ctx0" brushRef="#br0" timeOffset="35263.7674">44629 11249 0,'0'0'0,"0"-41"31,-40 82 16,-1-41-31,-82 82-16,0-1 0,0 1 16,1-41-16,-83 41 31,123 0-31,41-82 0,41 41 15,82-41 32,41 0-47,41 0 16,81-41-16,-81 41 16,-82 0-16,-42 0 15,42 0 1,-82 41 15,-41 40-31</inkml:trace>
  <inkml:trace contextRef="#ctx0" brushRef="#br0" timeOffset="35504.453">43852 12312 0,'0'0'0,"82"0"79,0 0-64,41 0-15,122 0 0,-81 0 16,-1-41-1,-81-40-15,-41 81 16,0-41-16,41 41 16</inkml:trace>
  <inkml:trace contextRef="#ctx0" brushRef="#br0" timeOffset="35824.7524">45979 11412 0,'0'0'0,"0"-81"0,0 162 78,0 42-78,0 0 16,0 163-1,0-122-15,0 40 16,0-122-16,0-41 0,-81 0 31,-42-41-31</inkml:trace>
  <inkml:trace contextRef="#ctx0" brushRef="#br0" timeOffset="37963.919">39843 14644 0,'0'-41'15,"-163"123"32,122 0-47,-41 81 16,0-40-16,-41 41 15,-81 40 1,40-40-16,82-82 16,42-1-16,40-40 15,-82-41-15,82 41 16,0-82 0,0 0-1,0 0-15,0-163 16</inkml:trace>
  <inkml:trace contextRef="#ctx0" brushRef="#br0" timeOffset="38226.5115">38780 14808 0,'0'0'15,"0"-41"-15,0 122 47,82 1-47,-42 0 16,165 204-1,-164-204 1,41 41-16,-82-41 0,82-41 16,-42 40-1,42-81 1,41 0-1</inkml:trace>
  <inkml:trace contextRef="#ctx0" brushRef="#br0" timeOffset="38884.7386">39966 15544 0,'82'0'47,"41"0"-32,-1 0-15,-40 0 16,41 0-16,0 0 15,-42 0-15,42-82 16,-82 82 0,0 0-16,41 0 15,0 0-15,-1 0 16,-40 0-16,-41-41 31,-41 41-15,41-41-1,-41 41-15,-40 0 16,81-82 0,-82 82-16,164 0 78,-1 0-78,-40 0 15,41 82 1,-82-41 0,0 41-1,-82 41 1,-40-82-16,40-41 0,41 81 16,0-81-1,41 123 32,0-205-31</inkml:trace>
  <inkml:trace contextRef="#ctx0" brushRef="#br0" timeOffset="40602.4448">41970 15462 0,'82'0'32,"-41"0"-32,41 0 0,41-123 15,-41 82-15,-1-40 16,-40 40-16,41 0 15,-82-82 1,41 82-16,-41-41 16,0 41-16,0-40 15,-41 81 1,-82 0 0,123 41-1,-41 40-15,41 42 16,0 0-16,0-1 15,0 1-15,0 0 16,0-41-16,0 0 0,0-42 16,0 1-1,0-82 17,82 1-17,-82-42-15,41 41 16,82-82-1,-82 123-15,41-41 16,-41 41 0,-41 41-1,0 0-15,0 0 16,0 41-16,0-41 16,40 0-1,42-41 1,0 0-1,-41 0-15,-41-82 16,82 82-16,-82-123 16,0 41-1,82 82-15,-82-82 16,-41 82 31,82 0 31,-41-41-16,-41 41-30,0 0-1,41 82-15,0 41-1,0-82 1,82-41-1,-42 0 17,-40-82-17,0 0 1,0 0 0,-122 82 30,122 82-30,0-41-16,0 41 0,0-41 16,0 0-16,0 41 15,41-82 1,40 0 0,-40 0-16,41 0 15,0-41 1,0-41-1,-41 41 1,-41-41 0,82 82 15,-82-41-31,0 0 31,-41 123 16,41-41-31,0 82 15,0-41-31,0-41 16,81-41 15,-81-82-31,41 0 15,-41 41-15</inkml:trace>
  <inkml:trace contextRef="#ctx0" brushRef="#br0" timeOffset="40708.7868">43770 15217 0,'41'0'31,"0"0"-15</inkml:trace>
  <inkml:trace contextRef="#ctx0" brushRef="#br0" timeOffset="41329.0755">44179 15298 0,'0'-41'0,"0"1"15,0-1 1,-81 41 15,81 41-15,-82-1-16,82 83 16,0-82-1,0 41 1,41-82-1,41 0 1,-42 0 0,-40-41-16,82-41 15,-82 41 1,0-41 0,0 42-16,0 121 46,0 42-46,-82 41 16,82 245 0,0-246-16,0 83 15,0-123-15,0-1 16,0-40-16,0 41 16,-40-82-1,-42-41 1,82-41-1,0 0-15,0-164 16,0 124 0,0 40-16,0-41 15,122-82-15,-81 41 16,82-40 0,-123 81-16,82 0 15,-41 0-15,-41 1 16</inkml:trace>
  <inkml:trace contextRef="#ctx0" brushRef="#br0" timeOffset="41816.365">44834 15094 0,'0'0'0,"0"-41"0,0-41 31,0 0-31,0 1 16,0-1-1,-41 82 16,41 41 1,-41 40-32,41 288 31,0-247-31,0 1 16,0-41-16,0 0 0,0-41 15,0 40 1,41-122 15,41 1-15,-82-1-16,82-41 15,-41 41 1,40 41 15,-81 82-15,0 0-1,41-1 1,-41 1 0,82-205-1,0 83 1,0 40-16,81-82 0,1 82 16,0-41-16</inkml:trace>
  <inkml:trace contextRef="#ctx0" brushRef="#br0" timeOffset="41928.4586">45857 15544 0,'0'-82'63,"-41"82"-63</inkml:trace>
  <inkml:trace contextRef="#ctx0" brushRef="#br0" timeOffset="42985.1115">40498 18039 0,'0'-82'15,"0"0"1,0 205 15,0 82-15,0 81-16,0 82 15,0-245 1,0 0-16,0-42 16,-82 1-16,82-164 46,0 41-46,41-40 0</inkml:trace>
  <inkml:trace contextRef="#ctx0" brushRef="#br0" timeOffset="43290.3543">40375 18162 0,'0'0'0,"0"-82"16,205 0-1,-83 82-15,-40 0 16,0 0-16,-41 0 16,41 0-1,-82 82-15,-41 0 16,41-41-1,-123 40-15,41 1 16,41 41-16,-40-82 16,-1 0-16,41 41 15,82-82 1</inkml:trace>
  <inkml:trace contextRef="#ctx0" brushRef="#br0" timeOffset="43714.7349">41725 17834 0,'0'0'0,"0"-81"16,-82 244 15,82 1-31,0 0 15,-82 81-15,82 0 16,0 42-16,0-42 16,0-40-16,0 81 15,0-163 1,41-41-16,0-82 16,0 0-16,41-41 15,0 41-15,81-123 16,83 0-16</inkml:trace>
  <inkml:trace contextRef="#ctx0" brushRef="#br0" timeOffset="44355.0867">44752 17916 0,'0'0'0,"-82"0"47,82 123-47,-81 0 0,-1-1 16,0-40-1,41 41-15,-41-41 0,-41 81 32,123-81-32,-81-41 0,40-41 15,41-123 16,0 82-31</inkml:trace>
  <inkml:trace contextRef="#ctx0" brushRef="#br0" timeOffset="44640.4812">44057 18039 0,'0'-82'0,"122"164"47,-40-41-47,41 41 16,41 122-1,-83-81-15,-40-41 16,-41-41-16,82 40 15</inkml:trace>
  <inkml:trace contextRef="#ctx0" brushRef="#br0" timeOffset="45131.9958">43525 18162 0,'0'0'0,"0"-41"0,41 41 15,-82 41 32,0 41-31,0-42-16,-41 42 15,41 0-15,41-41 16,-81 41-16,162-82 47,42 0-47,-41 0 16,0 0-1,-41 0-15,-82 82 31,0-82-15,0 40-16,-41-40 16</inkml:trace>
  <inkml:trace contextRef="#ctx0" brushRef="#br0" timeOffset="45348.3333">43034 19062 0,'82'0'31,"0"0"-15,40 0-16,1-41 15,-41 41-15,0 0 16,0-41 0,-1 41-16,-81-41 15</inkml:trace>
  <inkml:trace contextRef="#ctx0" brushRef="#br0" timeOffset="45856.5643">41930 18284 0,'0'0'0,"0"-40"16,81 40-1,-81-41 1,0 82 15,0-1-31,-41 124 31,41-82-31,0 41 0,0-42 16,0 1-16,0 0 16,-40-82-1,40 82-15,40-82 16,42-82-1</inkml:trace>
  <inkml:trace contextRef="#ctx0" brushRef="#br0" timeOffset="46268.3772">42420 18203 0,'0'-82'0,"-40"164"32,40-41-17,-41 40-15,41 42 16,-82 0-16,82-41 16,0 122-1,0-163-15,41 0 16,41-41-1,40 0 1,-122-41 0,82 41-16,-82-82 0,0 0 15,-82 41 1,0 41 0,1 41-1,81 0 1,-41-41-16,41 41 15,41-41 1,40 0 0,-40 0-16,0 0 15</inkml:trace>
  <inkml:trace contextRef="#ctx0" brushRef="#br0" timeOffset="46658.669">42625 18162 0,'0'0'0,"41"-41"15,0 41 1,41 0 0,-41 0-16,40 0 15,-40 0 1,-41 82 62,0-1-62,0 1-16,0 0 0,0 0 15,0 0 1,0-1-16,0-40 0,0 0 15,0 0 1</inkml:trace>
  <inkml:trace contextRef="#ctx0" brushRef="#br0" timeOffset="46967.4064">42625 18489 0,'0'-41'0,"41"41"47,0-82-47,41 82 0,-1 0 16,-40 0-16,41 0 16,0 0-16,-82-41 15,41 41-15,0 0 16</inkml:trace>
  <inkml:trace contextRef="#ctx0" brushRef="#br0" timeOffset="47716.5845">45898 17998 0,'-41'0'47,"0"0"-47,0 0 16,-41 82-16,41 0 16,-41 0-1,41-82-15,41 81 16,0-40-1,123-41 17,-41 0-32,41 0 0,-42 0 15,1 0 1,-41 0-16,-41 41 31,-82 41-15</inkml:trace>
  <inkml:trace contextRef="#ctx0" brushRef="#br0" timeOffset="47895.2512">45611 18775 0,'0'0'0,"41"0"47,41 0-47,0 0 15,0-41-15,81 0 16,-122 41-16,0 0 16,41-81-16,-41 81 15</inkml:trace>
  <inkml:trace contextRef="#ctx0" brushRef="#br0" timeOffset="49239.3265">46879 17875 0,'0'-41'15,"0"-40"16,0 162 1,0 1-32,0 0 0,0 0 15,0 82 1,0-83-16,-82 83 16,82-82-16,0 0 15,0-42 1,41-40 15</inkml:trace>
  <inkml:trace contextRef="#ctx0" brushRef="#br0" timeOffset="49703.6606">47575 17834 0,'0'0'0,"0"-40"15,-82 80 32,82 42-31,-82 41-16,82-41 15,-41 0-15,41-1 16,0 83 0,0-123-16,82 0 15,0-41 1,41 0 0,-123-82-1,40 0-15,-40 41 16,0 0-16,-40 41 15,40-40-15,-82 40 16,0 0-16,41 0 16,0 40-16,41 42 15,-82-82-15,82 41 16,41-41-16,41 0 16,0 0-1,0-41-15,40 41 16</inkml:trace>
  <inkml:trace contextRef="#ctx0" brushRef="#br0" timeOffset="50303.7866">48393 17875 0,'0'-41'0,"0"1"16,-41 40 15,0 0-31,-82 0 16,82 0-1,41 81-15,0-40 16,0 41 0,41 0-1,41-82-15,-82 41 16,82-41-16,-82 41 15,82-41-15,-82 82 16,41-82-16,-41 40 16,0 1-1,0 0 1,-41-41 0,-41 0-16,0 0 31,41 0-31,41-82 15,0-40 1,82-1 0,-41 82-16,41 41 15,-41-82-15,-41-40 16,0 81 0,-41 41-1,-41 0 1,41 0-16,-82 0 15,41 41-15,42-41 16,162 0 15,-40 0-31,-41 0 0,245 0 32,-40 0-32</inkml:trace>
  <inkml:trace contextRef="#ctx0" brushRef="#br0" timeOffset="50579.4683">49129 17507 0,'0'0'0,"82"41"46,-82 82-46,82-41 16,-82 40-16,82 1 16,-82 41-16,0-1 15,0 83 1,-82-83-16,-123 42 0,83-82 16,-1-123-16,-41 81 15,41-81-15</inkml:trace>
  <inkml:trace contextRef="#ctx0" brushRef="#br0" timeOffset="53002.6975">43934 21925 0,'-41'0'15,"82"0"32,82 0-47,-41 0 16,-1 0-16,1 0 16,-41 0-16,41 0 15,-123 0 16,41 41-31,-82-41 16,82 41 0,-82-41-16</inkml:trace>
  <inkml:trace contextRef="#ctx0" brushRef="#br0" timeOffset="53166.856">43975 22252 0,'-41'0'0,"41"41"31,82-41-15,0 0 0,-41-41-16,40 41 15,1-163-15,164 81 16</inkml:trace>
  <inkml:trace contextRef="#ctx0" brushRef="#br0" timeOffset="53899.4811">46716 20943 0,'0'-41'16,"-41"41"-1,0 0 1,0 0-16,-41 0 16,-41 82-1,123 0-15,0 41 16,-40 40-16,40 42 16,0 40-16,0 205 15,0-245 1,0-42-16,0 1 15,0 40-15,0-81 16,0 0-16,-82-41 16,82 0-1,-164-1-15,164-40 0,-82-41 16,82 41-16,-41-41 16,-40 0-16,-1 0 31,41-123-31,41 42 15,-82-1-15,82 0 16,-82-41-16,82 1 16,41-1-16</inkml:trace>
  <inkml:trace contextRef="#ctx0" brushRef="#br0" timeOffset="54870.1918">48516 21270 0,'0'-40'16,"-82"40"15,0 0-15,82 81 0,0 247-1,0-206 1,0 1-16,0 0 15,-82-1-15,82 1 16,0-41-16,-41-41 0,-82 82 31,1-82-31,40-41 16,82-41 0,0 0-16,-41 0 15,41-82 1,0 82-16,0 0 15,0-81 1</inkml:trace>
  <inkml:trace contextRef="#ctx0" brushRef="#br0" timeOffset="55016.5125">47861 22007 0,'0'-41'15,"41"41"-15,0 0 16,82 0-16,-42 0 15,42 0-15,0-123 16,-41 123-16,-1-82 16,1 82-16</inkml:trace>
  <inkml:trace contextRef="#ctx0" brushRef="#br0" timeOffset="55305.2853">49047 21516 0,'0'-41'0,"0"0"31,-41 41 0,41 41-31,-81 41 16,81 41-16,0 122 15,0-122 1,0 40-16,0-40 16,0-41-16,0-41 31,81-41-31,42-41 16</inkml:trace>
  <inkml:trace contextRef="#ctx0" brushRef="#br0" timeOffset="55808.1068">49293 22007 0,'0'0'0,"0"-82"0,0 0 16,41 82 0,41 0-1,-1 0 1,-81 82-1,0-41-15,0 122 32,-81-163-32,81 41 15,-82-41-15,82-41 32,41 41-17,0-81-15,40-83 16,-81 123-1,123 0-15,-123-41 16,41 1 0,-82 81 31,41 81-32,-41-40-15,41 0 16,0 82-16,0-82 15,0 0-15,0 0 16,0 40-16,82-121 31,41-42-15,-42 82 0,-81-123-16</inkml:trace>
  <inkml:trace contextRef="#ctx0" brushRef="#br0" timeOffset="56055.2975">49906 21352 0,'0'0'0,"0"-41"16,82 41 15,-41 82-15,41 82-16,-41-82 15,-41-1-15,0 42 16,0 0-16,-82 0 16,-41-1-1,41 1-15,1-123 0,-42 82 16,82-82-16,-41 0 16</inkml:trace>
  <inkml:trace contextRef="#ctx0" brushRef="#br0" timeOffset="57816.4575">45938 24257 0,'0'-41'0,"0"122"31,0 1-16,0 41-15,0 0 16,0-42-16,0 83 31,0-123-31,0 41 0</inkml:trace>
  <inkml:trace contextRef="#ctx0" brushRef="#br0" timeOffset="58192.3562">46470 24175 0,'0'0'0,"-82"122"46,82 1-46,0 0 16,0 0 0,-40-1-16,40 1 0,0-82 15,0 0 1,81-41-16,-40 0 16,82 0-1,-123-41-15,123 41 0,-123-82 16,0 41-1,-82 41 1,41 0-16,-41 0 16,41 0-1,82 0 17,82-41-17</inkml:trace>
  <inkml:trace contextRef="#ctx0" brushRef="#br0" timeOffset="58558.0621">47125 24257 0,'0'-82'16,"82"41"30,-42 41-46,1 0 16,0-41 0,41 41-16,-82 41 78,0 41-78,0 40 0,0 1 15,0 0-15,0 40 32,0-122-32</inkml:trace>
  <inkml:trace contextRef="#ctx0" brushRef="#br0" timeOffset="58731.6338">47166 24666 0,'41'-82'32,"40"82"-32,1-41 0,41 41 15,41-123-15,-42 0 16,-40 42-1,-41 81-15</inkml:trace>
  <inkml:trace contextRef="#ctx0" brushRef="#br0" timeOffset="59384.6069">46675 19798 0,'0'-82'16,"41"164"31,-41 0-47,0 0 16,0-1-16,0 42 15,0-41 1,0-41-16</inkml:trace>
  <inkml:trace contextRef="#ctx0" brushRef="#br0" timeOffset="59875.3949">47329 19634 0,'0'0'0,"0"-41"0,0-40 15,-41 81 1,-40 40-1,81 1 1,-82 82-16,82 0 16,0-41-16,0 40 15,0-40-15,0 0 16,0-41-16,0 0 16,82-41-1,-1 0 1,1 0-1,-82-82 1,0 0 0,-41 0-1,-41 82 1,42 82-16,40 0 16,81-123 46</inkml:trace>
  <inkml:trace contextRef="#ctx0" brushRef="#br0" timeOffset="60467.3057">47697 19757 0,'0'0'0,"0"-41"0,-40 41 47,-42 0-31,82 41 0,0 41-1,0 0 1,41-41-1,40-41-15,42 81 16,-82 1 0,-41-41-1,0 41 1,0 0 0,-41-82-16,-41 81 15,41-81-15,1 0 31,40-81-31,0 40 16,0 0-16,40-41 16,42 41-16,-82 0 15,82-81 1,-41 40-16,-41 41 16,0-41-1,-41 41 1,-41 41-16,0 0 15,1 0 1,81 41 15,0 0 1,41-41-32,40 123 15,1-123-15</inkml:trace>
  <inkml:trace contextRef="#ctx0" brushRef="#br0" timeOffset="61433.9049">50970 21720 0,'0'-81'15,"0"40"1,-82 123 15,82-1-15,-82 1-16,82 41 0,0-41 16,0 81-1,0-122 1,123-41-1,0 0-15,-82 0 16,41 0-16,-1-82 16,-40 41-16,-41 1 15,82-42-15,-82 41 16,82-41-16</inkml:trace>
  <inkml:trace contextRef="#ctx0" brushRef="#br0" timeOffset="62001.2581">51502 21761 0,'0'-41'16,"82"41"15,-82 41-15,40 205 15,-40-205-31,41 40 0,-41-40 16,0 0-16,0 41 15,0-164 32,0 41-31,0-40-16,0-1 15,82 41-15,0-82 16,0 123 0,-41 0-1,-41 41-15,122 0 16,-122 41-16,0-41 15,0 0-15,0-1 16,0 42 0,0-123 31,0-40-47,0-1 15,0 0-15,82 41 0,-82-41 16,82 41-16,0 41 15,41 0 1,-123 82 0,0-41-16,41 0 15,-41 41-15,0 40 16,0-40-16,0-41 16,0 41-1,0-123 1,0-41-1,0 41 1</inkml:trace>
  <inkml:trace contextRef="#ctx0" brushRef="#br0" timeOffset="63505.3361">51338 21884 0,'0'-82'16,"0"0"-16,0 1 15,0 40 1,-82 41-16,1 0 15,40 0-15,0 0 16,0 0-16,-41 0 16,82 82-16,-82-1 15,82 1-15,-82 82 16,82-42 0,0-81-16,82 41 15,-41-82 1,0 0-16,41 0 15,0 0 1,-41 0-16,-41-82 0,81 41 16,-81 1-16,82-83 15,-82 41 1,0 0-16,0-40 0,0-1 16,0 41-16,0 0 15,0-41 1,0 42-1,-41 122 17,41 81-17,0 1-15,0 0 16,0 40-16,0 83 16,0-42-16,0-40 15,0-41-15,0-42 16,0 1-16,0-41 0,41 0 31,0-41-31</inkml:trace>
  <inkml:trace contextRef="#ctx0" brushRef="#br0" timeOffset="64188.7819">51788 21925 0,'0'-82'0,"0"0"15,0 41 1,41 41-1,0 0-15,82 41 32,-42 41-32,-40-41 0,-41 41 15,82 0-15,-82-1 16,-41 42 0,0-82-16,-40 0 15,40-41-15,0 82 16,-41-82-16,41 0 15,41-41 17,82-82-17,-41 41-15,81 41 16,1-40-16,-41 40 16,41-82-16,-1 82 15,-81-41-15,-41 41 16,0 1-1,0-42 17,-163 164-17,122-42 1,-41 42-16,41 82 16,41-82-16,-82-1 15,82 83 1,0-82-16,0-41 15,41 41 1,41-1 0,-41-81-1,-41-40 1,82-1 0,-82 0-1</inkml:trace>
  <inkml:trace contextRef="#ctx0" brushRef="#br0" timeOffset="64700.4066">51788 21884 0,'0'-41'31,"82"41"-15,-41 0-1,41 0-15,-41 82 16,-41-41-16,81 41 16,-81 40-16,0-40 15,0 0-15,-41-41 16,1 41-16,-42-41 15,41 40-15,0-81 0,-41 41 16,41-41 0,41-81 15,123 40-15</inkml:trace>
  <inkml:trace contextRef="#ctx0" brushRef="#br0" timeOffset="65049.185">52524 21720 0,'0'-40'16,"0"-1"0,-40 41 15,-42 0-15,0 122-16,41-40 15,41 41-15,-82 0 16,82-42-16,0 1 0,0 41 31,123-123-31,-41 41 0,40-41 16,-81 0-16,0 0 15,41 0 1,-41-123-16,41 41 0,-41 41 16</inkml:trace>
  <inkml:trace contextRef="#ctx0" brushRef="#br0" timeOffset="176149.4032">26385 10267 0,'0'41'0,"41"-41"63,0 0-63,81 0 15,288-123 1,-124 41-16,0 1 16,1-1-16,122 0 15,0-41-15,409-81 16,-491 122-1,-81 0-15,-124 82 0,-81-41 16,-82 41 109,0 0-109,-81-82-1</inkml:trace>
  <inkml:trace contextRef="#ctx0" brushRef="#br0" timeOffset="203507.0091">36407 22457 0,'0'0'0,"82"0"16,0 0-16,0 0 15,-1 0-15,1-82 16,41 41-16,-41 41 16</inkml:trace>
  <inkml:trace contextRef="#ctx0" brushRef="#br0" timeOffset="204406.088">29371 23070 0,'0'0'15,"0"-82"-15,-41 82 16,41 123 31,0 41-47,82 40 16,0 164-1,-82-245-15,0-41 16,0 0-16,41-41 15,-41-82 17,82 0-32,-82-41 15,0-41 1</inkml:trace>
  <inkml:trace contextRef="#ctx0" brushRef="#br0" timeOffset="204656.3855">29453 23029 0,'0'-41'16,"82"-163"15,0 204-31,-1 0 0,-40 0 16,41 0-16,0 82 16,-41 40-1,-41-40-15,0 41 0,-82-41 16,0 0-1,0-1-15,-40 42 16,40-123 0,123 0-1</inkml:trace>
  <inkml:trace contextRef="#ctx0" brushRef="#br0" timeOffset="204990.5974">30394 22784 0,'0'0'0,"0"-82"15,-41 82 16,41 41-15,0 41-16,0 41 16,0 40-16,0 205 15,0-163 1,0-82-16,164-42 16,-124 42-16,42-82 15,-41-41-15,-41 41 16,82-41-16,-41 0 0,41-41 15,-41 41-15,-41-123 16</inkml:trace>
  <inkml:trace contextRef="#ctx0" brushRef="#br0" timeOffset="205690.582">31212 22702 0,'0'0'16,"-41"82"15,0 0-31,-41 0 16,41-1-16,-40 42 15,40-41-15,41-41 16,-82 41-16,82-41 16,-82-41-16,82 81 15,0-203 32</inkml:trace>
  <inkml:trace contextRef="#ctx0" brushRef="#br0" timeOffset="205908.1174">30680 22907 0,'0'-82'32,"0"123"14</inkml:trace>
  <inkml:trace contextRef="#ctx0" brushRef="#br0" timeOffset="206520.8811">30680 22907 0,'-41'0'0,"41"-82"16,0 123 31,0 81-32,0 1-15,0 41 16,41-1-16,-41 124 16,41-165-1,-41-40-15,0-41 16,41-41-16,41 0 31,-82-123-15,0 42-16,0-1 15</inkml:trace>
  <inkml:trace contextRef="#ctx0" brushRef="#br0" timeOffset="207049.8901">31089 22784 0,'0'-41'0,"-41"41"62,-81 0-46,81 41-16,41 41 16,-82-41-16,82 40 15,0 42-15,0-41 16,0 41-16,0-41 16,82 40-1,0-40-15,-42-82 0,1 0 16,41 41-16,-41-41 15,82 0 1,-41-123 0,-82 41-1,0 1-15,-41 40 16,-41-41 0,41 82-16,-41 0 15,82 41-15,-82-41 16,82 82-16,0-41 15,41-41 1,0 0-16,0 0 16,41 0-1,41-123-15,-42 82 0,83-82 16</inkml:trace>
  <inkml:trace contextRef="#ctx0" brushRef="#br0" timeOffset="207442.3743">31621 22743 0,'-82'0'15,"123"0"32,0-82-47,0 82 16,41 0-16,-41-41 0,40 41 15,-81-41 1,0 82 47,0 41-63,0 41 15,82 122 1,-82-163-16,0 0 15,41-41-15,-41 0 16,82-41-16,-82 82 16,0-164 15,0 41-31,0 0 0,-82-41 16,41 41-16,0 41 15</inkml:trace>
  <inkml:trace contextRef="#ctx0" brushRef="#br0" timeOffset="207601.2597">31785 23070 0,'81'0'31,"42"-82"-15,41 42 0,-82 40-16,-82-82 15,41 82-15,-41-41 16,122 41-16,124-205 15</inkml:trace>
  <inkml:trace contextRef="#ctx0" brushRef="#br0" timeOffset="208185.8683">33053 22211 0,'0'-41'15,"0"82"32,0 41-31,-41-41-16,41 41 0,-123 41 15,41-42-15,-40 83 32,122-82-32,-82-82 0,82 41 15,123-41 17,40-41-32,42 41 15,-1-82-15,-122 82 16,-41 0-16,0 0 15,41 0 32,-41-82-31,-41 41-16,81-41 16</inkml:trace>
  <inkml:trace contextRef="#ctx0" brushRef="#br0" timeOffset="208733.1023">34198 21720 0,'0'0'0,"0"123"62,-82-41-62,82 41 0,-122 40 16,122-40-16,-41-41 15,41 0-15,0-1 16,-82-81 0,82-40 30,0-42-46</inkml:trace>
  <inkml:trace contextRef="#ctx0" brushRef="#br0" timeOffset="208933.498">33748 21925 0,'0'0'0,"0"41"31,0 0-31,82 0 15,0 40-15,0-40 16,40 41-16,42 82 16,-123-164-16,-41 41 15,123-41-15,-82 0 16,-1 0-16</inkml:trace>
  <inkml:trace contextRef="#ctx0" brushRef="#br0" timeOffset="208965.7507">34525 22334 0,'123'-82'0</inkml:trace>
  <inkml:trace contextRef="#ctx0" brushRef="#br0" timeOffset="209370.4177">35098 21680 0,'0'0'0,"0"-41"16,0 122 31,-204 124-32,122-164 1,-123 163 0,246-204 30,82 0-30,0-81-16,81 81 16,-81-82-16,-41 82 0,-41 0 15,40 0-15,-81-82 63,0 0-48,82 82-15,-41-82 16,41 82-16</inkml:trace>
  <inkml:trace contextRef="#ctx0" brushRef="#br0" timeOffset="209896.8709">35875 21230 0,'0'81'47,"0"1"-31,41 0-16,-41 0 15,0 41-15,82-83 16,-82 1-16,41 41 0,0-82 47,-41-41-47,123 0 0,-123 0 15</inkml:trace>
  <inkml:trace contextRef="#ctx0" brushRef="#br0" timeOffset="210307.7409">36448 21107 0,'0'-41'16,"-82"164"15,82-42-31,-41 1 16,41 0-1,0 0-15,0 41 0,0-82 16,41-41-16,0 81 15,41-81-15,0 0 16,-41 0-16,0 0 16,81 0-1,-122-81 1,0-1 0,0 41-1,-41 41-15,-81 0 16,81 41-16,-41 41 15,82-1 1,41-81 0,41-81-1,-41 40-15,40 41 16,42-123 0,-41 0-16</inkml:trace>
  <inkml:trace contextRef="#ctx0" brushRef="#br0" timeOffset="210855.6283">37184 20861 0,'0'0'0,"-81"0"0,40-81 16,0 81-16,-41 0 15,82 41-15,-123-41 16,123 40-16,0 1 15,41-41 1,0 82-16,41-82 16,41 82-1,-83-82-15,1 41 0,41-41 16,-41 82-16,0-1 16,-41 1-1,0 0 1,0 0-1,0 0 1,-82-82-16,41 0 16,41-41-1,0 0-15,0 0 16,0-41-16,0 0 16,0 1-16,82 40 15,-82 0-15,0-82 16,0 41-1,-41 0 1,-41 82 0,1 0-1,81 41 1,-41-41 0,82 0-1,-1 0 1,83 0-1</inkml:trace>
  <inkml:trace contextRef="#ctx0" brushRef="#br0" timeOffset="212122.4518">37512 20207 0,'0'0'0,"0"-41"32,-41 41-32,41-41 15,0 0 1,-41 41-16,41-82 16,0 123 30,123 41-46,-42 82 16,83-1 0,-41 42-16,-1-1 0,-40-40 15,-82 0-15,41 40 16,-41 83 0,0-165-16,-82-40 0,0-82 15,42 0-15,40-41 16,0-82-1,0 42-15,40-1 16,42 0-16</inkml:trace>
  <inkml:trace contextRef="#ctx0" brushRef="#br0" timeOffset="212394.7418">38698 20330 0,'41'-82'47,"41"82"-31,40-82-16,1 82 15,0-41-15,-123 82 47</inkml:trace>
  <inkml:trace contextRef="#ctx0" brushRef="#br0" timeOffset="212537.1381">38902 20616 0,'0'0'15,"164"-82"1,-41 82-16,0-123 16,-1 83-1,-81-42-15</inkml:trace>
  <inkml:trace contextRef="#ctx0" brushRef="#br0" timeOffset="298117.1457">6750 10962 0,'0'-40'0,"0"-1"16,0-41-1,-82 82 32,0 41-47,0 0 16,-163 163-1,122-81-15,-41 0 16,83-82-16,40-41 16,41 81-16,41-81 46,-1 0-46,1 0 16,41 0 0,0 82-1,-82-41 1,41-41-16,-41 82 16,0 41-1,0-83-15,0 42 0,0-41 16,0 41-16,-82 41 15,41-41-15,-41-1 16,41 42 0,-40-123-16,81 41 15,41 41 95,-41-41-110,40 40 0,-40 124 31,0-82-31,0 40 0,0-40 16,0 41-16,0-1 15,-40 246 1,-42-163-16,82-1 15,-82-40-15,82 81 16,0-41-16,0 83 16,0-165-1,0-40-15,0 0 16,0-41-16,0-42 16,41-40-1,41 0 1,-41 0-16,-41-81 15,81 40-15,1-41 16</inkml:trace>
  <inkml:trace contextRef="#ctx0" brushRef="#br0" timeOffset="307815.7016">15872 21393 0,'0'-41'15,"-82"0"1,41 41 0,-82 123 31,123 41-47,-81 122 0,81 0 15,0 1-15,-82 40 16,82-41-16,0-81 15,0-42 1,0 1-16,0-41 0,0-41 16,0 40-16,0-81 15,-82 0-15,41-41 16,-41 123-16,41-123 16,0 0-16,-81 0 15,40-82-15,0 0 16,-41-41-16,42 1 15,-1 122-15,0-41 16,164 41 0,0 0-1,-1 0-15,1 0 16,82 0 0</inkml:trace>
  <inkml:trace contextRef="#ctx0" brushRef="#br0" timeOffset="308212.728">14522 24747 0,'0'0'0,"0"82"32,41-82-1,41 0-15,-1 0-16,1 0 15,-82-41 1,123 41-16</inkml:trace>
  <inkml:trace contextRef="#ctx0" brushRef="#br0" timeOffset="308866.5734">15586 24543 0,'0'0'0,"81"82"78,-81-41-78,41-41 0,-41 81 15,123-81-15,-41 41 16,0-41 0,-42 0-1,1 0 1,-41-41 0,82-40-1,-82 40-15,0-41 16,-82 82 31,1 41-47,40 41 0,-41-42 15,41 42-15,0-82 16,-41 82 0,41-41-16,0-41 15,-40 0 1,40 0-1,41-82 1,-82 0-16,82 1 16,0-1-16,0 41 15,82 82 32,0-41-31,-42-41-1,1 0 1</inkml:trace>
  <inkml:trace contextRef="#ctx0" brushRef="#br0" timeOffset="309810.971">16404 20984 0,'41'123'47,"81"-82"-32,-81-41 1,41 0-1,0 0 1,-41 0 0,-41-82-1,0 41 1,0-82-16,-41 123 31,0 0-15,-41 82-16,41-41 15,-82 82 1,42-41 0,-1-1-1,41-122 17,41 1-32,0-42 15,0 0-15,0 0 16,0 0-16,0 41 15,41 41 1,41 0 0,-82 82-1,0 0-15,41-41 16,-41 0-16,81 41 16</inkml:trace>
  <inkml:trace contextRef="#ctx0" brushRef="#br0" timeOffset="310294.5249">17181 22007 0,'0'0'0,"0"-82"0,-82 0 16,41 82 15,0 0-31,41 82 16,-82 0-16,82 0 15,0 40-15,0 42 16,0 163 0,0-204-16,0 0 15,-40-1-15,40-40 16,-82 0-16,82-41 15,-41-41-15,0 82 16,-41-82 0,82-82-1,-41 0-15,41-82 16</inkml:trace>
  <inkml:trace contextRef="#ctx0" brushRef="#br0" timeOffset="310460.9065">16526 22702 0,'0'0'0,"82"0"16,-41-41-1,164 41 1,-42-82-16,42 82 16,-82-40-16,-42 40 15,-40-82-15,41 82 16</inkml:trace>
  <inkml:trace contextRef="#ctx0" brushRef="#br0" timeOffset="310741.9379">17794 22129 0,'0'0'0,"0"-81"16,-122 81 15,122 41-15,-41 40-16,41 1 15,0 41-15,0 41 0,0-1 16,0 1-16,0-42 16,41 124-1,-41-205-15,82-41 16,-42 0-1,42 0 1</inkml:trace>
  <inkml:trace contextRef="#ctx0" brushRef="#br0" timeOffset="311235.4539">17917 22784 0,'0'0'0,"0"-82"16,82 0-1,-41 82 1,41 0-16,0 0 31,-82 41-31,0 0 0,0 41 16,0 0-16,-41 0 16,-41 40-1,82-204 32,82 1-47,-41-1 16,40 0-16,-40 0 0,-41 41 15,82 41 1,-82-81-16,0-1 16,0 41-1,-41 41 16,41 41-15,-41 41-16,41-42 16,0 42-16,0 0 15,0 123 1,0-124-16,0-40 16,0 0-1,41-41 1,-41-41-16,123 0 15,-82 41-15,82-204 0</inkml:trace>
  <inkml:trace contextRef="#ctx0" brushRef="#br0" timeOffset="311504.6483">18817 22252 0,'0'-41'0,"0"-41"16,82 123 31,-82 41-47,82 0 0,-82 0 16,0 163-1,0-122-15,0-41 16,-41 40-16,-41-81 15,0 41 1</inkml:trace>
  <inkml:trace contextRef="#ctx0" brushRef="#br0" timeOffset="312366.7664">20290 22416 0,'0'-41'15,"-82"41"1,82-41-16,-41 41 0,0-82 15,-41 82 1,1 0 0,40 0-16,41 82 15,-82 41-15,0 122 16,82-122 0,0-41-16,0-41 15,41 40 1,41-81-1,0 0-15,-42-41 16,1 41-16,41-122 16,0 40-16,-41 0 15,-41-41-15,82-40 16,-82 40-16,0 0 16,0 1-16,0 40 0,0 41 15,0-41 1,-41 164 31,41 41-47,0 163 15,0-122 1,0 81-16,0-81 16,0-42-16,41-40 15,-41 0 1,82-82-1,-1 0-15,-81-41 16</inkml:trace>
  <inkml:trace contextRef="#ctx0" brushRef="#br0" timeOffset="312817.3712">20658 22620 0,'0'0'0,"0"-41"31,82 41-15,0 0 0,-82 82-16,0-41 15,0 41-15,0-41 16,0 41-16,-82-41 0,41 40 31,82-162-15,41 40-1,-41-41 1,40 0-16,-81 0 0,41 0 16,-41 42-16,0-42 15,0 0 1,-41 123 15,41 41-15,-81-1-16,81 1 15,0 0-15,0 123 16,0-165-16,81-40 16,-40 82-16,41-82 15,41-41 1,-41 41 0,-42-122-16,42 81 15</inkml:trace>
  <inkml:trace contextRef="#ctx0" brushRef="#br0" timeOffset="313005.5359">21722 22661 0,'122'-41'0,"-81"41"16,0 0-16,82 0 15,-82 0-15,41 0 16</inkml:trace>
  <inkml:trace contextRef="#ctx0" brushRef="#br0" timeOffset="313163.7259">21762 22988 0,'0'0'0,"123"0"47,0 0-47,-41-81 0,40-1 15,-81 82 1</inkml:trace>
  <inkml:trace contextRef="#ctx0" brushRef="#br0" timeOffset="313537.3839">23481 22293 0,'0'-82'0,"0"164"63,0 41-47,0-41-16,0-1 15,0 1-15,0 41 16,0-41-16,0 40 0,0-81 15,0 41-15,0-41 16</inkml:trace>
  <inkml:trace contextRef="#ctx0" brushRef="#br0" timeOffset="313957.1597">20331 25075 0,'0'0'0,"-82"0"16,286-41 30,83 41-46,-1-123 16,0 123 0,1-123-16,-42 123 0,-40 0 15,40-82-15,-40 82 16,-1 0 0,-122-40-16,-41 40 15</inkml:trace>
  <inkml:trace contextRef="#ctx0" brushRef="#br0" timeOffset="314191.1123">21026 25647 0,'0'0'0,"-82"0"0,123 0 31,41-41-15,82 41-16,81-122 16,369-42-1,-328 164-15,-40-123 16,-124 42-16,-81 40 16,41-41-16,-41 0 15</inkml:trace>
</inkml:ink>
</file>

<file path=ppt/ink/ink26.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8-11T05:27:50.968"/>
    </inkml:context>
    <inkml:brush xml:id="br0">
      <inkml:brushProperty name="width" value="0.05292" units="cm"/>
      <inkml:brushProperty name="height" value="0.05292" units="cm"/>
      <inkml:brushProperty name="color" value="#FF0000"/>
    </inkml:brush>
  </inkml:definitions>
  <inkml:trace contextRef="#ctx0" brushRef="#br0">5850 18980 0,'-41'-82'16,"41"-41"-1,-41 123-15,41-82 16,-41 82-1,-41 82 17,82 123-17,0-42-15,0 206 16,0-124 0,0-81-16,0-1 15,0 1-15,0-41 0,0-1 16,0-40-16,-41 41 15,41-41 1,-82-82 0,42 0-1,-83 0 1,82 0-16,0 0 16,-41 0-16,0 0 15,82-82 1,0 41-1,0-41 1,82 0-16,82 41 16,-1-40-16</inkml:trace>
  <inkml:trace contextRef="#ctx0" brushRef="#br0" timeOffset="689.6568">6504 19143 0,'0'0'0,"0"-40"15,-41 40 32,-41 0-31,82 81-1,0 42-15,0 122 16,0-122 0,0 0-16,0 0 15,0-1-15,0 1 0,0 0 16,0-41-16,-40-1 15,-42 1 1,0-82 15,82-41-31,0-204 32,0 204-32,0 0 15</inkml:trace>
  <inkml:trace contextRef="#ctx0" brushRef="#br0" timeOffset="879.3497">6054 19921 0,'0'-41'16,"41"41"-1,82 0 1,-41-82-16,81 82 15,-122 0 1,41 0-16,-41-41 16,0 41-16,41 0 15</inkml:trace>
  <inkml:trace contextRef="#ctx0" brushRef="#br0" timeOffset="1246.7343">6995 19307 0,'0'0'0,"-41"-82"15,-41 123 32,82 41-47,0 41 16,0-1-16,0 42 16,0 0-1,0-1-15,0-40 0,0 0 16,0-42-16,41-81 15,41 41 1,-41-41-16,41 0 16,-41-122-16</inkml:trace>
  <inkml:trace contextRef="#ctx0" brushRef="#br0" timeOffset="1754.025">7281 19798 0,'0'-82'0,"0"0"15,82 41 1,0 41 0,0 0-1,-82 41-15,0 0 16,0 0-16,0 41 15,-41 0-15,-41-41 16,41 40 0,41-121 15,82 40-15,-41-123-16,0 82 15,41-41-15,-82 41 16,41-41-1,-41 41 1,0 82 15,-41 0-15,41 0-16,0 41 16,0 0-16,0 0 0,0-1 15,0 1-15,0 0 16,81-41-1,-40-41-15,82 0 16,-82 0-16,0 0 16,41-82-16,-41 41 15</inkml:trace>
  <inkml:trace contextRef="#ctx0" brushRef="#br0" timeOffset="2026.3043">8059 19512 0,'0'-82'16,"0"123"31,122 81-47,-122-40 15,0 0-15,0 0 16,0 122-1,0-122-15,-81 0 16,40 0-16,-41-82 16,82-41 15</inkml:trace>
  <inkml:trace contextRef="#ctx0" brushRef="#br0" timeOffset="3211.1105">9081 19716 0,'0'-41'16,"0"-41"0,0 41-1,0 1 1,-41 40-16,41-41 16,-40 41-16,-1 0 15,-41 0 1,0 41-1,82 40-15,-82 42 16,82 0-16,0 0 16,0-42-16,0 1 15,41-82 1,-41 41-16,41-41 0,41 0 16,0-41-1,-82-41 1,122 41-16,-122-40 15,41-42-15,-41 41 16,0 0-16,82 0 0,-82-40 16,0-1-1,0 41-15,0 41 16,0 0 0,0 123 30,0 0-46,0 41 16,0-1-16,0 1 16,0 0-1,0 0-15,0-1 0,0-40 16,0 0-16,82-82 16,0-41-1,-82 0 1,41-41-16,-41 41 15</inkml:trace>
  <inkml:trace contextRef="#ctx0" brushRef="#br0" timeOffset="3667.991">9490 19593 0,'0'0'0,"0"-41"15,41 41 1,41 0-1,-82 82 1,0-41-16,0 0 16,0 41-16,0-41 15,0 0-15,0 41 16,0-123 15,0-41-15,123 41-16,-123-41 15,41 0 1,-41 0-16,0 42 16,0-1-1,0 82 17,0 81-17,0-40-15,0 0 0,0 0 16,0 0-16,0 81 15,0-122 1,122-41 0,-40 0-1,-41-123-15,41 82 16,204-81 0,1 40-16</inkml:trace>
  <inkml:trace contextRef="#ctx0" brushRef="#br0" timeOffset="3960.2912">11618 19512 0,'-41'0'0,"122"0"63,1 0-63,-41 0 16,41 0-16,-82 81 31</inkml:trace>
  <inkml:trace contextRef="#ctx0" brushRef="#br0" timeOffset="4111.0014">11536 19880 0,'41'0'47,"40"0"-47,42 0 15,-82-82-15,0 82 16,41-41-16,-41 41 0</inkml:trace>
  <inkml:trace contextRef="#ctx0" brushRef="#br0" timeOffset="4507.7219">12681 19184 0,'0'-41'0,"0"82"0,0-122 0,0 162 62,0 42-46,0 0-16,0-1 16,0 165-1,0-164-15,0-1 16,0-81-16,41-123 47,-41 41-47,0-40 0</inkml:trace>
  <inkml:trace contextRef="#ctx0" brushRef="#br0" timeOffset="5355.2901">4582 21639 0,'81'0'78,"-81"81"-78,123-81 0,-41 0 16,-41 0-16,0 0 15,0 0-15,40 0 16,-40 0-1,0 0 1</inkml:trace>
  <inkml:trace contextRef="#ctx0" brushRef="#br0" timeOffset="6008.5306">5604 21475 0,'0'41'78,"0"0"-62,82 41-16,-41-41 15,0-41 1,41 0-16,-41 0 0,-41 81 16,40-81-16,1 0 31,-41-81-31,0 40 16,0 0-1,0 0-15,0-82 16,-41 123 31,-40 41-47,81 0 15,-82 41-15,82-41 16,-41-41-16,41 81 16,-41-81-16,41 41 15,-82-41-15,41 82 16,0-82-1,41-41 1,-81 41-16,81-163 31,0 122-31,0 0 0,0-41 16,41 82 0,-1 0-1,1 0 1,-41 41-16,0 41 31,82-82-15</inkml:trace>
  <inkml:trace contextRef="#ctx0" brushRef="#br0" timeOffset="7304.2684">6054 17957 0,'0'0'0,"82"0"63,-82 41-48,41-41-15,0 82 16,41-82-1,-41 41 1,-1-41 0,83 0-1,-82 0 17,-41-82-17,0 0-15,0 0 16,0 41 15,-82 41 0,0 41-15,1 82 0,-1-41-1,-41-41 1,82-41-1,0 0-15,-41 0 32,42 0-32,40-41 15,-41 41 1,41-41-16,0-41 16,0 0-1,81 82 16,-40 0-31,0 0 16,41 0 0,-82 41-1,41 41 1,-41-41-16,0 41 0,0 41 16,0-1-1</inkml:trace>
  <inkml:trace contextRef="#ctx0" brushRef="#br0" timeOffset="30202.8569">8222 22048 0,'0'-123'16,"-82"82"0,42 41 15,40 41 0,-41 41-31,41 40 16,0 42-16,0 0 15,0-42-15,0 1 16,0 41-16,0 81 16,0-122-1,0-41-15,0 0 16,0-1-16,-123-40 0,82 41 31,-41-82-15,0-41-1,1 41-15,40-41 16,-41 41 0,41 0-16,-41 0 15,41 0-15,41 82 16,0 0 0,82-82-16,-41 41 0,0-41 15,0 0-15,-41 82 16,82-82-16</inkml:trace>
  <inkml:trace contextRef="#ctx0" brushRef="#br0" timeOffset="31730.1082">8181 24052 0,'0'-41'15,"0"0"1,0-41 15,82 82-15,0 0-1,0 41 1,-82 41-16,0-41 16,0 0-16,0 41 15,-41-41-15,-41 40 16,0 1-1,123-82 48,0 0-47,41 0-1,-82 41 1,0 41-1,0 0 1,-82 0 0,0-82-1,41 0-15,41 40 16,-81-40-16,40 0 16,-41 0 15,82-81-31,0 40 15</inkml:trace>
  <inkml:trace contextRef="#ctx0" brushRef="#br0" timeOffset="33263.6569">8427 24052 0,'0'-41'16,"0"0"31,-41 41 0,-41 0-32,0 0 17,41 0-1,-40 41-15,81 41-1,-41 41 1,41-42-1,0 1 1,0 0 0,0 0-1,0 0 1,0-1 0,0-40-1,41-41 1,-41 41 15,81-41-15,-40 0-1,0 0 1,41 0 0,-41 0-1,0 0 16,41 0 1,-82-82-32,41 42 31,-41-1-31,0-41 16,0 41-1,0-41 1,0 0-1,0 41 1,0-40 15,0 40-15,-82 41 0,82-41-16,-41 41 15,-41 0 1,82-41-16,-82 41 15,0 0 1,1 0 0,-1 41-1,41 82 1,-41-42 0,82-40-16,82-41 31,-41 0-31,41-82 15,-42 42-15,1-1 16,41 41-16,-82-123 16,82 123-16,-82-82 15</inkml:trace>
  <inkml:trace contextRef="#ctx0" brushRef="#br0" timeOffset="34198.6222">8631 21148 0,'0'-82'16,"0"0"0,41 82-1,82-41 1,-41 41 0,-82 41-16,0 41 15,0-41 1,0 41-16,0-1 15,-82-81 1,82 41-16,-82-41 0,123 0 47,0 0-31,0 0-16,41 0 31,-82 41-31,0 0 15,-41 41 1,-41-82 0,41 0-16,0 41 15,-41-41 1,123 0 31</inkml:trace>
  <inkml:trace contextRef="#ctx0" brushRef="#br0" timeOffset="34922.8335">9204 22048 0,'0'0'0,"0"-82"16,0 0 0,0 164 30,0 41-30,0-42-16,0 1 0,0-41 16,0 41-16,-41 41 15,41-82-15,0-1 16,0 1-16,-41 82 16,41-164 30,0-41-30,82 82 0,-41-81-16,41-1 15,-41 41 1,40 0 0</inkml:trace>
  <inkml:trace contextRef="#ctx0" brushRef="#br0" timeOffset="35246.9418">9490 22252 0,'0'-41'15,"-41"82"48,-81 41-47,-1 41-1,0-82 1,123 40 31,82-81-32,0 0-15,-41 41 16,41 41 0,-1 0-1,-81-41 1,0 0-16,41-41 15,41 0 1,41 0 0</inkml:trace>
  <inkml:trace contextRef="#ctx0" brushRef="#br0" timeOffset="35846.7915">9859 22375 0,'40'-41'16,"42"41"-1,0 0 1,41 0-1,-123 41-15,0 0 16,0 0-16,0 41 0,0-42 16,-41 42-1,41 0 1,-41-82-16,41-41 31,0 0-15,41-41-16,0 42 15,41-1-15,-82-41 16,81 41-16,-81 0 16,0-41-1,0 0-15,0 164 63,0 0-63,0 0 15,0 81 1,0-81-16,0-41 16,0 0-16,0 41 15,82-82 1,0 0 0,-41-82-16,41 41 15,-41-41-15,41 41 16,-1-40-16,-81 40 15,0-41-15</inkml:trace>
  <inkml:trace contextRef="#ctx0" brushRef="#br0" timeOffset="36351.477">10759 21434 0,'0'0'0,"0"-41"16,122 41 0,-40 0-1,-41 0-15,0 0 16,-41 41-16,0 41 31,-41-82-31,41 82 0,-82-82 16,82 41-16,-41-41 15,123 0 48,0 0-48,-82 41-15,82-41 16,-82 122-16,0 1 16,0-82-16,-82-41 15,41 82-15,-82-1 32,41-81-32,82-40 15,0-1 1,82 41 15</inkml:trace>
  <inkml:trace contextRef="#ctx0" brushRef="#br0" timeOffset="37307.1291">11986 22293 0,'0'-82'16,"0"41"0,0-40-1,-82 81 1,82-41-16,-82 41 16,0 81-1,82 1 1,-82 41-16,82-41 0,0 0 15,0-41 1,0 40-16,0-40 16,41-41-16,0 0 15,41 0-15,-41-41 16,0 41-16,41-122 16,-41 81-1,-41-41-15,0 0 16,0 0-16,0 0 15,0-40-15,0 40 16,0-82 0,0 123-16,-41 41 15,41-40-15,0 80 47,0 1-47,0 82 0,0 0 16,82 122-1,-82-122-15,0 0 16,0-1-16,0 1 16,0-41-16,0-41 15,0 0 1,81 40 0,1-81-1</inkml:trace>
  <inkml:trace contextRef="#ctx0" brushRef="#br0" timeOffset="37983.793">12395 22170 0,'0'0'0,"0"-41"16,82 41-1,-41 0-15,40 0 31,-40 41-31,-41 0 16,0 0-16,0 41 16,0 0-1,-122 0-15,40-82 16,82 41 0,0-123 15,41 82-16,0-82-15,81 0 16,-40 0 0,-82 41-1,41 41-15,-41-122 16,0 81-16,0 0 31,0-41-31,-82 82 47,82 41-31,0 163-1,0-122-15,-41 0 16,41 0-16,0 0 0,0 40 16,0-81-1,82-82 16,0 1-15,0 40-16</inkml:trace>
  <inkml:trace contextRef="#ctx0" brushRef="#br0" timeOffset="38246.2453">13417 22293 0,'0'-41'16,"123"41"-1,-82 0-15,41 0 16,0 0-16,0 0 15,-42 0-15</inkml:trace>
  <inkml:trace contextRef="#ctx0" brushRef="#br0" timeOffset="38425.0158">13540 22457 0,'82'0'32,"-41"0"-17,0 0-15,0 0 16,41 0 0,-1 0-16</inkml:trace>
  <inkml:trace contextRef="#ctx0" brushRef="#br0" timeOffset="38830.503">14522 21802 0,'0'-82'16,"0"164"30,0 0-46,0 0 16,0 0-16,0 40 16,0-40-16,0 82 15,0-82 1,0-1-16,0 1 16,0-41-1,-41-41 1,41 41-16</inkml:trace>
  <inkml:trace contextRef="#ctx0" brushRef="#br0" timeOffset="40813.7242">11577 24093 0,'0'41'31,"0"41"-15,0 40-16,0 1 16,0 82-1,0-124-15,0 1 16,0 0-16,-41 0 15,41-41-15,-41 41 16,41-42-16,0 1 16,0-122 31,82-1-32</inkml:trace>
  <inkml:trace contextRef="#ctx0" brushRef="#br0" timeOffset="41301.5935">12027 24379 0,'0'0'0,"0"-82"16,-41 82 31,41 41-47,-41 0 16,41 0-16,-82 41 15,82-41-15,-123 41 16,82-41-1,-40-1-15,40 42 16,122-82 62,1 41-62,-41 82-1,-41-82-15,82 41 16,-82-1-16,82 1 16,-82-41-16,41-41 15,-41 41-15,82-41 16,-1 0 0,-40 0-16,0 0 15</inkml:trace>
  <inkml:trace contextRef="#ctx0" brushRef="#br0" timeOffset="41593.8747">12640 24706 0,'123'0'47,"-82"0"-31,0 0-16,41 0 15,-42 0-15,1 0 0,0 0 31,-41 41-31</inkml:trace>
  <inkml:trace contextRef="#ctx0" brushRef="#br0" timeOffset="41773.5582">12722 24993 0,'0'0'0,"41"0"47,41 0-47,40 0 16,-40-82-1,0 82 1</inkml:trace>
  <inkml:trace contextRef="#ctx0" brushRef="#br0" timeOffset="45142.035">14031 24134 0,'0'-41'31,"0"82"32,-41 41-63,41-41 16,-41 81-1,-81-40-15,122-41 16,-41 41-16,41 0 15,81-82 64,-40 0-79,41 0 15,-41 0 1,41 0-1,0 0 1,-82-82 0,0 41 15,0 0-15,0-41 15,0 41-16,0 123 48,0-41-63,0 41 16,0-41-16,0 40 15,0 83 1,0-82-16,0-41 15,0 41-15,0-1 0,0 1 32,0-41-32,-41-41 15,41 41-15</inkml:trace>
  <inkml:trace contextRef="#ctx0" brushRef="#br0" timeOffset="45534.9673">13540 25565 0,'41'0'63,"41"0"-63,0 0 15,40 0-15,42 0 16,-82 0-16,0 0 15,0 0 1,-1 0-16,-40 0 0,0 0 16,-41 41 15</inkml:trace>
  <inkml:trace contextRef="#ctx0" brushRef="#br0" timeOffset="46302.7798">13663 26138 0,'0'-82'0,"0"41"31,-41 41 0,-41 0 0,82 82 1,0-41-17,41 41 1,82 0 0,0-41-1,-42-41-15,-81 81 16,41-81-16,-41 123 15,0-82 1,-41 41-16,0-82 16,1 41-16,-42-41 15,0 0 1,82-41 15,0 0-15,0-82-1,82 41-15,-41 42 16,-41-1-16,81-41 16,1 41-1,-82-82-15,0 41 16,0 1 0,-41 81-1,0 0 1,1 0-1,40 41 1,-82-41-16,82 81 0,82-81 31,-1 0-15,-40 41-16,0-41 16,41 0-16</inkml:trace>
  <inkml:trace contextRef="#ctx0" brushRef="#br0" timeOffset="46623.5818">14358 26056 0,'0'82'63,"0"-41"-48,0 0-15,0 41 16,0 0-16,0 40 16,0-40-1,0 0-15,0 0 0,0 0 16,0-42-1,0-80 17</inkml:trace>
  <inkml:trace contextRef="#ctx0" brushRef="#br0" timeOffset="47765.1042">11045 23929 0,'0'41'79,"0"41"-79,0 41 15,0-1-15,0 42 0,0 204 31,82-163-31,-82-1 0,0 42 16,0-1-16,0 1 16,0-83-16,0 1 15,0 163 1,0-204-16,0-41 16,0-1-16,0 1 15,0-41-15,0 0 16,0-123 15,0 0-15,0 41-16,0 1 15</inkml:trace>
  <inkml:trace contextRef="#ctx0" brushRef="#br0" timeOffset="48448.6983">11331 24011 0,'0'-82'31,"-82"82"110,82-41-141,-41 41 15,1 0 17,40-41-32</inkml:trace>
  <inkml:trace contextRef="#ctx0" brushRef="#br0" timeOffset="49431.6159">11168 23847 0,'40'0'79,"42"0"-79,0 0 15,41 0 1,0 0-16,40 0 0,42 0 15,-42 0-15,124-81 16,204 81 0,-246 0-16,0-82 15,-40 82-15,-41 0 16,-1 0-16,-40 0 16,0 0-16,204 0 15,-204 0 1,-1 0-16,-40 0 0,41 0 15,-41 0-15,0 0 16,-42-41-16,42 41 16,-41 0-16,41 0 15,-41 0 1,-41 82 125,0 40-126,0 1 1,0-82-16,0 82 15,0-41-15,0 40 16,0 1-16,0 122 16,0-163-1,0 41-15,0 0 16,0-1-16,0-40 16,0 0-16,0 0 15,0 122 1,0-122-16,0 0 0,0 0 15,0-41-15,-82 41 16,82-42 0,0 42-16,-41-82 15,41 82-15,0-41 16,0 0 0,0 0-1,0 41 1,0-42-1,-41-40 1,41 41-16,0 41 16,0-41-1,0 0 1,-41-41 0,41 41-1,-81 41 1,40-82-1,0 0 1,-82 0 0,41 0-1,41 41-15,0-41 16,-40 0-16,-1 0 16,0 81-16,-123-81 15</inkml:trace>
  <inkml:trace contextRef="#ctx0" brushRef="#br0" timeOffset="53687.608">25730 6258 0,'0'-81'0,"0"40"32,0-41-32,-81 82 31,40 41-15,-41 41-1,82-41 1,41-41 46,0 0-46,0 0 15</inkml:trace>
  <inkml:trace contextRef="#ctx0" brushRef="#br0" timeOffset="54790.1019">26876 6095 0,'0'0'0,"0"-82"16,41 82-16,-41-82 16,0 41-1,-41 41 16,-41 41-31,-41 41 0,-81 82 16,40-83 0,0 1-16,42 0 15,-1-41-15,41-41 16,41 82-16,82-82 62,41-41-46,163-41 0,-122 82-16,41-123 0,-41 123 15,-1-41-15,-40 41 16,-41 0-16,-41-81 16,82 81-1,-246 41 1,41 40-1,-40 1-15,-246 41 16,245-41 0,41-1-16,42-81 15,81 41-15,122-41 47,42 0-47,40-41 0,-81 41 16,0-40-16,-41 40 15,0 0 1,-1-82-16,-40 82 16,-123 0 15,1 41-31,-1-41 16,0 41-16,0-41 15,82 81-15,-41-81 16,82 0-1,0 0 1,123-41-16,-1 41 16,1-122-16,41 122 0,-1-82 15,1 82-15,-124 0 16,83-41-16,-82 41 16</inkml:trace>
  <inkml:trace contextRef="#ctx0" brushRef="#br0" timeOffset="55757.4675">28308 5768 0,'0'-82'0,"0"-41"16,0 82 15,0 82 0,0 41-15,-41-41-1,41 81-15,-82-122 0,82 82 16,-41-82-16,41 82 16,41-82 31,0 0-47,0 0 15,40 0-15,1 0 16,-41 0-1,0 0 17,41 0-1,-82-41-31,0-41 31,-41 82 32,41 41-48,0 0-15,0 0 16,-41 41-16,41-41 16,0 0-16,0 41 15,0-1-15,0 1 16,0-41-1,0 0 1,-41-41 0,41 41-16</inkml:trace>
  <inkml:trace contextRef="#ctx0" brushRef="#br0" timeOffset="56036.603">27939 6708 0,'0'-41'31,"82"41"-15,0 0-16,0 0 15,41 0-15,81-40 16,-122 40 0,0 0-16,-41 0 15</inkml:trace>
  <inkml:trace contextRef="#ctx0" brushRef="#br0" timeOffset="56627.9655">28144 6954 0,'-41'0'0,"41"-41"15,-41 41 32,0 0-31,41 82 15,41-41-31,41-41 16,-41 81-1,0-81-15,-41 41 0,82-41 16,-82 41-16,0 41 31,-82-82-31,41 82 16,0-82-16,-41 0 16,41 0-16,0 0 15,41-41 16,41-82-31,41 41 16,41 1 0,-123-42-1,0 82 1,-41 0 15,0 41-15,123 0 31,-41 0-32</inkml:trace>
  <inkml:trace contextRef="#ctx0" brushRef="#br0" timeOffset="56927.53">28512 6872 0,'0'82'63,"0"-41"-63,0 0 15,0 0 1,0 40-16,0-40 0,0 0 16,0 41-16,0-41 15,0 0 1,41-41 0</inkml:trace>
  <inkml:trace contextRef="#ctx0" brushRef="#br0" timeOffset="57700.4528">29003 6136 0,'0'-41'31,"41"41"-15,0 0 0,41 0-1,-82 82-15,0 81 31,-41-122-31,0 41 16,41-164 47,123-41-48,-42 42 1,1-1-1,-82 0 1,0 0 0,-41 82 46,41 82-62,0 0 0,-41 81 31,41-122-31,0 41 0,0 0 16,41-82 15,41 0-15,-41-41 0,-41 0-16,41 0 15,-41-41-15</inkml:trace>
  <inkml:trace contextRef="#ctx0" brushRef="#br0" timeOffset="58195.8285">29739 5522 0,'0'0'15,"0"-41"-15,41 41 16,0 0 15,-41 41 16,0 41-31,0-41-1,82-41 48,-82 41-47,0 41 15,0-42 0,-41-40-15,-41 0-1,41 41-15,-81 41 16,81-82 0</inkml:trace>
  <inkml:trace contextRef="#ctx0" brushRef="#br0" timeOffset="59515.8758">20494 17998 0,'0'0'0,"0"-41"15,0-41-15,-41 82 16,41-41-16,0 123 47,0 0-32,0 41-15,0 0 16,0 40-16,0 83 16,0-124-1,0 1-15,0 0 0,0-82 16,0-123 31,0 0-47,41-41 0,-41 1 15,0 40-15</inkml:trace>
  <inkml:trace contextRef="#ctx0" brushRef="#br0" timeOffset="59837.7991">20535 17875 0,'0'-122'16,"0"81"-16,82 0 31,0 41-31,-41 0 16,0 0-16,81 82 15,-122-1 1,0-40-16,0 0 16,-40 41-16,-83 41 15,82-82 1,0 0-16,-41 40 16,82-40-1,-41-41-15,123 0 31,0 0-31</inkml:trace>
  <inkml:trace contextRef="#ctx0" brushRef="#br0" timeOffset="60244.2611">21558 17466 0,'0'-41'0,"-41"82"47,41 41-47,-123 41 16,123 40-16,0 1 15,0 41-15,-82-1 16,82-40-16,41 122 16,-41-163-1,41 0-15,-41-42 16,82-40-16,-41-41 15,-41 82-15,82-82 16,0 0 0</inkml:trace>
  <inkml:trace contextRef="#ctx0" brushRef="#br0" timeOffset="60940.942">22376 17794 0,'0'0'0,"0"-41"16,0 122 31,0 1-47,0 0 15,0 41 1,0 0-16,0-42 0,0 42 15,0-41-15,0 0 16,-41 40 0,41 1-1,0-164 17,0-41-17,82 1 1</inkml:trace>
  <inkml:trace contextRef="#ctx0" brushRef="#br0" timeOffset="61467.2761">23603 17875 0,'0'41'31,"-41"-41"-15,41 41-16,-81-41 15,81 41-15,-82-41 16,41 82-16,-82 0 16,41 0-1,41-82-15,41 40 16,0 42 31,123-82-16,-41 0-31,-82 41 16,123-41-16,-82 0 15,-1 0-15,1 0 16,82 0 0,-41-41-1,0 41 1,40 0-16</inkml:trace>
  <inkml:trace contextRef="#ctx0" brushRef="#br0" timeOffset="61869.811">24749 17834 0,'0'0'0,"-82"82"63,82-41-63,-41 0 15,41 0-15,-82 41 16,82-41-16,-82 41 16,82-42-16,-41 1 15,-40 41 1,81-41-16,-41-41 15,82-123 17,-41 82-32</inkml:trace>
  <inkml:trace contextRef="#ctx0" brushRef="#br0" timeOffset="62127.2084">24299 17712 0,'0'0'0,"41"41"31,-41 40-15,122 1-16,-40 0 16,41 82-1,-82-123-15,-41 40 16,41-40-16,-41 0 0,0 41 31</inkml:trace>
  <inkml:trace contextRef="#ctx0" brushRef="#br0" timeOffset="62656.7591">26139 17875 0,'0'-41'0,"-40"41"47,-1 0-32,41 41-15,-123-41 16,41 123-16,-122-41 15,163 0-15,-41-82 16,82 41-16,-41-41 16,123 0 15,-41 0-15,0 0-16,40 0 15,83 81 1,-123-81-16,41 41 15,-41-41-15,0 0 16,40 0 0,1 0-1,0 0 1,-82-41-16</inkml:trace>
  <inkml:trace contextRef="#ctx0" brushRef="#br0" timeOffset="63138.162">26589 17957 0,'82'0'31,"0"0"-31,-41 0 16,41 41-1,-82 0-15,0 0 16,0 41-16,-41 0 15,0-1 1,-41-81-16,82 41 16,-41-41-16,82 0 47,0 0-47,41 0 15,0 0 1,0 0-16,-1 0 0,-40 0 15,82 0 1,-82-82-16,82-40 16,-42 40-1</inkml:trace>
  <inkml:trace contextRef="#ctx0" brushRef="#br0" timeOffset="63454.3693">27449 17466 0,'0'0'0,"40"0"47,1 41-31,41 82-1,0-41-15,-82 0 16,0-1-16,0 1 16,0 41-16,-41 0 0,0-42 15,-82 124 1,42-205-16,81-41 47</inkml:trace>
  <inkml:trace contextRef="#ctx0" brushRef="#br0" timeOffset="63767.5338">28062 18203 0,'0'0'0,"41"0"16,0 0-16,82 0 15,-82 0 1,40 0-16,42 0 15,-41 0 1,-41 0 0</inkml:trace>
  <inkml:trace contextRef="#ctx0" brushRef="#br0" timeOffset="63967.241">28185 18530 0,'0'0'0,"41"0"31,41 0-31,-42 0 16,42 0-16,0-82 15,0 82-15,41-41 0,-42 41 16,42-82-1</inkml:trace>
  <inkml:trace contextRef="#ctx0" brushRef="#br0" timeOffset="65024.7503">30762 17466 0,'0'0'0,"-41"-81"16,0-1-1,0 82 1,41 41 0,-82 40-16,82 83 0,0 0 15,0-1-15,-81 42 16,81-42-1,0 1-15,0-41 0,0-1 16,-41 1-16,41-41 16,0 0-16,0 41 15,-82-1-15,82-40 16,0-41-16,-82-41 16,82 41-16,-41-41 15,-41 0 1,1 0-1,-1 0-15,82-41 16,-82 41-16,41 0 16,82 0 15</inkml:trace>
  <inkml:trace contextRef="#ctx0" brushRef="#br0" timeOffset="65407.0741">29862 19307 0,'0'0'0,"0"41"47,0 41-32,0 0-15,0-1 16,0 1-16,0 0 0,0 41 15,-82-82-15,82 0 16,0 40-16,-41-81 31,41-81-15</inkml:trace>
  <inkml:trace contextRef="#ctx0" brushRef="#br0" timeOffset="66810.1084">31416 17098 0,'0'-41'16,"0"-41"-1,41 1 1,41 81-16,-41 0 15,0 81 1,-41-40-16,0 41 16,0 0-16,-82 0 15,41-41-15,-41 41 16,42-42-16,-1 42 16,82-82 30,-1 0-30,42 0-16,82 0 16,-41 0-1,-82 0-15,40-41 16,1 0 0,0 41-1</inkml:trace>
  <inkml:trace contextRef="#ctx0" brushRef="#br0" timeOffset="68316.2061">32480 17466 0,'0'0'0,"0"-41"0,0-40 15,0 162 48,0 42-47,0-41-16,-82 41 15,82-42-15,-41-81 16,41 41-1,82-41 32,-41-41-47,0 41 16,41 0 0,-41-40-16,0 40 0,40 0 15,-81-41 1,0-41 15,0 41 0,0 0-15,0 82 31,0 0-47,0 41 15,0-41-15,0 81 16,0-40 0,0-41-16,0 0 15,0 41 1,0-41 0,-40 0-1</inkml:trace>
  <inkml:trace contextRef="#ctx0" brushRef="#br0" timeOffset="68617.7038">32153 18612 0,'41'-41'32,"41"41"-17,40 0-15,42-41 0,40 41 16,-40-82-16,122 82 31,-163 0-31,-41 0 0,-123 0 31,41 41-15</inkml:trace>
  <inkml:trace contextRef="#ctx0" brushRef="#br0" timeOffset="69253.3637">32644 19021 0,'-82'-82'16,"82"0"0,-41 82-1,41-41-15,-41 41 16,-41 0-1,41 0 1,41 41-16,-81 41 16,81-41-16,0 0 15,0 41-15,40-42 16,83 83-16,-41-123 16,-41 41-16,41 41 15,-82-41 1,0 0-1,0 0 1,0 40 0,-82-81-1,41 0 1,41-41 0,0 1-1,0-1-15,41-41 16,0 41-16,41-41 0,-82 0 15,41-40 1,-41 81-16,0 0 0,0-41 16,0 41-1,-41 41 1,0 0-16,-41 0 16,82 41-1,0 41 1,41-82 15,0 0-31,122 0 16,-81 0-1</inkml:trace>
  <inkml:trace contextRef="#ctx0" brushRef="#br0" timeOffset="69538.8951">33216 18898 0,'0'41'63,"-41"41"-48,41 0-15,0 81 16,0-81-1,0 41-15,0-42 0,0 1 16,0-41-16,41 41 31,-41-164-15,82 41-16,-82 0 16</inkml:trace>
  <inkml:trace contextRef="#ctx0" brushRef="#br0" timeOffset="70268.3609">33953 17794 0,'0'-41'15,"41"41"17,40 0-17,1 0 1,-82 122 0,0-40-16,-41-41 15,41 0-15,-122 41 16,81-41-1,82-41 32,-41-82-47,81 0 16,-40 82 0,-41-82-16,82 41 0,-82-81 15,0 40 1,0 0-1,-41 164 32,41-41-31,0 41-16,-41 81 16,41-40-1,0-41-15,0-41 16,0 0-16,41-41 15,0 0-15,0 0 16,41 0-16,-41 0 16,0 0-16,41-205 15</inkml:trace>
  <inkml:trace contextRef="#ctx0" brushRef="#br0" timeOffset="70734.5081">34730 17016 0,'0'0'0,"82"0"0,-41 0 15,-41 41 16,0 0-15,0 0 0,-82-41-1,82 82 1,-82-82-16,82 41 16,41-41-1,0 0 1,0 0-16,41 0 15,-82 41 1,81-41-16,-81 41 16,0 40-16,-41-81 15,1 41-15,-42-41 16,0 0-16,41 82 16,-41-82-1,82-41 1,41 41 15</inkml:trace>
  <inkml:trace contextRef="#ctx0" brushRef="#br0" timeOffset="71509.9861">36448 17957 0,'-82'-82'0,"82"41"16,-41 41-1,41-40-15,-41 40 16,41-82-16,-81 82 15,-1 0 1,41 0 0,-41 82-1,82-42-15,-41 1 16,41 41-16,0 0 0,0-41 16,0 0-16,0 41 15,82-82 1,0 0-1,-82-41 1,41 41-16,-41-82 16,82 41-16,-82 0 15,0-41 1,0 0-16,40 1 0,-40-1 16,0-41-16,0 41 15,0-81 1,0 122-16,0 0 15,0 123 17,0 0-17,0 40-15,0 1 16,0 0-16,0 40 16,0-40-16,0 0 15,0 40-15,0-122 16,0 0-1,41-41 1,41 0 0,-82-82-16,41 41 15,-41 1-15</inkml:trace>
  <inkml:trace contextRef="#ctx0" brushRef="#br0" timeOffset="72027.3768">36653 17834 0,'0'0'16,"0"-40"-16,81-42 16,-40 82-1,0 0 1,-41 41-16,0 0 16,0-1-16,0 83 15,0-82-15,-41 41 31,123-82 16,-82-41-47,41 0 16,-41-41-16,0 0 16,82 1-16,-82 40 15,0-41 1,0 123 15,-41 41-31,41-1 16,0 1-16,0 82 15,0-123 1,0 41-16,0-41 16,123-41-1,-42 0-15,-40-41 16,41 41-16,0-41 15,41 41-15,-1-82 16,-81 82 0,-41-41-1,82 41-15</inkml:trace>
  <inkml:trace contextRef="#ctx0" brushRef="#br0" timeOffset="73203.2478">39189 17957 0,'-41'0'16,"123"0"15,0 0-15,-1 0-16,-40 0 15,82 0 1,-82 0 0,-41 41 15</inkml:trace>
  <inkml:trace contextRef="#ctx0" brushRef="#br0" timeOffset="73371.9001">39312 18284 0,'40'-40'31,"83"40"-16,-41 0 1,-41 0-16,0 0 16,41 0-16</inkml:trace>
  <inkml:trace contextRef="#ctx0" brushRef="#br0" timeOffset="79453.2264">41643 16975 0,'0'-81'15,"0"122"17,0-1-17,0 42-15,0 0 16,0 0-16,0 0 15,0 40 1,0-81-16,0 41 0,0-41 16,0 0-1,0 0-15,0 82 16,-82-123 0,123 0-1,0 0 1,0 0-16</inkml:trace>
  <inkml:trace contextRef="#ctx0" brushRef="#br0" timeOffset="79940.3134">42216 17098 0,'0'0'0,"0"-41"16,-41 41 31,-41 0-31,82 41-16,-41 41 15,41 41-15,0-41 16,0-1-16,0 1 15,0-41-15,0 0 16,0 82 0,82-123-16,-41 0 15,82 0 1,-123-41-16,41 41 0,-41-123 31,0 82-31,0-41 16,-41 82-16,-82 0 15,82 0 1,41 41 0,0 0-1,0 41-15,41-82 16,41 0 0,0 41-16,-1-41 0,1 0 15,-41 0-15</inkml:trace>
  <inkml:trace contextRef="#ctx0" brushRef="#br0" timeOffset="80204.5091">42830 17466 0,'-41'0'0,"82"0"62,40 0-62,1 0 0,41 0 16,-41 0-16,-1 0 16,42-81-1,-82 81-15,164-82 16</inkml:trace>
  <inkml:trace contextRef="#ctx0" brushRef="#br0" timeOffset="80471.3724">44016 17016 0,'0'-41'15,"0"123"32,0 0-31,0 0-16,0 82 16,0-83-1,0 42-15,0-41 16,0 0-16,0-1 15</inkml:trace>
  <inkml:trace contextRef="#ctx0" brushRef="#br0" timeOffset="81792.7283">41684 18448 0,'-82'0'0,"41"0"31,-40 0-15,-1 0 15,41 0-15,82 0 78,41 0-94,40 0 15,83 0-15,40 0 16,205 0-1,-245 0-15,81 0 16,0-82-16,-122 82 0,0 0 16,-1 0-1,42-82-15,-41 82 16,-83-40 0,1 40-1,-82-123 79</inkml:trace>
  <inkml:trace contextRef="#ctx0" brushRef="#br0" timeOffset="84208.3749">42666 18898 0,'0'-82'16,"0"0"-1,0 41 1,-41 41 15,0 0-15,0 0 0,41 123-1,0-82-15,0 0 16,0 0-16,0 41 15,0 0 1,123-82-16,-82 81 16,41-81-16,-82 41 15,41-41-15,-41 82 16,0 0-16,0-41 16,-82-41-1,-41 0 1,82 0-1,41-82 17,0 0-32,0 41 15,41-81 1,41 81-16,-82 0 16,41-41-16,-41 41 15,0-41 1,-41 82 31,41 41-32,0 0 1,41-41 15,0 0-15,40 0-16,-40 0 15</inkml:trace>
  <inkml:trace contextRef="#ctx0" brushRef="#br0" timeOffset="84546.4617">43198 18857 0,'0'41'63,"0"0"-48,0 41-15,0 0 16,0 40-16,0-40 15,0 82-15,0-123 16,0-1-16,0 42 16,0-123 15,0-40-15,0 40-16</inkml:trace>
  <inkml:trace contextRef="#ctx0" brushRef="#br0" timeOffset="85258.572">40621 16771 0,'122'0'31,"-81"0"-15,41 0-16,-41-41 15,41 41-15,-164 0 63,0 0-48</inkml:trace>
  <inkml:trace contextRef="#ctx0" brushRef="#br0" timeOffset="85749.0784">40702 16730 0,'-41'0'47,"41"82"-15,0 0-17,0-41-15,0-1 16,0 83-16,0 41 15,0-82 1,0-1-16,0 1 16,0 0-16,0 41 15,0 163 1,0-163-16,0 0 16,0-1-16,0-40 15,0 41-15,0-1 16,0 1-16,0 0 15,0-41-15,0 0 0,0-1 16,0 1-16,0 0 16,0 0-16,0 0 15,82-42-15,-82 1 16,0 82 0,41-82-1,-41 0 1,41-41-16,41-41 31,0-41-15</inkml:trace>
  <inkml:trace contextRef="#ctx0" brushRef="#br0" timeOffset="86977.0054">44957 16689 0,'81'0'47,"-81"-82"-47,82 82 16,-41 0 15,-41 41-16,0 0 1,0 41 0,41-41-1,-41 41-15,0-41 16,0 40-16,0 1 16,0 41-16,82 163 15,-82-163-15,0 41 16,0-42-1,0 42-15,0-41 0,0-1 16,0 1-16,0 82 31,0-124-31,0 1 0,0 0 16,0-41-16,0 41 16,0-41-1,0 40-15,0-40 16,-82 41-1,82-41 1,-82-41 0,82 41-16,-41-41 15,41 82-15,-122-82 16,122 82-16,-41-82 0,-41 0 16,41 0-16,0-41 15,-41 41-15,1-82 16,-1 82-16,-82 0 15,41 0 1</inkml:trace>
  <inkml:trace contextRef="#ctx0" brushRef="#br0" timeOffset="92562.5512">46797 18203 0,'82'0'47,"0"0"-47,41 0 0,0 0 15,-42 0-15,-40 0 16,41 0 0,-164 0-1</inkml:trace>
  <inkml:trace contextRef="#ctx0" brushRef="#br0" timeOffset="92732.2871">46920 18571 0,'82'0'31,"-41"0"-15,41 0-16,-41 0 31,40 0-31</inkml:trace>
  <inkml:trace contextRef="#ctx0" brushRef="#br0" timeOffset="93221.1171">48393 17630 0,'0'-82'31,"0"0"-15,0 1-16,0 203 62,0 1-62,0-41 16,0 0-16,0 40 15,41-40-15,-41 82 16,0-123 0,82-41-16,-82 81 15,40-121 1,-40-1-1,82 0-15</inkml:trace>
  <inkml:trace contextRef="#ctx0" brushRef="#br0" timeOffset="93462.0402">48925 17507 0,'0'0'0,"0"-41"16,41 0 0,40 41-1,42-81-15,-82 81 16,41 0-16,-41 0 16,0 0-1</inkml:trace>
  <inkml:trace contextRef="#ctx0" brushRef="#br0" timeOffset="93760.9246">48966 17425 0,'-82'0'15,"82"82"16,122 0-15,-81-82-16,41 123 16,0-123-16,41 41 15,-82-41-15,-41 41 16,81-41-16,-81 81 16,0-40-1,0 0 1,-81-41-1,40 0-15,0 0 16,-82 0 0,82 82-16,-41-82 15,41 0-15</inkml:trace>
  <inkml:trace contextRef="#ctx0" brushRef="#br0" timeOffset="94071.2816">48434 18653 0,'122'0'47,"42"-41"-47,0 41 16,-42 0-16,1 0 15,-41 0-15,0 0 16,-41 0-16,41 0 16,-42 0-1</inkml:trace>
  <inkml:trace contextRef="#ctx0" brushRef="#br0" timeOffset="94691.1953">48597 19103 0,'0'-41'16,"-41"41"-16,41-82 15,0 41 1,-40 41-16,-1 0 47,-41 0-47,82 164 31,0-83-31,41-81 16,41 82-16,-1-82 15,1 41-15,0 41 16,-82-41 0,0 41-1,-41-1 1,-82-81-1,42 0 1,40 0 0,41-41-16,0-40 15,0 40 1,0 0-16,0-41 0,122 41 16,-122-41-16,123 41 15,-123-40 1,0-1-1,-41 82-15,-41 0 16,1 0 0,81 41-1,0 0 1,40-41 0,42 0-1,0 0-15,0 0 16</inkml:trace>
  <inkml:trace contextRef="#ctx0" brushRef="#br0" timeOffset="94976.3285">49129 18939 0,'0'82'62,"0"0"-46,0-1-16,0 1 16,0 41-16,0 0 15,0-1-15,0-81 16,0 0-16,0 41 31,0-41-31</inkml:trace>
  <inkml:trace contextRef="#ctx0" brushRef="#br0" timeOffset="98035.8037">21640 22007 0,'0'122'63,"0"42"-63,0 82 16,0-83-16,0 1 15,0-1-15,0 124 16,0-205-1,0-1-15,0-40 16,0-123 31,0 42-31</inkml:trace>
  <inkml:trace contextRef="#ctx0" brushRef="#br0" timeOffset="98644.4559">21722 21966 0,'81'-82'15,"-40"82"1,0 0-16,41 0 16,-41 0-16,0 41 15,41 0-15,-82 0 16,0 122 0,0-81-16,-82 0 15,41-41-15,0 0 16,-41-41-16,82 82 15,-82-82-15,41 81 16</inkml:trace>
  <inkml:trace contextRef="#ctx0" brushRef="#br0" timeOffset="99184.2653">22826 21884 0,'0'-41'0,"-41"41"16,-41 0 15,1 82-15,81 0-16,0 40 15,0 1-15,0 41 16,0 163-1,0-163-15,0 40 16,0-81-16,0-41 16,0 0-16,40-42 15,42-40 1,-82 82-16,41-82 16,0 0-16</inkml:trace>
  <inkml:trace contextRef="#ctx0" brushRef="#br0" timeOffset="100772.3839">23685 22211 0,'0'-41'0,"0"-40"31,82 81-15,0 0-1,-41 0-15,0 0 16,-41 40-1,0 42 1,0 0-16,0 0 16,-41 0-16,41 0 0,-82-1 15,82-40 1,-82 41-16,82-41 16,-82 0-16,41 41 15,-41-82 1,82-41 46,0-41-46,41 82 0,0 0-16,0 0 15,41 41-15,-41-41 16,41 41-16,40 41 31,-81-82-31,0 0 16,41 0-1</inkml:trace>
  <inkml:trace contextRef="#ctx0" brushRef="#br0" timeOffset="101360.4881">25649 22129 0,'0'0'0,"-41"0"47,-41 41-32,0 41 1,82-41-16,-123 41 15,1 41 1,81-82-16,-41-41 16,41 122-16,-41-81 15,123-41 63,41 0-62,-41 0-16,0 0 16,81 41-1,-81-41-15,82 82 16,-82-82-16,0 0 16,41 0-1,-41 0 1,40 0-1,-40 0 1</inkml:trace>
  <inkml:trace contextRef="#ctx0" brushRef="#br0" timeOffset="102026.0486">26917 21966 0,'-41'123'63,"41"-83"-63,-82 42 15,0-41-15,-41 82 16,83-41 0,-42-41-16,0 40 15,0-40-15,41-41 16,41 123-16,-82-123 15,82 41 1,41-41 15,-41-123-31,41 41 16</inkml:trace>
  <inkml:trace contextRef="#ctx0" brushRef="#br0" timeOffset="102325.0927">26262 22170 0,'0'-41'0,"41"41"63,82 41-63,-82 41 15,-41-41 1,82 41-16,-1-41 0,1 41 16,0-1-1,-82-40 1,41-41 15</inkml:trace>
  <inkml:trace contextRef="#ctx0" brushRef="#br0" timeOffset="102913.5435">28103 22129 0,'-41'0'78,"-41"41"-62,41-41-16,-40 82 15,40 0-15,-41-41 16,0-41-16,82 82 16,-41-41-1,41 40 1,82-81 0,-41 0-1,0 0 1,81 0-16,-40 0 15,41 0 1,-41 0 0,-41 0-1,0-40 1,40 40 0</inkml:trace>
  <inkml:trace contextRef="#ctx0" brushRef="#br0" timeOffset="103263.1254">29085 22170 0,'-41'0'16,"41"-41"31,41 41-47,0 0 0,41 0 15,-1-81-15,1 81 16,-41 0-16,41 0 31,-123 0 0,0 0-31</inkml:trace>
  <inkml:trace contextRef="#ctx0" brushRef="#br0" timeOffset="103723.1422">28921 22211 0,'0'0'0,"-82"0"16,41 41 31,41 0-32,0 0 1,0 41-1,82-82 17,0 0-17,0 0-15,0 0 16,-41 0 0,0 0-1,-41 82 1,0-41-1,0 40 1,0 42 0,-123-41-1,41-82-15,41 41 16,0-41-16,-41 0 16,82-41-1,0 0-15,0-41 16,0 41-1</inkml:trace>
  <inkml:trace contextRef="#ctx0" brushRef="#br0" timeOffset="104382.0236">29576 21680 0,'81'0'31,"-40"0"-15,41 81-16,-41 1 0,41 41 15,-82 0-15,41 40 16,-41-40-16,0-41 16,-41 163-1,-82-122-15,82 40 16,-81-40-16,40-41 15,-41 0-15,41-41 16,41-41-16,41 82 16,-41-82-1</inkml:trace>
  <inkml:trace contextRef="#ctx0" brushRef="#br0" timeOffset="108571.8642">32030 22334 0,'41'-41'31,"41"41"-15,0 0-16,-41-41 16,-1 41-16,42 0 15,-41 0 1,41 0-16,-82 82 47</inkml:trace>
  <inkml:trace contextRef="#ctx0" brushRef="#br0" timeOffset="108756.5551">32235 22620 0,'122'0'46,"-81"0"-30,41 0 0</inkml:trace>
  <inkml:trace contextRef="#ctx0" brushRef="#br0" timeOffset="109881.4137">34198 21516 0,'-41'0'16,"41"-41"-16,-41 41 15,0 0 16,-40 0-15,81 82 15,-41 0-31,41 40 16,0 1-16,0 122 16,0-81-1,0-41-15,0 0 16,0-42-16,0 1 15,0 123 1,0-164-16,0-1 16,0 1-16,0 41 0,-41 41 15,41-82 1,-82 41-16,0-41 16,-41-41-1,42 0-15,40 0 16,0 0-16,-41 0 15,41 0-15,0-123 16,-82 123 0,83 0-1</inkml:trace>
  <inkml:trace contextRef="#ctx0" brushRef="#br0" timeOffset="110590.1008">33625 24093 0,'0'-41'0,"0"0"31,41 41-15,-41-82-16,123 82 15,-41 41-15,-82 41 31,0-41-31,0 41 0,0-41 16,0 0-16,0-1 16,-41 42-16,-41-41 15,-41-41 1,123 82 15,-40-82-31,80 0 78,42 0-62,-41 0-16,82 0 16,-41-41-16,-41 41 15,40 0-15,1-41 16,0 41-16,0-82 15</inkml:trace>
  <inkml:trace contextRef="#ctx0" brushRef="#br0" timeOffset="111270.4676">34689 21025 0,'0'-41'16,"41"41"31,41 0-47,0 0 15,-42 0 1</inkml:trace>
  <inkml:trace contextRef="#ctx0" brushRef="#br0" timeOffset="111771.8312">34566 20984 0,'-41'0'31,"41"123"0,0-82-31,-81 122 32,81-122-32,0 0 15,41-41 32,-1-41-16,1 41-15,-41-82-16,82 82 0,-41 0 31,-41 82-31,41-82 16,-41 41-16,0 0 16,0 0-1,-41-41 1,41 82-1,-82-82-15,82 41 0,-122-41 16,40 0 0</inkml:trace>
  <inkml:trace contextRef="#ctx0" brushRef="#br0" timeOffset="112415.5181">35425 22007 0,'0'0'0,"0"-82"16,0 41 0,-41 0-16,-40 41 31,40 0-16,0 41-15,41 41 16,0-41-16,0 0 16,0 40-16,0 42 15,0 41 1,0-123-16,0 41 16,0-42-16,0 1 15,0 0-15,0 41 16,-82 0-1,41-41 1,-41-41-16,41 0 31,41-41-15,-41 41-16,41-41 16</inkml:trace>
  <inkml:trace contextRef="#ctx0" brushRef="#br0" timeOffset="112640.9044">34934 22375 0,'0'0'16,"82"0"-16,41 0 15,-82 0-15,41-41 16,0 41-16,-42 0 16,1 0-16,41-82 15</inkml:trace>
  <inkml:trace contextRef="#ctx0" brushRef="#br0" timeOffset="113041.4098">35957 21925 0,'-82'0'47,"82"82"-31,0-41-16,0 40 0,0 42 15,0 0 1,0 0-16,0-42 0,0 83 31,41-82-31,-41-41 0,82-41 16,-82 41-16,82-41 15,0-41 1,-41 0 0</inkml:trace>
  <inkml:trace contextRef="#ctx0" brushRef="#br0" timeOffset="113721.2018">36325 22252 0,'0'-41'15,"41"41"1,0-82 0,82 82-1,-41 0-15,-41 0 16,-41 123-1,0-82-15,0 0 16,0 41-16,0-41 16,-123-41-16,123 82 15,-41-82-15,41 40 16,0-80 15,41-42-15,0 82-1,-41-82-15,82 0 16,-1 0 0,-81 41-16,0-40 15,0-1 1,-41 41 15,41 82 0,0 41-31,0-1 16,0 1-16,0 82 16,0-82-1,0-41-15,0-1 16,0 1 0,82-41-1,-41-81 1,-41 40-16,82-41 15,82 41-15</inkml:trace>
  <inkml:trace contextRef="#ctx0" brushRef="#br0" timeOffset="114151.1682">37184 21884 0,'0'-41'31,"41"41"-15,0 123 0,-41-41-16,82 40 15,-82-40-15,0 164 16,0-165-16,0 1 15,0 41-15,-82-41 16,82-41 0,-82-41-16,82-41 31</inkml:trace>
  <inkml:trace contextRef="#ctx0" brushRef="#br0" timeOffset="115056.5927">38534 22211 0,'-41'-41'0,"41"-40"16,-81 81-1,81-41-15,-41 41 16,41-41 0,-82 41-16,41 0 15,-41 0 1,41 0-1,0 41 1,41 40 0,-82 1-16,82 82 15,0-82-15,0 0 16,0-42-16,0 42 16,123-82-1,-41 0 1,0 0-1,-82-41-15,82 41 16,-82-81-16,81-1 16,-81-41-1,82 41-15,-82 0 16,0-40-16,0 40 0,0 0 16,0 41-1,0 0-15,0-41 0,0 1 16,0 40-1,0 0 1,0 82 31,0 41-31,0 40-16,0 124 31,0-124-31,0 1 0,0-41 15,0 0-15,0 0 16,0 122 0,0-163-16,0 0 15,82-41 17,0 0-17</inkml:trace>
  <inkml:trace contextRef="#ctx0" brushRef="#br0" timeOffset="115746.1491">38862 22211 0,'0'-41'16,"40"41"-16,83 0 31,-41 0-15,-82 41-1,41 0-15,-41 41 16,0-41-16,0 0 15,-82 82 1,41-83 0,41-162 31,123 40-32,-82 0 1,-41 0-1,41 82 1,-41-82-16,0-40 16,82-1-1,-82 82 1,-41 82 15,41 0-15,0 41-16,-41 0 15,41-1-15,0 1 16,0-41-16,0 0 16,41-41-16,-41 82 15,81-82-15,1 0 16,0-41 15,-82 0-31,0-41 16,0 0-1,0-40-15,0-1 0,0 0 16,0 1-16,0-1 16</inkml:trace>
  <inkml:trace contextRef="#ctx0" brushRef="#br0" timeOffset="115865.9577">39516 21557 0,'0'-82'16</inkml:trace>
  <inkml:trace contextRef="#ctx0" brushRef="#br0" timeOffset="117507.2392">36448 5481 0,'0'0'0,"0"-82"16,0 42-1,0-1 1,0-41 0,82 82-16,-41 0 15,0 0 1,0 0-1,40 82 1,-81-41-16,41-1 16,-41 1-16,0 205 15,-41-124 1,-40 1-16,81 0 16,-82 0-16,82-1 15,0 1 1,0-82-16,0 0 0,122 82 15,-40-123 1,-82 40-16,41-40 16,-41-81 46,0 122-31,-82 40-15,82 42-16,0 41 16,0 40-16,0 42 15,0-42-15,0 123 16,0-81-16,41 40 16,-41 82-16,0-245 15,0-41 1,0 41-16,0-42 0,-122-40 15,81 41-15,0-41 16,-41-41 0,-82-41-16,42-41 0</inkml:trace>
  <inkml:trace contextRef="#ctx0" brushRef="#br0" timeOffset="125362.7583">33912 25238 0</inkml:trace>
  <inkml:trace contextRef="#ctx0" brushRef="#br0" timeOffset="126436.908">40743 22089 0,'82'0'62,"-41"0"-46,0 0-16,41 0 15,0 0 1,-123 0 0,-41 81-1</inkml:trace>
  <inkml:trace contextRef="#ctx0" brushRef="#br0" timeOffset="126607.4144">40621 22375 0,'81'0'32,"1"0"-17,0 0-15,0 0 16,0 0-16,40 0 15,-40 0 1</inkml:trace>
  <inkml:trace contextRef="#ctx0" brushRef="#br0" timeOffset="127318.885">42707 21393 0,'0'0'0,"0"-82"0,-82 82 16,82-41 0,-41 41-16,41-40 15,-41 40 1,-41 81 15,82 1-31,0 0 16,0 82-16,0-1 15,0 1-15,0 40 16,0-40-16,0-41 16,0-1-16,0 1 0,0 123 31,0-206-31,-81 1 0,-1 82 15,41-123 1,0 0 15,41-41-15,-82 41-16,0-82 16,41 82-16</inkml:trace>
  <inkml:trace contextRef="#ctx0" brushRef="#br0" timeOffset="128042.9432">41889 24052 0,'-41'0'16,"41"-41"-16,0-41 16,0 0-1,41 82 1,40 0 0,-81 41-1,82 0-15,-82 0 16,0 41-16,0-41 15,-82 0-15,42 41 16,-1-41-16,-41 40 16,0-40-1,164-41 48,0 0-48,-41 0-15,163-82 32,-122 42-32,0-42 15,40 41-15,-40-41 16,0 41-16</inkml:trace>
  <inkml:trace contextRef="#ctx0" brushRef="#br0" timeOffset="128895.333">42789 20411 0,'0'-40'15,"41"40"1,-1 0-16,83 0 15,-82 0 1,0 40 0,-41 42-1,0 0-15,-82-41 16,41-41-16,41 41 16,-82-41-16,82 82 0,41-82 62,-41-41-62,82 41 16,0 0-1,-82 41-15,0 0 16,0 0 0,-41 40-1,-82-40 1,82-41-1,-40 0-15,81 82 0,-82-82 16,41 0 0</inkml:trace>
  <inkml:trace contextRef="#ctx0" brushRef="#br0" timeOffset="129953.1459">43975 21434 0,'0'41'78,"-41"41"-78,41-41 15,-82-41-15,82 82 16,-41-82-16,41 81 16,-41-81-16,41 41 31,41-41 16,41 0-32,0 0-15,41 0 16,-42 0 15,-81-82-15,0 42 15,-40 40 16,40-41-47,0 82 62,0-1-62,0 1 0,0 41 16,0-41-16,0 0 16,0 41-16,0 0 15,0-1 1,0 1 0,0 0-1,0 0 1</inkml:trace>
  <inkml:trace contextRef="#ctx0" brushRef="#br0" timeOffset="130243.5104">43648 22579 0,'-41'0'0,"82"-81"31,0 81-15,40 0-16,1 0 16,41 0-16,41 0 0,-1 0 15,-40 0 1,41 0-1,-124 0-15</inkml:trace>
  <inkml:trace contextRef="#ctx0" brushRef="#br0" timeOffset="130876.8939">44016 22948 0,'-82'0'16,"82"-41"0,-41 41-1,0 0 16,41 41-15,0 40 0,0 1-1,82 0 1,0-41 0,0-41-1,-82 41-15,41 0 16,-41 41-1,-41-82 1,-41 0-16,41 0 16,0 40-16,-82-40 15,123-40 17,0-42-17,82 41-15,-41-41 16,41-41-1,-41 82-15,-41-40 16,0 40 0,0-41-1,-82 82-15,0 0 16,82 41 15,41-41-15,0 0-1,0 0-15,41 0 16,-1 41-16</inkml:trace>
  <inkml:trace contextRef="#ctx0" brushRef="#br0" timeOffset="131146.2879">44425 22907 0,'0'41'63,"0"-1"-63,0 1 15,0 41-15,0-41 16,0 41-16,0-41 15,-41 41-15,41-41 16,0-1 0,41-40-1</inkml:trace>
  <inkml:trace contextRef="#ctx0" brushRef="#br0" timeOffset="131916.0118">44957 21966 0,'0'-41'32,"81"41"-32,-40 0 15,0 0-15,41 0 16,-41 123 0,-41-42-16,0 1 31,-82 0-31,-41 0 15,123-123 32,41-41-31,0 41-16,41-41 16,-41 42-16,0 40 15,41-123 1,-82 82-16,0-41 15,0 41 1,-82 82 31,82 0-47,-41 0 16,41 41-16,0 40 15,0-40-15,0-41 16,0 0-16,0 41 15,82-82-15,-41 82 0,41-82 32,-1 0-17,-81-41-15,82-123 16,0 82 0</inkml:trace>
  <inkml:trace contextRef="#ctx0" brushRef="#br0" timeOffset="132441.9388">45898 21311 0,'0'0'0,"40"0"15,42 0 1,0 0 0,-82 82-1,0 0 1,-41 0 0,-41 0-1,41-82 1,82 0 15,82 0-15,-82 0-16,41 0 15,-82 41 1,41-41-16,-41 81 16,0 1-1,-41-82-15,41 41 16,-82-41-16,0 0 15,0 0 1,1 0 0,121 0 46,83 0-62</inkml:trace>
  <inkml:trace contextRef="#ctx0" brushRef="#br0" timeOffset="132510.3353">46225 21925 0,'123'0'16</inkml:trace>
  <inkml:trace contextRef="#ctx0" brushRef="#br0" timeOffset="133288.4105">47738 22129 0,'0'0'0,"-81"0"15,121 0 79,42 0-78,41 0-16,0 0 15,40 0-15,-40 0 0,-41 0 16,-41 0-16,-41-81 31</inkml:trace>
  <inkml:trace contextRef="#ctx0" brushRef="#br0" timeOffset="133793.6493">48025 21639 0,'0'0'0,"0"-41"0,-82 123 47,82-1-32,0 1-15,0 0 16,0 122-1,0-81-15,-82-41 16,82 0-16,0 0 0,0-41 16,0-123 31</inkml:trace>
  <inkml:trace contextRef="#ctx0" brushRef="#br0" timeOffset="134727.2639">49865 21107 0,'0'0'0,"0"-41"16,-81 41-16,40 0 16,-41 0-1,82 123 1,0-42-16,0 42 16,0 41-16,0 40 15,41 1-15,-41-42 16,0 1-16,82 41 15,-82-83-15,0-40 16,0 0-16,-41 41 16,-82-42-1,82-40 1,0-41 0,-41 0-16,42 0 31,-1 0-31,41 41 15</inkml:trace>
  <inkml:trace contextRef="#ctx0" brushRef="#br0" timeOffset="135305.6753">49375 23807 0,'0'-82'0,"0"41"16,81 41-1,-81-41 1,82 41-16,0 0 16,-82 41-1,41 0-15,-41 0 16,0 40-16,-82 1 16,41-82-1,0 82-15,-40-82 16,162 0 31,-40 0-47,41 0 15,-41 41 17,-41 41-32,0-41 15,0 41 1,0-42-16,-82-40 15,0 123-15,1-123 16,81 41-16,-82-41 31,0-41-31,82-41 0,0 1 16,-41-1-16,41 0 16,0 0-16</inkml:trace>
  <inkml:trace contextRef="#ctx0" brushRef="#br0" timeOffset="136351.3422">50070 20371 0,'41'0'16,"41"0"-16,0 0 15,40 0-15,-40 0 16,-41 0-1</inkml:trace>
  <inkml:trace contextRef="#ctx0" brushRef="#br0" timeOffset="136793.9853">50070 20371 0,'-41'81'16,"0"-40"-1,41 41 17,0-123 30,82 41-62,-41 0 16,41 0-16,0 41 15,-42-41 1,-40 41-16,0 0 31,-40 41-15,-1-82-1,-82 0 1,82 41 0,41 40 15</inkml:trace>
  <inkml:trace contextRef="#ctx0" brushRef="#br0" timeOffset="137614.5201">50725 21598 0,'0'-82'0,"0"41"31,-41 41 1,-41 0-17,82 123 1,-41-82-1,41 0-15,0 40 0,0-40 16,0 41-16,0 0 16,0 41-1,0-83-15,0 42 16,41-82 0,41 41-1,-41-41 1,-1 0-1,42-41 1,-41-41 0,41 1-1,-82-42 1,41 82-16,-41-41 16,0 0-1,0 1-15,0-1 16,-82 41-1,0-41 1,0 82 0,42 0-1,-42 0-15,41 0 16,41 41-16,0 0 16</inkml:trace>
  <inkml:trace contextRef="#ctx0" brushRef="#br0" timeOffset="139362.0019">51911 21720 0,'0'-40'0,"0"-1"31,0-41-31,-82 82 16,41 0-1,0 0 1,-41 82 0,82-41-16,-41 40 15,41 1-15,0 0 16,0 0-16,0 0 16,41-42-1,41-40 1,41 0-16,-41-40 15,-41-42 1,-41 0-16,0 41 16,0 0-16,0 0 15,0-41-15,0-81 32,0 81-32,0 0 0,0 0 15,0 1-15,0 40 16,0 82 31,0 40-47,0 42 15,0 245 1,0-245 0,0 0-16,0-42 0,0 42 15,0-82-15,81 0 16,-40-41 15</inkml:trace>
  <inkml:trace contextRef="#ctx0" brushRef="#br0" timeOffset="139886.4698">52279 21802 0,'0'0'0,"41"0"0,-41-82 0,82 82 16,-41-81-1,-41 162 17,0 1-32,0 0 15,0 0-15,-41 0 16,41-41-16,-41 40 15,82-122 32,-41 1-47,82-42 16,-82 41-16,122-41 0,-122 0 16,41 0-16,-41 1 15,0 40 1,0 0-16,-82 123 31,82-1-15,-41 42-16,41-41 15,0 0-15,0 0 16,0-42-16,41 42 16,82-82-1,-82 0-15,0-41 16,41 0-16,-82 1 0,82-83 15,-82 41-15,81 41 16,-81-41-16,0 41 16</inkml:trace>
  <inkml:trace contextRef="#ctx0" brushRef="#br0" timeOffset="140938.6577">46797 22129 0,'0'-81'16,"-40"81"-16,40-82 16,-82 82-16,41 0 31,41 82-31,-41-1 15,41 1 1,0 0-16,0 0 0,0 0 16,0-41-16,0 0 15,41-41 17,41 0-17,-41-123 1,-41 82-16,0 0 15,81-41-15,-81-41 16,0 42-16,0-42 16,0 0-16,0 41 15,0 42-15,0-1 0,0-41 32,0 123-17,0 41 1,-41 40-16,41 42 15,0-41-15,0-1 16,0 1-16,0 0 16,0-41-16,0-1 15,0 1 1,0-123 15</inkml:trace>
  <inkml:trace contextRef="#ctx0" brushRef="#br0" timeOffset="141378.5314">47043 22170 0,'0'0'0,"41"0"16,41 41 15,-82 41-16,0 41-15,0-41 16,-82-41-16,82-1 16,-41-40-16,41 82 15,41-164 17,-41 42-17,41-42 1,-41 0-16,82 0 0,-82 41 15,0-41-15,0 123 47,-41 41-47,41 0 16,0 0-16,0 0 16,0-1-16,0 1 15,0 0 1,81-82-16,42 0 15,-41-41 1,-41 41-16,82-82 0,-42 0 16,1 42-16</inkml:trace>
  <inkml:trace contextRef="#ctx0" brushRef="#br0" timeOffset="143298.5982">49170 22498 0,'0'0'0,"82"-41"78,41 41-78,81-82 15,1-41-15,163 0 16,409-163 0,-327 163-16,-41 1 0,-82-1 15,-40 41-15,-42 0 16,-40 1-16,-123 81 15,-1-82 1,-81 0-16,123 82 16,-82-41-1,0 41 1,-41-41 31,-41 41 47,0 0-79,0 0 1,-41 0 15,41 0-15,1 0-1,-42 0 1,123 0 15,0 0-15,-1 0-16,83 0 15,-82 0 1,41 0 0,0 0-1,-82 41 1,0 41 0,-82 41-1,41-83 1,41 1-16,-82 41 0,82-41 15,-82-41-15,123 0 47,41 0-47,0 0 16,-41-82-16,41 41 16,-42-40-16</inkml:trace>
  <inkml:trace contextRef="#ctx0" brushRef="#br0" timeOffset="143812.1996">54079 20575 0,'0'0'0,"0"-41"31,-41 82 31,41 0-62,0 41 16,0-41-16,0 0 16,-41 40-16,41-40 15,0 0-15,0 41 16,41-82-16,41 0 31,-41 0-31,41 0 16,-1-82-1,-81 0 1,82 42 0,-82-42-16,0 41 15,0-41 1,0 41-1,-41 41-15,-122 0 32,81 0-32,0 0 0,41 82 15,-41-82-15,41 41 16,0-41 0</inkml:trace>
  <inkml:trace contextRef="#ctx0" brushRef="#br0" timeOffset="217027.8533">4173 17834 0,'-41'0'31,"-41"0"-15,41 0-16,-41 123 0,41-82 15,-41 41 1,1 41-16,40-42 15,-41-40-15,41 41 0,41-41 16,-82-41-16,82 82 16,41-82 46,41 0-62,-41 0 16,41 0-1,-82 41-15,40-41 16,-40 122-16,0-81 16,0 41-16,-81 205 15,-42-124-15,0 1 16,0 40-16,42 1 16,-124 81-1,164-204-15,41 0 16,-82 0-16,82-1 15,0-40 1,0 0 15,41-41-15,-41 123-16,82-41 16,-41 81-16,41-40 15,0 327 1,40-205-16,-122-40 0,82 163 15,-82-41-15,0-81 16,0-1-16,0 42 16,0 122-1,0-205-15,0-40 16,0-1-16,0-40 16,0 0-16,41 122 15,-41-163 1,82 0-16,-82 0 15,41-82-15,41 0 32,-82-41-32,122 41 0,-122-82 15,82 82 1</inkml:trace>
  <inkml:trace contextRef="#ctx0" brushRef="#br0" timeOffset="225467.5092">36693 6627 0,'0'-41'125,"-40"41"516,-42 0-641,-82 0 15</inkml:trace>
  <inkml:trace contextRef="#ctx0" brushRef="#br0" timeOffset="239891.0385">27162 4622 0,'-82'0'32,"123"0"108,82 0-140,0 0 16,-1 0-16,206 0 16,-124 0-1,42 0-15,-42 0 16,-40 0-16,-41 0 15,-1 0-15,-40 0 16,-41 0 0,82 0-16,-164 0 62,0 0-62,-41 0 16,41 0-1,-41 0-15,41 0 16,1 0-16,-42 0 16</inkml:trace>
  <inkml:trace contextRef="#ctx0" brushRef="#br0" timeOffset="240469.2482">27408 4745 0,'41'0'62,"40"82"-46,83-82-16,40 0 0,42 0 15,-42 0-15,83-41 16,-42 41-16,-81 0 16,0 0-16,-42 0 15,-40 0-15,-41 0 16,82 0-1,-42 0 1,-121 0 172,-1-82-173,-41 0 1,82 41-1</inkml:trace>
  <inkml:trace contextRef="#ctx0" brushRef="#br0" timeOffset="243587.3983">50111 20043 0,'0'41'78,"0"0"141,0-82-63,0-41-156,0 1 16,-82-124-16</inkml:trace>
  <inkml:trace contextRef="#ctx0" brushRef="#br0" timeOffset="250262.5851">20044 22498 0,'0'0'0,"0"-123"16,0 205 31,0 40-47,0 42 16,0 0-16,82 122 15,-82-204 1,0 0-16,0 40 15,0-81-15,0 0 16,0-123 15,0 41-15,0-40-16,0-1 16,0-82-1,41 123-15,41-41 16,0 82-1,0 82 1,-82-41 0,81 0-16,-81 41 15,0 0-15,0 0 16,0-1-16,-81 1 0,81-41 16,-82-41-16,82 41 15,-82-41-15,0 0 16,82-41-1,0 0-15,0-82 32,0 83-32,82 40 0,-41-123 15</inkml:trace>
  <inkml:trace contextRef="#ctx0" brushRef="#br0" timeOffset="250600.005">20617 22579 0,'0'0'15,"0"-40"-15,0-42 16,0 164 31,41 40-47,-41-40 15,82 41-15,-82-1 16,0-40-16,82 41 16,-82-41-16,0 41 15,-41 40 1,-82-81-16,41 0 0,41-41 16,0 40-16,-81-81 15,40 0 1,0-40-16,41 40 15,41-82-15</inkml:trace>
  <inkml:trace contextRef="#ctx0" brushRef="#br0" timeOffset="250909.6284">19758 22620 0,'0'0'0,"0"-81"0,-82 81 16,82 40 15,0 83-31,0 82 16,0 40-16,0-81 15,41-42-15,41 1 16,41 41-1,-82-164-15,-41 41 16,40-41-16,42-41 16,0 0-1,-41-41-15,41 0 16</inkml:trace>
  <inkml:trace contextRef="#ctx0" brushRef="#br0" timeOffset="252172.425">19431 19184 0,'-41'-81'16,"41"-1"-16,-82 82 15,82-82-15,0 0 16,-41 82 0,41-41-1,-41 41 1,0 0-1,41 82 1,0 41-16,-81-1 16,81 1-16,0 0 15,0-41-15,0-41 16,122-41-16,-40 40 16,0-40-1,-41 0-15,0-40 16,-41-1-16,81 0 15,-81-41-15,0 41 0,0-123 32,0 83-32,-40 81 0,40-41 15,0 82 1,0 40 0,0 42-16,0-41 15,0 0-15,0-41 16,40 0-16,1-41 15,41 0 17,-41-82-17,-41 41-15,41-123 16,41 123-16,-82-40 16</inkml:trace>
  <inkml:trace contextRef="#ctx0" brushRef="#br0" timeOffset="252388.1299">19881 18816 0,'0'0'0,"82"0"31,-42 82-15,-40 0-16,82 0 16,-82 204-1,0-163-15,0-42 16,-82 42-16,42-41 0,-83-41 15,0 41 1,82-82-16,-41 0 16,1 0-16,40 0 15</inkml:trace>
  <inkml:trace contextRef="#ctx0" brushRef="#br0" timeOffset="252676.5733">19063 18816 0,'-82'-41'0,"41"82"31,41 41-31,0 41 16,0 40-16,0 1 15,0 163 1,0-245-16,41-41 16,0 41-1,81-82 1,-81 0-16,41 0 16</inkml:trace>
  <inkml:trace contextRef="#ctx0" brushRef="#br0" timeOffset="260646.9187">35262 7240 0,'-82'0'0,"0"0"15,82 41-15,-82-41 16,123 0 62,82 0-62,41 0-16,-1 0 15,1 0-15,40 0 16,-40 0-16,41 0 16,40 0-16,-41-41 15,42 41-15,204-82 16,-286 82 0,-42 0-16,1 0 15,-41-41-15,-41 41 16,0 0-1,-41-40 17,-82 40-32,0 0 15,-82-82 1,83 82-16,-1 0 16,0-41-1,41 41-15,0 0 16,-41 0-1,82-82 17,41 82-17,82 0 1,0 0-16,-1 0 16,1 0-16,41 0 15,-123 41 1,40-41-16,-81 41 15,0 0 1,-41-41 0,1 82-16,-42-82 15,-41 40-15,41-40 16,0 82-16,42-41 16,40 0-1,0 41 48,0 0-48</inkml:trace>
  <inkml:trace contextRef="#ctx0" brushRef="#br0" timeOffset="277684.0507">44179 24829 0,'-81'0'15,"-1"0"1,41 0 0,0 0-16,82 0 62,163 41-62,124-41 16,81 0-16,0 123 15,41-123-15,-82 0 16,450 82 0,-450-82-16,0 0 15,-40 0-15,-1 0 16,0 0-16,-40 0 16,-124 0-16,-40-41 0,-82 41 15,-82 0 16,0 0-31,-82 41 16,1-41-16,-42 0 16,41 0-16,0 41 15,1-41-15,-124 0 16,124 0 0,40 0-16,0 0 15</inkml:trace>
  <inkml:trace contextRef="#ctx0" brushRef="#br0" timeOffset="277948.034">46020 25279 0,'0'0'0,"-122"0"0,40 0 16,0 0-16,164 0 46,122 0-46,83 0 16,40 0-16,327 82 16,-367-82-1,-1 0-15,-81 0 16,-83 0-16,1 0 0,-41-82 16,-82-41-16</inkml:trace>
  <inkml:trace contextRef="#ctx0" brushRef="#br0" timeOffset="297352.9281">33380 16116 0,'82'0'31,"-41"0"-15,41 0-16,-42 0 15,83-40-15,41 40 16,327-123 0,-205 0-16,0 123 15,1-123-15,-1 123 16,0-81-16,1 81 16,-1-82-16,164 0 15,-245 82 1,-1-82-16,-40 82 15,-41-41-15,-1 41 16,1-82-16,81 82 16,124-81-16,-42-1 15,0 82-15,42-82 16,-42 82-16,123-123 16,-41 123-16,-40-122 15,-42 122 1,0-123-16,1 123 0,-1-82 15,41 82-15,0-123 16,-40 123-16,40-163 16,-41 163-16,1-82 15,-1 82-15,-40-82 0,-83 82 16,1 0 0,-82-41-16,81 41 0,-40-82 15,204 82 1,-122-81-16,-42 81 15,1 0-15,0-82 16,-83 82-16,165 0 16,-205 0-1,-41-41 1,41 41-16,-41-82 109,-41 82-93,-82 0 0,41 0-1,41 0-15,41-41 16,-81 41-16,40 0 15,41-41 1,-82 41 0,164-82 46,-41 82-46,40 0-16,1 0 15,0 0 1,0 0-16,0 82 16,-82 0-1,0 0 1,-41-41 0,41 41-16,-123-1 15,41 1-15,41-82 16,0 0-1,41-41-15</inkml:trace>
  <inkml:trace contextRef="#ctx0" brushRef="#br0" timeOffset="299149.2772">47697 12271 0,'0'0'0,"0"-40"0,0-1 31,82 41-15,-41-82-1,0 82-15,41 0 16,0 0-1,-123 0 17,-41 0-32,0 41 15</inkml:trace>
  <inkml:trace contextRef="#ctx0" brushRef="#br0" timeOffset="299487.4359">47738 12149 0,'-81'0'31,"81"41"16,0 0-47,0 81 16,0 1-16,40 81 16,-40 1-16,0 40 15,82-81-15,-82 81 16,0-81-16,0-41 0,0 0 15,-41-1 1,41 1-16,0-41 0,0 0 16,0-1-1,41-81-15,0 41 32,0-41-32,41 0 0,-41 0 15,0-41-15,81-40 16,-81-1-16,82-41 15,0-122 1,-41 204-16</inkml:trace>
  <inkml:trace contextRef="#ctx0" brushRef="#br0" timeOffset="300073.8686">49006 12271 0,'0'0'0,"0"-40"15,-40 121 32,40 42-47,-82-82 16,82 82-1,0-82 1,0-1 0,41-40-1,40 0 1,-40 0-16,0 0 15,82-122 1,-123 40 0,0 0-1,41 82-15,-41-41 0,0 0 32,0 82-1,0 0-16,0 82-15,0-41 16,0-1-16,0 1 16,0 0-16,0-41 15,0 41-15,0-41 16,-41 0 15</inkml:trace>
  <inkml:trace contextRef="#ctx0" brushRef="#br0" timeOffset="300300.0035">48556 13376 0,'0'0'0,"41"0"16,0-41-1,205 0 1,-83 41-16,42-82 16,-41 82-16,-83 0 15,1-82-15,-41 82 32</inkml:trace>
  <inkml:trace contextRef="#ctx0" brushRef="#br0" timeOffset="300829.9931">49252 13499 0,'-82'0'31,"41"0"0,0 40-31,41 42 32,0 41-32,82-123 15,0 41-15,0-41 16,0 82-16,-1-82 16,-81 82-16,0-1 15,0 1 1,-81-82-1,-1 41-15,41-41 16,-41 0 0,0 0-1,82-123 1,41 1-16,41 40 31,0-41-31,-82 41 16,0 41-1,0 0 1,-41 41 0,-41 0-1,123 0 32,41 0-47,-41 0 16</inkml:trace>
  <inkml:trace contextRef="#ctx0" brushRef="#br0" timeOffset="301107.9951">49702 13417 0,'-41'-41'31,"41"82"0,0 0-15,0 40-16,0 42 15,0-41-15,0 0 0,0 0 16,0-41 0,0 40-16,0-40 15,41-82 16,-41-40-31,82-1 16</inkml:trace>
  <inkml:trace contextRef="#ctx0" brushRef="#br0" timeOffset="301484.7119">50479 12558 0,'0'-82'0,"-82"82"47,82 82-31,-122-41-16,-1 204 31,123-204-31,-82 41 0,82-41 16,0 0-16,0-82 46,0-82-30</inkml:trace>
  <inkml:trace contextRef="#ctx0" brushRef="#br0" timeOffset="301700.3101">49947 12435 0,'0'0'0,"0"-41"15,41 41 32,41 82-47,0 0 0,-82 0 16,123 40-16,-42-81 15,-40 41-15,82 0 32,-82-82-17,0-41 1</inkml:trace>
  <inkml:trace contextRef="#ctx0" brushRef="#br0" timeOffset="302577.4839">50970 12190 0,'0'-41'16,"41"-41"0,82 0-1,-82 82-15,-1 0 16,42 41-16,-82 0 15,0 123 1,0-83-16,0 1 16,-82-41-16,1 82 15,122-205 32,-1 41-31,42-41-16,41-81 15,-123 122-15,41-82 16,-41 82-16,0 0 16,0 0-1,0 82 32,0 41-47,0 0 16,0 0-16,0-1 15,0 42-15,0-82 16,0 0-16,41 41 16,0-82-16,122 0 15,-81 0-15,-41 0 16,0-82 0,-41 41-16,82-82 15,-82 1-15,0-1 16</inkml:trace>
  <inkml:trace contextRef="#ctx0" brushRef="#br0" timeOffset="303013.4137">51952 11208 0,'0'0'0,"0"-41"15,0 82 32,0 41-47,0-41 16,0 0-1,0 40-15,0 1 16,41-82 15,40-41-15,-40-41-1,-41 1 1,0-1 0,0 164 31,0-1-47,0-40 15,0 0 1,0 41-16,0 41 0,0-41 15,0-42-15,0 42 16,0 41 0,0-82-16</inkml:trace>
  <inkml:trace contextRef="#ctx0" brushRef="#br0" timeOffset="303315.7826">51134 12803 0,'-41'0'0,"82"0"47,40 0-47,42 0 16,41 0-16,204-41 15,-204 41-15,-124-41 16,42 41 0,-41 0-1</inkml:trace>
  <inkml:trace contextRef="#ctx0" brushRef="#br0" timeOffset="303770.5339">51584 13130 0,'0'41'32,"0"41"-17,0 0 1,0-41 0,81-41-1,1 0 1,0 0-1,-82-41-15,0-82 16,0 82 0,0 0-1,0 123 17,0 0-32,0 0 0,0 0 15,0 40-15,0-40 16,41 0-16,-41-41 15,82-41 1,-82-41 0,0 0-1,0-41-15</inkml:trace>
  <inkml:trace contextRef="#ctx0" brushRef="#br0" timeOffset="304009.6914">52034 13090 0,'-123'81'31,"123"-40"-15,-164 82-16,82-41 15,1 0-15,40 40 16,-41-40-16,82-41 15,-123-41-15,41 82 16,1-82 0</inkml:trace>
  <inkml:trace contextRef="#ctx0" brushRef="#br0" timeOffset="304583.1723">49661 12190 0,'0'-41'16,"-41"41"31,-41 0-47,-40 41 0,-1 40 15,0-81-15,0 123 16,-122 41-1,163-82-15,-41 40 16,82-40-16,41-41 16,0 41-1,0-123 32,82 41-47,0-82 16,-41 82-16</inkml:trace>
  <inkml:trace contextRef="#ctx0" brushRef="#br0" timeOffset="305766.9012">53383 10962 0,'0'-40'15,"0"-1"1,41-41 15,41 82-15,-41 0 15,-41 123 0,0-1-15,0 124-1,0-83-15,0 1 16,-41 0-16,41 40 16,0-40-16,0 327 15,41-328-15,-41 1 16,0-41-16,82 40 16,-82 1-1,0-82-15,0-42 16,0 42-16,0-41 15,0 0 17,-41-41-17,-41 0 1,41 0-16,-41 0 16,42 0-1,80 0 16,1 0-31,41-82 0,41 82 16,0-41-16,122 41 16,41-81-1</inkml:trace>
  <inkml:trace contextRef="#ctx0" brushRef="#br0" timeOffset="306100.5382">54733 13090 0,'0'0'0,"0"-82"15,0 0 1,0 123 31,0 0-47,0 0 15,0 40-15,0 1 16,0 82 0,0-123-16,0 41 15,0-42-15,0 1 16,-40-41 0,40-41-1,0-81 1,0-1-16</inkml:trace>
  <inkml:trace contextRef="#ctx0" brushRef="#br0" timeOffset="306824.8606">54120 10513 0,'0'-82'0,"0"41"31,82 41-31,-41 0 15,40 0 1,-40 82 0,-41-41-16,0 163 31,-82-122-31,42-41 0,-1 41 16,122-82 30,-40 0-30,0 0-16,82 0 16,-41-41-16,41 41 15,-83 0-15,1-41 16</inkml:trace>
  <inkml:trace contextRef="#ctx0" brushRef="#br0" timeOffset="308473.8124">41684 18080 0,'82'0'375,"-82"-41"-375,0-41 31,82 82-31,-41 0 16,40-41-16,1 41 15,0 0-15</inkml:trace>
  <inkml:trace contextRef="#ctx0" brushRef="#br0" timeOffset="312013.3814">42502 19880 0,'0'-41'0,"0"82"735,0 0-688,0 0-47,0-1 15,0-121 32,41-1-31,82 82-16</inkml:trace>
  <inkml:trace contextRef="#ctx0" brushRef="#br0" timeOffset="313243.3599">50765 18325 0,'82'0'94,"41"0"-78,0 0-16,-41 0 15,81 0-15,-81 0 0,163 0 16,-81 0 0,-41 0-16,-1-81 15,-81 81-15,0 0 16,-41-41 31,-41 41-32,0 0 1,-40-82 0,40 82-1,-41 0 1,41 0-16,41-41 31,41 41 16,0 0-31,0 0-16,81 0 15,-81 0 1,-41 41 0,0 41-1,0 40 1,-41-81-16,-81 41 15,-1-82-15,-41 0 16,1 0-16</inkml:trace>
</inkml:ink>
</file>

<file path=ppt/ink/ink27.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8-11T05:41:54.960"/>
    </inkml:context>
    <inkml:brush xml:id="br0">
      <inkml:brushProperty name="width" value="0.05292" units="cm"/>
      <inkml:brushProperty name="height" value="0.05292" units="cm"/>
      <inkml:brushProperty name="color" value="#FF0000"/>
    </inkml:brush>
  </inkml:definitions>
  <inkml:trace contextRef="#ctx0" brushRef="#br0">23521 6013 0,'0'0'0,"-40"0"15,80 0 48,42 0-48,82 0-15,-41 0 16,163 0 0,-41 0-16,1 0 15,81 0-15,0 0 16,-40 0-16,-42 0 16,-81 0-16,40 82 15,-163-82 1,41 0-1</inkml:trace>
  <inkml:trace contextRef="#ctx0" brushRef="#br0" timeOffset="339.7014">24217 6422 0,'0'0'0,"-82"0"0,41 0 0,123 0 47,41 0-47,40 0 16,42-82-16,81 82 15,1-82-15,-1 82 16,-82 0-16,-40 0 16,-41 0-16,-82 0 15,40-81 1</inkml:trace>
  <inkml:trace contextRef="#ctx0" brushRef="#br0" timeOffset="5705.1242">26426 10144 0,'0'-41'0,"0"1"15,0-42 1,0 164 31,0 40-32,0 1-15,0 0 16,0-1-16,0-40 16,0 0-16,0-41 15,0 0 1,82-41-1,-82-41 1,0-41-16,41 41 16,-41 0-16,0-81 15,40 122 1,-40-82-16,0 164 47,0-41-47,0 40 15,0-40-15,-81 0 16,81 41 0,0-123 15,0-41-31,0 41 16,0 0-1,41 41 1,40 41-1,-81 0 1,41 41-16,-41-41 16,41-41-16,-41 41 15,82-41-15,0 0 16,-41 0 0,0 0-1,-41-123-15,0 82 16,0-41-16,0-40 15,0 40-15,0 0 16,0 41 0,0-41-16,0 123 31,0 41-15,0 0-16,0 0 15,0 40-15,0-40 16,0-41-16,81 0 15,-81 82 1,41-123-16,41 0 16,-41-82-1,-41-41 1,82 82-16,-82-40 16,0-1-16,0 41 15,0 0 1,0 164 15,0-42-31,0 1 16,0 82-1,0-82-15,0-41 16,41-41 0,41 0-1</inkml:trace>
  <inkml:trace contextRef="#ctx0" brushRef="#br0" timeOffset="5855.0298">27489 9981 0,'0'41'31,"0"40"-31,0-40 16,0 0-1</inkml:trace>
  <inkml:trace contextRef="#ctx0" brushRef="#br0" timeOffset="6132.0977">27694 9858 0,'0'0'0,"0"-82"0,0 41 15,0 123 32,0 82-47,0-42 16,0 83 0,0-82-16,0-41 15,0-1-15,0-40 0,0 0 31,0-82-15,0 0-16</inkml:trace>
  <inkml:trace contextRef="#ctx0" brushRef="#br0" timeOffset="6994.0936">27530 10308 0,'41'0'16,"0"0"-16,41-82 15,-41 82-15,41 0 16,-1 0-16,1-41 0,-41 41 16,-41-41-16,82-81 15,-82 40 1,-41 0 0,41 41-1,-41 41 16,41 82 1,0 41-32,-82 163 15,82-163 1,0-41-16,0-42 16,0 42-16,0-41 15,41-41 32,-41-82-47,41 41 0,-41 1 16,41-42-16,-41 41 15,82 41 17,-82 82-32,0-41 15,0-1-15,0 1 16,0 41-1,0 0-15,82-82 32,-41 0-32,81-123 15,-122 82-15,41-40 16,-41 40-16,0 0 16,0 0-16,0-82 15,0 164 32,0 0-47,0 0 16,0 82-16,0-83 15,0 1-15,0 0 16,82-41 0,0 82-16,-41-82 15,41-41 1,-82 0-16,122 0 15,-122-40-15,0 40 0,0 0 16,0 0-16,-41-41 16,-81 41-1,81 41-15,0 0 16,-41 0 0,82 123-16,0-82 15,82-41 16,41 0-15</inkml:trace>
  <inkml:trace contextRef="#ctx0" brushRef="#br0" timeOffset="7609.2791">29167 10308 0,'0'-41'16,"0"0"-1,0 82 48,0 0-63,-82 82 16,82-41-1,0-1-15,0-40 0,0 0 16,0 41-16,0-41 15,82-41 1,-1 0 0,1-164-1,-82 123-15,0 0 16,82-81-16,-82 81 16,0-41-16,0 41 15,0-41-15,0 164 47,0 41-31,0-41-16,0 81 15,0-122 1,0 41-16,41-41 16,41-41-1,-41 0-15,0-41 16,40-41-16,-40 82 15,-41-123-15</inkml:trace>
  <inkml:trace contextRef="#ctx0" brushRef="#br0" timeOffset="7857.2787">29862 9858 0,'0'0'0,"0"-82"0,0 41 15,0 0 1,0 82 15,0 41-31,0 82 0,0-1 16,0-40-16,0 0 15,0 0-15,0-1 16,0-40-16,0 0 16,82-41-1,-82-123 1,0 41-1</inkml:trace>
  <inkml:trace contextRef="#ctx0" brushRef="#br0" timeOffset="8006.0898">29739 10185 0,'82'0'31,"41"41"-31,0-41 15,-42 0-15,-40-82 16</inkml:trace>
  <inkml:trace contextRef="#ctx0" brushRef="#br0" timeOffset="9206.3222">31539 10758 0,'0'41'0,"0"-82"47,0-41-47,41 82 15,-41-123-15,82 83 16,-82-1-16,41-82 0,-41 82 16,0-41-16,0 0 15,0 1-15,0-1 16,0 41 0,-82 82-1,82 41 1,-82-42-16,82 1 15,0 82 1,82-123-16,-82 41 16,123-41-16,-82 0 15,0 0-15,40 0 16,-81 41 0,0 41-1,0 0 1,0-1-16,0-40 15,82-41 17,0 0-17,82-41 1,-123 41-16,-41-122 16,81 81-16,-81 0 15,82-41-15,-82 41 16,0 0-1,0 82 32,0 0-47,41-41 16,0 0 15,-41-82 16,0 0-31,-82 82 15,82 82-15,-82 82-1,82-82-15,0-41 0,82 40 31,41-81-31,-82 0 16,41 0-16,-1 0 16,1-41-16,-41 1 15,-41-42-15,41 0 16,-41 0-16,0-41 16,0 1-16,0-1 15,82 0-15</inkml:trace>
  <inkml:trace contextRef="#ctx0" brushRef="#br0" timeOffset="9432.1373">33012 9613 0,'0'0'0,"0"-82"15,0 0 1,0 41-16,0 123 47,-82 41-47,82 122 16,0-40-16,0 40 15,0 0 1,0 42-16,0-42 0,0-81 15,0-41-15,0-1 16,0-40-16,0-41 16,0-123 15,0 41-31,0-81 16</inkml:trace>
  <inkml:trace contextRef="#ctx0" brushRef="#br0" timeOffset="9693.8518">32971 10349 0,'0'0'0,"-41"-82"0,41 41 31,0-41-31,123 82 16,-82 82-1,40 82 1,-40-82-16,-41-41 15,0 40-15,0-40 16,-81 41-16,40-82 16,0 82-16,-41-82 0,41-41 31,41-41-31,0 41 16,82-41-16</inkml:trace>
  <inkml:trace contextRef="#ctx0" brushRef="#br0" timeOffset="9974.2373">33462 9858 0,'0'0'0,"0"-41"0,0 0 15,0-41-15,0 123 47,0 41-47,0 41 16,0 204-1,0-122-15,0 40 16,0-122-16,0-1 16,0-40-16,41-82 15,0 0 1</inkml:trace>
  <inkml:trace contextRef="#ctx0" brushRef="#br0" timeOffset="11188.985">33994 10513 0,'0'0'0,"0"-123"15,0 41 1,-41 0-1,0 82 1,0 0 0,-41 41-1,82 41 1,-82 41-16,82-1 16,0-40-16,0 41 15,0-41 1,41-82-16,-41 41 15,41-41-15,82-41 16,-82-41 0,-41 41-1,0-41-15,0-41 16,82 42-16,-82-1 16,0 164 15,0-1-16,0 42 1,0-41 0,0-41-16,40-41 15,1 0-15,41 0 16,123 0 0,-164-41-16,-41-41 15,81 0-15,-81-40 16,0 40-16,41 0 15,-41 41 1,41 41 0,41 41-1,-82 0 1,0 41 15,0-123 0,0-41 1,-41 82-32,41-41 0,-41 41 15,-41 0 1,82 82 0,-40 0-16,40 40 15,0-40-15,0 41 16,0-41-1,81-82 1,42 0-16,0 0 16,-1 0-16,-40-41 15,-82 0-15,123-41 16,-123 0-16,0 1 16,0-1-16,0 0 15,41 82 1,-41-41-16,0 82 31,0 41-15,0-41-16,0 0 15,0 40 1,41-81 31,-41-41-47,0 1 15,0-1-15,0-41 16,0 0 0,-123 164-1,123 0 1,0 40-16,-41 1 16,41-41-16,0-41 15,0 41 1,0-42-16,41-40 15,41-40 1,-82-1-16,123 41 16,122-82-16,1 0 0,-124 82 15,-40-123-15,0 123 16</inkml:trace>
  <inkml:trace contextRef="#ctx0" brushRef="#br0" timeOffset="11905.6333">35753 10513 0,'-82'-82'0,"82"0"16,41 123 31,-41 41-47,41-1 16,-41 42-16,0-41 15,0 0-15,0 40 16,0-162 46,0-42-62,81-82 16,-81 41-16,41 42 16,-41 40-16,82 41 15,0 41 1,-82 81-1,0 1-15,0-41 16,0 41-16,0-83 16,0 1-1,82 0-15,0-82 47,-82-40-47,81-42 16,-81-41-16,123-40 0,-123 122 15,82 41-15,-82 82 32,41 41-17,-41 40-15,0 1 16,0-41-16,0 41 16,0-82-16,0 40 15,82-122 16,-82-40-31,122-1 16,-122 0-16,0-41 16,0 1-16</inkml:trace>
  <inkml:trace contextRef="#ctx0" brushRef="#br0" timeOffset="12603.9504">36775 10390 0,'0'123'15,"0"-83"1,41-40 15,-41-40 0,82-1-15,-82 0-16,0-41 0,0 41 16,-41 0-1,-41 82 1,82 0-1,-82 82-15,82-1 0,0-40 16,0 41 0,82-41-1,-41-82-15,0 0 16,41 0-16,-41 0 16,0-41-16,41-82 15,-82 0 1,0 1-16,40 81 15,-40 0-15,0-41 16,0 123 15,0 0-31,0 41 16,0 40-16,0-40 16,0 0-16,0 0 15,0-41 1,0 0-16,41-41 15,41 0 1,-41 0 0,-41-123-1,82 41-15,-82 0 16,41 0-16,-41 164 47,0 0-47,0-41 15,0 0-15,0 41 16,82-82 0,-41 0-1,40 0 1,83 0 0,-164-82-16,41-41 15,-41 0-15,123 1 16,-123-42-16,0 82 15</inkml:trace>
  <inkml:trace contextRef="#ctx0" brushRef="#br0" timeOffset="12822.8982">37962 9940 0,'0'0'16,"0"-164"-16,0 123 0,0 82 31,-41 82-15,41 41-16,0-42 15,0 42-15,0 0 16,0-1-16,0 1 15,0-82 1,0-42-16,81-80 47,-81-1-47,82-82 16</inkml:trace>
  <inkml:trace contextRef="#ctx0" brushRef="#br0" timeOffset="12979.5687">37880 10185 0,'0'0'0,"122"41"63,1-41-63,123 0 15,-124-41 1,-40 41-16,0 0 15</inkml:trace>
  <inkml:trace contextRef="#ctx0" brushRef="#br0" timeOffset="13136.4335">39107 10144 0,'-123'0'62,"82"82"-46</inkml:trace>
  <inkml:trace contextRef="#ctx0" brushRef="#br0" timeOffset="13458.6671">34812 11821 0,'0'0'0,"-123"0"15,82-40 1,123 40 31,122 0-47,83 0 0,40-82 15,0 82-15,1 0 16,-42 0-16,-122 0 16,-42-41-1</inkml:trace>
  <inkml:trace contextRef="#ctx0" brushRef="#br0" timeOffset="13646.3265">34894 12353 0,'0'0'0,"81"0"31,83 0-31,41 0 15,-1 0-15,82 0 16,1-163 0,-246 163-16</inkml:trace>
  <inkml:trace contextRef="#ctx0" brushRef="#br0" timeOffset="18763.8408">45366 11821 0,'0'0'0,"0"-40"15,-82 40 1,82 286 46,0-82-62,0 42 0,0-42 16,41 42 0,-41 40-16,0 287 15,0-287-15,0-81 16,0 40-16,0-81 16,0-42-16,-82 42 15,82-123 1,0-164 15,0 41-31,82-81 16,-82-1-16</inkml:trace>
  <inkml:trace contextRef="#ctx0" brushRef="#br0" timeOffset="19706.1814">45284 11658 0,'82'0'15,"-41"-41"1,40 41-16,42 0 16,41-82-16,40 82 15,1 0-15,40-123 16,42 123-16,-83-81 15,1 81-15,81 0 32,-163 0-32,-82 0 0,0 0 0,-41 81 93,0-40-77,0 41-16,0 41 16,0 0-16,0 81 15,0 42-15,0 81 16,0-82-16,81 328 16,-81-287-1,0-122-15,82 40 16,-82-40-16,0 0 15,0-83-15,0 1 16,0-41-16,-82 41 16,42-41-16,-42-41 15,41 0 1,-286 0 15,204 0-31,0 0 0,0 0 16,1 0-16,-1 0 15,0 0-15,41 82 16,42-82-16,-42 0 16,82 41-16,-41-41 15,0-82 17,41 41-32,0-41 15</inkml:trace>
  <inkml:trace contextRef="#ctx0" brushRef="#br0" timeOffset="20705.5423">45979 12067 0,'0'-41'16,"0"123"46,0 0-62,0-41 16,0-1-16,0 42 15,0-41-15,0 0 16,0 0 15</inkml:trace>
  <inkml:trace contextRef="#ctx0" brushRef="#br0" timeOffset="20958.5965">45979 12844 0,'-41'-41'0,"82"0"31,0 41-15,41 0-16,-41 0 0,0 0 15,-41 41 1,0 41-16,0-41 16,-41-41-16,-41 82 15,41 0-15</inkml:trace>
  <inkml:trace contextRef="#ctx0" brushRef="#br0" timeOffset="21094.2562">45898 13212 0,'40'-41'47,"1"41"-47,164-41 32,-123 41-32,0 0 15,-42 0 1</inkml:trace>
  <inkml:trace contextRef="#ctx0" brushRef="#br0" timeOffset="21306.386">46102 13580 0,'0'0'0,"41"0"15,41 0 1,0 0-16,-1-81 16,-40 81-16,-41 81 31</inkml:trace>
  <inkml:trace contextRef="#ctx0" brushRef="#br0" timeOffset="21568.0907">46307 13662 0,'0'0'0,"-82"0"16,82 41-1,82-41 32,-1 0-47,-40 0 16,0 0 0,-41 123-1,0-82-15,0 0 16,-82 40-16,42-40 0,-83 41 15,41-82-15,41 41 16,0-41-16,-82 0 16,205 0 31</inkml:trace>
  <inkml:trace contextRef="#ctx0" brushRef="#br0" timeOffset="22001.6714">46266 14317 0,'0'-41'31,"0"82"0,0 0-15,0-1-16,0 42 16,82-82-1,-82 82-15,40-82 0,1 0 16,-41-82-1,82 82-15,-82-82 16,0 1 0,0 122 15,0 40-15,0-40-16,-41 82 15,41-41 1,0-41-1</inkml:trace>
  <inkml:trace contextRef="#ctx0" brushRef="#br0" timeOffset="22196.4939">46429 14971 0,'41'0'31,"41"0"-31,0 0 16,0 0-16,-1-82 16,-40 41-1</inkml:trace>
  <inkml:trace contextRef="#ctx0" brushRef="#br0" timeOffset="22518.0649">46388 14971 0,'0'0'0,"-81"82"16,-42-82 0,123 41-16,-82-41 15,82 41-15,0 41 16,0-42-16,123 1 15,-41-41 1,-1 123-16,1-123 16,0 82-16,0-82 0,-82 82 15,0-41 1,-123 81 0,0-122-16,42 41 15,-1-41-15,-41 0 16,41 82-16,0-82 15,82-41 1,0-41 0,0 1-16</inkml:trace>
  <inkml:trace contextRef="#ctx0" brushRef="#br0" timeOffset="23486.3674">46675 12762 0,'0'0'0,"-82"0"15,82-82 1,-41 82-16,41-40 15,-41 40-15,-41-41 16,-40 41 0,40-82-1,0 82 17,0 0-32,41 0 0,0 0 15,-40 0 1,-1 0-16,41 41 15,-82 0 1,0 40 0,123 1-16,-41 0 0,41 0 15,0 0-15,-81 40 16,81 1-16,0-82 16,0 0-16,41 41 15,-1-41-15,124 40 16,-82-81-1,41 0-15,40 0 16,-40 0-16,0 0 16,-41 0-1,81-122-15,-81 81 0,0-41 16,0 41-16,-1-41 16,-40-40-1,-41 40-15,0-41 0,0 41 16,0 41-16,0 0 15,-245-81 1,163 122-16,41 0 16,0 0-16,-41 0 15,82 82 1,0-1-16,0-40 16,82-41-1,41 41-15,-41-41 16,40 82-16,-81-82 15,41 0-15</inkml:trace>
  <inkml:trace contextRef="#ctx0" brushRef="#br0" timeOffset="24176.8479">46797 12844 0,'0'0'0,"0"-41"31,0-41-15,41 82-16,82-41 15,-41 41-15,286-81 16,-245-1 0,0 82-16,-1 0 15,-40-41-15,41 41 16,-1 0-16,1 0 0,41-82 15,-41 82-15,-42 0 16,-40 0-16,0 0 16,41 0-16,0 0 15,-41 0 1,0 0 0,0 0-1,40 0 1,-122 0 31,41-41-32,-81 41-15,-1-41 16,41 41 0,41-81-16,-41 81 15,82 0 63,41 0-78,-41 40 16,-41 1-16,81-41 16,-81 123-1,0-41-15,-40-41 0,40 0 16,-82 40-16,82 42 15,0-205 17,41 41-32,40-40 15,83 81-15,41-41 16,-83 41-16</inkml:trace>
  <inkml:trace contextRef="#ctx0" brushRef="#br0" timeOffset="24476.2217">49620 12312 0,'0'-81'0,"123"81"16,-41-41-1,-1 41-15,-40 41 16,-41 40 0,0-40-1,-41 41-15,41-41 16,-81 41-16,81-41 31,81-41 0,1 0-31,0 0 16,41-41-16,40 41 16,-122-41-1</inkml:trace>
  <inkml:trace contextRef="#ctx0" brushRef="#br0" timeOffset="25564.1298">46593 15257 0,'0'-81'16,"0"-1"-1,0 41 1,-41 41-16,0 0 16,-41-41-16,1 41 15,-1 0-15,0 0 16,0 0-16,-82 41 0,42 41 15,-1-41-15,41 81 16,-41-40-16,1 205 31,122-124-31,0 1 0,0-42 16,0-40-16,122 0 16,-40-82-16,82 41 15,163-41 1,-122-41-16,-42 0 15,1-82-15,-41 1 16,40-1-16,-81-41 16,0 42-16,0-42 15,-41 41-15,-41 42 16,0 40-16,-82 0 16,-41 41-1,0 0-15,-40 0 16,40 0-16,41 0 15,0 82-15,82 40 16,82-122 15,0 0-31,0 0 16,81-41 0,-81 41-16</inkml:trace>
  <inkml:trace contextRef="#ctx0" brushRef="#br0" timeOffset="26307.2958">46716 15257 0,'41'0'47,"40"-81"-47,1 81 15,41 0-15,41-82 16,-42 82-16,1-82 0,163 0 31,-163 82-31,41-122 0,-42 122 16,1-41-16,-82 41 16,0-82-16,41 82 15,-41 0 1,0-41-16,40 41 15,1 0 1,-41 0 0,0 0 31,-82 0 62,41-82-109,-82 82 16,41 0-1,82 0 48,41 0-63,-41 0 15,0 41 1,-41 0 0,0 41-1,0 40 1,-82-40-1,0-41 1,82 41-16,-41-82 16,41-82-1,0 41-15,0-41 16,82 1 0</inkml:trace>
  <inkml:trace contextRef="#ctx0" brushRef="#br0" timeOffset="26532.755">49006 14562 0,'0'-41'31,"82"41"-31,-41 0 16,0-82-16,41 82 15,-41 0-15,0 0 16</inkml:trace>
  <inkml:trace contextRef="#ctx0" brushRef="#br0" timeOffset="26786.2252">48966 14521 0,'0'0'0,"0"41"0,-82 41 32,82 0-32,82 0 15,-42-82 1,124 122 0,-123-40-1,-41-41 1,-41-41-1,0 41-15,-122 41 16,40-82 0,123 41-1,-41-41-15</inkml:trace>
  <inkml:trace contextRef="#ctx0" brushRef="#br0" timeOffset="39379.5049">11536 10063 0,'0'0'0,"-82"0"16,205 0 31,81 0-47,83 0 0,40 0 16,41 0-1,0-41-15,-122 41 0,163 0 16,-287 0-1,1 0-15,0 0 16,-41-41-16,-1 41 16,1 0-16,-41-82 15,-41 41 32,-41 41-31,0 0-16,-81 0 15,81-82-15,-41 82 16,0 0 0,41 0-1,41-41 17,41 41-17,0 0-15,164 0 16,-165 0-1,42 0 1,-82 41-16,0 123 31,0-123-31,-82 41 16,42-42-16,-42 1 16,41-41-16,0 123 15,-41-123-15,41 0 0,41 41 16,-41-41-16,41 41 15,0 41 1</inkml:trace>
</inkml:ink>
</file>

<file path=ppt/ink/ink28.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8-11T05:45:16.016"/>
    </inkml:context>
    <inkml:brush xml:id="br0">
      <inkml:brushProperty name="width" value="0.05292" units="cm"/>
      <inkml:brushProperty name="height" value="0.05292" units="cm"/>
      <inkml:brushProperty name="color" value="#FF0000"/>
    </inkml:brush>
  </inkml:definitions>
  <inkml:trace contextRef="#ctx0" brushRef="#br0">44548 6136 0,'-41'0'0,"-41"0"16,123 0 47,82 0-48,40 0-15,1 0 16,-1 0-16,-40 0 15,0 0 1,-82 0-16,41 0 16,-123 0 15,0 0-31</inkml:trace>
  <inkml:trace contextRef="#ctx0" brushRef="#br0" timeOffset="194.9374">44466 6504 0,'0'0'0,"-82"0"16,123 0 15,82 0-15,-1 0-16,42 0 16,-41 0-16,-1-41 15,-40 41-15,-41 0 16,-41-41-16,82 41 15,-82-82-15</inkml:trace>
  <inkml:trace contextRef="#ctx0" brushRef="#br0" timeOffset="1087.6508">27489 9081 0,'0'-41'31,"0"82"-31,0 82 16,0 40-16,0 42 15,0 40-15,0-81 16,41-1-16,-41-40 16,0 82-1,0-124-15,0-40 16,0-122 15,0-1-31,0-41 16</inkml:trace>
  <inkml:trace contextRef="#ctx0" brushRef="#br0" timeOffset="1773.716">27571 8876 0,'0'-41'16,"41"41"-1,0-81-15,41 81 16,41 0-16,40-41 15,42 41-15,-42 0 0,-40 0 16,0 0-16,0-82 16,-42 82-16,1 0 15,0 0-15,41 0 16,-82 0 0,40 0-1,-81 82-15,82-82 16,-82 82-16,0-42 15,41 42 1,-41 41-16,0 0 0,0-1 16,0 1-16,82 82 0,-41 40 31,-41-122-31,82-1 0,-82-40 16,0 0-16,0 0 15,0 0-15,0-41 16,-41 0-1,-41 81-15,-41-81 16,82-41 0,-163 82-1,81-82-15,0 41 16,-40-41-16,-1 0 16,0 0-16,1 0 15,40 0-15,0 82 16,42-82-16,40 0 0,0 0 15,41-41 32,41-41-31,40 0-16,1-41 16</inkml:trace>
  <inkml:trace contextRef="#ctx0" brushRef="#br0" timeOffset="2738.2107">31703 8876 0,'0'-41'0,"-41"41"16,41 164 15,0 0-15,0-1-16,0 42 15,0-1-15,-41 164 16,41-245 0,-82-41-16,82-41 15,0 0-15,0 41 16,0-123-1,0 0 1,0-41-16,0 0 0,0 0 16,0-40-16,0-1 15,0 0-15</inkml:trace>
  <inkml:trace contextRef="#ctx0" brushRef="#br0" timeOffset="3387.8271">31539 8999 0,'0'0'0,"0"-41"0,123 0 31,0 41-15,-42-82-16,1 82 15,41 0-15,0 0 0,122-81 16,-122 81-1,-41-41-15,40 41 16,-81 0-16,0 0 16,-41 82 15,82 40-15,-82-81-1,0 41-15,82 41 16,-82-1-16,123 42 15,-123-41-15,81-1 16,-81 42-16,82 81 16,-82-122-16,0-41 15,0-41-15,-41 41 16,-81 0 0,81-82-1,-41 0-15,-41 0 16,-81 40-16,40-40 15,-41 0-15,-40 82 16,40-82 0,83 0-16,40 0 0,0 0 15,82-41 32,41-40-47,0 40 16,41-41-16,122 41 15,246-123 1,-204 82-16,-1-40 16,-81 40-16,81 0 15,1 0-15,-1 41 16,1 41-16</inkml:trace>
  <inkml:trace contextRef="#ctx0" brushRef="#br0" timeOffset="3977.2791">35262 8835 0,'0'0'0,"0"-40"15,0 80 32,0 83-47,0 41 16,0 40-16,0 42 15,0-83-15,0 1 16,0-41-16,0-1 16,0-40-16,0-41 15,0 41-15,0-123 31,0 0-15,0-163 0,0 81-16,0 0 15,0 0-15</inkml:trace>
  <inkml:trace contextRef="#ctx0" brushRef="#br0" timeOffset="4654.3361">35262 8835 0,'0'-81'15,"41"81"1,40 0-16,206-41 16,-124 41-1,42-82-15,-41 82 16,-1 0-16,-40-82 15,0 82-15,-42 0 0,1 0 32,-41-41-32,41 41 47,-82 123-32,0-41 1,0 0-16,0 40 15,41 1-15,-41 0 16,0-1-16,0 42 16,0 41-16,0-42 15,82-40-15,-82 0 16,0-1-16,0-40 0,0 0 16,0 0-1,0-41-15,0 0 0,-41-41 16,41 81-16,-123 1 31,41-82-31,0 0 0,-40 0 16,-1 0-16,41 0 15,-40 0-15,-1 0 16,-82 41 0,83-41-16,40 0 15,41 0-15,41 82 16,0-164-1,41 41 1,0-41-16,81 41 0,-40-40 16,41-1-16,-41 41 15,81-41-15,-81 0 16,-41 0-16,286 42 16,1-83-1,-1 123-15</inkml:trace>
  <inkml:trace contextRef="#ctx0" brushRef="#br0" timeOffset="5254.2139">38534 8631 0,'0'-41'16,"0"123"15,0 41-15,0 40-16,0 83 0,82-1 16,-82-81-1,0 163 1,0-204-16,0-42 0,0-40 15,0 41-15,0-164 47,0 0-47,0-81 16,0 40-16,0-40 16</inkml:trace>
  <inkml:trace contextRef="#ctx0" brushRef="#br0" timeOffset="5995.5575">38575 8713 0,'41'0'0,"41"-82"16,0 82-16,40-82 15,1 82-15,0 0 16,-41-82-16,0 82 16,40 0-1,1 0 1,0 0 0,-42 0-16,1 0 15,-82 41-15,41-41 16,41 41-1,-82 0 1,41 82 0,-41-41-16,0 40 15,0 1-15,0 0 16,0-1-16,0 124 16,82-123-1,-82-1-15,0 1 16,82 0-16,-82-42 15,0 42 1,0-41 0,0 0-16,0-41 15,0 0 17,-123-41-17,41 0 1,0 0-16,-41 81 15,1-81-15,-42 0 16,1 0-16,40 0 16,0 0-16,0 0 15,42 0-15,-1 41 16,41-41 0,41-81 62,0 40-78,0-41 15,123-82 1</inkml:trace>
  <inkml:trace contextRef="#ctx0" brushRef="#br0" timeOffset="7357.8776">43402 9817 0,'0'0'0,"-82"0"0,1 0 16,40 0 0,82 0-1,81 0 1,42 0-16,122 0 16,369 0-1,-328-41-15,0 41 16,-40 0-16,-83-82 15,-81 82-15,-41 0 16,-41 0-16,-123 0 47,0 0-31,0 0-16,0 0 0,-81 0 15,81 0 1,0-81-16,123 40 47,41 41-47,41 0 15,-1-82-15,-40 82 16,-41 0-16,41 41 16,-82 41-1,0-41-15,0-1 16,-41 42-16,0-41 15,0 41-15,-41-82 16,41 41-16,41-82 31,41-41-31</inkml:trace>
  <inkml:trace contextRef="#ctx0" brushRef="#br0" timeOffset="8010.503">47247 8876 0,'-40'41'62,"-1"41"-46,-82-82-1,82 0 1,41-41 15,0-41-15,41-40-1,41 122-15,0 0 32,-82 81-32,40 1 0,-40 0 15,0 0-15,0 41 16,0 122 0,-81-81-16,-1-42 15,-82 1-15,41-41 16,-40 0-16,122-82 15,41-82 17,0 0-17,0 41-15,123-41 16,-123 41-16,41 41 16,-1 0-1,-40 41-15,82 82 31,-82-41-31,0-41 0,0 0 16,41-41-16,-41 81 16,41-81-1,123-81 1,-123 40-16,40-82 16,1 41-16</inkml:trace>
  <inkml:trace contextRef="#ctx0" brushRef="#br0" timeOffset="8619.1032">47657 9122 0,'81'0'31,"-81"41"-31,0 0 31,-41-41-15,1 0 0,40-82 15,0 0-15,0 0-1,40 41 1,1 41-1,0 82 17,-41 0-32,0 81 15,0-81 1,0 41-16,0 0 16,-122-41-16,81-1 15,0 1-15,-41-41 16,0-41-1,82 41-15,0-82 32,0 0-17,82 41 1,0 0 0,0 0-1,-1 0 1,-40 41-1,41-41 1,-41 0 15,41 0-15</inkml:trace>
  <inkml:trace contextRef="#ctx0" brushRef="#br0" timeOffset="8761.7758">48188 9858 0</inkml:trace>
  <inkml:trace contextRef="#ctx0" brushRef="#br0" timeOffset="11976.0767">28226 7404 0,'0'0'0,"0"-41"16,-82 41-1,82 41 17,41 81-32,-41 1 15,82 0-15,-82-41 16,0 0-16,0 122 16,0-163-1,0 0-15,0 0 16,0-82 46,-41 41-62,41-82 16,-41 41-16,-41-82 16,41 83-1,41-1 1,0 82 46,41-41-62,-41 81 16,41-81-16,41 123 16,0-82-1,-1-41 1,-40 0-1,-41-41 1,82-41 0,-41 0-16</inkml:trace>
  <inkml:trace contextRef="#ctx0" brushRef="#br0" timeOffset="13006.1403">31907 7281 0,'0'0'0,"0"-41"32,-41 123-1,41 41-16,0 40-15,0 1 16,0-41-16,0-42 0,0 1 16,0 0-1,41-82-15,-41 41 16,-41-41 15,1 0-15,-42-164-1,82 83 1,-41 81-16,41-41 16,0 82 31,0 40-32,82 1-15,-1-82 16,-81 41-1,82-41-15,-41 0 32,41 0-32,-82-82 15,41 0 1</inkml:trace>
  <inkml:trace contextRef="#ctx0" brushRef="#br0" timeOffset="13979.9813">35753 7322 0,'0'0'0,"0"-82"16,0 41 0,0 123 31,0 41-32,0 40-15,81 1 0,-81 163 31,0-286-31,0 41 32,-40-82 15,-42-82-32,41 0 16,41 123 48,41-41-79,81 41 31,-81-41-31,0 0 15,41 0-15,-41 0 32,41-41-32,-41-41 15</inkml:trace>
  <inkml:trace contextRef="#ctx0" brushRef="#br0" timeOffset="14833.0398">38739 7404 0,'0'82'63,"0"40"-63,0 1 15,0 41-15,41-1 16,-41-81-16,0-41 16,0 41-16,-82-82 62,82-82-46,-41 41-16,41 0 15,-41 41 1,41-41-16,0 123 47,82-82-47,-82 41 16,123-41-16,-82 0 0,81 0 15,-40 0-15,0 0 16,0-82-16,40 0 15,1-81 1,-123 122-16</inkml:trace>
  <inkml:trace contextRef="#ctx0" brushRef="#br0" timeOffset="67447.2311">45202 3845 0,'0'-82'15,"0"41"16,0 0 1,-41 41-17,-41 0 1,41 0 0,1 0-1,-42 0 1,41 0-1,0 0 1,0 0 0,-41 0-1,41 0 1,0 41 0,-40-41-1,81 123-15,-41-123 16,41 41-16,-41-41 31,41 41-31,-82 41 16,82-41-1,0 40 1,-41-40-16,41 41 16,0 0-1,0-41-15,0 0 16,0 41-1,0 40 1,0 1 0,0-82-16,0 0 0,0 41 15,0-1 1,0 42 0,0-82-1,0 0-15,0 0 16,82 82-1,-82-83-15,41 42 16,-41-41 0,82-41-1,-82 123-15,41-82 16,-41 0 0,81-41-1,-81 81-15,41-40 16,82-41-16,-41 41 15,40-41 1,-40 0 0,0 0-1,0 0 1,0 0 0,0 0-1,-1 0 1,-40 0-1,41 0 1,-82-41 0,41 41-16,41-81 15,-41 40 1,41-41 0,-42-41-1,-40 41 1,82 82-16,-82-81 15,0 40-15,82-41 16,-82-41 0,0 82-16,0 0 15,0 0-15,0-81 16,0 81-16,0-41 16,0-82-1,-41 83-15,41-42 16,-41 41-16,41 0 0,0 0 15,-82 1-15,82 40 16,-40 0 0,-42-41-16,41 0 15,-41 41 1,0-41 0,-41 82-1,42 0 1,40 0-1,0 0-15,-41 0 16,41 0-16,0 0 16,-41 0-16,1-40 0,40 40 15,0 0-15,-41 0 16,82 40 15,0 42-15,0-41-1</inkml:trace>
  <inkml:trace contextRef="#ctx0" brushRef="#br0" timeOffset="70557.5928">28676 11372 0,'0'-41'15,"0"0"-15,41 41 16,-41-41-16,0-41 16,-41 82 62,-41 0-63,41 0 1,41 41 0,0 0-16,-41-41 15,41 82-15,0-41 16,0-1-16,0 83 15,0 0-15,0 81 16,-82-122-16,82-41 16,0 41-1,0-41-15,0 0 0,0 41 16,123-82 15,-82 0-31,0 0 16,41 0-16,-1 0 15,-40 0-15,0 0 16,-41-41 15,0-41-15,0 41 0,-82 41-1,42-41-15,-1 41 0,-41 0 16,41 0-1,0 0 1,41 41 0,0 41-1,82-82 17,0-41-32,40 41 15,-40 0-15,0-41 16,41 41-1,-41-82-15</inkml:trace>
  <inkml:trace contextRef="#ctx0" brushRef="#br0" timeOffset="77832.1748">14113 9572 0,'0'-123'0,"0"82"15,0-41-15,0 0 16,-82 82-16,41 0 16,-82 0-1,123 82 1,-40 0-16,40 41 15,0 40-15,0 42 16,0-82-16,0-82 16,81-1-1,1 42-15,0-82 16,0 0-16,41 0 16,-83 0-16,-40-41 15,41 41-15,-41-41 16,0-40-16,-41-1 15,1 82-15,-83-41 16,82 41-16,0 0 16,-41 0-16,82 82 15,-41 0-15,41-1 16,41 1 0,41-82-16,0 82 15,41-82-15,-1 0 16,-40 0-16,0-41 15,-41 41-15,41-41 16</inkml:trace>
  <inkml:trace contextRef="#ctx0" brushRef="#br0" timeOffset="78056.1818">15095 9776 0,'0'0'0,"0"41"47,0 41-47,0 41 16,0-42 0,0-40-16,0 41 0,0 0 15,-41-82-15,41 41 16</inkml:trace>
  <inkml:trace contextRef="#ctx0" brushRef="#br0" timeOffset="78573.5">15586 9367 0,'0'-82'0,"-82"82"31,41 82-16,41 41 1,0 0-16,0-1 16,0 1-16,0 0 15,41-1 1,41-40 0,-1-82-16,-40 0 15,0 0-15,41 0 16,-41-41-16,-41-40 15,0-1 1,0 41 0,-123 41-1,41 41-15,82 41 16,-81-1-16,81 1 16,40-82-1,42 0 1,0 0-16,0 0 15,0 0-15,163 0 16,-81-41-16</inkml:trace>
  <inkml:trace contextRef="#ctx0" brushRef="#br0" timeOffset="78925.4801">16649 9694 0,'0'-40'0,"0"121"46,0 1-46,0 0 16,0 0-16,0 0 16,0-1-16,0 1 15,0 41 1,0-82-16,123-41 31,-41-41-15,-82-82-16</inkml:trace>
  <inkml:trace contextRef="#ctx0" brushRef="#br0" timeOffset="79444.3225">17263 9244 0,'0'-40'15,"0"-1"16,-82 82 1,82 40-32,0 42 15,0 0-15,0 122 16,0-163 0,41 0-16,-41 0 15,82-41-15,-41-41 16,40 0-16,-40 0 15,0 0-15,0 0 16,-41-41-16,123 41 0,-123-164 31,0 82-31,-82 82 0,41-41 16,0 41-16,-41 0 16,41 82-1,-40 0-15</inkml:trace>
  <inkml:trace contextRef="#ctx0" brushRef="#br0" timeOffset="80348.3415">18204 9654 0,'0'81'47,"0"1"-31,0 41-16,0-41 16,0-1-16,0 1 15,0 41-15,0-82 16,-82-41-1,123 0 1,-41-41-16,81 41 0,1-205 31</inkml:trace>
  <inkml:trace contextRef="#ctx0" brushRef="#br0" timeOffset="80748.4645">18694 8917 0,'0'0'0,"41"0"0,-41-82 0,82 82 16,-41 0-16,41 0 15,-41 0-15,0 82 16,41 0-1,-82 0-15,0 41 16,-41-1-16,41 1 16,-82-41-1,82-41-15,-41-41 0,41 41 32,41-41-17,0 0-15,0 0 16,81 0-16,-40-41 15,0-82-15,0 82 32,0-41-32,-1 82 15,1 0-15,0 0 16</inkml:trace>
  <inkml:trace contextRef="#ctx0" brushRef="#br0" timeOffset="81464.904">14604 12067 0,'0'-41'16,"0"0"15,82 41-15,-1-82-16,1 82 16,41-41-16,-82 41 15,0-81 1,-123 81 15,82 40-31,-82-40 16,0 82-16</inkml:trace>
  <inkml:trace contextRef="#ctx0" brushRef="#br0" timeOffset="81801.6529">14686 11985 0,'-82'82'16,"41"-82"-1,41 82-15,0-41 16,-41 40 0,41 1-16,82-82 47,0 0-47,40 0 0,1 0 15,0 0 1,-123 41-16,41-41 15,-41 82-15,0 0 16,0-41-16,-41 0 16,41 40-16,-123-40 15,41 41-15,0-82 16,41 41-16,-81-41 16,122-82-1,0 41 1,82 41-1</inkml:trace>
  <inkml:trace contextRef="#ctx0" brushRef="#br0" timeOffset="82149.1168">15872 12353 0,'0'0'0,"-41"0"16,0 0 15,41 82-31,0-41 0,-41 41 16,41 0-16,0 122 31,0-122-31,0-41 0,41-41 31,0 0-15,41-82-16,-41 41 16</inkml:trace>
  <inkml:trace contextRef="#ctx0" brushRef="#br0" timeOffset="82341.4031">16281 11821 0,'0'0'15,"82"-40"-15,0-42 16,-42 82-1,42-41-15,-41 41 16,-41-41-16</inkml:trace>
  <inkml:trace contextRef="#ctx0" brushRef="#br0" timeOffset="82647.6866">16281 11903 0,'0'0'0,"0"41"16,0 0-1,41 41 1,41-82 0,-41 0-16,40 0 15,1 0-15,0 0 16,-41 0-1,-41 41-15,0 41 16,-82-1 0,41-81-16,-41 123 15,41-123-15,1 41 16,40 0 0</inkml:trace>
  <inkml:trace contextRef="#ctx0" brushRef="#br0" timeOffset="82962.7126">17426 11985 0,'0'-41'16,"0"164"31,0-41-47,0 0 15,0-1-15,0 1 16,0-41-16,0 41 15</inkml:trace>
  <inkml:trace contextRef="#ctx0" brushRef="#br0" timeOffset="86706.7577">19022 8917 0,'0'-41'31,"0"-40"0,0 40 16,-82 41 625,82 81-625,0-40 0,0-122 156,0 121-110,0 42-77,0 41 0,0-82-16,41 0 15,-41 41-15,0-42 0,0 1 16,0 0 0,0 41-16,0-41 15,41-41 79,81 0-78,-81 0-16,41 0 15,-41 0-15,0 0 16,41 0-16,0 0 15,-82-82 1,40 82-16,1-41 16,-41-41-1,0 42-15,0-42 16,0 0 0,0 0-16,0 41 15,0 0-15,0-40 16,0 40-16,0 0 15,-41 41 1,41 82 15,0 40-15,0 1-16,0 0 0,82 40 16,-82-40-16,0-41 15,41 0-15,-41-1 16,0 1-16,0 0 15,0-41 1,0 0-16,-41-41 31,-41 0-15,82-82-16,-81 0 16,-1 0-1,82 42 1,-41 40-16,41-82 15,0 41-15,-41 41 16,41-82-16</inkml:trace>
  <inkml:trace contextRef="#ctx0" brushRef="#br0" timeOffset="87616.7698">19022 8876 0,'0'-41'32,"0"-40"-32,0 40 15,0 0 17,0 82 14,0 41-30,0 40-16,0 1 0,0 0 16,0-1-16,0-40 15,0 0 1,0 0-16,0 0 16,41-123 46,40 0-46,-40 41-16,0 0 15,41 0-15,-41 0 16,0-82-16,41 82 0,-41 0 16,40 0-1,-81-41-15,41 41 16,-41-41-1,0 0 1,0-41 0,0 1-16,0 40 15,0 0-15,0-41 16,0 0 0,-41 82-16,41-41 15,0 0 1,0 82 31,0 41-47,0 41 0,0 40 15,0-40-15,0 164 16,0-165 0,0 1-16,0-82 15,0 41-15,0-41 16,0-1-1,-41-40 17,41 41-32,-204-1513 15</inkml:trace>
  <inkml:trace contextRef="#ctx0" brushRef="#br0" timeOffset="90484.8246">15013 11903 0,'0'0'0,"0"-41"16,0 0-1,0 1 1,-41 40 31,-82 40-31,123 42-1,-82 41-15,82 41 16,-81 40-16,81-40 15,0-42-15,0 83 16,0-123 0,0 0-16,122-82 15,-40 0 1,82-123 0,-123 41-1,-41 0-15,81 0 16,-81 42-16,0-1 15,0-41 1,-40 0-16,-83 82 16,82 0-1,0 0-15,-41 0 16,41 0-16,0 0 16,41 41-16,-122 41 0,122-41 15,0 0-15,0 40 16,41 1 15,40-82-15,1 0-1</inkml:trace>
  <inkml:trace contextRef="#ctx0" brushRef="#br0" timeOffset="91551.1098">16813 11494 0,'-41'0'16,"0"0"0,-41 0 15,41 82-16,-41-41 1,1 41 0,81 0-16,-41-42 15,41 1-15,0 41 16,-82-41-16,82 0 16,0 41-16,0-41 15,0 0-15,0 0 0,41-41 16,-41 122-16,41-122 15,0 41 1,40-41 0,-40 0-1,41 0 1,0-41 0,0-41-1,0 1 1,-82-1-1,40 0 1,-40 41-16,0 0 31,-81 41-15,40 0 0,-41 0-16,41 0 15,-82 0 1,82 82-16,0 0 15,41-41-15,-122 41 16,81-42 0,82-40 15,-41-40-15,82 40-16,-82-41 0,40 41 15,-40-82-15</inkml:trace>
  <inkml:trace contextRef="#ctx0" brushRef="#br0" timeOffset="92500.216">18408 11290 0,'41'-82'62,"0"82"-62,0 0 16,41-41-16,-41 41 15,40 0-15,-162 0 63</inkml:trace>
  <inkml:trace contextRef="#ctx0" brushRef="#br0" timeOffset="92899.9356">18449 11249 0,'0'0'0,"-41"0"16,41 41 15,0 0-31,0 81 16,0-40 0,0 0-1,41-123 48,41 0-48,0 41 1,-41 0-16,40 0 16,-40 0-1,-41 82 16,0 41-15,-122 40 0,40-122-1,82 41-15,41-82 32,0 0-17</inkml:trace>
  <inkml:trace contextRef="#ctx0" brushRef="#br0" timeOffset="93177.4747">19226 11617 0,'0'41'47,"0"41"-31,0-41 0,-41-1-1</inkml:trace>
  <inkml:trace contextRef="#ctx0" brushRef="#br0" timeOffset="93457.8118">19635 11044 0,'0'-41'0,"41"41"16,0 0 0,41-81-1,-41 81-15,82-41 16,-123 0-1,-41 41 1</inkml:trace>
  <inkml:trace contextRef="#ctx0" brushRef="#br0" timeOffset="93850.8533">19553 11085 0,'0'0'0,"-40"0"0,40 123 32,-82-82-17,82 41 1,41-82 15,40 0-15,-81-41-1,82 41-15,0 0 16,-41 0 0,41 82-1,41 40 1,-123-40 0,0 41-16,0-41 31,-82-82-31,41 40 0,-164-80 31,164 40-31,0-123 0,-40 41 16</inkml:trace>
  <inkml:trace contextRef="#ctx0" brushRef="#br0" timeOffset="96745.8549">13213 9817 0,'0'-41'16,"-41"41"62,-41 0-63,0 82 1,1-41 0,-1 41-1,41-82 1,41 41-16,0 0 62,0 40-30,0-40-17,0 0 1,0 82 0,82 0-1,-82-82-15,0-1 16,41 42-16,-41 0 15,81 163 1,-81-122-16,0 0 16,0 0-16,41-42 15,-41 42-15,0 82 16,0-124 0,0 1-16,82 0 15,-82 0-15,0 0 16,41 81-1,-41-81-15,0-41 0,0 41 16,82-82-16,-82 82 16,0-1-1,0-40 1,41-41-16,-41 41 16,41 41-1,40-41 1,-40-41-16,0 0 15,82 0-15,-41 0 16,0 0-16,-41 0 16,-1 0-16,83-123 15,-41 123 1</inkml:trace>
  <inkml:trace contextRef="#ctx0" brushRef="#br0" timeOffset="96776.1929">14195 12680 0,'0'0'0,"122"-40"0</inkml:trace>
  <inkml:trace contextRef="#ctx0" brushRef="#br0" timeOffset="103929.7937">20576 9367 0,'-41'0'31,"0"0"0,0 0 32,82 0-1,0 0-62,0 0 16,41 0 0,41-41-16,-41 41 0,40-82 15,42 82-15,-1-81 16,-40 81-16,-41-82 16,-41 82-16,0 0 15,41-41-15,-41 41 16,40-82-1,1 82-15,-82-41 47,-41 41 0,-41 0-31,42 0-1,-42 0 1,82-41 0,-82 41-16,0 0 15,0 0 1,123 0 62,41 0-78,-41 0 16,123 0-1,-83 0 1,-40 0 0,-41 41 15,0 41-16,-82 0-15,42-82 16,-42 123-16,41-123 0,-41 0 16,41 0-1,-41 0 1,41 0 15,0 0-31,-40 0 16,-1 0-16,-82 81 15</inkml:trace>
  <inkml:trace contextRef="#ctx0" brushRef="#br0" timeOffset="104484.3376">19267 9326 0,'-82'0'125,"1"0"-125</inkml:trace>
  <inkml:trace contextRef="#ctx0" brushRef="#br0" timeOffset="105069.9412">17426 9858 0,'-81'0'172,"40"0"-157</inkml:trace>
  <inkml:trace contextRef="#ctx0" brushRef="#br0" timeOffset="105535.7445">15749 9940 0,'-41'0'125,"0"0"-109,0 0-1</inkml:trace>
  <inkml:trace contextRef="#ctx0" brushRef="#br0" timeOffset="107126.6137">23235 8345 0,'0'-41'16,"0"0"0,0-41-1,0 123 48,0 41-48,0-41-15,0 40 16,0-40-16,0 82 0,0-82 16,0 0-1,0 0-15,-82 81 16,123-122 15,41 0-15,-82-40-1,41 40-15,0-41 16,82 41 0,-42 0-1,-40-41 1,0 41-1,-41-82 17,0 41-1,0 0-15,-41 41-1,41-82 1,0 164 46,0 41-46,0-82-16,0 0 16,0 40-16,0 1 0,0 0 15,0-41-15,0 82 31,0-164 16,0 0-31</inkml:trace>
  <inkml:trace contextRef="#ctx0" brushRef="#br0" timeOffset="119179.4348">12640 14562 0,'-82'0'47,"1"82"-47,81 41 16,-82-1-16,82 1 15,0 0-15,0 40 16,0 1-16,0-41 16,0-41-16,0-1 15,0-40 1,123-41-16,-42 0 16,-40 0-1,-41-122 1,0 40-1,0 41 1,-122 41-16,40 0 16,82 41-1,-82 41-15,82-42 16,0 1 0,0 0-16,41-41 31,41 0-31</inkml:trace>
  <inkml:trace contextRef="#ctx0" brushRef="#br0" timeOffset="121171.297">8345 15912 0,'0'-41'31,"0"-41"-15,41 82-1,0-41-15,41 41 16,204-122 0,-204 122-16,-41 0 15,-82 0 17,-41 0-32,0 41 15,41-41-15</inkml:trace>
  <inkml:trace contextRef="#ctx0" brushRef="#br0" timeOffset="121549.4527">8509 15830 0,'-82'0'0,"41"0"16,0 41 0,41 41 15,0-41 0,82-41 0,-41 0-31,0 0 16,40 0-16,1 0 16,-41 41-16,41-41 15,-82 122-15,82-40 16,-82 0-1,-82-41 1,-41 82 0,82-123-16,41 41 15,-122-41-15,81 0 16,-41-82 0,82 41-16,0 0 15,0 0 1,82-41-16,40 82 0</inkml:trace>
  <inkml:trace contextRef="#ctx0" brushRef="#br0" timeOffset="121865.3974">9613 15667 0,'0'0'16,"0"-41"0,82-41-1,0 82 1,-41-41-16,0 41 15,81-82 1,-163 82 15,41 41-15</inkml:trace>
  <inkml:trace contextRef="#ctx0" brushRef="#br0" timeOffset="122196.8057">9409 15789 0,'0'0'0,"-41"41"15,41 0 1,0 41 15,122-82-31,-81 0 16,0 0-16,41 0 0,-41 0 15,0 41 1,41-41-16,-82 82 16,0-42-1,-82 83 1,41-123-16,0 82 16,-41-82-16,41 0 15,0 0-15,0 0 16,41-82 15</inkml:trace>
  <inkml:trace contextRef="#ctx0" brushRef="#br0" timeOffset="122779.6365">10718 15298 0,'0'0'0,"0"-81"15,0 40-15,0 0 16,-82 41 15,41 0-15,41 41 0,-41 40-16,41-40 15,0 41-15,-82 41 16,82 0-16,0-1 15,0 42 1,41-164-16,41 41 16,-41-41-16,0 0 15,41 0-15,-1-41 16,-81-41 0,0 41-1,0 0 1,-122 41-1,40 0 1,0 82 0,82-41-16,-41-41 15,41 41-15,-82-41 16,82 82 0,0-41-1</inkml:trace>
  <inkml:trace contextRef="#ctx0" brushRef="#br0" timeOffset="124312.4978">8468 17589 0,'-41'0'0,"41"-41"32,0-41-32,123 82 15,-42-81-15,-40 81 16,41-41-16,-41 41 16,-82 0 15,0 0-31,41 41 15,-82-41-15</inkml:trace>
  <inkml:trace contextRef="#ctx0" brushRef="#br0" timeOffset="124621.411">8509 17507 0,'-41'0'0,"41"41"16,-41-41-1,41 82-15,0-41 16,0 0 15,41-41-31,0 0 16,40 0-16,-40 82 15,0-82-15,-41 40 16,82-40 0,-82 82-16,0 0 15,0 0-15,-41-82 16,-82 82-1,42-41-15,40 40 16,-41-81-16,41 0 16,41-40-16,41-42 31</inkml:trace>
  <inkml:trace contextRef="#ctx0" brushRef="#br0" timeOffset="125056.3049">9572 17221 0,'0'0'0,"-82"0"16,1 0-1,40 123 1,41-42 0,0 1-16,-82 0 15,82 0-15,0 0 16,0-1-16,0-40 16,41-41-16,41 0 15,-42 0-15,1 0 16,41 0-1,-82-41-15,0 1 16,-41 40 0,0 0-1,-40 0-15,40 40 16,41 1 0,41-41 15,40 0-31,83-41 15</inkml:trace>
  <inkml:trace contextRef="#ctx0" brushRef="#br0" timeOffset="125356.0002">10718 17016 0,'0'-41'16,"41"-40"15,-1 81-15,1 0-16,-41-41 15,123 41-15,-164 0 32</inkml:trace>
  <inkml:trace contextRef="#ctx0" brushRef="#br0" timeOffset="125631.8685">10595 16975 0,'-41'0'15,"41"82"-15,0 0 32,0 0-17,82-82-15,-41 82 16,81-82 0,-81 41-16,41-41 15,-82 81-15,0-40 16,0 82 15,-41-123-31,-41 41 0,42-41 16,-42 41-16,41-41 15,0 0 1</inkml:trace>
  <inkml:trace contextRef="#ctx0" brushRef="#br0" timeOffset="126157.8878">12640 16730 0,'0'0'0,"0"-41"15,-41 41 17,0 0-17,-40 82 1,81 41-16,-82 40 0,82 1 16,0-41-1,0-82-15,82 40 0,-1-81 16,1 0-16,0 0 15,0 0-15,-41 0 16,41 0 0,-82-81-16,-41-1 31,-41 82-31,0 0 0,0 0 16,-40 0-16,-42 82 15,41 81 1,41-81-16,82-41 15,41-41 17,41 41-32,-82 41 15,0-1 1,-164-40 0,83 41-16,40-41 15,-82 41-15</inkml:trace>
  <inkml:trace contextRef="#ctx0" brushRef="#br0" timeOffset="126922.1079">9122 19062 0,'0'0'0,"0"-41"0,-82 0 16,42 41 15,-42 0-31,0 82 16,82 40-1,0 246 1,0-286 0,0-41-16,41 41 15,41-82 1,-1 0-16,-40 0 16,41-41-1,-82-41-15,0-40 16,-82 81-1,-40 41 1,40 0-16,41 0 16,0 0-16,41 81 15,41-81 1,41 0 0,40 0-16,1 0 15,41-81-15,-82 40 16,-1-41-16</inkml:trace>
  <inkml:trace contextRef="#ctx0" brushRef="#br0" timeOffset="127096.302">9777 19021 0,'0'-82'0,"0"0"15,82 82 1,-42-82-16,42 82 15,-41-41-15,0 41 0,-41-81 16</inkml:trace>
  <inkml:trace contextRef="#ctx0" brushRef="#br0" timeOffset="127371.8774">9736 18898 0,'0'82'16,"-41"-82"0,41 41-16,0 41 15,41-82-15,41 0 16,40 0-16,1 40 31,-82-40-31,-41 41 16,0 41-1,-41 0 1,-82-41 0,82-41-16,1 0 15</inkml:trace>
  <inkml:trace contextRef="#ctx0" brushRef="#br0" timeOffset="127635.1011">10963 18612 0,'0'-41'0,"82"41"16,-41-82-16,0 82 16,122-123-1,-163 41-15,41 82 16</inkml:trace>
  <inkml:trace contextRef="#ctx0" brushRef="#br0" timeOffset="128255.4714">11004 18489 0,'-41'0'31,"41"41"-31,-123-41 16,123 82-16,-81 40 16,81-40-16,-41 0 15,41 0-15,0 0 16,0-41-16,41-41 16,-1 40-1,1-40-15,41 0 0,-41 0 16,0 0-16,41 0 15,0 0 1,-82-81-16,81-1 16,-81 0-1,-41 82-15,-40-41 16,40 41-16,0 0 0,-41 0 16,41 82-1,41-41-15,-123 0 0,123 41 16,0-42-16,41-40 15,0 0 1,41 0-16,82-81 16,-1 40-16,-81 41 15,0-123-15,0 82 16,-41-41-16</inkml:trace>
  <inkml:trace contextRef="#ctx0" brushRef="#br0" timeOffset="128572.1072">12477 18203 0,'81'0'31,"-40"0"-15,0-82-16,41 82 15,-41 0-15,-41-41 0,41 41 16,-41-41-1</inkml:trace>
  <inkml:trace contextRef="#ctx0" brushRef="#br0" timeOffset="128938.4024">12477 18244 0,'-82'0'16,"82"81"-1,0-40-15,-41 41 32,41 0-32,123-82 31,-82 0-15,40 0-1,1 0-15,0 0 16,-82 82-1,0-1 1,0 1 0,-41-41-16,-41-41 15,41 123-15,0-123 0,-40 41 16,40-41 0,-41 0-1,41 0 1</inkml:trace>
  <inkml:trace contextRef="#ctx0" brushRef="#br0" timeOffset="131660.6333">9409 20493 0,'0'-82'15,"-41"82"1,-41 0 15,41 41-15,41 82 0,-82 0-16,82 0 15,0-1-15,0 42 16,41 40-16,-41-40 15,82-82-15,-82 0 16,82-82-16,-82 41 0,81-41 16,-40 0-1,82-41-15,-123-41 32,0-41-32,0 82 15,-41 41-15,0-82 16,-81 82-1,81 0-15,0 0 16,41 41-16,-82 0 16,82 41-16,0-41 15,41-41 1,41 0-16,-41 0 16,40 0-16,1-41 15,0 41-15,0-123 0</inkml:trace>
  <inkml:trace contextRef="#ctx0" brushRef="#br0" timeOffset="132006.4967">10063 20289 0,'0'-41'32,"123"41"-17,-41-123-15,-1 123 16,1-82-16,0 82 15,-41-41-15,-82 41 47,-41 0-47</inkml:trace>
  <inkml:trace contextRef="#ctx0" brushRef="#br0" timeOffset="132374.8379">10145 20248 0,'-41'0'0,"41"82"16,0-41-16,-82 40 15,82-40-15,0 41 16,82-82 46,-82-82-46,123 82-16,-82-82 0,0 82 16,40 0-1,1 0-15,-41 41 0,41 0 16,-41 82 0,-41-82-16,0 41 15,0 0 1,-82-1-16,41-81 15,0 0-15,0 0 16,41-41 0,0-163-1,0 40-15,82 82 16,0 42-16</inkml:trace>
  <inkml:trace contextRef="#ctx0" brushRef="#br0" timeOffset="132598.7063">11454 20002 0,'0'0'0,"0"-81"15,82-1 1,-41 82-16,40-82 15,-40 82-15,41-82 16</inkml:trace>
  <inkml:trace contextRef="#ctx0" brushRef="#br0" timeOffset="132939.2205">11413 19962 0,'0'0'0,"-41"40"16,41 1 15,41-41-15,0 0-16,41 0 15,0 0-15,-1 0 0,1 82 16,-41-82-16,0 0 15,-41 41 1,82 41-16,-82 0 16,-41-41-1,0-41-15,0 81 16,-41-81-16,41 0 16,0 0-1,41-41 1,0-40-1,82 81-15</inkml:trace>
  <inkml:trace contextRef="#ctx0" brushRef="#br0" timeOffset="133438.8394">13172 19307 0,'0'-82'16,"-41"82"0,0 0-1,-41 164 1,41-41-16,41-1 15,0 1-15,0 41 32,0-83-32,82-81 0,-41 41 15,41-41-15,-41 0 16,41 0 0,-41 0-16,-41-41 15,0-40 1,0 40-1,-82 41-15,41 0 16,-41 0-16,41 0 16,0 41-16,-41 40 15,82-40 1,0 0 0,0 82-1,-40-82-15,40 0 16,-164 81-16,82 1 15</inkml:trace>
  <inkml:trace contextRef="#ctx0" brushRef="#br0" timeOffset="133987.8215">9818 22539 0,'0'-41'32,"0"0"-17,41 41-15,40-82 16,42 41-1,-164 41 17,-41 41-17</inkml:trace>
  <inkml:trace contextRef="#ctx0" brushRef="#br0" timeOffset="134306.0268">9736 22539 0,'0'0'0,"0"40"16,-41-40-1,41 41 1,0 0 0,0 41-16,0-41 31,82-41-15,0 0-1,40 0-15,-40 0 16,0 41-16,-41-41 15,-41 123-15,0-42 16,0-40 0,0 41-1,-123 0 1,82-82-16,-41 0 16,41-41-16,41 0 15,0-41-15,82-40 16</inkml:trace>
  <inkml:trace contextRef="#ctx0" brushRef="#br0" timeOffset="134750.1859">11249 21761 0,'0'0'0,"-81"0"31,81 82-15,-41 0-16,41 0 15,0 40-15,0-40 16,41 82-1,-41-123-15,122-41 16,-81 41-16,41-41 16,0 0-1,-41 0 1,-41-41-16,-41-41 31,0 82-31,-41 0 16,0 0-16,82 41 15,41-41 17,0 0-17,41 0 1,41-41-16,40-41 0</inkml:trace>
  <inkml:trace contextRef="#ctx0" brushRef="#br0" timeOffset="135194.3563">12354 21393 0,'0'0'0,"0"-82"15,-41 82-15,0 41 47,41 41-47,0 41 16,0 0-16,0-1 15,0-40-15,0 0 16,0-41-16,82-41 16,0 82-1,0-82 1,-42-41-16,-40 0 15,0-41 1,-40 82 0,-42 0-16,41 0 15,0 41-15,41 0 16,-82 41-16,82-42 16,82-40 15,41-40-31,-42 40 15,1-164-15,41 123 16</inkml:trace>
  <inkml:trace contextRef="#ctx0" brushRef="#br0" timeOffset="135764.0217">13540 20821 0,'0'-41'0,"82"41"235,-82-82-235,82 82 15,0-41 1,-82-41-1,0 123 32,-41-41-47,41 41 16,-82 0 0</inkml:trace>
  <inkml:trace contextRef="#ctx0" brushRef="#br0" timeOffset="136093.6652">13540 20780 0,'0'0'0,"-82"81"15,82 1 1,-41 0-16,41 0 16,0 122-1,0-163-15,0 41 16,82-82 31,-41 0-32,-41-82-15,82 41 16,-82 0-16,82 41 0,-82-81 16,82 81-1,-1 0-15,-81 41 0,82-1 16,-82 1-16,0 41 16,0-41-1,0 41-15,-41 0 0,-40 40 16,-1-40-16,0-82 15,-41 41 1,82-41-16,-41 0 16</inkml:trace>
  <inkml:trace contextRef="#ctx0" brushRef="#br0" timeOffset="166665.6882">23358 8754 0,'41'0'31,"-164"0"63,41 81-94,0 1 16</inkml:trace>
  <inkml:trace contextRef="#ctx0" brushRef="#br0" timeOffset="167160.9803">20044 11167 0,'-81'82'110,"-1"-82"-110,0 82 15,-123-1-15</inkml:trace>
  <inkml:trace contextRef="#ctx0" brushRef="#br0" timeOffset="172441.6757">5072 12926 0,'0'0'0,"-122"-82"15,40 41 1,41-41-1,41 41 1,-82 41 0,82-40-1,41 40 48,0 81-48,-41-40-15,82-41 16,-82 82-16,41-82 16,-41 82-16,41-82 15,-41 82-15,41-82 16,81 0 0,-40 0-16,82-123 15,81-41-15,41-40 16,42-1-1,-42-81-15,-81 122 0,-42 83 0,-40-1 16,-41 41-16,0-41 16,-82 164 124,-82-82-140,0 0 0,41 0 16,-41 82 0,41-82-16,-40 41 0,40-41 15,41 81-15,-82 42 31,0-41-31,82-41 0</inkml:trace>
  <inkml:trace contextRef="#ctx0" brushRef="#br0" timeOffset="204482.2065">14808 11003 0,'-41'0'16,"0"0"-1,82 0 63,0 0-78,41 0 16,41 0-16,0 0 0,-1-81 16,165 40-1,-124 41-15,83-164 16,163 41-16,-41 42 16,-41 81-16,41-82 15,-40 82-15,-83 0 16,41-82-16,-40 82 15,-83 0-15,83 0 16,-164 0 0,0 0-16,-1-41 15,-40 41 1,-123 0 15,42 0-15,-42 0-16,0 0 15,0 0-15,-41 0 16,1 0-16,-1 0 16,-163 41-1</inkml:trace>
  <inkml:trace contextRef="#ctx0" brushRef="#br0" timeOffset="204999.8847">15667 11085 0,'0'0'0,"-41"0"16,1 0-1,121 0 16,42 0-15,82-123-16,-1 123 16,82-163-16,42 163 15,81-123-15,-41 123 16,0-82-16,164 1 16,-328 81-16,-81 0 15,-82-82-15,0 82 16,-82 0 171,-41-41-171</inkml:trace>
  <inkml:trace contextRef="#ctx0" brushRef="#br0" timeOffset="217467.9907">17058 14808 0,'-41'-41'31,"41"0"1,0 0-17,0-41 1,0 41 0,0 123 62,0 0-78,-82 0 15,42 81 1,40-122-16,-82 41 16,82-41-16,-41-41 15,41 41-15,41-41 47,0 0-47,40 0 16,-40 0-16,41 0 31,0 0-31,-41 0 0,41-82 16,0 82-1,-82-82 1,40 41-1,-40-41 1,0 1-16,0-1 16,0 41-1,0 82 48,0 81-63,0-40 15,0 0-15,0 0 16,0 41-16,0-42 16,0 1-16,0-41 15,0 0 1,41-41 0,41 0-1,82 0 1,-123 0-16,0 0 15,40 0 1,-40 0-16</inkml:trace>
  <inkml:trace contextRef="#ctx0" brushRef="#br0" timeOffset="217903.4589">18285 14848 0,'-41'0'15,"41"-81"-15,-40 81 16,-1 0 0,41 81-16,-82 1 15,82 0-15,0 41 16,-41-1-16,41 42 16,0-41-16,0-41 15,0-1-15,41 1 16,82-82-1,-83 0 1,42 0-16,0 0 16,0-41-16,-41 0 31,82 41-31,-42 0 16,42 0-16,-41 0 15</inkml:trace>
  <inkml:trace contextRef="#ctx0" brushRef="#br0" timeOffset="218330.6593">18981 15667 0,'0'0'0,"0"-82"15,0 41 1,0 0-1,41 41-15,41 0 16,-1 0 0,-40 0-1,-41 41-15,0 82 16,0-42-16,0 1 16,-122 82-1,40-82-15,41-42 16,82-40 31,81-40-47,-40 40 15,0-82-15,0 82 16,0 0-16,-1-82 16,-81 41-1,41 41 32</inkml:trace>
  <inkml:trace contextRef="#ctx0" brushRef="#br0" timeOffset="221651.7068">15217 13539 0,'-41'0'16,"123"0"109,0 0-125,41-81 15,0 81-15,-1-82 16,124-41 0,-83 123-16,1-41 15,-41 41-15,-42-122 0,42 122 16,0-82-16,0 82 15,81-82 1,-163 0-16,41 82 16,-41 0 15,-41-41-15,-41 41 46,0 0-62,0 82 0,-82-41 31,42-41-31,-42 82 0,41-82 16,0 82-16,-41-42 16</inkml:trace>
  <inkml:trace contextRef="#ctx0" brushRef="#br0" timeOffset="222043.2809">15422 13785 0,'-41'0'16,"82"0"31,41-41-32,0-41-15,245-41 32,-164 42-32,42-1 0,-41 82 15,-42-82-15,1 82 16,163-123 0,-204 82-16,-41 41 15,41-81 79,-41-42-94,-41 82 16,123-41-16,-1 41 15,-40-41-15,0 82 16</inkml:trace>
  <inkml:trace contextRef="#ctx0" brushRef="#br0" timeOffset="222751.9453">18694 12353 0,'-81'41'16,"40"-41"15,41 82-31,-82-82 16,41 0 0,-41 0-1,164 0 32,41 0-31,-41-82-16,122 41 15,1-41 1,-1 82-16,-40-122 16,-82 122-16,-42 0 0,1-41 15,82 41 1,-123-41-16,82 41 15,-41-82 1,-82 123 62,-41 41-62,41-82-16,0 82 15,-41-82-15,42 81 16,-42-81-16,-41 82 0,41-82 16,0 123-16,1-123 15,-42 123-15</inkml:trace>
  <inkml:trace contextRef="#ctx0" brushRef="#br0" timeOffset="223070.8907">18654 12762 0,'0'0'0,"-82"0"15,164 0 32,-1 0-47,1-122 16,41 122-1,41-123-15,40 41 0,-40 82 16,-1-82-16,-81 82 16,-41 0-16,-41-82 15,82 82-15,-82 41 78,0 0-46,-82-41-1,41 0-16</inkml:trace>
  <inkml:trace contextRef="#ctx0" brushRef="#br0" timeOffset="230341.2954">21190 15585 0,'-41'0'0,"82"-82"47,41 82-32,40 0-15,-40-41 16,0 41-16,-164 82 31,82-41-15</inkml:trace>
  <inkml:trace contextRef="#ctx0" brushRef="#br0" timeOffset="230507.0923">21231 15994 0,'81'-82'31,"1"82"-15,0-82-16,0 41 15,0-41-15,0-40 16,-82 81-16</inkml:trace>
  <inkml:trace contextRef="#ctx0" brushRef="#br0" timeOffset="231286.5904">22376 14030 0,'0'-41'0,"0"1"31,0-1-15,0 82 47,0 40-63,0 1 15,0 41 1,0-41-16,0-41 15,82-41 32,-41 0-47,41-41 16,-1 0 0,-40 0-1,-41-41 1,0 41-1,0 0 1,0-41 15,0 42-31,-41 162 63,41-40-63,0 0 15,41 81 1,-41-81-16,0 0 0,41 0 31,41-82-15,-41 82-16,41-82 16,0-41-1</inkml:trace>
  <inkml:trace contextRef="#ctx0" brushRef="#br0" timeOffset="231588.6067">23603 13785 0,'0'-82'16,"-82"246"15,42-42-31,40-40 16,-82 41-16,82-41 16,-41 40-16,41-40 15,-82-41 1,82 0-1</inkml:trace>
  <inkml:trace contextRef="#ctx0" brushRef="#br0" timeOffset="231797.2232">23071 14030 0,'0'0'0,"82"41"47,0-41-47,41 123 16,-41-41-16,-1-41 16,1-41-16,41 81 0,-82-81 15,0 0 1</inkml:trace>
  <inkml:trace contextRef="#ctx0" brushRef="#br0" timeOffset="232261.6719">24094 13744 0,'0'0'0,"41"0"0,41-164 31,-41 164-15,41 82-1,-82 41 1,0-82-16,-41 0 16,41 41-16,-82-42 15,82 42 1,82-82 31,-41 0-47,40 0 15,1 0 1,-82 82 0,41 0-1,-41 0-15,-41-41 16,-41 40-16,42-40 15,-42 41-15,0-82 16,0 41-16,41-41 16,0 0-16,41 41 15,-82-41-15,82 82 16,-40 0 0</inkml:trace>
  <inkml:trace contextRef="#ctx0" brushRef="#br0" timeOffset="232548.4957">23031 15707 0,'40'0'47,"42"-40"-47,82-1 15,81-41-15,83-82 16,40-40-16,-82 81 16,-40 0-16,-83 123 15,-81-82-15,0 82 16,-123 0 15,-41 164-15</inkml:trace>
  <inkml:trace contextRef="#ctx0" brushRef="#br0" timeOffset="232884.2859">23685 16280 0,'0'-82'110,"0"41"-95,41-40-15,0 40 16,41-82-16,-41 41 16</inkml:trace>
  <inkml:trace contextRef="#ctx0" brushRef="#br0" timeOffset="233740.8232">24135 15994 0,'0'-123'0,"0"41"31,0 41-31,82-40 0,-41 81 16,41-41-16,-41 41 16,-1 0-1,-40 81-15,0 1 16,0 0-16,-81 123 15,-1-124 1,82-40-16,-82 41 16,123-82 15,0 0-15,41-41-16,81-41 15,-40 41-15,0-40 0,-42 40 16,-40-41-1,41 41-15,-123 41 32,-41 0-17</inkml:trace>
  <inkml:trace contextRef="#ctx0" brushRef="#br0" timeOffset="235223.7507">25403 15380 0,'0'41'47,"0"41"-31,-41 0-16,41-41 16,-82 40-16,82-40 15,0 0-15,-40 41 16</inkml:trace>
  <inkml:trace contextRef="#ctx0" brushRef="#br0" timeOffset="235840.074">25117 15503 0,'123'41'78,"-42"-41"-62,-40 82-16,41-82 16,-41 41-16,41 81 15,0-122 16</inkml:trace>
  <inkml:trace contextRef="#ctx0" brushRef="#br0" timeOffset="236363.386">25812 15380 0,'0'-41'16,"123"-41"0,-82 82-16,0 0 15,41 0 1,-82 82 0,81 0-1,-81 0-15,-41-41 16,41 0-16,-40-41 15,40 82-15,0-1 32,40-81-1,42-41-15,-41 41-16,82-40 15,-82-42 1,0 82-16,41 0 0,-82-41 15,40 41-15</inkml:trace>
  <inkml:trace contextRef="#ctx0" brushRef="#br0" timeOffset="269371.4455">4827 12476 0,'0'-82'31,"0"123"16,0 41-31,0-41-16,0 0 15,0 40-15,41-40 0,-41 0 16,82-41-16,-82 82 16,41-82-1,81 0 1,-40 0-16,41-123 16,0 42-16,-42-1 15,42 0-15,-41 0 16,41 0-16,-1 41 15,-40-40-15,-41 81 16,41-82-16,-41 82 16,-82 0 46,-41 41-62,41-41 16,0 0-1,-81 82-15,81-82 0,0 40 16,-41-40-16,41 123 16,-82 41-1,42-82-15,-1-1 16</inkml:trace>
  <inkml:trace contextRef="#ctx0" brushRef="#br0" timeOffset="269820.9971">4827 12926 0,'0'0'0,"-82"0"16,82-41 15,0 82 0,0 0-15,0 41-16,41-82 16,-41 41-16,41-41 15,123 0-15,-1-41 16,83-82 0,40-41-16,82-40 0,0-42 15,-81 83-15,-42 40 16,-81 0-16,-1 82 15,-122 41-15,-41-81 16,0 162 47,-81-81-63,81 41 15,-41 0 1,-41-41-16,-41-82 15,82 1-15</inkml:trace>
</inkml:ink>
</file>

<file path=ppt/ink/ink29.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8-11T05:50:18.614"/>
    </inkml:context>
    <inkml:brush xml:id="br0">
      <inkml:brushProperty name="width" value="0.05292" units="cm"/>
      <inkml:brushProperty name="height" value="0.05292" units="cm"/>
      <inkml:brushProperty name="color" value="#FF0000"/>
    </inkml:brush>
  </inkml:definitions>
  <inkml:trace contextRef="#ctx0" brushRef="#br0">37062 7077 0,'0'0'0,"0"-123"0,-41 41 15,41 41 17,-82 41-17,82 82 16,0 0-15,0 81-16,0 165 16,41-42-16,-41-82 15,82 246 1,-82-204-16,0-42 16,81 42-16,-81-42 15,0 42-15,0 204 16,0-246-1,0 83-15,0-124 16,0 1-16,-40 40 16,40-40-16,0-41 15,0 81 1,0-163-16,0 0 0,0 41 16,0-41-16,-41-41 15,0 0 1,41-123-1,0 0-15,-409 1 16,777-124-16,-368 123 16</inkml:trace>
  <inkml:trace contextRef="#ctx0" brushRef="#br0" timeOffset="2002.8373">37184 6790 0,'123'0'94,"-41"0"-94,0 0 0,204 0 31,-122 0-31,40 41 0,1-41 16,40 0-16,-81 0 16,245 0-1,-205 0-15,83 0 16,-42 0-16,42 0 15,-1 0-15,-82 0 16,83 0-16,-1 0 16,0-41-16,-81 41 15,40 0-15,-40 0 0,0 0 16,-1-82 0,-40 82-16,-1 0 0,1 0 15,0 0-15,-42 0 16,1 0-16,0 0 15,40 0-15,-40 0 16,0 0-16,204-81 31,-163 81-31,-1 0 0,42 0 16,-1 0-16,-40 0 16,0 0-16,-42 0 15,-40 0-15,-41 0 16,0 0-16,41 0 0,0 0 15,-1 0-15,1 0 16,82 0 0,-82 40-16,-41-40 15,0 0 32,-41 41-47,81-41 16,-81 41 46,41-41-46,-41 41 31,0 82-16,0-41-15,0-41-16,0 40 15,-41 1-15,41 0 16,0 41-16,0-1 16,0 1-16,-41 204 15,41-204 1,0 0-16,-81 0 0,81-42 15,0 42-15,0 82 32,0-83-32,-41-40 0,41 41 15,0-41-15,0-1 16,0 1-16,0 0 16,0 82-1,0-82-15,0-1 16,0-40-16,0 41 15,0 123 1,0-124-16,82 1 16,-82 0-16,0 0 15,40 0-15,-40 40 0,0-40 16,0-41 0,0 41-16,0 0 0,0-1 15,82-40-15,-82 0 16,0 82-1,0-41 1,0 0-16,0-41 16,0-1-1,0 1 17,0 41-17,0-41 16,-41-41-31,41-82 16,0 0-16,0 42 16</inkml:trace>
  <inkml:trace contextRef="#ctx0" brushRef="#br0" timeOffset="4248.8071">37184 11453 0,'0'41'47,"0"41"-16,-41-82-31,41 41 16,0 41-16,-81-82 15,81 122-15,0-40 16,0-41-1,0 41 17,0-41 15,41-41-32,40 0 1,-40 0-16,41 0 15,0 0-15,41 0 0,-42 0 16,1 0 0,123 0-1,-83 0-15,1 0 0,0 0 16,41 0-16,-1 0 16,1 0-1,40 0-15,42 0 0,-42 0 16,-40 0-16,81 0 15,-40 0-15,40 0 16,-40 0-16,-1 0 16,1 0-16,0 0 15,-42 0-15,1 0 16,-1 0-16,206 0 16,-247 0-1,1 0-15,41 0 0,-1 0 16,-40-41-16,41 41 15,-42 0-15,124-41 32,-124 41-32,1 0 0,41 0 15,-41 0-15,-42 0 16,165 0 0,-123 0-16,-1 0 15,-40 0-15,0 0 16,0 0-16,0 0 15,-1 0-15,1 0 16,0 0-16,-41 0 0,0 0 16,41 0-16,-42 0 15,42 0 1,-82-82-16,82 82 16,0 0-16,0 0 15,0 0 1,-42 0-1,42 0 1,41 0 0,-41 0-1,0 0 1,-1 0 0,-40 0-16,41 0 31,0 0-31,-82-41 0,82 41 15,-41 0 1,41 0 0,-1 0-1,-40 0 1,41 0 0,-41 0 15,-41-41-16,41 41-15,-41-40 79,82 40-64,-82-82 1,0 41-1,-41 41 1,0-41 0</inkml:trace>
  <inkml:trace contextRef="#ctx0" brushRef="#br0" timeOffset="6224.6654">38534 5359 0,'0'81'62,"0"-40"-46,0 0-16,0 41 16,41 0-16,-41 0 15,0-1 1,0-40-16,0 41 16,0-41-1,0-82 95,-41 41-110,-41 0 31,82-82-31,-40 82 15,40-41 1,-41 41 0,41 41 31,0 82-32,81-82 1,1 0 15,-41-41-15,0 0-16,41 0 15,0-123 1,-82 82-16,122-41 16,-122 41-16,123 41 0,-41-81 15,-41 81 1,0 0-1</inkml:trace>
  <inkml:trace contextRef="#ctx0" brushRef="#br0" timeOffset="7926.287">40907 5359 0,'0'-41'63,"-41"41"-32,0 41 110,41 40-141,0-40 15,-41 123 1,41-123-16,0 0 16,-82 81-1,82-40-15,0 0 16,-41-41-1,41-82 48,0 0-63,0-41 16,0 0-16,0-40 15,41 40 1,41 0-16,-41 0 15,41 1-15,-41 40 16,-41 0 0,82 41-16,-82-82 0,81 82 15,-81-41-15,41 41 47,-41 123-47,0-41 16,0 40-16,0 1 15,0 0-15,82-1 16,-82 124 0,0-164-16,0-1 15,41-81 1,0 0 15,41-40-31,-41-1 16,-41 0-16,41-41 15,-41 41-15,0 0 16,0-41 0,-82 82-1,0 0 1,0 0 0</inkml:trace>
  <inkml:trace contextRef="#ctx0" brushRef="#br0" timeOffset="8298.8922">40539 5727 0,'0'-41'47,"82"41"-32,40 0-15,42-82 16,0 82-16,40-41 0,-122 41 15,-41-123 1,41 123-16,-42-81 0,42 81 16,0-41-16,-41 41 15,0 0-15,41 0 16,-82 41 0,0-1-16</inkml:trace>
  <inkml:trace contextRef="#ctx0" brushRef="#br0" timeOffset="12381.7155">41398 5359 0,'0'0'0,"-82"-82"15,0 82-15,41 0 16,0 0-16,-40 0 16,-42 82-1,82-1-15,41 1 0,0 0 16,0 0-16,0-41 15,0 40-15,82-81 16,0 0-16,-1 0 16,-40 0-16,41-40 15,-41-83 1,41 82-16,-82 0 16,0-41-16,0 41 15,-82-122 1,0 81-16,0 82 0,1 0 15,40 0 1,0 123-16,-41 40 0,82 1 16,0 122-1,0-204-15,82-41 16,0-41-16,-1 0 16,1 0-16,41 0 15,-82-82 1,-41 41-1,0-41-15,0 1 16,0-1-16,-82-41 16,0 41-1,0 0-15,-40 82 0,81 0 16,0 82-16,-41 0 16,82 0-16,0 0 0,0-1 15,82 42 1,0-123-16,-1 0 15,-40 41-15,41-41 16,-82-82 15,0 0-15,-41 82 0,41 41 15,0 0-16,123-41-15,0 0 0,-1 0 16,42 0-16</inkml:trace>
  <inkml:trace contextRef="#ctx0" brushRef="#br0" timeOffset="14848.5054">40171 6913 0,'0'41'94,"0"41"-78,0-41-16,0 40 15,0 1-15,0 123 16,0-83-16,0-40 16,0 0-1,0 0-15,0 0 0,0-1 16,-41 1-16,41 41 31,0-41-31,0-41 16,0 40-1,0-40 1,-41-41 0,41 41-1,0 41 32,-41-41 16,-41-41-48,41 0 1,0 41-1,-41-41-15,41 0 16,1 0 0,-1 0-16,-41 0 0,41 0 15,0 0-15,-41 0 16,0 0-16,-40 82 16,-42-82-16,41 82 15,1-82-15,-1 0 0,0 40 16,0-40-16,1 0 15,-1 82 1,82-82-16,-41 0 16,41 0-16,-40 0 15,40 0 1,-82 41-16,82-41 16,-41 0-1,41 0 1,-40 0-1,40 0 17,0 0-1,0 0-31,-82 0 16,82 0-1,41 41 1,-41-41-1,123-41 32,0-41-31,0 82 0,-41-81-16,40 81 15,-81-41-15,123 41 0,-82-41 31</inkml:trace>
  <inkml:trace contextRef="#ctx0" brushRef="#br0" timeOffset="15693.6497">38616 7526 0,'0'-81'0,"0"122"62,-41-1-46,41 1-16,-41 41 15,41-41-15,-82 0 0,42 82 32,40-205 15,0 41-32,81-82 1,-81 1-16,41 40 15,-41 41-15,0 0 16,41 41-16,-41-82 16,82 82-1,-41 0 1,41 82 0,-82-41-1,0 0-15,82 41 0,-82-42 16,0 1-16,0 0 15,0 41-15,0-41 16,0 41 0,0-41-1,-41-41 32</inkml:trace>
  <inkml:trace contextRef="#ctx0" brushRef="#br0" timeOffset="15927.2668">38412 7772 0,'0'-82'32,"40"82"-32,124-41 31,-82 41-15,0 0-16</inkml:trace>
  <inkml:trace contextRef="#ctx0" brushRef="#br0" timeOffset="16221.6274">39148 7486 0,'-41'40'78,"41"42"-63,0 0-15,0-41 16,-41 0 0,41 41-16,0 0 15,-82-42 1,82 1-1</inkml:trace>
  <inkml:trace contextRef="#ctx0" brushRef="#br0" timeOffset="26350.0291">43034 6954 0,'0'0'0,"0"41"47,0 41-31,0 40-16,0 42 15,0-1-15,0 83 16,0 40 0,-82-163-16,82-41 15,0-41-15,-41 40 16,0-40 0,41 0-16,-81-41 15,-1 0 1,0 0-1,41 0-15,-41 0 16,41 0-16,0 0 16,-40 0-16,-42 82 15,0-82-15,41 0 16,1 82-16,-369-41 16,286-41-1,41 0-15,41 0 16,1 0-16,-1 0 15</inkml:trace>
  <inkml:trace contextRef="#ctx0" brushRef="#br0" timeOffset="26935.636">41561 7117 0,'0'-40'0,"0"121"47,0 1-47,0 0 15,-81 0-15,81 40 16,0-40 0,-41 0-16,41-41 15,0-123 32,0 0-47,0 1 16,0-1-16,0 0 15,0-41-15,81 82 16,-81 0 0,41 41-1,-41 123 1,82-41-16,-82 41 15,0-1-15,0 1 16,0 82 0,0-124-16,41 1 15,-41-123 32</inkml:trace>
  <inkml:trace contextRef="#ctx0" brushRef="#br0" timeOffset="27150.1969">41234 7649 0,'41'0'46,"204"0"-30,-122 0-16,-41-41 0,-41 41 16,0 0-16,41 0 15,-41 0-15</inkml:trace>
  <inkml:trace contextRef="#ctx0" brushRef="#br0" timeOffset="27968.4314">43116 8467 0,'82'0'47,"81"0"-47,83 0 16,326-41 0,-326 41-16,40 0 15,-40-41-15,-42 41 16,83 0-1,-206-81-15</inkml:trace>
  <inkml:trace contextRef="#ctx0" brushRef="#br0" timeOffset="28617.0268">42298 7690 0,'0'0'0,"41"0"62,81 0-62,-122 123 16,0-82-1,-41 0-15,1 40 16,-42-81-16,41 82 16,0-82-1,82 0 17,0 0-32,122 0 15,-122 0 1,0 0-16,0 0 15,41-82-15,-41 82 0</inkml:trace>
  <inkml:trace contextRef="#ctx0" brushRef="#br0" timeOffset="29133.4129">44098 7363 0,'0'0'0,"0"-82"16,0 41-1,-41 82 16,41 41-31,0 0 16,-82-1 0,82 1-16,-41 0 0,41-41 15,-82 41 1,82-164 15,41 41-15,-41-41-16,41 0 0,-41 1 15,82-1 1,-82 41-16,41 0 16,0 41-16,40 41 15,-81 41 1,41 0-16,-41 163 31,82-122-31,-82-41 0,0-1 16,0-40-1,0-82 17,-82-81-17</inkml:trace>
  <inkml:trace contextRef="#ctx0" brushRef="#br0" timeOffset="29296.581">43934 7608 0,'123'-82'47,"-1"82"-47,1 0 15,-41 0-15,41 0 16,-41 0 0</inkml:trace>
  <inkml:trace contextRef="#ctx0" brushRef="#br0" timeOffset="29777.4564">44261 8631 0,'0'-41'15,"-41"-41"1,41 164 15,0 0-31,-41 41 16,41-1-16,0 83 15,0 449 1,0-367-16,0-42 16,0 41-16,0 1 15,-81-124-15,81 42 16,0-82-16,0-1 15,0-163 1,0-40 0,0-1-16,0 0 15,0 41-15,0 0 16</inkml:trace>
  <inkml:trace contextRef="#ctx0" brushRef="#br0" timeOffset="30350.3216">44998 9694 0,'0'0'0,"0"-81"15,-41 122 32,41 81-31,0 1-16,0 163 16,0-204-1,-41 41-15,41-82 16,0 0-1,-82-41-15,82-82 32,-41-41-32,41-41 15,0-122-15,41 82 16,82-1 0,-82 123-16,-1 82 15,83 0 1,-82 0-16,-41 82 15,82 41-15,-82 0 16,0 40-16,0 42 16,82-1-16,-82-81 15,0 0-15,0-42 16,0-40-16,41-41 31,-41-81-15,0-1-1</inkml:trace>
  <inkml:trace contextRef="#ctx0" brushRef="#br0" timeOffset="30512.7908">44834 10226 0,'0'0'0,"82"-41"46,40 41-46,42 0 16,82-122-16,-42-1 16,-204 41-16,82 82 15</inkml:trace>
  <inkml:trace contextRef="#ctx0" brushRef="#br0" timeOffset="31053.8269">45407 8058 0,'0'0'0,"0"-41"31,122 41-16,-40 0 1,-82 82 0,-41 0-1,0 0-15,0-82 16,41 41 0,41 0 15,0-41-31,41 0 15,-82 81 1,0 1 0,0-41-16,0 0 15,-82 41-15,41-41 16,-40 41-16,81-42 16,-82 42-16,82 41 15</inkml:trace>
  <inkml:trace contextRef="#ctx0" brushRef="#br0" timeOffset="31516.795">45816 10144 0,'0'0'0,"-41"82"32,41 0-17,0 41-15,0-41 16,0-42-16,0 1 15,82-41 17,-1 0-17,-81-81-15,41 40 16,-41-41 0,0 164 15,-81-1-31,81 1 15,-82 82 1,82-123-16,-82-41 16,82 82-16,-41-82 15</inkml:trace>
  <inkml:trace contextRef="#ctx0" brushRef="#br0" timeOffset="31870.6264">40375 10226 0</inkml:trace>
  <inkml:trace contextRef="#ctx0" brushRef="#br0" timeOffset="32072.8904">41275 10022 0,'-123'41'0,"42"-41"0,-42 81 15,82-81-15,-41 123 16,0-82 0,-40-41-1,81 0-15,0 0 16</inkml:trace>
  <inkml:trace contextRef="#ctx0" brushRef="#br0" timeOffset="32285.6638">39802 10635 0,'0'0'0,"-41"0"94,1 0-94,-124 123 15,0-123-15,1 82 16</inkml:trace>
  <inkml:trace contextRef="#ctx0" brushRef="#br0" timeOffset="32434.2621">38902 10962 0,'0'41'62</inkml:trace>
  <inkml:trace contextRef="#ctx0" brushRef="#br0" timeOffset="33066.962">38780 10308 0,'0'0'0,"0"-41"15,0 123 16,0 0-15,0 40-16,0 1 0,0 41 16,-41-42-16,41 1 15,0-82-15,0 0 16,0-82 15,0 0-15,0-41-16,82-245 31,-82 164-31,41-1 0,-41 41 16,81 0-16,-81 83 15,82 121 17,-82 1-32,123 82 0,-123 204 31,0-245-31,0-42 15,0 1-15,0-41 16,41 41 0,-41-123-1,-41-41 1,0 41 0,-41-40-16,41 81 15</inkml:trace>
  <inkml:trace contextRef="#ctx0" brushRef="#br0" timeOffset="33218.949">38780 10840 0,'41'-41'31,"40"41"-31,42 0 16,0 0-16,0-82 15,40 41 1,-81 41-1</inkml:trace>
  <inkml:trace contextRef="#ctx0" brushRef="#br0" timeOffset="33548.6818">39557 10676 0,'0'82'47,"0"0"-47,0 0 16,0-1-16,0 1 15,0-41 1,82-82 15,-82 0-31,163-204 32,-163 163-32,41 82 15,0 82 16,-41 0-31,0-41 16,82-1-16,-82 42 0,41-41 16,41-41 15,-41 0-31,40-163 16,42 81-16</inkml:trace>
  <inkml:trace contextRef="#ctx0" brushRef="#br0" timeOffset="37850.9343">29617 2086 0,'0'0'0,"0"-41"16,-41-41-1,41 123 16,0 41-31,0 82 0,0-1 16,0-40-16,0 0 16,0 0-16,0 122 15,0-122 1,-82-42-16,41-81 31,41-40-15,0-42-16,0-41 15,0 41-15,0-40 16</inkml:trace>
  <inkml:trace contextRef="#ctx0" brushRef="#br0" timeOffset="38097.7858">29453 2168 0,'0'0'0,"0"-41"0,0-82 15,0 82-15,82 41 16,0-40-16,-1 40 15,1 0-15,41 122 16,-123-40 0,0 0-16,0 0 15,-41 81-15,-41-40 16,0 0-16,41-1 16,-40-40-16,40-82 15,163 0 16</inkml:trace>
  <inkml:trace contextRef="#ctx0" brushRef="#br0" timeOffset="38397.0545">30435 2250 0,'0'0'0,"0"-82"16,-41 82-16,0 0 31,41 123-31,-123-1 16,123 42-16,0 41 15,0 40-15,0-41 16,0-40-16,0 0 15,82-1-15,0-122 16,0-41 0,-41 0-16,40 0 15,1 0-15,0-122 16</inkml:trace>
  <inkml:trace contextRef="#ctx0" brushRef="#br0" timeOffset="38717.763">31130 2700 0,'0'0'0,"0"-41"0,0-41 16,0 205 31,0-1-32,0 1-15,0 41 16,0-42-16,0-40 16,-82 0-16,82-41 15,0 0-15,-41-41 16,41-41 0,41 0-16,-41-41 15,0-40-15,0-42 16</inkml:trace>
  <inkml:trace contextRef="#ctx0" brushRef="#br0" timeOffset="39119.4881">31089 2495 0,'0'-82'0,"0"1"15,0 40 1,82 41 0,-41 0-16,41 0 15,0 122 1,-82-40-16,0 41 0,0-41 15,-41 0-15,-41-42 16,41-40 0,41 123-16,-41-123 0,41-82 47,0 41-32,82 41-15,-41-40 16,0 40-16,40 0 15,-40 0-15,41 122 16,-82-40 0,0 0-16,0 0 0,0-1 15,-41 1-15,-81-41 16,-1 82 0,41-123-16,0 41 15,41-41 1,41-82-1,41 82 1,0-82-16</inkml:trace>
  <inkml:trace contextRef="#ctx0" brushRef="#br0" timeOffset="39471.1809">31580 2536 0,'0'0'0,"0"-123"16,0 82 0,41 41 15,41 0-16,41 82-15,-42 82 16,1-41-16,-82-1 0,0 287 31,0-204-31,-163-41 0,81-83 16,0 1 0,82-123-1,41 0-15,-41 0 16,82-40-16,40-1 15</inkml:trace>
  <inkml:trace contextRef="#ctx0" brushRef="#br0" timeOffset="39724.895">32562 3231 0,'0'0'0,"82"0"47,40-81-47,-40 81 16,0 0-16,-41 0 15,0 0 1,-41 41-1,-82 40 1</inkml:trace>
  <inkml:trace contextRef="#ctx0" brushRef="#br0" timeOffset="39875.528">32644 3559 0,'41'-41'31,"81"41"-15,-40 0-16,-41-82 15,0 82 1,-41-41-16,82 41 16</inkml:trace>
  <inkml:trace contextRef="#ctx0" brushRef="#br0" timeOffset="56610.5092">34403 2454 0,'0'-82'16,"0"1"15,0 122 32,0 81-63,0-40 15,0 0-15,0 82 16,0-83-16,0 1 16,0-41-16,0 0 15,0-123 48,82-41-48,-42 42 1</inkml:trace>
  <inkml:trace contextRef="#ctx0" brushRef="#br0" timeOffset="57020.5792">34525 2291 0,'0'-41'0,"0"0"31,0-41-15,0 41-1,82 41 1,0 0-1,0 0-15,-41 0 16,0 0 0,-41 82-16,81-82 15,-81 82-15,0-41 0,0 0 16,-81 40-16,40-40 16,-123 41-1,82 0-15,41-82 16,41-82 15,82 82-15,0 0-16,82-82 15</inkml:trace>
  <inkml:trace contextRef="#ctx0" brushRef="#br0" timeOffset="57487.2936">35548 1963 0,'0'-81'15,"0"122"48,0 40-63,-41 1 15,41 41-15,0 40 16,-82 287 0,82-204-16,0-83 15,0 1-15,0-41 16,0 0-16,0 40 16,0-122-16,82-41 31,0 0-16,-41-82 1</inkml:trace>
  <inkml:trace contextRef="#ctx0" brushRef="#br0" timeOffset="58420.571">36203 2004 0,'0'0'0,"-41"-81"16,41 162 46,0 42-62,0-41 16,0 0-16,0-41 15,0-1-15,0 1 16,-41-41-16,41 82 16,0-123 30,0 0-46,0 0 16,0-40-16,0-1 16,0-41-16,0 41 15,0-40 1,0 40-16,0 41 0,82-41 16,-41 82-1,-1 0 1,42 0-1,-82 82-15,0 0 16,0 0-16,0-1 16,0 42-1,-41-41-15,-81 0 16,81-82 0,123-41 30,-42 41-46,1 0 16,82 0 0,-82 82-1,-41-1 1,0 42 0,-82-41-1,0-82-15,1 82 16,40-82-16,-41 0 15,41 0-15,41-41 32,82 41-17,0-82-15,-1 82 16,42 0 0</inkml:trace>
  <inkml:trace contextRef="#ctx0" brushRef="#br0" timeOffset="58875.3103">37103 1759 0,'0'-82'15,"0"164"32,0 41-47,0 40 0,-41 42 16,41-42-16,-41-40 15,41 0-15,-82 122 32,0-122-32,82-41 0,-82-41 15,82 0 1,41-41 15,-41-82-31,164 0 16</inkml:trace>
  <inkml:trace contextRef="#ctx0" brushRef="#br0" timeOffset="59487.1597">37430 2536 0,'0'0'0,"0"82"63,0 0-63,-41 0 0,41-1 15,-41 124 1,41-164-16,0 0 16,-82 40-16,82-40 15,0-122 32,0-1-47,0-41 16,0 0-16,0 1 15,82-1-15,-41 41 16,0 0 0,41 82-16,-41 0 15,40 82 1,-81 41-16,0 0 15,0-1 1,0 1-16,0 0 0,0-1 16,0 1-16,0-41 15,0 0-15,0-41 16,0-123 15,0 41-31,0 0 16,0 0-16,0-41 15,-41 82-15,1-41 16</inkml:trace>
  <inkml:trace contextRef="#ctx0" brushRef="#br0" timeOffset="59668.1826">37184 3272 0,'0'-41'15,"41"41"-15,82 0 16,41-122-16,40 122 16,42-82-1,-165 41-15,-40 41 16,0 0 0</inkml:trace>
  <inkml:trace contextRef="#ctx0" brushRef="#br0" timeOffset="60037.7589">38493 3109 0,'0'-41'16,"0"82"62,0 81-78,0-40 16,0 82-1,0-82-15,0 0 16,0-1-16,0 1 15,0-123 17,0 0-32,0-40 15,41-1-15,-41 0 16,82 0 0</inkml:trace>
  <inkml:trace contextRef="#ctx0" brushRef="#br0" timeOffset="60097.5004">38616 3395 0,'0'-82'0</inkml:trace>
  <inkml:trace contextRef="#ctx0" brushRef="#br0" timeOffset="61237.4641">38698 1636 0,'0'-82'16,"82"123"30,0 82-46,-1 41 16,1 81-16,-82-81 16,82 81-16,-82 1 15,0-42-15,0 41 16,0-81-16,0 0 16,-164-1-16,83-40 15,40-82-15,0-41 16,41-41 15,41 0-31,0-41 0</inkml:trace>
  <inkml:trace contextRef="#ctx0" brushRef="#br0" timeOffset="61597.211">39802 2659 0,'0'-82'109,"0"0"-93,0 123 0,0 41-1,0-41-15,41-41 16,41 0-1</inkml:trace>
  <inkml:trace contextRef="#ctx0" brushRef="#br0" timeOffset="61971.3607">40457 1963 0,'0'0'0,"0"-40"0,0-42 32,0 164-1,-82 40-31,82-40 15,0 163 1,0-122-16,0-41 16,0 0-16,0-41 15,0 41-15,0-42 16,0-121 15,0 40-15,0-82-16</inkml:trace>
  <inkml:trace contextRef="#ctx0" brushRef="#br0" timeOffset="62200.0685">40416 1841 0,'0'0'0,"0"-82"16,0 0 0,0 0-16,82 82 15,-41-41-15,81 41 16,1 0-1,-123 41-15,82 82 16,-82-41-16,0-41 16,-82 41-16,0-42 15,41 42-15,-163 41 16,163-41-16,0-82 16,82 0 15</inkml:trace>
  <inkml:trace contextRef="#ctx0" brushRef="#br0" timeOffset="63554.622">41766 1554 0,'0'-81'16,"0"40"0,-41 41 31,0 122-47,41 1 15,-123 163 1,123-122-16,-81 41 15,81-42-15,0-40 16,0-41-16,40-41 16,42-41-1,-41 0-15,0 0 16,41 0-16,0 0 16,0-123-16</inkml:trace>
  <inkml:trace contextRef="#ctx0" brushRef="#br0" timeOffset="64087.476">42257 1636 0,'0'0'0,"0"-41"15,0 164 32,-41 0-47,41-1 16,-82-40-16,82 41 15,-41-41-15,41 0 16,0-1-16,0-40 16,-41-41-1,41-41 16,0-40-31,0-42 16,82 41-16,-82-41 0,41 1 16,-41 40-16,82 0 15,0-41 1,-41 123 0,-41 82-1,81 41 1,-81 0-16,0 40 15,0-40-15,0 40 16,0 1-16,0-82 16,41 0-16,-41-41 0,0-82 47,0 0-32,-41-41-15,-40 41 16</inkml:trace>
  <inkml:trace contextRef="#ctx0" brushRef="#br0" timeOffset="64253.8818">41970 2291 0,'41'0'31,"82"0"-31,0 0 0,0 0 15,-1-82-15,-40 82 16,-41 0-16,0 0 16</inkml:trace>
  <inkml:trace contextRef="#ctx0" brushRef="#br0" timeOffset="64477.2375">42830 2250 0,'0'41'31,"0"40"-15,0 42-16,0 0 16,0-41-16,0 40 15,0-81-15,0 0 16</inkml:trace>
  <inkml:trace contextRef="#ctx0" brushRef="#br0" timeOffset="64772.348">43320 1636 0,'0'0'0,"-41"0"0,82 0 31,0 82-31,41 41 16,-82-1-16,41 124 15,-41-123 1,0 40-16,0 1 15,-82-1-15,41-81 16,-41-41-16,42-41 16,40 82-16,-41-82 15,41-41-15</inkml:trace>
  <inkml:trace contextRef="#ctx0" brushRef="#br0" timeOffset="65037.6205">44057 2372 0,'0'0'0,"82"0"46,40 0-46,83 0 0,245 0 16,-328 0 0,-40 0-16,0-40 15</inkml:trace>
  <inkml:trace contextRef="#ctx0" brushRef="#br0" timeOffset="65322.186">44548 1923 0,'0'0'0,"0"81"31,0 1-16,0 0-15,0 41 16,0-1-16,0 83 16,0-123-1,-82-41-15,82 40 16,82-121 15,-1-1-31</inkml:trace>
  <inkml:trace contextRef="#ctx0" brushRef="#br0" timeOffset="66254.7135">45693 2045 0,'0'0'0,"0"-122"0,0 81 16,0 82 31,0 40-47,0 42 15,0 41 1,0-83-16,0 1 16,0-41-16,0 41 15,-82-41-15,82-82 47,41-82-31</inkml:trace>
  <inkml:trace contextRef="#ctx0" brushRef="#br0" timeOffset="66471.301">45775 1759 0,'0'0'16,"0"-41"-16,0-41 15,82 82-15,40 0 16,-40 0 0,-82 82-1,0-41-15,-41 82 16,-41-82 0,42 40-16,-42-40 0,0 41 31,82 0-31</inkml:trace>
  <inkml:trace contextRef="#ctx0" brushRef="#br0" timeOffset="66826.0199">46593 1677 0,'0'0'0,"0"-41"0,0-41 16,0 205 31,-123 0-32,123 81-15,-82-40 16,82 40-16,-81 287 16,81-327-1,0 0-15,0-1 16,0-40-16,81-123 16,-40 41-1,41-41-15,0 0 0,-41-82 16</inkml:trace>
  <inkml:trace contextRef="#ctx0" brushRef="#br0" timeOffset="67555.0555">47002 2127 0,'0'0'0,"0"-82"0,0 41 15,0 82 32,0 41-31,0 0-16,0 41 15,0-42 1,0 1-16,0-41 16,0-82 31,0-41-47,0 1 15,0-1-15,0 0 16,0 0-16,0 0 15,0 1-15,0-42 16,0 82 0,82 41-1,-41 0 1,-41 41 0,0 0-16,0 81 15,0-81-15,-41 0 16,41 41-16,-123-41 15,82 41 1,123-82 15,-41 0-31,0 0 16,0 0-16,41 0 16,-82 41-16,0 0 15,0 40 1,-123 1-1,82-82 1,0 41-16,0-41 16,-41 0-16,41 0 15,-40 0 1,121-41 0</inkml:trace>
  <inkml:trace contextRef="#ctx0" brushRef="#br0" timeOffset="67996.1329">47779 1841 0,'-41'0'15,"41"-41"-15,-41 41 63,41 82-63,-81 122 16,81-40-16,-123 81 0,123-81 15,-123 40-15,123-40 16,0-82-16,-82 0 15,82-42 1,41-40 0</inkml:trace>
  <inkml:trace contextRef="#ctx0" brushRef="#br0" timeOffset="68574.6374">47943 2618 0,'0'0'15,"0"-82"-15,0 41 16,0 82 31,0 41-47,0 0 15,0 0 1,0-1-16,-82-40 0,82 0 0,0 41 31,-41-82-31,41-41 47,0 0-47,0-41 16,0-163-1,123 163-15,-123 41 16,82 41-16,-82-82 16,41 82-1,-41 41 1,81 0-16,-81 41 15,0 0-15,0 41 16,0-1-16,0 1 16,0-41-16,0 0 0,41-42 15,0 42 1,-41-123 0,0-40-1,0 40-15,0 0 16</inkml:trace>
  <inkml:trace contextRef="#ctx0" brushRef="#br0" timeOffset="68769.4889">47779 3027 0,'0'0'0,"0"-41"0,82 41 31,41 0-16,40 0-15,42 0 16,-123-41-16,0 41 16,-42 0-1</inkml:trace>
  <inkml:trace contextRef="#ctx0" brushRef="#br0" timeOffset="69136.4853">48761 3027 0,'41'0'32,"-41"82"-17,82-82-15,-82 82 16,0-42-16,-41 1 15,41 41-15,-82-41 16,41-41-16,-41 82 16,41-82-1,41 82 1,41-82 15,82-41-31,0 41 16,40-41-16,-40 41 0,-82-123 15,41 41 1,0 1 0</inkml:trace>
  <inkml:trace contextRef="#ctx0" brushRef="#br0" timeOffset="69481.5748">49334 2250 0,'0'-41'15,"41"41"-15,40 0 16,42 82 0,-123-1-1,82 42-15,-82 123 16,0-124 0,0 1-16,0 0 0,-41-41 15,41-1-15,-82 1 16,41-82-1,-40 0-15</inkml:trace>
  <inkml:trace contextRef="#ctx0" brushRef="#br0" timeOffset="70329.5769">50275 2782 0,'-41'0'78,"82"40"-47,40 42-15</inkml:trace>
  <inkml:trace contextRef="#ctx0" brushRef="#br0" timeOffset="70629.1987">50725 2659 0,'0'0'0,"0"-41"15,0-41 1,0 123 15,0 82-31,0-41 16,0 122 0,0-122-16,0 0 15,0-41-15,0 40 0,0-40 16,0-163 31</inkml:trace>
  <inkml:trace contextRef="#ctx0" brushRef="#br0" timeOffset="70853.8555">50725 2536 0,'0'0'0,"0"-82"16,0-40-1,0 40 1,81 82 0,1 0-16,-41 41 0,41 81 31,-82-81-31,0 0 0,0 0 16,0 41-16,-82-41 15,41-41 1,41 82-16,-82-82 0,82 81 15</inkml:trace>
  <inkml:trace contextRef="#ctx0" brushRef="#br0" timeOffset="71467.2101">51461 2454 0,'0'0'0,"-41"0"0,0 0 31,41 82-15,-82 41-16,82 0 15,0-1-15,0 1 16,0 0-16,0-42 16,0 1-16,41-41 15,41-41 1,-41 0-1,0 0-15</inkml:trace>
  <inkml:trace contextRef="#ctx0" brushRef="#br0" timeOffset="71936.8775">51706 2741 0,'0'0'0,"0"81"47,0 1-32,0 41-15,0-41 16,0-41-16,-82 40 16,82 1-16,0-123 46,0-40-30,0-1-16,41-82 16,-41 82-1,82-40-15,-41 81 16,82-41 0,-82 123-1,-41 0 1,0 41-16,0-1 15,0 1-15,0 41 16,0-41-16,82-1 16,-82-40-16,0 41 15,-41-123 32</inkml:trace>
  <inkml:trace contextRef="#ctx0" brushRef="#br0" timeOffset="72105.4059">51624 3272 0,'82'0'32,"0"0"-17,41 0-15,40 0 0,-40-81 16,-41 81-1,0-41-15,-41 41 0,0 0 16</inkml:trace>
  <inkml:trace contextRef="#ctx0" brushRef="#br0" timeOffset="72436.2055">52443 3150 0,'41'0'32,"40"81"-1,-81-40-31,0 41 0,0 82 31,-81-82-31,81-1 0,-123-81 16,123 41-16,82-41 47,40-41-32,-40 41-15,82-163 16,-41 40 0,-42 82-16,1-41 0,41 82 15</inkml:trace>
  <inkml:trace contextRef="#ctx0" brushRef="#br0" timeOffset="72676.0573">53138 2741 0,'82'81'47,"41"83"-32,-123-82-15,0 0 0,0 40 16,0 1-16,-82 0 16,-82 81-1,82-163-15,1-41 16,-1 82-16,-41-82 16,0 0-16</inkml:trace>
  <inkml:trace contextRef="#ctx0" brushRef="#br0" timeOffset="73119.2757">47043 5072 0,'82'0'63,"0"0"-63,40 0 15,42-82-15,0 82 16,-42-41-1,-122 1 1,-41 40 0</inkml:trace>
  <inkml:trace contextRef="#ctx0" brushRef="#br0" timeOffset="73330.3355">47452 4704 0,'0'0'0,"-41"0"15,41 41 17,0 41-32,0 40 15,0 1 1,0-41-16,0 0 0,0 0 16,0-41-16,82-41 31</inkml:trace>
  <inkml:trace contextRef="#ctx0" brushRef="#br0" timeOffset="73538.772">47943 5318 0,'123'0'47,"-42"0"-47,1 0 16,0 0-16,-41 0 15,82 0-15,-42 0 16</inkml:trace>
  <inkml:trace contextRef="#ctx0" brushRef="#br0" timeOffset="73673.1532">48843 5318 0,'-41'0'32,"123"0"-32,40 0 15,-40 0-15,41 0 16,-41 0-16,-41-41 16,0 41-16</inkml:trace>
  <inkml:trace contextRef="#ctx0" brushRef="#br0" timeOffset="73793.2343">49497 5277 0,'-41'0'15,"41"41"1,41-41 15,82-41-31,-123 0 16,41 0 0</inkml:trace>
  <inkml:trace contextRef="#ctx0" brushRef="#br0" timeOffset="74477.3746">50356 4418 0,'0'0'0,"-122"0"31,122 82-31,-41 81 16,41 83-16,0-42 15,-82 42-15,82-42 16,0 41-16,0-81 16,0-41-16,0 40 15,82-163 1,-41 0-1,0-40 1</inkml:trace>
  <inkml:trace contextRef="#ctx0" brushRef="#br0" timeOffset="75045.6283">49661 4459 0,'0'41'31,"0"81"-15,0 42-16,0-1 16,0-40-16,0 0 15,0-41-15,-41 0 16,41-42-16,0 42 15,0-123 32,0 0-47,0 1 16,0-124 0,0 41-16</inkml:trace>
  <inkml:trace contextRef="#ctx0" brushRef="#br0" timeOffset="75239.4591">49620 4745 0,'0'0'0,"0"-82"0,0 0 31,0 41-31,82 41 16,-41 0-1,0 0 1,-41 82 0,0-41-16,0 0 15,-82 41-15,-41-41 16,123 41-1,-41-82-15,41 40 16</inkml:trace>
  <inkml:trace contextRef="#ctx0" brushRef="#br0" timeOffset="75694.3922">50602 4990 0,'0'-81'15,"0"40"1,0 122 31,0-40-32,0 0-15,0 41 16,0-41-16,0 0 16,0 0-16,-41 41 15,41-41-15,41-41 47</inkml:trace>
  <inkml:trace contextRef="#ctx0" brushRef="#br0" timeOffset="76073.4342">50602 4704 0,'0'0'0,"0"-82"15,41 82 1,-41-82-16,82 82 0,-42 0 16,42 0-1,-82 41-15,0 41 0,0-41 16,0 0-16,0 41 15,0-41-15,-82 0 16,1 40 0,122-81 31,-1 0-47,1 0 15,41 0-15,-41 0 16,-41 41-1,0 41 1,0 0 0,-41-82-16,-41 123 15,1-82 1,40-41-16,-41 0 16,41 0-16,0 0 15</inkml:trace>
  <inkml:trace contextRef="#ctx0" brushRef="#br0" timeOffset="76449.9651">51256 4704 0,'0'0'0,"0"-41"16,0 82 31,0 82-47,0-41 15,0 40-15,0 1 0,-41-41 16,41 41 0,0-1-16,-81 1 0,81 0 15,0-1-15,-41-40 16,123-82 31</inkml:trace>
  <inkml:trace contextRef="#ctx0" brushRef="#br0" timeOffset="77008.7947">51788 5359 0,'0'0'0,"0"-82"0,0 41 31,0 123 0,0-1-31,0 1 16,0 0-16,-82 0 15,82-41-15,0 0 16,-41 40-16,41-121 47,0-42-31,0 0-16,0 0 15,0-41-15,0 42 16,82-83-1,-41 164-15,-41-41 16,82 41-16,0 82 31,-82 0-31,0 81 16,0-81 0,82 0-16,-82 41 0,0-82 15,0-1-15,40-40 16,-40 41-16,0-82 47</inkml:trace>
  <inkml:trace contextRef="#ctx0" brushRef="#br0" timeOffset="77206.2468">51624 5645 0,'0'0'0,"82"0"32,0 0-17,41 0-15,0 0 16,-1 0-16,-40-82 16,0 82-1,-82-41-15</inkml:trace>
  <inkml:trace contextRef="#ctx0" brushRef="#br0" timeOffset="77656.3199">52443 5522 0,'0'41'63,"0"82"-48,0-41-15,0-42 16,0 1-16,0 41 16,0-41-1,0-82 48,0-41-63,0 41 0,81 1 15,1-42-15,-41 82 32,0 41-17,-41 0-15,0-1 16,0 124-1,0-82-15,0-41 16,0 0 0,41-41-1,82-41 1,-41-41-16</inkml:trace>
  <inkml:trace contextRef="#ctx0" brushRef="#br0" timeOffset="77950.4454">52852 4909 0,'82'0'31,"-42"0"-31,1 122 15,-41 1-15,82 0 0,-82 40 16,0-40 0,0 0-16,0 122 15,0-163-15,0 0 16,0 0-16,-82-82 16,82-41 15</inkml:trace>
  <inkml:trace contextRef="#ctx0" brushRef="#br0" timeOffset="78303.9518">53629 5440 0,'0'41'32,"0"-82"46,41 41-31</inkml:trace>
  <inkml:trace contextRef="#ctx0" brushRef="#br0" timeOffset="78727.7427">54079 5031 0,'0'-41'15,"41"41"1,-41 82 15,0 0-15,0 0-16,0 81 15,0-81-15,0 41 16,0-82-16,0 0 16,0 0-1,0-123 16,0 41-15</inkml:trace>
  <inkml:trace contextRef="#ctx0" brushRef="#br0" timeOffset="78999.8223">54120 4909 0,'0'0'0,"0"-41"0,0-82 31,0 82-31,123 41 16,-42 0 0,1 82-1,-41 0-15,-41-41 16,0 40-16,0-40 16,0 0-16,-41 41 15,0-41-15,-122 41 16,163 0-1,-82-82-15,82-82 32</inkml:trace>
  <inkml:trace contextRef="#ctx0" brushRef="#br0" timeOffset="79676.7261">54897 4745 0,'0'0'0,"-41"0"0,41-41 15,-82 41 1,82 82 15,-41 41-31,41 40 16,0-40-16,0 0 15,0 122 1,0-122-16,0-41 16,0-1-16,0 1 15,82-123 17</inkml:trace>
  <inkml:trace contextRef="#ctx0" brushRef="#br0" timeOffset="80240.4129">55102 5031 0,'0'0'0,"0"-82"16,40 82 15,-40 41-31,0 41 16,0 0-16,0 82 15,0-123 1,0-1-16,0 42 16,-40-82-16,40 41 0,0-82 46,0-41-30,0 1-16,0-124 31,0 82-31,0 42 0,81-1 16,-81 0-16,41 82 16,0 0 15,-41 82-31,0 0 15,0-1-15,82 1 0,-82 0 16,0 82 0,0-83-16,0 1 15,0-41-15,0 0 16,0 82 0,0-164 15,0 0-31,41 0 15,-41-41 1</inkml:trace>
  <inkml:trace contextRef="#ctx0" brushRef="#br0" timeOffset="80422.9331">55020 5440 0,'0'0'0,"-41"0"0,82 0 31,41 0-15,40 0-16,-40 0 16,0 0-16,0 0 15,-41 0-15,40 0 16</inkml:trace>
  <inkml:trace contextRef="#ctx0" brushRef="#br0" timeOffset="80851.2212">55592 5440 0,'0'41'47,"0"0"-47,0 41 16,0-41-16,0 0 15,0 41 1,0-1 0,41-122 31,0-40-32,-41 40 1,41 41-16,-41-82 0,82 123 31,-82 0-15,0 0-16,0 40 15,0-40-15,0 0 16,0 41 0,0-123 30,0-82-30</inkml:trace>
  <inkml:trace contextRef="#ctx0" brushRef="#br0" timeOffset="81157.6245">55756 4663 0,'82'123'31,"-82"0"-15,0 81-16,0-81 15,0 0-15,0-1 0,0 1 16,0 163-1,0-122-15,-82-41 16,0 40-16,0-81 16,1 0-16,-42 0 15,41-41-15,0 40 16</inkml:trace>
  <inkml:trace contextRef="#ctx0" brushRef="#br0" timeOffset="87317.8697">10759 11085 0,'0'0'0,"0"-41"0,0 0 16,0 0-1,0 123 17,0 41-32,0 0 15,0-41-15,0 81 16,0-40-1,0-82-15,0 0 16,0 0-16,-82 40 16,82-162 15,0 40-31,41-41 16,-41 0-16,0 0 15,0-40-15,0 40 0</inkml:trace>
  <inkml:trace contextRef="#ctx0" brushRef="#br0" timeOffset="87573.57">10718 10799 0,'41'-82'0,"81"41"16,-81 41 0,0 0-16,41 0 15,-41 0-15,0 82 16,-41 0-1,0 0-15,0 40 16,-41-40-16,-41 0 16,-41 82-1,82-164-15,41 40 0,-41-40 16,123 0 15,-41 0-31</inkml:trace>
  <inkml:trace contextRef="#ctx0" brushRef="#br0" timeOffset="87906.9247">11658 10881 0,'0'0'0,"0"-41"0,0 0 0,0 0 15,-40 41 32,40 82-47,-41 40 16,41 1 0,0 0-16,0 0 0,0-1 15,0 1-15,0 0 16,0-1-16,0 1 15,0-41-15,41 0 16,40-82 0,-40 0-16,0 0 15,41-41-15,-82 0 0</inkml:trace>
  <inkml:trace contextRef="#ctx0" brushRef="#br0" timeOffset="88223.8066">12149 11126 0,'0'0'0,"0"-123"16,0 164 15,0 41-31,0 41 16,0 0-16,0-1 15,-81 42 1,81-82-16,0-41 16,-41-1-16,41 42 15,0-123 17,0 0-17,0 1-15,0-42 16,0-41-16,0 41 15</inkml:trace>
  <inkml:trace contextRef="#ctx0" brushRef="#br0" timeOffset="88640.8351">12108 11085 0,'0'0'0,"0"-41"0,41 41 16,41 0 0,0 0-1,-41 0-15,-41 82 16,0-41-16,0 41 15,0 0 1,-41-1-16,41-40 16,-123-41-16,123 41 15,-82-41-15,123 0 63,41 0-63,-41 0 0,0 0 15,41 0 1,-82 41 0,0 41-1,-41-82 1,41 41-16,-123-41 16,0 82-16,83-82 15,-1 0-15,41 41 16,-82-41-16,123 0 62,41-41-62</inkml:trace>
  <inkml:trace contextRef="#ctx0" brushRef="#br0" timeOffset="89007.7662">12845 10840 0,'0'0'0,"0"-82"16,41 123 15,40 0-31,-40 41 16,-41 40-16,123 42 15,-123-41-15,0-1 16,0 1-16,-82 82 16,41-124-1,-40 1-15,-42 0 16,82-82-16,41-82 47,41 41-47</inkml:trace>
  <inkml:trace contextRef="#ctx0" brushRef="#br0" timeOffset="89231.2667">13458 11453 0,'0'0'0,"0"-41"16,123 41-1,-82 0 1,41 0-16,-41 0 16,0 0-16,-41 41 31,81 82-16</inkml:trace>
  <inkml:trace contextRef="#ctx0" brushRef="#br0" timeOffset="89426.8467">13745 11740 0,'-41'0'0,"82"0"47,0 0-31,0 0-16,40 0 15,1 0-15,-82-82 16,82 82-16,-82-41 16,82 41-16</inkml:trace>
  <inkml:trace contextRef="#ctx0" brushRef="#br0" timeOffset="91467.0596">16935 11494 0,'41'-82'16,"0"82"-16,41 0 15,41 0-15,0 0 16,40 0-16,83 0 16,-165 0-16,-40 0 15,41 0 1,0 0-1</inkml:trace>
  <inkml:trace contextRef="#ctx0" brushRef="#br0" timeOffset="93943.7322">21353 11535 0,'41'0'47,"0"0"-47,0 41 15,41-41-15,-41 0 16,-41-41-16,82 41 16,-82-41-16,81 41 15</inkml:trace>
  <inkml:trace contextRef="#ctx0" brushRef="#br0" timeOffset="94089.3707">21926 11494 0,'41'0'31,"82"0"-31,-41 0 16</inkml:trace>
  <inkml:trace contextRef="#ctx0" brushRef="#br0" timeOffset="94218.9681">22949 11576 0,'41'0'15</inkml:trace>
  <inkml:trace contextRef="#ctx0" brushRef="#br0" timeOffset="100092.2981">14522 13662 0,'41'0'31,"0"0"-31,0 0 16,40 0-16,-40 0 16,0 0-16,0 0 15,-41 41-15,82-41 16,-123 41 0,-41 41-16,41-82 15,41 41-15,-81-41 16,81 82-16,-82-82 0</inkml:trace>
  <inkml:trace contextRef="#ctx0" brushRef="#br0" timeOffset="100235.0016">14563 14153 0,'123'0'63,"-83"0"-63,1 0 31,0 0-31</inkml:trace>
  <inkml:trace contextRef="#ctx0" brushRef="#br0" timeOffset="105875.3652">44875 11331 0,'-41'0'110</inkml:trace>
  <inkml:trace contextRef="#ctx0" brushRef="#br0" timeOffset="127251.9619">12231 12762 0,'-41'-82'0,"41"42"31,-82 40-15,82 81 62,0 1-78,0 0 0,0 0 16,0 41-16,0-42 15,0 1-15,0 0 16,0 0-16,0-41 15,0 40-15,0-40 16,0 0 0,-40-41 46,-42 0-46,0-82 15,41 42-15,41-1-1,-41 41-15,41-82 16,-82 41 0,82 123 46,0-41-62,41 40 16,-41 1-1,82-82-15,-82 41 0,41-41 32,0 0-32,41 0 0,-41 0 15,40 0-15,1 0 16,-82-123-1,41 123-15,-41-81 0,82 40 16,-41-41-16,82 82 16</inkml:trace>
  <inkml:trace contextRef="#ctx0" brushRef="#br0" timeOffset="140713.8859">16322 13867 0,'0'0'0,"0"-123"15,0 82-15,-41 41 16,41-41 0,0 123 15,0 41-31,0-1 0,-82 1 15,82-41-15,0 0 16,0 0-16,0-1 16,0-40-16,-41 0 15,41-82 17,0-41-32,0-40 15,0 40-15,0 0 16</inkml:trace>
  <inkml:trace contextRef="#ctx0" brushRef="#br0" timeOffset="140934.0791">16158 13703 0,'0'0'0,"0"-41"16,0-41-16,82 82 16,0 0-16,0 0 15,-1 0-15,-40 0 16,-41 82-16,0 0 15,0-41 1,-41 41-16,-40-41 16,-1 40-16,0-81 15,41 41 1,82-41 15</inkml:trace>
  <inkml:trace contextRef="#ctx0" brushRef="#br0" timeOffset="141563.5753">16813 13662 0,'0'-82'16,"-82"246"31,82-82-47,-41 122 15,41-40-15,0 0 16,0-1-16,0-40 16,41 0-16,-41-42 0,82-81 15,-82 41-15,82-41 16,-1 0-16,-40 0 16,0 0-1</inkml:trace>
  <inkml:trace contextRef="#ctx0" brushRef="#br0" timeOffset="142234.2553">17672 13908 0,'-41'122'47,"41"1"-47,0-41 15,0 0-15,-41-1 16,41 1-16,0 0 16,0-164 30,0 41-30,0-40-16,0-42 0,0 0 16,0 0-1,0 42-15,0-1 0,82 41 32,0 41-32,-1 0 15,-81 41-15,41 41 16,-41 40-1,0-40-15,0-41 16,-41 41-16,-40 0 16,162-164 46,-40 82-46,41 0-16,-82 41 15,0 41 1,0-1 0,-41 42-1,-41-123-15,41 41 16,1-41 0,-42 0-16,41 0 15,82-41 1,81 41-1,-81 0 1,0 0-16</inkml:trace>
  <inkml:trace contextRef="#ctx0" brushRef="#br0" timeOffset="142647.2292">18285 14603 0,'0'-41'47,"0"-41"-32,0 41-15,82-40 16,-82 40-16,0-41 0,41 0 15,-41 41-15,0 0 16,82 41-16,-82-41 16,82 41-1,-41 0-15,-41 82 16,41-41-16,-41 41 16,0 0-16,0-1 15,0 1-15,0 123 16,0-164-1,0 0-15,0-82 32,81 0-17,-40-82-15</inkml:trace>
  <inkml:trace contextRef="#ctx0" brushRef="#br0" timeOffset="143197.6227">19226 14112 0,'0'0'0,"0"-41"16,0 82 31,0 41-47,0 0 15,0 0-15,0-1 16,0 42-16,0-41 16,0-41-16,-41 0 31,41 41-31,0-164 31,0-41-15,0 41-16,0-41 15,0-40-15,0 40 16,0 41-16,82 1 16,-41 40-16,0 41 31,41 0-31,0 41 16,-82-1-16,81 42 15,-81 0-15,82 0 16,-82 41-16,0-42 15,0 1-15,0 41 16,0-41-16,0-41 16,0-123 15,0 41-15,0-41-16,-41 0 15,-41 41 1</inkml:trace>
  <inkml:trace contextRef="#ctx0" brushRef="#br0" timeOffset="143373.7176">19226 14439 0,'0'0'0,"0"-41"16,82 41 15,0 0-31,122-81 16,-40 81-16,-41 0 15,-82 0-15,40 0 16</inkml:trace>
  <inkml:trace contextRef="#ctx0" brushRef="#br0" timeOffset="143690.282">20535 14439 0,'-41'0'16,"41"-41"-16,0 123 62,0 0-62,0 0 16,0 41-16,0-1 16,0-81-16,0 0 15,0 0 1,0-82 15,41-41-31</inkml:trace>
  <inkml:trace contextRef="#ctx0" brushRef="#br0" timeOffset="143966.1935">20740 14071 0,'0'-41'15,"41"41"1,41 0-1,-42 41 1,42 41-16,0 123 16,-82-124-1,0 1-15,0 41 16,-41 41-16,41-42 16,-82-40-16,82-41 0,-122-41 31</inkml:trace>
  <inkml:trace contextRef="#ctx0" brushRef="#br0" timeOffset="144515.8162">21517 14644 0,'-41'0'15,"123"0"32,82 0-47,-1 0 16,-40 0-16,0 0 15,-42 0-15,1 0 16</inkml:trace>
  <inkml:trace contextRef="#ctx0" brushRef="#br0" timeOffset="144717.4425">22049 14358 0,'0'0'0,"-82"122"47,82 1-31,0 0-16,0-1 16,0 83-1,0-82-15,0-82 16</inkml:trace>
  <inkml:trace contextRef="#ctx0" brushRef="#br0" timeOffset="145543.6832">23031 14235 0,'0'41'62,"0"81"-62,0 1 16,0 0-16,0 0 0,0-42 15,0 1-15,0 0 16,-41-41 0,41-123 31</inkml:trace>
  <inkml:trace contextRef="#ctx0" brushRef="#br0" timeOffset="145775.0748">23071 14235 0,'0'0'0,"-40"-82"0,40-41 31,81 123-15,1 41-16,41 41 15,-123-41 1,0 41-16,41-41 0,-41 0 15,0 40-15,-82-40 16,0 41-16,0-82 16,41 0-16</inkml:trace>
  <inkml:trace contextRef="#ctx0" brushRef="#br0" timeOffset="146580.7386">24094 13989 0,'0'0'15,"0"-40"-15,-82 40 31,1 40-31,81 42 16,-82 82-16,82-1 16,0 42-16,0-41 15,0-1-15,0-40 16,0 0-16,0-82 0,122-41 31,-40 0-15</inkml:trace>
  <inkml:trace contextRef="#ctx0" brushRef="#br0" timeOffset="147259.0582">24585 14276 0,'0'0'0,"0"-82"16,0 123 15,0 82-31,-82-1 16,82 42-1,-41-82-15,41 0 16,0-42-16,-81 42 15,81-123 32,40 0-47,-40-81 16,41 40-16,-41 0 16,82-82-1,-41 42-15,-41 81 16,0 0-16,82 41 0,-82-41 15,41 41 1,-41 41 0,0 41-16,0 0 15,0-1-15,0-40 16,-41 41-16,-41-41 16,0 82-1,123-123 32,0 0-47,41 0 0,-41 0 16,41 41-1,-82 40 1,0 1 0,-82-82-16,0 41 15,0-41-15,0 0 16,1 0-16,-1 0 15,41 0 1,123-82 0,-1 82-1</inkml:trace>
  <inkml:trace contextRef="#ctx0" brushRef="#br0" timeOffset="147648.8325">25158 15053 0,'0'-41'16,"0"-123"15,0 124-31,0-42 0,82-41 16,-82 41-16,40 0 15,-40 1-15,82-1 16,41 41 0,-82 41-1,0 82-15,-41-1 16,0 1-16,0 0 16,0 41-16,0-41 15,0-1-15,0 1 16,0-41-16,0 0 15,41-41 17,41-82-17,-42 0-15,42 42 16</inkml:trace>
  <inkml:trace contextRef="#ctx0" brushRef="#br0" timeOffset="148148.0088">26058 14317 0,'0'0'0,"0"-41"16,0 82 15,0 40-15,0 247-1,0-246 1,-41-1-16,41-40 15,0 41 1,-41-82-16,41-82 31,0 0-31,0 1 16,41-42-16,-41-41 16,41 42-16,-41-1 15,122 82 1,-40-41-16,-41 82 47,-41 41-47,82 41 15,-82 0-15,0 40 16,41 1-16,-41 0 16,0 0-16,0-42 15,0 1-15,0-41 16,82-41-1,-82-123 1,-41 82 0</inkml:trace>
  <inkml:trace contextRef="#ctx0" brushRef="#br0" timeOffset="148314.8274">25935 14685 0,'82'0'32,"40"0"-32,83 0 15,0 0 1,-42 0-16,-40-41 0,-82 41 16,0 0-16,0 0 15</inkml:trace>
  <inkml:trace contextRef="#ctx0" brushRef="#br0" timeOffset="148632.7905">27080 14685 0,'123'0'15,"-82"0"1,82 0-16,-123 41 15,0 0-15,0 40 16,-41 1 0,0 0-16,-41-82 15,41 82-15,0-82 16,41 41 0,41-41 15,41 0-31,0 0 15,0-41-15,-1-41 16,-40 41-16,41 0 0,-41 41 16,41-122-1</inkml:trace>
  <inkml:trace contextRef="#ctx0" brushRef="#br0" timeOffset="148903.8192">27694 14235 0,'0'0'0,"41"0"31,41 82-15,-82-1-16,81 206 15,-81-164-15,0-42 16,0 83-16,-81-41 15,40-42-15,-41 1 16,41-41-16,0-41 31,41-82-15</inkml:trace>
  <inkml:trace contextRef="#ctx0" brushRef="#br0" timeOffset="149503.5234">28839 14562 0,'-41'0'16,"164"0"46,0 0-62,41 0 0,-1 0 16,-40 82-16,-82-82 15</inkml:trace>
  <inkml:trace contextRef="#ctx0" brushRef="#br0" timeOffset="149714.7097">29167 14317 0,'0'0'0,"0"-41"0,0 123 63,0 40-48,-41 42-15,41 40 32,0-122-32,0-41 0,0 0 15,41 41 1,163-82-1</inkml:trace>
  <inkml:trace contextRef="#ctx0" brushRef="#br0" timeOffset="149936.4644">30189 14930 0,'0'-41'47,"82"41"-47,0 0 15,41 0-15,-82 0 16,-41-81-16,81 81 16,1-82-1</inkml:trace>
  <inkml:trace contextRef="#ctx0" brushRef="#br0" timeOffset="150094.792">30885 14808 0,'82'0'32,"40"0"-17,-40 0-15,-41 0 16,0 0-16,41 0 15,122 0-15</inkml:trace>
  <inkml:trace contextRef="#ctx0" brushRef="#br0" timeOffset="150253.9043">32235 14808 0,'41'0'47,"-1"0"-32,-40-82 1,0 41 0</inkml:trace>
  <inkml:trace contextRef="#ctx0" brushRef="#br0" timeOffset="150797.9625">32930 14439 0,'0'0'0,"-41"0"32,82 0-1,123 0-16,-1 0-15,1 0 16,-41 0-16,-42 0 16,1 0-16,-82-41 15,0 1 1,-41 40 0</inkml:trace>
  <inkml:trace contextRef="#ctx0" brushRef="#br0" timeOffset="151015.7167">33503 14194 0,'-41'-82'0,"41"123"47,0 82-32,-82-1-15,82 1 16,-41 123-1,41-124-15,0-40 16,0-41-16,0 82 16</inkml:trace>
  <inkml:trace contextRef="#ctx0" brushRef="#br0" timeOffset="151317.3527">34239 14317 0,'0'0'0,"0"-82"0,0 123 63,0 81-63,0-40 15,0 0-15,-41 0 16,41 0-16,-41 40 16,41-81-1,0-82 17,0 1-32,0-83 15,82 0-15</inkml:trace>
  <inkml:trace contextRef="#ctx0" brushRef="#br0" timeOffset="151526.9673">34362 14112 0,'0'0'0,"0"-41"0,41-81 31,-41 81-31,122 41 0,-81-41 16,0 41-16,41 0 16,-82 41-1,0 81-15,0-40 0,-41 0 16,0 0-16,-41 0 15,-40 40 1,40-122-16</inkml:trace>
  <inkml:trace contextRef="#ctx0" brushRef="#br0" timeOffset="151842.8776">35139 13949 0,'0'0'0,"0"-41"15,-82 82 32,41 40-47,41 42 16,-82 82-16,82-42 15,0 1-15,0-41 16,0-1-16,0-40 0,0-41 16,82-41 15,-41 0-31,0-41 15</inkml:trace>
  <inkml:trace contextRef="#ctx0" brushRef="#br0" timeOffset="152147.8899">35425 14317 0,'0'0'0,"0"-41"16,0 123 46,0 40-62,0 1 0,0-41 16,0 81 0,-81-81-16,81-41 15,-41-41-15,41 41 16,0-82 15,0-82-31,0 42 16,41-42-16,-41-41 15</inkml:trace>
  <inkml:trace contextRef="#ctx0" brushRef="#br0" timeOffset="152533.1138">35384 14194 0,'0'0'0,"0"-41"16,82-41-16,-41 82 31,41 0-16,-82 41 1,0 0-16,0 41 16,0-41-16,0 0 15,-41 40-15,41-40 16,-82-41-16,82 41 16,-41-41-16,123 0 46,0 0-30,0 0-16,0 0 16,-41 0-1,-41 164 1,0-41-16,-41-82 16,0-41-16,0 81 15,-82-81-15,82 0 16,0 0-1,0 0-15,82-41 32,0 41-32,41-81 15,0 81-15,41-82 16</inkml:trace>
  <inkml:trace contextRef="#ctx0" brushRef="#br0" timeOffset="152967.7593">36325 14767 0,'0'0'0,"0"-123"32,0 82-32,0-41 15,0 0 1,0 1-16,0-1 0,0 0 16,82 82-16,-82-41 15,82 41 1,41 41-1,-123 0-15,81 41 16,-81-1-16,82 42 16,-82 0-16,0-41 15,-41 81 1,41-81-16,0 0 16,41-82-1,0-82-15,0 41 16,82 41-16,40-163 15</inkml:trace>
  <inkml:trace contextRef="#ctx0" brushRef="#br0" timeOffset="153482.0757">37266 14235 0,'0'0'0,"0"-41"16,0 123 31,0 40-32,0 83 1,0-123-16,0 0 0,0-41 16,0 81-1,-41-122-15,41-41 31,0 0-15,0-40-16,0-42 16,0 0-16,0-40 15,0 40-15,0 41 16,41 0-16,41 41 16,-41 41-1,41 0 1,-82 82-16,82 0 15,-82 0-15,0 40 16,0 1-16,40 0 16,-40-41-16,0 40 15,0-40-15,0-41 16,0 0 0,0-82-1,0 0 1,0 0-16,0-40 15,0 40-15,-40 41 16</inkml:trace>
  <inkml:trace contextRef="#ctx0" brushRef="#br0" timeOffset="153642.5234">37184 14644 0,'-41'0'31,"82"0"-31,41 0 0,41 0 15,0 0-15,40 0 16,-122 0 0,41 0-1,-82-41-15</inkml:trace>
  <inkml:trace contextRef="#ctx0" brushRef="#br0" timeOffset="154099.3721">37757 14603 0,'41'0'47,"-41"41"-32,41-41-15,-41 204 16,0-122-1,0 41-15,0-41 16,0-41-16,-82 40 16,82-40-1,0-122 17,41 40-32,-41-41 15,82-41-15,-41 41 16,40 41-1,1 41 1,-82 41 0,0 0-16,0 41 15,0-41-15,0 0 16,0 0-16,0 41 16,0-123-1,0 0-15,123 41 16,-41-82-16,163 0 15,-122 0-15</inkml:trace>
  <inkml:trace contextRef="#ctx0" brushRef="#br0" timeOffset="154398.8776">38493 14071 0,'0'0'0,"82"0"16,-41 0-1,-41 82-15,164 41 16,-164 40-16,41 42 16,-41-41-16,0-1 15,0 42-15,-164 81 16,82-122-1,-41-83-15,83 1 16,-42-41-16,-41-41 16,82 0-16,-41 0 15</inkml:trace>
  <inkml:trace contextRef="#ctx0" brushRef="#br0" timeOffset="156867.0719">15872 16403 0,'-82'0'16,"123"0"31,82-41-47,81 41 15,42-82-15,-124 82 16,-81 0-16,-82 41 31,-40 41-15</inkml:trace>
  <inkml:trace contextRef="#ctx0" brushRef="#br0" timeOffset="157000.7616">15790 16853 0,'123'-41'31,"-82"41"-16,0 0-15,-1 0 16,83-41 0,-82 41-16</inkml:trace>
  <inkml:trace contextRef="#ctx0" brushRef="#br0" timeOffset="161667.6465">17672 16403 0,'-41'-82'15,"41"164"32,0 41-47,0-1 16,0 1-16,0 0 15,0-1-15,-82 83 16,82-123 0,0-123 15,0 0-15</inkml:trace>
  <inkml:trace contextRef="#ctx0" brushRef="#br0" timeOffset="161906.7167">17590 16403 0,'0'0'0,"0"-41"0,41-82 15,82 123 17,-42 0-32,1 41 15,-82 0-15,0 0 16,0 41-16,-41 0 15,0-1 1,0-81-16,-40 82 16,40-82-16,0 0 15,41 41-15</inkml:trace>
  <inkml:trace contextRef="#ctx0" brushRef="#br0" timeOffset="162296.9423">18776 16485 0,'0'-82'16,"0"0"-16,-41 82 15,41-82 1,-41 82 0,1 123-1,40-41-15,-123 40 16,123 42-16,-82 41 15,82-1-15,-82 82 16,82-122-16,0-41 16,-41 40-16,41 42 15,41-205-15,0 0 16,0 0-16,41 0 16</inkml:trace>
  <inkml:trace contextRef="#ctx0" brushRef="#br0" timeOffset="163301.1715">19349 16771 0,'0'-41'0,"41"41"16,-41-41-1,-41 123 32,41 41-31,-82-42-16,82 1 15,0-41-15,0 0 0,-41 41 32,41-41-32,0-82 31,0 0-15,0-41-16,0 0 15,82 1-15,-82-1 16,0 0-16,41 0 15,-41 0 1,41 82-16,-41-81 16,123 81-16,-42 0 15,-40 0-15,0 40 16,-41 42 0,0-41-16,0 0 0,-41 41 15,0-41-15,-40-41 16,40 82-16,0-82 15,82 0 32,40 0-31,1 0 0,-82 40-1,0 42 1,0-41-16,0 82 15,-41-123 1,-40 41-16,-1-41 16,0 41-16,41-41 15,41-41 17,82 41-32</inkml:trace>
  <inkml:trace contextRef="#ctx0" brushRef="#br0" timeOffset="163611.476">20126 16730 0,'0'0'0,"0"-41"16,-41 41 15,0 82-15,41 0-16,-81 40 15,81 1-15,-41 123 16,41-124 0,0 1-16,-82 0 15,82-41-15,0-42 16,41-40 15</inkml:trace>
  <inkml:trace contextRef="#ctx0" brushRef="#br0" timeOffset="164132.3828">20453 17262 0,'0'0'0,"0"-82"16,0 164 31,0 41-47,0-42 0,-40 1 15,40 0-15,-41 41 16,41-82-1,-41-41-15,41 40 16,0-121 15,0-1-15,0 0-16,0-41 16,82 1-16,-82-1 15,81 0-15,-81 82 16,82 0-16,-41-40 15,0 81 17,-41 81-32,0 1 15,82 82-15,-82-41 16,0-1-16,0 1 16,0 0-16,0-42 15,0 1-15,0-41 16,0-82 15,0-41-15,0 42-16</inkml:trace>
  <inkml:trace contextRef="#ctx0" brushRef="#br0" timeOffset="164333.3406">20167 17630 0,'82'0'15,"0"0"1,40 0-16,1 0 16,0 0-16,-41 0 15,-82-41-15,122 41 16</inkml:trace>
  <inkml:trace contextRef="#ctx0" brushRef="#br0" timeOffset="164615.5045">20985 17589 0,'0'-82'31,"41"82"-15,-41 41 15,0 0-31,0 41 0,0 0 16,0-1 0,0 83-16,0-82 0,0-41 15,0 0-15,0 41 16,0-123 15</inkml:trace>
  <inkml:trace contextRef="#ctx0" brushRef="#br0" timeOffset="165033.0866">21517 16730 0,'0'-41'0,"82"164"47,41-41-47,-83 40 15,42 1-15,-82 0 16,0 0-16,0-1 15,-41 165 1,-40-165-16,81 1 16,-123-123-16,123 82 15,-41-82-15</inkml:trace>
  <inkml:trace contextRef="#ctx0" brushRef="#br0" timeOffset="165510.0462">22622 17344 0,'40'0'156</inkml:trace>
  <inkml:trace contextRef="#ctx0" brushRef="#br0" timeOffset="166161.8379">22867 16975 0,'0'0'0,"0"-40"0,0 162 47,0 1-47,0 0 16,0-41-16,0 40 15,0-40 1,0-41 0</inkml:trace>
  <inkml:trace contextRef="#ctx0" brushRef="#br0" timeOffset="166406.3062">22867 17016 0,'0'0'0,"0"-81"0,0 40 16,0-41-16,82 82 15,-82-123-15,82 123 16,-1 0 0,-40 41-16,-41 41 15,0 0-15,0-1 16,0 1-16,-82 82 15,42-82 1,-1-41-16,-41-41 16,82 81-16,-82-81 15</inkml:trace>
  <inkml:trace contextRef="#ctx0" brushRef="#br0" timeOffset="166708.0623">23603 16935 0,'0'-41'15,"0"0"1,-82 123 15,42 40-15,40 42-16,-123 40 0,123-40 15,0-41-15,0-1 16,0-40 0,0 0-16,41-82 31,41 0-31</inkml:trace>
  <inkml:trace contextRef="#ctx0" brushRef="#br0" timeOffset="167209.7312">23849 17344 0,'0'0'0,"0"-41"0,0 0 16,0 123 31,0-1-47,0 1 15,-82 123 1,82-164-16,-41 0 16,41 81-1,0-163 16,0 0-15,0-40-16,41-124 16,-41 82-16,82 1 15,-82 40-15,82 41 16,-1-41 0,-40 164 15,-41 0-16,0 41-15,0-1 16,0-40-16,0 0 16,0 41-1,0-42-15,0-40 16,0-163 31,-41 81-47</inkml:trace>
  <inkml:trace contextRef="#ctx0" brushRef="#br0" timeOffset="167383.3466">23481 17630 0,'40'0'16,"42"0"-16,0 0 15,41 0-15,0 0 0,-42 0 16,1 0 0,0 0-16</inkml:trace>
  <inkml:trace contextRef="#ctx0" brushRef="#br0" timeOffset="167609.695">24340 17589 0,'0'123'63,"0"-41"-47,0-1-16,0 1 0,0-41 15,0 0-15,0 41 16,41-82 15</inkml:trace>
  <inkml:trace contextRef="#ctx0" brushRef="#br0" timeOffset="167883.7261">24830 17221 0,'0'0'0,"0"-41"0,41 41 31,41 82-15,-41 81-16,41-40 16,-82 0-16,0 0 15,0 40-15,-82 124 16,0-165-1,0-81-15,42-41 16,40 82-16,-82-82 16</inkml:trace>
  <inkml:trace contextRef="#ctx0" brushRef="#br0" timeOffset="168416.882">25608 17630 0,'0'0'0,"0"41"31,82-41-31,81 0 16,1 0-16,-1 0 16,-81 0-16,0 0 15,-82-41-15</inkml:trace>
  <inkml:trace contextRef="#ctx0" brushRef="#br0" timeOffset="168610.1286">26017 17180 0,'0'0'0,"0"123"31,0 286 0,0-246-31,0 246 16,0-327-1,0-41 1</inkml:trace>
  <inkml:trace contextRef="#ctx0" brushRef="#br0" timeOffset="168904.5612">27244 17425 0,'0'0'0,"0"-40"0,0-42 15,0 123 32,0 81-47,-41-40 16,41 0-16,0 0 15,-41 0-15,41-1 0,0-40 16,0 0-16,-41-41 31,41-41-15</inkml:trace>
  <inkml:trace contextRef="#ctx0" brushRef="#br0" timeOffset="169143.3898">27203 17057 0,'0'0'0,"0"-82"16,0 42-16,82-42 15,41 82 1,-82 41 0,40 81-16,-81-81 0,0 41 15,0-41-15,-81 164 16,-42-165-1,41 42-15,0-41 16,41-41-16</inkml:trace>
  <inkml:trace contextRef="#ctx0" brushRef="#br0" timeOffset="169483.3541">27858 17098 0,'0'0'16,"0"-41"-16,-41 82 62,41 41-62,-123 82 16,123-1-16,0 42 15,-82-1-15,82-40 16,0 0-16,82-42 0,0 42 16,-82-123-1,41-41-15,0 0 16,40 0-16,-81-82 15,82 41-15</inkml:trace>
  <inkml:trace contextRef="#ctx0" brushRef="#br0" timeOffset="170605.9373">28185 17794 0,'0'-41'0,"0"0"31,82 41-31,-82-82 16,0 41-1,0-41 1,0 0 0,0 42-1,0-83 1,0 327 31,0-81-32,0 0-15,0-41 16,0-42-16,-41 1 0,41 82 16,0-205 30,0 41-30,0 0-16,0-40 16,0-42-16,82-163 15,-1 204 1,-81 41-16,82 41 16,-82-41-16,82 41 15,-82 41 16,0 41-31,0 0 0,-82-1 16,41-40-16,-81 82 16,162-123 31,1 0-32,0 0-15,41 0 16,0 41-1,-82 0 1,0 41-16,0-1 16,-41 1-1,-82-82-15,82 41 16,0-41-16,-40 0 16,40 0-1,41-41-15,0 0 16,41 41-16,40-82 15,-40 82-15,41-81 16</inkml:trace>
  <inkml:trace contextRef="#ctx0" brushRef="#br0" timeOffset="170861.0637">29003 17221 0,'0'0'0,"0"-41"15,-41 82 17,41 82-17,-82 163 1,82-82-16,-41-40 16,41-41-16,0 0 15,0-42-15,0-40 16,0 41-1,0-123 1</inkml:trace>
  <inkml:trace contextRef="#ctx0" brushRef="#br0" timeOffset="171326.3415">29371 17671 0,'0'0'0,"0"82"47,0-1-47,0 83 16,0-82-16,-82-41 16,1 41-1,81-123 32,0 0-47,0-41 16,81 0-16,-81-41 15,41 1-15,-41 81 16,82 0 0,-41 41-16,41 0 31,-82 82-31,0 0 15,41 40-15,-41-40 16,0 0-16,0 0 16,81 0-16,-81-42 15,0 42-15,-40-123 32,40 0-32,-82-81 15,82 81 1</inkml:trace>
  <inkml:trace contextRef="#ctx0" brushRef="#br0" timeOffset="171488.8748">29126 17998 0,'0'0'0,"82"0"31,40 0-31,42 0 16,-41 0-16,-83 0 15,83 0 1,-82 0-16</inkml:trace>
  <inkml:trace contextRef="#ctx0" brushRef="#br0" timeOffset="171797.3296">29903 18039 0,'123'0'16,"-82"0"0,-1 41-1,-40 0-15,0 0 0,0 81 32,-40-40-32,-1-41 0,-41-41 15,82 82-15,-41-82 16,82 0 15,41 0-15,-1-41-16,42 41 15,-82-82-15,41-40 16,0 81 0,-41 41-16</inkml:trace>
  <inkml:trace contextRef="#ctx0" brushRef="#br0" timeOffset="172058.8159">30476 17425 0,'0'0'0,"122"41"46,-81 0-46,-41 82 16,82 245 0,-82-245-16,0 40 15,-82-40 1,82-41-16,-82-82 0,82 41 16</inkml:trace>
  <inkml:trace contextRef="#ctx0" brushRef="#br0" timeOffset="172277.7237">31212 17916 0,'0'-41'16,"0"82"31,41-41-47</inkml:trace>
  <inkml:trace contextRef="#ctx0" brushRef="#br0" timeOffset="172615.3936">31703 17548 0,'0'-41'0,"0"123"63,0 41-63,0-1 15,0 1-15,0 41 16,-41-123 0,41 41-16,-41-42 15,41-80 16,0-1-31,0-41 16,0 0-16</inkml:trace>
  <inkml:trace contextRef="#ctx0" brushRef="#br0" timeOffset="172825.1151">31621 17589 0,'0'-123'16,"0"42"-16,0 40 0,82-41 16,0 82-1,-41 0 1,40 0-16,-81 41 15,41-41-15,-41 82 16,0-42-16,0 1 16,0 41-16,0 82 15,-41-123-15,0 40 16,1-40-16,-42-41 16,82 41-16,-41-41 15</inkml:trace>
  <inkml:trace contextRef="#ctx0" brushRef="#br0" timeOffset="173351.0701">32439 17221 0,'0'0'16,"0"-41"-16,0 123 47,-41 41-32,41 81-15,-41-40 16,41-1-16,-81 165 16,81-206-1,0-40-15,0-41 0,81-41 31,-40 0-31</inkml:trace>
  <inkml:trace contextRef="#ctx0" brushRef="#br0" timeOffset="173867.3579">32766 17671 0,'0'0'0,"0"-41"0,0-41 16,0 41 0,0 123 15,0 41-31,0 40 16,0-40-16,0-41 15,-40 0-15,40 40 16,0-81-16,-41-41 15,41 41-15,0-82 47,0-40-47,41-288 32,-41 165-32,40 81 0,-40 41 15,41 82-15,-41-81 16,82 81-1,-41 81 1,-41 1-16,0 0 16,82 41-16,-82-42 15,0 1-15,0 0 16,0 41-16,82 40 16,-82-81-1,0-123 16,0 0-31,0 1 16</inkml:trace>
  <inkml:trace contextRef="#ctx0" brushRef="#br0" timeOffset="174039.0918">32644 18039 0,'41'0'31,"40"0"-15,328 41-1,-368-41 1,41 0-16,-41 0 16</inkml:trace>
  <inkml:trace contextRef="#ctx0" brushRef="#br0" timeOffset="174384.3917">33462 18080 0,'41'0'32,"41"0"-32,-1 0 15,-40 82 16,-41 0-15,0-42-16,0 1 16,-122 82-16,81-82 15,41 0-15,41-41 47,40 0-47,165 0 16,-164-82-1,-1 41-15,1-41 16,41 41-16,-41-40 16</inkml:trace>
  <inkml:trace contextRef="#ctx0" brushRef="#br0" timeOffset="174638.7117">34157 17466 0,'0'0'0,"0"-41"16,41 41 15,41 82-15,-41 82-16,-41-1 15,0 1-15,0 0 16,0-1-16,0-40 15,-41 0-15,-41-1 16,82-81-16,-41-41 16</inkml:trace>
  <inkml:trace contextRef="#ctx0" brushRef="#br0" timeOffset="175395.0864">35262 17834 0,'82'0'63,"81"0"-63,1 0 0,-1 0 15,-40 0-15,41 0 32,-164-40-17</inkml:trace>
  <inkml:trace contextRef="#ctx0" brushRef="#br0" timeOffset="175624.5038">35753 17466 0,'0'0'0,"-82"-41"0,82 123 47,0 41-47,0 41 0,0-1 16,41-40-16,-41 0 15,0-1-15,0 1 16,0 0-16,0-41 15,122-205 17</inkml:trace>
  <inkml:trace contextRef="#ctx0" brushRef="#br0" timeOffset="176084.4536">37143 18121 0,'123'-41'63,"82"41"-63,-42 0 15,-40-41-15,-82 41 16,41-82-16</inkml:trace>
  <inkml:trace contextRef="#ctx0" brushRef="#br0" timeOffset="176252.6105">37962 18080 0,'81'0'31,"1"-41"-15,41 41-16,0 0 15,-42 0-15,1-41 16,41 41-16,41-82 16</inkml:trace>
  <inkml:trace contextRef="#ctx0" brushRef="#br0" timeOffset="176399.581">39025 17916 0,'0'82'47,"82"-82"-31,-82-41-1,41 0-15,-41 0 16</inkml:trace>
  <inkml:trace contextRef="#ctx0" brushRef="#br0" timeOffset="177008.7748">40948 17344 0,'0'41'47,"0"81"-31,0 1-16,0 0 15,-41 40 1,41-122-16,0 41 15,0-123 32</inkml:trace>
  <inkml:trace contextRef="#ctx0" brushRef="#br0" timeOffset="177254.9951">40989 17425 0,'0'0'0,"0"-40"15,0-1 1,0-41-16,41 41 0,0-41 16,40 82-1,-40 0-15,0 0 16,-41 41-16,82 0 16,-82 41-16,0-41 15,0 0-15,-41-1 0,0 42 16,-204 41-1,204-123-15,-41 0 16</inkml:trace>
  <inkml:trace contextRef="#ctx0" brushRef="#br0" timeOffset="177546.691">41889 17057 0,'0'0'16,"-41"0"-16,-41 205 47,82-42-47,-82 1 15,82 327 1,-82-246-16,82 42 16,0-1-16,41-122 15,-41-83-15,123 1 16,-82-82 0,82 0-16</inkml:trace>
  <inkml:trace contextRef="#ctx0" brushRef="#br0" timeOffset="177856.9505">42502 17712 0,'0'0'0,"0"-41"15,0 0 1,0 123 31,0 0-47,0-1 0,0 1 15,0-41-15,0 0 16,-41 0-16,41 41 16,0-123 30,0-82-30</inkml:trace>
  <inkml:trace contextRef="#ctx0" brushRef="#br0" timeOffset="178229.6561">42461 17507 0,'0'0'0,"0"-82"0,164 1 31,-123 81-31,82 41 15,-123 40-15,0-40 16,0 0-16,0 0 16,-82 41-16,41-82 15,41 82-15,-123-82 16,123 41-16,82-41 47,-41 0-32,0 0-15,41 122 16,-82-40 0,0-41-1,0 41-15,-82-82 16,0 82-16,41-82 16,-82 0-1,82 0-15,41-41 31,82 0-15</inkml:trace>
  <inkml:trace contextRef="#ctx0" brushRef="#br0" timeOffset="178515.0077">43279 17589 0,'0'-82'16,"0"0"0,0 164 31,0 41-47,0 0 15,0 40-15,0 1 16,0 0-16,0-1 15,0 1-15,0-82 16,0-42 0,41-40-1</inkml:trace>
  <inkml:trace contextRef="#ctx0" brushRef="#br0" timeOffset="179017.9891">43770 17916 0,'0'0'0,"0"-82"15,0 164 32,0 41-47,0 0 0,0 40 16,0-40-16,-81-41 15,81-41 1,0 0-16,0-82 47,0-41-47,0 0 16,0-41-16,0 1 15,0-42-15,40 41 16,42-40-16,-41 81 15,41 41 1,0 41 0,-41 41-1,-41 82-15,0-42 16,41 1-16,-41 0 0,0 0 16,0 41-16,0-1 15,81 83 1,-81-123-1,0-123 1,0-41 0,0 41-16,-122-41 15</inkml:trace>
  <inkml:trace contextRef="#ctx0" brushRef="#br0" timeOffset="179168.666">43689 18203 0,'81'0'16,"1"0"-16,41 0 16,0 0-16,-1 0 15,-40-41-15,-41 41 16,41-82 0</inkml:trace>
  <inkml:trace contextRef="#ctx0" brushRef="#br0" timeOffset="179587.7029">44670 18121 0,'0'41'63,"0"0"-63,0 0 15,0 81 1,0-81-16,0 0 0,0 0 16,0-82 46,82 0-62,-82-41 16,82-40-16,-82 81 15,41 41-15,-41 41 16,82 81 0,-82-40-16,0-41 15,0 0-15,0 41 16,0-41-16,41-41 31,-1-41-31,42 41 16,41-164-16,-41 123 15</inkml:trace>
  <inkml:trace contextRef="#ctx0" brushRef="#br0" timeOffset="179845.394">45284 17425 0,'0'0'0,"82"41"31,-41 41-15,81 245-1,-122-204 1,0 41-16,-81 40 16,81-81-16,-123-41 15,82 0-15,41-123 31</inkml:trace>
  <inkml:trace contextRef="#ctx0" brushRef="#br0" timeOffset="180334.8782">46225 17753 0,'0'-82'0,"0"123"79,0 41-64,82-82-15</inkml:trace>
  <inkml:trace contextRef="#ctx0" brushRef="#br0" timeOffset="180607.3173">46961 17507 0,'0'0'0,"0"-82"0,0 164 47,0 41-32,0 0-15,0 40 16,0-40 0,0-82-16,0 41 15,0-41-15,0 40 16,0-121-1,0-1-15,0 0 16</inkml:trace>
  <inkml:trace contextRef="#ctx0" brushRef="#br0" timeOffset="180899.4139">47002 17344 0,'0'0'0,"0"-41"0,0-82 31,41 82-15,0 41-16,41 0 16,-41 41-16,40 82 15,-81-82-15,0 81 16,82-81-16,-82 0 16,0 41-16,-41 0 15,41 0 1</inkml:trace>
  <inkml:trace contextRef="#ctx0" brushRef="#br0" timeOffset="181492.899">47493 17630 0,'0'82'15,"-41"-82"1,-41 0-16,41 82 16,0-82-16,-40 40 15,40-40-15,0 0 16,41 82-16,-82-82 15,82-41 1</inkml:trace>
  <inkml:trace contextRef="#ctx0" brushRef="#br0" timeOffset="181912.9151">47984 17344 0,'0'0'15,"0"-82"-15,-41 164 47,41 40-31,-82 42-16,82 0 15,0-1 1,0 1-16,0-1 0,0 42 16,82-123-16,-41-82 15,81 0-15,-40 0 16,41-41-16</inkml:trace>
  <inkml:trace contextRef="#ctx0" brushRef="#br0" timeOffset="182489.182">48475 17671 0,'0'0'0,"0"-82"0,0 41 31,0 0-31,81 41 47,-81 82-47,0 0 16,41 81-1,-41-122-15,0 41 16,0-41-16,0 0 15,-41-41 32,41-41-47,0-41 0,0 0 16,0-40-16,0-42 16,0 41-16,82 1 15,-82 81-15,41 41 31,0 0-15,41 163 0,0-81-16,-82 0 15,0 0-15,0 0 16,41 122 0,-41-122-16,0 0 15,0-41-15,0-123 47,0 0-47</inkml:trace>
  <inkml:trace contextRef="#ctx0" brushRef="#br0" timeOffset="182668.5809">48556 17916 0,'41'0'32,"41"0"-32,41 0 15,0-41-15,-82 41 0,-1-81 16,42 81-16</inkml:trace>
  <inkml:trace contextRef="#ctx0" brushRef="#br0" timeOffset="183083.9892">49170 17794 0,'82'0'47,"-41"40"-32,-41 83-15,0-82 16,0 41-1,0-41 1,0 41-16,-82-82 0,123 0 63,41 0-48,-41-123-15,40 41 16,-40 41-1,-41 82 1,82 41 0,-82 0-16,0 0 15,-41-1-15,41 1 0,0-41 16,0 41-16,0-123 31,0-41-31,82 41 16,0-41-16</inkml:trace>
  <inkml:trace contextRef="#ctx0" brushRef="#br0" timeOffset="183285.4293">50111 17466 0,'0'41'15,"82"0"1,-82 327-1,0-245-15,0 41 16,-82-42-16,41-40 16,-41 0-16,41-82 15,-41 0 1</inkml:trace>
  <inkml:trace contextRef="#ctx0" brushRef="#br0" timeOffset="206618.95">40211 9408 0,'0'0'0,"0"-82"0,-81 0 16,-83 1-16,41 40 16,-40 41-16,40-82 15,-41 82-15,-40 41 0,-1 41 16,42 81-16,-42 1 15,1 40-15,40 42 16,-41 286 0,205-164-16,-81-82 15,81-40-15,81-1 16,83-81-16,-41-1 16,81-81-16,1-82 15,81 0-15,-81 0 16,40 0-16,1-123 15,40-40-15,82-246 16,-245 163-16,-123-40 16,0-41-16,0 81 15,-82 42-15,-41-1 16,1 123-16,-206 1 31,206 81-31,-42 81 0,41 1 16,1 41-16,122-41 15,0 40 1,122 1-16</inkml:trace>
  <inkml:trace contextRef="#ctx0" brushRef="#br0" timeOffset="207515.3412">41439 9204 0,'0'0'0,"0"-41"15,-41-41 1,0 82-16,-41 0 16,0 0-16,-40 163 15,-1-40-15,0 82 16,41 40-16,82-40 16,-41 122-1,82-204-15,41-82 16,82-41-16,81 81 0,1-81 15,-42 0-15,42-122 16,-42 40 0,-81-82-16,0 1 0,-42 40 15,-40-41-15,-41-40 16,0-83 0,-122 206-16,-1-1 15,-82 82-15,-122 0 16,-41 163-16,-41 42 15,204-41-15,205-124 16,0 1 0,82-41-16,82 82 15,40-82-15</inkml:trace>
  <inkml:trace contextRef="#ctx0" brushRef="#br0" timeOffset="227446.3833">38739 7772 0,'0'-41'0,"0"246"62,-41 81-62,41 41 16,0 41-16,0 123 16,0-82-16,0-163 15,0-1-15,0-122 16,41-41-16,-41-164 31,41 0-15</inkml:trace>
  <inkml:trace contextRef="#ctx0" brushRef="#br0" timeOffset="228082.0085">38780 7404 0,'0'-41'15,"122"41"1,83-123-16,122 123 16,164-123-16,41 123 0,82 0 15,81-81-15,818 81 32,-1103 0-32,-1 0 15,-82 0-15,-123 0 16,-122 0-16,0 0 15,-41 0 1,-41 41 0,41 40-1,-41 1 1,0-41 0,0 41-16,82 0 15,-82 40-15,0 42 0,122 81 16,-122 1-16,123 81 15,-41 164 1,-82-205-16,0-122 16,-41 0-16,41-42 15,-82 42-15,0-82 16,41-1-16,-40 1 16,40-82-16,-41 82 15,-41-82-15,-81 82 16,-1-82-16,-81 0 15,-82 0-15,-123 0 16,0 0-16,-123-82 0,1 82 16,81 0-16,82-82 15,82 82-15,-164 0 32,573-41-17,-41-40 1</inkml:trace>
  <inkml:trace contextRef="#ctx0" brushRef="#br0" timeOffset="243775.9338">16854 10922 0,'0'-41'94,"0"122"-32,0 83-62,-82 41 16,82 245 0,0-369-1,0-40-15,0 0 16,0 82-1,0-205 17,0 41-17,0 0-15,0-41 16</inkml:trace>
  <inkml:trace contextRef="#ctx0" brushRef="#br0" timeOffset="244015.3197">16854 11331 0,'0'0'16,"0"-82"-16,0 0 0,0 41 15,41-82 1,40 82-16,-40-40 16,41 81-16,-41 0 15,0 0-15,-41 41 16,0-1 0,0 42-16,0 0 15,-41 0-15,-41-41 16,41 41-16,-41 40 15,42-40-15,40-41 0,-41-41 32,82 0-17</inkml:trace>
  <inkml:trace contextRef="#ctx0" brushRef="#br0" timeOffset="244342.2745">17713 10962 0,'0'0'0,"0"-81"0,-41 81 15,0 0 16,41 81-31,-82 83 16,82 0 0,0 40-16,0 83 0,0-83 15,0 42-15,0-124 16,82 83 0,-41-205-16,-41 82 15,82-82-15,-42 0 16,83-82-16,-41 82 0</inkml:trace>
  <inkml:trace contextRef="#ctx0" brushRef="#br0" timeOffset="245126.7546">18858 11290 0,'0'0'15,"-41"0"-15,41-82 0,0 123 47,0 41-47,0 40 16,0 1-16,0 41 16,-41-83-1,41-40-15,0 0 16,0-123 31,0 1-47,0-42 0,41-204 31,0 204-31,-41 41 0,123 0 16,-82 41-1,0 41 1,-41 41-1,0 82 1,0-41-16,0 0 16,-41 0-16,-41-42 15,82 42 1,82-123 15,0 41-31,-42 0 16,42 0-16,-41 0 15,0 41 1,-41 0-16,0 41 31,-41 0-31,0-41 0,-81 40 16,40-40-16,0-41 16,41 82-1,-41-123 1,82-81-16,0 81 0,41 0 15,0 41 1,0 0-16</inkml:trace>
  <inkml:trace contextRef="#ctx0" brushRef="#br0" timeOffset="245642.1538">19431 11821 0,'0'-40'47,"0"-1"-31,0 0 62,82 41-63</inkml:trace>
  <inkml:trace contextRef="#ctx0" brushRef="#br0" timeOffset="246010.2888">19717 11903 0,'0'-82'16,"0"42"-1,0-42-15,0 0 16,0 41-16,0 0 0,0-82 15,123 83 1,-82-42-16,41 82 16,-42 0-16,42 0 15,0 0 1,-82 163 0,41-40-1,-41-41-15,0 0 16,0-1-16,0 1 15,0-41 1,41-41 0</inkml:trace>
  <inkml:trace contextRef="#ctx0" brushRef="#br0" timeOffset="246431.2787">21067 11003 0,'0'0'0,"0"-81"16,-41 81-1,41 81 16,-123 42-31,123 41 16,-40 40-16,40 83 16,0-165-1,40-40-15,-40-41 16,82-41-16,0 0 16,0 0-16</inkml:trace>
  <inkml:trace contextRef="#ctx0" brushRef="#br0" timeOffset="246916.3277">21640 11249 0,'0'0'0,"0"-82"16,0 164 15,0 41-31,0-1 0,-82 1 16,82-41-16,0-41 15,-41 0-15,41 40 16,0-162 31,0-1-32,0-41-15,82-245 32,-82 204-32,82 1 0,-1 122 15,-40 41-15,0 41 32,-41 40-32,0 42 15,82 0-15,-82 0 0,0 40 16,0-40-16,0 0 15,82 40-15,-82-122 16,41-41 0,-82-82-1,41 1 1,-82-42-16,0 41 16</inkml:trace>
  <inkml:trace contextRef="#ctx0" brushRef="#br0" timeOffset="247075.466">21599 11535 0,'123'0'16,"-42"0"-1,247 0 17,-247 0-32,1-82 15,0 82 1</inkml:trace>
  <inkml:trace contextRef="#ctx0" brushRef="#br0" timeOffset="247456.4435">22376 11412 0,'0'-40'31,"0"80"0,0 42-15,0 0-16,41 41 15,41-82 1,-41-41-16,0 81 16,40-81-16,-40 0 15,0 0 1,41-81-16,-82 40 16,0 0-16,0-41 15,0-41-15,0 42 16,0 40-16,0 122 47,0 1-47,0-41 15,0 0-15,0 41 16,0-164 31,-41 82-47</inkml:trace>
  <inkml:trace contextRef="#ctx0" brushRef="#br0" timeOffset="248253.1271">22376 11903 0,'0'41'47,"0"41"-31,0 0-16,0 0 15,0-1-15,0 1 16,0-41-16,0 41 15,-82 0 1</inkml:trace>
  <inkml:trace contextRef="#ctx0" brushRef="#br0" timeOffset="249147.8959">23521 11331 0,'0'0'0,"0"-41"15,0 123 16,0-1-15,0 42-16,0 0 16,-81-41-16,81-1 15,0-122 32,0-40-31,0 40-16,41-41 15,-41 0-15,0-41 16,40 1 0,-40-1-16,0 82 0,82 41 15,-82-41-15,0 82 16,0 41 0,41 41-16,-41 40 15,82 42-15,-82-83 16,82 83-1,-82-164-15,0-82 47</inkml:trace>
  <inkml:trace contextRef="#ctx0" brushRef="#br0" timeOffset="249326.8202">23440 11740 0,'0'-41'31,"81"41"-31,42 0 0,41 0 16,-1 0-16,-81-82 15,-41 82 1</inkml:trace>
  <inkml:trace contextRef="#ctx0" brushRef="#br0" timeOffset="249608.7469">24258 11699 0,'41'0'31,"0"0"-15,-41 122 15,0-81-31,-82 41 0,41-41 16,-41-41-16,82 123 15,-41-123 1,164 0 15,-41 0-31,0 0 16,-1-41-16,1 0 0,-41-41 15,41 82-15,81-82 16</inkml:trace>
  <inkml:trace contextRef="#ctx0" brushRef="#br0" timeOffset="249843.3581">25199 11740 0,'-41'0'0,"82"0"31,40 0-15,1 0-16,41 0 0,-41 0 16,0 0-1,-82-41-15,41 41 16</inkml:trace>
  <inkml:trace contextRef="#ctx0" brushRef="#br0" timeOffset="249985.6049">25812 11699 0,'41'0'31,"0"0"-15,0 0-1,-41-82-15,82 82 16</inkml:trace>
  <inkml:trace contextRef="#ctx0" brushRef="#br0" timeOffset="250804.2">27203 11331 0,'0'-82'15,"41"82"-15,-41-41 16,0 123 31,0 40-47,-41 1 0,41-41 15,-41 41 1,41-82-16,0-1 16,0 42-16,0-123 31,0 0-16,0 1-15,0-83 16,82 0-16,-82 0 16,41-40-16,41-124 15,-82 165 1,41 81-16,40 41 31,1 123-15,-82-1-16,82 42 15,-82-41-15,0-42 0,0 42 16,82 41-16,-82-82 16,0-42-1,-82-121 17</inkml:trace>
  <inkml:trace contextRef="#ctx0" brushRef="#br0" timeOffset="250976.9253">27244 11535 0,'82'0'32,"41"0"-32,40-41 15,83 41-15,-83 0 16,-81-82-16,41 82 15</inkml:trace>
  <inkml:trace contextRef="#ctx0" brushRef="#br0" timeOffset="251304.0071">28267 11412 0,'0'123'16,"0"-41"-1,0 0 1,0-41-1,41-82 48,-41 0-63,81 41 16,-81-123-16,82 123 15,0 0 1,-82 82-1,0-41 1,0 0-16,0 0 16,0 40-16,41-81 31,0-40-31,41 40 0,-41-82 16,-41 41-16</inkml:trace>
  <inkml:trace contextRef="#ctx0" brushRef="#br0" timeOffset="251535.312">28962 10799 0,'0'0'0,"0"-41"16,0 82 15,123 82-15,-82 40-16,-41 1 0,0-1 15,0 1-15,0 204 32,-82-204-32,0-82 0,41-1 15,0-81-15,41 41 16</inkml:trace>
  <inkml:trace contextRef="#ctx0" brushRef="#br0" timeOffset="251887.1073">30107 10553 0,'0'-81'0,"82"162"47,0 42-31,-41 41-16,41 81 15,-82 42-15,0-83 16,0 41-16,-82-40 0,-41 40 15,1 1 1,-1-42-16,-245 42 16,122-42-16</inkml:trace>
  <inkml:trace contextRef="#ctx0" brushRef="#br0" timeOffset="255697.1412">2863 19143 0,'0'0'0,"0"-122"15,0 40-15,-81 0 16,81-41-16,-41 42 16,41-1-16,-82 41 0,82 123 31,0 122-15,41 123-16,-41 42 15,82 40-15,-82-41 16,0 41-16,122-82 15,-122 0-15,0 41 16,0-40-16,0 163 16,41-328-1,-41-81-15,0-41 16,0-123 0,0-82-1,0 1-15,0-83 16</inkml:trace>
  <inkml:trace contextRef="#ctx0" brushRef="#br0" timeOffset="256716.6377">2536 18857 0,'0'-82'0,"-41"82"16,41-82-16,0 1 16,41 81-1,41-123-15,245 82 16,-40 41-16,40 0 16,0-82-16,82 82 15,123-122-15,0 122 16,122-123-16,328 41 31,-491 82-31,-41-164 0,41 164 16,-82-81-16,0 81 15,-82 0-15,-40-82 16,-1 82 0,-204 0-16,-41-41 15,40 41 1,1 0 62,0 0-62,-41 0-1,-41 41 16,0 41-15,0-42-16,0 42 16,0 41-16,0 41 0,0-1 15,0 83 1,0 81-16,0-82 16,0 42-16,0 40 0,82-41 15,-82-40-15,0-42 16,0 123-1,0-163-15,82 0 16,-82-83-16,0 1 16,0 0-16,-82-41 15,82 82 1,-41-123-16,41 41 16,-41-41-16,-82 41 15,82-41 1,-40 0-16,-1 81 15,-82-81-15,-81 0 0,-42 82 16,42-82-16,-82 0 16,40 0-16,-81 0 15,41 0 1,0 0-16,-1 0 0,-81 0 16,-82 82-16,0-82 15,-286 82 1,450-82-16,41 0 15,-1 82-15,42-82 16,-1 81-16,-40 1 16,204-82-1,41 0-15,41 41 16,82-41 15,-82-164-31,82-81 16,-82-82-16</inkml:trace>
  <inkml:trace contextRef="#ctx0" brushRef="#br0" timeOffset="257308.6467">5727 16321 0,'0'-41'16,"41"41"30,122 0-30,-40 0-16,0 0 16,-41 0-16,0 0 15,-42 0 1,-121 0 0,-1 0-16,0 0 15</inkml:trace>
  <inkml:trace contextRef="#ctx0" brushRef="#br0" timeOffset="257587.3731">5768 16321 0,'-41'0'16,"41"82"15,-82-41-31,82 122 16,0-40-1,0-41-15,0 0 16,0-1 0,41-81-16,-41 41 15,82-41-15,41 0 16,-42 0 0,42-41-1,-41-40 1,-82 40-16</inkml:trace>
  <inkml:trace contextRef="#ctx0" brushRef="#br0" timeOffset="257761.1716">5563 16771 0,'41'0'15,"0"0"-15,123 0 16,81-82-16,-81 82 16,204-82-1</inkml:trace>
  <inkml:trace contextRef="#ctx0" brushRef="#br0" timeOffset="258445.517">4091 19143 0,'-41'-81'0,"-41"-1"16,0 82 0,41 0-16,-41 0 15,1 123-15,-1-42 16,-41 42-16,41 82 15,0-42-15,82-40 16,0 0 0,0-82-16,82-41 0,41 40 15,82-40-15,40 0 16,0-81-16,42-1 16,-124 0-16,1-41 15,-123 41-15,-41 1 16,0-42-16,0 0 0,0-40 15,-123 40 1,0 0-16,-122 123 16,122 41-16,82 41 15,41 0-15,0 0 16,0 40-16,82-40 16,41 0-16,286-41 15</inkml:trace>
  <inkml:trace contextRef="#ctx0" brushRef="#br0" timeOffset="258863.6867">6913 18939 0,'-41'-82'16,"0"82"-16,-40-41 15,40 41-15,-41 0 16,0 0-16,0 82 16,41 82-16,41-42 15,0-40-15,41 164 16,41-206 0,41-40-16,0 82 15,-1-82-15,1 0 0,0-41 16,-41-40-1,-42-42 1,42 0-16,-82 41 0,0-40 16,-41-42-16,-40-41 15,-124 1 1,123 204-16,-41 0 16,42 41-16,-1 82 15,0 122-15,82-122 16,0-41-16,123-1 15,-1-81-15,83 82 16,40-82-16</inkml:trace>
  <inkml:trace contextRef="#ctx0" brushRef="#br0" timeOffset="259277.8815">8836 18734 0,'0'0'0,"0"-41"16,-82-40 0,-41 81-1,1 41-15,40 122 16,0 164 0,82-245-16,0 41 15,82-41-15,0 0 16,40-82-16,124 40 15,-123-40 1,-42 0-16,1 0 0,-41-163 16,-41 122-16,123-41 15,-123-41-15,41 1 16,-41-124-16,0 83 16,-82 40-16,0 41 15,-41 82-15,-40 0 16,-83 82-1,42 122-15,40 42 0,82-1 16,82-81-16,-82-41 16,82-1-16,0 1 0</inkml:trace>
  <inkml:trace contextRef="#ctx0" brushRef="#br0" timeOffset="259686.2962">7322 20289 0,'0'0'0,"-122"0"0,-42-82 16,82 82-1,0 0-15,-40 41 16,-1 0-16,41 81 15,-122 83 1,204-123-16,0 0 0,0-41 16,122-41-1,42 0-15,327-41 32,-450-41-32,-41 41 15,0 0-15,0-41 16,0 0-16,-123 1 15,0 81-15,1 0 16,-1 0-16,41 40 16,-41 1-16,123 41 15,0-41-15,82 0 0,0-41 16,41 0-16,40 0 16,83 0-16,40 0 15</inkml:trace>
  <inkml:trace contextRef="#ctx0" brushRef="#br0" timeOffset="260098.9543">8263 20452 0,'0'-81'16,"-82"81"-1,1 40-15,40 42 16,-41-41-16,82 41 0,0 0 15,0-41 1,123-41-16,-1 0 16,-40 0-16,0 0 15,-41 0-15,41-41 16,-41 41-16,-41-82 16,81 0-16,-81 0 15,82 1 1,-123 81 15,0 0-15,41 40 15,82-40-15,-82 41-1,41-41-15,0 0 16</inkml:trace>
  <inkml:trace contextRef="#ctx0" brushRef="#br0" timeOffset="262649.1137">8345 19021 0,'0'0'0,"0"-41"47,-41 41-31,41-41-1,-41 41 1,41-41-16,-41 41 16,-41-82-16,42 82 15,-42 0-15,0-41 16,-41 41-16,41 0 15,-40 0-15,40-82 16,0 82-16,0 0 16,0 0-16,-40-40 0,-42 40 31,82 0-31,0 0 0,1 0 16,40 0-16,-41 0 15,0 0-15,0 0 16,-40 0-1,40 0-15,41 0 16,-41 0-16,41 0 16,-82 0-16,42 0 15,-1 0-15,-41 81 16,82-81 0,0 0-16,-41 41 15,42-41-15,-42 82 16,0-82-1,-41 82-15,41-82 0,1 41 0,40-41 16,-41 82-16,41-82 16,0 41-16,-41-41 15,0 81 1,1-40-16,40-41 16,0 41-16,-41-41 15,82 123-15,-82-123 16,82 41-16,-41 41 15,41-1 1,-82 1 0,82-41-16,0 41 15,0 0-15,0-41 16,0 0-16,0 40 16,0-40-16,0 0 15,82 41-15,41 0 31,-82 0-31,82-42 0,-42 42 16,-40-82-16,41 82 16,0-82-1,41 123-15,-42-123 0,1 41 16,0-41-16,41 41 16,-41-41-16,40 0 15,1 81-15,122-81 16,-81 0-16,0 0 15,-42 0-15,1 0 16,0 0-16,41 0 16,-42 0-16,-40 0 15,0 0-15,0 0 16,40 0-16,1 0 16,41-81-16,-42 81 15,1 0-15,-41-41 16,0 41-16,0 0 15,-41-82-15,40 82 16,-40 0-16,41-82 16,-41 82-16,0-82 0,82 41 31,-82 41-31,40-41 0,-40 41 16,-41-81-16,82 81 15,0-82-15,0 0 16,-41-41-1,-41 82 1,81 1-16,-81-42 16,41 0-16,-41 0 15,0 0 1,0 41-16,0 0 16,0-40-1,0-1-15,0 41 16,0 0-16,0-41 15,0 41-15,-81 0 0,-1-40 16,0 81-16,-41-82 16,0 82-1,1 0-15,-1 0 0,-41 0 16,1 0-16,40 0 16,-41 0-16,1 0 15,-83 0 1,124 82-16,40-82 15,41 81-15,41 1 16,-82 41-16,0 81 16,82-81-1,-82 0-15,82 0 0</inkml:trace>
  <inkml:trace contextRef="#ctx0" brushRef="#br0" timeOffset="263578.1588">5768 20984 0,'0'-41'0,"0"-41"16,0 205 62,0 0-63,0 0-15,-82-1 16,82 83-16,0-1 16,0 83-16,0-83 0,-82 164 31,82-204-31,-41 0 0,41 40 16,-81-40-16,81-42 15,-82 1-15,82-41 16,-41 82-1,41-124-15,0 42 16,-82 0 0,82-41-1,-41-41 95,0 0-110,41-82 15,-82 82 1,41-82 0,41 1-16,-40 40 15,-42-82 1,82 82-1,0 123 48,41 0-63,-41 40 0,41 1 16,40-82-1,1 82 1,0-123-1,-41 0-15,41 0 16,-41-41-16,0 41 16,40-123-16,-40 123 15,0 0 1,-41 41 15,82 0-31,-82 0 16,0 41-16</inkml:trace>
  <inkml:trace contextRef="#ctx0" brushRef="#br0" timeOffset="264344.3823">5277 25156 0,'-41'0'0,"41"-81"0,0 122 47,0 40-47,0 42 15,0 0-15,0-1 16,0-40-16,0 0 15,0 0-15,0 0 16,0-41-16,0 40 16,0-121 15,0-42-31,-82-82 16,82 123-1,0-41-15,0 41 0,0-40 31,0-42-15,0 82-16,41 0 0,-41-41 16,41 41-16,0 41 15,-41-40-15,123 40 16,-1 0 0,-122 40-16,82 42 15,-82 0-15,0 0 16,-41 0-16,0-41 15,-40 40-15,40-81 16,41 82-16,41-82 31,40 0-15,1 0-16,0 0 16,-41 82-16,41 41 15,-82-82 1,0 40-16,-41-40 15,0 41 1,-41-82-16,0 41 0,-40-41 16,40 0-16,41 0 15,0 0 1,41-41 15,41 41-31,-41-82 0,123 41 16,-1-122-1</inkml:trace>
  <inkml:trace contextRef="#ctx0" brushRef="#br0" timeOffset="270902.3508">13622 10758 0,'0'-41'0,"-41"41"16,-41-41 0,41 41-1,41-82-15,-81 82 16,81-41-1,-82 41-15,82-40 16,-82 40-16,82-82 16,-82 82-16,82-41 15,-123 41-15,42-41 16,40 41-16,41-82 16,-82 82-16,-41-41 15,41 41 1,1-82-1,40 82-15,-82 0 32,82-41-32,-41 41 0,0 0 15,41 0-15,1 0 16,-83-40 0,82 40-16,0 0 15,-41 0-15,0 0 16,1 0-16,-1 0 15,0 0-15,-82 0 16,123 0 0,0 0-16,-40 40 15,40-40-15,0 0 16,-41 82-16,41-82 0,0 0 16,-41 82-16,1-82 15,-1 82-15,0-82 16,41 123-16,0-123 15,-41 41 1,41-41-16,-40 81 0,40-81 16,0 123-16,41-41 15,-164 0-15,164-1 16,-82 1 0,82 0-16,-41-41 15,41 0-15,0 41 16,0 0-16,0 81 15,0-81-15,0-41 16,0 41-16,0-41 16,0-1-16,0 83 15,0-82 1,0 0-16,0 41 16,82 0-16,-82-41 15,41 40-15,-41-40 16,41 0-1,-41 41-15,123-41 0,-123 0 16,123 41-16,-83-42 16,83 42-1,-82 0-15,41-82 16,-41 82-16,0-82 0,41 0 16,-42 0-16,1 0 15,82 41 1,-41-41-16,0-41 15,40 0-15,-40-41 16,0-41-16,82 1 16,-42-42-16,83-40 15,-41 81-15</inkml:trace>
  <inkml:trace contextRef="#ctx0" brushRef="#br0" timeOffset="274622.1561">17631 18898 0,'0'0'0,"0"41"109,82-41-93,-1 0-16,42 82 15,0-82-15,122 0 16,-122 0 0,41 41-16,-1-41 15,42 0-15,-41 0 16,40 0-1,1 0-15,40 0 0,-40 0 16,40 81-16,41-81 16,205 0-1,-204 0-15,-1 82 0,-82-82 16,42 0 0,-82 0-16,163 0 15,-164 0-15,1 0 16,0 0-16,-1 0 15,-40 0-15,0 0 16,-1 0-16,-40 0 16,0 0-16,0 0 15,-41 0-15,41 0 16,-41 0-16,-1 0 16,42 0-1,-82-41 1235,0-40-344,0 40-906,0 0 16,0 0-16</inkml:trace>
  <inkml:trace contextRef="#ctx0" brushRef="#br0" timeOffset="275710.236">25771 19962 0,'0'0'0,"0"-41"0,0 82 500,0 40-468,41-81-32,0 0 15,-41-41-15,0-81 16</inkml:trace>
  <inkml:trace contextRef="#ctx0" brushRef="#br0" timeOffset="279513.432">42175 19430 0,'0'0'0,"82"0"78,41 0-63,81 0-15,205 0 16,491 0 0,-409 0-16,0-41 15,0 41-15,-41 0 16,-82-82-16,41 82 15,-164 0-15,328-82 16,-327 82-16,-42-82 16,-40 82-1,-42 0-15,-81 0 0,-41-40 94,-82 40-78,42-41-1</inkml:trace>
  <inkml:trace contextRef="#ctx0" brushRef="#br0" timeOffset="283614.0213">41316 5399 0,'0'0'0,"-41"0"0,-41-81 16,0 81 0,42 0-16,-42 0 15,41 0-15,0 122 16,-41-40-16,82 0 15,-41 0-15,41 0 16,0-1 0,0-40-16,82-41 15,-41 0 1,41 0-16,-82-41 16,82 41-16,-82-122 15,0 81-15,0-41 16,0 41-16,0-41 0,-41-40 15,0 40-15,41 41 16,-82 41-16,-41 82 31,123 81-31,-123 164 16,123-245 0,0 0-16,41-41 15,0-41-15,41 41 16,-41-41-16,0 0 15,82 0 1,-82 0-16,-1 0 16,42-82-16,-82-41 15,0 42 1,-41 81-16,-40-82 16,40 82-16,-82 82 15,41-1 1,82 1-16,0 0 15,0-41-15,0 41 16,41-41 0,41-41-16,81 0 15,-81 0 1,0-41-16,-41 41 16,-41-82-16,82 0 15,-82 41-15,0 0 16,0-122-1,-82 122-15,41-41 0,0 82 16,-122 41 0,122 122-1,-41-40-15,82-82 16,0 0-16,0 0 16,41-41 15,0 0-16,-41-82 1,0 41 0,0-41-16,0 41 15,0 1-15,0-1 0,-41 41 16,-41 0 0,82 81-1,-82 1-15,82-41 16,0 0-16,0 41 15,41-82 1,-41 82 0,41-82-16,0 0 15,-41-41 1,0-41 0,82 82-1,-1-41-15,-40-41 16,41 82-16,82-82 0,-82 82 15,-42-81-15</inkml:trace>
  <inkml:trace contextRef="#ctx0" brushRef="#br0" timeOffset="283933.7024">41807 5481 0,'0'41'93,"0"0"-61,0 0-17</inkml:trace>
  <inkml:trace contextRef="#ctx0" brushRef="#br0" timeOffset="290389.0426">13008 23316 0,'-41'0'671,"1"0"-639,40-82-17</inkml:trace>
</inkml:ink>
</file>

<file path=ppt/ink/ink3.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8-11T03:46:03.050"/>
    </inkml:context>
    <inkml:brush xml:id="br0">
      <inkml:brushProperty name="width" value="0.05292" units="cm"/>
      <inkml:brushProperty name="height" value="0.05292" units="cm"/>
      <inkml:brushProperty name="color" value="#FF0000"/>
    </inkml:brush>
  </inkml:definitions>
  <inkml:trace contextRef="#ctx0" brushRef="#br0">36203 8590 0,'0'-82'0,"0"41"16,0-41-1,0 42 1,0 162 31,0 1-47,0-41 15,-82 122 1,41-122-16,41 0 16,0-41-16,-82 0 15,123-82 32,-41-41-31,41-41-16,-41-122 15,123 81 1,-123 42-16,81-1 16,-81 41-16,82 82 0,-82-82 31,82 82-31,-82 41 0,41 82 16,-41 0-16,0-1 15,82 1-15,-82 0 16,0 81-1,0-122-15,0-41 16,41 41-16,-41 0 16,81-42 15,-81-80 0</inkml:trace>
  <inkml:trace contextRef="#ctx0" brushRef="#br0" timeOffset="222.3125">35916 8672 0,'0'0'0,"-41"0"15,41-41 1,82 41 15,41 0-31,163-82 16,-122 82-16,-1 0 15,1 0-15,-41-41 16</inkml:trace>
  <inkml:trace contextRef="#ctx0" brushRef="#br0" timeOffset="458.2576">37103 8590 0,'40'0'0,"1"0"16,41 0-16,0 0 15,0 0-15,-41 0 16,0 0 0,-41 41-1</inkml:trace>
  <inkml:trace contextRef="#ctx0" brushRef="#br0" timeOffset="598.2205">37143 8917 0,'82'0'16,"0"-41"-1,0 41-15,0 0 0,-41 0 16</inkml:trace>
  <inkml:trace contextRef="#ctx0" brushRef="#br0" timeOffset="1458.5441">39802 7976 0,'0'0'0,"0"-40"0,41 40 16,-82 0 46,-40 40-62,40 1 16,-82 82 0,82-41-16,41-41 31,41-41-16,41 0-15,0 0 16,-82 41 0,40-41-16,-40 41 15,0 40-15,0 1 16,-40 0 0,-42-41-16,41 41 15,0-82-15,-41 82 16,41-82-1,82 0 32,41 0-31,-82 81 0,0 1-16,0 41 15,0 0-15,0-1 16,41 83-1,-41-164-15,41-41 16,-41 41-16,122-41 16,-40 0-16,-41 0 15</inkml:trace>
  <inkml:trace contextRef="#ctx0" brushRef="#br0" timeOffset="1909.2025">40457 8099 0,'0'0'0,"0"-82"16,82 82-16,-82-41 16,41 41-1,40 41-15,-81 41 16,82 82-16,-82-82 15,0-1-15,-41-40 16,0 41-16,1-41 0,-42-41 16,82 41-16,41-41 47,0 0-32,-1 0-15,1 0 16,82 0-1,-123 123-15,0-82 16,41-1-16,-41 42 16,-41 0-1,-41-82-15,0 41 16,-40-41 0,40 0-16,41 0 15,82 0 1</inkml:trace>
  <inkml:trace contextRef="#ctx0" brushRef="#br0" timeOffset="2158.9533">41316 8958 0,'82'-123'15,"-41"123"-15,-41 82 63,0-41-63,0 0 0,-82 123 31,82-42-15</inkml:trace>
  <inkml:trace contextRef="#ctx0" brushRef="#br0" timeOffset="2554.7645">42175 8385 0,'0'0'0,"0"-81"15,0-1 1,-41 82 15,41 82-31,-82-1 16,41 206 0,41-164-16,0-42 15,0 1-15,0-41 16,41-41-16,-41 82 15,82-82-15,0 0 16,0 0 0,-82-41-16,0 0 15,0 0-15,0-41 16,-82 82 0,41 0-16,-41 0 15,0 41-15,41-41 16,41 82-16,0-41 15</inkml:trace>
  <inkml:trace contextRef="#ctx0" brushRef="#br0" timeOffset="3123.9383">42870 7936 0,'0'0'0,"0"-82"15,0 41 1,41 41 0,41 123-1,-82-1 1,0-40-16,0 0 15,0 0-15,-41 40 16,41-81-16,0 0 0,0 0 31,0 41-31,41-82 32,0-41-1,-41-41-16,0 41 1,0 123 15,-123 0-15,123 0-16,0 0 16,0-1-16,0 1 0,0 41 15,41 40-15,41-81 16,-82-41-16,41 41 15,-41 0 1,-41 0 0,-82-1-1,82-81-15,1 0 16,-42 41 0</inkml:trace>
  <inkml:trace contextRef="#ctx0" brushRef="#br0" timeOffset="3321.7569">43607 10022 0,'41'0'47,"-41"-41"-31</inkml:trace>
  <inkml:trace contextRef="#ctx0" brushRef="#br0" timeOffset="7476.915">35589 11494 0,'0'0'0,"0"123"63,0 0-63,0-1 15,0 1-15,0-41 16,0 82-1,0-83-15,0-40 16,0 41 0,0-164 15</inkml:trace>
  <inkml:trace contextRef="#ctx0" brushRef="#br0" timeOffset="7943.072">35671 11535 0,'0'0'0,"82"-123"16,40 42-1,-81 81-15,0 0 0,41 41 16,-82-1-16,41 42 15,-41 82 1,-41-41-16,-41-42 16,41-40-16,0 41 15,-40-41 1,162-82 31,-40 41-47,41-82 15,41 82-15,-82 0 16,41 82 0,-82-41-16,0 0 15,0 41-15,0 40 0,-41-40 16,-41-41-16,0 41 16,0-82-1,0 41-15,1-41 0,40 0 16,41-41 15,0-41-31,41-41 16</inkml:trace>
  <inkml:trace contextRef="#ctx0" brushRef="#br0" timeOffset="8140.9482">36857 12026 0,'41'0'15,"82"0"1,-41 0 0,40 41-16,-81-41 15,-41 41 1</inkml:trace>
  <inkml:trace contextRef="#ctx0" brushRef="#br0" timeOffset="8292.9409">36939 12435 0,'82'0'31,"0"0"-31,40 0 16,42-82-16,-82 82 15</inkml:trace>
  <inkml:trace contextRef="#ctx0" brushRef="#br0" timeOffset="8993.74">39107 11453 0,'0'-41'16,"-82"82"31,41-41-32,-81 82-15,40-41 0,41-41 16,-41 123-16,82-82 31,41-41-15,41 0-16,-41 0 15,0 41-15,40-41 16,-81 81-16,41-81 16,-41 82-16,0-41 15,0 0-15,-41 41 16,-40-41-16,-1 41 16,0-42-1,0-40-15,123 0 47,0 0-31,-41 123 15,0-82-15,0 41-16,0 41 15,0-1-15,0-40 16,0-41-16,0 0 15,0 41-15,0-41 16,82-41 0,0 0-16,-42 0 15,83-82 1,-41-41-16,41 41 0</inkml:trace>
  <inkml:trace contextRef="#ctx0" brushRef="#br0" timeOffset="9747.3202">40416 11740 0,'0'-82'15,"0"41"-15,0 0 31,123 41-31,-82 0 16,40 0-16,-40 41 16,-41 41-16,0 0 15,0-1 1,-81 42-16,-1-41 0,-41 0 16,41 0-16,0-42 15,41-40 1,82 0 15,0 0-15,41 0-16,0 0 0,0 0 15,40 0 1,-40 0-16,41 0 0,-82 0 16,0 0-16</inkml:trace>
  <inkml:trace contextRef="#ctx0" brushRef="#br0" timeOffset="9976.2895">41275 12149 0,'0'-41'16,"0"82"31,0 41-32,-41-42-15,41 42 16,0 0-16,0 0 16,0-41-16,0 0 15</inkml:trace>
  <inkml:trace contextRef="#ctx0" brushRef="#br0" timeOffset="10622.029">42011 11699 0,'0'0'0,"0"-82"16,0 164 46,0 40-46,-41-40-16,41 0 16,-40 0-16,40-41 15,0 82-15,40-123 63,42 0-48,-82-41-15,82 41 16,-41 0 0,-41-41-16,82 41 15,-41 0 1,-41-41-1,0 0 17,0-41-17,0 41 1,0 0 0,0 82 30,0 0-46,0 0 16,0 41-16,0-41 16,0 0-16,0 0 15,0 81 1,0-81 0</inkml:trace>
  <inkml:trace contextRef="#ctx0" brushRef="#br0" timeOffset="10893.1431">42707 12190 0,'0'0'0,"0"-82"0,41 82 16,-41 41 31,0 0-32,0 0-15,0 40 16,0 42-16,0-41 0,-41-41 16,41 0-16</inkml:trace>
  <inkml:trace contextRef="#ctx0" brushRef="#br0" timeOffset="11343.6048">43484 11781 0,'0'0'0,"0"-82"0,-123 82 63,41 82-63,82-1 15,-40 1-15,40 0 16,0 0-16,0 0 15,0-41-15,0-1 16,122-40 0,-40 0-1,41 0 1,-123-81-16,41 81 16,-41-41-16,0-41 15,-123 82 16,41 82-31,41-41 16,41 0-16,-122 40 16,162-81-1,1 0 1</inkml:trace>
  <inkml:trace contextRef="#ctx0" brushRef="#br0" timeOffset="11861.6526">44016 11453 0,'0'-41'0,"0"-40"16,82 122 30,-82 40-30,0-40-16,0 0 16,0 41-16,-41-41 15,41 0-15,0 41 0,0-42 16,0 1 0,41-41-1,40 0 1,1 0-1,-82-41 1,0 1 0,-82 121 31,82 1-32,-81 41-15,81 0 0,-123 81 16,123-81-16,82 40 15,-82-81 1,-41-82 0,0 82-16,-82-82 31,41-41-31,82 0 0,-81 0 16</inkml:trace>
  <inkml:trace contextRef="#ctx0" brushRef="#br0" timeOffset="13030.9095">16690 4009 0,'0'0'0,"0"-41"16,0-41-1,0-41 1,-82 123-16,41 0 16,-81 41-1,122 41 1,-82 41-16,82-42 16,0 1-16,41 0 15,40 0-15,42-41 0,0 41 16,-82-82-16,-41 81 15,41-40 1,-82 41 0,0-82-1,-41 0-15,-41 0 16,82 0-16,1 0 16,-1 0-16,-41-41 15,82-41 1,0 42-16,82-42 15</inkml:trace>
  <inkml:trace contextRef="#ctx0" brushRef="#br0" timeOffset="13228.1736">17385 4213 0,'82'0'0,"-41"-82"15,41 82 1,-41 0 0,41 0-16,-41 82 15,-41-41 1</inkml:trace>
  <inkml:trace contextRef="#ctx0" brushRef="#br0" timeOffset="13361.0808">17385 4540 0,'82'0'16,"0"0"-1,0 0-15,0-40 16,122-1 0</inkml:trace>
  <inkml:trace contextRef="#ctx0" brushRef="#br0" timeOffset="14246.9177">18899 3722 0,'0'0'0,"0"-81"16,-41 81 31,0 40-47,-41-40 15,82 82-15,-81-82 16,81 41-1,81-41 17,-40 0-17,-41 82 1,0 0 0,0-41-16,0 0 15,0 40-15,0-40 0,-41-41 16,41 82-1,-81-82-15,81 41 0,-82-41 16,123 0 15,0 0-15,-41 82 31,0 0-47,0-1 15,0 42-15,0-41 16,-41 0-16,41 0 16,0-1-16,0 1 15,0-41-15,41-41 16,-41 82-16,81-82 16</inkml:trace>
  <inkml:trace contextRef="#ctx0" brushRef="#br0" timeOffset="14518.9865">19513 4009 0,'0'0'0,"0"-41"0,0-41 16,40 82-1,-40 123 17,0-1-17,-40-40-15,40 0 16,0 41-16,-41-1 16,41 1-16,0-41 15,0 0 1</inkml:trace>
  <inkml:trace contextRef="#ctx0" brushRef="#br0" timeOffset="14743.728">19840 4663 0,'0'0'0,"0"-82"15,0 164 32,0-41-47,0 0 16,-41 41-16,41-41 15,-41 0-15</inkml:trace>
  <inkml:trace contextRef="#ctx0" brushRef="#br0" timeOffset="15080.7821">20208 4213 0,'0'0'0,"0"-41"16,41 41-16,-41-82 15,82 82 1,0 0-16,-42 0 15,42 82 1,-82 0-16,0 0 16,-41 0-16,0 40 0,-40 42 15,-1-82 1,41-82-16,41 41 0,123-41 62,-42 0-62,1 0 16,-41 0 0,0 0-16,41 0 15</inkml:trace>
  <inkml:trace contextRef="#ctx0" brushRef="#br0" timeOffset="15333.4388">20944 4827 0,'0'0'0,"0"-41"0,41-41 32,-41 123-1,0 0-31,0 41 15,0-1-15,0 1 16,0 41-16,-82-82 16</inkml:trace>
  <inkml:trace contextRef="#ctx0" brushRef="#br0" timeOffset="16189.3694">21762 4172 0,'0'-41'15,"41"41"-15,41 0 16,0 0-1,-41 0 1,-41 82 0,-82 0-1,41-82 1,0 82-16,-41-82 16,123 0 30,41 0-46,0 0 16,-82 41 0,41 41-16,-41-42 0,0 1 31,0 41-31,-41 0 16,-82-82-16,41 0 15,1 41-15,40-41 16,0 0-1,41-41 1,82 41 0</inkml:trace>
  <inkml:trace contextRef="#ctx0" brushRef="#br0" timeOffset="16427.9059">22458 4663 0,'0'0'0,"0"-41"0,0 123 63,-41 0-63,41 0 16,-41 122-1,41-163-15,0 0 16</inkml:trace>
  <inkml:trace contextRef="#ctx0" brushRef="#br0" timeOffset="16844.1231">22785 4336 0,'0'0'0,"0"-41"15,0 123 32,0-41-31,0 41-16,0-42 16,0 1-16,0 0 15,82-41 1,0 0-1,0 0-15,-42-41 16,-40 0 0,0 1-16,0-42 15,0 0-15,0 41 16,0 123 31,0 0-47,0 40 15,0-40 1,0 41-16,0 0 0,0-42 0,0 1 16</inkml:trace>
  <inkml:trace contextRef="#ctx0" brushRef="#br0" timeOffset="17064.3975">23603 4704 0,'0'41'62,"-41"41"-62,41 0 16,0 40-16,0-40 15,0-41-15</inkml:trace>
  <inkml:trace contextRef="#ctx0" brushRef="#br0" timeOffset="17304.5957">24217 4336 0,'0'-123'0,"0"82"32,82 41-32,-41 0 15,40 0-15,1 0 16,0 0-16,0 0 15,-41 0 1</inkml:trace>
  <inkml:trace contextRef="#ctx0" brushRef="#br0" timeOffset="17615.2512">24217 4172 0,'0'0'0,"-41"0"0,41 41 15,-82-41 1,82 82 0,0-41-16,41-41 15,0 41-15,41-41 16,0 0-16,81 82 16,-163-41-1,82-41-15,-82 81 16,0 42-1,0-82 1,-41-41-16,-41 41 16,41-41-16,-40 0 0,-42 0 31,123-41-15</inkml:trace>
  <inkml:trace contextRef="#ctx0" brushRef="#br0" timeOffset="17875.1938">25158 4663 0,'0'-41'0,"-41"123"63,41 0-63,-41 41 15,41 40 1,-82-81-16</inkml:trace>
  <inkml:trace contextRef="#ctx0" brushRef="#br0" timeOffset="18333.2953">26139 4377 0,'0'-41'16,"0"-41"0,-40 82-1,-42 0 1,41 0-16,0 41 16,-82 82-1,123-41-15,-122-1 16,122 1-16,0 0 0,0 0 15,81-41 1,1 40-16,-41-81 16,0 0-16,41 0 15,-41 0-15,0 0 16,-41-122 0,0 81-16,0-82 15,-82 123 1,41 0-16,-41 0 15,0 82-15,0 0 0,42 40 32,80-122-17,1 0-15</inkml:trace>
  <inkml:trace contextRef="#ctx0" brushRef="#br0" timeOffset="19233.1294">26630 4009 0,'0'0'0,"0"-82"0,41 0 15,-41 41 1,82 41-1,-82 41 1,0 0-16,0 82 31,0-82-31,0-1 0,0 42 16,0-41-16,-41 0 16,41 82-1,0-82 1,41-41-16,0 0 15,0 0 1,-41 41 140,0 0-140,0 40 0,0-40-16,-82 41 15,82 0 1,0 0-16,0-41 15,-41-41 1,41 40-16,0 42 31,0-41-15,82-41 15,-82 41 79,0 0-95,0 41-15,0 0 16,0-1-16,0-40 15,0 41-15,-41-41 16,41 0-16,-204 41 16,81-82-1,82 0 1</inkml:trace>
  <inkml:trace contextRef="#ctx0" brushRef="#br0" timeOffset="24179.5837">36039 14521 0,'0'0'0,"-41"0"0,-41-41 16,41 41 0,-40 82-1,81 41-15,0 0 16,-82-1-16,82-40 16,41 41-1,0-123-15,81 82 16,1-82-16,-41 0 15,41 0-15,-1 0 16</inkml:trace>
  <inkml:trace contextRef="#ctx0" brushRef="#br0" timeOffset="24388.6776">37430 14726 0,'82'0'31,"-1"0"-15,124-82-1,-164 82-15</inkml:trace>
  <inkml:trace contextRef="#ctx0" brushRef="#br0" timeOffset="24545.6492">37512 14930 0,'0'0'0,"81"0"31,42 0-31,82-41 16,-83 41-16,-40-122 15</inkml:trace>
  <inkml:trace contextRef="#ctx0" brushRef="#br0" timeOffset="25229.5331">39802 14235 0,'0'0'0,"0"-82"0,-41 82 31,-40 0-15,-1 0-1,0 82-15,0-41 16,0-41-16,82 82 16,0-42-1,82-40 1,41 0-16,-41 0 15,0 0-15,-42 41 16,-40 41 0,0 0-1,0-41-15,-81 41 0,-1-41 16,41 40 0,0-81-16,-41 82 0,41-82 15,82 0 16,0 0-15,-41 82 31,0-41-31,0 0-16,0 41 15,0-1-15,0 1 16,0 41-16,0-41 15,0-41-15,0 0 16,82 81-16,-41-122 16,0 0-16,41 0 15,40-41-15</inkml:trace>
  <inkml:trace contextRef="#ctx0" brushRef="#br0" timeOffset="25479.0688">40580 14603 0,'0'0'0,"0"-82"15,0 41-15,0-41 16,0 123 31,0 41-47,0 41 15,-82 122 1,82-122-16,0-41 16,0 41-16,0-83 15,41-40 1</inkml:trace>
  <inkml:trace contextRef="#ctx0" brushRef="#br0" timeOffset="25703.547">41030 15012 0,'0'0'0,"0"-41"15,0 82 48,0 0-63,0 41 15,0 81 1</inkml:trace>
  <inkml:trace contextRef="#ctx0" brushRef="#br0" timeOffset="26178.8867">41520 14562 0,'0'0'0,"0"-41"16,82-41-16,-41 82 16,41-81-16,-41 81 15,0 0-15,41 0 16,-82 81-1,0 1-15,-123 41 16,41-41-16,0 0 16,0-42-16,42 1 15,80-41 32,1 0-47,41 0 0,-41 0 16,0 0-16,-41 82 15,82-82-15,-82 82 16,0 41 0,0-82-16,-41-41 15,0 81-15,-41-81 16,41 82-16,0-82 0,-40 0 16,40 0-1,41-82 1,41 41-1</inkml:trace>
  <inkml:trace contextRef="#ctx0" brushRef="#br0" timeOffset="26467.5818">42830 15094 0,'0'0'0,"0"-41"0,0 82 63,0 0-63,0 41 15,0-42-15,0 1 16,0 41-16,0-41 16,0 0-1,40-41 1</inkml:trace>
  <inkml:trace contextRef="#ctx0" brushRef="#br0" timeOffset="26685.7792">43525 14439 0,'0'-41'0,"0"-40"16,41 81 0,-41-123-16,123 123 15,-42 0-15,-40 0 0,41 0 16,-41 82-1</inkml:trace>
  <inkml:trace contextRef="#ctx0" brushRef="#br0" timeOffset="27000.0122">43607 14398 0,'-82'0'0,"82"41"15,-82-41 1,82 82-16,0 0 16,0 0-1,123-82 1,-41 41 0,-41-41-16,-1 41 15,-40 40 1,0-40-1,0 0 1,-81-41 0,81 82-16,-82-82 15,0 0 1,82-41 0,0 0-16,0-41 15</inkml:trace>
  <inkml:trace contextRef="#ctx0" brushRef="#br0" timeOffset="27647.7124">44057 13989 0,'0'0'0,"0"-81"16,0 40-16,0 0 15,0-41-15,0 0 16,41 123 15,-41 0-15,81 41-16,-81 0 15,0-1-15,0 1 16,0 0-16,-81 0 16,40 41-1,41-83-15,0 1 16,0 41 0,41-82-16,40 0 15,-40 0 1,-41-41 15,-81 41 16,81 82-47,-41-41 16,41 41-16,0 0 15,-82 40-15,82 1 16,0-41-16,41 0 15,-41-1-15,0 1 16,0 82 0,0-123-16,0 41 15,-82-82 1,82 41-16,-123-41 0,41 81 31,41-81-15</inkml:trace>
  <inkml:trace contextRef="#ctx0" brushRef="#br0" timeOffset="27855.634">43852 15830 0,'0'82'31</inkml:trace>
  <inkml:trace contextRef="#ctx0" brushRef="#br0" timeOffset="47300.693">36039 9817 0,'-82'0'0,"41"0"16,123 0 62,0 0-63,41 0-15,163 0 16,-82 0 0,124 82-16,81-82 0,-41 0 15,-41 82-15,287 0 16,-328-82 0,1 0-16,-42 81 15,-41-81-15,1 0 16,0 0-16,-83 0 15,-81 0 1</inkml:trace>
  <inkml:trace contextRef="#ctx0" brushRef="#br0" timeOffset="47760.3282">37512 10144 0,'0'0'0,"-41"0"0,123 41 63,81-41-63,42 0 15,81 0-15,41 0 0,41 0 16,410 0 0,-410 0-16,-82 0 15,-40 0-15,-124 82 16,-81-82-16,-123 0 109</inkml:trace>
  <inkml:trace contextRef="#ctx0" brushRef="#br0" timeOffset="48915.3625">31130 17712 0,'0'0'0,"0"-82"31,0 123 1,0 0-17,0 0-15,0 0 16,0 81-16,0-40 0,0 41 16,0-41-16,0-41 15,0-1-15,-41 42 16</inkml:trace>
  <inkml:trace contextRef="#ctx0" brushRef="#br0" timeOffset="49278.6648">31171 17507 0,'0'-82'16,"82"1"0,0 81-1,-41 0 1,81 0-1,-40 41 1,-82 40 0,-82 1-16,41-82 15,-81 123-15,81-123 16,0 82-16,-41-82 16,41 41-16</inkml:trace>
  <inkml:trace contextRef="#ctx0" brushRef="#br0" timeOffset="49669.646">32112 17466 0,'0'0'0,"0"-41"0,0 1 16,41 40 0,-41-82-1,0 164 32,-82-42-47,82 42 16,-82 41-16,82 0 15,0-1-15,0 42 16,0 41-16,0-83 0,0-40 16,82-41-16,-82 0 15,123 41-15,-1-1 16,-40-81-1</inkml:trace>
  <inkml:trace contextRef="#ctx0" brushRef="#br0" timeOffset="50290.6458">33012 17753 0,'0'0'0,"0"-82"0,0 41 31,0 82 16,-41 41-47,41 40 15,0-40-15,-41 0 16,41 0-16,0 0 16,-82-1-16,82 1 15,0-164 32,0 1-47,41-42 16,-41 0-16,82-40 15,-41-1 1,-41 82-16,82 0 16,-82 41-16,41 1 15,-41-42 1,40 82-16,42 0 16,0 82-1,-82-1 1,41 1-16,-41 41 0,0 0 15,0-1-15,0 1 16,0 41-16,0-42 16,0-81-16,0 41 15,0 0 1,0-123 31,0-82-47,82 41 15,-82 1-15</inkml:trace>
  <inkml:trace contextRef="#ctx0" brushRef="#br0" timeOffset="50522.7172">32848 17957 0,'0'-82'31,"82"82"-31,41 0 16,-1 0-16,1-41 16,82 41-1,-164 0-15,-41-40 16,41 40-16</inkml:trace>
  <inkml:trace contextRef="#ctx0" brushRef="#br0" timeOffset="50934.9341">33994 17385 0,'41'81'47,"-1"1"-31,-40 0-16,123 82 15,-123-42-15,41 1 16,-41 0-16,0-1 16,0 1-16,-123 41 15,1-82 1,40-42-16,41-40 0,0 0 31</inkml:trace>
  <inkml:trace contextRef="#ctx0" brushRef="#br0" timeOffset="51222.0064">35180 17998 0,'0'0'0,"82"0"31,-82-41-16,122 41-15,-81 0 16,41 0-16,41 0 16,-123 41 15</inkml:trace>
  <inkml:trace contextRef="#ctx0" brushRef="#br0" timeOffset="51369.2969">35303 18366 0,'0'0'0,"41"0"16,40 0-1,42 0-15,0 0 16,40-82 0</inkml:trace>
  <inkml:trace contextRef="#ctx0" brushRef="#br0" timeOffset="59488.7108">37021 17712 0,'0'-41'31,"0"0"0,0 164 32,0-42-63,0 1 15,0 0 1,0 0-16,0 0 0,0-41 15,0 0-15,0 40 16,0-40-16,-41-41 16,41 41-16,0-82 31,0 0-15</inkml:trace>
  <inkml:trace contextRef="#ctx0" brushRef="#br0" timeOffset="59867.8371">37062 17712 0,'0'-41'15,"0"-41"16,0 164 16,41 81-47,-41-81 16,81 0 0,-81 0-16,82 0 0,-41 0 31,82-82-31,-123 81 0,82-81 15,-41 0 1,-1 0 0,42-41-1,-82 1-15,0-1 16,0-41-16</inkml:trace>
  <inkml:trace contextRef="#ctx0" brushRef="#br0" timeOffset="60087.8188">37675 17916 0,'0'0'0,"0"-82"16,0 42 15,0 121 16,0 1-31,0 41-16,0 41 31,0-124-31,0 1 0,0 82 15,41-123 1,41 0 0,0 0-1</inkml:trace>
  <inkml:trace contextRef="#ctx0" brushRef="#br0" timeOffset="60417.6821">37962 18162 0,'0'0'0,"-82"41"31,82 81-15,0-40-1,41-82 1,-41 41 0,122-41-16,-81 0 0,0 0 15,41 0-15,0 0 16,-82-82-1,0-40 1,0 81-16,-41-41 0,41 41 16,-123 41-16,82 0 15,-81 0 1,122 82 0,0-41-16,81-41 15,42 0 1,-41 0-16</inkml:trace>
  <inkml:trace contextRef="#ctx0" brushRef="#br0" timeOffset="60597.0299">38739 18203 0,'0'41'63,"0"40"-63</inkml:trace>
  <inkml:trace contextRef="#ctx0" brushRef="#br0" timeOffset="61751.7253">39598 18162 0,'0'0'0,"0"-82"0,0 41 15,0 123 17,0-41-32,0 41 15,0-42-15,0 1 16,0 41-16,41-41 15,41-41 1,-42 0-16,1 0 16,41 0-16,-41-82 15,-41-40 1,0 81-16,0 0 16,0-82-16,-82 41 0,-40 41 31,81 41-31,-41 0 15,82 41-15,204 0 32,-81-41-32,0 0 15,-41 0-15,-1 0 16,42 0-16,-82-41 16,41 0-16,-41-81 15,-41-1 1,0 41-16,0 0 15,0 41-15,0 0 16,0-40-16,0 122 31,0 40-31,0 42 16,-82 82-16,82 40 16,-82-40-1,82 40-15,0-41 0,0-40 16,0-41-16,0-41 15,41-1-15,41-40 16,41-41 0,-42-41-1,-81 1 1,0-42-16,0 0 0,0-41 16,-122-163-1,40 204-15,41 0 16,41 41-16,-41 41 15,41-41-15,41 41 16,82 0 0,81-81-16,1 81 15,-1-82-15,-81 82 16,-41 0-16,0 0 16</inkml:trace>
  <inkml:trace contextRef="#ctx0" brushRef="#br0" timeOffset="62022.9815">41643 17957 0,'0'0'0,"0"-41"15,-41 82 16,41 41-31,0 41 16,0-41-16,0-1 16,0 1-16,0 0 15,0 0-15,0 0 16,0-1-16,0-40 16</inkml:trace>
  <inkml:trace contextRef="#ctx0" brushRef="#br0" timeOffset="62270.9273">41602 17998 0,'0'0'0,"0"-82"16,0 41-16,41-40 15,82 40 1,-41 41-16,0 0 15,-42 0-15,-40 41 16,82 40-16,-82 1 0,0 0 16,0 0-1,-204 41-15,122-123 16,0 81-16,41-81 16,82 0 15</inkml:trace>
  <inkml:trace contextRef="#ctx0" brushRef="#br0" timeOffset="62684.8956">42420 18080 0,'0'-82'0,"0"0"16,-40 123 31,40 0-32,-41 164 17,41-164-32,0 40 0,0-40 15,122-41 1,-40 0-1,-41 0-15,41-41 16,-41-40 0,-41-1-16,0-82 15,0 41-15,-82 42 16,0 40-16,41 41 16,0 0-16,-40 41 15,81 40-15,0 1 16,0 0-16,81-82 15,1 41 1</inkml:trace>
  <inkml:trace contextRef="#ctx0" brushRef="#br0" timeOffset="63051.206">43157 17875 0,'0'0'0,"0"-81"16,-41 81 15,-41 0-31,0 40 16,41 1-16,41 0 16,0 41-16,0-41 15,123 41 1,-82-82-16,0 82 15,41-82-15,-82 41 16,41-1 0,-41 42-1,-41-82 1,0 0-16,-41 0 16,41 41-16,0-41 15,-41 0 1,41 0-16,123-41 31</inkml:trace>
  <inkml:trace contextRef="#ctx0" brushRef="#br0" timeOffset="63469.764">43811 18039 0,'0'0'16,"0"-41"-16,0 0 15,0 0 17,-82 41-32,42 0 31,-42 41-31,82 41 15,0-41-15,0 0 16,0 41-16,41-41 16,40 40-16,-40-81 15,41 82-15,-41-82 16,-41 41 0,0 0-1,-41-41 1,0 0-16,-81 0 15,40 0-15,0 0 16,41 82-16,-41-82 16,82-41-1,41-41 1</inkml:trace>
  <inkml:trace contextRef="#ctx0" brushRef="#br0" timeOffset="63768.7966">43934 18039 0,'0'-41'16,"41"41"-1,-41 41 16,0 41-15,0-41-16,0 0 0,0 0 16,0 40-1,0 1-15,0-41 32,41-41-32</inkml:trace>
  <inkml:trace contextRef="#ctx0" brushRef="#br0" timeOffset="63967.6838">43975 17589 0,'0'41'32</inkml:trace>
  <inkml:trace contextRef="#ctx0" brushRef="#br0" timeOffset="64609.1938">44220 17589 0,'0'41'46,"0"41"-30,0 40-16,0-40 16,0 0-16,0 41 15,0-82-15,0 0 16,0 0 0,-81-41-1,81-41 32,0 0-47,40 0 0,-40-41 16,82 41-1,-41 41-15,0 0 0,41 0 16,-41 0 0,-41 41-16,0 0 15,0 41-15,0-41 16,-41 40-1,-82 1 1,82-82-16,-41 0 16,82-82 15,82 42-31,0-42 0</inkml:trace>
  <inkml:trace contextRef="#ctx0" brushRef="#br0" timeOffset="64881.7649">44793 17548 0,'0'0'0,"0"-82"16,-41 246 31,41-41-32,0-1-15,0 1 16,0 0-16,-41 0 0,41-42 16,0 1-16,0-41 15,0 41-15,82-82 47</inkml:trace>
  <inkml:trace contextRef="#ctx0" brushRef="#br0" timeOffset="65217.8638">44957 18244 0,'0'40'16,"0"1"0,41-41-1,-1 0 16,-40-41-15,0-40 0,0 40-16,-40 41 31,-1 0-31,-41 41 16,82 40-16,-41 1 15,41-41-15,41 0 16,41 41-1,-1-82-15,42 0 16,-41 0-16,0 0 0,-82-41 16,0-41-1,0 0-15</inkml:trace>
  <inkml:trace contextRef="#ctx0" brushRef="#br0" timeOffset="66036.0781">41071 19062 0,'0'-41'0,"-41"41"47,0 41-47,41 0 16,-41 40-16,41 1 15,0-41-15,0 0 16,0 82 0,41-123-16,41 0 15,-42 0-15,83 0 16,-41 0-16,82-82 15,-164 0 1,0 41-16,0 0 16,0-41-16,-41 1 15,-41 81 1,0 41 0,82-1-16,0 1 15,41 41 1,41-82-16,0 82 15</inkml:trace>
  <inkml:trace contextRef="#ctx0" brushRef="#br0" timeOffset="66508.194">41889 19062 0,'0'0'0,"0"-41"16,0-41-1,0 123 17,-41 82-17,41-42 1,0 1-16,0-41 0,0 0 16,0 82-1,41-123 1,81 0-1,-40 0-15,-82-41 0,82 41 16,-82-82-16,0 41 16,0-82-1,0 82-15,41 41 16,-41-40-16,0 80 47,0 42-32,0-41-15,-82 82 16,82-82 0,0 41-1,41-82-15,0 0 16,0 0-16,0 0 16,81 0-1,-81 0-15</inkml:trace>
  <inkml:trace contextRef="#ctx0" brushRef="#br0" timeOffset="66716.2655">42584 19021 0,'0'0'0,"0"-41"15,-41 41 17,41 82-32,0-41 15,-41-1-15,41 124 16,0-41-1,0-41-15,0-42 16,0 1-16,0 41 16,0-123-1</inkml:trace>
  <inkml:trace contextRef="#ctx0" brushRef="#br0" timeOffset="66884.3096">42461 19266 0,'0'0'0,"82"0"32,41 0-17,0 0-15,-1 0 16,-40 0-16,0 0 0,-41 0 16,82 0-1</inkml:trace>
  <inkml:trace contextRef="#ctx0" brushRef="#br0" timeOffset="67466.7668">43320 19266 0,'0'-82'16,"-41"82"-16,41-41 16,-81 41 15,-1 41-16,82 82 1,-41-82-16,41 41 16,0-41-16,0 0 0,0 40 15,82-81 1,-41 0-16,40 0 16,-40 0-16,0 0 15,41 0 1,-82-81-16,0 40 15,82-41-15,-82 41 16,-41 82 47,41 0-63,0 41 0,0-1 31,0-40-31,41-41 15,41 0 1,0 0-16,-1 0 16,-40-122-1,-41 81 1,0 0-16,0 0 16,-41-41-16,-40 41 15,-1 41 1,41 0-16,0 0 15,41 41-15,-82 0 16,82 0-16,0 41 0,82-41 31,-41-41-31,41 81 0</inkml:trace>
  <inkml:trace contextRef="#ctx0" brushRef="#br0" timeOffset="68138.1842">44057 19307 0,'0'0'0,"0"-82"0,82 82 15,-42 41 32,-40 82-31,0-82-16,0 0 15,0 40-15,0-40 16,0-82 62,0-40-78,0 40 16,41-41-16,41 41 15,-82-41-15,41 82 16,41 41 0,-82 0-1,0 0-15,0 41 16,0-41-16,0 0 15,0 40 1,82-122 31,-82 1-31,82-42-16,-1 41 15,-40 41-15,-41-82 0,82 82 16,-82 41-1,0 0 1,0 0-16,0 41 16,0-42-16,0 1 15,0 41-15,123-82 47</inkml:trace>
  <inkml:trace contextRef="#ctx0" brushRef="#br0" timeOffset="68930.1617">45079 19348 0,'0'41'32,"41"-41"-1,0 0-16,0 0 1,-41-41 0,0 0-1,0-41 1,-41 82 15,-82 41-31,123 0 16,0 0-16,-40 82 15,40-82 1,0-1-16,40 42 16,1-82-16,82 41 15,-82-41-15,0 0 16,41 0 0,-41 0-16,-41-82 0,41 1 15,-41-1-15,0 41 16,81 0-1,-81-82-15,0 164 47,0 0-47,0 0 16,0 41-16,0-41 16,-41 0-16,41 40 15,0-40 1,0-82 46,82 41-62,0-122 16,-41 40-16,0 41 16,41-41-1,-41 82-15,-41 82 31,0 0-15,0-41 0,0 0-1,-82-41 32,82-82-16,0 41-15</inkml:trace>
  <inkml:trace contextRef="#ctx0" brushRef="#br0" timeOffset="69352.1677">45775 19143 0,'0'-40'16,"-41"-1"0,0 41-1,-41 0 1,41 81 15,41 1-31,0-41 0,0 41 16,0-41-16,0 41 15,123-41 1,-41-41 0,-82 40-16,41-40 15,-41 82-15,0-41 32,-82-41-17,0 0 1,0 0-16,0 41 15,1-41-15,-1 82 16,-41-82-16,82 41 16,-41-41-16,1 0 15</inkml:trace>
  <inkml:trace contextRef="#ctx0" brushRef="#br0" timeOffset="70077.3769">38412 19962 0,'-41'0'0,"-41"0"16,0 0 0,41 0-1,0 0-15,-82 0 16,42 0-16,203 0 62,206 0-46,-1 0-16,164 0 0,122 0 16,737 40-1,-450-40-15,-41 123 16,-81-123-16,-247 0 15,-40 0-15,164 0 16,-451 0 0,-81 0-16,-82 0 15,41 0 1,-82-82-16,41 82 16,-123 41 30,41-41-30,-41 0-16,-82 0 16,42 0-16</inkml:trace>
  <inkml:trace contextRef="#ctx0" brushRef="#br0" timeOffset="70647.6364">39025 20575 0,'41'0'31,"41"0"-31,41 0 16,-1 0-16,1 0 15,-41 0-15,0 0 16,-1 0-16,-40 0 16,41 0-1,-123 0-15,-81 0 16</inkml:trace>
  <inkml:trace contextRef="#ctx0" brushRef="#br0" timeOffset="70858.5101">39434 20616 0,'0'-41'16,"-82"123"31,82 0-47,0 40 15,-40 124 1,40-123-16,0-1 16,0-40-16,0-41 0,0 0 15</inkml:trace>
  <inkml:trace contextRef="#ctx0" brushRef="#br0" timeOffset="71202.3819">39680 20984 0,'0'0'0,"0"-41"15,-41 82 17,41 0-32,0 41 15,-82-41 1,82 0-16,0 40 0,41-40 15,41-41 1,-41 0-16,-1 0 16,83 0-1,-82-81 1,-41-1-16,0 41 16,0 0-16,-82-41 15,41 82 1,-40 0-1,81 41-15,0 41 16,0-41-16,81 41 16,1-82-16</inkml:trace>
  <inkml:trace contextRef="#ctx0" brushRef="#br0" timeOffset="71464.9766">40702 20739 0,'0'0'0,"0"-41"16,0 123 31,0-1-47,0 42 15,-81 163 1,81-163-16,0-41 15,0 0-15,0 0 16,0-123 15</inkml:trace>
  <inkml:trace contextRef="#ctx0" brushRef="#br0" timeOffset="71635.499">40375 21230 0,'41'-41'16,"41"41"-16,163 0 15,-122 0-15,0 0 16,-1 0-16,-40 0 16,-41 0-16,0 0 15</inkml:trace>
  <inkml:trace contextRef="#ctx0" brushRef="#br0" timeOffset="72286.2159">41398 21189 0,'0'-41'0,"0"-41"16,0 41 0,-82 41 15,-41 0-16,123 41-15,-82 41 16,82-41-16,0 0 16,0 81-16,0-81 15,0 0 1,123-41 0,-41 0-1,0 0 1,-82-82-1,0 0-15,0 42 16,0-1-16,0 0 16,0 123 15,0-1-31,0 42 31,0-82-31,0 41 0,0-41 16,82-41-1,-1 0 1,1 0-16,-41-82 16,-41 41-16,82-41 15,-82 0-15,0 1 16,82-42-16,-82-41 16,0 82-1,0 205 16,0-41-31,-41 82 16,41-42-16,0-40 16,0-41-16,41 41 31,81-82-31,-40 0 16,0 0-16,-41-41 15,82 41-15,-41-82 16,-1 82-16</inkml:trace>
  <inkml:trace contextRef="#ctx0" brushRef="#br0" timeOffset="73052.6734">43566 21107 0,'0'-41'15,"-82"41"1,41 41 0,41 0-16,-82 0 15,82 81-15,0-40 16,0-41-16,0 0 16,41 82-16,0-123 15,0 0-15,41 0 16,-41 0-16,0 0 15,40-82-15,-40-41 16,-41 82 0,0-41-16,0-40 15,-41 81-15,-40 0 16,40 41 0,0 0-16,-41 0 0,41 82 15,41 0-15,0 40 16,0-40-16,0-41 15,82-41-15,0 82 16</inkml:trace>
  <inkml:trace contextRef="#ctx0" brushRef="#br0" timeOffset="73528.1254">44098 21148 0,'0'0'0,"0"-123"16,0 164 31,0 0-47,0 0 16,0 41-16,0 40 0,0-40 31,0-41-31,0 41 15,81-82 1,1 0 0,0-41-1,0-123 1,-82 123-16,0-40 16,0-1-16,41-41 15,-41 164 32,0 41-47,0 0 0,0-1 31,0 1-31,0 0 16,41-82 15,41 0-31,-1-41 16</inkml:trace>
  <inkml:trace contextRef="#ctx0" brushRef="#br0" timeOffset="74097.7649">44793 20739 0,'0'0'0,"0"-41"16,0 123 47,0-1-63,0 1 0,0 123 31,0-123-31,0 40 0,0-40 15,0-41-15,0 41 16,41-82 0,0 0 15</inkml:trace>
  <inkml:trace contextRef="#ctx0" brushRef="#br0" timeOffset="74277.7241">44629 21107 0,'0'0'0,"41"0"15,41 0 1,0 0-16,0 0 0,40 0 16,-40 0-16,0 41 15,-41-41 1,41 0-16</inkml:trace>
  <inkml:trace contextRef="#ctx0" brushRef="#br0" timeOffset="75134.5113">45366 21148 0,'0'-82'0,"0"41"15,-41 41 1,0 0 0,0 0-16,-41 41 15,82 41-15,-41 0 16,41-1-16,0 1 16,0 41-1,41-123-15,0 82 0,41-82 16,-41 0-16,0 0 15,0 0-15,40 0 16,1 0 0,-82-123-16,41 82 15,-41 0-15,0-41 16,82 41-16,-82 1 16,-41 40 30,41 122-46,0-81 0,-41 41 16,41-41-16,0 0 31,0 41-31,41-82 0,82 0 16,-82 0 0,41 0-16,-42-41 15,-40-41 1,0 41-16,0-41 15,0 41-15,0 0 16,0 0 0,-81 41-16,-42 41 15,123 0 1,0 41-16,82 0 31</inkml:trace>
  <inkml:trace contextRef="#ctx0" brushRef="#br0" timeOffset="75622.208">46225 21352 0,'0'0'0,"0"-82"0,0 123 62,0 0-62,0 41 16,0 41 0,0-82-16,0 41 15,82-123 48,-41-41-48,-1 41-15,42-41 16,-82 0-16,123 41 16,-82 41-16,-41 41 31,0 0-31,0 123 31,0-123-31,0 81 16,123-162 31</inkml:trace>
  <inkml:trace contextRef="#ctx0" brushRef="#br0" timeOffset="75886.3451">46879 21393 0,'0'-82'15,"0"123"32,0 0-31,-82-41 0</inkml:trace>
  <inkml:trace contextRef="#ctx0" brushRef="#br0" timeOffset="76211.6675">46552 21475 0,'41'0'16,"-41"-41"-16,82 41 15,-82-41-15,82 41 16,-42-82-16,1 82 16,41 0 15,-82 41-15,0 41-16,0-41 15,0 0-15,0 41 16,0-41-16,0 0 15,-41 40-15,41 1 16</inkml:trace>
  <inkml:trace contextRef="#ctx0" brushRef="#br0" timeOffset="76806.8838">47002 21516 0,'41'41'47,"41"-41"-31,-82-41 15,41 41-31,-41-41 15,0 0 1,-41-41-16,0 82 31,0 0-15,41 41-16,0 41 16,-82-41-16,82 0 15,0 41 1,0-1-16,41-81 15,41 0-15,-41 0 16,0 0-16,40 0 16,1-81-1,0-42 1,-82 82-16,0-41 0,82 41 16,-82 0-1,-123 41 16,123 41-31,0 41 16,41-82 0,0 82-16,41-41 31,-41-41-31,-41 123 0,0-83 16,-123 1-1,41-41 1,0 0-16,1 0 15,-1 0-15,0 0 16,-41 0-16</inkml:trace>
  <inkml:trace contextRef="#ctx0" brushRef="#br0" timeOffset="77378.8066">37921 23602 0,'122'0'32,"1"0"-32,0-41 15,0 41-15,-42 0 16,42 0-16,-164 0 31</inkml:trace>
  <inkml:trace contextRef="#ctx0" brushRef="#br0" timeOffset="77517.7434">38084 23888 0,'41'0'16,"41"0"-16,204 0 31,-204-81-15</inkml:trace>
  <inkml:trace contextRef="#ctx0" brushRef="#br0" timeOffset="83006.8048">40416 23275 0,'-82'-82'16,"82"41"0,41-41-1,41 82 1,0 0-16,-41 0 0,0 0 15,40 82 1,-81-41-16,0 41 16,-81-41-16,-1 41 15,-41 40-15,-41 1 16,83-41-16,-1 0 16,0-82-1,123 0 16,82 0-15,-42 0-16,1 0 16,41 0-16,-41 0 0,40 0 15,1 0-15,-41 0 16,0 0 0,0 0-16</inkml:trace>
  <inkml:trace contextRef="#ctx0" brushRef="#br0" timeOffset="83389.5879">39639 24338 0,'0'0'0,"-41"0"16,164 0 15,40 0-15,83 0-16,40-41 15,-41 41-15,1 0 16,81 0-1,-81 0-15,-83 0 16,-81 0-16</inkml:trace>
  <inkml:trace contextRef="#ctx0" brushRef="#br0" timeOffset="85004.5844">41030 24993 0,'0'0'0,"-41"0"15,41-41 1,-41 41-16,-41 0 16,41 0-1,-41 0-15,0 41 16,-40 245-1,122-122-15,-82-42 16,82 1-16,0 0 16,41-82-16,204 41 15,-122-82-15,-41 0 16,0-41-16,-41 41 16,-41-82-16,81 82 15,-81-82-15,-41 0 16,1 82-1,-42 0-15,-41 0 16,41 0-16,0 0 16,41 0-1,41 41-15,0 0 0,82-41 32,41-41-32</inkml:trace>
  <inkml:trace contextRef="#ctx0" brushRef="#br0" timeOffset="85310.508">43934 24093 0,'0'0'15,"82"0"32,0 0-47,40 0 16,-40 0-16,-41 41 15</inkml:trace>
  <inkml:trace contextRef="#ctx0" brushRef="#br0" timeOffset="85437.4197">43852 24461 0,'123'0'31,"0"0"-31,327-82 16</inkml:trace>
  <inkml:trace contextRef="#ctx0" brushRef="#br0" timeOffset="85735.8958">45693 23766 0,'0'0'0,"0"-41"0,0 0 0,0-41 16,0 41 0,0 123 15,0 0-31,0 0 15,0-1-15,0 42 16,0-41-16,0 0 16,0-41-16,0 0 15,41 40 1</inkml:trace>
  <inkml:trace contextRef="#ctx0" brushRef="#br0" timeOffset="85946.575">45284 24584 0,'82'0'31,"40"0"-31,42 0 16,41 0-16,-42 0 15,1 0-15,-41 0 16,-82 0-16</inkml:trace>
  <inkml:trace contextRef="#ctx0" brushRef="#br0" timeOffset="86389.4257">45898 25075 0,'40'0'31,"1"0"-15,0 0-16,-41 41 31,0 40-15,-41-40-16,0 0 0,-40 41 15,40-41 1,82-41 15,0 0-31,81 0 16,-81 0-16,0 0 16,0 0-1,82 0-15,-123 82 16,0-41-16,-41 40 15,-41-81 1,0 123-16,-163-82 16,122-41-1,0 0-15,41 0 0,42 0 16,-1-41 0,41-41-16,0 0 15,0 1-15</inkml:trace>
  <inkml:trace contextRef="#ctx0" brushRef="#br0" timeOffset="87972.1699">33503 12599 0,'-41'0'15,"82"0"32,0 0-31,40 0-16,83 0 0,286 0 31,-204-82-31,-83 82 0,1 0 16,-42 0-16,-81 0 15,-41-41 17,-41 41-17,-40 0 1,-1 0-1,41-82 1,41 41 15,0-41-15,41 82 0,41 0-1,-82 41-15,0 82 16,0-82-1,0 0-15,-82 41 16,0-41-16,0 40 16,0-81-16,-40 0 15,81 0-15</inkml:trace>
  <inkml:trace contextRef="#ctx0" brushRef="#br0" timeOffset="123008.749">10390 17998 0,'0'0'0,"0"-41"16,-41 41 31,41 123-47,0-41 0,-81 163 31,81-122-31,0 0 0,0-42 16,0 1-16,0 0 15,0-41-15,0 41 16,0-123 15</inkml:trace>
  <inkml:trace contextRef="#ctx0" brushRef="#br0" timeOffset="123275.6535">10431 18203 0,'0'0'0,"0"-82"0,41 41 16,-41 0-16,164-123 31,-123 164-31,0 0 0,40 0 15,-40 82 1,-41 41-16,0-41 16,-81 81-1,-1-40-15,-41-41 16,41 0-16,0-1 16,1-40-16</inkml:trace>
  <inkml:trace contextRef="#ctx0" brushRef="#br0" timeOffset="123567.1713">11208 18244 0,'0'0'0,"0"-41"15,0-82 1,-81 164 15,40 41-15,41-1-16,-82 42 0,82 0 16,0 163-1,0-163-15,0 0 16,41-42-16,0 1 15,41-82-15,-1 0 16,-40 0-16,82 0 16</inkml:trace>
  <inkml:trace contextRef="#ctx0" brushRef="#br0" timeOffset="124072.4487">11863 18448 0,'0'0'0,"0"-82"0,0 41 31,-41 123-15,41 0 0,0 0-16,-41 40 15,41 1-15,0 0 16,-123 0-16,123-82 15,-40-1 1,40-121 31,0-1-47,40-41 0,83-204 16,-41 204-1,-41 0-15,41 83 16,0-1-1,-1 41 1,-40 41 0,-41 40-16,0 1 15,82 0-15,-82 41 16,0-1-16,0-40 16,0 41-16,0-82 15,0 0-15,0 0 16,41-41 15,-41-41-31,0 0 16</inkml:trace>
  <inkml:trace contextRef="#ctx0" brushRef="#br0" timeOffset="124274.1694">11618 18693 0,'0'0'0,"0"-40"0,81 40 31,42 0-31,0 0 16,0 0-16,40 0 16,83 0-1,-165 0-15,1-41 16</inkml:trace>
  <inkml:trace contextRef="#ctx0" brushRef="#br0" timeOffset="124560.6774">13090 18203 0,'0'-82'0,"0"-41"16,0 205 47,-82 0-63,82 0 15,0-1-15,0 1 16,0 0-16,0 0 15</inkml:trace>
  <inkml:trace contextRef="#ctx0" brushRef="#br0" timeOffset="124874.8094">13581 18244 0,'0'0'0,"0"-41"16,82 82 15,-82 81-15,82 1-16,-82 41 15,82 40-15,-82-40 16,0-1-16,-123 42 16,82-82-16,-82-42 15,41 42-15,-81-82 16</inkml:trace>
  <inkml:trace contextRef="#ctx0" brushRef="#br0" timeOffset="125123.5253">14358 19143 0,'0'0'0,"82"0"16,-82-40-16,123 40 16,-41 0-16,40 0 15,1 0-15,-41 0 16,-41 40-16,-41 1 16</inkml:trace>
  <inkml:trace contextRef="#ctx0" brushRef="#br0" timeOffset="125271.7259">14481 19552 0,'123'0'16,"-41"0"-16,-1 0 16,165 0-1,-164 0-15,-41 0 16</inkml:trace>
  <inkml:trace contextRef="#ctx0" brushRef="#br0" timeOffset="132144.0091">16526 18571 0,'0'-41'31,"82"41"-31,-82-41 16,0 123 30,0 40-30,0 42-16,0 204 16,0-245-1,0 0-15,0-42 16,0 1-16,0-41 16,41-41-1,0 0-15,0 0 0,41 0 16</inkml:trace>
  <inkml:trace contextRef="#ctx0" brushRef="#br0" timeOffset="132427.5381">17304 19184 0,'-82'0'0,"123"0"63,0 0-63,245 0 31,-163 0-31,-1 0 0,42 0 16,0-122-16,-42 122 15</inkml:trace>
  <inkml:trace contextRef="#ctx0" brushRef="#br0" timeOffset="132751.8351">19185 18775 0,'0'0'15,"0"-82"-15,0 1 32,0 122-1,0 40-31,0 1 15,0 41-15,0 0 16,0 163 0,0-204-16,0 0 15,0-1-15,0-40 16</inkml:trace>
  <inkml:trace contextRef="#ctx0" brushRef="#br0" timeOffset="133011.9308">19185 18612 0,'0'0'0,"0"-41"0,41 41 16,-41-82-16,82 82 16,-41-82-1,0 82-15,41 0 0,-1 0 16,-81 82-16,41 0 15,-41 0-15,0-42 0,0 1 16,-41 41 0,1-41-16,-83-41 0,41 82 15,0 0-15,41-82 16</inkml:trace>
  <inkml:trace contextRef="#ctx0" brushRef="#br0" timeOffset="133321.9612">20044 18693 0,'0'-81'0,"0"40"16,-41 41 0,1 0-1,40 41-15,-123 40 16,123 1-16,-41 82 16,41-41-16,0 40 15,0-40-15,0 41 16,41-83-16,0 1 15,41-82-15,-1 0 16,-40 0-16,0-41 16</inkml:trace>
  <inkml:trace contextRef="#ctx0" brushRef="#br0" timeOffset="133828.1096">20413 18980 0,'0'-82'16,"0"164"46,0 0-62,0 245 31,0-286-31,-82-41 16,82 82-16,0-164 63,0 0-63,0-82 15,82-40-15,-1 81 0,-40-81 31,82 122-31,-82 82 32,-41 41-32,41 40 15,-41 42-15,0 0 16,0 0-16,0 40 16,0 1-1,0-82-15,0-41 16,0-82 15,0 0-15,82-41-16</inkml:trace>
  <inkml:trace contextRef="#ctx0" brushRef="#br0" timeOffset="133989.9439">20413 19184 0,'40'-41'31,"1"41"-15,41 0-16,41 0 15,204 0 1,-204-163-16,-82 122 16</inkml:trace>
  <inkml:trace contextRef="#ctx0" brushRef="#br0" timeOffset="134244.0401">21353 18612 0,'0'-41'0,"0"0"16,41 41 15,-41 41-31,82 81 15,-82-40-15,0 41 16,0 41-16,0-42 16,0 83-1,-82-82-15,-40-42 0,81-81 16,0 41-16,-41-41 16</inkml:trace>
  <inkml:trace contextRef="#ctx0" brushRef="#br0" timeOffset="134671.3475">15504 20984 0,'0'0'0,"41"0"47,81 0-32,1 0-15,0 0 0,40 0 31</inkml:trace>
  <inkml:trace contextRef="#ctx0" brushRef="#br0" timeOffset="134814.5426">15545 21230 0,'41'0'16,"81"0"-16,83-41 15,-83 41 1,42 0-16,-82 0 0</inkml:trace>
  <inkml:trace contextRef="#ctx0" brushRef="#br0" timeOffset="135132.1782">16895 20902 0,'0'0'0,"0"-81"15,0 121 16,0 1-31,0 0 16,81 41-16,-81 82 16,41-83-1,-41-40-15,0 82 16,0-82-16,82-41 31</inkml:trace>
  <inkml:trace contextRef="#ctx0" brushRef="#br0" timeOffset="135430.8396">17794 21270 0,'0'0'0,"0"-81"32,82 81-32,0 0 15,41 0-15,40 0 16,-40 0-1,0 0-15,-41 0 0,-41 0 16</inkml:trace>
  <inkml:trace contextRef="#ctx0" brushRef="#br0" timeOffset="135765.2665">20167 20902 0,'0'-81'16,"0"162"31,0 1-32,0 0-15,0-41 16,0 0-16,41 81 0,-41-81 16,0 0-16</inkml:trace>
  <inkml:trace contextRef="#ctx0" brushRef="#br0" timeOffset="135953.6211">19676 21639 0,'0'0'0,"41"-41"31,41 41-31,41 0 15,204-41 1,-123 41-16,-40 0 0,-82 0 16</inkml:trace>
  <inkml:trace contextRef="#ctx0" brushRef="#br0" timeOffset="136373.7672">20290 21925 0,'82'0'47,"-1"0"-47,-81 123 31,-40-123-31,-1 81 15,-41-40 1,82 41 15,41-82-15,0 0-16,40 41 16,1-41-16,-82 82 15,41-82-15,-41 82 16,-41 40-16,-41-122 15,1 41 1,-1-41-16,-41 0 0,0 0 16,1 0-16,-42 0 15,164-81 1,0-42-16,0 0 16,123 0-16</inkml:trace>
  <inkml:trace contextRef="#ctx0" brushRef="#br0" timeOffset="136630.8545">20617 21720 0,'82'0'16,"0"0"-1,0 0-15,-1 0 16,42 0-16,-41 0 16,-41 0-1</inkml:trace>
  <inkml:trace contextRef="#ctx0" brushRef="#br0" timeOffset="136758.6494">20740 21925 0,'123'0'16,"-1"0"-16,-40 0 15</inkml:trace>
  <inkml:trace contextRef="#ctx0" brushRef="#br0" timeOffset="137469.2378">23317 21148 0,'0'0'0,"-41"-41"16,41-41-16,0 0 15,41 82 1,41 0-16,0 0 15,-42 0-15,-40 41 16,82 41-16,-82 82 16,-41-83-1,-40 42-15,-1-82 16,0 41-16,0-41 16,41-41-1,123 0 16,0 0-31,41 0 0,40-41 16,-40 41-16,-41 0 16,0 0-1</inkml:trace>
  <inkml:trace contextRef="#ctx0" brushRef="#br0" timeOffset="137671.4641">22990 22170 0,'81'0'32,"42"0"-32,41-41 15,40 41-15,-40 0 0,-41 0 16,-41 0-16</inkml:trace>
  <inkml:trace contextRef="#ctx0" brushRef="#br0" timeOffset="138070.9088">23521 22416 0,'82'0'15,"0"0"-15,-41 0 0,0 0 16,0 0 0,-41 41-16,0 81 15,0-81 1,-41 41-16,-41-82 16,41 82-16,0-82 15,82 0 32,0 0-47,41 41 16,0 82-1,-82-83-15,0 42 16,-82 0 0,0-82-16,0 0 15,0 0-15,1 0 16,40 0-16,41-41 15,0-41 1,0 1-16,0-1 16</inkml:trace>
</inkml:ink>
</file>

<file path=ppt/ink/ink30.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8-11T05:58:23.425"/>
    </inkml:context>
    <inkml:brush xml:id="br0">
      <inkml:brushProperty name="width" value="0.05292" units="cm"/>
      <inkml:brushProperty name="height" value="0.05292" units="cm"/>
      <inkml:brushProperty name="color" value="#FF0000"/>
    </inkml:brush>
  </inkml:definitions>
  <inkml:trace contextRef="#ctx0" brushRef="#br0">10145 7199 0,'-41'0'16,"82"-41"31,82 41-32,-1-81-15,1 81 16,163-41 0,-81 41-16,-41 0 15,-1 0-15,-81-82 16</inkml:trace>
  <inkml:trace contextRef="#ctx0" brushRef="#br0" timeOffset="187.1803">10227 7772 0,'82'0'31,"40"-41"-31,1 41 16,0 0-16,40-82 15,83-41 1,-205 123-16,-41-40 16</inkml:trace>
  <inkml:trace contextRef="#ctx0" brushRef="#br0" timeOffset="2210.5474">11004 7895 0,'-41'0'0,"41"-41"31,-82 41 1,82 82-17,0 40-15,0 1 16,0 0-16,0-1 15,0-40-15,41 0 16,-41 0-16,0 41 16,0-83-1,0 1-15,0 41 16,0 0 0,0 0-1,0-123 48,0 0-63,-41 0 15,41-41-15,0 41 16,-41 0-16,41-40 16,-41 81-1,41 41 63,0 40-62,0-40 0,41-41-1,0 0 1,82 0-16,-82 0 15,-41-41 1,0 0-16,82 41 16,-82-81-16,41 81 15</inkml:trace>
  <inkml:trace contextRef="#ctx0" brushRef="#br0" timeOffset="4614.9672">27530 3354 0,'0'-82'15,"0"123"17,0 41-32,0 41 15,0 40-15,0 1 16,0 0-16,0 81 15,0-122 1,0 0-16,0-83 16,0-121 31,0-1-47</inkml:trace>
  <inkml:trace contextRef="#ctx0" brushRef="#br0" timeOffset="4887.3507">27612 3477 0,'0'0'15,"0"-82"-15,0 41 0,41-41 16,-41 1 0,41 81-16,41 0 15,-41 0-15,0 0 16,40 40-16,1 42 15,-82 0 1,0 0-16,-82 0 16,1 40-16,-1-40 15,0-41-15,0-41 16,0 82-16,41-82 16,82-41-1</inkml:trace>
  <inkml:trace contextRef="#ctx0" brushRef="#br0" timeOffset="5223.9482">28880 3354 0,'0'0'0,"0"-82"0,0 1 32,0 203-1,-82 1-31,82 41 16,0 122-16,0-41 15,-81 246 1,81-286-16,0-42 15,41-81-15,-41 0 16,81-82-16,42 0 16,-41-41-1,0 0-15,40-82 16,-81 42-16</inkml:trace>
  <inkml:trace contextRef="#ctx0" brushRef="#br0" timeOffset="5726.365">29576 3804 0,'0'0'0,"0"-41"0,0 123 47,0 0-32,0 41-15,0-1 16,0 1-16,0-41 15,-82-41-15,82 41 16,-41-82-16,41-82 47,0 0-47,41-82 16,-41-40-16,82-1 15,-82 83-15,81-1 16,-81 82-16,41-41 31,41 82-15,-82 41-16,41 82 15,-41-1-15,0 1 16,0 0-16,0 81 16,0-40-16,0-41 15,82-41-15,-82-42 0,0 42 16,0-123 15,-41 0-15,41 1-16,-82-42 15,41 0-15</inkml:trace>
  <inkml:trace contextRef="#ctx0" brushRef="#br0" timeOffset="5899.5873">29412 4009 0,'0'0'0,"-41"0"0,82 0 32,41 0-17,81 0-15,42 0 0,-82 0 16,-41 0-16,-1 0 16,-81-82-16,123 82 15,-41-82 1,0 82-16</inkml:trace>
  <inkml:trace contextRef="#ctx0" brushRef="#br0" timeOffset="6191.541">30517 3559 0,'0'-82'16,"0"164"30,0 40-30,0 42-16,0-41 16,0 81-16,0 42 15,-41 163 1,0-246-16,41-40 16,-82-41-16,82-123 46,41 41-30,0-123-16,81 123 0,83-82 16</inkml:trace>
  <inkml:trace contextRef="#ctx0" brushRef="#br0" timeOffset="7160.5244">31294 4050 0,'0'-41'15,"0"122"32,0 1-47,0 0 16,0 0-16,0 0 15,0 0-15,0-1 16,0-40-16,-41-41 16,41 41-16,0-82 47,0-81-47,0-1 0,0 0 15,0 0-15,0 42 16,82-1-16,-82 41 15,122-41-15,-122 41 16,41 41 0,-41-41-16,41 41 0,-41 41 31,0 0-31,0 41 16,0 0-16,0-1 15,0-40-15,-82-41 16,82 82-16,-81-82 15,121 0 17,42 0-17,0 0-15,0 0 0,-41 0 16,41 41-16,-41 82 16,-41 0-1,0-42-15,0-40 16,0 0-16,-164 82 31,82-123-31,41 82 0,-41-82 16,41 0-16,41-41 15,0 0 1,0-41-16,0 41 0,41-41 16,0 41-16,0-40 15,41 81-15,-82-82 16,164-41-1</inkml:trace>
  <inkml:trace contextRef="#ctx0" brushRef="#br0" timeOffset="7465.2339">32153 3722 0,'0'-81'31,"82"162"0,-82-40-31,122 41 16,-122 0-16,82 0 16,0-1-16,-82 1 15,41 41-15,-41-41 16,0 0-16,0 40 15,0-40-15,-41 0 16,41-41-16,-82-41 16,82 41-16</inkml:trace>
  <inkml:trace contextRef="#ctx0" brushRef="#br0" timeOffset="7753.738">33625 4295 0,'0'-82'0,"123"82"47,0 0-47,0 0 0,-42 0 15,1 0-15,-123 82 47</inkml:trace>
  <inkml:trace contextRef="#ctx0" brushRef="#br0" timeOffset="7902.7943">33707 4622 0,'82'0'31,"-41"-41"-31,41 41 0,0 0 16,40-41-1,-81 41-15,-41-40 16,41 40-16</inkml:trace>
  <inkml:trace contextRef="#ctx0" brushRef="#br0" timeOffset="10893.217">36080 3436 0,'0'-123'15,"-41"123"-15,41-41 16,0 82 15,0 82-31,0 41 16,0-1-16,0-40 15,0 0-15,0-1 0,0 1 32,0-41-32,0-123 31,0 0-31,0-41 16,41-40-16,-41-1 15,0 0-15</inkml:trace>
  <inkml:trace contextRef="#ctx0" brushRef="#br0" timeOffset="11109.6311">36080 3150 0,'0'0'0,"0"-82"0,0 41 16,0-82 0,123 123-16,-42 0 15,-40 41-15,41 41 16,-82 0-16,0 81 31,-123-40-31,42-41 0,-1 0 16,-41 0-16,41-82 15,0 0 1</inkml:trace>
  <inkml:trace contextRef="#ctx0" brushRef="#br0" timeOffset="11444.8324">36980 3191 0,'0'0'0,"0"-82"15,0 164 32,-123 81-47,123-40 16,-41 41-16,41-1 0,0 1 16,0 122-1,0-163-15,0-41 16,123-82 15,-82 0-31,41-41 16,-1 41-16</inkml:trace>
  <inkml:trace contextRef="#ctx0" brushRef="#br0" timeOffset="11977.2846">37471 3559 0,'0'-41'16,"0"0"-16,0-41 15,0 205 32,0 0-31,0-1-16,0 1 15,0 0-15,0-42 16,0-40-16,-82 41 16,82-41-1,-82-41-15,82-41 32,0-41-32,0-286 15,41 205 1,-41-1-16,123 0 0,-82 123 15,-41 1-15,81 40 16,1 0 0,-41 81-1,-41 1-15,123 41 16,-123-41-16,0 40 16,41 165-1,-41-205-15,0-42 16,0 42-1,0-123 17,0-40-32,0-1 15</inkml:trace>
  <inkml:trace contextRef="#ctx0" brushRef="#br0" timeOffset="12176.7548">37307 3804 0,'41'0'16,"41"0"0,41-82-16,-1 82 0,83-81 15,-83 81-15,-81-41 16,0 41-1</inkml:trace>
  <inkml:trace contextRef="#ctx0" brushRef="#br0" timeOffset="12697.1497">38698 3968 0,'-41'0'47,"41"-82"-15,0 41-32,0-41 0,0-40 15,0-1-15,0-41 31,123 82-31,-82 1 0,40 81 16,1 40 0,-82 1-1,41 41-15,-41 41 16,0 0-16,0-1 16,0 42-16,0-41 15,0-42-15,0 42 16,41-123 15,-41-41-31,164-41 16,-164 42-16</inkml:trace>
  <inkml:trace contextRef="#ctx0" brushRef="#br0" timeOffset="12959.789">39475 3477 0,'0'0'0,"0"41"47,0 41-31,0-1-16,0 42 0,0-41 16,0 0-16,0 0 15,-41-1 1,-41-81-1,82-41 1,0 1 0,0-42-16</inkml:trace>
  <inkml:trace contextRef="#ctx0" brushRef="#br0" timeOffset="13376.7122">39393 3354 0,'0'0'0,"0"-41"16,82 41-16,0 0 31,0 41-31,-82 41 16,0 41-16,0-82 15,0 0-15,0-1 16,-123 83 0,82-123-16,41 41 15,41-123 32,41 82-47,0 0 16,-41 0-16,-1 0 15,-40 41-15,82 41 0,-82-41 16,0 0 0,0 41-16,-41-42 0,0 1 15,-40-41-15,-83 123 16,82-123-16,-40 0 15,-1 0 1,123-82 0,0 41-16,41 0 15,41-40-15,-1 40 16,1 41-16,-82-123 16,123 41-16</inkml:trace>
  <inkml:trace contextRef="#ctx0" brushRef="#br0" timeOffset="13627.0402">40048 3109 0,'0'0'16,"41"0"-16,81 82 31,-122-1-15,82 42-16,-82 0 15,82 40-15,-82 1 16,0 41 0,0-42-16,0-40 0,-123 0 15,42-42-15,-1-81 16,41 123-16,-82-123 0,41 41 16,0-41-1</inkml:trace>
  <inkml:trace contextRef="#ctx0" brushRef="#br0" timeOffset="13926.5476">36366 5031 0,'-82'0'0,"123"0"16,0 0 0,123 0-16,122 0 15,41 0-15,42 0 16,81 0-16,-41 0 16,327 0-1,-531 0-15,-42 0 16,-81 0-16,0 0 15,-41 0 1</inkml:trace>
  <inkml:trace contextRef="#ctx0" brushRef="#br0" timeOffset="14257.403">37553 5604 0,'0'0'0,"0"41"46,0 82-46,0 40 0,0-40 16,0 0-16,0-42 16,0 1-16,0 0 15,0-41-15,-41 41 16,41-123 15,0 0-31</inkml:trace>
  <inkml:trace contextRef="#ctx0" brushRef="#br0" timeOffset="14483.2543">37634 5522 0,'0'0'0,"0"-41"16,82 41-1,-41 0 1,41 82-16,-82 0 15,41 81 1,-41-40-16,-82-41 16,41-41-16,-41-41 15,0 82-15,42-82 16</inkml:trace>
  <inkml:trace contextRef="#ctx0" brushRef="#br0" timeOffset="14782.9965">38248 5686 0,'0'0'0,"0"-41"31,0 82-15,0 0-16,-123 81 16,123 1-16,0 123 15,0-165 1,0 1-16,0 0 16,0-41-16,0 0 15,82-41-15,0 0 16</inkml:trace>
  <inkml:trace contextRef="#ctx0" brushRef="#br0" timeOffset="15062.873">38493 5890 0,'0'0'0,"0"-82"15,0 164 32,0 0-47,0 0 0,0 82 16,0-124 0,0 1-16,0 41 15,0-164 32,0-40-47,0 40 16</inkml:trace>
  <inkml:trace contextRef="#ctx0" brushRef="#br0" timeOffset="15710.1789">37839 4581 0,'0'0'0,"82"0"15,-82 82 1,41 123 0,-41-42-16,0 1 15,0 0-15,-41-1 0,-82-40 16,-122 81-1,163-204-15,0 82 16,0-82-16,-41 0 16,42 0-16</inkml:trace>
  <inkml:trace contextRef="#ctx0" brushRef="#br0" timeOffset="16526.0843">28635 7895 0,'0'-82'0,"0"123"31,0 41-31,0 40 16,0 1-16,0 41 15,0-83-15,0 1 16,0-41-16,0 0 16,0-82 15</inkml:trace>
  <inkml:trace contextRef="#ctx0" brushRef="#br0" timeOffset="16760.4953">28676 7608 0,'0'0'0,"82"-41"0,-42 41 16,42 0-1,-82 41-15,82 41 16,-82 41-16,0-41 16,-41-1-16,-82 83 15,42-82 1,40-82-16,41 82 16,-41-82-16</inkml:trace>
  <inkml:trace contextRef="#ctx0" brushRef="#br0" timeOffset="17077.7267">29535 7772 0,'0'0'0,"0"-41"16,-82 164 15,41-1-31,41 1 16,0 41-16,-82 40 0,82 124 31,0-247-31,0-40 0,82-41 15,-82 41 1,123-41-16,-41 0 16,-42 0-16,1 0 15</inkml:trace>
  <inkml:trace contextRef="#ctx0" brushRef="#br0" timeOffset="17364.0786">30189 8222 0,'0'0'0,"0"-82"0,0 205 63,0-1-63,0 1 15,0 0 1,0 0-16,0-42 0,0-40 16,0 0-1,0-82 1,0-40 0</inkml:trace>
  <inkml:trace contextRef="#ctx0" brushRef="#br0" timeOffset="17761.7998">30312 8140 0,'0'0'0,"41"0"16,82 0-1,-82 0 1,-1 0-16,-40 41 16,0 0-16,0 41 15,0-41-15,0 40 16,-40-40-16,-42 41 0,41-82 15,0 41-15,-41-41 32,164 0-17,0 0 1,-41 0-16,0 0 16,40 0-1,-40 41-15,-41 0 16,0 41-16,0-41 15,0-1-15,-82 83 16,1-123 0,-1 82-16,41-82 15,-41 0-15,0 0 16,123 0 0,0 0-1,0 0-15</inkml:trace>
  <inkml:trace contextRef="#ctx0" brushRef="#br0" timeOffset="18127.0632">31335 7936 0,'0'0'0,"0"40"47,-41 83-47,41 0 0,0 163 15,0-122 1,0-1-16,0-40 15,0 0-15,0 0 16,-41-42-16,0-81 16,41-41 15,41 41-31,82-122 0</inkml:trace>
  <inkml:trace contextRef="#ctx0" brushRef="#br0" timeOffset="18610.9966">31989 8304 0,'0'0'0,"0"-82"16,0 164 30,0 40-46,0 1 0,0 82 32,0-124-32,0-40 0,0 0 15,0 41 1,0-123 15,0 0-31,0-41 16,0-40-16,0-1 15,41 41-15,41-41 16,0 83 0,0 40 15,-82 40-31,0 1 16,40 41-16,-40 41 0,0 0 15,0-1-15,0 1 16,0 0-16,0 40 31,0-81-31,0-123 31,0-41-15,0 1-16,0-1 16</inkml:trace>
  <inkml:trace contextRef="#ctx0" brushRef="#br0" timeOffset="18804.2413">31907 8835 0,'41'0'16,"0"0"-16,41 0 16,41 0-16,-1 0 15,1 0-15,-82 0 16,41 0-1,-82-40-15,82 40 0,-41-123 16</inkml:trace>
  <inkml:trace contextRef="#ctx0" brushRef="#br0" timeOffset="19072.4885">32848 8263 0,'0'-41'16,"82"82"15,-82 41-15,82 81-16,-82 83 16,0-124-1,0 42-15,0 0 16,0-42-16,-82 1 0,41-41 15,-41 0-15,41-41 32,1-41-32</inkml:trace>
  <inkml:trace contextRef="#ctx0" brushRef="#br0" timeOffset="26859.1929">34730 8917 0,'0'-41'0,"82"41"47,122 0-47,-40 0 16,-41 0-16,-42 0 15,-81 41 17</inkml:trace>
  <inkml:trace contextRef="#ctx0" brushRef="#br0" timeOffset="26996.0422">34853 9244 0,'81'0'0,"83"0"16,-82 0-16,0 0 16,0 0-16</inkml:trace>
  <inkml:trace contextRef="#ctx0" brushRef="#br0" timeOffset="28201.5861">38616 5972 0,'0'-41'0,"0"-41"47,0 41 31,0 1-46,41 40-17,-41-41 1,82 41 0,-41-82-1,0 82 1,40 41 15,-81 41-31,41 40 16,-41 1-16,0 41 15,82-1-15,-82 42 0,0-123 16,0 40 0,0-81-16,0-82 46,0 0-46,-82 0 16,82-81-16,0 40 16,-41 0-16,41 0 15</inkml:trace>
  <inkml:trace contextRef="#ctx0" brushRef="#br0" timeOffset="28788.6228">38534 5849 0,'0'123'63,"0"0"-63,0-41 0,0 40 15,0 1-15,0 0 16,0-82-16,0 40 16,0 1-16,0 0 15,0-164 32,0 0-31,0 1-16,0-1 15,0 0-15</inkml:trace>
  <inkml:trace contextRef="#ctx0" brushRef="#br0" timeOffset="29311.421">38534 5890 0,'0'0'0,"0"-41"0,164-40 31,-164 40-31,82 41 16,0 0 0,-82 81-16,40 1 15,-40 0 1,0-41-16,0 0 16,-81 41-16,81-41 15,-82 40 1,41-81-16,0 82 15,41-123 32,123 41-15,-82 0-32,0 0 15,81 82 1,-122-41-16,41 0 15,-41 41-15,0-41 16,0 40-16,0-40 0,0 82 31,-163-82-15,122-41-16,0 0 0,-123 0 16,82 0-1,41-82-15,41 41 16,-81 0-16,81-40 15,40 81 1,42-41-16,0 41 16</inkml:trace>
  <inkml:trace contextRef="#ctx0" brushRef="#br0" timeOffset="29641.3042">39516 5768 0,'0'0'0,"123"122"46,-123-40-46,82 0 0,-82 41 16,81 40 0,-81-40-16,0 0 0,-41-1 15,1 42 1,-42-41-16,0-41 0,-82-1 16,42-81-16,40 82 15,0 41-15,-82-82 16</inkml:trace>
  <inkml:trace contextRef="#ctx0" brushRef="#br0" timeOffset="30339.1977">37471 8590 0,'0'0'0,"0"-82"16,0 0-1,0 164 1,0 82 0,41 40-16,-41-81 15,0 0-15,0-41 16,0 81-1,0-81-15,0-123 47,0-41-47</inkml:trace>
  <inkml:trace contextRef="#ctx0" brushRef="#br0" timeOffset="30593.7464">37593 8631 0,'0'0'0,"0"-41"16,82-41-1,41 82 1,-41 0 0,-82 82-16,0 0 15,0 0-15,0-1 0,-41 1 16,0-41-16,-41 82 31,0-123-31,41 82 0,-40-82 16,40 0-1</inkml:trace>
  <inkml:trace contextRef="#ctx0" brushRef="#br0" timeOffset="30923.9298">38330 8713 0,'0'-123'15,"0"41"1,0 123 15,-123 82-31,123 0 16,0 40-16,0 1 16,0-1-16,0 165 15,0-206 1,41-40-16,0-41 15,0-41-15,41 0 16</inkml:trace>
  <inkml:trace contextRef="#ctx0" brushRef="#br0" timeOffset="31628.6434">38862 8876 0,'0'0'0,"0"-41"16,0 123 15,0 0-31,0 41 16,0-1-16,0 1 15,0 0 1,0-82-1,0-82 32,0 0-47,0-41 16,0-41-16,0-40 16,0 40-16,0 41 15,40 1-15,-40 40 0,123-41 31,-41 82-31,-41 0 16,-41 82 0,0-1-16,0 1 15,0 82 1,0-82-16,-123-82 16,41 122-16,1-81 15,121-41 32,42 0-47,0 0 16,-41 0-16,0 0 15,41 0 1,-82 123-16,82-41 16,-82-41-16,0 0 31,-41 81-31,0-122 0,-41 82 15,0-82-15,0 0 16,0 0-16,42 0 16,-1-41-1,41 0 1,81 41 0,-40 0-16,41-41 0</inkml:trace>
  <inkml:trace contextRef="#ctx0" brushRef="#br0" timeOffset="32062.0557">39557 9694 0,'82'0'31,"-82"-40"-15,0-42 0,41 0-16,-41 0 0,0 0 15,0-40-15,0 40 16,81-82 0,-40 164-16,-41-41 15,41 41-15,0 0 16,82 41-1,-123 0 1,82 41-16,-82 0 16,82 40-16,-82-40 15,0 0-15,-41 0 16,41 0-16,-41-1 16,41-162 30,0 40-46,82 41 0</inkml:trace>
  <inkml:trace contextRef="#ctx0" brushRef="#br0" timeOffset="32329.1932">40539 8958 0,'0'0'0,"0"-41"16,0 123 31,0 41-47,0-41 15,0 40-15,0 1 16,0 0-16,0-41 16,0 40-16,-41-81 31,0-41-31,41-41 15,0-41 1,0 1-16,0-42 16</inkml:trace>
  <inkml:trace contextRef="#ctx0" brushRef="#br0" timeOffset="32567.7911">40539 8958 0,'0'0'0,"0"-41"0,41 0 15,-41-40-15,81 81 16,-40 0-1,41 0 1,-82 81-16,123 83 16,-123 0-16,0-1 15,0-40-15,0 0 16,0-42-16,0 42 16,0-82-16,0 41 15,0-164 16,0 41-31,0 0 16,-41-41 0,41 42-16</inkml:trace>
  <inkml:trace contextRef="#ctx0" brushRef="#br0" timeOffset="32754.8401">40416 9531 0,'82'0'32,"41"0"-32,40-41 15,1 41-15,-41-82 16,-42 41-16,1-82 16,0 42-1</inkml:trace>
  <inkml:trace contextRef="#ctx0" brushRef="#br0" timeOffset="33017.6156">41480 8876 0,'0'-122'16,"81"163"30,-81 40-30,82 42-16,-82 204 16,0-122-1,0-42-15,0-40 0,-41 41 16,41-82-16,-286 40 31,163-40-31,1-82 0,-1 41 16</inkml:trace>
  <inkml:trace contextRef="#ctx0" brushRef="#br0" timeOffset="33338.7833">38248 10390 0,'0'0'0,"-41"0"0,205 0 47,122 0-31,0 0-16,901 0 31,-819 82-31,-41-82 15,-41 0-15,-122 0 16,-82 0-16,0 0 16,-82 81-16</inkml:trace>
  <inkml:trace contextRef="#ctx0" brushRef="#br0" timeOffset="33707.5996">39107 11167 0,'0'0'0,"0"41"47,0 82-47,0-1 16,0 165 0,0-165-16,0-40 15,0 0-15,0-41 16,0 0-16,0-123 47,0 0-47,41-41 15</inkml:trace>
  <inkml:trace contextRef="#ctx0" brushRef="#br0" timeOffset="33953.7002">39312 11044 0,'0'0'0,"0"-82"0,0 42 16,81 40 15,-40 0-15,41 40-16,0 42 16,-41 0-16,-41 41 15,0-41 1,-82-1-16,0-40 0,0 41 15,1-82-15,40 0 16,0 0-16</inkml:trace>
  <inkml:trace contextRef="#ctx0" brushRef="#br0" timeOffset="34279.1864">40048 11167 0,'0'0'15,"-41"82"32,41 41-47,-82-42 16,82 42-16,0 0 15,0-41-15,0-1 16,0 1-16,0-41 16,0 41-1,41-82-15,-41 41 0,41-41 0,41 0 16</inkml:trace>
  <inkml:trace contextRef="#ctx0" brushRef="#br0" timeOffset="34845.4332">40334 11249 0,'0'0'0,"0"-41"15,0 123 32,0 0-47,0-1 16,0 1-16,0 41 16,0-41-16,0-1 15,0-40-15,0 41 16,0-164 31,0 1-47,0-42 15,0-41-15,0 82 16,0 1-16,82-42 16,-41 123-1,-41-82-15,41 82 16,-41-41-16,82 41 15,-41 82 1,-41 0 0,0 41-16,0-1 15,0 1-15,0 81 16,0-122 0,0 0-16,0 0 15,0-41-15,0 41 16,0-123 15,0 0-31,0 0 16,0 0-16,0-82 15</inkml:trace>
  <inkml:trace contextRef="#ctx0" brushRef="#br0" timeOffset="35033.4886">40130 11699 0,'0'0'0,"41"0"31,81 0-15,42 0-16,0 0 16,-42 0-16,-40 0 15,-41-41-15,82-41 16,-82 82-1,-41-41-15</inkml:trace>
  <inkml:trace contextRef="#ctx0" brushRef="#br0" timeOffset="35295.583">41275 11208 0,'0'0'0,"82"0"31,-41 0-15,-41 82-16,82 40 16,-82 83-16,0-1 15,0-40-15,-82 204 32,0-204-32,-41 40 0,1-81 15,40-123-15,-41 41 16,0-41-16,1 0 15</inkml:trace>
  <inkml:trace contextRef="#ctx0" brushRef="#br0" timeOffset="36995.7339">30557 13580 0,'0'-81'0,"0"203"47,0 42-31,0-41-16,0 40 15,0-40-15,-40 0 16,40-1-16,0-40 15,-82 0-15,82-41 16,0 0-16,0-82 31,0 0-15,0-82-16,0 41 16</inkml:trace>
  <inkml:trace contextRef="#ctx0" brushRef="#br0" timeOffset="37272.0686">30476 13580 0,'0'0'0,"0"-41"16,0 1-16,41 40 16,-41-123-16,122 123 15,-40 0 1,-41 0-16,0 82 0,-41-41 15,82 81-15,-82-40 16,0 0-16,0 41 16,-82-42-16,0 1 15,-41-41-15,82-41 16,-40 82-16,40-82 16,0 0-1,0 0-15</inkml:trace>
  <inkml:trace contextRef="#ctx0" brushRef="#br0" timeOffset="40353.174">27039 4131 0,'-81'0'78,"40"0"-78,0 0 16,0 0-16,-41 41 15,-82-41 1,124 41-16,-42-41 16,41 0-16,0 0 15,41 41 63,-82-41-46,82 82-17,0-41 1,0 41 0,0-41-1,-41 40-15,41-40 0,0 41 16,0 0-16,-82 0 15,82 40-15,0-40 16,-41 82 0,41-82-16,-81-1 15,81 42-15,-41-41 16,0 82 0,41-83-16,-82-40 15,82 0-15,0 0 16,0 82-1,0-82-15,0 41 16,0-42 0,0 42-1,0 0 1,-41-82-16,41 82 16,0-41-16,0 41 15,0-1 1,0 42-1,0-82-15,0 0 16,0 0-16,-82 41 16,82-1-1,0 1 1,0 0 0,0 0-1,0 41 1,0-83-16,0 42 31,41-41-31,-41 41 16,0-41 15,0 0-15,41 41-1,41-41 16,41-41-15,-82 81-16,-1-81 16,42 0-16,123 0 15,-123-122-15,40 40 16</inkml:trace>
  <inkml:trace contextRef="#ctx0" brushRef="#br0" timeOffset="48869.434">29085 6749 0,'-123'0'16,"123"82"30,41-82-30,0 0-16,0 0 16,41 0-16,40 0 0,1 0 15,0 0 1,81 0-16,42 0 0,81 0 16,123 0-16,0 0 15,-41 0-15,0 0 16,-82 0-1,42 0-15,-1 0 0,41 0 16,0 0-16,41 82 16,327-82-1,-450 0-15,1 0 16,-1 0-16,0 82 16,-41-82-16,42 0 15,-83 0-15,246 82 16,-327-82-1,-1 81-15,-40-81 0,41 0 16,-1 0-16,42 0 16,-83 0-16,124 0 15,-164 0 1,0 0-16,-1 0 16,1 0-16,0-41 15,0 41-15,40 0 16,-40 0-1,0 0 1,0 0 0,-82-40 15,0-42-31,0 0 0,0-41 16</inkml:trace>
  <inkml:trace contextRef="#ctx0" brushRef="#br0" timeOffset="51198.114">31498 13539 0,'0'0'16,"82"0"-16,-82-81 0,0-1 16,0 0-1,-41 82 16,0 0-15,0 123 0,41-1-16,-81 1 15,81 41-15,0-1 16,0-40-16,0 0 16,0 0-16,0 40 15,40-163 1,83 0-1,-82-163 1,41 122-16,-82 0 16</inkml:trace>
  <inkml:trace contextRef="#ctx0" brushRef="#br0" timeOffset="51730.5309">32071 13539 0,'0'0'0,"0"82"31,0 0-31,-41 41 16,41 0-16,0-42 15,-41 1-15,41-41 16,0 41-16,-82-41 15,82 0 1,-41-41-16,41-82 31,0 0-15,82-122 0,-82 81-16,82-41 15,-82 82-15,82 1 0,0-83 31,-82 123-31,41 41 16,40 41 0,1 41-1,-82 40-15,82 1 16,-82 0-16,0 0 16,0-1-16,0 1 15,0-41-15,0 41 16,0-83-1,-41-40-15,-41-81 32,41-42-17,-40 123 1,40-41-16</inkml:trace>
  <inkml:trace contextRef="#ctx0" brushRef="#br0" timeOffset="51917.8656">31785 13989 0,'41'0'31,"40"0"-31,1 0 16,0 0-16,41 0 15,-1 0-15,-81-81 16,41 81-16,0 0 0,0 0 15,-41-41-15</inkml:trace>
  <inkml:trace contextRef="#ctx0" brushRef="#br0" timeOffset="52209.8364">33012 13539 0,'0'0'0,"0"-81"0,-41 81 16,41 81 31,-41 42-47,41 41 0,0-1 16,0 1-16,0 0 15,0-1-15,0-40 16,0 0-16,0-41 15,0-42 1,0 83 0,0-164-1</inkml:trace>
  <inkml:trace contextRef="#ctx0" brushRef="#br0" timeOffset="52514.5447">33462 13989 0,'0'0'0,"0"-81"0,0 162 31,0 42-16,0-41-15,0 0 16,0 0-16,0-1 0,0-40 16,0 41-1,0 0-15,-82-82 16,82-41 0,0 0-1,0-82-15</inkml:trace>
  <inkml:trace contextRef="#ctx0" brushRef="#br0" timeOffset="52921.6303">33462 13908 0,'82'0'16,"-1"0"-1,1 0 1,-82 81-16,0-40 15,0 0-15,0 0 16,0 41-16,-122-41 16,122 41-1,-41-82-15,82 0 47,40 0-47,-40 0 16,0 0-1,41 0-15,-82 122 16,0-81 0,0 41-16,-123 41 15,82-82-15,-40-41 16,-1 82-16,41-82 16,0 0-16,-41-41 15,82-41 1,82 0-1,0 82-15</inkml:trace>
  <inkml:trace contextRef="#ctx0" brushRef="#br0" timeOffset="53200.6423">34280 14030 0,'0'-81'16,"41"81"0,0 81-1,-41 42 1,82 204 0,-82-163-16,0 0 15,0 40-15,-82-40 16,0 40-16,-41-81 15,41 0-15,-204-82 16,163 40-16,1-81 16,-42 0-1</inkml:trace>
  <inkml:trace contextRef="#ctx0" brushRef="#br0" timeOffset="53642.1432">30230 15626 0,'-82'0'0,"205"-82"47,41 82-47,40 0 0,410 0 32,-205 0-32,82 0 0,0 0 15,81-82-15,-163 82 16,123 0-1,-491 0-15,-123 82 63,41-82-63,-40 41 0,-1-41 16,0 82-16,0-1 15,-41-40-15,42 41 16</inkml:trace>
  <inkml:trace contextRef="#ctx0" brushRef="#br0" timeOffset="54061.8204">31335 16689 0,'-41'-123'0,"41"164"47,0 82-32,0 0-15,0 40 0,0-40 16,-82 0-16,82 0 16,0-42-1,0-40-15,0 0 0,41-82 47,-41 0-31</inkml:trace>
  <inkml:trace contextRef="#ctx0" brushRef="#br0" timeOffset="54338.7824">31376 16526 0,'0'0'16,"122"-164"15,-40 164-31,-41 0 16,-41 41-1,0 0-15,0 41 16,0-1-16,-41 1 15,0 41-15,-41-82 16,41 0-16,1-41 16,40 81-16,-82-81 15</inkml:trace>
  <inkml:trace contextRef="#ctx0" brushRef="#br0" timeOffset="54683.3095">32153 16362 0,'-41'41'15,"41"0"1,-123 41-16,123-1 16,0 42-16,-41 41 15,41-42-15,0 1 16,0 0-16,0 40 16,0-40-16,0-41 15,0-41-15,41-41 16,-41 41-16,82-41 15,0 0 1,-82-41-16,82 41 0</inkml:trace>
  <inkml:trace contextRef="#ctx0" brushRef="#br0" timeOffset="55014.442">32603 16730 0,'0'0'0,"0"82"47,0 41-32,0-1-15,0-40 16,0 0-16,0 41 16,0-42-1,0-121 1,0-1 0,0 0-16,0-41 15,0-41 1</inkml:trace>
  <inkml:trace contextRef="#ctx0" brushRef="#br0" timeOffset="55435.4667">32685 16771 0,'0'0'0,"0"-82"0,81 0 31,-81 41-31,82 41 16,-41 0-16,41 0 15,-82 82 1,0 0-1,0 0-15,0 0 16,-41-1-16,0 1 16,-41-41-16,41 41 15,41-123 32,41 41-47,41 0 0,-41 0 16,0 0-16,0 0 15,-41 41-15,123 41 16,-123 0 0,0-1-16,0 1 15,-82-41-15,82 41 16,-82-82-16,0 41 16,41-41-16,0 0 15,41-82 16,82 41 1</inkml:trace>
  <inkml:trace contextRef="#ctx0" brushRef="#br0" timeOffset="55870.3001">33707 16526 0,'0'-41'16,"82"41"-16,-82-41 0,0 123 63,-41 81-48,41-40-15,0 0 16,0-42-16,-82 83 15,82-41-15,0-41 16,0-1-16,0-40 16,82-41 31,41 0-47</inkml:trace>
  <inkml:trace contextRef="#ctx0" brushRef="#br0" timeOffset="56461.3232">34035 16771 0,'0'0'15,"0"-41"-15,0 164 47,0-1-47,0 1 16,0-41-16,0 0 16,0 0-16,-41 40 15,41-81 1,-41-41 15,41-41-31,0-163 16,0 81-1,0 0-15,0 1 0,82-1 16,-42 82-16,42-41 16,-41 82-1,0 0 1,82 0-1,-123 41 1,41 123 0,-41-42-16,0-40 15,0 41-15,0 0 16,0-41-16,0-1 16,41-40-16,-41-82 46,0-40-46,0-1 16,-82 82 0,41 0-1</inkml:trace>
  <inkml:trace contextRef="#ctx0" brushRef="#br0" timeOffset="56633.0763">33953 17180 0,'0'-41'32,"122"41"-32,-40 0 0,82 0 15,0 0 1,-83 0 0,1-82-1</inkml:trace>
  <inkml:trace contextRef="#ctx0" brushRef="#br0" timeOffset="56962.5264">34934 16566 0,'41'0'31,"41"41"-15,0 41-16,-82 41 16,41 81-16,-41 124 15,-41-165 1,41-40-16,-123 41 15,82-83-15,-40-40 16,40-41-16,41 82 0,-41-82 16,41-41-1,0-41-15</inkml:trace>
  <inkml:trace contextRef="#ctx0" brushRef="#br0" timeOffset="57522.2538">37553 15257 0,'122'0'47,"1"0"-31,-41 0-16,-41 0 16,-82 0 15</inkml:trace>
  <inkml:trace contextRef="#ctx0" brushRef="#br0" timeOffset="57665.4159">37512 15667 0,'41'0'16,"-1"0"-16,42 0 16,41 0-16,-41-41 15,0 41-15,-1 0 16,1 0-16,-41 0 15</inkml:trace>
  <inkml:trace contextRef="#ctx0" brushRef="#br0" timeOffset="58263.3494">39721 13949 0,'0'0'0,"0"-41"0,0 163 47,0 42-32,0-41-15,0 40 16,0-81 0,0-41-16,0 41 15,0-164 32,0 41-47,0-41 0</inkml:trace>
  <inkml:trace contextRef="#ctx0" brushRef="#br0" timeOffset="58522.5756">39843 13949 0,'0'0'0,"0"-82"15,0 0 1,82 0-16,0 82 16,-41-41-16,0 41 15,41 0-15,-42 82 16,-40 0-1,0 0 1,-81 40-16,40-81 0,-82 41 16,82 0-16,-82 41 31,42-83-31,81 1 31,40-41-15</inkml:trace>
  <inkml:trace contextRef="#ctx0" brushRef="#br0" timeOffset="58823.9451">40661 13908 0,'0'-82'16,"-40"41"0,-1 41 15,41 82-31,-82 0 16,82 40-16,0 42 15,0 40-15,0-81 16,0 123-1,0-165-15,0 1 16,82-82 0</inkml:trace>
  <inkml:trace contextRef="#ctx0" brushRef="#br0" timeOffset="59341.5127">41071 14112 0,'0'0'0,"0"-41"15,0 123 17,0 41-17,0-41-15,-41 40 16,41-40-16,0 0 0,-82-41 15,82 41 1,-41-82 0,41-82 15,41-41-31,-41 0 16,82-40-16,-82 40 15,41 41-15,40 41 16,-81-40-1,41 81-15,0 0 32,-41 81-32,82-40 0,-82 123 31,41-82-31,-41 40 0,0-40 16,0 0-16,0-41 15,0 0-15,0 41 16,0-123 15,0-41-15,-82 41-1,82 0-15,-123 41 16</inkml:trace>
  <inkml:trace contextRef="#ctx0" brushRef="#br0" timeOffset="59532.3778">40784 14398 0,'0'0'0,"82"0"16,0 0-1,41 0 1,-1 0-16,42 0 0,-41 0 16,-42 0-16,-40-81 15,41 81-15,-41-82 16</inkml:trace>
  <inkml:trace contextRef="#ctx0" brushRef="#br0" timeOffset="59765.3635">41807 13949 0,'82'0'31,"-82"81"-16,41 1-15,-41 0 16,0 82-16,0-1 16,0 42-16,-41-83 15,-41-40-15,0 0 16,-41 0-16,1 0 16,-1-41-16,0-41 15</inkml:trace>
  <inkml:trace contextRef="#ctx0" brushRef="#br0" timeOffset="60017.0841">39312 15462 0,'81'0'31,"42"0"-16,82 0-15,81 0 16,41 0-16,41 0 0,-40 0 16,-1 0-1,0 0-15,-122 0 0,-83 0 16,-81 0-16,-41 82 16,0-41-1,-41-41-15,41 82 16</inkml:trace>
  <inkml:trace contextRef="#ctx0" brushRef="#br0" timeOffset="60332.1444">40089 16035 0,'0'0'0,"0"81"31,0 42-15,0-41-16,0 41 16,0-1-16,0 1 15,0 82 1,0-124-16,0-40 15,0-82 17,0 1-32,0-83 0</inkml:trace>
  <inkml:trace contextRef="#ctx0" brushRef="#br0" timeOffset="60551.0253">40211 16076 0,'0'0'0,"0"-41"15,123-41 1,-41 0 0,-41 82-16,0 0 15,0 0-15,-41 82 16,0 81 0,-41-81-16,-41 0 15,0 0-15,-41-41 0,42-41 16,40 82-1,-41-82-15</inkml:trace>
  <inkml:trace contextRef="#ctx0" brushRef="#br0" timeOffset="60856.6839">40907 16157 0,'-82'41'31,"82"82"-15,0-41-16,0 0 15,0 81-15,0 1 16,0-41-16,0-42 16,0-40-16,41-41 15,41 0 1,-41 0-16</inkml:trace>
  <inkml:trace contextRef="#ctx0" brushRef="#br0" timeOffset="61126.1048">41316 16362 0,'0'41'47,"0"82"-47,0-42 16,0 1-16,0 0 0,0 0 15,0 0 1,-41-82 0,41-41-1</inkml:trace>
  <inkml:trace contextRef="#ctx0" brushRef="#br0" timeOffset="61569.6511">41357 16280 0,'0'-82'16,"82"82"-1,40 0 1,-40 0-16,-82 82 15,0-41-15,0 41 16,0-41-16,0 0 16,-82 40-1,82 1-15,-81-82 16,81-41 31,40 41-47,1-41 15,0 41-15,41 0 16,0 41-16,-82 41 16,0 0-1,0 82 1,0-83-16,-41 1 0,-41 0 16,41-41-16,-41-41 15,1 0-15,40 0 16,0 0-1,123 0 17,-82-82-32</inkml:trace>
  <inkml:trace contextRef="#ctx0" brushRef="#br0" timeOffset="61906.6479">42216 16280 0,'0'0'0,"41"0"32,41 0-17,-41 82 1,40 41-16,-81-1 15,0 1-15,0 41 0,0-83 16,0 42 0,-122 41-16,40-82 0,0-1 15,-41-40 1,41-41-16,1 0 16,-42 0-16,41 0 15,-41 0-15,-163 0 16</inkml:trace>
  <inkml:trace contextRef="#ctx0" brushRef="#br0" timeOffset="62873.6458">31907 19839 0,'0'-41'0,"0"0"15,0 0-15,0 164 47,0 40-31,0 1-16,0-41 15,0 40 1,0-81-16,0 0 16,0 0-16,0-123 47,82-82-47,-82 82 15</inkml:trace>
  <inkml:trace contextRef="#ctx0" brushRef="#br0" timeOffset="63148.852">32030 19512 0,'0'0'0,"0"-82"0,82 41 15,-41 41 1,82 0-1,-42 82 1,-81-41 0,-41 163-1,-40-163-15,40 41 16,-82-41-16,82 41 16,0-82-16,41 81 15,0-40 1</inkml:trace>
  <inkml:trace contextRef="#ctx0" brushRef="#br0" timeOffset="63488.6493">32848 19389 0,'-41'0'16,"-40"41"0,81 41-1,-123 40-15,123 42 16,0 0-16,0 285 15,0-285 1,0 0-16,41-1 16,-41-81-16,0-41 0,0 0 15,41-41 17</inkml:trace>
  <inkml:trace contextRef="#ctx0" brushRef="#br0" timeOffset="64099.5302">33339 19962 0,'0'-82'0,"0"41"16,0 123 31,0 40-47,-41 1 0,0 204 31,41-286-31,-82 41 16,82-41-1,0-123 17,0 0-17,0-40-15,0-42 0,41 41 16,41-81 0,0 81-16,-82 82 15,82 0-15,-41 41 31,41 0-15,-82 82 0,0 41-16,40-1 15,-40 1-15,0 0 16,0 163 0,0-163-16,0-41 15,0-41-15,-81 0 16,81-123 15,0 41-31,0 0 0,0-41 16,0 0-16,-41 0 15,0 42 1</inkml:trace>
  <inkml:trace contextRef="#ctx0" brushRef="#br0" timeOffset="64266.9562">32930 20248 0,'0'-41'0,"41"41"0,0 0 15,82 0 1,163 0 0,-82-82-16,-81 82 0,-41 0 15,0-82-15</inkml:trace>
  <inkml:trace contextRef="#ctx0" brushRef="#br0" timeOffset="64599.5272">34157 19716 0,'0'-82'0,"0"164"47,0 0-31,0 613 15,0-490-31,0-42 16,0 1-16,0-41 15,0 81 1,-41-204-16,82 0 31,-41-82-31,82 1 16</inkml:trace>
  <inkml:trace contextRef="#ctx0" brushRef="#br0" timeOffset="64875.5512">34607 20371 0,'0'0'0,"0"-82"0,0 164 47,82-1-47,-82 42 15,0 0-15,0 0 16,0-1-16,0-40 0,-41 0 16,0-41-1,41-82 17,41-41-17</inkml:trace>
  <inkml:trace contextRef="#ctx0" brushRef="#br0" timeOffset="65338.8819">34689 20330 0,'0'-41'16,"41"41"0,-41-41-16,82 41 0,0 0 15,-1 0 1,-81 41-1,0 0-15,0 0 16,0 40-16,-81-40 16,40 41-16,0 0 15,82-82 48,0 0-48,-1 0-15,42 0 0,-41 123 16,-41-82 0,0 40-16,0 42 31,0-82-31,0 41 0,-82-41 16,41-41-16,-40 81 15,-1-81-15,0 0 16,41 0-1,41-40-15,0-42 16,0 0-16,82 41 16,0-41-16,40 82 15,1-122-15</inkml:trace>
  <inkml:trace contextRef="#ctx0" brushRef="#br0" timeOffset="65625.9406">35180 20534 0,'0'0'0,"0"-41"0,41 41 16,41 41 15,-1 41-31,-40 41 16,-41-1-16,0 1 0,0 41 15,0-1 1,0-40-16,0 82 16,0-124-16,-81 1 15,40-82 1,41-41 0,0 0-16,81-40 15</inkml:trace>
  <inkml:trace contextRef="#ctx0" brushRef="#br0" timeOffset="66149.4527">36857 20780 0,'0'0'0,"-82"0"16,123 0 0,41 0-1,82 0-15,-1 0 0,1 0 16,40 0 0,-244 0-1,-1 81 1,-41-40-16</inkml:trace>
  <inkml:trace contextRef="#ctx0" brushRef="#br0" timeOffset="66300.2932">37021 21230 0,'82'0'32,"40"0"-32,1-41 15,41 41-15,-42 0 16,-81 0-16,41 0 15,-41 0 1,82-82-16</inkml:trace>
  <inkml:trace contextRef="#ctx0" brushRef="#br0" timeOffset="66850.2123">40089 19921 0,'0'0'0,"0"-41"0,0-41 16,0 205 15,0-1-31,0 42 16,0-41-16,0-1 15,0-40-15,0 41 16,0 0-1,-41-123-15,41 41 16,41-164 15,-41 41-31</inkml:trace>
  <inkml:trace contextRef="#ctx0" brushRef="#br0" timeOffset="67065.6228">40211 19716 0,'0'0'0,"0"-41"16,123-82 15,-82 123-31,41 0 0,0 41 16,-82 0-16,41 41 16,-82 164-1,-82-165-15,41 1 16,0 41-16,1-82 0,-1-41 15,41 0 1</inkml:trace>
  <inkml:trace contextRef="#ctx0" brushRef="#br0" timeOffset="67379.8437">41111 19716 0,'0'0'0,"-40"41"31,40 82-15,-82 40-16,82 1 15,0 245 1,0-245-16,0-1 16,0-40-16,41-41 15,40 0 1,83-123 0,-82 0-16,-41-41 15,41-41-15</inkml:trace>
  <inkml:trace contextRef="#ctx0" brushRef="#br0" timeOffset="67927.8059">41930 19962 0,'0'0'0,"0"-82"15,0 41 1,0 123 31,0 40-47,0 1 15,0 41-15,0-83 0,0 1 16,-82-41-16,82 41 16,-41-41-1,41-82 16,0-41-31,0 0 16,0-81-16,0-1 16,123 1-16,-42-1 15,-81 82 1,82 41-16,-82-41 16,41 82-1,-41 41-15,0 0 16,82 41-16,-82 41 0,0 40 15,0 1-15,0 0 16,0-42-16,0 1 16,0 41-1,0-123-15,0-82 47,0-82-47,0 41 16,-41 0-16,41 0 15,-82 1-15,41 40 16,-41 41-16</inkml:trace>
  <inkml:trace contextRef="#ctx0" brushRef="#br0" timeOffset="68064.7194">41684 20125 0,'41'0'0,"82"41"0,40-41 15,1 0-15,-41 0 16,-41 0-16,-42-41 16</inkml:trace>
  <inkml:trace contextRef="#ctx0" brushRef="#br0" timeOffset="68366.0313">42666 19634 0,'0'0'0,"41"41"31,-41 41-15,123 41-16,-123-1 15,0 42-15,0 0 16,0 40-16,0-40 15,-41-41-15,-82-1 16,82-40-16,0-82 16,41-41-1,123 41 1,81 0-16</inkml:trace>
  <inkml:trace contextRef="#ctx0" brushRef="#br0" timeOffset="68558.6076">43689 20411 0,'-41'0'16,"41"-40"0,41 40 15</inkml:trace>
  <inkml:trace contextRef="#ctx0" brushRef="#br0" timeOffset="69099.821">44425 19757 0,'0'0'0,"0"-82"0,0 164 31,0 0-15,0 41-16,0 40 15,0-40-15,0 0 16,0 81-1,0-163-15,-82 41 16,82-164 15,41 41-31,-41-41 16</inkml:trace>
  <inkml:trace contextRef="#ctx0" brushRef="#br0" timeOffset="69316.2781">44629 19512 0,'0'0'0,"82"0"16,-82-82-1,41 82-15,0 0 0,41 82 16,-82-1 0,0 83-1,-82-82-15,41 41 16,-41-42-16,-40-40 0,40-41 15,82 82 1,-41-82-16</inkml:trace>
  <inkml:trace contextRef="#ctx0" brushRef="#br0" timeOffset="69653.3841">45529 19471 0,'0'0'0,"0"-82"0,0 205 47,-122 122-32,122-40-15,0 40 16,0-41-16,-82 83 16,82-42-16,0-81 15,0-41-15,0-42 16,0-40-16,41-41 16,81 0-1,-81 0-15,82-41 16,-41-81-16,41 40 15</inkml:trace>
  <inkml:trace contextRef="#ctx0" brushRef="#br0" timeOffset="69916.2231">46102 19921 0,'0'0'0,"0"-41"0,41 41 15,0 82 17,-41 40-17,0 1-15,0 0 0,0-42 16,0 42-16,0-41 16,-41-41-16,-41 41 15,82-123 16,0-41-31</inkml:trace>
  <inkml:trace contextRef="#ctx0" brushRef="#br0" timeOffset="70348.9801">46143 19716 0,'0'0'0,"41"-82"16,41 82-16,0 0 15,-42 41 1,-40 41-16,0 0 16,0 0-16,0-1 15,-81 1-15,40-41 16,-41-41-16,41 41 16,0-41-1,82-41 16,41 41-31,41 0 16,-42 0 0,1 41-16,-82 0 15,0 0 1,41 82 0,-41-83-16,-82 42 0,0-41 15,1-41-15,-42 123 16,0-123-1,82 0-15,41-82 16,41 0 0,41 82-1,-41 0-15,41-41 16</inkml:trace>
  <inkml:trace contextRef="#ctx0" brushRef="#br0" timeOffset="70666.6874">46757 19716 0,'0'-82'15,"0"123"32,0 82-47,0 0 16,0-1-16,0 83 15,-82-42-15,82 165 16,0-124-16,-41-81 16,41-82-16,41-41 31,81 0-16,1-41-15</inkml:trace>
  <inkml:trace contextRef="#ctx0" brushRef="#br0" timeOffset="71197.9623">47534 20289 0,'0'0'0,"0"-123"0,0 205 47,0 0-47,0 40 16,0-40-16,0 0 16,0 0-16,0 0 15,0-41-15,-41 40 16,41-40-1,0-123 17,0 1-32,0-1 0,0-41 15,0 41 1,0 0-16,0-40 0,41 81 16,-41 0-1,82 41-15,-82-82 0,41 82 16,-1 0-1,42 123 1,-82-41-16,0-1 16,0 1-16,0 41 15,0-41-15,0 41 16,0-83 0,0 42-16,0-164 46,0 42-46,-41-83 32,-81 82-32,81 41 0</inkml:trace>
  <inkml:trace contextRef="#ctx0" brushRef="#br0" timeOffset="71355.4171">47370 20657 0,'0'-41'0,"82"41"31,0 0-31,81 0 16,-40 0-16,-41 0 16,0 0-16,0-82 15,-82 41-15,40 41 16,-40-82-16</inkml:trace>
  <inkml:trace contextRef="#ctx0" brushRef="#br0" timeOffset="71604.5083">48311 19921 0,'0'0'0,"0"-41"15,82 123 32,-82 40-47,41 451 31,-41-409-31,-41 40 16,-41-40-16,0-1 0,41-81 16,-163 0-1,81-82-15,0 82 16,-40-82-16</inkml:trace>
  <inkml:trace contextRef="#ctx0" brushRef="#br0" timeOffset="72196.1795">40825 21680 0,'0'0'0,"-123"0"15,1 0-15,40 0 16,0 0-16,0 0 16,82-41-16,164 41 78,163 0-78,164 0 15,41 0-15,368 0 16,122 0 0,-40 0-16,41 0 0,-287 41 15,-81-41-15,-164 0 16,204 0-1,-572 0-15,-42 0 16,-121 0 47,-83 0-48,0 0-15,-41 0 16,-40 0-16,-123 0 15,81 163 1,-40-81-16,-82 0 16,0 40-16</inkml:trace>
  <inkml:trace contextRef="#ctx0" brushRef="#br0" timeOffset="72517.5803">43852 22252 0,'0'0'0,"0"-41"16,0 82 15,-41 41-31,41 41 16,0 40-16,0 1 15,0 0-15,0 40 16,0-81-16,0-41 16,-82 40-1,42-122 1,40-81 0,0-1-16,0 0 15,0-41-15,0 0 16</inkml:trace>
  <inkml:trace contextRef="#ctx0" brushRef="#br0" timeOffset="72759.8272">43811 22457 0,'0'0'0,"0"-82"0,0 0 16,164 82 0,-123 0-1,41 0-15,-41 0 16,-41 41-16,81 41 15,-81 0-15,-41-1 16,-81-40-16,40 41 16,0-41-16,0-41 15,41 82-15,0-82 16,123 0 15</inkml:trace>
  <inkml:trace contextRef="#ctx0" brushRef="#br0" timeOffset="73073.6885">44629 22498 0,'-40'0'47,"40"41"-47,-82-1 15,82 42-15,0 41 16,-82 81-16,82-81 16,0 164-1,0-206-15,0 1 16,41-82-16,-41 41 15,82-41-15,-1 0 16,-40-82-16,41 41 16,-41-40-16</inkml:trace>
  <inkml:trace contextRef="#ctx0" brushRef="#br0" timeOffset="73373.3791">44957 22784 0,'0'0'0,"0"-41"16,41 41-16,-41-41 16,0 82 15,0 41-15,0 41-16,0-1 15,0 1-15,0-41 16,0 41-1,-41-123 1,41-41 0,0 0-1,0-41-15,0-41 16,0 0-16,0 42 16,0 40-16</inkml:trace>
  <inkml:trace contextRef="#ctx0" brushRef="#br0" timeOffset="73785.7777">44998 22743 0,'81'-82'16,"1"82"0,0 0-1,-41 0-15,-41 41 16,0 41 0,0 0-16,0-41 15,-82 40 1,-41-40-16,205-41 62,0 0-62,-41 0 0,41 0 16,-41 82 0,40 0-16,-81 0 15,0 0-15,0-1 16,-40 1-16,-206 41 15,164-123 1,0 82-16,1-82 16,40 0-1,41-82 1,0 0-16,82 82 16,-42-123-16,83 83 15,0-42-15,41 0 16,-83 41-16,83-41 15,-123-41-15</inkml:trace>
  <inkml:trace contextRef="#ctx0" brushRef="#br0" timeOffset="74003.3879">46020 22661 0,'0'0'0,"41"0"16,0 41-1,-41 41 1,82 41-16,-82 163 15,0-163 1,0-1-16,-82 42 16,41 41-16,-41-83 0,1-40 31,-1-82-31</inkml:trace>
  <inkml:trace contextRef="#ctx0" brushRef="#br0" timeOffset="74093.8708">45816 24093 0,'41'0'16</inkml:trace>
  <inkml:trace contextRef="#ctx0" brushRef="#br0" timeOffset="74244.6688">45938 24379 0,'-40'0'0,"40"41"47</inkml:trace>
  <inkml:trace contextRef="#ctx0" brushRef="#br0" timeOffset="74805.6333">41970 25525 0,'0'0'0,"-122"0"16,-165 0 0,206 0-16,-1 0 15,41 0-15,0 0 16,-41 0-1,164 0 17,82 0-32,163 0 15,0 0-15,82 0 16,0 0-16,41 0 16,0-41-16,-82 41 15,1 0-15,203 0 16,-449 0-1,-82 0-15,0 0 32,-82 0-1,-41 0-31,-41 41 0,-40-41 16,-1 0-16,-81 0 15,-124 0 1,206 0-16,40 0 15,0 0-15,1 0 16,-1 0-16</inkml:trace>
  <inkml:trace contextRef="#ctx0" brushRef="#br0" timeOffset="75134.6471">42339 25893 0,'0'0'0,"-82"0"15,0 0-15,123 0 31,82 0-31,40 0 16,124-82-16,531 0 31,-327 82-31,-82-123 0,41 123 16,-123 0-16,-82 0 16,1 0-1,-246-81 95,0 40-110,-82-41 0</inkml:trace>
</inkml:ink>
</file>

<file path=ppt/ink/ink31.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8-11T05:59:58.551"/>
    </inkml:context>
    <inkml:brush xml:id="br0">
      <inkml:brushProperty name="width" value="0.05292" units="cm"/>
      <inkml:brushProperty name="height" value="0.05292" units="cm"/>
      <inkml:brushProperty name="color" value="#FF0000"/>
    </inkml:brush>
  </inkml:definitions>
  <inkml:trace contextRef="#ctx0" brushRef="#br0">24626 2618 0,'0'-41'16,"0"0"-16,-41 41 15,41-41 1,-82 41-16,82-82 0,-82 82 16,42 0-16,40-81 15,-82 81-15,0-41 16,41 41-16,0 0 16,-41-82-16,41 82 15,-40 0-15,-1-41 16,0 41-16,0 0 15,0 0 1,41 0-16,-40-82 0,40 82 16,0 0-16,0 0 15,-82 0 1,82 0-16,-41 0 16,1 0-16,40 41 0,-41-41 31,0 41-31,0-41 15,82 82-15,-41-82 16,-40 41 0,-1 0-1,0 40 1,41-40 0,-41 82-1,82-41 1,-41-41-16,41 0 15,-122 40-15,122-40 0,-82 82 32,41-123-32,41 123 0,0-82 15,-82 40-15,82-40 16,0 82 0,0-82-16,0 41 15,0-41-15,0 0 16,0 0-16,0 40 15,0-40-15,0 0 16,0 0-16,41 41 16,-41 0-16,0-1 15,41 1-15,-41 41 16,82-82-16,-82 41 0,41 0 16,40-1-1,1-81-15,-41 0 16,41 41-1,0-41-15,40 0 0,-40 0 16,-41 0-16,0 0 16,41 0-1,0 0-15,-1 0 16,1 0 0,-41 0-1,41 0-15,-41 0 16,0 0-16,0 0 0,41 0 15,-1-82 1,-40 82-16,82-40 16,-82-1-16,41 41 15,-41-123-15,0 123 16,-41-82-16,122-41 16,-81 82-1</inkml:trace>
  <inkml:trace contextRef="#ctx0" brushRef="#br0" timeOffset="1049.9462">41684 4745 0,'0'41'141,"-41"-41"-79</inkml:trace>
  <inkml:trace contextRef="#ctx0" brushRef="#br0" timeOffset="1927.7006">12967 5645 0,'0'-41'78,"0"-82"-62</inkml:trace>
  <inkml:trace contextRef="#ctx0" brushRef="#br0" timeOffset="20733.8219">31662 491 0,'-41'0'16,"82"0"31,0 0-31,41 0-16,-41 0 0,-1 0 15,83 0 1,-164 0 31,-41 0-47,1 0 15,-1 0 1</inkml:trace>
  <inkml:trace contextRef="#ctx0" brushRef="#br0" timeOffset="21146.0208">31580 491 0,'-82'0'31,"82"82"63,0-41-79,0-1 1,0 1-16,0 164 16,0-123-1,0 0-15,0-1 16,0-40-16,0 41 0,0-41 16,0 41-1,-41-82 95,41-41-95,0-41 1</inkml:trace>
  <inkml:trace contextRef="#ctx0" brushRef="#br0" timeOffset="21536.3737">31376 1023 0,'122'0'62,"-40"0"-62,41 0 0,0 0 16,-1-82-16,42 82 15,-41 0-15,-42 0 16,-40-41 0,-82 41 62,41-41-63</inkml:trace>
  <inkml:trace contextRef="#ctx0" brushRef="#br0" timeOffset="23342.2342">37021 368 0,'0'-41'16,"-41"41"-1,-82 82 1,82-41 0,-82 41-16,42 40 15,-1-40-15,-41 41 0,-122 41 16,163-123 0,0 40-1,82 1 16,0-164-15,0 41 0,0 1-16,0-1 15,0-41-15,0 41 16</inkml:trace>
  <inkml:trace contextRef="#ctx0" brushRef="#br0" timeOffset="23686.1901">36121 450 0,'0'0'0,"-41"0"0,123 41 62,0 0-62,-1 41 16,124 122-1,-123-122-15,-1 0 16,42 0-16,-41-42 16,-41-40-16,-41 41 15,41-41 1,-41-41 62,0 1-78</inkml:trace>
  <inkml:trace contextRef="#ctx0" brushRef="#br0" timeOffset="28964.0497">42052 450 0,'0'-41'0,"0"164"94,0-41-94,82-42 16,-82 42-16,164-41 15,-82 41 1,-42-82-16,1 0 16,0 0-16,41 0 31,-82-82-16,0 41-15,0 0 16,0 0-16,0-40 0,0 40 16,0 0-1,0 82 17,-41 41-32,41-1 15,-41 165 1,41-123-16,0-1 15,0-40-15,0 0 16,-82 0-16,82 40 16,0 1-16,0-41 15,0 0-15</inkml:trace>
  <inkml:trace contextRef="#ctx0" brushRef="#br0" timeOffset="32774.4972">35957 9981 0,'0'0'0,"0"-41"0,0 0 16,0 164 31,0-1-32,0 1-15,0 0 16,0 0-16,0 122 16,0-163-16,0-41 15,0 81 1,0-203 15,0 40-31,0 0 16,0-41-16</inkml:trace>
  <inkml:trace contextRef="#ctx0" brushRef="#br0" timeOffset="33074.703">36039 9899 0,'0'0'16,"0"-82"-16,0 41 15,82 41 1,81 0 0,-122 0-16,0 0 15,41 0 1,-82 82-16,0 0 16,-82-41-16,0 41 15,1-42-15,-1 42 16,-41-41-16,82-41 15,-41 82 1,82 0-16,41-82 16</inkml:trace>
  <inkml:trace contextRef="#ctx0" brushRef="#br0" timeOffset="33418.9946">36775 9817 0,'0'0'0,"0"-82"16,0 41-1,-41 123 32,41 0-47,-41 82 0,41-42 16,0 206-1,0-165-15,0 1 16,0-1-16,0 1 16,0-82-16,0 0 15,0 0 1,82-82-1,0-41-15,0 41 16</inkml:trace>
  <inkml:trace contextRef="#ctx0" brushRef="#br0" timeOffset="33781.7142">37921 10103 0,'0'0'0,"0"-81"16,0-1 0,-123 205 30,123-42-46,-82 1 0,0 0 16,82 0-16,-81 41 16,40-83-16,41 1 15,-123 41-15,123-41 16,-41-41 0,82-123 15,-41 42-31</inkml:trace>
  <inkml:trace contextRef="#ctx0" brushRef="#br0" timeOffset="34004.5032">37389 9858 0,'0'0'16,"0"-41"-16,0 82 31,0 0-16,82 82-15,0 40 16,-82-81 0,163 41-16,-163-41 15,82-1-15,-82-40 16,41-41 0,41 82-1</inkml:trace>
  <inkml:trace contextRef="#ctx0" brushRef="#br0" timeOffset="34351.5372">38902 9735 0,'0'0'0,"0"-41"16,82 82 15,-82 82-15,82-41-16,-82 81 31,82-40-31,-82-41 0,0 41 15,-41-41-15,41-1 16,-164 42 0,123-82-16,82-123 31</inkml:trace>
  <inkml:trace contextRef="#ctx0" brushRef="#br0" timeOffset="34627.5669">39230 10308 0,'0'-41'16,"41"41"15,40 0-31,1 0 0,0 0 16,0 0-1,-41 0-15,0 0 0</inkml:trace>
  <inkml:trace contextRef="#ctx0" brushRef="#br0" timeOffset="34807.4932">39230 10676 0,'82'0'31,"-1"0"-31,42 0 0,-41 0 16,-41 0-16,41 0 15,-42 0 1</inkml:trace>
  <inkml:trace contextRef="#ctx0" brushRef="#br0" timeOffset="37574.6929">36489 1473 0,'0'-82'16,"0"123"109,0 40-109,0 1-1,0 0 1,0-41-16,0 41 16,0 0-1,0-1 1,0-40-1,0 41 17,-82-82 140,82-41-141,-41 41-16,41-41-15,0 0 16,-41 41 0,41-81-16,-81 40 31,121 163 78,-40-81-93,41 41 0,-41-41-16,82-41 15,0 0 16,-41 0-15,0 0 62,41 0-62,-1-41-1,-40 41 1,41-82-16,-41 82 0,41 0 16</inkml:trace>
  <inkml:trace contextRef="#ctx0" brushRef="#br0" timeOffset="40501.3159">41275 9981 0,'0'-41'16,"0"-41"15,0 41 16,-41 41 16,82 0 327,0 0-374,0 0-16,41 0 15,-41 0-15,40 0 16,-40 0 0,41 0 15,-82 41 78,-41 82-109,41-1 16,0 206 0,-82-206-1,82-40-15,0 0 16,0 0-16,0 0 0,0-41 15,41-123 32,-41 41-47,82-82 32,0 82-32,-41 41 0,-41-82 15</inkml:trace>
  <inkml:trace contextRef="#ctx0" brushRef="#br0" timeOffset="41014.5076">42093 10103 0,'0'0'16,"0"-81"-16,0 40 15,0 82 32,-41 40-31,41 42-16,0-41 15,0 0-15,0-41 16,0 81 0,41-81-1,41-41 1,-41 0-16,0 0 15,41 0-15,-41-41 0,-41 1 16,40-42-16,-40 0 16,0-82-1,0 82-15,0-40 16,0 40-16,-40 41 16,-1-41-16,-41 82 15,0 0-15,0 0 16,-41 82-1,123 0 1,0 41 0,0-83-16,0 1 15,41 41-15,0-82 0,-41 41 16,41-41-16,-41 82 16,0 41-1,-41-82-15</inkml:trace>
  <inkml:trace contextRef="#ctx0" brushRef="#br0" timeOffset="41392.462">40784 11290 0,'123'0'47,"41"41"-31,122-41-16,0 0 15,-40 0-15,40 0 16,164 0-1,-327 0-15,-41 0 16,-1 0-16,-40 0 16,-82 0 15,0 0-15,-40 0-16,40 0 15,-41 41-15</inkml:trace>
  <inkml:trace contextRef="#ctx0" brushRef="#br0" timeOffset="41722.38">41684 11821 0,'-82'-81'16,"82"122"31,0 40-47,0 1 16,0 0-16,0 0 15,0 0-15,0 81 16,0-122-1,0 0-15,0 41 16,0-41 0,41-41 15,-41-123-31</inkml:trace>
  <inkml:trace contextRef="#ctx0" brushRef="#br0" timeOffset="42565.5496">42134 11903 0,'0'-41'15,"0"82"32,0 0-47,-41 41 16,41 0-16,0 0 0,0-41 15,0 40-15,0-40 16,0 0 0,82-41 15,0 0-15,-41 0-1,-41-123-15,82 42 16,-82 40-16,40 0 15,-40-41-15,0 41 16,0 0-16,0-41 16,-122 82-16,81 0 15,-41-81 1,0 81-16,205 0 47,-82 0-32,41 0-15,-1 0 16,-40 0-16,0 0 16,41 0-16,0 0 15,-41 40 1,-41 1 15,82-41-31,-82 41 16,0 82-1,0-82-15,0 82 0,-41-82 16,41 40-16,0-40 16,41 41-16,40-41 15,1-41 1,-41 0 0,41 0-1,-82-41-15,123 0 16,-123-82-16,0 42 15,0-1-15,0 0 16,0 41-16,-82-41 16,0 82-1,0 0-15,-40 0 0,40 0 16,41 0-16,-41 41 16,123-82 15,0 41-31,41-82 15,-1 42-15,83-42 16,-82 0 0</inkml:trace>
  <inkml:trace contextRef="#ctx0" brushRef="#br0" timeOffset="42660.7789">43279 11576 0,'0'-82'0,"123"41"15,-123 0-15,0-40 16,82 81-16,-82-82 0,123 41 15</inkml:trace>
  <inkml:trace contextRef="#ctx0" brushRef="#br0" timeOffset="43148.6942">45407 10881 0,'0'0'0,"0"-41"0,0 123 32,-41 40-17,41-40-15,0-41 16,0 0-16,0 41 16,0-41-1</inkml:trace>
  <inkml:trace contextRef="#ctx0" brushRef="#br0" timeOffset="44119.1443">47002 9817 0,'0'-82'15,"0"1"1,-82 81-16,82 122 31,0 1-15,0 0-16,0-1 15,0 1-15,0-82 16,0 0-16,0 0 0,0 41 16,0-41-1,0-82 17,0 0-32</inkml:trace>
  <inkml:trace contextRef="#ctx0" brushRef="#br0" timeOffset="44398.8415">46961 9654 0,'0'0'0,"0"-41"0,0-41 16,82 82-1,-41-41-15,41 41 16,-41 0-16,-1 0 15,-40 82 1,0 0-16,0-42 16,-122 83-1,40-82-15,0 41 16,41-41-16,-41-41 16,82 82-16,-41-82 15,41 40 1</inkml:trace>
  <inkml:trace contextRef="#ctx0" brushRef="#br0" timeOffset="44749.3156">47657 9449 0,'0'0'0,"0"-41"0,0-41 15,-41 164 32,41 0-47,-82 41 0,82 40 16,0 1-16,0-1 15,0-40-15,0 0 16,0 0-16,0-1 16,0-40-16,0 0 31,0-41-31,82-41 16,-41 0-1</inkml:trace>
  <inkml:trace contextRef="#ctx0" brushRef="#br0" timeOffset="45252.6254">48025 9735 0,'0'0'15,"0"-41"-15,0-40 16,41 203 31,-41-81-32,122 0-15,-122 41 16,41-82-16,0 41 16,41-41-16,0 0 31,-41 0-16,-41-41-15,0-82 16,0 82 0,0-81-1,0 81 1,0 82 15,0 40-15,0 1-16,0 0 15,-41 41-15,41-1 16,0 1-16,0-41 16,0-41-16,0 0 15,41-41 1,0-41 0</inkml:trace>
  <inkml:trace contextRef="#ctx0" brushRef="#br0" timeOffset="45598.9459">49006 9408 0,'0'0'0,"0"-82"0,41 123 47,-41 41-31,164 41-16,-164-41 15,41 122 1,-41-81-16,0-1 15,0-40-15,0 0 16,0 41-16,-123-82 0,82-41 16,41-82 15</inkml:trace>
  <inkml:trace contextRef="#ctx0" brushRef="#br0" timeOffset="45806.6978">49906 9899 0,'41'0'16,"0"0"-1,41 0 1,41 0-16,-41 0 0,-1 0 15</inkml:trace>
  <inkml:trace contextRef="#ctx0" brushRef="#br0" timeOffset="45948.4636">49947 10267 0,'0'0'0,"82"0"31,0 0-31,0-82 16,-41 82-16,0-122 0</inkml:trace>
  <inkml:trace contextRef="#ctx0" brushRef="#br0" timeOffset="46519.142">51256 9531 0,'0'0'0,"0"-41"15,0-41-15,0 0 31,41 82-31,0 0 32,41 0-32,-82 41 0,82-41 15,-82 123-15,0-82 16,0 0 0,-41 41-16,0-42 0,-41 42 15,0-82-15,82 41 16,82-41 31,0 0-32,-41 0-15,0 0 0,41 41 32,-82 0-32,0 0 0,0 41 15,0-41-15,0-1 16,-82 42-16,0 0 15,-41-82 1,41 0-16,42 41 16,-1-41-16,41-82 15,0-41 1,0 1-16,0 40 16,81 41-16,-40 41 0,-41-82 15,123 82 1</inkml:trace>
  <inkml:trace contextRef="#ctx0" brushRef="#br0" timeOffset="46563.7025">51420 9776 0,'82'0'0</inkml:trace>
  <inkml:trace contextRef="#ctx0" brushRef="#br0" timeOffset="47022.3573">51747 9613 0,'0'0'0,"0"-41"31,-41 41 16,41 82-31,0-42-16,0 42 15,0 0-15,0 0 16,0 0-16,0-41 15,0-1 1,41 42-16,41-82 16,0 0-16,-41 0 15,0 0-15,122-82 16,-163-40 0,0 40-16,41 0 15,-41 0-15,0 1 0,0-1 16,-41 82-1,41-82-15,-122 82 0,81 0 16,0 0-16,-41 0 16,41 41-16,41 0 15,-82 0-15,123-41 47,0 0-47</inkml:trace>
  <inkml:trace contextRef="#ctx0" brushRef="#br0" timeOffset="47538.6809">50561 10676 0,'-82'0'16,"205"0"31,0 0-47,40-82 16,42 82-16,163 0 15,-164-81 1,-81 81-16,0 0 15,0 0-15,-83 0 16,1-41-16,-41 122 94,-81-81-94,-1 82 0,0-82 15,0 82-15</inkml:trace>
  <inkml:trace contextRef="#ctx0" brushRef="#br0" timeOffset="47872.4874">50888 11003 0,'0'0'16,"0"82"31,0 41-32,0-41-15,0 0 16,0-1-16,0 1 15,0-41-15,0 41 16,0-41-16,0 81 16,0-244 46</inkml:trace>
  <inkml:trace contextRef="#ctx0" brushRef="#br0" timeOffset="48703.1862">51175 11249 0,'0'-41'0,"0"82"47,0 0-47,0 0 0,0 122 31,40-81-31,-40 0 16,41-82-1,-41 41 1,82-41-16,0 0 16,-41 0-16,-41-41 15,41-41-15,-41 0 16,0 0-1,0 1 1,-41-1 0,0 82-16,41-82 15,-82 82-15,82-82 16,-82 82 0,164 0 46,-41 41-46,0-41-16,41 0 15,-41 0-15,0 0 16,-41-41-16,122 41 16,-81 0-1,-41 82 32,0 0-31,0-41-1,0 0-15,0 40 16,0-40-16,0 41 16,82 41-1,-41-82-15,82 41 16,-82-82-1,-1 0-15,-40-41 16,82 0-16,-82 0 0,82-41 16,-82 41-16,0-41 15,41-81 1,-41 122 0,-41 41-16,0 0 15,-41 0-15,-40 0 16,81 82-16,-82-41 15,82-41 1</inkml:trace>
  <inkml:trace contextRef="#ctx0" brushRef="#br0" timeOffset="48844.5611">51788 11372 0</inkml:trace>
  <inkml:trace contextRef="#ctx0" brushRef="#br0" timeOffset="51894.4036">7895 12885 0,'0'0'0,"0"-41"0,0 0 16,0 164 15,0 41-15,0 81-16,0-81 15,0 122 1,0-163-16,-82-42 16,82 1-16,0 0 15,0 0-15,0-41 16,-41-41 0,41-82-1,0 0 1,0-41-16</inkml:trace>
  <inkml:trace contextRef="#ctx0" brushRef="#br0" timeOffset="52225.0618">7895 13049 0,'0'0'0,"0"-82"16,41 41 0,41 41-16,-82-41 0,122 41 15,-81 0-15,0 0 16,41 41 0,-82 41-16,0-41 15,0 0-15,0 40 16,-41 1-16,-82 0 15,42 0-15,-1 0 16,41-42-16,0-40 16,41 82-1</inkml:trace>
  <inkml:trace contextRef="#ctx0" brushRef="#br0" timeOffset="52682.2082">9081 12680 0,'0'-40'16,"-81"80"15,81 1-31,-41 41 15,41 41-15,0 0 16,0 245 0,0-123-16,-82-40 15,82-42-15,0-40 16,0 0-16,0 40 16,41-40-16,0-41 15,-41-123 1,41 41-1,-41-41-15,122 41 16</inkml:trace>
  <inkml:trace contextRef="#ctx0" brushRef="#br0" timeOffset="53514.8805">12027 12721 0,'0'0'0,"0"-41"0,0-40 16,0 40 31,-41 82-32,41 40 1,0 42-16,0 0 16,-41 41-16,41-1 15,0 1-15,-82 40 16,82 1-16,0 40 16,-82-81-16,82 81 15,0-163 1,-41 0-16,41 41 15,0-82-15,-82-1 0,82 42 32,-40-82-32,40-41 15,0 0 1,0 1-16,0-42 16,0 41-1,81-41-15,-81 41 0</inkml:trace>
  <inkml:trace contextRef="#ctx0" brushRef="#br0" timeOffset="54109.5716">12558 13417 0,'0'-41'32,"82"41"15,-41 0-47,0-41 0,41 41 15,0 0-15,-41 0 16,-1 0-1,42 0-15,-164 0 47,1 0-31,40 0-16</inkml:trace>
  <inkml:trace contextRef="#ctx0" brushRef="#br0" timeOffset="54444.139">12518 13458 0,'0'41'47,"0"40"-31,0-40-1,0 41-15,0-41 16,0 41-16,0 41 16,0-42-16,-82 1 31,82-41-31,0-82 94</inkml:trace>
  <inkml:trace contextRef="#ctx0" brushRef="#br0" timeOffset="54702.0189">12395 13949 0,'82'0'16,"-1"0"0,1-82-16,0 82 15,0 0-15,0 0 16,-1 0-16,1 0 15,-82-41 1</inkml:trace>
  <inkml:trace contextRef="#ctx0" brushRef="#br0" timeOffset="57625.624">10636 13171 0,'0'-41'16,"-41"41"31,41 82-32,-123 0-15,82-41 16,-81 82 0,81-82-16,-41 40 15,82-40-15,-82 41 16,41 0-16,41-41 15,-82-41 1,82 41 0</inkml:trace>
  <inkml:trace contextRef="#ctx0" brushRef="#br0" timeOffset="58104.2076">9981 13130 0,'0'0'0,"0"-40"16,0 80 46,41 42-62,-41-41 0,82 0 16,-82 41-16,82-41 15,-82 0 1,82 40-16,-82-40 0,122 41 31,-81-82-31,-41 82 0,0-41 32,0-123 77,41 82-109</inkml:trace>
  <inkml:trace contextRef="#ctx0" brushRef="#br0" timeOffset="58952.6018">13663 12599 0,'0'-41'16,"-41"41"-1,82 41 16,41 81-15,0 83-16,-1 204 16,1-164-16,-82-81 15,0 0-15,0-1 16,0 1-16,-82-1 16,1-40-16,-83 204 15,41-204 1,0 0-16,1-41 15,-42-41-15,-40 81 16,122-81 0,-41 41-16</inkml:trace>
  <inkml:trace contextRef="#ctx0" brushRef="#br0" timeOffset="64340.7622">21640 5849 0,'41'0'78,"122"0"-63,-40 0 1</inkml:trace>
  <inkml:trace contextRef="#ctx0" brushRef="#br0" timeOffset="64755.2044">28144 5931 0</inkml:trace>
  <inkml:trace contextRef="#ctx0" brushRef="#br0" timeOffset="65429.8942">32562 5768 0,'82'0'125</inkml:trace>
  <inkml:trace contextRef="#ctx0" brushRef="#br0" timeOffset="66936.886">39884 5522 0,'41'0'78,"-41"41"703,-41-41-781,0 0 16,0 0-16,-40 0 16,-42-82-16,41 82 15,0 0-15,-40-41 16,-42 41-16,41 0 15,0 0-15,-122 0 16,81 0 0,1 0-16</inkml:trace>
  <inkml:trace contextRef="#ctx0" brushRef="#br0" timeOffset="70220.6467">17222 5727 0,'41'0'94,"41"0"-78,40 0-16,-40 0 15,41 0-15,-41 0 0,-1 0 16,42 81 0,0-81-16,-41 0 0,40 0 15,1 0-15,-41 82 16,0-82 0,0 0-16,-1 0 0,1 0 15,41 0-15,-41 0 16,-41 0-16,0 0 15,40 0 1,1 0 0,-41 0-1,0 0-15,41 0 16,0 0 0,40 0-16,-40 0 0,0 0 15,-41 0-15,41 0 16,-1 0-16,165 0 31,-123 0-31,-1 0 0,1 0 16,0 0-16,0 0 15,122 0 1,-122 0-16,-42 0 16,42 0-16,-82 0 15,0 0-15,0 0 16,41 0-16,0 0 15,-42 0-15,42-41 16,0 41-16,-41 0 0,0 0 16,41 0-1,-41 0-15,0 0 0,-1 0 16,42 0 0,0 0-16,0 0 15,-41 0 1,0 0-16,41 0 15,-42 0-15,1 0 16,41 0-16,0 0 16,41 0-1,-42 0-15,1 0 16,0 0-16,0 0 0,41 0 16,40 0-1,1 0-15,0 0 0,-1 0 16,1 0-16,-1 0 15,206 0 1,-247 0-16,1 0 16,41 0-16,-1 0 15,1 0-15,122 0 16,-122 0 0,-1 0-16,-40 0 15,0 0-15,-41 0 16,40 0-16,-40 0 15,164 0 1,-124 0-16,1 0 16,0 0-16,0 0 0,122 0 31,-163 0-31,41 0 0,-42 0 16,1 0-16,0 0 15,0 0-15,41 0 16,-83 0-16,83 0 15,0 0-15,0 0 16,40 0-16,-40 0 16,0 0-16,122 0 15,-122 0 1,0 0-16,-1 41 16,1-41-16,0 0 0,-1 0 15,1 0-15,164 0 16,-165 0-1,1 41-15,0-41 16,-1 0-16,-40 0 16,0 0-1,-41 0-15,41 0 0,40 0 16,-40 82-16,0-82 16,0 0-16,-41 0 15,122 0 1,-122 0-16,0 0 15,41 0-15,-41 0 16,41 0-16,-41 0 0,41 0 16,40 0-16,-40 0 15,-41 0-15,41-41 16,0 41-16,-1 0 16,1 0-16,0 0 15,0 0-15,41 0 16,-83 0-1,1 0-15,0 0 16,41 0-16,-41 0 16,82 0-1,-82 0-15,40 0 16,42 0 0,-82 0-16,41 0 15,0-41-15,-41 41 16,40 0-16,1 0 15,164 0 1,-124 0-16,1 0 16,0 0-16,0 0 15,-1 0-15,42 0 16,-41 0-16,163 0 16,-81 0-1,-83 0-15,42 0 16,0 0-16,-42 0 15,83 0 1,-42 0-16,-40 0 16,0 0-16,0 0 0,40 0 15,1 0-15,-41 0 16,-42 0 0,1 0-16,0 0 0,0 0 15,0 0-15,40 0 16,-81 0-16,0 0 15,0 0-15,41 0 16,-41 0-16,0 0 16,40 0-1,1 0-15,0 0 16,-41 0 0,0 0-16,82 0 31,-82 0-31,40 0 0,1 0 15,0 0-15,41 0 16,-1 0 0,1 0-16,0 0 0,0 0 15,-1 0-15,1 0 16,0 0-16,-1 0 16,124 0-1,-123 0-15,-1 0 16,42 0-16,-41 0 15,-1 0-15,-40 0 16,0 0-16,123 0 16,-124 0-16,1 0 15,0 0-15,0 0 16,0 0-16,40 0 16,-40 0-16,0 0 15,-82 82 1,82-82-16,-41 0 15,0 0 1,81 0 0,-122-41-1,82 41-15,0 0 16,-41 0 0,0 0-1,41 0 1,-1 0-1,42 0 1,-41 41-16,-41-41 16,82 0-1,-42 41 1,1-41 0,0 0-1,-41 0 1,0 82-1,82-82 1,-42 0 0,-81 41-16,82-41 15,-41 0 1</inkml:trace>
  <inkml:trace contextRef="#ctx0" brushRef="#br0" timeOffset="101571.0534">36121 14439 0,'0'-81'0,"0"40"16,0 122 30,0 42-30,0 82-16,0-1 16,0 123-1,0-245-15,0 0 16,0 0-16,0 0 16,0-41-16,0 40 15,-82-81 1,82-40-1,-41-83-15,41 41 16,0 0-16,0 0 16</inkml:trace>
  <inkml:trace contextRef="#ctx0" brushRef="#br0" timeOffset="101903.0327">36080 14439 0,'0'0'0,"0"-41"0,82-122 32,0 163-32,40 0 15,-81 0 1,-41 82-16,123-41 15,-123-1-15,0 42 16,0-41-16,0 0 16,0 41-16,-41-41 15,0 0-15,41 41 16,-123-82-16,42 40 16,40-40-16,0 0 15</inkml:trace>
  <inkml:trace contextRef="#ctx0" brushRef="#br0" timeOffset="102373.0887">37471 13908 0,'0'0'16,"0"-82"-16,0 41 15,-82 82 32,82 41-47,-41 40 16,41 328-1,0-204-15,0 81 16,0 41-16,41-163 16,-41-42-16,41 124 15,-41-206-15,82 1 16,-82-41-1,81-41-15,-40 0 16,-41-82 0,82 0-16,-82 1 15,41-1-15,-41 0 16,82 0-16</inkml:trace>
  <inkml:trace contextRef="#ctx0" brushRef="#br0" timeOffset="103231.9803">40293 14030 0,'0'0'0,"0"-81"15,0 40 17,0 82 14,-41 81-46,41 1 16,-41 0-16,-81 122 16,122-122-1,-123 0-15,41 40 16,0-81-16,82 0 16,-122 0-16,122-42 15,-41 1 1,41 41-1,0-123 32,41 41-47,40-122 16,1 122-16</inkml:trace>
  <inkml:trace contextRef="#ctx0" brushRef="#br0" timeOffset="103724.5831">41275 14521 0,'0'0'0,"0"-41"16,0-41-1,0 123 48,-41 0-63,0 41 0,41 0 15,-82 41 1,-81 40-16,81-81 16,41 41-16,-41-82 15,82 0-15,-41-41 16,41 81-1,-41-81-15,41-41 16,0 1 0,0-1-16,0 0 15,0-82 1</inkml:trace>
  <inkml:trace contextRef="#ctx0" brushRef="#br0" timeOffset="104041.0297">40702 14603 0,'0'0'0,"41"0"47,-41 41-32,82 0-15,-41 41 16,41-1-16,0-40 15,81 82 1,-122-41-16,41 0 16,-82-1-1,0 1 1,41-123 15,-41-40-15,0 40-1,41 41-15</inkml:trace>
  <inkml:trace contextRef="#ctx0" brushRef="#br0" timeOffset="104673.7929">38616 14480 0,'-41'0'0,"41"-41"78,123 41-63,-41-41-15,40 41 0,-40 0 16,0 0-16,0-81 16,-41 81-16,-82 41 47,0-41-47,-41 0 15,0 0-15,41 81 16,-81-81-1,81 0 1</inkml:trace>
  <inkml:trace contextRef="#ctx0" brushRef="#br0" timeOffset="104987.9857">38698 14439 0,'-41'0'32,"41"41"-1,0 41-16,0-41 1,0 41-16,0-41 16,0 0-16,0 40 15,0-40-15,0 0 16,0 41-16,0-41 16,0 0-1,0 0 16,0 41-15,0-123 15,0-41-15</inkml:trace>
  <inkml:trace contextRef="#ctx0" brushRef="#br0" timeOffset="105306.1843">38575 14848 0,'41'0'62,"0"0"-62,0 0 16,82 0 0,-82 0-16,40-81 15,-40 40 16,0 41-31</inkml:trace>
  <inkml:trace contextRef="#ctx0" brushRef="#br0" timeOffset="107372.0165">42625 14112 0,'82'0'47,"-41"0"-47,-41 123 15,122 0-15,-122-1 16,41 124 0,-41-124-16,82 1 15,-82 0-15,0 0 16,-41-42-16,41 42 15,-41-41-15,-40 41 16,81-42 0,-82-40-16,0-41 15,41 0 1</inkml:trace>
  <inkml:trace contextRef="#ctx0" brushRef="#br0" timeOffset="107693.7401">43770 14971 0,'164'0'47,"-82"0"-47,41 0 16,-1 0-16,-40-82 15,-41 82-15,41 0 16</inkml:trace>
  <inkml:trace contextRef="#ctx0" brushRef="#br0" timeOffset="107949.2597">43893 15257 0,'41'-40'32,"41"40"-17,41 0-15,-42 0 0,1 0 31,0 0-31,-41-41 0,0 41 16,41 0 0,-82-41-16</inkml:trace>
  <inkml:trace contextRef="#ctx0" brushRef="#br0" timeOffset="108700.6628">46266 14480 0,'0'-41'15,"-82"-40"-15,82-1 16,0 0 0,0 0-1,-41 82 1,41 82 15,0 0-15,0 40-16,0 42 15,0-123 1,0 0-16,0 41 16,82-41-16,-82 40 15,-41-81 32,0 82-16</inkml:trace>
  <inkml:trace contextRef="#ctx0" brushRef="#br0" timeOffset="108960.9883">45693 15380 0,'0'0'0,"-41"0"16,164 0 31,0 0-47,-1 0 0,206-82 31,-124 82-31,-81 0 0,-41 0 15,40 0-15,-81 0 16</inkml:trace>
  <inkml:trace contextRef="#ctx0" brushRef="#br0" timeOffset="109206.4487">46061 15830 0,'41'0'47,"41"-82"-31,41 82-16,-1 0 0,42-41 15,-41 41-15,-82 0 16</inkml:trace>
  <inkml:trace contextRef="#ctx0" brushRef="#br0" timeOffset="109643.3141">46184 15789 0,'-41'0'0,"-41"82"47,82 0-31,-82-41-1,82 41-15,0-1 16,0-40-1,41-41 32,41-41-31,-41 41-16,0 0 16,82 0-16,-42 0 15,1 0-15,-41 41 16,-41 0-16,123 41 15,-123-41-15,0 41 16,-82 0 0,-41-82-16,1 81 0,40-81 15,0 0 1,0 0-16,0 0 0,-40-81 31,81 81-31,41-82 0</inkml:trace>
  <inkml:trace contextRef="#ctx0" brushRef="#br0" timeOffset="113954.4481">36734 18162 0,'0'82'47,"0"40"-47,0-40 15,0 41-15,0-1 16,0 1-16,0 0 16,0-41-16,0 0 15,0-1 1,0 1-1,0-123 1,0-41-16,0 1 16,0-42-16,0 41 15</inkml:trace>
  <inkml:trace contextRef="#ctx0" brushRef="#br0" timeOffset="114306.345">36898 18203 0,'0'0'0,"0"-41"0,0-82 31,0 41-31,82 82 0,0-41 16,-41 41-16,40 0 15,-40 0 1,41 0-16,-41 123 15,-41-82-15,0 0 16,-82 82 0,0-83-16,1-40 15,-1 123-15,-41-82 16,82 41-16,0-82 16,41 41-16,-82-41 15,123 0 16,-41 41-31</inkml:trace>
  <inkml:trace contextRef="#ctx0" brushRef="#br0" timeOffset="126440.9652">38207 18080 0,'0'0'0,"-41"0"0,41-41 15,0-41 1,0 41 0,-41 41-16,-41 123 46,82 122-46,0-40 16,0 81-16,0-81 16,0 40-16,0 82 31,41-204-31,-41-41 0,41 0 16,41-82-1,-41 0 1,-41-41-16,82-82 15,-82 41-15,82 1 16,-82-1-16,40 0 16</inkml:trace>
  <inkml:trace contextRef="#ctx0" brushRef="#br0" timeOffset="126960.2447">38657 18530 0,'0'0'0,"0"-82"0,0 41 31,0 123 0,0-41-15,82 41-16,-82-41 15,82-41-15,-82 40 16,81-40-16,1 0 16,-41 0-16,41 0 15,-82-81 17,0 40-17,0-41-15,0 41 16,0 0-16,0-41 15,0 41 1,-41 41-16,41 82 31,0 41-31,0 0 16,0-1-16,0 1 16,0 0-16,0 0 0,0-1 15,0-40-15,0 0 16,41-82-1,82 0 1,-41 0 0,81-82-1</inkml:trace>
  <inkml:trace contextRef="#ctx0" brushRef="#br0" timeOffset="127284.6634">40007 18448 0,'0'0'0,"0"-82"16,-41 205 46,41 0-62,0-1 16,-41 42-16,41-41 15,0-1-15,-82 165 16,82-165-16,0-40 16,-41-41-16</inkml:trace>
  <inkml:trace contextRef="#ctx0" brushRef="#br0" timeOffset="127681.6113">40743 18898 0,'0'0'0,"0"-41"15,-41 164 48,0-41-48,-81 81 1,122-40-16,-82 0 0,82-1 16,-41-40-16,41-41 15,0 0 1,-82-41-16,82-41 15,41 0 1,-41 0-16</inkml:trace>
  <inkml:trace contextRef="#ctx0" brushRef="#br0" timeOffset="127929.079">40375 19021 0,'0'0'0,"0"-41"0,0 164 47,82-42-31,-41 1-16,122 204 31,-163-245-31,82 41 16,-41-82-1,82 0 1,-123-82-16</inkml:trace>
  <inkml:trace contextRef="#ctx0" brushRef="#br0" timeOffset="128274.9769">41439 18612 0,'0'0'0,"-41"0"16,82 81 30,0 1-30,40 41-16,-81 0 0,123 40 16,-123 124-1,0-206-15,-41 1 16,41 0-16,-123 0 16,42-41-1,81-82 1</inkml:trace>
  <inkml:trace contextRef="#ctx0" brushRef="#br0" timeOffset="128714.9733">43239 18898 0,'0'0'0,"81"0"63,42 0-63,0 0 15,0 0-15,-42 0 16,-81 82 15,-122 0-31</inkml:trace>
  <inkml:trace contextRef="#ctx0" brushRef="#br0" timeOffset="128872.6221">43320 19225 0,'-41'0'15,"123"0"17,41 0-17,0 0-15,-1 0 16,42 0 0,-82 0-16,-41 0 15</inkml:trace>
  <inkml:trace contextRef="#ctx0" brushRef="#br0" timeOffset="129275.2719">45938 18571 0,'0'0'0,"0"-41"0,0 164 78,0-1-78,0 1 16,0-41-16,0 0 15,0 40-15,0 1 16,-81-123 31</inkml:trace>
  <inkml:trace contextRef="#ctx0" brushRef="#br0" timeOffset="129541.8811">45325 19757 0,'82'0'47,"40"-41"-47,165 41 16,-165-82-16,1 82 16,0 0-16,-41 0 15,-41 0-15,-41 41 31</inkml:trace>
  <inkml:trace contextRef="#ctx0" brushRef="#br0" timeOffset="129991.4447">45284 20248 0,'0'0'16,"41"0"15,41 0-31,40 0 16,-40 0-16,-41 0 15,41 0 1,-82 82-16,0-41 15,-41-1-15,0 42 16,-82-41-16,42 41 16,-1-41-16,41-41 15,-41 123-15,41-82 16,82-41 46,41 0-62,0 0 16,81 0 0,-81 0-16,0-82 15,-41 82-15,-41-82 16,82 82-16,40-164 16</inkml:trace>
  <inkml:trace contextRef="#ctx0" brushRef="#br0" timeOffset="130410.1431">46266 20330 0,'0'81'94,"-82"1"-94,82 0 16,0 0-16,0 41 15,0-42-15,0-40 0,0 41 16,82-41 0,-41-41-16,0 0 15,40 0-15,-40-41 16,41-41-16,-82 41 15,0 1-15,41-42 32,-41 0-32,-41 82 0,-82-41 15,42 41 1,-42 0-16,82 0 16,0 0-1,41-82-15,0-41 16,0 42-16,0-1 15</inkml:trace>
  <inkml:trace contextRef="#ctx0" brushRef="#br0" timeOffset="130500.5559">45938 20248 0,'-286'0'0</inkml:trace>
  <inkml:trace contextRef="#ctx0" brushRef="#br0" timeOffset="131604.5412">15258 13499 0,'41'0'62,"82"0"-62,0-41 0,-1 41 16,-40 0-16,0 0 31,0 0-31,-123 81 16</inkml:trace>
  <inkml:trace contextRef="#ctx0" brushRef="#br0" timeOffset="131776.9607">15136 13989 0,'81'0'47,"42"0"-47,0 0 15,122-163 1</inkml:trace>
  <inkml:trace contextRef="#ctx0" brushRef="#br0" timeOffset="132420.8745">18204 12885 0,'0'-41'15,"-41"41"-15,41 123 63,0 40-63,41 42 0,-1 40 31,-40-122-31,0 0 0,0 0 16,0-42-16,0 1 15,0 0 1,0-123-1,0-41 1</inkml:trace>
  <inkml:trace contextRef="#ctx0" brushRef="#br0" timeOffset="132865.4622">18326 12885 0,'0'-41'16,"0"-41"-1,0 41 1,82 41 15,0 0-31,0 41 16,0 0-16,-82 0 16,40 41-16,-40-41 15,0 0-15,-81 81 16,-1-40-1,0-41-15,0-41 16,82 82-16,-82-82 16,82 41-1,41 41 17</inkml:trace>
  <inkml:trace contextRef="#ctx0" brushRef="#br0" timeOffset="133335.7869">19472 12680 0,'0'-40'0,"0"-42"16,-41 82 15,-41 122 0,82-40-15,0 41-16,0 163 15,0-122-15,0 0 16,0-1-16,0 1 16,0-41-16,0-1 15,0 42-15,0-82 16,123-41-16,-123-1 15,41-40 1</inkml:trace>
  <inkml:trace contextRef="#ctx0" brushRef="#br0" timeOffset="136241.9486">20167 13008 0,'82'0'78,"0"0"-78,0 0 16,-1 0-16,-40 0 15,41 0-15,0 0 16,-164 0 15,41 41-31,0-41 16</inkml:trace>
  <inkml:trace contextRef="#ctx0" brushRef="#br0" timeOffset="143204.5392">20167 13008 0,'0'41'47,"0"0"-32,0 40-15,0-40 16,0 0-16,0 41 0,0-41 16,0 41-16,0-41 15,0 40 1,0-40-16,0 41 16,0-41-1,0 41 1,-41-82 15,41-41 0</inkml:trace>
  <inkml:trace contextRef="#ctx0" brushRef="#br0" timeOffset="143510.0361">20085 13376 0,'41'0'47,"0"0"-47,41 0 16,0 0-16,-41 0 15,0 0-15,40 0 16,1 0 0</inkml:trace>
  <inkml:trace contextRef="#ctx0" brushRef="#br0" timeOffset="144102.2256">21272 12926 0,'-41'123'47,"41"-1"-47,0 1 16,0 122 0,0-122-16,0 41 15,0-1-15,-41-81 16,41 0-16,-82 0 15,82 0-15,0-41 16,82-82 31</inkml:trace>
  <inkml:trace contextRef="#ctx0" brushRef="#br0" timeOffset="144474.9739">22294 13253 0,'0'0'0,"0"-41"0,0 82 63,-82 82-63,42-82 0,40 41 16,-123-1-16,123 1 15,-82 82 1,0-82-16,82-41 15,-41-41-15,41 40 16,-82-40-16,82-40 31,0-1-31,0-41 16,0 0-16</inkml:trace>
  <inkml:trace contextRef="#ctx0" brushRef="#br0" timeOffset="144709.9625">21762 13417 0,'0'0'0,"-40"-82"0,80 123 47,42 0-31,0 41-16,-41-1 15,82 124 1,-41-123-16,-42 0 15,42-42-15,-82 42 16,41-82-16,0 0 16,41 41-1</inkml:trace>
  <inkml:trace contextRef="#ctx0" brushRef="#br0" timeOffset="145016.1795">22744 13130 0,'0'-40'0,"82"80"47,-41 1-47,82 287 31,-123-247-31,0 1 16,0 41-16,-41 41 15,-41 40-15,0-122 16,41 41-16,-41-123 16,82-41-1,0 0 1</inkml:trace>
  <inkml:trace contextRef="#ctx0" brushRef="#br0" timeOffset="145383.8689">23153 13908 0,'82'41'140,"-41"-41"-108,-41-41-17</inkml:trace>
  <inkml:trace contextRef="#ctx0" brushRef="#br0" timeOffset="146129.4293">24544 13499 0,'0'-41'16,"0"-41"0,0 123 31,0 81-32,0 42-15,-82 163 16,82-286-1,0 0-15,0 82 16,41-123 0,-41-82 15,0 0-31,0 41 16,0-40-16</inkml:trace>
  <inkml:trace contextRef="#ctx0" brushRef="#br0" timeOffset="146395.1744">24503 13376 0,'0'-82'0,"0"0"16,0 0 0,41 1-1,0 81-15,41 0 16,-41 41-16,0 40 31,40 42-31,-81-41 0,0-41 16,-40 41-16,-42-1 15,41-40-15,-41 41 16,41-41 0,0-41-16</inkml:trace>
  <inkml:trace contextRef="#ctx0" brushRef="#br0" timeOffset="146717.6214">25240 13212 0,'0'0'0,"0"-82"16,-82 82 31,82 82-47,0 41 0,0 0 15,0-1-15,0 1 16,0 123-1,0-165-15,0 42 16,41-82-16,0-41 16,-1 41-1,42-41-15,-41 0 16</inkml:trace>
  <inkml:trace contextRef="#ctx0" brushRef="#br0" timeOffset="147003.4339">26058 13458 0,'0'0'0,"0"-41"16,-41 41-1,0 0 1,41 41-16,-82 40 15,82 1-15,-123 82 16,82-82 0,41-41-16,0 0 15,-40 40-15,40-122 32,-82-40-17</inkml:trace>
  <inkml:trace contextRef="#ctx0" brushRef="#br0" timeOffset="147243.8383">25567 13417 0,'0'82'47,"82"-42"-32,-41 1-15,81 164 16,-40-123-16,-41 0 16,0-82-16,-41 40 15,123-40-15,-83 0 16,1 0-16</inkml:trace>
  <inkml:trace contextRef="#ctx0" brushRef="#br0" timeOffset="147491.5515">26508 13253 0,'0'0'16,"0"41"15,81 41-16,-40 163 1,-41-122-16,0 0 16,0-1-16,0 1 15,-81 0-15,-83-82 16,82 41 0,0-82-16</inkml:trace>
  <inkml:trace contextRef="#ctx0" brushRef="#br0" timeOffset="148457.3947">18408 15298 0,'-82'0'16,"0"0"-1,123 82 48,41-82-48,123 0-15,163 0 16,82 0-16,41 0 16,41 0-16,-1 0 15,165-82-15,-83 82 16,-40 0-16,491-81 16,-696 81-1,-82-82-15,0 82 16,-122 0-16,-41 0 0,-41-41 15,-1 41-15,1 0 32,0 0-32,-41 0 15,0 0 17,-123 0 30,0 0-62,0 0 16,-40 0-1</inkml:trace>
  <inkml:trace contextRef="#ctx0" brushRef="#br0" timeOffset="148983.3274">22458 15789 0,'0'82'47,"0"0"-47,0 0 16,0-1-16,0 1 15,0 41-15,0-41 16,0 0-1,0-1-15,0-40 32,0-82-17,0-40 1,0 40-16,82-41 16</inkml:trace>
  <inkml:trace contextRef="#ctx0" brushRef="#br0" timeOffset="149290.6789">22622 15748 0,'0'-41'16,"81"41"30,-40 0-30,0 123 0,-41-41-1,0-41-15,0 0 0,-41 41 16,-81-42-16,81-40 16,-41 123-16,41-123 15,0 41-15</inkml:trace>
  <inkml:trace contextRef="#ctx0" brushRef="#br0" timeOffset="149674.3414">23399 15707 0,'0'-81'16,"-41"81"15,-41 0-16,41 81 1,41 42 0,0 0-16,0 0 15,0-1-15,0 1 0,0 0 16,0-1-16,0-81 16,0 41-16,41-41 15,82 41 1,-82-82-1,-41-41-15,81-41 16</inkml:trace>
  <inkml:trace contextRef="#ctx0" brushRef="#br0" timeOffset="149996.4233">24012 15912 0,'0'-41'0,"41"41"46,0 0-46,41 0 16,-41 0-16,0 0 16,41-82-16,-1 82 15,-121 41 1,-42-41 0,41 41-16</inkml:trace>
  <inkml:trace contextRef="#ctx0" brushRef="#br0" timeOffset="150318.128">23849 15912 0,'0'0'0,"-41"0"31,41 82-15,0 0-1,0-42 1,0 124 0,0-123-1,0 0-15,0 41 16,0-41-16,0 40 16,0-40-1</inkml:trace>
  <inkml:trace contextRef="#ctx0" brushRef="#br0" timeOffset="150582.3703">23726 16362 0,'41'0'31,"0"0"-31,41 0 16,-1 0-16,1 0 0,0-82 31,0 82-31,-41-41 16,41-41-1</inkml:trace>
  <inkml:trace contextRef="#ctx0" brushRef="#br0" timeOffset="150978.9113">24790 15748 0,'0'41'79,"0"41"-79,40-41 15,-40 41-15,0 0 0,0 40 16,0 1-1,0 0-15,-122 122 16,40-163-16,-41 0 16,1-82-16,40 82 15,-41-82-15</inkml:trace>
  <inkml:trace contextRef="#ctx0" brushRef="#br0" timeOffset="168842.6684">11863 19348 0,'0'-82'16,"0"205"62,0 40-62,0 1-16,0 82 0,0-124 15,0 1-15,82 41 16,-82-83 0,0 1-16,0 0 15,0 0-15,-41-41 16,41 0-16,0-82 31,0 0-15,0-82-16,0 82 15,0 0-15,41 41 0</inkml:trace>
  <inkml:trace contextRef="#ctx0" brushRef="#br0" timeOffset="169263.3819">11904 19430 0,'0'0'0,"0"-41"16,0-41 0,41 0-1,82 82 1,-42 0-16,-40 0 16,41 41-1,-41 82-15,-41-41 16,-82-41-1,0 40-15,-122 42 16,163-82 0,-41 41-16,41-41 15,41 41 1,41-82 15,82 0-31</inkml:trace>
  <inkml:trace contextRef="#ctx0" brushRef="#br0" timeOffset="169668.6355">12640 19184 0,'0'41'47,"-82"41"-31,82 0-1,0 0-15,0 40 0,0 1 16,0 0-16,0 0 16,0 204-1,41-205-15,-41 1 16,41-41-16,-41-41 16,82-41-1,-41 0 1,41-82-1,0 41-15</inkml:trace>
  <inkml:trace contextRef="#ctx0" brushRef="#br0" timeOffset="169976.8763">13295 19675 0,'0'-82'16,"82"82"15,-1-41-31,1 41 16,0 0-16,-41 0 15,41 0-15,-41 0 16,-164 0 31,82 0-47</inkml:trace>
  <inkml:trace contextRef="#ctx0" brushRef="#br0" timeOffset="170306.2078">13254 19675 0,'-41'0'16,"41"41"62,0 0-78,0 0 15,0 82-15,0-42 0,41 1 16,-41 0 0,0 0-16,0-41 0,0 41 15,0-42 1,0 1 15,0-82 0,0 1-15</inkml:trace>
  <inkml:trace contextRef="#ctx0" brushRef="#br0" timeOffset="170568.5367">13172 20043 0,'82'0'47,"0"0"-31,-1 0-16,1 0 15,0 0-15,0 0 16,0 0-1,-82-81-15,82 81 16,-1 0-16</inkml:trace>
  <inkml:trace contextRef="#ctx0" brushRef="#br0" timeOffset="170927.518">14113 19430 0,'0'0'16,"0"-82"-16,0 41 15,82 41 16,-41 0-31,40 41 16,-40 82-16,-41-1 16,82 124-1,-82-123-15,0 40 16,-82 83-16,1-83 16,-1 42-16,41-123 15,-41-82-15,41 40 16,0-40-1,-41 0 1</inkml:trace>
  <inkml:trace contextRef="#ctx0" brushRef="#br0" timeOffset="192831.3721">15504 20207 0,'0'0'0,"-123"0"0,82 0 15,82 0 48,41 0-63,41 0 0,40 0 31,-122 0-31,0 0 0,41 0 16,-41 0-16,0 0 15,40 0 1,-40 0 15</inkml:trace>
  <inkml:trace contextRef="#ctx0" brushRef="#br0" timeOffset="193350.6702">15381 19798 0,'0'0'0,"41"0"78,0 0-78,0 0 15,41 0-15,40 41 16,-81-41 0,41 0-16,-41 0 15,0 0-15,41 0 16,-82 41 31,40-41 0,-40-123-47</inkml:trace>
  <inkml:trace contextRef="#ctx0" brushRef="#br0" timeOffset="200785.0455">17345 19552 0,'-41'-81'15,"-41"40"17,164 41 30,-1 0-62,1 0 16,82 0-1,-123 0-15,41 0 16,-123 0 31,-41 82-31,0-82-1,41 0-15,41 40 16</inkml:trace>
  <inkml:trace contextRef="#ctx0" brushRef="#br0" timeOffset="201088.952">17263 19552 0,'0'0'0,"-82"0"15,82 123 48,0-41-48,0 41-15,0 81 16,0-122 0,0 0-16,0 0 15,0-41-15,0-1 16,0 42-16,-41-41 0,41 41 31,-41 0-31,-41-123 63,82-41-48</inkml:trace>
  <inkml:trace contextRef="#ctx0" brushRef="#br0" timeOffset="201539.6213">17058 20289 0,'-41'0'16,"123"-82"93</inkml:trace>
  <inkml:trace contextRef="#ctx0" brushRef="#br0" timeOffset="202153.5618">17304 19593 0,'0'-81'16,"0"40"15,41 41 0,40 0-31,-40 0 16,82 0-16,-82 0 16,0 0-16,0 0 15,40 0-15,-40 0 16,0 0 0,-41 81-1,0-40 1,0 0-1,-41-41-15,-40 123 16,40-123-16,-41 82 16,41-41-16,0-41 15,-41 122-15,41-81 0,0-41 16,-40 0 0,40 0-16</inkml:trace>
  <inkml:trace contextRef="#ctx0" brushRef="#br0" timeOffset="203151.4045">18490 19021 0,'0'0'0,"0"-41"15,-123 41 17,41 41-17,82 41-15,-81 81 16,81 369-1,0-246-15,0 1 0,0-83 16,0 42-16,0-83 16,40 83-1,-40-165-15,41 1 16,41-82-16,0 0 16,-41-82-1,41 41-15,-41 1 16</inkml:trace>
  <inkml:trace contextRef="#ctx0" brushRef="#br0" timeOffset="203601.3346">19104 19634 0,'0'-41'47,"81"41"-47,1 0 16,0 0-16,0 0 15,0 0-15,40 0 16,-81 0-1,-82 0 17,-81 0-17,40 0-15</inkml:trace>
  <inkml:trace contextRef="#ctx0" brushRef="#br0" timeOffset="203901.5583">19104 19675 0,'-41'0'0,"41"41"47,0 82-32,0-41 1,0 40-16,0 1 15,0-41-15,0 0 16,0 40-16,0-81 0,0 0 16,0 0-16,0 41 15,0-164 17,0 0-17,0 41 1</inkml:trace>
  <inkml:trace contextRef="#ctx0" brushRef="#br0" timeOffset="204134.889">18940 20125 0,'82'-41'16,"-41"41"0,81 0-1,-40 0-15,41 0 16,-82 0-16,0-82 16,40 82-1</inkml:trace>
  <inkml:trace contextRef="#ctx0" brushRef="#br0" timeOffset="204565.1176">20085 19593 0,'0'41'62,"0"41"-62,0 0 16,0 41-16,-41 245 16,41-246-1,-81 1-15,81-41 16,0 0-16,0 0 16,0-1-16,0 1 15,0 0 1,0-123 31</inkml:trace>
  <inkml:trace contextRef="#ctx0" brushRef="#br0" timeOffset="204943.1869">21435 19962 0,'0'0'16,"0"-41"-16,-41 41 47,-41 41-47,82-1 15,-81 42-15,81 0 16,-82 41-16,82-41 16,-82-1-16,0-40 15,82 41-15,-82-41 16,82 0-16,-40-41 31</inkml:trace>
  <inkml:trace contextRef="#ctx0" brushRef="#br0" timeOffset="205213.998">20740 19962 0,'41'0'63,"-41"81"-63,122 83 0,-40-82 15,-41 40-15,41-40 16,-41 41-16,41-41 15,-41 0-15,-41-1 16,0-40 0,81-41-1</inkml:trace>
  <inkml:trace contextRef="#ctx0" brushRef="#br0" timeOffset="205672.2904">21722 19839 0,'0'0'0,"0"-41"15,81 41 48,-81 41-63,41 41 15,41 122 1,-82-81-16,0 0 16,0 40-16,0-40 15,0 0-15,0-1 16,-41-40-16,41-41 16,-82 41-16,41-82 15,41 82-15,-40-82 16,40-41-1,0-41 1</inkml:trace>
  <inkml:trace contextRef="#ctx0" brushRef="#br0" timeOffset="206136.3145">22703 20330 0,'0'41'47,"82"-41"0,-82-41-32,0-41 1,0 123 15,0 41-31,0-1 16,41-81-1,0-122 17</inkml:trace>
  <inkml:trace contextRef="#ctx0" brushRef="#br0" timeOffset="206803.9672">23521 19921 0,'0'-82'0,"0"0"15,0 164 32,0 41-31,82-1-16,-82 1 15,0-41-15,0 40 16,0-40 0,0-41-16,-41 41 15,41-205 16,41 1-15</inkml:trace>
  <inkml:trace contextRef="#ctx0" brushRef="#br0" timeOffset="207052.2142">23726 19798 0,'0'0'0,"0"-82"0,0 0 16,0 0-1,82 82 1,-41 0 0,0 0-16,40 41 15,-81 41 1,0 0-16,-40-41 0,-83 82 31,82-82-31,0 40 0,-41 1 16,82-41-1</inkml:trace>
  <inkml:trace contextRef="#ctx0" brushRef="#br0" timeOffset="207395.0327">24381 19675 0,'0'0'0,"0"-41"16,-41 41 31,41 41-47,-82 0 15,82 164 1,0-124-16,0 42 16,0 0-16,0-41 15,0-1-15,0-40 16,41 41-16,41-41 16,-82 0-16,122-41 15,-81 0-15,41 0 16</inkml:trace>
  <inkml:trace contextRef="#ctx0" brushRef="#br0" timeOffset="207674.1819">25199 19716 0,'0'0'0,"-82"82"47,41 0-47,-41 40 15,82-40-15,-82 0 16,82-41-16,-82 41 16,82-41-16,-81 40 15,40-81 1,41-81 15</inkml:trace>
  <inkml:trace contextRef="#ctx0" brushRef="#br0" timeOffset="207899.4293">24708 19798 0,'82'41'31,"-42"0"-15,1 81-16,41-40 15,-41 0-15,-41 0 16,82 0-16,-82-41 16,41-1-1,41-40 1,-41 0-16</inkml:trace>
  <inkml:trace contextRef="#ctx0" brushRef="#br0" timeOffset="208206.5073">25403 19798 0,'0'0'0,"0"-82"0,0 41 15,82 41 17,-41 0-32,41 41 15,-41 41-15,-41 0 16,122 40-16,-122 1 16,0 0-16,0-41 0,0-1 15,-81 1-15,40 0 16,-41 41-16,41-82 15,0-41-15,-41 41 16,82-82 0,0 0-1</inkml:trace>
  <inkml:trace contextRef="#ctx0" brushRef="#br0" timeOffset="208754.4828">26467 20084 0,'0'0'0,"-82"0"15,123 0 16,41 0-15,40-41-16,1 41 0,0 0 16,0 0-16,-1 0 15,-81-41-15,-82 41 32</inkml:trace>
  <inkml:trace contextRef="#ctx0" brushRef="#br0" timeOffset="208994.8365">26753 19757 0,'0'0'0,"-41"-82"32,41 164-1,0 0-31,0 41 0,0 122 31,0-163-31,0 0 0,0-1 16,0-40-16,0 41 15,82-82-15,-82 82 16,41-82 0</inkml:trace>
  <inkml:trace contextRef="#ctx0" brushRef="#br0" timeOffset="209318.1326">27530 19675 0,'0'-41'15,"0"123"32,-41 0-47,41 0 16,0 122 0,0-122-16,0-41 15,0 0-15,0 41 0,-40-41 16</inkml:trace>
  <inkml:trace contextRef="#ctx0" brushRef="#br0" timeOffset="209585.1416">27449 19593 0,'0'0'0,"0"-41"0,204-122 31,-122 163-31,0 0 16,-82 41 0,0 0-16,0 0 15,0 40-15,0-40 16,0 0-16,-41 41 15,-82 41 1,82-123-16,0 41 16,-41-41-16,82 41 15,-81-41-15</inkml:trace>
  <inkml:trace contextRef="#ctx0" brushRef="#br0" timeOffset="209969.2116">28185 19512 0,'0'0'0,"0"-41"0,-41 41 47,41 81-47,-82 42 16,82 123 0,0-83-16,0 1 15,0 40-15,0-81 16,0 0-16,41 122 15,-41-163 1,41-82-16,-41 41 16,41-41-16,41 0 15,-1-82 1</inkml:trace>
  <inkml:trace contextRef="#ctx0" brushRef="#br0" timeOffset="210308.1814">28512 20166 0,'-41'-82'16,"41"41"15,41 41-31,0 0 16,82 0-16,-82 0 16,0-41-16,40 41 15,-40 0 1,-82 0 15</inkml:trace>
  <inkml:trace contextRef="#ctx0" brushRef="#br0" timeOffset="210652.2861">28389 20084 0,'0'41'79,"-41"0"-79,41 0 15,0 163 1,0-122-16,0 0 15,0 0-15,0 0 0,0 0 16,0-1 0,0-122 31,0 1-47,0-42 15,0 41 1,-40 41-16</inkml:trace>
  <inkml:trace contextRef="#ctx0" brushRef="#br0" timeOffset="210852.5305">28185 20616 0,'0'-82'16,"82"82"15,-1 0-31,1 0 0,0-41 16,-41 41-16,41 0 15,0-82 1,-1 82 0,-81-40-16,41-1 15</inkml:trace>
  <inkml:trace contextRef="#ctx0" brushRef="#br0" timeOffset="211247.209">29248 19798 0,'0'41'62,"0"41"-62,-40 40 0,40 1 16,0 0-16,0 122 15,-41-81 1,41-82-16,0-1 16,0-40-16,0-82 47</inkml:trace>
  <inkml:trace contextRef="#ctx0" brushRef="#br0" timeOffset="211785.4142">29576 20084 0,'0'0'0,"0"-41"16,0 82 31,0 41-32,0-41-15,81 0 16,-40 82-16,41-83 31,-41-40-31,0 0 16,41 0 15,-82-122-31,0 81 16,0-123-1,0 82 1,0 164 31,0 41-47,0-41 15,0 0-15,0-1 0,0 1 16,0 0-16,0 82 31,0-83-31,0-40 16,41-41 15,-41-81-31,41 40 16</inkml:trace>
  <inkml:trace contextRef="#ctx0" brushRef="#br0" timeOffset="212155.7513">30230 19593 0,'0'0'0,"0"-41"0,0 1 32,82 121-1,-41 42-31,-41 0 15,123 0-15,-123 40 0,81-40 16,-81 122 0,0-122-16,0 0 15,-81-1-15,81-40 16,-123 0-16,123 0 16,0-123 15</inkml:trace>
  <inkml:trace contextRef="#ctx0" brushRef="#br0" timeOffset="212502.5997">30926 20289 0,'0'-41'63,"0"-41"-63,0 123 62,0 0-30,41-41-32</inkml:trace>
  <inkml:trace contextRef="#ctx0" brushRef="#br0" timeOffset="212953.6725">31580 19675 0,'0'0'0,"0"-82"16,0 1-1,0 162 32,0 42-47,0 0 16,0 0-16,0-1 15,0 83 1,0-164-16,0 0 16,0-1-16,0 42 15,0-41 1,0-123 15,0 1-15,0 40-16</inkml:trace>
  <inkml:trace contextRef="#ctx0" brushRef="#br0" timeOffset="213285.3981">31580 19798 0,'0'0'0,"0"-82"16,41 41-1,0 0 1,0 41 0,41 0-1,-41 0 1,-1 82-1,-40 0-15,0 0 16,0 0-16,0-42 0,0 1 16,-40 41-1,-42-82 1,41 82-16,0-82 16,82-123 15,41 123-16</inkml:trace>
  <inkml:trace contextRef="#ctx0" brushRef="#br0" timeOffset="213673.8512">31744 19593 0,'0'-81'16,"0"40"-1,0-41 17,0 123 30,-41-41-46,41-82-1</inkml:trace>
  <inkml:trace contextRef="#ctx0" brushRef="#br0" timeOffset="214707.3855">32316 19430 0,'0'-41'0,"-81"41"47,81 41-47,0 81 15,-41-40 1,41 41-16,0 0 0,0-1 16,0 1-16,0 41 15,0-42-15,0-40 16,41-41-16,-41 41 15,81-82-15,1 0 16,41 0 0,-123-41-1</inkml:trace>
  <inkml:trace contextRef="#ctx0" brushRef="#br0" timeOffset="215267.8461">32603 19634 0,'0'0'0,"0"-41"15,0 82 32,0 0-47,41 41 16,-41-41-16,0 0 15,41 41 1,0-82-16,-41 81 16,40-81-16,83 0 31,-123-40-31,0-1 15,41 41 1,-41-82-16,0 0 16,0 0-1,0 0 1,0 123 31,-41 0-47,41 41 15,0 0-15,0 0 16,-41 40-16,41-40 31,0 0-31,0-41 0,0 0 16,0 41 0</inkml:trace>
  <inkml:trace contextRef="#ctx0" brushRef="#br0" timeOffset="215619.6163">33298 19389 0,'0'0'0,"0"123"63,123 40-63,-123-40 15,41 0-15,-41-1 16,0 1-16,0 0 15,0-1-15,-41 42 0,-41 41 16,0-124-16,41 1 16,0-82-16,-40 41 15,-42-41 1,41 0 0</inkml:trace>
  <inkml:trace contextRef="#ctx0" brushRef="#br0" timeOffset="223020.9105">16158 22620 0,'41'0'62,"41"0"-62,0 0 16,0 0-16,40 0 0,-81 0 16,-41 41-1,-41 41 1,0-41-16,-40 41 16,-42-41-16,41-41 15</inkml:trace>
  <inkml:trace contextRef="#ctx0" brushRef="#br0" timeOffset="223175.9853">16158 23111 0,'82'0'47,"0"0"-31,0 0-16,-1 0 0,1 0 16,-41-41-16,41 41 15,-41-41-15,163-40 16,-122 81-1,41 0-15,0 0 16</inkml:trace>
  <inkml:trace contextRef="#ctx0" brushRef="#br0" timeOffset="223732.1146">19553 22293 0,'0'0'0,"0"-82"15,0 41 1,0 82 31,0 41-47,82 41 16,-82 0-16,0 122 15,41-122 1,-41-82-16,0-1 0,-41-40 62</inkml:trace>
  <inkml:trace contextRef="#ctx0" brushRef="#br0" timeOffset="224008.2384">19104 23357 0,'0'0'0,"40"0"47,83 0-31,0 0-16,40 0 15,-40 0-15,204-41 32,-245 41-32,-41 0 0,41 0 15,0 41 17,-82 40-17,41-81-15</inkml:trace>
  <inkml:trace contextRef="#ctx0" brushRef="#br0" timeOffset="224288.3051">19390 24011 0,'163'-41'47,"1"41"-47,0 0 16,40-82-1,-122 82 1,-123 0 0,-82 0-1,83 41-15,-42-41 16</inkml:trace>
  <inkml:trace contextRef="#ctx0" brushRef="#br0" timeOffset="224676.4376">19431 24052 0,'0'0'0,"-82"0"16,41 123 15,41-82-15,0 0-16,0 40 15,0 1 1,41-82 47,41 0-63,0 0 15,40 0-15,-81 0 16,0 41-1,41-41-15,-82 82 16,0-41-16,0 41 16,0-42-16,-164 1 15,82 41 1,1-82-16,-42 82 0,0-82 16,41 0-16,82-41 46,82 41-46,0-41 0</inkml:trace>
  <inkml:trace contextRef="#ctx0" brushRef="#br0" timeOffset="224787.688">20044 24297 0,'0'0'0,"123"-122"15,0 122-15,0-82 16</inkml:trace>
  <inkml:trace contextRef="#ctx0" brushRef="#br0" timeOffset="225331.6865">21435 22988 0,'-41'82'47,"-41"82"-47,1-41 16,40-42-16,-41 1 0,-41 123 31,82-164-31,41 40 0,-81-81 16,40 0-1,41-81 17,0-1-32,0 0 15</inkml:trace>
  <inkml:trace contextRef="#ctx0" brushRef="#br0" timeOffset="225610.237">20822 23193 0,'41'0'32,"-41"41"-32,163 41 15,-122-41-15,41 81 16,0-81 0,-1 41-16,-40-41 0,41 0 15,-82 41-15,0-41 16,41-41-1,0 0 1,82 0 0,-123-41-1,122 41-15,247-205 16,-165 205 0</inkml:trace>
  <inkml:trace contextRef="#ctx0" brushRef="#br0" timeOffset="227141.1549">22826 22825 0,'0'-41'0</inkml:trace>
  <inkml:trace contextRef="#ctx0" brushRef="#br0" timeOffset="227382.6183">22826 22784 0</inkml:trace>
  <inkml:trace contextRef="#ctx0" brushRef="#br0" timeOffset="228061.9033">22826 22784 0,'0'41'266,"0"41"-250,-41-1-16,41 1 0,0 0 15,0 0-15,0 0 16,0-41-16,0 40 16,0 1-1,41-82 16,41 0-15,0 0-16,-82-41 16,41-40-16,-41 40 15,0 0-15,81-41 16,-81 0-16,0 41 16,0 0-16,0-41 0,0 42 15,0-42 1,-81 82-16,81-41 15,-82 41-15,0 0 32,0 0-32,82 41 15,0 41 17,41-82-17,0 0-15,41 0 16,-41 0-16,-41 40 15,81-40-15,-40 0 16</inkml:trace>
  <inkml:trace contextRef="#ctx0" brushRef="#br0" timeOffset="228371.664">23481 23193 0,'81'0'140,"1"0"-124,-41 0-16,0-41 16</inkml:trace>
  <inkml:trace contextRef="#ctx0" brushRef="#br0" timeOffset="228857.9582">23890 22907 0,'41'0'47,"81"0"-47,-40 0 16,0 0-16,-41 0 15,0 0-15,41 0 16,-82-41 15,-41 41 32,41 41-63,0 40 15,-41 83 1,41-41-16,0-41 16,0 40-16,0-40 15,0 82 1,0-123-1,-82-164 32,82 41-31</inkml:trace>
  <inkml:trace contextRef="#ctx0" brushRef="#br0" timeOffset="229154.8793">23971 23357 0,'123'0'47,"-41"0"-47,-41 0 15,41 0-15,-41 0 16,40 0-16,-40 0 16,41 0-16,-82-41 15,82 41-15,-41-82 16,41 82 0,-82-41-1,81 41-15,-81-41 16</inkml:trace>
  <inkml:trace contextRef="#ctx0" brushRef="#br0" timeOffset="230021.9274">26221 23111 0,'0'0'0,"-41"0"0,-40 0 16,40 0 15,82 0 16,40 0-32,42 0-15,0 0 16,0 0-16,-42 0 16,1 0-16,0 0 15,-41 0 1,-41-82 0,82 82-16,-82-41 15</inkml:trace>
  <inkml:trace contextRef="#ctx0" brushRef="#br0" timeOffset="230313.9332">26549 22784 0,'0'-82'0,"-41"82"16,41 82 15,0 0-15,0 40-16,0 124 31,0-123-31,0-1 0,0 42 16,0-82-16,-41 0 15,41-42 1</inkml:trace>
  <inkml:trace contextRef="#ctx0" brushRef="#br0" timeOffset="237165.2635">38698 18448 0,'0'-82'78,"82"82"-78,0 0 16,-1-41-16,1 41 15,164 0 1,-165-81-16,42 81 0,-41 0 16,41 0-1,-205 0 16,41 0-15,0 0-16,-41 0 16,82 40-1,-82-40-15,42 0 16,-42 0 0,41 0-1,-41 41 1,-41-41-1</inkml:trace>
  <inkml:trace contextRef="#ctx0" brushRef="#br0" timeOffset="237713.6125">38821 18366 0,'0'82'46,"-82"-82"-30,82 41 47,0 0-48,0 41 1,0-1-1,0 1-15,0 0 16,0 0-16,0 0 16,41 122-1,-41-163-15,0 0 16,0 0-16,41 41 16,-41 0-1,0-42 1,0 42-1,0-164 64,0 1-79,0 40 15,0 0-15,0-41 16,0 0-1,0 41 17,-41 41-17,41-41-15</inkml:trace>
  <inkml:trace contextRef="#ctx0" brushRef="#br0" timeOffset="238545.2396">38657 19062 0,'82'0'63,"0"0"-63,-41 0 15,-1 0-15,42 0 16,-41 0-16,0 0 15,0 0-15,41-41 16,-164 41 172,-41 0-173,82 0-15,0 0 16,-81 0-1,81 0 1,164 0 78,-1 0-79,-40 0-15,82 0 16,-123 0-16,40 0 16,-40 0-1,-122 0 48,40 0-48,0 0 1,0 0 15,41-41 1,82 41-17,-82-82-15,81 82 16,-40 0-1</inkml:trace>
  <inkml:trace contextRef="#ctx0" brushRef="#br0" timeOffset="239495.6591">40334 18980 0,'0'-41'16,"0"-41"-1,0 41 17,0 123 15,0-41-32,0 0-15,0 41 16,0-1-16,82 1 15,-41 0-15,41 0 16,0 0 0,40-82-1,-40 0 1,-41 0 0,41-41 15,-82-41-16,0 41 1,41-41-16,-41 41 16,0 0-16,0 1 15,0-42-15,0 0 16,0 41 0,0 123 46,0 0-62,-82-1 16,82 1-16,0 0 15,0 41-15,0-1 16,0 1-16,-41 41 16,41-82-1,0-41-15,0 40 16,-82-40-16,41-41 31,0-82-15,41 42-16,0-1 15,0 0-15,-81-82 16,81 82 0</inkml:trace>
  <inkml:trace contextRef="#ctx0" brushRef="#br0" timeOffset="240173.7415">40293 19021 0,'0'-82'15,"0"164"48,0-41-63,82 0 16,0 40-16,-41-40 15,41 41-15,-1 0 16,-40-41-1,41-41 1,-41 0 0,-41-41-1,41 41 1,-41-82-16,0-41 16,0 82-1,0 1-15,0-42 16,0 0-1,0 41 1,0 123 62,0 41-78,0 40 16,0-81-16,0 0 15,0 0-15,0-1 16,0 42-16,-82-41 16,82-41-16,-41-41 15,41 41-15,-82-41 16,1 82 0,40-82 15,0 40-31,41 1 31</inkml:trace>
  <inkml:trace contextRef="#ctx0" brushRef="#br0" timeOffset="241308.1985">28635 22620 0,'0'-41'0,"0"-40"16,0 122 15,0 40-31,0 42 16,0 0-16,0-1 15,0 83 1,0-123-16,0 0 16,0-41-16,0 40 15,-41-81-15,41 41 16,-82-41-16,41 0 31</inkml:trace>
  <inkml:trace contextRef="#ctx0" brushRef="#br0" timeOffset="241590.201">28144 23847 0,'41'0'47,"41"0"-32,-1 0-15,42 0 0,0-40 16,0 40-16,-1 0 15,-40-41 1,-41 41-16</inkml:trace>
  <inkml:trace contextRef="#ctx0" brushRef="#br0" timeOffset="242325.5043">28471 24134 0,'0'41'31,"-41"-41"-15,41 41-1,0 40 1,-82-81 0,82 41-1,-40-41-15,-1 0 32,41-122-1,0 40-16,122 0 1,-81 82 0,0 0-1,41 82 1,-82 0-16,0-1 16,-41 83-1,0-41-15,-41-1 16,1 1-16,40-41 15,41 0-15,-82-82 0,82 82 16,-82-82 0,0-41-1,82 0-15,0 0 16,0-41-16,0 0 16,41 0-1,41 1 1,0 81-1,-41 0 1,-41 81 0,0-40-16,81 0 15,-81 41-15,0-41 16,41-41 0,0 0-1,41-41 1,0 41-16,-82-123 15,204-81 1,-163 163-16,-41-41 16,41 82-16</inkml:trace>
  <inkml:trace contextRef="#ctx0" brushRef="#br0" timeOffset="242722.2741">28962 24175 0,'0'0'0,"0"-82"0,-41 41 15,0 164 32,41-41-47,0-1 0,0 83 31,0-41-31,0-42 0,0 1 16,0-41 0,82-41-16,0 0 15,-41 0-15,0-41 16,41-41-16,-82 1 15,81-1-15,-81 0 16,0 0-16,0-81 16,0 122-1,-81 41-15,40-123 16,0 123-16,-41 0 16,41 0-16,0 82 15,123-123 16,41 0-15,81-41 0,-81 0-16,-41 82 0,40-81 15,-81 81-15,0-82 16</inkml:trace>
  <inkml:trace contextRef="#ctx0" brushRef="#br0" timeOffset="243052.8828">30598 23193 0,'0'-82'0,"0"41"16,0 0-1,0 82 32,-41 41-47,41 0 16,-163 122-1,81-122-15,41 0 16,-41 41-16,41-82 0,0-41 16,-81 41-1,122-164 16,0 82-31,0 0 16</inkml:trace>
  <inkml:trace contextRef="#ctx0" brushRef="#br0" timeOffset="243294.5696">30026 23152 0,'41'0'47,"-41"41"-47,81 82 0,1-41 15,-82-1-15,82 1 16,-82 0-16,123 41 16,-82-82-1,0-41 1,40 0-1</inkml:trace>
  <inkml:trace contextRef="#ctx0" brushRef="#br0" timeOffset="243921.8348">31212 23193 0,'0'0'0,"0"-41"15,-41 0 1,41 82 31,0 0-47,0 41 15,0 0-15,0 40 16,0-40-16,0 0 16,0 0-1,41-82-15,41 82 16,-41-82-16,0 0 0,81-41 31,1-82-31,-123 41 16,0 0-16,0 1 15,0-42-15,0 41 16,0 0-16,0 41 16,-123 41-16,41 0 15,42 0 1,-1 41 0,41 41-1,41-82 1,-1 0-1</inkml:trace>
  <inkml:trace contextRef="#ctx0" brushRef="#br0" timeOffset="243960.5467">31416 23193 0,'123'0'15</inkml:trace>
  <inkml:trace contextRef="#ctx0" brushRef="#br0" timeOffset="244424.0792">32153 23479 0,'0'41'16,"0"-82"62,82 41-16,-41 0-46,40 0-16,1 0 15</inkml:trace>
  <inkml:trace contextRef="#ctx0" brushRef="#br0" timeOffset="244934.8381">32726 22988 0,'0'0'0,"0"-81"0,81 40 31,1 41-15,-41 0-16,0 0 16,-41 82-1,0-1 1,0 1-1,0 0 1,-41-82-16,-41 123 0,41-123 31,41-41 1,82 41-17,0 0 1,0 0-1,-82 41-15,82-41 16,-82 82-16,0-1 16,0 42-1,-82 0 1,0-123 0,0 41-16,0-41 0,-81 81 31,122-81-31,-41-81 15,82-1 1</inkml:trace>
  <inkml:trace contextRef="#ctx0" brushRef="#br0" timeOffset="263734.8801">34525 23520 0,'41'0'31,"41"0"-15,0 82-16,0-82 15,-41 0-15,0 0 16,81 0 0</inkml:trace>
  <inkml:trace contextRef="#ctx0" brushRef="#br0" timeOffset="264367.4805">34730 23234 0,'0'-41'16,"-82"41"-16,123 0 46,0 0-30,41 0-16,0 0 16,40 0-16,1 0 15,-82 0-15,0 0 16,82-41 0</inkml:trace>
  <inkml:trace contextRef="#ctx0" brushRef="#br0" timeOffset="265011.9136">36448 22866 0,'0'0'0,"0"-41"16,-41 41 30,0 0-30,41 82 0,0-1-16,-41 1 0,41 0 15,0 0-15,0 41 16,0-1-16,0-40 16,123-82-1,-41 0-15,0 0 16,-1-82-16,1 41 15,-41 41-15,-41-81 16,41 81-16,-41-164 16,0 82-1,0 41-15,0 0 0,0-40 16,0 40 0,-82 0-1,0-41-15,42 82 0,-1 0 16,0 0-16,41 41 15,-82-41-15,82 82 16,41-82 15,0 0-31,245 0 32,-245 0-32,41 0 15,0 0-15</inkml:trace>
  <inkml:trace contextRef="#ctx0" brushRef="#br0" timeOffset="265365.9329">37593 23275 0,'0'-123'16,"0"82"15,0 82 0,0 0-15,0 41-16,0-41 16,41-41 31</inkml:trace>
  <inkml:trace contextRef="#ctx0" brushRef="#br0" timeOffset="265980.373">37921 22784 0,'0'0'0,"81"0"0,-81-82 16,41 82 0,0 0-1,0 0 1,41 0 0,-82 41-16,0 41 15,0 41 1,0-83-16,-41-40 15,41 82 1,-123-82-16,123 82 0,-41-82 16,41-41 31,41 41-47,41 0 15,41 0 1,-82 0-1,-41 41 1,41 41 0,-41 41-1,0-42-15,0 1 16,-82 0 0,82-41-16,-82-41 15,82 41 1,-82-41-16,0 0 15,1 0 1,81-82 0,0 0-1,0 0 1</inkml:trace>
  <inkml:trace contextRef="#ctx0" brushRef="#br0" timeOffset="267995.3866">37389 23070 0,'-41'-41'0,"-41"-40"15,-41 81 1,83-41 0,-1 41-16,-41 0 0,0 0 15,41 0-15,-41 0 16,41 0-1,-40 0-15,40 0 0,-41 0 16,82 122 0,0-81-16,0 41 15,41-41 1,41 41-16,-42-82 16,42 0-16,41 0 15,0 0-15,122-41 16,-163 41-1,41-123-15,-82 123 16,-41-82-16,41 41 0,-41 1 16,0-42-1,-41 82-15,0-82 16,-41 82-16,-41 0 16,-40 0-16,-42 82 15,82 0-15,1-1 16,81 1-1,41-41-15,0 82 0,0-82 16,41 0-16,40-41 16,83 81-16,0-81 15,-1 0-15,1 0 16,-41-81-16,-1 81 16,1-82-16,-41 82 15,0-82-15,-1 0 16,-40-41-16,-41 42 15,0 40 1,-41 41 0,1 0-16,-83 0 15,-41 82-15,42 40 16,-1-40-16,82 0 16,41-41-1,0 41-15,0-41 0,82-1 16,40-40-1,1 0-15,0-40 16,-41 40-16,-1-82 16,1 82-16,-82-82 0,41 82 15,-41-164 1,-41 82 0,-41 82-16,42 0 15,-1 0-15,-41 0 16,-41 0-16,0 164 15,123-82 1,0-41-16,0 41 16,0-41-16,41 40 15,0-81 1,41 0-16,0 0 16,-41 0-16,-41-41 0,0 1 15,0-1 1,-164 82 15,123 40-15,41-122 15</inkml:trace>
  <inkml:trace contextRef="#ctx0" brushRef="#br0" timeOffset="272643.5858">39884 22661 0,'0'-82'0,"0"42"16,0-1 15,123 41-31,-82 0 16,-41 41 15,0 40-15,0-40-16,-41 41 0,-41 0 15,82-41 1,-82-41-16,82 82 0,-82-82 16,123 0 46,82 0-46,-123 40-16,82-40 15,-82 123-15,0-41 16,0 41 0,-123-41-1,82-1 1,0-81-16,-40 0 0,40 41 15,0-41-15,-41 0 16,41 0-16,0-41 31,41 0-31,82-40 16,0 81 0,0 0-16,-1 0 15</inkml:trace>
  <inkml:trace contextRef="#ctx0" brushRef="#br0" timeOffset="272991.7416">40334 23357 0,'0'-41'78,"0"82"-15,82-41-63,0 0 31,-41 0-15</inkml:trace>
  <inkml:trace contextRef="#ctx0" brushRef="#br0" timeOffset="273268.7406">40907 22907 0,'0'-82'0,"0"41"31,0 82 0,0 41-31,0-41 16,0 40 0,0 1-16,0 0 15,0 0-15,0-41 16,-82 41 0,41-82 15</inkml:trace>
  <inkml:trace contextRef="#ctx0" brushRef="#br0" timeOffset="273794.1574">39352 24052 0,'0'0'0,"-81"0"0,-1 0 16,164 0 15,40 0-16,533 0 1,-410 0 0,42 0-16,-1 0 15,0 0-15,-122-41 16,0 41-16,-42 0 16,-40 0-1,-41-41-15,-123 41 125,41 0-94</inkml:trace>
  <inkml:trace contextRef="#ctx0" brushRef="#br0" timeOffset="278344.0396">40007 24747 0,'0'41'62,"0"0"-46,-41-41-1,-41 0 1,41 0-16,41-41 31,-41 41-31,41-82 16,0 1-16,0-1 16,82 82-1,0 0-15,0 0 16,-82 41-1,41 0-15,-41 40 16,0 1-16,0 41 16,-41 0-16,-41-41 15,41-42-15,0 42 16,-122 41 0,122-123-16,-41 0 15,41 0 1,41-123-1,0 41 1,0 42 0,41 40-1,41 0 1,-41 0-16,40 0 16,-81 81-1,123-81-15,-123 123 16,41-123-16,41 0 15,0 0 1,-1-82 0,1 41-16,0-81 15</inkml:trace>
  <inkml:trace contextRef="#ctx0" brushRef="#br0" timeOffset="278598.0648">40702 24584 0,'0'0'0,"-41"82"63,41 40-48,0 1-15,0-41 0,0 0 16,-40-1-16,40 1 15,0 0-15,0-41 16</inkml:trace>
  <inkml:trace contextRef="#ctx0" brushRef="#br0" timeOffset="281073.3803">40702 24788 0,'0'123'171,"0"-82"-155,0 0 0,0 0-16,0 41 15,0-42 1,0 1 0,0 41-1,0-41 16,0 0-15,0 0 15,0 41 16,82-82-31,-82 41 15,41-41-15,0 0 31,0 0-16,41 0 0,-82-82-15,41 82-16,-41-41 31,41 41-15,-41-41-1,0 0 1,81-41-1,-81 41 1,0 0 15,0-40-15,0 40 15,0 0-31,0-41 31,0 41-15,0 0 15,0 0-15,-41 41 0,41-82-16,-40 82 15,-1-40 1,-41 40-1,41 0 1,0 0 0,-41 81-1,82-40-15,-41-41 16,0 0 0,41 41 30,0 41-14</inkml:trace>
  <inkml:trace contextRef="#ctx0" brushRef="#br0" timeOffset="283145.5252">27285 15135 0,'82'0'31,"-41"0"-31,40 0 16,1 0-16,0 0 15,0 0-15,-41 0 16,-41 82-16,0-42 31,-82-40-31</inkml:trace>
  <inkml:trace contextRef="#ctx0" brushRef="#br0" timeOffset="283295.8076">27367 15585 0,'41'0'32,"0"0"-32,-1 0 15,42 0-15,0 0 16,-41 0-16,0 0 15</inkml:trace>
  <inkml:trace contextRef="#ctx0" brushRef="#br0" timeOffset="288664.6859">29126 13539 0,'0'0'0,"0"-40"47,41 40-1,-41 81-30,0 1 0,0-41-16,0 82 15,0-82 1,0 81 0,0-81-16,0 41 15,0 0 1,81 0-1</inkml:trace>
  <inkml:trace contextRef="#ctx0" brushRef="#br0" timeOffset="289163.6216">28921 14439 0,'41'0'46,"0"0"-46,0 0 0,123 0 16,-42 0 0,1-81-16,-41 81 15,-41 0-15,40-41 16,-40 41 0,-82 81 30</inkml:trace>
  <inkml:trace contextRef="#ctx0" brushRef="#br0" timeOffset="289436.0888">29289 14726 0,'123'0'47,"0"-41"-47,-41 41 0,-1 0 16,-40-41-1,41 41-15</inkml:trace>
  <inkml:trace contextRef="#ctx0" brushRef="#br0" timeOffset="289943.0539">29208 14808 0,'0'0'0,"0"81"16,-82-81 0,82 82-16,0-41 31,41-41 63,0 0-79,-1 0-15,42 0 16,0 0-1,-82 41-15,41 41 16,-41-41 0,0 0-1,-82 40 17,0-81-32,1 0 31,40 0-31,41-41 47</inkml:trace>
  <inkml:trace contextRef="#ctx0" brushRef="#br0" timeOffset="290479.7128">30639 13949 0,'-41'40'62,"0"42"-46,-40 41 0,81-82-16,-82 41 15,82-41-15,-82-1 16,41 83-1,-41-82 1,82-82 31</inkml:trace>
  <inkml:trace contextRef="#ctx0" brushRef="#br0" timeOffset="290741.0187">30148 14153 0,'0'-41'32,"82"82"-17,0 0 1,0 41-1,0 40 1,-82-81 0,41-41-16,-41 41 15,40-41 1</inkml:trace>
  <inkml:trace contextRef="#ctx0" brushRef="#br0" timeOffset="291913.1974">31703 13499 0,'0'-41'0,"-41"41"31,41-41-15,-123 41-16,82 0 31,41 41-31,-41 0 16,41-1-16,0 83 16,-81 0-1,81-82-15,0 41 0,0-1 16,40-81-1,-40 41-15,82-41 16,-41 0 0,41 0-1,-41 0 1,-41-122 0,0-1-1,0 82-15,0-41 16,0 41-16,0-41 15,-41 42 1,-82 40 0,82 40-1,41 1 17,82 41-17,-41-82 1,0 0-16,41 0 15</inkml:trace>
  <inkml:trace contextRef="#ctx0" brushRef="#br0" timeOffset="292243.3445">32153 13826 0,'0'-41'63,"0"0"-47,0 123 46,41-82-46,41 0 15,-42-82-15</inkml:trace>
  <inkml:trace contextRef="#ctx0" brushRef="#br0" timeOffset="292678.4525">32439 13417 0,'0'-41'16,"123"41"31,-82 0-47,0 0 15,0 0 1,81 0-16,-81 0 16,-41 41 77,0 0-77,-41 40-16,41-40 0,0 123 31,-41-123-31,41 0 0,0 41 16,0-41-16,0-1 31,0-80 16</inkml:trace>
  <inkml:trace contextRef="#ctx0" brushRef="#br0" timeOffset="292924.4182">32562 13703 0,'41'0'63,"0"0"-63,41 0 0,40 0 16,83 0-1,-123-82-15,-42 82 16,42-41-16,-41 41 15</inkml:trace>
  <inkml:trace contextRef="#ctx0" brushRef="#br0" timeOffset="293952.5445">29085 15748 0,'-41'0'15,"-41"0"32,205-41 47,0 41-78,-1-40-16,83 40 15,327-82 1,-287 82-16,41 0 15,-40-82-15,-42 82 16,42 0-16,204 0 16,-287 0-16,1-82 15,-41 82-15,-1 0 16,1 0-16,-41 0 16,41 0-16,-82-82 15,0 82-15,-1 0 16,42 0-1,-41-41 1,-123 41 47,1 0-32,-42 0-31,0 0 15,82 0 1,-122 82 0,40-41-16</inkml:trace>
  <inkml:trace contextRef="#ctx0" brushRef="#br0" timeOffset="297568.714">29535 16239 0,'41'-82'32,"40"82"-17,-40 0-15,0 0 16,41 0-16,-41 41 15,-41 41-15,0-41 16,0 0-16,0 41 16,-123-82-16,123 82 15,-82-82 1,123 0 15,0 0-15,0 0-16,0 0 15,-41 40 1,0 42 0,0 0-16,-123 0 15,82-82 1,-40 0-16,40 0 16,-41 0-1,82-82 1,0 41-16,82 0 15,0 41 1,-42-82-16,1 82 16</inkml:trace>
  <inkml:trace contextRef="#ctx0" brushRef="#br0" timeOffset="297754.8074">30189 16485 0,'41'0'63</inkml:trace>
  <inkml:trace contextRef="#ctx0" brushRef="#br0" timeOffset="297987.4196">30557 16239 0,'0'-82'16,"0"1"-1,0 162 16,0 1-15,0 0-16,0 41 16,0-41-16,0-42 15,0 42 1</inkml:trace>
  <inkml:trace contextRef="#ctx0" brushRef="#br0" timeOffset="298312.6357">31089 16280 0,'0'0'0,"0"-41"15,0 82 48,0 41-63,-82 0 0,82 0 15,-40 40-15,40 1 16,0 0-16,-82-1 16,82 1-16,-82 41 15,82-82-15,-41-82 16,82-41 15</inkml:trace>
  <inkml:trace contextRef="#ctx0" brushRef="#br0" timeOffset="298744.0133">31376 16894 0,'81'-41'16,"1"41"-1,-82-41 1,82 41-16,-41 0 15,41 0-15,0 0 16,-82 41-16,0 0 16,0 40-1,-164 42 1,123-82-16,-82 41 0,82-82 16,41 82-16,-41-82 15,123 0 16,41-82-15,-82 82-16,0 0 16,-41-82-16,163 82 15,-163-41 1,123 41-16,-41 0 0,-82-41 16</inkml:trace>
  <inkml:trace contextRef="#ctx0" brushRef="#br0" timeOffset="299164.5317">32153 16853 0,'0'-82'16,"0"41"-1,0 82 48,0 41-48,0 0-15,0-42 16,0 1-16,0 0 16,82 41-16,-1-82 15,-40 0-15,0 0 16,82-164 0,-123 124-16,41-1 15,-41-82-15,0 41 16,0 41-16,-41 41 15,-41 0 1,41 0-16,0 0 16,41 82-16,-81-41 15,81 0 1,0 41 15,81-82-31,83 0 0</inkml:trace>
  <inkml:trace contextRef="#ctx0" brushRef="#br0" timeOffset="312649.9217">34566 10022 0,'0'122'0,"0"-40"15,0 0-15,0-41 16,0 0-16,0 41 16,0-41-16,0-1 15,-41-40-15,41 82 16,0 0-16,0 41 16,0-41-16,0-1 15,0 1-15,0 0 16,0 0-16,0 41 15,-40-1 1,40 1-16,0-41 16,0 0-16,-82 40 15,82-40-15,0 82 16,0-123 0,0 40-16,0 1 15,0 0-15,0 0 16,0-41-16,0 41 15,0-42 1,0 42-16,0 0 0,0 41 0,0-41 16,0-1-1,0 1-15,0 0 0,0-41 16,0 82 0,0-1-16,0-40 15,0 0-15,0-41 16,0 82-1,0-82-15,-41-1 16,41 42-16,0-41 16,0 0-16,0 41 15,0 0-15,-82-1 16,82 1-16,0-41 16,0 41-1,0 0-15,0 0 0,0 122 31,0-122-31,0 0 0,0 0 16,0-42-16,0 42 16,0-41-16,0 41 15,0-41 1,0 41-16,0-41 0,0 40 16,0-40-16,0 41 15,0-41-15,0 41 16,0-41-16,0 41 15,0 40-15,0-40 16,0-41-16,0 82 16,0-41-16,0-1 15,0-40-15,0 0 16,0 41-16,0-41 16,0 0-16,41 41 31,-41-1-31,0-40 0,0 41 15,0-41 1,41 41-16,-41-41 16,0 0-1,0 40-15,0-121 32,0-42-32,0-41 15,0 82-15</inkml:trace>
  <inkml:trace contextRef="#ctx0" brushRef="#br0" timeOffset="316174.4838">34566 17262 0,'0'82'62,"0"40"-46,0-40-16,0 0 16,0 0-16,82 81 15,-82-40 1,0-41-16,0 41 15,41-42-15,-41 1 0,0 41 16,0-41-16,0 0 16,82 40-1,-82-40-15,0-41 0,0 0 16,0 41-16,0-41 16,41 81-1,-41-40 1,82-41-16,-82 0 15,0 82 1,0-42-16,0-40 16,40 0-16,-40 41 15,0-41-15,0 41 16,0 0 0,41-1-1,-41 1-15,0-41 16,0 41-1,82 0 1,-82 0-16,0-42 16,0 42-1,41-82-15,-41 82 16,0 41 0,82-41-1,-82-1 1,0 1-1,0-41-15,0 0 16,41-41-16,-41 41 16,0 41-1,0-41 17,0 0-1,41-41-16,-41 81 1,0-40 15,41-41 1,-41 41-17,81-41 1,-40 0 31,41 0-32,0 0 1,0 0-16,41 0 16,-42 0-1,42 0-15,0 0 16,0 0-16,-1-41 15,1 41-15,0 0 0,-42 0 16,1-41 0,0 41-16,41 0 0,-41-81 15,-41 81 1,40 0-16,1-41 0,0 41 16,0 0-16,0 0 15,40-41 1,-40 41-1,-41-82 1,41 82 0,0 0-16,40-41 15,-40 41 1,0 0-16,41 0 16,-41-82-16,-1 82 15,-40 0-15,41 0 0,0 0 31,-41 0-31,41 0 0,-41 0 16,-1 0-16,1 0 16,41 0-16,-41 0 15,41 0 1,0 0 0,0 0-1,40 0 1,-81 0-16,0 0 0,82 0 31,-41 0-31,-1 0 16,1 0-1,41 0 1,-82 0-16,0 0 16,41 82-16,40-82 15,-40 0 1,-41 0-16,41 0 15,-41 0-15,0 41 16,40-41-16,-40 0 16,82 0-1,-82 0-15,0 0 16,0 0-16,41 0 16,-41 0-16,40 0 15,1 0-15,0 0 0,41 0 16,-42 0-16,1 0 15,-41 0-15,0 0 16,41 0-16,41 0 16,-42 0-16,-40 0 15,0 0-15,41 0 16,-41 0-16,0 0 16,0 0-16,82 0 15,-42 0 1,-40 0-16,82 0 15,-41 0-15,0 0 0,-1 0 16,-40 0-16,41 0 16,0 0-1,41 0-15,-1 0 0,1 0 16,-41 0-16,41 0 16,-1 0-1,-40 0-15,0 0 16,0 0-16,0 0 15,-1 0-15,1 0 16,0 0-16,0 0 16,41 0-16,-42 0 15,-40 0-15,0 0 16,41 0-16,-41 0 16,41 0-1,-41 0-15,40 0 0,42 0 16,-41 0-1,-41 0 1,41 0 0,-41 0-1,81 0 1,-81 0 15,0-82-15,41 82-16,0 0 15,0 0-15</inkml:trace>
  <inkml:trace contextRef="#ctx0" brushRef="#br0" timeOffset="318055.4204">45529 21107 0,'41'0'46,"41"0"-46,-41 0 16,41 0 0,-41 0-16,41 0 0,40 0 15,1 0 1,41 0-16,40 0 0,42 0 16,-83 0-16,83 82 15,204-82 1,-246 0-16,1 0 15,-1 0-15,-40 0 16,-41 0-16,-42 0 16,1 0-16,41 0 15,-82 0 1,-41-41 0,41 41-1,81-82-15,-40 82 16,-41-41-1,41 41-15,-41 0 16</inkml:trace>
  <inkml:trace contextRef="#ctx0" brushRef="#br0" timeOffset="318313.3324">50152 21189 0,'0'-82'78</inkml:trace>
</inkml:ink>
</file>

<file path=ppt/ink/ink32.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8-11T06:10:21.667"/>
    </inkml:context>
    <inkml:brush xml:id="br0">
      <inkml:brushProperty name="width" value="0.05292" units="cm"/>
      <inkml:brushProperty name="height" value="0.05292" units="cm"/>
      <inkml:brushProperty name="color" value="#FF0000"/>
    </inkml:brush>
  </inkml:definitions>
  <inkml:trace contextRef="#ctx0" brushRef="#br0">33135 10635 0,'-41'0'47,"41"41"-31,0 41-16,0 41 0,0-1 16,0 42-1,0-82 1,0 0-16,0-41 0,0-1 15,0 42 1,0-123 15,0-81-15,0 81-16</inkml:trace>
  <inkml:trace contextRef="#ctx0" brushRef="#br0" timeOffset="352.3403">33053 10513 0,'0'-41'16,"82"-82"0,-1 123-16,-40 0 15,0 0-15,0 0 16,41 41 0,-82 82-16,0-83 0,0 1 15,0 41 1,-41-41-16,-123 82 15,83-82-15,40 40 16,0-81-16</inkml:trace>
  <inkml:trace contextRef="#ctx0" brushRef="#br0" timeOffset="772.8211">34035 10635 0,'0'-82'16,"0"1"-1,-41 122 32,41 81-47,-82 42 16,82-41-16,0 40 15,0 1-15,0 81 32,0-163-32,0 0 0,0-41 15,0 41 1,82-82 0,-82-41-16,81 41 15</inkml:trace>
  <inkml:trace contextRef="#ctx0" brushRef="#br0" timeOffset="1125.7818">34607 10962 0,'0'-40'16,"-41"121"47,41 1-63,0 0 15,0 0 1,0 0-16,0 81 15,-41-122-15,41 41 16,0-41-16,-40-41 16,40-41 15</inkml:trace>
  <inkml:trace contextRef="#ctx0" brushRef="#br0" timeOffset="1528.6768">34566 10922 0,'0'-82'0,"0"41"16,41 0 15,41 41-31,-41 0 16,82 0-1,-42 82 1,-81 40-1,0-81-15,-40 0 16,-1 41-16,-41-82 16,41 82-1,0-82-15,41 41 0,-82-41 16</inkml:trace>
  <inkml:trace contextRef="#ctx0" brushRef="#br0" timeOffset="1895.7598">35180 10717 0,'0'41'62,"82"0"-62,-82 41 16,122-1-16,-122 42 0,41-41 15,-41 41-15,0-41 16,0-1-16,0 1 16,0 0-16,-81 0 15,40-41-15,-41-41 16</inkml:trace>
  <inkml:trace contextRef="#ctx0" brushRef="#br0" timeOffset="2184.3864">35916 11208 0,'41'-41'47,"41"41"-32,0 0-15,-41 0 16,0 0-16,81 0 16,-40 0-1,-123 0 16</inkml:trace>
  <inkml:trace contextRef="#ctx0" brushRef="#br0" timeOffset="2353.8755">36080 11412 0,'0'0'0,"41"0"46,41 0-46,-1 0 16,-40 0-16,0 0 16,-41-40-16</inkml:trace>
  <inkml:trace contextRef="#ctx0" brushRef="#br0" timeOffset="2894.8518">38084 10881 0,'0'-82'16,"0"0"-16,0 164 62,0 0-46,0-1-16,0-40 15,82 41-15,-82-41 16,0 0-16,0 82 16,41-123-1,-41 41-15</inkml:trace>
  <inkml:trace contextRef="#ctx0" brushRef="#br0" timeOffset="3147.5702">37716 11617 0,'41'0'47,"41"0"-47,41 0 16,-1 0-16,124-82 15,-124 82-15,-81 0 16,0 0 0</inkml:trace>
  <inkml:trace contextRef="#ctx0" brushRef="#br0" timeOffset="3654.2763">38084 11862 0,'0'0'0,"82"0"46,0 0-46,41 0 16,-82 0-16,-1 0 16,-40 82 15,-40 0-15,-1-82-16,41 82 15,-123-82-15,123 41 16,82-41 31,-41-82-47,0 82 15,40 0-15,-81 41 32,41 0-32,-41 0 15,-41 81 1,-40-81-16,-1-41 15,0 41-15,0-41 16,0 0-16,0 82 16,42-82-16,-1 0 15,41-41 17,122 0-17</inkml:trace>
  <inkml:trace contextRef="#ctx0" brushRef="#br0" timeOffset="4303.7883">41561 11003 0,'0'0'0,"0"-41"16,0 1-1,0 80 32,0 83-47,0 0 16,0 0-1,0-42-15,0 1 0,0-41 16,0 41-16,0-41 16,82-41 15</inkml:trace>
  <inkml:trace contextRef="#ctx0" brushRef="#br0" timeOffset="4589.1385">41643 11003 0,'0'0'0,"0"-41"0,0-40 31,0-1-31,41 82 16,41 0 0,-82 41-1,0 0-15,41 40 16,-41 1-16,0-41 16,-41 82-1,-41-82-15,82 0 16,-82 41-16,82-42 15,0 1 1,41-41 0</inkml:trace>
  <inkml:trace contextRef="#ctx0" brushRef="#br0" timeOffset="4973.0951">42298 10962 0,'0'0'0,"0"-40"16,0-42-16,0 41 31,0 123 16,0 40-47,0 1 15,0-41-15,0 0 16,0 40-16,0 1 16,0 0-16,0 40 15,0-122 1,82-41-1,-1 0 1,-40 0-16,0-41 0</inkml:trace>
  <inkml:trace contextRef="#ctx0" brushRef="#br0" timeOffset="5646.7278">43157 10922 0,'0'0'0,"-41"0"0,41-82 31,-82 123 16,82 40-31,0 1-16,-41 0 15,41 0-15,0 0 16,0-41-16,0 0 16,0 40-1,82-81-15,0 0 16,0 0-16,-42 0 15,1 0-15,41 0 16,-82-81 0,0 40-16,82-82 0,-82 41 15,0 41 1,0 0-16,0-81 16,-123 122-16,82-123 15,0 123-15,-40-41 16,40 41-16,0 0 15,-41 0 1,82 41 0,0 41-1,0-1 1,41-81-16,0 82 16,41-82-16,-1 82 15,-40-41-15,-41 41 0,123-41 16,-123 41-16,0-42 15,0 1-15,0 0 16,0 41 0,0 0-16,41-82 47,-41-123-32</inkml:trace>
  <inkml:trace contextRef="#ctx0" brushRef="#br0" timeOffset="5983.814">43811 10799 0,'0'0'0,"0"-41"0,-41 41 16,41-41 0,41 41 15,-41 123-15,123-1-16,-123 124 15,0-164 1,0 0-16,0 40 15,-41-40-15,-41-41 16</inkml:trace>
  <inkml:trace contextRef="#ctx0" brushRef="#br0" timeOffset="6246.3452">44957 11167 0,'0'-41'16,"81"41"-1,-40 0-15,0 0 16,123 0 0,-82 0-16,-41 0 15</inkml:trace>
  <inkml:trace contextRef="#ctx0" brushRef="#br0" timeOffset="6436.0617">45079 11412 0,'41'0'32,"0"0"-17,41 0-15,-41 0 16,0 0-1</inkml:trace>
  <inkml:trace contextRef="#ctx0" brushRef="#br0" timeOffset="7243.8797">46266 10922 0,'0'0'0,"0"-82"16,41 41 0,40 41-1,-40 0 1,41 0-16,-41 41 16,-41 0-16,0 40 15,0-40 1,0 0-16,0 41 0,-82-41 15,41 0-15,0-41 16,-40 123-16,40-123 16,123 0 62,-1 0-63,42 0-15,0 0 16,81 0 0,-204-41-16,82 41 0</inkml:trace>
  <inkml:trace contextRef="#ctx0" brushRef="#br0" timeOffset="7558.3168">46020 11781 0,'41'0'32,"82"0"-32,-41 0 15,40 0-15,42 0 16,41-41-16,40 41 16,-81 0-16,-42-82 15,-40 82-15</inkml:trace>
  <inkml:trace contextRef="#ctx0" brushRef="#br0" timeOffset="8040.5665">46675 11903 0,'0'0'0,"41"0"32,81-41-17,-40 41 1,0 0-16,-41 0 16,41 0-16,-82 82 31,-41-82-31,0 123 15,0-123-15,-41 82 16,41-82-16,123 0 63,0 0-63,-41 0 15,41 0 1,-82 41-1,0 40 1,-41-81-16,-41 41 16,41-41-1,-41 0-15,0 41 0,41-41 16,1 0-16,-1 0 16,-41 0-16,41 0 15</inkml:trace>
  <inkml:trace contextRef="#ctx0" brushRef="#br0" timeOffset="16225.0101">22172 14848 0,'0'-81'32,"0"40"-32,0 123 46,0 81-30,0 42-16,40-42 16,-40-40-16,0 122 15,0-122 1,0-41-16,0-41 16,0 41-16,0-41 15,0-123 16,0-41-31,0 0 16,0 1-16,0 40 16</inkml:trace>
  <inkml:trace contextRef="#ctx0" brushRef="#br0" timeOffset="16601.2251">22294 14808 0,'0'-41'0,"0"0"15,0-41 16,82 82-15,0 0-16,0 0 16,40 0-16,-122 41 15,82-41-15,-82 123 16,0-42 0,-41 1-16,0-41 0,-40 0 15,-42 41-15,41-41 16,0 40-16,41-81 15,41 82-15,-81-82 16,162 0 0,1 0-1</inkml:trace>
  <inkml:trace contextRef="#ctx0" brushRef="#br0" timeOffset="17108.6741">23399 14644 0,'0'0'0,"0"-82"31,-41 82-15,41 41 15,-82 82-15,82-1-16,0 165 31,0-124-31,-82 1 0,82 41 16,0-83-16,0 1 15,0 204 1,41-245-16,-41-41 16,123 41-16,-82-82 15,0 82-15,40-82 16,-81-41-16,0 0 15,41 41 1,41-123-16,41 82 0,-82-41 16,0 82-16</inkml:trace>
  <inkml:trace contextRef="#ctx0" brushRef="#br0" timeOffset="17872.2513">24299 15094 0,'0'-82'0,"0"41"31,-41 41 1,41 123-1,0 0-15,0-1-16,0-40 15,0 0-15,0 0 16,0 0-16,0-42 15,0 42-15,0-41 16,0-164 31</inkml:trace>
  <inkml:trace contextRef="#ctx0" brushRef="#br0" timeOffset="18267.6074">24258 14848 0,'0'0'0,"0"-40"15,0-42 1,82 82 15,-1 0-15,1 0 0,0 82-1,-82-42-15,0 1 16,0 0-16,0 41 15,0 0 1,0 0-16,-41-41 0,-41-41 16,41 81-16,1-81 15,-42 82 1,82-123 0</inkml:trace>
  <inkml:trace contextRef="#ctx0" brushRef="#br0" timeOffset="19142.3229">25280 14685 0,'-40'41'62,"40"81"-62,0 1 0,0 41 16,0-1 0,0 1-16,0 0 15,-82 40-15,82-40 0,0-1 16,0-40-16,0 0 16,-82-41-16,82-1 15,0 1 1,-41 41-16,41-164 62,0 0-62,0 0 16,0 0-16,41-40 16</inkml:trace>
  <inkml:trace contextRef="#ctx0" brushRef="#br0" timeOffset="20808.4221">26262 15217 0,'0'-82'16,"0"41"15,0 0 0,0 82 16,0 41-47,0-1 0,0 1 16,0 41-16,0-41 15,0-41-15,0 0 16,0 0 0,0 40-16,-41-81 0,41 82 15,0-123 32,0 0-47,0 0 16,0 1-16</inkml:trace>
  <inkml:trace contextRef="#ctx0" brushRef="#br0" timeOffset="21326.6266">26344 15012 0,'0'0'0,"0"-41"16,0-41 0,0 41-1,41 41 1,123 0 0,-124 0-16,42 82 15,-82-41 1,0 41-16,0-41 15,0 0-15,0 0 16,-82 40-16,42-81 16,-1 82-16,-41-82 15,41 82-15,0-82 16,41 41 62,41-41-78,-41 82 16,82-82-16,-82 123 0,122-83 15,-81 42-15,0-41 16,41 82 0,0-41-16,0-41 15,-41-41 16,0 0-15,-41-82-16</inkml:trace>
  <inkml:trace contextRef="#ctx0" brushRef="#br0" timeOffset="21850.6462">27203 14439 0,'41'123'63,"41"0"-48,0 40-15,-1 42 16,-81-82-16,82-1 16,-82 1-16,0 0 0,0 0 15,0-1-15,-41 1 16,-81 81-1,-1-163-15,41 41 16,41-41-16,-41 41 16,82-41-16,-81 0 15</inkml:trace>
  <inkml:trace contextRef="#ctx0" brushRef="#br0" timeOffset="36474.4449">6668 4418 0,'-82'0'16,"41"0"31,123 0 78,0 0-125,122 0 15,-81 0-15,41 0 16,-1 0-16,-40 0 16,0 0-16,-1 0 15,-40 0-15,0 0 16,0 0-16,-41 0 15,0 0 1,0 0 62,-41-41-62,81 41-16,-40 0 15,41 0 1,0 0-16,0 0 16,0 0-16,-1 0 15</inkml:trace>
  <inkml:trace contextRef="#ctx0" brushRef="#br0" timeOffset="37366.6842">11127 4745 0,'-41'0'16,"123"0"109,-1 0-109,42 0-16,41 0 0,-1 0 15,42 0 1,40 0-16,42 0 0,81 0 31,-205 0-31,-40 0 0,-41 0 16,0 0-16,-41 0 15,0 41 1,-82 0 31,82-41 15,40-82-62,1 82 16,0-123-16,204 123 16,246 0-16,573-82 15,-574 1 1</inkml:trace>
  <inkml:trace contextRef="#ctx0" brushRef="#br0" timeOffset="38228.0072">20699 4745 0,'0'0'0,"-82"0"15,0 0 1,0 0 0,42 0-1,-42 0 1,123 0 31,40 0-47,42 0 15,41 0-15,40 0 16,246 0 0,-286 0-16,0 0 15,-42 0-15,1 0 16,0 0-16,-1 0 16,-40 0-16,0 0 15,-41 0 1,-41-82 124,0 0-124,0 1-16</inkml:trace>
  <inkml:trace contextRef="#ctx0" brushRef="#br0" timeOffset="39760.2482">18244 941 0,'0'-82'0,"0"41"31,0 123 16,0 0-31,0 0-16,0 81 31,0-81-31,-40 0 0,40 0 16,0-1-16,0-40 15,0 0 1,0 41-16,-41-82 16,41-41-16,0 0 31,0-41-31</inkml:trace>
  <inkml:trace contextRef="#ctx0" brushRef="#br0" timeOffset="40151.7866">18122 982 0,'0'-123'0,"0"82"31,0 0-31,41 41 16,81 0-1,-81 0-15,0 0 16,41 0 0,-82 82-1,0 0 1,0 0-1,-41-82-15,-41 41 16,41-41-16,-40 122 16,40-122-16,0 41 15,-41-41 1,123 0 0,0 0-1</inkml:trace>
  <inkml:trace contextRef="#ctx0" brushRef="#br0" timeOffset="40673.9479">18899 818 0,'0'-41'15,"-41"82"79,41 0-94,0 41 16,0 0-16,-41 81 15,41 1-15,0 163 16,0-163 0,0-1-16,0 1 15,0 0-15,0-83 16,82 1-16,-41-41 16,41-41-1,-41 0 1,40 0-16</inkml:trace>
  <inkml:trace contextRef="#ctx0" brushRef="#br0" timeOffset="42229.5584">19594 941 0,'0'-41'31,"0"82"78,0 41-93,0-41 0,0-123 218,0 41-156,0 0 16,0 82 281,0 0-375,0 41 16,0-1-16,0 42 15,0-82-15,0 0 16,0 41-16,0-1 15,-81-81 1,81 41 0,0-122 46,0-1-46,0 41-1,0 0 1,40-41 0,-40 41-1</inkml:trace>
  <inkml:trace contextRef="#ctx0" brushRef="#br0" timeOffset="42779.1876">19553 941 0,'0'-82'16,"0"41"0,0-41-1,41 41 17,41 41-32,0-41 15,-41 41-15,0 0 16,82 0-1,-83 0 1,-40 41 0,0 41-1,-40 0 1,-1-41-16,0 0 16,-41 41-16,41-41 15,-41-41-15,41 81 16,123-81 62,-82 41-78,82-41 16,-82 41-16,82-41 15,-82 82 1,41 0-16,-41-41 0,0 0 15,0 40-15,0-40 16,81 41 0,-40-82-1,41 0 1,0 0 0</inkml:trace>
  <inkml:trace contextRef="#ctx0" brushRef="#br0" timeOffset="43361.328">20576 736 0,'0'123'125,"0"-41"-125,0 0 0,0-1 15,0 1-15,0 0 16,0 0-1,0 41-15,0-1 0,0 1 16,0-41-16,0 0 16,-41-1-16,41 1 15,0 0-15,-41 0 16,41 0 0,-41-82-1,41-41 1,0-82-1,0 41-15,82 0 16,0 82 0,-41-40-16</inkml:trace>
  <inkml:trace contextRef="#ctx0" brushRef="#br0" timeOffset="43854.3278">20985 1186 0,'0'-41'16,"0"82"62,0 41-78,0 0 15,0-41-15,0 41 16,0-1-16,0 1 16,0 0-16,0-41 15,0 0-15,0 41 16,0-1-1,0-121 1,0-42 0,0 41-16,0 0 15,0-41-15</inkml:trace>
  <inkml:trace contextRef="#ctx0" brushRef="#br0" timeOffset="44211.1609">21026 1227 0,'0'-82'15,"0"41"17,123 41-17,40 41 1,-81 0-1,0 41 1,-82 0-16,0 0 16,-82-1-1,41-81 1,-40 82-16,40-82 16,-41 82-16,41-82 15,-41 0 1,82-41-16,0-41 15,82 41 1</inkml:trace>
  <inkml:trace contextRef="#ctx0" brushRef="#br0" timeOffset="44838.9581">21681 695 0,'0'-81'15,"41"81"17,40 0-17,-40 81 1,-41-40-1,82 164 1,0-82-16,-82-1 16,0 1-16,82 41 15,-82-42-15,0 1 16,0 0-16,-82 40 16,-41-81-1,82 0-15,-41-41 0,42-41 16,-42 82-1,0-82-15,0 0 32,82 41-32</inkml:trace>
  <inkml:trace contextRef="#ctx0" brushRef="#br0" timeOffset="55318.8817">13417 4581 0,'0'41'125</inkml:trace>
  <inkml:trace contextRef="#ctx0" brushRef="#br0" timeOffset="59321.3289">22581 1350 0,'0'-41'15,"41"41"48,-1 0-48,83-82-15,-41 82 16,41 0-16,81 0 16,-163 0-16,41 41 15,-82 0 1,-41 41-1,0 0 1</inkml:trace>
  <inkml:trace contextRef="#ctx0" brushRef="#br0" timeOffset="59516.5">22744 1595 0,'0'0'0,"82"0"63,-41 0-63,0 0 0,0 0 15,41 0-15,-42-41 16,42 41-16,0 0 16,0 0-16</inkml:trace>
  <inkml:trace contextRef="#ctx0" brushRef="#br0" timeOffset="59996.1935">23971 1023 0,'41'0'16,"-41"-123"-16,41 123 15,41-41 1,0 41-16,-41 0 16,0 82-1,-41 0 1,0-41-16,-41 40 15,-41-40-15,41-41 16,-41 82-16,41 0 16,82-82 31,0 0-32,41 0-15,-41 0 16,123 0-1,-83 0-15,1 0 16,0 0-16,-82 41 16,82-41-16,-41 41 15</inkml:trace>
  <inkml:trace contextRef="#ctx0" brushRef="#br0" timeOffset="60229.3434">23931 1882 0,'0'0'0,"40"0"47,83 0-47,41 0 16,81 0-1,-122-41-15,-41 41 0,0 0 16,-42 0 0</inkml:trace>
  <inkml:trace contextRef="#ctx0" brushRef="#br0" timeOffset="60469.1076">24094 2127 0,'82'0'32,"41"0"-17,-1 0-15,-40 0 16,41 0-1</inkml:trace>
  <inkml:trace contextRef="#ctx0" brushRef="#br0" timeOffset="60858.5502">24176 2168 0,'0'0'0,"-82"0"16,41 82 0,41 0-1,-41-82-15,41 81 16,0 1 0,82-82 30,-41 0-46,41 0 16,0 0-16,-41 0 16,0 41-16,40 0 15,-81 82 1,-41-41 0,1-82-16,-42 40 0,0-40 15,0 0-15,0 82 16,0-82-16,42 0 15,-42 0-15,82-41 16,0-40 0,41 81-1</inkml:trace>
  <inkml:trace contextRef="#ctx0" brushRef="#br0" timeOffset="61631.1171">25976 1677 0,'0'82'31,"-41"-41"-15,0-41 46,41-41-46,0-41-16,0 123 63,0 0-63,-41 0 15,41-82 48,0-41-48,0 41 1,41 41-16,41 0 16,-82 41-1,0 41-15,0-41 16,0 41-16,-82 81 15,41-40 1,0-82-16,-41-41 16,42 0-1</inkml:trace>
  <inkml:trace contextRef="#ctx0" brushRef="#br0" timeOffset="62527.4674">27980 1104 0,'0'0'15,"0"-40"-15,0-42 16,0 41 0,0 82 46,0 41-46,0 40-16,0-40 15,0 0-15,0-41 0,0 0 16,0 40 0,0-40-16,0 82 15,0-82 1,41-41 15</inkml:trace>
  <inkml:trace contextRef="#ctx0" brushRef="#br0" timeOffset="62847.0739">28021 941 0,'41'-82'16,"41"0"0,-41 82-1,41 0 1,-1 82 0,-81 0-16,0 0 15,0-41 1,-40 40-16,-1-40 0,0 41 15,-41-41 1,-41 41 0</inkml:trace>
  <inkml:trace contextRef="#ctx0" brushRef="#br0" timeOffset="63230.5828">29003 818 0,'0'-82'16,"-82"123"15,82 0-15,0 41-16,0 0 16,0 40-16,0 42 15,0 41-15,0-83 16,41 42-1,-41-82-15,0-41 0,41-41 16,-41 81 0,41-81-16</inkml:trace>
  <inkml:trace contextRef="#ctx0" brushRef="#br0" timeOffset="63568.3614">29617 900 0,'0'0'0,"0"82"46,0 0-30,0 40-16,0-81 16,0 0-16,0 0 15,0 41-15,0 0 16,-41-42 0,41-80 30,0-42-46,0 0 16</inkml:trace>
  <inkml:trace contextRef="#ctx0" brushRef="#br0" timeOffset="64001.7665">29617 736 0,'0'0'0,"40"-41"16,1 41-1,41 0 1,-41 0-16,-41 82 16,0-41-16,0 82 15,0-82 1,-41 41-16,-41-42 16,41-40-16,-40 82 0,40-82 15,82 0 48,40 0-48,1 0 1,-41 123 0,-41-82-1,0 82 1,-41-42-1,0-81-15,-40 41 16,40-41-16,0 0 16,-41 0-16</inkml:trace>
  <inkml:trace contextRef="#ctx0" brushRef="#br0" timeOffset="64481.0235">30394 941 0,'0'0'0,"0"-82"0,0 41 31,0 164 16,0 0-47,0-42 16,0 42 0,0 0-16,0 40 0,0 1 15,0-82-15,0 0 16,0-1-16,0 1 15,0-41-15,0-82 47</inkml:trace>
  <inkml:trace contextRef="#ctx0" brushRef="#br0" timeOffset="64810.4547">30803 1268 0,'0'0'0,"0"-41"0,0 123 62,0 41-62,0-1 16,0 83-1,0-123-15,0-41 16,0 40-16,0-40 16,0-122 30,0 40-46</inkml:trace>
  <inkml:trace contextRef="#ctx0" brushRef="#br0" timeOffset="65068.6948">30803 1350 0,'0'-41'0,"0"0"15,0-41 1,123 82-1,-42 0 1,-40 0-16,-41 41 16,41-41-16,-41 82 15,0-41-15,0 0 16,0 41-16,-41-42 16,0 42-16,-163-41 15,163 41 1,0-82-16,41-41 31</inkml:trace>
  <inkml:trace contextRef="#ctx0" brushRef="#br0" timeOffset="65501.7638">30967 982 0,'0'-41'0,"81"41"47,-40 0-32,41 0 1,0 123 0,-41-42-16,41 42 15,-82-41-15,0 41 16,0 40-16,0 83 15,0-124-15,-123 1 0,41-41 16,-122 81 0,163-163-16,0 0 15</inkml:trace>
  <inkml:trace contextRef="#ctx0" brushRef="#br0" timeOffset="66100.7681">32357 1432 0,'82'0'47,"0"0"-47,0 0 16,-41 0-16,0 0 15,40 0 1,-121 41 0,-1-41-1,0 122-15</inkml:trace>
  <inkml:trace contextRef="#ctx0" brushRef="#br0" timeOffset="66220.8974">32398 1718 0,'82'0'15,"0"0"1,41 0-16,-42 0 0,1 0 16,0-82-16</inkml:trace>
  <inkml:trace contextRef="#ctx0" brushRef="#br0" timeOffset="66768.8385">33503 1064 0,'0'0'0,"0"-41"15,41 41 17,40 0-32,-40 0 15,0 0-15,41 0 16,-123 122 15,0-122-31,41 41 16,-122-41-16,122 41 15,-82-41-15,123 0 47,0 0-47,-1 0 16,42 0 0,-41 0-16,-41 82 15,0-41 1,-41-41-1,-41 123-15,42-123 16,-42 40-16,0-40 16,0 82-16,41-82 15,-41-41 1,82 0-16,82 41 16</inkml:trace>
  <inkml:trace contextRef="#ctx0" brushRef="#br0" timeOffset="67147.3323">34403 1268 0,'0'41'62,"0"41"-62,-82 40 16,82 1-16,-82 41 15,-41-41 1,123-1-16,-41 1 16,41-82-16,82-41 31,-41-41-15</inkml:trace>
  <inkml:trace contextRef="#ctx0" brushRef="#br0" timeOffset="67331.0861">34648 1800 0,'0'0'0,"0"-41"0,82 41 16,0 0-1,-41 0-15,40 0 16,1 0-16,0 0 15</inkml:trace>
  <inkml:trace contextRef="#ctx0" brushRef="#br0" timeOffset="67669.4047">34607 1841 0,'-41'0'31,"41"41"-15,0 40 15,41-81-31,82 82 0,-82-82 16,0 41-16,41 41 15,-42-41-15,1-41 16,-41 82-16,0-1 15,-41-81 1,1 0 0,-83 0-16,41 41 15,0-41 1,41 0-16,0 0 16</inkml:trace>
  <inkml:trace contextRef="#ctx0" brushRef="#br0" timeOffset="67774.0034">34730 2332 0,'286'0'0</inkml:trace>
  <inkml:trace contextRef="#ctx0" brushRef="#br0" timeOffset="68381.1779">35384 777 0,'0'-41'16,"0"0"15,41 41 47,-41 41-78,41-41 31,41 0-15</inkml:trace>
  <inkml:trace contextRef="#ctx0" brushRef="#br0" timeOffset="69242.3444">36366 450 0,'-41'-41'16,"41"123"46,0 81-62,0 42 0,0 81 16,0 1-16,0-83 16,0 42-1,0-42-15,0 1 0,0-1 16,0-81-16,0 0 16,0-1-1,0-81 1,-41-41-16,41-41 31,0 0-31,0 1 16,0-42-16,0 41 15,41 0-15</inkml:trace>
  <inkml:trace contextRef="#ctx0" brushRef="#br0" timeOffset="69918.7464">37512 1391 0,'0'-82'16,"0"123"46,0 0-62,0 41 0,0-42 16,0 42-16,-41-41 16,41 0-1,0 41-15,0 0 16,0-123 15,0 0-31,0 0 16,0 0-16</inkml:trace>
  <inkml:trace contextRef="#ctx0" brushRef="#br0" timeOffset="70174.1977">37430 1227 0,'0'0'0,"0"-41"0,41-204 32,0 245-17,-41-41-15,122 41 16,-40 0-1,-82 41-15,0 0 16,0 41-16,0-1 16,0 1-16,0-41 15,-123 82 1,83-41-16,-42-42 0,41-40 16,82-40 15</inkml:trace>
  <inkml:trace contextRef="#ctx0" brushRef="#br0" timeOffset="73553.1007">38371 573 0,'-41'0'78,"41"122"-78,0 42 15,-82 41-15,82-1 16,0 246 0,0-286-16,0-42 15,41 1-15,-41 0 16,82-41-16,-82-1 16,81-40-16,42-41 15,-82 0 1,-41-41-1</inkml:trace>
  <inkml:trace contextRef="#ctx0" brushRef="#br0" timeOffset="74371.4834">38902 1104 0,'0'-122'0,"0"81"15,0 164 48,0-1-63,0-40 16,0 0-16,0 0 15,0-1-15,-40 1 16,40 0-16,0-41 15,0 0 1,0-82 15,0-41-31,0 41 16,0-41-16</inkml:trace>
  <inkml:trace contextRef="#ctx0" brushRef="#br0" timeOffset="74813.0162">38862 941 0,'0'-82'0,"0"41"15,122-41 1,1 82 0,-82 0-1,41 0 1,-82 41-16,0 41 15,0 0 1,0 0-16,-41-41 0,41-1 16,-123 42-16,41-82 15,82 82-15,-82-82 16,42 82 0,121-82 62,-81 41-78,82-41 15,-82 41-15,82 40 16,41 1-16,-82-82 16,-41 82-16,41-82 15,40 0 1,42 41-1,-82-41-15</inkml:trace>
  <inkml:trace contextRef="#ctx0" brushRef="#br0" timeOffset="75195.7588">39843 654 0,'0'0'0,"0"82"46,0 41-30,0 0-16,0-1 16,0 1-16,0 41 15,0-42-15,0 1 0,-41 123 32,41-165-32,0 1 0,0-41 15,-41-41 1</inkml:trace>
  <inkml:trace contextRef="#ctx0" brushRef="#br0" timeOffset="76001.3002">40416 1432 0,'0'-82'0,"0"41"16,0 82 62,-41 41-78,41 40 16,0-40-1,0 0-15,0-41 0,0 0 16,0 41-16,0-1 16,123-81 15,-82 0-31,0 0 0,40 0 15,-81-122 1,82 40-16,-82 41 16,0 0-16,0-41 15,0 41-15,0 0 16,0-40 0,-41 81-16,-81-82 15,40 0 1,41 82-1,-41 0 1,82 123 0,0-82-1,0 0-15,0-1 0,41 42 16,41 0 0,-41-82-16,-41 82 15,122 0-15,-122-41 16,0 0-16,0 40 15,0 42-15,0-82 16,-40-41-16,40 82 16,81-82 15</inkml:trace>
  <inkml:trace contextRef="#ctx0" brushRef="#br0" timeOffset="76411.5316">41152 859 0,'0'0'0,"0"41"79,82 41-79,-82 40 0,164 1 15,-164 0-15,41 163 16,-41-163-1,0 0-15,0-1 16,-82 1-16,0-41 16,41 41-1,0-83-15,41-121 32,41 40-17,-41-41-15,82 82 16</inkml:trace>
  <inkml:trace contextRef="#ctx0" brushRef="#br0" timeOffset="76823.7201">42298 1391 0,'82'0'78,"-1"0"-78,-40 0 16,41 0-16,0 0 15,-164 122 16,82-81-15</inkml:trace>
  <inkml:trace contextRef="#ctx0" brushRef="#br0" timeOffset="77013.029">42257 1759 0,'41'0'62,"0"0"-62,40 0 16,-40 0-16,41 0 16</inkml:trace>
  <inkml:trace contextRef="#ctx0" brushRef="#br0" timeOffset="78882.6125">45161 614 0,'0'-41'47,"0"-41"-16,41 41-15,0 41-16,82 0 15,-41 0 1,-82 82 0,0 0-16,0-42 15,0 1-15,-41 41 16,-82-41 0,123 0-16,-82-41 15,164 0 48,-41 82-63,41-41 15,-82 41 1,0-42 0,-41-40-1,-41 0-15,0 41 16,0-41-16,0 0 15,42 0-15,-42 0 16,82-41 15</inkml:trace>
  <inkml:trace contextRef="#ctx0" brushRef="#br0" timeOffset="79147.3124">44793 1636 0,'123'0'46,"40"0"-46,246-41 32,-245 41-32,-41 0 0,0 0 15,-42 0-15</inkml:trace>
  <inkml:trace contextRef="#ctx0" brushRef="#br0" timeOffset="79591.0497">45407 1800 0,'0'41'46,"0"0"-30,0 40 0,0 1-16,0 0 15,0-41 1,41-41 0,81 0-1,-40 0 1,-82-82-16,0 0 15,0 1 1,0 162 15,0 1-31,0 0 16,0 41-16,-41-42 16,41 42-16,0-41 15,0 0-15,0-123 47,164-41-31,-123 41-16</inkml:trace>
  <inkml:trace contextRef="#ctx0" brushRef="#br0" timeOffset="79975.8438">46593 1841 0,'0'-41'110,"0"82"-63,0 41-32,0-42-15,0 1 16,-41 41-1,-41 0-15</inkml:trace>
  <inkml:trace contextRef="#ctx0" brushRef="#br0" timeOffset="80611.9218">47288 777 0,'0'-41'16,"0"164"31,0-41-47,0 0 16,0 40-16,-41-40 15,41 0-15,0-41 16,0 41-16,0-1 15,0-121 17,0-42-17,0 41-15</inkml:trace>
  <inkml:trace contextRef="#ctx0" brushRef="#br0" timeOffset="80882.4292">47288 777 0,'0'0'0,"0"-82"16,0 41-1,82 41 1,-41 0 0,-41 41-16,82 0 15,-82 41-15,0-41 16,0 41-1,-41-41-15,0-41 16,0 122-16,-41-122 16,41 41-1,1-41-15</inkml:trace>
  <inkml:trace contextRef="#ctx0" brushRef="#br0" timeOffset="81263.1897">47984 859 0,'0'-82'0,"-41"82"63,41 41-63,-82 41 0,82 122 31,-41-81-31,41 0 0,0 0 16,0 40-16,0-40 15,0 0-15,0-1 16,0-40-16,82-41 16,0-41-1,-41 0 1,0 0-16,40 0 16,-40-82-16</inkml:trace>
  <inkml:trace contextRef="#ctx0" brushRef="#br0" timeOffset="81623.8643">47984 1104 0,'0'0'0,"0"-81"0,0 122 62</inkml:trace>
  <inkml:trace contextRef="#ctx0" brushRef="#br0" timeOffset="82567.5141">48352 982 0,'0'41'47,"0"40"-31,0 1-16,0 41 15,0-41-15,0 81 16,0-81 0,0-41-16,0 0 15,41-82 16,-41 0-15</inkml:trace>
  <inkml:trace contextRef="#ctx0" brushRef="#br0" timeOffset="83030.6434">48434 900 0,'0'0'0,"0"-123"15,0 82 1,82 41 0,40 0-1,-81 82 1,-41-41-16,0 0 16,0 41-16,0-41 0,-82 40 15,41-40 1,-81 0-16,81-41 31,123 0 0,-41 0-15,-1 0-16,42 0 16,0 0-1,-82 123-15,41-41 16,-41 0-1,-82-1 1,41-81 0,0 82-16,-40-82 0,40 0 15,0 0-15,0 0 32,41-41-17,41 41-15</inkml:trace>
  <inkml:trace contextRef="#ctx0" brushRef="#br0" timeOffset="83378.264">49211 941 0,'0'0'0,"0"-82"16,0 123 31,0 41-47,-82 40 16,82 42-16,-82 204 15,82-204 1,0-1-16,0 1 15,0-41-15,0-41 16,-41 40-16,41-81 16</inkml:trace>
  <inkml:trace contextRef="#ctx0" brushRef="#br0" timeOffset="84435.0371">49375 1513 0,'0'-40'31,"0"-42"-16,0 123 48,-82 0-47,82 40-16,0 124 15,-41-164 1,41 41-16,0-41 0,0 40 15,0 1 1,82-82 0,0 0-16,-42 0 15,1 0-15,82-41 16,-123-81 0,41 81-1,-41 0-15,0-41 16,0 41-16,0 0 15,0 0-15,-41-82 16,-41 83 0,0 40-1,1 0 1,40 0 0,41 81 15,0 1-31,82-82 15,-82 123-15,81 0 32,-81-82-32,82-1 0,-82 42 15,0 41-15,0-82 16,-82 0-16,82 41 16,-41-82-1</inkml:trace>
  <inkml:trace contextRef="#ctx0" brushRef="#br0" timeOffset="84834.5677">49702 1145 0,'0'0'0,"-41"-81"0,41 121 46,41 83-46,-41 0 16,82 0-16,-82-1 16,0 1-16,0 0 15,0-1-15,0 1 16,0 0-16,0-41 16,-123-1-16,123-121 46,0-1-46,82-41 16</inkml:trace>
  <inkml:trace contextRef="#ctx0" brushRef="#br0" timeOffset="85116.9444">50152 1432 0,'0'-41'31,"41"41"-15,0 0-1,40 0 1,1 0 0,-82 41-1,-41-41 1</inkml:trace>
  <inkml:trace contextRef="#ctx0" brushRef="#br0" timeOffset="85283.2034">50111 1595 0,'41'0'32,"0"0"-17,0 0-15,0 0 16,40 0-16,-40 0 16,0 0-16,41-82 15</inkml:trace>
  <inkml:trace contextRef="#ctx0" brushRef="#br0" timeOffset="85568.4323">50684 1104 0,'0'-81'16,"0"122"31,0-1-32,0 1-15,81 82 16,-81-82 0,0 0-16,0 41 15,0-1 1</inkml:trace>
  <inkml:trace contextRef="#ctx0" brushRef="#br0" timeOffset="85777.5671">50520 1800 0,'41'0'32,"41"0"-32,122-41 15,-122 41 1,0 0-16,0 0 16</inkml:trace>
  <inkml:trace contextRef="#ctx0" brushRef="#br0" timeOffset="86227.454">50520 2209 0,'0'82'47,"0"-41"-47,0-1 15,0 42 1,0 0-16,0 0 16,41-82-1,82 0 1,-82 0-16,40-41 15,-81 0 1,82-41-16,-82 41 0,0 0 16,0-40-1,0 122 17,0 40-32,0 42 15,-41 0-15,41 0 0,0-1 16,0 83-1,0-123-15,0-123 32</inkml:trace>
  <inkml:trace contextRef="#ctx0" brushRef="#br0" timeOffset="93077.0897">28471 15380 0,'41'0'47,"41"0"-47,41 0 16,-42 0-16,1 0 15,-41 0-15,-41 41 16,0 41 15</inkml:trace>
  <inkml:trace contextRef="#ctx0" brushRef="#br0" timeOffset="93267.2171">28430 15953 0,'0'0'0,"41"0"31,41 0-31,0 0 16,41 0-16,-1 0 15,-81 0-15,82 0 16,-41-82 0</inkml:trace>
  <inkml:trace contextRef="#ctx0" brushRef="#br0" timeOffset="94008.6071">30026 15257 0,'0'0'0,"0"-40"0,0-42 16,0 164 47,0 40-63,0 42 15,0-41-15,41 122 16,-41-163-16,0-41 15,0 0-15,0 40 16,81-40 0,-81-122 15,0 40-15</inkml:trace>
  <inkml:trace contextRef="#ctx0" brushRef="#br0" timeOffset="94286.7772">30189 15135 0,'0'0'0,"0"-41"0,0-82 16,123 82-1,-82 41-15,41 0 16,-41 0-16,-41 82 15,81-41-15,-81 41 16,0 0-16,0 81 16,-81-81-1,-1-41-15,0 41 16,0-82-16,0 41 16,41-41-16</inkml:trace>
  <inkml:trace contextRef="#ctx0" brushRef="#br0" timeOffset="95050.4659">31498 14971 0,'0'0'16,"-82"-82"-16,42 164 46,40 82-46,0 81 16,0-40-16,0 40 16,0-81-16,0 81 15,0-163 1,0 0-16,0-41 16,40-82 15,83 0-31</inkml:trace>
  <inkml:trace contextRef="#ctx0" brushRef="#br0" timeOffset="95396.2699">32112 15421 0,'0'0'0,"0"-41"0,0-41 31,0 123 16,0 82-47,0-41 16,0 41-16,0-42 15,0 1 1,0 0-16,0-41 0,0 41 16,0-41-1,0-164 17,0 41-17</inkml:trace>
  <inkml:trace contextRef="#ctx0" brushRef="#br0" timeOffset="95785.5227">32153 15135 0,'0'0'0,"0"-41"0,82 0 16,40-41 0,-81 82-16,41 0 15,-41 0-15,-41 41 16,41 41-16,-41-41 15,0 41-15,0-42 16,-123 83 0,82-123-16,-41 123 0,42-123 15,-42 41-15,41-41 16,164 0 31,-83 41-32,42 81 1,0 1 0,-82-82-16,82 41 15,-82-41-15,82-41 16,-82 41-16,82-41 16,40 0-1,-81 0-15,0 0 0</inkml:trace>
  <inkml:trace contextRef="#ctx0" brushRef="#br0" timeOffset="96108.3491">33298 15176 0,'0'0'0,"0"-82"16,0 164 15,0-1-31,0 83 16,0 0-16,0 163 16,0-204-1,41-1-15,-41 1 16,0-41-16,0 41 15,0-82-15,82-41 32,-41-82-17</inkml:trace>
  <inkml:trace contextRef="#ctx0" brushRef="#br0" timeOffset="96414.9244">33953 15503 0,'0'0'0,"0"-82"16,0 164 30,0 41-46,0-1 16,0 124 0,0-164-16,0-42 0,0 1 15,0 41 1,0-41-16,-82-41 16,82-41-1,0-41 1</inkml:trace>
  <inkml:trace contextRef="#ctx0" brushRef="#br0" timeOffset="96685.5748">33912 15380 0,'0'0'0,"0"-41"16,0 0-16,41-40 15,41 81 1,-1 0-16,-40 40 15,-41 1 1,41 0-16,-41 41 0,0-41 16,0 0-16,0 41 15,-41-41-15,-41 0 16,-40 40 0,40-81-1</inkml:trace>
  <inkml:trace contextRef="#ctx0" brushRef="#br0" timeOffset="97030.2534">34444 15094 0,'0'0'0,"81"0"47,-40 123-32,-41-42-15,123 42 0,-123 0 16,41 204-1,-41-122-15,0-83 16,0 1-16,0 0 16,-41-1-16,-82 1 15,82-123 1,1 0 0</inkml:trace>
  <inkml:trace contextRef="#ctx0" brushRef="#br0" timeOffset="97607.8744">36325 15339 0,'-122'123'47,"40"41"-47,0-42 15,41 1-15,-41 0 16,82-41-16,-82-1 15,82-40 1,-81-41-16,81 82 0,-41-82 16,41-82-1,0 41-15</inkml:trace>
  <inkml:trace contextRef="#ctx0" brushRef="#br0" timeOffset="97839.4328">35794 15298 0,'0'0'0,"40"123"47,42-41-31,-41 0-16,41 0 15,-41 81-15,41-40 16,0-41-1,-42-1-15,-40 1 0,41-82 16,41 0-16,-41 0 16</inkml:trace>
  <inkml:trace contextRef="#ctx0" brushRef="#br0" timeOffset="98201.6255">37225 15339 0,'0'0'0,"0"-82"0,0 164 62,0 0-62,0 41 16,0 40-1,0-81-15,0 0 16,0 0-16,0 0 16,0-1-16,-41-40 15,41-82 16,0 1-31,0-83 0</inkml:trace>
  <inkml:trace contextRef="#ctx0" brushRef="#br0" timeOffset="98446.6858">37184 15380 0,'0'0'0,"0"-123"0,41 42 31,41-1-31,0 82 0,-41 0 16,82 0 0,-123 41-16,40 41 15,-40-42-15,0 1 16,0 41-16,0-41 16,-81 0-16,-83 41 15,82 0-15,41-82 16,-41 0-1</inkml:trace>
  <inkml:trace contextRef="#ctx0" brushRef="#br0" timeOffset="99034.8194">38371 15053 0,'0'0'0,"0"-123"0,-41 123 31,41 41-15,-41 82-16,41 40 15,0 42-15,-82 0 16,82-42-16,0-40 0,0 40 16,0 1-1,0-41-15,0-41 0,82-1 16,-41-81 0,41-40-1,-1-1-15</inkml:trace>
  <inkml:trace contextRef="#ctx0" brushRef="#br0" timeOffset="99317.8944">38821 15544 0,'0'0'0,"0"-82"0,0 164 63,0 41-63,0-42 15,0 42-15,0-41 16,0 0-16,0-1 16,0 1-16,0 0 15,0-123 16,0 0-31,0-41 16</inkml:trace>
  <inkml:trace contextRef="#ctx0" brushRef="#br0" timeOffset="99601.8977">38821 15462 0,'0'0'0,"0"-82"15,0 0 1,81 82-1,-40 0-15,41 0 16,-41 0-16,82 82 16,-123-41-1,0 0-15,0 41 16,0 0-16,0-41 16,-82-1-16,0 83 15,-41-123-15,83 0 16,-1 0-16,41-41 31,81-41-15</inkml:trace>
  <inkml:trace contextRef="#ctx0" brushRef="#br0" timeOffset="99925.0596">39721 15217 0,'0'0'0,"81"40"46,-81 42-30,82 0-16,-82 41 16,82 40-16,-82-40 15,0 123 1,-82-83-16,41 1 0,-41-1 16,1-122-1,-1-41-15,-164 82 16,124-82-16</inkml:trace>
  <inkml:trace contextRef="#ctx0" brushRef="#br0" timeOffset="100697.3849">31130 17425 0,'0'0'0,"-41"0"32,123 0 15,123 0-32,81 0-15,123 0 16,164-40-16,-1 40 15,287 0-15,0 0 0,41 0 16,328 0 0,-860 0-16,41 0 15,0 0-15,0 0 16,-82 0-16,41 0 16,-286 0-1,0 0-15,-41-41 16,-82 41 62,-41 0-62,-40 0-16,-1 0 15,-41 0-15,-245 41 16,205-1-16,-1 42 15,-81 0-15,-82 0 16</inkml:trace>
  <inkml:trace contextRef="#ctx0" brushRef="#br0" timeOffset="101170.0956">34444 18203 0,'0'0'0,"0"-41"0,-41 41 15,41-41 1,0 123 15,0 81-31,0 42 31,0-123-31,0 40 0,0-40 16,0 0-16,0-41 16,0 0-16,0 41 15,0-42 1,0-80 0,0-42-1,0 41-15,0-123 16</inkml:trace>
  <inkml:trace contextRef="#ctx0" brushRef="#br0" timeOffset="101439.5457">34403 18325 0,'0'0'0,"-82"-81"16,164-1 15,-41 41-31,0 41 0,40 0 15,42 0-15,-41 41 16,-82 0 0,0 0-16,0 40 15,0 1-15,-41 0 16,-41 0-16,41-41 16,-41 0-16,42-41 15,-42 122-15,41-122 0,0 0 31</inkml:trace>
  <inkml:trace contextRef="#ctx0" brushRef="#br0" timeOffset="101801.951">35507 18121 0,'0'0'0,"0"-41"16,-123 82 31,123 41-47,0 40 15,-40 206 1,40-206 0,0-40-16,0 41 15,0-41-15,81 40 16,-40-81-16,0-41 16,41 0-16,0 0 15,-41 0 1,41 0-16</inkml:trace>
  <inkml:trace contextRef="#ctx0" brushRef="#br0" timeOffset="102118.9397">36080 18366 0,'0'0'0,"0"-82"16,0 123 15,0 41-31,0 41 16,0-41-16,-82-1 16,82 1-16,0-41 15,0 41-15,0-41 16,0 41-1,0-205 17,41 41-17</inkml:trace>
  <inkml:trace contextRef="#ctx0" brushRef="#br0" timeOffset="102512.3465">36080 18244 0,'0'0'0,"0"-41"0,164 0 32,-83 41-17,-40 0 1,-41 41-16,0 0 16,0 40-16,-41 42 15,0-41-15,1-41 16,-42 41-16,41-82 15,-41 40-15,41-40 16,82 0 47,82 82-48,-82-82-15,-41 82 16,81-41-16,-40 41 15,-41-41-15,123 0 16,-123 40-16,41-81 16,-41 41-16,41-41 15,41 0 1,-41-81 0</inkml:trace>
  <inkml:trace contextRef="#ctx0" brushRef="#br0" timeOffset="102977.3883">36816 18325 0,'0'-41'0,"82"41"140,-41 0-140,41 0 16,-82 82-16,82 0 16,-1 41-16,-81 122 15,0-81-15,0-41 16,-81 40-16,-1 42 15,0-124-15,0 1 16,-41-41-16,42-41 16,81 41-16,-82-41 15</inkml:trace>
  <inkml:trace contextRef="#ctx0" brushRef="#br0" timeOffset="133269.3515">22212 21393 0,'-40'-123'0,"40"83"16,0 121 31,0 42-32,0 0-15,0 40 16,0 1-16,-41 81 15,41-163 1,0 0-16,-82 0 0,82-41 31,41-82-15,-41 0 0,0-41-16,41 41 0</inkml:trace>
  <inkml:trace contextRef="#ctx0" brushRef="#br0" timeOffset="133599.7963">22172 21311 0,'0'0'0,"0"-81"0,0-1 15,81 82-15,-40-41 16,41 41-16,-41 0 16,41 0-16,-41 41 31,-41 0-31,0 40 0,0-40 16,-41 41-16,-41 41 15,0-41-15,0 0 16,-81 81-1,163-122-15</inkml:trace>
  <inkml:trace contextRef="#ctx0" brushRef="#br0" timeOffset="134355.521">23235 21311 0,'0'0'0,"0"-81"15,-41 81 1,41-82-16,-41 245 31,41-40-15,-82 41-16,82-1 16,0 1-1,0 0-15,0-42 0,0 1 16,0-41-16,0 0 15,82-82 1,0 0 0,-82-41-1,123 41-15</inkml:trace>
  <inkml:trace contextRef="#ctx0" brushRef="#br0" timeOffset="134672.3485">23726 21639 0,'0'0'0,"0"-82"16,0 0 0,0 205 30,-82-1-46,82 1 0,0 0 16,0 0-16,-41-42 16,41 1-16,0-41 15,-41 41-15,41-41 16,0-123 15,0 41-15,0-41-16</inkml:trace>
  <inkml:trace contextRef="#ctx0" brushRef="#br0" timeOffset="135062.3547">23644 21557 0,'0'0'16,"41"-41"-16,0 0 31,41 41-31,-41 0 0,0 0 16,40 0-16,-81 41 15,41 123 1,-41-83-16,0-40 16,-81 41-16,40-41 15,-41 41-15,41-82 16,0 41-16,-41-41 16,123 81 46,41 1-46,0 41-1,-41-41 1,40-41-16,-40 0 16,0 40-1,41-81 1,41 0-1,-82-40-15</inkml:trace>
  <inkml:trace contextRef="#ctx0" brushRef="#br0" timeOffset="135391.677">24544 21680 0,'0'0'0,"0"-41"16,0-41-16,0 41 15,0 82 17,164 82-17,-123 122 1,81-122-16,-122-1 15,0 1-15,0 0 0,0-41 16,-81 122 0,-1-163-16,0 41 15</inkml:trace>
  <inkml:trace contextRef="#ctx0" brushRef="#br0" timeOffset="135645.4935">25649 22252 0,'122'-41'16,"-81"41"0,41 0-16,0 0 15,0 0-15,-1 0 16</inkml:trace>
  <inkml:trace contextRef="#ctx0" brushRef="#br0" timeOffset="135810.6452">25771 22498 0,'0'0'0,"82"0"31,-41 0-31,0 0 16,41 0-16,-82-41 15</inkml:trace>
  <inkml:trace contextRef="#ctx0" brushRef="#br0" timeOffset="136493.962">27898 21557 0,'0'-82'0,"0"205"63,0 40-63,0 1 16,0-41-16,0 81 15,0-122 1,0 0-16,0 0 0,0-41 31,41-41 0,-41-82-31,0 0 16</inkml:trace>
  <inkml:trace contextRef="#ctx0" brushRef="#br0" timeOffset="136817.5766">27939 21720 0,'0'0'0,"0"-40"0,82-124 31,-41 82-15,41 0-1,-41 82 1,0 0-1,41 82 1,-82-41-16,81 41 16,-81-41-16,0 0 15,-41 40 1,1-40-16,-42 0 0,41 41 16,0-41-16,-41 41 15,41-41 1</inkml:trace>
  <inkml:trace contextRef="#ctx0" brushRef="#br0" timeOffset="137281.3118">29330 21311 0,'0'-122'0,"0"81"32,-41 41-1,-40 82-31,81-1 16,-82 42-16,82 204 15,-41-163 1,41 0-16,0 40 0,0-40 15,0-42-15,0 1 16,0 0-16,0-41 16,0-1-1,82-81-15,-82 41 16,41-41 0,-1-41-1</inkml:trace>
  <inkml:trace contextRef="#ctx0" brushRef="#br0" timeOffset="139746.132">29944 21680 0,'0'-82'15,"0"123"17,0 40-32,0 42 15,0-41-15,0 82 16,0-83-1,0 1-15,0 41 16,0-82-16,0 0 16</inkml:trace>
  <inkml:trace contextRef="#ctx0" brushRef="#br0" timeOffset="140239.8413">30026 21761 0,'0'0'0,"0"-81"16,0-42 0,0 41-1,41 82-15,-41-82 0,40 82 16,42 0-1,0 0 1,-41 82 0,-41 0-1,0 0 1,-82-1 0,41-81-16,-41 82 15,42-82-15,-1 0 16,41 41-16,-41-41 15,82 82 48,0-82-63,81 82 16,-40-82-1,-41 82-15,41-1 16,-82-40-16,82 41 15,-82 0-15,81 0 16,-81-41 0,82-41-16,0 0 15,0 0 1</inkml:trace>
  <inkml:trace contextRef="#ctx0" brushRef="#br0" timeOffset="140588.3193">31212 21475 0,'0'0'0,"0"-41"0,0 0 31,0 123 1,0 0-32,0 41 15,0-1-15,0 1 16,0 163 0,0-122-16,0 0 0,-41-42 15,41-40-15,0 0 16,0-41-1,41-41 17</inkml:trace>
  <inkml:trace contextRef="#ctx0" brushRef="#br0" timeOffset="140895.9171">31580 22211 0,'0'0'0,"0"-41"0,0 0 15,0 123 32,0 41-31,0 0-16,0-1 15,0 1-15,0-41 16,0 0-16,0 0 16,0-1-16,0-40 0,0-123 47</inkml:trace>
  <inkml:trace contextRef="#ctx0" brushRef="#br0" timeOffset="141179.5801">31621 22170 0,'0'0'0,"-41"0"0,41-81 16,0 40-16,41 41 15,41 0 1,-41 0-16,0 0 0,40 0 15,1 122 1,-82-81 0,0 0-16,-41 41 15,0-41-15,-40 41 16,-1-41-16,-41 40 16,82-81-16,0 41 15,41-82 16</inkml:trace>
  <inkml:trace contextRef="#ctx0" brushRef="#br0" timeOffset="141546.4818">32276 21639 0,'0'0'0,"40"0"31,83 41-15,-82 81-16,-41-40 15,123 41-15,-123-1 16,82 1-16,-82 123 31,-41-124-31,0 42 0,-41-82 16,41 0-16,41-1 16,-82-81-16,82-41 31,41 1-31</inkml:trace>
  <inkml:trace contextRef="#ctx0" brushRef="#br0" timeOffset="141899.6058">33175 22416 0,'0'-41'109,"0"123"-62,41-82-31,41-41 15</inkml:trace>
  <inkml:trace contextRef="#ctx0" brushRef="#br0" timeOffset="142429.9737">34239 21843 0,'0'-123'0,"0"164"47,0 82-31,0 41-16,0-1 0,0-40 15,0 82 1,0-165-16,123-40 16,-123 82-16,41-82 15</inkml:trace>
  <inkml:trace contextRef="#ctx0" brushRef="#br0" timeOffset="142745.3446">34321 21843 0,'0'0'16,"0"-123"-16,0 83 16,82 40-1,0 0 1,-1 0-16,1 0 16,-82 81-1,0-40 1,0 0-16,0 41 15,-82-41-15,1 41 16,-1-82 0,0 81-16,-41-81 0,82 0 15</inkml:trace>
  <inkml:trace contextRef="#ctx0" brushRef="#br0" timeOffset="143105.9624">35303 21761 0,'0'-41'0,"-41"41"63,41 82-63,-82 0 16,82 0-16,0 41 15,0 122 1,0-122-16,0-1 15,41-40-15,41 0 16,-41-82-16,40 0 16,-40 0-16,123 0 15</inkml:trace>
  <inkml:trace contextRef="#ctx0" brushRef="#br0" timeOffset="143443.6623">36121 21761 0,'0'0'0,"-41"0"0,41-41 0,0 82 47,0 0-47,0 41 15,0 41-15,0-41 16,0-1-16,0 83 16,0-82-1,0 0-15</inkml:trace>
  <inkml:trace contextRef="#ctx0" brushRef="#br0" timeOffset="144020.6203">36080 21884 0,'0'-82'0,"0"41"16,0-40 15,82 81-31,-41 0 16,40 0-16,-40 0 16,41 0-1,-82 40-15,0 1 16,0 0-1,-41 82 1,-41-123-16,42 41 16,-1-41-16,-41 0 15,82 41-15,-82-41 16,123 0 140</inkml:trace>
  <inkml:trace contextRef="#ctx0" brushRef="#br0" timeOffset="144525.7043">36693 21475 0,'0'0'0,"0"-41"0,0-41 32,82 82 15,-41 123-32,-41-41-15,123 81 16,-82-40-16,-41 0 15,0 0-15,0-42 16,0 42-16,-41 82 31,-41-124-31,0 1 0,41-82 16,41 41-16,-41-41 16</inkml:trace>
  <inkml:trace contextRef="#ctx0" brushRef="#br0" timeOffset="145266.3077">37348 22048 0,'82'0'62,"368"-41"-46,-328 41-16,-40 0 16,0 0-16,-41 0 15,-41-41 1,-41 41 0,0 0-16</inkml:trace>
  <inkml:trace contextRef="#ctx0" brushRef="#br0" timeOffset="145529.0445">37798 21680 0,'0'122'62,"0"42"-46,0-41-16,0 122 31,41-122-31,-41-1 0,0-81 16,0 0-16</inkml:trace>
  <inkml:trace contextRef="#ctx0" brushRef="#br0" timeOffset="147060.2122">39230 21843 0,'0'-82'16,"0"1"-1,0 121 16,0 42-15,0 41-16,0 0 16,0-1-16,0 1 15,0-41-15,0-41 16,0 0-16,0 41 16</inkml:trace>
  <inkml:trace contextRef="#ctx0" brushRef="#br0" timeOffset="147379.9227">39352 21761 0,'0'0'0,"0"-41"0,0-40 16,0 40-16,41-41 0,0 41 31,0 41-31,41 0 32,0 82-32,-82-41 15,0 0-15,0 0 16,0 40-16,-82-40 15,41 41-15,-41-82 16,0 82-16,42-82 16,-42 41-16,41-41 15,0 0 1,41 82-16</inkml:trace>
  <inkml:trace contextRef="#ctx0" brushRef="#br0" timeOffset="147794.4024">40293 21393 0,'0'0'0,"0"-41"16,-82 41-16,1 123 47,81 41-47,0 40 15,-82-40-15,82-1 16,0 83-16,0-83 16,0 1-16,0-41 15,0 81 1,0-163-16,0 41 16,82-82-16,40 0 31,-81-82-31</inkml:trace>
  <inkml:trace contextRef="#ctx0" brushRef="#br0" timeOffset="148125.9762">40866 21966 0,'0'0'0,"0"-41"15,-82 123 17,82 40-32,0 1 15,0 0-15,-41 0 16,41-1-16,0 1 15,-82-41-15,82 0 16,0-41-16,0-82 47</inkml:trace>
  <inkml:trace contextRef="#ctx0" brushRef="#br0" timeOffset="148536.5881">40784 22129 0,'0'0'0,"0"-81"0,0-42 31,123 82-31,-82 41 0,41-82 16,-1 82-16,1 0 15,-41 123 1,-41-82-16,0 41 15,-41-1-15,0 1 16,0-41-16,-163 82 16,163-123-16,-41 41 15,41-41 1,123 0 31,0 82-32,0-1 17,-82-40-32,122 41 0,-122 0 15,123-41-15,-82 41 16,0-82 0,-41 41-16,123-41 0,-82 0 15,-1 0-15</inkml:trace>
  <inkml:trace contextRef="#ctx0" brushRef="#br0" timeOffset="148843.9212">41889 21966 0,'0'0'0,"0"-41"16,0 123 31,0 40-47,0 1 0,0 0 16,0 0-16,0 40 15,0 1-15,-41 40 16,41-40-16,0-41 15,0-82-15,-41-41 16</inkml:trace>
  <inkml:trace contextRef="#ctx0" brushRef="#br0" timeOffset="149804.6452">42175 22416 0,'0'0'0,"82"-41"0,-82-41 16,0 123 31,0 41-32,0 41-15,-41-42 0,41 1 16,0 0-16,0 82 31,0-124-31,82 42 16,-41-82 0,0 0-16,-1 0 15,42-41 1,0 0-16,-82-40 15,0-1-15,0 0 16,0-41-16,0 1 16,0 40-16,-123-41 15,82 123 1,41-41-16,-122 41 16,40 0-1,82 41-15,0 0 0,0 41 16,0-41-16,0 0 15,0 40-15,82-81 16,-41 123-16,40-82 16,-40 41-1,-41-41-15,82 41 0,-82-1 16,0 1-16,0 0 16,0-41-16,0 0 15</inkml:trace>
  <inkml:trace contextRef="#ctx0" brushRef="#br0" timeOffset="150131.8604">43116 22089 0,'0'0'0,"0"-82"16,0 123 15,82 81-15,-82 1-16,81 204 15,-81-163-15,0-41 16,0-1-16,0-40 16,-81 0-16,81 0 15,-82-82-15</inkml:trace>
  <inkml:trace contextRef="#ctx0" brushRef="#br0" timeOffset="150418.7715">43770 22620 0,'0'-41'94,"0"-40"-79,0 162 17,0 1-32,41 0 15,82-82 1</inkml:trace>
  <inkml:trace contextRef="#ctx0" brushRef="#br0" timeOffset="150703.9024">44384 22211 0,'0'0'0,"0"-41"15,0 82 32,0 41-47,-82 164 16,82-124-16,0 1 16,0 0-16,0-42 15,0-40-15,0 0 16</inkml:trace>
  <inkml:trace contextRef="#ctx0" brushRef="#br0" timeOffset="150971.2144">44343 22211 0,'0'0'15,"0"-82"-15,82 1 16,-41 81 0,41 0-16,-41 0 15,40 41-15,-40 81 16,-41-40 0,0 0-1,-82-41-15,42 41 16,-42-41-16,-41 40 15,82-81-15,0 41 16,-41-41 0</inkml:trace>
  <inkml:trace contextRef="#ctx0" brushRef="#br0" timeOffset="151391.6952">45325 22089 0,'0'0'0,"0"-82"0,-41 82 15,41-41 1,-41 123 31,41-1-31,0 42-16,0 0 15,-82 0-15,82 40 16,0 1-16,0-41 15,0-42-15,0 1 16,41 0-16,82-82 16,0 0-1,-83-41 1,42 0-16</inkml:trace>
  <inkml:trace contextRef="#ctx0" brushRef="#br0" timeOffset="152136.6382">46020 22293 0,'0'0'0,"0"-41"16,-41 82 31,41 41-31,0 0-1,-81 40-15,81-40 0,0 41 16,0-41-16,0 0 15,0-42-15,40-40 16,42 0 0,-41 0-16,0 0 15,41 0-15,-82-81 16,82-1-16,-82-82 16,0 82-1,0-40-15,0 40 0,0 41 16,-82-41-1,0 82 1,-41 0 0,82 41-1,41 82 1,0-82 0,0 41-16,82-42 15,-41 42-15,41-41 16,-41 41-16,41-41 15,-82 0-15,82 81 16,-82-81-16,0 41 16,0-41-16,-41 41 0,41-41 15,-41-41-15,41 41 16</inkml:trace>
  <inkml:trace contextRef="#ctx0" brushRef="#br0" timeOffset="152457.2903">46920 22293 0,'0'0'0,"82"123"47,-82 0-47,82-1 15,-82 42-15,0-1 16,0 42-16,-164 122 16,123-163-1,-41-41-15,42-42 16,-42-81-16,41 0 15,-41 0-15,41 0 16</inkml:trace>
  <inkml:trace contextRef="#ctx0" brushRef="#br0" timeOffset="153411.0183">27571 24625 0,'-41'0'0,"41"-41"15,-41 41-15,164 0 78,-41 0-78,41 0 16,163-41 0,-204 41-1,-41 0-15,0 0 16,-41 41-16,-82 41 31</inkml:trace>
  <inkml:trace contextRef="#ctx0" brushRef="#br0" timeOffset="153597.9549">27612 24911 0,'0'0'0,"41"0"31,0 0-15,0 0-16,82 0 15,-42 0-15,1 0 16,-41 0-16,0 0 16</inkml:trace>
  <inkml:trace contextRef="#ctx0" brushRef="#br0" timeOffset="155557.9179">30026 24297 0,'0'-40'0,"0"-1"31,0-41-15,41 82 0,40 0-16,-40 0 0,41 0 31,-82 41-31,0 41 15,0-42-15,0 1 16,0 41-16,-82 0 16,41 0-16,-40 0 15,-1-42-15,41-40 16,-41 82-16,41-82 16,41 82 15,41-82 16,0 0-47,204-41 31,-163 41-31,0 0 0,0 0 16,41 0-16,-83 0 15,1 0 1</inkml:trace>
  <inkml:trace contextRef="#ctx0" brushRef="#br0" timeOffset="155810.762">29739 25402 0,'82'0'31,"-41"0"-15,41 0-16,41 0 16,163-82-1,-204 82-15,0 0 16,-42 0-16</inkml:trace>
  <inkml:trace contextRef="#ctx0" brushRef="#br0" timeOffset="156072.9541">29821 25729 0,'123'0'47,"0"-41"-31,-42 41-16,42 0 15,0-41-15,-82 41 0,-82 0 47</inkml:trace>
  <inkml:trace contextRef="#ctx0" brushRef="#br0" timeOffset="156448.6678">29903 25770 0,'0'41'16,"0"0"-1,0 41 1,-41-41 0,123-41 46,0 0-62,-41 0 16,122 0-1,-122 0-15,41 81 16,-82 1 0,0-41-16,-41 82 15,0-82 1,-41-41-16,-40 81 16,81-81-16,0 0 15,0 0-15,-41 0 16</inkml:trace>
  <inkml:trace contextRef="#ctx0" brushRef="#br0" timeOffset="157179.9533">31703 24461 0,'-41'0'47,"41"41"-47,-82 0 15,82 41-15,-41 40 16,41-81-16,-82 0 16,82 41-16,-81 0 15,81 0 1,-41-1 0,-41-81-1,82-40 16</inkml:trace>
  <inkml:trace contextRef="#ctx0" brushRef="#br0" timeOffset="157429.4963">31212 24584 0,'0'-82'16,"0"123"31,82 41-47,-82-41 0,82 40 15,-82-40-15,40 0 16,-40 41-16,123-41 16,-123 0-16,82-41 15,0 0 1,-41 0-1</inkml:trace>
  <inkml:trace contextRef="#ctx0" brushRef="#br0" timeOffset="157791.5807">32848 24216 0,'0'0'0,"0"-41"16,0 0-1,0 82 16,0 41-31,0-1 16,0 1 0,0 0-16,-41 0 0,41 0 31,0-42-31,0 42 16</inkml:trace>
  <inkml:trace contextRef="#ctx0" brushRef="#br0" timeOffset="158017.2858">32235 25156 0,'0'0'0,"41"0"31,81-40-31,1 40 16,41-41-16,-1 41 16,-40 0-16,41 0 15,-83 0-15,-81 41 32</inkml:trace>
  <inkml:trace contextRef="#ctx0" brushRef="#br0" timeOffset="158509.1493">32685 25565 0,'0'0'0,"81"-122"31,-40 122-31,41 0 15,0 0-15,-41 0 16,-41 41 0,0 40-1,0-40-15,0 0 16,-41-41-16,-41 123 16,0-123-16,164 0 62,-41 0-62,0 0 16,0 0-1,-41 41-15,0 0 16,0 41-16,0-1 16,0 1-16,-164 41 15,82-123 1,1 41-16,-1-41 15,41 0-15,0 0 16,41-41 15,0 0-15</inkml:trace>
  <inkml:trace contextRef="#ctx0" brushRef="#br0" timeOffset="159095.603">34894 24829 0,'0'-41'0,"-82"41"15,164 0 17,81 0-32,42 0 15,-83 0-15,-40 0 16,82 0-1,-123 0-15</inkml:trace>
  <inkml:trace contextRef="#ctx0" brushRef="#br0" timeOffset="159365.5828">35507 24420 0,'0'0'0,"0"-41"0,-41 41 31,41 82 1,0 41-32,0-1 15,0 124 1,0-164-16,0 0 15,0-1-15,0-40 16,0 41-16</inkml:trace>
  <inkml:trace contextRef="#ctx0" brushRef="#br0" timeOffset="162141.8285">36693 24216 0,'0'0'0,"0"-82"15,0 41 1,41 41-1,0-41-15,41 41 16,-41 0-16,0 0 0,0 0 16,-41 41-1,0 41 1,-82 40-16,41-81 16,0 0-16,-41 82 15,82-82 16,41-41-15,0 0 0,82 0-1,-123 41-15,82-41 16,-82 82-16,0-42 16,0 1-1,-82-41 1,41 0-16,0 0 0,0 0 15,-41 0-15,41 0 16,1 0 0,-42 0-1,164 0 17</inkml:trace>
  <inkml:trace contextRef="#ctx0" brushRef="#br0" timeOffset="162381.5161">36407 25279 0,'0'0'0,"82"-41"46,41 41-46,40 0 16,1 0-16,0-82 16,40 82-16,-81 0 15,-82 0-15</inkml:trace>
  <inkml:trace contextRef="#ctx0" brushRef="#br0" timeOffset="162837.8108">36857 25647 0,'-82'-163'0,"82"204"62,0 40-62,0 1 0,0-41 16,0 82-1,0-41 1,41-82 15,82 0-15,-41-41-16,-41-82 15,-41 41 1,0 123 31,0 0-31,0 41-1,0 0-15,0-1 0,0 1 16,0-41-16,0 41 15</inkml:trace>
  <inkml:trace contextRef="#ctx0" brushRef="#br0" timeOffset="163274.9739">38575 24502 0,'0'0'0,"0"-41"32,-123 82-17,42 41-15,-1 0 16,0-1-16,-82 83 31,83-82-31,40-41 0,-41 0 16,41 81-1,0-122 1,41-41 15</inkml:trace>
  <inkml:trace contextRef="#ctx0" brushRef="#br0" timeOffset="163550.7887">37839 24543 0,'0'0'0,"0"-41"16,82 82 31,-41 41-32,40-41-15,-40-1 16,0 42-16,41-41 16,41 82-1,-82-123-15,-41 82 16,41-82-16,-41 41 16</inkml:trace>
  <inkml:trace contextRef="#ctx0" brushRef="#br0" timeOffset="168402.4959">39802 24543 0,'-41'0'0,"41"-82"16,0 41 0,-40 41-16,40-82 15,40 41 1,42 41-1,0 0-15,0 0 0,-41 123 32,-41-82-32,0 0 0,-41 41 15,-41 40-15,41-40 16,-82 41 0,42-123-1,81 41-15,81-41 47,1 0-47,41 0 16,0 0-16,40 0 15,-40 0-15,-41 0 0,-41 0 16,0 0 0</inkml:trace>
  <inkml:trace contextRef="#ctx0" brushRef="#br0" timeOffset="168630.2445">39639 25565 0,'0'0'0,"122"0"47,1-40-47,0 40 0,41 0 16,-1 0-16,-40-82 15,-41 82-15</inkml:trace>
  <inkml:trace contextRef="#ctx0" brushRef="#br0" timeOffset="169159.8688">40007 25811 0,'0'0'0,"41"0"31,41 0-15,40 0-16,1 0 15,-41 0-15,-164 82 47,41-82-31,-41 82-16,41-82 16,41 40-16,-81-40 15,81 41 1,81-41 15,-40 0-31,0 0 16,41 82-1,0 41 1,-82-82-16,0 41 16,0-42-16,-82 42 15,41-82 1,-41 82-16,41-82 15,1 0-15,-42 0 16,0 0-16,41 0 16,0 0-1,41-82 1,0 0-16,82 82 0,0-81 16,0 81-1</inkml:trace>
  <inkml:trace contextRef="#ctx0" brushRef="#br0" timeOffset="169543.2632">41889 25197 0,'81'0'31,"1"0"-15,0 0-16,0 0 0,-41 0 16,-41 41 15</inkml:trace>
  <inkml:trace contextRef="#ctx0" brushRef="#br0" timeOffset="169692.8943">41766 25647 0,'0'0'0,"41"0"16,41 0-1,40 0-15,1-122 16,-41 122-16,-41-41 15,41 41-15</inkml:trace>
  <inkml:trace contextRef="#ctx0" brushRef="#br0" timeOffset="172966.0999">46184 25238 0,'0'0'0,"-41"0"15,-82 0 1,82 0-1,-40 0 1,40 0-16,-41 0 0,0-41 16,41 41-1,123 0 63,82 0-78,81 0 16,0 0-16,42 0 16,449 0-1,-327 0-15,41 0 16,-82 0-16,0 0 16,-40 0-16,-83 0 0,-122 0 15,81-81 1,-40 81-16,122 0 15,-81 0-15,40 0 16,-122 0-16,0 0 16,-82 0-16,-82 0 62,0 0-46,-82 0-16,-122 0 31,163 0-31,0 0 0,0 0 16</inkml:trace>
  <inkml:trace contextRef="#ctx0" brushRef="#br0" timeOffset="173634.171">48106 25525 0,'0'0'0,"0"-82"15,0 41 1,-81 41-1,-42 0 1,82 0-16,0 0 0,-41 41 16,41 0-16,41 40 15,-40 1-15,40 41 16,0 0-16,0-41 16,0-1-16,0-40 15,0 0-15,0 41 16,81-82-1,-40 0-15,0 0 16,41 0-16,0-41 16,-82-41-1,0 0 1,0 1 0,-41 81-1,0 0 1,-82 0-16,123 41 15,-82-1-15,82 42 16,0-41-16,0 41 16,41-82 15,41 0-15</inkml:trace>
  <inkml:trace contextRef="#ctx0" brushRef="#br0" timeOffset="174138.4553">48638 25606 0,'0'0'0,"-41"0"0,41-41 15,-41 41 1,1 0 15,40 82-15,-82 0-16,82 82 16,0-42-1,0-40-15,0-41 0,0 41 31,82-82-31,-1 0 16,-40 0-16,0 0 16,123-41-1,-164-41-15,41-81 32,-41 122-32,0 0 15,0-41-15,-123 82 16,41 0-16,0 0 15,41 0 1,41 41 0,0-82 15,82 0-15</inkml:trace>
  <inkml:trace contextRef="#ctx0" brushRef="#br0" timeOffset="177892.0851">47575 24420 0,'0'-41'0,"0"0"15,0-40 1,41 81-1,0 0-15,-1 0 16,42 0 0,0 0-16,-82 40 15,0 42 1,0-41-16,-41 0 16,0 41-16,0-82 15,-40 82-15,40-82 16,122 0 31,-40 0-47,0 0 15,0 0-15,41 0 16,-82 81 0,0 1-1,0-41 1,-41-41-16,0 82 0,0-82 15,-41 0 1,-40 0-16,81 0 16,41-82 31</inkml:trace>
  <inkml:trace contextRef="#ctx0" brushRef="#br0" timeOffset="178593.8861">48516 24216 0,'0'0'16,"0"-41"-16,0 0 31,-41 41 16,41 41-32,0 41 1,0-1 0,41-81-16,-1 82 0,1-82 15,41 41 1,-41-41-16,-41 41 0,41-41 16,-41 82-16,82-82 15,-82 41 1,-41 0-16,-82 40 15,82-81 1,-41 0-16,1 0 16,40 0 15,82-122-15,40 81-1,-40 0 1,82-123-16,-123 123 0,41 41 15,-41-122-15,0 81 16,0-41-16,0 0 16,-82 82 15,0 0-31,1 41 16,40 0-16,41 41 15,-82-41-15,82 0 16,82-41 15,-41 122-31,81-122 16</inkml:trace>
  <inkml:trace contextRef="#ctx0" brushRef="#br0" timeOffset="181104.8497">41930 17139 0,'122'0'63,"1"0"-63,0 0 0,-82 0 15,40 0 1,-40 41-16,-41 41 31</inkml:trace>
  <inkml:trace contextRef="#ctx0" brushRef="#br0" timeOffset="181260.2306">42134 17466 0,'0'-41'32,"41"41"-32,0 0 15,82 0-15,-42 0 0,-40-40 16,41 40 0</inkml:trace>
  <inkml:trace contextRef="#ctx0" brushRef="#br0" timeOffset="183390.3596">44711 15298 0,'0'0'0,"0"-81"16,0-1 0,41 82-16,82 0 15,-41 0 1,-41 0-16,-1 0 15,42 82 1,-82-42-16,0 1 16,-41 41-16,0 0 15,-81-41-15,40 41 16,0-82-16,41 41 16,-41-41-16,164 0 46,0 0-46,-41 0 16,41 0-16,0 0 16,-1 0-16,42 0 15,-82 0 1</inkml:trace>
  <inkml:trace contextRef="#ctx0" brushRef="#br0" timeOffset="183593.9021">44752 16198 0,'123'-41'31,"0"41"-31,40-41 15,1 41-15,-41 0 16,-42 0-16</inkml:trace>
  <inkml:trace contextRef="#ctx0" brushRef="#br0" timeOffset="183795.6492">45079 16403 0,'82'0'31,"41"-41"-31,41 41 16,40 0-16,-81 0 15,-41 0-15,-41 0 16</inkml:trace>
  <inkml:trace contextRef="#ctx0" brushRef="#br0" timeOffset="184164.114">45325 16526 0,'0'0'0,"-82"-41"15,41 41 16,-41 0-31,82 41 16,-41-41-16,41 40 16,0 1-1,41 41 1,41-82 0,41 41-1,-41 41-15,-82-41 16,0 0-1,-41 40 1,0-81 0,0 0-16,-41 41 15,41-41-15,0 0 16,-41 0 0,82-41-1</inkml:trace>
  <inkml:trace contextRef="#ctx0" brushRef="#br0" timeOffset="184499.4316">47002 15667 0,'0'0'0,"-41"0"16,0-41 0,0 41-1,41 41-15,-122-1 16,122 83-16,-123-41 15,123 0 1,-82 0-16,82-1 0,-41-40 16,41 0-16,-123-41 15,42 0 1</inkml:trace>
  <inkml:trace contextRef="#ctx0" brushRef="#br0" timeOffset="184727.0367">46307 15626 0,'0'0'15,"41"81"17,-1-40-32,42 41 15,-41 41-15,41-82 16,-41 0-16,0 40 15,41-40 1,-1-41-16</inkml:trace>
  <inkml:trace contextRef="#ctx0" brushRef="#br0" timeOffset="185494.3541">48434 15012 0,'0'-41'16,"-41"-41"-1,41 164 32,0 41-31,41 245 15,-41-327-31,0 41 0,0-41 16,0 40-1</inkml:trace>
  <inkml:trace contextRef="#ctx0" brushRef="#br0" timeOffset="185731.0083">48025 15912 0,'0'0'0,"41"-41"31,81 41-16,1 0-15,0 0 16,163 0 0,-204 0-16,0 41 15</inkml:trace>
  <inkml:trace contextRef="#ctx0" brushRef="#br0" timeOffset="186188.096">48270 16403 0,'41'0'16,"41"0"-1,0 0-15,-1 0 16,1 0-16,-41 0 0,-82 82 47,0-82-47,0 0 15,-40 41 1,162-41 31,-40 0-47,41 0 15,0 0 1,-82 81 0,0 1-16,-82 41 15,41-123 1,-41 0-16,42 41 16,-42-41-16,41 0 15,0 0-15,-82 0 31,41 0-31</inkml:trace>
  <inkml:trace contextRef="#ctx0" brushRef="#br0" timeOffset="186730.4828">45529 17507 0,'0'0'0,"-41"0"0,-40 0 16,-1 0-1,0 0 1,0 0-16,123-41 63,164 41-63,81-81 0,82 81 15,-41 0-15,42-82 16,121 82-16,-40 0 15,-41-82-15,41 82 16,-81 0-16,-42 0 16,-82 0-16,1 0 15,-205 0 1,-123 0 46,-41 0-46,0 0-16,1 82 16,-124-41-1</inkml:trace>
  <inkml:trace contextRef="#ctx0" brushRef="#br0" timeOffset="187261.6865">46716 17998 0,'0'-41'0,"41"41"31,40 0-31,1 0 32,0 0-32,-82 82 15,0 0 1,-41-82-16,0 123 16,-41-123-16,41 81 0,-40-81 31,122 0 16,40 0-47,-40 0 15,0 0 1,-41 82-16,0 0 16,0 0-1,-41 0 1,0-82-1,-40 0-15,40 40 16,0-40-16,-41 0 16,41 0-16,0 0 15,41-40 1</inkml:trace>
  <inkml:trace contextRef="#ctx0" brushRef="#br0" timeOffset="187607.5648">47207 18039 0,'0'0'0,"0"-41"16,81 41 140</inkml:trace>
  <inkml:trace contextRef="#ctx0" brushRef="#br0" timeOffset="188161.8983">47411 17998 0,'0'-82'16,"-41"82"31,-41 0-32,82 123 1,0-41-16,0-41 16,41 0-16,-41 40 15,123-40-15,-41 82 16,-82-41 0,0-41-1,0 41 1,-41-82-1,-82 0 1,82 0 0,41-41-16,0 0 15,41 41 1,41-123-16,-41 41 16,-41 41-16,82 0 15,-82-40-15,0 40 16,0-41-1,0 41 1,-41 41-16,-41 0 16,0 0-1,41 41 1,41 0 0,0 41-1,41-82-15,82 0 0</inkml:trace>
  <inkml:trace contextRef="#ctx0" brushRef="#br0" timeOffset="188483.8155">48106 18080 0,'0'0'0,"0"-82"0,-40 82 62,40 82-62,-41 41 0,41-42 16,0 42-16,-82 123 16,82-124-1,-82-40-15,82 0 16,0 0-16,0 40 15,0-40-15,0-41 16,0-82 15</inkml:trace>
  <inkml:trace contextRef="#ctx0" brushRef="#br0" timeOffset="189011.4815">48843 18284 0,'0'0'0,"0"-81"15,-82 81 17,41 0-17,0 0 1,41 41-16,-123 81 16,42 124-1,81-124-15,0 1 16,0-41-16,0 0 15,0-41-15,41 40 16,-1-40 0,42-41-16,-41 0 15,0 0 1,-41-81-16,0-1 16,0 0-1,-82 41-15,41 41 16,0 0-16,-40 0 15,40 41 1,-82 82-16,123-82 16,0 40-1,82-81 1,0 0-16</inkml:trace>
  <inkml:trace contextRef="#ctx0" brushRef="#br0" timeOffset="189728.7784">49170 18530 0,'0'-41'235,"-82"41"-204,41 0-15,41 123-1,0-42-15,0 1 16,0 82 0,0-123-16,0 41 15,41-82 1,41 0-16,0 0 15,0 0 1,-82-82 0,41 41-16,-41 0 15,0-41-15,0 41 16,0 0-16,0-40 16,-123 40-1,41 41-15,41 0 0,-41 0 16,41 0-16,41 81 15,-40-81 1,40-81-16,0-1 16,0 41-1</inkml:trace>
  <inkml:trace contextRef="#ctx0" brushRef="#br0" timeOffset="190951.0188">50643 17057 0,'41'0'63,"81"0"-48,-122 41 16,0 0-15</inkml:trace>
  <inkml:trace contextRef="#ctx0" brushRef="#br0" timeOffset="191101.3266">50643 17385 0,'82'0'31,"-42"0"-15,42 0-16,-41 0 16,41 0-1</inkml:trace>
  <inkml:trace contextRef="#ctx0" brushRef="#br0" timeOffset="194627.2577">45816 16321 0,'-41'0'47,"-82"41"-32,0 82 1,82-82-16,-81 40 16,-1 1-16,-82 82 15,42-82 1,40-1-16,0-40 0,-40 41 15,81-82-15,41 82 16,-41-82-16,41 0 16,0-82 15</inkml:trace>
  <inkml:trace contextRef="#ctx0" brushRef="#br0" timeOffset="195638.102">49129 18284 0,'-82'82'62,"41"0"-62,-40 0 16,40 0-16,-41-1 16,-286 247-1,81-165-15,42 1 16,40-41-16,124-82 15,-1 40-15,0 1 16,123-82 15,0 0-15,41-82-16</inkml:trace>
  <inkml:trace contextRef="#ctx0" brushRef="#br0" timeOffset="196096.84">49947 19062 0,'0'0'0,"-41"122"79,41-40-79,0 0 0,0 0 15,0 122 1,0-122-16,0-41 15,0 0 1</inkml:trace>
  <inkml:trace contextRef="#ctx0" brushRef="#br0" timeOffset="196496.187">50193 19225 0,'0'0'15,"82"0"1,-1 0 0,-40 41-1,-41 0-15,0 82 16,0-82-1,-41 40-15,-81 42 16,81-82 0,0 0-1,82-41 32,81 0-31,-81 0-1,41 0-15,0 0 0,-41 0 16,41 0 0,-82-82-1,41 82-15</inkml:trace>
  <inkml:trace contextRef="#ctx0" brushRef="#br0" timeOffset="197145.7703">49252 16444 0,'0'0'0,"0"-41"46,-41 41 1,-41 82-31,41-82-16,-41 81 16,-81 42-1,81-82-15,0 41 16,-41-41-16,83 0 15,-42 40-15,-123 83 16,123-123 0,-40 41-16,81-41 15,-41-41 1,41 0 0,41-41-16</inkml:trace>
  <inkml:trace contextRef="#ctx0" brushRef="#br0" timeOffset="197829.0854">50561 18734 0,'-82'0'31,"41"41"-15,0 41-16,-81 0 15,40 0-15,0 40 16,-41-40-16,41 0 16,1 0-16,-42 41 0,41-83 15,0 42-15,0-41 16,1 41-16,81-41 16,41-41 30,-1 0-46,1-82 16</inkml:trace>
  <inkml:trace contextRef="#ctx0" brushRef="#br0" timeOffset="198466.9316">51215 18939 0,'0'0'0,"0"41"78,0 82-62,0-42-1,0-40 1,-40 41-16,40-41 15,0 41 1,40 0 0,1-82-1,0 0-15,41 0 16,0 0 0,-82-41-16,41 41 0,-41-82 15,82-41 1,-82 82-16,0-41 15,0 1 1,0 162 31,-41 42-47,41-41 16,0 41-16,0-42 15,0 124 1,0-123-16,0-41 15,0 41-15</inkml:trace>
  <inkml:trace contextRef="#ctx0" brushRef="#br0" timeOffset="198812.4553">51911 18898 0,'0'0'0,"0"-41"0,-41 41 15,0 0 16,0 41-31,-41 41 0,41 0 16,-81-1-16,40 83 16,-41-41-16,41-1 15,-122 83 1,122-123-16,82 0 16,-123-41-16,164-41 31</inkml:trace>
  <inkml:trace contextRef="#ctx0" brushRef="#br0" timeOffset="199268.0734">52524 19348 0,'0'-41'16,"41"41"-1,41 0 1,-41 0-1,-41 41 1,41 41-16,-41-41 16,0 40-16,-123 83 15,82-123 1,0 41-16,-81 0 16,163-82 30,40 0-30,1 0-16,41 0 16,0 0-16,-1 0 0,-40 0 15,41 0 1,-82 0 0</inkml:trace>
  <inkml:trace contextRef="#ctx0" brushRef="#br0" timeOffset="199941.6113">47902 17998 0,'-82'0'0,"41"0"31,0 0-31,-40 0 0,-83 0 15,0 82-15,-81 0 16,-1 40-16,1 1 16,-41-41-16,-164 82 15,327-164 1,41 40-16,41 42 31,0-82 0</inkml:trace>
  <inkml:trace contextRef="#ctx0" brushRef="#br0" timeOffset="200331.7892">44752 18530 0,'0'0'0,"0"-41"0,0-41 31,0 164 16,0 0-31,0 163 0,0-122-16,0 0 15,0-1-15,0-40 16,0 0-16,0-41 15,0 0 1</inkml:trace>
  <inkml:trace contextRef="#ctx0" brushRef="#br0" timeOffset="200841.6109">45529 18857 0,'0'0'0,"0"-41"15,0-41 1,0 1 0,-41 81-1,-40 0 1,-1 0-1,82 40 1,-82 1-16,82 0 0,-82 41 16,82 0-16,0-41 15,0 41 1,41-82 0,41 0-1,-41 0 1,-41-123-1,41 123-15,-41-82 0,82 41 32,-82 82-1,0 41-31,0 41 16,-41 122-1,41-122-15,0-1 16,0-40-16,0-41 15,-41-41-15,41 82 16</inkml:trace>
  <inkml:trace contextRef="#ctx0" brushRef="#br0" timeOffset="201919.7923">52770 15626 0,'0'0'0,"0"-41"15,0-41-15,0 0 32,0 0-32,0 123 47,0 0-47,0 41 15,0 0-15,-41 0 16,41-42-16,-41-40 15,41 82-15,0-41 32,82-41-1,41 0-15,-42 0-1,1 0 1,-41 0-1,-41-41 17,82-41-32,-82 42 15,0-1 1,0 122 46,0-40-46,0 0-16,0 41 0,-41 0 16,41 0-16,0-1 15,0 1-15,41 0 32,-41 0-32,0-41 31</inkml:trace>
  <inkml:trace contextRef="#ctx0" brushRef="#br0" timeOffset="202194.3219">52402 16935 0,'0'0'0,"82"0"32,40 0-17,1 0-15,204 0 32,-122 0-32,-42 0 0,-40 0 15,-41 0-15,0 0 16</inkml:trace>
  <inkml:trace contextRef="#ctx0" brushRef="#br0" timeOffset="202477.3715">53015 17303 0,'-41'0'16,"41"41"31,0 0-47,0-1 15,0 42 1,0 0-16,0 0 0,0 0 15,0-1-15,0 1 16,82-82 0</inkml:trace>
  <inkml:trace contextRef="#ctx0" brushRef="#br0" timeOffset="202942.3307">53711 17425 0,'0'0'0,"0"-40"0,0-42 15,0 41 1,0-41 0,-82 82-1,0 0 1,41 0-16,41 41 15,-82-41-15,82 82 16,0-41-16,0 0 16,0 40-16,0 1 15,41-82 1,0 0-16,0 0 16,41 0-16,-41-41 15,-41-41 1,82 1-1,-82 162 32,-41 1-47,41 0 16,0 0-16,0 41 16,0-42-1,-41 1-15,41 0 0,0-41 16</inkml:trace>
  <inkml:trace contextRef="#ctx0" brushRef="#br0" timeOffset="203279.7148">54161 18612 0,'122'-41'47,"-40"41"-32,0 0-15,0 0 16,82-41 0,-124 41-1</inkml:trace>
  <inkml:trace contextRef="#ctx0" brushRef="#br0" timeOffset="203482.4034">54283 18939 0,'82'-82'31,"0"82"-15,41-41-16,0-41 16,-83 1-16,-40-1 15</inkml:trace>
</inkml:ink>
</file>

<file path=ppt/ink/ink4.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8-11T03:48:49.012"/>
    </inkml:context>
    <inkml:brush xml:id="br0">
      <inkml:brushProperty name="width" value="0.05292" units="cm"/>
      <inkml:brushProperty name="height" value="0.05292" units="cm"/>
      <inkml:brushProperty name="color" value="#FF0000"/>
    </inkml:brush>
  </inkml:definitions>
  <inkml:trace contextRef="#ctx0" brushRef="#br0">41930 8549 0,'0'-41'15,"-82"41"64,41 123-64,41 0-15,-82 122 16,0-163-16,82 0 15,-41-1-15,41-40 16,0 41 0,0-164 31,0 1-32,0-1-15,0-41 16,0 0-16,82-40 15,-82 40-15,123 41 16,-41 0-16,-41-40 16,40 122-16,-81-82 15,82 82-15,-82-41 16,0 123 31,0 40-47,0 1 15,0 41-15,0 40 16,0 42-16,0-83 16,0-81-1,0-41-15,0 82 0,0-82 16,0 41 0,0-164 30,0 41-30,0-41-16,0 41 16,0-41-16,0 41 15</inkml:trace>
  <inkml:trace contextRef="#ctx0" brushRef="#br0" timeOffset="299.3646">41439 8917 0,'-41'0'0,"41"-41"15,-41 41-15,82 0 63,0 0-63,40 0 15,-40 0-15,0 0 16,0 0-16,82 0 16,-41 0-16,-41 0 15,0 0-15</inkml:trace>
  <inkml:trace contextRef="#ctx0" brushRef="#br0" timeOffset="539.7284">42748 9040 0,'122'0'32,"-40"0"-17,123 0 1,-83 0-16</inkml:trace>
  <inkml:trace contextRef="#ctx0" brushRef="#br0" timeOffset="705.5949">42911 9285 0,'123'0'47,"0"0"-47,-1 0 16,1 0-16,0 0 15</inkml:trace>
  <inkml:trace contextRef="#ctx0" brushRef="#br0" timeOffset="1289.861">44711 8426 0,'0'0'0,"0"-81"0,0 40 16,-82 41 31,42 0-32,-42 41-15,0 40 0,82 1 16,-41 0-16,41 82 31,41-83-31,41-40 0,0 41 16,-1-41-16,-40-41 16,41 82-1,-82 0-15,-41-41 31,-41-41-31,1 0 16,-42 0-16,-41 0 16,123 0-16,41-41 15,0 0 1,0-41-16</inkml:trace>
  <inkml:trace contextRef="#ctx0" brushRef="#br0" timeOffset="1871.3412">41398 9981 0,'0'0'0,"-164"0"0,1-41 15,81 41-15,41 0 0,-82-82 32,246 82-1,40 0-15,83 0-16,-1 0 15,42 0-15,40 0 16,82 0-16,41 0 15,491 0 1,-573 0-16,-82 0 16,-122 0-16,-41 41 15,-42-41-15,-40 0 16,-41 82 46,-122-82-46,-1 0-16,-204 0 16</inkml:trace>
  <inkml:trace contextRef="#ctx0" brushRef="#br0" timeOffset="2242.0927">41316 10308 0,'0'0'0,"-205"0"0,124-41 16,203 41 15,124 0-31,81 0 16,491 0 0,-409 0-16,41 0 15,-82 0-15,82 0 16,-122 0-16,-1 0 15,-286 0 1,-82 0 125,-41-41-141</inkml:trace>
</inkml:ink>
</file>

<file path=ppt/ink/ink5.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8-11T03:49:34.524"/>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F0"/>
    </inkml:brush>
    <inkml:brush xml:id="br2">
      <inkml:brushProperty name="width" value="0.05292" units="cm"/>
      <inkml:brushProperty name="height" value="0.05292" units="cm"/>
      <inkml:brushProperty name="color" value="#92D050"/>
    </inkml:brush>
  </inkml:definitions>
  <inkml:trace contextRef="#ctx0" brushRef="#br0">31703 6299 0,'0'-81'0,"0"-1"16,0 41 15,-41 164 0,41 122-31,0 41 16,0 287 0,-82-287-16,82 1 15,0-42-15,0-40 16,-82-42-16,82 164 15,-82-245 1,82-41-16,0 0 16,-40-41-1,40-82-15</inkml:trace>
  <inkml:trace contextRef="#ctx0" brushRef="#br0" timeOffset="886.9165">31785 6095 0,'0'0'0,"-41"0"0,41-82 16,82 41 47,81 41-63,83 0 15,81 0-15,41 0 16,532 0-1,-409 0-15,0 0 0,0 41 16,-82-41 0,-82 82-16,-122-82 0,-83 0 15,-81 0 1,0 0-16,0 0 16,82 0-1,-42 0 1,-40 0-1,-41 41 32,0 122-31,0-81-16,0 82 16,0 81-16,-81 1 0,81-42 15,0 1-15,0 40 16,-82 1-1,82-83-15,0-40 0,0 0 16,0-1-16,0 1 16,0 0-1,-82-123-15,82 82 16,-41-82-16,41 81 16,-123-81-16,42 41 15,-1-41-15,-164 82 16,164-82-1,-81 0-15,-42 0 16,-40 0-16,-42 0 0,1 0 16,-41 0-16,0 0 15,-1 0-15,1 0 16,0 0-16,41 0 16,81 0-16,0 0 15,1-41 1,81 41-16,41 0 0,41 0 15,-40 0 1,81-41 15,0-81-15,81 40-16</inkml:trace>
  <inkml:trace contextRef="#ctx0" brushRef="#br0" timeOffset="1695.8839">32644 6667 0,'0'0'0,"0"-40"16,0-1 0,-41 41 15,-41 0-16,41 81-15,-41 42 16,-40 204 0,40-81-16,82-1 15,-123 42-15,123-42 16,0 41 0,82-204-16,0-41 15,40-41-15,1 82 16,0-82-16,40 0 15,-40 0-15,0 0 16,-41 0-16,40-41 0,-40 41 16,0-82-16,0 0 15,0 41-15,40-122 32,-122 40-32,82 0 0,-82 1 15,0-1-15,0 41 16,0-41-16,0 42 15,-41-124 1,-41 123-16,-40 41 16,-1-40-16,0-1 15,1 82-15,-1 0 16,41-41-16,-82 41 16,164 41-16,-40 0 15,40 41-15,0-42 16,81 42-16,1-41 15</inkml:trace>
  <inkml:trace contextRef="#ctx0" brushRef="#br0" timeOffset="2428.948">34239 6872 0,'0'0'0,"0"-41"15,-82 41 1,0-41-1,42 41-15,-1 0 16,-82 0 0,82 0-16,-41 0 15,41 0-15,-41 82 16,-40-41-16,40 82 16,-41 81-16,41 1 0,41 81 31,41-122-31,0-1 0,0-40 15,0 0-15,82-1 16,82 1 0,-82-41-16,0-82 15,-1 41-15,1-41 16,123 0 0,-83 0-16,1 0 15,0 0-15,0 0 16,-42 0-16,1-82 15,0 82-15,0-82 16,41 41-16,-42-41 0,1 1 16,41-42-16,-82 41 15,41 0-15,-41-81 32,-41 40-32,0 0 0,0 1 15,-41-42-15,41 0 16,-123 42-16,0-1 15,-40 0 1,81 123-16,0-41 16,-41 41-16,41 0 15,1 0-15,-1 0 16,0 41-16,0-41 0,0 123 16,1-123-16,-1 123 15,41-82-15</inkml:trace>
  <inkml:trace contextRef="#ctx0" brushRef="#br0" timeOffset="3008.7219">32562 7649 0,'123'0'156,"-82"0"-156</inkml:trace>
  <inkml:trace contextRef="#ctx0" brushRef="#br0" timeOffset="3383.7925">34198 7731 0</inkml:trace>
  <inkml:trace contextRef="#ctx0" brushRef="#br0" timeOffset="4500.2158">32439 7608 0,'0'41'141,"41"-41"-94,41 0-31,-41-41 15,-41 0 0,-41 41-15,-41 0-1,82 41 1,0 41 0,0-41-1,41-41 1,0-41 15,-41 0-15,0 0-1,0 82 48,41-41-16,0 0-32,0 0-15</inkml:trace>
  <inkml:trace contextRef="#ctx0" brushRef="#br0" timeOffset="5506.1281">34444 7772 0,'-82'0'78,"41"0"-47,123 0 16,-41 0-16,-41-41 0,-82 41 1,41 0-17,0 0 16,41 41 1,41-41-1,41 0 0,-82-41-15,0-41 15,-41 82-31,0 0 31,41 41-31,0 41 16,0-41 31</inkml:trace>
  <inkml:trace contextRef="#ctx0" brushRef="#br0" timeOffset="8362.4992">32930 7404 0,'0'0'0,"-41"0"0,205 0 78,40 0-78,42 0 15,81-41-15,0 41 16,41-82 0,-163 82-16,-41 0 0,-42 0 15,-81 0-15,-82 0 47,-41 0-47,1 0 0,-42 0 16,-41 0-16,-122 164 15,-491-1 1,409-81-16,122-82 16,83 82-16,122-82 15,41 82 1,81-82-1,83 0-15,41 0 16,40-82-16,41 82 16,1-82-16,-83 82 15,1-82-15,-42 82 16,-40 0-16,-41 0 16,0 0-16,-41 0 0,-82 0 46,-41 0-46,-41 123 16,-81-41-16,-83 0 16,-367 81-1,367-81-15,42-82 16,122 82-16,205-82 47,82 0-32,81 0-15,328-41 16,-369 0-16,42 41 16,-82-82-16,-1 82 15,-40 0-15,-41-82 16,-41 82-16,-82 0 47,-123 41-32,-81-41-15,-42 82 16,-81-82-16,-41 82 16,41-82-16,-41 82 15,163-82-15,124 0 16,40 0-16,123 0 31,41 0-31,81 0 0,42 0 16,81-41-16,0 41 15,1-123-15,-1 123 16,-40-123-16,-42 123 16,1-122-16,-1 40 31,-122 41-31,-164 41 16,-41 0-1,-122-82-15,40 82 16,-367 0-1,367 0-15,42 0 16,81 0-16,82-41 47,41 41-47,0-82 0,40 82 16,-40-40-16,41-83 15,82 41 1,-123 82-1,40-82-15,-121 82 47,-42 0-47,-82 0 16,-40 0-16,-42 82 16,-163-41-1,286-41-15,82 0 0,82 0 47,41 0-47,41 0 16,41 0-1,-124 0-15,42-82 16,0 82-16,-41 0 16,0-41-16,-123 41 46,-41 0-46,1 41 16,-1-41-16,-41 41 0,-81-41 16,327 0 31,40 0-47,42 0 0,327-41 31,-205 41-31,-81 0 0,-1-82 15,-81 82-15,0 0 16,-1 0 0,-40 0-16,-41 0 15</inkml:trace>
  <inkml:trace contextRef="#ctx0" brushRef="#br0" timeOffset="10074.3964">40171 7158 0,'0'-41'15,"0"1"1,0-1-1,-82 82 32,82 40-31,0 1-16,-41-41 16,41 0-16,0 41 0,-82-41 15,82 0 1,0-82 31,0 0-47,0-41 15,41 0-15,-41-41 16,82 42-16,-82-1 16,82 0-16,-82 0 0,81 82 15,-81-41 1,41 82 15,-41 82-31,0 0 0,0-1 16,82 1-16,-82 163 31,0-163-31,0 0 0,0-82 16,0 0-1,0-82 16,0-41-31</inkml:trace>
  <inkml:trace contextRef="#ctx0" brushRef="#br0" timeOffset="10268.0849">39925 7158 0,'41'0'31,"41"0"-31,0 0 16,40-81-16,124 81 15,-123 0 1,-42 0-16,-40-41 16</inkml:trace>
  <inkml:trace contextRef="#ctx0" brushRef="#br0" timeOffset="10634.6415">40866 6954 0,'0'-41'16,"-41"41"-16,41 123 63,0-42-48,0 1-15,0 0 16,0-41-16,0 82 15,82-82 1,-41-41 0,41 0-1,-41 0-15,81-41 16,-122 0 0,0-41-16,0-41 0,0 1 15,0-1-15,0 41 16,0 0-1,0 123 1,-41 0-16,41 0 16,0 41-16,0 0 15,41-82-15,-41 40 16</inkml:trace>
  <inkml:trace contextRef="#ctx0" brushRef="#br0" timeOffset="11238.1723">41561 6954 0,'0'0'0,"0"-82"15,0 123 17,0 0-17,0 41-15,0-1 16,0 1-16,0 0 15,0 0-15,0-41 16,0 0 0,0-82 31,0-41-47,0-41 0,0 1 15,0-1-15,0 41 16,41 0-16,-41 41 15,41 41-15,41 0 16,-41 0 0,-41 82-1,0-41 1,0 0-16,0 41 16,-41-41-16,-41 40 15,-41 1 1,123-41-1,41-41 1,41 0-16,0 0 16,0 0-16,-41 0 15,41 0-15,-82 82 16,40 0-16,-40 0 16,-40-42-1,-1-40 1,-41 0-16,0 0 15,41 82-15,-41-82 16,41-82 0,41 1-1</inkml:trace>
  <inkml:trace contextRef="#ctx0" brushRef="#br0" timeOffset="11642.4236">40089 8754 0,'-41'0'0,"123"0"47,-1 0-47,1 0 16,0 0-16,-41 0 15,-41 41-15</inkml:trace>
  <inkml:trace contextRef="#ctx0" brushRef="#br0" timeOffset="11761.8507">40089 9081 0,'0'0'0,"41"0"32,81 0-32,206 0 31,-165 0-31,-40 0 0</inkml:trace>
  <inkml:trace contextRef="#ctx0" brushRef="#br0" timeOffset="13051.1095">42257 8549 0,'0'-41'16,"0"0"15,0 82-16,0 82 1,-82 0-16,82-1 16,-41 1-16,41-41 15,0 0 1,0-41-16,-41-41 0,41 40 16,0-80 30,0-42-46,0-41 16,0 41 0,82-40-16,-82 40 0,82 0 15,0 0 1,-1 41 0,-40 41 187,0 0-172,-41 41-15,0 82-16,0 0 0,0-1 15,0 1 1,0-41-16,0 40 0,0-81 15,0 41 1,82-82-16,-41 0 31,41 0-15,-82-41-16,82-41 16,-82 1-16,0-42 15,0 0-15</inkml:trace>
  <inkml:trace contextRef="#ctx0" brushRef="#br0" timeOffset="13237.9545">41848 8917 0,'-41'-41'0,"123"41"31,40 0-31,42 0 15,81 0-15,-81-81 16,-41 81-16,-41-41 16,-1 41-1</inkml:trace>
  <inkml:trace contextRef="#ctx0" brushRef="#br0" timeOffset="13563.2463">41930 8304 0,'0'0'0,"0"-82"0,0 41 15,-41 41 1,41 123 15,-82-1-15,82 1-16,0 41 15,0 81-15,0-81 16,0-1-16,41-40 0,-41 0 16,82 0-16,-1-83 15,1-40 1</inkml:trace>
  <inkml:trace contextRef="#ctx0" brushRef="#br0" timeOffset="13823.7301">42993 8590 0,'0'0'15,"0"-41"-15,0-41 16,0 123 15,0 41-31,0 41 16,0-1 0,0 42-16,0 0 0,0-42 15,0 1-15,0-41 16,0-41-16</inkml:trace>
  <inkml:trace contextRef="#ctx0" brushRef="#br0" timeOffset="14072.6372">43484 9081 0,'-41'0'0,"164"0"47,40 0-47,42 0 15,0 0-15,-1-82 0,-122 82 16,0-82-1</inkml:trace>
  <inkml:trace contextRef="#ctx0" brushRef="#br0" timeOffset="14304.6385">44057 8754 0,'0'-41'15,"0"82"32,0 40-47,0 1 0,0 123 32,0-123-32,0 40 0,41-81 15</inkml:trace>
  <inkml:trace contextRef="#ctx0" brushRef="#br0" timeOffset="14574.9117">44957 8754 0,'0'0'0,"0"-82"0,0 164 32,0-1-17,0 1-15,0 41 16,0 0-16,0-42 16,0 1-1,0 0-15,0 0 0,0-41 16,0-82-1</inkml:trace>
  <inkml:trace contextRef="#ctx0" brushRef="#br0" timeOffset="14972.0208">45038 8835 0,'0'0'0,"0"-81"0,0-1 0,0 0 15,82 41-15,-41 41 16,82 0-16,-41 0 15,-41 0-15,-41 82 16,0 0-16,0 0 16,0-1-1,-82-40-15,41 41 16,0-82-16,-41 41 16,164-41 30,0 0-46,0 0 16,40 82 0,-122-41-16,41-41 15,-41 122-15,0-81 16,0 41 0,-41-82-16,0 82 15,1-82-15,-83 0 16,41 0-16,41 0 15,0 0-15,-41 0 16,41-41-16,41 0 16</inkml:trace>
  <inkml:trace contextRef="#ctx0" brushRef="#br0" timeOffset="15264.3714">44793 8467 0,'0'0'0,"-82"0"16,82-41 0,0 82-1,0 82 1,0 0-16,0 40 0,0 1 15,0 0-15,0 81 16,0-81-16,0-1 16,0-40-16,41-41 15,-41 0-15,41-82 16</inkml:trace>
  <inkml:trace contextRef="#ctx0" brushRef="#br0" timeOffset="15564.0467">45775 8835 0,'0'0'0,"0"-40"0,0-1 15,82-41-15,-82 41 16,0 123 31,0 81-47,0 1 15,0-41-15,0-1 16,0 1-16,0 0 16,0 81-1,-41-163-15,0-41 16</inkml:trace>
  <inkml:trace contextRef="#ctx0" brushRef="#br0" timeOffset="17095.0691">32766 7731 0,'-40'0'47,"40"-82"250,40 82-297</inkml:trace>
  <inkml:trace contextRef="#ctx0" brushRef="#br0" timeOffset="18349.8566">33503 7404 0,'-41'0'94,"0"0"-78,0 0-1,82 0 32,41 0-31,-41 0-1,-41 82-15,0-42 47,0 1-31,-82-41 0,82 82-1,-41-82-15,123 0 63,-41 0-32,-41 41-15,-41 0-1,0-41 1,41 82-1,-82-82-15,82 41 16,-41-41 0,82 0 31,41 0-32,-82 41-15,41-41 0,-41 41 16,0 40 15,0-40-15,-82-41-1,82 41 1</inkml:trace>
  <inkml:trace contextRef="#ctx0" brushRef="#br0" timeOffset="19583.3431">34689 7445 0,'-82'0'797,"0"0"-782</inkml:trace>
  <inkml:trace contextRef="#ctx0" brushRef="#br0" timeOffset="21645.8276">41930 10840 0,'81'-82'62,"1"82"-62,0 0 0,0 0 16,81 0 0,-81 0-16,-41 0 15,0 0 1</inkml:trace>
  <inkml:trace contextRef="#ctx0" brushRef="#br0" timeOffset="21968.9582">43361 10513 0,'0'0'0,"0"-41"15,-41 41 32,41 41-31,0 40-16,0 165 16,-41-124-16,41 42 15,0-41 1,0-41-16,0-41 0,0 40 15</inkml:trace>
  <inkml:trace contextRef="#ctx0" brushRef="#br0" timeOffset="22472.095">43811 10758 0,'0'0'0,"0"-41"0,0-41 15,0 123 32,0 41-47,-41 0 16,41 0-16,-41-1 15,41 42-15,0-82 16,-40-41-16,40 82 31,0-123 1,0-41-32,0-41 15,81-122 1,-81 122-16,82 1 15,-82 40-15,82 0 0,0 82 16,-41 0 0,-41 123-1,82 40-15,-82-40 16,40 0-16,-40 40 16,0 1-16,0-41 15,0-42 1,0-121 15</inkml:trace>
  <inkml:trace contextRef="#ctx0" brushRef="#br0" timeOffset="22657.7364">43689 10840 0,'0'0'0,"-41"0"0,41-41 16,81 41 0,124 0-1,-82 0-15,40-82 16,1 82-16,-41 0 16,-82 0-16</inkml:trace>
  <inkml:trace contextRef="#ctx0" brushRef="#br0" timeOffset="23013.6852">44793 11167 0,'0'-41'47,"0"-41"-32,0 41-15,0-40 16,0-1-16,0 0 16,41 41-16,-41-41 15,82 41-15,-41 41 16,0 0 0,-41 41-1,81 41-15,-81 41 16,0-1-16,0 42 15,0 0-15,0 40 16,-41-122 0,41-41-16,0 41 15,41-82 1</inkml:trace>
  <inkml:trace contextRef="#ctx0" brushRef="#br0" timeOffset="23636.4259">45407 10881 0,'0'0'16,"0"-41"-16,0 0 15,0 123 32,0 40-47,-41 124 16,41-164-1,0-1-15,0 1 16,-41-41 0,41-123 15,0 41-15,0-40-16,0-83 15,0 0 1,0 42-16,0 40 0,0 0 15,82 0-15,-41 82 16,40 0 0,-40 0-1,-41 82-15,0-41 16,0 41-16,0-41 16,0 0-16,-82 40 0,1 1 31,162-82 16,-40 0-47,0 0 15,41 0-15,-41 82 16,-41 0 0,0 0-1,0-1 1,-41-81-16,0 41 15,-41-41-15,41 0 16,1 82-16,-42-82 16,82-41-16,41-81 15</inkml:trace>
  <inkml:trace contextRef="#ctx0" brushRef="#br0" timeOffset="23845.1429">45938 10676 0,'0'0'0,"0"-41"16,0 123 31,0 41-47,0 40 15,0 83-15,0-83 0,0-40 16,-40 0-16,40-41 15,0-1 1</inkml:trace>
  <inkml:trace contextRef="#ctx0" brushRef="#br0" timeOffset="24619.4705">39434 6749 0,'0'0'0,"0"-41"16,0-40-1,0 162 32,-41 42-47,41 41 0,0 449 31,0-449-31,0-82 16,0 0-16,0-1 16,41-81-1</inkml:trace>
  <inkml:trace contextRef="#ctx0" brushRef="#br0" timeOffset="25140.0339">42339 6586 0,'0'-41'0,"-41"41"16,41-41 0,0 82 15,0 81-16,0 42-15,0 0 16,0-1-16,0 1 16,0 40-16,-82-81 0,82-41 15,0-41-15</inkml:trace>
  <inkml:trace contextRef="#ctx0" brushRef="#br0" timeOffset="44179.2556">5072 7363 0,'-40'0'15,"-42"0"1,41 0 0,-82 0-16,41 0 15,0 0-15,1 0 16,40 82-16,-41-82 15,41 41-15,0-41 16,-82 81-16,42-40 0,-42 41 16,0-41-16,-40 41 15,81 0-15,0-41 16,0 40 0,41-40-16,0 0 0,41 41 15,-122 0-15,122-41 16,-41 40-16,41 42 15,-123 0-15,82 0 16,-41 40-16,82-81 16,-82 82-16,82-42 15,-122-40-15,81 164 16,41-124-16,-82 1 16,82 0-1,0-41-15,0-1 16,-41 83-16,41-82 15,0 0-15,0-1 16,0-40-16,0 0 16,0 41-1,0 0-15,0-41 0,0 41 16,0-1-16,0 1 16,0 41-1,0-82-15,0 41 16,0-1-16,41-40 15,-41 41-15,82 0 16,-82 0 0,0-41-16,41 0 0,-41 40 15,81-40-15,-81 0 16,82 41-16,-41-82 16,41 82-16,-41-41 15,0-41-15,-41 122 16,82 1-16,-82-82 15,41 0-15,40 82 16,-40-82 0,41-1-1,0-40 1,0 82 0,0-82-16,-82 41 15,81-41-15,1 82 16,0-82-1,-41 41 1,41-41-16,-41 0 16,0 0-16,-41 41 15,81-41-15,-40 0 16,41 0 0,-82 82-1,41-82 1,0 0 15,-41-41 94,0-41-109,0 41-1,0 0-15,0-41 16,-41 82-16,41-82 0,-82 42 31,82-42-15,0 41 15,82 41 0,41 0-15,-123 123 0,41-83-16,-41 1 15,0 41-15,0-41 16,0 41-16,-82 0 15,41-82 1,-41 82-16,0-82 16,0 0-16,42 0 15,40-41-15,40-82 16,83 0-16,0 0 16,40 1-16,42-1 15,0-41-15</inkml:trace>
  <inkml:trace contextRef="#ctx0" brushRef="#br0" timeOffset="44247.3497">5277 12067 0,'245'-327'0</inkml:trace>
  <inkml:trace contextRef="#ctx0" brushRef="#br0" timeOffset="45648.5861">8918 8631 0,'0'-41'422,"-41"0"-422</inkml:trace>
  <inkml:trace contextRef="#ctx0" brushRef="#br0" timeOffset="54847.6738">26221 14562 0,'-41'0'31,"0"0"47,82 0 16,41 0-94,0 0 16,41 0-16,-1 0 15,42 0-15,0 0 16,-1 0-16,246 0 16,-204 0-1,-41 0-15,40 0 16,-122 0-16,41 0 0,122-82 31,-204 82-31,41 0 16,-123 0 77,-41 0-77,0 0-16,0 0 0</inkml:trace>
  <inkml:trace contextRef="#ctx0" brushRef="#br0" timeOffset="55410.0784">26221 14562 0,'0'0'0,"-41"0"16,-40 0 0,40 82-1,0-82 1,123 0 31,40 0-32,1 0-15,245-41 16,-163 41 0,-1 0-16,42 0 15,-42 0-15,42 0 16,-1 0-1,41 0-15,-40 0 0,-42 0 16,1 0-16,-82 0 16,-1 0-16,-122-82 0,41 82 31,-82 0 94,-40 0-125,-1 0 16,0 0-16</inkml:trace>
  <inkml:trace contextRef="#ctx0" brushRef="#br0" timeOffset="59025.232">33994 14603 0,'0'-41'297,"-41"41"-282,-41 0 1</inkml:trace>
  <inkml:trace contextRef="#ctx0" brushRef="#br0" timeOffset="79150.4967">38739 18284 0</inkml:trace>
  <inkml:trace contextRef="#ctx0" brushRef="#br0" timeOffset="84339.7948">39393 14889 0</inkml:trace>
  <inkml:trace contextRef="#ctx0" brushRef="#br0" timeOffset="115472.7726">27285 16648 0,'0'0'0,"0"-41"0,0 0 16,-82 41-16,41 0 31,41 82-15,0 0-16,0 41 15,0 40-15,0-40 16,-41 41 0,41-123-16,0 40 15,0-40 1,0-82 15,0-40-31,0-42 16,41-82-16,-41 42 0,82-1 15,-82 1-15,0 40 16,82-41-16,-82 82 16,41 82-16,-41-41 15,82 41 1,-1 41-1,-81 41-15,82 41 16,-82 0-16,0-1 16,82 1-1,-82 41-15,0-42 0,0-40 16,0 0-16,41-82 16,-41 82-1,41-82-15,41 0 16,-82-41-1,0 0-15,-41 0 16,41-41-16</inkml:trace>
  <inkml:trace contextRef="#ctx0" brushRef="#br0" timeOffset="115704.3351">27080 16812 0,'0'0'0,"-41"0"16,82 0 15,41 0-31,41 0 16,41-82-16,-1 82 15,1 0-15,40-41 16,1 41-1,-164 0-15</inkml:trace>
  <inkml:trace contextRef="#ctx0" brushRef="#br0" timeOffset="116115.6165">28471 16975 0,'0'-40'15,"0"-1"1,0 0-16,0-41 16,0 0-16,0 0 15,0 1-15,0-1 16,0-41-1,41 82-15,41-41 16,-41 82 0,0 0-1,-41 82 1,122 41-16,-122-41 16,0-1-16,41 1 15,-41 41-15,0 81 16,0-122-1,0-41-15,0 0 16,41-41 0</inkml:trace>
  <inkml:trace contextRef="#ctx0" brushRef="#br0" timeOffset="116800.4613">29330 16444 0,'0'0'15,"-41"-41"-15,41 0 16,0 123 31,0 0-47,0-1 15,0 1-15,0 41 16,0 0 0,0-83-1,0-80 17,41-42-17,-41-41-15,0 0 16,0 1-16,0 40 15,0-82 1,41 123-16,41-41 16,0 82-1,-82 41 1,41 82 0,-41-82-16,0 0 15,0 41-15,0-41 16,0 0-16,-123-41 0,41 122 15,41-122 1,123 0 31,-41-41-47,0 41 16,82 0-1,-123 41-15,40-41 16,-40 164-1,0-123-15,0 0 16,-40-41-16,-42 122 16,41-122-16,0 41 0,-41-41 15,41 0 1,0 0-16,41-41 16,41-40-1</inkml:trace>
  <inkml:trace contextRef="#ctx0" brushRef="#br0" timeOffset="117061.3182">30189 15912 0,'0'0'0,"0"-123"0,0 205 47,0 41-31,0-41-16,0-1 16,0 1-16,0-41 15,0 41-15</inkml:trace>
  <inkml:trace contextRef="#ctx0" brushRef="#br0" timeOffset="119164.2156">37471 16362 0,'0'0'0,"0"-41"16,0-41-1,0 41 1,0 0 0,0-40 30,0 162 17,0 42-63,0 82 0,0 122 16,0 0-1,0 368-15,0-367 16,0-42-16,0-81 15,0-42-15,0-40 16,0 0-16,0-42 16,0 1-1,0-41-15,0-82 16,0-41 0,0-40-16,0-42 15</inkml:trace>
  <inkml:trace contextRef="#ctx0" brushRef="#br0" timeOffset="120008.1503">37430 16076 0,'0'-82'0,"41"82"16,163 0-1,1-41-15,81 41 0,123 0 16,82-123-16,82 123 16,-1 0-16,1-82 15,286 82 1,-532-81-16,-40 81 15,-124 0-15,-81 0 16,0 0-16,0 0 31,-41 0 1,-41 40-1,0 1-16,0 41 1,0 0-16,0 0 0,-41 40 0,41 1 16,0 41-16,0 81 15,0-40 1,0 81-16,0-40 0,123 81 16,-42-123-16,1 42 15,0 122 1,-82-205-16,0-81 15,0 0-15,0 0 16,-41 0 0,0-41-16,-41-41 31,82 81-31,-163-40 16,81-41-16,0 41 15,-81-41-15,-83 123 16,42-123-16,-42 123 15,-40-123-15,-287 81 32,328-81-32,-42 0 0,1 0 15,0 0-15,-42 0 16,-81 0 0,287 0-16,-1 0 15,41 0-15,41 0 16,0 0-1,41-81 17,0-1-17,0 41-15,0-41 16</inkml:trace>
  <inkml:trace contextRef="#ctx0" brushRef="#br0" timeOffset="121457.2954">39230 16648 0,'-41'0'16,"-41"-41"-1,41 41 1,-41 0-1,-40 0 1,40 82 0,41 0-16,-41-41 0,41 41 15,-41 40-15,41-40 16,-40 0-16,81 41 16,-41 40-16,41-40 15,0 0-15,0-1 16,0-40-16,0-41 15,0 0-15,0 82 32,41-82-32,-41 41 0,81-42 15,1 42 1,41 41 0,-41-82-1,0-41 1,-82 41-16,122-41 15,-81 0-15,123 0 16,-123 0-16,0 0 16,40 0-16,42 0 15,0 0 1,-82 0 0,0 0-16,40 0 15,-40 0-15,0 0 16,41 0-1,-82-41-15,41 41 16,-41-82-16,82 82 16,-82-82-16,41 82 15,0-82 1,-41 1-16,81-1 16,-81 41-1,0-41 1,0 41-1,0-82-15,0 83 16,41-42-16,-41 41 16,0 0-16,0-82 15,0 82 1,0-40 0,0-1-16,0 41 15,0 0 1,0 0-1,0-41 1,0 41 0,0 0-1,0-40 1,-41 40 0,41 0-1,-81 41-15,81-82 16,-41 41-1,-41 0 1,41-41 0,0 41-1,-41 41 1,82-81-16,-41 81 0,0 0 16,-40 0-1,-1 0 1,41 0-16,-82-41 31,41 41-31,42 0 16,-1 0-1,-41 0 1,41 41-16,0-41 16,41 81-16,-82-81 15,82 82-15,0-41 31,82-41-31</inkml:trace>
  <inkml:trace contextRef="#ctx0" brushRef="#br0" timeOffset="122888.147">40416 16362 0,'-82'0'31,"41"0"1,0 0-32,41 41 15,-81-41-15,-1 41 16,41-41-16,-41 82 15,41-1-15,0-81 16,-41 82-16,1 41 16,81-82-16,-41 0 15,41 40-15,0-40 16,-82 0-16,82 41 16,-41-41-16,41 0 15,-82 123 1,82-124-16,0 1 15,0 0-15,-41-41 16,41 123-16,0-41 16,0-41-1,0 0-15,0-1 0,0 42 16,0-41-16,0 0 16,0 41-16,0-41 15,82 0-15,-82 41 16,82-42-16,-82 1 15,82 41-15,-1 0 16,1-82-16,-82 82 16,123-82-16,-82 82 15,41-82-15,40 40 16,-40-40-16,82 0 16,-82 82-1,-41-82-15,40 0 16,-40 0-16,82 0 15,-41 0 1,0 0 0,40-41-1,-40 0 1,-41 41 0,-41-40-16,41 40 0,-41-82 15,82 82-15,-82-41 16,41 0-1,0 41-15,-41-82 16,41 82-16,-41-123 16,81 123-16,-81-81 15,41-1 1,-41 0 0,41 82-16,-41-123 15,0 82-15,82-40 16,-82 40-16,0 0 15,0-41-15,41 41 0,-41 0 16,0-41-16,0-40 31,0 81-31,0-41 0,0 41 16,0-41-16,-82 0 16,82 41-16,-41-40 15,-41-1 1,41 0-1,1 41 1,-42-41 0,41 82-1,-41-81-15,-41-1 16,82 82-16,-40-82 16,-1 82-16,-123-41 15,83 41 1,-1 0-16,0 0 15,82 0-15,-41 0 16,41 0-16,1 0 16,-42 0-1,41 0-15,0 0 16</inkml:trace>
  <inkml:trace contextRef="#ctx0" brushRef="#br0" timeOffset="124164.9867">37839 16648 0,'0'-41'0,"0"0"31,0 82 31,0 0-62,-41 41 16,41-41-16,0 0 16,0 0-16,0 41 15,0-1 1,0-162 62,41 40-78,-41-41 16,41-41-16,-41 82 15,82-81 1,-42 81-16,-40 0 16,41-41-1,41 123 48,-82 0-63,0 0 15,41 40-15,-41 83 16,0-82 0,0 0-16,0-1 15,0 1-15,0-41 16,82 41-1,-41-82 32,-41-41-47,0 0 16,0 0-16,0-41 16,0 42-1</inkml:trace>
  <inkml:trace contextRef="#ctx0" brushRef="#br0" timeOffset="124456.3412">37675 16853 0,'41'0'31,"41"0"-15,0 0-16,40-41 15,1 41-15,0 0 16,-41-41-16,0-41 15,40 82-15</inkml:trace>
  <inkml:trace contextRef="#ctx0" brushRef="#br0" timeOffset="126144.976">41930 16444 0,'0'-41'0,"0"0"15,0 123 17,0 0-17,-41-1-15,41 1 16,0 123 0,-82-164-16,82-1 15,0 1-15,0 41 16,0-123 31,0-41-47,0 42 15,0-42 1,0 0-16,0 41 16,41 0-16,-41-41 15,0 1 1,41 81-16,-41-82 15,81 41 1,-40 41 0,0 0-1,-41 41 1,0 0 0,-41 40-16,41-40 15,-81 41-15,81-41 16,-41-41-16,41 41 0,81-41 62,-40 0-62,0 0 0,41 0 16,0 0 0,-82 41 15,-41 41-16,-82-82 1,41 81-16,1-81 0,40 82 16,-41-82-16,41 0 15,0 0 1,-41 0-16</inkml:trace>
  <inkml:trace contextRef="#ctx0" brushRef="#br0" timeOffset="129338.193">39639 16730 0,'0'0'0,"0"-41"16,41 41-1,-123 0 48,-82 41-48,123-41-15,-163 41 16,81 82-16,-41-123 16,1 81-16,40-81 15,0 123-15,42-123 16,-1 41-16,123-41 47,81 0-47,1 0 15,82 0 1,-83 0-16,-40 0 16,0 0-16,-41 0 15,41 0-15,-41 0 0,0 0 16,81 0-1,-81 0 1,-123 0 15,1 0-15,-1 82-16,-41-82 16,0 41-16,1-41 15,-42 82-15,41-82 16,41 41-16,1-41 15,81 81 1,40-81 15,83 0-31,41 0 16,40 0-16,42-41 0,-42 41 16,1-81-16,-42 81 15,-40-82-15,-41 82 16,0 0-1,-41 0-15,-41 41 63,-82 41-47,41-82-1,-41 40-15,0-40 0,-81 82 31,122-82-31,-41 41 0,41-41 47,41 41-31,82 41 46,-41-82-46,41 0-16,40 0 16,1 0-16,-41-41 0,0 41 15,0 0 1,-42 0-16,-121 0 47,-1 41-47,0-41 15,-82 123-15,1-123 16,-42 122-16,-40-40 16,-1 0-16,42 0 15,-42 0 1,205-42-16,164-40 47,0 0-47,41-40 0,-1 40 15,-40-82-15,0 82 16,40-82-16,-81 82 16,0-41-16,0 41 15,-1 0-15,1-82 16,-41 82-16,0 0 16,-41 41 30,-82-41-46,41 41 16,0-41-16,-81 123 0,-42-41 31,123-82-31,-41 0 0,82 40 16,-81-40 0,122 0 30,-1 0-30,1 0-16,41-81 16,-41 81-16,82-164 15,-82 82 1,40 41-16,-81 0 16,82 41-16,-82-81 15,0 40-15,41 41 16,-41-41-1</inkml:trace>
  <inkml:trace contextRef="#ctx0" brushRef="#br0" timeOffset="129961.1415">40048 17180 0,'0'-41'31,"82"-41"-15,-41 0-1,40 1 1,-40 81 0,-41-41-1,41 41-15,-123 0 47,-40 0-31,40 0-16,-82 82 15,82-42-15,1-40 16,81 82 0,81-82 15,-40 0-15,0 0-16,41 0 15,-82-41 1,82 41-16,-41-41 15,-82 41 64,0 0-79,-41 0 0,41 0 15,-41 82 1,1-82-1</inkml:trace>
  <inkml:trace contextRef="#ctx0" brushRef="#br0" timeOffset="142750.2869">27326 17875 0,'-41'0'16,"-41"0"15,205 0 47,40 0-78,83 0 0,81 0 16,123 0-16,450-41 31,-491 41-31,-82 0 0,-122-81 16,-1 81-16,-81 0 15,-41 0 1,-41 0-16,0 0 0,-41-82 78,-82 82-62,0 0-1,0 0-15,1 0 16,-42 0-16,-41 0 16,1 41-16</inkml:trace>
  <inkml:trace contextRef="#ctx0" brushRef="#br0" timeOffset="143087.6918">26794 18571 0,'0'0'0,"-123"0"16,246 0-1,82-82 1,81 82-16,41-82 16,41 82-16,41-82 15,450 1 1,-531 81-16,40-123 15,-164 123-15,-40 0 16,-41-41-16,-82 41 16,-82 0 46,0 82-46,-41-123-1,0-41-15</inkml:trace>
  <inkml:trace contextRef="#ctx0" brushRef="#br0" timeOffset="146206.2474">28594 19225 0,'-41'41'47,"41"41"-32,0 0-15,0 0 16,-41-1-16,41 1 16,0 0-16,-82 82 15,82-123 1,-41 40-16,41-40 31,0-163 16,0 81-47,0 0 16,0-41-16,0 0 15,82-122 1,-82 122-16,0 0 16,41 0-16,-41 41 15,82 0-15,-82-40 16,82 81-16,0-82 15,-42 123 32,-40 40-47,0 1 16,0 41-16,82 0 16,-82-1-16,0 1 15,0 0-15,0 0 16,0-1-1,0-40-15,0 0 0,0-41 16,0 0-16,0 0 16,41 40-1,0-81 17,-41-41-32,82-40 15,-82-1 1,0 0-16,0 41 0,0 0 15,0-41-15</inkml:trace>
  <inkml:trace contextRef="#ctx0" brushRef="#br0" timeOffset="146597.2293">28226 19716 0,'82'0'31,"-1"0"-15,42 0-16,0 0 15,0 0-15,-1 0 16,-40-82-16,-41 82 16,41 0-1,-82 41 16</inkml:trace>
  <inkml:trace contextRef="#ctx0" brushRef="#br0" timeOffset="147390.8409">29985 19593 0,'0'0'0,"-41"0"16,0 0 0,0 0-16,82 0 93,0 0-93,41 0 16,-1 0-16,-40 0 16,0 0-16,41 0 15,0 0 1,-41 0 78,0 0-79</inkml:trace>
  <inkml:trace contextRef="#ctx0" brushRef="#br0" timeOffset="148187.4639">31376 19184 0,'0'-41'0,"0"123"63,0 0-48,0 0-15,0 41 16,0 40 0,0-122-16,0 0 0,0 82 15,0-164 48,0 0-63,0-41 15,0 0-15,40-40 16,-40-83-16,41-40 16,41 163-1,-82 0-15,82 0 16,-41 41 0,41 41-1,-82 82-15,0 0 16,82 41-16,-82-1 15,0 42-15,0-41 16,0-1 0,0-40-16,0 0 0,0 0 15,0 0-15,81-1 16,-40-81 15,-41-40-15</inkml:trace>
  <inkml:trace contextRef="#ctx0" brushRef="#br0" timeOffset="148388.3956">31253 19675 0,'0'0'0,"82"0"47,40-82-31,287 82-1,-163-122-15,-123 122 16,-42-82-16</inkml:trace>
  <inkml:trace contextRef="#ctx0" brushRef="#br0" timeOffset="148809.7073">32726 19593 0,'-41'0'0,"-41"-81"47,82-42-31,0 82-16,0-41 0,0 0 15,0 41-15,0-40 16,123-42 0,-83 123-16,42-41 15,-41 41-15,41 0 16,0 82-1,-82 0 1,0 40-16,0 1 16,0 0-16,0-41 15,0-1-15,0 1 16,0 0-16,0-41 16,41-41-16,-41 41 15,41-41 1</inkml:trace>
  <inkml:trace contextRef="#ctx0" brushRef="#br0" timeOffset="149512.4578">33380 19062 0,'0'41'31,"0"204"1,0-122-32,0-42 0,0 1 15,-41-41-15,41 41 16,0 0-1,0-164 32,0 41-31,0-41-16,0 0 16,0-40-16,0-1 0,0 41 15,41 0 1,-41 1-16,82 81 15,0 0 1,-41 41 0,-41 40-1,0-40-15,0 41 16,-41 0-16,41 0 16,-82-41-16,82-1 15,-82-40 1,82 82-16,0-123 31,41 41-15,41-41-16,-41 41 0,0 0 15,40 0 1,-81 82 0,0 0-16,0-41 15,-41 41 1,-40-82-16,40 123 15,-41-123-15,0 0 16,0 40-16,0-40 16,42 0-16,-83-81 15,41 40 1,41-41-16</inkml:trace>
  <inkml:trace contextRef="#ctx0" brushRef="#br1" timeOffset="164848.1701">39843 16076 0,'-41'0'32,"82"-82"46,82 41-63,82-41-15,40 0 0,-40 41 32,-165 41-32,42 0 15,-82 123 17,-82-82-17,1 41-15,40-41 16,-41-41-16,82 81 15,41-81 17,41 0-32,40-40 15,1 40-15,41-123 16,-42 123-16,-40-41 16,41 41-1,-82 0 1,0 0-1,-41 82 17,0 0-32,0-42 15,-123 42 1,123 0-16,-41-82 16,41 41-16,41-41 15,41 0 1,41 0-16,-1-41 15,-40 41-15,0 0 16,0-41-16,-41 41 0,40 0 16,-81 82 46,-40-82-46,40 82-16,-123-82 15,123 82-15,82-82 47,-1 0-47,1-41 16,0 41-16,-41 0 16,-41 41 46,0 0-62,0-1 16,0 42-1,-82 0 1,82-41-16,-82-41 16,82 41-16,41-41 31,0 0-16,0 0-15,41 0 16,-41 0 0,-41 82-1,41-41 17,-41-1-17,0 42 1,0 0-1,-41-82 1,-41 123-16,-41 0 16,82-83-1,-40 42-15,40-41 16,41 0 0,41-41 15,40 0-31,-40 0 0,0 0 15,82 0-15,41 0 16,-42 0 0,-40 0-16,-41 0 15,-41 82 1,-41-82 0,0 41-16,-82-41 15,83 82-15,-42-1 16,-82-40-16,0 82 15,124-41 1,-42-41-16,0 81 16,82-81 15,41-41-31,41 0 16,-41 0-16,-1 0 31,1 0-16,-41 82 1,0-41 0,0 41-1,-81-82 1,40 123-16,-41-83 16,0 42-16,-123 41 15,165-82 1,-1 0-16,-41 41 15,123-82 32,41 0-31,-82 41 15,-82 40-15,41-81-1,-41 41-15,0-41 16,-81 82-16,40-82 16,-41 82-16,1 0 15,-42-1-15,41-81 0,-40 123 16,122-123 0,41 0-16,41-41 31,0-41-31,0 1 15,0 40 1,82 41 0,-82-82-16,0 41 31,-41 41-15,-82 0-1,42 0-15,-42 41 0,0-41 16,-81 82-16,40-82 15,0 122 1,42-122-16,-1 82 0,82-82 16,41-41-1,0 0 1,0 1-16,0-42 16,41-41-16,0 41 15,41 0-15,-1-81 16,-81 122-1,82 0-15,-82-82 16,-41 82 15,0 41-31,-40 0 0,-1 0 16,0 41-16,-123 0 31,124-41-31,40 0 0,41 41 16,-41-41-16,41-41 31,41-82-15,81-40-1,-40 81-15,0-41 16,41 42-16,-41 40 16,-41-41-16,40 41 15,-122 41 16,-40 0-31,-42 0 16,41 0-16,-163 0 16,163 123-1,0-123-15,0 41 16,0-41 0,123 0 15,82-82-31,-41 41 15,122-123 1,-40 123-16,-41-41 16,-41 42-16,-1 40 0,1-123 15,-82 82 17,-82 41-1,41 0-31,-81 41 15,40-41-15,0 0 16,0 41-16,41-41 16,164 0 31,0-164-47,0 123 15,81-81 1,-122 81-16,-41 41 0,-41-82 15,123 82-15,-123-82 16,0 41 0,40 41-16,-40-41 15,0 0 1,0-41 0,-40 42-1,-42 40 1,0 0-1,0 0-15,-82 0 16,42 0-16,40 81 16,41-81-1,0 0-15,123-163 32,0 122-17,0-41-15,-42 41 16,42 0-16,-41-41 15,82 42 1,-205 40 31,0 0-31,0 0-16,-40 0 0,-1 0 15,-122 0 1,204 0-16,-41 0 15,205-82 17,-42 41-17,42-41-15,82 0 32,-124 82-32,-81-41 0,82 41 15,-41 0 1,-123 0 62,-40 0-78,-1 0 16,-123 82-1,124-82-15,40 0 16,0 0-16,41 0 15,82 0 32,0-41-47,0 41 16,41-41-16,0 41 16,122-41-1,-122-40-15,41 81 0,-82 0 16,-1-41-16,42 41 15,-123 0 17,0 0-17,-40 0-15,-42 81 16,0-81-16,-81 82 16,81-82-16,0 123 15,0-123-15,1 41 16,40-41-16,0 0 15,123 0 32,41 0-47,0 0 0,81 0 32,-81 0-32,41-82 0,0 82 15,-1 0-15,-40-41 16,0 41-1,-41 0-15,41 0 16,-164 0 15,0 0-31,-41 123 16,-81-41-16,40-41 16,41 40-16,-40 1 15,81-82-15,41 82 16,41-41-16,0 0 31,41-41-15,0 0-1,82 0 1,-83 0-16,1 0 0,41 0 16,0 0-16,0 0 15,0 0-15,-1 0 16,83 0-1,-164 41-15,0 81 16,-41-40 0,-327 82-1,245-82-15,1 0 16,40-42-16,0-40 16,82 41-16,41-41 46,41 0-30,-41 0 0,40 0-1,-40 0 1,41 0-16,-41 0 16,0 0-16,41 0 15,-82 123 16,-41-41-31,-41-82 16,0 82-16,-41-82 16,42 81-1,81 1-15,41-82 47,40 0-47,1 0 16,0-41-16,0 41 15,41 0-15,-83 0 16,1-41-16,41 41 16,-41 0-16,0 0 15,82 0-15,-82 0 16,0 0 0,-41 82-1,-82-82-15,41 123 16,0-123-1,-41 82-15,41-82 0,41 41 16,0 0 15,41-41 16,0 0-31,245 0-1,-204-82-15,-41 82 16,41 0-16,-41-41 16,0 41-1,-41-41 79,-41 41-94,41-82 16,-41 0-1,41 41-15,0-40 0,0-1 16,0-41-16,0 0 16,123-40-1,-123 122-15,122-41 16,-122 41-16,0-41 15,0 1-15,0-42 16,0 41-16,0 0 16,0 0-1,0 42 1,0-1 0,-41 41-1,1-41 1,-1 41-1,41-82 1,0 41 0,81-41-1,83 0 1,-82 1 0,-82 40 15,-123 41 16,82 0-32,-41 0 1,1 0 0,-1 41-1,0-41-15,41 40 16,82-40 46,-164 0 16,82 0-78,0 0 0,-81 0 16,40 0-16,-82 82 16,42-41-1,-1-41-15,0 82 16,41-82-16,0 0 16,42 41-16,121-123 62,1 82-62,0 0 16</inkml:trace>
  <inkml:trace contextRef="#ctx0" brushRef="#br2" timeOffset="171547.0909">39312 16689 0,'-82'0'63,"0"41"-63,41-41 16,-41 123-16,0-123 15,1 82-15,40-82 16,-41 40-16,41-40 15,41 82 1,41-82 0,0 0-1,81-41 1,-40 41-16,0-41 0,0 41 16,0-81-16,0 81 15,-42 0-15,1 0 16,-122 0 15,-1 41-15,0-41-16,-123 122 15,124-40-15,-1-41 16,0-41-16,82 123 16,-41-123-16,41 41 46,41-41-30,41 0 0,0 0-1,-1 0 1,1 0 0,-123 0 15,0 41-16,0-41-15,-81 163 0,40-122 16,0 41-16,0-82 16,82 82-1,41-82 1,41-82 0,41 82-16,122-82 15,-204 82 1,0-41-16,41 41 15,-123 41 32,0-41-47,-41 82 16,41-41-16,-41 41 16,-40-42-1,81 42-15,0-41 16,164-41 31,-82 0-47,-1 0 15,42-82 1,0 82-16,-82-41 16,41 41-16,-41 41 31,-41-41-31,-41 82 15,41-41-15,-40 41 16,40 0-16,-41-41 16,41-41-16,41 81 15,41-81 1,0 0 0,81-40-16,-81 40 15,41-82-15,0 0 16,-82 0-1,0 123 48,-82-41-63,82 82 0,0 0 16,41-82 15,0 0-16,0 0-15,41-41 16,-41-41 0,-41 0-1,0 0 1,-41 82 0,41 41-1,-82 41-15,82-41 16,-82 0-16,82 41 15,0-41-15,82-41 47,-82-123-31,41 123-16,-41-82 16,0 41-16,0 0 15,0-41-15,0 41 16,-82 41-1,82 41 1,-82 41-16,41 0 16,41-123 31,82-41-32,-82 41-15,0 0 16,41-163-1,-41 81-15,82 41 16,-82-40-16,41-1 16,41-82-1,-1 165-15,-81-1 16,41-41-16,-41 41 16,0 123 15,0-41-16,-82 0-15,82 40 16,-40-81-16,40 82 31,40-82 1,83-82-17,-123 41 1,123-40-16,-82 40 15,-41 123 48,-123-1-63,41-40 16,41 41-16,-40-41 15,81 0-15,-82 41 16,82-41-1,82-41 17,-42 0-32,124-123 31,-123 41-31,-41 41 0,82 0 16,-82-41-16,0 42 15,0-1-15,0-41 16,-41 82-1,0 0-15,0 41 0,-82 0 16,1 163 0,81-122-16,-41 0 15,82 41-15,-41-83 16,41 1 0,41-41 15,41-41-16,0-122 1,-42 81-16,-40 0 16,0 41-16,0-41 15,0 164 32,-81 0-47,40 82 16,-41-42-16,82 1 15,-123 123 1,82-165-16,41 42 16,0-82-16,0 0 15,82-41 32,-82 82 16,-41 0-48,41-1 1</inkml:trace>
</inkml:ink>
</file>

<file path=ppt/ink/ink6.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8-11T03:55:52.906"/>
    </inkml:context>
    <inkml:brush xml:id="br0">
      <inkml:brushProperty name="width" value="0.05292" units="cm"/>
      <inkml:brushProperty name="height" value="0.05292" units="cm"/>
      <inkml:brushProperty name="color" value="#FF0000"/>
    </inkml:brush>
  </inkml:definitions>
  <inkml:trace contextRef="#ctx0" brushRef="#br0">23358 7813 0,'41'0'0,"-41"-41"15,0-41 1,-41 246 31,-41-42-47,0 1 15,41 41-15,-41-42 16,82-40-16,-81 0 16,81 41-1,0-82 1,0-123 15,0 41-15,0-41-16,0-41 0,81 1 15,-81 40-15,82-41 16,-41 41-16,-41 42 16,123-42-16,-41 41 15,-41 41 1,-41-41 0,81 82 46,-81 82-62,0 286 31,0-246-31,0 1 16,0-41-16,41-42 16,-41 1-16,82 0 15,-82-41-15,41-41 16,0 0-1,-41-41 1,0-41-16,0 0 16,0-40-16,0 40 15,0 0-15,0 0 16</inkml:trace>
  <inkml:trace contextRef="#ctx0" brushRef="#br0" timeOffset="292.7783">22908 8385 0,'0'0'0,"82"0"62,-1 0-62,83 0 16,41 0-16,40-40 0,1 40 16,-83 0-1,-40 0-15,0 0 0</inkml:trace>
  <inkml:trace contextRef="#ctx0" brushRef="#br0" timeOffset="523.8848">24994 8426 0,'41'0'47,"41"0"-47,41 0 15,-42 0-15,-40 0 16</inkml:trace>
  <inkml:trace contextRef="#ctx0" brushRef="#br0" timeOffset="693.3803">25035 8672 0,'41'0'32,"41"0"-32,0 0 0,-1 0 15,1 0-15,41 0 16</inkml:trace>
  <inkml:trace contextRef="#ctx0" brushRef="#br0" timeOffset="2047.8029">27285 8385 0,'0'-40'15,"0"-42"17,0 164 14,-82 81-46,82 1 16,0-1-16,0 165 16,0-206-16,-82-40 15,82 0-15,0 41 16,0-82-16,41-41 16,0 0-1</inkml:trace>
  <inkml:trace contextRef="#ctx0" brushRef="#br0" timeOffset="2334.2066">27203 8549 0,'0'0'0,"0"-82"0,0 41 0,41 0 16,82-40-1,-82 81-15,0 0 16,40 41 0,-81-1-16,0 83 15,-81-82 1,40 0-16,-41 41 16,0-41-16,41-41 15,41 82 1,-41-82-16,82 0 31</inkml:trace>
  <inkml:trace contextRef="#ctx0" brushRef="#br0" timeOffset="3014.7697">27694 8754 0,'41'0'15,"82"-82"1,-83 82 0,-40-82-16,82 82 15,-82-82 1,0 0-16,0 1 15,-41 81 1,0 0 0,-40 0-16,40 40 15,41 1-15,0 41 16,0 0-16,0 0 16,0 41-16,0-83 15,82-40-15,-42 41 16,1-41-16,41 0 0,-41 0 15,82 0 1,-82-41-16,-41-40 16,41-1-16,-41 0 15,0 0-15,81-41 16,-81 83 0,0 80 62,0 42-63,0-41 1,41-41-16,-41 41 16,0 41-16,0 0 15,0 40 1,0-81-1,82-41 17,0 0-32,0-41 15,0-40 1,-1 40 0</inkml:trace>
  <inkml:trace contextRef="#ctx0" brushRef="#br0" timeOffset="3553.9049">27162 8631 0,'0'0'0,"-41"0"16,123 0 15,82 0-15,40 0-16,369 0 15,-328 0 1,1 0-16,-83 0 16,-40 0-16,-82-41 15</inkml:trace>
  <inkml:trace contextRef="#ctx0" brushRef="#br0" timeOffset="3788.3666">27408 8754 0,'41'0'31,"40"0"-15,83 0-16,40 0 15,1 0-15,122-82 16,1 82-16,-83 0 16,-81-82-16,-42 82 15,1-123-15</inkml:trace>
  <inkml:trace contextRef="#ctx0" brushRef="#br0" timeOffset="4460.027">31416 8426 0,'-40'0'0,"40"41"31,0 0-15,81-41 15,1-41-15,0-41-1,-82 1 1,0 40-16,-41-41 16,0 82-1,-41 0 1,1 123-16,81-42 15,-41 42 1,41 0-16,0-41 0,0-41 16,41 40-16,-1-81 15,42 0-15,0 0 16,0 0-16,0 0 16,0-81-16,81 40 0,-81-41 15,-41-41 1,-41 0-16,82 1 0,-82-42 15,0 1-15,0 81 16</inkml:trace>
  <inkml:trace contextRef="#ctx0" brushRef="#br0" timeOffset="4660.4333">32194 7772 0,'0'-41'0,"-41"164"78,41-1-78,0 42 15,0-41-15,0-1 0,41 124 32,-41-205-32,41-41 0,-41 82 15,81-82-15,-40 0 16,82 0 0,-41 0-1</inkml:trace>
  <inkml:trace contextRef="#ctx0" brushRef="#br0" timeOffset="6142.0603">32603 8467 0,'0'41'31,"41"-41"0,41 0 0,-82-82-15,0 41-16,0-40 16,-41 81-16,41-41 15,-41 41 1,0 82 0,41-1-16,0 1 15,0-41-15,0 41 16,0-41-16,0 0 0,41-41 15,81 82 1,-81-82-16,0 0 16,41 0-16,41-41 15,-82 0-15,0-123 16,-41 123 0,0 0-16,81-41 15,-81 42 1,41 40-1,-41 40 1,0 42 0,0-41-1,0-123 48,0 1-48,-82 81 17,82 40-32,-81 1 15,81 82-15,0-41 16,0-41-16,0 0 16,0 41-16,41-82 15,-41 40-15,122-40 16,1 0-1,-41 0-15,0-40 0,-1 40 16,-40-123-16,-41 82 16,82-41-1,-82 0-15,0 0 0,0 1 16,41-1-16,-41 0 16,0 0-16,0 41 15,0 0-15,0-40 16,0-1-1,0 41 1,0 123 15,0 0-15,-82 40-16,82 83 16,0-42-16,0-40 0,0 0 15,0-41-15,41 40 31,41-40-31,-41-82 16,41 0-16,-41-41 16,0 0-16,40 0 15,-40-163 1,82 122-16,-123 0 16,0 0-16,41 1 15,-41-1 1,-41 82 15,41 82 0,0-41-15,82-41-16,-41 40 16,-41 42-1,0 0 1,0-41-16,0 0 15,0 41-15,0-41 16,0 0-16,82-1 16,-1-40-1,1 0 1,0 0-16,0 0 16,0-122-16,-1 40 0,-81-41 15,41 41 1,-41 1-16,0 40 15,-41 82 48,41 40-63,0-40 16,0 41-16,-41 0 15,41 0 1,0-41-16,0 40 15,0-121 17,82-83-32,0-41 31,-82 41-31,0 42 0,0-1 16</inkml:trace>
  <inkml:trace contextRef="#ctx0" brushRef="#br0" timeOffset="6262.4982">35098 7895 0,'0'81'31,"0"-40"-15,0 82 0</inkml:trace>
  <inkml:trace contextRef="#ctx0" brushRef="#br0" timeOffset="6614.7409">35466 8304 0,'0'-41'0,"-41"41"16,-40 0 15,81 82-31,-82-1 16,82 1-16,0 123 31,0-123-31,0-42 0,41-40 16,40 82-16,1-82 15,41 0-15,-41 0 16,41-122 0,-42 40-16,-81-41 15,0 82-15</inkml:trace>
  <inkml:trace contextRef="#ctx0" brushRef="#br0" timeOffset="6945.0881">33053 7936 0,'163'0'32,"124"0"-32,40 0 15,0 0-15,-40-82 16,-124 82-16,42-123 15,-83 123-15</inkml:trace>
  <inkml:trace contextRef="#ctx0" brushRef="#br0" timeOffset="8019.3616">36775 8345 0,'0'-41'0,"0"0"16,-41 41 15,-81 82-16,122 40-15,0-40 16,0 0 0,0-41-16,0 0 15,81 81-15,-40-122 16,0 0-16,0 0 16,82 0-1,-82-40-15,82-42 16,-123 41-1,0-41-15,0-82 16,0 205 31,-41 82-47,41-82 16,0 0-1,0 82 1,41-83-16,40-40 15,-40 0-15,0 0 16,41 0-16,0 0 16,0-122-1,-82 81-15,0-41 16,0 0-16,0 0 16,0 1-16,-123 81 15,123-41-15,-123 41 16,41 0-16,41 41 15,41 40 1,0 1-16,0-41 0,0 0 16,0 41-1,123-82-15,-41 0 16,41 41-16,-41-41 16</inkml:trace>
  <inkml:trace contextRef="#ctx0" brushRef="#br0" timeOffset="9883.6075">37839 8426 0,'0'0'0,"82"-81"15,-41 81 17,-41 81-32,0 1 15,0 41 1,0-82-16,0 0 15,0 41 1,0-123 15,122 0-15,-81-41 0,-41 0-16,82 0 0,-82 0 15,123 1-15,-82 81 16,-41 122 15,0 1-15,0-41-16,0 0 0,0 0 15,41-42 1,-41 42-16,81-82 0,-81 41 16,82-41-16,-41 0 15,0 0-15,41-41 16,-82 0-16,82-81 15,-1-42 1,-81 41-16,0-40 16,0-1-16,41 41 15,-41 42-15,0-1 16,0 164 31,0 40-47,0 42 15,0-1 1,0 1-16,0-41 0,0 0 16,0-42-16,0 1 15,0-41 1,82-41 0,0 0-16,-41-82 15,0 41-15,-41-40 16,82-42-16,-82-41 15,41 82-15,-41 41 16,-41 41 15,41 82 1,81-41-1,-40-41-31,41 0 31,-82 82-31,41-82 16,-41 82-16,0-41 15,0 0-15,0 40 16,0-40-16,0 0 16,82 41-16,-41-82 31,81-41-16,1-82 1,-123 42-16,41-1 16,-41 41-16,82-41 15,-41 41 1,0 41 15,-41 82-15,82-41-1,-82-82 48,-41-41-47,41 0-16,-41 82 15,0-81 1,-41 81-1,41 40-15,41 1 16,-82 41-16,82 0 16,0 0-16,-82 81 15,82-122 1,41 41-16,41-82 31,0-41-31,-41 41 16,41-82-16,-82 42 15,41-42-15,-41 41 16,0 0 0,0-41-16,0 123 31,0 0-15,0 0-16,0 0 15,0 81 1,0-81-1,81-41-15,1 0 16,-41 0-16,0-41 16,-41-40-16,82 40 15,-82 0-15,41-82 16,-41 41-16,82 41 16,-41 41-1,-1 0 16,-40 82-15,0-41 15,0-123 32,0 41-48,-40 41 1,-42 82 0,82-41-16,-82 41 15,82 0-15,0 0 16,0-42-16,0 42 16,41-82-1,0 0-15,81 0 16,-40 0-16,0-82 15,0 1-15,-41-1 0,41-41 32,-82 41-32,0 0 0,0 1 15,0-1 1</inkml:trace>
  <inkml:trace contextRef="#ctx0" brushRef="#br0" timeOffset="10184.1065">41030 8099 0,'0'-82'0,"0"1"16,0 40 0,0 0 15,0 123 16,0-1-47,0 83 15,-82 40 1,82 1-16,0-82 0,0-1 16,-82-40-16,82-41 15,0 0 1,82-41 0,-41 0-16,-41-82 15,82 41-15,-82-40 16,0-1-16,0-41 15</inkml:trace>
  <inkml:trace contextRef="#ctx0" brushRef="#br0" timeOffset="10356.2488">40866 8263 0,'0'0'0,"41"0"15,0 0 1,41 0-16,40 0 0,-40 0 15,0 0-15,-41 0 16,0 0 0</inkml:trace>
  <inkml:trace contextRef="#ctx0" brushRef="#br0" timeOffset="10620.246">38739 8345 0,'0'0'0,"41"0"46,163 0-46,124 0 16,203-82 0,-367 82-16,-82-41 0,-41-82 15</inkml:trace>
  <inkml:trace contextRef="#ctx0" brushRef="#br0" timeOffset="11735.6878">7445 10962 0,'0'-81'31,"-82"244"-15,82-40 0,0-41-16,-82 122 15,82-40-15,0-82 16,0 0-16,0 81 15,0-122 1</inkml:trace>
  <inkml:trace contextRef="#ctx0" brushRef="#br0" timeOffset="12044.4524">7445 10922 0,'0'0'0,"0"-82"0,82 0 31,0 0-31,-41 82 16,40 0-16,1 82 15,-82-41 1,0 0-16,0 41 15,0-42-15,-41 42 16,-81-41-16,40 41 16,41-41-16,-41 41 15,0-82 1,82 41 0</inkml:trace>
  <inkml:trace contextRef="#ctx0" brushRef="#br0" timeOffset="12353.2836">8345 10840 0,'0'-41'0,"0"0"31,-41 41-31,-41 0 31,41 82-31,41 0 16,-81 40-16,81 1 0,0 245 16,0-245-1,0 0-15,0-42 16,0 1-16,81-82 15,1 41-15,41-41 16,-41-41 0,0-41-16</inkml:trace>
  <inkml:trace contextRef="#ctx0" brushRef="#br0" timeOffset="12860.7352">8877 10962 0,'0'0'0,"0"-40"15,-41 80 1,41 1 0,-82 41-16,82 123 31,0-83-31,-82 1 0,82-41 15,0 0-15,-41 0 16,41-164 31,0 0-47,0-82 16,0 1-16,82 40 15,41-82 1,-123 165-16,82 40 15,0 0 17,-42 81-17,-40 1-15,0 41 16,82 41-16,-82-1 16,0-40-16,0-41 15,0-1-15,0 1 16,41-82-16,-41 41 15,82-82 1,-82-81 0,0 40-16</inkml:trace>
  <inkml:trace contextRef="#ctx0" brushRef="#br0" timeOffset="13064.5058">8590 11372 0,'0'0'0,"41"0"31,41 0-31,82 0 0,-1 0 16,1 0-16,81-82 31,-163 41-31</inkml:trace>
  <inkml:trace contextRef="#ctx0" brushRef="#br0" timeOffset="13344.3413">9695 10881 0,'0'-82'16,"82"205"15,0-1-15,-82 1-16,40 0 16,-40-1-16,0 165 31,0-165-31,-81-40 0,40 0 15,-41-82-15,41 0 16,0 0 0</inkml:trace>
  <inkml:trace contextRef="#ctx0" brushRef="#br0" timeOffset="14316.581">10390 11453 0,'41'0'16,"41"0"-16,0 0 15,41 0-15,40 0 16,-81 0-16</inkml:trace>
  <inkml:trace contextRef="#ctx0" brushRef="#br0" timeOffset="14481.1632">10636 11821 0,'0'0'0,"41"0"31,41 0-15,40 0-16,42 0 16,-123-81-16</inkml:trace>
  <inkml:trace contextRef="#ctx0" brushRef="#br0" timeOffset="15103.61">12108 11044 0,'0'0'0,"0"82"31,-40-82-31,40 82 16,-41-82-16,-41 41 15,0-41 1,0 0 0,82-41-1,0 0 1,0-41-16,0 0 15,82 41-15,-41 41 16,-41-40-16,41 40 0,0 0 31,-41 40-31,0 83 0,82 41 16,-82-41-16,0-1 16,-41 1-16,41-41 15,-82 0-15,41 40 16,-82-81-16,82-41 15,0 41-15,41-123 32,0 41-17,0-40-15,0 40 16,41-41-16,41 82 0,0 0 31,0 0-31,0 123 16,-42-123-1,1 81-15,41-40 16,-41-41 0</inkml:trace>
  <inkml:trace contextRef="#ctx0" brushRef="#br0" timeOffset="15371.1052">11454 12476 0,'0'0'0,"82"0"31,40-82-15,83 82-16,-82-41 15,81 41 1,-122 0-16,0 0 16,0 0-16,0 0 15,-42-82-15</inkml:trace>
  <inkml:trace contextRef="#ctx0" brushRef="#br0" timeOffset="15629.3607">11740 12844 0,'82'0'46,"0"0"-30,41-82-16,-82 82 0,-1 0 16,42 0-1</inkml:trace>
  <inkml:trace contextRef="#ctx0" brushRef="#br0" timeOffset="16048.1543">11740 12926 0,'0'0'0,"-82"0"31,82 82-15,0 0-1,0-42-15,41-40 63,82 0-48,-82 0 1,0 0-16,41-122 16,0 122-16,-42 0 15,1 0-15,123 82 16,-123-42-1,-41 42-15,0 41 16,0-82 0,0 41-16,-82-82 0,41 81 15,0-81-15,-81 82 16,81-82 0,-41 0-16,82-82 15,0 42 1</inkml:trace>
  <inkml:trace contextRef="#ctx0" brushRef="#br0" timeOffset="22705.2465">23112 10390 0,'0'-41'15,"0"82"17,0 82-17,0-1-15,0-40 0,0 41 16,0-1-16,-41 1 16,41 41-1,-81-82-15,81-41 16,0-82 15</inkml:trace>
  <inkml:trace contextRef="#ctx0" brushRef="#br0" timeOffset="23195.0623">23071 10431 0,'0'0'0,"0"-123"0,82 82 31,41 41-15,-41 0 0,-82 82-1,0 0-15,0 0 16,0-1-16,0-40 15,-123 41-15,82-41 16,82-41 47,0 0-63,82 0 15,-41 0 1,-1 0-16,1 82 0,-41-41 15,-41 0-15,0 40 16,-41 42 0,-41-41-16,41-82 15,-40 82-15,40-82 16,0 0-16,0 0 16,-41 0-1,123 0 1,0 0-1</inkml:trace>
  <inkml:trace contextRef="#ctx0" brushRef="#br0" timeOffset="23411.8704">25240 10840 0,'0'-41'16,"122"41"-1,-40 0-15,0 0 0,41 0 16,-42 0-16</inkml:trace>
  <inkml:trace contextRef="#ctx0" brushRef="#br0" timeOffset="23562.4194">25280 11208 0,'82'0'16,"0"0"0,41 0-16,0 0 15,-42 0-15,1-41 16</inkml:trace>
  <inkml:trace contextRef="#ctx0" brushRef="#br0" timeOffset="24662.8567">32357 10594 0,'0'-81'0,"0"40"0,0 0 16,0 123 30,0 40-46,0 1 16,0 204 0,0-204-16,0 0 15,0-1-15,0-40 16,0-41-16</inkml:trace>
  <inkml:trace contextRef="#ctx0" brushRef="#br0" timeOffset="24940.3232">32398 10594 0,'0'0'0,"0"-81"15,41 81 1,-41-82-16,123 82 15,-41 0-15,0 0 16,-42 0-16,-40 41 16,82 0-16,-82 40 15,0 1-15,-82 41 16,1-41-16,-1-1 0,41 1 16,-41-41-16,41-41 15,41 82-15,-41-82 16</inkml:trace>
  <inkml:trace contextRef="#ctx0" brushRef="#br0" timeOffset="25246.8381">33012 10390 0,'0'0'0,"0"-41"0,0-41 0,41 82 16,-41-82-16,0 205 63,-41 41-63,41-42 15,0 1-15,0 0 16,0-41-16,0-1 15,0 1-15,0-41 16,41 41 0,0-82-1,-41-41-15,41-41 0</inkml:trace>
  <inkml:trace contextRef="#ctx0" brushRef="#br0" timeOffset="25695.6978">33257 10676 0,'0'0'0,"0"-41"15,0 82 48,0 41-63,0-41 16,0 0-16,0 0 15,0 81 1,82-122-16,-41 0 15,0 0 1,0 0-16,41-41 0,-41 41 16,-41-122-16,81 81 15,-81-41-15,0 41 16,0 0-16,0 0 16,-41 82 30,41 41-46,0-41 16,0 0-16,0 0 16,0 41-16,0-1 15,41-81 1,82 41-16,-82-41 16,0 0-16,41-82 15,-82 42-15,41-42 16,-41 41-16</inkml:trace>
  <inkml:trace contextRef="#ctx0" brushRef="#br0" timeOffset="26222.9024">34075 10594 0,'-40'0'0,"40"82"47,0-41-47,0 0 16,0 0-16,0 41 15,0-41-15,-41-41 32,41-41-1,0-41-31,0 41 16,0 0-16,81-41 15,1 41 1,-41 41-1,-41 41 1,0 0-16,0 41 16,0-41-16,0 0 15,0 0-15,0 40 16,0-121 31,0-42-47,41 41 0,-41-41 15,123 41 1,-123 0-16,41-41 0,0 82 16,-41 41-1,81 0 1,-81 41-16,0 82 16,0-42-1,-40-40-15,40-41 16,0 0-1,81-123 17,-40 0-32</inkml:trace>
  <inkml:trace contextRef="#ctx0" brushRef="#br0" timeOffset="26710.4277">34812 10144 0,'0'0'0,"0"-81"16,-41 81-1,41 81 1,0 1-16,0 41 16,0 0-16,0 40 15,0-40-15,0 0 16,0-1-16,0-40 15,0-41-15,0-82 47,0-82-31,0 42-16,0-1 16,41 0-1,-41 0-15,41 0 0,40 42 16,-40 40-1,41 0 1,-82 81-16,41-40 16,-41 0-16,0 41 15,0-41-15,-41 41 16,-41 40 0,1-122-16,40 0 15,0 0-15,-41 0 16,82-41-1,0-40-15,0 40 16,41 41-16</inkml:trace>
  <inkml:trace contextRef="#ctx0" brushRef="#br0" timeOffset="26969.2951">35344 10513 0,'40'-82'16,"-40"41"0,0 82 15,0 81-15,0-40-16,0 0 15,0 0-15,0 0 16,0-41-16,0-82 47</inkml:trace>
  <inkml:trace contextRef="#ctx0" brushRef="#br0" timeOffset="27112.397">35425 10144 0,'0'-41'16,"123"82"15,-123 0-31,41 41 16,-41-41-16</inkml:trace>
  <inkml:trace contextRef="#ctx0" brushRef="#br0" timeOffset="27529.7989">35671 10553 0,'0'-81'0,"0"162"62,0 1-46,0 0-16,0 0 15,0-41-15,0 41 0,41-164 63,-41 0-63,122 0 16,-122 0-16,82-40 15,-41 81-15,41 41 16,-82 82 15,0-1-31,0 42 16,0 0-16,0-1 15,0 42-15,82-164 32</inkml:trace>
  <inkml:trace contextRef="#ctx0" brushRef="#br0" timeOffset="28346.8669">36489 10676 0,'0'0'0,"0"-41"16,0 0-1,-41 41 1,0 0-1,-41 0 1,82 41 0,-81 0-16,81 123 15,0-82 1,40-42-16,42-40 16,0 0-1,0 0 1,0-122 15,-82 40-31,0 41 16,0 0-16,0 82 31,0 82-31,0 81 16,0-40-16,0 81 15,-41-40-15,41 81 16,0-81-16,0-1 15,-82-122-15,41-41 16,0-41 0,-41 0-1,82-41-15,0-41 0,0-40 16,0-1-16,0-82 31,164 123-31,-82 1 0,40-42 16,1 41-16,-41-41 15,41 1-15,81-1 16</inkml:trace>
  <inkml:trace contextRef="#ctx0" brushRef="#br0" timeOffset="29334.0569">38412 10431 0,'0'0'0,"-41"0"0,41-41 16,-41 41-16,41-82 15,-123 82 1,41 123-1,82-41-15,-82-1 16,82 42-16,0-41 16,41 0-16,0-41 15,41-41-15,41 81 0,-41-81 16,-1 0-16,1 0 16,0-81-16,-41-1 31,0 41-31,-41 0 0,0-82 15,0 82-15,0 0 16,0 82 15,0 41-31,0 0 16,0 82 0,0-83-1,82-81-15,-1 0 16,1 0-1,-41 0 1,-41-122-16,0 40 16,0 0-16,0 0 15,-82 0-15,41 1 32,-40 81-32,-42 41 15,123 40-15,0 1 16,0 0-16,41 0 15,82-41 1,-42-41-16</inkml:trace>
  <inkml:trace contextRef="#ctx0" brushRef="#br0" timeOffset="29733.0732">39189 10717 0,'0'0'0,"0"-82"0,0 41 16,41 41-1,-41 82 1,0 0 0,0-41-16,0 0 15,0 41-15,0-42 16,0 1 0,122-41 15,-81-81-16,-41 40-15,82-41 16,-82 41-16,82 0 0,-82-41 16,41 82-1,-41 82 1,0-41-16,0 41 16,0 0-16,0-42 15,0 42-15,41-82 16,-41 41-16,41-41 15,81-41 1,-81-41 0,-41 42-16,82-42 15</inkml:trace>
  <inkml:trace contextRef="#ctx0" brushRef="#br0" timeOffset="29914.87">39925 10472 0,'41'-123'16,"-82"246"-16,82-328 0,-41 123 0,0 41 15,0 82 16,0 41-31,0 286 32,0-245-32,0-41 15,0 0-15,82-42 16,-41 42 0,-41-123-1</inkml:trace>
  <inkml:trace contextRef="#ctx0" brushRef="#br0" timeOffset="30092.5247">39843 10676 0,'0'0'0,"41"0"15,41 0 1,163 0-1,-81 0-15,0-82 16,-1 41-16,-122-40 16</inkml:trace>
  <inkml:trace contextRef="#ctx0" brushRef="#br0" timeOffset="30241.9606">41071 10513 0,'-41'0'78</inkml:trace>
  <inkml:trace contextRef="#ctx0" brushRef="#br0" timeOffset="31301.2334">7527 14644 0,'0'164'62,"0"-1"-46,0-40-16,0 0 16,0-1-16,-41-40 15,41 82 1,0-82-16,0-42 16,0-121 15</inkml:trace>
  <inkml:trace contextRef="#ctx0" brushRef="#br0" timeOffset="31583.4601">7527 14685 0,'0'0'0,"0"-82"16,0 41-16,82 41 15,-1-82-15,1 82 16,41 0-16,-41 0 0,0 41 16,-82 82-1,0-41-15,0 0 16,-41-1-16,0 1 16,-41 0-1,41-41-15,-41 41 0,0-82 16,42 41-16,-1-41 31</inkml:trace>
  <inkml:trace contextRef="#ctx0" brushRef="#br0" timeOffset="31915.4464">8550 14726 0,'0'0'0,"0"-82"16,-123 164 31,123 0-32,-82 40-15,82 1 16,0 41-16,0-1 0,0 1 16,0-1-16,0-40 15,82 41 1,-41-164-16,0 0 16,81 0-1,-81-41-15</inkml:trace>
  <inkml:trace contextRef="#ctx0" brushRef="#br0" timeOffset="32656.681">8959 15176 0,'0'0'0,"0"-82"16,0 41-1,0 82 17,0 41-17,-41-1-15,41 1 16,0 0-16,0 0 16,0 41-16,0-82 15,0-1-15,0 1 16,-41 41-16,41-123 47,0-41-47,0 1 0,0-1 15,0 0-15,0 0 16,0-41 0,0 83-1,0-42-15,0 0 16,82 0-1,-41 41 1,-1 41 0,42 82-1,-82-41-15,0 41 0,0 0 16,0-1-16,-41 1 16,41-41-16,-122 0 15,40 82 1,164-164 46,-41 41-46,-1 0-16,42 0 16,0 41-1,-41 41 1,-41-1-1,0 1 1,-41-82-16,0 82 0,0-82 16,-41 0-16,42 0 15,-1 0 1,-41 0-16,82-82 16,0 0-1</inkml:trace>
  <inkml:trace contextRef="#ctx0" brushRef="#br0" timeOffset="33002.3169">9654 14644 0,'0'0'0,"0"-82"16,0 123 31,0 0-47,0 41 0,0 0 15,-82 40 1,82-40-16,0 0 0,0 0 16</inkml:trace>
  <inkml:trace contextRef="#ctx0" brushRef="#br0" timeOffset="33384.5548">10309 14808 0,'0'0'0,"0"-82"0,0 164 62,0 40-62,0 1 16,40 0-16,-40 40 15,0 1-15,0 0 16,0 40-16,-81 1 0,-1-83 16,41-40-16,-82 0 15,82-82 1,0 0-16</inkml:trace>
  <inkml:trace contextRef="#ctx0" brushRef="#br0" timeOffset="33796.5124">11086 15503 0,'41'0'46,"40"0"-46,1 0 16,0 0-16,0 0 16,0 0-16,0 0 31,-42 0-31,-121 0 16,-1 82-16</inkml:trace>
  <inkml:trace contextRef="#ctx0" brushRef="#br0" timeOffset="33916.9983">11004 15953 0,'0'0'0,"41"-41"15,41 41 1,-1 0-16,42 0 0,-41 0 16,-41 0-16,41 0 15</inkml:trace>
  <inkml:trace contextRef="#ctx0" brushRef="#br0" timeOffset="36978.8998">12927 14848 0,'0'-81'0,"0"122"62,0 81-46,0 1-16,0-41 15,0 0-15,0-1 16,-82-40-16,82 41 16,0-41-1,82-41 16,-42-82-31,1 82 16,41-41-16,0 41 31,0 0-31,0 0 16,-82-41 0,0-40 15,0 40-16,0 0 1,-41-41 0,41 123 15,0 82-15,0-1-16,0 42 15,0-82-15,0-41 16,0 40-16,0-40 15,0 41-15</inkml:trace>
  <inkml:trace contextRef="#ctx0" brushRef="#br0" timeOffset="37314.4753">12558 16321 0,'0'0'0,"-40"0"15,121 0 32,42 0-47,327 0 32,-327 0-32,-1 0 0,1 0 15,-41 0-15,-41 0 16</inkml:trace>
  <inkml:trace contextRef="#ctx0" brushRef="#br0" timeOffset="37743.097">12886 16812 0,'0'0'0,"41"0"31,81 0-15,1 0-16,0 0 15,-41 0-15,40 0 16,-81 0-16,-41 82 78,-82-1-78,82 1 16,0 123-1,-41-82-15,41-1 16,0-40-16,0 0 15,0 0-15,0-1 16,0-121 15,0-1-31</inkml:trace>
  <inkml:trace contextRef="#ctx0" brushRef="#br0" timeOffset="37963.6156">12927 17385 0,'0'0'0,"81"0"32,42 0-17,41 0-15,-42 0 16,42-123-16,-82 123 15,0-82-15,-41 82 16,-41-82-16</inkml:trace>
  <inkml:trace contextRef="#ctx0" brushRef="#br0" timeOffset="38606.9632">19104 14767 0,'0'0'0,"0"-82"16,0 123 15,0 41-15,0 40-16,0-40 16,0 0-16,0 41 15,0-1-15,0 1 16,0-41-16,0-41 15,0 0-15,0-123 47</inkml:trace>
  <inkml:trace contextRef="#ctx0" brushRef="#br0" timeOffset="38884.0404">19104 14808 0,'0'0'0,"0"-41"0,0-82 31,0 41-31,40 82 0,1-41 16,0 41 0,41 0-16,0 0 15,-82 41-15,41 0 0,-41 41 16,0 41-16,-41-42 15,-164 83 1,164-123-16,-40 41 16,40-1-1,41-40 1</inkml:trace>
  <inkml:trace contextRef="#ctx0" brushRef="#br0" timeOffset="39175.4179">19799 14808 0,'0'0'0,"0"-41"16,0-82-1,-82 246 32,82-42-47,0 42 16,-82 0-16,82 163 15,41-81 1,-41-83-16,82-40 0,0-41 16,-41-41-16,0 0 15,81 0 1</inkml:trace>
  <inkml:trace contextRef="#ctx0" brushRef="#br0" timeOffset="39446.6035">20413 15053 0,'0'0'0,"0"-82"0,-41-41 31,0 164 1,41 41-32,0 41 15,0 81 1,0-122-16,0 0 16,0 41-16,0-82 15,0 0 1,0-82-1</inkml:trace>
  <inkml:trace contextRef="#ctx0" brushRef="#br0" timeOffset="39865.2314">20331 14889 0,'0'0'0,"0"-41"0,0-81 31,41 81-31,0 41 15,40 0-15,-40 0 16,0 123 0,-41-42-16,0 42 15,0-41-15,-41 0 16,0-41-16,41 40 16,-122-40-16,81-41 15,82 0 32,0 0-47,-1-82 0,83 82 31,-82 0-31,41 82 16,-82-41-16,0 41 31,0 0-31,0-41 0,-82 0 16,41-41-16,0 81 15,-41-81-15,42 0 16,-1 0 0,41-40-1,0-42-15</inkml:trace>
  <inkml:trace contextRef="#ctx0" brushRef="#br0" timeOffset="40144.0895">20944 14685 0,'0'0'0,"0"-41"0,41 41 47,41 41-47,-41 82 16,82 122-1,-123-122-15,0-1 0,0-40 16,0 0-16,-41 0 16,-82 81-1,123-122-15,-41-41 16</inkml:trace>
  <inkml:trace contextRef="#ctx0" brushRef="#br0" timeOffset="40358.2753">22090 15135 0,'41'0'15,"0"-41"1,40 41-16,1 0 15,0 0-15,-41 0 16,0 0 0</inkml:trace>
  <inkml:trace contextRef="#ctx0" brushRef="#br0" timeOffset="40514.1226">22131 15339 0,'0'0'0,"81"0"16,-40 0-16,82 0 16,-41 0-16,-41-82 15,82 1 1</inkml:trace>
  <inkml:trace contextRef="#ctx0" brushRef="#br0" timeOffset="41192.9949">24012 14439 0,'0'0'0,"0"-41"15,0 164 32,0 0-31,0 0-16,0-1 15,0-40-15,0 0 16,0-41-16,0 41 16,0-41-16,0-1 15</inkml:trace>
  <inkml:trace contextRef="#ctx0" brushRef="#br0" timeOffset="41468.2279">24421 14808 0,'123'0'47,"-41"0"-47,0 0 16,0 0-16,40 0 15,1 0-15,-41 0 16,-41 0-16,0 0 16</inkml:trace>
  <inkml:trace contextRef="#ctx0" brushRef="#br0" timeOffset="42083.84">25853 14521 0,'0'0'15,"0"-41"-15,0 0 16,0 82 46,0 41-62,0-41 16,-82 0-16,82 41 16,0 0-1,-41-82-15,41 40 0,41-40 78,41 0-78,41 0 16,40 0 0,-81 0-16,0 0 15,-82-40 32,0-42-31,0 41-1,0 0 17,0 82-17,0 0 1,0 0-16,0 40 16,0 1-16,0 0 15,0 0-15,0 0 16,0 40-1,0-81-15,-82 41 16</inkml:trace>
  <inkml:trace contextRef="#ctx0" brushRef="#br0" timeOffset="42353.738">25649 15748 0,'0'0'0,"81"0"47,83-41-47,41 41 16,-1 0-16,1-81 0,-83 81 15,-40 0-15,-41 0 16,41 0 0</inkml:trace>
  <inkml:trace contextRef="#ctx0" brushRef="#br0" timeOffset="42749.1824">26139 16116 0,'0'0'0,"82"0"47,41 0-47,0-40 0,-41 40 16,-1 0-16,1 0 15,-82-41 1,41 41-16,-82 41 63,41-1-63,0 83 15,0-41-15,-41 0 16,41 0-16,0-1 0,0 1 15,0 0-15,0-41 16,0-82 31</inkml:trace>
  <inkml:trace contextRef="#ctx0" brushRef="#br0" timeOffset="42947.5355">26303 16485 0,'0'0'0,"205"-41"32,-83 41-32,1 0 15,0-82-15,-41 82 16,-41-82-16,-41 0 15</inkml:trace>
  <inkml:trace contextRef="#ctx0" brushRef="#br0" timeOffset="43201.212">27735 15585 0,'0'-41'16,"41"41"0,0 0-16,40 0 15,1 0-15,-41 0 16,41 0-16,-41 0 15</inkml:trace>
  <inkml:trace contextRef="#ctx0" brushRef="#br0" timeOffset="43352.1952">27776 15830 0,'41'0'31,"81"0"-31,1 0 16,0-41-16,-41 41 16,-1-82-16</inkml:trace>
  <inkml:trace contextRef="#ctx0" brushRef="#br0" timeOffset="44513.9909">29944 14726 0,'0'-82'0,"0"0"16,41 82-1,0-82-15,0 82 16,40 0-16,-40 0 0,0 0 16,-41 41-16,0 41 15,0-41-15,-41 82 32,-41-82-32,1 81 15,40-40 1,41-123 15,41 41-15,40 0-16,1 0 15,0 0-15,-41 82 16,41-41-16,-41 82 16,-41-83-16,0 42 31,-82-82-31,0 82 0,0-82 15,41 0-15,-81 0 16,81 0 0,-41-82-1,82 41 1,0 0-16</inkml:trace>
  <inkml:trace contextRef="#ctx0" brushRef="#br0" timeOffset="44830.7729">29698 15667 0,'82'0'47,"368"0"-31,-286 0-1,81-41-15,-81 41 0,-41 0 16,-42 0-16,-40 0 15</inkml:trace>
  <inkml:trace contextRef="#ctx0" brushRef="#br0" timeOffset="45302.1235">30067 16280 0,'0'0'0,"0"-41"32,81 41-17,42 0-15,-41 0 16,0-41-16,0 41 15,-42 0 1,83 0-16,-123-82 47,0 164 0,0-41-47,0 41 0,0 163 31,0-122-31,0 0 0,0 0 16,0-1-16,0-40 15,0 0 1,0-123 15,-41-41-31,41-41 16,-41 42-16</inkml:trace>
  <inkml:trace contextRef="#ctx0" brushRef="#br0" timeOffset="45500.3638">30230 16771 0,'-41'0'0,"123"0"31,0 0-16,41 0-15,-1 0 16,42-41-16,41 41 16,-83 0-1,-81-82-15,-41 41 16</inkml:trace>
  <inkml:trace contextRef="#ctx0" brushRef="#br0" timeOffset="51276.4945">28389 6913 0,'0'-82'63,"41"82"-48,-41-82-15,82 0 16,-41 1 0,-41-1-16,0 41 15,82 0-15,-82-41 16,0 41-16,0-40 15,0 40 17,-41 82 15,41 40-32,0-40 1,0 41-1,41-82-15,0 0 32,-41 41-1,0 41-15,0-41-16,0 40 15,0 1-15,-41 0 16,41 0-16,0-41 15,0 41-15,41-82 0,-41 41 16,82-41 0,-1 81-1,-40-81 1</inkml:trace>
  <inkml:trace contextRef="#ctx0" brushRef="#br0" timeOffset="53031.6826">39680 13989 0,'0'-40'0,"0"-42"16,0 0-1,0 123 32,0 82-31,0 40-16,0-40 0,0 0 15,0-42-15,0 1 16,0 0-16,0 0 16,0-41-16,0 41 15,0-1 1</inkml:trace>
  <inkml:trace contextRef="#ctx0" brushRef="#br0" timeOffset="53367.8602">39680 13867 0,'0'0'16,"0"-82"-16,0 0 15,0 41 1,81 41 0,-81-41-16,123 41 15,41 0 1,-82 0-16,-1 82 16,-40-41-16,-41 0 15,0 82-15,0-82 16,0 40-16,-41 1 0,-81 41 15,40-82-15,0 41 16,-82-1 0,124-81-1</inkml:trace>
  <inkml:trace contextRef="#ctx0" brushRef="#br0" timeOffset="53811.6772">40661 13826 0,'0'-82'16,"0"41"-1,-40 41 48,40 123-63,-123 81 0,123 287 31,0-204-31,0-124 0,0 1 16,0-1-16,0 1 15,41-82 1,0-82-1</inkml:trace>
  <inkml:trace contextRef="#ctx0" brushRef="#br0" timeOffset="54428.157">41357 14358 0,'0'0'0,"0"-41"16,0-41 0,0 0-1,0 0 1,0 123 15,0 82-31,-41 0 16,41 40-1,-82-81-15,82 0 16,0 41-16,-41-83 16,41-162 46,0 40-62,41-41 16,-41 0-16,41-40 0,82-42 31,-123 164-31,82-40 0,-42 40 16,42 41 15,-82 122-31,82-40 15,-82 41-15,0 0 16,0-1-16,0 1 16,0 41-16,0-42 15,0 1-15,0-41 16,0-41-16,0 41 16,0-123 15</inkml:trace>
  <inkml:trace contextRef="#ctx0" brushRef="#br0" timeOffset="54651.2676">41111 14685 0,'0'-82'15,"123"82"17,0 0-17,40 0-15,287 0 16,-286 0-16,-41-82 16,-41 82-16</inkml:trace>
  <inkml:trace contextRef="#ctx0" brushRef="#br0" timeOffset="55190.0735">42625 14235 0,'0'-41'16,"0"0"-1,0 82 48,0 41-63,0 40 15,0 1-15,0 0 16,0 0-16,0-42 16,0 42-16,0-82 0,0 0 31,82-41-31,0 0 16,-41 0-16,40-82 15,-81 0 1,0 1-16,0-1 15,0-41-15,0 0 16,0 1-16,0 40 16,0 41-16,41-41 15,-41 164 32,0-41-47</inkml:trace>
  <inkml:trace contextRef="#ctx0" brushRef="#br0" timeOffset="55980.1942">43484 14358 0,'0'0'0,"0"-123"15,0 82 1,0 82 31,0 82-47,0-1 0,0 1 16,0-41-16,0 41 15,0-83-15,0 1 16,0 0-16,0 41 15,0-123 17</inkml:trace>
  <inkml:trace contextRef="#ctx0" brushRef="#br0" timeOffset="56404.0987">43607 14071 0,'0'0'0,"0"-41"0,41-40 32,40 81-32,1 0 15,-41 0-15,-41 40 16,82 83-16,-82 41 16,-82-82-1,41-1-15,-41 1 16,42-82-16,40 82 15,-41-82-15,82 0 47,-1-41-47,83 41 0,0-41 32,-41 41-32,-82 82 15,0-41-15,0 0 16,0 82-1,0-83-15,-41-40 16,-41 82-16,41-82 16,0 0-16,-82 0 15,123-41 17,0 0-32,0 1 15</inkml:trace>
  <inkml:trace contextRef="#ctx0" brushRef="#br0" timeOffset="56668.0222">44548 13949 0,'0'0'0,"41"0"0,-1-82 31,124 204-16,-123-40-15,-41 41 16,82 0-16,-82 163 16,0-163-16,0-41 15,-82 40 1,41-81-16,-41 41 0,41-82 16</inkml:trace>
  <inkml:trace contextRef="#ctx0" brushRef="#br0" timeOffset="56897.6436">45529 14398 0,'123'0'31,"-41"0"-15,0 0-16,0 0 15,-42 0-15</inkml:trace>
  <inkml:trace contextRef="#ctx0" brushRef="#br0" timeOffset="57048.6246">45611 14726 0,'41'0'31,"0"0"-15,41 0-16,0 0 0,40 0 15,-40-123 1</inkml:trace>
  <inkml:trace contextRef="#ctx0" brushRef="#br0" timeOffset="57896.9447">47534 14153 0,'0'-82'0,"41"41"15,0 41 1,40-41-16,1 41 16,0 0-16,0 0 15,0 0-15,-41 41 16,-41 41-1,0-41-15,0 0 16,-41 41-16,-41 40 16,0-40-16,0-41 15,-40 82 1,122-41-16,-82-82 16,123 0 15,0 0-16,40-41-15,1 41 16,41 0-16,0 0 16,-1 0-16,1 0 15,-41 0-15,-41 0 16</inkml:trace>
  <inkml:trace contextRef="#ctx0" brushRef="#br0" timeOffset="58144.5221">47493 15217 0,'-82'0'0,"123"-41"46,82 41-30,81-41-16,1 41 16,81-82-16,164 82 15,-327 0 1,-41 0-16</inkml:trace>
  <inkml:trace contextRef="#ctx0" brushRef="#br0" timeOffset="58682.9137">48025 15707 0,'0'0'0,"0"-40"15,122-1 1,1 41-1,0 0 1,0 0-16,-1 0 16,-122 41-1,0-1 1,0 42-16,-82-41 16,42 82-1,-42-123-15,82 41 16,-82-41-16,164 0 62,-41 0-62,40 0 16,1 0 0,0 0-16,41 0 15,-123 82-15,0-42 16,-41 83-1,-41-123-15,0 82 16,0-82-16,-40 0 16,40 82-16,0-82 15,0 0-15,41 0 16,-81-41 0,122-41-1</inkml:trace>
  <inkml:trace contextRef="#ctx0" brushRef="#br0" timeOffset="64232.787">40866 18244 0,'0'-41'0,"0"0"32,0 123-1,0 40-15,0 42-16,0-1 15,0-40-15,-82 123 16,82-124-1,0 1-15,0-82 16</inkml:trace>
  <inkml:trace contextRef="#ctx0" brushRef="#br0" timeOffset="64570.3741">40948 18489 0,'0'0'0,"0"-41"0,0-41 15,0 41 1,82-40-1,40 81 1,-40 0-16,0 0 16,-41 0-1,41 40-15,-82 42 0,0-41 16,0 0-16,-41 41 16,-123-41-1,82 41-15,41-82 16,-40 0-16,40 81 15,0-81-15</inkml:trace>
  <inkml:trace contextRef="#ctx0" brushRef="#br0" timeOffset="64984.2018">42216 18203 0,'0'0'0,"0"-41"16,0 0-1,-41 41 1,0 41 0,-41 41-1,82-1-15,-41 42 16,41 0-16,0-1 16,-81 83-16,81-82 15,0-1-15,0 1 16,40-82-1,1 41 1,0-82 0,-41-123-1</inkml:trace>
  <inkml:trace contextRef="#ctx0" brushRef="#br0" timeOffset="65616.0272">42748 18530 0,'0'0'0,"0"-41"0,0-41 16,0 0 0,0 164 30,0 0-30,0 0-16,-41 40 0,41-40 16,0 0-16,0 0 15,-41-41 1,41 41-16,-82-1 16,82-162 30,41-1-30,-41 0-16,41-41 16,-41 1-16,82-42 0,-82 0 15,122-81 1,-40 163-16,-41 82 31,41 82-15,-82 0-16,82 0 15,-82 40-15,0 1 16,0 0-16,41-1 16,-41 1-16,0 0 15,0 81 1,0-122-16,0-41 16,0 0-16,0 0 15,0-82 32,0 0-47,0 0 0,-41-41 16</inkml:trace>
  <inkml:trace contextRef="#ctx0" brushRef="#br0" timeOffset="65866.8034">42298 18775 0,'-41'0'16,"82"0"15,81 0-31,1 0 15,0 0-15,41-82 16,-42 82-16,1 0 16,-82 0-16,0-40 15</inkml:trace>
  <inkml:trace contextRef="#ctx0" brushRef="#br0" timeOffset="66414.5096">43934 19062 0,'0'-41'16,"-41"41"-16,41-41 15,0 0 1,0 0-16,0-82 16,0 82-1,0 0-15,0 1 16,0-42-16,82 0 31,0-41-31,0 82 16,-1 41-1,-81-81 1,82 81-16,-41 81 31,-41-40-31,0 41 16,0 0-16,0 41 15,0-1-15,0 42 16,0-82-16,0-41 16,0 0-16,0 40 15,0-40 1,0-123 15,0 42-31</inkml:trace>
  <inkml:trace contextRef="#ctx0" brushRef="#br0" timeOffset="66885.959">45038 18489 0,'0'-82'16,"0"0"-1,0 41 1,0 164 31,-40-41-47,40 0 16,0 0-16,0-1 15,0 1-15,0 0 16,-41-41-16,41 41 15,-41-82 1,41 82 0,0-123-1,0 0 1,0 0-16,0-82 0</inkml:trace>
  <inkml:trace contextRef="#ctx0" brushRef="#br0" timeOffset="67350.4707">44998 18407 0,'0'-82'0,"40"41"15,1 41 1,41 0-16,41 0 16,-82 0-16,0 41 15,-41 0-15,82 41 16,-82-41-16,0 0 15,-41 41-15,0-41 0,-41-1 16,0-40-16,0 123 16,41-123-16,-40 0 15,81 41-15,-41-41 16,82 0 15,40 0-31,1-82 16,0 82-16,0 0 15,0 0-15,-41 0 16,-1 82 0,-40-41-16,0 0 15,0 41-15,0-41 0,0 40 16,-81-81 0,-1 82-16,0-82 15,-82 41 1,83-41-16,81-41 31,0-41-31,122 42 16</inkml:trace>
  <inkml:trace contextRef="#ctx0" brushRef="#br0" timeOffset="67712.6811">45816 18325 0,'0'0'0,"0"-41"31,122 41 0,-122 82-31,41 0 16,-41 0-16,82 0 0,-82-1 15,0 42 1,0 0-16,0 0 0,0-42 16,-41 1-16,-41 0 15,-40 82-15,40-42 16,-41-40-16,-81 0 31,122-82-31,-41 0 0</inkml:trace>
  <inkml:trace contextRef="#ctx0" brushRef="#br0" timeOffset="71816.5993">24421 19593 0,'0'-81'16,"0"-1"0,0 41-1,0 164 32,0-1-31,0 42-16,-40 0 15,40-42-15,0 1 0,0 0 16,0-42-16,0 1 16,0 0-1,0-123 16</inkml:trace>
  <inkml:trace contextRef="#ctx0" brushRef="#br0" timeOffset="72133.2447">24503 19471 0,'0'0'0,"0"-82"16,0-41 0,82 123-16,0-82 0,0 82 15,-1 0-15,1 0 16,0 41 0,-41 41-16,-41-41 15,0 0-15,-41 41 16,-41-41-16,-40 40 15,40-40-15,-41-41 16,41 123-16,0-123 16,82 41-16,-40-41 15</inkml:trace>
  <inkml:trace contextRef="#ctx0" brushRef="#br0" timeOffset="73028.2815">25690 19307 0,'-41'0'15,"41"-82"-15,0 0 16,0 1 0,0 40-1,-41 41-15,-82 0 32,123 82-17,-41 81-15,41 1 16,0-1-16,0 1 15,-82 0 1,82 40-16,0-81 0,0-41 16,0-1-16,0-40 15,123 41 1,-41-82-16,0 0 16,-41 0-16,40-82 15</inkml:trace>
  <inkml:trace contextRef="#ctx0" brushRef="#br0" timeOffset="73617.2003">25976 19552 0,'0'0'0,"0"-81"16,0 40-16,0-41 15,0 164 32,0 0-47,0 40 16,-82 1-16,82-41 16,0 81-1,-41-81-15,41-41 16,0 0-1,0-82 17,0-82-17,0 1-15,41-124 16,41 124 0,0-1-16,-82 0 0,81 0 15,-81 83 1,82-1-1,-41 41-15,82 81 16,-123 42 0,41 82-16,-41-42 15,0 165 1,0-165-16,0-40 16,0-41-16,0-41 15,0 40-15,82-40 16,-82-82 15,-41-40-15,0 81-1</inkml:trace>
  <inkml:trace contextRef="#ctx0" brushRef="#br0" timeOffset="73816.3294">25812 20043 0,'0'0'0,"-82"-81"16,123 81 15,41 0-31,82-41 0,-42 41 16,1 0-1,0-82-15,81 82 16,-163-82-16,41 82 15</inkml:trace>
  <inkml:trace contextRef="#ctx0" brushRef="#br0" timeOffset="74272.3684">26999 19389 0,'0'0'0,"0"-41"0,0-41 15,0 0 1,-41 164 47,41 41-63,0 0 0,0-1 15,0 1-15,0-41 16,41 0-16,-41-1 15,40 1-15,42-41 16,0-41 15,-41 0-15,-41-82-16,82 41 16,-82-40-16,0-1 0,0-41 15,0-41-15,0 1 16,0 40-16,0 82 15,41 41 17,-41 82-17,0 0-15,41 0 16,-41-1 0,81-81-16</inkml:trace>
  <inkml:trace contextRef="#ctx0" brushRef="#br0" timeOffset="74948.7935">27735 19266 0,'0'-41'0,"0"-41"16,0 123 31,0 0-47,0 82 15,0 0 1,0-1-16,0 1 0,0 0 16,0-41-16,0-1 15,0 1-15,-41-82 16,41 41-16,0-82 31,41-41-15,-41 1-16,0-42 15,0 0-15,0-40 16,0 40-16,0 41 16,0 41-16,0-41 15,41 82-15,0-81 16,81 81 0,-81 0-1,-41 40 1,0 1-16,0 41 15,-41 82 1,-40-42-16,81-81 16,-123-41-16,82 82 0,-41-82 31,205-41 0,-82 41-31,0-82 16,81 82-1,-122 41-15,82 0 16,-82 0-16,0 41 16,0-41-16,0 0 15,0 0-15,-163 122 16,122-163 0,0 41-16,-41-41 0,-41 0 15,123-82 1,0 1-1,123-42-15</inkml:trace>
  <inkml:trace contextRef="#ctx0" brushRef="#br0" timeOffset="75233.7737">28308 18939 0,'0'0'0,"0"-41"16,0 0-16,40 41 16,42 82-1,-82-41 1,164 82-16,-164-1 16,41 42-16,-41-1 15,0 1-15,0-41 16,0 0-1,-41 40-15,-41-81 0,41-41 16,0-41 0</inkml:trace>
  <inkml:trace contextRef="#ctx0" brushRef="#br0" timeOffset="75481.6326">29944 19552 0,'41'0'15,"41"-81"1,-1 81-16,1 0 15,82 0 1,-82 0-16,-82 41 31</inkml:trace>
  <inkml:trace contextRef="#ctx0" brushRef="#br0" timeOffset="75645.4688">30067 19839 0,'0'0'0,"40"0"47,42 0-47,41 0 15,-41 0 1,-41 0 0</inkml:trace>
  <inkml:trace contextRef="#ctx0" brushRef="#br0" timeOffset="76230.2911">31539 19062 0,'0'-41'16,"0"123"15,0 40-15,0-40-16,0 0 15,0 0-15,0-1 16,0-40-1,0 41-15,0-41 0,0 0 16</inkml:trace>
  <inkml:trace contextRef="#ctx0" brushRef="#br0" timeOffset="76507.5474">31621 18939 0,'0'0'0,"0"-82"0,0 0 16,0 0-1,0 42-15,41 40 16,0-41-16,41 41 16,40 0-16,-81 0 15,0 41-15,-41 40 16,0 1-16,-123 82 31,42-41-31,40-83 0,-41 1 16,82 41-16,-82-82 15,82 41 1</inkml:trace>
  <inkml:trace contextRef="#ctx0" brushRef="#br0" timeOffset="76807.7453">32276 18816 0,'0'0'0,"0"-82"15,-82 82 32,41 41-47,-41 82 16,41 122-1,41-122-15,0 41 16,0-1-16,0-40 16,0-41-16,0-41 15,41-41-15,41 0 16</inkml:trace>
  <inkml:trace contextRef="#ctx0" brushRef="#br0" timeOffset="77351.2111">32685 18980 0,'0'0'0,"0"-41"15,0-41-15,0 41 16,0 123 31,0 41-47,0-1 15,-82 1-15,82-41 16,-82 41-16,82-1 16,0-40-16,0 0 15,-41-41 1,41-82 15,0-41-15,0-41-16,41-163 15,0 163 1,41 42-16,-41-1 16,81-41-16,-81 123 15,0 0 16,-41 41-31,82 82 16,-82-41-16,41 40 16,-41 1-1,0 41-15,0-42 0,0-40 16,0-41-16,0 41 16,0-41-1,0-82 16,0 0-31,0-41 16,0 0-16</inkml:trace>
  <inkml:trace contextRef="#ctx0" brushRef="#br0" timeOffset="77507.2545">32235 19307 0,'0'0'0,"41"0"31,81 0-31,1 0 16,204 0-1,-122 0-15,-42-123 16,-122 82-16</inkml:trace>
  <inkml:trace contextRef="#ctx0" brushRef="#br0" timeOffset="77783.5616">33339 18816 0,'0'0'0,"-41"0"15,41-82 1,41 82 15,82 0-15,-123 82-16,82 0 15,-82 41-15,81 40 16,-81 1-16,0 0 16,0-1-16,-40 1 0,-42-41 15,-41-1 1,82-81-16,-41-41 16,82-41-1</inkml:trace>
  <inkml:trace contextRef="#ctx0" brushRef="#br0" timeOffset="78292.9827">34239 19266 0,'-41'0'0,"41"-82"32,123 82-17,0 0-15,40 0 16,1 0-16,-1 0 16,-40 0-16,-41 0 15,-82-41-15</inkml:trace>
  <inkml:trace contextRef="#ctx0" brushRef="#br0" timeOffset="78540.3347">34812 18898 0,'0'0'0,"0"-41"15,0 123 32,0 0-47,0 40 16,0 165-1,0-165-15,0 1 0,0 0 16,0 0-16,82-42 16,-1-81-1,-40 0-15</inkml:trace>
  <inkml:trace contextRef="#ctx0" brushRef="#br0" timeOffset="78820.2757">36080 18857 0,'0'0'0,"0"-41"16,0 164 31,0-41-47,0 40 15,0 1-15,0-41 16,-82 41 0,82-42-16,0-40 15,0-122 16</inkml:trace>
  <inkml:trace contextRef="#ctx0" brushRef="#br0" timeOffset="79058.6171">36039 18693 0,'0'0'0,"0"-40"0,41-1 31,0 41-31,82 0 16,-42 81-16,-81-40 16,41 123-1,-41-82-15,0-41 16,-82 81-16,42-81 0,-1 0 16,-41-41-1,41 82-15,0-82 16</inkml:trace>
  <inkml:trace contextRef="#ctx0" brushRef="#br0" timeOffset="79372.6405">36734 18775 0,'0'0'0,"0"-41"16,0 0-1,-41 41 1,41 82 0,0 0-16,-81 41 15,81 0-15,0-1 16,0 1-16,0 0 15,0-1-15,0-40 16,41 0-16,40 0 16,-40-82-1,41 0-15,0-82 16</inkml:trace>
  <inkml:trace contextRef="#ctx0" brushRef="#br0" timeOffset="79680.4301">37307 18898 0,'0'-41'16,"-41"41"-1,41 41 17,0 41-32,0 122 15,0-122-15,0 0 16,0 0-16,0-41 16,0 40-16,-41-81 15,41 41-15</inkml:trace>
  <inkml:trace contextRef="#ctx0" brushRef="#br0" timeOffset="80134.5863">37348 18816 0,'41'-123'16,"0"83"-16,41 40 15,-1-41 1,1 41 0,-82 41-16,0 40 15,0-40-15,0 0 16,-41 41-16,-81 41 16,81-123-1,0 82-15,-41-82 31,123 0-15,41-41 0,0 41-16,-1 0 15,1 0-15,0 0 0,0 122 16,-82-81 0,0 0-16,0 0 15,0 41-15,0 0 16,-82-82-1,0 0-15,0 0 16,1 41-16,-1-41 16,41 0-1,41-41-15,0-82 16</inkml:trace>
  <inkml:trace contextRef="#ctx0" brushRef="#br0" timeOffset="80447.9712">38043 18693 0,'0'0'0,"0"-122"15,41 122 1,-41-41-16,82 41 31,-82 82-31,123-1 0,-123 42 16,0 0-16,0 0 15,41 40-15,-41-40 16,0 0-16,0-1 16,0 1-16,0-41 15,-123-41-15,82-41 16</inkml:trace>
  <inkml:trace contextRef="#ctx0" brushRef="#br0" timeOffset="80851.9659">38616 19389 0,'123'0'63,"0"0"-63,327 0 31,-369 0-31,-40 0 16,41 0-16,-82-41 31,0 0 63</inkml:trace>
  <inkml:trace contextRef="#ctx0" brushRef="#br0" timeOffset="87927.3704">30476 21189 0,'-41'0'15,"82"0"32,0 0-31,-1 0-16,42 0 16,41 0-1,-82 0 1</inkml:trace>
  <inkml:trace contextRef="#ctx0" brushRef="#br0" timeOffset="88108.5791">30476 21598 0,'-82'0'0,"164"0"31,-1 0-31,165 0 16,-123 0 0,-42-41-16,-40 41 15</inkml:trace>
  <inkml:trace contextRef="#ctx0" brushRef="#br0" timeOffset="90007.3814">27408 21230 0,'0'-41'0,"0"-41"62,0 41-46,81 0-1,-40 41-15,0 0 16,41 0 0,41 0-1,-123 41-15,0 0 16,0 82 0,-41-42-16,41-40 15,-82 41-15,82-41 16,-123 0-16,42 41 15,-1-82 1,82 41-16,-41-41 16,0 0-1,123 0 32,-41 0-47,0 0 16,40-82-1,1 82-15,0-82 0,0 82 16,0 0-16,40 0 16,1 0-1,-82 0-15,82 0 16</inkml:trace>
  <inkml:trace contextRef="#ctx0" brushRef="#br0" timeOffset="90314.4746">27489 22170 0,'41'0'47,"82"0"-47,41-81 16,163-1 0,-204 82-16,-42 0 15,1 0-15</inkml:trace>
  <inkml:trace contextRef="#ctx0" brushRef="#br0" timeOffset="90552.2139">27694 22457 0,'41'0'32,"0"0"-17,163 0 1,1-82-16,-82 82 16,-42 0-16,-40 0 15</inkml:trace>
  <inkml:trace contextRef="#ctx0" brushRef="#br0" timeOffset="90959.2429">27858 22498 0,'0'0'0,"-82"0"0,82 81 16,-41 1-1,41-41 1,0 0-16,0 41 16,123-164 31,-42 82-32,-40-41-15,82 41 16,0 0-16,-41 0 15,-42 41-15,-40 0 16,0 41 0,0 0-1,-40-82-15,-1 40 16,-41-40-16,0 82 16,41-82-16,0 0 15,41 41 1,-123-41-16,83 0 15</inkml:trace>
  <inkml:trace contextRef="#ctx0" brushRef="#br0" timeOffset="94373.0603">27817 22825 0,'0'-41'16</inkml:trace>
  <inkml:trace contextRef="#ctx0" brushRef="#br0" timeOffset="95153.4051">27858 22784 0,'-41'0'62,"41"-41"-46,0-41 0,0 0-1,41 82-15,81-122 0,1 122 16,0-41-16,-41 41 16,-1 0-16,-40 0 15,41 41-15,-82 0 16,0 40-16,0 1 15,0 0-15,-41 82 16,0-42-16,-81 42 16,40-82-1,41-41 1,41-82 31,0-41-32,123 0-15,-1 0 16,-81 82 0,0 0-16,41 0 15,-82 82-15,82-41 16,-82 82 0,0-82-16,0 0 15,0 40-15,-82-40 16,41 41-16,-41-82 15,0 82-15,-81-41 16,40-41 0,82 0-16,0 0 0,0 0 31,41-41-31</inkml:trace>
  <inkml:trace contextRef="#ctx0" brushRef="#br0" timeOffset="95639.9522">28144 22620 0,'-41'0'16,"41"-41"-16,0 1 16,0-42-1,0 41 1,82-41-1,0 41 1,-1 41 0,1 0-1,0 82-15,-82 0 16,41 0 0,-41-1-16,0 1 0,0 41 15,-41-41-15,41-1 16,-82 1-16,82 0 15,-82-41-15,42 0 16,-42 41 0,41-82-1,0 0 1,41-41 0</inkml:trace>
  <inkml:trace contextRef="#ctx0" brushRef="#br0" timeOffset="96570.2836">33094 21025 0,'0'-82'0,"81"0"31,-40 82-31,41 0 16,0 0-16,0 0 16,0 41-16,-41 123 15,-41-82 1,0 0-16,-41-1 16,-41 42-16,0-82 15,0 41-15,0-82 0,-81 82 31,204-82 1,40 0-17,1 0-15,0 0 16,164 0 0,-165 0-16,1 0 15,0 0-15,0 0 16,-41 0-1</inkml:trace>
  <inkml:trace contextRef="#ctx0" brushRef="#br0" timeOffset="96794.2783">33175 22252 0,'-81'0'0,"122"0"16,40 0-1,83-82-15,0 82 16,81-81-16,-40 81 16,-83 0-16,1 0 15,-82 0 1</inkml:trace>
  <inkml:trace contextRef="#ctx0" brushRef="#br0" timeOffset="97026.2401">33421 22702 0,'41'0'32,"41"0"-32,40 0 15,1-82-15,-41 82 0,0 0 16,0 0 0</inkml:trace>
  <inkml:trace contextRef="#ctx0" brushRef="#br0" timeOffset="97364.1687">33421 22743 0,'0'0'0,"-82"82"0,41-41 31,41 41-31,0-1 16,82-81-1,-41 82-15,41-82 16,0 0-16,-42 0 16,1 82-16,41-82 15,-82 123-15,82-82 16,-82 81 0,0-81-16,-82 82 15,0-123 1,1 0-16,-83 0 15,41 0 1,82 0 0,41-82-16,41 0 15,0 1-15</inkml:trace>
  <inkml:trace contextRef="#ctx0" brushRef="#br0" timeOffset="97786.7167">35589 21720 0,'-41'0'0,"164"-40"47,-41 40-32,40 0-15,1 0 0,0-82 16,-41 82 0,-82-82-16</inkml:trace>
  <inkml:trace contextRef="#ctx0" brushRef="#br0" timeOffset="98017.2074">35834 21311 0,'0'0'0,"0"-81"15,0 162 1,0 1-1,0 0-15,0 0 16,0 41 0,0-1-16,0-40 0,0 0 15,0 0-15</inkml:trace>
  <inkml:trace contextRef="#ctx0" brushRef="#br0" timeOffset="98665.3385">37512 20861 0,'0'0'0,"0"-81"0,0-1 16,-41 82 31,41 41-47,-41 81 0,41-40 15,-82 0-15,82 41 16,-41-41 0,41-1-1,82-81 1,0 0-1,0 0-15,-1 0 16,-40 0-16,41 0 16,-82-81-16,41 40 15,-41-41 1,0 0 0,0 41-1,0 82 16,0 41-15,0 0-16,0-1 16,0 42-16,0-41 15,0 0-15,0 0 16,0-1-16,0-40 31</inkml:trace>
  <inkml:trace contextRef="#ctx0" brushRef="#br0" timeOffset="98932.3988">37062 22211 0,'122'-41'47,"1"41"-47,41 0 15,-1-81-15,-40 81 16,82 0-16,-124 0 16,1 0-16,-41 0 15</inkml:trace>
  <inkml:trace contextRef="#ctx0" brushRef="#br0" timeOffset="99301.787">37430 22661 0,'41'0'32,"41"0"-17,40 0-15,-40 0 16,0-82-16,0 82 16,-41 0-1,-41 82 16,0 0-15,-41 0-16,41 0 16,0 40-16,0 1 15,0 0-15,0-41 0,-41-1 16,41 1 0,0-164 15</inkml:trace>
  <inkml:trace contextRef="#ctx0" brushRef="#br0" timeOffset="99487.0551">37553 23111 0,'-41'-41'31,"122"41"-16,83-82-15,-41 82 0,-1 0 16,-40-40 0,-41 40-16,41-123 15</inkml:trace>
  <inkml:trace contextRef="#ctx0" brushRef="#br0" timeOffset="100026.1289">40334 21270 0,'-82'-40'16,"205"40"31,41 0-32,40 0-15,-40 0 0,40 0 16,1 0 0,-123 0-16</inkml:trace>
  <inkml:trace contextRef="#ctx0" brushRef="#br0" timeOffset="100537.243">42748 20984 0,'0'0'0,"0"-41"16,-41-41-1,41 164 32,0 41-47,0 0 0,0-1 16,-82-40-16,82 0 15,0 41 1,-41-82-16,41 40 16,0-162 15,0 40-15</inkml:trace>
  <inkml:trace contextRef="#ctx0" brushRef="#br0" timeOffset="100745.8252">42707 20984 0,'0'0'15,"0"-123"-15,82-40 16,-82 81-16,41 0 16,-41 41-16,81 0 15,-40 41 1,41 41 0,-82 41-16,0 0 15,0 0-15,0 40 16,0-40-16,-82 0 15,0 41 1,1-82-16,81 40 16</inkml:trace>
  <inkml:trace contextRef="#ctx0" brushRef="#br0" timeOffset="101024.2845">43607 20780 0,'0'0'0,"0"-82"16,0 164 15,-41-1-16,41 42-15,-41 0 16,41 0-16,0-1 0,0-40 16,0 0-16,0 0 15,41 0-15,41-82 16,-41 0 0,40 0-16</inkml:trace>
  <inkml:trace contextRef="#ctx0" brushRef="#br0" timeOffset="101511.8744">44179 21025 0,'0'0'16,"0"-41"-16,0-41 15,0 164 16,0 0-15,0 41-16,0-42 16,-40 42-1,40-41-15,-41 0 16,41-123 31,0 0-47,0-41 15,0-41-15,0 1 16,0-1-16,163-122 16,-163 204-1,123 41-15,-123-41 16,41 41-16,0 41 16,-41 0-1,82 40-15,-82 1 16,0 0-16,0 41 15,0-1-15,0 1 16,0-41-16,0 0 16,0 0-16,0-164 31</inkml:trace>
  <inkml:trace contextRef="#ctx0" brushRef="#br0" timeOffset="101714.5065">44098 21352 0,'0'0'0,"81"0"47,1 0-47,41 0 16,0 0-1,-1 0-15,-40-82 0,-41 1 16</inkml:trace>
  <inkml:trace contextRef="#ctx0" brushRef="#br0" timeOffset="102508.1007">45202 21557 0,'0'-41'47,"0"-41"-31,0 41-16,0 0 15,0 0-15,0-40 16,82-42-16,-41-82 16,-41 164-1,82-40-15,-1 40 16,-40 41 15,-41 82-31,82 40 0,-82 1 16,0 0-1,41-1-15,-41 1 16,0 0-16,0-41 0,0-41 16,0-1-16,0 42 15</inkml:trace>
  <inkml:trace contextRef="#ctx0" brushRef="#br0" timeOffset="103198.321">46143 21148 0,'0'0'16,"0"-82"-16,0 0 31,0 41-31,0 123 31,0 0-31,0 41 16,0-1-16,0-40 16,-41 0-16,41-41 15,0 41-15,0-1 16,0-121 31,0-1-47,0 0 0,0-41 15,0-41-15,0 0 16,0 42-16,41-42 16,-41 82-16,41-82 15,-41 82 1,82 41 0,0 0-1,-82 41 1,0 82-1,0-41-15,0-41 16,0 0-16,-82 40 16,41-40-16,0-41 15,41 82-15,-82-82 0,123 0 47,41 0-47,-41 0 16,41 0-16,-1 0 15,1 0-15,-82 41 16,82-41-16,-82 123 16,0-41-1,0-41 1,-41-41-16,-41 40 16,41-40-16,-40 0 15,40 0-15,-41 0 0,82-40 31,41-42-31</inkml:trace>
  <inkml:trace contextRef="#ctx0" brushRef="#br0" timeOffset="103438.1921">47002 20861 0,'41'-122'15,"0"122"1,41 0-16,-41 41 16,-41 81-16,122 1 0,-122 41 15,0-1 1,-41 42-16,-81-82 0,-206 204 31,124-205-31,81-81 0,41-41 16,1 0-16</inkml:trace>
  <inkml:trace contextRef="#ctx0" brushRef="#br0" timeOffset="104847.982">43566 24011 0,'0'0'0,"0"-82"16,0 123-1,0 41 1,0 41-16,0-1 16,0 1-16,0-41 15,0 0-15,0 40 16,0-81-1,0-82 17,0-40-32</inkml:trace>
  <inkml:trace contextRef="#ctx0" brushRef="#br0" timeOffset="105096.3434">43607 23888 0,'0'0'0,"0"-41"0,0-81 16,41 81 0,40 41-1,-81 41 1,82 41-16,-82-42 16,0 42-16,0-41 0,0 41 15,-122 41 1,81-82-16,-41-41 31</inkml:trace>
  <inkml:trace contextRef="#ctx0" brushRef="#br0" timeOffset="105388.794">44261 23888 0,'0'0'0,"0"-41"0,0-40 16,-41 162 31,41 42-47,0 41 15,0-1-15,-81 42 16,81-82-16,0 40 16,81-122-1,-40-41 1,41 0-16,41 0 16</inkml:trace>
  <inkml:trace contextRef="#ctx0" brushRef="#br0" timeOffset="106415.8588">44875 23970 0,'0'41'62,"0"41"-62,0 0 16,0 0-16,0-1 15,0-40-15,-82 0 16,82 41 0,-41-82-16,41-41 31,0 0-16,0 0-15,0-81 16,0 40-16,82 0 0,-82 0 16,41 0-16,41-40 15,-41 40-15,40 41 16,-40-41 0,41 82-16,-82 41 15,0 41 1,82 40-16,-82 1 15,0 0-15,0 122 16,0-163-16,0 0 16,0 0-1,0-41-15,41-41 32</inkml:trace>
  <inkml:trace contextRef="#ctx0" brushRef="#br0" timeOffset="106610.2904">44711 24338 0,'123'0'31,"0"-81"-31,122 81 16,1 0-16,40-82 16,-82 82-16,-81 0 15</inkml:trace>
  <inkml:trace contextRef="#ctx0" brushRef="#br0" timeOffset="107007.4794">46266 24502 0,'0'0'0,"0"-123"62,0 82-62,0-81 16,0-1 0,0 41-16,82 41 15,-42-41-15,1 82 16,82-81 0,-41 81-16,0 0 15,-41 122 1,-41-40-16,0 0 15,0 0-15,0 0 16,0-1-16,0 1 16,0 0-16,0-41 15</inkml:trace>
  <inkml:trace contextRef="#ctx0" brushRef="#br0" timeOffset="107529.5149">47329 23888 0,'0'-41'0,"0"82"62,0 82-46,0-41-16,0 0 15,0-41-15,0 40 16,0 1-16,0-41 16,0 0-16,0-82 47</inkml:trace>
  <inkml:trace contextRef="#ctx0" brushRef="#br0" timeOffset="107937.3369">47329 23807 0,'0'0'0,"0"-41"0,123-41 15,-82 82 1,41 0-16,-41 0 16,0 0-1,-41 123 1,-41-83-16,0-40 0,-41 82 15,41-82-15,41 82 16,-82-82 0,123 0 15,0 0-15,41-41-16,0 41 15,-41 0-15,81 82 16,-122-41-1,41 0-15,-41 41 16,0-41-16,-41-1 0,-41 42 16,1-82-1,-83 41-15,82-41 0,41 0 16,0 0-16,41-41 31,0 0-31,123-81 16</inkml:trace>
  <inkml:trace contextRef="#ctx0" brushRef="#br0" timeOffset="108201.1511">48147 23561 0,'0'0'0,"82"0"16,-41 0-1,41 0-15,0 41 16,0 41-16,-42 41 16,-40-1-16,0 124 15,0-124 1,-40-40-16,-42 41 16,0-41-16,0-41 15,-41 40 1,123-162-1,0 40 1</inkml:trace>
  <inkml:trace contextRef="#ctx0" brushRef="#br0" timeOffset="108464.3354">49416 24011 0,'40'0'31,"42"0"-15,0 0-16,0 0 0,0 0 15,-1 0 1</inkml:trace>
  <inkml:trace contextRef="#ctx0" brushRef="#br0" timeOffset="108620.5753">49375 24338 0,'122'0'31,"-40"0"-31,41 0 16,-41 0-1,-41 0-15</inkml:trace>
  <inkml:trace contextRef="#ctx0" brushRef="#br0" timeOffset="109065.2446">50888 23807 0,'0'-123'0,"0"82"16,0 0-1,0 82 32,0 41-47,0 0 16,0-1-16,0 124 15,0-123-15,0-41 16,0 0-16,0 40 16,0-40-1,82-41 1,-82-122-1</inkml:trace>
  <inkml:trace contextRef="#ctx0" brushRef="#br0" timeOffset="109438.138">51379 23398 0,'0'-41'16,"41"41"15,41 0-31,0 0 16,40 0-1,-81 0-15,0 0 16,41 0 0,-82 41 30,-41-41-30,41 122-16,0-40 0,0 0 16,-41 0-1,41 81-15,0-81 16,0 0-16,0 0 16,0-41-1</inkml:trace>
  <inkml:trace contextRef="#ctx0" brushRef="#br0" timeOffset="109637.3593">51420 23970 0,'-82'-41'0,"123"41"15,0 0-15,82 0 16,-1 0-16,1 0 16,0 0-16,0 0 15,-42-82-15,1 82 16</inkml:trace>
  <inkml:trace contextRef="#ctx0" brushRef="#br0" timeOffset="110038.4486">50438 24870 0,'0'0'0,"-82"0"15,205 0 16,0-41-31,40 41 16,83 0-16,-42 0 16,369-82-1,-368 82-15,-83 0 16,1 0-16,-41 0 16,-41 0-16,0 0 15</inkml:trace>
  <inkml:trace contextRef="#ctx0" brushRef="#br0" timeOffset="110399.3375">51134 25197 0,'0'82'47,"0"0"-47,0 0 15,-41 0-15,41 163 16,0-122 0,0-1-16,0-40 15,0 0-15</inkml:trace>
  <inkml:trace contextRef="#ctx0" brushRef="#br0" timeOffset="110780.6564">51461 25606 0,'0'82'31,"0"0"-16,0 0-15,0 0 16,-41-41-16,41 40 16,0-40-16,41 41 15,41-82 1,-41 0-16,-1 0 16,42 0-16,-41-41 15,41 0-15,-82-41 0,41 1 31,-41-1-31,0 41 0,-82 0 16,-41-41 0,82 82-16,-40 0 15,40 0 1</inkml:trace>
  <inkml:trace contextRef="#ctx0" brushRef="#br0" timeOffset="111054.5321">52238 25525 0,'0'-41'31,"82"41"-15,0 0-16,0 0 15,-1 0-15,-40 0 16,0 0-16,41 0 16,-41 0-1,-82 0 1</inkml:trace>
  <inkml:trace contextRef="#ctx0" brushRef="#br0" timeOffset="111486.2291">52238 25606 0,'0'82'47,"-82"41"-32,82-41 1,0 0 0,41-82 15,41 0-15,-41 0-1,41 40-15,-41-40 16,40 82-1,-81-41 1,0 0 0,0 0-1,-40-41 1,-42 82-16,0-82 16,0 0-16,0 41 15,-40-41 1,162 0-1,83 0-15,245-82 32,41 164-32,-204-82 15</inkml:trace>
  <inkml:trace contextRef="#ctx0" brushRef="#br0" timeOffset="111659.0084">53343 26547 0,'0'41'31,"0"0"-15</inkml:trace>
  <inkml:trace contextRef="#ctx0" brushRef="#br0" timeOffset="111954.3894">51379 27365 0,'0'0'0,"-41"0"15,82 0 17,82 0-32,40 0 15,42 0-15,40 0 16,42-41-16,-124 41 15,-81 0-15,0-81 16</inkml:trace>
</inkml:ink>
</file>

<file path=ppt/ink/ink7.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8-11T03:59:59.241"/>
    </inkml:context>
    <inkml:brush xml:id="br0">
      <inkml:brushProperty name="width" value="0.05292" units="cm"/>
      <inkml:brushProperty name="height" value="0.05292" units="cm"/>
      <inkml:brushProperty name="color" value="#FF0000"/>
    </inkml:brush>
  </inkml:definitions>
  <inkml:trace contextRef="#ctx0" brushRef="#br0">21026 16239 0,'82'0'62,"41"0"-46,-42 0-16,1 0 16,41 0-1,-123-41-15,82 41 16,-123 0-1,0 0-15,0 0 16</inkml:trace>
  <inkml:trace contextRef="#ctx0" brushRef="#br0" timeOffset="343.5503">20985 16321 0,'-41'41'78,"41"41"-78,0 245 31,0-204-15,0-1-16,-81 1 0,81-41 15,0 0 1,40-82-16,83 0 16,0 0-1,0 0-15,40-41 16,-40 41-16,-82 0 31,-41-82-31</inkml:trace>
  <inkml:trace contextRef="#ctx0" brushRef="#br0" timeOffset="637.6735">20903 16935 0,'-40'0'0,"40"-82"15,0 41 17,40 41-17,42 0-15,0 0 0,123 0 31,-124 0-31,1 0 0,-41 0 16,0 0-16,41 0 16</inkml:trace>
  <inkml:trace contextRef="#ctx0" brushRef="#br0" timeOffset="899.3788">21926 16812 0,'0'82'63,"0"-41"-63,0 122 31,0-81-31,0-41 0,0 0 15,0 0-15,0 41 16,0-42 0,0 1-16</inkml:trace>
  <inkml:trace contextRef="#ctx0" brushRef="#br0" timeOffset="1967.0317">22703 16280 0,'0'0'0,"-41"82"63,41 41-63,0-1 16,0-40-16,0 164 15,0-165 1,0 1-16,82-41 0,0 41 15,0-82 1,-41 0 0,0 0-16,40-41 15,-81-41-15,82-41 16,-82 1 0,82 40-16,-82-41 15,0 1-15,0-1 16,0 41-16,0 0 15,0 41 1,0-41-16,-41 82 16,41 41-1,0 41-15,0 0 16,0 41 0,41-41-16,-41-1 0,82 1 15,0-41-15</inkml:trace>
  <inkml:trace contextRef="#ctx0" brushRef="#br0" timeOffset="2228.7023">23931 16362 0,'0'0'0,"0"-41"0,81-41 47,-40 82-47,41 0 16,0 0-16,41 0 16,-82 0-1,-1 0-15,-80 0 31</inkml:trace>
  <inkml:trace contextRef="#ctx0" brushRef="#br0" timeOffset="2534.34">23971 16321 0,'-40'0'31,"40"41"-16,0 41 1,0-41-16,0 40 16,0 1-16,0 0 15,-41 41-15,41-41 16,0-1-16,0-40 16,0 41-16,0-41 15,81-41 1,-40 0-16,41 0 0,-41 0 15,0 0-15,41-41 16,0-82 0,-82 42-1</inkml:trace>
  <inkml:trace contextRef="#ctx0" brushRef="#br0" timeOffset="2783.5225">23808 16771 0,'0'0'0,"-82"0"0,123 0 31,41 0-15,40-82-16,1 82 15,0 0-15,-41 0 16,0 0-16,-1 0 16,1-41-16</inkml:trace>
  <inkml:trace contextRef="#ctx0" brushRef="#br0" timeOffset="3200.908">24871 16975 0,'0'-40'15,"82"40"1,0 0-16,41 0 16,-41 0-1,-82 81 1,0-40-16,-41 82 0,-41-41 16,0-41-16,-41 81 31,41-40-31,123-82 31,0 0-15,82 0-1,-41-41-15,41 41 16,-42-41-16,1-40 16,-41 81-16,41-82 15</inkml:trace>
  <inkml:trace contextRef="#ctx0" brushRef="#br0" timeOffset="3435.4012">26262 16853 0,'41'0'16,"0"0"0,0-82-16,41 82 15,40 0-15,-40 0 0,-41 0 16</inkml:trace>
  <inkml:trace contextRef="#ctx0" brushRef="#br0" timeOffset="3570.5109">26262 17098 0,'82'0'31,"41"0"-31,-1 0 16,1 0-16,-41-82 15</inkml:trace>
  <inkml:trace contextRef="#ctx0" brushRef="#br0" timeOffset="4102.1492">28389 16607 0,'0'-81'16,"0"-1"-16,0 41 31,0 0 0,-122 41-31,81 0 0,-41 82 16,41 0-16,41-1 16,0 124-1,0-82-15,0-42 16,82-40-16,-41-41 16,0 82-16,40-82 15,-81 41 1,82-41-16,-82 41 15,-41 41 1,-81-82 0,81 0-1,-41 0-15,0 0 16,0 0-16,0 0 16,42 0-1,40-41 1,40-41-16,42 82 15</inkml:trace>
  <inkml:trace contextRef="#ctx0" brushRef="#br0" timeOffset="4304.1524">28103 17139 0,'41'0'63</inkml:trace>
  <inkml:trace contextRef="#ctx0" brushRef="#br0" timeOffset="14256.6456">40007 16485 0,'-41'0'0,"0"0"31,123 0 0,-41-41-15,0 41-16,41 0 16,-1 0-1,-40 0 1,-82 0 15</inkml:trace>
  <inkml:trace contextRef="#ctx0" brushRef="#br0" timeOffset="14603.8535">39925 16526 0,'0'40'62,"-41"1"-46,41 41-16,0 0 16,-82 0-16,82 0 15,0 40-15,-41 1 16,41-41-16,0 41 15,0-42-15,0-40 0,0 0 32,82-41-17,0-41-15,0 41 16,0-82-16,0 82 16,-82-81-16,40 81 15,-40-41 1</inkml:trace>
  <inkml:trace contextRef="#ctx0" brushRef="#br0" timeOffset="14873.1417">39802 17180 0,'0'-41'15,"41"41"17,0 0-17,41-41-15,0 41 16,81 0-1,-81 0-15,-41 0 16</inkml:trace>
  <inkml:trace contextRef="#ctx0" brushRef="#br0" timeOffset="15135.5198">40702 17098 0,'0'41'63,"0"123"-48,0-82-15,0 40 0,0-40 16,0 0-16,0 0 15,0-41-15,0 40 16</inkml:trace>
  <inkml:trace contextRef="#ctx0" brushRef="#br0" timeOffset="15374.7938">41439 17221 0,'0'-82'32,"122"82"-17,1 0-15,-41 0 16,41 0-16,-1 0 15,-81 0 1</inkml:trace>
  <inkml:trace contextRef="#ctx0" brushRef="#br0" timeOffset="15551.7406">41725 17344 0,'41'0'47,"82"0"-47,-1 0 16,1 0-16,-82 0 15</inkml:trace>
  <inkml:trace contextRef="#ctx0" brushRef="#br0" timeOffset="18207.7017">44057 16935 0,'0'0'0,"0"-41"15,0-41 1,0 0 0,-41 0-16,0 41 15,0 41 17,-41 41-17,82 41-15,-41-41 16,41 0-16,0 41 15,82-82 1,0 0 0,-41 0-16,0 0 15,-41-41-15,41 41 16,-41-41-16,81-41 16,-81 0-1,0 41 16,-40 123 1,40 41-32,0-41 15,0 81-15,0 42 0,0 81 16,40-40-16,-40 40 31,0-163-31,0-42 0,0 1 16,0-41-16,0 41 15,-40-82 17,-42-82-17,82-41-15,-82-40 16,82-42-16,0-245 16,41 205-1,41 122-15,-41 41 0</inkml:trace>
  <inkml:trace contextRef="#ctx0" brushRef="#br0" timeOffset="20045.3613">44629 16730 0,'-81'0'47,"81"82"-47,0 0 16,41-82 15,-1 0-15,-40-41-1,0-41 1,-40 0 0,-1 41-1,0 41 1,41 41-1,-82 0-15,82 123 16,0-42 0,0-40-16,41-41 15,41 41 1,-1-82 0,1 0-1,41-41-15,-123-41 16,41 41-16,-41-41 15,0 1 1,82-42-16,-82 0 0,0 1 16,0-1-16,0 41 15,0 41-15,0 0 16,0-41 0,-41 205 30,41 0-30,0 0-16,0 40 0,41-40 16,-41-41-1,41 81-15,-1-122 16,42-41 0,0 0-1,-41 0-15,82-123 31,-123 42-31,0-42 16,0 0-16,0 1 16,0-1-16,0 41 15,0 41-15,0-41 16,0 164 31,0 41-47,0 0 15,0-1-15,0 1 16,0 0-16,0 81 31,0-122-31,0 0 16,41-82-16,0 0 16,81-41-1,-122 0 1,41-41-16,-41 41 15,0 0-15,0-40 16,82 40-16,-82 0 16,0 82 31,0 0-47,0 40 15,0-40-15,0 0 16,0 41-16,0-41 15,41-41 1,41 0 0,40-82-1,1 0 1,-123 41-16,41-81 16,-41 81-1,41 82 16,-41 0-15,82-41 0,-82 40-1,41-40 17,41 0-17,-42 0 16,-40 41-15,82-41-16,-41 0 31,41 0-15,-41 0-16,41 0 16,-41 0-16,-41-41 15,40 41-15,-40-81 16,0 40 15,0 0-15,-40 41 15,-1 0-15,41 41-1,0 41-15,0-42 16,41-40 15,-1 0-15,42 0-1,-82-40-15,0-1 16,0-41 0,0 0-1,0 123 16,-41 82-15,41-1-16,0 1 16,-81 82-16,121 285 15,-40-326-15,82 0 16,-82-1-16,0-40 16,0-41-16,0-41 15,0 41 1,-82-82-16,42 0 15,-1-41-15,-41 0 16,41-82-16,-82 0 16,41 1-16,-40-1 15,40 41-15,0 0 16,-41-40-16</inkml:trace>
  <inkml:trace contextRef="#ctx0" brushRef="#br0" timeOffset="20391.307">44957 16730 0,'0'0'0,"-41"0"16,123-82 47,-1 82-48,42 0-15,41 0 16,81-122-16,42 122 15,-1-82-15,-122 82 16,-1-82 0,-163 41-16</inkml:trace>
  <inkml:trace contextRef="#ctx0" brushRef="#br0" timeOffset="21673.7634">48516 16771 0,'0'-82'16,"-41"82"0,41-82-16,0 1 15,-41 81 1,41-41-1,-82 41-15,41 0 16,-41 81 0,82 1-1,0 0-15,-82 0 0,82 0 16,0-41-16,41-41 16,-41 122-16,41-122 15,41 0 1,0 0-1,-82-82-15,41 82 16,-41-81-16,0 40 16,0 0-16,0-41 15,0 41-15,0 0 16,82 41-16,-82 82 47,0 0-47,0 0 15,0-1-15,0 1 16,40-82-16,1 82 31,41-82-31,0 0 16,-41 0-16,0-82 16,41 82-16,-82-122 15,41-1 1,-41 82-16,0-41 15,0 123 17,0 41-17,0 0-15,0-41 16,0-1-16,81 83 16,-40-123 15,41-41-16,0-41 1,-82 42 0,0-42-16,41 41 15,-41 82 32,82 41-47,-82-1 16,41-40-1,40-41 1,-40 0 0,-41-82-1,82 42-15,-41-42 16</inkml:trace>
  <inkml:trace contextRef="#ctx0" brushRef="#br0" timeOffset="22333.7255">50315 16689 0,'0'-41'0,"-40"41"47,-42 82-32,82-41 1,0 82 0,0-42-1,122-81-15,-40 0 0,-41 0 16,0 0-16,41 0 16,-82-40-1,82 40-15,-82-82 16,0 0-16,0 41 15,-82-41-15,41-40 16,0 81-16,-41 41 16,0 0-1,42 0 1,40 81-16,0-40 16,40 0-1,42 82-15,0-123 0</inkml:trace>
  <inkml:trace contextRef="#ctx0" brushRef="#br0" timeOffset="22860.5007">51134 16607 0,'0'0'0,"0"-41"16,-41-40-1,0 81 1,0 0-16,0 0 31,-82 41-31,123-1 16,0 1-16,0 82 16,0-41-16,0-41 15,0 0 1,41-41-16,-41 81 0,123-81 15,-41 0 1,0 0 0,-82-81-16,81 81 15,-81-82-15,41 41 16,-41-41-16,0 0 16,0-40-16,0-1 15,0 41-15,0-41 16,0 42-16,-41 81 31,41 40-15,0 83-1,0 0-15,0 0 16,0-1-16,0 1 16,0 0-1,0-41-15,0-42 0,41-40 31</inkml:trace>
  <inkml:trace contextRef="#ctx0" brushRef="#br0" timeOffset="23392.5184">51706 16607 0,'0'0'0,"0"-81"16,0 40-1,-41 41 1,0 0 0,-40 0-1,-1 81-15,82-40 16,0 41-16,0 0 15,0-41-15,0 0 16,82 41 0,-1-82-1,-81-41 1,82 41-16,-82-82 16,41 41-16,-41-123 15,0 83 1,0-42-16,0 0 15,0 0-15,0 1 16,0 40-16,0 41 0,0 0 16,0 82 31,0 82-47,0 40 0,0 1 15,0 0-15,0-42 16,0-40-16,0 0 15,0-41 1,41-41-16,41 0 16</inkml:trace>
  <inkml:trace contextRef="#ctx0" brushRef="#br0" timeOffset="24308.3534">52484 16526 0,'0'-82'16,"0"-41"-1,0 82 1,40 41 0,1 41-1,-41 82-15,82-41 16,-82-1-16,0-40 16,0 0-1,0 41-15,0-41 16,41-41 31,-41-123-47,41 41 15,-41 1-15,82-1 16,-82 41-16,41-41 0,41 41 31,-82 82-15,40 41-16,-40 0 15,0-1-15,0 1 16,0 0-16,0 41 16,0-41-16,0-42 31,41-40-15</inkml:trace>
  <inkml:trace contextRef="#ctx0" brushRef="#br0" timeOffset="24669.7458">53302 16403 0,'0'0'0,"0"-82"16,0 123 15,-82 41-31,82 0 16,0-1-16,0 1 15,0 0-15,0-41 16,41-41-16,-41 41 16,82-41-16,-1 0 15,-40 0 1,-41-82 0,0 0-16,0 41 15,0-41-15,0 1 0,-41-1 16,-40 82-1,-1 0 1,82 82-16,0-41 16,0-1-1,82-40-15,-1 0 16</inkml:trace>
  <inkml:trace contextRef="#ctx0" brushRef="#br0" timeOffset="24838.6771">53915 16648 0,'0'-41'15,"0"82"17</inkml:trace>
  <inkml:trace contextRef="#ctx0" brushRef="#br0" timeOffset="25940.7561">40252 19062 0,'82'-82'78,"164"82"-63,-205 0-15,40 0 32</inkml:trace>
  <inkml:trace contextRef="#ctx0" brushRef="#br0" timeOffset="26285.5958">40293 19062 0,'0'0'0,"-82"-41"0,42 41 47,40 82-16,0 40-31,0 1 16,0 0-16,0-42 16,0 42-16,0-41 15,0 0-15,0 0 16,0 40 0,0-81-1,40-41 16,1 0-31,41-41 16,-41 41-16,41-81 16,-41 81-16,0-82 15</inkml:trace>
  <inkml:trace contextRef="#ctx0" brushRef="#br0" timeOffset="26495.4473">40089 19757 0,'0'0'0,"0"-41"16,0 0 0,82 41-1,204-82 1,-163 82-16,-1-41 15,-40 41 1,0 0-16</inkml:trace>
  <inkml:trace contextRef="#ctx0" brushRef="#br0" timeOffset="26824.8784">41152 19552 0,'41'0'31,"0"-81"-15,41 81-16,-41 0 0,-41 41 15,41 40 1,-41 1-16,-41-41 16,0 41-16,-41-41 15,82 0-15,-82-41 16,82 82-16,41-82 47,41 0-32,0 0-15,41-41 16,-42 41-16,-40-41 16,82-82-1,-82 123-15</inkml:trace>
  <inkml:trace contextRef="#ctx0" brushRef="#br0" timeOffset="27023.4968">42093 19593 0,'0'-81'31,"41"81"-31,0 0 15,82-41-15,-41 41 16</inkml:trace>
  <inkml:trace contextRef="#ctx0" brushRef="#br0" timeOffset="27171.4961">42093 19839 0,'41'-41'31,"41"41"-31,41-123 16,-82 123-16</inkml:trace>
  <inkml:trace contextRef="#ctx0" brushRef="#br0" timeOffset="28048.9119">44548 19307 0,'0'-41'0,"0"0"0,0-41 31,-41 82-31,41-81 16,-82 81-16,0 0 16,0 0-1,82 81 1,-82 42-16,82 0 16,0 0-16,0-83 15,82-40 16,0 0-15,0 0 0,-82-122-16,41-42 31,-41 123-31,0-41 0,0 42 16,0 162 15,0 1-16,0 0-15,0-1 16,0 83-16,0-1 16,0 205-1,0-286-15,0-41 16,0-41-16,0 0 16,0 41-1,-41-82 16,41-41-31,0 0 0,-82-41 16,82 0-16,0-163 16,0 122-1,82-81-15,-41 81 16,82 0-16</inkml:trace>
  <inkml:trace contextRef="#ctx0" brushRef="#br0" timeOffset="29920.2194">44793 19225 0,'0'82'63,"0"-41"-63,0 0 16,82 41-1,-41-82 16,0-41-15,-41-41 0,0 41-1,0-41-15,0 41 16,0-40 0,-41 81-16,-41 81 31,82 1-31,0 245 31,0-286-31,0 0 0,0 0 16,82-41-1,0 0-15,-42 0 16,1 0-16,41 0 16,-41 0-16,41-123 15,-82 42-15,82-1 16,-82-41-16,0-41 15,0 42-15,41-1 16,-41 41-16,0 0 0,0 1 16,0 40-1,0 0-15,0 82 63,0 40-63,0 42 15,0 0-15,0 41 16,0 122 0,0-163-16,0-83 15,81-40-15,-81 41 16,41-41-16,0 0 16,41 0-1,-41-81-15,41 40 16,-82-41-16,82-82 0,-82 42 15,0-1-15,0 0 16,0 41-16,0-163 31,0 204-31,0 0 16,0 123 15,0 0-15,0 40-16,0 1 15,0 41-15,0 40 16,0-81-16,0-41 16,0-41-16,0 0 15,41-41 1,81 0 0,-40-82-16,-82 41 15,41 0-15,-41-41 16,0 41-16,0 0 15,82-40-15,-82 121 47,0 42-47,-41 0 16,41-41-16,0 41 16,0-41-1,41-41 1,41 0-1,-82-41-15,41 41 16,-41-82-16,40 82 16,-40 41 46,41-41-62,41 0 47,-82-41-47,41 41 16,0 0-1,41 0 17,-41 0-17,-41 41-15,41-41 31,40 0-15,1-123 0,-41 82-1,-41 0 1,0-40 0,-41 81 46,41 40-62,-82 1 16,82 0-1,0 41 1,41-82 0,0 0-1,0 0 1,-41-82-1,82 82-15,-82-41 16,0 0 0,0 1-1,-41 121 32,41 1-31,0 0-16,-82 204 15,82-163 1,0 41-16,0 81 16,0-81-16,0-1 15,0-40-15,-41-41 16,-41 81 0,82-122-1,-81-41-15,-1 0 16,41-41-16,-41-40 15,41-1 1,-41 0-16,42-41 0,40 1 16,-123-42-16,123 41 15,-82-40-15</inkml:trace>
  <inkml:trace contextRef="#ctx0" brushRef="#br0" timeOffset="30180.0243">45407 19103 0,'41'-41'32,"-1"41"-32,42 0 15,41 0-15,-41-82 16,41 82-16,-83-41 16</inkml:trace>
  <inkml:trace contextRef="#ctx0" brushRef="#br0" timeOffset="30359.3446">46225 18857 0,'41'0'62,"-41"82"-46</inkml:trace>
  <inkml:trace contextRef="#ctx0" brushRef="#br0" timeOffset="31670.2381">48802 19103 0,'-41'0'0,"41"-82"0,0 0 31,0 41-31,-123 41 16,41 0-1,82 82 1,-40 0-16,40-1 16,0 1-1,0 0-15,0 0 0,0 0 16,81-82-1,1 0 1,-82-41 0,82-41-16,-82 41 0,82-41 15,-82 41-15,82 0 16,-82-81 0,0 81-1,0 82 1,0 41-1,0-1-15,0 1 16,0 0-16,0 0 16,0-41-1,41-41 1,40 0 0,1-123-1,0 41-15,-82 41 16,0-41-16,0 42 15,0-1 1,0 122 15,0 1-31,0-41 16,0 41-16,0-41 16,0 0-1,41-41-15,0 0 31,82 0-15,-123-82-16,81 82 0,-81-82 16,0 0-1,41 164 17,-41-41-32,0 41 15,82-82 1,-82 82-16,82-82 15,41 0 1,-42 0-16,1 0 16,-41-123-16,0 123 15,41-82-15,-41 82 16</inkml:trace>
  <inkml:trace contextRef="#ctx0" brushRef="#br0" timeOffset="32443.0844">50315 19225 0,'0'41'32,"41"-41"-17,0 0 1,82 0-1,-123-41 1,0-41 0,0 42-16,-41-42 15,0 82 1,-41 0 0,82 82-1,-41-42-15,41 83 16,0-82-1,0 0-15,41 41 16,41-82 0,-41 0-16,41 0 15,0 0-15,-41 0 16,40-123-16,42-41 16,-123 124-1,0-1-15,0-41 16,0 0-16,0 41 0,0 0 15,0 82 17,0 41-17,0 0-15,0 0 16,0-1-16,0 42 16,41-41-16,-41-41 15,82 0-15,0-41 16,-41 0-1,40-41 1,-81 0 0,0 0-16,0-82 15,0 41-15,0 42 0,0-1 16,0 82 31,0-1-32,0 42-15,0 0 16,0 41-16,0-1 16,0-81-16,0-82 47,0-40-32</inkml:trace>
  <inkml:trace contextRef="#ctx0" brushRef="#br0" timeOffset="33119.2043">51543 19184 0,'0'41'31,"81"-41"0,-40-41-15,-41 0 0,0 1-1,0-83 1,0 82 0,-81 41-1,81 41-15,-82 41 16,82 40-16,0 42 15,0-82 1,0-41-16,0 40 16,82-81-1,40 0 1,1-81 0,-123-1-16,82 41 15,-82 0-15,82-41 16,-82 41-16,0 0 15,41 41 1,-41 82 0,0 0-16,0 0 15,0 0-15,0-1 16,0-40 0,122-122 15,-122-1-16,82 0-15,-41-41 16,-41 82 0,82 41-1,-82 82 1,0-41-16,0 0 16,0 41-16,-41-82 15,123 0 16,81 0-15</inkml:trace>
  <inkml:trace contextRef="#ctx0" brushRef="#br0" timeOffset="33575.4205">52852 19062 0,'-82'0'0,"82"-123"15,41 82 1,0 41 0,0 0-1,-41 82 1,0-41 0,0 0-16,0 0 15,0 40-15,0-40 16,0 0-1,81-123 17,-81 1-32,82-1 15,41-41 1,-123 41-16,41 82 16,-41-41-16,0 123 31,0-41-16,0 82-15,0-41 16,0-1-16,0 1 16,-41-41-16,41 41 15,82-82 1,-41 0-16,0 0 16,40-82-16,1 41 15,-41-41-15</inkml:trace>
  <inkml:trace contextRef="#ctx0" brushRef="#br0" timeOffset="33884.5312">53547 18898 0,'0'0'0,"-41"0"31,41 82-31,0 0 16,0-1-16,0 42 15,0 0-15,0-82 16,0 0-16,0 40 15,41-81 1,82-81 0,-123 40-16,41 0 15,-41-82 1,0 0-16,0 1 0,0 81 16,0 0-16,-82 41 31,0 0-31,41 123 15,41-82-15</inkml:trace>
  <inkml:trace contextRef="#ctx0" brushRef="#br0" timeOffset="34024.8925">54406 19143 0,'-41'0'47</inkml:trace>
  <inkml:trace contextRef="#ctx0" brushRef="#br0" timeOffset="34896.07">40252 21475 0,'-81'0'16,"40"0"-1,122 0 32,1 0-31,41 0-16,-41 0 15,-41 0-15,0 0 16,-82 0 0</inkml:trace>
  <inkml:trace contextRef="#ctx0" brushRef="#br0" timeOffset="35187.5513">40130 21516 0,'0'0'0,"0"41"32,0 0-17,0 41-15,0-1 16,-82 83 0,82-82-16,0 0 15,0 40-15,0-81 16,0 0-16,0 0 15,41-41 1,41 0-16,-42 0 16,1 0-16,-41-41 15,82 41-15,-82-82 16,0 41 0</inkml:trace>
  <inkml:trace contextRef="#ctx0" brushRef="#br0" timeOffset="35353.8367">39966 22129 0,'82'0'32,"41"-40"-17,40 40-15,1-41 16,-41-41-1</inkml:trace>
  <inkml:trace contextRef="#ctx0" brushRef="#br0" timeOffset="35811.0575">40907 22007 0,'82'-82'16,"0"82"-16,-42 0 16,1 0-1,41 41 1,-82 41-16,0-41 16,-41 40-16,41-40 15,-122 41-15,81 0 16,0-82-1,82 0 32,40-41-47,-40 41 0,0 0 16,0 0-16,41 0 16,-82 41-16,41-41 15,-41 82-15,0 0 16,-41-42-16,0 1 15,0 41-15,-163-41 16,122-41 0,41 0-16,0 0 15,41-82 1,0-40-16,0-1 16,82 41-16</inkml:trace>
  <inkml:trace contextRef="#ctx0" brushRef="#br0" timeOffset="36005.3502">42257 22129 0,'163'-40'15,"-81"40"1,-41 0-16,0 0 15,0 0 1</inkml:trace>
  <inkml:trace contextRef="#ctx0" brushRef="#br0" timeOffset="36141.208">42380 22334 0,'81'0'31,"42"0"-31,0-82 16,-41 82-16,-82-123 16,81 123-16</inkml:trace>
  <inkml:trace contextRef="#ctx0" brushRef="#br0" timeOffset="37503.8998">44752 21925 0,'0'-41'0,"0"-41"16,0 41-16,-41 0 15,0-40-15,-40 81 31,81 41-31,-123 81 0,123-40 16,-41 41-16,41-41 16,0-42-1,0 83-15,41-123 16,0 0 0,41 0-16,-1-82 15,1 1 1,-41-1-1,-41 41-15,0-82 16,0 82 0,0 82 15,0 123-31,0 163 31,0-122-31,0 40 0,0-41 16,0-40-16,0-41 15,-82-41-15,82 40 16,-82-81-16,42-41 16,-1 0 15,41-82-31,0 1 16,0-42-16,0-41 15,0 1-15,0-42 16,81 42-16,1-1 0,-41 82 15,41 0-15,-41 41 16</inkml:trace>
  <inkml:trace contextRef="#ctx0" brushRef="#br0" timeOffset="37693.6503">44998 21966 0,'81'41'47</inkml:trace>
  <inkml:trace contextRef="#ctx0" brushRef="#br0" timeOffset="39721.3086">45038 22007 0,'0'41'16,"41"-41"-16,0 0 31,41 0-31,-82-41 16,41 41-1,-41-82-15,0 41 16,0 0 0,0-41-1,-123 82 16,123 82-31,-41-41 16,41 41-16,0 0 16,0-1-16,0 42 0,0-82 15,41 41 1,41-82-16,-41 0 16,41 0-1,0 0-15,-41-82 16,-41 41-16,81 0 15,-81-41-15,41-40 32,-41-1-32,0 0 0,0 1 15,0-1-15,0 41 16,0 0 0,0 41-16,0 82 46,0 41-46,0 41 16,0 40-16,0 42 16,0 81-1,0-163-15,0-41 16,0-41-16,0 0 16,41-41-1,164-41 1,-164 0-1,-41-41-15,81-41 16,-81 41-16,0 1 0,82-165 31,-82 124-31,0 40 0,0 0 16,0 41-16,0 0 16,0 164 30,0 0-30,0 204 0,-82-164-16,82-40 15,0 0-15,0-82 16,0 0-16,82-41 16,41 0-1,-82 0 1,0 0-16,41-82 0,-82 41 15,81 0 1,-81-82-16,41 82 16,-41 82 15,0 41-15,0-41-16,0 41 15,82-82 16,-41 0-15,0 0 0,82-41-1,-82 41-15,-1 41 47,1-41-16,82 0-15,-82 0 0,82 0-16,-123-41 15,82 41-15,-82-82 16,81 0 0,-81-40-1,0-1-15,-41 82 31,-40 41-15,81 41-16,-41 41 16,41-41-16,0-1 15,0 42 1,41-82 0,40 0-1,42 0 1,-123-41 31,0-40-32,0 162 17,0 1-32,-41 41 0,41 0 15,0 81-15,0-40 16,0 163-1,0-204-15,0-1 16,0-40-16,0 0 16,0-41-16,-41-41 15,-40-41 1,81-41 0,-82 0-16,0-40 15,0-83-15,0 42 16</inkml:trace>
  <inkml:trace contextRef="#ctx0" brushRef="#br0" timeOffset="39988.0302">45448 21639 0,'122'-41'31,"1"41"-15,41 0-16,40 0 15,42 0-15,-83-82 16,-40 82-16,-41 0 15</inkml:trace>
  <inkml:trace contextRef="#ctx0" brushRef="#br0" timeOffset="40122.8804">46879 21475 0,'41'0'47</inkml:trace>
  <inkml:trace contextRef="#ctx0" brushRef="#br0" timeOffset="41104.2231">49088 21720 0,'0'0'0,"0"-40"15,0-83 1,0 205 15,82 81-31,-82 42 0,0-42 16,0-40-16,0-41 16,0 0-16,0-41 15,0-164 32,0 41-31,123-163 15,-123 122-31,41 0 0,-41 82 16,82 41-16,-42 0 31,-40 41-31,0 41 15,41 41-15,-41-82 0,0 40 16,0-40 0,0 41-16,0-164 47,123 41-32,-123-40-15,82-1 16,-82-41-16,41 82 15,-41 123 32,0 0-47,0 0 0,0 40 32,0-81-32,82-41 0,-82 41 15,40-41-15,42 0 16</inkml:trace>
  <inkml:trace contextRef="#ctx0" brushRef="#br0" timeOffset="41516.9016">50029 21802 0,'0'0'0,"0"-82"16,0 123 15,0 41-31,0 41 15,0-41-15,0 40 16,41-122 0,-41 82-16,41-82 15,0 0 1,41 0 0,-41 0-1,-41-123-15,0 83 16,0-42-16,40-41 15,-40 41-15,0 41 16,0 0 0,0 82-1,0 41-15,0 41 16,0 0-16,0-42 16,0 1-16,0 0 15,82-82 16,0-41-15,-41-82 0</inkml:trace>
  <inkml:trace contextRef="#ctx0" brushRef="#br0" timeOffset="41831.0652">50643 21311 0,'0'0'0,"0"-81"0,0 40 16,0 122 62,0 42-63,0 0-15,0 163 32,0-163-32,0 0 0,0-1 15,0 1-15,0-82 32,41-41-17</inkml:trace>
  <inkml:trace contextRef="#ctx0" brushRef="#br0" timeOffset="42192.8218">51093 21434 0,'0'-82'16,"0"205"31,0 0-32,0 40-15,-82-40 16,82 0-16,0-1 16,0 1-16,0-41 0,0 0 15</inkml:trace>
  <inkml:trace contextRef="#ctx0" brushRef="#br0" timeOffset="42346.9335">50806 21925 0,'82'0'32,"0"0"-32,0 0 15,0 0-15,-41 0 16,-41-41-16,81 41 0</inkml:trace>
  <inkml:trace contextRef="#ctx0" brushRef="#br0" timeOffset="42544.9338">51338 21843 0,'0'-41'0,"0"82"62,0 0-62,0 41 16,0 81 0,0-81-16,0 41 15,41-123 1</inkml:trace>
  <inkml:trace contextRef="#ctx0" brushRef="#br0" timeOffset="42724.3888">51543 21516 0,'0'0'0,"41"0"78,-41 82-78</inkml:trace>
  <inkml:trace contextRef="#ctx0" brushRef="#br0" timeOffset="43015.5345">51829 21230 0,'-41'0'15,"41"81"17,0 1-32,0 327 31,0-245-31,0 81 16,0 1-16,0-83 15,0-40-15,0 0 16,0-82-16,0 0 15,0-82 1,41 0 0,-41-82-16</inkml:trace>
  <inkml:trace contextRef="#ctx0" brushRef="#br0" timeOffset="43271.6942">51706 21680 0,'0'0'0,"0"-41"0,0 0 16,41 41 0,41 0-16,0 82 15,0-42-15,-41 1 16,-41 41-16,81-41 16,-81 41-1,-41 0 1,-40-82-1,40 41-15,-41-41 16,82-41 0,41 41-1</inkml:trace>
  <inkml:trace contextRef="#ctx0" brushRef="#br0" timeOffset="43549.1836">52320 21557 0,'0'-82'15,"0"0"1,0 123 31,0 41-47,0 0 0,0 163 15,0-122 1,0-41-16,0-1 16,0 1-16,82-82 31</inkml:trace>
  <inkml:trace contextRef="#ctx0" brushRef="#br0" timeOffset="43907.5937">52606 21843 0,'0'82'0,"41"-82"16,-41 41-16,82-41 31,-41 0-15,0 0-1,-41-82 17,0 0-32,0 41 15,0 0 1,-123 123 0,123-41-16,0 41 15,-41 0-15,41-41 16,0 40-1,123-81 1,-82 0-16,41-40 16,-41 40-1,81-82-15</inkml:trace>
  <inkml:trace contextRef="#ctx0" brushRef="#br0" timeOffset="44351.1052">53383 21802 0,'0'-41'0,"-40"82"47,40 41-32,0-41-15,0 0 16,0 0-16,0 41 16,0-42-1,81-40 1,42 0 0,-82 0-16,-41-40 15,41 40-15,-41-82 0,0 41 16,-41-82-16,-41 41 15,41 1 1,-41-1-16,42 82 0,-1 0 16,82 0 15,40-41-15,124-41-1,-82 82-15,-82-82 16,-1 82-16,42-41 15</inkml:trace>
  <inkml:trace contextRef="#ctx0" brushRef="#br0" timeOffset="44721.9531">53915 21270 0,'0'-40'16,"0"-1"-16,-41 41 31,0 0 0,41 81-31,0 42 0,-81 164 16,81-83-1,0 41-15,-82 42 16,82-42-16,41 1 16,-41-124-16,122-40 15,-81 0 1,41-82 0,-82-41-1,41 0-15,-41-41 16,0-40-16,0-42 0,0 0 15,0 42-15,0 40 16,0-41-16,-82 82 16,-81-81-1,122 81 1,82-41 0,81 0-16,-81 0 15,41 0-15,41-40 16,0 81-16</inkml:trace>
  <inkml:trace contextRef="#ctx0" brushRef="#br0" timeOffset="45093.5035">54406 21230 0,'82'0'0,"0"-41"15,0 41 1,-82 81-1,0-40-15,0 41 16,0-41-16,-41 0 16,-41 41-16,41-41 15,0 41 1,41-42 0,41-40-1,41 0-15,0 82 0,-41-82 16,-41 82-16,81 0 15,-81 0 1,0-41-16,0-1 16,-41 83-1,-81-123-15,40 41 16,-123-41 0,124 0-16,-1 0 15,-41-82-15,82 0 16,-41 1-16</inkml:trace>
  <inkml:trace contextRef="#ctx0" brushRef="#br0" timeOffset="46975.1646">39475 16076 0,'0'0'0,"0"-82"16,0 41 0,-82 82 62,1 41-78,-83-1 15,82 1-15,-41 0 16,1-41 0,40 41-16,41-41 15,82-41 16,41 81-15,-41-81-16,-1 0 16,42 41-16,-41 41 15,-41-41-15,82 123 16,-82-83-16,0 1 16,0 0-1,0 0-15,0 41 0,-82 40 16,0-40-1,1 0-15,-42 81 0,0 1 16,0-83-16,1 83 16,40-1-16,82-81 15,-82 82 1,82-123-16,0-1 16,0 1-16,0 0 15,0 41-15,0-42 16,0 1-16,0 0 15,0 0-15,0 0 16,0 0-16,0-1 0,0 42 16,41 163-1,-41-122-15,0 0 16,0 40-16,0 42 16,0-42-16,82 42 15,-82-42-15,0 82 16,41-122-1,-41-82-15,0-41 16,0 0-16,0 40 16,0 42-1,0-41 1,0 41-16,0-42 16,0 1-16,0 0 0,0 0 15,81 41 1,-40-123-16,-41 41 15,123-41-15,-41 0 16,0 0-16,40 0 16,-40 0-16,-41 81 15,0-81-15,41 41 16,0-41 0,-82-82-1,41 1 1,-41 40-16,0 0 15</inkml:trace>
  <inkml:trace contextRef="#ctx0" brushRef="#br0" timeOffset="57650.961">2823 4786 0,'-41'0'16,"122"0"77,42 0-93,41 0 0,-1 0 16,42 0-16,122-41 31,-81 41-31,-83 0 0,-40-82 16,-82 82-16,-41-41 78,-123 41-31,82-41-31,-81 41-1,122-81 1,122 81 62,-40 81-78,-82-40 16,41 41-16,-41-41 15,0 41-15,0 0 16,-82-1-16,41 1 15,41-41-15,-41-41 16,41-41 0</inkml:trace>
  <inkml:trace contextRef="#ctx0" brushRef="#br0" timeOffset="60614.1722">9981 20084 0,'41'0'47,"41"0"-31,0 0-16,0 0 16,81 0-1,-122 0-15,-82 0 31,0 0-31</inkml:trace>
  <inkml:trace contextRef="#ctx0" brushRef="#br0" timeOffset="60936.4158">10063 20207 0,'-41'0'16,"-41"123"46,82-42-62,0 42 0,0 0 16,0 0-16,0-1 16,0-40-16,0 0 15,0 41 1,41-123-1,41 0 1,-41 0-16,41-41 16,0 0-16,-1-41 15,-81 0 1</inkml:trace>
  <inkml:trace contextRef="#ctx0" brushRef="#br0" timeOffset="61140.0741">9859 20821 0,'81'0'31,"-40"0"-31,41 0 15,0 0-15,0 0 16,0 0-16,-42 0 16</inkml:trace>
  <inkml:trace contextRef="#ctx0" brushRef="#br0" timeOffset="61387.7194">10636 20861 0,'0'82'63,"0"0"-63,0 0 15,0 0-15,0-1 16,0 1-1,82-82-15,-41 0 32</inkml:trace>
  <inkml:trace contextRef="#ctx0" brushRef="#br0" timeOffset="61780.1768">11127 21189 0,'0'-41'16,"0"-41"0,0 41-1,0-82-15,0 42 16,0-1-16,0-41 15,81 41-15,1 0 16,-82 1-16,82 40 16,-41 41-1,41 0 1,-82 81-16,0 42 16,0-41-1,41 204-15,-41-204 16,0 0-16,0-41 15,0 0-15,82-41 47</inkml:trace>
  <inkml:trace contextRef="#ctx0" brushRef="#br0" timeOffset="62008.0345">12027 20575 0,'0'0'0,"0"-82"0,0 0 15,41 82 1,-1 0 0,1 0-16,82 0 15,-82 0 1,0 0-16,41-40 0,-41 40 15</inkml:trace>
  <inkml:trace contextRef="#ctx0" brushRef="#br0" timeOffset="62277.1641">12108 20493 0,'0'82'47,"0"0"-32,0 0-15,0 40 16,0-40-16,0 41 16,0-41-16,0 40 15,0-81 1,82-41-1,-41 0 1,41 0-16,-41 0 16,0-122-1</inkml:trace>
  <inkml:trace contextRef="#ctx0" brushRef="#br0" timeOffset="62473.4012">11986 21066 0,'0'0'0,"122"0"31,1-82-31,82 82 16,-83-41-1,-40 41-15,-41-82 0,41 82 16</inkml:trace>
  <inkml:trace contextRef="#ctx0" brushRef="#br0" timeOffset="62803.2413">12927 21107 0,'40'-41'15,"1"41"1,0 0-16,41 0 16,-41 0-1,-41 41-15,0 41 0,-41-1 16,0 1-16,-41 41 16,41-82-16,41 0 15,-40-41-15,40 82 16,40-164 31,83 82-47,41-82 15,-1-41 1,-81 123-16,-41-122 16</inkml:trace>
  <inkml:trace contextRef="#ctx0" brushRef="#br0" timeOffset="63014.0909">14317 20902 0,'82'0'16,"-41"0"-1,41 0-15,0-81 16,0 81-16</inkml:trace>
  <inkml:trace contextRef="#ctx0" brushRef="#br0" timeOffset="63148.3608">14358 21189 0,'164'-41'16,"-41"41"0,-42-123-16,1 82 15</inkml:trace>
  <inkml:trace contextRef="#ctx0" brushRef="#br0" timeOffset="63621.2226">15708 20698 0,'0'-41'0,"-41"41"16,0 0 15,-81 82-15,122 0-16,-82-1 15,82 1-15,0 41 16,0-82-16,41 41 16,41-82-1,-41 0-15,81 0 31,-40-41-31,-41 0 0,41-41 16,-41 41-16,-41-41 16,0-40-16,0-1 15,0-41 1,-41 123-16,-41 41 16,0 0-16,-41 0 0,83 0 15,-1 82 1,41-41-16,81-41 31</inkml:trace>
  <inkml:trace contextRef="#ctx0" brushRef="#br0" timeOffset="63906.2181">15831 20207 0,'0'0'0,"-41"0"15,41 82 17,0 81-32,0 1 15,0 163 1,0-122-16,0-42 15,0-40-15,0-41 16,0 0-16</inkml:trace>
  <inkml:trace contextRef="#ctx0" brushRef="#br0" timeOffset="64573.4653">18122 21311 0,'-41'82'0,"41"0"16,-41-82 0,41-41 31,0 0-47,0 0 15,0-41-15,82 42 16,0-42-1,-42 82 1,-40 41-16,41 81 16,-41 42-1,0-123-15,0 41 0,0-41 16,-41-41-16,41 41 16</inkml:trace>
  <inkml:trace contextRef="#ctx0" brushRef="#br0" timeOffset="64805.5517">19267 20452 0,'0'0'0,"0"-41"16,0 1-1,41 40 1,82 0-16,-1 0 16,1 0-16,0-82 15,-41 82-15</inkml:trace>
  <inkml:trace contextRef="#ctx0" brushRef="#br0" timeOffset="65084.212">19267 20493 0,'0'41'32,"0"41"-32,-82-41 15,82 41-15,0 81 31,0-81-31,-41 41 0,41-82 16,0 0-16,0 40 16,123-81-1,-41 0-15,0 0 16,0 0-16,-1-81 16,-81 40-16,41 0 0,-41-82 31</inkml:trace>
  <inkml:trace contextRef="#ctx0" brushRef="#br0" timeOffset="65262.7678">19144 20902 0,'41'0'31,"82"0"-31,41-41 15,40 41-15,42-81 16,-83 40 0</inkml:trace>
  <inkml:trace contextRef="#ctx0" brushRef="#br0" timeOffset="65601.8459">20208 20943 0,'41'0'31,"41"0"-15,-82 123 15,0-41-31,-82 122 31,41-122-31,41-41 0,-82-41 16,164-41 31,0 41-47,0-82 15,40 0 1,-81 82-16,41-81 15</inkml:trace>
  <inkml:trace contextRef="#ctx0" brushRef="#br0" timeOffset="65994.9425">21108 21189 0,'0'-41'16,"0"0"-16,0-41 16,0 0-16,0-40 15,0-1-15,82 41 0,-82 0 16,82 41-16,-42-41 15,42 82 1,-41 0 0,0 123-16,41-41 15,-82 0-15,82 41 16,-82-1-16,0 1 16,0-41-16,0 81 15,-41-163 1,41 82-16,41-82 31</inkml:trace>
  <inkml:trace contextRef="#ctx0" brushRef="#br0" timeOffset="66433.9372">22008 20657 0,'0'-41'15,"0"0"1,82 41-16,-41-82 31,40 41-31,-40 41 16,41 0 15,-123 0 47,41-81-15,82 81-63,0 0 15,-41 0 1</inkml:trace>
  <inkml:trace contextRef="#ctx0" brushRef="#br0" timeOffset="66759.3141">22008 20575 0,'0'0'0,"0"41"31,0 41-16,0 0-15,0-41 16,0-1-16,0 42 16,0 0-16,0 0 15,0 41-15,0-83 16,0 1-16,0 0 16,41-41-1,0 0-15,81 0 16,-40 0-16,0 0 15,0-82 1,-82 1 0</inkml:trace>
  <inkml:trace contextRef="#ctx0" brushRef="#br0" timeOffset="66940.2657">22090 21066 0,'0'0'0,"41"-82"31,40 82-15,1 0-16,41 0 15,-41-41-15,-41 41 16,0-82 0</inkml:trace>
  <inkml:trace contextRef="#ctx0" brushRef="#br0" timeOffset="67346.6875">22744 20984 0,'41'0'15,"41"0"1,0 0-1,-82 82 1,0 0 0,0-41-16,-82 81 15,41-81 1,123-41 46,41 0-46,-123 82 0,0 41-1,-82-41 1,41-82-16,0 81 16,-41-81-16,0 0 15,82-40 1,0-42-16</inkml:trace>
  <inkml:trace contextRef="#ctx0" brushRef="#br0" timeOffset="67595.6148">24053 21066 0,'0'-41'16,"41"41"-1,0 0-15,41-82 16,0 82-16,0 0 0,-1 0 16,-40 0-16,41 0 15,-41 0 1</inkml:trace>
  <inkml:trace contextRef="#ctx0" brushRef="#br0" timeOffset="67773.8309">24135 21189 0,'82'0'31,"0"0"-31,0 0 16,-1 0-16,-40 0 16,-41-41-16</inkml:trace>
  <inkml:trace contextRef="#ctx0" brushRef="#br0" timeOffset="68044.6021">24258 20698 0,'0'0'0,"-41"-82"0,41 205 47,0-1-47,0 42 15,0 0-15,0-1 16,0 83 0,0-124-16,0-40 15,0 0-15</inkml:trace>
  <inkml:trace contextRef="#ctx0" brushRef="#br0" timeOffset="68564.0813">25485 20698 0,'0'0'0,"-82"41"47,41 0-31,-41 40-16,82 42 15,0-41-15,0 0 16,0-41-16,0 0 16,82-41-16,0 81 15,0-81 1,-41 0-16,0 0 16,41-41-16,-1-81 15,-81 81-15,41-41 16,-41 0-16,0-40 15,0 81-15,0 0 16,-122 41 0,81 0-16,-41 0 0,0 0 15</inkml:trace>
  <inkml:trace contextRef="#ctx0" brushRef="#br0" timeOffset="68828.1416">25526 20371 0,'0'81'31,"0"83"-16,0 41-15,0 285 32,0-367-32,0-41 15,0 0-15,0-41 16,0 40-16,0-121 31</inkml:trace>
  <inkml:trace contextRef="#ctx0" brushRef="#br0" timeOffset="69104.7613">26180 21311 0,'0'82'15,"0"-41"17,0 0-17,0 0-15,0 82 16,0-82 0,0 40-1,0 1-15,0-41 31</inkml:trace>
  <inkml:trace contextRef="#ctx0" brushRef="#br0" timeOffset="69754.9777">27449 20698 0,'40'-82'15,"42"82"1,41 0-16,41 0 15,-42 0-15,-40-41 16</inkml:trace>
  <inkml:trace contextRef="#ctx0" brushRef="#br0" timeOffset="70033.1569">27653 20616 0,'0'0'0,"0"123"62,0-1-62,0 165 16,0-124-16,0-40 16,0-41-1,0-41-15,0 41 16,82-82-1,-41 0-15,81-41 16,-81 0-16,41-41 16</inkml:trace>
  <inkml:trace contextRef="#ctx0" brushRef="#br0" timeOffset="70220.3038">27571 21311 0,'0'-41'0,"0"-40"31,82 81-31,41 0 16,40 0-16,-40-82 15,0 82-15,-41 0 16</inkml:trace>
  <inkml:trace contextRef="#ctx0" brushRef="#br0" timeOffset="70625.6551">28471 21352 0,'0'-82'32,"41"123"15,-41 41-47,0-41 0,0 41 15,0 41 1,0-42-16,82-81 15,-82 41-15</inkml:trace>
  <inkml:trace contextRef="#ctx0" brushRef="#br0" timeOffset="71097.9359">29003 21516 0,'0'-82'46,"0"-41"-30,0 42 0,0-1-16,82-41 0,-82 0 15,41 1-15,-41 40 16,122 41-16,-40-82 16,0 123-1,0 0 1,41 41-1,-123 0 1,81 41-16,-81 41 16,0-42-16,0 1 15,-41 82 1,41-82-16,0-42 16,41-40 15,0-40-31</inkml:trace>
  <inkml:trace contextRef="#ctx0" brushRef="#br0" timeOffset="71398.5396">30148 20575 0,'0'0'0,"0"-82"0,0 0 31,41 82-15,82 0-1,-82 0-15,0 0 16,41 41-1,-1-41-15,-81 41 16</inkml:trace>
  <inkml:trace contextRef="#ctx0" brushRef="#br0" timeOffset="71682.9521">30230 20616 0,'0'41'47,"0"41"-32,0 40 1,0-40 0,-82 123-1,82-123-15,0-42 16,0 42-16,41-82 15,-41 41-15,82-41 16,0 0-16,0 0 16,0-41-16,-82 0 15,40 41 1,-40-122-16</inkml:trace>
  <inkml:trace contextRef="#ctx0" brushRef="#br0" timeOffset="71865.3136">30148 21107 0,'82'0'16,"-41"0"-16,205-82 31,-206 41-31,1 41 15,41 0-15</inkml:trace>
  <inkml:trace contextRef="#ctx0" brushRef="#br0" timeOffset="72341.7428">30926 21189 0,'0'-41'16,"41"-41"-1,40 82-15,42 0 16,-82 0 0,-41 41-1,0 41-15,0-41 16,0-1-16,-82 42 15,0-41-15,1 82 16,162-164 47,-40 41-63,0 0 15,41 0 1,-82 41-16,82 41 0,-82-41 15,0 0-15,-82 40 16,41-40-16,-41 41 16,-81-41-1,122 41-15,0-82 16,-41 0-16,41 0 16,41-82-1,82-123 1</inkml:trace>
  <inkml:trace contextRef="#ctx0" brushRef="#br0" timeOffset="72672.9957">31826 20943 0,'0'0'0,"81"0"46,-40 0-46,41 0 16,0-41-16,0 41 16,-41 0-16,40 0 15</inkml:trace>
  <inkml:trace contextRef="#ctx0" brushRef="#br0" timeOffset="72815.2977">31907 21230 0,'0'0'0,"41"-41"31,41 41-31,0 0 16,-41-41-16,0 41 16,-41-82-16</inkml:trace>
  <inkml:trace contextRef="#ctx0" brushRef="#br0" timeOffset="73325.5404">33298 20861 0,'0'-40'31,"-123"40"16,83 81-47,40-40 15,-82 41-15,82 0 16,0 0-16,0-41 16,0-1-16,41 42 15,40-82-15,-40 0 16,0 0-16,41 0 16,0 0-16,-41-82 15,0 1 1,-41 40-16,0-41 15,0 0-15,0 41 16,-41 41-16,-82-82 16,-41 82-1,124 0-15,-42 0 16,82 82 0</inkml:trace>
  <inkml:trace contextRef="#ctx0" brushRef="#br0" timeOffset="73586.734">33257 20493 0,'0'0'0,"0"-41"0,0 123 47,0 41-47,0 0 16,0 286-1,0-205-15,0-40 0,0-41 16,0-1-16,0 1 16,0 41-1,-82-164-15</inkml:trace>
  <inkml:trace contextRef="#ctx0" brushRef="#br0" timeOffset="84607.164">41766 24134 0,'0'0'0,"-41"0"0,82 0 47,41 0-47,40 0 16,42-82-16,-41 82 16,-41 0-16,-1 0 15,-40 0 1</inkml:trace>
  <inkml:trace contextRef="#ctx0" brushRef="#br0" timeOffset="84915.9401">41848 24134 0,'-82'0'0,"82"41"47,0 41-47,0-1 15,0 165 1,0-124-16,0 42 16,0-41-16,0-41 0,0-41 15,0-1 1,41-40-1,0 0-15,81-40 16,1-42-16,41 0 16,-164 0-1,0 0 1</inkml:trace>
  <inkml:trace contextRef="#ctx0" brushRef="#br0" timeOffset="85125.628">41684 24747 0,'41'0'31,"41"0"-31,0 0 16,40 0-16,1 0 15,-41 0-15,41 0 16</inkml:trace>
  <inkml:trace contextRef="#ctx0" brushRef="#br0" timeOffset="85352.1392">42584 24747 0,'0'41'47,"0"0"-47,0 0 16,0 123 0,0-42-16,0-40 15,0 0-15,0-41 31</inkml:trace>
  <inkml:trace contextRef="#ctx0" brushRef="#br0" timeOffset="85794.5031">43239 24993 0,'0'-41'16,"0"0"-1,0-41 1,0 0-16,0 41 0,0 1 15,0-42-15,0 41 16,40-41-16,-40 41 16,123-41-16,0 41 15,-82-40 1,0 81 0,-41 41-16,122 40 15,-122 1-15,0 41 16,0 122-1,0-81-15,0-41 16,0-1-16,0-81 16,0 0-16</inkml:trace>
  <inkml:trace contextRef="#ctx0" brushRef="#br0" timeOffset="86040.4516">44384 24297 0,'0'0'0,"82"0"31,41 0-31,-83-40 16,1 40-16,41 0 16,-41 0-1,-41-82-15</inkml:trace>
  <inkml:trace contextRef="#ctx0" brushRef="#br0" timeOffset="86340.567">44343 24257 0,'0'0'0,"0"40"47,0 42-47,0-41 15,0 0-15,0 0 16,0 82-16,0-1 15,-41 42 1,41-82 0,82-82 15,-41 0-31,41 0 16,-41 0-16,-41-41 0,41 41 15,-41-41-15</inkml:trace>
  <inkml:trace contextRef="#ctx0" brushRef="#br0" timeOffset="86551.1256">44343 24706 0,'82'-81'47,"41"81"-32,122-41 1,-245-41-16</inkml:trace>
  <inkml:trace contextRef="#ctx0" brushRef="#br0" timeOffset="86956.1297">45038 24829 0,'-40'0'0,"80"-41"47,1 41-47,41 0 15,0 0 1,-82 41 0,0 0-16,0 41 15,-41 0-15,0-41 16,0 40-16,-41-40 15,42 41 1,80-82 15,42 0-31,0 0 16,0-41-16,-41 0 31,41 41-31,-82-41 0</inkml:trace>
  <inkml:trace contextRef="#ctx0" brushRef="#br0" timeOffset="87864.8404">45979 25197 0,'0'-81'0,"0"40"16,0-82 0,0 82-16,0-41 15,41-41-15,-41 42 16,41-1-16,-41 41 16,0 0-16,82-41 15,-82 41 1,41 41-16,-41-81 0,41 81 15,41 0 1,-1 163 0,-81-81-16,0 41 15,0-1-15,0 1 16,0 0-16,0-41 16,0-1-16,0 42 15,41-123 1,-41 41-16,82-41 15</inkml:trace>
  <inkml:trace contextRef="#ctx0" brushRef="#br0" timeOffset="88111.5067">46961 24379 0,'0'0'0,"82"0"47,0 0-47,40-82 16,-40 82-16,0 0 15,-41 0-15,-41-40 16,41 40-16</inkml:trace>
  <inkml:trace contextRef="#ctx0" brushRef="#br0" timeOffset="88409.3551">47043 24338 0,'-41'0'31,"41"82"-15,0-41-16,0 41 16,0 0-16,0 40 15,0 165 1,0-205-16,82-42 16,-82 1-16,41 41 15,41-82 1,-1 0-1,1-41-15,0 0 16,0-40-16,-82 40 16,0 0-16,0 0 15</inkml:trace>
  <inkml:trace contextRef="#ctx0" brushRef="#br0" timeOffset="88593.4455">47043 24993 0,'0'-82'15,"82"82"1,40-41-16,1 41 16,0 0-16,0-82 0,-42 82 15,1 0-15</inkml:trace>
  <inkml:trace contextRef="#ctx0" brushRef="#br0" timeOffset="88973.9855">47861 24829 0,'41'0'0,"82"0"15,-42 0 1,-81 82-1,0 0 1,0 0 0,-40-82-1,40 81-15,-82-81 0,123 0 47,40 0-31,1 0-1,-41 82 1,-41-41 0,0 41-1,-82 0 1,1-82-16,40 82 0,0-82 31,41-41-31,0 0 16,0-41-16,0 0 0</inkml:trace>
  <inkml:trace contextRef="#ctx0" brushRef="#br0" timeOffset="89170.4887">48802 24829 0,'0'0'0,"123"0"31,-42 0-31,1 0 16,-41 0-16,-41 41 31</inkml:trace>
  <inkml:trace contextRef="#ctx0" brushRef="#br0" timeOffset="89310.4014">48843 25116 0,'82'0'32,"40"-41"-17,1 41-15,-41-41 16,0 41-16,-82-82 16</inkml:trace>
  <inkml:trace contextRef="#ctx0" brushRef="#br0" timeOffset="89763.0318">50193 24666 0,'0'0'0,"0"-41"16,0 0-1,-41 41 17,0 0-17,-82 163 1,123-81-16,0 41 16,0-82-16,0 0 15,41 41 1,41-82-16,-41 0 15,0 0-15,0 0 16,40-82-16,-40 41 16,41 0-16,-82-41 15,82 0-15,-82 0 16,0 1-16,0-1 16,-82 41-1,-41 41 1,83 0-16,-42 41 0,41-41 15,-41 0 1</inkml:trace>
  <inkml:trace contextRef="#ctx0" brushRef="#br0" timeOffset="90024.7887">50193 24257 0,'0'0'0,"0"-82"16,-41 0-16,41 123 31,0 82-15,0 449 15,0-245-31,0-122 0,0-41 15,0-1-15,0 1 16,-41-1 0,0-163-1</inkml:trace>
  <inkml:trace contextRef="#ctx0" brushRef="#br0" timeOffset="95004.4915">40702 25075 0,'0'0'0,"-41"0"0,1 0 16,-42 0-16,-41 0 16,0 0-16,1 0 0,81 0 15,163 41 48,1-41-63,0 0 15,81 0-15,83 0 32,-165-41-32,1 41 0,0 0 15,0-41-15,-42 41 16,1 0-1,-164 0 17,41 0-17,1 0-15,-1 0 0,-41-82 16,41 82 0,41-41-16,-41 41 15,41-41 1,41 41 31,-41 41-47,82 41 15,-82-41-15,0 0 16,0 40-16,0 1 16,-164 82-1,41-123-15,83-41 0,-42 0 31,0-82-31,0 41 16,-82-41-16</inkml:trace>
  <inkml:trace contextRef="#ctx0" brushRef="#br0" timeOffset="96680.8293">9695 22375 0,'-41'0'16,"-41"0"31,164 0 0,-41 0-47,82 0 15,-1 0 1,1 0-16,41 0 0,40 0 15,83 0-15,-1 0 16,246 0 0,-328 0-16,1 0 15,-82 0-15,-1 0 16,1 0-16,41 0 16,-123 0-16,-1 0 15,-40-41 79</inkml:trace>
  <inkml:trace contextRef="#ctx0" brushRef="#br0" timeOffset="97710.3648">19513 22702 0,'0'0'0,"-164"0"0,82 0 15,41 0-15,246 0 78,40 0-78,82 0 16,42 0-16,-42 0 16,0 0-16,369 0 15,-369 0-15,-41 0 16,-40-41-16,-83 41 16,-81 0-16,-41 0 15,-41-41 79,0-40-78,123 81-1</inkml:trace>
  <inkml:trace contextRef="#ctx0" brushRef="#br0" timeOffset="98524.3933">27980 22866 0,'-122'0'15,"81"0"-15,-41 0 16,164 0 15,81 0-15,124 0-16,40 0 15,41 0-15,287 0 16,-287 0 0,-164 0-16,42 0 15,-83 0-15,-81-82 16,-41 82-16,-41-41 62,0-41-30,0-81-32</inkml:trace>
  <inkml:trace contextRef="#ctx0" brushRef="#br0" timeOffset="114148.2636">8836 19512 0,'0'0'0,"0"-41"16,0-41-16,0 41 15,-41 41 16,-123 41-15,83 41-16,-42 40 16,-41-40-1,41 41-15,1-82 0,81 41 16,41-41-16,-41-41 16,41 40-1,82-40-15,0 0 16,-1 0-16,1 0 15,0 82-15,-41-82 16,-41 82-16,-41 41 16,0-41-1,-41-1-15,-40 42 0,40-82 16,0 41-16,0 0 16,41-41-16,0-41 15,41 81-15,41-81 31,0 0-15,0 0 0</inkml:trace>
  <inkml:trace contextRef="#ctx0" brushRef="#br0" timeOffset="114326.9027">7895 21066 0,'0'0'0,"0"164"0,0 531 31,0-531-31,0-1 0,0 1 16,0-41-16,-123 40 15,123 1 1,0-82-16,0-42 16,41 42-16,-41-41 15,82-41-15,0 82 16,41-82-16,40-41 16,83-82-16,-42-40 15,1-42-15</inkml:trace>
  <inkml:trace contextRef="#ctx0" brushRef="#br0" timeOffset="115376.7021">33912 19757 0,'0'0'0,"0"-82"0,0 41 16,0 0 0,0 164 15,-41 41-15,41 81-16,0-40 15,0-1-15,41 42 16,41-205-1,-1 40-15,83-81 16,0 0-16,-42 0 16,-40 0-16,41 0 0,-123-81 31,0 40-15,0 0-16,-41 41 15,0 0 1,-82 245-1,123 82-15,0 82 16,0-81-16,82-42 16,-82-41-16,0 1 15,0-83-15,-82 206 16,-40-247 0,40 1-16,-41-82 0,0-41 15,-40 82-15,-1-82 16,1 0-16,81-41 15,82 0-15,0 0 16</inkml:trace>
  <inkml:trace contextRef="#ctx0" brushRef="#br0" timeOffset="116323.5207">41602 25116 0,'0'0'0,"-82"0"15,82-41-15,-81 41 16,40 0 0,-41-41-1,41 41 1,327-82 62,205 82-78,246-123 0,1512 123 31,-1144 0-31,-205 0 0,0 0 16,-246 0-16,-40 0 16,163 0-1,-613 0-15,-123 0 16,-82 0 31,-82 0-47,41 0 15,-40 0-15,40 0 0,0 0 16,-82-41-16,1 41 16,-1-82-16,-81 82 15</inkml:trace>
  <inkml:trace contextRef="#ctx0" brushRef="#br0" timeOffset="116781.3035">42707 24420 0,'0'0'0,"-82"0"0,0 0 31,41-82-31,123 82 32,164 0-17,653 0 1,-326 0-16,82 0 16,367 0-16,-40 0 15,163 0-15,614 0 16,-1063 0-1,-123 0-15,-83 0 16,-162 0-16,-165 0 16,-81 0-1,-82-41 17,-41 41-17,-41-40 1,42 40 15,-42 0-15,0-82-1,41 82-15</inkml:trace>
  <inkml:trace contextRef="#ctx0" brushRef="#br0" timeOffset="118215.3293">12927 11494 0,'-41'0'15,"-41"0"1,41 0-1,-41 0-15,0 0 16,1 0 0,40 0 15,82 0 47,81 0-78,42 0 16,409-82-1,-205 82-15,-41 0 16,123 0-16,-82 0 16,-41 0-16,-40 0 15,-42 0-15,-122 0 16,-41 0-16,-41 0 15,-1 0 1,-80 0 31,-83 0-31,41 82-16,-41-82 15,1 0-15,-42 0 16,41 0-16</inkml:trace>
  <inkml:trace contextRef="#ctx0" brushRef="#br0" timeOffset="118595.6724">13581 11699 0,'0'0'0,"-82"0"15,-40-41 1,40 41-1,204 0 32,124 0-47,81 0 16,123 0-16,-41 0 0,41 0 16,-82 0-1,-40 0-15,-165 0 0,-81 0 16,0 82 78,0-82-79,40 0-15,-40-123 16</inkml:trace>
  <inkml:trace contextRef="#ctx0" brushRef="#br0" timeOffset="121727.7685">47616 7936 0,'0'0'16,"0"-41"-16,0-41 31,0 41 438,41 41-344,81 41-110,-122 41-15,82-41 16,-82 40-16,0 42 16,0-82-16,0 0 15,0 0-15,0 41 0,-82-1 32,82-162 14,0 40-30,0 0-16,0-41 16,123-41-16,-123 41 15,82 42-15,-82-42 16,41 41-16,40 0 16,-40 41 15,-41 82-31,82 0 15,-82 40-15,0-40 0,0 41 16,0-1-16,0 42 31,0-123-31,0 0 0,82-41 16,-41 0-16,0 0 16,82 0-1,-42 0-15,1-82 0,0 41 16,41-41-16,-82 82 15</inkml:trace>
  <inkml:trace contextRef="#ctx0" brushRef="#br0" timeOffset="122558.6307">49252 8140 0,'82'0'47,"-41"0"-31,0 0 0,-41-82-1,0 41 1,0 0-16,0-40 15,0-1 1,-41 82 0,-82 0-1,123 41-15,-82 81 16,82-40-16,0 0 16,0 0-16,41 81 15,41-122 1,-41-41-16,41 82 15,-1-82-15,1 0 16,0 0 0,0 0-16,0-82 0,-1 41 15,-81 1-15,41-42 0,-41 0 16,0 41 0,0 0-16,0-41 15,0 41-15,0 1 16,0 80 31,0 1-32,0 0-15,0 82 16,0-82 0,82 41-1,-41-82 1,-41 41-16,41-41 15,0 0 1,-41-41-16,0 0 16,0-41-16,0-123 31,0 124-31,0 40 16,0 123 15,0-42-31,0 1 15,0 41-15,0-41 16,0 0-16,0 82 16,82-123-1,-41-41 17</inkml:trace>
  <inkml:trace contextRef="#ctx0" brushRef="#br0" timeOffset="123983.3392">50602 8058 0,'-82'0'31,"123"0"16,0 0-31,0-41-1,-41-40 1,0 40 0,0-41-16,-41 82 31,41 41-16,-123 41-15,123 81 32,0-81-32,0 0 0,0-41 15,82 0-15,-41-41 0,0 81 32,81-81-32,-40 0 0,-41-41 15,41-40 1,-82 40-16,0-41 15,41-82 1,-41 246 31,0-41-47,0 41 16,0-41-16,0 41 15,41-82 32,41 0-47,40-41 31,-122 0-31,82-41 0,-82 41 16,82 41-16,-82 41 31,0 0-15,0 41-16,0-1 15,0 1 1,41-82 15,0 0-31,41-41 16,-42-81-16,-40 81 16,0 0-16,82-41 15,-82 41-15,0 0 16,0-41-16,0 1 15,0 40 1,0 0 15,0-41 16,0 0-31,0 41-1,0 0 1,0-40 0,0 40 15,-41 82 16,41 81-47,0 1 15,0 82-15,0-42 16,0-40-16,0 0 16,0-42-16,0-40 15,0 0 1,41 41-16,82-82 16,-82 0-16,41-41 15,40-82 1,-122 42-16,82-1 15,-82 0-15,123 0 16,-123 41-16,-41 41 63,41 41-48,0 41-15,0-41 0,0 0 16,0 0-1,0 40-15,0 42 16,0-82 0,0 0 15,-41-41-15,41-82-1,-41 0-15,41 41 16,-245-81-1,122 40-15</inkml:trace>
  <inkml:trace contextRef="#ctx0" brushRef="#br0" timeOffset="124127.8679">51420 7936 0,'0'0'0,"41"0"16,41 0-1,81 0-15,83 0 16,-83 0-16,1 0 15,-123 0 1</inkml:trace>
  <inkml:trace contextRef="#ctx0" brushRef="#br0" timeOffset="124278.6981">52606 8017 0,'0'-41'62</inkml:trace>
  <inkml:trace contextRef="#ctx0" brushRef="#br0" timeOffset="127663.6887">47616 9776 0,'-41'0'16,"82"0"31,0 0-47,40 0 15,1-41-15,0 41 0,-41 0 16,0 0-1,41 0-15,-123 0 16,-41 0 0,41 0-16</inkml:trace>
  <inkml:trace contextRef="#ctx0" brushRef="#br0" timeOffset="127960.4487">47534 9776 0,'-41'123'63,"41"-41"-63,0 0 16,0 40-16,0 1 15,0 0-15,-82 122 31,82-163-31,0 0 0,0-41 16,0 0 0,82-41-16,0 0 15,0 0 1,-1-82 0,-81 41-1</inkml:trace>
  <inkml:trace contextRef="#ctx0" brushRef="#br0" timeOffset="128184.4502">47452 10553 0,'41'0'47,"41"0"-47,0 0 15,-1 0-15,42 0 16,-41 0-16,-41 0 0,41 0 16</inkml:trace>
  <inkml:trace contextRef="#ctx0" brushRef="#br0" timeOffset="128461.3709">48147 10513 0,'0'81'62,"0"-40"-46,0 41-16,0 41 31,0-82-31,0 0 0,0 40 16,0-40-16,41-41 16</inkml:trace>
  <inkml:trace contextRef="#ctx0" brushRef="#br0" timeOffset="128731.8002">48352 10103 0,'0'0'0,"0"41"110,41-41-110,-41 82 15</inkml:trace>
  <inkml:trace contextRef="#ctx0" brushRef="#br0" timeOffset="129196.622">48761 10758 0,'0'-41'32,"0"-41"-17,0-40 1,0 81-16,0 0 15,0 0-15,0-41 16,41 41-16,-41 0 16,41 41-16,-41-82 15,123 82-15,-42-122 16,-40 122-16,41 0 16,-41 81-1,-41-40-15,0 41 16,82 0-16,-82 0 15,0 0-15,0-1 16,0 1-16,0 0 31,0 41-31,41-123 32,81-82-17</inkml:trace>
  <inkml:trace contextRef="#ctx0" brushRef="#br0" timeOffset="129522.3549">49865 10063 0,'0'0'16,"0"-82"-16,0 41 31,41 41-15,0 0-1,41-41-15,0 41 16,0 0-16,-41 0 0,0 0 15,-82 0 32</inkml:trace>
  <inkml:trace contextRef="#ctx0" brushRef="#br0" timeOffset="129813.3146">49947 9899 0,'0'82'47,"-82"0"-32,82-42-15,0 1 0,0 41 16,0 0-16,0 0 16,0 0-1,0-1-15,0-40 0,0 41 16,0 0-1,41-82-15,41 0 16,-41 0 0,41 0-16,0 0 15,-41-41-15,-41-41 16,0 41 0</inkml:trace>
  <inkml:trace contextRef="#ctx0" brushRef="#br0" timeOffset="130014.119">49743 10431 0,'0'0'0,"82"0"31,-1 0-15,42 0-16,41 0 15,-42 0-15,-40 0 16,-41 0-16,0 0 16</inkml:trace>
  <inkml:trace contextRef="#ctx0" brushRef="#br0" timeOffset="130389.2305">50684 10390 0,'0'82'47,"0"-41"-31,0 40-16,0 1 0,0 0 15,0 41-15,0-42 16,0 124 0,0-164-16,0 0 15,0 41 1,-82-82 0,41 0-1,41-41 1,-41 41-16,41-41 15,-82 0-15,82-41 16,0-122 0,0 81-16</inkml:trace>
  <inkml:trace contextRef="#ctx0" brushRef="#br0" timeOffset="130563.4819">50888 10063 0,'0'0'0,"41"0"16,41 0-1,-41 0 1</inkml:trace>
  <inkml:trace contextRef="#ctx0" brushRef="#br0" timeOffset="130801.4334">51420 10390 0,'0'0'0,"82"0"31,0 0-31,-1 0 16,1 0-16,41 0 15,-82 0-15</inkml:trace>
  <inkml:trace contextRef="#ctx0" brushRef="#br0" timeOffset="130966.7688">51379 10676 0,'0'0'0,"82"0"16,-41 0 0,122 0-1,-40 0-15,-41 0 16,0-82-16</inkml:trace>
  <inkml:trace contextRef="#ctx0" brushRef="#br0" timeOffset="131504.5883">52934 10431 0,'0'0'0,"0"-41"16,0-41 15,-123 82-16,82 0 1,0 0-16,-41 41 16,41-41-16,-41 123 15,82-42 1,-40-40-16,40 0 16,0 41-16,0-41 15,40-41-15,42 82 0,41-82 16,-41 0-1,0 0-15,-41 0 0,-1 0 16,-40-41-16,123 41 16,-123-123-1,41 41-15,-41 1 0,0-1 16,0 0-16,-41 41 16,0 41-1,-41 0-15,1 0 16,40 0-16,-41 0 15,41 0-15,0 0 16</inkml:trace>
  <inkml:trace contextRef="#ctx0" brushRef="#br0" timeOffset="131778.2431">52852 9940 0,'0'0'0,"0"-41"16,-41 41 15,41 82-15,0 81-16,0 1 16,0 0-16,0 81 15,0-40-15,41-42 16,-41 42-16,0-83 0,0-40 15,0-41 1,0 0-16,0-82 31</inkml:trace>
  <inkml:trace contextRef="#ctx0" brushRef="#br0" timeOffset="132563.9907">50479 12394 0,'0'82'47,"0"0"-47,0 0 16,0-1-16,0 1 0,0 0 15,0 0 1,41-82 0,0 0-16,0 0 15,41 0-15,-82-41 16,0-41-16,0 41 16</inkml:trace>
  <inkml:trace contextRef="#ctx0" brushRef="#br0" timeOffset="132731.1162">50438 12026 0,'82'0'31,"-82"82"0</inkml:trace>
  <inkml:trace contextRef="#ctx0" brushRef="#br0" timeOffset="133397.5157">50970 12885 0,'0'41'47,"0"0"-31,0 0-16,0 41 15,-82-42-15,82 1 16</inkml:trace>
  <inkml:trace contextRef="#ctx0" brushRef="#br0" timeOffset="133764.1556">51338 12476 0,'0'-41'16,"0"82"31,0 41-47,0 0 15,0-1-15,0 1 0,82 82 32,-82-123-32,41 41 15,-41-1 1,-82-40 0,0-41-1,0 0 1,82 41-1,-40-41-15,40-41 16,0-41 0</inkml:trace>
  <inkml:trace contextRef="#ctx0" brushRef="#br0" timeOffset="133936.3877">51338 12108 0,'82'41'31</inkml:trace>
  <inkml:trace contextRef="#ctx0" brushRef="#br0" timeOffset="134461.4393">49661 12517 0,'0'0'0,"41"-82"15,-123 205 63,0-41-62,41-82-16,41 81 16,-122-81-16,122 82 15,-82-82-15,82 82 0,41-82 47,41 0-31,40 0-16,42-41 15,-1 41-15,-40 0 16,-41 0 0,-164 0-1,41 82 1</inkml:trace>
  <inkml:trace contextRef="#ctx0" brushRef="#br0" timeOffset="134663.8435">49293 13253 0,'82'0'31,"-1"0"-31,42 0 16,0 0-16,-41 0 16,-41 0-1,-1 0-15</inkml:trace>
  <inkml:trace contextRef="#ctx0" brushRef="#br0" timeOffset="135062.6498">48720 12312 0,'0'-41'0,"0"164"47,0 0-47,0 0 16,-82-1-16,82 42 15,0-82 1,82 0-16,-41-42 16</inkml:trace>
  <inkml:trace contextRef="#ctx0" brushRef="#br0" timeOffset="135704.9026">52565 12435 0,'-41'0'0,"-40"0"78,40 82-62,-41-41-16,41 0 15,0 40-15,-41-40 16,123 41 15,82-82-31,0 0 0,-1 0 16,1 0-16,-82 0 16,0 0-1</inkml:trace>
  <inkml:trace contextRef="#ctx0" brushRef="#br0" timeOffset="135871.2898">52197 13049 0,'41'0'15,"0"0"-15,82 0 16,40 0-1,1 0-15,-41 0 0,-41 0 16</inkml:trace>
  <inkml:trace contextRef="#ctx0" brushRef="#br0" timeOffset="136359.7792">53261 12640 0,'0'-41'0,"0"0"15,0-41 1,41 82 0,40 41-1,-81 0 1,0 0-1,0 81-15,0-40 0,0 0 16,0-41-16,-40 0 16,40 41-1,-41-82-15,41-41 47,41 0-31,-41 0-16,122-82 0,-122 41 15,164 1-15,-123 81 16,-41-82 0,41 123-16,-41 0 15,0 40-15,0-40 16,0 41-16,0 0 16,0 0-1,0 0-15,82-82 16,-42 0-16,42 0 15,0 0-15</inkml:trace>
  <inkml:trace contextRef="#ctx0" brushRef="#br0" timeOffset="136494.4732">54283 12926 0</inkml:trace>
  <inkml:trace contextRef="#ctx0" brushRef="#br0" timeOffset="137355.6389">51093 13908 0,'0'-82'15,"0"123"32,0 0-47,0 0 16,0-1-16,0 83 15,-41-123 1,41 41-16,41-41 31,81 0-31,-40-41 31,-82 0-31</inkml:trace>
  <inkml:trace contextRef="#ctx0" brushRef="#br0" timeOffset="137551.6986">51134 13621 0,'0'-41'16,"41"41"31,40 0-47</inkml:trace>
  <inkml:trace contextRef="#ctx0" brushRef="#br0" timeOffset="137752.6483">51624 13908 0,'82'0'15,"41"0"1,-82 0-16,0 0 15,0 0 1</inkml:trace>
  <inkml:trace contextRef="#ctx0" brushRef="#br0" timeOffset="137898.3293">51624 14030 0,'41'0'15,"41"0"-15,41 0 16,-82 0-16,0 0 16</inkml:trace>
  <inkml:trace contextRef="#ctx0" brushRef="#br0" timeOffset="138181.2528">51829 13703 0,'0'0'0,"0"82"62,0-41-62,0 82 32,41-42-32,-41-40 0,0 41 15,0-41 1,41-41-16</inkml:trace>
  <inkml:trace contextRef="#ctx0" brushRef="#br0" timeOffset="138489.2694">52565 13867 0,'0'0'0,"0"-41"0,0 82 47,-41 41-47,41-1 15,0 1-15,0 0 16,0 41 0,0-1-16,0 1 0,0 0 15,-40-82-15,-42 0 16,41-41 0,0 0-1,41-82 1,0-41-16,0-41 0,-82 1 15,82 40-15</inkml:trace>
  <inkml:trace contextRef="#ctx0" brushRef="#br0" timeOffset="138666.5691">52647 13539 0,'0'0'16,"0"41"15,41 82-15,0-123-16</inkml:trace>
  <inkml:trace contextRef="#ctx0" brushRef="#br0" timeOffset="138855.5564">53752 14398 0,'41'0'47</inkml:trace>
</inkml:ink>
</file>

<file path=ppt/ink/ink8.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8-11T04:03:12.913"/>
    </inkml:context>
    <inkml:brush xml:id="br0">
      <inkml:brushProperty name="width" value="0.05292" units="cm"/>
      <inkml:brushProperty name="height" value="0.05292" units="cm"/>
      <inkml:brushProperty name="color" value="#FF0000"/>
    </inkml:brush>
  </inkml:definitions>
  <inkml:trace contextRef="#ctx0" brushRef="#br0">13254 7526 0,'0'-40'16,"0"-42"15,-41 82-15,-41 41-1,0-41-15,41 81 16,0-81-16,-40 41 16,40-41-1,41 82-15,-82-82 0,82 41 16,0 0 15,0 41-15,0-41 15,0 81-15,0-81-16,0 41 15,-82 41-15,82 0 0,-41 40 16,41-40-16,-82 0 15,82-42-15,0 42 16,0-41 0,0 0-1,41-82 32,41 0-31,0 0-1,0 0-15,-41 0 16,0 0-16,40 0 16,-40-41-16,0 41 0,41-41 15,327-82 1</inkml:trace>
  <inkml:trace contextRef="#ctx0" brushRef="#br0" timeOffset="1205.411">20617 9081 0,'0'-41'47,"164"41"-47,-1 0 16,42 0-16,122 0 15,0 0-15,42 0 16,-288 0-1,-40 0-15,-41 82 79,0-41-64,41-41-15,-41 81 16,0-40-16,0 41 15,0 0-15,0 0 0,82 41 16,-82 163 0,0-123-16,0 83 15,0-82-15,0-1 16,0-40-16,0-41 16,0-1-16,41 83 15,-41-82 1,0-41 15,-82-82 0,0 41-15,0 0-16,-81 0 31,81 0-31,82 41 0,-82-41 16,82-41-1,0-41 1,82 41-16</inkml:trace>
  <inkml:trace contextRef="#ctx0" brushRef="#br0" timeOffset="2570.1285">23112 7445 0,'-41'0'0,"82"0"31,0 0-31,82 0 16,0 0-16,40 0 15,42 0-15,-41 0 16,-42 0-16,1 0 15,0 0-15,-41 0 16,-42 0-16,42 0 16,-82 41 15,41-41-15,-41 81-16,0-40 15,0 0-15,0 41 16,0 41-16,82 204 15,-82-163 1,0 40-16,0 42 16,0-42-16,0-40 15,0-1-15,0 1 16,0 81 0,0-122-16,41 0 0,-41-41 15,0-1 1,0 1-16,0 0 0,0-41 15,0 41 1,0 40-16,0-40 16,-164 0-1,123-82 1,-40 123-16,-42-123 16,-41 41-16,1-41 15,-83 0-15,1 81 16,81-81-16,82 0 15,0-122-15</inkml:trace>
  <inkml:trace contextRef="#ctx0" brushRef="#br0" timeOffset="9559.5165">23644 17180 0,'0'0'0,"-41"-123"16,0 123-16,-40 0 15</inkml:trace>
  <inkml:trace contextRef="#ctx0" brushRef="#br0" timeOffset="10818.9905">23440 17016 0,'0'-41'16,"-41"41"-16,-41-81 31,41 40 0,0 41-15,41-41-16,-82 41 15,41 0-15,-81 0 16,81 41 0,-41 81-1,0-40-15,82-41 16,0 0 0,41-41-16,123 0 15,122-123-15,41 1 16,1-1-16,-42 0 15,-41 1-15,-81 40 16,0 41-16,-83 41 16,42-82-1,-123 164-15,0 41 16,0-1-16,-82 1 16,0 0-1,42-1-15,40-81 0,122-82 47,1 0-47,41-40 16,81-124-1,-122 164 1,0 41-16,-1-82 16,1 82-16,41 0 15,-124 0 1,-40 41-16,82 0 0,-82 0 15,0 41 1,0 41 0,41-123 15,0 0-15,82-82-16,0 82 15,-1-82-15,42 82 16,40-123-16,-40 123 15,0-81-15,-42 81 16,-81 0-16,-41 81 31,-41 1-31,1 0 0,-42 41 16,41-42-16,-41 1 16,82-41-1,164-41 16,-1-82-31,1-40 16,-82 40-16,40-41 16,83 0-1,-41 123-15,40-40 0,-81 40 16,-82 0-16,0 40 16,-41 42-1,0 41-15,0-41 16,0 0-16,0-42 15,0 42 1,81-82 0,42 0-16,41-41 15,40-40-15,-40-1 16,0 82-16,-1-82 16,-40 82-16,81 0 15,-163 0 1,-41 41-1,0 0-15,0 0 16,0 40 0,0-40-1,123-41 1,-82 0-16,41-41 16,0 1-16,40 40 15,83-82 1,-123 0-16,-41 82 15,0 0 1,40 123 0,-81-82-1,41-41-15,-41 40 16,41-40 0,82 0-1,-82-81 1,-41-83-16,122-81 15</inkml:trace>
</inkml:ink>
</file>

<file path=ppt/ink/ink9.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8-11T04:05:40.154"/>
    </inkml:context>
    <inkml:brush xml:id="br0">
      <inkml:brushProperty name="width" value="0.05292" units="cm"/>
      <inkml:brushProperty name="height" value="0.05292" units="cm"/>
      <inkml:brushProperty name="color" value="#FF0000"/>
    </inkml:brush>
  </inkml:definitions>
  <inkml:trace contextRef="#ctx0" brushRef="#br0">32071 941 0,'-82'-82'16,"41"82"15,82 0 0,41 0-15,0 0-16,0 0 15,-1 0-15,-40 0 16,41 0 0,-123 41-1,-41-41-15</inkml:trace>
  <inkml:trace contextRef="#ctx0" brushRef="#br0" timeOffset="285.3886">31826 982 0,'0'82'79,"0"40"-79,0 1 0,0 41 15,0-42 1,0 1-16,0-41 15,0-41-15,40 0 16,1-41-16,0 0 16,41 0-16,41-41 15,0 0 1,-123-41 0</inkml:trace>
  <inkml:trace contextRef="#ctx0" brushRef="#br0" timeOffset="488.5952">31826 1554 0,'0'-41'15,"40"41"16,1 0-31,41 0 16,82 0 0,-123 0-16</inkml:trace>
  <inkml:trace contextRef="#ctx0" brushRef="#br0" timeOffset="720.235">32644 1513 0,'-41'0'31,"41"123"1,0-41-32,0 0 15,0 0-15,41-1 16,0 83-1,40-164 1,-40 0-16</inkml:trace>
  <inkml:trace contextRef="#ctx0" brushRef="#br0" timeOffset="1109.2233">33339 1759 0,'0'-41'16,"0"-82"0,-41 41-16,41 1 15,0-1-15,0 0 0,0 41 16,0-41-16,0 41 15,41 1 1,82-42-16,-41 82 0,-41 0 16,-1 0-16,42 0 15,0 41 1,-82 81-16,0-40 16,41 0-16,-41 41 15,0-1-15,0 1 16,0-41-1,0-41-15,82-41 16</inkml:trace>
  <inkml:trace contextRef="#ctx0" brushRef="#br0" timeOffset="1350.369">34444 982 0,'0'-41'15,"0"0"17,41 41-32,-1 0 15,42-82-15,0 82 0,-41 0 16,0 0-16</inkml:trace>
  <inkml:trace contextRef="#ctx0" brushRef="#br0" timeOffset="1634.0696">34321 982 0,'-41'0'0,"41"41"62,0 0-62,0 40 16,0 1-16,0 123 16,0-124-16,0-40 15,123 41-15,-41-41 16,-42-41-1,1 0-15,123 0 16,-82-41 0,-41 0-16,40-41 15,-81-40-15,0 81 16</inkml:trace>
  <inkml:trace contextRef="#ctx0" brushRef="#br0" timeOffset="1814.2871">34362 1309 0,'0'0'0,"0"-82"15,82 82 1,163 0 0,-122 0-1,-41-41-15,-1 41 16</inkml:trace>
  <inkml:trace contextRef="#ctx0" brushRef="#br0" timeOffset="2144.4802">35466 1350 0,'0'-41'15,"41"41"-15,0 0 16,0 0-16,41 41 16,-82 41-1,0-41-15,0-1 16,-41 42-16,0 0 16,-41-41-16,41 41 15,123-82 48,41-41-63,-41 41 0,-41-82 15,40 0-15,1 0 16</inkml:trace>
  <inkml:trace contextRef="#ctx0" brushRef="#br0" timeOffset="2333.7355">36448 1350 0,'82'-82'16,"0"82"-1,40 0-15,1 0 16,-41 0-16,-41 0 15</inkml:trace>
  <inkml:trace contextRef="#ctx0" brushRef="#br0" timeOffset="2501.1755">36407 1636 0,'0'0'0,"41"0"31,123-41-31,-1 41 16,-40 0-16,-41-82 16,-41 82-1</inkml:trace>
  <inkml:trace contextRef="#ctx0" brushRef="#br0" timeOffset="3008.2623">38412 1186 0,'0'0'0,"-41"0"15,41-82 1,-41 82 0,-41 0-1,0 82 1,82-41 0,-82 41-16,0 82 15,82-124-15,0 1 16,82 41-1,0-82-15,0 0 16,0 0-16,0 0 16,-1-41-16,-40 41 15,0-82-15,-41 42 16,123-42-16,-123 0 16,0-41-1,0 1-15,0 40 0,-41 82 16,-82-82-16,1 82 15,40 0-15,0 0 16,41 0-16,41 41 16,-82-41-16,82 41 15,82-41 1</inkml:trace>
  <inkml:trace contextRef="#ctx0" brushRef="#br0" timeOffset="3249.8237">38330 695 0,'0'0'0,"0"-41"15,0 82 17,0 82-32,0 0 15,0 81 1,41 83-16,-41-83 0,0 42 15,0-42-15,0-40 16,0 40 0,0-122-1</inkml:trace>
  <inkml:trace contextRef="#ctx0" brushRef="#br0" timeOffset="26150.0242">29167 11617 0,'0'-82'0,"0"41"32,0 0-17,-41 41 1,41 82 0,-82 82-16,82 163 15,0-41-15,0-40 16,0 40-16,0-81 15,0-1-15,41-81 16,0-41-16,0-82 16,122 81-1,-122-81-15,41 0 16,-41-122-16,41 40 0</inkml:trace>
  <inkml:trace contextRef="#ctx0" brushRef="#br0" timeOffset="26504.1544">29862 12149 0,'0'0'0,"0"-41"0,0 0 31,0 82 16,0 41-31,0 40-16,-41 1 15,41 0-15,0-1 16,0 1-16,0-41 16,0 0-16</inkml:trace>
  <inkml:trace contextRef="#ctx0" brushRef="#br0" timeOffset="26809.8406">30476 12640 0,'0'0'0,"0"40"63,0 42-48,0-41-15,0 0 16,0 0-16,0 41 16,0-41-1</inkml:trace>
  <inkml:trace contextRef="#ctx0" brushRef="#br0" timeOffset="27185.4666">31089 12108 0,'0'-82'0,"0"41"31,0 123 0,0 41-15,82 40-16,-82 164 31,0-204-31,0-41 0,0 0 16,0-41-16</inkml:trace>
  <inkml:trace contextRef="#ctx0" brushRef="#br0" timeOffset="27537.8731">31539 12108 0,'0'-82'16,"82"82"31,-41 41-47,41 41 15,-41 40-15,40 287 16,-81-163-16,0-123 16,-81-1-16,-1-40 15,-41 41-15,41-82 16,41-41-16</inkml:trace>
  <inkml:trace contextRef="#ctx0" brushRef="#br0" timeOffset="28686.2101">23849 12476 0,'0'-82'16,"-41"82"-16,41-82 15,-82 41 1,41 41 0,0 0-1,41 41-15,-82 0 16,82 41-16,0 123 16,82-165-1,41 42-15,-41-41 16,-41 41-16,81 0 15,-122 0 1,-122 40 0,40-122-16,-41 41 15,41-41-15,0 0 16,1 0 0,-1 0-16,82-82 0,0-40 15,0-1-15,41 41 16</inkml:trace>
  <inkml:trace contextRef="#ctx0" brushRef="#br0" timeOffset="28879.9809">25526 12558 0,'204'0'31,"-122"0"-15,0 0-16,-41 0 0</inkml:trace>
  <inkml:trace contextRef="#ctx0" brushRef="#br0" timeOffset="29020.6228">25485 12844 0,'0'0'0,"41"0"31,82 0-31,40-82 16,-40 82-16,-41-82 15,0 82-15</inkml:trace>
  <inkml:trace contextRef="#ctx0" brushRef="#br0" timeOffset="29667.7518">27162 11781 0,'0'0'0,"-41"0"31,-41 0-15,42 0-16,-1 0 15,-41 0-15,41 81 16,-41 1-16,0 0 16,82-41-1,41-41 1,41 0-1,0 0 1,0 0-16,-1 82 0,-40 0 16,-41-42-1,0 1-15,0 41 16,-41-41 0,-40 41-16,40-41 0,0 0 15,-82 40-15,41-40 16,0 41-16,1-82 15,81-41 17,0 0-32,122 41 15,-40-41-15,-41 41 16,-41 82 0,0 0-16,0 41 0,0 40 15,0 1-15,0 163 16,0-204-1,0 0-15,41-41 16,-41-1-16,82-81 16,0 0-16,81 0 15,165-163 1,-247 81-16,124-41 16,40 41-16,42 1 15</inkml:trace>
  <inkml:trace contextRef="#ctx0" brushRef="#br0" timeOffset="30306.3995">33707 12844 0,'0'-41'31,"-41"41"0,41 82-15,0 0-1,0 0 1,0-41 0</inkml:trace>
  <inkml:trace contextRef="#ctx0" brushRef="#br0" timeOffset="30754.3948">34812 12680 0,'-82'0'16,"123"0"46,82 0-62,40-81 16,-40 81-16,-41-41 16,0 41-16</inkml:trace>
  <inkml:trace contextRef="#ctx0" brushRef="#br0" timeOffset="30896.8594">35671 12558 0,'123'-41'32,"-42"41"-17,1 0 1,0-41-16</inkml:trace>
  <inkml:trace contextRef="#ctx0" brushRef="#br0" timeOffset="31061.9222">36857 12476 0,'123'0'47,"-82"0"-47,0 0 15,-41-41-15,81 41 16</inkml:trace>
  <inkml:trace contextRef="#ctx0" brushRef="#br0" timeOffset="31235.9327">38084 12435 0,'82'0'62,"-82"-41"-46</inkml:trace>
  <inkml:trace contextRef="#ctx0" brushRef="#br0" timeOffset="33504.4367">44098 11658 0,'-82'0'47,"82"123"-47,-41 40 15,41 1-15,0-41 0,0-1 16,0 1-1,0 0-15,0-42 0,41 42 16,0-123-16,0 0 16,40 0-16</inkml:trace>
  <inkml:trace contextRef="#ctx0" brushRef="#br0" timeOffset="34037.7818">44875 11699 0,'0'-41'0,"0"0"31,-41 41 16,41 41-31,0 82-16,-82 81 15,82-122 1,0 0-16,0 0 0,0-1 15,0-40-15,41 41 32,41-82-32,41 0 15,-83 0 1,42-41 0,-82-82-1,0 83-15,0-83 16,-41 123 15,-81 0-31,81 41 16,0 0-16,41 40 15,-123-40-15,123 0 0,82 41 32</inkml:trace>
  <inkml:trace contextRef="#ctx0" brushRef="#br0" timeOffset="34341.0318">45693 12190 0,'-41'41'62,"41"40"-46,0-40-16,-41 82 16,41-41-1,0 0-15,0-1 16,0-40-1</inkml:trace>
  <inkml:trace contextRef="#ctx0" brushRef="#br0" timeOffset="34889.6066">46470 11740 0,'0'-41'0,"0"-41"31,0 41 1,-82 41-17,82 41-15,-81 82 16,81-1-16,0 1 15,-82-41-15,82 0 16,0-41-16,41 40 16,41-40-1,-42-41-15,42 0 16,-41 0 0,-41-81 15,-41-1-31,-41 82 15,42 0-15,-1 41 16,41 0 0,0-1-16,0 42 15,41-82 1</inkml:trace>
  <inkml:trace contextRef="#ctx0" brushRef="#br0" timeOffset="35226.0963">46879 11412 0,'0'0'0,"0"82"62,0 41-62,41 0 16,-41-1-16,0 1 0,0 0 16,0 122-1,-41-122-15,-41-41 16,82 0-16,-81-82 15</inkml:trace>
  <inkml:trace contextRef="#ctx0" brushRef="#br0" timeOffset="35796.5532">47616 11044 0,'0'0'0,"0"-82"0,0 1 16,41 81-1,-41-82-15,40 82 31,-40 82-15,82-1-16,-82 42 16,0 0-16,-41 122 15,41-122 1,0-41-16,0-41 16,0 41-16,41-1 15,0-81-15,0 0 31,0 0-31,-41-122 47,-41 203-15,41-40-32,-41 41 15,41 41-15,0 0 16,0-1-16,0-40 15,0 41-15,0-82 0,82 41 16,-82-42-16,0 42 16,-41-41-16,0 41 15,-41-41-15,41-41 16,1 41-16,-42-41 16</inkml:trace>
  <inkml:trace contextRef="#ctx0" brushRef="#br0" timeOffset="39864.4667">28635 15380 0,'0'-41'16,"-123"123"46,82 286-46,-41-163-1,41 40 1,-40-163 0,81 0-1,41-164 32,-41 0-47,0 0 0,40-40 16,-40-42-16,0-40 15,82 122 1,-82 0-16,82 0 0,-41 0 16,-41 0-16,123 42 15,-123-42 1,41 82-16,40 122 31,-81-40-31,0 164 16,0-83-16,0 83 15,0 40-15,0-122 16,41 40-16,-41-81 16,0-41-1,0-41-15,0 40 0,82-81 16,-41 0-1,0-81 1,-41-1-16,0-41 16,0 0-16</inkml:trace>
  <inkml:trace contextRef="#ctx0" brushRef="#br0" timeOffset="40134.4298">28144 16116 0,'-41'0'16,"82"0"15,0 0-16,41 0-15,40 0 16,165-81 0,-124 40-16,-40 41 15,41-82-15,-82 82 0</inkml:trace>
  <inkml:trace contextRef="#ctx0" brushRef="#br0" timeOffset="40330.8023">29944 15912 0,'82'0'16,"-41"0"-16,204 0 31,-163 0-31,-41 0 15</inkml:trace>
  <inkml:trace contextRef="#ctx0" brushRef="#br0" timeOffset="40493.8001">29944 16362 0,'0'0'0,"123"0"46,-1 0-30,1 0-16,41-82 16,-123 82-16</inkml:trace>
  <inkml:trace contextRef="#ctx0" brushRef="#br0" timeOffset="43382.1975">33421 15667 0,'0'-41'16,"0"-41"-1,0 0 1,-82 82-1,41 0 1,-41 0 0,41 41-16,41 41 0,-81 0 15,81-42-15,0 42 16,41 0 0,40-82-1,-40 0-15,0 0 16,82-41-1,-41 0 1,-82-41 0,0 1-1,0-1 1,0 205 31,0-1-47,0 1 15,0 41-15,0 81 16,0-81-16,82 40 16,-82-81-16,0-41 15,0-1-15,0-40 16,-41 41-16,0-82 31,-41-41-15,82-81-1,-82-1-15,82 0 16,0 0-16,0 1 16,41-1-16,82 0 15,-41 1-15,40 40 16,-40 0-16,0 41 0,0-41 16,-41 41-1,-41 0 1,0 123 46,0 0-46,41-82 15,-1 0-15,-40-82-16,0 0 31,0 42-31,0-42 16,-40 82-1,-42 0 1,82 82-16,0-1 16,0 42-16,0-41 15,0 0-15,0-41 16,82 40-16,-1-40 15,1-41 1,-41 0-16,0 0 16,41-41-16,-41 0 0,-41-40 15,82-42 1,-82 0-16,81 1 16,-81-1-16,0 0 15,0 41-15,41-40 31,-41 81-31,0-41 32,0 164-1,-82-1-31,82 42 16,0 41-16,0-1 0,0-40 15,41 82 1,-41-164-16,41-41 15,-41 40-15,82-40 16,41 0 0,-41 0-16,-42 0 15,-40-122-15,41 40 16,-41 0-16,0-41 16,0 1-16,82-165 15,-82 206 1,0 40-16,0 0 15,0 163 32,-41 42-47,41 0 0,0 40 16,0-40-16,0-1 16,0 42-1,0-164-15,41 41 16,41-82-1,-41-41 1,41 0-16,40-123 16,-122 82-1,82 1-15,-82-1 16,41 41-16,-41 123 47,0-41-47,0 0 15,0 40-15,82-81 16,-41 0 0,0 0-1,41 0 1,-82-41-16,81 41 16,-81-81-16,41 81 15,-41 41 16,41-1-15,41 42 15,41-82-31,-82 0 16,41-82 0,-1 42-1,-40 40 1,0 0 15,0 0-15,41 0-1,41 0 1,-83-82 0,1 82-1,-41-41-15,82 41 31,-82-41-31,0 0 16,-41 41 0,-81 0-1,81 0-15,-41 0 16,82 41 0,-41 0-16,41 0 15,0 41-15,0-1 16,82-81 15,0 0-15,-1 0-1,-81-122-15,82-1 32,-82 41-32,0 123 46,-82 82-30,82-1-16,-41 1 16,41 41-16,-81 81 15,81 82-15,0 164 16,0-327 0,0 0-16,0-83 15,0 1-15,-82-82 16,0-123 15,82-40-31,-164-83 0,-81-244 31,122 244-31,1 83 0</inkml:trace>
  <inkml:trace contextRef="#ctx0" brushRef="#br0" timeOffset="43704.9141">34566 15626 0,'123'0'47,"0"0"-31,40 0-16,83-82 16,-1 82-16,83 0 15,-42-82-15,-82 82 16,-204-41-16,41 41 15</inkml:trace>
  <inkml:trace contextRef="#ctx0" brushRef="#br0" timeOffset="44372.0842">39639 15585 0,'0'0'0,"0"-82"16,0 41 0,82 41-1,-42 0-15,42 0 16,-41 123-1,-41-41-15,0 40 16,-82 1-16,-40 41 16,40-83-16,0-40 0,0-41 15,82 82-15,41-82 47,82 0-47,0 0 16,40-41-1,42 41-15,40 0 0,-81-123 16,-82 123-16,-41-122 16,-41 81-16</inkml:trace>
  <inkml:trace contextRef="#ctx0" brushRef="#br0" timeOffset="45589.6487">41071 15789 0,'0'-41'0,"0"-40"16,0-1 0,0 41-1,0 164 32,0-1-47,0-40 16,0 41-16,0-41 15,0-42-15,40-40 0,42 0 16,41 82 0,0-123-16,-42 41 15,-81-81-15,41 81 16,-41-123-16,0 82 15,0-41-15,-41-41 16,-40 42 0,81 40-16,-82-41 0,41 82 15,-82 41 17,123 0-32,0 41 15,0-1-15,0 42 16,0-82-16,82 0 15,41-41-15,40 0 16,-81 0-16,-41 0 16,41 0-1,-41 0-15,0-82 0,-41 41 16,122-41-16,-81-40 16,-41 81-1,41 41 1,41 0-1,-82 41 1,41 40-16,-41-40 16,0 0-16,82 41 15,-82-41 1,41-41-16,0 0 16,40-41-1,1-41-15,-82 41 16,82-40-16,-82-1 15,41 82 1,-41 41 0,0 81-1,0-40-15,0 41 16,82-123 0,-82 41-16,123-41 15,-83-41-15,42 0 16,-82-82-16,82 41 15,-82-81 1</inkml:trace>
  <inkml:trace contextRef="#ctx0" brushRef="#br0" timeOffset="46090.3946">44793 14971 0,'0'0'0,"0"-82"0,0 41 15,0-40 1,-41 81-16,0 0 31,41 122-31,0 42 0,0 0 16,0-1-16,0 1 15,0 40-15,0-40 16,0 0-16,0-83 16,0-40-16,-82-41 15,82 82-15,-40-82 16,-42-41-1,82-41-15,-123 1 16</inkml:trace>
  <inkml:trace contextRef="#ctx0" brushRef="#br0" timeOffset="46428.3926">44261 15462 0,'0'0'0,"82"0"15,164-82 1,-83 82-16,42-82 15,-42 82-15,-81 0 16,-41 0-16,0 0 16,-41-41 15,0 1-15,0 162 30,0-40-46,0 0 16,0 0 0,0 0-16,0-1 0,0-40 15,82-41 1,-82-41 0,0-40-16,0 40 15,82-41-15</inkml:trace>
  <inkml:trace contextRef="#ctx0" brushRef="#br0" timeOffset="46535.279">45407 14971 0,'0'-41'15,"122"82"1,-40-41 0,-82 41-16</inkml:trace>
  <inkml:trace contextRef="#ctx0" brushRef="#br0" timeOffset="47240.756">45693 15544 0,'0'-82'46,"123"-82"-30,-123 123-16,41 1 0,-41-42 16,0 41-1,-41 82 17,0 0-32,41 40 15,41 1 16,41-82-15,-42 41-16,42 41 16,-82-41-1,0 82-15,0-42 16,0-40-16,0 0 16,0 41-1,82-164 1,-41 41-1,82-122 1,-123 81-16,122 0 16,-122 0-16,41-40 15,-41 81-15,0 0 16,0 82 31,0 40-32,0 1 1,0 0 0,82-82-16,-82 123 0,82-82 15,-41 0 1,-41 40 0,-41-81-16,-41 0 15,0 41 1,41-41-16,-40 0 15,81-81 1,41-42 0</inkml:trace>
  <inkml:trace contextRef="#ctx0" brushRef="#br0" timeOffset="47527.133">46961 14808 0,'0'0'0,"0"-41"0,0-41 15,-82 82 32,82 41-47,0 81 16,0 1-16,0 41 15,0-1-15,0 42 16,41-164-16,-41 82 31,41-123-31,-41-82 32</inkml:trace>
  <inkml:trace contextRef="#ctx0" brushRef="#br0" timeOffset="47657.8104">46716 15257 0,'81'0'31,"42"0"-31,41 0 16,81 0-16,-163-40 0</inkml:trace>
  <inkml:trace contextRef="#ctx0" brushRef="#br0" timeOffset="48528.8923">48720 15380 0,'0'0'0,"0"-41"0,0-41 15,0 1 1,-41 81 0,41-41-16,-82 41 15,1 0 1,-42 163 0,123-81-16,-41 41 15,41-41-15,0 0 16,0-42-1,82-40 1,-41 0-16,40 0 0,-40-40 16,0 40-16,-41-123 15,123 0-15,-123 41 16,41 0-16,-41-40 16,0-1-16,0 0 15,0 1-15,0 40 16,0 0-1,0 41-15,0-41 16,0 123 15,0 82-31,-82 0 16,82-1-16,0 42 0,0-41 16,0-1-16,41-40 15,-41 0-15,41-41 16,41 82-1,-41-123 1,40 0 0,1-41-16,-41 0 15,0-41-15,41-41 16,-82 82 0</inkml:trace>
  <inkml:trace contextRef="#ctx0" brushRef="#br0" timeOffset="48760.8188">49293 15094 0,'0'41'47,"0"0"-47,0 81 16,0-40-16,0 0 15,0-41-15,0 41 16,41-82 0,41 0-16,-42-41 15,-40 0-15</inkml:trace>
  <inkml:trace contextRef="#ctx0" brushRef="#br0" timeOffset="48891.5925">49416 14808 0,'81'0'47</inkml:trace>
  <inkml:trace contextRef="#ctx0" brushRef="#br0" timeOffset="49166.6048">50029 15053 0,'0'-41'16,"-41"0"-1,0 41 1,-41 82-1,82 0-15,0 0 16,0-1-16,0 1 16,0-41-16,0 41 15,82-82-15,0 41 16,0-41-16,-41 0 16,41 0-16,-41 0 0</inkml:trace>
  <inkml:trace contextRef="#ctx0" brushRef="#br0" timeOffset="49573.8425">50520 15176 0,'0'41'31,"0"-1"-16,0 1 17,41-41-32,0 0 15,-41-41 17,82 41-32,-82-81 15,0-1-15,-41 82 16,41-41-16,-82 41 15,41 0-15,-41 82 16,41 40-16,41-40 16,0 0-16,0-41 15,123 41-15,82-82 16,-83-41 0,-40-41-16,0-41 0,-41 42 15,41-1-15</inkml:trace>
  <inkml:trace contextRef="#ctx0" brushRef="#br0" timeOffset="50816.9181">28921 18448 0,'-82'-82'0,"82"205"47,0 41-47,-81-1 16,81 1-16,0-41 15,-41 40-15,41-81 16,0 0-16,-82-41 16,82 0-1</inkml:trace>
  <inkml:trace contextRef="#ctx0" brushRef="#br0" timeOffset="51257.3423">28880 18407 0,'0'0'0,"0"-41"16,0 0-1,41 41 1,0 0-16,41 0 15,-41 0-15,-41 41 16,41 41-16,-41 0 16,0 0-16,-82-1 15,41 42-15,0-82 0,-41-41 16,82 41 0,-41-41-16,123-41 31,0 41-16,41-82-15,-41 82 16,-42 0-16,42 41 16,-82 0-16,41 41 15,-41 82 1,0-124-16,-82 83 16,-40-82-16,40 41 15,0-82-15,0 41 16,41-41-16,41-82 31,0 0-31,0-41 0,82-40 16,0 81-16</inkml:trace>
  <inkml:trace contextRef="#ctx0" brushRef="#br0" timeOffset="51425.2688">30067 18571 0,'40'0'16,"42"0"-1,0 0-15,41 0 16,-41 0-16</inkml:trace>
  <inkml:trace contextRef="#ctx0" brushRef="#br0" timeOffset="51557.835">30148 18939 0,'82'0'31,"41"0"-31,0-41 16,-1 41-16,1-123 15,-82 82 1</inkml:trace>
  <inkml:trace contextRef="#ctx0" brushRef="#br0" timeOffset="52331.1862">33748 18489 0,'0'0'0,"0"-82"15,0 41-15,-41 0 16,41-40-16,-82 40 15,42 41 1,-1 0-16,41 122 16,-164 42-16,164 0 15,0-1-15,41 1 16,41-164 0,0 0-1,-42 0 1,42-41-16,-82 0 15,82-82 1,-82 82-16,0 0 16,0-81-16,0 40 15,0 41 1,0 164 15,-41 122-31,41-40 0,0-1 16,0 246-1,-82-245-15,82-42 16,0 1-16,-41-41 16,41-42-16,-163 1 15,122-41 1,-41-41 0,82-82-16,0 1 15,0-83 1,-123-122-16,123-42 0,0 1 15</inkml:trace>
  <inkml:trace contextRef="#ctx0" brushRef="#br0" timeOffset="53327.0027">34321 18734 0,'-82'0'0,"0"0"32,82 41-17,41-41 16,0 0-31,0 0 16,-41-82 0,41 82-16,-41-81 15,0-1 1,0 0 0,-41 82-1,-82 82 1,123 41-1,0 204 1,0-245 0,41-82-16,41 41 0,-41-41 15,0 0-15,163-41 16,-163 0 0,0 0-16,-41-41 15,123 0-15,-123-122 31,0 81-31</inkml:trace>
  <inkml:trace contextRef="#ctx0" brushRef="#br0" timeOffset="54513.1568">34771 17998 0,'0'0'0,"0"-41"0,0-41 31,-41 123 16,41 82-47,0 41 0,0-1 15,0 1-15,-82 40 16,82-81-16,0-41 16,0-41-16,82 0 15,0-41 1,40 0 0,-81-41-16,41 0 15,-82-41 1,41 0-16,-41 0 0,0 1 15,0-42-15,0 0 16,0-81 0,0 122-16,0 123 47,0 82-47,0-1 15,0 42-15,0-41 16,0-1-16,0-40 15,0 0-15,0-41 16,82-41 15,-41 0-31,41 0 16,-41-41-16,-41-41 16,81 41-16,-81 0 15,0 82 32,0 41-31,82 0-1,-41-82 17,0-41-17,82 0 1,-82 41-16,0 0 15,40 0 17,-40 0-17,41 0 1,41 0 15,-41 0-31,-1 0 16,-81-82-16,41 0 31,41 1-31,-82 40 16,0-41-16,0 41 15,0 0 1,-82 41 0,1 82-16,40-41 15,41 41-15,-82 40 16,82-40-16,41-41 15,81-41 1,-40 0 0,-82-41-1,82 41-15,-82-82 16,0 0-16,41 42 16,-41-1-16,0 0 15,0 123 32,-82 40-47,82 1 16,0 0-16,-41-1 15,41 1-15,0 0 0,0 0 16,-82 163 0,82-163-16,-81-42 15,81-40-15,-82-41 16,0 0-1,-41 0 1,82-122-16,-40-83 16,-1 1-16,0-42 15,0 42-15,82 40 16</inkml:trace>
  <inkml:trace contextRef="#ctx0" brushRef="#br0" timeOffset="54792.1609">34403 18121 0,'0'0'0,"41"0"31,81 0-15,1 0-16,245 0 15,-122 0 1,-83-41-16,-40 41 0,-41-82 16,-41 82-16</inkml:trace>
  <inkml:trace contextRef="#ctx0" brushRef="#br0" timeOffset="55487.9752">39230 17834 0,'0'0'16,"0"-81"-16,0 162 47,0 1-47,0 41 15,-82 0-15,0-1 16,41 1-16,-41-82 16,82 0-1,82-41 1,0 0-16,41 0 16,-1 0-1,83-82 1,-123 82-16,-82-41 0,41 41 15,-41-82-15,0 1 16,0 40 0,-82 41 31,82 122-47,0 1 15,0 0-15,0 40 16,0 1-16,0-41 15,0-41-15,0-1 16</inkml:trace>
  <inkml:trace contextRef="#ctx0" brushRef="#br0" timeOffset="56771.6252">41643 18325 0,'0'-41'16,"-41"41"0,41 82 15,0 41-31,0 0 16,0 40-1,0-122-15,41-41 16,41 82-16,-41-82 15,0 0-15,41-41 16,-82-82 0,41 82-1,-41 1-15,0-1 16,0-41-16,0 0 16,-82 0-1,-41 41-15,41 41 16,41 0-1,41 123-15,0-41 16,0 0 0,164-41-1,-123-41-15,0 0 16,0 0-16,40 0 16,-40 0-16,0 0 15,41-82-15,-41 82 16,-41-82-16,82 41 15,-82 0-15,0-41 16,0 123 15,0 41-15,0 0-16,0 81 31,82-81-31,-82-41 16,41-41-16,-1 0 15,83-41 1,-82 0 0,-41 0-16,82-40 15,-82 40-15,82-41 16,-82 123 15,41 41-31,-41-41 0,0 40 16,41-40-1,-41 0-15,122-41 16,-122-41 0,41-41-16,-41-122 15,0 122 1,0 0-16</inkml:trace>
  <inkml:trace contextRef="#ctx0" brushRef="#br0" timeOffset="57515.2329">45570 17630 0,'0'0'16,"0"41"-1,-41 41 1,41-1 0,0 42-1,-41-123-15,41 41 16,-40-41 0,40-41 15,0-41-31,0-122 15,0 122 1,0 0-16,81 41 16,-40 41-1,-41 82-15,82 164 32,-82-83-32,0 1 0,-41 40 15,41-81-15,-82 0 16,1-41-1,-1-1-15,0-40 0,0-41 16,41 0 0,41-82-1,0 1 1,0-42-16,41 41 0,41 41 16,0 41-1,40 0 1,-81 82-16,41-41 15,-41-41-15,41 82 16,0-82-16,-41 0 16,0 0-1,-41-41 1</inkml:trace>
  <inkml:trace contextRef="#ctx0" brushRef="#br0" timeOffset="57905.5041">46102 18121 0,'41'123'47,"-41"-42"-47,0 1 15,0 0 1,0 0-1,41-164 32,-41 41-47,41-163 16,41 163 0,-41 41-1,40 81 1,-81-40-1,0 0 1,0 41-16,0-41 0,41 0 16,0-82 15,-41 0-31,123-41 16</inkml:trace>
  <inkml:trace contextRef="#ctx0" brushRef="#br0" timeOffset="58626.0537">47043 18162 0,'0'-82'16,"-82"82"-1,41-41 1,0 41 0,-41 0-1,1 82 1,81-41-16,-41 41 15,41-1-15,0 1 0,0-41 16,0 0 0,82-41-1,-1 0 1,1-41 0,-82 0-16,82-41 15,-82 41-15,41-40 16,-41-1-16,0-41 15,0 41-15,0-40 16,0-42-16,0 0 16,0 205 31,0 123-47,0-1 0,0 1 15,0 0-15,0 40 16,0-40-1,82-41-15,-82-83 0,41-40 16,40 0 0,-40 0-16</inkml:trace>
  <inkml:trace contextRef="#ctx0" brushRef="#br0" timeOffset="59325.3272">48720 17998 0,'0'-82'0,"0"0"16,-82 42-16,82-42 16,-82 82-1,42 0-15,-42 0 16,-41 82-1,123-1-15,-41 1 16,41 0-16,0 0 16,0 0-16,0-41 15,82-41 1,41 0 0,-42-41-1,-81 0-15,123-123 31,-123 41-31,0 42 0,0-42 16,0 0 0,0 0-16,0 1 0,0 40 15,0 0 1,0 205 31,0-41-32,0 40-15,0 124 16,0-124 0,0-40-16,0 0 15,82-41-15,0-41 16,0 0 0,-1-41-1,-81-41-15,82 41 16,-82-40-16</inkml:trace>
  <inkml:trace contextRef="#ctx0" brushRef="#br0" timeOffset="59479.4659">49088 17548 0,'0'82'31,"0"41"-15,0-42-16,0 1 15,0 41-15,0-82 16,0 41-1,41-82 1</inkml:trace>
  <inkml:trace contextRef="#ctx0" brushRef="#br0" timeOffset="59609.5509">49211 17139 0,'205'0'32</inkml:trace>
  <inkml:trace contextRef="#ctx0" brushRef="#br0" timeOffset="59959.554">49702 17344 0,'-41'0'31,"0"0"-15,-82 0-1,123 41 1,-81 40-16,81 1 16,0 41-16,0-41 0,0-1 15,0-40-15,0 41 16,122-82 0,-81 0-16,0 0 15,0 0-15,41 0 16,-41-41-16,40-81 15</inkml:trace>
  <inkml:trace contextRef="#ctx0" brushRef="#br0" timeOffset="60325.4475">50070 17385 0,'0'81'46,"0"-40"-30,41 0 0,41-41 15,0-41-15,-82-41-1,-41 42 1,-41 40-1,41 0 1,-41 81-16,82-40 0,-41 41 16,41 0-16,0-41 15,0 41-15,0-1 16,123-81 0,0 0-16,-42 0 15,1-41-15,0-40 16,82 81-16</inkml:trace>
  <inkml:trace contextRef="#ctx0" brushRef="#br0" timeOffset="60456.5666">50970 17548 0,'0'41'31</inkml:trace>
  <inkml:trace contextRef="#ctx0" brushRef="#br0" timeOffset="60777.3445">47247 19921 0,'0'0'0,"205"0"46,122 0-46,82-164 16,41 82-16,368-41 16,-490 123-1,-165 0-15,-163-40 16,82 40-16</inkml:trace>
  <inkml:trace contextRef="#ctx0" brushRef="#br0" timeOffset="60971.8504">48884 20248 0,'0'0'0,"82"0"47,81 0-47,246-205 16,-204 42-1,-83 40-15,-40 0 16,0 82-16</inkml:trace>
  <inkml:trace contextRef="#ctx0" brushRef="#br0" timeOffset="65434.6723">25199 15626 0,'-41'0'15,"0"0"1,123 0 93,-1 0-93,1 0-16,-41 0 15,41 0-15,0 0 0,41 0 16,-42 0-16,42 0 16,0 0-1,-1 0-15,1 0 0,0 0 16,0-82-16,-1 82 16,1 0-16,-41 0 15,-41 0-15,41-41 16,-41 41-1,-1 0 1,-40-82 47,0 41-17,-40 41-30,40-41 0,-82 41-16,-41 0 15,82 0 1,0 0 15,41-82-15,41 82 46,41 0-46,0 41 0,40 41-1,-122 0 1,41 0-16,-82 81 31,-40-81-15,-83 41-1,82-41 1,0-41 0,41-41-1,41 81-15</inkml:trace>
  <inkml:trace contextRef="#ctx0" brushRef="#br0" timeOffset="66902.7216">26017 19348 0,'-41'0'16,"0"0"-1,82 0 110,0 0-109,81 0-16,-40 0 15,0 0-15,82 0 16,-82 0 0,-1 0-16,42 0 15,-41 0-15,41 0 16,-1 0-16,-40-41 16,41 41-1,-123-41-15,82 41 0,-164 0 110,0 0-95,0 0 1,82-41-1,-41 41-15,0 0 32,41-41-17,41-40 17,41 81-17,-41 0-15,0 40 16,-41 1-1,82 0-15,-82 41 0,0-41 16,-41 0-16,0 41 16,-123 40-1,123-122-15,1 0 16,-42 0-16</inkml:trace>
  <inkml:trace contextRef="#ctx0" brushRef="#br0" timeOffset="85146.1815">7281 15871 0,'0'0'0,"0"-123"0,-40 82 16,40 1-1,-82 80 16,82 83-31,0 0 0,-41 0 16,41-1-16,-82-40 16,41 123-1,41-164-15,0-1 16,0-121 15,41-42-15,-41-41-16,123-81 15,-123-82-15,82 40 16,-1 165-16,-40-1 16,0 123-16,41 163 15,-82-40 1,0 82-16,0 40 16,0 1-16,0-83 15,0 1 1,0-41-16,0-42 0,0-40 15,41-41 17,-41-82-32,0 1 15,0-1-15</inkml:trace>
  <inkml:trace contextRef="#ctx0" brushRef="#br0" timeOffset="85319.0723">6954 16076 0,'-41'-41'16,"123"41"15,82 0-31,40 0 16,83 0-16,-83 0 15,-81 0-15,-41 0 16,-1-82-16</inkml:trace>
  <inkml:trace contextRef="#ctx0" brushRef="#br0" timeOffset="85529.8407">8590 16076 0,'123'0'47,"0"0"-31,-41 0-16,-41 0 15</inkml:trace>
  <inkml:trace contextRef="#ctx0" brushRef="#br0" timeOffset="85634.8156">8550 16403 0,'81'0'31,"42"0"-31,41-82 16,163-82-1,-245 164-15</inkml:trace>
  <inkml:trace contextRef="#ctx0" brushRef="#br0" timeOffset="86279.8162">11168 14971 0,'0'0'0,"0"-41"16,-41 41 15,-41 0-31,41 0 16,0 82-16,-82-41 15,42 41-15,-83-41 16,205-41 15,41 0-15,-1 0-16,1 0 0,-41 0 15,41 122 1,-82-81-16,0 0 16,0 0-16,-41 82 15,0-41 1,-41-1-16,-40 1 0,-1-41 16,41 41-16,0-82 15,82 41 1,123-123 15,0 0-31,-1 82 0,-81 0 16,-41 82-1,0 41 1,0 40-16,0 83 16,-41-83-16,41 1 15,0 41-15,0-83 16,0-40-16,0 0 15,0-41-15,82-41 16,41 0 0,-41 0-16,-41-41 15,-41-41-15,122 0 16,-81-40 0</inkml:trace>
  <inkml:trace contextRef="#ctx0" brushRef="#br0" timeOffset="87487.399">21149 14930 0,'0'-41'0,"0"0"16,82-40-1,-1 81 1,1 0-1,-82 41-15,41-41 16,-41 122 0,0-81-16,0 41 15,0-41-15,0 41 16,0-41-16,0 40 16,-82-81-16,82 82 15,41 0 1,41-41-1,-41-41-15,82 0 16,-82 0 15,-164 0 1,82 41-17,0 41-15,41 81 16,-82 83-16,82-1 15,0 246 1,0-368-16,82-1 16,-82 1-16,82-41 15,-82-41-15,0 41 16,-82-82 0,0 0-16,0 0 15,1 0 1,-83-41-16,41 41 0,42 0 15,-1 0-15,41 0 16,0 0-16,41-41 16</inkml:trace>
  <inkml:trace contextRef="#ctx0" brushRef="#br0" timeOffset="90046.8642">11618 15544 0,'0'0'0,"0"-123"16,40 123 0,83 0-1,-123 82-15,41-41 0,-41 0 16,0 41-16,-41 40 16,-41-40-16,41-41 15,-40 41-15,40-41 16,82-41 31,81 0-32,-40 0-15,0 0 16,0 0-16,-41 0 0,41 0 31</inkml:trace>
  <inkml:trace contextRef="#ctx0" brushRef="#br0" timeOffset="90227.2399">12149 15953 0,'-41'-82'16,"41"205"31,0-41-47,0-1 15,0 1-15,0 0 16,0 0-16,0 0 15,41-82 1</inkml:trace>
  <inkml:trace contextRef="#ctx0" brushRef="#br0" timeOffset="90457.2361">12436 15544 0,'0'0'0,"0"82"47,0-1-47,0 1 16,0 41-16,0-41 16,0 0-16,0-42 0,0 42 31,41-82-31,-41-41 15</inkml:trace>
  <inkml:trace contextRef="#ctx0" brushRef="#br0" timeOffset="90680.0377">12681 15421 0,'0'-82'0,"41"123"31,41 41-15,-41 0-16,41 41 16,-82-1-16,0 165 15,0-165-15,-82 42 16,0-123-16,0-41 16,0 0-16,1 0 15</inkml:trace>
  <inkml:trace contextRef="#ctx0" brushRef="#br0" timeOffset="90980.5964">11290 15339 0,'-41'41'31,"41"41"-31,-81 41 16,81 40-16,0 83 16,0-42-16,122 124 15,-40-247 1,123 1-16,-1-82 15,42 0-15,-83 0 16,-40 0-16</inkml:trace>
  <inkml:trace contextRef="#ctx0" brushRef="#br0" timeOffset="91710.6944">13663 16035 0,'0'-41'16,"123"0"187,-1-41-188</inkml:trace>
  <inkml:trace contextRef="#ctx0" brushRef="#br0" timeOffset="91948.81">14726 15871 0,'41'0'31,"41"0"-15</inkml:trace>
  <inkml:trace contextRef="#ctx0" brushRef="#br0" timeOffset="92424.208">16526 15789 0,'41'0'94</inkml:trace>
  <inkml:trace contextRef="#ctx0" brushRef="#br0" timeOffset="94480.7631">17058 15626 0,'0'-41'16,"41"-41"0,41 82-1,-41 0-15,0 0 16,-41 41-16,0 41 15,0-41-15,0 40 16,-82 1-16,0-41 16,-41 41-16,42-41 0,40-41 15,41 41-15,81-41 47,1 0-31,41 0-16,-41 0 15,0-82-15,40 82 16</inkml:trace>
  <inkml:trace contextRef="#ctx0" brushRef="#br0" timeOffset="94665.0664">17467 15912 0,'0'-41'0,"0"82"47,-41 41-47,41 0 16,-41 163-1,1-204-15,40 0 16</inkml:trace>
  <inkml:trace contextRef="#ctx0" brushRef="#br0" timeOffset="95063.132">17713 15707 0,'0'0'0,"0"-40"15,0 80 16,0 42-15,0 0-16,0-41 16,0 0-16,0 41 15,81-82 17,1-41-17,-82-41-15,0 41 0,41 0 16,-41-41-16,0 41 15,0 82 17,0 41-32,0 0 15,0 41-15,0-42 16,-41 42 0,123-123 15</inkml:trace>
  <inkml:trace contextRef="#ctx0" brushRef="#br0" timeOffset="95271.5234">18244 15462 0,'0'0'0,"82"41"31,-41 41-16,-41 40-15,82 1 16,-82 0-16,0 0 16,-82 40-16,41-40 15,-163-82 1,122 41-16</inkml:trace>
  <inkml:trace contextRef="#ctx0" brushRef="#br0" timeOffset="95541.5515">16895 15503 0,'-41'0'15,"0"0"-15,-41 82 16,82 0-16,-82 40 0,82 42 16,0-41-16,41 81 15,82-81-15,40-41 16,1-82 0,41 81-16,-42-81 0</inkml:trace>
  <inkml:trace contextRef="#ctx0" brushRef="#br0" timeOffset="95849.2267">19349 16198 0,'-41'-82'32,"123"82"14,41 0-46,-83 0 16,1-81-16</inkml:trace>
  <inkml:trace contextRef="#ctx0" brushRef="#br0" timeOffset="96015.6085">19881 16035 0,'122'0'31,"1"0"-15,204-82-1</inkml:trace>
  <inkml:trace contextRef="#ctx0" brushRef="#br0" timeOffset="96471.14">20372 15503 0,'0'0'0,"-41"0"0,41-82 31,0 123-15,0 0-1,-82 286 1,82-204 0,0-41-16,41 163 15,-41-163 1,123-41-16,-83-41 0,42 0 15,0-41 1</inkml:trace>
  <inkml:trace contextRef="#ctx0" brushRef="#br0" timeOffset="96830.9852">20576 15707 0,'0'0'0,"0"-40"16,0-1 0,41 41-16,0 0 15,-41 81 1,0-40 0,0 123-1,0-82 1,-205 0-1,205-1 1,82-81 15,0 0-15,-41-41-16,41 41 16,0-40-1,-41 40-15,-41-41 0</inkml:trace>
  <inkml:trace contextRef="#ctx0" brushRef="#br0" timeOffset="97007.4757">20863 16035 0,'0'-82'31,"0"123"0,0 81-15,-41-81-16,41 82 15,0-41 1,-41-82-16,41 41 0,41-41 31</inkml:trace>
  <inkml:trace contextRef="#ctx0" brushRef="#br0" timeOffset="97357.4494">21067 15667 0,'-82'81'62,"82"42"-46,0-41-16,0 0 0,0-41 15,0-1-15,41 42 32,0-82-32,41 0 15,-41-122 1,-41 40 0,-41 82 15,-41 41-31,41 0 15,41-1-15</inkml:trace>
  <inkml:trace contextRef="#ctx0" brushRef="#br0" timeOffset="97589.6595">21190 15585 0,'0'0'0,"41"-41"0,-41 123 31,81 40-15,-81 1-16,0 0 16,-81 163-1,-1-81-15,0-1 0,-41-81 16,42-41-16,-83-1 15,0 1-15</inkml:trace>
  <inkml:trace contextRef="#ctx0" brushRef="#br0" timeOffset="98498.8186">8345 18939 0,'0'-82'16,"0"164"15,0 0-31,0 40 16,0 1-16,0 0 16,0-41-16,41 81 15,-41-122 1,0 41-1,0-164 1,0 41 0</inkml:trace>
  <inkml:trace contextRef="#ctx0" brushRef="#br0" timeOffset="98865.8073">8509 18857 0,'0'0'16,"0"-41"-16,81 41 15,-81 41 17,0 0-17,0 41-15,-40 0 16,-42-82 0,82 81-16,82-81 31,-1 0-16,1 0-15,0 41 16,0-41-16,-41 164 31,-41-123-31,0 0 0,0 41 16,-82-82 0,82 81-16,-82-81 15,0 0 1,82-41-1,0-40 1,123 40 0</inkml:trace>
  <inkml:trace contextRef="#ctx0" brushRef="#br0" timeOffset="99014.8677">9695 19225 0,'41'-41'0,"0"41"16,81 0 0,-81 0-1</inkml:trace>
  <inkml:trace contextRef="#ctx0" brushRef="#br0" timeOffset="99127.9443">9654 19430 0,'82'0'16,"41"0"-16,40 0 16,-81 0-16,0-82 15</inkml:trace>
  <inkml:trace contextRef="#ctx0" brushRef="#br0" timeOffset="99718.9747">11495 18530 0,'0'-41'0,"-41"41"47,0 41-47,0-41 15,-41 123-15,0-42 16,1-40-16,40-41 16,41 41-16,82-41 31,40 0-15,-81 0-16,41 0 15,-82 82 1,0 41-1,0-41 1,-41-42 0,-41 42-16,41-41 15,0-41-15,41 41 16,41-41 15,0 0-15,-41 41 15,0 41-31,0 40 0,0-40 16,0 41-16,0 0 15,0-1-15,0 1 16,0-82-16,0 0 16,41-41-1,41 0-15,-41 0 16,0-41-16,82-82 15,-83 123 1</inkml:trace>
  <inkml:trace contextRef="#ctx0" brushRef="#br0" timeOffset="101791.6471">12436 18939 0,'0'-41'0,"0"123"46,0 41-46,0-1 16,0 1-16,0 81 31,0-122-31,0 0 0,82-82 32</inkml:trace>
  <inkml:trace contextRef="#ctx0" brushRef="#br0" timeOffset="101992.6563">12681 19512 0,'0'81'31,"0"-40"-15,0 0-16,0 41 15,0-41-15,0 0 16,0 0 0</inkml:trace>
  <inkml:trace contextRef="#ctx0" brushRef="#br0" timeOffset="102411.9959">12927 19062 0,'0'0'0,"0"-82"16,0 123 15,0 41-31,0 40 16,0-81-1,81 41 17,1-82-17,-82-41-15,82 41 0,-82-164 32,0 124-32,0-1 0,0 122 46,0 1-30,0 286 0,0-286-1,0 0-15</inkml:trace>
  <inkml:trace contextRef="#ctx0" brushRef="#br0" timeOffset="102632.6376">13458 18898 0,'0'0'0,"0"-82"0,0 41 16,41 41 15,41 246-15,-82-124-1,0 1-15,0 41 0,-82-1 16,41-81-16,-81 0 16,40-82-16</inkml:trace>
  <inkml:trace contextRef="#ctx0" brushRef="#br0" timeOffset="102976.1646">12190 18734 0,'0'0'0,"0"-41"16,-41 41-1,41 41 1,-81 82-16,81 0 16,0 40-16,0-40 15,40 82-15,165 163 31,-82-286-31,-41-82 0,-42 81 16,42-81-16</inkml:trace>
  <inkml:trace contextRef="#ctx0" brushRef="#br0" timeOffset="103260.7111">13949 19552 0,'0'0'0,"0"-40"16,0 80 30,0 42-46,0 0 16,0 0 0,0 41-16,0-82 0,0-1 15</inkml:trace>
  <inkml:trace contextRef="#ctx0" brushRef="#br0" timeOffset="103687.5995">14563 18980 0,'0'-41'15,"41"41"17,41 0-17,-42 0 1,42 41-16,-82 82 16,0-83-1,-82 83 1,1-41-16,40-82 0,41 82 15,-41-82-15,41 41 32,41-41-17,41 0-15,-1 0 16,42 0-16,0-41 16,0 41-16,-42-82 15,1 41 1</inkml:trace>
  <inkml:trace contextRef="#ctx0" brushRef="#br0" timeOffset="103860.0275">15340 19225 0,'0'41'47,"0"41"-32,0 0-15,0 0 16,0 81-1,0-81-15</inkml:trace>
  <inkml:trace contextRef="#ctx0" brushRef="#br0" timeOffset="104304.0882">15626 19103 0,'41'-41'16,"-41"122"47,0-40-63,0 0 15,0 41 1,41-82-16,41 0 15,0 0 1,-41 0 0,-41-123-1,0 82-15,0-40 16,0 40 0,0 123 30,0-42-46,0 42 16,0 0-16,0 0 16,0 122-1,0-163-15,0 0 16</inkml:trace>
  <inkml:trace contextRef="#ctx0" brushRef="#br0" timeOffset="104571.5834">16281 18898 0,'0'0'0,"82"82"31,-82 0-31,41-1 0,-41 1 16,0 0-16,0 41 16,0-1-1,0-81-15,-82 41 16,41-82-16</inkml:trace>
  <inkml:trace contextRef="#ctx0" brushRef="#br0" timeOffset="104961.5114">14317 18612 0,'0'81'47,"0"1"-47,-122 41 0,122 41 16,0-1-16,0-40 16,41 0-16,40-1 15,124 1-15,122-82 16,-163-41-1,40 0-15</inkml:trace>
  <inkml:trace contextRef="#ctx0" brushRef="#br0" timeOffset="105300.1078">17099 19348 0,'0'0'0,"82"0"47,0 0-47,40 0 16,1-41-16,0 0 16,-82-41-16</inkml:trace>
  <inkml:trace contextRef="#ctx0" brushRef="#br0" timeOffset="105457.8552">18040 19184 0,'82'0'32,"0"0"-32,163 0 15,-122 0-15,-41-41 16,-42 41-16,1-81 15</inkml:trace>
  <inkml:trace contextRef="#ctx0" brushRef="#br0" timeOffset="105633.7814">19513 19103 0,'40'0'46,"1"0"-46,0 0 0,82 0 16,-41-41 0,0 0-16</inkml:trace>
  <inkml:trace contextRef="#ctx0" brushRef="#br0" timeOffset="106532.8131">21435 18039 0,'0'0'0,"82"0"16,-41 0-16,41 0 31,-82 41-31,0 41 15,0-41-15,-82 40 16,82-40-16,-41 82 31,41-41-31,0-41 16,82-41 0,0 0-1,-123 0 48,0 0-63,41 41 15,-41 40-15,41 1 16,0 0-16,0 0 16,0 41-16,164-1 15,-164-40-15,40-41 16,-40 41-16,0 41 15,-40-123 1,-42 40-16,-41-40 16,0 0-16,1 0 15,-1 0-15,41 0 16,0 0-16</inkml:trace>
  <inkml:trace contextRef="#ctx0" brushRef="#br0" timeOffset="106897.6819">20249 18571 0,'0'0'0,"-41"0"47,41 82-31,-123 81-16,123-40 15,-41 41-15,41-42 16,0 1-16,0-41 16,0-41-16,82 40 31,-41-81-31</inkml:trace>
  <inkml:trace contextRef="#ctx0" brushRef="#br0" timeOffset="107271.7104">20494 18612 0,'0'-41'16,"0"82"15,-41 81-31,41-40 15,-81 41-15,81-41 0,0 0 16,0-42 0,0 83-16,41-123 15,-1 0 1,42 0 0,-82-41-16,0-41 15,0 42 1,-122 40 15,40 81-31,82 1 16,0 41-1,0-82 1,82-41-16</inkml:trace>
  <inkml:trace contextRef="#ctx0" brushRef="#br0" timeOffset="107469.1329">20740 19184 0,'0'-41'0,"0"82"47,0 41-32,-41-41-15,41 41 16</inkml:trace>
  <inkml:trace contextRef="#ctx0" brushRef="#br0" timeOffset="107700.1032">20903 18693 0,'0'82'47,"-40"0"-47,40 41 16,0-41-16,0-41 16,40-41-16,-40 40 0,82-40 15,-41 0 1</inkml:trace>
  <inkml:trace contextRef="#ctx0" brushRef="#br0" timeOffset="107953.5563">21149 18734 0,'0'0'0,"0"-41"16,0 123 46,0-41-62,0 0 16,0 82 0,0-41-1,0-41 1,0 40 0,0-40-1,0 0 1</inkml:trace>
  <inkml:trace contextRef="#ctx0" brushRef="#br0" timeOffset="108913.6764">20863 18775 0,'0'-82'16,"0"42"15,0 121 79,0-40-110,0 0 0,0 0 15,0 82 1,0-82 0,40-41 15,83 0-16,-82-123 1,-41 41 0,82 41-1,-82 82 48,-41 0-63,41 41 15,0-41-15,0 0 16,0 0-16,-41 40 16,41-40-1,41-41 17</inkml:trace>
  <inkml:trace contextRef="#ctx0" brushRef="#br0" timeOffset="109149.9341">21272 18407 0,'0'0'0,"0"41"15,81 41-15,-81 41 16,41-1-16,-41 1 15,0 0-15,0-1 16,0 42-16,-82-41 16,-40-1-16,-1 1 15,0-41-15,-286 41 16</inkml:trace>
  <inkml:trace contextRef="#ctx0" brushRef="#br0" timeOffset="114839.3751">5891 14808 0,'0'-41'0,"0"-41"16,0 41 15,-41 41 16,-41 41-31,-41 41-16,-81 81 15,40 1-15,41-82 16,1 40-16,40-81 16,41 0-16,41 41 31,123-82-15,-1 0-16,1 41 15,-41 41-15,41-41 16,-83 40-16,-40 1 15,82 41-15,-123 163 32,-81-81-32,-42-1 0,41-81 15,-40 41-15,-42-1 16,1 1-16,40 0 16,-122 40-1,204-163 1,123 41 15,0-82-15,-41 82-16,41-1 0,-41 42 15,81 41-15,-81-1 16,82 1-16,-41 81 16,-41-122-1,0 0-15,82 0 16,-82 40-16,0 1 15,0-1 1,-41 83-16,41-83 0,-82 42 16,82-41-16,0-1 15,0-81-15,82 0 0,163-41 32,-81-41-32,81-82 0,1-41 15,-42 0-15,-81-40 16,0 81-1</inkml:trace>
  <inkml:trace contextRef="#ctx0" brushRef="#br0" timeOffset="152555.0213">29494 21311 0,'0'-81'15,"-123"81"32,82 0-47,-41 81 16,42-40-16,40 41 0,-123 82 16,123-1-1,0 83 1,0-164-16,0-42 0,0 1 15,41-41-15,0 82 16,81-82 0,-81 0-16,0 0 15,0 0-15,82 0 16,-82 0 0,0-41-1</inkml:trace>
  <inkml:trace contextRef="#ctx0" brushRef="#br0" timeOffset="152781.6919">30557 21884 0,'0'-41'31,"82"41"-15,0 0-16,0-41 15,0 41-15,40-82 16,-81 82 0</inkml:trace>
  <inkml:trace contextRef="#ctx0" brushRef="#br0" timeOffset="152989.0146">30762 22170 0,'0'0'0,"-82"0"0,123 0 47,41 0-47,-41 0 16,41 0-16,-41 0 15,40 0-15,-81-41 16,41 41-16,-41-81 0</inkml:trace>
  <inkml:trace contextRef="#ctx0" brushRef="#br0" timeOffset="155404.6031">33707 21475 0,'0'0'0,"0"-41"0,0-41 15,0 41-15,0-40 16,0 40 0,-122 41-1,40 41 1,82 81-16,0-40 15,0 0-15,0-41 16,41 41 0,81-82-1,-40 0 1,-82-41-16,41 41 16,-41-41-16,0-41 15,0 41 1,0-41-16,0 0 15,0 246 17,0 0-32,0 449 31,0-326-31,0-1 16,0-163-16,0-1 15,0-40-15,-82-41 16,82 0-1,-41-41-15,0 0 16,41-82 0,-81-41-16,81-40 15,0-42-15,0-40 16,41 81-16,81 1 0,-40 81 16,0 0-16,0 41 15,0 0 1,-82-41-16,40 42 0,-40-1 15,0-41-15,0 41 16,0 123 47,0 0-48,41-82 1,41 0-1,-82-41 1,41 41-16,-41-82 16,0 0-1,0 0-15,0 41 0,-82 41 32,41 82-17,41 0 1,0 0-16,0 0 15,0-1-15,0 1 16,82-41 0,0-41-16,-41 0 15,0 0-15,41 0 0,-41-41 16,40-163 0,1 81-16,-82 0 15,0 0-15,0-40 16,0-1-16,0 42 15,0 40-15,0 0 16,0 0-16,0 41 16,0 0-1,0 123 17,0 41-32,0 40 15,0 1-15,0 0 16,0 122-1,0-163-15,0-1 16,0-81-16,82-41 0,-82 41 16,164-41-1,-124-41-15,42-40 16,-82-42-16,82-41 16,-82 41-16,0 1 15,0 40-15,82 41 16,-82 82 31,0 0-32,0 41-15,-41-1 16,41-40-16,0 41 0,0-41 16,0 41-16,41-41 15,0-41 1,41 0-1,-1 0-15,1-41 16,-41-41 0,41 82 31,-82 41-47,0 82 15,82-123 1,-82 41-16,41-41 15,0 0 1,40 0 0,-40 0-1,-41-41-15,41 41 16,0 0 0,82 0-16,-41 0 15,-41 0 1,0 0-1,-41-82-15,81 0 16,-81 0 0,0 0-1,-41 1 17,1 81-32,40 41 15,-41-41-15,41 40 16,-82 1-16,82 82 15,0-41 1,41-41 0,0-41-1,40 0 1,-40 0 0,-41-41-16,0 0 15,82-82 1,-82 82-1,0 82 1,-41 82-16,41 0 16,-41 163-1,41-163-15,0-1 16,0 42-16,0-82 16,0 41-16,0-42 15,-81 42-15,40-82 16,41 0-1,-41-41-15,-82-82 16,123 0 0,-123 1-16,41-1 15,-40-41-15,-1 41 16,0 41-16,1-41 0</inkml:trace>
  <inkml:trace contextRef="#ctx0" brushRef="#br0" timeOffset="155776.1858">34280 21393 0,'205'-41'16,"-83"-41"0,42 82-16,-1 0 0,-40 0 15,41 0-15,40 0 32,-163 0-32,0 0 15,41 0 32,-41 0-31,-41-40 15</inkml:trace>
  <inkml:trace contextRef="#ctx0" brushRef="#br0" timeOffset="156651.1118">38739 21230 0,'0'0'15,"0"-82"-15,0 41 16,0-41 0,-82 82 15,0 82-16,82-41-15,-82 41 16,82-1-16,0-40 16,41 41-16,41-41 15,41-41-15,0 82 0,-83-82 16,1 41 0,-41 0-1,-41-41 1,-40 81-16,40-81 15,-41 0-15,41 0 16,-41 0-16,41 0 16,-41 0-1,82-40 1</inkml:trace>
  <inkml:trace contextRef="#ctx0" brushRef="#br0" timeOffset="157123.2754">39148 21352 0,'0'-41'0,"41"41"16,-41-41-16,0 82 62,0 82-62,0-82 16,0 0-16,0 0 16,0 41-16,41-82 15,41 41 1,-1-41-16,42 0 31,-123-123-31,0 82 16,41-41-1,-41 0-15,0 0 0,0 123 47,0 41-31,0 0-16,0-41 16,0 41-16,0-41 15,0 40 1,82-81-1,0 0-15,-1-81 16,-81-1 0,41 41-16,-41 0 0</inkml:trace>
  <inkml:trace contextRef="#ctx0" brushRef="#br0" timeOffset="157641.1525">39843 21311 0,'0'-81'0,"82"81"15,-41 81 16,-41 1-15,0 0-16,0 0 16,0 41-16,0-42 15,0 1-15,-82 0 16,82-164 31,41-41-47,-41 1 0,82 40 15,0 0-15,-82 41 16,82 41-16,-42 0 16,42 0-1,-82 41 1,0 41-16,82-82 16,-82 82-1,0-41-15,41-82 47,41-41-47,-41-82 16,81 42-1,-40 203 17,-82 1-32,0 41 15,0 0-15,0-1 16,0-203 15,82-42-15,0 0-16,122-41 15,1 1-15</inkml:trace>
  <inkml:trace contextRef="#ctx0" brushRef="#br0" timeOffset="159377.7222">42380 21434 0,'0'-41'16,"0"0"-16,-41-41 15,41 42-15,0-1 16,0-41-16,0 41 15,-82 164 17,82 81-32,-82-81 15,82-41-15,0-41 16,0 40-16,41-40 16,41-41-1,40-41 1,-122 1-1,82-1-15,-82-41 16,0 41-16,0-82 16,-82 0-16,42 42 15,-42 81-15,41 0 16,41 41 15,123-41-31,-1 0 16,165 0-1,-165-41-15,42-41 16,-41 0-16,-82 82 16,40-123-16,-81 82 15,0 1-15,0-42 16,0 41-16,0 0 16,0 0-1,-81 41 1,81 82-16,-41 41 15,41 40-15,0 123 16,0 42-16,0 244 31,0-326-31,0-42 0,0-40 16,0-82-16,0 0 16,41-82-1,40 0-15,1-41 16,41-123-16,-82 0 15,-41-245 1,0 246-16,0 81 16,-82-41-16,0 123 0,-81 0 15,-1 0-15,82 0 16,368-41 15,42-40-15,-42-1-16,-40-41 15,-83 41-15,42-41 16,-205 42 0,82 40-16,-42 41 15</inkml:trace>
  <inkml:trace contextRef="#ctx0" brushRef="#br0" timeOffset="160007.2678">44793 20739 0,'0'0'0,"0"-82"16,0 123 15,-82 0-31,82 41 16,-82 81-16,82-40 15,0 0-15,0-42 0,0-40 16,41 41-1,0-82-15,0 0 16,41 0-16,-41 0 16,-41-82-1,0 0 1,-41 1 0,-82 81-1,1 0 1,122 122-1,0-81-15,81-41 16,1 0 0,-41 0-16,164 0 15</inkml:trace>
  <inkml:trace contextRef="#ctx0" brushRef="#br0" timeOffset="161073.2928">46961 21148 0,'0'0'0,"0"-41"0,0 0 16,-82 164 31,82-42-32,0-40-15,0 41 16,41 0 0,0-82-16,0 0 15,41 0-15,-41 0 0,0-41 16,81-82-1,-122 82 1,0 1-16,0-42 0,-81-41 16,40 41-16,0 82 15,-41 0-15,0 0 32,82 41-32,-41 41 0,41 41 15,0-82-15,41-1 16,123 42-1,-82-82-15,-1 0 16,-40 0-16,0 0 16,41-41-16,-41-81 15,41 81-15,-82 0 16,0-41-16,0 164 47,0 0-47,0-41 15,41-41-15,-41 81 16,41-81 15,40 0-15,1 0-16,-41-41 16,0 1-16,-41-42 15,123 41 1,-123 123-1,41-41 1,-41 40 0,40-81-16,42 0 15,-41 0 1,41 0-16,0-122 16,-82 40-16,41-41 15,-41 0-15,122 1 16</inkml:trace>
  <inkml:trace contextRef="#ctx0" brushRef="#br0" timeOffset="161762.6816">49293 20698 0,'0'0'0,"0"123"62,0-1-46,0 1-16,0 0 0,0-1 15,0-40 1,41-123 46,-41 0-62,82-81 16,-42 81-16,42 41 16,0-82-16,-41 82 15,0 0-15,-41 82 16,82 0-16,-82-1 16,0-40-16,-41 41 15,-82 0 1,82-82-16,-41 41 0,82-82 47,0-41-47,41 0 0,-41 41 15,123 41-15</inkml:trace>
  <inkml:trace contextRef="#ctx0" brushRef="#br0" timeOffset="162172.8494">49988 21189 0,'0'-82'16,"82"41"0,-123 123 15,41-41-16,-82 0-15,82 40 16,0-40 0,41 0-16,41-41 15,-41 0 1,0 0-16,82 0 16,-123-82-1,40 1-15,-40 40 0,0 0 16,0-41-16,-40 82 15,-42 0 1,0 41-16,41 0 16,41 0-16,0 40 31,82-81-31,41 0 16</inkml:trace>
  <inkml:trace contextRef="#ctx0" brushRef="#br0" timeOffset="162432.1726">51011 20698 0,'0'0'0,"-41"-41"0,41-82 16,0 164 15,0 41-16,0 41-15,-82 81 16,82-122 0,0 0-16,0 40 15,0-40-15,0-41 16,0-82 15</inkml:trace>
  <inkml:trace contextRef="#ctx0" brushRef="#br0" timeOffset="162570.6965">50561 21025 0,'82'0'0,"0"0"16,81 0-16,42 0 16,-83 0-16,42-82 15,-123 41 1</inkml:trace>
  <inkml:trace contextRef="#ctx0" brushRef="#br0" timeOffset="162939.0958">51502 20780 0,'0'-41'0,"-82"41"15,82-41-15,0 82 47,0 0-47,-41 40 16,41 1-16,0 0 15,-82 82 1,82-123-16,0 40 16,41-81 15,0 0-31,0-81 16,41 40-16,-82 0 15,82-41-15,-1 41 16,-81 82 15,0 0-31,0 82 16,0-42-1,0-40-15,41 0 16,82-41 15,122 0-15</inkml:trace>
  <inkml:trace contextRef="#ctx0" brushRef="#br0" timeOffset="163487.3563">52852 21025 0,'0'-41'0,"0"-41"15,0-40 1,0 81 0,-41 41-1,-82 0 1,41 41 0,82 40-16,-41 1 15,41 0-15,0-41 16,0 41-1,0 0-15,41-82 16,41 0 0,0 0-16,-41-41 15,41-82 1,-82 82-16,0-41 16,81-40-16,-81-1 15,0 0-15,0 0 16,0 42-16,0-1 15,0 41 1,0 123 15,0 40-31,0 42 0,0 122 32,0-163-32,0 0 0,0-1 15,0-40-15,0-41 16,0 41-1,82-123 1,-41 0-16,-41 0 16</inkml:trace>
  <inkml:trace contextRef="#ctx0" brushRef="#br0" timeOffset="163699.9349">53343 20902 0,'0'0'0,"0"82"63,0 0-63,0-41 15,0 41 1,0-41-16,0-1 0,0 1 16,0-82 15</inkml:trace>
  <inkml:trace contextRef="#ctx0" brushRef="#br0" timeOffset="163847.0265">53465 20575 0,'0'41'31,"0"0"-31</inkml:trace>
  <inkml:trace contextRef="#ctx0" brushRef="#br0" timeOffset="164169.0419">53915 20902 0,'0'0'0,"0"-81"16,0 40-1,-41 41 17,-40 41-17,-1 40-15,82 1 16,-82 0-16,82 122 15,0-122 1,0-41-16,82 41 0,0-82 16,-42 0-1,124 0 1,-123-41-16,0 0 0,41-41 16,-82 1-16</inkml:trace>
  <inkml:trace contextRef="#ctx0" brushRef="#br0" timeOffset="164508.0369">54202 21025 0,'0'41'47,"0"41"-32,0-41 1,81-41 0,-40 0-1,-41-82 32,0-41-31,-41 123-16,-40 0 15,-1 82 1,41 0-16,41 0 16,-82-1-16,82 1 15,41 41 1,123-123-16,-1 82 15,-40-82-15,-41 0 16,0-82-16,-82 0 16,81-41-16,42 1 15</inkml:trace>
  <inkml:trace contextRef="#ctx0" brushRef="#br0" timeOffset="170049.3439">20535 23438 0,'0'41'62,"0"41"-46,0-164 46</inkml:trace>
  <inkml:trace contextRef="#ctx0" brushRef="#br0" timeOffset="170762.0179">21640 23602 0,'0'41'47</inkml:trace>
  <inkml:trace contextRef="#ctx0" brushRef="#br0" timeOffset="235550.2372">39025 24338 0,'0'-122'16,"0"203"31,0 42-47,0 0 15,0-41-15,0-1 0,-82-40 16,82 41-16,-41-82 16,41 41-1,0-82 16,0-41-31,0 1 16,123-124 0,-82 82-16,-41 1 15,82 40-15,-82 0 16,82 82 0,-82 41-16,41 82 15,-41 40 1,0 1-16,0 40 0,0 42 15,0-83-15,0-40 16,0-41-16,0-41 16,81-41-16,-81 82 15,0-123 1,0 0 0,0 0-16,0-41 0,0-41 15</inkml:trace>
  <inkml:trace contextRef="#ctx0" brushRef="#br0" timeOffset="235737.5119">38493 24666 0,'82'0'31,"41"0"-31,0 0 16,40 0-16,1 0 15,40 0-15,124-41 16,-165-41 0</inkml:trace>
  <inkml:trace contextRef="#ctx0" brushRef="#br0" timeOffset="236170.7689">40457 24584 0,'123'0'47,"40"0"-31,1 0-16,-41 0 16,-42 0-16,83 0 15,-123 0 1,-82 0 15,-41 0-15,0-82-16,1 82 0,-42-41 15,82 41 1,41-41 0,41 41-16,0 0 15,41 0-15,-41 0 16,-1 41-16,-40 0 15,82 82 1,-82-82-16,-41 40 16,-40-40-16,-1 0 15,41-41-15,41 82 16,-82-82-16,123-82 16,0 82-16</inkml:trace>
  <inkml:trace contextRef="#ctx0" brushRef="#br0" timeOffset="236922.4639">43157 24338 0,'0'0'0,"0"-41"15,0-40-15,82 40 16,-42 41-16,1-41 15,82 41-15,-82 0 16,-41 82-16,41-1 0,-41 42 16,-41 0-16,-245 163 31,122-163-31,82-41 0,164-82 62,0 0-62,0 0 16,40-82 0,-40 82-16,-41 0 15,0-41-15,41 41 16,-41-82 0,0 41-1</inkml:trace>
  <inkml:trace contextRef="#ctx0" brushRef="#br0" timeOffset="237520.5416">43525 23970 0,'0'0'0,"0"-41"0,-82-41 15,82 1-15,0 40 16,-41-82-1,0 82 1,-81 41 0,-1 0-16,41 0 0,-41 0 15,1 0-15,-1 82 16,-41 41-16,82-1 16,-122 247-1,122-124-15,82-41 16,-82 42-16,82-1 15,0-81-15,123 81 16,0-122 0,-1-41-16,1-82 15,123 41-15,-42-41 16,42 0-16,-83 0 16,205-123-1,-163 0-15,-82 1 0,-1-1 16,-40-41-16,0 42 15,-82-42-15,0 0 16,0-163 0,-41 164-16,-41 81 15,0 0-15,-40 41 16,-83-41-16,42 82 16,-1 0-16,-41 0 15,83 41 1,40 41-16,0 0 15,0 0-15,82 40 16,0-40-16,0-41 0</inkml:trace>
  <inkml:trace contextRef="#ctx0" brushRef="#br0" timeOffset="242376.3743">39516 26465 0,'0'-81'0,"0"40"31,-41 41-31,41-41 32,-82 41-32,41-82 31,1 82-15,-42 0-1,82 41 1,-41-41-1,41 41 1,-41-41-16,41 41 16,0 81-1,-82 1 1,82 204 0,0-245-1,0 0-15,0 0 0,0-41 16,0 40-1,0-40-15,41-41 32,-41 41-32,41-41 0,0 0 15,41 0 1,40 0 0,-40 0-1,0 0 1,-41-82 15,-41 42 0</inkml:trace>
  <inkml:trace contextRef="#ctx0" brushRef="#br0" timeOffset="243124.6132">39434 26220 0,'-41'-41'31,"-40"41"0,81-41-15,-41 41-16,0 0 31,-41 0-15,41 82-1,41 41 1,-82-82-1,82-1-15,0 42 16,0-41-16,0 0 16,0 0-16,0 82 15,0-82-15,0 0 16,0-1-16,0 42 16,0-41-16,0 0 15,0 41-15,0-41 16,0 41-1,0-42-15,82-40 16,-82 82 0,41-82-1,41 0 1,-41 0-16,40 0 16,-81-41-16,123 41 15,-82 0-15,0-41 16,-41 1-1,0-42 1,0 41 0</inkml:trace>
  <inkml:trace contextRef="#ctx0" brushRef="#br0" timeOffset="244003.7808">37225 26956 0,'-41'0'15,"0"0"17,164 0 46,-41 0-63,41 0-15,-1 0 16,1 0-16,0 0 16,-41 0-16,-1 0 15,1 0-15,-41 0 16,-41-82 78,-123 82-63,83 0-15,-1 0-1,41-40 16,81 40 1,1 0-17,0 0-15,-82 40 16,0 42 0,-41 0-16,0-41 15,-81 123 1,162-205 15,42 41-15,0-123-16,0 123 15</inkml:trace>
  <inkml:trace contextRef="#ctx0" brushRef="#br0" timeOffset="245135.5741">40907 26874 0,'-41'0'0,"123"0"78,0 41-78,40-41 16,1 0-16,-41 0 15,0 0-15,-41 0 16,40 0-16,1 0 0,0 0 15,-123 0 64,0 0-64,0 0 1,41-81-1,82 81 48,-82 81-47,82 1-1,-82-41-15,0 0 16,-82 41-16,82-41 15,0 0 1,-41-41-16,164-123 31,0 123-31</inkml:trace>
  <inkml:trace contextRef="#ctx0" brushRef="#br0" timeOffset="245562.3521">42420 26711 0,'0'-41'16,"41"41"-16,-41-82 15,0 123 17,0 0-17,0 82 1,0-42-16,0-40 15,0 0 1,41-41 0,82 0-1,-41 0-15,0 0 16,-82-122 0,0 81-16,0 0 15,0-41 1,0 164-1,0 40 1,0 1-16,0 41 16,0 81-16,0-81 15,0-82-15,0-41 16,0-1 0,81-40-1</inkml:trace>
  <inkml:trace contextRef="#ctx0" brushRef="#br0" timeOffset="323407.39">7077 21516 0,'0'-123'16,"-41"82"-16,41 0 15,-82 41 1,0 0 15,1 123-15,81 41-16,-123 40 16,123-40-16,-82-1 0,82-40 15,0 0-15,41-41 16,0-82-16,41 82 15,-1-82-15,165 0 16,-164 0 0,40-82-16,-81 41 15,41-41-15,41 41 16</inkml:trace>
  <inkml:trace contextRef="#ctx0" brushRef="#br0" timeOffset="323594.6416">7936 22007 0,'82'0'31,"-41"-41"-31,40 41 16,1 0-16,0 0 15</inkml:trace>
  <inkml:trace contextRef="#ctx0" brushRef="#br0" timeOffset="323731.1221">8018 22334 0,'82'-41'16,"-1"41"-1,1-82-15,41 0 16,-82 1-16</inkml:trace>
  <inkml:trace contextRef="#ctx0" brushRef="#br0" timeOffset="324555.569">10431 21311 0,'0'0'0,"0"-41"0,82-40 15,-205 162 48,42-40-63,-1 41 16,0-41-1,41 0-15,123-41 47,-41 0-47,41 0 16,-82 82-16,81-41 15,-81 0-15,0 40 16,0-40-16,-41 41 16,-40-41-16,40 0 15,-82 41-15,82-82 16,0 82-16,-41-82 15,164 0 17,-41 0-17,41 0 1,0 81 0,-82 1-16,82 41 15,-82 41-15,0 40 0,0 1 16,0-83-16,0 1 15,0-41-15,0 0 16,0-41 0,0-1-16,40-40 15,1 0 1,82-122 0,-82 40-16,82 41 15,-41-41-15</inkml:trace>
  <inkml:trace contextRef="#ctx0" brushRef="#br0" timeOffset="327595.1625">11658 21598 0,'0'-41'31,"0"82"32,0 41-63,0 40 15,0 1-15,0-41 16,0 40-16,0-40 16,-40-41-16,40 82 15,0-82 1,0-82 15</inkml:trace>
  <inkml:trace contextRef="#ctx0" brushRef="#br0" timeOffset="327884.4733">12068 22211 0,'0'-41'0,"0"-40"32,0 121-1,-41 1-31,41 41 0,0 82 31,0-41-31,0-83 0,0 1 16</inkml:trace>
  <inkml:trace contextRef="#ctx0" brushRef="#br0" timeOffset="328149.1077">12558 21802 0,'0'0'0,"0"-82"15,0 42 1,82 40-1,-41-82-15,41 82 16,0 0-16,-41 0 16,0 0-16,-41-41 31</inkml:trace>
  <inkml:trace contextRef="#ctx0" brushRef="#br0" timeOffset="328479.0773">12518 21720 0,'0'0'0,"-82"82"16,82 0-16,0-41 16,0 41-1,41 0 1,40-82-1,-40 0-15,41 81 16,0-81-16,41 0 16,-82 0-16,-41 41 0,40-41 15,-40 41-15,0 41 16,-40-82 0,-1 82-16,-41-82 15,41 0-15,-41 41 16,41-41-16,-41-41 15,82 0 1,0-41-16</inkml:trace>
  <inkml:trace contextRef="#ctx0" brushRef="#br0" timeOffset="328755.0026">13336 21475 0,'0'0'0,"0"-82"16,41 82-1,-1 0 1,42 123 0,-41 0-16,-41 40 15,82 246 1,-82-245-16,-41 40 15,-41-40-15,-40 0 16,40-83-16,-82-81 16,41 0-1,82 0-15</inkml:trace>
  <inkml:trace contextRef="#ctx0" brushRef="#br0" timeOffset="329160.8101">11372 21639 0,'-41'0'47,"0"41"-32,41 81 1,-122 42-16,122-1 15,0 83-15,0-42 16,0-40-16,122 0 0,1-1 16,-41-81-16,0-82 15,-41 41-15,81-41 16,1 0 0,41 0-16</inkml:trace>
  <inkml:trace contextRef="#ctx0" brushRef="#br0" timeOffset="330053.3794">14072 22539 0,'0'81'16,"0"-162"46,0 40-46,0 82 46,0 40-46,0-122 62,0-40-78,0-1 16,41 123 30,-41 41-46,82 40 16,-82 42 0,0-82-16,-41-1 15,0 42-15,-41-82 16</inkml:trace>
  <inkml:trace contextRef="#ctx0" brushRef="#br0" timeOffset="331193.0414">15013 21925 0,'0'-82'16,"0"0"-16,0 1 15,-41 81 32,41 81-47,-82 124 16,82-42-16,0 1 15,0 82 1,0-124-16,0-40 0,41 0 16,41-82-16,-41 0 15,0 0 1,40 0-16</inkml:trace>
  <inkml:trace contextRef="#ctx0" brushRef="#br0" timeOffset="331395.2387">15381 21884 0,'0'0'0,"0"-41"16,82 41-1,-41-41 1,0 41-16,40 0 16,-40 0-1</inkml:trace>
  <inkml:trace contextRef="#ctx0" brushRef="#br0" timeOffset="331683.4089">15340 21966 0,'0'41'16,"0"0"-1,0 40 1,0 1 0,123-41-1,-82-41-15,0 82 16,40-82-16,-81 41 15,0 0 1,-40 41 0,-42-82-1,41 0 1,-41 0 0</inkml:trace>
  <inkml:trace contextRef="#ctx0" brushRef="#br0" timeOffset="331913.9617">16076 22457 0,'0'-82'16,"0"164"30,0 0-30,0-1-16,0 42 16,0-41-16,0-41 15,0 0 1,82-41 0</inkml:trace>
  <inkml:trace contextRef="#ctx0" brushRef="#br0" timeOffset="332141.4331">16485 22089 0,'82'0'31,"-82"81"-15,41 165-1,-41-164 1,0 40-16,0-40 0,0 0 16,41-82 15</inkml:trace>
  <inkml:trace contextRef="#ctx0" brushRef="#br0" timeOffset="332424.1133">16895 21802 0,'0'-82'16,"40"82"-16,42 0 15,-82 41 1,123 82-16,-41-41 15,-82 41-15,82-1 16,-82 1-16,0 122 31,-41-122-31,0 41 0,-41-123 16,41-41 0</inkml:trace>
  <inkml:trace contextRef="#ctx0" brushRef="#br0" timeOffset="332714.8418">17835 22457 0,'0'-41'16,"0"82"31,-41 81-47,41 1 0,0 0 16,-40-41-1,40-41-15,0-1 16,0 42-16</inkml:trace>
  <inkml:trace contextRef="#ctx0" brushRef="#br0" timeOffset="333241.5694">18899 21598 0,'0'0'16,"0"-41"-16,-41 41 31,41 41-15,-82 81-16,82 42 16,0 41-16,0-42 15,0 1-15,0-1 16,0-40-16,0-41 15,82-82-15,-82 82 0,123-82 16,-82 0-16</inkml:trace>
  <inkml:trace contextRef="#ctx0" brushRef="#br0" timeOffset="333578.6302">19390 21925 0,'0'0'0,"0"-41"0,0-82 31,41 123-31,0 0 16,40 0-16,-40 41 0,0 82 31,-41 0-31,0-42 0,-82 1 16,42 0-16,-42 0 15,41-41-15,0-41 16,41 41 15,82-41-15,0 0-16,40 0 16,1 0-16,41 0 15,-164-82 1,41 82-16,-41-82 0</inkml:trace>
  <inkml:trace contextRef="#ctx0" brushRef="#br0" timeOffset="333774.9145">20085 22252 0,'0'82'46,"0"0"-30,0 41-16,0-1 16,0 1-16,0-41 15,41-82 1</inkml:trace>
  <inkml:trace contextRef="#ctx0" brushRef="#br0" timeOffset="334178.5673">20494 21925 0,'0'0'0,"0"-82"16,0 123 15,0 0-15,0 41-16,41-41 15,-41 40-15,82-40 0,0-41 16,-41 82 0,0-123-1,-41-41 1,0 42 0,0-42-16,0 41 15,0 0 1,0 123 15,0 0-31,0-1 16,0 42-16,0-41 15,0 0-15,0 0 16,0-1 0,82-81-1,-82-41-15</inkml:trace>
  <inkml:trace contextRef="#ctx0" brushRef="#br0" timeOffset="334416.4486">21231 21720 0,'0'-40'16,"41"40"-16,40 0 31,-40 81-31,-41 42 15,82 0 1,-82 122-16,-41-81 16,0-1-16,-41 42 15,1-123-15,40-41 16</inkml:trace>
  <inkml:trace contextRef="#ctx0" brushRef="#br0" timeOffset="334875.6578">22335 22375 0,'0'0'0,"0"41"47,0 0-47,-41 41 16,41-1-16,0 42 15,-41 0-15,41-82 16,0 0-16</inkml:trace>
  <inkml:trace contextRef="#ctx0" brushRef="#br0" timeOffset="335343.4287">22744 21925 0,'0'0'0,"0"-123"15,0 164 16,0 41-31,0 0 16,0 0-16,41 81 31,41-163-31,-82 41 0,82-41 16,-41 0 0,40 0-1,-81-41 1,0 0-16,0-41 15,0-40-15,0 81 16,0 82 31,0 81-47,0 1 16,0-41-16,0 41 0,0-1 15,0 1-15,0-41 16,82-82 15</inkml:trace>
  <inkml:trace contextRef="#ctx0" brushRef="#br0" timeOffset="335557.1957">23440 22416 0,'0'41'47,"0"41"-47,0 40 15,0 1 1,0-41-16,-41 0 16</inkml:trace>
  <inkml:trace contextRef="#ctx0" brushRef="#br0" timeOffset="335942.5634">23808 22170 0,'0'0'0,"0"-41"0,41-40 31,41 40-31,-1 41 16,-81 41-1,41 0-15,-41 163 16,0-122 0,0 0-16,0 0 15,0-1-15,-82 1 16,82-41-1,82-82 17,41 41-32,-41-41 15,-41 41-15,41-41 16,-42 41 0,-40-122-16,41 122 0,-41-82 15,0 0 1</inkml:trace>
  <inkml:trace contextRef="#ctx0" brushRef="#br0" timeOffset="336247.3756">24462 21802 0,'0'-41'16,"41"41"15,-41 41-15,82 41-16,-82 41 16,123 40-1,-123-40-15,0-41 16,0 41-16,0-1 15,-123 1-15,82 41 0,-41-123 16,1 40 0,-1-81-16</inkml:trace>
  <inkml:trace contextRef="#ctx0" brushRef="#br0" timeOffset="336727.8966">22703 21557 0,'-41'0'0,"1"0"16,-42 41-1,82 41 1,-41 40-16,41 83 16,0-42-16,0 1 15,0 81 1,82-163-16,-1 41 15,1-82-15,0-41 16,0 0-16</inkml:trace>
  <inkml:trace contextRef="#ctx0" brushRef="#br0" timeOffset="337312.9759">25076 22539 0,'0'40'47,"0"1"-47,0 41 16,0 0-16,-41 122 16,-41-163-1,0-41 1</inkml:trace>
  <inkml:trace contextRef="#ctx0" brushRef="#br0" timeOffset="337823.1651">20658 24052 0,'0'-82'15,"-41"123"17,-41 41-32,82 0 15,0 40-15,0 1 16,0-41-16,0 0 16,41-82-16,82 41 15,-82-41 1,41 0-16</inkml:trace>
  <inkml:trace contextRef="#ctx0" brushRef="#br0" timeOffset="338237.2953">21190 23847 0,'0'0'0,"0"-40"0,122-1 16,-81 41-1,0 0-15,41 0 16,-82 41 0,0 40-16,0-40 15,0 0-15,0 0 16,-41-41-16,-41 82 16,164-82 30,0 0-46,0 0 16,0 0-16,-1 0 0,-81 41 31,0 41-31,-40-1 16,-42-40-16,0-41 16,-82 82-1,123-41-15,0-41 16,123 0 31</inkml:trace>
  <inkml:trace contextRef="#ctx0" brushRef="#br0" timeOffset="338433.1079">21885 24338 0,'0'-41'0,"0"82"47,0 41-47,0 0 15,0-41 1,0 0-16,0 41 0</inkml:trace>
  <inkml:trace contextRef="#ctx0" brushRef="#br0" timeOffset="338856.6481">22376 23929 0,'0'0'0,"0"-41"16,41 41-16,41-81 15,0 81 1,-82 40 0,81-40-16,-81 82 15,0-41-15,0 0 16,-81 41 0,-1 0-16,41 0 15,41-1 1,82-81-1,-41 0 1,0 0-16,-1 0 16,-40 41-1,0 0 1,0 82 0,-40-123-16,-42 41 15,41-41-15,0 0 16,41 41-16,-123-41 0,123-41 31</inkml:trace>
  <inkml:trace contextRef="#ctx0" brushRef="#br0" timeOffset="339330.6006">22990 23643 0,'0'-41'15,"0"82"1,81 41 0,-40 40-16,41 42 15,-82-41-15,41-41 16,-41-1-16,0 1 16,-41 41-16,0-41 15,-122-41-15,81-41 16,41 0-16</inkml:trace>
  <inkml:trace contextRef="#ctx0" brushRef="#br0" timeOffset="340021.4225">24626 23561 0,'0'-41'0,"41"-41"32,0 82-17,-41 41 1,82 0-16,-82 41 15,-41 163 1,41-122-16,-41 0 16,41-41-16,0 0 15,0-42-15,41 83 16,40-123 0,1 0-1,0-41 1,-82-41-1,-41 82 17,-41 41-17,82 41-15,-41 41 16,41-41-16,-81-1 16,81 83-1,0-41-15,0-41 0,0-41 16,0-1-1,-41 42-15,-41-82 32,-41 0-32,82 0 15,-40 0-15,-42 41 16</inkml:trace>
  <inkml:trace contextRef="#ctx0" brushRef="#br0" timeOffset="405790.9106">2863 8058 0,'-40'-163'15,"-42"163"1,82 122 15,0-40-15,0 41-16,0-41 15,0-1-15,0-40 16,-41 41-16,41-41 0,0 0 16,0-123 31,0 0-47,0 1 15,0-42-15,41 0 16,0-245-1,-41 245-15,122 41 16,-122 1-16,41 81 16,41 163 15,-82 1-31,123 81 16,-41 42-16,-82-83 15,81 42-15,-81-83 16,0-81-16,41 0 0,-41-41 31,41-41-31,41-82 16,-82 41-1,0-41 1,0 0-16,-82-40 0,41-1 16,-40 41-16</inkml:trace>
  <inkml:trace contextRef="#ctx0" brushRef="#br0" timeOffset="405986.8845">2577 8549 0,'0'-41'47,"82"41"-47,41-123 0,-42 123 16,42-40-16,327-83 15,-327 123 1,-41-82-16</inkml:trace>
  <inkml:trace contextRef="#ctx0" brushRef="#br0" timeOffset="406365.4725">3150 9654 0,'-41'-41'15,"41"122"16,0 1-15,0 41-16,0 0 0,0 245 31,0-245-31,0-42 0,0-40 16,0 82 0,82-123-1,-41-41 1,-41 0-1,0 0-15,0-81 16,0-1-16</inkml:trace>
  <inkml:trace contextRef="#ctx0" brushRef="#br0" timeOffset="406732.594">3191 10103 0,'-41'-122'16,"41"-1"0,0 41-1,41 82-15,81 0 16,-40 41-16,-82 41 15,41 0-15,-41 122 16,-41-81 0,-41 0-16,82-41 15,-81-42-15,162-80 47,1-42-31,41 82-16,-41-41 15,-41 41-15,0 82 16,-41-1 0,0 1-16,0-41 0,0 41 15,-41 0-15,0-41 16,0-41-16,41 81 16,-123-81-16,82-81 31,41-1-31,0-82 15,0-40-15,0-1 16</inkml:trace>
  <inkml:trace contextRef="#ctx0" brushRef="#br0" timeOffset="407059.8974">3968 8017 0,'0'-41'15,"41"41"1,41 0-16,-41-81 0,122 81 31,-40 0-31,-41 0 0,-41-41 16,0 41 0</inkml:trace>
  <inkml:trace contextRef="#ctx0" brushRef="#br0" timeOffset="407269.4626">4541 7772 0,'0'0'16,"-41"0"-16,-41 0 16,82-41 31,41 41-47,41 0 15,-1 0 1,-81 41-16,0 41 15,0-41-15,0 81 16,0 1 0,-81-82-16,40 0 15,-41 41-15,82-41 16</inkml:trace>
  <inkml:trace contextRef="#ctx0" brushRef="#br0" timeOffset="407772.8673">4213 9490 0,'41'0'32,"82"-41"-17,0 41-15,40-123 16,-122 123-16,41-82 16,0 1-1,-82 40 1,-41 41-1,41-41-15,-82 41 16,82-82 0,0 41-1,41 41 1,41-41-16,-41 41 16,0 0-16,-41 41 15,0 0 1,0 82-16,0-1 15,0 1-15,-41-82 16,-82 0 0,123 41-16,-82-82 0,41 0 31</inkml:trace>
  <inkml:trace contextRef="#ctx0" brushRef="#br0" timeOffset="413177.3064">1800 5154 0,'-82'41'47,"82"41"-47,0 0 16,0-1-16,0-40 16,0 41-16,-41 41 15,41-82 1,0 40-16,-82-162 31,82-1-15,0-82-16,0 1 15,0-1-15,0 0 16,0 42-16,41 40 16,0 0-1,0 82 1,41 41-16,-82 82 15,123-1-15,-123 42 16,122 81-16,-122-81 16,123 0-16,-123-83 15,41-40-15,41 41 16,-41-123 0,-41-41-1</inkml:trace>
  <inkml:trace contextRef="#ctx0" brushRef="#br0" timeOffset="413371.3416">1309 5645 0,'0'0'0,"82"0"31,41-82-31,-1 82 0,1-41 16,41 41-16,-42-82 16,-40 82-16</inkml:trace>
  <inkml:trace contextRef="#ctx0" brushRef="#br0" timeOffset="413718.8539">2454 5768 0,'0'-41'16,"0"-82"-16,0 41 16,0-41-16,0 1 15,0-1-15,0 0 16,0 1-16,0-1 15,41 82 1,41 41 0,41 0-1,-82 123-15,41-42 16,-42 83-16,-40-41 16,82 0-16,-82-1 15,0 1-15,41-41 16,-41-41-16,82-41 31</inkml:trace>
  <inkml:trace contextRef="#ctx0" brushRef="#br0" timeOffset="413971.6507">3354 4868 0,'0'0'0,"0"-41"0,0 82 32,0 40-17,0 1-15,0 41 0,0-41 16,0-41-16,0 0 16,0 40-16,0-40 15,0 41 1</inkml:trace>
  <inkml:trace contextRef="#ctx0" brushRef="#br0" timeOffset="414361.5535">3354 4827 0,'0'0'0,"0"-82"16,0-41-1,0 82-15,82 41 31,-41 0-31,41 82 0,-82 0 16,41 41-16,-41-1 16,0-40-16,-41 0 15,-41 0-15,41-82 16,41 41-16,-41-41 16,41-41 15,82-41-31,0 41 15,-41 41-15,41 0 16,-1 0 0,-81 82-16,0-41 0,0 0 15,0 0 1,-40 81 0,-1-40-16,-41-41 0,41-41 15,41 41-15,-41-41 16,41-41-1,0-41-15,0 0 16,41 1-16,41-1 16</inkml:trace>
  <inkml:trace contextRef="#ctx0" brushRef="#br0" timeOffset="414541.1311">4459 4949 0,'-41'0'16,"41"-81"-16,123 81 31,-1-41-31,1 41 0,-82 0 16</inkml:trace>
  <inkml:trace contextRef="#ctx0" brushRef="#br0" timeOffset="414670.0277">4459 5277 0,'0'0'0,"0"-41"15,82 41-15,40-123 16,83 123-16,-123-123 16,0 123-16</inkml:trace>
  <inkml:trace contextRef="#ctx0" brushRef="#br0" timeOffset="415141.4858">5809 4459 0,'0'0'0,"0"-82"0,0 0 15,-41 82 17,-41 0-17,82 41 1,-82 0-16,82 41 16,-82-41-16,82 40 15,0 1-15,0 0 16,0 0-1,82-82-15,0 0 16,0 0-16,41 0 0,-42-82 16,-40 82-1,82-123 1,-123 82-16,0-40 0,0-1 16,0 0-16,-82 0 15,-41 0 1,42 82-16,-1 0 15,0 41-15,0 0 16,82 0-16,-41-41 16,41 82-16,41-82 15,41 0 1</inkml:trace>
  <inkml:trace contextRef="#ctx0" brushRef="#br0" timeOffset="415389.8132">5727 3968 0,'0'0'0,"-82"0"0,82 82 47,41-1-31,-41 42-16,82 0 15,-82 40-15,41 83 16,-41 40-16,0 82 16,0-286-16,0-41 31</inkml:trace>
  <inkml:trace contextRef="#ctx0" brushRef="#br0" timeOffset="424755.1287">7404 4459 0,'-123'0'16,"123"41"62,82-41-78,41 0 16,41 0-16,40 0 15,328 0 1,-246 0-16,-40 0 16,-1 0-16,41-41 15,-40 41-15,-1-82 16,-81 82-16,0-41 16,-246 41 62,0 0-78</inkml:trace>
  <inkml:trace contextRef="#ctx0" brushRef="#br0" timeOffset="425033.5203">8427 4909 0,'0'0'0,"-82"0"0,205 0 47,122-82-47,42 82 15,-1 0-15,123-82 32,-327 82-32,-41 0 0,-41-41 15,0 0 1</inkml:trace>
  <inkml:trace contextRef="#ctx0" brushRef="#br0" timeOffset="458966.8056">37143 29901 0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50" b="0"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50" b="0" i="0">
                <a:solidFill>
                  <a:schemeClr val="bg1"/>
                </a:solidFill>
                <a:latin typeface="Trebuchet MS"/>
                <a:cs typeface="Trebuchet MS"/>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50" b="0"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635250" cy="749300"/>
          </a:xfrm>
          <a:custGeom>
            <a:avLst/>
            <a:gdLst/>
            <a:ahLst/>
            <a:cxnLst/>
            <a:rect l="l" t="t" r="r" b="b"/>
            <a:pathLst>
              <a:path w="2635250" h="749300">
                <a:moveTo>
                  <a:pt x="2634895" y="0"/>
                </a:moveTo>
                <a:lnTo>
                  <a:pt x="0" y="0"/>
                </a:lnTo>
                <a:lnTo>
                  <a:pt x="0" y="749191"/>
                </a:lnTo>
                <a:lnTo>
                  <a:pt x="2096009" y="749191"/>
                </a:lnTo>
                <a:lnTo>
                  <a:pt x="2634895" y="0"/>
                </a:lnTo>
                <a:close/>
              </a:path>
            </a:pathLst>
          </a:custGeom>
          <a:solidFill>
            <a:srgbClr val="0D2A3C"/>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0" y="0"/>
            <a:ext cx="2412806" cy="1317446"/>
          </a:xfrm>
          <a:prstGeom prst="rect">
            <a:avLst/>
          </a:prstGeom>
        </p:spPr>
      </p:pic>
      <p:sp>
        <p:nvSpPr>
          <p:cNvPr id="2" name="Holder 2"/>
          <p:cNvSpPr>
            <a:spLocks noGrp="1"/>
          </p:cNvSpPr>
          <p:nvPr>
            <p:ph type="title"/>
          </p:nvPr>
        </p:nvSpPr>
        <p:spPr>
          <a:xfrm>
            <a:off x="7896064" y="4966284"/>
            <a:ext cx="4311970" cy="1133475"/>
          </a:xfrm>
          <a:prstGeom prst="rect">
            <a:avLst/>
          </a:prstGeom>
        </p:spPr>
        <p:txBody>
          <a:bodyPr wrap="square" lIns="0" tIns="0" rIns="0" bIns="0">
            <a:spAutoFit/>
          </a:bodyPr>
          <a:lstStyle>
            <a:lvl1pPr>
              <a:defRPr sz="7250" b="0"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71250" y="10567782"/>
            <a:ext cx="513080" cy="607695"/>
          </a:xfrm>
          <a:prstGeom prst="rect">
            <a:avLst/>
          </a:prstGeom>
        </p:spPr>
        <p:txBody>
          <a:bodyPr wrap="square" lIns="0" tIns="0" rIns="0" bIns="0">
            <a:spAutoFit/>
          </a:bodyPr>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8/11/2024</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NULL"/><Relationship Id="rId1" Type="http://schemas.openxmlformats.org/officeDocument/2006/relationships/slideLayout" Target="../slideLayouts/slideLayout5.xml"/><Relationship Id="rId5" Type="http://schemas.openxmlformats.org/officeDocument/2006/relationships/image" Target="../media/image11.emf"/><Relationship Id="rId4" Type="http://schemas.openxmlformats.org/officeDocument/2006/relationships/customXml" Target="../ink/ink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NULL"/><Relationship Id="rId1" Type="http://schemas.openxmlformats.org/officeDocument/2006/relationships/slideLayout" Target="../slideLayouts/slideLayout5.xml"/><Relationship Id="rId5" Type="http://schemas.openxmlformats.org/officeDocument/2006/relationships/image" Target="../media/image12.emf"/><Relationship Id="rId4" Type="http://schemas.openxmlformats.org/officeDocument/2006/relationships/customXml" Target="../ink/ink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gif"/><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16.emf"/></Relationships>
</file>

<file path=ppt/slides/_rels/slide17.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17.emf"/></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19.emf"/><Relationship Id="rId4" Type="http://schemas.openxmlformats.org/officeDocument/2006/relationships/customXml" Target="../ink/ink13.xml"/></Relationships>
</file>

<file path=ppt/slides/_rels/slide1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23.emf"/><Relationship Id="rId5" Type="http://schemas.openxmlformats.org/officeDocument/2006/relationships/customXml" Target="../ink/ink14.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25.emf"/><Relationship Id="rId4" Type="http://schemas.openxmlformats.org/officeDocument/2006/relationships/customXml" Target="../ink/ink15.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26.emf"/></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customXml" Target="../ink/ink17.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29.emf"/></Relationships>
</file>

<file path=ppt/slides/_rels/slide27.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0.emf"/></Relationships>
</file>

<file path=ppt/slides/_rels/slide28.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1.emf"/></Relationships>
</file>

<file path=ppt/slides/_rels/slide29.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2.emf"/></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emf"/></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NUL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3.emf"/></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image" Target="../media/image35.emf"/><Relationship Id="rId4" Type="http://schemas.openxmlformats.org/officeDocument/2006/relationships/customXml" Target="../ink/ink23.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NULL"/><Relationship Id="rId1" Type="http://schemas.openxmlformats.org/officeDocument/2006/relationships/slideLayout" Target="../slideLayouts/slideLayout5.xml"/><Relationship Id="rId6" Type="http://schemas.openxmlformats.org/officeDocument/2006/relationships/image" Target="../media/image37.emf"/><Relationship Id="rId5" Type="http://schemas.openxmlformats.org/officeDocument/2006/relationships/customXml" Target="../ink/ink24.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NULL"/><Relationship Id="rId1" Type="http://schemas.openxmlformats.org/officeDocument/2006/relationships/slideLayout" Target="../slideLayouts/slideLayout5.xml"/><Relationship Id="rId5" Type="http://schemas.openxmlformats.org/officeDocument/2006/relationships/image" Target="../media/image38.emf"/><Relationship Id="rId4" Type="http://schemas.openxmlformats.org/officeDocument/2006/relationships/customXml" Target="../ink/ink25.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NULL"/><Relationship Id="rId1" Type="http://schemas.openxmlformats.org/officeDocument/2006/relationships/slideLayout" Target="../slideLayouts/slideLayout5.xml"/><Relationship Id="rId5" Type="http://schemas.openxmlformats.org/officeDocument/2006/relationships/image" Target="../media/image39.emf"/><Relationship Id="rId4" Type="http://schemas.openxmlformats.org/officeDocument/2006/relationships/customXml" Target="../ink/ink26.xml"/></Relationships>
</file>

<file path=ppt/slides/_rels/slide38.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40.emf"/></Relationships>
</file>

<file path=ppt/slides/_rels/slide39.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41.emf"/></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7.emf"/></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3.emf"/><Relationship Id="rId5" Type="http://schemas.openxmlformats.org/officeDocument/2006/relationships/customXml" Target="../ink/ink29.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NUL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NUL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5.emf"/><Relationship Id="rId5" Type="http://schemas.openxmlformats.org/officeDocument/2006/relationships/customXml" Target="../ink/ink30.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NUL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46.emf"/></Relationships>
</file>

<file path=ppt/slides/_rels/slide48.xml.rels><?xml version="1.0" encoding="UTF-8" standalone="yes"?>
<Relationships xmlns="http://schemas.openxmlformats.org/package/2006/relationships"><Relationship Id="rId3" Type="http://schemas.openxmlformats.org/officeDocument/2006/relationships/customXml" Target="../ink/ink32.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47.emf"/></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034072"/>
            <a:ext cx="8265507" cy="2532614"/>
          </a:xfrm>
          <a:prstGeom prst="rect">
            <a:avLst/>
          </a:prstGeom>
        </p:spPr>
      </p:pic>
      <p:grpSp>
        <p:nvGrpSpPr>
          <p:cNvPr id="3" name="object 3"/>
          <p:cNvGrpSpPr/>
          <p:nvPr/>
        </p:nvGrpSpPr>
        <p:grpSpPr>
          <a:xfrm>
            <a:off x="0" y="10427105"/>
            <a:ext cx="20104100" cy="882015"/>
            <a:chOff x="0" y="10427105"/>
            <a:chExt cx="20104100" cy="882015"/>
          </a:xfrm>
        </p:grpSpPr>
        <p:pic>
          <p:nvPicPr>
            <p:cNvPr id="4" name="object 4"/>
            <p:cNvPicPr/>
            <p:nvPr/>
          </p:nvPicPr>
          <p:blipFill>
            <a:blip r:embed="rId3" cstate="print"/>
            <a:stretch>
              <a:fillRect/>
            </a:stretch>
          </p:blipFill>
          <p:spPr>
            <a:xfrm>
              <a:off x="1368587" y="10427105"/>
              <a:ext cx="18735513" cy="881450"/>
            </a:xfrm>
            <a:prstGeom prst="rect">
              <a:avLst/>
            </a:prstGeom>
          </p:spPr>
        </p:pic>
        <p:sp>
          <p:nvSpPr>
            <p:cNvPr id="5" name="object 5"/>
            <p:cNvSpPr/>
            <p:nvPr/>
          </p:nvSpPr>
          <p:spPr>
            <a:xfrm>
              <a:off x="0" y="10427105"/>
              <a:ext cx="1530350" cy="882015"/>
            </a:xfrm>
            <a:custGeom>
              <a:avLst/>
              <a:gdLst/>
              <a:ahLst/>
              <a:cxnLst/>
              <a:rect l="l" t="t" r="r" b="b"/>
              <a:pathLst>
                <a:path w="1530350" h="882015">
                  <a:moveTo>
                    <a:pt x="895974" y="0"/>
                  </a:moveTo>
                  <a:lnTo>
                    <a:pt x="0" y="0"/>
                  </a:lnTo>
                  <a:lnTo>
                    <a:pt x="0" y="881450"/>
                  </a:lnTo>
                  <a:lnTo>
                    <a:pt x="1529998" y="881450"/>
                  </a:lnTo>
                  <a:lnTo>
                    <a:pt x="895974" y="0"/>
                  </a:lnTo>
                  <a:close/>
                </a:path>
              </a:pathLst>
            </a:custGeom>
            <a:solidFill>
              <a:srgbClr val="0D2A3C"/>
            </a:solidFill>
          </p:spPr>
          <p:txBody>
            <a:bodyPr wrap="square" lIns="0" tIns="0" rIns="0" bIns="0" rtlCol="0"/>
            <a:lstStyle/>
            <a:p>
              <a:endParaRPr/>
            </a:p>
          </p:txBody>
        </p:sp>
      </p:grpSp>
      <p:sp>
        <p:nvSpPr>
          <p:cNvPr id="6" name="object 6"/>
          <p:cNvSpPr txBox="1">
            <a:spLocks noGrp="1"/>
          </p:cNvSpPr>
          <p:nvPr>
            <p:ph type="title"/>
          </p:nvPr>
        </p:nvSpPr>
        <p:spPr>
          <a:xfrm>
            <a:off x="1027064" y="1485300"/>
            <a:ext cx="6586586" cy="748923"/>
          </a:xfrm>
          <a:prstGeom prst="rect">
            <a:avLst/>
          </a:prstGeom>
        </p:spPr>
        <p:txBody>
          <a:bodyPr vert="horz" wrap="square" lIns="0" tIns="17780" rIns="0" bIns="0" rtlCol="0">
            <a:spAutoFit/>
          </a:bodyPr>
          <a:lstStyle/>
          <a:p>
            <a:pPr marL="12700">
              <a:lnSpc>
                <a:spcPts val="5745"/>
              </a:lnSpc>
              <a:spcBef>
                <a:spcPts val="140"/>
              </a:spcBef>
            </a:pPr>
            <a:r>
              <a:rPr lang="en-US" sz="5150" b="1" dirty="0" smtClean="0">
                <a:latin typeface="+mn-lt"/>
                <a:ea typeface="Roboto Medium" panose="02000000000000000000" pitchFamily="2" charset="0"/>
                <a:cs typeface="Calibri" panose="020F0502020204030204" pitchFamily="34" charset="0"/>
              </a:rPr>
              <a:t>Probability</a:t>
            </a:r>
            <a:endParaRPr sz="5150" dirty="0">
              <a:latin typeface="+mn-lt"/>
              <a:ea typeface="Roboto Medium" panose="02000000000000000000" pitchFamily="2" charset="0"/>
              <a:cs typeface="Calibri" panose="020F0502020204030204" pitchFamily="34" charset="0"/>
            </a:endParaRPr>
          </a:p>
        </p:txBody>
      </p:sp>
      <p:pic>
        <p:nvPicPr>
          <p:cNvPr id="12" name="Picture 11"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Tree>
    <p:extLst>
      <p:ext uri="{BB962C8B-B14F-4D97-AF65-F5344CB8AC3E}">
        <p14:creationId xmlns:p14="http://schemas.microsoft.com/office/powerpoint/2010/main" val="297145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2127250" y="701675"/>
                <a:ext cx="15163800" cy="5632311"/>
              </a:xfrm>
              <a:prstGeom prst="rect">
                <a:avLst/>
              </a:prstGeom>
            </p:spPr>
            <p:txBody>
              <a:bodyPr wrap="square">
                <a:spAutoFit/>
              </a:bodyPr>
              <a:lstStyle/>
              <a:p>
                <a:pPr marL="571500" indent="-571500" fontAlgn="base">
                  <a:buFont typeface="Arial" panose="020B0604020202020204" pitchFamily="34" charset="0"/>
                  <a:buChar char="•"/>
                </a:pPr>
                <a:r>
                  <a:rPr lang="en-US" sz="3600" b="1" dirty="0" smtClean="0">
                    <a:solidFill>
                      <a:srgbClr val="273239"/>
                    </a:solidFill>
                    <a:latin typeface="urw-din"/>
                  </a:rPr>
                  <a:t>Mutually </a:t>
                </a:r>
                <a:r>
                  <a:rPr lang="en-US" sz="3600" b="1" dirty="0">
                    <a:solidFill>
                      <a:srgbClr val="273239"/>
                    </a:solidFill>
                    <a:latin typeface="urw-din"/>
                  </a:rPr>
                  <a:t>Exclusive Events –</a:t>
                </a:r>
                <a:r>
                  <a:rPr lang="en-US" sz="3600" dirty="0">
                    <a:solidFill>
                      <a:srgbClr val="273239"/>
                    </a:solidFill>
                    <a:latin typeface="urw-din"/>
                  </a:rPr>
                  <a:t> Two or more events associated with a random event are said to be mutually exclusive events if any one of the event </a:t>
                </a:r>
                <a:r>
                  <a:rPr lang="en-US" sz="3600" dirty="0" err="1">
                    <a:solidFill>
                      <a:srgbClr val="273239"/>
                    </a:solidFill>
                    <a:latin typeface="urw-din"/>
                  </a:rPr>
                  <a:t>occurrs</a:t>
                </a:r>
                <a:r>
                  <a:rPr lang="en-US" sz="3600" dirty="0">
                    <a:solidFill>
                      <a:srgbClr val="273239"/>
                    </a:solidFill>
                    <a:latin typeface="urw-din"/>
                  </a:rPr>
                  <a:t>, it prevents the occurrence of all other events</a:t>
                </a:r>
                <a:r>
                  <a:rPr lang="en-US" sz="3600" dirty="0" smtClean="0">
                    <a:solidFill>
                      <a:srgbClr val="273239"/>
                    </a:solidFill>
                    <a:latin typeface="urw-din"/>
                  </a:rPr>
                  <a:t>. </a:t>
                </a:r>
              </a:p>
              <a:p>
                <a:pPr fontAlgn="base"/>
                <a:r>
                  <a:rPr lang="en-US" sz="3600" dirty="0">
                    <a:solidFill>
                      <a:srgbClr val="273239"/>
                    </a:solidFill>
                    <a:latin typeface="urw-din"/>
                  </a:rPr>
                  <a:t> </a:t>
                </a:r>
                <a:r>
                  <a:rPr lang="en-US" sz="3600" dirty="0" smtClean="0">
                    <a:solidFill>
                      <a:srgbClr val="273239"/>
                    </a:solidFill>
                    <a:latin typeface="urw-din"/>
                  </a:rPr>
                  <a:t>   This </a:t>
                </a:r>
                <a:r>
                  <a:rPr lang="en-US" sz="3600" dirty="0">
                    <a:solidFill>
                      <a:srgbClr val="273239"/>
                    </a:solidFill>
                    <a:latin typeface="urw-din"/>
                  </a:rPr>
                  <a:t>means that no two or more events can occur simultaneously at </a:t>
                </a:r>
                <a:r>
                  <a:rPr lang="en-US" sz="3600" dirty="0" smtClean="0">
                    <a:solidFill>
                      <a:srgbClr val="273239"/>
                    </a:solidFill>
                    <a:latin typeface="urw-din"/>
                  </a:rPr>
                  <a:t>            the </a:t>
                </a:r>
                <a:r>
                  <a:rPr lang="en-US" sz="3600" dirty="0">
                    <a:solidFill>
                      <a:srgbClr val="273239"/>
                    </a:solidFill>
                    <a:latin typeface="urw-din"/>
                  </a:rPr>
                  <a:t>same time</a:t>
                </a:r>
                <a:r>
                  <a:rPr lang="en-US" sz="3600" dirty="0" smtClean="0">
                    <a:solidFill>
                      <a:srgbClr val="273239"/>
                    </a:solidFill>
                    <a:latin typeface="urw-din"/>
                  </a:rPr>
                  <a:t>.</a:t>
                </a:r>
              </a:p>
              <a:p>
                <a:pPr fontAlgn="base"/>
                <a:r>
                  <a:rPr lang="en-US" sz="3600" dirty="0" smtClean="0">
                    <a:solidFill>
                      <a:srgbClr val="273239"/>
                    </a:solidFill>
                    <a:latin typeface="urw-din"/>
                  </a:rPr>
                  <a:t>          i.e., </a:t>
                </a:r>
                <a14:m>
                  <m:oMath xmlns:m="http://schemas.openxmlformats.org/officeDocument/2006/math">
                    <m:sSub>
                      <m:sSubPr>
                        <m:ctrlPr>
                          <a:rPr lang="en-IN" sz="3600" i="1">
                            <a:latin typeface="Cambria Math" panose="02040503050406030204" pitchFamily="18" charset="0"/>
                          </a:rPr>
                        </m:ctrlPr>
                      </m:sSubPr>
                      <m:e>
                        <m:r>
                          <a:rPr lang="en-IN" sz="3600" i="1">
                            <a:latin typeface="Cambria Math" panose="02040503050406030204" pitchFamily="18" charset="0"/>
                          </a:rPr>
                          <m:t>𝐸</m:t>
                        </m:r>
                      </m:e>
                      <m:sub>
                        <m:r>
                          <a:rPr lang="en-IN" sz="3600">
                            <a:latin typeface="Cambria Math" panose="02040503050406030204" pitchFamily="18" charset="0"/>
                          </a:rPr>
                          <m:t>1</m:t>
                        </m:r>
                      </m:sub>
                    </m:sSub>
                    <m:r>
                      <a:rPr lang="en-IN" sz="3600">
                        <a:latin typeface="Cambria Math" panose="02040503050406030204" pitchFamily="18" charset="0"/>
                      </a:rPr>
                      <m:t>∩</m:t>
                    </m:r>
                    <m:sSub>
                      <m:sSubPr>
                        <m:ctrlPr>
                          <a:rPr lang="en-IN" sz="3600" i="1">
                            <a:latin typeface="Cambria Math" panose="02040503050406030204" pitchFamily="18" charset="0"/>
                          </a:rPr>
                        </m:ctrlPr>
                      </m:sSubPr>
                      <m:e>
                        <m:r>
                          <a:rPr lang="en-IN" sz="3600" i="1">
                            <a:latin typeface="Cambria Math" panose="02040503050406030204" pitchFamily="18" charset="0"/>
                          </a:rPr>
                          <m:t>𝐸</m:t>
                        </m:r>
                      </m:e>
                      <m:sub>
                        <m:r>
                          <a:rPr lang="en-IN" sz="3600">
                            <a:latin typeface="Cambria Math" panose="02040503050406030204" pitchFamily="18" charset="0"/>
                          </a:rPr>
                          <m:t>2</m:t>
                        </m:r>
                      </m:sub>
                    </m:sSub>
                    <m:r>
                      <a:rPr lang="en-IN" sz="3600">
                        <a:latin typeface="Cambria Math" panose="02040503050406030204" pitchFamily="18" charset="0"/>
                      </a:rPr>
                      <m:t>=</m:t>
                    </m:r>
                    <m:r>
                      <a:rPr lang="en-IN" sz="3600" i="1">
                        <a:latin typeface="Cambria Math" panose="02040503050406030204" pitchFamily="18" charset="0"/>
                      </a:rPr>
                      <m:t>𝜙</m:t>
                    </m:r>
                  </m:oMath>
                </a14:m>
                <a:r>
                  <a:rPr lang="en-US" sz="3600" dirty="0" smtClean="0">
                    <a:solidFill>
                      <a:srgbClr val="273239"/>
                    </a:solidFill>
                    <a:latin typeface="urw-din"/>
                  </a:rPr>
                  <a:t> then </a:t>
                </a:r>
                <a14:m>
                  <m:oMath xmlns:m="http://schemas.openxmlformats.org/officeDocument/2006/math">
                    <m:sSub>
                      <m:sSubPr>
                        <m:ctrlPr>
                          <a:rPr lang="en-IN" sz="3600" i="1">
                            <a:latin typeface="Cambria Math" panose="02040503050406030204" pitchFamily="18" charset="0"/>
                          </a:rPr>
                        </m:ctrlPr>
                      </m:sSubPr>
                      <m:e>
                        <m:r>
                          <a:rPr lang="en-IN" sz="3600" i="1">
                            <a:latin typeface="Cambria Math" panose="02040503050406030204" pitchFamily="18" charset="0"/>
                          </a:rPr>
                          <m:t>𝐸</m:t>
                        </m:r>
                      </m:e>
                      <m:sub>
                        <m:r>
                          <a:rPr lang="en-IN" sz="3600">
                            <a:latin typeface="Cambria Math" panose="02040503050406030204" pitchFamily="18" charset="0"/>
                          </a:rPr>
                          <m:t>1</m:t>
                        </m:r>
                      </m:sub>
                    </m:sSub>
                    <m:r>
                      <a:rPr lang="en-US" sz="3600" b="0" i="0" smtClean="0">
                        <a:latin typeface="Cambria Math" panose="02040503050406030204" pitchFamily="18" charset="0"/>
                      </a:rPr>
                      <m:t> </m:t>
                    </m:r>
                    <m:r>
                      <m:rPr>
                        <m:sty m:val="p"/>
                      </m:rPr>
                      <a:rPr lang="en-US" sz="3600" b="0" i="0" smtClean="0">
                        <a:latin typeface="Cambria Math" panose="02040503050406030204" pitchFamily="18" charset="0"/>
                      </a:rPr>
                      <m:t>and</m:t>
                    </m:r>
                    <m:r>
                      <a:rPr lang="en-US" sz="3600" b="0" i="0" smtClean="0">
                        <a:latin typeface="Cambria Math" panose="02040503050406030204" pitchFamily="18" charset="0"/>
                      </a:rPr>
                      <m:t> </m:t>
                    </m:r>
                    <m:sSub>
                      <m:sSubPr>
                        <m:ctrlPr>
                          <a:rPr lang="en-IN" sz="3600" i="1">
                            <a:latin typeface="Cambria Math" panose="02040503050406030204" pitchFamily="18" charset="0"/>
                          </a:rPr>
                        </m:ctrlPr>
                      </m:sSubPr>
                      <m:e>
                        <m:r>
                          <a:rPr lang="en-IN" sz="3600" i="1">
                            <a:latin typeface="Cambria Math" panose="02040503050406030204" pitchFamily="18" charset="0"/>
                          </a:rPr>
                          <m:t>𝐸</m:t>
                        </m:r>
                      </m:e>
                      <m:sub>
                        <m:r>
                          <a:rPr lang="en-IN" sz="3600">
                            <a:latin typeface="Cambria Math" panose="02040503050406030204" pitchFamily="18" charset="0"/>
                          </a:rPr>
                          <m:t>2</m:t>
                        </m:r>
                      </m:sub>
                    </m:sSub>
                  </m:oMath>
                </a14:m>
                <a:r>
                  <a:rPr lang="en-US" sz="3600" dirty="0" smtClean="0">
                    <a:solidFill>
                      <a:srgbClr val="273239"/>
                    </a:solidFill>
                    <a:latin typeface="urw-din"/>
                  </a:rPr>
                  <a:t> are mutually exclusive events.</a:t>
                </a:r>
                <a:endParaRPr lang="en-US" sz="3600" dirty="0">
                  <a:solidFill>
                    <a:srgbClr val="273239"/>
                  </a:solidFill>
                  <a:latin typeface="urw-din"/>
                </a:endParaRPr>
              </a:p>
              <a:p>
                <a:pPr marL="571500" indent="-571500" fontAlgn="base">
                  <a:buFont typeface="Arial" panose="020B0604020202020204" pitchFamily="34" charset="0"/>
                  <a:buChar char="•"/>
                </a:pPr>
                <a:endParaRPr lang="en-US" sz="3600" dirty="0">
                  <a:solidFill>
                    <a:srgbClr val="273239"/>
                  </a:solidFill>
                  <a:latin typeface="urw-din"/>
                </a:endParaRPr>
              </a:p>
              <a:p>
                <a:pPr marL="571500" indent="-571500" fontAlgn="base">
                  <a:buFont typeface="Arial" panose="020B0604020202020204" pitchFamily="34" charset="0"/>
                  <a:buChar char="•"/>
                </a:pPr>
                <a:r>
                  <a:rPr lang="en-US" sz="3600" b="1" dirty="0">
                    <a:solidFill>
                      <a:srgbClr val="273239"/>
                    </a:solidFill>
                    <a:latin typeface="urw-din"/>
                  </a:rPr>
                  <a:t>Exhaustive Events –</a:t>
                </a:r>
                <a:r>
                  <a:rPr lang="en-US" sz="3600" dirty="0">
                    <a:solidFill>
                      <a:srgbClr val="273239"/>
                    </a:solidFill>
                    <a:latin typeface="urw-din"/>
                  </a:rPr>
                  <a:t> Two or more events associated with a random event are said to be exhaustive events if their union is the sample space.</a:t>
                </a:r>
              </a:p>
            </p:txBody>
          </p:sp>
        </mc:Choice>
        <mc:Fallback xmlns="">
          <p:sp>
            <p:nvSpPr>
              <p:cNvPr id="2" name="Rectangle 1"/>
              <p:cNvSpPr>
                <a:spLocks noRot="1" noChangeAspect="1" noMove="1" noResize="1" noEditPoints="1" noAdjustHandles="1" noChangeArrowheads="1" noChangeShapeType="1" noTextEdit="1"/>
              </p:cNvSpPr>
              <p:nvPr/>
            </p:nvSpPr>
            <p:spPr>
              <a:xfrm>
                <a:off x="2127250" y="701675"/>
                <a:ext cx="15163800" cy="5632311"/>
              </a:xfrm>
              <a:prstGeom prst="rect">
                <a:avLst/>
              </a:prstGeom>
              <a:blipFill rotWithShape="0">
                <a:blip r:embed="rId2"/>
                <a:stretch>
                  <a:fillRect l="-1246" t="-1623" r="-1850" b="-3139"/>
                </a:stretch>
              </a:blipFill>
            </p:spPr>
            <p:txBody>
              <a:bodyPr/>
              <a:lstStyle/>
              <a:p>
                <a:r>
                  <a:rPr lang="en-IN">
                    <a:noFill/>
                  </a:rPr>
                  <a:t> </a:t>
                </a:r>
              </a:p>
            </p:txBody>
          </p:sp>
        </mc:Fallback>
      </mc:AlternateContent>
      <p:sp>
        <p:nvSpPr>
          <p:cNvPr id="3" name="Rectangle 2"/>
          <p:cNvSpPr/>
          <p:nvPr/>
        </p:nvSpPr>
        <p:spPr>
          <a:xfrm>
            <a:off x="9335155" y="5470009"/>
            <a:ext cx="184731" cy="369332"/>
          </a:xfrm>
          <a:prstGeom prst="rect">
            <a:avLst/>
          </a:prstGeom>
        </p:spPr>
        <p:txBody>
          <a:bodyPr wrap="none">
            <a:spAutoFit/>
          </a:bodyPr>
          <a:lstStyle/>
          <a:p>
            <a:endParaRPr lang="en-IN" dirty="0"/>
          </a:p>
        </p:txBody>
      </p:sp>
      <p:pic>
        <p:nvPicPr>
          <p:cNvPr id="5" name="Picture 4"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1001520" y="1620000"/>
              <a:ext cx="18717480" cy="7745760"/>
            </p14:xfrm>
          </p:contentPart>
        </mc:Choice>
        <mc:Fallback xmlns="">
          <p:pic>
            <p:nvPicPr>
              <p:cNvPr id="4" name="Ink 3"/>
              <p:cNvPicPr/>
              <p:nvPr/>
            </p:nvPicPr>
            <p:blipFill>
              <a:blip r:embed="rId5"/>
              <a:stretch>
                <a:fillRect/>
              </a:stretch>
            </p:blipFill>
            <p:spPr>
              <a:xfrm>
                <a:off x="992160" y="1610640"/>
                <a:ext cx="18736200" cy="7764480"/>
              </a:xfrm>
              <a:prstGeom prst="rect">
                <a:avLst/>
              </a:prstGeom>
            </p:spPr>
          </p:pic>
        </mc:Fallback>
      </mc:AlternateContent>
    </p:spTree>
    <p:extLst>
      <p:ext uri="{BB962C8B-B14F-4D97-AF65-F5344CB8AC3E}">
        <p14:creationId xmlns:p14="http://schemas.microsoft.com/office/powerpoint/2010/main" val="303940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822450" y="701675"/>
                <a:ext cx="15925800" cy="8956298"/>
              </a:xfrm>
              <a:prstGeom prst="rect">
                <a:avLst/>
              </a:prstGeom>
            </p:spPr>
            <p:txBody>
              <a:bodyPr wrap="square">
                <a:spAutoFit/>
              </a:bodyPr>
              <a:lstStyle/>
              <a:p>
                <a:pPr lvl="0" eaLnBrk="0" fontAlgn="base" hangingPunct="0">
                  <a:spcBef>
                    <a:spcPct val="0"/>
                  </a:spcBef>
                  <a:spcAft>
                    <a:spcPct val="0"/>
                  </a:spcAft>
                </a:pPr>
                <a:r>
                  <a:rPr lang="en-US" sz="3600" b="1" dirty="0" smtClean="0">
                    <a:solidFill>
                      <a:schemeClr val="tx1"/>
                    </a:solidFill>
                    <a:latin typeface="Times New Roman" panose="02020603050405020304" pitchFamily="18" charset="0"/>
                    <a:cs typeface="Times New Roman" panose="02020603050405020304" pitchFamily="18" charset="0"/>
                  </a:rPr>
                  <a:t>EXAMPLE:</a:t>
                </a:r>
                <a:endParaRPr lang="en-US" sz="3600" b="1" dirty="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sz="3600" dirty="0">
                    <a:solidFill>
                      <a:schemeClr val="tx1"/>
                    </a:solidFill>
                    <a:latin typeface="Times New Roman" panose="02020603050405020304" pitchFamily="18" charset="0"/>
                    <a:cs typeface="Times New Roman" panose="02020603050405020304" pitchFamily="18" charset="0"/>
                  </a:rPr>
                  <a:t>A sample space is given</a:t>
                </a:r>
              </a:p>
              <a:p>
                <a:pPr lvl="0" eaLnBrk="0" fontAlgn="base" hangingPunct="0">
                  <a:spcBef>
                    <a:spcPct val="0"/>
                  </a:spcBef>
                  <a:spcAft>
                    <a:spcPct val="0"/>
                  </a:spcAft>
                </a:pPr>
                <a:r>
                  <a:rPr lang="en-US" sz="3600" dirty="0">
                    <a:solidFill>
                      <a:schemeClr val="tx1"/>
                    </a:solidFill>
                    <a:latin typeface="Times New Roman" panose="02020603050405020304" pitchFamily="18" charset="0"/>
                    <a:cs typeface="Times New Roman" panose="02020603050405020304" pitchFamily="18" charset="0"/>
                  </a:rPr>
                  <a:t>Sample space = S = {1, 2, 3, 4, 5, 6, 7, 8, 9, 10}</a:t>
                </a:r>
              </a:p>
              <a:p>
                <a:pPr lvl="0" eaLnBrk="0" fontAlgn="base" hangingPunct="0">
                  <a:spcBef>
                    <a:spcPct val="0"/>
                  </a:spcBef>
                  <a:spcAft>
                    <a:spcPct val="0"/>
                  </a:spcAft>
                </a:pPr>
                <a:r>
                  <a:rPr lang="en-US" sz="3600" dirty="0" smtClean="0">
                    <a:solidFill>
                      <a:schemeClr val="tx1"/>
                    </a:solidFill>
                    <a:latin typeface="Times New Roman" panose="02020603050405020304" pitchFamily="18" charset="0"/>
                    <a:cs typeface="Times New Roman" panose="02020603050405020304" pitchFamily="18" charset="0"/>
                  </a:rPr>
                  <a:t>Let </a:t>
                </a:r>
                <a:r>
                  <a:rPr lang="en-US" sz="3600" dirty="0">
                    <a:solidFill>
                      <a:schemeClr val="tx1"/>
                    </a:solidFill>
                    <a:latin typeface="Times New Roman" panose="02020603050405020304" pitchFamily="18" charset="0"/>
                    <a:cs typeface="Times New Roman" panose="02020603050405020304" pitchFamily="18" charset="0"/>
                  </a:rPr>
                  <a:t>an event       </a:t>
                </a:r>
                <a:r>
                  <a:rPr lang="en-US" sz="3600" dirty="0" smtClean="0">
                    <a:solidFill>
                      <a:schemeClr val="tx1"/>
                    </a:solidFill>
                    <a:latin typeface="Times New Roman" panose="02020603050405020304" pitchFamily="18" charset="0"/>
                    <a:cs typeface="Times New Roman" panose="02020603050405020304" pitchFamily="18" charset="0"/>
                  </a:rPr>
                  <a:t>X </a:t>
                </a:r>
                <a:r>
                  <a:rPr lang="en-US" sz="3600" dirty="0">
                    <a:solidFill>
                      <a:schemeClr val="tx1"/>
                    </a:solidFill>
                    <a:latin typeface="Times New Roman" panose="02020603050405020304" pitchFamily="18" charset="0"/>
                    <a:cs typeface="Times New Roman" panose="02020603050405020304" pitchFamily="18" charset="0"/>
                  </a:rPr>
                  <a:t>= {1, 2, 3}</a:t>
                </a:r>
              </a:p>
              <a:p>
                <a:pPr lvl="0" eaLnBrk="0" fontAlgn="base" hangingPunct="0">
                  <a:spcBef>
                    <a:spcPct val="0"/>
                  </a:spcBef>
                  <a:spcAft>
                    <a:spcPct val="0"/>
                  </a:spcAft>
                </a:pPr>
                <a:r>
                  <a:rPr lang="en-US" sz="3600" dirty="0">
                    <a:solidFill>
                      <a:schemeClr val="tx1"/>
                    </a:solidFill>
                    <a:latin typeface="Times New Roman" panose="02020603050405020304" pitchFamily="18" charset="0"/>
                    <a:cs typeface="Times New Roman" panose="02020603050405020304" pitchFamily="18" charset="0"/>
                  </a:rPr>
                  <a:t>           Event      Y</a:t>
                </a:r>
                <a:r>
                  <a:rPr lang="en-US" sz="3600" dirty="0" smtClean="0">
                    <a:solidFill>
                      <a:schemeClr val="tx1"/>
                    </a:solidFill>
                    <a:latin typeface="Times New Roman" panose="02020603050405020304" pitchFamily="18" charset="0"/>
                    <a:cs typeface="Times New Roman" panose="02020603050405020304" pitchFamily="18" charset="0"/>
                  </a:rPr>
                  <a:t> </a:t>
                </a:r>
                <a:r>
                  <a:rPr lang="en-US" sz="3600" dirty="0">
                    <a:solidFill>
                      <a:schemeClr val="tx1"/>
                    </a:solidFill>
                    <a:latin typeface="Times New Roman" panose="02020603050405020304" pitchFamily="18" charset="0"/>
                    <a:cs typeface="Times New Roman" panose="02020603050405020304" pitchFamily="18" charset="0"/>
                  </a:rPr>
                  <a:t>= {4, 5, 6}</a:t>
                </a:r>
              </a:p>
              <a:p>
                <a:pPr lvl="0" eaLnBrk="0" fontAlgn="base" hangingPunct="0">
                  <a:spcBef>
                    <a:spcPct val="0"/>
                  </a:spcBef>
                  <a:spcAft>
                    <a:spcPct val="0"/>
                  </a:spcAft>
                </a:pPr>
                <a:r>
                  <a:rPr lang="en-US" sz="3600" dirty="0">
                    <a:solidFill>
                      <a:schemeClr val="tx1"/>
                    </a:solidFill>
                    <a:latin typeface="Times New Roman" panose="02020603050405020304" pitchFamily="18" charset="0"/>
                    <a:cs typeface="Times New Roman" panose="02020603050405020304" pitchFamily="18" charset="0"/>
                  </a:rPr>
                  <a:t>           Event      </a:t>
                </a:r>
                <a:r>
                  <a:rPr lang="en-US" sz="3600" dirty="0" smtClean="0">
                    <a:solidFill>
                      <a:schemeClr val="tx1"/>
                    </a:solidFill>
                    <a:latin typeface="Times New Roman" panose="02020603050405020304" pitchFamily="18" charset="0"/>
                    <a:cs typeface="Times New Roman" panose="02020603050405020304" pitchFamily="18" charset="0"/>
                  </a:rPr>
                  <a:t>Z </a:t>
                </a:r>
                <a:r>
                  <a:rPr lang="en-US" sz="3600" dirty="0">
                    <a:solidFill>
                      <a:schemeClr val="tx1"/>
                    </a:solidFill>
                    <a:latin typeface="Times New Roman" panose="02020603050405020304" pitchFamily="18" charset="0"/>
                    <a:cs typeface="Times New Roman" panose="02020603050405020304" pitchFamily="18" charset="0"/>
                  </a:rPr>
                  <a:t>= {7, 8, 9, 10}</a:t>
                </a:r>
              </a:p>
              <a:p>
                <a:pPr lvl="0" eaLnBrk="0" fontAlgn="base" hangingPunct="0">
                  <a:spcBef>
                    <a:spcPct val="0"/>
                  </a:spcBef>
                  <a:spcAft>
                    <a:spcPct val="0"/>
                  </a:spcAft>
                </a:pPr>
                <a:endParaRPr lang="en-US" sz="3600" b="1" dirty="0" smtClean="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sz="3600" b="1" dirty="0" smtClean="0">
                    <a:solidFill>
                      <a:schemeClr val="tx1"/>
                    </a:solidFill>
                    <a:latin typeface="Times New Roman" panose="02020603050405020304" pitchFamily="18" charset="0"/>
                    <a:cs typeface="Times New Roman" panose="02020603050405020304" pitchFamily="18" charset="0"/>
                  </a:rPr>
                  <a:t>Solution</a:t>
                </a:r>
                <a:r>
                  <a:rPr lang="en-US" sz="3600" b="1" dirty="0">
                    <a:solidFill>
                      <a:schemeClr val="tx1"/>
                    </a:solidFill>
                    <a:latin typeface="Times New Roman" panose="02020603050405020304" pitchFamily="18" charset="0"/>
                    <a:cs typeface="Times New Roman" panose="02020603050405020304" pitchFamily="18" charset="0"/>
                  </a:rPr>
                  <a:t>:</a:t>
                </a:r>
              </a:p>
              <a:p>
                <a:pPr lvl="0" eaLnBrk="0" fontAlgn="base" hangingPunct="0">
                  <a:spcBef>
                    <a:spcPct val="0"/>
                  </a:spcBef>
                  <a:spcAft>
                    <a:spcPct val="0"/>
                  </a:spcAft>
                </a:pPr>
                <a:r>
                  <a:rPr lang="en-US" sz="3600" dirty="0">
                    <a:solidFill>
                      <a:schemeClr val="tx1"/>
                    </a:solidFill>
                    <a:latin typeface="Times New Roman" panose="02020603050405020304" pitchFamily="18" charset="0"/>
                    <a:cs typeface="Times New Roman" panose="02020603050405020304" pitchFamily="18" charset="0"/>
                  </a:rPr>
                  <a:t>Event </a:t>
                </a:r>
                <a:r>
                  <a:rPr lang="en-US" sz="3600" dirty="0" smtClean="0">
                    <a:solidFill>
                      <a:schemeClr val="tx1"/>
                    </a:solidFill>
                    <a:latin typeface="Times New Roman" panose="02020603050405020304" pitchFamily="18" charset="0"/>
                    <a:cs typeface="Times New Roman" panose="02020603050405020304" pitchFamily="18" charset="0"/>
                  </a:rPr>
                  <a:t>X, Y, Z </a:t>
                </a:r>
                <a:r>
                  <a:rPr lang="en-US" sz="3600" dirty="0">
                    <a:solidFill>
                      <a:schemeClr val="tx1"/>
                    </a:solidFill>
                    <a:latin typeface="Times New Roman" panose="02020603050405020304" pitchFamily="18" charset="0"/>
                    <a:cs typeface="Times New Roman" panose="02020603050405020304" pitchFamily="18" charset="0"/>
                  </a:rPr>
                  <a:t>are mutually exclusive events because;</a:t>
                </a:r>
              </a:p>
              <a:p>
                <a:pPr lvl="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IN" sz="3600" i="1">
                          <a:solidFill>
                            <a:schemeClr val="tx1"/>
                          </a:solidFill>
                          <a:latin typeface="Cambria Math" panose="02040503050406030204" pitchFamily="18" charset="0"/>
                        </a:rPr>
                        <m:t>𝑋</m:t>
                      </m:r>
                      <m:r>
                        <a:rPr lang="en-IN" sz="3600">
                          <a:solidFill>
                            <a:schemeClr val="tx1"/>
                          </a:solidFill>
                          <a:latin typeface="Cambria Math" panose="02040503050406030204" pitchFamily="18" charset="0"/>
                        </a:rPr>
                        <m:t>∩</m:t>
                      </m:r>
                      <m:r>
                        <a:rPr lang="en-IN" sz="3600" i="1">
                          <a:solidFill>
                            <a:schemeClr val="tx1"/>
                          </a:solidFill>
                          <a:latin typeface="Cambria Math" panose="02040503050406030204" pitchFamily="18" charset="0"/>
                        </a:rPr>
                        <m:t>𝑌</m:t>
                      </m:r>
                      <m:r>
                        <a:rPr lang="en-IN" sz="3600">
                          <a:solidFill>
                            <a:schemeClr val="tx1"/>
                          </a:solidFill>
                          <a:latin typeface="Cambria Math" panose="02040503050406030204" pitchFamily="18" charset="0"/>
                        </a:rPr>
                        <m:t>∩</m:t>
                      </m:r>
                      <m:r>
                        <a:rPr lang="en-IN" sz="3600" i="1">
                          <a:solidFill>
                            <a:schemeClr val="tx1"/>
                          </a:solidFill>
                          <a:latin typeface="Cambria Math" panose="02040503050406030204" pitchFamily="18" charset="0"/>
                        </a:rPr>
                        <m:t>𝑍</m:t>
                      </m:r>
                      <m:r>
                        <a:rPr lang="en-IN" sz="3600">
                          <a:solidFill>
                            <a:schemeClr val="tx1"/>
                          </a:solidFill>
                          <a:latin typeface="Cambria Math" panose="02040503050406030204" pitchFamily="18" charset="0"/>
                        </a:rPr>
                        <m:t>=</m:t>
                      </m:r>
                      <m:r>
                        <a:rPr lang="en-IN" sz="3600" i="1">
                          <a:solidFill>
                            <a:schemeClr val="tx1"/>
                          </a:solidFill>
                          <a:latin typeface="Cambria Math" panose="02040503050406030204" pitchFamily="18" charset="0"/>
                        </a:rPr>
                        <m:t>𝜙</m:t>
                      </m:r>
                      <m:r>
                        <a:rPr lang="en-IN" sz="3600" i="1">
                          <a:solidFill>
                            <a:schemeClr val="tx1"/>
                          </a:solidFill>
                          <a:latin typeface="Cambria Math" panose="02040503050406030204" pitchFamily="18" charset="0"/>
                        </a:rPr>
                        <m:t> </m:t>
                      </m:r>
                    </m:oMath>
                  </m:oMathPara>
                </a14:m>
                <a:endParaRPr lang="en-US" sz="3600" dirty="0" smtClean="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sz="3600" dirty="0" smtClean="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sz="3600" dirty="0" smtClean="0">
                    <a:solidFill>
                      <a:schemeClr val="tx1"/>
                    </a:solidFill>
                    <a:latin typeface="Times New Roman" panose="02020603050405020304" pitchFamily="18" charset="0"/>
                    <a:cs typeface="Times New Roman" panose="02020603050405020304" pitchFamily="18" charset="0"/>
                  </a:rPr>
                  <a:t>For </a:t>
                </a:r>
                <a:r>
                  <a:rPr lang="en-US" sz="3600" dirty="0">
                    <a:solidFill>
                      <a:schemeClr val="tx1"/>
                    </a:solidFill>
                    <a:latin typeface="Times New Roman" panose="02020603050405020304" pitchFamily="18" charset="0"/>
                    <a:cs typeface="Times New Roman" panose="02020603050405020304" pitchFamily="18" charset="0"/>
                  </a:rPr>
                  <a:t>this, take the union of all events</a:t>
                </a:r>
                <a:r>
                  <a:rPr lang="en-US" sz="3600" dirty="0" smtClean="0">
                    <a:solidFill>
                      <a:schemeClr val="tx1"/>
                    </a:solidFill>
                    <a:latin typeface="Times New Roman" panose="02020603050405020304" pitchFamily="18" charset="0"/>
                    <a:cs typeface="Times New Roman" panose="02020603050405020304" pitchFamily="18" charset="0"/>
                  </a:rPr>
                  <a:t>;</a:t>
                </a:r>
              </a:p>
              <a:p>
                <a:pPr fontAlgn="base"/>
                <a14:m>
                  <m:oMath xmlns:m="http://schemas.openxmlformats.org/officeDocument/2006/math">
                    <m:r>
                      <a:rPr lang="en-IN" sz="3600" i="1">
                        <a:solidFill>
                          <a:schemeClr val="tx1"/>
                        </a:solidFill>
                        <a:latin typeface="Cambria Math" panose="02040503050406030204" pitchFamily="18" charset="0"/>
                      </a:rPr>
                      <m:t>𝑋</m:t>
                    </m:r>
                    <m:r>
                      <a:rPr lang="en-IN" sz="3600">
                        <a:solidFill>
                          <a:schemeClr val="tx1"/>
                        </a:solidFill>
                        <a:latin typeface="Cambria Math" panose="02040503050406030204" pitchFamily="18" charset="0"/>
                      </a:rPr>
                      <m:t>∪</m:t>
                    </m:r>
                    <m:r>
                      <a:rPr lang="en-IN" sz="3600" i="1">
                        <a:solidFill>
                          <a:schemeClr val="tx1"/>
                        </a:solidFill>
                        <a:latin typeface="Cambria Math" panose="02040503050406030204" pitchFamily="18" charset="0"/>
                      </a:rPr>
                      <m:t>𝑌</m:t>
                    </m:r>
                    <m:r>
                      <a:rPr lang="en-IN" sz="3600">
                        <a:solidFill>
                          <a:schemeClr val="tx1"/>
                        </a:solidFill>
                        <a:latin typeface="Cambria Math" panose="02040503050406030204" pitchFamily="18" charset="0"/>
                      </a:rPr>
                      <m:t>∪</m:t>
                    </m:r>
                    <m:r>
                      <a:rPr lang="en-IN" sz="3600" i="1">
                        <a:solidFill>
                          <a:schemeClr val="tx1"/>
                        </a:solidFill>
                        <a:latin typeface="Cambria Math" panose="02040503050406030204" pitchFamily="18" charset="0"/>
                      </a:rPr>
                      <m:t>𝑍</m:t>
                    </m:r>
                  </m:oMath>
                </a14:m>
                <a:r>
                  <a:rPr lang="en-US" sz="3600" dirty="0">
                    <a:solidFill>
                      <a:schemeClr val="tx1"/>
                    </a:solidFill>
                    <a:latin typeface="Times New Roman" panose="02020603050405020304" pitchFamily="18" charset="0"/>
                    <a:cs typeface="Times New Roman" panose="02020603050405020304" pitchFamily="18" charset="0"/>
                  </a:rPr>
                  <a:t>= {1, 2, 3} </a:t>
                </a:r>
                <a14:m>
                  <m:oMath xmlns:m="http://schemas.openxmlformats.org/officeDocument/2006/math">
                    <m:r>
                      <a:rPr lang="en-IN" sz="3600">
                        <a:solidFill>
                          <a:schemeClr val="tx1"/>
                        </a:solidFill>
                        <a:latin typeface="Cambria Math" panose="02040503050406030204" pitchFamily="18" charset="0"/>
                      </a:rPr>
                      <m:t>∪</m:t>
                    </m:r>
                  </m:oMath>
                </a14:m>
                <a:r>
                  <a:rPr lang="en-US" sz="3600" dirty="0" smtClean="0">
                    <a:solidFill>
                      <a:schemeClr val="tx1"/>
                    </a:solidFill>
                    <a:latin typeface="Times New Roman" panose="02020603050405020304" pitchFamily="18" charset="0"/>
                    <a:cs typeface="Times New Roman" panose="02020603050405020304" pitchFamily="18" charset="0"/>
                  </a:rPr>
                  <a:t> </a:t>
                </a:r>
                <a:r>
                  <a:rPr lang="en-US" sz="3600" dirty="0">
                    <a:solidFill>
                      <a:schemeClr val="tx1"/>
                    </a:solidFill>
                    <a:latin typeface="Times New Roman" panose="02020603050405020304" pitchFamily="18" charset="0"/>
                    <a:cs typeface="Times New Roman" panose="02020603050405020304" pitchFamily="18" charset="0"/>
                  </a:rPr>
                  <a:t>{4, 5, 6} </a:t>
                </a:r>
                <a14:m>
                  <m:oMath xmlns:m="http://schemas.openxmlformats.org/officeDocument/2006/math">
                    <m:r>
                      <a:rPr lang="en-IN" sz="3600">
                        <a:solidFill>
                          <a:schemeClr val="tx1"/>
                        </a:solidFill>
                        <a:latin typeface="Cambria Math" panose="02040503050406030204" pitchFamily="18" charset="0"/>
                      </a:rPr>
                      <m:t>∪</m:t>
                    </m:r>
                  </m:oMath>
                </a14:m>
                <a:r>
                  <a:rPr lang="en-US" sz="3600" dirty="0" smtClean="0">
                    <a:solidFill>
                      <a:schemeClr val="tx1"/>
                    </a:solidFill>
                    <a:latin typeface="Times New Roman" panose="02020603050405020304" pitchFamily="18" charset="0"/>
                    <a:cs typeface="Times New Roman" panose="02020603050405020304" pitchFamily="18" charset="0"/>
                  </a:rPr>
                  <a:t> </a:t>
                </a:r>
                <a:r>
                  <a:rPr lang="en-US" sz="3600" dirty="0">
                    <a:solidFill>
                      <a:schemeClr val="tx1"/>
                    </a:solidFill>
                    <a:latin typeface="Times New Roman" panose="02020603050405020304" pitchFamily="18" charset="0"/>
                    <a:cs typeface="Times New Roman" panose="02020603050405020304" pitchFamily="18" charset="0"/>
                  </a:rPr>
                  <a:t>{7, 8, 9, 10} = {1, 2, 3, 4, 5, 6, 7, 8, 9, 10} = S</a:t>
                </a:r>
              </a:p>
              <a:p>
                <a:pPr fontAlgn="base"/>
                <a:r>
                  <a:rPr lang="en-US" sz="3600" dirty="0">
                    <a:solidFill>
                      <a:schemeClr val="tx1"/>
                    </a:solidFill>
                    <a:latin typeface="Times New Roman" panose="02020603050405020304" pitchFamily="18" charset="0"/>
                    <a:cs typeface="Times New Roman" panose="02020603050405020304" pitchFamily="18" charset="0"/>
                  </a:rPr>
                  <a:t>Event </a:t>
                </a:r>
                <a:r>
                  <a:rPr lang="en-US" sz="3600" dirty="0" smtClean="0">
                    <a:solidFill>
                      <a:schemeClr val="tx1"/>
                    </a:solidFill>
                    <a:latin typeface="Times New Roman" panose="02020603050405020304" pitchFamily="18" charset="0"/>
                    <a:cs typeface="Times New Roman" panose="02020603050405020304" pitchFamily="18" charset="0"/>
                  </a:rPr>
                  <a:t>X, </a:t>
                </a:r>
                <a:r>
                  <a:rPr lang="en-US" sz="3600" dirty="0">
                    <a:solidFill>
                      <a:schemeClr val="tx1"/>
                    </a:solidFill>
                    <a:latin typeface="Times New Roman" panose="02020603050405020304" pitchFamily="18" charset="0"/>
                    <a:cs typeface="Times New Roman" panose="02020603050405020304" pitchFamily="18" charset="0"/>
                  </a:rPr>
                  <a:t>Y</a:t>
                </a:r>
                <a:r>
                  <a:rPr lang="en-US" sz="3600" dirty="0" smtClean="0">
                    <a:solidFill>
                      <a:schemeClr val="tx1"/>
                    </a:solidFill>
                    <a:latin typeface="Times New Roman" panose="02020603050405020304" pitchFamily="18" charset="0"/>
                    <a:cs typeface="Times New Roman" panose="02020603050405020304" pitchFamily="18" charset="0"/>
                  </a:rPr>
                  <a:t> </a:t>
                </a:r>
                <a:r>
                  <a:rPr lang="en-US" sz="3600" dirty="0">
                    <a:solidFill>
                      <a:schemeClr val="tx1"/>
                    </a:solidFill>
                    <a:latin typeface="Times New Roman" panose="02020603050405020304" pitchFamily="18" charset="0"/>
                    <a:cs typeface="Times New Roman" panose="02020603050405020304" pitchFamily="18" charset="0"/>
                  </a:rPr>
                  <a:t>&amp; </a:t>
                </a:r>
                <a:r>
                  <a:rPr lang="en-US" sz="3600" dirty="0" smtClean="0">
                    <a:solidFill>
                      <a:schemeClr val="tx1"/>
                    </a:solidFill>
                    <a:latin typeface="Times New Roman" panose="02020603050405020304" pitchFamily="18" charset="0"/>
                    <a:cs typeface="Times New Roman" panose="02020603050405020304" pitchFamily="18" charset="0"/>
                  </a:rPr>
                  <a:t>Z </a:t>
                </a:r>
                <a:r>
                  <a:rPr lang="en-US" sz="3600" dirty="0">
                    <a:solidFill>
                      <a:schemeClr val="tx1"/>
                    </a:solidFill>
                    <a:latin typeface="Times New Roman" panose="02020603050405020304" pitchFamily="18" charset="0"/>
                    <a:cs typeface="Times New Roman" panose="02020603050405020304" pitchFamily="18" charset="0"/>
                  </a:rPr>
                  <a:t>are exhaustive events, because they form a complete sample space itself.</a:t>
                </a:r>
              </a:p>
              <a:p>
                <a:pPr lvl="0" eaLnBrk="0" fontAlgn="base" hangingPunct="0">
                  <a:spcBef>
                    <a:spcPct val="0"/>
                  </a:spcBef>
                  <a:spcAft>
                    <a:spcPct val="0"/>
                  </a:spcAft>
                </a:pPr>
                <a:endParaRPr lang="en-US" sz="3600"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822450" y="701675"/>
                <a:ext cx="15925800" cy="8956298"/>
              </a:xfrm>
              <a:prstGeom prst="rect">
                <a:avLst/>
              </a:prstGeom>
              <a:blipFill rotWithShape="0">
                <a:blip r:embed="rId2"/>
                <a:stretch>
                  <a:fillRect l="-1187" t="-1089"/>
                </a:stretch>
              </a:blipFill>
            </p:spPr>
            <p:txBody>
              <a:bodyPr/>
              <a:lstStyle/>
              <a:p>
                <a:r>
                  <a:rPr lang="en-IN">
                    <a:noFill/>
                  </a:rPr>
                  <a:t> </a:t>
                </a:r>
              </a:p>
            </p:txBody>
          </p:sp>
        </mc:Fallback>
      </mc:AlternateContent>
      <p:pic>
        <p:nvPicPr>
          <p:cNvPr id="5" name="Picture 4"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4520880" y="2665440"/>
              <a:ext cx="6789240" cy="3519720"/>
            </p14:xfrm>
          </p:contentPart>
        </mc:Choice>
        <mc:Fallback xmlns="">
          <p:pic>
            <p:nvPicPr>
              <p:cNvPr id="3" name="Ink 2"/>
              <p:cNvPicPr/>
              <p:nvPr/>
            </p:nvPicPr>
            <p:blipFill>
              <a:blip r:embed="rId5"/>
              <a:stretch>
                <a:fillRect/>
              </a:stretch>
            </p:blipFill>
            <p:spPr>
              <a:xfrm>
                <a:off x="4511520" y="2656080"/>
                <a:ext cx="6807960" cy="3538440"/>
              </a:xfrm>
              <a:prstGeom prst="rect">
                <a:avLst/>
              </a:prstGeom>
            </p:spPr>
          </p:pic>
        </mc:Fallback>
      </mc:AlternateContent>
    </p:spTree>
    <p:extLst>
      <p:ext uri="{BB962C8B-B14F-4D97-AF65-F5344CB8AC3E}">
        <p14:creationId xmlns:p14="http://schemas.microsoft.com/office/powerpoint/2010/main" val="298343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121560"/>
            <a:ext cx="184731" cy="703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14759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rPr>
              <a:t/>
            </a:r>
            <a:br>
              <a:rPr kumimoji="0" lang="en-US" sz="1800" b="0" i="0" u="none" strike="noStrike" cap="none" normalizeH="0" baseline="0" dirty="0" smtClean="0">
                <a:ln>
                  <a:noFill/>
                </a:ln>
                <a:solidFill>
                  <a:schemeClr val="tx1"/>
                </a:solidFill>
                <a:effectLst/>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2203450" y="825597"/>
            <a:ext cx="15925800" cy="3970318"/>
          </a:xfrm>
          <a:prstGeom prst="rect">
            <a:avLst/>
          </a:prstGeom>
        </p:spPr>
        <p:txBody>
          <a:bodyPr wrap="square">
            <a:spAutoFit/>
          </a:bodyPr>
          <a:lstStyle/>
          <a:p>
            <a:pPr eaLnBrk="0" fontAlgn="base" hangingPunct="0">
              <a:spcBef>
                <a:spcPct val="0"/>
              </a:spcBef>
              <a:spcAft>
                <a:spcPct val="0"/>
              </a:spcAft>
            </a:pPr>
            <a:r>
              <a:rPr lang="en-US" sz="3600" b="1" dirty="0">
                <a:solidFill>
                  <a:srgbClr val="000000"/>
                </a:solidFill>
                <a:latin typeface="Times New Roman" panose="02020603050405020304" pitchFamily="18" charset="0"/>
                <a:cs typeface="Times New Roman" panose="02020603050405020304" pitchFamily="18" charset="0"/>
              </a:rPr>
              <a:t>Equally likely events</a:t>
            </a:r>
            <a:r>
              <a:rPr lang="en-US" sz="3600" dirty="0">
                <a:solidFill>
                  <a:srgbClr val="000000"/>
                </a:solidFill>
                <a:latin typeface="Times New Roman" panose="02020603050405020304" pitchFamily="18" charset="0"/>
                <a:cs typeface="Times New Roman" panose="02020603050405020304" pitchFamily="18" charset="0"/>
              </a:rPr>
              <a:t> are events that have the same theoretical probability (or likelihood) of occurring</a:t>
            </a:r>
            <a:br>
              <a:rPr lang="en-US" sz="3600" dirty="0">
                <a:solidFill>
                  <a:srgbClr val="000000"/>
                </a:solidFill>
                <a:latin typeface="Times New Roman" panose="02020603050405020304" pitchFamily="18" charset="0"/>
                <a:cs typeface="Times New Roman" panose="02020603050405020304" pitchFamily="18" charset="0"/>
              </a:rPr>
            </a:br>
            <a:endParaRPr lang="en-US" sz="3600" dirty="0">
              <a:solidFill>
                <a:srgbClr val="00000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sz="3600" b="1" dirty="0">
              <a:solidFill>
                <a:srgbClr val="00000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sz="3600" b="1" dirty="0">
                <a:solidFill>
                  <a:srgbClr val="000000"/>
                </a:solidFill>
                <a:latin typeface="Times New Roman" panose="02020603050405020304" pitchFamily="18" charset="0"/>
                <a:cs typeface="Times New Roman" panose="02020603050405020304" pitchFamily="18" charset="0"/>
              </a:rPr>
              <a:t>Example</a:t>
            </a:r>
            <a:endParaRPr lang="en-US" sz="36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sz="3600" dirty="0">
                <a:solidFill>
                  <a:srgbClr val="000000"/>
                </a:solidFill>
                <a:latin typeface="Times New Roman" panose="02020603050405020304" pitchFamily="18" charset="0"/>
                <a:cs typeface="Times New Roman" panose="02020603050405020304" pitchFamily="18" charset="0"/>
              </a:rPr>
              <a:t>Each numeral on a die is equally likely to occur when the die is tossed.</a:t>
            </a:r>
          </a:p>
          <a:p>
            <a:pPr lvl="0" eaLnBrk="0" fontAlgn="base" hangingPunct="0">
              <a:spcBef>
                <a:spcPct val="0"/>
              </a:spcBef>
              <a:spcAft>
                <a:spcPct val="0"/>
              </a:spcAft>
            </a:pPr>
            <a:r>
              <a:rPr lang="en-US" sz="3600" dirty="0" smtClean="0">
                <a:solidFill>
                  <a:srgbClr val="000000"/>
                </a:solidFill>
                <a:latin typeface="Times New Roman" panose="02020603050405020304" pitchFamily="18" charset="0"/>
                <a:cs typeface="Times New Roman" panose="02020603050405020304" pitchFamily="18" charset="0"/>
              </a:rPr>
              <a:t>Sample </a:t>
            </a:r>
            <a:r>
              <a:rPr lang="en-US" sz="3600" dirty="0">
                <a:solidFill>
                  <a:srgbClr val="000000"/>
                </a:solidFill>
                <a:latin typeface="Times New Roman" panose="02020603050405020304" pitchFamily="18" charset="0"/>
                <a:cs typeface="Times New Roman" panose="02020603050405020304" pitchFamily="18" charset="0"/>
              </a:rPr>
              <a:t>space of throwing a die: { 1, 2, 3, 4, 5, 6 }</a:t>
            </a:r>
          </a:p>
        </p:txBody>
      </p:sp>
      <p:pic>
        <p:nvPicPr>
          <p:cNvPr id="2053" name="Picture 5" descr="Theoretical probability of getting a chosen numeral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651" y="5197475"/>
            <a:ext cx="10744200" cy="88266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Tree>
    <p:extLst>
      <p:ext uri="{BB962C8B-B14F-4D97-AF65-F5344CB8AC3E}">
        <p14:creationId xmlns:p14="http://schemas.microsoft.com/office/powerpoint/2010/main" val="15025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2050" y="1006475"/>
            <a:ext cx="16002000" cy="3970318"/>
          </a:xfrm>
          <a:prstGeom prst="rect">
            <a:avLst/>
          </a:prstGeom>
        </p:spPr>
        <p:txBody>
          <a:bodyPr wrap="square">
            <a:spAutoFit/>
          </a:bodyPr>
          <a:lstStyle/>
          <a:p>
            <a:r>
              <a:rPr lang="en-US" sz="3600" b="1" dirty="0">
                <a:solidFill>
                  <a:srgbClr val="333333"/>
                </a:solidFill>
              </a:rPr>
              <a:t>Independent events</a:t>
            </a:r>
            <a:r>
              <a:rPr lang="en-US" sz="3600" dirty="0">
                <a:solidFill>
                  <a:srgbClr val="333333"/>
                </a:solidFill>
              </a:rPr>
              <a:t> are those events whose occurrence is not dependent on any other event. </a:t>
            </a:r>
            <a:endParaRPr lang="en-US" sz="3600" dirty="0" smtClean="0">
              <a:solidFill>
                <a:srgbClr val="333333"/>
              </a:solidFill>
            </a:endParaRPr>
          </a:p>
          <a:p>
            <a:endParaRPr lang="en-US" sz="3600" dirty="0">
              <a:solidFill>
                <a:srgbClr val="333333"/>
              </a:solidFill>
            </a:endParaRPr>
          </a:p>
          <a:p>
            <a:r>
              <a:rPr lang="en-US" sz="3600" dirty="0" smtClean="0">
                <a:solidFill>
                  <a:srgbClr val="333333"/>
                </a:solidFill>
              </a:rPr>
              <a:t>For </a:t>
            </a:r>
            <a:r>
              <a:rPr lang="en-US" sz="3600" dirty="0">
                <a:solidFill>
                  <a:srgbClr val="333333"/>
                </a:solidFill>
              </a:rPr>
              <a:t>example, if we flip a coin in the air and get the outcome as Head, then again if we flip the coin but this time we get the outcome as </a:t>
            </a:r>
            <a:r>
              <a:rPr lang="en-US" sz="3600" dirty="0" smtClean="0">
                <a:solidFill>
                  <a:srgbClr val="333333"/>
                </a:solidFill>
              </a:rPr>
              <a:t>Tail.</a:t>
            </a:r>
          </a:p>
          <a:p>
            <a:endParaRPr lang="en-US" sz="3600" dirty="0">
              <a:solidFill>
                <a:srgbClr val="333333"/>
              </a:solidFill>
            </a:endParaRPr>
          </a:p>
          <a:p>
            <a:endParaRPr lang="en-IN" sz="3600" dirty="0"/>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471240" y="235440"/>
              <a:ext cx="19277280" cy="10529280"/>
            </p14:xfrm>
          </p:contentPart>
        </mc:Choice>
        <mc:Fallback xmlns="">
          <p:pic>
            <p:nvPicPr>
              <p:cNvPr id="4" name="Ink 3"/>
              <p:cNvPicPr/>
              <p:nvPr/>
            </p:nvPicPr>
            <p:blipFill>
              <a:blip r:embed="rId4"/>
              <a:stretch>
                <a:fillRect/>
              </a:stretch>
            </p:blipFill>
            <p:spPr>
              <a:xfrm>
                <a:off x="461880" y="226080"/>
                <a:ext cx="19296000" cy="10548000"/>
              </a:xfrm>
              <a:prstGeom prst="rect">
                <a:avLst/>
              </a:prstGeom>
            </p:spPr>
          </p:pic>
        </mc:Fallback>
      </mc:AlternateContent>
    </p:spTree>
    <p:extLst>
      <p:ext uri="{BB962C8B-B14F-4D97-AF65-F5344CB8AC3E}">
        <p14:creationId xmlns:p14="http://schemas.microsoft.com/office/powerpoint/2010/main" val="180791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1050" y="777875"/>
            <a:ext cx="16002000" cy="2862322"/>
          </a:xfrm>
          <a:prstGeom prst="rect">
            <a:avLst/>
          </a:prstGeom>
        </p:spPr>
        <p:txBody>
          <a:bodyPr wrap="square">
            <a:spAutoFit/>
          </a:bodyPr>
          <a:lstStyle/>
          <a:p>
            <a:r>
              <a:rPr lang="en-US" sz="3600" b="1" dirty="0">
                <a:solidFill>
                  <a:srgbClr val="333333"/>
                </a:solidFill>
              </a:rPr>
              <a:t>D</a:t>
            </a:r>
            <a:r>
              <a:rPr lang="en-US" sz="3600" b="1" dirty="0" smtClean="0">
                <a:solidFill>
                  <a:srgbClr val="333333"/>
                </a:solidFill>
              </a:rPr>
              <a:t>ependent </a:t>
            </a:r>
            <a:r>
              <a:rPr lang="en-US" sz="3600" b="1" dirty="0">
                <a:solidFill>
                  <a:srgbClr val="333333"/>
                </a:solidFill>
              </a:rPr>
              <a:t>events</a:t>
            </a:r>
            <a:r>
              <a:rPr lang="en-US" sz="3600" dirty="0">
                <a:solidFill>
                  <a:srgbClr val="333333"/>
                </a:solidFill>
              </a:rPr>
              <a:t> are those events whose occurrence </a:t>
            </a:r>
            <a:r>
              <a:rPr lang="en-US" sz="3600" dirty="0" smtClean="0">
                <a:solidFill>
                  <a:srgbClr val="333333"/>
                </a:solidFill>
              </a:rPr>
              <a:t>is </a:t>
            </a:r>
            <a:r>
              <a:rPr lang="en-US" sz="3600" dirty="0">
                <a:solidFill>
                  <a:srgbClr val="333333"/>
                </a:solidFill>
              </a:rPr>
              <a:t>dependent on any other event. </a:t>
            </a:r>
            <a:endParaRPr lang="en-US" sz="3600" dirty="0" smtClean="0">
              <a:solidFill>
                <a:srgbClr val="333333"/>
              </a:solidFill>
            </a:endParaRPr>
          </a:p>
          <a:p>
            <a:r>
              <a:rPr lang="en-US" sz="3600" dirty="0" smtClean="0">
                <a:solidFill>
                  <a:srgbClr val="333333"/>
                </a:solidFill>
              </a:rPr>
              <a:t>For </a:t>
            </a:r>
            <a:r>
              <a:rPr lang="en-US" sz="3600" dirty="0">
                <a:solidFill>
                  <a:srgbClr val="333333"/>
                </a:solidFill>
              </a:rPr>
              <a:t>example, if we </a:t>
            </a:r>
            <a:r>
              <a:rPr lang="en-US" sz="3600" dirty="0" smtClean="0">
                <a:solidFill>
                  <a:srgbClr val="333333"/>
                </a:solidFill>
              </a:rPr>
              <a:t> roll two dice simultaneously.</a:t>
            </a:r>
          </a:p>
          <a:p>
            <a:r>
              <a:rPr lang="en-US" sz="3600" dirty="0" smtClean="0">
                <a:solidFill>
                  <a:srgbClr val="333333"/>
                </a:solidFill>
              </a:rPr>
              <a:t>A : 3 on first dice</a:t>
            </a:r>
          </a:p>
          <a:p>
            <a:r>
              <a:rPr lang="en-US" sz="3600" dirty="0" smtClean="0">
                <a:solidFill>
                  <a:srgbClr val="333333"/>
                </a:solidFill>
              </a:rPr>
              <a:t>B : sum on two dice is 7</a:t>
            </a:r>
            <a:endParaRPr lang="en-US" sz="3600" dirty="0">
              <a:solidFill>
                <a:srgbClr val="333333"/>
              </a:solidFill>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7850" y="473075"/>
            <a:ext cx="1203158" cy="609600"/>
          </a:xfrm>
          <a:prstGeom prst="rect">
            <a:avLst/>
          </a:prstGeom>
        </p:spPr>
      </p:pic>
    </p:spTree>
    <p:extLst>
      <p:ext uri="{BB962C8B-B14F-4D97-AF65-F5344CB8AC3E}">
        <p14:creationId xmlns:p14="http://schemas.microsoft.com/office/powerpoint/2010/main" val="210327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3450" y="1082675"/>
            <a:ext cx="16459200" cy="5632311"/>
          </a:xfrm>
          <a:prstGeom prst="rect">
            <a:avLst/>
          </a:prstGeom>
        </p:spPr>
        <p:txBody>
          <a:bodyPr wrap="square">
            <a:spAutoFit/>
          </a:bodyPr>
          <a:lstStyle/>
          <a:p>
            <a:pPr fontAlgn="base"/>
            <a:r>
              <a:rPr lang="en-US" sz="3600" b="1" dirty="0">
                <a:solidFill>
                  <a:srgbClr val="273239"/>
                </a:solidFill>
                <a:latin typeface="sofia-pro"/>
              </a:rPr>
              <a:t>GATE-CS-2014-(Set-3) </a:t>
            </a:r>
            <a:endParaRPr lang="en-US" sz="3600" b="1" dirty="0" smtClean="0">
              <a:solidFill>
                <a:srgbClr val="273239"/>
              </a:solidFill>
              <a:latin typeface="sofia-pro"/>
            </a:endParaRPr>
          </a:p>
          <a:p>
            <a:pPr fontAlgn="base"/>
            <a:r>
              <a:rPr lang="en-US" sz="3600" dirty="0" smtClean="0">
                <a:solidFill>
                  <a:srgbClr val="273239"/>
                </a:solidFill>
                <a:latin typeface="var(--font-din)"/>
              </a:rPr>
              <a:t>Let </a:t>
            </a:r>
            <a:r>
              <a:rPr lang="en-US" sz="3600" dirty="0">
                <a:solidFill>
                  <a:srgbClr val="273239"/>
                </a:solidFill>
                <a:latin typeface="var(--font-din)"/>
              </a:rPr>
              <a:t>S be the sample space and two mutually exclusive events A and B be such that A U B = S. If P(.) denotes the probability of the event. The maximum value of P(A)P(B) is ______</a:t>
            </a:r>
            <a:br>
              <a:rPr lang="en-US" sz="3600" dirty="0">
                <a:solidFill>
                  <a:srgbClr val="273239"/>
                </a:solidFill>
                <a:latin typeface="var(--font-din)"/>
              </a:rPr>
            </a:br>
            <a:r>
              <a:rPr lang="en-US" sz="3600" b="1" dirty="0">
                <a:solidFill>
                  <a:srgbClr val="273239"/>
                </a:solidFill>
                <a:latin typeface="var(--font-din)"/>
              </a:rPr>
              <a:t>(A)</a:t>
            </a:r>
            <a:r>
              <a:rPr lang="en-US" sz="3600" dirty="0">
                <a:solidFill>
                  <a:srgbClr val="273239"/>
                </a:solidFill>
                <a:latin typeface="var(--font-din)"/>
              </a:rPr>
              <a:t> 0.5</a:t>
            </a:r>
            <a:br>
              <a:rPr lang="en-US" sz="3600" dirty="0">
                <a:solidFill>
                  <a:srgbClr val="273239"/>
                </a:solidFill>
                <a:latin typeface="var(--font-din)"/>
              </a:rPr>
            </a:br>
            <a:r>
              <a:rPr lang="en-US" sz="3600" b="1" dirty="0">
                <a:solidFill>
                  <a:srgbClr val="273239"/>
                </a:solidFill>
                <a:latin typeface="var(--font-din)"/>
              </a:rPr>
              <a:t>(B)</a:t>
            </a:r>
            <a:r>
              <a:rPr lang="en-US" sz="3600" dirty="0">
                <a:solidFill>
                  <a:srgbClr val="273239"/>
                </a:solidFill>
                <a:latin typeface="var(--font-din)"/>
              </a:rPr>
              <a:t> 0.25</a:t>
            </a:r>
            <a:br>
              <a:rPr lang="en-US" sz="3600" dirty="0">
                <a:solidFill>
                  <a:srgbClr val="273239"/>
                </a:solidFill>
                <a:latin typeface="var(--font-din)"/>
              </a:rPr>
            </a:br>
            <a:r>
              <a:rPr lang="en-US" sz="3600" b="1" dirty="0">
                <a:solidFill>
                  <a:srgbClr val="273239"/>
                </a:solidFill>
                <a:latin typeface="var(--font-din)"/>
              </a:rPr>
              <a:t>(C)</a:t>
            </a:r>
            <a:r>
              <a:rPr lang="en-US" sz="3600" dirty="0">
                <a:solidFill>
                  <a:srgbClr val="273239"/>
                </a:solidFill>
                <a:latin typeface="var(--font-din)"/>
              </a:rPr>
              <a:t> 0.225</a:t>
            </a:r>
            <a:br>
              <a:rPr lang="en-US" sz="3600" dirty="0">
                <a:solidFill>
                  <a:srgbClr val="273239"/>
                </a:solidFill>
                <a:latin typeface="var(--font-din)"/>
              </a:rPr>
            </a:br>
            <a:r>
              <a:rPr lang="en-US" sz="3600" b="1" dirty="0">
                <a:solidFill>
                  <a:srgbClr val="273239"/>
                </a:solidFill>
                <a:latin typeface="var(--font-din)"/>
              </a:rPr>
              <a:t>(D)</a:t>
            </a:r>
            <a:r>
              <a:rPr lang="en-US" sz="3600" dirty="0">
                <a:solidFill>
                  <a:srgbClr val="273239"/>
                </a:solidFill>
                <a:latin typeface="var(--font-din)"/>
              </a:rPr>
              <a:t> </a:t>
            </a:r>
            <a:r>
              <a:rPr lang="en-US" sz="3600" dirty="0" smtClean="0">
                <a:solidFill>
                  <a:srgbClr val="273239"/>
                </a:solidFill>
                <a:latin typeface="var(--font-din)"/>
              </a:rPr>
              <a:t>0.125</a:t>
            </a:r>
          </a:p>
          <a:p>
            <a:pPr fontAlgn="base"/>
            <a:endParaRPr lang="en-US" sz="3600" b="0" i="0" dirty="0">
              <a:solidFill>
                <a:srgbClr val="273239"/>
              </a:solidFill>
              <a:effectLst/>
              <a:latin typeface="var(--font-din)"/>
            </a:endParaRPr>
          </a:p>
          <a:p>
            <a:pPr fontAlgn="base"/>
            <a:r>
              <a:rPr lang="en-IN" sz="3600" b="1" dirty="0"/>
              <a:t>Answer:</a:t>
            </a:r>
            <a:r>
              <a:rPr lang="en-IN" sz="3600" dirty="0"/>
              <a:t> </a:t>
            </a:r>
            <a:r>
              <a:rPr lang="en-IN" sz="3600" b="1" dirty="0"/>
              <a:t>(B)</a:t>
            </a:r>
            <a:endParaRPr lang="en-US" sz="3600" b="0" i="0" dirty="0">
              <a:solidFill>
                <a:srgbClr val="273239"/>
              </a:solidFill>
              <a:effectLst/>
              <a:latin typeface="var(--font-din)"/>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7850" y="4730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62000" y="221040"/>
              <a:ext cx="19586520" cy="10116720"/>
            </p14:xfrm>
          </p:contentPart>
        </mc:Choice>
        <mc:Fallback xmlns="">
          <p:pic>
            <p:nvPicPr>
              <p:cNvPr id="4" name="Ink 3"/>
              <p:cNvPicPr/>
              <p:nvPr/>
            </p:nvPicPr>
            <p:blipFill>
              <a:blip r:embed="rId4"/>
              <a:stretch>
                <a:fillRect/>
              </a:stretch>
            </p:blipFill>
            <p:spPr>
              <a:xfrm>
                <a:off x="152640" y="211680"/>
                <a:ext cx="19605240" cy="10135440"/>
              </a:xfrm>
              <a:prstGeom prst="rect">
                <a:avLst/>
              </a:prstGeom>
            </p:spPr>
          </p:pic>
        </mc:Fallback>
      </mc:AlternateContent>
    </p:spTree>
    <p:extLst>
      <p:ext uri="{BB962C8B-B14F-4D97-AF65-F5344CB8AC3E}">
        <p14:creationId xmlns:p14="http://schemas.microsoft.com/office/powerpoint/2010/main" val="8774904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3850" y="244475"/>
            <a:ext cx="17373600" cy="8956298"/>
          </a:xfrm>
          <a:prstGeom prst="rect">
            <a:avLst/>
          </a:prstGeom>
        </p:spPr>
        <p:txBody>
          <a:bodyPr wrap="square">
            <a:spAutoFit/>
          </a:bodyPr>
          <a:lstStyle/>
          <a:p>
            <a:pPr fontAlgn="base"/>
            <a:r>
              <a:rPr lang="en-US" sz="3600" b="1" dirty="0">
                <a:solidFill>
                  <a:srgbClr val="273239"/>
                </a:solidFill>
                <a:latin typeface="sofia-pro"/>
              </a:rPr>
              <a:t>GATE CS 2013 </a:t>
            </a:r>
            <a:endParaRPr lang="en-US" sz="3600" b="1" dirty="0" smtClean="0">
              <a:solidFill>
                <a:srgbClr val="273239"/>
              </a:solidFill>
              <a:latin typeface="sofia-pro"/>
            </a:endParaRPr>
          </a:p>
          <a:p>
            <a:pPr fontAlgn="base"/>
            <a:r>
              <a:rPr lang="en-US" sz="3600" dirty="0" smtClean="0">
                <a:solidFill>
                  <a:srgbClr val="273239"/>
                </a:solidFill>
                <a:latin typeface="var(--font-din)"/>
              </a:rPr>
              <a:t>Out </a:t>
            </a:r>
            <a:r>
              <a:rPr lang="en-US" sz="3600" dirty="0">
                <a:solidFill>
                  <a:srgbClr val="273239"/>
                </a:solidFill>
                <a:latin typeface="var(--font-din)"/>
              </a:rPr>
              <a:t>of all the 2-digit integers between 1 and 100, a 2-digit number has to be selected at random. What is the probability that the selected number is not divisible by 7?</a:t>
            </a:r>
          </a:p>
          <a:p>
            <a:pPr fontAlgn="base"/>
            <a:r>
              <a:rPr lang="en-US" sz="3600" b="1" dirty="0">
                <a:solidFill>
                  <a:srgbClr val="273239"/>
                </a:solidFill>
                <a:latin typeface="var(--font-din)"/>
              </a:rPr>
              <a:t>(A)</a:t>
            </a:r>
            <a:r>
              <a:rPr lang="en-US" sz="3600" dirty="0">
                <a:solidFill>
                  <a:srgbClr val="273239"/>
                </a:solidFill>
                <a:latin typeface="var(--font-din)"/>
              </a:rPr>
              <a:t> 13/90</a:t>
            </a:r>
            <a:br>
              <a:rPr lang="en-US" sz="3600" dirty="0">
                <a:solidFill>
                  <a:srgbClr val="273239"/>
                </a:solidFill>
                <a:latin typeface="var(--font-din)"/>
              </a:rPr>
            </a:br>
            <a:r>
              <a:rPr lang="en-US" sz="3600" b="1" dirty="0">
                <a:solidFill>
                  <a:srgbClr val="273239"/>
                </a:solidFill>
                <a:latin typeface="var(--font-din)"/>
              </a:rPr>
              <a:t>(B)</a:t>
            </a:r>
            <a:r>
              <a:rPr lang="en-US" sz="3600" dirty="0">
                <a:solidFill>
                  <a:srgbClr val="273239"/>
                </a:solidFill>
                <a:latin typeface="var(--font-din)"/>
              </a:rPr>
              <a:t> 12/90</a:t>
            </a:r>
            <a:br>
              <a:rPr lang="en-US" sz="3600" dirty="0">
                <a:solidFill>
                  <a:srgbClr val="273239"/>
                </a:solidFill>
                <a:latin typeface="var(--font-din)"/>
              </a:rPr>
            </a:br>
            <a:r>
              <a:rPr lang="en-US" sz="3600" b="1" dirty="0">
                <a:solidFill>
                  <a:srgbClr val="273239"/>
                </a:solidFill>
                <a:latin typeface="var(--font-din)"/>
              </a:rPr>
              <a:t>(C)</a:t>
            </a:r>
            <a:r>
              <a:rPr lang="en-US" sz="3600" dirty="0">
                <a:solidFill>
                  <a:srgbClr val="273239"/>
                </a:solidFill>
                <a:latin typeface="var(--font-din)"/>
              </a:rPr>
              <a:t> 78/90</a:t>
            </a:r>
            <a:br>
              <a:rPr lang="en-US" sz="3600" dirty="0">
                <a:solidFill>
                  <a:srgbClr val="273239"/>
                </a:solidFill>
                <a:latin typeface="var(--font-din)"/>
              </a:rPr>
            </a:br>
            <a:r>
              <a:rPr lang="en-US" sz="3600" b="1" dirty="0">
                <a:solidFill>
                  <a:srgbClr val="273239"/>
                </a:solidFill>
                <a:latin typeface="var(--font-din)"/>
              </a:rPr>
              <a:t>(D)</a:t>
            </a:r>
            <a:r>
              <a:rPr lang="en-US" sz="3600" dirty="0">
                <a:solidFill>
                  <a:srgbClr val="273239"/>
                </a:solidFill>
                <a:latin typeface="var(--font-din)"/>
              </a:rPr>
              <a:t> 77/90</a:t>
            </a:r>
            <a:br>
              <a:rPr lang="en-US" sz="3600" dirty="0">
                <a:solidFill>
                  <a:srgbClr val="273239"/>
                </a:solidFill>
                <a:latin typeface="var(--font-din)"/>
              </a:rPr>
            </a:br>
            <a:endParaRPr lang="en-US" sz="3600" dirty="0" smtClean="0">
              <a:solidFill>
                <a:srgbClr val="273239"/>
              </a:solidFill>
              <a:latin typeface="var(--font-din)"/>
            </a:endParaRPr>
          </a:p>
          <a:p>
            <a:pPr fontAlgn="base"/>
            <a:r>
              <a:rPr lang="en-US" sz="3600" dirty="0">
                <a:solidFill>
                  <a:srgbClr val="273239"/>
                </a:solidFill>
                <a:latin typeface="var(--font-din)"/>
              </a:rPr>
              <a:t/>
            </a:r>
            <a:br>
              <a:rPr lang="en-US" sz="3600" dirty="0">
                <a:solidFill>
                  <a:srgbClr val="273239"/>
                </a:solidFill>
                <a:latin typeface="var(--font-din)"/>
              </a:rPr>
            </a:br>
            <a:r>
              <a:rPr lang="en-US" sz="3600" b="1" dirty="0">
                <a:solidFill>
                  <a:srgbClr val="273239"/>
                </a:solidFill>
                <a:latin typeface="var(--font-din)"/>
              </a:rPr>
              <a:t>Answer:</a:t>
            </a:r>
            <a:r>
              <a:rPr lang="en-US" sz="3600" dirty="0">
                <a:solidFill>
                  <a:srgbClr val="273239"/>
                </a:solidFill>
                <a:latin typeface="var(--font-din)"/>
              </a:rPr>
              <a:t> </a:t>
            </a:r>
            <a:r>
              <a:rPr lang="en-US" sz="3600" b="1" dirty="0">
                <a:solidFill>
                  <a:srgbClr val="273239"/>
                </a:solidFill>
                <a:latin typeface="var(--font-din)"/>
              </a:rPr>
              <a:t>(D</a:t>
            </a:r>
            <a:r>
              <a:rPr lang="en-US" sz="3600" b="1" dirty="0" smtClean="0">
                <a:solidFill>
                  <a:srgbClr val="273239"/>
                </a:solidFill>
                <a:latin typeface="var(--font-din)"/>
              </a:rPr>
              <a:t>)</a:t>
            </a:r>
          </a:p>
          <a:p>
            <a:pPr fontAlgn="base"/>
            <a:endParaRPr lang="en-US" sz="3600" b="1" i="0" dirty="0">
              <a:solidFill>
                <a:srgbClr val="273239"/>
              </a:solidFill>
              <a:effectLst/>
              <a:latin typeface="var(--font-din)"/>
            </a:endParaRPr>
          </a:p>
          <a:p>
            <a:pPr fontAlgn="base"/>
            <a:r>
              <a:rPr lang="en-US" sz="3600" b="1" dirty="0"/>
              <a:t>Explanation:</a:t>
            </a:r>
            <a:r>
              <a:rPr lang="en-US" sz="3600" dirty="0"/>
              <a:t> There are total 90 two digit numbers, out of them 13 are divisible by 7, these are 14, 21, 28, 35, 42, 49, 56, 63, 70, 77, 84, 91, 98</a:t>
            </a:r>
            <a:r>
              <a:rPr lang="en-US" sz="3600" dirty="0" smtClean="0"/>
              <a:t>.</a:t>
            </a:r>
          </a:p>
          <a:p>
            <a:pPr fontAlgn="base"/>
            <a:r>
              <a:rPr lang="en-US" sz="3600" dirty="0"/>
              <a:t/>
            </a:r>
            <a:br>
              <a:rPr lang="en-US" sz="3600" dirty="0"/>
            </a:br>
            <a:r>
              <a:rPr lang="en-US" sz="3600" dirty="0"/>
              <a:t>Therefore, probability that selected number is not divisible by 7 = 1 – 13/90 = 77/90.</a:t>
            </a:r>
            <a:br>
              <a:rPr lang="en-US" sz="3600" dirty="0"/>
            </a:br>
            <a:r>
              <a:rPr lang="en-US" sz="3600" dirty="0"/>
              <a:t>So, option (D) is true.</a:t>
            </a:r>
            <a:endParaRPr lang="en-US" sz="3600" b="0" i="0" dirty="0">
              <a:solidFill>
                <a:srgbClr val="273239"/>
              </a:solidFill>
              <a:effectLst/>
              <a:latin typeface="var(--font-din)"/>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531440" y="73800"/>
              <a:ext cx="17819640" cy="5772600"/>
            </p14:xfrm>
          </p:contentPart>
        </mc:Choice>
        <mc:Fallback xmlns="">
          <p:pic>
            <p:nvPicPr>
              <p:cNvPr id="4" name="Ink 3"/>
              <p:cNvPicPr/>
              <p:nvPr/>
            </p:nvPicPr>
            <p:blipFill>
              <a:blip r:embed="rId4"/>
              <a:stretch>
                <a:fillRect/>
              </a:stretch>
            </p:blipFill>
            <p:spPr>
              <a:xfrm>
                <a:off x="1522080" y="64440"/>
                <a:ext cx="17838360" cy="5791320"/>
              </a:xfrm>
              <a:prstGeom prst="rect">
                <a:avLst/>
              </a:prstGeom>
            </p:spPr>
          </p:pic>
        </mc:Fallback>
      </mc:AlternateContent>
    </p:spTree>
    <p:extLst>
      <p:ext uri="{BB962C8B-B14F-4D97-AF65-F5344CB8AC3E}">
        <p14:creationId xmlns:p14="http://schemas.microsoft.com/office/powerpoint/2010/main" val="797360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0450" y="549275"/>
            <a:ext cx="17145000" cy="6740307"/>
          </a:xfrm>
          <a:prstGeom prst="rect">
            <a:avLst/>
          </a:prstGeom>
        </p:spPr>
        <p:txBody>
          <a:bodyPr wrap="square">
            <a:spAutoFit/>
          </a:bodyPr>
          <a:lstStyle/>
          <a:p>
            <a:pPr fontAlgn="base"/>
            <a:r>
              <a:rPr lang="en-US" sz="3600" b="1" dirty="0">
                <a:solidFill>
                  <a:srgbClr val="273239"/>
                </a:solidFill>
                <a:latin typeface="sofia-pro"/>
              </a:rPr>
              <a:t>GATE CS 2012 </a:t>
            </a:r>
            <a:endParaRPr lang="en-US" sz="3600" b="1" dirty="0" smtClean="0">
              <a:solidFill>
                <a:srgbClr val="273239"/>
              </a:solidFill>
              <a:latin typeface="sofia-pro"/>
            </a:endParaRPr>
          </a:p>
          <a:p>
            <a:pPr fontAlgn="base"/>
            <a:r>
              <a:rPr lang="en-US" sz="3600" dirty="0" smtClean="0">
                <a:solidFill>
                  <a:srgbClr val="273239"/>
                </a:solidFill>
                <a:latin typeface="var(--font-din)"/>
              </a:rPr>
              <a:t>Suppose </a:t>
            </a:r>
            <a:r>
              <a:rPr lang="en-US" sz="3600" dirty="0">
                <a:solidFill>
                  <a:srgbClr val="273239"/>
                </a:solidFill>
                <a:latin typeface="var(--font-din)"/>
              </a:rPr>
              <a:t>a fair six-sided die is rolled once. If the value on the die is 1, 2, or 3, the die is rolled a second time. What is the probability that the sum total of values that turn up is at least 6?</a:t>
            </a:r>
            <a:br>
              <a:rPr lang="en-US" sz="3600" dirty="0">
                <a:solidFill>
                  <a:srgbClr val="273239"/>
                </a:solidFill>
                <a:latin typeface="var(--font-din)"/>
              </a:rPr>
            </a:br>
            <a:r>
              <a:rPr lang="en-US" sz="3600" b="1" dirty="0">
                <a:solidFill>
                  <a:srgbClr val="273239"/>
                </a:solidFill>
                <a:latin typeface="var(--font-din)"/>
              </a:rPr>
              <a:t>(A)</a:t>
            </a:r>
            <a:r>
              <a:rPr lang="en-US" sz="3600" dirty="0">
                <a:solidFill>
                  <a:srgbClr val="273239"/>
                </a:solidFill>
                <a:latin typeface="var(--font-din)"/>
              </a:rPr>
              <a:t> 10/21</a:t>
            </a:r>
            <a:br>
              <a:rPr lang="en-US" sz="3600" dirty="0">
                <a:solidFill>
                  <a:srgbClr val="273239"/>
                </a:solidFill>
                <a:latin typeface="var(--font-din)"/>
              </a:rPr>
            </a:br>
            <a:r>
              <a:rPr lang="en-US" sz="3600" b="1" dirty="0">
                <a:solidFill>
                  <a:srgbClr val="273239"/>
                </a:solidFill>
                <a:latin typeface="var(--font-din)"/>
              </a:rPr>
              <a:t>(B)</a:t>
            </a:r>
            <a:r>
              <a:rPr lang="en-US" sz="3600" dirty="0">
                <a:solidFill>
                  <a:srgbClr val="273239"/>
                </a:solidFill>
                <a:latin typeface="var(--font-din)"/>
              </a:rPr>
              <a:t> 5/12</a:t>
            </a:r>
            <a:br>
              <a:rPr lang="en-US" sz="3600" dirty="0">
                <a:solidFill>
                  <a:srgbClr val="273239"/>
                </a:solidFill>
                <a:latin typeface="var(--font-din)"/>
              </a:rPr>
            </a:br>
            <a:r>
              <a:rPr lang="en-US" sz="3600" b="1" dirty="0">
                <a:solidFill>
                  <a:srgbClr val="273239"/>
                </a:solidFill>
                <a:latin typeface="var(--font-din)"/>
              </a:rPr>
              <a:t>(C)</a:t>
            </a:r>
            <a:r>
              <a:rPr lang="en-US" sz="3600" dirty="0">
                <a:solidFill>
                  <a:srgbClr val="273239"/>
                </a:solidFill>
                <a:latin typeface="var(--font-din)"/>
              </a:rPr>
              <a:t> 2/3</a:t>
            </a:r>
            <a:br>
              <a:rPr lang="en-US" sz="3600" dirty="0">
                <a:solidFill>
                  <a:srgbClr val="273239"/>
                </a:solidFill>
                <a:latin typeface="var(--font-din)"/>
              </a:rPr>
            </a:br>
            <a:r>
              <a:rPr lang="en-US" sz="3600" b="1" dirty="0">
                <a:solidFill>
                  <a:srgbClr val="273239"/>
                </a:solidFill>
                <a:latin typeface="var(--font-din)"/>
              </a:rPr>
              <a:t>(D)</a:t>
            </a:r>
            <a:r>
              <a:rPr lang="en-US" sz="3600" dirty="0">
                <a:solidFill>
                  <a:srgbClr val="273239"/>
                </a:solidFill>
                <a:latin typeface="var(--font-din)"/>
              </a:rPr>
              <a:t> </a:t>
            </a:r>
            <a:r>
              <a:rPr lang="en-US" sz="3600" dirty="0" smtClean="0">
                <a:solidFill>
                  <a:srgbClr val="273239"/>
                </a:solidFill>
                <a:latin typeface="var(--font-din)"/>
              </a:rPr>
              <a:t>1/6</a:t>
            </a:r>
          </a:p>
          <a:p>
            <a:pPr fontAlgn="base"/>
            <a:r>
              <a:rPr lang="en-US" sz="3600" dirty="0">
                <a:solidFill>
                  <a:srgbClr val="273239"/>
                </a:solidFill>
                <a:latin typeface="var(--font-din)"/>
              </a:rPr>
              <a:t/>
            </a:r>
            <a:br>
              <a:rPr lang="en-US" sz="3600" dirty="0">
                <a:solidFill>
                  <a:srgbClr val="273239"/>
                </a:solidFill>
                <a:latin typeface="var(--font-din)"/>
              </a:rPr>
            </a:br>
            <a:r>
              <a:rPr lang="en-US" sz="3600" b="1" dirty="0">
                <a:solidFill>
                  <a:srgbClr val="273239"/>
                </a:solidFill>
                <a:latin typeface="var(--font-din)"/>
              </a:rPr>
              <a:t>Answer:</a:t>
            </a:r>
            <a:r>
              <a:rPr lang="en-US" sz="3600" dirty="0">
                <a:solidFill>
                  <a:srgbClr val="273239"/>
                </a:solidFill>
                <a:latin typeface="var(--font-din)"/>
              </a:rPr>
              <a:t> </a:t>
            </a:r>
            <a:r>
              <a:rPr lang="en-US" sz="3600" b="1" dirty="0">
                <a:solidFill>
                  <a:srgbClr val="273239"/>
                </a:solidFill>
                <a:latin typeface="var(--font-din)"/>
              </a:rPr>
              <a:t>(B</a:t>
            </a:r>
            <a:r>
              <a:rPr lang="en-US" sz="3600" b="1" dirty="0" smtClean="0">
                <a:solidFill>
                  <a:srgbClr val="273239"/>
                </a:solidFill>
                <a:latin typeface="var(--font-din)"/>
              </a:rPr>
              <a:t>)</a:t>
            </a:r>
          </a:p>
          <a:p>
            <a:pPr fontAlgn="base"/>
            <a:endParaRPr lang="en-US" sz="3600" b="1" i="0" dirty="0">
              <a:solidFill>
                <a:srgbClr val="273239"/>
              </a:solidFill>
              <a:effectLst/>
              <a:latin typeface="var(--font-din)"/>
            </a:endParaRPr>
          </a:p>
          <a:p>
            <a:pPr fontAlgn="base"/>
            <a:endParaRPr lang="en-US" sz="3600" b="0" i="0" dirty="0" smtClean="0">
              <a:solidFill>
                <a:srgbClr val="273239"/>
              </a:solidFill>
              <a:effectLst/>
              <a:latin typeface="var(--font-din)"/>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3107160" y="132480"/>
              <a:ext cx="16994880" cy="9734040"/>
            </p14:xfrm>
          </p:contentPart>
        </mc:Choice>
        <mc:Fallback xmlns="">
          <p:pic>
            <p:nvPicPr>
              <p:cNvPr id="4" name="Ink 3"/>
              <p:cNvPicPr/>
              <p:nvPr/>
            </p:nvPicPr>
            <p:blipFill>
              <a:blip r:embed="rId4"/>
              <a:stretch>
                <a:fillRect/>
              </a:stretch>
            </p:blipFill>
            <p:spPr>
              <a:xfrm>
                <a:off x="3097800" y="123120"/>
                <a:ext cx="17013600" cy="9752760"/>
              </a:xfrm>
              <a:prstGeom prst="rect">
                <a:avLst/>
              </a:prstGeom>
            </p:spPr>
          </p:pic>
        </mc:Fallback>
      </mc:AlternateContent>
    </p:spTree>
    <p:extLst>
      <p:ext uri="{BB962C8B-B14F-4D97-AF65-F5344CB8AC3E}">
        <p14:creationId xmlns:p14="http://schemas.microsoft.com/office/powerpoint/2010/main" val="368881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0650" y="1463675"/>
            <a:ext cx="10363200" cy="4524315"/>
          </a:xfrm>
          <a:prstGeom prst="rect">
            <a:avLst/>
          </a:prstGeom>
        </p:spPr>
        <p:txBody>
          <a:bodyPr wrap="square">
            <a:spAutoFit/>
          </a:bodyPr>
          <a:lstStyle/>
          <a:p>
            <a:r>
              <a:rPr lang="en-US" sz="3600" b="1" dirty="0">
                <a:solidFill>
                  <a:srgbClr val="273239"/>
                </a:solidFill>
                <a:latin typeface="urw-din"/>
              </a:rPr>
              <a:t>Mean </a:t>
            </a:r>
            <a:r>
              <a:rPr lang="en-US" sz="3600" dirty="0">
                <a:solidFill>
                  <a:srgbClr val="273239"/>
                </a:solidFill>
                <a:latin typeface="urw-din"/>
              </a:rPr>
              <a:t>is average of a given set of data</a:t>
            </a:r>
            <a:r>
              <a:rPr lang="en-US" sz="3600" dirty="0" smtClean="0">
                <a:solidFill>
                  <a:srgbClr val="273239"/>
                </a:solidFill>
                <a:latin typeface="urw-din"/>
              </a:rPr>
              <a:t>.</a:t>
            </a:r>
          </a:p>
          <a:p>
            <a:r>
              <a:rPr lang="en-US" sz="3600" dirty="0" smtClean="0">
                <a:solidFill>
                  <a:srgbClr val="273239"/>
                </a:solidFill>
                <a:latin typeface="urw-din"/>
              </a:rPr>
              <a:t> </a:t>
            </a:r>
          </a:p>
          <a:p>
            <a:r>
              <a:rPr lang="en-US" sz="3600" dirty="0" smtClean="0">
                <a:solidFill>
                  <a:srgbClr val="273239"/>
                </a:solidFill>
                <a:latin typeface="urw-din"/>
              </a:rPr>
              <a:t>Let </a:t>
            </a:r>
            <a:r>
              <a:rPr lang="en-US" sz="3600" dirty="0">
                <a:solidFill>
                  <a:srgbClr val="273239"/>
                </a:solidFill>
                <a:latin typeface="urw-din"/>
              </a:rPr>
              <a:t>us </a:t>
            </a:r>
            <a:r>
              <a:rPr lang="en-US" sz="3600" dirty="0" smtClean="0">
                <a:solidFill>
                  <a:srgbClr val="273239"/>
                </a:solidFill>
                <a:latin typeface="urw-din"/>
              </a:rPr>
              <a:t>consider example</a:t>
            </a:r>
          </a:p>
          <a:p>
            <a:endParaRPr lang="en-US" sz="3600" dirty="0">
              <a:solidFill>
                <a:srgbClr val="273239"/>
              </a:solidFill>
              <a:latin typeface="urw-din"/>
            </a:endParaRPr>
          </a:p>
          <a:p>
            <a:r>
              <a:rPr lang="en-US" sz="3600" dirty="0" smtClean="0">
                <a:solidFill>
                  <a:srgbClr val="273239"/>
                </a:solidFill>
                <a:latin typeface="urw-din"/>
              </a:rPr>
              <a:t>2, 4, 4, 4, 5, 5, 7, 9</a:t>
            </a:r>
          </a:p>
          <a:p>
            <a:endParaRPr lang="en-US" sz="3600" dirty="0">
              <a:solidFill>
                <a:srgbClr val="273239"/>
              </a:solidFill>
              <a:latin typeface="urw-din"/>
            </a:endParaRPr>
          </a:p>
          <a:p>
            <a:r>
              <a:rPr lang="en-US" sz="3600" dirty="0"/>
              <a:t>These eight data points have the mean (average) of 5: </a:t>
            </a:r>
            <a:endParaRPr lang="en-US" sz="3600" dirty="0" smtClean="0"/>
          </a:p>
          <a:p>
            <a:endParaRPr lang="en-IN" sz="3600" dirty="0"/>
          </a:p>
        </p:txBody>
      </p:sp>
      <p:sp>
        <p:nvSpPr>
          <p:cNvPr id="3" name="AutoShape 2" descr="2,\ 4,\ 4,\ 4,\ 5,\ 5,\ 7,\ 9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p:cNvPicPr>
            <a:picLocks noChangeAspect="1"/>
          </p:cNvPicPr>
          <p:nvPr/>
        </p:nvPicPr>
        <p:blipFill>
          <a:blip r:embed="rId2"/>
          <a:stretch>
            <a:fillRect/>
          </a:stretch>
        </p:blipFill>
        <p:spPr>
          <a:xfrm>
            <a:off x="5556250" y="5987990"/>
            <a:ext cx="7049719" cy="1482783"/>
          </a:xfrm>
          <a:prstGeom prst="rect">
            <a:avLst/>
          </a:prstGeom>
        </p:spPr>
      </p:pic>
      <p:pic>
        <p:nvPicPr>
          <p:cNvPr id="6" name="Picture 5"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12929760" y="559440"/>
              <a:ext cx="7128000" cy="5979240"/>
            </p14:xfrm>
          </p:contentPart>
        </mc:Choice>
        <mc:Fallback xmlns="">
          <p:pic>
            <p:nvPicPr>
              <p:cNvPr id="5" name="Ink 4"/>
              <p:cNvPicPr/>
              <p:nvPr/>
            </p:nvPicPr>
            <p:blipFill>
              <a:blip r:embed="rId5"/>
              <a:stretch>
                <a:fillRect/>
              </a:stretch>
            </p:blipFill>
            <p:spPr>
              <a:xfrm>
                <a:off x="12920400" y="550080"/>
                <a:ext cx="7146720" cy="5997960"/>
              </a:xfrm>
              <a:prstGeom prst="rect">
                <a:avLst/>
              </a:prstGeom>
            </p:spPr>
          </p:pic>
        </mc:Fallback>
      </mc:AlternateContent>
    </p:spTree>
    <p:extLst>
      <p:ext uri="{BB962C8B-B14F-4D97-AF65-F5344CB8AC3E}">
        <p14:creationId xmlns:p14="http://schemas.microsoft.com/office/powerpoint/2010/main" val="81474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65650" y="1311275"/>
            <a:ext cx="6959596" cy="1600200"/>
          </a:xfrm>
          <a:prstGeom prst="rect">
            <a:avLst/>
          </a:prstGeom>
        </p:spPr>
      </p:pic>
      <p:sp>
        <p:nvSpPr>
          <p:cNvPr id="4" name="AutoShape 2" descr="\bar{x} "/>
          <p:cNvSpPr>
            <a:spLocks noChangeAspect="1" noChangeArrowheads="1"/>
          </p:cNvSpPr>
          <p:nvPr/>
        </p:nvSpPr>
        <p:spPr bwMode="auto">
          <a:xfrm>
            <a:off x="6540500" y="-136525"/>
            <a:ext cx="13335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mc:AlternateContent xmlns:mc="http://schemas.openxmlformats.org/markup-compatibility/2006" xmlns:a14="http://schemas.microsoft.com/office/drawing/2010/main">
        <mc:Choice Requires="a14">
          <p:sp>
            <p:nvSpPr>
              <p:cNvPr id="5" name="Rectangle 4"/>
              <p:cNvSpPr/>
              <p:nvPr/>
            </p:nvSpPr>
            <p:spPr>
              <a:xfrm>
                <a:off x="3651250" y="3216275"/>
                <a:ext cx="11201400" cy="1754326"/>
              </a:xfrm>
              <a:prstGeom prst="rect">
                <a:avLst/>
              </a:prstGeom>
            </p:spPr>
            <p:txBody>
              <a:bodyPr wrap="square">
                <a:spAutoFit/>
              </a:bodyPr>
              <a:lstStyle/>
              <a:p>
                <a:r>
                  <a:rPr lang="en-US" sz="3600" dirty="0">
                    <a:solidFill>
                      <a:srgbClr val="273239"/>
                    </a:solidFill>
                    <a:latin typeface="urw-din"/>
                  </a:rPr>
                  <a:t>Where μ is mean and x</a:t>
                </a:r>
                <a:r>
                  <a:rPr lang="en-US" sz="3600" baseline="-30000" dirty="0">
                    <a:solidFill>
                      <a:srgbClr val="273239"/>
                    </a:solidFill>
                    <a:latin typeface="urw-din"/>
                  </a:rPr>
                  <a:t>1</a:t>
                </a:r>
                <a:r>
                  <a:rPr lang="en-US" sz="3600" dirty="0">
                    <a:solidFill>
                      <a:srgbClr val="273239"/>
                    </a:solidFill>
                    <a:latin typeface="urw-din"/>
                  </a:rPr>
                  <a:t>, x</a:t>
                </a:r>
                <a:r>
                  <a:rPr lang="en-US" sz="3600" baseline="-30000" dirty="0">
                    <a:solidFill>
                      <a:srgbClr val="273239"/>
                    </a:solidFill>
                    <a:latin typeface="urw-din"/>
                  </a:rPr>
                  <a:t>2</a:t>
                </a:r>
                <a:r>
                  <a:rPr lang="en-US" sz="3600" dirty="0">
                    <a:solidFill>
                      <a:srgbClr val="273239"/>
                    </a:solidFill>
                    <a:latin typeface="urw-din"/>
                  </a:rPr>
                  <a:t>, x</a:t>
                </a:r>
                <a:r>
                  <a:rPr lang="en-US" sz="3600" baseline="-30000" dirty="0">
                    <a:solidFill>
                      <a:srgbClr val="273239"/>
                    </a:solidFill>
                    <a:latin typeface="urw-din"/>
                  </a:rPr>
                  <a:t>3</a:t>
                </a:r>
                <a:r>
                  <a:rPr lang="en-US" sz="3600" dirty="0">
                    <a:solidFill>
                      <a:srgbClr val="273239"/>
                    </a:solidFill>
                    <a:latin typeface="urw-din"/>
                  </a:rPr>
                  <a:t>…., x</a:t>
                </a:r>
                <a:r>
                  <a:rPr lang="en-US" sz="3600" baseline="-30000" dirty="0">
                    <a:solidFill>
                      <a:srgbClr val="273239"/>
                    </a:solidFill>
                    <a:latin typeface="urw-din"/>
                  </a:rPr>
                  <a:t>i</a:t>
                </a:r>
                <a:r>
                  <a:rPr lang="en-US" sz="3600" dirty="0">
                    <a:solidFill>
                      <a:srgbClr val="273239"/>
                    </a:solidFill>
                    <a:latin typeface="urw-din"/>
                  </a:rPr>
                  <a:t> are elements</a:t>
                </a:r>
                <a:r>
                  <a:rPr lang="en-US" sz="3600" dirty="0" smtClean="0">
                    <a:solidFill>
                      <a:srgbClr val="273239"/>
                    </a:solidFill>
                    <a:latin typeface="urw-din"/>
                  </a:rPr>
                  <a:t>.</a:t>
                </a:r>
              </a:p>
              <a:p>
                <a:endParaRPr lang="en-US" sz="3600" dirty="0">
                  <a:solidFill>
                    <a:srgbClr val="273239"/>
                  </a:solidFill>
                  <a:latin typeface="urw-din"/>
                </a:endParaRPr>
              </a:p>
              <a:p>
                <a:r>
                  <a:rPr lang="en-US" sz="3600" dirty="0" smtClean="0">
                    <a:solidFill>
                      <a:srgbClr val="273239"/>
                    </a:solidFill>
                    <a:latin typeface="urw-din"/>
                  </a:rPr>
                  <a:t> Also </a:t>
                </a:r>
                <a:r>
                  <a:rPr lang="en-US" sz="3600" dirty="0">
                    <a:solidFill>
                      <a:srgbClr val="273239"/>
                    </a:solidFill>
                    <a:latin typeface="urw-din"/>
                  </a:rPr>
                  <a:t>note that mean is sometimes denoted </a:t>
                </a:r>
                <a:r>
                  <a:rPr lang="en-US" sz="3600" dirty="0" smtClean="0">
                    <a:solidFill>
                      <a:srgbClr val="273239"/>
                    </a:solidFill>
                    <a:latin typeface="urw-din"/>
                  </a:rPr>
                  <a:t>by </a:t>
                </a:r>
                <a14:m>
                  <m:oMath xmlns:m="http://schemas.openxmlformats.org/officeDocument/2006/math">
                    <m:acc>
                      <m:accPr>
                        <m:chr m:val="̅"/>
                        <m:ctrlPr>
                          <a:rPr lang="en-IN" sz="3600" i="1">
                            <a:latin typeface="Cambria Math" panose="02040503050406030204" pitchFamily="18" charset="0"/>
                          </a:rPr>
                        </m:ctrlPr>
                      </m:accPr>
                      <m:e>
                        <m:r>
                          <a:rPr lang="en-IN" sz="3600" i="1">
                            <a:latin typeface="Cambria Math" panose="02040503050406030204" pitchFamily="18" charset="0"/>
                          </a:rPr>
                          <m:t>𝑥</m:t>
                        </m:r>
                      </m:e>
                    </m:acc>
                  </m:oMath>
                </a14:m>
                <a:endParaRPr lang="en-IN" sz="3600" dirty="0"/>
              </a:p>
            </p:txBody>
          </p:sp>
        </mc:Choice>
        <mc:Fallback xmlns="">
          <p:sp>
            <p:nvSpPr>
              <p:cNvPr id="5" name="Rectangle 4"/>
              <p:cNvSpPr>
                <a:spLocks noRot="1" noChangeAspect="1" noMove="1" noResize="1" noEditPoints="1" noAdjustHandles="1" noChangeArrowheads="1" noChangeShapeType="1" noTextEdit="1"/>
              </p:cNvSpPr>
              <p:nvPr/>
            </p:nvSpPr>
            <p:spPr>
              <a:xfrm>
                <a:off x="3651250" y="3216275"/>
                <a:ext cx="11201400" cy="1754326"/>
              </a:xfrm>
              <a:prstGeom prst="rect">
                <a:avLst/>
              </a:prstGeom>
              <a:blipFill rotWithShape="0">
                <a:blip r:embed="rId3"/>
                <a:stretch>
                  <a:fillRect l="-1688" t="-5575" b="-11847"/>
                </a:stretch>
              </a:blipFill>
            </p:spPr>
            <p:txBody>
              <a:bodyPr/>
              <a:lstStyle/>
              <a:p>
                <a:r>
                  <a:rPr lang="en-IN">
                    <a:noFill/>
                  </a:rPr>
                  <a:t> </a:t>
                </a:r>
              </a:p>
            </p:txBody>
          </p:sp>
        </mc:Fallback>
      </mc:AlternateContent>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Tree>
    <p:extLst>
      <p:ext uri="{BB962C8B-B14F-4D97-AF65-F5344CB8AC3E}">
        <p14:creationId xmlns:p14="http://schemas.microsoft.com/office/powerpoint/2010/main" val="15917725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5850" y="854075"/>
            <a:ext cx="16840200" cy="6740307"/>
          </a:xfrm>
          <a:prstGeom prst="rect">
            <a:avLst/>
          </a:prstGeom>
        </p:spPr>
        <p:txBody>
          <a:bodyPr wrap="square">
            <a:spAutoFit/>
          </a:bodyPr>
          <a:lstStyle/>
          <a:p>
            <a:r>
              <a:rPr lang="en-US" sz="3600" b="1" dirty="0" smtClean="0">
                <a:solidFill>
                  <a:srgbClr val="333333"/>
                </a:solidFill>
              </a:rPr>
              <a:t>Random Experiment</a:t>
            </a:r>
          </a:p>
          <a:p>
            <a:r>
              <a:rPr lang="en-US" sz="3600" dirty="0" smtClean="0">
                <a:solidFill>
                  <a:srgbClr val="333333"/>
                </a:solidFill>
              </a:rPr>
              <a:t>An </a:t>
            </a:r>
            <a:r>
              <a:rPr lang="en-US" sz="3600" dirty="0">
                <a:solidFill>
                  <a:srgbClr val="333333"/>
                </a:solidFill>
              </a:rPr>
              <a:t>experiment is </a:t>
            </a:r>
            <a:r>
              <a:rPr lang="en-US" sz="3600" i="1" dirty="0">
                <a:solidFill>
                  <a:srgbClr val="333333"/>
                </a:solidFill>
              </a:rPr>
              <a:t>random</a:t>
            </a:r>
            <a:r>
              <a:rPr lang="en-US" sz="3600" dirty="0">
                <a:solidFill>
                  <a:srgbClr val="333333"/>
                </a:solidFill>
              </a:rPr>
              <a:t> if although it is repeated in the same manner every time, can result in different outcomes:</a:t>
            </a:r>
          </a:p>
          <a:p>
            <a:pPr>
              <a:buFont typeface="Arial" panose="020B0604020202020204" pitchFamily="34" charset="0"/>
              <a:buChar char="•"/>
            </a:pPr>
            <a:r>
              <a:rPr lang="en-US" sz="3600" dirty="0">
                <a:solidFill>
                  <a:srgbClr val="333333"/>
                </a:solidFill>
              </a:rPr>
              <a:t>The set of all possible outcomes is completely determined before carrying it out.</a:t>
            </a:r>
          </a:p>
          <a:p>
            <a:pPr>
              <a:buFont typeface="Arial" panose="020B0604020202020204" pitchFamily="34" charset="0"/>
              <a:buChar char="•"/>
            </a:pPr>
            <a:r>
              <a:rPr lang="en-US" sz="3600" dirty="0">
                <a:solidFill>
                  <a:srgbClr val="333333"/>
                </a:solidFill>
              </a:rPr>
              <a:t>Before we carry it out, we cannot predict its outcome</a:t>
            </a:r>
            <a:r>
              <a:rPr lang="en-US" sz="3600" dirty="0" smtClean="0">
                <a:solidFill>
                  <a:srgbClr val="333333"/>
                </a:solidFill>
              </a:rPr>
              <a:t>.</a:t>
            </a:r>
          </a:p>
          <a:p>
            <a:pPr>
              <a:buFont typeface="Arial" panose="020B0604020202020204" pitchFamily="34" charset="0"/>
              <a:buChar char="•"/>
            </a:pPr>
            <a:endParaRPr lang="en-US" sz="3600" b="0" i="0" dirty="0">
              <a:solidFill>
                <a:srgbClr val="333333"/>
              </a:solidFill>
              <a:effectLst/>
            </a:endParaRPr>
          </a:p>
          <a:p>
            <a:pPr>
              <a:buFont typeface="Arial" panose="020B0604020202020204" pitchFamily="34" charset="0"/>
              <a:buChar char="•"/>
            </a:pPr>
            <a:endParaRPr lang="en-US" sz="3600" dirty="0" smtClean="0">
              <a:solidFill>
                <a:srgbClr val="333333"/>
              </a:solidFill>
            </a:endParaRPr>
          </a:p>
          <a:p>
            <a:pPr>
              <a:buFont typeface="Arial" panose="020B0604020202020204" pitchFamily="34" charset="0"/>
              <a:buChar char="•"/>
            </a:pPr>
            <a:endParaRPr lang="en-US" sz="3600" b="0" i="0" dirty="0">
              <a:solidFill>
                <a:srgbClr val="333333"/>
              </a:solidFill>
              <a:effectLst/>
            </a:endParaRPr>
          </a:p>
          <a:p>
            <a:r>
              <a:rPr lang="en-US" sz="3600" dirty="0"/>
              <a:t>The </a:t>
            </a:r>
            <a:r>
              <a:rPr lang="en-US" sz="3600" b="1" dirty="0"/>
              <a:t>sample space</a:t>
            </a:r>
            <a:r>
              <a:rPr lang="en-US" sz="3600" dirty="0"/>
              <a:t> is the set of all possible outcomes of a random </a:t>
            </a:r>
            <a:r>
              <a:rPr lang="en-US" sz="3600" dirty="0" smtClean="0"/>
              <a:t>experiment</a:t>
            </a:r>
          </a:p>
          <a:p>
            <a:endParaRPr lang="en-US" sz="3600" b="0" i="0" dirty="0">
              <a:solidFill>
                <a:srgbClr val="333333"/>
              </a:solidFill>
              <a:effectLst/>
            </a:endParaRPr>
          </a:p>
          <a:p>
            <a:r>
              <a:rPr lang="en-US" sz="3600" dirty="0"/>
              <a:t>An </a:t>
            </a:r>
            <a:r>
              <a:rPr lang="en-US" sz="3600" b="1" dirty="0"/>
              <a:t>event</a:t>
            </a:r>
            <a:r>
              <a:rPr lang="en-US" sz="3600" dirty="0"/>
              <a:t> is a subset of the sample space (any set of outcomes of the random experiment).</a:t>
            </a:r>
            <a:endParaRPr lang="en-US" sz="3600" b="0" i="0" dirty="0">
              <a:solidFill>
                <a:srgbClr val="333333"/>
              </a:solidFill>
              <a:effectLst/>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546200" y="2208960"/>
              <a:ext cx="17775360" cy="4447440"/>
            </p14:xfrm>
          </p:contentPart>
        </mc:Choice>
        <mc:Fallback xmlns="">
          <p:pic>
            <p:nvPicPr>
              <p:cNvPr id="4" name="Ink 3"/>
              <p:cNvPicPr/>
              <p:nvPr/>
            </p:nvPicPr>
            <p:blipFill>
              <a:blip r:embed="rId4"/>
              <a:stretch>
                <a:fillRect/>
              </a:stretch>
            </p:blipFill>
            <p:spPr>
              <a:xfrm>
                <a:off x="1536840" y="2199600"/>
                <a:ext cx="17794080" cy="4466160"/>
              </a:xfrm>
              <a:prstGeom prst="rect">
                <a:avLst/>
              </a:prstGeom>
            </p:spPr>
          </p:pic>
        </mc:Fallback>
      </mc:AlternateContent>
    </p:spTree>
    <p:extLst>
      <p:ext uri="{BB962C8B-B14F-4D97-AF65-F5344CB8AC3E}">
        <p14:creationId xmlns:p14="http://schemas.microsoft.com/office/powerpoint/2010/main" val="3705152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3450" y="1387475"/>
            <a:ext cx="15468600" cy="2862322"/>
          </a:xfrm>
          <a:prstGeom prst="rect">
            <a:avLst/>
          </a:prstGeom>
        </p:spPr>
        <p:txBody>
          <a:bodyPr wrap="square">
            <a:spAutoFit/>
          </a:bodyPr>
          <a:lstStyle/>
          <a:p>
            <a:r>
              <a:rPr lang="en-US" sz="3600" b="1" dirty="0">
                <a:solidFill>
                  <a:srgbClr val="273239"/>
                </a:solidFill>
                <a:latin typeface="urw-din"/>
              </a:rPr>
              <a:t>Variance</a:t>
            </a:r>
            <a:r>
              <a:rPr lang="en-US" sz="3600" dirty="0">
                <a:solidFill>
                  <a:srgbClr val="273239"/>
                </a:solidFill>
                <a:latin typeface="urw-din"/>
              </a:rPr>
              <a:t> is the sum of squares of differences between all numbers and means. </a:t>
            </a:r>
            <a:r>
              <a:rPr lang="en-US" sz="3600" dirty="0"/>
              <a:t/>
            </a:r>
            <a:br>
              <a:rPr lang="en-US" sz="3600" dirty="0"/>
            </a:br>
            <a:r>
              <a:rPr lang="en-US" sz="3600" dirty="0" smtClean="0">
                <a:solidFill>
                  <a:srgbClr val="273239"/>
                </a:solidFill>
                <a:latin typeface="urw-din"/>
              </a:rPr>
              <a:t>Consider the data </a:t>
            </a:r>
            <a:r>
              <a:rPr lang="en-US" sz="3600" dirty="0">
                <a:solidFill>
                  <a:srgbClr val="273239"/>
                </a:solidFill>
                <a:latin typeface="urw-din"/>
              </a:rPr>
              <a:t>2, 4, 4, 4, 5, 5, 7, </a:t>
            </a:r>
            <a:r>
              <a:rPr lang="en-US" sz="3600" dirty="0" smtClean="0">
                <a:solidFill>
                  <a:srgbClr val="273239"/>
                </a:solidFill>
                <a:latin typeface="urw-din"/>
              </a:rPr>
              <a:t>9 with mean 5.</a:t>
            </a:r>
          </a:p>
          <a:p>
            <a:r>
              <a:rPr lang="en-US" sz="3600" dirty="0" smtClean="0">
                <a:solidFill>
                  <a:srgbClr val="273239"/>
                </a:solidFill>
                <a:latin typeface="urw-din"/>
              </a:rPr>
              <a:t>First</a:t>
            </a:r>
            <a:r>
              <a:rPr lang="en-US" sz="3600" dirty="0">
                <a:solidFill>
                  <a:srgbClr val="273239"/>
                </a:solidFill>
                <a:latin typeface="urw-din"/>
              </a:rPr>
              <a:t>, calculate the deviations of each data point from the mean, and square the result of each: </a:t>
            </a:r>
            <a:endParaRPr lang="en-IN" sz="3600" dirty="0"/>
          </a:p>
        </p:txBody>
      </p:sp>
      <p:pic>
        <p:nvPicPr>
          <p:cNvPr id="3" name="Picture 2"/>
          <p:cNvPicPr>
            <a:picLocks noChangeAspect="1"/>
          </p:cNvPicPr>
          <p:nvPr/>
        </p:nvPicPr>
        <p:blipFill rotWithShape="1">
          <a:blip r:embed="rId2"/>
          <a:srcRect b="32143"/>
          <a:stretch/>
        </p:blipFill>
        <p:spPr>
          <a:xfrm>
            <a:off x="3117850" y="4861039"/>
            <a:ext cx="12437571" cy="2895600"/>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6" name="Picture 5"/>
          <p:cNvPicPr>
            <a:picLocks noChangeAspect="1"/>
          </p:cNvPicPr>
          <p:nvPr/>
        </p:nvPicPr>
        <p:blipFill>
          <a:blip r:embed="rId4"/>
          <a:stretch>
            <a:fillRect/>
          </a:stretch>
        </p:blipFill>
        <p:spPr>
          <a:xfrm>
            <a:off x="4032250" y="8093075"/>
            <a:ext cx="10106112" cy="1556522"/>
          </a:xfrm>
          <a:prstGeom prst="rect">
            <a:avLst/>
          </a:prstGeom>
        </p:spPr>
      </p:pic>
      <mc:AlternateContent xmlns:mc="http://schemas.openxmlformats.org/markup-compatibility/2006" xmlns:p14="http://schemas.microsoft.com/office/powerpoint/2010/main">
        <mc:Choice Requires="p14">
          <p:contentPart p14:bwMode="auto" r:id="rId5">
            <p14:nvContentPartPr>
              <p14:cNvPr id="4" name="Ink 3"/>
              <p14:cNvContentPartPr/>
              <p14:nvPr/>
            </p14:nvContentPartPr>
            <p14:xfrm>
              <a:off x="16361280" y="3858120"/>
              <a:ext cx="2916000" cy="1384560"/>
            </p14:xfrm>
          </p:contentPart>
        </mc:Choice>
        <mc:Fallback xmlns="">
          <p:pic>
            <p:nvPicPr>
              <p:cNvPr id="4" name="Ink 3"/>
              <p:cNvPicPr/>
              <p:nvPr/>
            </p:nvPicPr>
            <p:blipFill>
              <a:blip r:embed="rId6"/>
              <a:stretch>
                <a:fillRect/>
              </a:stretch>
            </p:blipFill>
            <p:spPr>
              <a:xfrm>
                <a:off x="16351920" y="3848760"/>
                <a:ext cx="2934720" cy="1403280"/>
              </a:xfrm>
              <a:prstGeom prst="rect">
                <a:avLst/>
              </a:prstGeom>
            </p:spPr>
          </p:pic>
        </mc:Fallback>
      </mc:AlternateContent>
    </p:spTree>
    <p:extLst>
      <p:ext uri="{BB962C8B-B14F-4D97-AF65-F5344CB8AC3E}">
        <p14:creationId xmlns:p14="http://schemas.microsoft.com/office/powerpoint/2010/main" val="98262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946650" y="1539875"/>
            <a:ext cx="7319242" cy="1076358"/>
          </a:xfrm>
          <a:prstGeom prst="rect">
            <a:avLst/>
          </a:prstGeom>
        </p:spPr>
      </p:pic>
      <p:sp>
        <p:nvSpPr>
          <p:cNvPr id="4" name="Rectangle 3"/>
          <p:cNvSpPr/>
          <p:nvPr/>
        </p:nvSpPr>
        <p:spPr>
          <a:xfrm>
            <a:off x="3041650" y="3140075"/>
            <a:ext cx="16532090" cy="646331"/>
          </a:xfrm>
          <a:prstGeom prst="rect">
            <a:avLst/>
          </a:prstGeom>
        </p:spPr>
        <p:txBody>
          <a:bodyPr wrap="none">
            <a:spAutoFit/>
          </a:bodyPr>
          <a:lstStyle/>
          <a:p>
            <a:r>
              <a:rPr lang="en-US" sz="3600" dirty="0">
                <a:solidFill>
                  <a:srgbClr val="273239"/>
                </a:solidFill>
                <a:latin typeface="urw-din"/>
              </a:rPr>
              <a:t>Where μ is Mean, N is the total number of elements or frequency of distribution. </a:t>
            </a:r>
            <a:endParaRPr lang="en-IN" sz="3600" dirty="0"/>
          </a:p>
        </p:txBody>
      </p:sp>
      <p:pic>
        <p:nvPicPr>
          <p:cNvPr id="5" name="Picture 4"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7996320" y="1722960"/>
              <a:ext cx="781200" cy="1266840"/>
            </p14:xfrm>
          </p:contentPart>
        </mc:Choice>
        <mc:Fallback xmlns="">
          <p:pic>
            <p:nvPicPr>
              <p:cNvPr id="2" name="Ink 1"/>
              <p:cNvPicPr/>
              <p:nvPr/>
            </p:nvPicPr>
            <p:blipFill>
              <a:blip r:embed="rId5"/>
              <a:stretch>
                <a:fillRect/>
              </a:stretch>
            </p:blipFill>
            <p:spPr>
              <a:xfrm>
                <a:off x="7986960" y="1713600"/>
                <a:ext cx="799920" cy="1285560"/>
              </a:xfrm>
              <a:prstGeom prst="rect">
                <a:avLst/>
              </a:prstGeom>
            </p:spPr>
          </p:pic>
        </mc:Fallback>
      </mc:AlternateContent>
    </p:spTree>
    <p:extLst>
      <p:ext uri="{BB962C8B-B14F-4D97-AF65-F5344CB8AC3E}">
        <p14:creationId xmlns:p14="http://schemas.microsoft.com/office/powerpoint/2010/main" val="37040194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9650" y="1158875"/>
            <a:ext cx="16002000" cy="4154984"/>
          </a:xfrm>
          <a:prstGeom prst="rect">
            <a:avLst/>
          </a:prstGeom>
        </p:spPr>
        <p:txBody>
          <a:bodyPr wrap="square">
            <a:spAutoFit/>
          </a:bodyPr>
          <a:lstStyle/>
          <a:p>
            <a:r>
              <a:rPr lang="en-US" sz="3600" b="1" dirty="0">
                <a:solidFill>
                  <a:srgbClr val="273239"/>
                </a:solidFill>
                <a:latin typeface="urw-din"/>
              </a:rPr>
              <a:t>Standard Deviation</a:t>
            </a:r>
            <a:r>
              <a:rPr lang="en-US" sz="3600" dirty="0">
                <a:solidFill>
                  <a:srgbClr val="273239"/>
                </a:solidFill>
                <a:latin typeface="urw-din"/>
              </a:rPr>
              <a:t> is square root of variance. It is a measure of the extent to which data varies from the mean. </a:t>
            </a:r>
            <a:endParaRPr lang="en-US" sz="3600" dirty="0" smtClean="0">
              <a:solidFill>
                <a:srgbClr val="273239"/>
              </a:solidFill>
              <a:latin typeface="urw-din"/>
            </a:endParaRPr>
          </a:p>
          <a:p>
            <a:endParaRPr lang="en-US" sz="3600" dirty="0">
              <a:solidFill>
                <a:srgbClr val="273239"/>
              </a:solidFill>
              <a:latin typeface="urw-din"/>
            </a:endParaRPr>
          </a:p>
          <a:p>
            <a:r>
              <a:rPr lang="en-US" sz="3600" dirty="0">
                <a:solidFill>
                  <a:srgbClr val="273239"/>
                </a:solidFill>
                <a:latin typeface="urw-din"/>
              </a:rPr>
              <a:t>Consider the data 2, 4, 4, 4, 5, 5, 7, 9 with mean </a:t>
            </a:r>
            <a:r>
              <a:rPr lang="en-US" sz="3600" dirty="0" smtClean="0">
                <a:solidFill>
                  <a:srgbClr val="273239"/>
                </a:solidFill>
                <a:latin typeface="urw-din"/>
              </a:rPr>
              <a:t>5 and variance 4.</a:t>
            </a:r>
            <a:endParaRPr lang="en-US" sz="3600" dirty="0">
              <a:solidFill>
                <a:srgbClr val="273239"/>
              </a:solidFill>
              <a:latin typeface="urw-din"/>
            </a:endParaRPr>
          </a:p>
          <a:p>
            <a:pPr lvl="0"/>
            <a:endParaRPr lang="en-US" sz="3600" dirty="0" smtClean="0">
              <a:solidFill>
                <a:srgbClr val="273239"/>
              </a:solidFill>
              <a:latin typeface="urw-din"/>
            </a:endParaRPr>
          </a:p>
          <a:p>
            <a:pPr lvl="0"/>
            <a:r>
              <a:rPr lang="en-US" sz="3600" dirty="0" smtClean="0">
                <a:solidFill>
                  <a:srgbClr val="273239"/>
                </a:solidFill>
                <a:latin typeface="urw-din"/>
              </a:rPr>
              <a:t>Standard </a:t>
            </a:r>
            <a:r>
              <a:rPr lang="en-US" sz="3600" dirty="0">
                <a:solidFill>
                  <a:srgbClr val="273239"/>
                </a:solidFill>
                <a:latin typeface="urw-din"/>
              </a:rPr>
              <a:t>Deviation (for above data) </a:t>
            </a:r>
            <a:r>
              <a:rPr lang="en-US" sz="3600" dirty="0" smtClean="0">
                <a:solidFill>
                  <a:srgbClr val="273239"/>
                </a:solidFill>
                <a:latin typeface="urw-din"/>
              </a:rPr>
              <a:t>= </a:t>
            </a:r>
            <a:r>
              <a:rPr lang="en-US" sz="3600" dirty="0" err="1" smtClean="0">
                <a:solidFill>
                  <a:srgbClr val="273239"/>
                </a:solidFill>
                <a:latin typeface="urw-din"/>
              </a:rPr>
              <a:t>sqrt</a:t>
            </a:r>
            <a:r>
              <a:rPr lang="en-US" sz="3600" dirty="0" smtClean="0">
                <a:solidFill>
                  <a:srgbClr val="273239"/>
                </a:solidFill>
                <a:latin typeface="urw-din"/>
              </a:rPr>
              <a:t>(4)</a:t>
            </a:r>
            <a:r>
              <a:rPr lang="en-US" sz="4800" dirty="0" smtClean="0"/>
              <a:t> </a:t>
            </a:r>
            <a:r>
              <a:rPr lang="en-US" sz="4400" dirty="0">
                <a:solidFill>
                  <a:srgbClr val="273239"/>
                </a:solidFill>
                <a:latin typeface="urw-din"/>
              </a:rPr>
              <a:t>=</a:t>
            </a:r>
            <a:r>
              <a:rPr lang="en-US" sz="3600" dirty="0">
                <a:solidFill>
                  <a:srgbClr val="273239"/>
                </a:solidFill>
                <a:latin typeface="urw-din"/>
              </a:rPr>
              <a:t> 2</a:t>
            </a:r>
            <a:r>
              <a:rPr lang="en-US" sz="4800" dirty="0"/>
              <a:t> </a:t>
            </a:r>
            <a:endParaRPr lang="en-US" sz="4800" dirty="0">
              <a:latin typeface="Arial" panose="020B0604020202020204" pitchFamily="34" charset="0"/>
            </a:endParaRPr>
          </a:p>
          <a:p>
            <a:endParaRPr lang="en-IN" sz="3600" dirty="0"/>
          </a:p>
        </p:txBody>
      </p:sp>
      <p:sp>
        <p:nvSpPr>
          <p:cNvPr id="3" name="Rectangle 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AutoShape 2" descr="\sqrt{ 4 } "/>
          <p:cNvSpPr>
            <a:spLocks noChangeAspect="1" noChangeArrowheads="1"/>
          </p:cNvSpPr>
          <p:nvPr/>
        </p:nvSpPr>
        <p:spPr bwMode="auto">
          <a:xfrm>
            <a:off x="2736850" y="-136525"/>
            <a:ext cx="333375"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Tree>
    <p:extLst>
      <p:ext uri="{BB962C8B-B14F-4D97-AF65-F5344CB8AC3E}">
        <p14:creationId xmlns:p14="http://schemas.microsoft.com/office/powerpoint/2010/main" val="586479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5850" y="625475"/>
            <a:ext cx="15925800" cy="8956298"/>
          </a:xfrm>
          <a:prstGeom prst="rect">
            <a:avLst/>
          </a:prstGeom>
        </p:spPr>
        <p:txBody>
          <a:bodyPr wrap="square">
            <a:spAutoFit/>
          </a:bodyPr>
          <a:lstStyle/>
          <a:p>
            <a:pPr fontAlgn="base"/>
            <a:r>
              <a:rPr lang="en-US" sz="3600" b="1" dirty="0">
                <a:solidFill>
                  <a:srgbClr val="273239"/>
                </a:solidFill>
                <a:latin typeface="sofia-pro"/>
              </a:rPr>
              <a:t>GATE CS 2012 </a:t>
            </a:r>
            <a:endParaRPr lang="en-US" sz="3600" b="1" dirty="0" smtClean="0">
              <a:solidFill>
                <a:srgbClr val="273239"/>
              </a:solidFill>
              <a:latin typeface="sofia-pro"/>
            </a:endParaRPr>
          </a:p>
          <a:p>
            <a:pPr fontAlgn="base"/>
            <a:endParaRPr lang="en-US" sz="3600" b="1" dirty="0">
              <a:solidFill>
                <a:srgbClr val="273239"/>
              </a:solidFill>
              <a:latin typeface="sofia-pro"/>
            </a:endParaRPr>
          </a:p>
          <a:p>
            <a:pPr fontAlgn="base"/>
            <a:r>
              <a:rPr lang="en-US" sz="3600" dirty="0" smtClean="0">
                <a:solidFill>
                  <a:srgbClr val="273239"/>
                </a:solidFill>
                <a:latin typeface="var(--font-din)"/>
              </a:rPr>
              <a:t>Which </a:t>
            </a:r>
            <a:r>
              <a:rPr lang="en-US" sz="3600" dirty="0">
                <a:solidFill>
                  <a:srgbClr val="273239"/>
                </a:solidFill>
                <a:latin typeface="var(--font-din)"/>
              </a:rPr>
              <a:t>of the following assertions are CORRECT?</a:t>
            </a:r>
            <a:br>
              <a:rPr lang="en-US" sz="3600" dirty="0">
                <a:solidFill>
                  <a:srgbClr val="273239"/>
                </a:solidFill>
                <a:latin typeface="var(--font-din)"/>
              </a:rPr>
            </a:br>
            <a:r>
              <a:rPr lang="en-US" sz="3600" dirty="0">
                <a:solidFill>
                  <a:srgbClr val="273239"/>
                </a:solidFill>
                <a:latin typeface="var(--font-din)"/>
              </a:rPr>
              <a:t>P: Adding 7 to each entry in a list adds 7 to the mean of the list</a:t>
            </a:r>
            <a:br>
              <a:rPr lang="en-US" sz="3600" dirty="0">
                <a:solidFill>
                  <a:srgbClr val="273239"/>
                </a:solidFill>
                <a:latin typeface="var(--font-din)"/>
              </a:rPr>
            </a:br>
            <a:r>
              <a:rPr lang="en-US" sz="3600" dirty="0">
                <a:solidFill>
                  <a:srgbClr val="273239"/>
                </a:solidFill>
                <a:latin typeface="var(--font-din)"/>
              </a:rPr>
              <a:t>Q: Adding 7 to each entry in a list adds 7 to the standard deviation of the list</a:t>
            </a:r>
            <a:br>
              <a:rPr lang="en-US" sz="3600" dirty="0">
                <a:solidFill>
                  <a:srgbClr val="273239"/>
                </a:solidFill>
                <a:latin typeface="var(--font-din)"/>
              </a:rPr>
            </a:br>
            <a:r>
              <a:rPr lang="en-US" sz="3600" dirty="0">
                <a:solidFill>
                  <a:srgbClr val="273239"/>
                </a:solidFill>
                <a:latin typeface="var(--font-din)"/>
              </a:rPr>
              <a:t>R: Doubling each entry in a list doubles the mean of the list</a:t>
            </a:r>
            <a:br>
              <a:rPr lang="en-US" sz="3600" dirty="0">
                <a:solidFill>
                  <a:srgbClr val="273239"/>
                </a:solidFill>
                <a:latin typeface="var(--font-din)"/>
              </a:rPr>
            </a:br>
            <a:r>
              <a:rPr lang="en-US" sz="3600" dirty="0">
                <a:solidFill>
                  <a:srgbClr val="273239"/>
                </a:solidFill>
                <a:latin typeface="var(--font-din)"/>
              </a:rPr>
              <a:t>S: Doubling each entry in a list leaves the standard deviation of the list unchanged</a:t>
            </a:r>
            <a:br>
              <a:rPr lang="en-US" sz="3600" dirty="0">
                <a:solidFill>
                  <a:srgbClr val="273239"/>
                </a:solidFill>
                <a:latin typeface="var(--font-din)"/>
              </a:rPr>
            </a:br>
            <a:r>
              <a:rPr lang="en-US" sz="3600" b="1" dirty="0">
                <a:solidFill>
                  <a:srgbClr val="273239"/>
                </a:solidFill>
                <a:latin typeface="var(--font-din)"/>
              </a:rPr>
              <a:t>(A)</a:t>
            </a:r>
            <a:r>
              <a:rPr lang="en-US" sz="3600" dirty="0">
                <a:solidFill>
                  <a:srgbClr val="273239"/>
                </a:solidFill>
                <a:latin typeface="var(--font-din)"/>
              </a:rPr>
              <a:t> P, Q</a:t>
            </a:r>
            <a:br>
              <a:rPr lang="en-US" sz="3600" dirty="0">
                <a:solidFill>
                  <a:srgbClr val="273239"/>
                </a:solidFill>
                <a:latin typeface="var(--font-din)"/>
              </a:rPr>
            </a:br>
            <a:r>
              <a:rPr lang="en-US" sz="3600" b="1" dirty="0">
                <a:solidFill>
                  <a:srgbClr val="273239"/>
                </a:solidFill>
                <a:latin typeface="var(--font-din)"/>
              </a:rPr>
              <a:t>(B)</a:t>
            </a:r>
            <a:r>
              <a:rPr lang="en-US" sz="3600" dirty="0">
                <a:solidFill>
                  <a:srgbClr val="273239"/>
                </a:solidFill>
                <a:latin typeface="var(--font-din)"/>
              </a:rPr>
              <a:t> Q, R</a:t>
            </a:r>
            <a:br>
              <a:rPr lang="en-US" sz="3600" dirty="0">
                <a:solidFill>
                  <a:srgbClr val="273239"/>
                </a:solidFill>
                <a:latin typeface="var(--font-din)"/>
              </a:rPr>
            </a:br>
            <a:r>
              <a:rPr lang="en-US" sz="3600" b="1" dirty="0">
                <a:solidFill>
                  <a:srgbClr val="273239"/>
                </a:solidFill>
                <a:latin typeface="var(--font-din)"/>
              </a:rPr>
              <a:t>(C)</a:t>
            </a:r>
            <a:r>
              <a:rPr lang="en-US" sz="3600" dirty="0">
                <a:solidFill>
                  <a:srgbClr val="273239"/>
                </a:solidFill>
                <a:latin typeface="var(--font-din)"/>
              </a:rPr>
              <a:t> P, R</a:t>
            </a:r>
            <a:br>
              <a:rPr lang="en-US" sz="3600" dirty="0">
                <a:solidFill>
                  <a:srgbClr val="273239"/>
                </a:solidFill>
                <a:latin typeface="var(--font-din)"/>
              </a:rPr>
            </a:br>
            <a:r>
              <a:rPr lang="en-US" sz="3600" b="1" dirty="0">
                <a:solidFill>
                  <a:srgbClr val="273239"/>
                </a:solidFill>
                <a:latin typeface="var(--font-din)"/>
              </a:rPr>
              <a:t>(D)</a:t>
            </a:r>
            <a:r>
              <a:rPr lang="en-US" sz="3600" dirty="0">
                <a:solidFill>
                  <a:srgbClr val="273239"/>
                </a:solidFill>
                <a:latin typeface="var(--font-din)"/>
              </a:rPr>
              <a:t> R, S</a:t>
            </a:r>
            <a:br>
              <a:rPr lang="en-US" sz="3600" dirty="0">
                <a:solidFill>
                  <a:srgbClr val="273239"/>
                </a:solidFill>
                <a:latin typeface="var(--font-din)"/>
              </a:rPr>
            </a:br>
            <a:endParaRPr lang="en-US" sz="3600" dirty="0" smtClean="0">
              <a:solidFill>
                <a:srgbClr val="273239"/>
              </a:solidFill>
              <a:latin typeface="var(--font-din)"/>
            </a:endParaRPr>
          </a:p>
          <a:p>
            <a:pPr fontAlgn="base"/>
            <a:r>
              <a:rPr lang="en-US" sz="3600" dirty="0">
                <a:solidFill>
                  <a:srgbClr val="273239"/>
                </a:solidFill>
                <a:latin typeface="var(--font-din)"/>
              </a:rPr>
              <a:t/>
            </a:r>
            <a:br>
              <a:rPr lang="en-US" sz="3600" dirty="0">
                <a:solidFill>
                  <a:srgbClr val="273239"/>
                </a:solidFill>
                <a:latin typeface="var(--font-din)"/>
              </a:rPr>
            </a:br>
            <a:r>
              <a:rPr lang="en-US" sz="3600" b="1" dirty="0">
                <a:solidFill>
                  <a:srgbClr val="273239"/>
                </a:solidFill>
                <a:latin typeface="var(--font-din)"/>
              </a:rPr>
              <a:t>Answer:</a:t>
            </a:r>
            <a:r>
              <a:rPr lang="en-US" sz="3600" dirty="0">
                <a:solidFill>
                  <a:srgbClr val="273239"/>
                </a:solidFill>
                <a:latin typeface="var(--font-din)"/>
              </a:rPr>
              <a:t> </a:t>
            </a:r>
            <a:r>
              <a:rPr lang="en-US" sz="3600" b="1" dirty="0">
                <a:solidFill>
                  <a:srgbClr val="273239"/>
                </a:solidFill>
                <a:latin typeface="var(--font-din)"/>
              </a:rPr>
              <a:t>(C)</a:t>
            </a:r>
            <a:r>
              <a:rPr lang="en-US" sz="3600" dirty="0">
                <a:solidFill>
                  <a:srgbClr val="273239"/>
                </a:solidFill>
                <a:latin typeface="var(--font-din)"/>
              </a:rPr>
              <a:t/>
            </a:r>
            <a:br>
              <a:rPr lang="en-US" sz="3600" dirty="0">
                <a:solidFill>
                  <a:srgbClr val="273239"/>
                </a:solidFill>
                <a:latin typeface="var(--font-din)"/>
              </a:rPr>
            </a:br>
            <a:endParaRPr lang="en-US" sz="3600" b="0" i="0" dirty="0">
              <a:solidFill>
                <a:srgbClr val="273239"/>
              </a:solidFill>
              <a:effectLst/>
              <a:latin typeface="var(--font-din)"/>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987920" y="102960"/>
              <a:ext cx="18114120" cy="9675360"/>
            </p14:xfrm>
          </p:contentPart>
        </mc:Choice>
        <mc:Fallback xmlns="">
          <p:pic>
            <p:nvPicPr>
              <p:cNvPr id="4" name="Ink 3"/>
              <p:cNvPicPr/>
              <p:nvPr/>
            </p:nvPicPr>
            <p:blipFill>
              <a:blip r:embed="rId4"/>
              <a:stretch>
                <a:fillRect/>
              </a:stretch>
            </p:blipFill>
            <p:spPr>
              <a:xfrm>
                <a:off x="1978560" y="93600"/>
                <a:ext cx="18132840" cy="9694080"/>
              </a:xfrm>
              <a:prstGeom prst="rect">
                <a:avLst/>
              </a:prstGeom>
            </p:spPr>
          </p:pic>
        </mc:Fallback>
      </mc:AlternateContent>
    </p:spTree>
    <p:extLst>
      <p:ext uri="{BB962C8B-B14F-4D97-AF65-F5344CB8AC3E}">
        <p14:creationId xmlns:p14="http://schemas.microsoft.com/office/powerpoint/2010/main" val="171613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034072"/>
            <a:ext cx="8265507" cy="2532614"/>
          </a:xfrm>
          <a:prstGeom prst="rect">
            <a:avLst/>
          </a:prstGeom>
        </p:spPr>
      </p:pic>
      <p:grpSp>
        <p:nvGrpSpPr>
          <p:cNvPr id="3" name="object 3"/>
          <p:cNvGrpSpPr/>
          <p:nvPr/>
        </p:nvGrpSpPr>
        <p:grpSpPr>
          <a:xfrm>
            <a:off x="0" y="10427105"/>
            <a:ext cx="20104100" cy="882015"/>
            <a:chOff x="0" y="10427105"/>
            <a:chExt cx="20104100" cy="882015"/>
          </a:xfrm>
        </p:grpSpPr>
        <p:pic>
          <p:nvPicPr>
            <p:cNvPr id="4" name="object 4"/>
            <p:cNvPicPr/>
            <p:nvPr/>
          </p:nvPicPr>
          <p:blipFill>
            <a:blip r:embed="rId3" cstate="print"/>
            <a:stretch>
              <a:fillRect/>
            </a:stretch>
          </p:blipFill>
          <p:spPr>
            <a:xfrm>
              <a:off x="1368587" y="10427105"/>
              <a:ext cx="18735513" cy="881450"/>
            </a:xfrm>
            <a:prstGeom prst="rect">
              <a:avLst/>
            </a:prstGeom>
          </p:spPr>
        </p:pic>
        <p:sp>
          <p:nvSpPr>
            <p:cNvPr id="5" name="object 5"/>
            <p:cNvSpPr/>
            <p:nvPr/>
          </p:nvSpPr>
          <p:spPr>
            <a:xfrm>
              <a:off x="0" y="10427105"/>
              <a:ext cx="1530350" cy="882015"/>
            </a:xfrm>
            <a:custGeom>
              <a:avLst/>
              <a:gdLst/>
              <a:ahLst/>
              <a:cxnLst/>
              <a:rect l="l" t="t" r="r" b="b"/>
              <a:pathLst>
                <a:path w="1530350" h="882015">
                  <a:moveTo>
                    <a:pt x="895974" y="0"/>
                  </a:moveTo>
                  <a:lnTo>
                    <a:pt x="0" y="0"/>
                  </a:lnTo>
                  <a:lnTo>
                    <a:pt x="0" y="881450"/>
                  </a:lnTo>
                  <a:lnTo>
                    <a:pt x="1529998" y="881450"/>
                  </a:lnTo>
                  <a:lnTo>
                    <a:pt x="895974" y="0"/>
                  </a:lnTo>
                  <a:close/>
                </a:path>
              </a:pathLst>
            </a:custGeom>
            <a:solidFill>
              <a:srgbClr val="0D2A3C"/>
            </a:solidFill>
          </p:spPr>
          <p:txBody>
            <a:bodyPr wrap="square" lIns="0" tIns="0" rIns="0" bIns="0" rtlCol="0"/>
            <a:lstStyle/>
            <a:p>
              <a:endParaRPr/>
            </a:p>
          </p:txBody>
        </p:sp>
      </p:grpSp>
      <p:sp>
        <p:nvSpPr>
          <p:cNvPr id="6" name="object 6"/>
          <p:cNvSpPr txBox="1">
            <a:spLocks noGrp="1"/>
          </p:cNvSpPr>
          <p:nvPr>
            <p:ph type="title"/>
          </p:nvPr>
        </p:nvSpPr>
        <p:spPr>
          <a:xfrm>
            <a:off x="1027064" y="1485300"/>
            <a:ext cx="6586586" cy="1679947"/>
          </a:xfrm>
          <a:prstGeom prst="rect">
            <a:avLst/>
          </a:prstGeom>
        </p:spPr>
        <p:txBody>
          <a:bodyPr vert="horz" wrap="square" lIns="0" tIns="17780" rIns="0" bIns="0" rtlCol="0">
            <a:spAutoFit/>
          </a:bodyPr>
          <a:lstStyle/>
          <a:p>
            <a:pPr fontAlgn="base"/>
            <a:r>
              <a:rPr lang="en-IN" sz="5400" b="1" dirty="0"/>
              <a:t>Conditional Probability</a:t>
            </a:r>
          </a:p>
        </p:txBody>
      </p:sp>
      <p:sp>
        <p:nvSpPr>
          <p:cNvPr id="11" name="object 11"/>
          <p:cNvSpPr txBox="1">
            <a:spLocks noGrp="1"/>
          </p:cNvSpPr>
          <p:nvPr>
            <p:ph type="ftr" sz="quarter" idx="5"/>
          </p:nvPr>
        </p:nvSpPr>
        <p:spPr>
          <a:xfrm>
            <a:off x="271249" y="10567782"/>
            <a:ext cx="998471" cy="577081"/>
          </a:xfrm>
          <a:prstGeom prst="rect">
            <a:avLst/>
          </a:prstGeom>
        </p:spPr>
        <p:txBody>
          <a:bodyPr vert="horz" wrap="square" lIns="0" tIns="0" rIns="0" bIns="0" rtlCol="0">
            <a:spAutoFit/>
          </a:bodyPr>
          <a:lstStyle/>
          <a:p>
            <a:pPr marL="12700">
              <a:lnSpc>
                <a:spcPts val="4490"/>
              </a:lnSpc>
            </a:pPr>
            <a:r>
              <a:rPr spc="575" dirty="0">
                <a:latin typeface="Roboto" panose="02000000000000000000" pitchFamily="2" charset="0"/>
                <a:ea typeface="Roboto" panose="02000000000000000000" pitchFamily="2" charset="0"/>
                <a:cs typeface="Calibri" panose="020F0502020204030204" pitchFamily="34" charset="0"/>
              </a:rPr>
              <a:t>0</a:t>
            </a:r>
            <a:r>
              <a:rPr spc="-545" dirty="0">
                <a:latin typeface="Roboto" panose="02000000000000000000" pitchFamily="2" charset="0"/>
                <a:ea typeface="Roboto" panose="02000000000000000000" pitchFamily="2" charset="0"/>
                <a:cs typeface="Calibri" panose="020F0502020204030204" pitchFamily="34" charset="0"/>
              </a:rPr>
              <a:t>1</a:t>
            </a:r>
          </a:p>
        </p:txBody>
      </p:sp>
      <p:pic>
        <p:nvPicPr>
          <p:cNvPr id="12" name="Picture 11"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8" name="Rectangle 7"/>
          <p:cNvSpPr/>
          <p:nvPr/>
        </p:nvSpPr>
        <p:spPr>
          <a:xfrm>
            <a:off x="2051050" y="5121275"/>
            <a:ext cx="10052050" cy="2862322"/>
          </a:xfrm>
          <a:prstGeom prst="rect">
            <a:avLst/>
          </a:prstGeom>
        </p:spPr>
        <p:txBody>
          <a:bodyPr>
            <a:spAutoFit/>
          </a:bodyPr>
          <a:lstStyle/>
          <a:p>
            <a:r>
              <a:rPr lang="en-US" sz="3600" dirty="0"/>
              <a:t>Sometimes our computation of the probability of an event is changed by the knowledge that a related event has occurred (or is guaranteed to occur) or by some additional conditions imposed on the experiment.</a:t>
            </a:r>
            <a:endParaRPr lang="en-IN" sz="3600" dirty="0"/>
          </a:p>
        </p:txBody>
      </p:sp>
      <mc:AlternateContent xmlns:mc="http://schemas.openxmlformats.org/markup-compatibility/2006" xmlns:p14="http://schemas.microsoft.com/office/powerpoint/2010/main">
        <mc:Choice Requires="p14">
          <p:contentPart p14:bwMode="auto" r:id="rId5">
            <p14:nvContentPartPr>
              <p14:cNvPr id="7" name="Ink 6"/>
              <p14:cNvContentPartPr/>
              <p14:nvPr/>
            </p14:nvContentPartPr>
            <p14:xfrm>
              <a:off x="2621160" y="736200"/>
              <a:ext cx="17068680" cy="9115560"/>
            </p14:xfrm>
          </p:contentPart>
        </mc:Choice>
        <mc:Fallback xmlns="">
          <p:pic>
            <p:nvPicPr>
              <p:cNvPr id="7" name="Ink 6"/>
              <p:cNvPicPr/>
              <p:nvPr/>
            </p:nvPicPr>
            <p:blipFill>
              <a:blip r:embed="rId6"/>
              <a:stretch>
                <a:fillRect/>
              </a:stretch>
            </p:blipFill>
            <p:spPr>
              <a:xfrm>
                <a:off x="2611800" y="726840"/>
                <a:ext cx="17087400" cy="9134280"/>
              </a:xfrm>
              <a:prstGeom prst="rect">
                <a:avLst/>
              </a:prstGeom>
            </p:spPr>
          </p:pic>
        </mc:Fallback>
      </mc:AlternateContent>
    </p:spTree>
    <p:extLst>
      <p:ext uri="{BB962C8B-B14F-4D97-AF65-F5344CB8AC3E}">
        <p14:creationId xmlns:p14="http://schemas.microsoft.com/office/powerpoint/2010/main" val="2355212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84450" y="930275"/>
            <a:ext cx="16306800" cy="1754326"/>
          </a:xfrm>
          <a:prstGeom prst="rect">
            <a:avLst/>
          </a:prstGeom>
        </p:spPr>
        <p:txBody>
          <a:bodyPr wrap="square">
            <a:spAutoFit/>
          </a:bodyPr>
          <a:lstStyle/>
          <a:p>
            <a:r>
              <a:rPr lang="en-US" sz="3600" b="1" dirty="0">
                <a:solidFill>
                  <a:srgbClr val="273239"/>
                </a:solidFill>
                <a:latin typeface="urw-din"/>
              </a:rPr>
              <a:t>Conditional probability </a:t>
            </a:r>
            <a:endParaRPr lang="en-US" sz="3600" b="1" dirty="0" smtClean="0">
              <a:solidFill>
                <a:srgbClr val="273239"/>
              </a:solidFill>
              <a:latin typeface="urw-din"/>
            </a:endParaRPr>
          </a:p>
          <a:p>
            <a:r>
              <a:rPr lang="en-US" sz="3600" dirty="0" smtClean="0">
                <a:solidFill>
                  <a:srgbClr val="273239"/>
                </a:solidFill>
                <a:latin typeface="urw-din"/>
              </a:rPr>
              <a:t>P(A </a:t>
            </a:r>
            <a:r>
              <a:rPr lang="en-US" sz="3600" dirty="0">
                <a:solidFill>
                  <a:srgbClr val="273239"/>
                </a:solidFill>
                <a:latin typeface="urw-din"/>
              </a:rPr>
              <a:t>| B) indicates the probability of event ‘A’ happening given that event B happened.</a:t>
            </a:r>
            <a:endParaRPr lang="en-IN" sz="3600" dirty="0"/>
          </a:p>
        </p:txBody>
      </p:sp>
      <p:pic>
        <p:nvPicPr>
          <p:cNvPr id="3" name="Picture 2"/>
          <p:cNvPicPr>
            <a:picLocks noChangeAspect="1"/>
          </p:cNvPicPr>
          <p:nvPr/>
        </p:nvPicPr>
        <p:blipFill>
          <a:blip r:embed="rId2"/>
          <a:stretch>
            <a:fillRect/>
          </a:stretch>
        </p:blipFill>
        <p:spPr>
          <a:xfrm>
            <a:off x="6089650" y="3063875"/>
            <a:ext cx="5815013" cy="1676400"/>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Tree>
    <p:extLst>
      <p:ext uri="{BB962C8B-B14F-4D97-AF65-F5344CB8AC3E}">
        <p14:creationId xmlns:p14="http://schemas.microsoft.com/office/powerpoint/2010/main" val="33668338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1050" y="777875"/>
            <a:ext cx="15849600" cy="5632311"/>
          </a:xfrm>
          <a:prstGeom prst="rect">
            <a:avLst/>
          </a:prstGeom>
        </p:spPr>
        <p:txBody>
          <a:bodyPr wrap="square">
            <a:spAutoFit/>
          </a:bodyPr>
          <a:lstStyle/>
          <a:p>
            <a:pPr fontAlgn="base"/>
            <a:r>
              <a:rPr lang="en-US" sz="3600" b="1" dirty="0">
                <a:solidFill>
                  <a:srgbClr val="273239"/>
                </a:solidFill>
                <a:latin typeface="sofia-pro"/>
              </a:rPr>
              <a:t>GATE CS 2011 </a:t>
            </a:r>
            <a:endParaRPr lang="en-US" sz="3600" b="1" dirty="0" smtClean="0">
              <a:solidFill>
                <a:srgbClr val="273239"/>
              </a:solidFill>
              <a:latin typeface="sofia-pro"/>
            </a:endParaRPr>
          </a:p>
          <a:p>
            <a:pPr fontAlgn="base"/>
            <a:r>
              <a:rPr lang="en-US" sz="3600" dirty="0" smtClean="0">
                <a:solidFill>
                  <a:srgbClr val="273239"/>
                </a:solidFill>
                <a:latin typeface="var(--font-din)"/>
              </a:rPr>
              <a:t>If </a:t>
            </a:r>
            <a:r>
              <a:rPr lang="en-US" sz="3600" dirty="0">
                <a:solidFill>
                  <a:srgbClr val="273239"/>
                </a:solidFill>
                <a:latin typeface="var(--font-din)"/>
              </a:rPr>
              <a:t>two fair coins are flipped and at least one of the outcomes is known to be a head, what is the probability that both outcomes are heads?</a:t>
            </a:r>
            <a:br>
              <a:rPr lang="en-US" sz="3600" dirty="0">
                <a:solidFill>
                  <a:srgbClr val="273239"/>
                </a:solidFill>
                <a:latin typeface="var(--font-din)"/>
              </a:rPr>
            </a:br>
            <a:r>
              <a:rPr lang="en-US" sz="3600" b="1" dirty="0">
                <a:solidFill>
                  <a:srgbClr val="273239"/>
                </a:solidFill>
                <a:latin typeface="var(--font-din)"/>
              </a:rPr>
              <a:t>(A)</a:t>
            </a:r>
            <a:r>
              <a:rPr lang="en-US" sz="3600" dirty="0">
                <a:solidFill>
                  <a:srgbClr val="273239"/>
                </a:solidFill>
                <a:latin typeface="var(--font-din)"/>
              </a:rPr>
              <a:t> 1/3</a:t>
            </a:r>
            <a:br>
              <a:rPr lang="en-US" sz="3600" dirty="0">
                <a:solidFill>
                  <a:srgbClr val="273239"/>
                </a:solidFill>
                <a:latin typeface="var(--font-din)"/>
              </a:rPr>
            </a:br>
            <a:r>
              <a:rPr lang="en-US" sz="3600" b="1" dirty="0">
                <a:solidFill>
                  <a:srgbClr val="273239"/>
                </a:solidFill>
                <a:latin typeface="var(--font-din)"/>
              </a:rPr>
              <a:t>(B)</a:t>
            </a:r>
            <a:r>
              <a:rPr lang="en-US" sz="3600" dirty="0">
                <a:solidFill>
                  <a:srgbClr val="273239"/>
                </a:solidFill>
                <a:latin typeface="var(--font-din)"/>
              </a:rPr>
              <a:t> 1/4</a:t>
            </a:r>
            <a:br>
              <a:rPr lang="en-US" sz="3600" dirty="0">
                <a:solidFill>
                  <a:srgbClr val="273239"/>
                </a:solidFill>
                <a:latin typeface="var(--font-din)"/>
              </a:rPr>
            </a:br>
            <a:r>
              <a:rPr lang="en-US" sz="3600" b="1" dirty="0">
                <a:solidFill>
                  <a:srgbClr val="273239"/>
                </a:solidFill>
                <a:latin typeface="var(--font-din)"/>
              </a:rPr>
              <a:t>(C)</a:t>
            </a:r>
            <a:r>
              <a:rPr lang="en-US" sz="3600" dirty="0">
                <a:solidFill>
                  <a:srgbClr val="273239"/>
                </a:solidFill>
                <a:latin typeface="var(--font-din)"/>
              </a:rPr>
              <a:t> 1/2</a:t>
            </a:r>
            <a:br>
              <a:rPr lang="en-US" sz="3600" dirty="0">
                <a:solidFill>
                  <a:srgbClr val="273239"/>
                </a:solidFill>
                <a:latin typeface="var(--font-din)"/>
              </a:rPr>
            </a:br>
            <a:r>
              <a:rPr lang="en-US" sz="3600" b="1" dirty="0">
                <a:solidFill>
                  <a:srgbClr val="273239"/>
                </a:solidFill>
                <a:latin typeface="var(--font-din)"/>
              </a:rPr>
              <a:t>(D)</a:t>
            </a:r>
            <a:r>
              <a:rPr lang="en-US" sz="3600" dirty="0">
                <a:solidFill>
                  <a:srgbClr val="273239"/>
                </a:solidFill>
                <a:latin typeface="var(--font-din)"/>
              </a:rPr>
              <a:t> </a:t>
            </a:r>
            <a:r>
              <a:rPr lang="en-US" sz="3600" dirty="0" smtClean="0">
                <a:solidFill>
                  <a:srgbClr val="273239"/>
                </a:solidFill>
                <a:latin typeface="var(--font-din)"/>
              </a:rPr>
              <a:t>2/3</a:t>
            </a:r>
          </a:p>
          <a:p>
            <a:pPr fontAlgn="base"/>
            <a:r>
              <a:rPr lang="en-US" sz="3600" dirty="0">
                <a:solidFill>
                  <a:srgbClr val="273239"/>
                </a:solidFill>
                <a:latin typeface="var(--font-din)"/>
              </a:rPr>
              <a:t/>
            </a:r>
            <a:br>
              <a:rPr lang="en-US" sz="3600" dirty="0">
                <a:solidFill>
                  <a:srgbClr val="273239"/>
                </a:solidFill>
                <a:latin typeface="var(--font-din)"/>
              </a:rPr>
            </a:br>
            <a:r>
              <a:rPr lang="en-US" sz="3600" dirty="0">
                <a:solidFill>
                  <a:srgbClr val="273239"/>
                </a:solidFill>
                <a:latin typeface="var(--font-din)"/>
              </a:rPr>
              <a:t/>
            </a:r>
            <a:br>
              <a:rPr lang="en-US" sz="3600" dirty="0">
                <a:solidFill>
                  <a:srgbClr val="273239"/>
                </a:solidFill>
                <a:latin typeface="var(--font-din)"/>
              </a:rPr>
            </a:br>
            <a:r>
              <a:rPr lang="en-US" sz="3600" b="1" dirty="0">
                <a:solidFill>
                  <a:srgbClr val="273239"/>
                </a:solidFill>
                <a:latin typeface="var(--font-din)"/>
              </a:rPr>
              <a:t>Answer:</a:t>
            </a:r>
            <a:r>
              <a:rPr lang="en-US" sz="3600" dirty="0">
                <a:solidFill>
                  <a:srgbClr val="273239"/>
                </a:solidFill>
                <a:latin typeface="var(--font-din)"/>
              </a:rPr>
              <a:t> </a:t>
            </a:r>
            <a:r>
              <a:rPr lang="en-US" sz="3600" b="1" dirty="0">
                <a:solidFill>
                  <a:srgbClr val="273239"/>
                </a:solidFill>
                <a:latin typeface="var(--font-din)"/>
              </a:rPr>
              <a:t>(A)</a:t>
            </a:r>
            <a:endParaRPr lang="en-US" sz="3600" b="0" i="0" dirty="0">
              <a:solidFill>
                <a:srgbClr val="273239"/>
              </a:solidFill>
              <a:effectLst/>
              <a:latin typeface="var(--font-din)"/>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944000" y="221040"/>
              <a:ext cx="18084240" cy="7922520"/>
            </p14:xfrm>
          </p:contentPart>
        </mc:Choice>
        <mc:Fallback xmlns="">
          <p:pic>
            <p:nvPicPr>
              <p:cNvPr id="4" name="Ink 3"/>
              <p:cNvPicPr/>
              <p:nvPr/>
            </p:nvPicPr>
            <p:blipFill>
              <a:blip r:embed="rId4"/>
              <a:stretch>
                <a:fillRect/>
              </a:stretch>
            </p:blipFill>
            <p:spPr>
              <a:xfrm>
                <a:off x="1934640" y="211680"/>
                <a:ext cx="18102960" cy="7941240"/>
              </a:xfrm>
              <a:prstGeom prst="rect">
                <a:avLst/>
              </a:prstGeom>
            </p:spPr>
          </p:pic>
        </mc:Fallback>
      </mc:AlternateContent>
    </p:spTree>
    <p:extLst>
      <p:ext uri="{BB962C8B-B14F-4D97-AF65-F5344CB8AC3E}">
        <p14:creationId xmlns:p14="http://schemas.microsoft.com/office/powerpoint/2010/main" val="275291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1850" y="517525"/>
            <a:ext cx="18516600" cy="10064294"/>
          </a:xfrm>
          <a:prstGeom prst="rect">
            <a:avLst/>
          </a:prstGeom>
        </p:spPr>
        <p:txBody>
          <a:bodyPr wrap="square">
            <a:spAutoFit/>
          </a:bodyPr>
          <a:lstStyle/>
          <a:p>
            <a:pPr fontAlgn="base"/>
            <a:r>
              <a:rPr lang="en-US" sz="3600" b="1" dirty="0">
                <a:solidFill>
                  <a:srgbClr val="273239"/>
                </a:solidFill>
                <a:latin typeface="sofia-pro"/>
              </a:rPr>
              <a:t>GATE-CS-2003 </a:t>
            </a:r>
            <a:endParaRPr lang="en-US" sz="3600" b="1" dirty="0" smtClean="0">
              <a:solidFill>
                <a:srgbClr val="273239"/>
              </a:solidFill>
              <a:latin typeface="sofia-pro"/>
            </a:endParaRPr>
          </a:p>
          <a:p>
            <a:pPr fontAlgn="base"/>
            <a:r>
              <a:rPr lang="en-US" sz="3600" dirty="0" smtClean="0">
                <a:solidFill>
                  <a:srgbClr val="273239"/>
                </a:solidFill>
                <a:latin typeface="var(--font-din)"/>
              </a:rPr>
              <a:t>Let </a:t>
            </a:r>
            <a:r>
              <a:rPr lang="en-US" sz="3600" dirty="0">
                <a:solidFill>
                  <a:srgbClr val="273239"/>
                </a:solidFill>
                <a:latin typeface="var(--font-din)"/>
              </a:rPr>
              <a:t>P(E) denote the probability of the event E. Given P(A) = 1, P(B) = 1/2, the values of P(A | B) and P(B | A) respectively are</a:t>
            </a:r>
            <a:br>
              <a:rPr lang="en-US" sz="3600" dirty="0">
                <a:solidFill>
                  <a:srgbClr val="273239"/>
                </a:solidFill>
                <a:latin typeface="var(--font-din)"/>
              </a:rPr>
            </a:br>
            <a:r>
              <a:rPr lang="en-US" sz="3600" b="1" dirty="0">
                <a:solidFill>
                  <a:srgbClr val="273239"/>
                </a:solidFill>
                <a:latin typeface="var(--font-din)"/>
              </a:rPr>
              <a:t>(A)</a:t>
            </a:r>
            <a:r>
              <a:rPr lang="en-US" sz="3600" dirty="0">
                <a:solidFill>
                  <a:srgbClr val="273239"/>
                </a:solidFill>
                <a:latin typeface="var(--font-din)"/>
              </a:rPr>
              <a:t> 1/4, 1/2</a:t>
            </a:r>
            <a:br>
              <a:rPr lang="en-US" sz="3600" dirty="0">
                <a:solidFill>
                  <a:srgbClr val="273239"/>
                </a:solidFill>
                <a:latin typeface="var(--font-din)"/>
              </a:rPr>
            </a:br>
            <a:r>
              <a:rPr lang="en-US" sz="3600" b="1" dirty="0">
                <a:solidFill>
                  <a:srgbClr val="273239"/>
                </a:solidFill>
                <a:latin typeface="var(--font-din)"/>
              </a:rPr>
              <a:t>(B)</a:t>
            </a:r>
            <a:r>
              <a:rPr lang="en-US" sz="3600" dirty="0">
                <a:solidFill>
                  <a:srgbClr val="273239"/>
                </a:solidFill>
                <a:latin typeface="var(--font-din)"/>
              </a:rPr>
              <a:t> 1/2, 1/14</a:t>
            </a:r>
            <a:br>
              <a:rPr lang="en-US" sz="3600" dirty="0">
                <a:solidFill>
                  <a:srgbClr val="273239"/>
                </a:solidFill>
                <a:latin typeface="var(--font-din)"/>
              </a:rPr>
            </a:br>
            <a:r>
              <a:rPr lang="en-US" sz="3600" b="1" dirty="0">
                <a:solidFill>
                  <a:srgbClr val="273239"/>
                </a:solidFill>
                <a:latin typeface="var(--font-din)"/>
              </a:rPr>
              <a:t>(C)</a:t>
            </a:r>
            <a:r>
              <a:rPr lang="en-US" sz="3600" dirty="0">
                <a:solidFill>
                  <a:srgbClr val="273239"/>
                </a:solidFill>
                <a:latin typeface="var(--font-din)"/>
              </a:rPr>
              <a:t> 1/2, 1</a:t>
            </a:r>
            <a:br>
              <a:rPr lang="en-US" sz="3600" dirty="0">
                <a:solidFill>
                  <a:srgbClr val="273239"/>
                </a:solidFill>
                <a:latin typeface="var(--font-din)"/>
              </a:rPr>
            </a:br>
            <a:r>
              <a:rPr lang="en-US" sz="3600" b="1" dirty="0">
                <a:solidFill>
                  <a:srgbClr val="273239"/>
                </a:solidFill>
                <a:latin typeface="var(--font-din)"/>
              </a:rPr>
              <a:t>(D)</a:t>
            </a:r>
            <a:r>
              <a:rPr lang="en-US" sz="3600" dirty="0">
                <a:solidFill>
                  <a:srgbClr val="273239"/>
                </a:solidFill>
                <a:latin typeface="var(--font-din)"/>
              </a:rPr>
              <a:t> 1, </a:t>
            </a:r>
            <a:r>
              <a:rPr lang="en-US" sz="3600" dirty="0" smtClean="0">
                <a:solidFill>
                  <a:srgbClr val="273239"/>
                </a:solidFill>
                <a:latin typeface="var(--font-din)"/>
              </a:rPr>
              <a:t>½</a:t>
            </a:r>
          </a:p>
          <a:p>
            <a:pPr fontAlgn="base"/>
            <a:endParaRPr lang="en-US" sz="3600" b="1" i="0" dirty="0">
              <a:solidFill>
                <a:srgbClr val="273239"/>
              </a:solidFill>
              <a:effectLst/>
              <a:latin typeface="var(--font-din)"/>
            </a:endParaRPr>
          </a:p>
          <a:p>
            <a:pPr fontAlgn="base"/>
            <a:r>
              <a:rPr lang="en-US" sz="3600" b="1" dirty="0">
                <a:solidFill>
                  <a:srgbClr val="273239"/>
                </a:solidFill>
                <a:latin typeface="urw-din"/>
              </a:rPr>
              <a:t>Explanation:</a:t>
            </a:r>
            <a:r>
              <a:rPr lang="en-US" sz="3600" dirty="0">
                <a:solidFill>
                  <a:srgbClr val="273239"/>
                </a:solidFill>
                <a:latin typeface="urw-din"/>
              </a:rPr>
              <a:t> Given, </a:t>
            </a:r>
            <a:r>
              <a:rPr lang="en-US" sz="3600" dirty="0" smtClean="0">
                <a:solidFill>
                  <a:srgbClr val="273239"/>
                </a:solidFill>
                <a:latin typeface="var(--font-din)"/>
              </a:rPr>
              <a:t>P(A</a:t>
            </a:r>
            <a:r>
              <a:rPr lang="en-US" sz="3600" dirty="0">
                <a:solidFill>
                  <a:srgbClr val="273239"/>
                </a:solidFill>
                <a:latin typeface="var(--font-din)"/>
              </a:rPr>
              <a:t>) = 1, P(B) = 1/2 </a:t>
            </a:r>
            <a:r>
              <a:rPr lang="en-US" sz="3600" dirty="0"/>
              <a:t> </a:t>
            </a:r>
            <a:r>
              <a:rPr lang="en-US" sz="3600" dirty="0" smtClean="0">
                <a:solidFill>
                  <a:srgbClr val="273239"/>
                </a:solidFill>
                <a:latin typeface="urw-din"/>
              </a:rPr>
              <a:t>,</a:t>
            </a:r>
            <a:r>
              <a:rPr lang="en-US" sz="3600" dirty="0">
                <a:solidFill>
                  <a:srgbClr val="273239"/>
                </a:solidFill>
                <a:latin typeface="urw-din"/>
              </a:rPr>
              <a:t> </a:t>
            </a:r>
            <a:r>
              <a:rPr lang="en-US" sz="3600" dirty="0"/>
              <a:t>                  </a:t>
            </a:r>
            <a:r>
              <a:rPr lang="en-US" sz="3600" dirty="0">
                <a:latin typeface="Arial" panose="020B0604020202020204" pitchFamily="34" charset="0"/>
              </a:rPr>
              <a:t/>
            </a:r>
            <a:br>
              <a:rPr lang="en-US" sz="3600" dirty="0">
                <a:latin typeface="Arial" panose="020B0604020202020204" pitchFamily="34" charset="0"/>
              </a:rPr>
            </a:br>
            <a:r>
              <a:rPr lang="en-US" sz="3600" dirty="0" smtClean="0">
                <a:latin typeface="Arial" panose="020B0604020202020204" pitchFamily="34" charset="0"/>
              </a:rPr>
              <a:t>  </a:t>
            </a:r>
            <a:r>
              <a:rPr lang="en-US" sz="3600" dirty="0" smtClean="0">
                <a:solidFill>
                  <a:srgbClr val="273239"/>
                </a:solidFill>
                <a:latin typeface="urw-din"/>
              </a:rPr>
              <a:t>since</a:t>
            </a:r>
            <a:r>
              <a:rPr lang="en-US" sz="3600" dirty="0">
                <a:solidFill>
                  <a:srgbClr val="273239"/>
                </a:solidFill>
                <a:latin typeface="urw-din"/>
              </a:rPr>
              <a:t> </a:t>
            </a:r>
            <a:r>
              <a:rPr lang="en-US" sz="3600" dirty="0" smtClean="0"/>
              <a:t>P(A) </a:t>
            </a:r>
            <a:r>
              <a:rPr lang="en-US" sz="3600" dirty="0" smtClean="0">
                <a:solidFill>
                  <a:srgbClr val="273239"/>
                </a:solidFill>
                <a:latin typeface="urw-din"/>
              </a:rPr>
              <a:t>is </a:t>
            </a:r>
            <a:r>
              <a:rPr lang="en-US" sz="3600" dirty="0">
                <a:solidFill>
                  <a:srgbClr val="273239"/>
                </a:solidFill>
                <a:latin typeface="urw-din"/>
              </a:rPr>
              <a:t>1, it means </a:t>
            </a:r>
            <a:r>
              <a:rPr lang="en-US" sz="3600" dirty="0" smtClean="0">
                <a:solidFill>
                  <a:srgbClr val="273239"/>
                </a:solidFill>
                <a:latin typeface="urw-din"/>
              </a:rPr>
              <a:t>that</a:t>
            </a:r>
            <a:r>
              <a:rPr lang="en-US" sz="3600" dirty="0" smtClean="0"/>
              <a:t> A </a:t>
            </a:r>
            <a:r>
              <a:rPr lang="en-US" sz="3600" dirty="0" smtClean="0">
                <a:solidFill>
                  <a:srgbClr val="273239"/>
                </a:solidFill>
                <a:latin typeface="urw-din"/>
              </a:rPr>
              <a:t>covers </a:t>
            </a:r>
            <a:r>
              <a:rPr lang="en-US" sz="3600" dirty="0">
                <a:solidFill>
                  <a:srgbClr val="273239"/>
                </a:solidFill>
                <a:latin typeface="urw-din"/>
              </a:rPr>
              <a:t>the complete sample </a:t>
            </a:r>
            <a:r>
              <a:rPr lang="en-US" sz="3600" dirty="0" smtClean="0">
                <a:solidFill>
                  <a:srgbClr val="273239"/>
                </a:solidFill>
                <a:latin typeface="urw-din"/>
              </a:rPr>
              <a:t>space.</a:t>
            </a:r>
            <a:endParaRPr lang="en-US" sz="3600" dirty="0"/>
          </a:p>
          <a:p>
            <a:pPr fontAlgn="base"/>
            <a:r>
              <a:rPr lang="en-US" sz="3600" dirty="0" smtClean="0">
                <a:solidFill>
                  <a:srgbClr val="273239"/>
                </a:solidFill>
                <a:latin typeface="urw-din"/>
              </a:rPr>
              <a:t>So, </a:t>
            </a:r>
            <a:r>
              <a:rPr lang="en-US" sz="3600" dirty="0">
                <a:solidFill>
                  <a:srgbClr val="273239"/>
                </a:solidFill>
              </a:rPr>
              <a:t>P(A ∩ B) </a:t>
            </a:r>
            <a:r>
              <a:rPr lang="en-US" sz="3600" dirty="0" smtClean="0">
                <a:solidFill>
                  <a:srgbClr val="273239"/>
                </a:solidFill>
              </a:rPr>
              <a:t> =  P(B) </a:t>
            </a:r>
            <a:r>
              <a:rPr lang="en-US" sz="3600" dirty="0">
                <a:solidFill>
                  <a:srgbClr val="273239"/>
                </a:solidFill>
              </a:rPr>
              <a:t>= </a:t>
            </a:r>
            <a:r>
              <a:rPr lang="en-US" sz="3600" dirty="0" smtClean="0">
                <a:solidFill>
                  <a:srgbClr val="273239"/>
                </a:solidFill>
              </a:rPr>
              <a:t>½</a:t>
            </a:r>
          </a:p>
          <a:p>
            <a:pPr fontAlgn="base"/>
            <a:r>
              <a:rPr lang="en-US" sz="3600" dirty="0" smtClean="0">
                <a:solidFill>
                  <a:srgbClr val="273239"/>
                </a:solidFill>
              </a:rPr>
              <a:t>P(A|B</a:t>
            </a:r>
            <a:r>
              <a:rPr lang="en-US" sz="3600" dirty="0">
                <a:solidFill>
                  <a:srgbClr val="273239"/>
                </a:solidFill>
              </a:rPr>
              <a:t>) = P(A ∩ B) / P(B) </a:t>
            </a:r>
            <a:r>
              <a:rPr lang="en-US" sz="3600" dirty="0" smtClean="0">
                <a:solidFill>
                  <a:srgbClr val="273239"/>
                </a:solidFill>
              </a:rPr>
              <a:t>=  (1/2)/(1/2)  =   1</a:t>
            </a:r>
          </a:p>
          <a:p>
            <a:pPr fontAlgn="base"/>
            <a:endParaRPr lang="en-US" sz="3600" dirty="0">
              <a:solidFill>
                <a:srgbClr val="273239"/>
              </a:solidFill>
            </a:endParaRPr>
          </a:p>
          <a:p>
            <a:pPr fontAlgn="base"/>
            <a:r>
              <a:rPr lang="en-US" sz="3600" dirty="0" smtClean="0">
                <a:solidFill>
                  <a:srgbClr val="273239"/>
                </a:solidFill>
              </a:rPr>
              <a:t>P(B|A) </a:t>
            </a:r>
            <a:r>
              <a:rPr lang="en-US" sz="3600" dirty="0">
                <a:solidFill>
                  <a:srgbClr val="273239"/>
                </a:solidFill>
              </a:rPr>
              <a:t>= P(A ∩ B) / </a:t>
            </a:r>
            <a:r>
              <a:rPr lang="en-US" sz="3600" dirty="0" smtClean="0">
                <a:solidFill>
                  <a:srgbClr val="273239"/>
                </a:solidFill>
              </a:rPr>
              <a:t>P(A) </a:t>
            </a:r>
            <a:r>
              <a:rPr lang="en-US" sz="3600" dirty="0">
                <a:solidFill>
                  <a:srgbClr val="273239"/>
                </a:solidFill>
              </a:rPr>
              <a:t>=  (1/2)/(</a:t>
            </a:r>
            <a:r>
              <a:rPr lang="en-US" sz="3600" dirty="0" smtClean="0">
                <a:solidFill>
                  <a:srgbClr val="273239"/>
                </a:solidFill>
              </a:rPr>
              <a:t>1)  </a:t>
            </a:r>
            <a:r>
              <a:rPr lang="en-US" sz="3600" dirty="0">
                <a:solidFill>
                  <a:srgbClr val="273239"/>
                </a:solidFill>
              </a:rPr>
              <a:t>=   </a:t>
            </a:r>
            <a:r>
              <a:rPr lang="en-US" sz="3600" dirty="0" smtClean="0">
                <a:solidFill>
                  <a:srgbClr val="273239"/>
                </a:solidFill>
              </a:rPr>
              <a:t>½</a:t>
            </a:r>
          </a:p>
          <a:p>
            <a:pPr fontAlgn="base"/>
            <a:endParaRPr lang="en-US" sz="3600" b="1" dirty="0">
              <a:solidFill>
                <a:srgbClr val="273239"/>
              </a:solidFill>
              <a:latin typeface="var(--font-din)"/>
            </a:endParaRPr>
          </a:p>
          <a:p>
            <a:pPr fontAlgn="base"/>
            <a:r>
              <a:rPr lang="en-US" sz="3600" b="1" dirty="0" smtClean="0">
                <a:solidFill>
                  <a:srgbClr val="273239"/>
                </a:solidFill>
                <a:latin typeface="var(--font-din)"/>
              </a:rPr>
              <a:t>Answer</a:t>
            </a:r>
            <a:r>
              <a:rPr lang="en-US" sz="3600" b="1" dirty="0">
                <a:solidFill>
                  <a:srgbClr val="273239"/>
                </a:solidFill>
                <a:latin typeface="var(--font-din)"/>
              </a:rPr>
              <a:t>:</a:t>
            </a:r>
            <a:r>
              <a:rPr lang="en-US" sz="3600" dirty="0">
                <a:solidFill>
                  <a:srgbClr val="273239"/>
                </a:solidFill>
                <a:latin typeface="var(--font-din)"/>
              </a:rPr>
              <a:t> </a:t>
            </a:r>
            <a:r>
              <a:rPr lang="en-US" sz="3600" b="1" dirty="0">
                <a:solidFill>
                  <a:srgbClr val="273239"/>
                </a:solidFill>
                <a:latin typeface="var(--font-din)"/>
              </a:rPr>
              <a:t>(D)</a:t>
            </a:r>
          </a:p>
          <a:p>
            <a:pPr fontAlgn="base"/>
            <a:endParaRPr lang="en-US" sz="3600" dirty="0">
              <a:solidFill>
                <a:srgbClr val="273239"/>
              </a:solidFill>
            </a:endParaRPr>
          </a:p>
          <a:p>
            <a:pPr fontAlgn="base"/>
            <a:endParaRPr lang="en-US" sz="3600" b="0" i="0" dirty="0">
              <a:solidFill>
                <a:srgbClr val="273239"/>
              </a:solidFill>
              <a:effectLst/>
              <a:latin typeface="var(--font-din)"/>
            </a:endParaRPr>
          </a:p>
        </p:txBody>
      </p:sp>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AutoShape 2" descr="P(A) = 1"/>
          <p:cNvSpPr>
            <a:spLocks noChangeAspect="1" noChangeArrowheads="1"/>
          </p:cNvSpPr>
          <p:nvPr/>
        </p:nvSpPr>
        <p:spPr bwMode="auto">
          <a:xfrm>
            <a:off x="2654300" y="-419100"/>
            <a:ext cx="100965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3" descr="P(B) = \frac{1}{2}"/>
          <p:cNvSpPr>
            <a:spLocks noChangeAspect="1" noChangeArrowheads="1"/>
          </p:cNvSpPr>
          <p:nvPr/>
        </p:nvSpPr>
        <p:spPr bwMode="auto">
          <a:xfrm>
            <a:off x="3879850" y="-419100"/>
            <a:ext cx="1047750" cy="314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P(A\cap B)"/>
          <p:cNvSpPr>
            <a:spLocks noChangeAspect="1" noChangeArrowheads="1"/>
          </p:cNvSpPr>
          <p:nvPr/>
        </p:nvSpPr>
        <p:spPr bwMode="auto">
          <a:xfrm>
            <a:off x="12484100" y="-130175"/>
            <a:ext cx="102870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5" descr="P(A)"/>
          <p:cNvSpPr>
            <a:spLocks noChangeAspect="1" noChangeArrowheads="1"/>
          </p:cNvSpPr>
          <p:nvPr/>
        </p:nvSpPr>
        <p:spPr bwMode="auto">
          <a:xfrm>
            <a:off x="1358900" y="327025"/>
            <a:ext cx="55245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descr="A"/>
          <p:cNvSpPr>
            <a:spLocks noChangeAspect="1" noChangeArrowheads="1"/>
          </p:cNvSpPr>
          <p:nvPr/>
        </p:nvSpPr>
        <p:spPr bwMode="auto">
          <a:xfrm>
            <a:off x="4654550" y="327025"/>
            <a:ext cx="1809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Ink 9"/>
              <p14:cNvContentPartPr/>
              <p14:nvPr/>
            </p14:nvContentPartPr>
            <p14:xfrm>
              <a:off x="5537160" y="603720"/>
              <a:ext cx="13504680" cy="6406200"/>
            </p14:xfrm>
          </p:contentPart>
        </mc:Choice>
        <mc:Fallback xmlns="">
          <p:pic>
            <p:nvPicPr>
              <p:cNvPr id="10" name="Ink 9"/>
              <p:cNvPicPr/>
              <p:nvPr/>
            </p:nvPicPr>
            <p:blipFill>
              <a:blip r:embed="rId4"/>
              <a:stretch>
                <a:fillRect/>
              </a:stretch>
            </p:blipFill>
            <p:spPr>
              <a:xfrm>
                <a:off x="5527800" y="594360"/>
                <a:ext cx="13523400" cy="6424920"/>
              </a:xfrm>
              <a:prstGeom prst="rect">
                <a:avLst/>
              </a:prstGeom>
            </p:spPr>
          </p:pic>
        </mc:Fallback>
      </mc:AlternateContent>
    </p:spTree>
    <p:extLst>
      <p:ext uri="{BB962C8B-B14F-4D97-AF65-F5344CB8AC3E}">
        <p14:creationId xmlns:p14="http://schemas.microsoft.com/office/powerpoint/2010/main" val="322060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55850" y="1235075"/>
            <a:ext cx="16535400" cy="5632311"/>
          </a:xfrm>
          <a:prstGeom prst="rect">
            <a:avLst/>
          </a:prstGeom>
        </p:spPr>
        <p:txBody>
          <a:bodyPr wrap="square">
            <a:spAutoFit/>
          </a:bodyPr>
          <a:lstStyle/>
          <a:p>
            <a:pPr lvl="0" eaLnBrk="0" fontAlgn="base" hangingPunct="0">
              <a:spcBef>
                <a:spcPct val="0"/>
              </a:spcBef>
              <a:spcAft>
                <a:spcPct val="0"/>
              </a:spcAft>
            </a:pPr>
            <a:endParaRPr lang="en-US" sz="3600" b="1" dirty="0" smtClean="0"/>
          </a:p>
          <a:p>
            <a:pPr lvl="0" eaLnBrk="0" fontAlgn="base" hangingPunct="0">
              <a:spcBef>
                <a:spcPct val="0"/>
              </a:spcBef>
              <a:spcAft>
                <a:spcPct val="0"/>
              </a:spcAft>
            </a:pPr>
            <a:r>
              <a:rPr lang="en-US" sz="3600" dirty="0" smtClean="0"/>
              <a:t>A </a:t>
            </a:r>
            <a:r>
              <a:rPr lang="en-US" sz="3600" dirty="0"/>
              <a:t>box contains </a:t>
            </a:r>
            <a:r>
              <a:rPr lang="en-US" sz="3600" dirty="0" smtClean="0"/>
              <a:t>15</a:t>
            </a:r>
            <a:r>
              <a:rPr lang="en-US" sz="3600" dirty="0"/>
              <a:t> blue balls and </a:t>
            </a:r>
            <a:r>
              <a:rPr lang="en-US" sz="3600" dirty="0" smtClean="0"/>
              <a:t>45</a:t>
            </a:r>
            <a:r>
              <a:rPr lang="en-US" sz="3600" dirty="0"/>
              <a:t> black balls. If </a:t>
            </a:r>
            <a:r>
              <a:rPr lang="en-US" sz="3600" dirty="0" smtClean="0"/>
              <a:t>2</a:t>
            </a:r>
            <a:r>
              <a:rPr lang="en-US" sz="3600" dirty="0"/>
              <a:t> balls are selected randomly, without replacement, the probability of an outcome in which the first selected is a blue ball and the second selected is a black ball, is _____</a:t>
            </a:r>
          </a:p>
          <a:p>
            <a:pPr lvl="0" eaLnBrk="0" fontAlgn="base" hangingPunct="0">
              <a:spcBef>
                <a:spcPct val="0"/>
              </a:spcBef>
              <a:spcAft>
                <a:spcPct val="0"/>
              </a:spcAft>
              <a:buFontTx/>
              <a:buAutoNum type="alphaUcPeriod"/>
            </a:pPr>
            <a:r>
              <a:rPr lang="en-US" sz="3600" dirty="0" smtClean="0"/>
              <a:t>3/16</a:t>
            </a:r>
            <a:endParaRPr lang="en-US" sz="3600" dirty="0"/>
          </a:p>
          <a:p>
            <a:pPr lvl="0" eaLnBrk="0" fontAlgn="base" hangingPunct="0">
              <a:spcBef>
                <a:spcPct val="0"/>
              </a:spcBef>
              <a:spcAft>
                <a:spcPct val="0"/>
              </a:spcAft>
              <a:buFontTx/>
              <a:buAutoNum type="alphaUcPeriod" startAt="2"/>
            </a:pPr>
            <a:r>
              <a:rPr lang="en-US" sz="3600" dirty="0" smtClean="0"/>
              <a:t>45/236</a:t>
            </a:r>
            <a:endParaRPr lang="en-US" sz="3600" dirty="0"/>
          </a:p>
          <a:p>
            <a:pPr lvl="0" eaLnBrk="0" fontAlgn="base" hangingPunct="0">
              <a:spcBef>
                <a:spcPct val="0"/>
              </a:spcBef>
              <a:spcAft>
                <a:spcPct val="0"/>
              </a:spcAft>
              <a:buFontTx/>
              <a:buAutoNum type="romanUcPeriod" startAt="100"/>
            </a:pPr>
            <a:r>
              <a:rPr lang="en-US" sz="3600" dirty="0" smtClean="0"/>
              <a:t>1/4</a:t>
            </a:r>
          </a:p>
          <a:p>
            <a:pPr lvl="0" eaLnBrk="0" fontAlgn="base" hangingPunct="0">
              <a:spcBef>
                <a:spcPct val="0"/>
              </a:spcBef>
              <a:spcAft>
                <a:spcPct val="0"/>
              </a:spcAft>
            </a:pPr>
            <a:r>
              <a:rPr lang="en-US" sz="3600" dirty="0" smtClean="0"/>
              <a:t>D.3/4</a:t>
            </a:r>
          </a:p>
          <a:p>
            <a:pPr lvl="0" eaLnBrk="0" fontAlgn="base" hangingPunct="0">
              <a:spcBef>
                <a:spcPct val="0"/>
              </a:spcBef>
              <a:spcAft>
                <a:spcPct val="0"/>
              </a:spcAft>
            </a:pPr>
            <a:endParaRPr lang="en-US" sz="3600" dirty="0"/>
          </a:p>
          <a:p>
            <a:pPr lvl="0" eaLnBrk="0" fontAlgn="base" hangingPunct="0">
              <a:spcBef>
                <a:spcPct val="0"/>
              </a:spcBef>
              <a:spcAft>
                <a:spcPct val="0"/>
              </a:spcAft>
            </a:pPr>
            <a:r>
              <a:rPr lang="en-US" sz="3600" dirty="0" smtClean="0"/>
              <a:t>Answer:(B)</a:t>
            </a:r>
            <a:endParaRPr lang="en-US" sz="3600" dirty="0"/>
          </a:p>
        </p:txBody>
      </p:sp>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370960" y="471240"/>
              <a:ext cx="16170120" cy="6582600"/>
            </p14:xfrm>
          </p:contentPart>
        </mc:Choice>
        <mc:Fallback xmlns="">
          <p:pic>
            <p:nvPicPr>
              <p:cNvPr id="2" name="Ink 1"/>
              <p:cNvPicPr/>
              <p:nvPr/>
            </p:nvPicPr>
            <p:blipFill>
              <a:blip r:embed="rId4"/>
              <a:stretch>
                <a:fillRect/>
              </a:stretch>
            </p:blipFill>
            <p:spPr>
              <a:xfrm>
                <a:off x="2361600" y="461880"/>
                <a:ext cx="16188840" cy="6601320"/>
              </a:xfrm>
              <a:prstGeom prst="rect">
                <a:avLst/>
              </a:prstGeom>
            </p:spPr>
          </p:pic>
        </mc:Fallback>
      </mc:AlternateContent>
    </p:spTree>
    <p:extLst>
      <p:ext uri="{BB962C8B-B14F-4D97-AF65-F5344CB8AC3E}">
        <p14:creationId xmlns:p14="http://schemas.microsoft.com/office/powerpoint/2010/main" val="403837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p:cNvSpPr txBox="1"/>
          <p:nvPr/>
        </p:nvSpPr>
        <p:spPr>
          <a:xfrm>
            <a:off x="2355850" y="1082675"/>
            <a:ext cx="16535400" cy="9628918"/>
          </a:xfrm>
          <a:prstGeom prst="rect">
            <a:avLst/>
          </a:prstGeom>
        </p:spPr>
        <p:txBody>
          <a:bodyPr vert="horz" wrap="square" lIns="0" tIns="13335" rIns="0" bIns="0" rtlCol="0">
            <a:spAutoFit/>
          </a:bodyPr>
          <a:lstStyle/>
          <a:p>
            <a:pPr marL="26034">
              <a:lnSpc>
                <a:spcPct val="100000"/>
              </a:lnSpc>
              <a:spcBef>
                <a:spcPts val="105"/>
              </a:spcBef>
            </a:pPr>
            <a:r>
              <a:rPr lang="en-US" sz="4000" b="1" dirty="0"/>
              <a:t>Random variable </a:t>
            </a:r>
            <a:r>
              <a:rPr lang="en-US" sz="4000" dirty="0"/>
              <a:t>is basically a function which maps from the set of sample space to set of real numbers. </a:t>
            </a:r>
            <a:endParaRPr lang="en-US" sz="4000" dirty="0" smtClean="0">
              <a:latin typeface="Roboto" panose="02000000000000000000" pitchFamily="2" charset="0"/>
            </a:endParaRPr>
          </a:p>
          <a:p>
            <a:pPr marL="26034">
              <a:lnSpc>
                <a:spcPct val="100000"/>
              </a:lnSpc>
              <a:spcBef>
                <a:spcPts val="105"/>
              </a:spcBef>
            </a:pPr>
            <a:endParaRPr lang="en-US" sz="4000" dirty="0">
              <a:latin typeface="Roboto" panose="02000000000000000000" pitchFamily="2" charset="0"/>
            </a:endParaRPr>
          </a:p>
          <a:p>
            <a:pPr marL="26034" lvl="0">
              <a:spcBef>
                <a:spcPts val="105"/>
              </a:spcBef>
            </a:pPr>
            <a:r>
              <a:rPr lang="en-IN" sz="4000" b="1" dirty="0"/>
              <a:t>Example </a:t>
            </a:r>
            <a:r>
              <a:rPr lang="en-IN" sz="4000" b="1" dirty="0" smtClean="0"/>
              <a:t>: </a:t>
            </a:r>
            <a:r>
              <a:rPr lang="en-US" sz="4000" dirty="0"/>
              <a:t>Suppose that two coins (unbiased) are tossed </a:t>
            </a:r>
            <a:endParaRPr lang="en-US" sz="4000" dirty="0" smtClean="0"/>
          </a:p>
          <a:p>
            <a:pPr marL="26034" lvl="0">
              <a:spcBef>
                <a:spcPts val="105"/>
              </a:spcBef>
            </a:pPr>
            <a:r>
              <a:rPr lang="en-US" sz="4000" dirty="0" smtClean="0"/>
              <a:t>X </a:t>
            </a:r>
            <a:r>
              <a:rPr lang="en-US" sz="4000" dirty="0"/>
              <a:t>= number of heads. </a:t>
            </a:r>
            <a:endParaRPr lang="en-US" sz="4000" dirty="0" smtClean="0"/>
          </a:p>
          <a:p>
            <a:pPr marL="26034" lvl="0">
              <a:spcBef>
                <a:spcPts val="105"/>
              </a:spcBef>
            </a:pPr>
            <a:r>
              <a:rPr lang="en-US" sz="4000" dirty="0" smtClean="0"/>
              <a:t>[</a:t>
            </a:r>
            <a:r>
              <a:rPr lang="en-US" sz="4000" dirty="0"/>
              <a:t>X is a random variable or function] </a:t>
            </a:r>
            <a:endParaRPr lang="en-US" sz="4000" dirty="0" smtClean="0"/>
          </a:p>
          <a:p>
            <a:pPr marL="26034" lvl="0">
              <a:spcBef>
                <a:spcPts val="105"/>
              </a:spcBef>
            </a:pPr>
            <a:r>
              <a:rPr lang="en-US" sz="4000" dirty="0" smtClean="0"/>
              <a:t>Here</a:t>
            </a:r>
            <a:r>
              <a:rPr lang="en-US" sz="4000" dirty="0"/>
              <a:t>, the sample </a:t>
            </a:r>
            <a:r>
              <a:rPr lang="en-US" sz="4000" dirty="0" smtClean="0"/>
              <a:t>space</a:t>
            </a:r>
          </a:p>
          <a:p>
            <a:pPr marL="26034" lvl="0">
              <a:spcBef>
                <a:spcPts val="105"/>
              </a:spcBef>
            </a:pPr>
            <a:r>
              <a:rPr lang="en-US" sz="4000" dirty="0" smtClean="0"/>
              <a:t> </a:t>
            </a:r>
            <a:r>
              <a:rPr lang="en-US" sz="4000" dirty="0"/>
              <a:t>S = {HH, HT, TH, TT}. </a:t>
            </a:r>
            <a:endParaRPr lang="en-US" sz="4000" dirty="0" smtClean="0"/>
          </a:p>
          <a:p>
            <a:pPr marL="26034" lvl="0">
              <a:spcBef>
                <a:spcPts val="105"/>
              </a:spcBef>
            </a:pPr>
            <a:r>
              <a:rPr lang="en-US" sz="4000" dirty="0" smtClean="0"/>
              <a:t>The </a:t>
            </a:r>
            <a:r>
              <a:rPr lang="en-US" sz="4000" dirty="0"/>
              <a:t>output of the function will be </a:t>
            </a:r>
            <a:r>
              <a:rPr lang="en-US" sz="4000" dirty="0" smtClean="0"/>
              <a:t>:</a:t>
            </a:r>
          </a:p>
          <a:p>
            <a:pPr marL="26034" lvl="0">
              <a:spcBef>
                <a:spcPts val="105"/>
              </a:spcBef>
            </a:pPr>
            <a:r>
              <a:rPr lang="en-US" sz="4000" dirty="0" smtClean="0"/>
              <a:t> </a:t>
            </a:r>
            <a:r>
              <a:rPr lang="en-US" sz="4000" dirty="0"/>
              <a:t>X(HH) = 2 </a:t>
            </a:r>
            <a:endParaRPr lang="en-US" sz="4000" dirty="0" smtClean="0"/>
          </a:p>
          <a:p>
            <a:pPr marL="26034" lvl="0">
              <a:spcBef>
                <a:spcPts val="105"/>
              </a:spcBef>
            </a:pPr>
            <a:r>
              <a:rPr lang="en-US" sz="4000" dirty="0"/>
              <a:t> </a:t>
            </a:r>
            <a:r>
              <a:rPr lang="en-US" sz="4000" dirty="0" smtClean="0"/>
              <a:t>X(HT</a:t>
            </a:r>
            <a:r>
              <a:rPr lang="en-US" sz="4000" dirty="0"/>
              <a:t>) = </a:t>
            </a:r>
            <a:r>
              <a:rPr lang="en-US" sz="4000" dirty="0" smtClean="0"/>
              <a:t>1</a:t>
            </a:r>
          </a:p>
          <a:p>
            <a:pPr marL="26034" lvl="0">
              <a:spcBef>
                <a:spcPts val="105"/>
              </a:spcBef>
            </a:pPr>
            <a:r>
              <a:rPr lang="en-US" sz="4000" dirty="0" smtClean="0"/>
              <a:t> </a:t>
            </a:r>
            <a:r>
              <a:rPr lang="en-US" sz="4000" dirty="0"/>
              <a:t>X(TH) = </a:t>
            </a:r>
            <a:r>
              <a:rPr lang="en-US" sz="4000" dirty="0" smtClean="0"/>
              <a:t>1</a:t>
            </a:r>
          </a:p>
          <a:p>
            <a:pPr marL="26034" lvl="0">
              <a:spcBef>
                <a:spcPts val="105"/>
              </a:spcBef>
            </a:pPr>
            <a:r>
              <a:rPr lang="en-US" sz="4000" dirty="0" smtClean="0"/>
              <a:t> </a:t>
            </a:r>
            <a:r>
              <a:rPr lang="en-US" sz="4000" dirty="0"/>
              <a:t>X(TT) = 0</a:t>
            </a:r>
            <a:r>
              <a:rPr lang="en-US" sz="5400" dirty="0"/>
              <a:t> </a:t>
            </a:r>
          </a:p>
          <a:p>
            <a:pPr marL="26034">
              <a:lnSpc>
                <a:spcPct val="100000"/>
              </a:lnSpc>
              <a:spcBef>
                <a:spcPts val="105"/>
              </a:spcBef>
            </a:pPr>
            <a:endParaRPr lang="en-IN" sz="4000" b="1" dirty="0" smtClean="0"/>
          </a:p>
          <a:p>
            <a:pPr marL="26034">
              <a:lnSpc>
                <a:spcPct val="100000"/>
              </a:lnSpc>
              <a:spcBef>
                <a:spcPts val="105"/>
              </a:spcBef>
            </a:pPr>
            <a:endParaRPr lang="en-US" sz="4000" dirty="0" smtClean="0"/>
          </a:p>
        </p:txBody>
      </p:sp>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2253240" y="2194200"/>
              <a:ext cx="17068320" cy="6906600"/>
            </p14:xfrm>
          </p:contentPart>
        </mc:Choice>
        <mc:Fallback xmlns="">
          <p:pic>
            <p:nvPicPr>
              <p:cNvPr id="3" name="Ink 2"/>
              <p:cNvPicPr/>
              <p:nvPr/>
            </p:nvPicPr>
            <p:blipFill>
              <a:blip r:embed="rId4"/>
              <a:stretch>
                <a:fillRect/>
              </a:stretch>
            </p:blipFill>
            <p:spPr>
              <a:xfrm>
                <a:off x="2243880" y="2184840"/>
                <a:ext cx="17087040" cy="6925320"/>
              </a:xfrm>
              <a:prstGeom prst="rect">
                <a:avLst/>
              </a:prstGeom>
            </p:spPr>
          </p:pic>
        </mc:Fallback>
      </mc:AlternateContent>
    </p:spTree>
    <p:extLst>
      <p:ext uri="{BB962C8B-B14F-4D97-AF65-F5344CB8AC3E}">
        <p14:creationId xmlns:p14="http://schemas.microsoft.com/office/powerpoint/2010/main" val="33048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2450" y="1006475"/>
            <a:ext cx="6761466" cy="5632311"/>
          </a:xfrm>
          <a:prstGeom prst="rect">
            <a:avLst/>
          </a:prstGeom>
        </p:spPr>
        <p:txBody>
          <a:bodyPr wrap="none">
            <a:spAutoFit/>
          </a:bodyPr>
          <a:lstStyle/>
          <a:p>
            <a:r>
              <a:rPr lang="en-US" sz="3600" b="1" dirty="0" smtClean="0">
                <a:solidFill>
                  <a:srgbClr val="333333"/>
                </a:solidFill>
              </a:rPr>
              <a:t>Examples of Random Experiment</a:t>
            </a:r>
          </a:p>
          <a:p>
            <a:pPr marL="571500" indent="-571500">
              <a:buFont typeface="Arial" panose="020B0604020202020204" pitchFamily="34" charset="0"/>
              <a:buChar char="•"/>
            </a:pPr>
            <a:r>
              <a:rPr lang="en-US" sz="3600" dirty="0">
                <a:solidFill>
                  <a:srgbClr val="333333"/>
                </a:solidFill>
              </a:rPr>
              <a:t> </a:t>
            </a:r>
            <a:r>
              <a:rPr lang="en-US" sz="3600" dirty="0" smtClean="0">
                <a:solidFill>
                  <a:srgbClr val="333333"/>
                </a:solidFill>
              </a:rPr>
              <a:t>Tossing a coin </a:t>
            </a:r>
          </a:p>
          <a:p>
            <a:pPr marL="571500" indent="-571500">
              <a:buFont typeface="Arial" panose="020B0604020202020204" pitchFamily="34" charset="0"/>
              <a:buChar char="•"/>
            </a:pPr>
            <a:endParaRPr lang="en-US" sz="3600" dirty="0" smtClean="0">
              <a:solidFill>
                <a:srgbClr val="333333"/>
              </a:solidFill>
            </a:endParaRPr>
          </a:p>
          <a:p>
            <a:pPr marL="571500" indent="-571500">
              <a:buFont typeface="Arial" panose="020B0604020202020204" pitchFamily="34" charset="0"/>
              <a:buChar char="•"/>
            </a:pPr>
            <a:r>
              <a:rPr lang="en-US" sz="3600" dirty="0" smtClean="0">
                <a:solidFill>
                  <a:srgbClr val="333333"/>
                </a:solidFill>
              </a:rPr>
              <a:t>Rolling a dice </a:t>
            </a:r>
          </a:p>
          <a:p>
            <a:pPr marL="571500" indent="-571500">
              <a:buFont typeface="Arial" panose="020B0604020202020204" pitchFamily="34" charset="0"/>
              <a:buChar char="•"/>
            </a:pPr>
            <a:endParaRPr lang="en-US" sz="3600" dirty="0" smtClean="0">
              <a:solidFill>
                <a:srgbClr val="333333"/>
              </a:solidFill>
            </a:endParaRPr>
          </a:p>
          <a:p>
            <a:pPr marL="571500" indent="-571500">
              <a:buFont typeface="Arial" panose="020B0604020202020204" pitchFamily="34" charset="0"/>
              <a:buChar char="•"/>
            </a:pPr>
            <a:r>
              <a:rPr lang="en-US" sz="3600" dirty="0" smtClean="0">
                <a:solidFill>
                  <a:srgbClr val="333333"/>
                </a:solidFill>
              </a:rPr>
              <a:t>Picking an object</a:t>
            </a:r>
          </a:p>
          <a:p>
            <a:pPr marL="571500" indent="-571500">
              <a:buFont typeface="Arial" panose="020B0604020202020204" pitchFamily="34" charset="0"/>
              <a:buChar char="•"/>
            </a:pPr>
            <a:endParaRPr lang="en-US" sz="3600" dirty="0" smtClean="0">
              <a:solidFill>
                <a:srgbClr val="333333"/>
              </a:solidFill>
            </a:endParaRPr>
          </a:p>
          <a:p>
            <a:pPr marL="571500" indent="-571500">
              <a:buFont typeface="Arial" panose="020B0604020202020204" pitchFamily="34" charset="0"/>
              <a:buChar char="•"/>
            </a:pPr>
            <a:r>
              <a:rPr lang="en-US" sz="3600" dirty="0" smtClean="0">
                <a:solidFill>
                  <a:srgbClr val="333333"/>
                </a:solidFill>
              </a:rPr>
              <a:t>Tossing two coin simultaneously</a:t>
            </a:r>
          </a:p>
          <a:p>
            <a:pPr marL="571500" indent="-571500">
              <a:buFont typeface="Arial" panose="020B0604020202020204" pitchFamily="34" charset="0"/>
              <a:buChar char="•"/>
            </a:pPr>
            <a:endParaRPr lang="en-US" sz="3600" dirty="0" smtClean="0">
              <a:solidFill>
                <a:srgbClr val="333333"/>
              </a:solidFill>
            </a:endParaRPr>
          </a:p>
          <a:p>
            <a:pPr marL="571500" indent="-571500">
              <a:buFont typeface="Arial" panose="020B0604020202020204" pitchFamily="34" charset="0"/>
              <a:buChar char="•"/>
            </a:pPr>
            <a:r>
              <a:rPr lang="en-US" sz="3600" dirty="0" smtClean="0">
                <a:solidFill>
                  <a:srgbClr val="333333"/>
                </a:solidFill>
              </a:rPr>
              <a:t>Rolling two dice simultaneously</a:t>
            </a:r>
            <a:endParaRPr lang="en-US" sz="3600" dirty="0">
              <a:solidFill>
                <a:srgbClr val="333333"/>
              </a:solidFill>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5242680" y="4020120"/>
              <a:ext cx="10559160" cy="5036400"/>
            </p14:xfrm>
          </p:contentPart>
        </mc:Choice>
        <mc:Fallback xmlns="">
          <p:pic>
            <p:nvPicPr>
              <p:cNvPr id="4" name="Ink 3"/>
              <p:cNvPicPr/>
              <p:nvPr/>
            </p:nvPicPr>
            <p:blipFill>
              <a:blip r:embed="rId4"/>
              <a:stretch>
                <a:fillRect/>
              </a:stretch>
            </p:blipFill>
            <p:spPr>
              <a:xfrm>
                <a:off x="5233320" y="4010760"/>
                <a:ext cx="10577880" cy="5055120"/>
              </a:xfrm>
              <a:prstGeom prst="rect">
                <a:avLst/>
              </a:prstGeom>
            </p:spPr>
          </p:pic>
        </mc:Fallback>
      </mc:AlternateContent>
    </p:spTree>
    <p:extLst>
      <p:ext uri="{BB962C8B-B14F-4D97-AF65-F5344CB8AC3E}">
        <p14:creationId xmlns:p14="http://schemas.microsoft.com/office/powerpoint/2010/main" val="415371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2127250" y="701675"/>
                <a:ext cx="15163800" cy="8956298"/>
              </a:xfrm>
              <a:prstGeom prst="rect">
                <a:avLst/>
              </a:prstGeom>
            </p:spPr>
            <p:txBody>
              <a:bodyPr wrap="square">
                <a:spAutoFit/>
              </a:bodyPr>
              <a:lstStyle/>
              <a:p>
                <a:pPr fontAlgn="base"/>
                <a:r>
                  <a:rPr lang="en-US" sz="3600" b="1" dirty="0">
                    <a:solidFill>
                      <a:srgbClr val="273239"/>
                    </a:solidFill>
                    <a:latin typeface="urw-din"/>
                  </a:rPr>
                  <a:t>Formal definition :</a:t>
                </a:r>
                <a:r>
                  <a:rPr lang="en-US" sz="3600" dirty="0">
                    <a:solidFill>
                      <a:srgbClr val="273239"/>
                    </a:solidFill>
                    <a:latin typeface="urw-din"/>
                  </a:rPr>
                  <a:t/>
                </a:r>
                <a:br>
                  <a:rPr lang="en-US" sz="3600" dirty="0">
                    <a:solidFill>
                      <a:srgbClr val="273239"/>
                    </a:solidFill>
                    <a:latin typeface="urw-din"/>
                  </a:rPr>
                </a:br>
                <a:r>
                  <a:rPr lang="en-US" sz="3600" b="1" dirty="0">
                    <a:solidFill>
                      <a:srgbClr val="273239"/>
                    </a:solidFill>
                    <a:latin typeface="urw-din"/>
                  </a:rPr>
                  <a:t>X: S </a:t>
                </a:r>
                <a14:m>
                  <m:oMath xmlns:m="http://schemas.openxmlformats.org/officeDocument/2006/math">
                    <m:r>
                      <a:rPr lang="en-IN" sz="3600" b="1">
                        <a:latin typeface="Cambria Math" panose="02040503050406030204" pitchFamily="18" charset="0"/>
                      </a:rPr>
                      <m:t>→</m:t>
                    </m:r>
                  </m:oMath>
                </a14:m>
                <a:r>
                  <a:rPr lang="en-US" sz="3600" b="1" dirty="0" smtClean="0">
                    <a:solidFill>
                      <a:srgbClr val="273239"/>
                    </a:solidFill>
                    <a:latin typeface="urw-din"/>
                  </a:rPr>
                  <a:t> </a:t>
                </a:r>
                <a:r>
                  <a:rPr lang="en-US" sz="3600" b="1" dirty="0">
                    <a:solidFill>
                      <a:srgbClr val="273239"/>
                    </a:solidFill>
                    <a:latin typeface="urw-din"/>
                  </a:rPr>
                  <a:t>R</a:t>
                </a:r>
                <a:r>
                  <a:rPr lang="en-US" sz="3600" dirty="0">
                    <a:solidFill>
                      <a:srgbClr val="273239"/>
                    </a:solidFill>
                    <a:latin typeface="urw-din"/>
                  </a:rPr>
                  <a:t/>
                </a:r>
                <a:br>
                  <a:rPr lang="en-US" sz="3600" dirty="0">
                    <a:solidFill>
                      <a:srgbClr val="273239"/>
                    </a:solidFill>
                    <a:latin typeface="urw-din"/>
                  </a:rPr>
                </a:br>
                <a:r>
                  <a:rPr lang="en-US" sz="3600" dirty="0">
                    <a:solidFill>
                      <a:srgbClr val="273239"/>
                    </a:solidFill>
                    <a:latin typeface="urw-din"/>
                  </a:rPr>
                  <a:t>X = random variable (It is usually denoted using capital letter)</a:t>
                </a:r>
                <a:br>
                  <a:rPr lang="en-US" sz="3600" dirty="0">
                    <a:solidFill>
                      <a:srgbClr val="273239"/>
                    </a:solidFill>
                    <a:latin typeface="urw-din"/>
                  </a:rPr>
                </a:br>
                <a:r>
                  <a:rPr lang="en-US" sz="3600" dirty="0">
                    <a:solidFill>
                      <a:srgbClr val="273239"/>
                    </a:solidFill>
                    <a:latin typeface="urw-din"/>
                  </a:rPr>
                  <a:t>S = set of sample space</a:t>
                </a:r>
                <a:br>
                  <a:rPr lang="en-US" sz="3600" dirty="0">
                    <a:solidFill>
                      <a:srgbClr val="273239"/>
                    </a:solidFill>
                    <a:latin typeface="urw-din"/>
                  </a:rPr>
                </a:br>
                <a:r>
                  <a:rPr lang="en-US" sz="3600" dirty="0">
                    <a:solidFill>
                      <a:srgbClr val="273239"/>
                    </a:solidFill>
                    <a:latin typeface="urw-din"/>
                  </a:rPr>
                  <a:t>R = set of real </a:t>
                </a:r>
                <a:r>
                  <a:rPr lang="en-US" sz="3600" dirty="0" smtClean="0">
                    <a:solidFill>
                      <a:srgbClr val="273239"/>
                    </a:solidFill>
                    <a:latin typeface="urw-din"/>
                  </a:rPr>
                  <a:t>numbers</a:t>
                </a:r>
              </a:p>
              <a:p>
                <a:pPr fontAlgn="base"/>
                <a:endParaRPr lang="en-US" sz="3600" dirty="0">
                  <a:solidFill>
                    <a:srgbClr val="273239"/>
                  </a:solidFill>
                  <a:latin typeface="urw-din"/>
                </a:endParaRPr>
              </a:p>
              <a:p>
                <a:pPr fontAlgn="base"/>
                <a:r>
                  <a:rPr lang="en-US" sz="3600" dirty="0">
                    <a:latin typeface="urw-din"/>
                  </a:rPr>
                  <a:t>Suppose a random variable X takes m different </a:t>
                </a:r>
                <a:r>
                  <a:rPr lang="en-US" sz="3600" dirty="0" smtClean="0">
                    <a:latin typeface="urw-din"/>
                  </a:rPr>
                  <a:t>values</a:t>
                </a:r>
              </a:p>
              <a:p>
                <a:pPr fontAlgn="base"/>
                <a:r>
                  <a:rPr lang="en-US" sz="3600" dirty="0" smtClean="0">
                    <a:latin typeface="urw-din"/>
                  </a:rPr>
                  <a:t> </a:t>
                </a:r>
                <a:r>
                  <a:rPr lang="en-US" sz="3600" dirty="0">
                    <a:latin typeface="urw-din"/>
                  </a:rPr>
                  <a:t>i.e. sample space X = {x</a:t>
                </a:r>
                <a:r>
                  <a:rPr lang="en-US" sz="3600" baseline="-25000" dirty="0">
                    <a:latin typeface="urw-din"/>
                  </a:rPr>
                  <a:t>1</a:t>
                </a:r>
                <a:r>
                  <a:rPr lang="en-US" sz="3600" dirty="0">
                    <a:latin typeface="urw-din"/>
                  </a:rPr>
                  <a:t>, x</a:t>
                </a:r>
                <a:r>
                  <a:rPr lang="en-US" sz="3600" baseline="-25000" dirty="0">
                    <a:latin typeface="urw-din"/>
                  </a:rPr>
                  <a:t>2</a:t>
                </a:r>
                <a:r>
                  <a:rPr lang="en-US" sz="3600" dirty="0">
                    <a:latin typeface="urw-din"/>
                  </a:rPr>
                  <a:t>, x</a:t>
                </a:r>
                <a:r>
                  <a:rPr lang="en-US" sz="3600" baseline="-25000" dirty="0">
                    <a:latin typeface="urw-din"/>
                  </a:rPr>
                  <a:t>3</a:t>
                </a:r>
                <a:r>
                  <a:rPr lang="en-US" sz="3600" dirty="0" smtClean="0">
                    <a:latin typeface="urw-din"/>
                  </a:rPr>
                  <a:t>………,</a:t>
                </a:r>
                <a:r>
                  <a:rPr lang="en-US" sz="3600" dirty="0" err="1" smtClean="0">
                    <a:latin typeface="urw-din"/>
                  </a:rPr>
                  <a:t>x</a:t>
                </a:r>
                <a:r>
                  <a:rPr lang="en-US" sz="3600" baseline="-25000" dirty="0" err="1" smtClean="0">
                    <a:latin typeface="urw-din"/>
                  </a:rPr>
                  <a:t>m</a:t>
                </a:r>
                <a:r>
                  <a:rPr lang="en-US" sz="3600" dirty="0">
                    <a:latin typeface="urw-din"/>
                  </a:rPr>
                  <a:t>} </a:t>
                </a:r>
                <a:endParaRPr lang="en-US" sz="3600" dirty="0" smtClean="0">
                  <a:latin typeface="urw-din"/>
                </a:endParaRPr>
              </a:p>
              <a:p>
                <a:pPr fontAlgn="base"/>
                <a:r>
                  <a:rPr lang="en-US" sz="3600" dirty="0" smtClean="0">
                    <a:latin typeface="urw-din"/>
                  </a:rPr>
                  <a:t>with </a:t>
                </a:r>
                <a:r>
                  <a:rPr lang="en-US" sz="3600" dirty="0">
                    <a:latin typeface="urw-din"/>
                  </a:rPr>
                  <a:t>probabilities </a:t>
                </a:r>
                <a:r>
                  <a:rPr lang="en-US" sz="3600" dirty="0" smtClean="0">
                    <a:latin typeface="urw-din"/>
                  </a:rPr>
                  <a:t>P(X = x</a:t>
                </a:r>
                <a:r>
                  <a:rPr lang="en-US" sz="3600" baseline="-25000" dirty="0" smtClean="0">
                    <a:latin typeface="urw-din"/>
                  </a:rPr>
                  <a:t>i</a:t>
                </a:r>
                <a:r>
                  <a:rPr lang="en-US" sz="3600" dirty="0">
                    <a:latin typeface="urw-din"/>
                  </a:rPr>
                  <a:t>) = </a:t>
                </a:r>
                <a:r>
                  <a:rPr lang="en-US" sz="3600" dirty="0" smtClean="0">
                    <a:latin typeface="urw-din"/>
                  </a:rPr>
                  <a:t>p</a:t>
                </a:r>
                <a:r>
                  <a:rPr lang="en-US" sz="3600" baseline="-25000" dirty="0" smtClean="0">
                    <a:latin typeface="urw-din"/>
                  </a:rPr>
                  <a:t>i</a:t>
                </a:r>
                <a:r>
                  <a:rPr lang="en-US" sz="3600" dirty="0">
                    <a:latin typeface="urw-din"/>
                  </a:rPr>
                  <a:t>; where 1 ≤ </a:t>
                </a:r>
                <a:r>
                  <a:rPr lang="en-US" sz="3600" dirty="0" err="1">
                    <a:latin typeface="urw-din"/>
                  </a:rPr>
                  <a:t>i</a:t>
                </a:r>
                <a:r>
                  <a:rPr lang="en-US" sz="3600" dirty="0">
                    <a:latin typeface="urw-din"/>
                  </a:rPr>
                  <a:t> ≤ m. </a:t>
                </a:r>
                <a:endParaRPr lang="en-US" sz="3600" dirty="0" smtClean="0">
                  <a:latin typeface="urw-din"/>
                </a:endParaRPr>
              </a:p>
              <a:p>
                <a:pPr fontAlgn="base"/>
                <a:endParaRPr lang="en-US" sz="3600" dirty="0" smtClean="0">
                  <a:latin typeface="urw-din"/>
                </a:endParaRPr>
              </a:p>
              <a:p>
                <a:pPr fontAlgn="base"/>
                <a:r>
                  <a:rPr lang="en-US" sz="3600" dirty="0" smtClean="0">
                    <a:latin typeface="urw-din"/>
                  </a:rPr>
                  <a:t>The </a:t>
                </a:r>
                <a:r>
                  <a:rPr lang="en-US" sz="3600" dirty="0">
                    <a:latin typeface="urw-din"/>
                  </a:rPr>
                  <a:t>probabilities must satisfy the following conditions </a:t>
                </a:r>
                <a:r>
                  <a:rPr lang="en-US" sz="3600" dirty="0" smtClean="0">
                    <a:latin typeface="urw-din"/>
                  </a:rPr>
                  <a:t>:</a:t>
                </a:r>
                <a:endParaRPr lang="en-US" sz="3600" b="0" i="0" dirty="0">
                  <a:effectLst/>
                  <a:latin typeface="urw-din"/>
                </a:endParaRPr>
              </a:p>
              <a:p>
                <a:pPr fontAlgn="base"/>
                <a:r>
                  <a:rPr lang="en-US" sz="3600" dirty="0"/>
                  <a:t>0 </a:t>
                </a:r>
                <a14:m>
                  <m:oMath xmlns:m="http://schemas.openxmlformats.org/officeDocument/2006/math">
                    <m:r>
                      <a:rPr lang="en-IN" sz="3600">
                        <a:latin typeface="Cambria Math" panose="02040503050406030204" pitchFamily="18" charset="0"/>
                      </a:rPr>
                      <m:t>≤</m:t>
                    </m:r>
                  </m:oMath>
                </a14:m>
                <a:r>
                  <a:rPr lang="en-US" sz="3600" dirty="0" smtClean="0"/>
                  <a:t> </a:t>
                </a:r>
                <a:r>
                  <a:rPr lang="en-US" sz="3600" dirty="0"/>
                  <a:t>pi </a:t>
                </a:r>
                <a14:m>
                  <m:oMath xmlns:m="http://schemas.openxmlformats.org/officeDocument/2006/math">
                    <m:r>
                      <a:rPr lang="en-IN" sz="3600">
                        <a:latin typeface="Cambria Math" panose="02040503050406030204" pitchFamily="18" charset="0"/>
                      </a:rPr>
                      <m:t>≤</m:t>
                    </m:r>
                  </m:oMath>
                </a14:m>
                <a:r>
                  <a:rPr lang="en-US" sz="3600" dirty="0" smtClean="0"/>
                  <a:t> </a:t>
                </a:r>
                <a:r>
                  <a:rPr lang="en-US" sz="3600" dirty="0"/>
                  <a:t>1; where 1 </a:t>
                </a:r>
                <a14:m>
                  <m:oMath xmlns:m="http://schemas.openxmlformats.org/officeDocument/2006/math">
                    <m:r>
                      <a:rPr lang="en-IN" sz="3600">
                        <a:latin typeface="Cambria Math" panose="02040503050406030204" pitchFamily="18" charset="0"/>
                      </a:rPr>
                      <m:t>≤</m:t>
                    </m:r>
                  </m:oMath>
                </a14:m>
                <a:r>
                  <a:rPr lang="en-US" sz="3600" dirty="0" smtClean="0"/>
                  <a:t> </a:t>
                </a:r>
                <a:r>
                  <a:rPr lang="en-US" sz="3600" dirty="0" err="1"/>
                  <a:t>i</a:t>
                </a:r>
                <a:r>
                  <a:rPr lang="en-US" sz="3600" dirty="0"/>
                  <a:t> </a:t>
                </a:r>
                <a14:m>
                  <m:oMath xmlns:m="http://schemas.openxmlformats.org/officeDocument/2006/math">
                    <m:r>
                      <a:rPr lang="en-IN" sz="3600">
                        <a:latin typeface="Cambria Math" panose="02040503050406030204" pitchFamily="18" charset="0"/>
                      </a:rPr>
                      <m:t>≤</m:t>
                    </m:r>
                  </m:oMath>
                </a14:m>
                <a:r>
                  <a:rPr lang="en-US" sz="3600" dirty="0" smtClean="0"/>
                  <a:t> </a:t>
                </a:r>
                <a:r>
                  <a:rPr lang="en-US" sz="3600" dirty="0"/>
                  <a:t>m</a:t>
                </a:r>
              </a:p>
              <a:p>
                <a:pPr fontAlgn="base"/>
                <a:r>
                  <a:rPr lang="en-US" sz="3600" dirty="0"/>
                  <a:t>p</a:t>
                </a:r>
                <a:r>
                  <a:rPr lang="en-US" sz="3600" baseline="-25000" dirty="0"/>
                  <a:t>1</a:t>
                </a:r>
                <a:r>
                  <a:rPr lang="en-US" sz="3600" dirty="0"/>
                  <a:t> + p</a:t>
                </a:r>
                <a:r>
                  <a:rPr lang="en-US" sz="3600" baseline="-25000" dirty="0"/>
                  <a:t>2</a:t>
                </a:r>
                <a:r>
                  <a:rPr lang="en-US" sz="3600" dirty="0"/>
                  <a:t> + p</a:t>
                </a:r>
                <a:r>
                  <a:rPr lang="en-US" sz="3600" baseline="-25000" dirty="0"/>
                  <a:t>3</a:t>
                </a:r>
                <a:r>
                  <a:rPr lang="en-US" sz="3600" dirty="0"/>
                  <a:t> + ……. + p</a:t>
                </a:r>
                <a:r>
                  <a:rPr lang="en-US" sz="3600" baseline="-25000" dirty="0"/>
                  <a:t>m</a:t>
                </a:r>
                <a:r>
                  <a:rPr lang="en-US" sz="3600" dirty="0"/>
                  <a:t> = 1 </a:t>
                </a:r>
                <a:endParaRPr lang="en-US" sz="3600" dirty="0" smtClean="0"/>
              </a:p>
              <a:p>
                <a:pPr fontAlgn="base"/>
                <a:endParaRPr lang="en-US" sz="3600" dirty="0" smtClean="0"/>
              </a:p>
              <a:p>
                <a:pPr fontAlgn="base"/>
                <a:r>
                  <a:rPr lang="en-US" sz="3600" dirty="0" smtClean="0"/>
                  <a:t>Or </a:t>
                </a:r>
                <a:r>
                  <a:rPr lang="en-US" sz="3600" dirty="0"/>
                  <a:t>we can say 0 ≤ p</a:t>
                </a:r>
                <a:r>
                  <a:rPr lang="en-US" sz="3600" baseline="-25000" dirty="0"/>
                  <a:t>i</a:t>
                </a:r>
                <a:r>
                  <a:rPr lang="en-US" sz="3600" dirty="0"/>
                  <a:t> ≤ 1 and ∑p</a:t>
                </a:r>
                <a:r>
                  <a:rPr lang="en-US" sz="3600" baseline="-25000" dirty="0"/>
                  <a:t>i</a:t>
                </a:r>
                <a:r>
                  <a:rPr lang="en-US" sz="3600" dirty="0"/>
                  <a:t> = 1.</a:t>
                </a:r>
              </a:p>
              <a:p>
                <a:pPr fontAlgn="base"/>
                <a:endParaRPr lang="en-US" sz="3600" b="0" i="0" dirty="0">
                  <a:solidFill>
                    <a:srgbClr val="273239"/>
                  </a:solidFill>
                  <a:effectLst/>
                  <a:latin typeface="urw-din"/>
                </a:endParaRPr>
              </a:p>
            </p:txBody>
          </p:sp>
        </mc:Choice>
        <mc:Fallback xmlns="">
          <p:sp>
            <p:nvSpPr>
              <p:cNvPr id="2" name="Rectangle 1"/>
              <p:cNvSpPr>
                <a:spLocks noRot="1" noChangeAspect="1" noMove="1" noResize="1" noEditPoints="1" noAdjustHandles="1" noChangeArrowheads="1" noChangeShapeType="1" noTextEdit="1"/>
              </p:cNvSpPr>
              <p:nvPr/>
            </p:nvSpPr>
            <p:spPr>
              <a:xfrm>
                <a:off x="2127250" y="701675"/>
                <a:ext cx="15163800" cy="8956298"/>
              </a:xfrm>
              <a:prstGeom prst="rect">
                <a:avLst/>
              </a:prstGeom>
              <a:blipFill rotWithShape="0">
                <a:blip r:embed="rId2"/>
                <a:stretch>
                  <a:fillRect l="-1246" t="-1021"/>
                </a:stretch>
              </a:blipFill>
            </p:spPr>
            <p:txBody>
              <a:bodyPr/>
              <a:lstStyle/>
              <a:p>
                <a:r>
                  <a:rPr lang="en-IN">
                    <a:noFill/>
                  </a:rPr>
                  <a:t> </a:t>
                </a:r>
              </a:p>
            </p:txBody>
          </p:sp>
        </mc:Fallback>
      </mc:AlternateContent>
      <p:pic>
        <p:nvPicPr>
          <p:cNvPr id="5" name="Picture 4"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Tree>
    <p:extLst>
      <p:ext uri="{BB962C8B-B14F-4D97-AF65-F5344CB8AC3E}">
        <p14:creationId xmlns:p14="http://schemas.microsoft.com/office/powerpoint/2010/main" val="274403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36850" y="1235075"/>
            <a:ext cx="14859000" cy="8415124"/>
          </a:xfrm>
          <a:prstGeom prst="rect">
            <a:avLst/>
          </a:prstGeom>
        </p:spPr>
        <p:txBody>
          <a:bodyPr wrap="square">
            <a:spAutoFit/>
          </a:bodyPr>
          <a:lstStyle/>
          <a:p>
            <a:pPr marL="26034" lvl="0">
              <a:spcBef>
                <a:spcPts val="105"/>
              </a:spcBef>
            </a:pPr>
            <a:r>
              <a:rPr lang="en-IN" sz="3600" b="1" dirty="0"/>
              <a:t>Example : </a:t>
            </a:r>
            <a:r>
              <a:rPr lang="en-US" sz="3600" dirty="0">
                <a:solidFill>
                  <a:srgbClr val="273239"/>
                </a:solidFill>
              </a:rPr>
              <a:t>Suppose that two coins (unbiased) are tossed </a:t>
            </a:r>
          </a:p>
          <a:p>
            <a:pPr marL="26034" lvl="0">
              <a:spcBef>
                <a:spcPts val="105"/>
              </a:spcBef>
            </a:pPr>
            <a:r>
              <a:rPr lang="en-US" sz="3600" dirty="0">
                <a:solidFill>
                  <a:srgbClr val="273239"/>
                </a:solidFill>
              </a:rPr>
              <a:t>X = number of heads. </a:t>
            </a:r>
            <a:endParaRPr lang="en-US" sz="3600" dirty="0" smtClean="0">
              <a:solidFill>
                <a:srgbClr val="273239"/>
              </a:solidFill>
            </a:endParaRPr>
          </a:p>
          <a:p>
            <a:pPr fontAlgn="base"/>
            <a:r>
              <a:rPr lang="en-US" sz="3600" dirty="0"/>
              <a:t>Hence possible values for random variable X are 0, 1, 2.</a:t>
            </a:r>
            <a:br>
              <a:rPr lang="en-US" sz="3600" dirty="0"/>
            </a:br>
            <a:r>
              <a:rPr lang="en-US" sz="3600" dirty="0"/>
              <a:t>X = {0, 1, 2</a:t>
            </a:r>
            <a:r>
              <a:rPr lang="en-US" sz="3600" dirty="0" smtClean="0"/>
              <a:t>}</a:t>
            </a:r>
            <a:r>
              <a:rPr lang="en-US" sz="3600" dirty="0"/>
              <a:t/>
            </a:r>
            <a:br>
              <a:rPr lang="en-US" sz="3600" dirty="0"/>
            </a:br>
            <a:endParaRPr lang="en-US" sz="3600" dirty="0"/>
          </a:p>
          <a:p>
            <a:pPr fontAlgn="base"/>
            <a:r>
              <a:rPr lang="en-US" sz="3600" dirty="0" smtClean="0"/>
              <a:t>P(X=0</a:t>
            </a:r>
            <a:r>
              <a:rPr lang="en-US" sz="3600" dirty="0"/>
              <a:t>) = probability that number of heads is 0 </a:t>
            </a:r>
            <a:endParaRPr lang="en-US" sz="3600" dirty="0" smtClean="0"/>
          </a:p>
          <a:p>
            <a:pPr fontAlgn="base"/>
            <a:r>
              <a:rPr lang="en-US" sz="3600" dirty="0"/>
              <a:t> </a:t>
            </a:r>
            <a:r>
              <a:rPr lang="en-US" sz="3600" dirty="0" smtClean="0"/>
              <a:t>            = </a:t>
            </a:r>
            <a:r>
              <a:rPr lang="en-US" sz="3600" dirty="0"/>
              <a:t>P(TT) = 1/2*1/2 = 1⁄</a:t>
            </a:r>
            <a:r>
              <a:rPr lang="en-US" sz="3600" dirty="0" smtClean="0"/>
              <a:t>4.</a:t>
            </a:r>
            <a:endParaRPr lang="en-US" sz="3600" dirty="0"/>
          </a:p>
          <a:p>
            <a:pPr fontAlgn="base"/>
            <a:endParaRPr lang="en-US" sz="3600" dirty="0"/>
          </a:p>
          <a:p>
            <a:pPr fontAlgn="base"/>
            <a:r>
              <a:rPr lang="en-US" sz="3600" dirty="0" smtClean="0"/>
              <a:t>P(X=1</a:t>
            </a:r>
            <a:r>
              <a:rPr lang="en-US" sz="3600" dirty="0"/>
              <a:t>) = probability that number of heads is 1 </a:t>
            </a:r>
            <a:endParaRPr lang="en-US" sz="3600" dirty="0" smtClean="0"/>
          </a:p>
          <a:p>
            <a:pPr fontAlgn="base"/>
            <a:r>
              <a:rPr lang="en-US" sz="3600" dirty="0"/>
              <a:t> </a:t>
            </a:r>
            <a:r>
              <a:rPr lang="en-US" sz="3600" dirty="0" smtClean="0"/>
              <a:t>            = </a:t>
            </a:r>
            <a:r>
              <a:rPr lang="en-US" sz="3600" dirty="0"/>
              <a:t>P(HT | TH) = 1/2*1/2 + 1/2*1/2 = 1⁄2.</a:t>
            </a:r>
            <a:br>
              <a:rPr lang="en-US" sz="3600" dirty="0"/>
            </a:br>
            <a:endParaRPr lang="en-US" sz="3600" dirty="0" smtClean="0"/>
          </a:p>
          <a:p>
            <a:pPr fontAlgn="base"/>
            <a:r>
              <a:rPr lang="en-US" sz="3600" dirty="0" smtClean="0"/>
              <a:t>P(X=2</a:t>
            </a:r>
            <a:r>
              <a:rPr lang="en-US" sz="3600" dirty="0"/>
              <a:t>) = probability that number of heads is 2 </a:t>
            </a:r>
            <a:endParaRPr lang="en-US" sz="3600" dirty="0" smtClean="0"/>
          </a:p>
          <a:p>
            <a:pPr fontAlgn="base"/>
            <a:r>
              <a:rPr lang="en-US" sz="3600" dirty="0"/>
              <a:t> </a:t>
            </a:r>
            <a:r>
              <a:rPr lang="en-US" sz="3600" dirty="0" smtClean="0"/>
              <a:t>           = </a:t>
            </a:r>
            <a:r>
              <a:rPr lang="en-US" sz="3600" dirty="0"/>
              <a:t>P(HH) = 1/2*1/2 = 1⁄4.</a:t>
            </a:r>
          </a:p>
          <a:p>
            <a:r>
              <a:rPr lang="en-US" sz="3600" dirty="0"/>
              <a:t/>
            </a:r>
            <a:br>
              <a:rPr lang="en-US" sz="3600" dirty="0"/>
            </a:br>
            <a:endParaRPr lang="en-US" sz="3600" dirty="0">
              <a:solidFill>
                <a:srgbClr val="273239"/>
              </a:solidFill>
            </a:endParaRPr>
          </a:p>
        </p:txBody>
      </p:sp>
      <p:pic>
        <p:nvPicPr>
          <p:cNvPr id="5" name="Picture 4"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Tree>
    <p:extLst>
      <p:ext uri="{BB962C8B-B14F-4D97-AF65-F5344CB8AC3E}">
        <p14:creationId xmlns:p14="http://schemas.microsoft.com/office/powerpoint/2010/main" val="319873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36850" y="1158875"/>
            <a:ext cx="16840200" cy="5632311"/>
          </a:xfrm>
          <a:prstGeom prst="rect">
            <a:avLst/>
          </a:prstGeom>
        </p:spPr>
        <p:txBody>
          <a:bodyPr wrap="square">
            <a:spAutoFit/>
          </a:bodyPr>
          <a:lstStyle/>
          <a:p>
            <a:pPr fontAlgn="base"/>
            <a:r>
              <a:rPr lang="en-US" sz="3600" b="1" dirty="0">
                <a:solidFill>
                  <a:srgbClr val="273239"/>
                </a:solidFill>
                <a:latin typeface="urw-din"/>
              </a:rPr>
              <a:t>Example :</a:t>
            </a:r>
            <a:r>
              <a:rPr lang="en-US" sz="3600" dirty="0">
                <a:solidFill>
                  <a:srgbClr val="273239"/>
                </a:solidFill>
                <a:latin typeface="urw-din"/>
              </a:rPr>
              <a:t/>
            </a:r>
            <a:br>
              <a:rPr lang="en-US" sz="3600" dirty="0">
                <a:solidFill>
                  <a:srgbClr val="273239"/>
                </a:solidFill>
                <a:latin typeface="urw-din"/>
              </a:rPr>
            </a:br>
            <a:r>
              <a:rPr lang="en-US" sz="3600" dirty="0">
                <a:solidFill>
                  <a:srgbClr val="273239"/>
                </a:solidFill>
                <a:latin typeface="urw-din"/>
              </a:rPr>
              <a:t>Suppose a dice is thrown X = outcome of the dice. </a:t>
            </a:r>
            <a:endParaRPr lang="en-US" sz="3600" dirty="0" smtClean="0">
              <a:solidFill>
                <a:srgbClr val="273239"/>
              </a:solidFill>
              <a:latin typeface="urw-din"/>
            </a:endParaRPr>
          </a:p>
          <a:p>
            <a:pPr fontAlgn="base"/>
            <a:r>
              <a:rPr lang="en-US" sz="3600" dirty="0" smtClean="0">
                <a:solidFill>
                  <a:srgbClr val="273239"/>
                </a:solidFill>
                <a:latin typeface="urw-din"/>
              </a:rPr>
              <a:t>Here</a:t>
            </a:r>
            <a:r>
              <a:rPr lang="en-US" sz="3600" dirty="0">
                <a:solidFill>
                  <a:srgbClr val="273239"/>
                </a:solidFill>
                <a:latin typeface="urw-din"/>
              </a:rPr>
              <a:t>, the sample space S = {1, 2, 3, 4, 5, 6}. </a:t>
            </a:r>
            <a:endParaRPr lang="en-US" sz="3600" dirty="0" smtClean="0">
              <a:solidFill>
                <a:srgbClr val="273239"/>
              </a:solidFill>
              <a:latin typeface="urw-din"/>
            </a:endParaRPr>
          </a:p>
          <a:p>
            <a:pPr fontAlgn="base"/>
            <a:r>
              <a:rPr lang="en-US" sz="3600" dirty="0" smtClean="0">
                <a:solidFill>
                  <a:srgbClr val="273239"/>
                </a:solidFill>
                <a:latin typeface="urw-din"/>
              </a:rPr>
              <a:t>The </a:t>
            </a:r>
            <a:r>
              <a:rPr lang="en-US" sz="3600" dirty="0">
                <a:solidFill>
                  <a:srgbClr val="273239"/>
                </a:solidFill>
                <a:latin typeface="urw-din"/>
              </a:rPr>
              <a:t>output of the function will be:</a:t>
            </a:r>
          </a:p>
          <a:p>
            <a:pPr marL="571500" indent="-571500" fontAlgn="base">
              <a:buFont typeface="Arial" panose="020B0604020202020204" pitchFamily="34" charset="0"/>
              <a:buChar char="•"/>
            </a:pPr>
            <a:r>
              <a:rPr lang="en-US" sz="3600" dirty="0">
                <a:solidFill>
                  <a:srgbClr val="273239"/>
                </a:solidFill>
                <a:latin typeface="urw-din"/>
              </a:rPr>
              <a:t>P(X=1) = 1/6</a:t>
            </a:r>
          </a:p>
          <a:p>
            <a:pPr marL="571500" indent="-571500" fontAlgn="base">
              <a:buFont typeface="Arial" panose="020B0604020202020204" pitchFamily="34" charset="0"/>
              <a:buChar char="•"/>
            </a:pPr>
            <a:r>
              <a:rPr lang="en-US" sz="3600" dirty="0">
                <a:solidFill>
                  <a:srgbClr val="273239"/>
                </a:solidFill>
                <a:latin typeface="urw-din"/>
              </a:rPr>
              <a:t>P(X=2) = 1/6</a:t>
            </a:r>
          </a:p>
          <a:p>
            <a:pPr marL="571500" indent="-571500" fontAlgn="base">
              <a:buFont typeface="Arial" panose="020B0604020202020204" pitchFamily="34" charset="0"/>
              <a:buChar char="•"/>
            </a:pPr>
            <a:r>
              <a:rPr lang="en-US" sz="3600" dirty="0">
                <a:solidFill>
                  <a:srgbClr val="273239"/>
                </a:solidFill>
                <a:latin typeface="urw-din"/>
              </a:rPr>
              <a:t>P(X=3) = 1/6</a:t>
            </a:r>
          </a:p>
          <a:p>
            <a:pPr marL="571500" indent="-571500" fontAlgn="base">
              <a:buFont typeface="Arial" panose="020B0604020202020204" pitchFamily="34" charset="0"/>
              <a:buChar char="•"/>
            </a:pPr>
            <a:r>
              <a:rPr lang="en-US" sz="3600" dirty="0">
                <a:solidFill>
                  <a:srgbClr val="273239"/>
                </a:solidFill>
                <a:latin typeface="urw-din"/>
              </a:rPr>
              <a:t>P(X=4) = 1/6</a:t>
            </a:r>
          </a:p>
          <a:p>
            <a:pPr marL="571500" indent="-571500" fontAlgn="base">
              <a:buFont typeface="Arial" panose="020B0604020202020204" pitchFamily="34" charset="0"/>
              <a:buChar char="•"/>
            </a:pPr>
            <a:r>
              <a:rPr lang="en-US" sz="3600" dirty="0">
                <a:solidFill>
                  <a:srgbClr val="273239"/>
                </a:solidFill>
                <a:latin typeface="urw-din"/>
              </a:rPr>
              <a:t>P(X=5) = 1/6</a:t>
            </a:r>
          </a:p>
          <a:p>
            <a:pPr marL="571500" indent="-571500" fontAlgn="base">
              <a:buFont typeface="Arial" panose="020B0604020202020204" pitchFamily="34" charset="0"/>
              <a:buChar char="•"/>
            </a:pPr>
            <a:r>
              <a:rPr lang="en-US" sz="3600" dirty="0">
                <a:solidFill>
                  <a:srgbClr val="273239"/>
                </a:solidFill>
                <a:latin typeface="urw-din"/>
              </a:rPr>
              <a:t>P(X=6) = 1/6</a:t>
            </a:r>
            <a:endParaRPr lang="en-US" sz="3600" b="0" i="0" dirty="0">
              <a:solidFill>
                <a:srgbClr val="273239"/>
              </a:solidFill>
              <a:effectLst/>
              <a:latin typeface="urw-din"/>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8158320" y="2252880"/>
              <a:ext cx="8217720" cy="3034080"/>
            </p14:xfrm>
          </p:contentPart>
        </mc:Choice>
        <mc:Fallback xmlns="">
          <p:pic>
            <p:nvPicPr>
              <p:cNvPr id="4" name="Ink 3"/>
              <p:cNvPicPr/>
              <p:nvPr/>
            </p:nvPicPr>
            <p:blipFill>
              <a:blip r:embed="rId4"/>
              <a:stretch>
                <a:fillRect/>
              </a:stretch>
            </p:blipFill>
            <p:spPr>
              <a:xfrm>
                <a:off x="8148960" y="2243520"/>
                <a:ext cx="8236440" cy="3052800"/>
              </a:xfrm>
              <a:prstGeom prst="rect">
                <a:avLst/>
              </a:prstGeom>
            </p:spPr>
          </p:pic>
        </mc:Fallback>
      </mc:AlternateContent>
    </p:spTree>
    <p:extLst>
      <p:ext uri="{BB962C8B-B14F-4D97-AF65-F5344CB8AC3E}">
        <p14:creationId xmlns:p14="http://schemas.microsoft.com/office/powerpoint/2010/main" val="138472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27650" y="701674"/>
            <a:ext cx="10134600" cy="5384573"/>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13430520" y="6052320"/>
              <a:ext cx="5375520" cy="3490200"/>
            </p14:xfrm>
          </p:contentPart>
        </mc:Choice>
        <mc:Fallback xmlns="">
          <p:pic>
            <p:nvPicPr>
              <p:cNvPr id="4" name="Ink 3"/>
              <p:cNvPicPr/>
              <p:nvPr/>
            </p:nvPicPr>
            <p:blipFill>
              <a:blip r:embed="rId5"/>
              <a:stretch>
                <a:fillRect/>
              </a:stretch>
            </p:blipFill>
            <p:spPr>
              <a:xfrm>
                <a:off x="13421160" y="6042960"/>
                <a:ext cx="5394240" cy="3508920"/>
              </a:xfrm>
              <a:prstGeom prst="rect">
                <a:avLst/>
              </a:prstGeom>
            </p:spPr>
          </p:pic>
        </mc:Fallback>
      </mc:AlternateContent>
    </p:spTree>
    <p:extLst>
      <p:ext uri="{BB962C8B-B14F-4D97-AF65-F5344CB8AC3E}">
        <p14:creationId xmlns:p14="http://schemas.microsoft.com/office/powerpoint/2010/main" val="39848543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36850" y="854075"/>
            <a:ext cx="16154400" cy="4524315"/>
          </a:xfrm>
          <a:prstGeom prst="rect">
            <a:avLst/>
          </a:prstGeom>
        </p:spPr>
        <p:txBody>
          <a:bodyPr wrap="square">
            <a:spAutoFit/>
          </a:bodyPr>
          <a:lstStyle/>
          <a:p>
            <a:pPr algn="ctr" fontAlgn="base"/>
            <a:r>
              <a:rPr lang="en-US" sz="3600" b="1" dirty="0">
                <a:solidFill>
                  <a:srgbClr val="273239"/>
                </a:solidFill>
                <a:latin typeface="urw-din"/>
              </a:rPr>
              <a:t>Discrete Random Variable:</a:t>
            </a:r>
            <a:endParaRPr lang="en-US" sz="3600" dirty="0">
              <a:solidFill>
                <a:srgbClr val="273239"/>
              </a:solidFill>
              <a:latin typeface="urw-din"/>
            </a:endParaRPr>
          </a:p>
          <a:p>
            <a:pPr fontAlgn="base"/>
            <a:r>
              <a:rPr lang="en-US" sz="3600" dirty="0">
                <a:latin typeface="urw-din"/>
              </a:rPr>
              <a:t>A random variable X is said to be discrete if it takes on finite number of values</a:t>
            </a:r>
            <a:r>
              <a:rPr lang="en-US" sz="3600" dirty="0" smtClean="0">
                <a:latin typeface="urw-din"/>
              </a:rPr>
              <a:t>.</a:t>
            </a:r>
          </a:p>
          <a:p>
            <a:pPr fontAlgn="base"/>
            <a:endParaRPr lang="en-US" sz="3600" dirty="0">
              <a:latin typeface="urw-din"/>
            </a:endParaRPr>
          </a:p>
          <a:p>
            <a:pPr fontAlgn="base"/>
            <a:r>
              <a:rPr lang="en-US" sz="3600" dirty="0" smtClean="0">
                <a:latin typeface="urw-din"/>
              </a:rPr>
              <a:t>The </a:t>
            </a:r>
            <a:r>
              <a:rPr lang="en-US" sz="3600" dirty="0">
                <a:latin typeface="urw-din"/>
              </a:rPr>
              <a:t>probability function associated with it is said to be PMF = Probability mass </a:t>
            </a:r>
            <a:r>
              <a:rPr lang="en-US" sz="3600" dirty="0" smtClean="0">
                <a:latin typeface="urw-din"/>
              </a:rPr>
              <a:t>function.</a:t>
            </a:r>
          </a:p>
          <a:p>
            <a:pPr fontAlgn="base"/>
            <a:r>
              <a:rPr lang="en-US" sz="3600" dirty="0" smtClean="0">
                <a:latin typeface="urw-din"/>
              </a:rPr>
              <a:t>P(x</a:t>
            </a:r>
            <a:r>
              <a:rPr lang="en-US" sz="3600" baseline="-25000" dirty="0" smtClean="0">
                <a:latin typeface="urw-din"/>
              </a:rPr>
              <a:t>i</a:t>
            </a:r>
            <a:r>
              <a:rPr lang="en-US" sz="3600" dirty="0">
                <a:latin typeface="urw-din"/>
              </a:rPr>
              <a:t>) = Probability that X = x</a:t>
            </a:r>
            <a:r>
              <a:rPr lang="en-US" sz="3600" baseline="-25000" dirty="0">
                <a:latin typeface="urw-din"/>
              </a:rPr>
              <a:t>i</a:t>
            </a:r>
            <a:r>
              <a:rPr lang="en-US" sz="3600" dirty="0">
                <a:latin typeface="urw-din"/>
              </a:rPr>
              <a:t> = PMF of X = </a:t>
            </a:r>
            <a:r>
              <a:rPr lang="en-US" sz="3600" dirty="0" smtClean="0">
                <a:latin typeface="urw-din"/>
              </a:rPr>
              <a:t>p</a:t>
            </a:r>
            <a:r>
              <a:rPr lang="en-US" sz="3600" baseline="-25000" dirty="0" smtClean="0">
                <a:latin typeface="urw-din"/>
              </a:rPr>
              <a:t>i</a:t>
            </a:r>
            <a:r>
              <a:rPr lang="en-US" sz="3600" dirty="0" smtClean="0">
                <a:latin typeface="urw-din"/>
              </a:rPr>
              <a:t>.</a:t>
            </a:r>
          </a:p>
          <a:p>
            <a:pPr marL="742950" indent="-742950" fontAlgn="base">
              <a:buFont typeface="+mj-lt"/>
              <a:buAutoNum type="arabicPeriod"/>
            </a:pPr>
            <a:r>
              <a:rPr lang="en-US" sz="3600" dirty="0" smtClean="0">
                <a:latin typeface="urw-din"/>
              </a:rPr>
              <a:t>0 </a:t>
            </a:r>
            <a:r>
              <a:rPr lang="en-US" sz="3600" dirty="0">
                <a:latin typeface="urw-din"/>
              </a:rPr>
              <a:t>≤ p</a:t>
            </a:r>
            <a:r>
              <a:rPr lang="en-US" sz="3600" baseline="-25000" dirty="0">
                <a:latin typeface="urw-din"/>
              </a:rPr>
              <a:t>i</a:t>
            </a:r>
            <a:r>
              <a:rPr lang="en-US" sz="3600" dirty="0">
                <a:latin typeface="urw-din"/>
              </a:rPr>
              <a:t> ≤ 1</a:t>
            </a:r>
            <a:r>
              <a:rPr lang="en-US" sz="3600" dirty="0" smtClean="0">
                <a:latin typeface="urw-din"/>
              </a:rPr>
              <a:t>.</a:t>
            </a:r>
          </a:p>
          <a:p>
            <a:pPr marL="742950" indent="-742950" fontAlgn="base">
              <a:buFont typeface="+mj-lt"/>
              <a:buAutoNum type="arabicPeriod"/>
            </a:pPr>
            <a:r>
              <a:rPr lang="en-US" sz="3600" dirty="0" smtClean="0">
                <a:latin typeface="urw-din"/>
              </a:rPr>
              <a:t>∑p</a:t>
            </a:r>
            <a:r>
              <a:rPr lang="en-US" sz="3600" baseline="-25000" dirty="0" smtClean="0">
                <a:latin typeface="urw-din"/>
              </a:rPr>
              <a:t>i</a:t>
            </a:r>
            <a:r>
              <a:rPr lang="en-US" sz="3600" dirty="0" smtClean="0">
                <a:latin typeface="urw-din"/>
              </a:rPr>
              <a:t> = 1 where sum is taken over all possible values of x.</a:t>
            </a:r>
            <a:endParaRPr lang="en-US" sz="3600" b="0" i="0" dirty="0">
              <a:effectLst/>
              <a:latin typeface="urw-din"/>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Tree>
    <p:extLst>
      <p:ext uri="{BB962C8B-B14F-4D97-AF65-F5344CB8AC3E}">
        <p14:creationId xmlns:p14="http://schemas.microsoft.com/office/powerpoint/2010/main" val="1681800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2889250" y="777875"/>
                <a:ext cx="10785645" cy="6740307"/>
              </a:xfrm>
              <a:prstGeom prst="rect">
                <a:avLst/>
              </a:prstGeom>
            </p:spPr>
            <p:txBody>
              <a:bodyPr wrap="none">
                <a:spAutoFit/>
              </a:bodyPr>
              <a:lstStyle/>
              <a:p>
                <a:r>
                  <a:rPr lang="en-US" sz="3600" b="1" dirty="0">
                    <a:solidFill>
                      <a:srgbClr val="273239"/>
                    </a:solidFill>
                    <a:latin typeface="urw-din"/>
                  </a:rPr>
                  <a:t>Example:-</a:t>
                </a:r>
                <a:r>
                  <a:rPr lang="en-US" sz="3600" dirty="0">
                    <a:solidFill>
                      <a:srgbClr val="273239"/>
                    </a:solidFill>
                    <a:latin typeface="urw-din"/>
                  </a:rPr>
                  <a:t> Let S = {0, 1, 2</a:t>
                </a:r>
                <a:r>
                  <a:rPr lang="en-US" sz="3600" dirty="0" smtClean="0">
                    <a:solidFill>
                      <a:srgbClr val="273239"/>
                    </a:solidFill>
                    <a:latin typeface="urw-din"/>
                  </a:rPr>
                  <a:t>}  </a:t>
                </a:r>
              </a:p>
              <a:p>
                <a:endParaRPr lang="en-US" sz="3600" dirty="0">
                  <a:solidFill>
                    <a:srgbClr val="273239"/>
                  </a:solidFill>
                  <a:latin typeface="urw-din"/>
                </a:endParaRPr>
              </a:p>
              <a:p>
                <a:endParaRPr lang="en-US" sz="3600" dirty="0" smtClean="0">
                  <a:solidFill>
                    <a:srgbClr val="273239"/>
                  </a:solidFill>
                  <a:latin typeface="urw-din"/>
                </a:endParaRPr>
              </a:p>
              <a:p>
                <a:endParaRPr lang="en-US" sz="3600" dirty="0">
                  <a:solidFill>
                    <a:srgbClr val="273239"/>
                  </a:solidFill>
                  <a:latin typeface="urw-din"/>
                </a:endParaRPr>
              </a:p>
              <a:p>
                <a:endParaRPr lang="en-US" sz="3600" dirty="0" smtClean="0">
                  <a:solidFill>
                    <a:srgbClr val="273239"/>
                  </a:solidFill>
                  <a:latin typeface="urw-din"/>
                </a:endParaRPr>
              </a:p>
              <a:p>
                <a:endParaRPr lang="en-US" sz="3600" dirty="0">
                  <a:solidFill>
                    <a:srgbClr val="273239"/>
                  </a:solidFill>
                  <a:latin typeface="urw-din"/>
                </a:endParaRPr>
              </a:p>
              <a:p>
                <a:r>
                  <a:rPr lang="en-US" sz="3600" b="1" dirty="0"/>
                  <a:t>Find the value of P (X=0)</a:t>
                </a:r>
                <a:r>
                  <a:rPr lang="en-US" sz="3600" dirty="0"/>
                  <a:t>:</a:t>
                </a:r>
                <a:br>
                  <a:rPr lang="en-US" sz="3600" dirty="0"/>
                </a:br>
                <a:endParaRPr lang="en-US" sz="3600" dirty="0" smtClean="0"/>
              </a:p>
              <a:p>
                <a:r>
                  <a:rPr lang="en-US" sz="3600" b="1" dirty="0" smtClean="0"/>
                  <a:t>Sol</a:t>
                </a:r>
                <a:r>
                  <a:rPr lang="en-US" sz="3600" b="1" dirty="0"/>
                  <a:t>:-</a:t>
                </a:r>
                <a:r>
                  <a:rPr lang="en-US" sz="3600" dirty="0"/>
                  <a:t> We know that sum of all probabilities is equals to 1</a:t>
                </a:r>
                <a:r>
                  <a:rPr lang="en-US" sz="3600" dirty="0" smtClean="0"/>
                  <a:t>.</a:t>
                </a:r>
              </a:p>
              <a:p>
                <a:r>
                  <a:rPr lang="en-US" sz="3600" dirty="0" smtClean="0"/>
                  <a:t> </a:t>
                </a:r>
                <a14:m>
                  <m:oMath xmlns:m="http://schemas.openxmlformats.org/officeDocument/2006/math">
                    <m:r>
                      <a:rPr lang="en-IN" sz="3600">
                        <a:latin typeface="Cambria Math" panose="02040503050406030204" pitchFamily="18" charset="0"/>
                      </a:rPr>
                      <m:t>⇒</m:t>
                    </m:r>
                    <m:r>
                      <a:rPr lang="en-IN" sz="3600" i="1">
                        <a:latin typeface="Cambria Math" panose="02040503050406030204" pitchFamily="18" charset="0"/>
                      </a:rPr>
                      <m:t> </m:t>
                    </m:r>
                  </m:oMath>
                </a14:m>
                <a:r>
                  <a:rPr lang="en-US" sz="3600" dirty="0" smtClean="0"/>
                  <a:t>p</a:t>
                </a:r>
                <a:r>
                  <a:rPr lang="en-US" sz="3600" baseline="-25000" dirty="0" smtClean="0"/>
                  <a:t>1</a:t>
                </a:r>
                <a:r>
                  <a:rPr lang="en-US" sz="3600" dirty="0" smtClean="0"/>
                  <a:t> </a:t>
                </a:r>
                <a:r>
                  <a:rPr lang="en-US" sz="3600" dirty="0"/>
                  <a:t>+ p</a:t>
                </a:r>
                <a:r>
                  <a:rPr lang="en-US" sz="3600" baseline="-25000" dirty="0"/>
                  <a:t>2</a:t>
                </a:r>
                <a:r>
                  <a:rPr lang="en-US" sz="3600" dirty="0"/>
                  <a:t> + p</a:t>
                </a:r>
                <a:r>
                  <a:rPr lang="en-US" sz="3600" baseline="-25000" dirty="0"/>
                  <a:t>3</a:t>
                </a:r>
                <a:r>
                  <a:rPr lang="en-US" sz="3600" dirty="0"/>
                  <a:t> = 1</a:t>
                </a:r>
                <a:br>
                  <a:rPr lang="en-US" sz="3600" dirty="0"/>
                </a:br>
                <a:r>
                  <a:rPr lang="en-US" sz="3600" dirty="0"/>
                  <a:t> </a:t>
                </a:r>
                <a14:m>
                  <m:oMath xmlns:m="http://schemas.openxmlformats.org/officeDocument/2006/math">
                    <m:r>
                      <a:rPr lang="en-IN" sz="3600">
                        <a:latin typeface="Cambria Math" panose="02040503050406030204" pitchFamily="18" charset="0"/>
                      </a:rPr>
                      <m:t>⇒</m:t>
                    </m:r>
                  </m:oMath>
                </a14:m>
                <a:r>
                  <a:rPr lang="en-US" sz="3600" dirty="0" smtClean="0"/>
                  <a:t> </a:t>
                </a:r>
                <a:r>
                  <a:rPr lang="en-US" sz="3600" dirty="0"/>
                  <a:t>p</a:t>
                </a:r>
                <a:r>
                  <a:rPr lang="en-US" sz="3600" baseline="-25000" dirty="0"/>
                  <a:t>1</a:t>
                </a:r>
                <a:r>
                  <a:rPr lang="en-US" sz="3600" dirty="0"/>
                  <a:t> + 0.3 + 0.5 = 1</a:t>
                </a:r>
                <a:br>
                  <a:rPr lang="en-US" sz="3600" dirty="0"/>
                </a:br>
                <a:r>
                  <a:rPr lang="en-US" sz="3600" dirty="0"/>
                  <a:t> </a:t>
                </a:r>
                <a14:m>
                  <m:oMath xmlns:m="http://schemas.openxmlformats.org/officeDocument/2006/math">
                    <m:r>
                      <a:rPr lang="en-IN" sz="3600">
                        <a:latin typeface="Cambria Math" panose="02040503050406030204" pitchFamily="18" charset="0"/>
                      </a:rPr>
                      <m:t>⇒</m:t>
                    </m:r>
                  </m:oMath>
                </a14:m>
                <a:r>
                  <a:rPr lang="en-US" sz="3600" dirty="0" smtClean="0"/>
                  <a:t> </a:t>
                </a:r>
                <a:r>
                  <a:rPr lang="en-US" sz="3600" dirty="0"/>
                  <a:t>p</a:t>
                </a:r>
                <a:r>
                  <a:rPr lang="en-US" sz="3600" baseline="-25000" dirty="0"/>
                  <a:t>1</a:t>
                </a:r>
                <a:r>
                  <a:rPr lang="en-US" sz="3600" dirty="0"/>
                  <a:t> = 0.2</a:t>
                </a:r>
                <a:endParaRPr lang="en-IN" sz="3600" dirty="0"/>
              </a:p>
            </p:txBody>
          </p:sp>
        </mc:Choice>
        <mc:Fallback xmlns="">
          <p:sp>
            <p:nvSpPr>
              <p:cNvPr id="2" name="Rectangle 1"/>
              <p:cNvSpPr>
                <a:spLocks noRot="1" noChangeAspect="1" noMove="1" noResize="1" noEditPoints="1" noAdjustHandles="1" noChangeArrowheads="1" noChangeShapeType="1" noTextEdit="1"/>
              </p:cNvSpPr>
              <p:nvPr/>
            </p:nvSpPr>
            <p:spPr>
              <a:xfrm>
                <a:off x="2889250" y="777875"/>
                <a:ext cx="10785645" cy="6740307"/>
              </a:xfrm>
              <a:prstGeom prst="rect">
                <a:avLst/>
              </a:prstGeom>
              <a:blipFill rotWithShape="0">
                <a:blip r:embed="rId2"/>
                <a:stretch>
                  <a:fillRect l="-1752" t="-1448" r="-735" b="-2534"/>
                </a:stretch>
              </a:blipFill>
            </p:spPr>
            <p:txBody>
              <a:bodyPr/>
              <a:lstStyle/>
              <a:p>
                <a:r>
                  <a:rPr lang="en-IN">
                    <a:noFill/>
                  </a:rPr>
                  <a:t> </a:t>
                </a:r>
              </a:p>
            </p:txBody>
          </p:sp>
        </mc:Fallback>
      </mc:AlternateContent>
      <p:pic>
        <p:nvPicPr>
          <p:cNvPr id="3" name="Picture 2"/>
          <p:cNvPicPr>
            <a:picLocks noChangeAspect="1"/>
          </p:cNvPicPr>
          <p:nvPr/>
        </p:nvPicPr>
        <p:blipFill>
          <a:blip r:embed="rId3"/>
          <a:stretch>
            <a:fillRect/>
          </a:stretch>
        </p:blipFill>
        <p:spPr>
          <a:xfrm>
            <a:off x="3727451" y="2225675"/>
            <a:ext cx="9677400" cy="1351762"/>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5">
            <p14:nvContentPartPr>
              <p14:cNvPr id="4" name="Ink 3"/>
              <p14:cNvContentPartPr/>
              <p14:nvPr/>
            </p14:nvContentPartPr>
            <p14:xfrm>
              <a:off x="7716600" y="3666600"/>
              <a:ext cx="633600" cy="825120"/>
            </p14:xfrm>
          </p:contentPart>
        </mc:Choice>
        <mc:Fallback xmlns="">
          <p:pic>
            <p:nvPicPr>
              <p:cNvPr id="4" name="Ink 3"/>
              <p:cNvPicPr/>
              <p:nvPr/>
            </p:nvPicPr>
            <p:blipFill>
              <a:blip r:embed="rId6"/>
              <a:stretch>
                <a:fillRect/>
              </a:stretch>
            </p:blipFill>
            <p:spPr>
              <a:xfrm>
                <a:off x="7707240" y="3657240"/>
                <a:ext cx="652320" cy="843840"/>
              </a:xfrm>
              <a:prstGeom prst="rect">
                <a:avLst/>
              </a:prstGeom>
            </p:spPr>
          </p:pic>
        </mc:Fallback>
      </mc:AlternateContent>
    </p:spTree>
    <p:extLst>
      <p:ext uri="{BB962C8B-B14F-4D97-AF65-F5344CB8AC3E}">
        <p14:creationId xmlns:p14="http://schemas.microsoft.com/office/powerpoint/2010/main" val="306297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2584450" y="549275"/>
                <a:ext cx="16764000" cy="6826036"/>
              </a:xfrm>
              <a:prstGeom prst="rect">
                <a:avLst/>
              </a:prstGeom>
            </p:spPr>
            <p:txBody>
              <a:bodyPr wrap="square">
                <a:spAutoFit/>
              </a:bodyPr>
              <a:lstStyle/>
              <a:p>
                <a:pPr algn="ctr" fontAlgn="base"/>
                <a:r>
                  <a:rPr lang="en-US" sz="3600" b="1" dirty="0">
                    <a:solidFill>
                      <a:srgbClr val="273239"/>
                    </a:solidFill>
                    <a:latin typeface="urw-din"/>
                  </a:rPr>
                  <a:t>Continuous Random Variable:</a:t>
                </a:r>
                <a:endParaRPr lang="en-US" sz="3600" dirty="0">
                  <a:solidFill>
                    <a:srgbClr val="273239"/>
                  </a:solidFill>
                  <a:latin typeface="urw-din"/>
                </a:endParaRPr>
              </a:p>
              <a:p>
                <a:pPr fontAlgn="base"/>
                <a:r>
                  <a:rPr lang="en-US" sz="3600" dirty="0">
                    <a:solidFill>
                      <a:srgbClr val="273239"/>
                    </a:solidFill>
                    <a:latin typeface="urw-din"/>
                  </a:rPr>
                  <a:t>A random variable X is said to be continuous if it takes on infinite number of values. </a:t>
                </a:r>
                <a:endParaRPr lang="en-US" sz="3600" dirty="0" smtClean="0">
                  <a:solidFill>
                    <a:srgbClr val="273239"/>
                  </a:solidFill>
                  <a:latin typeface="urw-din"/>
                </a:endParaRPr>
              </a:p>
              <a:p>
                <a:pPr fontAlgn="base"/>
                <a:r>
                  <a:rPr lang="en-US" sz="3600" dirty="0" smtClean="0">
                    <a:solidFill>
                      <a:srgbClr val="273239"/>
                    </a:solidFill>
                    <a:latin typeface="urw-din"/>
                  </a:rPr>
                  <a:t>The </a:t>
                </a:r>
                <a:r>
                  <a:rPr lang="en-US" sz="3600" dirty="0">
                    <a:solidFill>
                      <a:srgbClr val="273239"/>
                    </a:solidFill>
                    <a:latin typeface="urw-din"/>
                  </a:rPr>
                  <a:t>probability function associated with it is said to be PDF = Probability density function</a:t>
                </a:r>
                <a:br>
                  <a:rPr lang="en-US" sz="3600" dirty="0">
                    <a:solidFill>
                      <a:srgbClr val="273239"/>
                    </a:solidFill>
                    <a:latin typeface="urw-din"/>
                  </a:rPr>
                </a:br>
                <a:endParaRPr lang="en-US" sz="3600" dirty="0" smtClean="0">
                  <a:solidFill>
                    <a:srgbClr val="273239"/>
                  </a:solidFill>
                  <a:latin typeface="urw-din"/>
                </a:endParaRPr>
              </a:p>
              <a:p>
                <a:pPr fontAlgn="base"/>
                <a:r>
                  <a:rPr lang="en-US" sz="3600" b="1" dirty="0" smtClean="0">
                    <a:solidFill>
                      <a:schemeClr val="tx1"/>
                    </a:solidFill>
                    <a:latin typeface="urw-din"/>
                  </a:rPr>
                  <a:t>PDF</a:t>
                </a:r>
                <a:r>
                  <a:rPr lang="en-US" sz="3600" b="1" dirty="0">
                    <a:solidFill>
                      <a:schemeClr val="tx1"/>
                    </a:solidFill>
                    <a:latin typeface="urw-din"/>
                  </a:rPr>
                  <a:t>:</a:t>
                </a:r>
                <a:r>
                  <a:rPr lang="en-US" sz="3600" dirty="0">
                    <a:solidFill>
                      <a:schemeClr val="tx1"/>
                    </a:solidFill>
                    <a:latin typeface="urw-din"/>
                  </a:rPr>
                  <a:t> If X is continuous random variable.</a:t>
                </a:r>
                <a:br>
                  <a:rPr lang="en-US" sz="3600" dirty="0">
                    <a:solidFill>
                      <a:schemeClr val="tx1"/>
                    </a:solidFill>
                    <a:latin typeface="urw-din"/>
                  </a:rPr>
                </a:br>
                <a:r>
                  <a:rPr lang="en-US" sz="3600" dirty="0">
                    <a:solidFill>
                      <a:schemeClr val="tx1"/>
                    </a:solidFill>
                    <a:latin typeface="urw-din"/>
                  </a:rPr>
                  <a:t>P (x &lt; X &lt; x + dx) = f(x)*dx.</a:t>
                </a:r>
              </a:p>
              <a:p>
                <a:pPr fontAlgn="base">
                  <a:buFont typeface="+mj-lt"/>
                  <a:buAutoNum type="arabicPeriod"/>
                </a:pPr>
                <a:r>
                  <a:rPr lang="en-US" sz="3600" dirty="0">
                    <a:solidFill>
                      <a:schemeClr val="tx1"/>
                    </a:solidFill>
                    <a:latin typeface="urw-din"/>
                  </a:rPr>
                  <a:t>0 ≤ f(x) ≤ 1; for all x</a:t>
                </a:r>
              </a:p>
              <a:p>
                <a:pPr fontAlgn="base">
                  <a:buFont typeface="+mj-lt"/>
                  <a:buAutoNum type="arabicPeriod"/>
                </a:pPr>
                <a:r>
                  <a:rPr lang="en-US" sz="3600" dirty="0">
                    <a:solidFill>
                      <a:schemeClr val="tx1"/>
                    </a:solidFill>
                    <a:latin typeface="urw-din"/>
                  </a:rPr>
                  <a:t> </a:t>
                </a:r>
                <a14:m>
                  <m:oMath xmlns:m="http://schemas.openxmlformats.org/officeDocument/2006/math">
                    <m:nary>
                      <m:naryPr>
                        <m:grow m:val="on"/>
                        <m:subHide m:val="on"/>
                        <m:supHide m:val="on"/>
                        <m:ctrlPr>
                          <a:rPr lang="en-IN" sz="3600" i="1">
                            <a:solidFill>
                              <a:schemeClr val="tx1"/>
                            </a:solidFill>
                            <a:latin typeface="Cambria Math" panose="02040503050406030204" pitchFamily="18" charset="0"/>
                          </a:rPr>
                        </m:ctrlPr>
                      </m:naryPr>
                      <m:sub/>
                      <m:sup/>
                      <m:e>
                        <m:r>
                          <a:rPr lang="en-IN" sz="3600" i="1">
                            <a:solidFill>
                              <a:schemeClr val="tx1"/>
                            </a:solidFill>
                            <a:latin typeface="Cambria Math" panose="02040503050406030204" pitchFamily="18" charset="0"/>
                          </a:rPr>
                          <m:t>𝑓</m:t>
                        </m:r>
                        <m:r>
                          <a:rPr lang="en-IN" sz="3600">
                            <a:solidFill>
                              <a:schemeClr val="tx1"/>
                            </a:solidFill>
                            <a:latin typeface="Cambria Math" panose="02040503050406030204" pitchFamily="18" charset="0"/>
                          </a:rPr>
                          <m:t>(</m:t>
                        </m:r>
                        <m:r>
                          <a:rPr lang="en-IN" sz="3600" i="1">
                            <a:solidFill>
                              <a:schemeClr val="tx1"/>
                            </a:solidFill>
                            <a:latin typeface="Cambria Math" panose="02040503050406030204" pitchFamily="18" charset="0"/>
                          </a:rPr>
                          <m:t>𝑥</m:t>
                        </m:r>
                        <m:r>
                          <a:rPr lang="en-IN" sz="3600">
                            <a:solidFill>
                              <a:schemeClr val="tx1"/>
                            </a:solidFill>
                            <a:latin typeface="Cambria Math" panose="02040503050406030204" pitchFamily="18" charset="0"/>
                          </a:rPr>
                          <m:t>)</m:t>
                        </m:r>
                        <m:r>
                          <a:rPr lang="en-IN" sz="3600" i="1">
                            <a:solidFill>
                              <a:schemeClr val="tx1"/>
                            </a:solidFill>
                            <a:latin typeface="Cambria Math" panose="02040503050406030204" pitchFamily="18" charset="0"/>
                          </a:rPr>
                          <m:t>𝑑𝑥</m:t>
                        </m:r>
                        <m:r>
                          <a:rPr lang="en-IN" sz="3600">
                            <a:solidFill>
                              <a:schemeClr val="tx1"/>
                            </a:solidFill>
                            <a:latin typeface="Cambria Math" panose="02040503050406030204" pitchFamily="18" charset="0"/>
                          </a:rPr>
                          <m:t>=1</m:t>
                        </m:r>
                      </m:e>
                    </m:nary>
                  </m:oMath>
                </a14:m>
                <a:r>
                  <a:rPr lang="en-US" sz="3600" dirty="0" smtClean="0">
                    <a:solidFill>
                      <a:schemeClr val="tx1"/>
                    </a:solidFill>
                    <a:latin typeface="urw-din"/>
                  </a:rPr>
                  <a:t> </a:t>
                </a:r>
                <a:r>
                  <a:rPr lang="en-US" sz="3600" dirty="0">
                    <a:solidFill>
                      <a:schemeClr val="tx1"/>
                    </a:solidFill>
                    <a:latin typeface="urw-din"/>
                  </a:rPr>
                  <a:t>over all values of x</a:t>
                </a:r>
              </a:p>
              <a:p>
                <a:pPr fontAlgn="base"/>
                <a:endParaRPr lang="en-US" sz="3600" dirty="0" smtClean="0">
                  <a:solidFill>
                    <a:schemeClr val="tx1"/>
                  </a:solidFill>
                  <a:latin typeface="urw-din"/>
                </a:endParaRPr>
              </a:p>
              <a:p>
                <a:pPr fontAlgn="base"/>
                <a:r>
                  <a:rPr lang="en-US" sz="3600" dirty="0" smtClean="0">
                    <a:solidFill>
                      <a:schemeClr val="tx1"/>
                    </a:solidFill>
                    <a:latin typeface="urw-din"/>
                  </a:rPr>
                  <a:t>Then </a:t>
                </a:r>
                <a:r>
                  <a:rPr lang="en-US" sz="3600" dirty="0">
                    <a:solidFill>
                      <a:schemeClr val="tx1"/>
                    </a:solidFill>
                    <a:latin typeface="urw-din"/>
                  </a:rPr>
                  <a:t>P (X) is said to be PDF of the distribution</a:t>
                </a:r>
                <a:r>
                  <a:rPr lang="en-US" sz="3600" dirty="0">
                    <a:solidFill>
                      <a:srgbClr val="273239"/>
                    </a:solidFill>
                    <a:latin typeface="urw-din"/>
                  </a:rPr>
                  <a:t>.</a:t>
                </a:r>
                <a:endParaRPr lang="en-US" sz="3600" b="0" i="0" dirty="0">
                  <a:solidFill>
                    <a:srgbClr val="273239"/>
                  </a:solidFill>
                  <a:effectLst/>
                  <a:latin typeface="urw-din"/>
                </a:endParaRPr>
              </a:p>
            </p:txBody>
          </p:sp>
        </mc:Choice>
        <mc:Fallback xmlns="">
          <p:sp>
            <p:nvSpPr>
              <p:cNvPr id="2" name="Rectangle 1"/>
              <p:cNvSpPr>
                <a:spLocks noRot="1" noChangeAspect="1" noMove="1" noResize="1" noEditPoints="1" noAdjustHandles="1" noChangeArrowheads="1" noChangeShapeType="1" noTextEdit="1"/>
              </p:cNvSpPr>
              <p:nvPr/>
            </p:nvSpPr>
            <p:spPr>
              <a:xfrm>
                <a:off x="2584450" y="549275"/>
                <a:ext cx="16764000" cy="6826036"/>
              </a:xfrm>
              <a:prstGeom prst="rect">
                <a:avLst/>
              </a:prstGeom>
              <a:blipFill rotWithShape="0">
                <a:blip r:embed="rId2"/>
                <a:stretch>
                  <a:fillRect l="-1127" t="-1339" b="-2411"/>
                </a:stretch>
              </a:blipFill>
            </p:spPr>
            <p:txBody>
              <a:bodyPr/>
              <a:lstStyle/>
              <a:p>
                <a:r>
                  <a:rPr lang="en-IN">
                    <a:noFill/>
                  </a:rPr>
                  <a:t> </a:t>
                </a:r>
              </a:p>
            </p:txBody>
          </p:sp>
        </mc:Fallback>
      </mc:AlternateContent>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2061720" y="2989440"/>
              <a:ext cx="16965360" cy="6243840"/>
            </p14:xfrm>
          </p:contentPart>
        </mc:Choice>
        <mc:Fallback xmlns="">
          <p:pic>
            <p:nvPicPr>
              <p:cNvPr id="3" name="Ink 2"/>
              <p:cNvPicPr/>
              <p:nvPr/>
            </p:nvPicPr>
            <p:blipFill>
              <a:blip r:embed="rId5"/>
              <a:stretch>
                <a:fillRect/>
              </a:stretch>
            </p:blipFill>
            <p:spPr>
              <a:xfrm>
                <a:off x="2052360" y="2980080"/>
                <a:ext cx="16984080" cy="6262560"/>
              </a:xfrm>
              <a:prstGeom prst="rect">
                <a:avLst/>
              </a:prstGeom>
            </p:spPr>
          </p:pic>
        </mc:Fallback>
      </mc:AlternateContent>
    </p:spTree>
    <p:extLst>
      <p:ext uri="{BB962C8B-B14F-4D97-AF65-F5344CB8AC3E}">
        <p14:creationId xmlns:p14="http://schemas.microsoft.com/office/powerpoint/2010/main" val="4219364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p:cNvSpPr/>
              <p:nvPr/>
            </p:nvSpPr>
            <p:spPr>
              <a:xfrm>
                <a:off x="2279650" y="777875"/>
                <a:ext cx="15697200" cy="6314101"/>
              </a:xfrm>
              <a:prstGeom prst="rect">
                <a:avLst/>
              </a:prstGeom>
            </p:spPr>
            <p:txBody>
              <a:bodyPr wrap="square">
                <a:spAutoFit/>
              </a:bodyPr>
              <a:lstStyle/>
              <a:p>
                <a:pPr lvl="0" eaLnBrk="0" fontAlgn="base" hangingPunct="0">
                  <a:spcBef>
                    <a:spcPct val="0"/>
                  </a:spcBef>
                  <a:spcAft>
                    <a:spcPct val="0"/>
                  </a:spcAft>
                </a:pPr>
                <a:r>
                  <a:rPr lang="en-US" sz="3600" b="1" dirty="0" smtClean="0">
                    <a:solidFill>
                      <a:srgbClr val="273239"/>
                    </a:solidFill>
                    <a:latin typeface="urw-din"/>
                  </a:rPr>
                  <a:t>Example:- Compute the value of P (1 &lt; X &lt; 2).</a:t>
                </a:r>
                <a:endParaRPr lang="en-US" sz="3600" dirty="0">
                  <a:solidFill>
                    <a:srgbClr val="273239"/>
                  </a:solidFill>
                  <a:latin typeface="Consolas" panose="020B0609020204030204" pitchFamily="49" charset="0"/>
                </a:endParaRPr>
              </a:p>
              <a:p>
                <a:pPr lvl="0" eaLnBrk="0" fontAlgn="base" hangingPunct="0">
                  <a:spcBef>
                    <a:spcPct val="0"/>
                  </a:spcBef>
                  <a:spcAft>
                    <a:spcPct val="0"/>
                  </a:spcAft>
                </a:pPr>
                <a:r>
                  <a:rPr lang="en-US" sz="3600" dirty="0">
                    <a:solidFill>
                      <a:srgbClr val="273239"/>
                    </a:solidFill>
                    <a:latin typeface="Consolas" panose="020B0609020204030204" pitchFamily="49" charset="0"/>
                  </a:rPr>
                  <a:t>Such that </a:t>
                </a:r>
                <a:endParaRPr lang="en-US" sz="3600" dirty="0" smtClean="0">
                  <a:solidFill>
                    <a:srgbClr val="273239"/>
                  </a:solidFill>
                  <a:latin typeface="Consolas" panose="020B0609020204030204" pitchFamily="49" charset="0"/>
                </a:endParaRPr>
              </a:p>
              <a:p>
                <a:pPr lvl="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IN" sz="3600" i="1">
                          <a:latin typeface="Cambria Math" panose="02040503050406030204" pitchFamily="18" charset="0"/>
                        </a:rPr>
                        <m:t>𝑓</m:t>
                      </m:r>
                      <m:r>
                        <a:rPr lang="en-IN" sz="3600">
                          <a:latin typeface="Cambria Math" panose="02040503050406030204" pitchFamily="18" charset="0"/>
                        </a:rPr>
                        <m:t>(</m:t>
                      </m:r>
                      <m:r>
                        <a:rPr lang="en-IN" sz="3600" i="1">
                          <a:latin typeface="Cambria Math" panose="02040503050406030204" pitchFamily="18" charset="0"/>
                        </a:rPr>
                        <m:t>𝑥</m:t>
                      </m:r>
                      <m:r>
                        <a:rPr lang="en-IN" sz="3600">
                          <a:latin typeface="Cambria Math" panose="02040503050406030204" pitchFamily="18" charset="0"/>
                        </a:rPr>
                        <m:t>)=</m:t>
                      </m:r>
                      <m:d>
                        <m:dPr>
                          <m:begChr m:val="{"/>
                          <m:endChr m:val=""/>
                          <m:ctrlPr>
                            <a:rPr lang="en-IN" sz="3600" i="1">
                              <a:latin typeface="Cambria Math" panose="02040503050406030204" pitchFamily="18" charset="0"/>
                            </a:rPr>
                          </m:ctrlPr>
                        </m:dPr>
                        <m:e>
                          <m:m>
                            <m:mPr>
                              <m:mcs>
                                <m:mc>
                                  <m:mcPr>
                                    <m:count m:val="1"/>
                                    <m:mcJc m:val="center"/>
                                  </m:mcPr>
                                </m:mc>
                              </m:mcs>
                              <m:ctrlPr>
                                <a:rPr lang="en-IN" sz="3600" i="1">
                                  <a:latin typeface="Cambria Math" panose="02040503050406030204" pitchFamily="18" charset="0"/>
                                </a:rPr>
                              </m:ctrlPr>
                            </m:mPr>
                            <m:mr>
                              <m:e>
                                <m:r>
                                  <a:rPr lang="en-IN" sz="3600" i="1">
                                    <a:latin typeface="Cambria Math" panose="02040503050406030204" pitchFamily="18" charset="0"/>
                                  </a:rPr>
                                  <m:t>𝑘</m:t>
                                </m:r>
                                <m:sSup>
                                  <m:sSupPr>
                                    <m:ctrlPr>
                                      <a:rPr lang="en-IN" sz="3600" i="1">
                                        <a:latin typeface="Cambria Math" panose="02040503050406030204" pitchFamily="18" charset="0"/>
                                      </a:rPr>
                                    </m:ctrlPr>
                                  </m:sSupPr>
                                  <m:e>
                                    <m:r>
                                      <a:rPr lang="en-IN" sz="3600" i="1">
                                        <a:latin typeface="Cambria Math" panose="02040503050406030204" pitchFamily="18" charset="0"/>
                                      </a:rPr>
                                      <m:t>𝑥</m:t>
                                    </m:r>
                                  </m:e>
                                  <m:sup>
                                    <m:r>
                                      <a:rPr lang="en-IN" sz="3600">
                                        <a:latin typeface="Cambria Math" panose="02040503050406030204" pitchFamily="18" charset="0"/>
                                      </a:rPr>
                                      <m:t>3</m:t>
                                    </m:r>
                                  </m:sup>
                                </m:sSup>
                                <m:r>
                                  <a:rPr lang="en-IN" sz="3600">
                                    <a:latin typeface="Cambria Math" panose="02040503050406030204" pitchFamily="18" charset="0"/>
                                  </a:rPr>
                                  <m:t>,</m:t>
                                </m:r>
                                <m:r>
                                  <a:rPr lang="en-US" sz="3600" b="0" i="0" smtClean="0">
                                    <a:latin typeface="Cambria Math" panose="02040503050406030204" pitchFamily="18" charset="0"/>
                                  </a:rPr>
                                  <m:t>   </m:t>
                                </m:r>
                                <m:r>
                                  <a:rPr lang="en-IN" sz="3600">
                                    <a:latin typeface="Cambria Math" panose="02040503050406030204" pitchFamily="18" charset="0"/>
                                  </a:rPr>
                                  <m:t>0≤</m:t>
                                </m:r>
                                <m:r>
                                  <a:rPr lang="en-IN" sz="3600" i="1">
                                    <a:latin typeface="Cambria Math" panose="02040503050406030204" pitchFamily="18" charset="0"/>
                                  </a:rPr>
                                  <m:t>𝑥</m:t>
                                </m:r>
                                <m:r>
                                  <a:rPr lang="en-IN" sz="3600">
                                    <a:latin typeface="Cambria Math" panose="02040503050406030204" pitchFamily="18" charset="0"/>
                                  </a:rPr>
                                  <m:t>≤3</m:t>
                                </m:r>
                              </m:e>
                            </m:mr>
                            <m:mr>
                              <m:e>
                                <m:r>
                                  <a:rPr lang="en-IN" sz="3600">
                                    <a:latin typeface="Cambria Math" panose="02040503050406030204" pitchFamily="18" charset="0"/>
                                  </a:rPr>
                                  <m:t>0,</m:t>
                                </m:r>
                                <m:r>
                                  <a:rPr lang="en-US" sz="3600" b="0" i="0" smtClean="0">
                                    <a:latin typeface="Cambria Math" panose="02040503050406030204" pitchFamily="18" charset="0"/>
                                  </a:rPr>
                                  <m:t>        </m:t>
                                </m:r>
                                <m:r>
                                  <a:rPr lang="en-IN" sz="3600" i="1">
                                    <a:latin typeface="Cambria Math" panose="02040503050406030204" pitchFamily="18" charset="0"/>
                                  </a:rPr>
                                  <m:t>𝑜𝑡h𝑒𝑟𝑤𝑖𝑠𝑒</m:t>
                                </m:r>
                              </m:e>
                            </m:mr>
                          </m:m>
                        </m:e>
                      </m:d>
                    </m:oMath>
                  </m:oMathPara>
                </a14:m>
                <a:endParaRPr lang="en-US" sz="3600" dirty="0" smtClean="0">
                  <a:solidFill>
                    <a:srgbClr val="273239"/>
                  </a:solidFill>
                  <a:latin typeface="Consolas" panose="020B0609020204030204" pitchFamily="49" charset="0"/>
                </a:endParaRPr>
              </a:p>
              <a:p>
                <a:pPr lvl="0" eaLnBrk="0" fontAlgn="base" hangingPunct="0">
                  <a:spcBef>
                    <a:spcPct val="0"/>
                  </a:spcBef>
                  <a:spcAft>
                    <a:spcPct val="0"/>
                  </a:spcAft>
                </a:pPr>
                <a:r>
                  <a:rPr lang="en-US" sz="3600" dirty="0" smtClean="0">
                    <a:solidFill>
                      <a:srgbClr val="273239"/>
                    </a:solidFill>
                    <a:latin typeface="Consolas" panose="020B0609020204030204" pitchFamily="49" charset="0"/>
                  </a:rPr>
                  <a:t>Where, f(x</a:t>
                </a:r>
                <a:r>
                  <a:rPr lang="en-US" sz="3600" dirty="0">
                    <a:solidFill>
                      <a:srgbClr val="273239"/>
                    </a:solidFill>
                    <a:latin typeface="Consolas" panose="020B0609020204030204" pitchFamily="49" charset="0"/>
                  </a:rPr>
                  <a:t>) is a density function </a:t>
                </a:r>
                <a:endParaRPr lang="en-US" sz="3600" dirty="0"/>
              </a:p>
              <a:p>
                <a:pPr lvl="0" eaLnBrk="0" fontAlgn="base" hangingPunct="0">
                  <a:spcBef>
                    <a:spcPct val="0"/>
                  </a:spcBef>
                  <a:spcAft>
                    <a:spcPct val="0"/>
                  </a:spcAft>
                </a:pPr>
                <a:endParaRPr lang="en-US" sz="3600" b="1" dirty="0" smtClean="0">
                  <a:solidFill>
                    <a:srgbClr val="273239"/>
                  </a:solidFill>
                  <a:latin typeface="urw-din"/>
                </a:endParaRPr>
              </a:p>
              <a:p>
                <a:pPr lvl="0" eaLnBrk="0" fontAlgn="base" hangingPunct="0">
                  <a:spcBef>
                    <a:spcPct val="0"/>
                  </a:spcBef>
                  <a:spcAft>
                    <a:spcPct val="0"/>
                  </a:spcAft>
                </a:pPr>
                <a:r>
                  <a:rPr lang="en-US" sz="3600" b="1" dirty="0" smtClean="0">
                    <a:solidFill>
                      <a:srgbClr val="273239"/>
                    </a:solidFill>
                    <a:latin typeface="urw-din"/>
                  </a:rPr>
                  <a:t>Solution</a:t>
                </a:r>
                <a:r>
                  <a:rPr lang="en-US" sz="3600" b="1" dirty="0">
                    <a:solidFill>
                      <a:srgbClr val="273239"/>
                    </a:solidFill>
                    <a:latin typeface="urw-din"/>
                  </a:rPr>
                  <a:t>:-</a:t>
                </a:r>
                <a:r>
                  <a:rPr lang="en-US" sz="3600" dirty="0">
                    <a:solidFill>
                      <a:srgbClr val="273239"/>
                    </a:solidFill>
                    <a:latin typeface="urw-din"/>
                  </a:rPr>
                  <a:t> If a function f is said to be density function, then sum of all probabilities is equals to 1. </a:t>
                </a:r>
                <a:endParaRPr lang="en-US" sz="3600" dirty="0" smtClean="0">
                  <a:solidFill>
                    <a:srgbClr val="273239"/>
                  </a:solidFill>
                  <a:latin typeface="urw-din"/>
                </a:endParaRPr>
              </a:p>
              <a:p>
                <a:pPr lvl="0" eaLnBrk="0" fontAlgn="base" hangingPunct="0">
                  <a:spcBef>
                    <a:spcPct val="0"/>
                  </a:spcBef>
                  <a:spcAft>
                    <a:spcPct val="0"/>
                  </a:spcAft>
                </a:pPr>
                <a:r>
                  <a:rPr lang="en-US" sz="3600" dirty="0" smtClean="0">
                    <a:solidFill>
                      <a:srgbClr val="273239"/>
                    </a:solidFill>
                    <a:latin typeface="urw-din"/>
                  </a:rPr>
                  <a:t>Since </a:t>
                </a:r>
                <a:r>
                  <a:rPr lang="en-US" sz="3600" dirty="0">
                    <a:solidFill>
                      <a:srgbClr val="273239"/>
                    </a:solidFill>
                    <a:latin typeface="urw-din"/>
                  </a:rPr>
                  <a:t>it is a continuous random </a:t>
                </a:r>
                <a:r>
                  <a:rPr lang="en-US" sz="3600" dirty="0" smtClean="0">
                    <a:solidFill>
                      <a:srgbClr val="273239"/>
                    </a:solidFill>
                    <a:latin typeface="urw-din"/>
                  </a:rPr>
                  <a:t>variable, </a:t>
                </a:r>
                <a:r>
                  <a:rPr lang="en-US" sz="3600" dirty="0">
                    <a:solidFill>
                      <a:srgbClr val="273239"/>
                    </a:solidFill>
                    <a:latin typeface="urw-din"/>
                  </a:rPr>
                  <a:t>Integral value is 1 overall sample </a:t>
                </a:r>
                <a:r>
                  <a:rPr lang="en-US" sz="3600" dirty="0" smtClean="0">
                    <a:solidFill>
                      <a:srgbClr val="273239"/>
                    </a:solidFill>
                    <a:latin typeface="urw-din"/>
                  </a:rPr>
                  <a:t>space.</a:t>
                </a:r>
                <a:r>
                  <a:rPr lang="en-US" sz="3600" dirty="0">
                    <a:solidFill>
                      <a:srgbClr val="273239"/>
                    </a:solidFill>
                    <a:latin typeface="urw-din"/>
                  </a:rPr>
                  <a:t/>
                </a:r>
                <a:br>
                  <a:rPr lang="en-US" sz="3600" dirty="0">
                    <a:solidFill>
                      <a:srgbClr val="273239"/>
                    </a:solidFill>
                    <a:latin typeface="urw-din"/>
                  </a:rPr>
                </a:br>
                <a:endParaRPr lang="en-IN" sz="3600" dirty="0"/>
              </a:p>
            </p:txBody>
          </p:sp>
        </mc:Choice>
        <mc:Fallback xmlns="">
          <p:sp>
            <p:nvSpPr>
              <p:cNvPr id="3" name="Rectangle 2"/>
              <p:cNvSpPr>
                <a:spLocks noRot="1" noChangeAspect="1" noMove="1" noResize="1" noEditPoints="1" noAdjustHandles="1" noChangeArrowheads="1" noChangeShapeType="1" noTextEdit="1"/>
              </p:cNvSpPr>
              <p:nvPr/>
            </p:nvSpPr>
            <p:spPr>
              <a:xfrm>
                <a:off x="2279650" y="777875"/>
                <a:ext cx="15697200" cy="6314101"/>
              </a:xfrm>
              <a:prstGeom prst="rect">
                <a:avLst/>
              </a:prstGeom>
              <a:blipFill rotWithShape="0">
                <a:blip r:embed="rId2"/>
                <a:stretch>
                  <a:fillRect l="-1204" t="-1739"/>
                </a:stretch>
              </a:blipFill>
            </p:spPr>
            <p:txBody>
              <a:bodyPr/>
              <a:lstStyle/>
              <a:p>
                <a:r>
                  <a:rPr lang="en-IN">
                    <a:noFill/>
                  </a:rPr>
                  <a:t> </a:t>
                </a:r>
              </a:p>
            </p:txBody>
          </p:sp>
        </mc:Fallback>
      </mc:AlternateContent>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1045440" y="1649160"/>
              <a:ext cx="18673560" cy="8099640"/>
            </p14:xfrm>
          </p:contentPart>
        </mc:Choice>
        <mc:Fallback xmlns="">
          <p:pic>
            <p:nvPicPr>
              <p:cNvPr id="2" name="Ink 1"/>
              <p:cNvPicPr/>
              <p:nvPr/>
            </p:nvPicPr>
            <p:blipFill>
              <a:blip r:embed="rId5"/>
              <a:stretch>
                <a:fillRect/>
              </a:stretch>
            </p:blipFill>
            <p:spPr>
              <a:xfrm>
                <a:off x="1036080" y="1639800"/>
                <a:ext cx="18692280" cy="8118360"/>
              </a:xfrm>
              <a:prstGeom prst="rect">
                <a:avLst/>
              </a:prstGeom>
            </p:spPr>
          </p:pic>
        </mc:Fallback>
      </mc:AlternateContent>
    </p:spTree>
    <p:extLst>
      <p:ext uri="{BB962C8B-B14F-4D97-AF65-F5344CB8AC3E}">
        <p14:creationId xmlns:p14="http://schemas.microsoft.com/office/powerpoint/2010/main" val="27325500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5850" y="549275"/>
            <a:ext cx="16840200" cy="6186309"/>
          </a:xfrm>
          <a:prstGeom prst="rect">
            <a:avLst/>
          </a:prstGeom>
        </p:spPr>
        <p:txBody>
          <a:bodyPr wrap="square">
            <a:spAutoFit/>
          </a:bodyPr>
          <a:lstStyle/>
          <a:p>
            <a:pPr fontAlgn="base"/>
            <a:r>
              <a:rPr lang="en-US" sz="3600" b="1" dirty="0">
                <a:solidFill>
                  <a:srgbClr val="273239"/>
                </a:solidFill>
                <a:latin typeface="sofia-pro"/>
              </a:rPr>
              <a:t>GATE CS 2011 </a:t>
            </a:r>
            <a:endParaRPr lang="en-US" sz="3600" b="1" dirty="0" smtClean="0">
              <a:solidFill>
                <a:srgbClr val="273239"/>
              </a:solidFill>
              <a:latin typeface="sofia-pro"/>
            </a:endParaRPr>
          </a:p>
          <a:p>
            <a:pPr fontAlgn="base"/>
            <a:r>
              <a:rPr lang="en-US" sz="3600" dirty="0" smtClean="0">
                <a:solidFill>
                  <a:srgbClr val="273239"/>
                </a:solidFill>
                <a:latin typeface="var(--font-din)"/>
              </a:rPr>
              <a:t>A </a:t>
            </a:r>
            <a:r>
              <a:rPr lang="en-US" sz="3600" dirty="0">
                <a:solidFill>
                  <a:srgbClr val="273239"/>
                </a:solidFill>
                <a:latin typeface="var(--font-din)"/>
              </a:rPr>
              <a:t>deck of 5 cards (each carrying a distinct number from 1 to 5) is shuffled thoroughly. Two cards are then removed one at time from the deck. What is the probability that the two cards are selected with the number on the first card being one higher than the number on the second card?</a:t>
            </a:r>
            <a:br>
              <a:rPr lang="en-US" sz="3600" dirty="0">
                <a:solidFill>
                  <a:srgbClr val="273239"/>
                </a:solidFill>
                <a:latin typeface="var(--font-din)"/>
              </a:rPr>
            </a:br>
            <a:r>
              <a:rPr lang="en-US" sz="3600" b="1" dirty="0">
                <a:solidFill>
                  <a:srgbClr val="273239"/>
                </a:solidFill>
                <a:latin typeface="var(--font-din)"/>
              </a:rPr>
              <a:t>(A)</a:t>
            </a:r>
            <a:r>
              <a:rPr lang="en-US" sz="3600" dirty="0">
                <a:solidFill>
                  <a:srgbClr val="273239"/>
                </a:solidFill>
                <a:latin typeface="var(--font-din)"/>
              </a:rPr>
              <a:t> 1/5</a:t>
            </a:r>
            <a:br>
              <a:rPr lang="en-US" sz="3600" dirty="0">
                <a:solidFill>
                  <a:srgbClr val="273239"/>
                </a:solidFill>
                <a:latin typeface="var(--font-din)"/>
              </a:rPr>
            </a:br>
            <a:r>
              <a:rPr lang="en-US" sz="3600" b="1" dirty="0">
                <a:solidFill>
                  <a:srgbClr val="273239"/>
                </a:solidFill>
                <a:latin typeface="var(--font-din)"/>
              </a:rPr>
              <a:t>(B)</a:t>
            </a:r>
            <a:r>
              <a:rPr lang="en-US" sz="3600" dirty="0">
                <a:solidFill>
                  <a:srgbClr val="273239"/>
                </a:solidFill>
                <a:latin typeface="var(--font-din)"/>
              </a:rPr>
              <a:t> 4/25</a:t>
            </a:r>
            <a:br>
              <a:rPr lang="en-US" sz="3600" dirty="0">
                <a:solidFill>
                  <a:srgbClr val="273239"/>
                </a:solidFill>
                <a:latin typeface="var(--font-din)"/>
              </a:rPr>
            </a:br>
            <a:r>
              <a:rPr lang="en-US" sz="3600" b="1" dirty="0">
                <a:solidFill>
                  <a:srgbClr val="273239"/>
                </a:solidFill>
                <a:latin typeface="var(--font-din)"/>
              </a:rPr>
              <a:t>(C)</a:t>
            </a:r>
            <a:r>
              <a:rPr lang="en-US" sz="3600" dirty="0">
                <a:solidFill>
                  <a:srgbClr val="273239"/>
                </a:solidFill>
                <a:latin typeface="var(--font-din)"/>
              </a:rPr>
              <a:t> 1/4</a:t>
            </a:r>
            <a:br>
              <a:rPr lang="en-US" sz="3600" dirty="0">
                <a:solidFill>
                  <a:srgbClr val="273239"/>
                </a:solidFill>
                <a:latin typeface="var(--font-din)"/>
              </a:rPr>
            </a:br>
            <a:r>
              <a:rPr lang="en-US" sz="3600" b="1" dirty="0">
                <a:solidFill>
                  <a:srgbClr val="273239"/>
                </a:solidFill>
                <a:latin typeface="var(--font-din)"/>
              </a:rPr>
              <a:t>(D)</a:t>
            </a:r>
            <a:r>
              <a:rPr lang="en-US" sz="3600" dirty="0">
                <a:solidFill>
                  <a:srgbClr val="273239"/>
                </a:solidFill>
                <a:latin typeface="var(--font-din)"/>
              </a:rPr>
              <a:t> </a:t>
            </a:r>
            <a:r>
              <a:rPr lang="en-US" sz="3600" dirty="0" smtClean="0">
                <a:solidFill>
                  <a:srgbClr val="273239"/>
                </a:solidFill>
                <a:latin typeface="var(--font-din)"/>
              </a:rPr>
              <a:t>2/5</a:t>
            </a:r>
          </a:p>
          <a:p>
            <a:pPr fontAlgn="base"/>
            <a:endParaRPr lang="en-US" sz="3600" b="0" i="0" dirty="0">
              <a:solidFill>
                <a:srgbClr val="273239"/>
              </a:solidFill>
              <a:effectLst/>
              <a:latin typeface="var(--font-din)"/>
            </a:endParaRPr>
          </a:p>
          <a:p>
            <a:pPr fontAlgn="base"/>
            <a:r>
              <a:rPr lang="en-IN" sz="3600" b="1" dirty="0"/>
              <a:t>Answer:</a:t>
            </a:r>
            <a:r>
              <a:rPr lang="en-IN" sz="3600" dirty="0"/>
              <a:t> </a:t>
            </a:r>
            <a:r>
              <a:rPr lang="en-IN" sz="3600" b="1" dirty="0"/>
              <a:t>(A)</a:t>
            </a:r>
            <a:endParaRPr lang="en-US" sz="3600" b="0" i="0" dirty="0">
              <a:solidFill>
                <a:srgbClr val="273239"/>
              </a:solidFill>
              <a:effectLst/>
              <a:latin typeface="var(--font-din)"/>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4123440" y="2164680"/>
              <a:ext cx="14019840" cy="3711240"/>
            </p14:xfrm>
          </p:contentPart>
        </mc:Choice>
        <mc:Fallback xmlns="">
          <p:pic>
            <p:nvPicPr>
              <p:cNvPr id="4" name="Ink 3"/>
              <p:cNvPicPr/>
              <p:nvPr/>
            </p:nvPicPr>
            <p:blipFill>
              <a:blip r:embed="rId4"/>
              <a:stretch>
                <a:fillRect/>
              </a:stretch>
            </p:blipFill>
            <p:spPr>
              <a:xfrm>
                <a:off x="4114080" y="2155320"/>
                <a:ext cx="14038560" cy="3729960"/>
              </a:xfrm>
              <a:prstGeom prst="rect">
                <a:avLst/>
              </a:prstGeom>
            </p:spPr>
          </p:pic>
        </mc:Fallback>
      </mc:AlternateContent>
    </p:spTree>
    <p:extLst>
      <p:ext uri="{BB962C8B-B14F-4D97-AF65-F5344CB8AC3E}">
        <p14:creationId xmlns:p14="http://schemas.microsoft.com/office/powerpoint/2010/main" val="231942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4850" y="854075"/>
            <a:ext cx="17221200" cy="5632311"/>
          </a:xfrm>
          <a:prstGeom prst="rect">
            <a:avLst/>
          </a:prstGeom>
        </p:spPr>
        <p:txBody>
          <a:bodyPr wrap="square">
            <a:spAutoFit/>
          </a:bodyPr>
          <a:lstStyle/>
          <a:p>
            <a:pPr fontAlgn="base"/>
            <a:r>
              <a:rPr lang="en-US" sz="3600" b="1" dirty="0">
                <a:solidFill>
                  <a:srgbClr val="273239"/>
                </a:solidFill>
                <a:latin typeface="sofia-pro"/>
              </a:rPr>
              <a:t>GATE-CS-2014-(</a:t>
            </a:r>
            <a:r>
              <a:rPr lang="en-US" sz="3600" b="1" dirty="0" smtClean="0">
                <a:solidFill>
                  <a:srgbClr val="273239"/>
                </a:solidFill>
                <a:latin typeface="sofia-pro"/>
              </a:rPr>
              <a:t>Set-1</a:t>
            </a:r>
          </a:p>
          <a:p>
            <a:pPr fontAlgn="base"/>
            <a:r>
              <a:rPr lang="en-US" sz="3600" dirty="0" smtClean="0">
                <a:solidFill>
                  <a:srgbClr val="273239"/>
                </a:solidFill>
                <a:latin typeface="var(--font-din)"/>
              </a:rPr>
              <a:t>Four </a:t>
            </a:r>
            <a:r>
              <a:rPr lang="en-US" sz="3600" dirty="0">
                <a:solidFill>
                  <a:srgbClr val="273239"/>
                </a:solidFill>
                <a:latin typeface="var(--font-din)"/>
              </a:rPr>
              <a:t>fair six-sided dice are rolled. The probability that the sum being 22 is X/1296. The value of X is ________</a:t>
            </a:r>
            <a:br>
              <a:rPr lang="en-US" sz="3600" dirty="0">
                <a:solidFill>
                  <a:srgbClr val="273239"/>
                </a:solidFill>
                <a:latin typeface="var(--font-din)"/>
              </a:rPr>
            </a:br>
            <a:r>
              <a:rPr lang="en-US" sz="3600" b="1" dirty="0">
                <a:solidFill>
                  <a:srgbClr val="273239"/>
                </a:solidFill>
                <a:latin typeface="var(--font-din)"/>
              </a:rPr>
              <a:t>(A)</a:t>
            </a:r>
            <a:r>
              <a:rPr lang="en-US" sz="3600" dirty="0">
                <a:solidFill>
                  <a:srgbClr val="273239"/>
                </a:solidFill>
                <a:latin typeface="var(--font-din)"/>
              </a:rPr>
              <a:t> 7</a:t>
            </a:r>
            <a:br>
              <a:rPr lang="en-US" sz="3600" dirty="0">
                <a:solidFill>
                  <a:srgbClr val="273239"/>
                </a:solidFill>
                <a:latin typeface="var(--font-din)"/>
              </a:rPr>
            </a:br>
            <a:r>
              <a:rPr lang="en-US" sz="3600" b="1" dirty="0">
                <a:solidFill>
                  <a:srgbClr val="273239"/>
                </a:solidFill>
                <a:latin typeface="var(--font-din)"/>
              </a:rPr>
              <a:t>(B)</a:t>
            </a:r>
            <a:r>
              <a:rPr lang="en-US" sz="3600" dirty="0">
                <a:solidFill>
                  <a:srgbClr val="273239"/>
                </a:solidFill>
                <a:latin typeface="var(--font-din)"/>
              </a:rPr>
              <a:t> 8</a:t>
            </a:r>
            <a:br>
              <a:rPr lang="en-US" sz="3600" dirty="0">
                <a:solidFill>
                  <a:srgbClr val="273239"/>
                </a:solidFill>
                <a:latin typeface="var(--font-din)"/>
              </a:rPr>
            </a:br>
            <a:r>
              <a:rPr lang="en-US" sz="3600" b="1" dirty="0">
                <a:solidFill>
                  <a:srgbClr val="273239"/>
                </a:solidFill>
                <a:latin typeface="var(--font-din)"/>
              </a:rPr>
              <a:t>(C)</a:t>
            </a:r>
            <a:r>
              <a:rPr lang="en-US" sz="3600" dirty="0">
                <a:solidFill>
                  <a:srgbClr val="273239"/>
                </a:solidFill>
                <a:latin typeface="var(--font-din)"/>
              </a:rPr>
              <a:t> 9</a:t>
            </a:r>
            <a:br>
              <a:rPr lang="en-US" sz="3600" dirty="0">
                <a:solidFill>
                  <a:srgbClr val="273239"/>
                </a:solidFill>
                <a:latin typeface="var(--font-din)"/>
              </a:rPr>
            </a:br>
            <a:r>
              <a:rPr lang="en-US" sz="3600" b="1" dirty="0">
                <a:solidFill>
                  <a:srgbClr val="273239"/>
                </a:solidFill>
                <a:latin typeface="var(--font-din)"/>
              </a:rPr>
              <a:t>(D)</a:t>
            </a:r>
            <a:r>
              <a:rPr lang="en-US" sz="3600" dirty="0">
                <a:solidFill>
                  <a:srgbClr val="273239"/>
                </a:solidFill>
                <a:latin typeface="var(--font-din)"/>
              </a:rPr>
              <a:t> 10</a:t>
            </a:r>
            <a:br>
              <a:rPr lang="en-US" sz="3600" dirty="0">
                <a:solidFill>
                  <a:srgbClr val="273239"/>
                </a:solidFill>
                <a:latin typeface="var(--font-din)"/>
              </a:rPr>
            </a:br>
            <a:endParaRPr lang="en-US" sz="3600" dirty="0" smtClean="0">
              <a:solidFill>
                <a:srgbClr val="273239"/>
              </a:solidFill>
              <a:latin typeface="var(--font-din)"/>
            </a:endParaRPr>
          </a:p>
          <a:p>
            <a:pPr fontAlgn="base"/>
            <a:r>
              <a:rPr lang="en-US" sz="3600" dirty="0">
                <a:solidFill>
                  <a:srgbClr val="273239"/>
                </a:solidFill>
                <a:latin typeface="var(--font-din)"/>
              </a:rPr>
              <a:t/>
            </a:r>
            <a:br>
              <a:rPr lang="en-US" sz="3600" dirty="0">
                <a:solidFill>
                  <a:srgbClr val="273239"/>
                </a:solidFill>
                <a:latin typeface="var(--font-din)"/>
              </a:rPr>
            </a:br>
            <a:r>
              <a:rPr lang="en-US" sz="3600" b="1" dirty="0">
                <a:solidFill>
                  <a:srgbClr val="273239"/>
                </a:solidFill>
                <a:latin typeface="var(--font-din)"/>
              </a:rPr>
              <a:t>Answer:</a:t>
            </a:r>
            <a:r>
              <a:rPr lang="en-US" sz="3600" dirty="0">
                <a:solidFill>
                  <a:srgbClr val="273239"/>
                </a:solidFill>
                <a:latin typeface="var(--font-din)"/>
              </a:rPr>
              <a:t> </a:t>
            </a:r>
            <a:r>
              <a:rPr lang="en-US" sz="3600" b="1" dirty="0">
                <a:solidFill>
                  <a:srgbClr val="273239"/>
                </a:solidFill>
                <a:latin typeface="var(--font-din)"/>
              </a:rPr>
              <a:t>(D)</a:t>
            </a:r>
            <a:endParaRPr lang="en-US" sz="3600" b="0" i="0" dirty="0">
              <a:solidFill>
                <a:srgbClr val="273239"/>
              </a:solidFill>
              <a:effectLst/>
              <a:latin typeface="var(--font-din)"/>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708200" y="1310760"/>
              <a:ext cx="15639840" cy="7053840"/>
            </p14:xfrm>
          </p:contentPart>
        </mc:Choice>
        <mc:Fallback xmlns="">
          <p:pic>
            <p:nvPicPr>
              <p:cNvPr id="4" name="Ink 3"/>
              <p:cNvPicPr/>
              <p:nvPr/>
            </p:nvPicPr>
            <p:blipFill>
              <a:blip r:embed="rId4"/>
              <a:stretch>
                <a:fillRect/>
              </a:stretch>
            </p:blipFill>
            <p:spPr>
              <a:xfrm>
                <a:off x="1698840" y="1301400"/>
                <a:ext cx="15658560" cy="7072560"/>
              </a:xfrm>
              <a:prstGeom prst="rect">
                <a:avLst/>
              </a:prstGeom>
            </p:spPr>
          </p:pic>
        </mc:Fallback>
      </mc:AlternateContent>
    </p:spTree>
    <p:extLst>
      <p:ext uri="{BB962C8B-B14F-4D97-AF65-F5344CB8AC3E}">
        <p14:creationId xmlns:p14="http://schemas.microsoft.com/office/powerpoint/2010/main" val="162593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5850" y="1158875"/>
            <a:ext cx="10052050" cy="4524315"/>
          </a:xfrm>
          <a:prstGeom prst="rect">
            <a:avLst/>
          </a:prstGeom>
        </p:spPr>
        <p:txBody>
          <a:bodyPr>
            <a:spAutoFit/>
          </a:bodyPr>
          <a:lstStyle/>
          <a:p>
            <a:r>
              <a:rPr lang="en-US" sz="3600" b="1" dirty="0">
                <a:solidFill>
                  <a:srgbClr val="333333"/>
                </a:solidFill>
              </a:rPr>
              <a:t>Example </a:t>
            </a:r>
          </a:p>
          <a:p>
            <a:r>
              <a:rPr lang="en-US" sz="3600" dirty="0">
                <a:solidFill>
                  <a:srgbClr val="333333"/>
                </a:solidFill>
              </a:rPr>
              <a:t> </a:t>
            </a:r>
            <a:r>
              <a:rPr lang="en-US" sz="3600" dirty="0" smtClean="0">
                <a:solidFill>
                  <a:srgbClr val="333333"/>
                </a:solidFill>
              </a:rPr>
              <a:t>Rolling a dice</a:t>
            </a:r>
          </a:p>
          <a:p>
            <a:endParaRPr lang="en-US" sz="3600" dirty="0">
              <a:solidFill>
                <a:srgbClr val="333333"/>
              </a:solidFill>
            </a:endParaRPr>
          </a:p>
          <a:p>
            <a:r>
              <a:rPr lang="en-US" sz="3600" dirty="0" smtClean="0">
                <a:solidFill>
                  <a:srgbClr val="333333"/>
                </a:solidFill>
              </a:rPr>
              <a:t>Let A be the event that the outcome is divisible by 3</a:t>
            </a:r>
          </a:p>
          <a:p>
            <a:endParaRPr lang="en-US" sz="3600" dirty="0">
              <a:solidFill>
                <a:srgbClr val="333333"/>
              </a:solidFill>
            </a:endParaRPr>
          </a:p>
          <a:p>
            <a:r>
              <a:rPr lang="en-US" sz="3600" dirty="0" smtClean="0">
                <a:solidFill>
                  <a:srgbClr val="333333"/>
                </a:solidFill>
              </a:rPr>
              <a:t>Let B be the event that outcome is an even number</a:t>
            </a:r>
          </a:p>
          <a:p>
            <a:endParaRPr lang="en-US" sz="3600" dirty="0">
              <a:solidFill>
                <a:srgbClr val="333333"/>
              </a:solidFill>
            </a:endParaRPr>
          </a:p>
          <a:p>
            <a:r>
              <a:rPr lang="en-US" sz="3600" dirty="0" smtClean="0">
                <a:solidFill>
                  <a:srgbClr val="333333"/>
                </a:solidFill>
              </a:rPr>
              <a:t>Let C be the event that outcome is an odd number</a:t>
            </a:r>
            <a:endParaRPr lang="en-US" sz="3600" dirty="0">
              <a:solidFill>
                <a:srgbClr val="333333"/>
              </a:solidFill>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3696480" y="1310760"/>
              <a:ext cx="13430880" cy="8025840"/>
            </p14:xfrm>
          </p:contentPart>
        </mc:Choice>
        <mc:Fallback xmlns="">
          <p:pic>
            <p:nvPicPr>
              <p:cNvPr id="4" name="Ink 3"/>
              <p:cNvPicPr/>
              <p:nvPr/>
            </p:nvPicPr>
            <p:blipFill>
              <a:blip r:embed="rId4"/>
              <a:stretch>
                <a:fillRect/>
              </a:stretch>
            </p:blipFill>
            <p:spPr>
              <a:xfrm>
                <a:off x="3687120" y="1301400"/>
                <a:ext cx="13449600" cy="8044560"/>
              </a:xfrm>
              <a:prstGeom prst="rect">
                <a:avLst/>
              </a:prstGeom>
            </p:spPr>
          </p:pic>
        </mc:Fallback>
      </mc:AlternateContent>
    </p:spTree>
    <p:extLst>
      <p:ext uri="{BB962C8B-B14F-4D97-AF65-F5344CB8AC3E}">
        <p14:creationId xmlns:p14="http://schemas.microsoft.com/office/powerpoint/2010/main" val="212431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6250" y="625475"/>
            <a:ext cx="15925800" cy="4524315"/>
          </a:xfrm>
          <a:prstGeom prst="rect">
            <a:avLst/>
          </a:prstGeom>
        </p:spPr>
        <p:txBody>
          <a:bodyPr wrap="square">
            <a:spAutoFit/>
          </a:bodyPr>
          <a:lstStyle/>
          <a:p>
            <a:pPr fontAlgn="base"/>
            <a:r>
              <a:rPr lang="en-US" sz="3600" b="1" dirty="0">
                <a:solidFill>
                  <a:srgbClr val="273239"/>
                </a:solidFill>
                <a:latin typeface="sofia-pro"/>
              </a:rPr>
              <a:t>GATE CS 2020 </a:t>
            </a:r>
            <a:endParaRPr lang="en-US" sz="3600" b="1" dirty="0" smtClean="0">
              <a:solidFill>
                <a:srgbClr val="273239"/>
              </a:solidFill>
              <a:latin typeface="sofia-pro"/>
            </a:endParaRPr>
          </a:p>
          <a:p>
            <a:pPr fontAlgn="base"/>
            <a:r>
              <a:rPr lang="en-US" sz="3600" dirty="0" smtClean="0">
                <a:solidFill>
                  <a:srgbClr val="273239"/>
                </a:solidFill>
                <a:latin typeface="var(--font-din)"/>
              </a:rPr>
              <a:t>Let </a:t>
            </a:r>
            <a:r>
              <a:rPr lang="en-US" sz="3600" dirty="0">
                <a:solidFill>
                  <a:srgbClr val="273239"/>
                </a:solidFill>
                <a:latin typeface="var(--font-din)"/>
              </a:rPr>
              <a:t>R be the set of all binary relations on the set {1, 2, 3}. Suppose </a:t>
            </a:r>
            <a:r>
              <a:rPr lang="en-US" sz="3600" dirty="0" smtClean="0">
                <a:solidFill>
                  <a:srgbClr val="273239"/>
                </a:solidFill>
                <a:latin typeface="var(--font-din)"/>
              </a:rPr>
              <a:t>a relation </a:t>
            </a:r>
            <a:r>
              <a:rPr lang="en-US" sz="3600" dirty="0">
                <a:solidFill>
                  <a:srgbClr val="273239"/>
                </a:solidFill>
                <a:latin typeface="var(--font-din)"/>
              </a:rPr>
              <a:t>is chosen from R at random. The probability that the chosen relation is reflexive (round off to 3 decimal places) is ________ .</a:t>
            </a:r>
          </a:p>
          <a:p>
            <a:pPr fontAlgn="base"/>
            <a:r>
              <a:rPr lang="en-US" sz="3600" dirty="0">
                <a:solidFill>
                  <a:srgbClr val="273239"/>
                </a:solidFill>
                <a:latin typeface="var(--font-din)"/>
              </a:rPr>
              <a:t/>
            </a:r>
            <a:br>
              <a:rPr lang="en-US" sz="3600" dirty="0">
                <a:solidFill>
                  <a:srgbClr val="273239"/>
                </a:solidFill>
                <a:latin typeface="var(--font-din)"/>
              </a:rPr>
            </a:br>
            <a:r>
              <a:rPr lang="en-US" sz="3600" dirty="0">
                <a:solidFill>
                  <a:srgbClr val="273239"/>
                </a:solidFill>
                <a:latin typeface="var(--font-din)"/>
              </a:rPr>
              <a:t/>
            </a:r>
            <a:br>
              <a:rPr lang="en-US" sz="3600" dirty="0">
                <a:solidFill>
                  <a:srgbClr val="273239"/>
                </a:solidFill>
                <a:latin typeface="var(--font-din)"/>
              </a:rPr>
            </a:br>
            <a:endParaRPr lang="en-US" sz="3600" dirty="0" smtClean="0">
              <a:solidFill>
                <a:srgbClr val="273239"/>
              </a:solidFill>
              <a:latin typeface="var(--font-din)"/>
            </a:endParaRPr>
          </a:p>
          <a:p>
            <a:pPr fontAlgn="base"/>
            <a:r>
              <a:rPr lang="en-US" sz="3600" b="1" dirty="0" smtClean="0">
                <a:solidFill>
                  <a:srgbClr val="273239"/>
                </a:solidFill>
                <a:latin typeface="var(--font-din)"/>
              </a:rPr>
              <a:t>Answer</a:t>
            </a:r>
            <a:r>
              <a:rPr lang="en-US" sz="3600" b="1" dirty="0">
                <a:solidFill>
                  <a:srgbClr val="273239"/>
                </a:solidFill>
                <a:latin typeface="var(--font-din)"/>
              </a:rPr>
              <a:t>:</a:t>
            </a:r>
            <a:r>
              <a:rPr lang="en-US" sz="3600" dirty="0">
                <a:solidFill>
                  <a:srgbClr val="273239"/>
                </a:solidFill>
                <a:latin typeface="var(--font-din)"/>
              </a:rPr>
              <a:t> </a:t>
            </a:r>
            <a:r>
              <a:rPr lang="en-US" sz="3600" b="1" dirty="0" smtClean="0">
                <a:solidFill>
                  <a:srgbClr val="273239"/>
                </a:solidFill>
                <a:latin typeface="var(--font-din)"/>
              </a:rPr>
              <a:t>(0.125)</a:t>
            </a:r>
            <a:endParaRPr lang="en-US" sz="3600" b="0" i="0" dirty="0">
              <a:solidFill>
                <a:srgbClr val="273239"/>
              </a:solidFill>
              <a:effectLst/>
              <a:latin typeface="var(--font-din)"/>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4" name="Picture 3"/>
          <p:cNvPicPr>
            <a:picLocks noChangeAspect="1"/>
          </p:cNvPicPr>
          <p:nvPr/>
        </p:nvPicPr>
        <p:blipFill>
          <a:blip r:embed="rId3"/>
          <a:stretch>
            <a:fillRect/>
          </a:stretch>
        </p:blipFill>
        <p:spPr>
          <a:xfrm>
            <a:off x="2136203" y="5883275"/>
            <a:ext cx="15145894" cy="1476315"/>
          </a:xfrm>
          <a:prstGeom prst="rect">
            <a:avLst/>
          </a:prstGeom>
        </p:spPr>
      </p:pic>
    </p:spTree>
    <p:extLst>
      <p:ext uri="{BB962C8B-B14F-4D97-AF65-F5344CB8AC3E}">
        <p14:creationId xmlns:p14="http://schemas.microsoft.com/office/powerpoint/2010/main" val="3518000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034072"/>
            <a:ext cx="8265507" cy="2532614"/>
          </a:xfrm>
          <a:prstGeom prst="rect">
            <a:avLst/>
          </a:prstGeom>
        </p:spPr>
      </p:pic>
      <p:grpSp>
        <p:nvGrpSpPr>
          <p:cNvPr id="3" name="object 3"/>
          <p:cNvGrpSpPr/>
          <p:nvPr/>
        </p:nvGrpSpPr>
        <p:grpSpPr>
          <a:xfrm>
            <a:off x="0" y="10427105"/>
            <a:ext cx="20104100" cy="882015"/>
            <a:chOff x="0" y="10427105"/>
            <a:chExt cx="20104100" cy="882015"/>
          </a:xfrm>
        </p:grpSpPr>
        <p:pic>
          <p:nvPicPr>
            <p:cNvPr id="4" name="object 4"/>
            <p:cNvPicPr/>
            <p:nvPr/>
          </p:nvPicPr>
          <p:blipFill>
            <a:blip r:embed="rId3" cstate="print"/>
            <a:stretch>
              <a:fillRect/>
            </a:stretch>
          </p:blipFill>
          <p:spPr>
            <a:xfrm>
              <a:off x="1368587" y="10427105"/>
              <a:ext cx="18735513" cy="881450"/>
            </a:xfrm>
            <a:prstGeom prst="rect">
              <a:avLst/>
            </a:prstGeom>
          </p:spPr>
        </p:pic>
        <p:sp>
          <p:nvSpPr>
            <p:cNvPr id="5" name="object 5"/>
            <p:cNvSpPr/>
            <p:nvPr/>
          </p:nvSpPr>
          <p:spPr>
            <a:xfrm>
              <a:off x="0" y="10427105"/>
              <a:ext cx="1530350" cy="882015"/>
            </a:xfrm>
            <a:custGeom>
              <a:avLst/>
              <a:gdLst/>
              <a:ahLst/>
              <a:cxnLst/>
              <a:rect l="l" t="t" r="r" b="b"/>
              <a:pathLst>
                <a:path w="1530350" h="882015">
                  <a:moveTo>
                    <a:pt x="895974" y="0"/>
                  </a:moveTo>
                  <a:lnTo>
                    <a:pt x="0" y="0"/>
                  </a:lnTo>
                  <a:lnTo>
                    <a:pt x="0" y="881450"/>
                  </a:lnTo>
                  <a:lnTo>
                    <a:pt x="1529998" y="881450"/>
                  </a:lnTo>
                  <a:lnTo>
                    <a:pt x="895974" y="0"/>
                  </a:lnTo>
                  <a:close/>
                </a:path>
              </a:pathLst>
            </a:custGeom>
            <a:solidFill>
              <a:srgbClr val="0D2A3C"/>
            </a:solidFill>
          </p:spPr>
          <p:txBody>
            <a:bodyPr wrap="square" lIns="0" tIns="0" rIns="0" bIns="0" rtlCol="0"/>
            <a:lstStyle/>
            <a:p>
              <a:endParaRPr/>
            </a:p>
          </p:txBody>
        </p:sp>
      </p:grpSp>
      <p:sp>
        <p:nvSpPr>
          <p:cNvPr id="6" name="object 6"/>
          <p:cNvSpPr txBox="1">
            <a:spLocks noGrp="1"/>
          </p:cNvSpPr>
          <p:nvPr>
            <p:ph type="title"/>
          </p:nvPr>
        </p:nvSpPr>
        <p:spPr>
          <a:xfrm>
            <a:off x="1027064" y="1485300"/>
            <a:ext cx="6586586" cy="1540871"/>
          </a:xfrm>
          <a:prstGeom prst="rect">
            <a:avLst/>
          </a:prstGeom>
        </p:spPr>
        <p:txBody>
          <a:bodyPr vert="horz" wrap="square" lIns="0" tIns="17780" rIns="0" bIns="0" rtlCol="0">
            <a:spAutoFit/>
          </a:bodyPr>
          <a:lstStyle/>
          <a:p>
            <a:pPr marL="12700">
              <a:lnSpc>
                <a:spcPts val="5745"/>
              </a:lnSpc>
              <a:spcBef>
                <a:spcPts val="140"/>
              </a:spcBef>
            </a:pPr>
            <a:r>
              <a:rPr lang="en-IN" sz="7200" b="1" dirty="0">
                <a:latin typeface="+mj-lt"/>
              </a:rPr>
              <a:t>Law of Total Probability</a:t>
            </a:r>
            <a:endParaRPr sz="6600" b="1" dirty="0">
              <a:latin typeface="+mj-lt"/>
              <a:ea typeface="Roboto Medium" panose="02000000000000000000" pitchFamily="2" charset="0"/>
              <a:cs typeface="Calibri" panose="020F0502020204030204" pitchFamily="34" charset="0"/>
            </a:endParaRPr>
          </a:p>
        </p:txBody>
      </p:sp>
      <p:sp>
        <p:nvSpPr>
          <p:cNvPr id="11" name="object 11"/>
          <p:cNvSpPr txBox="1">
            <a:spLocks noGrp="1"/>
          </p:cNvSpPr>
          <p:nvPr>
            <p:ph type="ftr" sz="quarter" idx="5"/>
          </p:nvPr>
        </p:nvSpPr>
        <p:spPr>
          <a:xfrm>
            <a:off x="271249" y="10567782"/>
            <a:ext cx="998471" cy="577081"/>
          </a:xfrm>
          <a:prstGeom prst="rect">
            <a:avLst/>
          </a:prstGeom>
        </p:spPr>
        <p:txBody>
          <a:bodyPr vert="horz" wrap="square" lIns="0" tIns="0" rIns="0" bIns="0" rtlCol="0">
            <a:spAutoFit/>
          </a:bodyPr>
          <a:lstStyle/>
          <a:p>
            <a:pPr marL="12700">
              <a:lnSpc>
                <a:spcPts val="4490"/>
              </a:lnSpc>
            </a:pPr>
            <a:r>
              <a:rPr spc="575" dirty="0">
                <a:latin typeface="Roboto" panose="02000000000000000000" pitchFamily="2" charset="0"/>
                <a:ea typeface="Roboto" panose="02000000000000000000" pitchFamily="2" charset="0"/>
                <a:cs typeface="Calibri" panose="020F0502020204030204" pitchFamily="34" charset="0"/>
              </a:rPr>
              <a:t>0</a:t>
            </a:r>
            <a:r>
              <a:rPr spc="-545" dirty="0">
                <a:latin typeface="Roboto" panose="02000000000000000000" pitchFamily="2" charset="0"/>
                <a:ea typeface="Roboto" panose="02000000000000000000" pitchFamily="2" charset="0"/>
                <a:cs typeface="Calibri" panose="020F0502020204030204" pitchFamily="34" charset="0"/>
              </a:rPr>
              <a:t>1</a:t>
            </a:r>
          </a:p>
        </p:txBody>
      </p:sp>
      <p:pic>
        <p:nvPicPr>
          <p:cNvPr id="12" name="Picture 11"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5">
            <p14:nvContentPartPr>
              <p14:cNvPr id="7" name="Ink 6"/>
              <p14:cNvContentPartPr/>
              <p14:nvPr/>
            </p14:nvContentPartPr>
            <p14:xfrm>
              <a:off x="898200" y="515520"/>
              <a:ext cx="19203840" cy="8909280"/>
            </p14:xfrm>
          </p:contentPart>
        </mc:Choice>
        <mc:Fallback xmlns="">
          <p:pic>
            <p:nvPicPr>
              <p:cNvPr id="7" name="Ink 6"/>
              <p:cNvPicPr/>
              <p:nvPr/>
            </p:nvPicPr>
            <p:blipFill>
              <a:blip r:embed="rId6"/>
              <a:stretch>
                <a:fillRect/>
              </a:stretch>
            </p:blipFill>
            <p:spPr>
              <a:xfrm>
                <a:off x="888840" y="506160"/>
                <a:ext cx="19222560" cy="8928000"/>
              </a:xfrm>
              <a:prstGeom prst="rect">
                <a:avLst/>
              </a:prstGeom>
            </p:spPr>
          </p:pic>
        </mc:Fallback>
      </mc:AlternateContent>
    </p:spTree>
    <p:extLst>
      <p:ext uri="{BB962C8B-B14F-4D97-AF65-F5344CB8AC3E}">
        <p14:creationId xmlns:p14="http://schemas.microsoft.com/office/powerpoint/2010/main" val="26699066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3" name="Rectangle 2"/>
              <p:cNvSpPr/>
              <p:nvPr/>
            </p:nvSpPr>
            <p:spPr>
              <a:xfrm>
                <a:off x="2051050" y="930275"/>
                <a:ext cx="16459200" cy="4021614"/>
              </a:xfrm>
              <a:prstGeom prst="rect">
                <a:avLst/>
              </a:prstGeom>
            </p:spPr>
            <p:txBody>
              <a:bodyPr wrap="square">
                <a:spAutoFit/>
              </a:bodyPr>
              <a:lstStyle/>
              <a:p>
                <a:pPr lvl="0" eaLnBrk="0" fontAlgn="base" hangingPunct="0">
                  <a:spcBef>
                    <a:spcPct val="0"/>
                  </a:spcBef>
                  <a:spcAft>
                    <a:spcPct val="0"/>
                  </a:spcAft>
                </a:pPr>
                <a:r>
                  <a:rPr lang="en-US" sz="3600" dirty="0" smtClean="0">
                    <a:solidFill>
                      <a:srgbClr val="273239"/>
                    </a:solidFill>
                    <a:latin typeface="urw-din"/>
                  </a:rPr>
                  <a:t>Given n mutually exclusive events </a:t>
                </a:r>
                <a14:m>
                  <m:oMath xmlns:m="http://schemas.openxmlformats.org/officeDocument/2006/math">
                    <m:sSub>
                      <m:sSubPr>
                        <m:ctrlPr>
                          <a:rPr lang="en-IN" sz="3600" i="1">
                            <a:latin typeface="Cambria Math" panose="02040503050406030204" pitchFamily="18" charset="0"/>
                          </a:rPr>
                        </m:ctrlPr>
                      </m:sSubPr>
                      <m:e>
                        <m:r>
                          <a:rPr lang="en-IN" sz="3600" i="1">
                            <a:latin typeface="Cambria Math" panose="02040503050406030204" pitchFamily="18" charset="0"/>
                          </a:rPr>
                          <m:t>𝐴</m:t>
                        </m:r>
                      </m:e>
                      <m:sub>
                        <m:r>
                          <a:rPr lang="en-IN" sz="3600">
                            <a:latin typeface="Cambria Math" panose="02040503050406030204" pitchFamily="18" charset="0"/>
                          </a:rPr>
                          <m:t>1</m:t>
                        </m:r>
                      </m:sub>
                    </m:sSub>
                    <m:r>
                      <a:rPr lang="en-US" sz="3600" b="0" i="0" smtClean="0">
                        <a:latin typeface="Cambria Math" panose="02040503050406030204" pitchFamily="18" charset="0"/>
                      </a:rPr>
                      <m:t>,</m:t>
                    </m:r>
                    <m:sSub>
                      <m:sSubPr>
                        <m:ctrlPr>
                          <a:rPr lang="en-IN" sz="3600" i="1">
                            <a:latin typeface="Cambria Math" panose="02040503050406030204" pitchFamily="18" charset="0"/>
                          </a:rPr>
                        </m:ctrlPr>
                      </m:sSubPr>
                      <m:e>
                        <m:r>
                          <a:rPr lang="en-IN" sz="3600" i="1">
                            <a:latin typeface="Cambria Math" panose="02040503050406030204" pitchFamily="18" charset="0"/>
                          </a:rPr>
                          <m:t>𝐴</m:t>
                        </m:r>
                      </m:e>
                      <m:sub>
                        <m:r>
                          <a:rPr lang="en-IN" sz="3600">
                            <a:latin typeface="Cambria Math" panose="02040503050406030204" pitchFamily="18" charset="0"/>
                          </a:rPr>
                          <m:t>2</m:t>
                        </m:r>
                      </m:sub>
                    </m:sSub>
                    <m:r>
                      <a:rPr lang="en-US" sz="3600" b="0" i="0" smtClean="0">
                        <a:latin typeface="Cambria Math" panose="02040503050406030204" pitchFamily="18" charset="0"/>
                      </a:rPr>
                      <m:t>,</m:t>
                    </m:r>
                    <m:sSub>
                      <m:sSubPr>
                        <m:ctrlPr>
                          <a:rPr lang="en-IN" sz="3600" i="1">
                            <a:latin typeface="Cambria Math" panose="02040503050406030204" pitchFamily="18" charset="0"/>
                          </a:rPr>
                        </m:ctrlPr>
                      </m:sSubPr>
                      <m:e>
                        <m:r>
                          <a:rPr lang="en-IN" sz="3600" i="1">
                            <a:latin typeface="Cambria Math" panose="02040503050406030204" pitchFamily="18" charset="0"/>
                          </a:rPr>
                          <m:t>𝐴</m:t>
                        </m:r>
                      </m:e>
                      <m:sub>
                        <m:r>
                          <a:rPr lang="en-IN" sz="3600">
                            <a:latin typeface="Cambria Math" panose="02040503050406030204" pitchFamily="18" charset="0"/>
                          </a:rPr>
                          <m:t>3</m:t>
                        </m:r>
                      </m:sub>
                    </m:sSub>
                    <m:r>
                      <a:rPr lang="en-US" sz="3600" b="0" i="0" smtClean="0">
                        <a:latin typeface="Cambria Math" panose="02040503050406030204" pitchFamily="18" charset="0"/>
                      </a:rPr>
                      <m:t>,</m:t>
                    </m:r>
                    <m:r>
                      <a:rPr lang="en-IN" sz="3600">
                        <a:latin typeface="Cambria Math" panose="02040503050406030204" pitchFamily="18" charset="0"/>
                      </a:rPr>
                      <m:t>....</m:t>
                    </m:r>
                    <m:r>
                      <a:rPr lang="en-US" sz="3600" b="0" i="1" smtClean="0">
                        <a:latin typeface="Cambria Math" panose="02040503050406030204" pitchFamily="18" charset="0"/>
                      </a:rPr>
                      <m:t>,</m:t>
                    </m:r>
                    <m:sSub>
                      <m:sSubPr>
                        <m:ctrlPr>
                          <a:rPr lang="en-IN" sz="3600" i="1">
                            <a:latin typeface="Cambria Math" panose="02040503050406030204" pitchFamily="18" charset="0"/>
                          </a:rPr>
                        </m:ctrlPr>
                      </m:sSubPr>
                      <m:e>
                        <m:r>
                          <a:rPr lang="en-IN" sz="3600" i="1">
                            <a:latin typeface="Cambria Math" panose="02040503050406030204" pitchFamily="18" charset="0"/>
                          </a:rPr>
                          <m:t>𝐴</m:t>
                        </m:r>
                      </m:e>
                      <m:sub>
                        <m:r>
                          <a:rPr lang="en-IN" sz="3600" i="1">
                            <a:latin typeface="Cambria Math" panose="02040503050406030204" pitchFamily="18" charset="0"/>
                          </a:rPr>
                          <m:t>𝑘</m:t>
                        </m:r>
                      </m:sub>
                    </m:sSub>
                  </m:oMath>
                </a14:m>
                <a:r>
                  <a:rPr lang="en-US" sz="3600" dirty="0">
                    <a:solidFill>
                      <a:srgbClr val="273239"/>
                    </a:solidFill>
                    <a:latin typeface="urw-din"/>
                  </a:rPr>
                  <a:t>such that their probabilities sum is unity and their union is the event space E, then </a:t>
                </a:r>
                <a14:m>
                  <m:oMath xmlns:m="http://schemas.openxmlformats.org/officeDocument/2006/math">
                    <m:sSub>
                      <m:sSubPr>
                        <m:ctrlPr>
                          <a:rPr lang="en-IN" sz="3600" i="1">
                            <a:latin typeface="Cambria Math" panose="02040503050406030204" pitchFamily="18" charset="0"/>
                          </a:rPr>
                        </m:ctrlPr>
                      </m:sSubPr>
                      <m:e>
                        <m:r>
                          <a:rPr lang="en-IN" sz="3600" i="1">
                            <a:latin typeface="Cambria Math" panose="02040503050406030204" pitchFamily="18" charset="0"/>
                          </a:rPr>
                          <m:t>𝐴</m:t>
                        </m:r>
                      </m:e>
                      <m:sub>
                        <m:r>
                          <m:rPr>
                            <m:sty m:val="p"/>
                          </m:rPr>
                          <a:rPr lang="en-US" sz="3600" b="0" i="0" smtClean="0">
                            <a:latin typeface="Cambria Math" panose="02040503050406030204" pitchFamily="18" charset="0"/>
                          </a:rPr>
                          <m:t>i</m:t>
                        </m:r>
                      </m:sub>
                    </m:sSub>
                  </m:oMath>
                </a14:m>
                <a:r>
                  <a:rPr lang="en-US" sz="3600" dirty="0" smtClean="0">
                    <a:solidFill>
                      <a:srgbClr val="273239"/>
                    </a:solidFill>
                    <a:latin typeface="urw-din"/>
                  </a:rPr>
                  <a:t> </a:t>
                </a:r>
                <a:r>
                  <a:rPr lang="en-US" sz="3600" dirty="0">
                    <a:solidFill>
                      <a:srgbClr val="273239"/>
                    </a:solidFill>
                    <a:latin typeface="urw-din"/>
                  </a:rPr>
                  <a:t>∩ </a:t>
                </a:r>
                <a14:m>
                  <m:oMath xmlns:m="http://schemas.openxmlformats.org/officeDocument/2006/math">
                    <m:sSub>
                      <m:sSubPr>
                        <m:ctrlPr>
                          <a:rPr lang="en-IN" sz="3600" i="1">
                            <a:latin typeface="Cambria Math" panose="02040503050406030204" pitchFamily="18" charset="0"/>
                          </a:rPr>
                        </m:ctrlPr>
                      </m:sSubPr>
                      <m:e>
                        <m:r>
                          <a:rPr lang="en-IN" sz="3600" i="1">
                            <a:latin typeface="Cambria Math" panose="02040503050406030204" pitchFamily="18" charset="0"/>
                          </a:rPr>
                          <m:t>𝐴</m:t>
                        </m:r>
                      </m:e>
                      <m:sub>
                        <m:r>
                          <m:rPr>
                            <m:sty m:val="p"/>
                          </m:rPr>
                          <a:rPr lang="en-US" sz="3600" b="0" i="0" smtClean="0">
                            <a:latin typeface="Cambria Math" panose="02040503050406030204" pitchFamily="18" charset="0"/>
                          </a:rPr>
                          <m:t>j</m:t>
                        </m:r>
                      </m:sub>
                    </m:sSub>
                  </m:oMath>
                </a14:m>
                <a:r>
                  <a:rPr lang="en-US" sz="3600" dirty="0" smtClean="0">
                    <a:solidFill>
                      <a:srgbClr val="273239"/>
                    </a:solidFill>
                    <a:latin typeface="urw-din"/>
                  </a:rPr>
                  <a:t>= </a:t>
                </a:r>
                <a:r>
                  <a:rPr lang="en-US" sz="3600" dirty="0">
                    <a:solidFill>
                      <a:srgbClr val="273239"/>
                    </a:solidFill>
                    <a:latin typeface="urw-din"/>
                  </a:rPr>
                  <a:t>NULL, for all </a:t>
                </a:r>
                <a:r>
                  <a:rPr lang="en-US" sz="3600" dirty="0" err="1">
                    <a:solidFill>
                      <a:srgbClr val="273239"/>
                    </a:solidFill>
                    <a:latin typeface="urw-din"/>
                  </a:rPr>
                  <a:t>i</a:t>
                </a:r>
                <a:r>
                  <a:rPr lang="en-US" sz="3600" dirty="0">
                    <a:solidFill>
                      <a:srgbClr val="273239"/>
                    </a:solidFill>
                    <a:latin typeface="urw-din"/>
                  </a:rPr>
                  <a:t> not equal to j, </a:t>
                </a:r>
                <a:endParaRPr lang="en-US" sz="3600" dirty="0" smtClean="0">
                  <a:solidFill>
                    <a:srgbClr val="273239"/>
                  </a:solidFill>
                  <a:latin typeface="urw-din"/>
                </a:endParaRPr>
              </a:p>
              <a:p>
                <a:pPr lvl="0" eaLnBrk="0" fontAlgn="base" hangingPunct="0">
                  <a:spcBef>
                    <a:spcPct val="0"/>
                  </a:spcBef>
                  <a:spcAft>
                    <a:spcPct val="0"/>
                  </a:spcAft>
                </a:pPr>
                <a:r>
                  <a:rPr lang="en-US" sz="3600" dirty="0" smtClean="0">
                    <a:solidFill>
                      <a:srgbClr val="273239"/>
                    </a:solidFill>
                    <a:latin typeface="urw-din"/>
                  </a:rPr>
                  <a:t>and</a:t>
                </a:r>
                <a:endParaRPr lang="en-US" sz="3600" dirty="0">
                  <a:solidFill>
                    <a:srgbClr val="273239"/>
                  </a:solidFill>
                  <a:latin typeface="Consolas" panose="020B0609020204030204" pitchFamily="49" charset="0"/>
                </a:endParaRPr>
              </a:p>
              <a:p>
                <a:pPr lvl="0" eaLnBrk="0" fontAlgn="base" hangingPunct="0">
                  <a:spcBef>
                    <a:spcPct val="0"/>
                  </a:spcBef>
                  <a:spcAft>
                    <a:spcPct val="0"/>
                  </a:spcAft>
                </a:pPr>
                <a14:m>
                  <m:oMath xmlns:m="http://schemas.openxmlformats.org/officeDocument/2006/math">
                    <m:sSub>
                      <m:sSubPr>
                        <m:ctrlPr>
                          <a:rPr lang="en-IN" sz="3600" i="1">
                            <a:latin typeface="Cambria Math" panose="02040503050406030204" pitchFamily="18" charset="0"/>
                          </a:rPr>
                        </m:ctrlPr>
                      </m:sSubPr>
                      <m:e>
                        <m:r>
                          <a:rPr lang="en-IN" sz="3600" i="1">
                            <a:latin typeface="Cambria Math" panose="02040503050406030204" pitchFamily="18" charset="0"/>
                          </a:rPr>
                          <m:t>𝐴</m:t>
                        </m:r>
                      </m:e>
                      <m:sub>
                        <m:r>
                          <a:rPr lang="en-IN" sz="3600">
                            <a:latin typeface="Cambria Math" panose="02040503050406030204" pitchFamily="18" charset="0"/>
                          </a:rPr>
                          <m:t>1</m:t>
                        </m:r>
                      </m:sub>
                    </m:sSub>
                    <m:r>
                      <a:rPr lang="en-IN" sz="3600">
                        <a:latin typeface="Cambria Math" panose="02040503050406030204" pitchFamily="18" charset="0"/>
                      </a:rPr>
                      <m:t>∪</m:t>
                    </m:r>
                    <m:sSub>
                      <m:sSubPr>
                        <m:ctrlPr>
                          <a:rPr lang="en-IN" sz="3600" i="1">
                            <a:latin typeface="Cambria Math" panose="02040503050406030204" pitchFamily="18" charset="0"/>
                          </a:rPr>
                        </m:ctrlPr>
                      </m:sSubPr>
                      <m:e>
                        <m:r>
                          <a:rPr lang="en-IN" sz="3600" i="1">
                            <a:latin typeface="Cambria Math" panose="02040503050406030204" pitchFamily="18" charset="0"/>
                          </a:rPr>
                          <m:t>𝐴</m:t>
                        </m:r>
                      </m:e>
                      <m:sub>
                        <m:r>
                          <a:rPr lang="en-IN" sz="3600">
                            <a:latin typeface="Cambria Math" panose="02040503050406030204" pitchFamily="18" charset="0"/>
                          </a:rPr>
                          <m:t>2</m:t>
                        </m:r>
                      </m:sub>
                    </m:sSub>
                    <m:r>
                      <a:rPr lang="en-IN" sz="3600">
                        <a:latin typeface="Cambria Math" panose="02040503050406030204" pitchFamily="18" charset="0"/>
                      </a:rPr>
                      <m:t>∪</m:t>
                    </m:r>
                    <m:sSub>
                      <m:sSubPr>
                        <m:ctrlPr>
                          <a:rPr lang="en-IN" sz="3600" i="1">
                            <a:latin typeface="Cambria Math" panose="02040503050406030204" pitchFamily="18" charset="0"/>
                          </a:rPr>
                        </m:ctrlPr>
                      </m:sSubPr>
                      <m:e>
                        <m:r>
                          <a:rPr lang="en-IN" sz="3600" i="1">
                            <a:latin typeface="Cambria Math" panose="02040503050406030204" pitchFamily="18" charset="0"/>
                          </a:rPr>
                          <m:t>𝐴</m:t>
                        </m:r>
                      </m:e>
                      <m:sub>
                        <m:r>
                          <a:rPr lang="en-IN" sz="3600">
                            <a:latin typeface="Cambria Math" panose="02040503050406030204" pitchFamily="18" charset="0"/>
                          </a:rPr>
                          <m:t>3</m:t>
                        </m:r>
                      </m:sub>
                    </m:sSub>
                    <m:r>
                      <a:rPr lang="en-IN" sz="3600">
                        <a:latin typeface="Cambria Math" panose="02040503050406030204" pitchFamily="18" charset="0"/>
                      </a:rPr>
                      <m:t>∪....∪</m:t>
                    </m:r>
                    <m:sSub>
                      <m:sSubPr>
                        <m:ctrlPr>
                          <a:rPr lang="en-IN" sz="3600" i="1">
                            <a:latin typeface="Cambria Math" panose="02040503050406030204" pitchFamily="18" charset="0"/>
                          </a:rPr>
                        </m:ctrlPr>
                      </m:sSubPr>
                      <m:e>
                        <m:r>
                          <a:rPr lang="en-IN" sz="3600" i="1">
                            <a:latin typeface="Cambria Math" panose="02040503050406030204" pitchFamily="18" charset="0"/>
                          </a:rPr>
                          <m:t>𝐴</m:t>
                        </m:r>
                      </m:e>
                      <m:sub>
                        <m:r>
                          <a:rPr lang="en-IN" sz="3600" i="1">
                            <a:latin typeface="Cambria Math" panose="02040503050406030204" pitchFamily="18" charset="0"/>
                          </a:rPr>
                          <m:t>𝑘</m:t>
                        </m:r>
                      </m:sub>
                    </m:sSub>
                  </m:oMath>
                </a14:m>
                <a:r>
                  <a:rPr lang="en-US" sz="3600" dirty="0">
                    <a:solidFill>
                      <a:srgbClr val="273239"/>
                    </a:solidFill>
                    <a:latin typeface="Consolas" panose="020B0609020204030204" pitchFamily="49" charset="0"/>
                  </a:rPr>
                  <a:t>= E </a:t>
                </a:r>
                <a:endParaRPr lang="en-US" sz="3600" dirty="0"/>
              </a:p>
              <a:p>
                <a:pPr lvl="0" eaLnBrk="0" fontAlgn="base" hangingPunct="0">
                  <a:spcBef>
                    <a:spcPct val="0"/>
                  </a:spcBef>
                  <a:spcAft>
                    <a:spcPct val="0"/>
                  </a:spcAft>
                </a:pPr>
                <a:endParaRPr lang="en-US" sz="3600" dirty="0" smtClean="0">
                  <a:solidFill>
                    <a:srgbClr val="273239"/>
                  </a:solidFill>
                  <a:latin typeface="urw-din"/>
                </a:endParaRPr>
              </a:p>
              <a:p>
                <a:pPr lvl="0" eaLnBrk="0" fontAlgn="base" hangingPunct="0">
                  <a:spcBef>
                    <a:spcPct val="0"/>
                  </a:spcBef>
                  <a:spcAft>
                    <a:spcPct val="0"/>
                  </a:spcAft>
                </a:pPr>
                <a:r>
                  <a:rPr lang="en-US" sz="3600" dirty="0" smtClean="0">
                    <a:solidFill>
                      <a:srgbClr val="273239"/>
                    </a:solidFill>
                    <a:latin typeface="urw-din"/>
                  </a:rPr>
                  <a:t>Then</a:t>
                </a:r>
                <a:r>
                  <a:rPr lang="en-US" sz="3600" dirty="0">
                    <a:solidFill>
                      <a:srgbClr val="273239"/>
                    </a:solidFill>
                    <a:latin typeface="urw-din"/>
                  </a:rPr>
                  <a:t> </a:t>
                </a:r>
                <a:r>
                  <a:rPr lang="en-US" sz="3600" b="1" dirty="0">
                    <a:solidFill>
                      <a:srgbClr val="273239"/>
                    </a:solidFill>
                    <a:latin typeface="urw-din"/>
                  </a:rPr>
                  <a:t>Total Probability Theorem or Law of Total Probability</a:t>
                </a:r>
                <a:r>
                  <a:rPr lang="en-US" sz="3600" dirty="0">
                    <a:solidFill>
                      <a:srgbClr val="273239"/>
                    </a:solidFill>
                    <a:latin typeface="urw-din"/>
                  </a:rPr>
                  <a:t> is:</a:t>
                </a:r>
                <a:endParaRPr lang="en-US" sz="3600" dirty="0">
                  <a:latin typeface="Arial" panose="020B0604020202020204" pitchFamily="34"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2051050" y="930275"/>
                <a:ext cx="16459200" cy="4021614"/>
              </a:xfrm>
              <a:prstGeom prst="rect">
                <a:avLst/>
              </a:prstGeom>
              <a:blipFill rotWithShape="0">
                <a:blip r:embed="rId2"/>
                <a:stretch>
                  <a:fillRect l="-1111" t="-2428" b="-4856"/>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2736850" y="5273675"/>
            <a:ext cx="12192000" cy="2071842"/>
          </a:xfrm>
          <a:prstGeom prst="rect">
            <a:avLst/>
          </a:prstGeom>
        </p:spPr>
      </p:pic>
      <p:sp>
        <p:nvSpPr>
          <p:cNvPr id="5" name="Rectangle 4"/>
          <p:cNvSpPr/>
          <p:nvPr/>
        </p:nvSpPr>
        <p:spPr>
          <a:xfrm>
            <a:off x="8802669" y="5470009"/>
            <a:ext cx="184731" cy="369332"/>
          </a:xfrm>
          <a:prstGeom prst="rect">
            <a:avLst/>
          </a:prstGeom>
        </p:spPr>
        <p:txBody>
          <a:bodyPr wrap="none">
            <a:spAutoFit/>
          </a:bodyPr>
          <a:lstStyle/>
          <a:p>
            <a:endParaRPr lang="en-IN" dirty="0"/>
          </a:p>
        </p:txBody>
      </p:sp>
      <mc:AlternateContent xmlns:mc="http://schemas.openxmlformats.org/markup-compatibility/2006" xmlns:a14="http://schemas.microsoft.com/office/drawing/2010/main">
        <mc:Choice Requires="a14">
          <p:sp>
            <p:nvSpPr>
              <p:cNvPr id="6" name="Rectangle 5"/>
              <p:cNvSpPr/>
              <p:nvPr/>
            </p:nvSpPr>
            <p:spPr>
              <a:xfrm>
                <a:off x="2063284" y="6993358"/>
                <a:ext cx="16446965" cy="1200329"/>
              </a:xfrm>
              <a:prstGeom prst="rect">
                <a:avLst/>
              </a:prstGeom>
            </p:spPr>
            <p:txBody>
              <a:bodyPr wrap="square">
                <a:spAutoFit/>
              </a:bodyPr>
              <a:lstStyle/>
              <a:p>
                <a:r>
                  <a:rPr lang="en-US" sz="3600" dirty="0">
                    <a:solidFill>
                      <a:srgbClr val="273239"/>
                    </a:solidFill>
                    <a:latin typeface="urw-din"/>
                  </a:rPr>
                  <a:t>where B is an arbitrary event, and </a:t>
                </a:r>
                <a:r>
                  <a:rPr lang="en-US" sz="3600" dirty="0" smtClean="0">
                    <a:solidFill>
                      <a:srgbClr val="273239"/>
                    </a:solidFill>
                    <a:latin typeface="urw-din"/>
                  </a:rPr>
                  <a:t>P(B/</a:t>
                </a:r>
                <a14:m>
                  <m:oMath xmlns:m="http://schemas.openxmlformats.org/officeDocument/2006/math">
                    <m:sSub>
                      <m:sSubPr>
                        <m:ctrlPr>
                          <a:rPr lang="en-IN" sz="3600" i="1">
                            <a:latin typeface="Cambria Math" panose="02040503050406030204" pitchFamily="18" charset="0"/>
                          </a:rPr>
                        </m:ctrlPr>
                      </m:sSubPr>
                      <m:e>
                        <m:r>
                          <a:rPr lang="en-IN" sz="3600" i="1">
                            <a:latin typeface="Cambria Math" panose="02040503050406030204" pitchFamily="18" charset="0"/>
                          </a:rPr>
                          <m:t>𝐴</m:t>
                        </m:r>
                      </m:e>
                      <m:sub>
                        <m:r>
                          <m:rPr>
                            <m:sty m:val="p"/>
                          </m:rPr>
                          <a:rPr lang="en-US" sz="3600">
                            <a:latin typeface="Cambria Math" panose="02040503050406030204" pitchFamily="18" charset="0"/>
                          </a:rPr>
                          <m:t>i</m:t>
                        </m:r>
                      </m:sub>
                    </m:sSub>
                  </m:oMath>
                </a14:m>
                <a:r>
                  <a:rPr lang="en-US" sz="3600" dirty="0" smtClean="0">
                    <a:solidFill>
                      <a:srgbClr val="273239"/>
                    </a:solidFill>
                    <a:latin typeface="urw-din"/>
                  </a:rPr>
                  <a:t>) </a:t>
                </a:r>
                <a:r>
                  <a:rPr lang="en-US" sz="3600" dirty="0">
                    <a:solidFill>
                      <a:srgbClr val="273239"/>
                    </a:solidFill>
                    <a:latin typeface="urw-din"/>
                  </a:rPr>
                  <a:t>is the conditional probability of B assuming A already </a:t>
                </a:r>
                <a:r>
                  <a:rPr lang="en-US" sz="3600" dirty="0" err="1">
                    <a:solidFill>
                      <a:srgbClr val="273239"/>
                    </a:solidFill>
                    <a:latin typeface="urw-din"/>
                  </a:rPr>
                  <a:t>occured</a:t>
                </a:r>
                <a:r>
                  <a:rPr lang="en-US" sz="3600" dirty="0">
                    <a:solidFill>
                      <a:srgbClr val="273239"/>
                    </a:solidFill>
                    <a:latin typeface="urw-din"/>
                  </a:rPr>
                  <a:t>.</a:t>
                </a:r>
                <a:endParaRPr lang="en-IN" sz="3600" dirty="0"/>
              </a:p>
            </p:txBody>
          </p:sp>
        </mc:Choice>
        <mc:Fallback xmlns="">
          <p:sp>
            <p:nvSpPr>
              <p:cNvPr id="6" name="Rectangle 5"/>
              <p:cNvSpPr>
                <a:spLocks noRot="1" noChangeAspect="1" noMove="1" noResize="1" noEditPoints="1" noAdjustHandles="1" noChangeArrowheads="1" noChangeShapeType="1" noTextEdit="1"/>
              </p:cNvSpPr>
              <p:nvPr/>
            </p:nvSpPr>
            <p:spPr>
              <a:xfrm>
                <a:off x="2063284" y="6993358"/>
                <a:ext cx="16446965" cy="1200329"/>
              </a:xfrm>
              <a:prstGeom prst="rect">
                <a:avLst/>
              </a:prstGeom>
              <a:blipFill rotWithShape="0">
                <a:blip r:embed="rId4"/>
                <a:stretch>
                  <a:fillRect l="-1112" t="-7614" b="-17259"/>
                </a:stretch>
              </a:blipFill>
            </p:spPr>
            <p:txBody>
              <a:bodyPr/>
              <a:lstStyle/>
              <a:p>
                <a:r>
                  <a:rPr lang="en-IN">
                    <a:noFill/>
                  </a:rPr>
                  <a:t> </a:t>
                </a:r>
              </a:p>
            </p:txBody>
          </p:sp>
        </mc:Fallback>
      </mc:AlternateContent>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Tree>
    <p:extLst>
      <p:ext uri="{BB962C8B-B14F-4D97-AF65-F5344CB8AC3E}">
        <p14:creationId xmlns:p14="http://schemas.microsoft.com/office/powerpoint/2010/main" val="180118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4850" y="777875"/>
            <a:ext cx="17449800" cy="6740307"/>
          </a:xfrm>
          <a:prstGeom prst="rect">
            <a:avLst/>
          </a:prstGeom>
        </p:spPr>
        <p:txBody>
          <a:bodyPr wrap="square">
            <a:spAutoFit/>
          </a:bodyPr>
          <a:lstStyle/>
          <a:p>
            <a:pPr fontAlgn="base"/>
            <a:r>
              <a:rPr lang="en-US" sz="3600" b="1" dirty="0">
                <a:solidFill>
                  <a:srgbClr val="273239"/>
                </a:solidFill>
                <a:latin typeface="urw-din"/>
              </a:rPr>
              <a:t>Example –</a:t>
            </a:r>
            <a:r>
              <a:rPr lang="en-US" sz="3600" dirty="0">
                <a:solidFill>
                  <a:srgbClr val="273239"/>
                </a:solidFill>
                <a:latin typeface="urw-din"/>
              </a:rPr>
              <a:t> We draw two cards from a deck of shuffled cards with replacement. Find the probability of getting the second card a king.</a:t>
            </a:r>
          </a:p>
          <a:p>
            <a:pPr fontAlgn="base"/>
            <a:endParaRPr lang="en-US" sz="3600" b="1" dirty="0" smtClean="0">
              <a:solidFill>
                <a:srgbClr val="273239"/>
              </a:solidFill>
              <a:latin typeface="urw-din"/>
            </a:endParaRPr>
          </a:p>
          <a:p>
            <a:pPr fontAlgn="base"/>
            <a:r>
              <a:rPr lang="en-US" sz="3600" b="1" dirty="0" smtClean="0">
                <a:solidFill>
                  <a:srgbClr val="273239"/>
                </a:solidFill>
                <a:latin typeface="urw-din"/>
              </a:rPr>
              <a:t>Explanation </a:t>
            </a:r>
            <a:r>
              <a:rPr lang="en-US" sz="3600" b="1" dirty="0">
                <a:solidFill>
                  <a:srgbClr val="273239"/>
                </a:solidFill>
                <a:latin typeface="urw-din"/>
              </a:rPr>
              <a:t>–</a:t>
            </a:r>
            <a:r>
              <a:rPr lang="en-US" sz="3600" dirty="0">
                <a:solidFill>
                  <a:srgbClr val="273239"/>
                </a:solidFill>
                <a:latin typeface="urw-din"/>
              </a:rPr>
              <a:t> Let,</a:t>
            </a:r>
            <a:br>
              <a:rPr lang="en-US" sz="3600" dirty="0">
                <a:solidFill>
                  <a:srgbClr val="273239"/>
                </a:solidFill>
                <a:latin typeface="urw-din"/>
              </a:rPr>
            </a:br>
            <a:r>
              <a:rPr lang="en-US" sz="3600" dirty="0">
                <a:solidFill>
                  <a:srgbClr val="273239"/>
                </a:solidFill>
                <a:latin typeface="urw-din"/>
              </a:rPr>
              <a:t>A – represent the event of getting the first card a king.</a:t>
            </a:r>
            <a:br>
              <a:rPr lang="en-US" sz="3600" dirty="0">
                <a:solidFill>
                  <a:srgbClr val="273239"/>
                </a:solidFill>
                <a:latin typeface="urw-din"/>
              </a:rPr>
            </a:br>
            <a:r>
              <a:rPr lang="en-US" sz="3600" dirty="0">
                <a:solidFill>
                  <a:srgbClr val="273239"/>
                </a:solidFill>
                <a:latin typeface="urw-din"/>
              </a:rPr>
              <a:t>B – represent the event that the first card is not a king.</a:t>
            </a:r>
            <a:br>
              <a:rPr lang="en-US" sz="3600" dirty="0">
                <a:solidFill>
                  <a:srgbClr val="273239"/>
                </a:solidFill>
                <a:latin typeface="urw-din"/>
              </a:rPr>
            </a:br>
            <a:r>
              <a:rPr lang="en-US" sz="3600" dirty="0">
                <a:solidFill>
                  <a:srgbClr val="273239"/>
                </a:solidFill>
                <a:latin typeface="urw-din"/>
              </a:rPr>
              <a:t>E – represent the event that the second card is a king.</a:t>
            </a:r>
          </a:p>
          <a:p>
            <a:pPr fontAlgn="base"/>
            <a:endParaRPr lang="en-US" sz="3600" dirty="0" smtClean="0">
              <a:solidFill>
                <a:srgbClr val="273239"/>
              </a:solidFill>
              <a:latin typeface="urw-din"/>
            </a:endParaRPr>
          </a:p>
          <a:p>
            <a:pPr fontAlgn="base"/>
            <a:r>
              <a:rPr lang="en-US" sz="3600" dirty="0" smtClean="0">
                <a:solidFill>
                  <a:srgbClr val="273239"/>
                </a:solidFill>
                <a:latin typeface="urw-din"/>
              </a:rPr>
              <a:t>Then </a:t>
            </a:r>
            <a:r>
              <a:rPr lang="en-US" sz="3600" dirty="0">
                <a:solidFill>
                  <a:srgbClr val="273239"/>
                </a:solidFill>
                <a:latin typeface="urw-din"/>
              </a:rPr>
              <a:t>the probability that the second card will be a king or not will be represented by the law of total probability as</a:t>
            </a:r>
            <a:r>
              <a:rPr lang="en-US" sz="3600" dirty="0" smtClean="0">
                <a:solidFill>
                  <a:srgbClr val="273239"/>
                </a:solidFill>
                <a:latin typeface="urw-din"/>
              </a:rPr>
              <a:t>:</a:t>
            </a:r>
          </a:p>
          <a:p>
            <a:pPr fontAlgn="base"/>
            <a:r>
              <a:rPr lang="en-US" sz="3600" dirty="0">
                <a:solidFill>
                  <a:srgbClr val="273239"/>
                </a:solidFill>
                <a:latin typeface="Consolas" panose="020B0609020204030204" pitchFamily="49" charset="0"/>
              </a:rPr>
              <a:t>P(E)= P(A)P(E|A) + </a:t>
            </a:r>
            <a:r>
              <a:rPr lang="en-US" sz="3600" dirty="0" smtClean="0">
                <a:solidFill>
                  <a:srgbClr val="273239"/>
                </a:solidFill>
                <a:latin typeface="Consolas" panose="020B0609020204030204" pitchFamily="49" charset="0"/>
              </a:rPr>
              <a:t>P(B)P(E|B)</a:t>
            </a:r>
          </a:p>
          <a:p>
            <a:pPr fontAlgn="base"/>
            <a:endParaRPr lang="en-US" sz="3600" b="0" i="0" dirty="0">
              <a:solidFill>
                <a:srgbClr val="273239"/>
              </a:solidFill>
              <a:effectLst/>
              <a:latin typeface="urw-din"/>
            </a:endParaRPr>
          </a:p>
        </p:txBody>
      </p:sp>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Tree>
    <p:extLst>
      <p:ext uri="{BB962C8B-B14F-4D97-AF65-F5344CB8AC3E}">
        <p14:creationId xmlns:p14="http://schemas.microsoft.com/office/powerpoint/2010/main" val="1243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60650" y="1463675"/>
            <a:ext cx="10052050" cy="5632311"/>
          </a:xfrm>
          <a:prstGeom prst="rect">
            <a:avLst/>
          </a:prstGeom>
        </p:spPr>
        <p:txBody>
          <a:bodyPr>
            <a:spAutoFit/>
          </a:bodyPr>
          <a:lstStyle/>
          <a:p>
            <a:pPr lvl="0" eaLnBrk="0" fontAlgn="base" hangingPunct="0">
              <a:spcBef>
                <a:spcPct val="0"/>
              </a:spcBef>
              <a:spcAft>
                <a:spcPct val="0"/>
              </a:spcAft>
            </a:pPr>
            <a:r>
              <a:rPr lang="en-US" sz="3600" dirty="0">
                <a:solidFill>
                  <a:srgbClr val="273239"/>
                </a:solidFill>
                <a:latin typeface="+mj-lt"/>
              </a:rPr>
              <a:t>According to question:</a:t>
            </a:r>
          </a:p>
          <a:p>
            <a:pPr lvl="0" eaLnBrk="0" fontAlgn="base" hangingPunct="0">
              <a:spcBef>
                <a:spcPct val="0"/>
              </a:spcBef>
              <a:spcAft>
                <a:spcPct val="0"/>
              </a:spcAft>
            </a:pPr>
            <a:r>
              <a:rPr lang="en-US" sz="3600" dirty="0">
                <a:solidFill>
                  <a:srgbClr val="273239"/>
                </a:solidFill>
                <a:latin typeface="+mj-lt"/>
              </a:rPr>
              <a:t>P(A) = 4 / 52 </a:t>
            </a:r>
            <a:endParaRPr lang="en-US" sz="3600" dirty="0" smtClean="0">
              <a:solidFill>
                <a:srgbClr val="273239"/>
              </a:solidFill>
              <a:latin typeface="+mj-lt"/>
            </a:endParaRPr>
          </a:p>
          <a:p>
            <a:pPr lvl="0" eaLnBrk="0" fontAlgn="base" hangingPunct="0">
              <a:spcBef>
                <a:spcPct val="0"/>
              </a:spcBef>
              <a:spcAft>
                <a:spcPct val="0"/>
              </a:spcAft>
            </a:pPr>
            <a:r>
              <a:rPr lang="en-US" sz="3600" dirty="0" smtClean="0">
                <a:solidFill>
                  <a:srgbClr val="273239"/>
                </a:solidFill>
                <a:latin typeface="+mj-lt"/>
              </a:rPr>
              <a:t>P(E|A</a:t>
            </a:r>
            <a:r>
              <a:rPr lang="en-US" sz="3600" dirty="0">
                <a:solidFill>
                  <a:srgbClr val="273239"/>
                </a:solidFill>
                <a:latin typeface="+mj-lt"/>
              </a:rPr>
              <a:t>) = 4 / 52 </a:t>
            </a:r>
            <a:endParaRPr lang="en-US" sz="3600" dirty="0" smtClean="0">
              <a:solidFill>
                <a:srgbClr val="273239"/>
              </a:solidFill>
              <a:latin typeface="+mj-lt"/>
            </a:endParaRPr>
          </a:p>
          <a:p>
            <a:pPr lvl="0" eaLnBrk="0" fontAlgn="base" hangingPunct="0">
              <a:spcBef>
                <a:spcPct val="0"/>
              </a:spcBef>
              <a:spcAft>
                <a:spcPct val="0"/>
              </a:spcAft>
            </a:pPr>
            <a:r>
              <a:rPr lang="en-US" sz="3600" dirty="0" smtClean="0">
                <a:solidFill>
                  <a:srgbClr val="273239"/>
                </a:solidFill>
                <a:latin typeface="+mj-lt"/>
              </a:rPr>
              <a:t>P(B</a:t>
            </a:r>
            <a:r>
              <a:rPr lang="en-US" sz="3600" dirty="0">
                <a:solidFill>
                  <a:srgbClr val="273239"/>
                </a:solidFill>
                <a:latin typeface="+mj-lt"/>
              </a:rPr>
              <a:t>) = 48 / </a:t>
            </a:r>
            <a:r>
              <a:rPr lang="en-US" sz="3600" dirty="0" smtClean="0">
                <a:solidFill>
                  <a:srgbClr val="273239"/>
                </a:solidFill>
                <a:latin typeface="+mj-lt"/>
              </a:rPr>
              <a:t>52</a:t>
            </a:r>
          </a:p>
          <a:p>
            <a:pPr lvl="0" eaLnBrk="0" fontAlgn="base" hangingPunct="0">
              <a:spcBef>
                <a:spcPct val="0"/>
              </a:spcBef>
              <a:spcAft>
                <a:spcPct val="0"/>
              </a:spcAft>
            </a:pPr>
            <a:r>
              <a:rPr lang="en-US" sz="3600" dirty="0" smtClean="0">
                <a:solidFill>
                  <a:srgbClr val="273239"/>
                </a:solidFill>
                <a:latin typeface="+mj-lt"/>
              </a:rPr>
              <a:t> </a:t>
            </a:r>
            <a:r>
              <a:rPr lang="en-US" sz="3600" dirty="0">
                <a:solidFill>
                  <a:srgbClr val="273239"/>
                </a:solidFill>
                <a:latin typeface="+mj-lt"/>
              </a:rPr>
              <a:t>P(E|B) = 4 / 52 </a:t>
            </a:r>
            <a:endParaRPr lang="en-US" sz="3600" dirty="0" smtClean="0">
              <a:solidFill>
                <a:srgbClr val="273239"/>
              </a:solidFill>
              <a:latin typeface="+mj-lt"/>
            </a:endParaRPr>
          </a:p>
          <a:p>
            <a:pPr lvl="0" eaLnBrk="0" fontAlgn="base" hangingPunct="0">
              <a:spcBef>
                <a:spcPct val="0"/>
              </a:spcBef>
              <a:spcAft>
                <a:spcPct val="0"/>
              </a:spcAft>
            </a:pPr>
            <a:endParaRPr lang="en-US" sz="3600" dirty="0">
              <a:latin typeface="+mj-lt"/>
            </a:endParaRPr>
          </a:p>
          <a:p>
            <a:pPr lvl="0" eaLnBrk="0" fontAlgn="base" hangingPunct="0">
              <a:spcBef>
                <a:spcPct val="0"/>
              </a:spcBef>
              <a:spcAft>
                <a:spcPct val="0"/>
              </a:spcAft>
            </a:pPr>
            <a:r>
              <a:rPr lang="en-US" sz="3600" dirty="0">
                <a:solidFill>
                  <a:srgbClr val="273239"/>
                </a:solidFill>
                <a:latin typeface="+mj-lt"/>
              </a:rPr>
              <a:t>Therefore,</a:t>
            </a:r>
          </a:p>
          <a:p>
            <a:pPr lvl="0" eaLnBrk="0" fontAlgn="base" hangingPunct="0">
              <a:spcBef>
                <a:spcPct val="0"/>
              </a:spcBef>
              <a:spcAft>
                <a:spcPct val="0"/>
              </a:spcAft>
            </a:pPr>
            <a:r>
              <a:rPr lang="en-US" sz="3600" dirty="0">
                <a:solidFill>
                  <a:srgbClr val="273239"/>
                </a:solidFill>
                <a:latin typeface="+mj-lt"/>
              </a:rPr>
              <a:t>P(E) = P(A)P(E|A) + P(B)P(E|B) </a:t>
            </a:r>
            <a:endParaRPr lang="en-US" sz="3600" dirty="0" smtClean="0">
              <a:solidFill>
                <a:srgbClr val="273239"/>
              </a:solidFill>
              <a:latin typeface="+mj-lt"/>
            </a:endParaRPr>
          </a:p>
          <a:p>
            <a:pPr lvl="0" eaLnBrk="0" fontAlgn="base" hangingPunct="0">
              <a:spcBef>
                <a:spcPct val="0"/>
              </a:spcBef>
              <a:spcAft>
                <a:spcPct val="0"/>
              </a:spcAft>
            </a:pPr>
            <a:r>
              <a:rPr lang="en-US" sz="3600" dirty="0">
                <a:solidFill>
                  <a:srgbClr val="273239"/>
                </a:solidFill>
                <a:latin typeface="+mj-lt"/>
              </a:rPr>
              <a:t> </a:t>
            </a:r>
            <a:r>
              <a:rPr lang="en-US" sz="3600" dirty="0" smtClean="0">
                <a:solidFill>
                  <a:srgbClr val="273239"/>
                </a:solidFill>
                <a:latin typeface="+mj-lt"/>
              </a:rPr>
              <a:t>        =(</a:t>
            </a:r>
            <a:r>
              <a:rPr lang="en-US" sz="3600" dirty="0">
                <a:solidFill>
                  <a:srgbClr val="273239"/>
                </a:solidFill>
                <a:latin typeface="+mj-lt"/>
              </a:rPr>
              <a:t>4 / 52) * (4 / 52) + (48 / 52) * (4 / 52</a:t>
            </a:r>
            <a:r>
              <a:rPr lang="en-US" sz="3600" dirty="0" smtClean="0">
                <a:solidFill>
                  <a:srgbClr val="273239"/>
                </a:solidFill>
                <a:latin typeface="+mj-lt"/>
              </a:rPr>
              <a:t>)</a:t>
            </a:r>
          </a:p>
          <a:p>
            <a:pPr lvl="0" eaLnBrk="0" fontAlgn="base" hangingPunct="0">
              <a:spcBef>
                <a:spcPct val="0"/>
              </a:spcBef>
              <a:spcAft>
                <a:spcPct val="0"/>
              </a:spcAft>
            </a:pPr>
            <a:r>
              <a:rPr lang="en-US" sz="3600" dirty="0">
                <a:solidFill>
                  <a:srgbClr val="273239"/>
                </a:solidFill>
                <a:latin typeface="+mj-lt"/>
              </a:rPr>
              <a:t> </a:t>
            </a:r>
            <a:r>
              <a:rPr lang="en-US" sz="3600" dirty="0" smtClean="0">
                <a:solidFill>
                  <a:srgbClr val="273239"/>
                </a:solidFill>
                <a:latin typeface="+mj-lt"/>
              </a:rPr>
              <a:t>       </a:t>
            </a:r>
            <a:r>
              <a:rPr lang="en-US" sz="3600" dirty="0">
                <a:solidFill>
                  <a:srgbClr val="273239"/>
                </a:solidFill>
                <a:latin typeface="+mj-lt"/>
              </a:rPr>
              <a:t>= 0.0769230 </a:t>
            </a:r>
            <a:endParaRPr lang="en-US" sz="3600" dirty="0">
              <a:latin typeface="+mj-lt"/>
            </a:endParaRPr>
          </a:p>
        </p:txBody>
      </p:sp>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Tree>
    <p:extLst>
      <p:ext uri="{BB962C8B-B14F-4D97-AF65-F5344CB8AC3E}">
        <p14:creationId xmlns:p14="http://schemas.microsoft.com/office/powerpoint/2010/main" val="323644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701675"/>
            <a:ext cx="8265507" cy="2532614"/>
          </a:xfrm>
          <a:prstGeom prst="rect">
            <a:avLst/>
          </a:prstGeom>
        </p:spPr>
      </p:pic>
      <p:grpSp>
        <p:nvGrpSpPr>
          <p:cNvPr id="3" name="object 3"/>
          <p:cNvGrpSpPr/>
          <p:nvPr/>
        </p:nvGrpSpPr>
        <p:grpSpPr>
          <a:xfrm>
            <a:off x="0" y="10427105"/>
            <a:ext cx="20104100" cy="882015"/>
            <a:chOff x="0" y="10427105"/>
            <a:chExt cx="20104100" cy="882015"/>
          </a:xfrm>
        </p:grpSpPr>
        <p:pic>
          <p:nvPicPr>
            <p:cNvPr id="4" name="object 4"/>
            <p:cNvPicPr/>
            <p:nvPr/>
          </p:nvPicPr>
          <p:blipFill>
            <a:blip r:embed="rId3" cstate="print"/>
            <a:stretch>
              <a:fillRect/>
            </a:stretch>
          </p:blipFill>
          <p:spPr>
            <a:xfrm>
              <a:off x="1368587" y="10427105"/>
              <a:ext cx="18735513" cy="881450"/>
            </a:xfrm>
            <a:prstGeom prst="rect">
              <a:avLst/>
            </a:prstGeom>
          </p:spPr>
        </p:pic>
        <p:sp>
          <p:nvSpPr>
            <p:cNvPr id="5" name="object 5"/>
            <p:cNvSpPr/>
            <p:nvPr/>
          </p:nvSpPr>
          <p:spPr>
            <a:xfrm>
              <a:off x="0" y="10427105"/>
              <a:ext cx="1530350" cy="882015"/>
            </a:xfrm>
            <a:custGeom>
              <a:avLst/>
              <a:gdLst/>
              <a:ahLst/>
              <a:cxnLst/>
              <a:rect l="l" t="t" r="r" b="b"/>
              <a:pathLst>
                <a:path w="1530350" h="882015">
                  <a:moveTo>
                    <a:pt x="895974" y="0"/>
                  </a:moveTo>
                  <a:lnTo>
                    <a:pt x="0" y="0"/>
                  </a:lnTo>
                  <a:lnTo>
                    <a:pt x="0" y="881450"/>
                  </a:lnTo>
                  <a:lnTo>
                    <a:pt x="1529998" y="881450"/>
                  </a:lnTo>
                  <a:lnTo>
                    <a:pt x="895974" y="0"/>
                  </a:lnTo>
                  <a:close/>
                </a:path>
              </a:pathLst>
            </a:custGeom>
            <a:solidFill>
              <a:srgbClr val="0D2A3C"/>
            </a:solidFill>
          </p:spPr>
          <p:txBody>
            <a:bodyPr wrap="square" lIns="0" tIns="0" rIns="0" bIns="0" rtlCol="0"/>
            <a:lstStyle/>
            <a:p>
              <a:endParaRPr/>
            </a:p>
          </p:txBody>
        </p:sp>
      </p:grpSp>
      <p:sp>
        <p:nvSpPr>
          <p:cNvPr id="6" name="object 6"/>
          <p:cNvSpPr txBox="1">
            <a:spLocks noGrp="1"/>
          </p:cNvSpPr>
          <p:nvPr>
            <p:ph type="title"/>
          </p:nvPr>
        </p:nvSpPr>
        <p:spPr>
          <a:xfrm>
            <a:off x="1027064" y="1485300"/>
            <a:ext cx="6586586" cy="809902"/>
          </a:xfrm>
          <a:prstGeom prst="rect">
            <a:avLst/>
          </a:prstGeom>
        </p:spPr>
        <p:txBody>
          <a:bodyPr vert="horz" wrap="square" lIns="0" tIns="17780" rIns="0" bIns="0" rtlCol="0">
            <a:spAutoFit/>
          </a:bodyPr>
          <a:lstStyle/>
          <a:p>
            <a:pPr marL="12700">
              <a:lnSpc>
                <a:spcPts val="5745"/>
              </a:lnSpc>
              <a:spcBef>
                <a:spcPts val="140"/>
              </a:spcBef>
            </a:pPr>
            <a:r>
              <a:rPr lang="en-US" sz="7200" b="1" dirty="0" err="1" smtClean="0">
                <a:latin typeface="+mj-lt"/>
                <a:ea typeface="Roboto Medium" panose="02000000000000000000" pitchFamily="2" charset="0"/>
                <a:cs typeface="Calibri" panose="020F0502020204030204" pitchFamily="34" charset="0"/>
              </a:rPr>
              <a:t>Baye’s</a:t>
            </a:r>
            <a:r>
              <a:rPr lang="en-US" sz="7200" b="1" dirty="0" smtClean="0">
                <a:latin typeface="+mj-lt"/>
                <a:ea typeface="Roboto Medium" panose="02000000000000000000" pitchFamily="2" charset="0"/>
                <a:cs typeface="Calibri" panose="020F0502020204030204" pitchFamily="34" charset="0"/>
              </a:rPr>
              <a:t> Theorem</a:t>
            </a:r>
            <a:endParaRPr sz="7200" dirty="0">
              <a:latin typeface="+mj-lt"/>
              <a:ea typeface="Roboto Medium" panose="02000000000000000000" pitchFamily="2" charset="0"/>
              <a:cs typeface="Calibri" panose="020F0502020204030204" pitchFamily="34" charset="0"/>
            </a:endParaRPr>
          </a:p>
        </p:txBody>
      </p:sp>
      <p:sp>
        <p:nvSpPr>
          <p:cNvPr id="11" name="object 11"/>
          <p:cNvSpPr txBox="1">
            <a:spLocks noGrp="1"/>
          </p:cNvSpPr>
          <p:nvPr>
            <p:ph type="ftr" sz="quarter" idx="5"/>
          </p:nvPr>
        </p:nvSpPr>
        <p:spPr>
          <a:xfrm>
            <a:off x="271249" y="10567782"/>
            <a:ext cx="998471" cy="577081"/>
          </a:xfrm>
          <a:prstGeom prst="rect">
            <a:avLst/>
          </a:prstGeom>
        </p:spPr>
        <p:txBody>
          <a:bodyPr vert="horz" wrap="square" lIns="0" tIns="0" rIns="0" bIns="0" rtlCol="0">
            <a:spAutoFit/>
          </a:bodyPr>
          <a:lstStyle/>
          <a:p>
            <a:pPr marL="12700">
              <a:lnSpc>
                <a:spcPts val="4490"/>
              </a:lnSpc>
            </a:pPr>
            <a:r>
              <a:rPr spc="575" dirty="0">
                <a:latin typeface="Roboto" panose="02000000000000000000" pitchFamily="2" charset="0"/>
                <a:ea typeface="Roboto" panose="02000000000000000000" pitchFamily="2" charset="0"/>
                <a:cs typeface="Calibri" panose="020F0502020204030204" pitchFamily="34" charset="0"/>
              </a:rPr>
              <a:t>0</a:t>
            </a:r>
            <a:r>
              <a:rPr spc="-545" dirty="0">
                <a:latin typeface="Roboto" panose="02000000000000000000" pitchFamily="2" charset="0"/>
                <a:ea typeface="Roboto" panose="02000000000000000000" pitchFamily="2" charset="0"/>
                <a:cs typeface="Calibri" panose="020F0502020204030204" pitchFamily="34" charset="0"/>
              </a:rPr>
              <a:t>1</a:t>
            </a:r>
          </a:p>
        </p:txBody>
      </p:sp>
      <p:pic>
        <p:nvPicPr>
          <p:cNvPr id="12" name="Picture 11"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7" name="Rectangle 6"/>
          <p:cNvSpPr/>
          <p:nvPr/>
        </p:nvSpPr>
        <p:spPr>
          <a:xfrm>
            <a:off x="1898651" y="5162792"/>
            <a:ext cx="6366856" cy="1754326"/>
          </a:xfrm>
          <a:prstGeom prst="rect">
            <a:avLst/>
          </a:prstGeom>
        </p:spPr>
        <p:txBody>
          <a:bodyPr wrap="square">
            <a:spAutoFit/>
          </a:bodyPr>
          <a:lstStyle/>
          <a:p>
            <a:r>
              <a:rPr lang="en-US" sz="3600" dirty="0">
                <a:solidFill>
                  <a:srgbClr val="273239"/>
                </a:solidFill>
                <a:latin typeface="urw-din"/>
              </a:rPr>
              <a:t>The formula provides the relationship between P(A|B) and P(B|A).</a:t>
            </a:r>
            <a:endParaRPr lang="en-IN" sz="3600" dirty="0"/>
          </a:p>
        </p:txBody>
      </p:sp>
      <mc:AlternateContent xmlns:mc="http://schemas.openxmlformats.org/markup-compatibility/2006" xmlns:p14="http://schemas.microsoft.com/office/powerpoint/2010/main">
        <mc:Choice Requires="p14">
          <p:contentPart p14:bwMode="auto" r:id="rId5">
            <p14:nvContentPartPr>
              <p14:cNvPr id="8" name="Ink 7"/>
              <p14:cNvContentPartPr/>
              <p14:nvPr/>
            </p14:nvContentPartPr>
            <p14:xfrm>
              <a:off x="3637440" y="1045440"/>
              <a:ext cx="13843080" cy="8276400"/>
            </p14:xfrm>
          </p:contentPart>
        </mc:Choice>
        <mc:Fallback xmlns="">
          <p:pic>
            <p:nvPicPr>
              <p:cNvPr id="8" name="Ink 7"/>
              <p:cNvPicPr/>
              <p:nvPr/>
            </p:nvPicPr>
            <p:blipFill>
              <a:blip r:embed="rId6"/>
              <a:stretch>
                <a:fillRect/>
              </a:stretch>
            </p:blipFill>
            <p:spPr>
              <a:xfrm>
                <a:off x="3628080" y="1036080"/>
                <a:ext cx="13861800" cy="8295120"/>
              </a:xfrm>
              <a:prstGeom prst="rect">
                <a:avLst/>
              </a:prstGeom>
            </p:spPr>
          </p:pic>
        </mc:Fallback>
      </mc:AlternateContent>
    </p:spTree>
    <p:extLst>
      <p:ext uri="{BB962C8B-B14F-4D97-AF65-F5344CB8AC3E}">
        <p14:creationId xmlns:p14="http://schemas.microsoft.com/office/powerpoint/2010/main" val="26000052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3117850" y="1235075"/>
                <a:ext cx="4824141" cy="2373727"/>
              </a:xfrm>
              <a:prstGeom prst="rect">
                <a:avLst/>
              </a:prstGeom>
            </p:spPr>
            <p:txBody>
              <a:bodyPr wrap="none">
                <a:spAutoFit/>
              </a:bodyPr>
              <a:lstStyle/>
              <a:p>
                <a:r>
                  <a:rPr lang="en-IN" sz="3600" b="1" dirty="0" err="1">
                    <a:solidFill>
                      <a:srgbClr val="273239"/>
                    </a:solidFill>
                    <a:latin typeface="urw-din"/>
                  </a:rPr>
                  <a:t>Bayes’s</a:t>
                </a:r>
                <a:r>
                  <a:rPr lang="en-IN" sz="3600" b="1" dirty="0">
                    <a:solidFill>
                      <a:srgbClr val="273239"/>
                    </a:solidFill>
                    <a:latin typeface="urw-din"/>
                  </a:rPr>
                  <a:t> </a:t>
                </a:r>
                <a:r>
                  <a:rPr lang="en-IN" sz="3600" b="1" dirty="0" smtClean="0">
                    <a:solidFill>
                      <a:srgbClr val="273239"/>
                    </a:solidFill>
                    <a:latin typeface="urw-din"/>
                  </a:rPr>
                  <a:t>formula</a:t>
                </a:r>
              </a:p>
              <a:p>
                <a:endParaRPr lang="en-US" sz="3600" dirty="0">
                  <a:solidFill>
                    <a:srgbClr val="273239"/>
                  </a:solidFill>
                  <a:latin typeface="urw-din"/>
                </a:endParaRPr>
              </a:p>
              <a:p>
                <a:pPr/>
                <a14:m>
                  <m:oMathPara xmlns:m="http://schemas.openxmlformats.org/officeDocument/2006/math">
                    <m:oMathParaPr>
                      <m:jc m:val="centerGroup"/>
                    </m:oMathParaPr>
                    <m:oMath xmlns:m="http://schemas.openxmlformats.org/officeDocument/2006/math">
                      <m:r>
                        <a:rPr lang="en-IN" sz="3600" i="1">
                          <a:latin typeface="Cambria Math" panose="02040503050406030204" pitchFamily="18" charset="0"/>
                        </a:rPr>
                        <m:t>𝑃</m:t>
                      </m:r>
                      <m:r>
                        <a:rPr lang="en-IN" sz="3600">
                          <a:latin typeface="Cambria Math" panose="02040503050406030204" pitchFamily="18" charset="0"/>
                        </a:rPr>
                        <m:t>(</m:t>
                      </m:r>
                      <m:r>
                        <a:rPr lang="en-IN" sz="3600" i="1">
                          <a:latin typeface="Cambria Math" panose="02040503050406030204" pitchFamily="18" charset="0"/>
                        </a:rPr>
                        <m:t>𝐴</m:t>
                      </m:r>
                      <m:r>
                        <a:rPr lang="en-IN" sz="3600">
                          <a:latin typeface="Cambria Math" panose="02040503050406030204" pitchFamily="18" charset="0"/>
                        </a:rPr>
                        <m:t>|</m:t>
                      </m:r>
                      <m:r>
                        <a:rPr lang="en-IN" sz="3600" i="1">
                          <a:latin typeface="Cambria Math" panose="02040503050406030204" pitchFamily="18" charset="0"/>
                        </a:rPr>
                        <m:t>𝐵</m:t>
                      </m:r>
                      <m:r>
                        <a:rPr lang="en-IN" sz="3600">
                          <a:latin typeface="Cambria Math" panose="02040503050406030204" pitchFamily="18" charset="0"/>
                        </a:rPr>
                        <m:t>)=</m:t>
                      </m:r>
                      <m:f>
                        <m:fPr>
                          <m:ctrlPr>
                            <a:rPr lang="en-IN" sz="3600" i="1">
                              <a:latin typeface="Cambria Math" panose="02040503050406030204" pitchFamily="18" charset="0"/>
                            </a:rPr>
                          </m:ctrlPr>
                        </m:fPr>
                        <m:num>
                          <m:d>
                            <m:dPr>
                              <m:begChr m:val=""/>
                              <m:ctrlPr>
                                <a:rPr lang="en-IN" sz="3600" i="1">
                                  <a:latin typeface="Cambria Math" panose="02040503050406030204" pitchFamily="18" charset="0"/>
                                </a:rPr>
                              </m:ctrlPr>
                            </m:dPr>
                            <m:e>
                              <m:r>
                                <a:rPr lang="en-IN" sz="3600" i="1">
                                  <a:latin typeface="Cambria Math" panose="02040503050406030204" pitchFamily="18" charset="0"/>
                                </a:rPr>
                                <m:t>𝑃</m:t>
                              </m:r>
                              <m:r>
                                <a:rPr lang="en-IN" sz="3600">
                                  <a:latin typeface="Cambria Math" panose="02040503050406030204" pitchFamily="18" charset="0"/>
                                </a:rPr>
                                <m:t>(</m:t>
                              </m:r>
                              <m:r>
                                <a:rPr lang="en-IN" sz="3600" i="1">
                                  <a:latin typeface="Cambria Math" panose="02040503050406030204" pitchFamily="18" charset="0"/>
                                </a:rPr>
                                <m:t>𝐵</m:t>
                              </m:r>
                              <m:r>
                                <a:rPr lang="en-IN" sz="3600">
                                  <a:latin typeface="Cambria Math" panose="02040503050406030204" pitchFamily="18" charset="0"/>
                                </a:rPr>
                                <m:t>|</m:t>
                              </m:r>
                              <m:r>
                                <a:rPr lang="en-IN" sz="3600" i="1">
                                  <a:latin typeface="Cambria Math" panose="02040503050406030204" pitchFamily="18" charset="0"/>
                                </a:rPr>
                                <m:t>𝐴</m:t>
                              </m:r>
                              <m:r>
                                <a:rPr lang="en-IN" sz="3600">
                                  <a:latin typeface="Cambria Math" panose="02040503050406030204" pitchFamily="18" charset="0"/>
                                </a:rPr>
                                <m:t>)</m:t>
                              </m:r>
                              <m:r>
                                <a:rPr lang="en-IN" sz="3600" i="1">
                                  <a:latin typeface="Cambria Math" panose="02040503050406030204" pitchFamily="18" charset="0"/>
                                </a:rPr>
                                <m:t>𝑃</m:t>
                              </m:r>
                              <m:r>
                                <a:rPr lang="en-IN" sz="3600">
                                  <a:latin typeface="Cambria Math" panose="02040503050406030204" pitchFamily="18" charset="0"/>
                                </a:rPr>
                                <m:t>(</m:t>
                              </m:r>
                              <m:r>
                                <a:rPr lang="en-IN" sz="3600" i="1">
                                  <a:latin typeface="Cambria Math" panose="02040503050406030204" pitchFamily="18" charset="0"/>
                                </a:rPr>
                                <m:t>𝐴</m:t>
                              </m:r>
                            </m:e>
                          </m:d>
                        </m:num>
                        <m:den>
                          <m:d>
                            <m:dPr>
                              <m:begChr m:val=""/>
                              <m:ctrlPr>
                                <a:rPr lang="en-IN" sz="3600" i="1">
                                  <a:latin typeface="Cambria Math" panose="02040503050406030204" pitchFamily="18" charset="0"/>
                                </a:rPr>
                              </m:ctrlPr>
                            </m:dPr>
                            <m:e>
                              <m:r>
                                <a:rPr lang="en-IN" sz="3600" i="1">
                                  <a:latin typeface="Cambria Math" panose="02040503050406030204" pitchFamily="18" charset="0"/>
                                </a:rPr>
                                <m:t>𝑃</m:t>
                              </m:r>
                              <m:r>
                                <a:rPr lang="en-IN" sz="3600">
                                  <a:latin typeface="Cambria Math" panose="02040503050406030204" pitchFamily="18" charset="0"/>
                                </a:rPr>
                                <m:t>(</m:t>
                              </m:r>
                              <m:r>
                                <a:rPr lang="en-IN" sz="3600" i="1">
                                  <a:latin typeface="Cambria Math" panose="02040503050406030204" pitchFamily="18" charset="0"/>
                                </a:rPr>
                                <m:t>𝐵</m:t>
                              </m:r>
                            </m:e>
                          </m:d>
                        </m:den>
                      </m:f>
                    </m:oMath>
                  </m:oMathPara>
                </a14:m>
                <a:endParaRPr lang="en-IN" sz="3600" dirty="0"/>
              </a:p>
            </p:txBody>
          </p:sp>
        </mc:Choice>
        <mc:Fallback xmlns="">
          <p:sp>
            <p:nvSpPr>
              <p:cNvPr id="2" name="Rectangle 1"/>
              <p:cNvSpPr>
                <a:spLocks noRot="1" noChangeAspect="1" noMove="1" noResize="1" noEditPoints="1" noAdjustHandles="1" noChangeArrowheads="1" noChangeShapeType="1" noTextEdit="1"/>
              </p:cNvSpPr>
              <p:nvPr/>
            </p:nvSpPr>
            <p:spPr>
              <a:xfrm>
                <a:off x="3117850" y="1235075"/>
                <a:ext cx="4824141" cy="2373727"/>
              </a:xfrm>
              <a:prstGeom prst="rect">
                <a:avLst/>
              </a:prstGeom>
              <a:blipFill rotWithShape="0">
                <a:blip r:embed="rId2"/>
                <a:stretch>
                  <a:fillRect l="-3788" t="-4113"/>
                </a:stretch>
              </a:blipFill>
            </p:spPr>
            <p:txBody>
              <a:bodyPr/>
              <a:lstStyle/>
              <a:p>
                <a:r>
                  <a:rPr lang="en-IN">
                    <a:noFill/>
                  </a:rPr>
                  <a:t> </a:t>
                </a:r>
              </a:p>
            </p:txBody>
          </p:sp>
        </mc:Fallback>
      </mc:AlternateContent>
      <p:sp>
        <p:nvSpPr>
          <p:cNvPr id="3" name="Rectangle 2"/>
          <p:cNvSpPr/>
          <p:nvPr/>
        </p:nvSpPr>
        <p:spPr>
          <a:xfrm>
            <a:off x="8817353" y="5315159"/>
            <a:ext cx="184731" cy="369332"/>
          </a:xfrm>
          <a:prstGeom prst="rect">
            <a:avLst/>
          </a:prstGeom>
        </p:spPr>
        <p:txBody>
          <a:bodyPr wrap="none">
            <a:spAutoFit/>
          </a:bodyPr>
          <a:lstStyle/>
          <a:p>
            <a:endParaRPr lang="en-IN" dirty="0"/>
          </a:p>
        </p:txBody>
      </p:sp>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Tree>
    <p:extLst>
      <p:ext uri="{BB962C8B-B14F-4D97-AF65-F5344CB8AC3E}">
        <p14:creationId xmlns:p14="http://schemas.microsoft.com/office/powerpoint/2010/main" val="42336296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5850" y="930275"/>
            <a:ext cx="16535400" cy="3416320"/>
          </a:xfrm>
          <a:prstGeom prst="rect">
            <a:avLst/>
          </a:prstGeom>
        </p:spPr>
        <p:txBody>
          <a:bodyPr wrap="square">
            <a:spAutoFit/>
          </a:bodyPr>
          <a:lstStyle/>
          <a:p>
            <a:pPr fontAlgn="base"/>
            <a:r>
              <a:rPr lang="en-US" sz="3600" b="1" dirty="0" smtClean="0">
                <a:solidFill>
                  <a:srgbClr val="273239"/>
                </a:solidFill>
                <a:latin typeface="urw-din"/>
              </a:rPr>
              <a:t>Example</a:t>
            </a:r>
            <a:r>
              <a:rPr lang="en-US" sz="3600" dirty="0">
                <a:solidFill>
                  <a:srgbClr val="273239"/>
                </a:solidFill>
                <a:latin typeface="urw-din"/>
              </a:rPr>
              <a:t> A company buys 70% of its computers from company X and 30% from company Y. Company X produces 1 faulty computer per 5 computers and company Y produces 1 faulty computer per 20 computers. A computer is found faulty what is the probability that it was bought from company X?</a:t>
            </a:r>
          </a:p>
          <a:p>
            <a:r>
              <a:rPr lang="en-US" sz="3600" dirty="0"/>
              <a:t/>
            </a:r>
            <a:br>
              <a:rPr lang="en-US" sz="3600" dirty="0"/>
            </a:br>
            <a:endParaRPr lang="en-IN" sz="3600" dirty="0"/>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2797920" y="117720"/>
              <a:ext cx="16022880" cy="9071640"/>
            </p14:xfrm>
          </p:contentPart>
        </mc:Choice>
        <mc:Fallback xmlns="">
          <p:pic>
            <p:nvPicPr>
              <p:cNvPr id="4" name="Ink 3"/>
              <p:cNvPicPr/>
              <p:nvPr/>
            </p:nvPicPr>
            <p:blipFill>
              <a:blip r:embed="rId4"/>
              <a:stretch>
                <a:fillRect/>
              </a:stretch>
            </p:blipFill>
            <p:spPr>
              <a:xfrm>
                <a:off x="2788560" y="108360"/>
                <a:ext cx="16041600" cy="9090360"/>
              </a:xfrm>
              <a:prstGeom prst="rect">
                <a:avLst/>
              </a:prstGeom>
            </p:spPr>
          </p:pic>
        </mc:Fallback>
      </mc:AlternateContent>
    </p:spTree>
    <p:extLst>
      <p:ext uri="{BB962C8B-B14F-4D97-AF65-F5344CB8AC3E}">
        <p14:creationId xmlns:p14="http://schemas.microsoft.com/office/powerpoint/2010/main" val="21737278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15584"/>
            <a:ext cx="65" cy="4260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4759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1898650" y="441615"/>
            <a:ext cx="16154400" cy="8402300"/>
          </a:xfrm>
          <a:prstGeom prst="rect">
            <a:avLst/>
          </a:prstGeom>
        </p:spPr>
        <p:txBody>
          <a:bodyPr wrap="square">
            <a:spAutoFit/>
          </a:bodyPr>
          <a:lstStyle/>
          <a:p>
            <a:pPr lvl="0" eaLnBrk="0" fontAlgn="base" hangingPunct="0">
              <a:spcBef>
                <a:spcPct val="0"/>
              </a:spcBef>
              <a:spcAft>
                <a:spcPct val="0"/>
              </a:spcAft>
            </a:pPr>
            <a:r>
              <a:rPr lang="en-US" sz="3600" b="1" dirty="0">
                <a:solidFill>
                  <a:srgbClr val="273239"/>
                </a:solidFill>
              </a:rPr>
              <a:t>GATE-CS-2005 </a:t>
            </a:r>
            <a:endParaRPr lang="en-US" sz="3600" b="1" dirty="0" smtClean="0">
              <a:solidFill>
                <a:srgbClr val="273239"/>
              </a:solidFill>
            </a:endParaRPr>
          </a:p>
          <a:p>
            <a:pPr lvl="0" eaLnBrk="0" fontAlgn="base" hangingPunct="0">
              <a:spcBef>
                <a:spcPct val="0"/>
              </a:spcBef>
              <a:spcAft>
                <a:spcPct val="0"/>
              </a:spcAft>
            </a:pPr>
            <a:r>
              <a:rPr lang="en-US" sz="3600" dirty="0" smtClean="0">
                <a:solidFill>
                  <a:srgbClr val="273239"/>
                </a:solidFill>
              </a:rPr>
              <a:t>Box </a:t>
            </a:r>
            <a:r>
              <a:rPr lang="en-US" sz="3600" dirty="0">
                <a:solidFill>
                  <a:srgbClr val="273239"/>
                </a:solidFill>
              </a:rPr>
              <a:t>P has 2 red balls and 3 blue balls and box Q has 3 red balls and 1 blue ball. A ball is selected as follows:</a:t>
            </a:r>
          </a:p>
          <a:p>
            <a:pPr marL="857250" lvl="0" indent="-857250" eaLnBrk="0" fontAlgn="base" hangingPunct="0">
              <a:spcBef>
                <a:spcPct val="0"/>
              </a:spcBef>
              <a:spcAft>
                <a:spcPct val="0"/>
              </a:spcAft>
              <a:buAutoNum type="romanLcParenBoth"/>
            </a:pPr>
            <a:r>
              <a:rPr lang="en-US" sz="3600" dirty="0" smtClean="0">
                <a:solidFill>
                  <a:srgbClr val="273239"/>
                </a:solidFill>
              </a:rPr>
              <a:t>Select </a:t>
            </a:r>
            <a:r>
              <a:rPr lang="en-US" sz="3600" dirty="0">
                <a:solidFill>
                  <a:srgbClr val="273239"/>
                </a:solidFill>
              </a:rPr>
              <a:t>a box </a:t>
            </a:r>
            <a:endParaRPr lang="en-US" sz="3600" dirty="0" smtClean="0">
              <a:solidFill>
                <a:srgbClr val="273239"/>
              </a:solidFill>
            </a:endParaRPr>
          </a:p>
          <a:p>
            <a:pPr marL="857250" lvl="0" indent="-857250" eaLnBrk="0" fontAlgn="base" hangingPunct="0">
              <a:spcBef>
                <a:spcPct val="0"/>
              </a:spcBef>
              <a:spcAft>
                <a:spcPct val="0"/>
              </a:spcAft>
              <a:buAutoNum type="romanLcParenBoth"/>
            </a:pPr>
            <a:r>
              <a:rPr lang="en-US" sz="3600" dirty="0" smtClean="0">
                <a:solidFill>
                  <a:srgbClr val="273239"/>
                </a:solidFill>
              </a:rPr>
              <a:t>Choose </a:t>
            </a:r>
            <a:r>
              <a:rPr lang="en-US" sz="3600" dirty="0">
                <a:solidFill>
                  <a:srgbClr val="273239"/>
                </a:solidFill>
              </a:rPr>
              <a:t>a ball from the selected box such that each ball in the box is equally likely to be chosen. The probabilities of selecting boxes P and Q are (1/3) and (2/3), respectively. </a:t>
            </a:r>
          </a:p>
          <a:p>
            <a:pPr lvl="0" eaLnBrk="0" fontAlgn="base" hangingPunct="0">
              <a:spcBef>
                <a:spcPct val="0"/>
              </a:spcBef>
              <a:spcAft>
                <a:spcPct val="0"/>
              </a:spcAft>
            </a:pPr>
            <a:r>
              <a:rPr lang="en-US" sz="3600" dirty="0">
                <a:solidFill>
                  <a:srgbClr val="273239"/>
                </a:solidFill>
              </a:rPr>
              <a:t>Given that a ball selected in the above process is a red ball, the probability that it came from the box P </a:t>
            </a:r>
            <a:r>
              <a:rPr lang="en-US" sz="3600" dirty="0" smtClean="0">
                <a:solidFill>
                  <a:srgbClr val="273239"/>
                </a:solidFill>
              </a:rPr>
              <a:t>is</a:t>
            </a:r>
          </a:p>
          <a:p>
            <a:pPr lvl="0" eaLnBrk="0" fontAlgn="base" hangingPunct="0">
              <a:spcBef>
                <a:spcPct val="0"/>
              </a:spcBef>
              <a:spcAft>
                <a:spcPct val="0"/>
              </a:spcAft>
            </a:pPr>
            <a:r>
              <a:rPr lang="en-US" sz="3600" b="1" dirty="0"/>
              <a:t>(A)</a:t>
            </a:r>
            <a:r>
              <a:rPr lang="en-US" sz="3600" dirty="0"/>
              <a:t> 4/19</a:t>
            </a:r>
            <a:br>
              <a:rPr lang="en-US" sz="3600" dirty="0"/>
            </a:br>
            <a:r>
              <a:rPr lang="en-US" sz="3600" b="1" dirty="0"/>
              <a:t>(B)</a:t>
            </a:r>
            <a:r>
              <a:rPr lang="en-US" sz="3600" dirty="0"/>
              <a:t> 5/19</a:t>
            </a:r>
            <a:br>
              <a:rPr lang="en-US" sz="3600" dirty="0"/>
            </a:br>
            <a:r>
              <a:rPr lang="en-US" sz="3600" b="1" dirty="0"/>
              <a:t>(C)</a:t>
            </a:r>
            <a:r>
              <a:rPr lang="en-US" sz="3600" dirty="0"/>
              <a:t> 2/9</a:t>
            </a:r>
            <a:br>
              <a:rPr lang="en-US" sz="3600" dirty="0"/>
            </a:br>
            <a:r>
              <a:rPr lang="en-US" sz="3600" b="1" dirty="0"/>
              <a:t>(D)</a:t>
            </a:r>
            <a:r>
              <a:rPr lang="en-US" sz="3600" dirty="0"/>
              <a:t> </a:t>
            </a:r>
            <a:r>
              <a:rPr lang="en-US" sz="3600" dirty="0" smtClean="0"/>
              <a:t>19/30</a:t>
            </a:r>
          </a:p>
          <a:p>
            <a:pPr lvl="0" eaLnBrk="0" fontAlgn="base" hangingPunct="0">
              <a:spcBef>
                <a:spcPct val="0"/>
              </a:spcBef>
              <a:spcAft>
                <a:spcPct val="0"/>
              </a:spcAft>
            </a:pPr>
            <a:r>
              <a:rPr lang="en-US" sz="3600" dirty="0"/>
              <a:t/>
            </a:r>
            <a:br>
              <a:rPr lang="en-US" sz="3600" dirty="0"/>
            </a:br>
            <a:r>
              <a:rPr lang="en-US" sz="3600" b="1" dirty="0"/>
              <a:t>Answer:</a:t>
            </a:r>
            <a:r>
              <a:rPr lang="en-US" sz="3600" dirty="0"/>
              <a:t> </a:t>
            </a:r>
            <a:r>
              <a:rPr lang="en-US" sz="3600" b="1" dirty="0"/>
              <a:t>(A)</a:t>
            </a:r>
            <a:endParaRPr lang="en-US" sz="3600" dirty="0"/>
          </a:p>
        </p:txBody>
      </p:sp>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2356200" y="147240"/>
              <a:ext cx="17348040" cy="9424800"/>
            </p14:xfrm>
          </p:contentPart>
        </mc:Choice>
        <mc:Fallback xmlns="">
          <p:pic>
            <p:nvPicPr>
              <p:cNvPr id="5" name="Ink 4"/>
              <p:cNvPicPr/>
              <p:nvPr/>
            </p:nvPicPr>
            <p:blipFill>
              <a:blip r:embed="rId4"/>
              <a:stretch>
                <a:fillRect/>
              </a:stretch>
            </p:blipFill>
            <p:spPr>
              <a:xfrm>
                <a:off x="2346840" y="137880"/>
                <a:ext cx="17366760" cy="9443520"/>
              </a:xfrm>
              <a:prstGeom prst="rect">
                <a:avLst/>
              </a:prstGeom>
            </p:spPr>
          </p:pic>
        </mc:Fallback>
      </mc:AlternateContent>
    </p:spTree>
    <p:extLst>
      <p:ext uri="{BB962C8B-B14F-4D97-AF65-F5344CB8AC3E}">
        <p14:creationId xmlns:p14="http://schemas.microsoft.com/office/powerpoint/2010/main" val="369905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20104100" cy="11308715"/>
            <a:chOff x="0" y="0"/>
            <a:chExt cx="20104100" cy="11308715"/>
          </a:xfrm>
        </p:grpSpPr>
        <p:sp>
          <p:nvSpPr>
            <p:cNvPr id="3" name="object 3"/>
            <p:cNvSpPr/>
            <p:nvPr/>
          </p:nvSpPr>
          <p:spPr>
            <a:xfrm>
              <a:off x="18413680" y="442918"/>
              <a:ext cx="1267460" cy="633730"/>
            </a:xfrm>
            <a:custGeom>
              <a:avLst/>
              <a:gdLst/>
              <a:ahLst/>
              <a:cxnLst/>
              <a:rect l="l" t="t" r="r" b="b"/>
              <a:pathLst>
                <a:path w="1267459" h="633730">
                  <a:moveTo>
                    <a:pt x="1266348" y="292242"/>
                  </a:moveTo>
                  <a:lnTo>
                    <a:pt x="942" y="292242"/>
                  </a:lnTo>
                  <a:lnTo>
                    <a:pt x="314" y="300409"/>
                  </a:lnTo>
                  <a:lnTo>
                    <a:pt x="0" y="308576"/>
                  </a:lnTo>
                  <a:lnTo>
                    <a:pt x="0" y="316744"/>
                  </a:lnTo>
                  <a:lnTo>
                    <a:pt x="4682" y="371343"/>
                  </a:lnTo>
                  <a:lnTo>
                    <a:pt x="22515" y="434218"/>
                  </a:lnTo>
                  <a:lnTo>
                    <a:pt x="43088" y="476333"/>
                  </a:lnTo>
                  <a:lnTo>
                    <a:pt x="69425" y="514668"/>
                  </a:lnTo>
                  <a:lnTo>
                    <a:pt x="100962" y="548656"/>
                  </a:lnTo>
                  <a:lnTo>
                    <a:pt x="137133" y="577733"/>
                  </a:lnTo>
                  <a:lnTo>
                    <a:pt x="177372" y="601332"/>
                  </a:lnTo>
                  <a:lnTo>
                    <a:pt x="221115" y="618889"/>
                  </a:lnTo>
                  <a:lnTo>
                    <a:pt x="267795" y="629838"/>
                  </a:lnTo>
                  <a:lnTo>
                    <a:pt x="316848" y="633614"/>
                  </a:lnTo>
                  <a:lnTo>
                    <a:pt x="365902" y="629838"/>
                  </a:lnTo>
                  <a:lnTo>
                    <a:pt x="412592" y="618889"/>
                  </a:lnTo>
                  <a:lnTo>
                    <a:pt x="456228" y="601399"/>
                  </a:lnTo>
                  <a:lnTo>
                    <a:pt x="496443" y="577845"/>
                  </a:lnTo>
                  <a:lnTo>
                    <a:pt x="532596" y="548823"/>
                  </a:lnTo>
                  <a:lnTo>
                    <a:pt x="316848" y="525879"/>
                  </a:lnTo>
                  <a:lnTo>
                    <a:pt x="264636" y="519307"/>
                  </a:lnTo>
                  <a:lnTo>
                    <a:pt x="217268" y="500685"/>
                  </a:lnTo>
                  <a:lnTo>
                    <a:pt x="176374" y="471650"/>
                  </a:lnTo>
                  <a:lnTo>
                    <a:pt x="143581" y="433838"/>
                  </a:lnTo>
                  <a:lnTo>
                    <a:pt x="120519" y="388888"/>
                  </a:lnTo>
                  <a:lnTo>
                    <a:pt x="1259019" y="388888"/>
                  </a:lnTo>
                  <a:lnTo>
                    <a:pt x="1262608" y="371343"/>
                  </a:lnTo>
                  <a:lnTo>
                    <a:pt x="1265197" y="353444"/>
                  </a:lnTo>
                  <a:lnTo>
                    <a:pt x="1266764" y="335231"/>
                  </a:lnTo>
                  <a:lnTo>
                    <a:pt x="1267291" y="316744"/>
                  </a:lnTo>
                  <a:lnTo>
                    <a:pt x="1267291" y="308576"/>
                  </a:lnTo>
                  <a:lnTo>
                    <a:pt x="1266977" y="300409"/>
                  </a:lnTo>
                  <a:lnTo>
                    <a:pt x="1266348" y="292242"/>
                  </a:lnTo>
                  <a:close/>
                </a:path>
                <a:path w="1267459" h="633730">
                  <a:moveTo>
                    <a:pt x="754328" y="389307"/>
                  </a:moveTo>
                  <a:lnTo>
                    <a:pt x="641969" y="389307"/>
                  </a:lnTo>
                  <a:lnTo>
                    <a:pt x="656271" y="434573"/>
                  </a:lnTo>
                  <a:lnTo>
                    <a:pt x="676881" y="476623"/>
                  </a:lnTo>
                  <a:lnTo>
                    <a:pt x="703236" y="514894"/>
                  </a:lnTo>
                  <a:lnTo>
                    <a:pt x="734772" y="548823"/>
                  </a:lnTo>
                  <a:lnTo>
                    <a:pt x="770925" y="577845"/>
                  </a:lnTo>
                  <a:lnTo>
                    <a:pt x="811132" y="601399"/>
                  </a:lnTo>
                  <a:lnTo>
                    <a:pt x="854830" y="618921"/>
                  </a:lnTo>
                  <a:lnTo>
                    <a:pt x="901454" y="629847"/>
                  </a:lnTo>
                  <a:lnTo>
                    <a:pt x="950442" y="633614"/>
                  </a:lnTo>
                  <a:lnTo>
                    <a:pt x="999526" y="629838"/>
                  </a:lnTo>
                  <a:lnTo>
                    <a:pt x="1046230" y="618889"/>
                  </a:lnTo>
                  <a:lnTo>
                    <a:pt x="1089988" y="601332"/>
                  </a:lnTo>
                  <a:lnTo>
                    <a:pt x="1130235" y="577733"/>
                  </a:lnTo>
                  <a:lnTo>
                    <a:pt x="1166406" y="548656"/>
                  </a:lnTo>
                  <a:lnTo>
                    <a:pt x="1187535" y="525879"/>
                  </a:lnTo>
                  <a:lnTo>
                    <a:pt x="950442" y="525879"/>
                  </a:lnTo>
                  <a:lnTo>
                    <a:pt x="898269" y="519307"/>
                  </a:lnTo>
                  <a:lnTo>
                    <a:pt x="850906" y="500685"/>
                  </a:lnTo>
                  <a:lnTo>
                    <a:pt x="809997" y="471650"/>
                  </a:lnTo>
                  <a:lnTo>
                    <a:pt x="777185" y="433838"/>
                  </a:lnTo>
                  <a:lnTo>
                    <a:pt x="754328" y="389307"/>
                  </a:lnTo>
                  <a:close/>
                </a:path>
                <a:path w="1267459" h="633730">
                  <a:moveTo>
                    <a:pt x="754113" y="388888"/>
                  </a:moveTo>
                  <a:lnTo>
                    <a:pt x="513178" y="388888"/>
                  </a:lnTo>
                  <a:lnTo>
                    <a:pt x="490116" y="433838"/>
                  </a:lnTo>
                  <a:lnTo>
                    <a:pt x="457323" y="471650"/>
                  </a:lnTo>
                  <a:lnTo>
                    <a:pt x="416429" y="500685"/>
                  </a:lnTo>
                  <a:lnTo>
                    <a:pt x="369061" y="519307"/>
                  </a:lnTo>
                  <a:lnTo>
                    <a:pt x="316848" y="525879"/>
                  </a:lnTo>
                  <a:lnTo>
                    <a:pt x="553917" y="525879"/>
                  </a:lnTo>
                  <a:lnTo>
                    <a:pt x="564124" y="514894"/>
                  </a:lnTo>
                  <a:lnTo>
                    <a:pt x="590463" y="476623"/>
                  </a:lnTo>
                  <a:lnTo>
                    <a:pt x="611050" y="434573"/>
                  </a:lnTo>
                  <a:lnTo>
                    <a:pt x="625321" y="389307"/>
                  </a:lnTo>
                  <a:lnTo>
                    <a:pt x="754328" y="389307"/>
                  </a:lnTo>
                  <a:lnTo>
                    <a:pt x="754113" y="388888"/>
                  </a:lnTo>
                  <a:close/>
                </a:path>
                <a:path w="1267459" h="633730">
                  <a:moveTo>
                    <a:pt x="1259019" y="388888"/>
                  </a:moveTo>
                  <a:lnTo>
                    <a:pt x="1146771" y="388888"/>
                  </a:lnTo>
                  <a:lnTo>
                    <a:pt x="1123749" y="433838"/>
                  </a:lnTo>
                  <a:lnTo>
                    <a:pt x="1090962" y="471650"/>
                  </a:lnTo>
                  <a:lnTo>
                    <a:pt x="1050053" y="500685"/>
                  </a:lnTo>
                  <a:lnTo>
                    <a:pt x="1002665" y="519307"/>
                  </a:lnTo>
                  <a:lnTo>
                    <a:pt x="950442" y="525879"/>
                  </a:lnTo>
                  <a:lnTo>
                    <a:pt x="1187535" y="525879"/>
                  </a:lnTo>
                  <a:lnTo>
                    <a:pt x="1197935" y="514668"/>
                  </a:lnTo>
                  <a:lnTo>
                    <a:pt x="1224257" y="476333"/>
                  </a:lnTo>
                  <a:lnTo>
                    <a:pt x="1244807" y="434218"/>
                  </a:lnTo>
                  <a:lnTo>
                    <a:pt x="1259019" y="388888"/>
                  </a:lnTo>
                  <a:close/>
                </a:path>
                <a:path w="1267459" h="633730">
                  <a:moveTo>
                    <a:pt x="553878" y="107640"/>
                  </a:moveTo>
                  <a:lnTo>
                    <a:pt x="316848" y="107640"/>
                  </a:lnTo>
                  <a:lnTo>
                    <a:pt x="361479" y="112415"/>
                  </a:lnTo>
                  <a:lnTo>
                    <a:pt x="402796" y="126068"/>
                  </a:lnTo>
                  <a:lnTo>
                    <a:pt x="439795" y="147591"/>
                  </a:lnTo>
                  <a:lnTo>
                    <a:pt x="471468" y="175978"/>
                  </a:lnTo>
                  <a:lnTo>
                    <a:pt x="496812" y="210220"/>
                  </a:lnTo>
                  <a:lnTo>
                    <a:pt x="514820" y="249310"/>
                  </a:lnTo>
                  <a:lnTo>
                    <a:pt x="524486" y="292242"/>
                  </a:lnTo>
                  <a:lnTo>
                    <a:pt x="632755" y="292242"/>
                  </a:lnTo>
                  <a:lnTo>
                    <a:pt x="625385" y="244341"/>
                  </a:lnTo>
                  <a:lnTo>
                    <a:pt x="611129" y="199084"/>
                  </a:lnTo>
                  <a:lnTo>
                    <a:pt x="590550" y="157036"/>
                  </a:lnTo>
                  <a:lnTo>
                    <a:pt x="564212" y="118762"/>
                  </a:lnTo>
                  <a:lnTo>
                    <a:pt x="553878" y="107640"/>
                  </a:lnTo>
                  <a:close/>
                </a:path>
                <a:path w="1267459" h="633730">
                  <a:moveTo>
                    <a:pt x="950442" y="0"/>
                  </a:moveTo>
                  <a:lnTo>
                    <a:pt x="901428" y="3769"/>
                  </a:lnTo>
                  <a:lnTo>
                    <a:pt x="854782" y="14701"/>
                  </a:lnTo>
                  <a:lnTo>
                    <a:pt x="811068" y="32232"/>
                  </a:lnTo>
                  <a:lnTo>
                    <a:pt x="770848" y="55795"/>
                  </a:lnTo>
                  <a:lnTo>
                    <a:pt x="734689" y="84827"/>
                  </a:lnTo>
                  <a:lnTo>
                    <a:pt x="703154" y="118762"/>
                  </a:lnTo>
                  <a:lnTo>
                    <a:pt x="676807" y="157036"/>
                  </a:lnTo>
                  <a:lnTo>
                    <a:pt x="656212" y="199084"/>
                  </a:lnTo>
                  <a:lnTo>
                    <a:pt x="641933" y="244341"/>
                  </a:lnTo>
                  <a:lnTo>
                    <a:pt x="634535" y="292242"/>
                  </a:lnTo>
                  <a:lnTo>
                    <a:pt x="742804" y="292242"/>
                  </a:lnTo>
                  <a:lnTo>
                    <a:pt x="752509" y="249310"/>
                  </a:lnTo>
                  <a:lnTo>
                    <a:pt x="770542" y="210220"/>
                  </a:lnTo>
                  <a:lnTo>
                    <a:pt x="795899" y="175978"/>
                  </a:lnTo>
                  <a:lnTo>
                    <a:pt x="827572" y="147591"/>
                  </a:lnTo>
                  <a:lnTo>
                    <a:pt x="864558" y="126068"/>
                  </a:lnTo>
                  <a:lnTo>
                    <a:pt x="905850" y="112415"/>
                  </a:lnTo>
                  <a:lnTo>
                    <a:pt x="950442" y="107640"/>
                  </a:lnTo>
                  <a:lnTo>
                    <a:pt x="1184161" y="107640"/>
                  </a:lnTo>
                  <a:lnTo>
                    <a:pt x="1186456" y="105337"/>
                  </a:lnTo>
                  <a:lnTo>
                    <a:pt x="1148631" y="69533"/>
                  </a:lnTo>
                  <a:lnTo>
                    <a:pt x="1105309" y="40303"/>
                  </a:lnTo>
                  <a:lnTo>
                    <a:pt x="1057297" y="18442"/>
                  </a:lnTo>
                  <a:lnTo>
                    <a:pt x="1005405" y="4742"/>
                  </a:lnTo>
                  <a:lnTo>
                    <a:pt x="950442" y="0"/>
                  </a:lnTo>
                  <a:close/>
                </a:path>
                <a:path w="1267459" h="633730">
                  <a:moveTo>
                    <a:pt x="316848" y="0"/>
                  </a:moveTo>
                  <a:lnTo>
                    <a:pt x="261896" y="4742"/>
                  </a:lnTo>
                  <a:lnTo>
                    <a:pt x="210030" y="18442"/>
                  </a:lnTo>
                  <a:lnTo>
                    <a:pt x="162049" y="40303"/>
                  </a:lnTo>
                  <a:lnTo>
                    <a:pt x="118753" y="69533"/>
                  </a:lnTo>
                  <a:lnTo>
                    <a:pt x="80939" y="105337"/>
                  </a:lnTo>
                  <a:lnTo>
                    <a:pt x="157063" y="181879"/>
                  </a:lnTo>
                  <a:lnTo>
                    <a:pt x="189230" y="151152"/>
                  </a:lnTo>
                  <a:lnTo>
                    <a:pt x="227336" y="127757"/>
                  </a:lnTo>
                  <a:lnTo>
                    <a:pt x="270251" y="112864"/>
                  </a:lnTo>
                  <a:lnTo>
                    <a:pt x="316848" y="107640"/>
                  </a:lnTo>
                  <a:lnTo>
                    <a:pt x="553878" y="107640"/>
                  </a:lnTo>
                  <a:lnTo>
                    <a:pt x="532680" y="84827"/>
                  </a:lnTo>
                  <a:lnTo>
                    <a:pt x="496517" y="55795"/>
                  </a:lnTo>
                  <a:lnTo>
                    <a:pt x="456289" y="32232"/>
                  </a:lnTo>
                  <a:lnTo>
                    <a:pt x="412558" y="14701"/>
                  </a:lnTo>
                  <a:lnTo>
                    <a:pt x="365890" y="3769"/>
                  </a:lnTo>
                  <a:lnTo>
                    <a:pt x="316848" y="0"/>
                  </a:lnTo>
                  <a:close/>
                </a:path>
                <a:path w="1267459" h="633730">
                  <a:moveTo>
                    <a:pt x="1184161" y="107640"/>
                  </a:moveTo>
                  <a:lnTo>
                    <a:pt x="950442" y="107640"/>
                  </a:lnTo>
                  <a:lnTo>
                    <a:pt x="997054" y="112864"/>
                  </a:lnTo>
                  <a:lnTo>
                    <a:pt x="1039994" y="127757"/>
                  </a:lnTo>
                  <a:lnTo>
                    <a:pt x="1078105" y="151152"/>
                  </a:lnTo>
                  <a:lnTo>
                    <a:pt x="1110227" y="181879"/>
                  </a:lnTo>
                  <a:lnTo>
                    <a:pt x="1184161" y="107640"/>
                  </a:lnTo>
                  <a:close/>
                </a:path>
              </a:pathLst>
            </a:custGeom>
            <a:solidFill>
              <a:srgbClr val="298E42"/>
            </a:solidFill>
          </p:spPr>
          <p:txBody>
            <a:bodyPr wrap="square" lIns="0" tIns="0" rIns="0" bIns="0" rtlCol="0"/>
            <a:lstStyle/>
            <a:p>
              <a:endParaRPr/>
            </a:p>
          </p:txBody>
        </p:sp>
        <p:pic>
          <p:nvPicPr>
            <p:cNvPr id="4" name="object 4"/>
            <p:cNvPicPr/>
            <p:nvPr/>
          </p:nvPicPr>
          <p:blipFill>
            <a:blip r:embed="rId2" cstate="print"/>
            <a:stretch>
              <a:fillRect/>
            </a:stretch>
          </p:blipFill>
          <p:spPr>
            <a:xfrm>
              <a:off x="0" y="0"/>
              <a:ext cx="20104099" cy="11308556"/>
            </a:xfrm>
            <a:prstGeom prst="rect">
              <a:avLst/>
            </a:prstGeom>
          </p:spPr>
        </p:pic>
      </p:grpSp>
      <p:sp>
        <p:nvSpPr>
          <p:cNvPr id="5" name="object 5"/>
          <p:cNvSpPr txBox="1">
            <a:spLocks noGrp="1"/>
          </p:cNvSpPr>
          <p:nvPr>
            <p:ph type="title"/>
          </p:nvPr>
        </p:nvSpPr>
        <p:spPr>
          <a:xfrm>
            <a:off x="7896064" y="4966284"/>
            <a:ext cx="4303395" cy="1133475"/>
          </a:xfrm>
          <a:prstGeom prst="rect">
            <a:avLst/>
          </a:prstGeom>
        </p:spPr>
        <p:txBody>
          <a:bodyPr vert="horz" wrap="square" lIns="0" tIns="14604" rIns="0" bIns="0" rtlCol="0">
            <a:spAutoFit/>
          </a:bodyPr>
          <a:lstStyle/>
          <a:p>
            <a:pPr marL="12700">
              <a:lnSpc>
                <a:spcPct val="100000"/>
              </a:lnSpc>
              <a:spcBef>
                <a:spcPts val="114"/>
              </a:spcBef>
            </a:pPr>
            <a:r>
              <a:rPr dirty="0">
                <a:latin typeface="Roboto" panose="02000000000000000000" pitchFamily="2" charset="0"/>
                <a:ea typeface="Roboto" panose="02000000000000000000" pitchFamily="2" charset="0"/>
              </a:rPr>
              <a:t>Thank you</a:t>
            </a:r>
          </a:p>
        </p:txBody>
      </p:sp>
      <p:grpSp>
        <p:nvGrpSpPr>
          <p:cNvPr id="6" name="object 6"/>
          <p:cNvGrpSpPr/>
          <p:nvPr/>
        </p:nvGrpSpPr>
        <p:grpSpPr>
          <a:xfrm>
            <a:off x="0" y="0"/>
            <a:ext cx="20104100" cy="11308715"/>
            <a:chOff x="0" y="0"/>
            <a:chExt cx="20104100" cy="11308715"/>
          </a:xfrm>
        </p:grpSpPr>
        <p:sp>
          <p:nvSpPr>
            <p:cNvPr id="7" name="object 7"/>
            <p:cNvSpPr/>
            <p:nvPr/>
          </p:nvSpPr>
          <p:spPr>
            <a:xfrm>
              <a:off x="0" y="9578755"/>
              <a:ext cx="5016500" cy="1730375"/>
            </a:xfrm>
            <a:custGeom>
              <a:avLst/>
              <a:gdLst/>
              <a:ahLst/>
              <a:cxnLst/>
              <a:rect l="l" t="t" r="r" b="b"/>
              <a:pathLst>
                <a:path w="5016500" h="1730375">
                  <a:moveTo>
                    <a:pt x="3772262" y="0"/>
                  </a:moveTo>
                  <a:lnTo>
                    <a:pt x="0" y="0"/>
                  </a:lnTo>
                  <a:lnTo>
                    <a:pt x="0" y="1729800"/>
                  </a:lnTo>
                  <a:lnTo>
                    <a:pt x="5016495" y="1729800"/>
                  </a:lnTo>
                  <a:lnTo>
                    <a:pt x="3772262" y="0"/>
                  </a:lnTo>
                  <a:close/>
                </a:path>
              </a:pathLst>
            </a:custGeom>
            <a:solidFill>
              <a:srgbClr val="0D2A3C"/>
            </a:solidFill>
          </p:spPr>
          <p:txBody>
            <a:bodyPr wrap="square" lIns="0" tIns="0" rIns="0" bIns="0" rtlCol="0"/>
            <a:lstStyle/>
            <a:p>
              <a:endParaRPr/>
            </a:p>
          </p:txBody>
        </p:sp>
        <p:sp>
          <p:nvSpPr>
            <p:cNvPr id="8" name="object 8"/>
            <p:cNvSpPr/>
            <p:nvPr/>
          </p:nvSpPr>
          <p:spPr>
            <a:xfrm>
              <a:off x="0" y="9833365"/>
              <a:ext cx="6165215" cy="1475740"/>
            </a:xfrm>
            <a:custGeom>
              <a:avLst/>
              <a:gdLst/>
              <a:ahLst/>
              <a:cxnLst/>
              <a:rect l="l" t="t" r="r" b="b"/>
              <a:pathLst>
                <a:path w="6165215" h="1475740">
                  <a:moveTo>
                    <a:pt x="5103886" y="0"/>
                  </a:moveTo>
                  <a:lnTo>
                    <a:pt x="0" y="0"/>
                  </a:lnTo>
                  <a:lnTo>
                    <a:pt x="0" y="1475190"/>
                  </a:lnTo>
                  <a:lnTo>
                    <a:pt x="6164979" y="1475190"/>
                  </a:lnTo>
                  <a:lnTo>
                    <a:pt x="5103886" y="0"/>
                  </a:lnTo>
                  <a:close/>
                </a:path>
              </a:pathLst>
            </a:custGeom>
            <a:solidFill>
              <a:srgbClr val="FFFFFF"/>
            </a:solidFill>
          </p:spPr>
          <p:txBody>
            <a:bodyPr wrap="square" lIns="0" tIns="0" rIns="0" bIns="0" rtlCol="0"/>
            <a:lstStyle/>
            <a:p>
              <a:endParaRPr/>
            </a:p>
          </p:txBody>
        </p:sp>
        <p:sp>
          <p:nvSpPr>
            <p:cNvPr id="9" name="object 9"/>
            <p:cNvSpPr/>
            <p:nvPr/>
          </p:nvSpPr>
          <p:spPr>
            <a:xfrm>
              <a:off x="15543148" y="0"/>
              <a:ext cx="4561205" cy="3578225"/>
            </a:xfrm>
            <a:custGeom>
              <a:avLst/>
              <a:gdLst/>
              <a:ahLst/>
              <a:cxnLst/>
              <a:rect l="l" t="t" r="r" b="b"/>
              <a:pathLst>
                <a:path w="4561205" h="3578225">
                  <a:moveTo>
                    <a:pt x="4560950" y="0"/>
                  </a:moveTo>
                  <a:lnTo>
                    <a:pt x="0" y="0"/>
                  </a:lnTo>
                  <a:lnTo>
                    <a:pt x="2573367" y="3577639"/>
                  </a:lnTo>
                  <a:lnTo>
                    <a:pt x="4560950" y="3577639"/>
                  </a:lnTo>
                  <a:lnTo>
                    <a:pt x="4560950" y="0"/>
                  </a:lnTo>
                  <a:close/>
                </a:path>
              </a:pathLst>
            </a:custGeom>
            <a:solidFill>
              <a:srgbClr val="0D2A3C"/>
            </a:solidFill>
          </p:spPr>
          <p:txBody>
            <a:bodyPr wrap="square" lIns="0" tIns="0" rIns="0" bIns="0" rtlCol="0"/>
            <a:lstStyle/>
            <a:p>
              <a:endParaRPr/>
            </a:p>
          </p:txBody>
        </p:sp>
        <p:sp>
          <p:nvSpPr>
            <p:cNvPr id="10" name="object 10"/>
            <p:cNvSpPr/>
            <p:nvPr/>
          </p:nvSpPr>
          <p:spPr>
            <a:xfrm>
              <a:off x="14638038" y="0"/>
              <a:ext cx="5466080" cy="3068955"/>
            </a:xfrm>
            <a:custGeom>
              <a:avLst/>
              <a:gdLst/>
              <a:ahLst/>
              <a:cxnLst/>
              <a:rect l="l" t="t" r="r" b="b"/>
              <a:pathLst>
                <a:path w="5466080" h="3068955">
                  <a:moveTo>
                    <a:pt x="5466061" y="0"/>
                  </a:moveTo>
                  <a:lnTo>
                    <a:pt x="0" y="0"/>
                  </a:lnTo>
                  <a:lnTo>
                    <a:pt x="2207102" y="3068430"/>
                  </a:lnTo>
                  <a:lnTo>
                    <a:pt x="5466061" y="3068430"/>
                  </a:lnTo>
                  <a:lnTo>
                    <a:pt x="5466061" y="0"/>
                  </a:lnTo>
                  <a:close/>
                </a:path>
              </a:pathLst>
            </a:custGeom>
            <a:solidFill>
              <a:srgbClr val="FFFFFF"/>
            </a:solidFill>
          </p:spPr>
          <p:txBody>
            <a:bodyPr wrap="square" lIns="0" tIns="0" rIns="0" bIns="0" rtlCol="0"/>
            <a:lstStyle/>
            <a:p>
              <a:endParaRPr/>
            </a:p>
          </p:txBody>
        </p:sp>
      </p:grpSp>
      <p:pic>
        <p:nvPicPr>
          <p:cNvPr id="11" name="Picture 10" descr="A picture containing text, clipart&#10;&#10;Description automatically generated">
            <a:extLst>
              <a:ext uri="{FF2B5EF4-FFF2-40B4-BE49-F238E27FC236}">
                <a16:creationId xmlns:a16="http://schemas.microsoft.com/office/drawing/2014/main" id="{B52FEDC9-1A39-4728-BA80-A508B36101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3450" y="1082675"/>
            <a:ext cx="16916400" cy="7417415"/>
          </a:xfrm>
          <a:prstGeom prst="rect">
            <a:avLst/>
          </a:prstGeom>
        </p:spPr>
        <p:txBody>
          <a:bodyPr wrap="square">
            <a:spAutoFit/>
          </a:bodyPr>
          <a:lstStyle/>
          <a:p>
            <a:pPr fontAlgn="base"/>
            <a:r>
              <a:rPr lang="en-US" sz="4000" b="1" dirty="0">
                <a:solidFill>
                  <a:srgbClr val="273239"/>
                </a:solidFill>
                <a:latin typeface="sofia-pro"/>
              </a:rPr>
              <a:t>Probability</a:t>
            </a:r>
          </a:p>
          <a:p>
            <a:pPr fontAlgn="base"/>
            <a:endParaRPr lang="en-US" sz="3600" b="1" dirty="0" smtClean="0">
              <a:solidFill>
                <a:srgbClr val="273239"/>
              </a:solidFill>
              <a:latin typeface="var(--font-din)"/>
            </a:endParaRPr>
          </a:p>
          <a:p>
            <a:pPr fontAlgn="base"/>
            <a:r>
              <a:rPr lang="en-US" sz="3600" b="1" dirty="0" smtClean="0">
                <a:solidFill>
                  <a:srgbClr val="273239"/>
                </a:solidFill>
                <a:latin typeface="var(--font-din)"/>
              </a:rPr>
              <a:t>Probability</a:t>
            </a:r>
            <a:r>
              <a:rPr lang="en-US" sz="3600" dirty="0">
                <a:solidFill>
                  <a:srgbClr val="273239"/>
                </a:solidFill>
                <a:latin typeface="var(--font-din)"/>
              </a:rPr>
              <a:t> refers to the extent of occurrence of events. When an event occurs like throwing a ball, picking a card from deck, </a:t>
            </a:r>
            <a:r>
              <a:rPr lang="en-US" sz="3600" dirty="0" err="1">
                <a:solidFill>
                  <a:srgbClr val="273239"/>
                </a:solidFill>
                <a:latin typeface="var(--font-din)"/>
              </a:rPr>
              <a:t>etc</a:t>
            </a:r>
            <a:r>
              <a:rPr lang="en-US" sz="3600" dirty="0">
                <a:solidFill>
                  <a:srgbClr val="273239"/>
                </a:solidFill>
                <a:latin typeface="var(--font-din)"/>
              </a:rPr>
              <a:t> ., then the must be some probability associated with that event</a:t>
            </a:r>
            <a:r>
              <a:rPr lang="en-US" sz="3600" dirty="0" smtClean="0">
                <a:solidFill>
                  <a:srgbClr val="273239"/>
                </a:solidFill>
                <a:latin typeface="var(--font-din)"/>
              </a:rPr>
              <a:t>.</a:t>
            </a:r>
          </a:p>
          <a:p>
            <a:pPr fontAlgn="base"/>
            <a:endParaRPr lang="en-US" sz="3600" dirty="0">
              <a:solidFill>
                <a:srgbClr val="273239"/>
              </a:solidFill>
              <a:latin typeface="var(--font-din)"/>
            </a:endParaRPr>
          </a:p>
          <a:p>
            <a:pPr lvl="0" eaLnBrk="0" fontAlgn="base" hangingPunct="0">
              <a:spcBef>
                <a:spcPct val="0"/>
              </a:spcBef>
              <a:spcAft>
                <a:spcPct val="0"/>
              </a:spcAft>
            </a:pPr>
            <a:r>
              <a:rPr lang="en-US" sz="3600" b="1" dirty="0">
                <a:solidFill>
                  <a:srgbClr val="273239"/>
                </a:solidFill>
                <a:latin typeface="urw-din"/>
              </a:rPr>
              <a:t>Probability of an Event –</a:t>
            </a:r>
            <a:r>
              <a:rPr lang="en-US" sz="3600" dirty="0">
                <a:solidFill>
                  <a:srgbClr val="273239"/>
                </a:solidFill>
                <a:latin typeface="urw-din"/>
              </a:rPr>
              <a:t> If there are total </a:t>
            </a:r>
            <a:r>
              <a:rPr lang="en-US" sz="3600" b="1" dirty="0">
                <a:solidFill>
                  <a:srgbClr val="273239"/>
                </a:solidFill>
                <a:latin typeface="urw-din"/>
              </a:rPr>
              <a:t>p</a:t>
            </a:r>
            <a:r>
              <a:rPr lang="en-US" sz="3600" dirty="0">
                <a:solidFill>
                  <a:srgbClr val="273239"/>
                </a:solidFill>
                <a:latin typeface="urw-din"/>
              </a:rPr>
              <a:t> possible outcomes associated with a random experiment and </a:t>
            </a:r>
            <a:r>
              <a:rPr lang="en-US" sz="3600" b="1" dirty="0">
                <a:solidFill>
                  <a:srgbClr val="273239"/>
                </a:solidFill>
                <a:latin typeface="urw-din"/>
              </a:rPr>
              <a:t>q</a:t>
            </a:r>
            <a:r>
              <a:rPr lang="en-US" sz="3600" dirty="0">
                <a:solidFill>
                  <a:srgbClr val="273239"/>
                </a:solidFill>
                <a:latin typeface="urw-din"/>
              </a:rPr>
              <a:t> of them are </a:t>
            </a:r>
            <a:r>
              <a:rPr lang="en-US" sz="3600" dirty="0" err="1">
                <a:solidFill>
                  <a:srgbClr val="273239"/>
                </a:solidFill>
                <a:latin typeface="urw-din"/>
              </a:rPr>
              <a:t>favourable</a:t>
            </a:r>
            <a:r>
              <a:rPr lang="en-US" sz="3600" dirty="0">
                <a:solidFill>
                  <a:srgbClr val="273239"/>
                </a:solidFill>
                <a:latin typeface="urw-din"/>
              </a:rPr>
              <a:t> outcomes to the event A, then the probability of event A is denoted by P(A) and is given by</a:t>
            </a:r>
            <a:endParaRPr lang="en-US" sz="3600" dirty="0">
              <a:solidFill>
                <a:srgbClr val="273239"/>
              </a:solidFill>
              <a:latin typeface="Consolas" panose="020B0609020204030204" pitchFamily="49" charset="0"/>
            </a:endParaRPr>
          </a:p>
          <a:p>
            <a:pPr lvl="0" eaLnBrk="0" fontAlgn="base" hangingPunct="0">
              <a:spcBef>
                <a:spcPct val="0"/>
              </a:spcBef>
              <a:spcAft>
                <a:spcPct val="0"/>
              </a:spcAft>
            </a:pPr>
            <a:r>
              <a:rPr lang="en-US" sz="3600" dirty="0">
                <a:solidFill>
                  <a:srgbClr val="273239"/>
                </a:solidFill>
                <a:latin typeface="Consolas" panose="020B0609020204030204" pitchFamily="49" charset="0"/>
              </a:rPr>
              <a:t>P(A) = q/p </a:t>
            </a:r>
            <a:endParaRPr lang="en-US" sz="4800" dirty="0">
              <a:latin typeface="Arial" panose="020B0604020202020204" pitchFamily="34" charset="0"/>
            </a:endParaRPr>
          </a:p>
          <a:p>
            <a:pPr fontAlgn="base"/>
            <a:endParaRPr lang="en-US" sz="3600" dirty="0" smtClean="0">
              <a:solidFill>
                <a:srgbClr val="273239"/>
              </a:solidFill>
              <a:latin typeface="var(--font-din)"/>
            </a:endParaRPr>
          </a:p>
          <a:p>
            <a:pPr fontAlgn="base"/>
            <a:endParaRPr lang="en-US" sz="3600" b="0" i="0" dirty="0">
              <a:solidFill>
                <a:srgbClr val="273239"/>
              </a:solidFill>
              <a:effectLst/>
              <a:latin typeface="var(--font-din)"/>
            </a:endParaRPr>
          </a:p>
          <a:p>
            <a:pPr fontAlgn="base"/>
            <a:endParaRPr lang="en-US" sz="3600" b="0" i="0" dirty="0">
              <a:solidFill>
                <a:srgbClr val="273239"/>
              </a:solidFill>
              <a:effectLst/>
              <a:latin typeface="var(--font-din)"/>
            </a:endParaRPr>
          </a:p>
        </p:txBody>
      </p:sp>
      <p:sp>
        <p:nvSpPr>
          <p:cNvPr id="3" name="Rectangle 1"/>
          <p:cNvSpPr>
            <a:spLocks noChangeArrowheads="1"/>
          </p:cNvSpPr>
          <p:nvPr/>
        </p:nvSpPr>
        <p:spPr bwMode="auto">
          <a:xfrm>
            <a:off x="0" y="15584"/>
            <a:ext cx="65" cy="4260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4759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Tree>
    <p:extLst>
      <p:ext uri="{BB962C8B-B14F-4D97-AF65-F5344CB8AC3E}">
        <p14:creationId xmlns:p14="http://schemas.microsoft.com/office/powerpoint/2010/main" val="4129937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8250" y="1235075"/>
            <a:ext cx="15087600" cy="4524315"/>
          </a:xfrm>
          <a:prstGeom prst="rect">
            <a:avLst/>
          </a:prstGeom>
        </p:spPr>
        <p:txBody>
          <a:bodyPr wrap="square">
            <a:spAutoFit/>
          </a:bodyPr>
          <a:lstStyle/>
          <a:p>
            <a:pPr fontAlgn="base"/>
            <a:r>
              <a:rPr lang="en-US" sz="3600" dirty="0">
                <a:solidFill>
                  <a:srgbClr val="273239"/>
                </a:solidFill>
                <a:latin typeface="urw-din"/>
              </a:rPr>
              <a:t>The probability of non occurrence of event A, </a:t>
            </a:r>
            <a:r>
              <a:rPr lang="en-US" sz="3600" dirty="0" err="1">
                <a:solidFill>
                  <a:srgbClr val="273239"/>
                </a:solidFill>
                <a:latin typeface="urw-din"/>
              </a:rPr>
              <a:t>i.e</a:t>
            </a:r>
            <a:r>
              <a:rPr lang="en-US" sz="3600" dirty="0">
                <a:solidFill>
                  <a:srgbClr val="273239"/>
                </a:solidFill>
                <a:latin typeface="urw-din"/>
              </a:rPr>
              <a:t>, P(A’) = 1 – P(A)</a:t>
            </a:r>
          </a:p>
          <a:p>
            <a:pPr fontAlgn="base"/>
            <a:endParaRPr lang="en-US" sz="3600" b="1" dirty="0" smtClean="0">
              <a:solidFill>
                <a:srgbClr val="273239"/>
              </a:solidFill>
              <a:latin typeface="urw-din"/>
            </a:endParaRPr>
          </a:p>
          <a:p>
            <a:pPr fontAlgn="base"/>
            <a:r>
              <a:rPr lang="en-US" sz="3600" b="1" dirty="0" smtClean="0">
                <a:solidFill>
                  <a:srgbClr val="273239"/>
                </a:solidFill>
                <a:latin typeface="urw-din"/>
              </a:rPr>
              <a:t>Note </a:t>
            </a:r>
            <a:r>
              <a:rPr lang="en-US" sz="3600" b="1" dirty="0">
                <a:solidFill>
                  <a:srgbClr val="273239"/>
                </a:solidFill>
                <a:latin typeface="urw-din"/>
              </a:rPr>
              <a:t>–</a:t>
            </a:r>
            <a:endParaRPr lang="en-US" sz="3600" dirty="0">
              <a:solidFill>
                <a:srgbClr val="273239"/>
              </a:solidFill>
              <a:latin typeface="urw-din"/>
            </a:endParaRPr>
          </a:p>
          <a:p>
            <a:pPr fontAlgn="base">
              <a:buFont typeface="Arial" panose="020B0604020202020204" pitchFamily="34" charset="0"/>
              <a:buChar char="•"/>
            </a:pPr>
            <a:r>
              <a:rPr lang="en-US" sz="3600" dirty="0">
                <a:solidFill>
                  <a:srgbClr val="273239"/>
                </a:solidFill>
                <a:latin typeface="urw-din"/>
              </a:rPr>
              <a:t>If the value of P(A) = 1, then event A is called sure event .</a:t>
            </a:r>
          </a:p>
          <a:p>
            <a:pPr fontAlgn="base">
              <a:buFont typeface="Arial" panose="020B0604020202020204" pitchFamily="34" charset="0"/>
              <a:buChar char="•"/>
            </a:pPr>
            <a:endParaRPr lang="en-US" sz="3600" dirty="0" smtClean="0">
              <a:solidFill>
                <a:srgbClr val="273239"/>
              </a:solidFill>
              <a:latin typeface="urw-din"/>
            </a:endParaRPr>
          </a:p>
          <a:p>
            <a:pPr fontAlgn="base">
              <a:buFont typeface="Arial" panose="020B0604020202020204" pitchFamily="34" charset="0"/>
              <a:buChar char="•"/>
            </a:pPr>
            <a:r>
              <a:rPr lang="en-US" sz="3600" dirty="0" smtClean="0">
                <a:solidFill>
                  <a:srgbClr val="273239"/>
                </a:solidFill>
                <a:latin typeface="urw-din"/>
              </a:rPr>
              <a:t>If </a:t>
            </a:r>
            <a:r>
              <a:rPr lang="en-US" sz="3600" dirty="0">
                <a:solidFill>
                  <a:srgbClr val="273239"/>
                </a:solidFill>
                <a:latin typeface="urw-din"/>
              </a:rPr>
              <a:t>the value of P(A) = 0, then event A is called impossible event.</a:t>
            </a:r>
          </a:p>
          <a:p>
            <a:pPr fontAlgn="base">
              <a:buFont typeface="Arial" panose="020B0604020202020204" pitchFamily="34" charset="0"/>
              <a:buChar char="•"/>
            </a:pPr>
            <a:endParaRPr lang="en-US" sz="3600" dirty="0" smtClean="0">
              <a:solidFill>
                <a:srgbClr val="273239"/>
              </a:solidFill>
              <a:latin typeface="urw-din"/>
            </a:endParaRPr>
          </a:p>
          <a:p>
            <a:pPr fontAlgn="base">
              <a:buFont typeface="Arial" panose="020B0604020202020204" pitchFamily="34" charset="0"/>
              <a:buChar char="•"/>
            </a:pPr>
            <a:r>
              <a:rPr lang="en-US" sz="3600" dirty="0" smtClean="0">
                <a:solidFill>
                  <a:srgbClr val="273239"/>
                </a:solidFill>
                <a:latin typeface="urw-din"/>
              </a:rPr>
              <a:t>Also</a:t>
            </a:r>
            <a:r>
              <a:rPr lang="en-US" sz="3600" dirty="0">
                <a:solidFill>
                  <a:srgbClr val="273239"/>
                </a:solidFill>
                <a:latin typeface="urw-din"/>
              </a:rPr>
              <a:t>, P(A) + P(A’) = 1</a:t>
            </a:r>
            <a:endParaRPr lang="en-US" sz="3600" b="0" i="0" dirty="0">
              <a:solidFill>
                <a:srgbClr val="273239"/>
              </a:solidFill>
              <a:effectLst/>
              <a:latin typeface="urw-din"/>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4697000" y="2945160"/>
              <a:ext cx="1531800" cy="766080"/>
            </p14:xfrm>
          </p:contentPart>
        </mc:Choice>
        <mc:Fallback xmlns="">
          <p:pic>
            <p:nvPicPr>
              <p:cNvPr id="4" name="Ink 3"/>
              <p:cNvPicPr/>
              <p:nvPr/>
            </p:nvPicPr>
            <p:blipFill>
              <a:blip r:embed="rId4"/>
              <a:stretch>
                <a:fillRect/>
              </a:stretch>
            </p:blipFill>
            <p:spPr>
              <a:xfrm>
                <a:off x="14687640" y="2935800"/>
                <a:ext cx="1550520" cy="784800"/>
              </a:xfrm>
              <a:prstGeom prst="rect">
                <a:avLst/>
              </a:prstGeom>
            </p:spPr>
          </p:pic>
        </mc:Fallback>
      </mc:AlternateContent>
    </p:spTree>
    <p:extLst>
      <p:ext uri="{BB962C8B-B14F-4D97-AF65-F5344CB8AC3E}">
        <p14:creationId xmlns:p14="http://schemas.microsoft.com/office/powerpoint/2010/main" val="136507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5250" y="701675"/>
            <a:ext cx="16764000" cy="6740307"/>
          </a:xfrm>
          <a:prstGeom prst="rect">
            <a:avLst/>
          </a:prstGeom>
        </p:spPr>
        <p:txBody>
          <a:bodyPr wrap="square">
            <a:spAutoFit/>
          </a:bodyPr>
          <a:lstStyle/>
          <a:p>
            <a:pPr fontAlgn="base"/>
            <a:r>
              <a:rPr lang="en-IN" sz="3600" b="1" dirty="0">
                <a:solidFill>
                  <a:srgbClr val="273239"/>
                </a:solidFill>
                <a:latin typeface="urw-din"/>
              </a:rPr>
              <a:t>Theorems:</a:t>
            </a:r>
            <a:endParaRPr lang="en-IN" sz="3600" dirty="0">
              <a:solidFill>
                <a:srgbClr val="273239"/>
              </a:solidFill>
              <a:latin typeface="urw-din"/>
            </a:endParaRPr>
          </a:p>
          <a:p>
            <a:pPr fontAlgn="base"/>
            <a:r>
              <a:rPr lang="en-IN" sz="3600" dirty="0">
                <a:solidFill>
                  <a:srgbClr val="273239"/>
                </a:solidFill>
                <a:latin typeface="urw-din"/>
              </a:rPr>
              <a:t> Let A, B, C are the events associated with a random experiment, then</a:t>
            </a:r>
          </a:p>
          <a:p>
            <a:pPr marL="742950" lvl="1" indent="-285750" fontAlgn="base">
              <a:buFont typeface="Arial" panose="020B0604020202020204" pitchFamily="34" charset="0"/>
              <a:buChar char="•"/>
            </a:pPr>
            <a:endParaRPr lang="en-IN" sz="3600" dirty="0" smtClean="0">
              <a:solidFill>
                <a:srgbClr val="273239"/>
              </a:solidFill>
              <a:latin typeface="urw-din"/>
            </a:endParaRPr>
          </a:p>
          <a:p>
            <a:pPr marL="742950" lvl="1" indent="-285750" fontAlgn="base">
              <a:buFont typeface="Arial" panose="020B0604020202020204" pitchFamily="34" charset="0"/>
              <a:buChar char="•"/>
            </a:pPr>
            <a:r>
              <a:rPr lang="en-IN" sz="3600" dirty="0" smtClean="0">
                <a:solidFill>
                  <a:srgbClr val="273239"/>
                </a:solidFill>
                <a:latin typeface="urw-din"/>
              </a:rPr>
              <a:t>P(A</a:t>
            </a:r>
            <a:r>
              <a:rPr lang="en-IN" sz="3600" dirty="0">
                <a:solidFill>
                  <a:srgbClr val="273239"/>
                </a:solidFill>
                <a:latin typeface="urw-din"/>
              </a:rPr>
              <a:t>∪B) = P(A) + P(B) – P(A∩B)</a:t>
            </a:r>
          </a:p>
          <a:p>
            <a:pPr marL="742950" lvl="1" indent="-285750" fontAlgn="base">
              <a:buFont typeface="Arial" panose="020B0604020202020204" pitchFamily="34" charset="0"/>
              <a:buChar char="•"/>
            </a:pPr>
            <a:endParaRPr lang="en-IN" sz="3600" dirty="0" smtClean="0">
              <a:solidFill>
                <a:srgbClr val="273239"/>
              </a:solidFill>
              <a:latin typeface="urw-din"/>
            </a:endParaRPr>
          </a:p>
          <a:p>
            <a:pPr marL="742950" lvl="1" indent="-285750" fontAlgn="base">
              <a:buFont typeface="Arial" panose="020B0604020202020204" pitchFamily="34" charset="0"/>
              <a:buChar char="•"/>
            </a:pPr>
            <a:r>
              <a:rPr lang="en-IN" sz="3600" dirty="0" smtClean="0">
                <a:solidFill>
                  <a:srgbClr val="273239"/>
                </a:solidFill>
                <a:latin typeface="urw-din"/>
              </a:rPr>
              <a:t>P(A</a:t>
            </a:r>
            <a:r>
              <a:rPr lang="en-IN" sz="3600" dirty="0">
                <a:solidFill>
                  <a:srgbClr val="273239"/>
                </a:solidFill>
                <a:latin typeface="urw-din"/>
              </a:rPr>
              <a:t>∪B) = P(A) + P(B) if A and B are mutually exclusive</a:t>
            </a:r>
          </a:p>
          <a:p>
            <a:pPr marL="742950" lvl="1" indent="-285750" fontAlgn="base">
              <a:buFont typeface="Arial" panose="020B0604020202020204" pitchFamily="34" charset="0"/>
              <a:buChar char="•"/>
            </a:pPr>
            <a:endParaRPr lang="en-IN" sz="3600" dirty="0" smtClean="0">
              <a:solidFill>
                <a:srgbClr val="273239"/>
              </a:solidFill>
              <a:latin typeface="urw-din"/>
            </a:endParaRPr>
          </a:p>
          <a:p>
            <a:pPr marL="742950" lvl="1" indent="-285750" fontAlgn="base">
              <a:buFont typeface="Arial" panose="020B0604020202020204" pitchFamily="34" charset="0"/>
              <a:buChar char="•"/>
            </a:pPr>
            <a:r>
              <a:rPr lang="en-IN" sz="3600" dirty="0" smtClean="0">
                <a:solidFill>
                  <a:srgbClr val="273239"/>
                </a:solidFill>
                <a:latin typeface="urw-din"/>
              </a:rPr>
              <a:t>P(A</a:t>
            </a:r>
            <a:r>
              <a:rPr lang="en-IN" sz="3600" dirty="0">
                <a:solidFill>
                  <a:srgbClr val="273239"/>
                </a:solidFill>
                <a:latin typeface="urw-din"/>
              </a:rPr>
              <a:t>∪B∪C) = P(A) + P(B) + P(C) – P(A∩B) – P(B∩C)- P(C∩A) + P(A∩B∩C)</a:t>
            </a:r>
          </a:p>
          <a:p>
            <a:pPr marL="742950" lvl="1" indent="-285750" fontAlgn="base">
              <a:buFont typeface="Arial" panose="020B0604020202020204" pitchFamily="34" charset="0"/>
              <a:buChar char="•"/>
            </a:pPr>
            <a:endParaRPr lang="en-IN" sz="3600" dirty="0" smtClean="0">
              <a:solidFill>
                <a:srgbClr val="273239"/>
              </a:solidFill>
              <a:latin typeface="urw-din"/>
            </a:endParaRPr>
          </a:p>
          <a:p>
            <a:pPr marL="742950" lvl="1" indent="-285750" fontAlgn="base">
              <a:buFont typeface="Arial" panose="020B0604020202020204" pitchFamily="34" charset="0"/>
              <a:buChar char="•"/>
            </a:pPr>
            <a:r>
              <a:rPr lang="en-IN" sz="3600" dirty="0" smtClean="0">
                <a:solidFill>
                  <a:srgbClr val="273239"/>
                </a:solidFill>
                <a:latin typeface="urw-din"/>
              </a:rPr>
              <a:t>P(A</a:t>
            </a:r>
            <a:r>
              <a:rPr lang="en-IN" sz="3600" dirty="0">
                <a:solidFill>
                  <a:srgbClr val="273239"/>
                </a:solidFill>
                <a:latin typeface="urw-din"/>
              </a:rPr>
              <a:t>∩B’) = P(A) – P(A∩B)</a:t>
            </a:r>
          </a:p>
          <a:p>
            <a:pPr marL="742950" lvl="1" indent="-285750" fontAlgn="base">
              <a:buFont typeface="Arial" panose="020B0604020202020204" pitchFamily="34" charset="0"/>
              <a:buChar char="•"/>
            </a:pPr>
            <a:endParaRPr lang="en-IN" sz="3600" dirty="0" smtClean="0">
              <a:solidFill>
                <a:srgbClr val="273239"/>
              </a:solidFill>
              <a:latin typeface="urw-din"/>
            </a:endParaRPr>
          </a:p>
          <a:p>
            <a:pPr marL="742950" lvl="1" indent="-285750" fontAlgn="base">
              <a:buFont typeface="Arial" panose="020B0604020202020204" pitchFamily="34" charset="0"/>
              <a:buChar char="•"/>
            </a:pPr>
            <a:r>
              <a:rPr lang="en-IN" sz="3600" dirty="0" smtClean="0">
                <a:solidFill>
                  <a:srgbClr val="273239"/>
                </a:solidFill>
                <a:latin typeface="urw-din"/>
              </a:rPr>
              <a:t>P(A</a:t>
            </a:r>
            <a:r>
              <a:rPr lang="en-IN" sz="3600" dirty="0">
                <a:solidFill>
                  <a:srgbClr val="273239"/>
                </a:solidFill>
                <a:latin typeface="urw-din"/>
              </a:rPr>
              <a:t>’∩B) = P(B) – P(A∩B)</a:t>
            </a:r>
            <a:endParaRPr lang="en-IN" sz="3600" b="0" i="0" dirty="0">
              <a:solidFill>
                <a:srgbClr val="273239"/>
              </a:solidFill>
              <a:effectLst/>
              <a:latin typeface="urw-din"/>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942480" y="2149920"/>
              <a:ext cx="15595560" cy="5213160"/>
            </p14:xfrm>
          </p:contentPart>
        </mc:Choice>
        <mc:Fallback xmlns="">
          <p:pic>
            <p:nvPicPr>
              <p:cNvPr id="4" name="Ink 3"/>
              <p:cNvPicPr/>
              <p:nvPr/>
            </p:nvPicPr>
            <p:blipFill>
              <a:blip r:embed="rId4"/>
              <a:stretch>
                <a:fillRect/>
              </a:stretch>
            </p:blipFill>
            <p:spPr>
              <a:xfrm>
                <a:off x="933120" y="2140560"/>
                <a:ext cx="15614280" cy="5231880"/>
              </a:xfrm>
              <a:prstGeom prst="rect">
                <a:avLst/>
              </a:prstGeom>
            </p:spPr>
          </p:pic>
        </mc:Fallback>
      </mc:AlternateContent>
    </p:spTree>
    <p:extLst>
      <p:ext uri="{BB962C8B-B14F-4D97-AF65-F5344CB8AC3E}">
        <p14:creationId xmlns:p14="http://schemas.microsoft.com/office/powerpoint/2010/main" val="224368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84450" y="854075"/>
            <a:ext cx="15087600" cy="2308324"/>
          </a:xfrm>
          <a:prstGeom prst="rect">
            <a:avLst/>
          </a:prstGeom>
        </p:spPr>
        <p:txBody>
          <a:bodyPr wrap="square">
            <a:spAutoFit/>
          </a:bodyPr>
          <a:lstStyle/>
          <a:p>
            <a:r>
              <a:rPr lang="en-US" sz="3600" b="1" dirty="0" smtClean="0">
                <a:solidFill>
                  <a:srgbClr val="273239"/>
                </a:solidFill>
                <a:latin typeface="urw-din"/>
              </a:rPr>
              <a:t>Example-:</a:t>
            </a:r>
            <a:r>
              <a:rPr lang="en-US" sz="3600" dirty="0">
                <a:solidFill>
                  <a:srgbClr val="273239"/>
                </a:solidFill>
                <a:latin typeface="urw-din"/>
              </a:rPr>
              <a:t> The probability that a person will get an electric contract is 2/5 and probability that he will not get plumbing contract is 4/7 . If the probability of getting at least one contact is 2/3, what is the probability of getting both ?</a:t>
            </a:r>
            <a:endParaRPr lang="en-IN" sz="3600" dirty="0"/>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2621160" y="2223720"/>
              <a:ext cx="16582680" cy="7628040"/>
            </p14:xfrm>
          </p:contentPart>
        </mc:Choice>
        <mc:Fallback xmlns="">
          <p:pic>
            <p:nvPicPr>
              <p:cNvPr id="4" name="Ink 3"/>
              <p:cNvPicPr/>
              <p:nvPr/>
            </p:nvPicPr>
            <p:blipFill>
              <a:blip r:embed="rId4"/>
              <a:stretch>
                <a:fillRect/>
              </a:stretch>
            </p:blipFill>
            <p:spPr>
              <a:xfrm>
                <a:off x="2611800" y="2214360"/>
                <a:ext cx="16601400" cy="7646760"/>
              </a:xfrm>
              <a:prstGeom prst="rect">
                <a:avLst/>
              </a:prstGeom>
            </p:spPr>
          </p:pic>
        </mc:Fallback>
      </mc:AlternateContent>
    </p:spTree>
    <p:extLst>
      <p:ext uri="{BB962C8B-B14F-4D97-AF65-F5344CB8AC3E}">
        <p14:creationId xmlns:p14="http://schemas.microsoft.com/office/powerpoint/2010/main" val="3458532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034072"/>
            <a:ext cx="8265507" cy="2532614"/>
          </a:xfrm>
          <a:prstGeom prst="rect">
            <a:avLst/>
          </a:prstGeom>
        </p:spPr>
      </p:pic>
      <p:grpSp>
        <p:nvGrpSpPr>
          <p:cNvPr id="3" name="object 3"/>
          <p:cNvGrpSpPr/>
          <p:nvPr/>
        </p:nvGrpSpPr>
        <p:grpSpPr>
          <a:xfrm>
            <a:off x="0" y="10427105"/>
            <a:ext cx="20104100" cy="882015"/>
            <a:chOff x="0" y="10427105"/>
            <a:chExt cx="20104100" cy="882015"/>
          </a:xfrm>
        </p:grpSpPr>
        <p:pic>
          <p:nvPicPr>
            <p:cNvPr id="4" name="object 4"/>
            <p:cNvPicPr/>
            <p:nvPr/>
          </p:nvPicPr>
          <p:blipFill>
            <a:blip r:embed="rId3" cstate="print"/>
            <a:stretch>
              <a:fillRect/>
            </a:stretch>
          </p:blipFill>
          <p:spPr>
            <a:xfrm>
              <a:off x="1368587" y="10427105"/>
              <a:ext cx="18735513" cy="881450"/>
            </a:xfrm>
            <a:prstGeom prst="rect">
              <a:avLst/>
            </a:prstGeom>
          </p:spPr>
        </p:pic>
        <p:sp>
          <p:nvSpPr>
            <p:cNvPr id="5" name="object 5"/>
            <p:cNvSpPr/>
            <p:nvPr/>
          </p:nvSpPr>
          <p:spPr>
            <a:xfrm>
              <a:off x="0" y="10427105"/>
              <a:ext cx="1530350" cy="882015"/>
            </a:xfrm>
            <a:custGeom>
              <a:avLst/>
              <a:gdLst/>
              <a:ahLst/>
              <a:cxnLst/>
              <a:rect l="l" t="t" r="r" b="b"/>
              <a:pathLst>
                <a:path w="1530350" h="882015">
                  <a:moveTo>
                    <a:pt x="895974" y="0"/>
                  </a:moveTo>
                  <a:lnTo>
                    <a:pt x="0" y="0"/>
                  </a:lnTo>
                  <a:lnTo>
                    <a:pt x="0" y="881450"/>
                  </a:lnTo>
                  <a:lnTo>
                    <a:pt x="1529998" y="881450"/>
                  </a:lnTo>
                  <a:lnTo>
                    <a:pt x="895974" y="0"/>
                  </a:lnTo>
                  <a:close/>
                </a:path>
              </a:pathLst>
            </a:custGeom>
            <a:solidFill>
              <a:srgbClr val="0D2A3C"/>
            </a:solidFill>
          </p:spPr>
          <p:txBody>
            <a:bodyPr wrap="square" lIns="0" tIns="0" rIns="0" bIns="0" rtlCol="0"/>
            <a:lstStyle/>
            <a:p>
              <a:endParaRPr/>
            </a:p>
          </p:txBody>
        </p:sp>
      </p:grpSp>
      <p:sp>
        <p:nvSpPr>
          <p:cNvPr id="6" name="object 6"/>
          <p:cNvSpPr txBox="1">
            <a:spLocks noGrp="1"/>
          </p:cNvSpPr>
          <p:nvPr>
            <p:ph type="title"/>
          </p:nvPr>
        </p:nvSpPr>
        <p:spPr>
          <a:xfrm>
            <a:off x="1027064" y="1485300"/>
            <a:ext cx="6586586" cy="1502334"/>
          </a:xfrm>
          <a:prstGeom prst="rect">
            <a:avLst/>
          </a:prstGeom>
        </p:spPr>
        <p:txBody>
          <a:bodyPr vert="horz" wrap="square" lIns="0" tIns="17780" rIns="0" bIns="0" rtlCol="0">
            <a:spAutoFit/>
          </a:bodyPr>
          <a:lstStyle/>
          <a:p>
            <a:pPr marL="12700">
              <a:lnSpc>
                <a:spcPts val="5745"/>
              </a:lnSpc>
              <a:spcBef>
                <a:spcPts val="140"/>
              </a:spcBef>
            </a:pPr>
            <a:r>
              <a:rPr lang="en-IN" sz="5400" b="1" dirty="0"/>
              <a:t>Different Types of Events</a:t>
            </a:r>
            <a:endParaRPr sz="5150" b="1" dirty="0">
              <a:latin typeface="Roboto Medium" panose="02000000000000000000" pitchFamily="2" charset="0"/>
              <a:ea typeface="Roboto Medium" panose="02000000000000000000" pitchFamily="2" charset="0"/>
              <a:cs typeface="Calibri" panose="020F0502020204030204" pitchFamily="34" charset="0"/>
            </a:endParaRPr>
          </a:p>
        </p:txBody>
      </p:sp>
      <p:sp>
        <p:nvSpPr>
          <p:cNvPr id="11" name="object 11"/>
          <p:cNvSpPr txBox="1">
            <a:spLocks noGrp="1"/>
          </p:cNvSpPr>
          <p:nvPr>
            <p:ph type="ftr" sz="quarter" idx="5"/>
          </p:nvPr>
        </p:nvSpPr>
        <p:spPr>
          <a:xfrm>
            <a:off x="271249" y="10567782"/>
            <a:ext cx="998471" cy="577081"/>
          </a:xfrm>
          <a:prstGeom prst="rect">
            <a:avLst/>
          </a:prstGeom>
        </p:spPr>
        <p:txBody>
          <a:bodyPr vert="horz" wrap="square" lIns="0" tIns="0" rIns="0" bIns="0" rtlCol="0">
            <a:spAutoFit/>
          </a:bodyPr>
          <a:lstStyle/>
          <a:p>
            <a:pPr marL="12700">
              <a:lnSpc>
                <a:spcPts val="4490"/>
              </a:lnSpc>
            </a:pPr>
            <a:r>
              <a:rPr spc="575" dirty="0">
                <a:latin typeface="Roboto" panose="02000000000000000000" pitchFamily="2" charset="0"/>
                <a:ea typeface="Roboto" panose="02000000000000000000" pitchFamily="2" charset="0"/>
                <a:cs typeface="Calibri" panose="020F0502020204030204" pitchFamily="34" charset="0"/>
              </a:rPr>
              <a:t>0</a:t>
            </a:r>
            <a:r>
              <a:rPr spc="-545" dirty="0">
                <a:latin typeface="Roboto" panose="02000000000000000000" pitchFamily="2" charset="0"/>
                <a:ea typeface="Roboto" panose="02000000000000000000" pitchFamily="2" charset="0"/>
                <a:cs typeface="Calibri" panose="020F0502020204030204" pitchFamily="34" charset="0"/>
              </a:rPr>
              <a:t>1</a:t>
            </a:r>
          </a:p>
        </p:txBody>
      </p:sp>
      <p:pic>
        <p:nvPicPr>
          <p:cNvPr id="12" name="Picture 11"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8" name="TextBox 7"/>
          <p:cNvSpPr txBox="1"/>
          <p:nvPr/>
        </p:nvSpPr>
        <p:spPr>
          <a:xfrm flipH="1">
            <a:off x="2279649" y="4359275"/>
            <a:ext cx="6477000" cy="2862322"/>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Mutually Exclusive Events</a:t>
            </a:r>
          </a:p>
          <a:p>
            <a:pPr marL="571500" indent="-571500">
              <a:buFont typeface="Arial" panose="020B0604020202020204" pitchFamily="34" charset="0"/>
              <a:buChar char="•"/>
            </a:pPr>
            <a:r>
              <a:rPr lang="en-US" sz="3600" dirty="0" smtClean="0"/>
              <a:t>Exhaustive Events</a:t>
            </a:r>
          </a:p>
          <a:p>
            <a:pPr marL="571500" indent="-571500">
              <a:buFont typeface="Arial" panose="020B0604020202020204" pitchFamily="34" charset="0"/>
              <a:buChar char="•"/>
            </a:pPr>
            <a:r>
              <a:rPr lang="en-US" sz="3600" dirty="0" smtClean="0"/>
              <a:t>Equally Likely Events</a:t>
            </a:r>
          </a:p>
          <a:p>
            <a:pPr marL="571500" indent="-571500">
              <a:buFont typeface="Arial" panose="020B0604020202020204" pitchFamily="34" charset="0"/>
              <a:buChar char="•"/>
            </a:pPr>
            <a:r>
              <a:rPr lang="en-US" sz="3600" dirty="0" smtClean="0"/>
              <a:t>Independent Events</a:t>
            </a:r>
          </a:p>
          <a:p>
            <a:pPr marL="571500" indent="-571500">
              <a:buFont typeface="Arial" panose="020B0604020202020204" pitchFamily="34" charset="0"/>
              <a:buChar char="•"/>
            </a:pPr>
            <a:r>
              <a:rPr lang="en-US" sz="3600" dirty="0" smtClean="0"/>
              <a:t>Dependent Events</a:t>
            </a:r>
            <a:endParaRPr lang="en-IN" sz="3600" dirty="0"/>
          </a:p>
        </p:txBody>
      </p:sp>
    </p:spTree>
    <p:extLst>
      <p:ext uri="{BB962C8B-B14F-4D97-AF65-F5344CB8AC3E}">
        <p14:creationId xmlns:p14="http://schemas.microsoft.com/office/powerpoint/2010/main" val="51528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803</TotalTime>
  <Words>3446</Words>
  <Application>Microsoft Office PowerPoint</Application>
  <PresentationFormat>Custom</PresentationFormat>
  <Paragraphs>283</Paragraphs>
  <Slides>49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49</vt:i4>
      </vt:variant>
    </vt:vector>
  </HeadingPairs>
  <TitlesOfParts>
    <vt:vector size="61" baseType="lpstr">
      <vt:lpstr>Arial</vt:lpstr>
      <vt:lpstr>Calibri</vt:lpstr>
      <vt:lpstr>Cambria Math</vt:lpstr>
      <vt:lpstr>Consolas</vt:lpstr>
      <vt:lpstr>Roboto</vt:lpstr>
      <vt:lpstr>Roboto Medium</vt:lpstr>
      <vt:lpstr>sofia-pro</vt:lpstr>
      <vt:lpstr>Times New Roman</vt:lpstr>
      <vt:lpstr>Trebuchet MS</vt:lpstr>
      <vt:lpstr>urw-din</vt:lpstr>
      <vt:lpstr>var(--font-din)</vt:lpstr>
      <vt:lpstr>Office Theme</vt:lpstr>
      <vt:lpstr>Probability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Different Types of Events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Conditional Probability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Law of Total Probability</vt:lpstr>
      <vt:lpstr>PowerPoint Presentation</vt:lpstr>
      <vt:lpstr>PowerPoint Presentation</vt:lpstr>
      <vt:lpstr>PowerPoint Presentation</vt:lpstr>
      <vt:lpstr>Baye’s Theorem</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GFG</dc:title>
  <cp:lastModifiedBy>Sakshi Singhal</cp:lastModifiedBy>
  <cp:revision>35</cp:revision>
  <dcterms:created xsi:type="dcterms:W3CDTF">2021-04-08T12:59:42Z</dcterms:created>
  <dcterms:modified xsi:type="dcterms:W3CDTF">2024-08-11T06:22:48Z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2021-04-08T00:00:00Z</vt:filetime>
  </property>
  <property fmtid="{D5CDD505-2E9C-101B-9397-08002B2CF9AE}" pid="3" name="Creator">
    <vt:lpwstr>Serif Affinity Designer 1.9.1</vt:lpwstr>
  </property>
  <property fmtid="{D5CDD505-2E9C-101B-9397-08002B2CF9AE}" pid="4" name="LastSaved">
    <vt:filetime>2021-04-08T00:00:00Z</vt:filetime>
  </property>
</Properties>
</file>