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937" y="0"/>
            <a:ext cx="9557860" cy="139747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COP290 LAB-3 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7539" y="1678797"/>
            <a:ext cx="10081255" cy="445442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SYSMALLOC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7" y="1582039"/>
            <a:ext cx="1092802" cy="9713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76" y="4012912"/>
            <a:ext cx="3624390" cy="2318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75" y="2932716"/>
            <a:ext cx="5627344" cy="33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310" y="2038710"/>
            <a:ext cx="8915400" cy="377762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Inspired by </a:t>
            </a:r>
            <a:r>
              <a:rPr lang="en-GB" sz="2800" dirty="0" err="1" smtClean="0"/>
              <a:t>Stackoverflow</a:t>
            </a:r>
            <a:endParaRPr lang="en-GB" sz="2800" dirty="0" smtClean="0"/>
          </a:p>
          <a:p>
            <a:r>
              <a:rPr lang="en-GB" sz="2800" dirty="0" smtClean="0"/>
              <a:t>Question and answer forum for users to discuss and help resolve queries in ANY LANGUAGE, which can be finally viewed in English.</a:t>
            </a:r>
          </a:p>
          <a:p>
            <a:r>
              <a:rPr lang="en-GB" sz="2800" dirty="0" smtClean="0"/>
              <a:t>Various functionalities explained further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135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>
                <a:latin typeface="Calisto MT" panose="02040603050505030304" pitchFamily="18" charset="0"/>
              </a:rPr>
              <a:t>HOMEPAGE</a:t>
            </a:r>
            <a:endParaRPr lang="en-IN" sz="5400" dirty="0"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7074" y="2573894"/>
            <a:ext cx="7755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 smtClean="0">
                <a:latin typeface="Bahnschrift Light Condensed" panose="020B0502040204020203" pitchFamily="34" charset="0"/>
              </a:rPr>
              <a:t>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 smtClean="0">
                <a:latin typeface="Bahnschrift Light Condensed" panose="020B0502040204020203" pitchFamily="34" charset="0"/>
              </a:rPr>
              <a:t>LOG IN</a:t>
            </a:r>
            <a:endParaRPr lang="en-IN" sz="4800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951" y="2165231"/>
            <a:ext cx="3081180" cy="3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497988"/>
          </a:xfrm>
        </p:spPr>
        <p:txBody>
          <a:bodyPr>
            <a:normAutofit/>
          </a:bodyPr>
          <a:lstStyle/>
          <a:p>
            <a:r>
              <a:rPr lang="en-GB" sz="4800" dirty="0" smtClean="0">
                <a:latin typeface="Calisto MT" panose="02040603050505030304" pitchFamily="18" charset="0"/>
              </a:rPr>
              <a:t>TOP QUESTIONS PAGE</a:t>
            </a:r>
            <a:endParaRPr lang="en-IN" sz="4800" dirty="0"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453" y="1811547"/>
            <a:ext cx="60988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Bahnschrift Light Condensed" panose="020B0502040204020203" pitchFamily="34" charset="0"/>
              </a:rPr>
              <a:t>SIDEBAR: </a:t>
            </a:r>
          </a:p>
          <a:p>
            <a:r>
              <a:rPr lang="en-GB" sz="3200" dirty="0" smtClean="0">
                <a:latin typeface="Bahnschrift Light Condensed" panose="020B0502040204020203" pitchFamily="34" charset="0"/>
              </a:rPr>
              <a:t>	- QUESTIONS</a:t>
            </a:r>
          </a:p>
          <a:p>
            <a:r>
              <a:rPr lang="en-GB" sz="3200" dirty="0">
                <a:latin typeface="Bahnschrift Light Condensed" panose="020B0502040204020203" pitchFamily="34" charset="0"/>
              </a:rPr>
              <a:t>	</a:t>
            </a:r>
            <a:r>
              <a:rPr lang="en-GB" sz="3200" dirty="0" smtClean="0">
                <a:latin typeface="Bahnschrift Light Condensed" panose="020B0502040204020203" pitchFamily="34" charset="0"/>
              </a:rPr>
              <a:t>-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Bahnschrift Light Condensed" panose="020B0502040204020203" pitchFamily="34" charset="0"/>
              </a:rPr>
              <a:t>ASK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Bahnschrift Light Condensed" panose="020B0502040204020203" pitchFamily="34" charset="0"/>
              </a:rPr>
              <a:t>NEWEST, SCORE, UNANSWERED (sorting)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Bahnschrift Light Condensed" panose="020B0502040204020203" pitchFamily="34" charset="0"/>
              </a:rPr>
              <a:t>SEARCH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Bahnschrift Light Condensed" panose="020B0502040204020203" pitchFamily="34" charset="0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Bahnschrift Light Condensed" panose="020B0502040204020203" pitchFamily="34" charset="0"/>
              </a:rPr>
              <a:t>PARTICULAR QUESTION ON CLICKING IT</a:t>
            </a:r>
            <a:endParaRPr lang="en-IN" sz="3200" dirty="0" smtClean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43882">
            <a:off x="9829115" y="4039589"/>
            <a:ext cx="1100554" cy="11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942" y="468835"/>
            <a:ext cx="8911687" cy="1280890"/>
          </a:xfrm>
        </p:spPr>
        <p:txBody>
          <a:bodyPr/>
          <a:lstStyle/>
          <a:p>
            <a:r>
              <a:rPr lang="en-GB" dirty="0" smtClean="0">
                <a:latin typeface="Calisto MT" panose="02040603050505030304" pitchFamily="18" charset="0"/>
              </a:rPr>
              <a:t>QUESTIONS-&gt; ALL QUESTIONS PAGE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3856" y="1984075"/>
            <a:ext cx="73669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Bahnschrift Light Condensed" panose="020B0502040204020203" pitchFamily="34" charset="0"/>
              </a:rPr>
              <a:t>SIDEBAR: </a:t>
            </a:r>
          </a:p>
          <a:p>
            <a:r>
              <a:rPr lang="en-GB" sz="3200" dirty="0">
                <a:latin typeface="Bahnschrift Light Condensed" panose="020B0502040204020203" pitchFamily="34" charset="0"/>
              </a:rPr>
              <a:t>	- QUESTIONS</a:t>
            </a:r>
          </a:p>
          <a:p>
            <a:r>
              <a:rPr lang="en-GB" sz="3200" dirty="0">
                <a:latin typeface="Bahnschrift Light Condensed" panose="020B0502040204020203" pitchFamily="34" charset="0"/>
              </a:rPr>
              <a:t>	-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Bahnschrift Light Condensed" panose="020B0502040204020203" pitchFamily="34" charset="0"/>
              </a:rPr>
              <a:t>ASK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Bahnschrift Light Condensed" panose="020B0502040204020203" pitchFamily="34" charset="0"/>
              </a:rPr>
              <a:t>NEWEST, SCORE, UNANSWERED (sorting</a:t>
            </a:r>
            <a:r>
              <a:rPr lang="en-GB" sz="3200" dirty="0" smtClean="0">
                <a:latin typeface="Bahnschrift Light Condensed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Bahnschrift Light Condensed" panose="020B0502040204020203" pitchFamily="34" charset="0"/>
              </a:rPr>
              <a:t>SEARCH BAR</a:t>
            </a:r>
            <a:endParaRPr lang="en-GB" sz="3200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Bahnschrift Light Condensed" panose="020B0502040204020203" pitchFamily="34" charset="0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Bahnschrift Light Condensed" panose="020B0502040204020203" pitchFamily="34" charset="0"/>
              </a:rPr>
              <a:t>PARTICULAR QUESTION ON CLICKING IT</a:t>
            </a:r>
            <a:endParaRPr lang="en-IN" sz="32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" b="7386"/>
          <a:stretch/>
        </p:blipFill>
        <p:spPr>
          <a:xfrm>
            <a:off x="6254757" y="1639018"/>
            <a:ext cx="1659977" cy="16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022" y="520594"/>
            <a:ext cx="8911687" cy="1280890"/>
          </a:xfrm>
        </p:spPr>
        <p:txBody>
          <a:bodyPr>
            <a:normAutofit/>
          </a:bodyPr>
          <a:lstStyle/>
          <a:p>
            <a:r>
              <a:rPr lang="en-GB" sz="4400" dirty="0" smtClean="0">
                <a:latin typeface="Calisto MT" panose="02040603050505030304" pitchFamily="18" charset="0"/>
              </a:rPr>
              <a:t>USERS-&gt; ALL USERS PAGE</a:t>
            </a:r>
            <a:endParaRPr lang="en-IN" sz="4400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9022" y="1801484"/>
            <a:ext cx="6323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Bahnschrift Light Condensed" panose="020B0502040204020203" pitchFamily="34" charset="0"/>
              </a:rPr>
              <a:t>SEARCH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Bahnschrift Light Condensed" panose="020B0502040204020203" pitchFamily="34" charset="0"/>
              </a:rPr>
              <a:t>PARTICULAR USER’S PROFILE ON CLICKING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Bahnschrift Light Condensed" panose="020B0502040204020203" pitchFamily="34" charset="0"/>
              </a:rPr>
              <a:t>LOGOUT</a:t>
            </a:r>
            <a:endParaRPr lang="en-IN" sz="3200" dirty="0">
              <a:latin typeface="Bahnschrift Ligh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54" y="3231161"/>
            <a:ext cx="4307455" cy="29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207" y="493389"/>
            <a:ext cx="8911687" cy="1280890"/>
          </a:xfrm>
        </p:spPr>
        <p:txBody>
          <a:bodyPr>
            <a:normAutofit/>
          </a:bodyPr>
          <a:lstStyle/>
          <a:p>
            <a:r>
              <a:rPr lang="en-GB" sz="4800" dirty="0" smtClean="0">
                <a:latin typeface="Calisto MT" panose="02040603050505030304" pitchFamily="18" charset="0"/>
              </a:rPr>
              <a:t>USER’S PROFILE PAGE</a:t>
            </a:r>
            <a:endParaRPr lang="en-IN" sz="4800" dirty="0"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1716" y="1844129"/>
            <a:ext cx="6809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EDIT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Questions asked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LOGOUT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4" y="379698"/>
            <a:ext cx="1516511" cy="1394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47" y="36713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131" y="615483"/>
            <a:ext cx="8911687" cy="128089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Calisto MT" panose="02040603050505030304" pitchFamily="18" charset="0"/>
              </a:rPr>
              <a:t>PARTICULAR QUESTION PAGE</a:t>
            </a:r>
            <a:endParaRPr lang="en-IN" sz="4000" dirty="0">
              <a:latin typeface="Calisto MT" panose="02040603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4131" y="2035834"/>
            <a:ext cx="7836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Detailed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OPTION TO TRANSLATE QUESTION IN DIFFERENT LANGUAGE TO ENGLISH </a:t>
            </a:r>
          </a:p>
          <a:p>
            <a:r>
              <a:rPr lang="en-GB" sz="3600" dirty="0" smtClean="0">
                <a:latin typeface="Bahnschrift Light Condensed" panose="020B0502040204020203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GB" sz="28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(GOOGLE TRANSLATE ML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OPTION TO POST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EXISTING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Bahnschrift Light Condensed" panose="020B0502040204020203" pitchFamily="34" charset="0"/>
              </a:rPr>
              <a:t>LOGOUT</a:t>
            </a:r>
            <a:endParaRPr lang="en-IN" sz="36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279" y="4019959"/>
            <a:ext cx="2092894" cy="18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107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Bahnschrift Light Condensed</vt:lpstr>
      <vt:lpstr>Calibri Light</vt:lpstr>
      <vt:lpstr>Calisto MT</vt:lpstr>
      <vt:lpstr>Century Gothic</vt:lpstr>
      <vt:lpstr>Wingdings 3</vt:lpstr>
      <vt:lpstr>Wisp</vt:lpstr>
      <vt:lpstr>COP290 LAB-3 PRESENTATION</vt:lpstr>
      <vt:lpstr>PowerPoint Presentation</vt:lpstr>
      <vt:lpstr>HOMEPAGE</vt:lpstr>
      <vt:lpstr>TOP QUESTIONS PAGE</vt:lpstr>
      <vt:lpstr>QUESTIONS-&gt; ALL QUESTIONS PAGE</vt:lpstr>
      <vt:lpstr>USERS-&gt; ALL USERS PAGE</vt:lpstr>
      <vt:lpstr>USER’S PROFILE PAGE</vt:lpstr>
      <vt:lpstr>PARTICULAR QUESTION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PRESENTATION</dc:title>
  <dc:creator>HP</dc:creator>
  <cp:lastModifiedBy>HP</cp:lastModifiedBy>
  <cp:revision>14</cp:revision>
  <dcterms:created xsi:type="dcterms:W3CDTF">2023-04-25T06:23:41Z</dcterms:created>
  <dcterms:modified xsi:type="dcterms:W3CDTF">2023-04-25T10:41:25Z</dcterms:modified>
</cp:coreProperties>
</file>