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Indexing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Secondary Index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90600"/>
            <a:ext cx="7772400" cy="58674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endParaRPr lang="en-US" sz="800" dirty="0"/>
          </a:p>
          <a:p>
            <a:pPr algn="just">
              <a:lnSpc>
                <a:spcPct val="80000"/>
              </a:lnSpc>
            </a:pPr>
            <a:r>
              <a:rPr lang="en-US" sz="2800" dirty="0"/>
              <a:t>A secondary index provides a secondary means of accessing a file for which some primary access already exists</a:t>
            </a:r>
            <a:r>
              <a:rPr lang="en-US" sz="2800" dirty="0" smtClean="0"/>
              <a:t>.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secondary index may be on a field which is a candidate key and has a unique value in every record, or a </a:t>
            </a:r>
            <a:r>
              <a:rPr lang="en-US" sz="2800" dirty="0" err="1"/>
              <a:t>nonkey</a:t>
            </a:r>
            <a:r>
              <a:rPr lang="en-US" sz="2800" dirty="0"/>
              <a:t> with duplicate values.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index is an ordered file with two fields.</a:t>
            </a:r>
          </a:p>
          <a:p>
            <a:pPr marL="548640" lvl="2" indent="-274320" algn="just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/>
              <a:t>The </a:t>
            </a:r>
            <a:r>
              <a:rPr lang="en-US" sz="2400" dirty="0"/>
              <a:t>first field is of the same data type as some </a:t>
            </a:r>
            <a:r>
              <a:rPr lang="en-US" sz="2400" dirty="0" err="1"/>
              <a:t>nonordering</a:t>
            </a:r>
            <a:r>
              <a:rPr lang="en-US" sz="2400" dirty="0"/>
              <a:t> field of the data file that is an indexing field. </a:t>
            </a:r>
          </a:p>
          <a:p>
            <a:pPr marL="548640" lvl="2" indent="-274320" algn="just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 The second field is either a block pointer or a record pointer. There can be many secondary indexes (and hence, indexing fields) for the same file.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/>
              <a:t>Includes </a:t>
            </a:r>
            <a:r>
              <a:rPr lang="en-US" sz="2800" dirty="0"/>
              <a:t>one entry for each record  in the data file; hence, it is a dense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1755_FIG0604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228600"/>
            <a:ext cx="8054975" cy="6096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1755_FIG0605n.gif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76200"/>
            <a:ext cx="8458200" cy="5886450"/>
          </a:xfrm>
          <a:ln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843587"/>
            <a:ext cx="9144000" cy="1090613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secondary index (with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recored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pointers) on a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nonkey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 implemented using one level of indirection so that index entries are of fixed length and have unique field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Multi-level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/>
              <a:t>The indexing can be divided into multiple levels in this case, the original index file is called the </a:t>
            </a:r>
            <a:r>
              <a:rPr lang="en-US" i="1" dirty="0" smtClean="0"/>
              <a:t>first-level index</a:t>
            </a:r>
            <a:r>
              <a:rPr lang="en-US" dirty="0" smtClean="0"/>
              <a:t>  and the index to the index is called the </a:t>
            </a:r>
            <a:r>
              <a:rPr lang="en-US" i="1" dirty="0" smtClean="0"/>
              <a:t>second-level index </a:t>
            </a:r>
            <a:r>
              <a:rPr lang="en-US" dirty="0" smtClean="0"/>
              <a:t>and so on</a:t>
            </a:r>
            <a:r>
              <a:rPr lang="en-US" i="1" dirty="0" smtClean="0"/>
              <a:t>.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A multi-level index can be created for any type of first-level index (primary, secondary, clustering) as long as the first-level index consists of </a:t>
            </a:r>
            <a:r>
              <a:rPr lang="en-US" i="1" dirty="0" smtClean="0"/>
              <a:t>more than one</a:t>
            </a:r>
            <a:r>
              <a:rPr lang="en-US" dirty="0" smtClean="0"/>
              <a:t>  disk block</a:t>
            </a:r>
          </a:p>
          <a:p>
            <a:r>
              <a:rPr lang="en-US" dirty="0" smtClean="0"/>
              <a:t>In general, a multi-level index is a form of </a:t>
            </a:r>
            <a:r>
              <a:rPr lang="en-US" i="1" dirty="0" smtClean="0"/>
              <a:t>search tree.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1755_FIG0606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565150"/>
            <a:ext cx="8509001" cy="5530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node in a search tree with pointers to sub-trees below it</a:t>
            </a:r>
            <a:endParaRPr lang="en-IN" dirty="0"/>
          </a:p>
        </p:txBody>
      </p:sp>
      <p:pic>
        <p:nvPicPr>
          <p:cNvPr id="4" name="Content Placeholder 3" descr="31755_FIG0608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2432050"/>
            <a:ext cx="7772400" cy="21701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search tree of order p = 3.</a:t>
            </a:r>
            <a:endParaRPr lang="en-IN" dirty="0"/>
          </a:p>
        </p:txBody>
      </p:sp>
      <p:pic>
        <p:nvPicPr>
          <p:cNvPr id="4" name="Content Placeholder 3" descr="31755_FIG0609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828800"/>
            <a:ext cx="8048625" cy="31908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Indexes are used to speed up the retrieval of records in response to certain search conditions. </a:t>
            </a:r>
          </a:p>
          <a:p>
            <a:pPr algn="just"/>
            <a:r>
              <a:rPr lang="en-IN" dirty="0" smtClean="0"/>
              <a:t>The index structures typically provide secondary access paths, which provide alternative ways of accessing the records without affecting the physical placement of records on disk. </a:t>
            </a:r>
          </a:p>
          <a:p>
            <a:pPr algn="just"/>
            <a:r>
              <a:rPr lang="en-IN" dirty="0" smtClean="0"/>
              <a:t>They enable efficient access to records based on the indexing fields that are used to construct the index.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Indexing(Cont.)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dirty="0" smtClean="0"/>
              <a:t>A single-level index is an auxiliary file that makes it more efficient to search for a record in the data file.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The index is usually specified on one field of the file (although it could be specified on several fields)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One form of an index is a file of entries </a:t>
            </a:r>
            <a:r>
              <a:rPr lang="en-US" b="1" dirty="0" smtClean="0"/>
              <a:t>&lt;field value, pointer to record&gt;,</a:t>
            </a:r>
            <a:r>
              <a:rPr lang="en-US" dirty="0" smtClean="0"/>
              <a:t> which is ordered by field value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Indexes can also be characterized as dense or sparse. 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dense index</a:t>
            </a:r>
            <a:r>
              <a:rPr lang="en-US" dirty="0" smtClean="0"/>
              <a:t> has an index entry for </a:t>
            </a:r>
            <a:r>
              <a:rPr lang="en-US" i="1" dirty="0" smtClean="0"/>
              <a:t>every search key value</a:t>
            </a:r>
            <a:r>
              <a:rPr lang="en-US" dirty="0" smtClean="0"/>
              <a:t> (and hence every record) in the data file. 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sparse</a:t>
            </a:r>
            <a:r>
              <a:rPr lang="en-US" dirty="0" smtClean="0"/>
              <a:t> (or </a:t>
            </a:r>
            <a:r>
              <a:rPr lang="en-US" b="1" dirty="0" err="1" smtClean="0"/>
              <a:t>nondense</a:t>
            </a:r>
            <a:r>
              <a:rPr lang="en-US" dirty="0" smtClean="0"/>
              <a:t>) </a:t>
            </a:r>
            <a:r>
              <a:rPr lang="en-US" b="1" dirty="0" smtClean="0"/>
              <a:t>index</a:t>
            </a:r>
            <a:r>
              <a:rPr lang="en-US" dirty="0" smtClean="0"/>
              <a:t>, on the other hand, has index entries for only some of the search values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Indexing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Types of Single-level Ordered Indexes</a:t>
            </a:r>
          </a:p>
          <a:p>
            <a:pPr lvl="1"/>
            <a:r>
              <a:rPr lang="en-US" dirty="0"/>
              <a:t>Primary Indexes</a:t>
            </a:r>
          </a:p>
          <a:p>
            <a:pPr lvl="1"/>
            <a:r>
              <a:rPr lang="en-US" dirty="0"/>
              <a:t>Clustering Indexes</a:t>
            </a:r>
          </a:p>
          <a:p>
            <a:pPr lvl="1"/>
            <a:r>
              <a:rPr lang="en-US" dirty="0"/>
              <a:t>Secondary Indexes</a:t>
            </a:r>
          </a:p>
          <a:p>
            <a:r>
              <a:rPr lang="en-US" dirty="0"/>
              <a:t>Multilevel Indexes</a:t>
            </a:r>
          </a:p>
          <a:p>
            <a:r>
              <a:rPr lang="en-US" dirty="0"/>
              <a:t>Dynamic Multilevel Indexes Using B-Trees </a:t>
            </a:r>
            <a:r>
              <a:rPr lang="en-US" dirty="0" smtClean="0"/>
              <a:t>and </a:t>
            </a:r>
            <a:r>
              <a:rPr lang="en-US" dirty="0"/>
              <a:t>B+-Trees</a:t>
            </a:r>
          </a:p>
          <a:p>
            <a:r>
              <a:rPr lang="en-US" dirty="0"/>
              <a:t>Indexes on Multiple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smtClean="0"/>
              <a:t>Defined on an ordered data file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The data file is ordered on a </a:t>
            </a:r>
            <a:r>
              <a:rPr lang="en-US" i="1" dirty="0" smtClean="0"/>
              <a:t>key field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Includes one index entry </a:t>
            </a:r>
            <a:r>
              <a:rPr lang="en-US" i="1" dirty="0" smtClean="0"/>
              <a:t>for each block</a:t>
            </a:r>
            <a:r>
              <a:rPr lang="en-US" dirty="0" smtClean="0"/>
              <a:t>  in the data file; the index entry has the key field value for the </a:t>
            </a:r>
            <a:r>
              <a:rPr lang="en-US" i="1" dirty="0" smtClean="0"/>
              <a:t>first record</a:t>
            </a:r>
            <a:r>
              <a:rPr lang="en-US" dirty="0" smtClean="0"/>
              <a:t>  in the block, which is called the </a:t>
            </a:r>
            <a:r>
              <a:rPr lang="en-US" i="1" dirty="0" smtClean="0"/>
              <a:t>block anchor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A similar scheme can use the </a:t>
            </a:r>
            <a:r>
              <a:rPr lang="en-US" i="1" dirty="0" smtClean="0"/>
              <a:t>last record</a:t>
            </a:r>
            <a:r>
              <a:rPr lang="en-US" dirty="0" smtClean="0"/>
              <a:t>  in a block.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A primary index is a sparse index, since it includes an entry for each disk block of the data file and the keys of its anchor record rather than for every search value.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1755_FIG0601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28600"/>
            <a:ext cx="8458200" cy="6323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Clustering Index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sz="1400" dirty="0"/>
          </a:p>
          <a:p>
            <a:pPr algn="just"/>
            <a:r>
              <a:rPr lang="en-US" sz="2600" dirty="0"/>
              <a:t>Defined on an ordered data file</a:t>
            </a:r>
          </a:p>
          <a:p>
            <a:pPr algn="just"/>
            <a:endParaRPr lang="en-US" sz="1200" dirty="0"/>
          </a:p>
          <a:p>
            <a:pPr algn="just"/>
            <a:r>
              <a:rPr lang="en-US" sz="2600" dirty="0"/>
              <a:t>The data file is ordered on a </a:t>
            </a:r>
            <a:r>
              <a:rPr lang="en-US" sz="2600" i="1" dirty="0"/>
              <a:t>non-key field </a:t>
            </a:r>
            <a:r>
              <a:rPr lang="en-US" sz="2600" dirty="0"/>
              <a:t>unlike primary index, which requires that the ordering field of the data file have a distinct value for each record.</a:t>
            </a:r>
          </a:p>
          <a:p>
            <a:pPr algn="just"/>
            <a:endParaRPr lang="en-US" sz="1200" dirty="0"/>
          </a:p>
          <a:p>
            <a:pPr algn="just"/>
            <a:r>
              <a:rPr lang="en-US" sz="2600" dirty="0"/>
              <a:t>Includes one index entry </a:t>
            </a:r>
            <a:r>
              <a:rPr lang="en-US" sz="2600" i="1" dirty="0"/>
              <a:t>for each distinct value</a:t>
            </a:r>
            <a:r>
              <a:rPr lang="en-US" sz="2600" dirty="0"/>
              <a:t>  of the field; the index entry points to the first data block that contains records with that field value.</a:t>
            </a:r>
          </a:p>
          <a:p>
            <a:pPr algn="just"/>
            <a:endParaRPr lang="en-US" sz="1200" dirty="0"/>
          </a:p>
          <a:p>
            <a:pPr algn="just"/>
            <a:r>
              <a:rPr lang="en-US" sz="2600" dirty="0"/>
              <a:t>It is another example of </a:t>
            </a:r>
            <a:r>
              <a:rPr lang="en-US" sz="2600" i="1" dirty="0" smtClean="0"/>
              <a:t>sparse </a:t>
            </a:r>
            <a:r>
              <a:rPr lang="en-US" sz="2600" dirty="0" smtClean="0"/>
              <a:t>index </a:t>
            </a:r>
            <a:r>
              <a:rPr lang="en-US" sz="2600" dirty="0"/>
              <a:t>where Insertion and Deletion is relatively straightforward with a clustering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1755_FIG0602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381000"/>
            <a:ext cx="8128000" cy="5937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1755_FIG0603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76200"/>
            <a:ext cx="8074025" cy="6140450"/>
          </a:xfrm>
        </p:spPr>
      </p:pic>
      <p:sp>
        <p:nvSpPr>
          <p:cNvPr id="5" name="Rectangle 4"/>
          <p:cNvSpPr/>
          <p:nvPr/>
        </p:nvSpPr>
        <p:spPr>
          <a:xfrm>
            <a:off x="533400" y="6019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Clustering index with a separate block cluster for each group of records that share the same value for the clustering field.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94285F7786B6409D57F6CD3E148530" ma:contentTypeVersion="7" ma:contentTypeDescription="Create a new document." ma:contentTypeScope="" ma:versionID="dcc62f7dd7cbea902e799fc4bd0f7897">
  <xsd:schema xmlns:xsd="http://www.w3.org/2001/XMLSchema" xmlns:xs="http://www.w3.org/2001/XMLSchema" xmlns:p="http://schemas.microsoft.com/office/2006/metadata/properties" xmlns:ns2="ac12fea8-78ef-4d7f-83be-a67e548c8dc0" targetNamespace="http://schemas.microsoft.com/office/2006/metadata/properties" ma:root="true" ma:fieldsID="c86f3d0f263fc15dfc8e1237715c5a93" ns2:_="">
    <xsd:import namespace="ac12fea8-78ef-4d7f-83be-a67e548c8d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2fea8-78ef-4d7f-83be-a67e548c8d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AF78E9-CB9D-4E87-BD00-EB194AFE7A25}"/>
</file>

<file path=customXml/itemProps2.xml><?xml version="1.0" encoding="utf-8"?>
<ds:datastoreItem xmlns:ds="http://schemas.openxmlformats.org/officeDocument/2006/customXml" ds:itemID="{7FE672F3-F471-4316-BC06-E1AA83D67C6D}"/>
</file>

<file path=customXml/itemProps3.xml><?xml version="1.0" encoding="utf-8"?>
<ds:datastoreItem xmlns:ds="http://schemas.openxmlformats.org/officeDocument/2006/customXml" ds:itemID="{9EB9B98C-DBCB-45E6-BF9F-FC5CE1430C6D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1576</TotalTime>
  <Words>696</Words>
  <Application>Microsoft Office PowerPoint</Application>
  <PresentationFormat>On-screen Show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Database Indexing</vt:lpstr>
      <vt:lpstr>Indexing</vt:lpstr>
      <vt:lpstr>Indexing(Cont.)</vt:lpstr>
      <vt:lpstr>Types of Indexing</vt:lpstr>
      <vt:lpstr>Primary Index</vt:lpstr>
      <vt:lpstr>Slide 6</vt:lpstr>
      <vt:lpstr>Clustering Index</vt:lpstr>
      <vt:lpstr>Slide 8</vt:lpstr>
      <vt:lpstr>Slide 9</vt:lpstr>
      <vt:lpstr>Secondary Index</vt:lpstr>
      <vt:lpstr>Slide 11</vt:lpstr>
      <vt:lpstr>A secondary index (with recored pointers) on a nonkey field implemented using one level of indirection so that index entries are of fixed length and have unique field values.</vt:lpstr>
      <vt:lpstr>Multi-level Index</vt:lpstr>
      <vt:lpstr>Slide 14</vt:lpstr>
      <vt:lpstr>A node in a search tree with pointers to sub-trees below it</vt:lpstr>
      <vt:lpstr>A search tree of order p = 3.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Indexing</dc:title>
  <dc:creator>JT</dc:creator>
  <cp:lastModifiedBy>JT</cp:lastModifiedBy>
  <cp:revision>7</cp:revision>
  <dcterms:created xsi:type="dcterms:W3CDTF">2006-08-16T00:00:00Z</dcterms:created>
  <dcterms:modified xsi:type="dcterms:W3CDTF">2020-05-15T06:17:36Z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0x0101008394285F7786B6409D57F6CD3E148530</vt:lpwstr>
  </property>
</Properties>
</file>