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6" r:id="rId19"/>
    <p:sldId id="277" r:id="rId20"/>
    <p:sldId id="278" r:id="rId21"/>
    <p:sldId id="279" r:id="rId22"/>
    <p:sldId id="280" r:id="rId23"/>
    <p:sldId id="281" r:id="rId2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0"/>
    <p:restoredTop sz="94613"/>
  </p:normalViewPr>
  <p:slideViewPr>
    <p:cSldViewPr snapToGrid="0" snapToObjects="1">
      <p:cViewPr varScale="1">
        <p:scale>
          <a:sx n="115" d="100"/>
          <a:sy n="115" d="100"/>
        </p:scale>
        <p:origin x="-68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5759" y="324196"/>
            <a:ext cx="6201296" cy="40275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17673" y="1803862"/>
            <a:ext cx="249382" cy="172904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4072" y="157941"/>
            <a:ext cx="6062749" cy="454706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043353" y="1670858"/>
            <a:ext cx="116378" cy="1886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6239" y="349135"/>
            <a:ext cx="5774574" cy="433093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769033" y="1795549"/>
            <a:ext cx="166254" cy="1778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6705" y="169371"/>
            <a:ext cx="6021186" cy="451589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9010996" y="2427316"/>
            <a:ext cx="307571" cy="271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31518" y="731520"/>
            <a:ext cx="5297979" cy="3973484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577840" y="2044931"/>
            <a:ext cx="232756" cy="1429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5033" y="282633"/>
            <a:ext cx="5993476" cy="4495107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976851" y="1712422"/>
            <a:ext cx="199505" cy="1654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13906" y="640081"/>
            <a:ext cx="5065221" cy="379891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818909" y="1986742"/>
            <a:ext cx="157942" cy="1429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9737" y="338744"/>
            <a:ext cx="6007331" cy="450549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785659" y="1770611"/>
            <a:ext cx="274320" cy="219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9144000" y="2427316"/>
            <a:ext cx="157942" cy="271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6334" y="226522"/>
            <a:ext cx="5738552" cy="4303914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168044" y="1704109"/>
            <a:ext cx="91440" cy="1679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99802" y="484215"/>
            <a:ext cx="5586153" cy="418961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342611" y="1837113"/>
            <a:ext cx="224444" cy="155448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8022" y="538249"/>
            <a:ext cx="5788428" cy="4341321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159731" y="2028305"/>
            <a:ext cx="207818" cy="1496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9615" y="673331"/>
            <a:ext cx="5641569" cy="4231177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660967" y="2128058"/>
            <a:ext cx="66502" cy="1529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2274" y="-249382"/>
            <a:ext cx="6517179" cy="4887884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159731" y="1454727"/>
            <a:ext cx="274320" cy="1729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24247" y="1184563"/>
            <a:ext cx="4932217" cy="369916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8686800" y="1970116"/>
            <a:ext cx="806335" cy="3848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55221" y="606828"/>
            <a:ext cx="5663738" cy="42478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350924" y="1870364"/>
            <a:ext cx="282632" cy="18620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95796" y="739833"/>
            <a:ext cx="4843547" cy="36326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59731" y="1837113"/>
            <a:ext cx="207818" cy="13882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13411" y="469668"/>
            <a:ext cx="5879868" cy="44099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58742" y="1529542"/>
            <a:ext cx="340822" cy="19451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6454" y="0"/>
            <a:ext cx="6026625" cy="451996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Rounded Rectangle 2"/>
          <p:cNvSpPr/>
          <p:nvPr/>
        </p:nvSpPr>
        <p:spPr>
          <a:xfrm>
            <a:off x="6384175" y="1546167"/>
            <a:ext cx="232756" cy="1654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73628" y="523701"/>
            <a:ext cx="5386647" cy="403998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600305" y="1970116"/>
            <a:ext cx="241070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4660" y="365760"/>
            <a:ext cx="5885411" cy="441405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026727" y="1828800"/>
            <a:ext cx="157942" cy="1662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94285F7786B6409D57F6CD3E148530" ma:contentTypeVersion="0" ma:contentTypeDescription="Create a new document." ma:contentTypeScope="" ma:versionID="d38e3f5953a124251c9b453a871c5c6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FD4A9E-C8EB-4408-9EBD-3C9C3D7B0540}"/>
</file>

<file path=customXml/itemProps2.xml><?xml version="1.0" encoding="utf-8"?>
<ds:datastoreItem xmlns:ds="http://schemas.openxmlformats.org/officeDocument/2006/customXml" ds:itemID="{BA947E86-39A1-4F11-9C30-F05C612CBBA8}"/>
</file>

<file path=customXml/itemProps3.xml><?xml version="1.0" encoding="utf-8"?>
<ds:datastoreItem xmlns:ds="http://schemas.openxmlformats.org/officeDocument/2006/customXml" ds:itemID="{26B8FBB1-FF54-4E78-8D93-C21DD12C5846}"/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</Words>
  <Application>Microsoft Office PowerPoint</Application>
  <PresentationFormat>On-screen Show (16:9)</PresentationFormat>
  <Paragraphs>23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PC</cp:lastModifiedBy>
  <cp:revision>6</cp:revision>
  <dcterms:created xsi:type="dcterms:W3CDTF">2020-12-30T09:59:42Z</dcterms:created>
  <dcterms:modified xsi:type="dcterms:W3CDTF">2021-01-14T06:20:00Z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0x0101008394285F7786B6409D57F6CD3E148530</vt:lpwstr>
  </property>
</Properties>
</file>