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36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4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8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7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F74065-9297-4AEC-B921-E20EFD0B7C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18BBC8-A09B-45A2-AA4C-CBACDA34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CFB0-A332-497C-9FF2-770E8EF7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1-الصوم الكبير كام يوم؟؟؟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B84-0717-48A9-9B31-E872FD24FA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ar-EG" dirty="0"/>
          </a:p>
          <a:p>
            <a:pPr marL="0" indent="0" algn="ctr">
              <a:buNone/>
            </a:pPr>
            <a:r>
              <a:rPr lang="ar-EG" sz="3200" dirty="0"/>
              <a:t>-55</a:t>
            </a:r>
          </a:p>
        </p:txBody>
      </p:sp>
    </p:spTree>
    <p:extLst>
      <p:ext uri="{BB962C8B-B14F-4D97-AF65-F5344CB8AC3E}">
        <p14:creationId xmlns:p14="http://schemas.microsoft.com/office/powerpoint/2010/main" val="22600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7A95-FED1-43F6-9663-2C6B5D52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2-اول اسبوع في الصيام اسمه ايه؟؟؟؟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CCD2-8CD2-4651-AADB-CDD316A123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ar-EG" sz="3200" dirty="0"/>
              <a:t>-اسبوع الاستعداد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5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B54C-026E-4B14-B505-E9950994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3-ليه بنصوم 55 يوم؟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12B9-9EB2-4832-9B32-9122F4ECF4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EG" dirty="0"/>
              <a:t> -اسبوع الاستعداد واسبوع الالام وسبت لعازر</a:t>
            </a:r>
          </a:p>
          <a:p>
            <a:pPr marL="0" indent="0" algn="ctr">
              <a:buNone/>
            </a:pPr>
            <a:r>
              <a:rPr lang="ar-EG" dirty="0"/>
              <a:t>والاربعين يوم البابا يسوع صامهم علي الجبل؟</a:t>
            </a:r>
          </a:p>
        </p:txBody>
      </p:sp>
    </p:spTree>
    <p:extLst>
      <p:ext uri="{BB962C8B-B14F-4D97-AF65-F5344CB8AC3E}">
        <p14:creationId xmlns:p14="http://schemas.microsoft.com/office/powerpoint/2010/main" val="395603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C989-8389-47CB-AA0A-B6DEF8D6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4-اخر اسبوع في الصوم الكبير اسمه ايه؟؟؟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D3AE-E3DB-4933-9154-0FF1311A93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EG" dirty="0"/>
              <a:t>-اسبوع الالام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258-FC44-4A2B-81FF-854140BA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5-ليه مبنكلش سمك في الصيام الكبير؟؟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637A-66AF-4A1C-8D09-F4DA7EC47F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EG" dirty="0"/>
              <a:t>-لانه صيام من الدرجه الاولي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E998-8FDC-4367-957D-DFD24D3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6-ايه الايام المش بنصوم فيها صيام انقطاعي؟؟؟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2025-2004-451B-8BF9-72AEF6A1C4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EG" dirty="0"/>
              <a:t>-السبوت والاحاد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4DBB-89D1-4E63-8000-B01B5E16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7-ايه معني اعياد سيديه؟؟؟؟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A1D5-58EF-4C15-BDA3-0C9011EB17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EG" dirty="0"/>
              <a:t>-الاعياد الخاصه بالسيد المسيح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1D98-EF92-43F5-B873-E4E8100C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8-عيد القيامه من الاعياد........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09AA-196F-4C09-9052-67D88A9016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EG" dirty="0"/>
              <a:t>-السيديه الكبره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</TotalTime>
  <Words>91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1-الصوم الكبير كام يوم؟؟؟</vt:lpstr>
      <vt:lpstr>2-اول اسبوع في الصيام اسمه ايه؟؟؟؟</vt:lpstr>
      <vt:lpstr>3-ليه بنصوم 55 يوم؟</vt:lpstr>
      <vt:lpstr>4-اخر اسبوع في الصوم الكبير اسمه ايه؟؟؟</vt:lpstr>
      <vt:lpstr>5-ليه مبنكلش سمك في الصيام الكبير؟؟</vt:lpstr>
      <vt:lpstr>6-ايه الايام المش بنصوم فيها صيام انقطاعي؟؟؟</vt:lpstr>
      <vt:lpstr>7-ايه معني اعياد سيديه؟؟؟؟</vt:lpstr>
      <vt:lpstr>8-عيد القيامه من الاعياد........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1-الصوم الكبير كام يوم؟؟؟</dc:title>
  <dc:creator>Mina</dc:creator>
  <cp:lastModifiedBy>Mina</cp:lastModifiedBy>
  <cp:revision>5</cp:revision>
  <dcterms:created xsi:type="dcterms:W3CDTF">2021-02-11T16:42:22Z</dcterms:created>
  <dcterms:modified xsi:type="dcterms:W3CDTF">2021-02-11T17:24:56Z</dcterms:modified>
</cp:coreProperties>
</file>