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581" r:id="rId3"/>
    <p:sldId id="582" r:id="rId4"/>
    <p:sldId id="583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4" r:id="rId14"/>
    <p:sldId id="52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69B0E-4E8C-43A5-B30F-8E010ACA2376}" v="14" dt="2020-12-06T05:52:09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8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Alfaro" userId="ae37a96306b086c5" providerId="LiveId" clId="{34769B0E-4E8C-43A5-B30F-8E010ACA2376}"/>
    <pc:docChg chg="custSel addSld delSld modSld">
      <pc:chgData name="Ana Alfaro" userId="ae37a96306b086c5" providerId="LiveId" clId="{34769B0E-4E8C-43A5-B30F-8E010ACA2376}" dt="2020-12-06T05:55:52.151" v="143" actId="14100"/>
      <pc:docMkLst>
        <pc:docMk/>
      </pc:docMkLst>
      <pc:sldChg chg="modSp mod">
        <pc:chgData name="Ana Alfaro" userId="ae37a96306b086c5" providerId="LiveId" clId="{34769B0E-4E8C-43A5-B30F-8E010ACA2376}" dt="2020-12-06T05:44:16.781" v="41" actId="20577"/>
        <pc:sldMkLst>
          <pc:docMk/>
          <pc:sldMk cId="2167838498" sldId="580"/>
        </pc:sldMkLst>
        <pc:spChg chg="mod">
          <ac:chgData name="Ana Alfaro" userId="ae37a96306b086c5" providerId="LiveId" clId="{34769B0E-4E8C-43A5-B30F-8E010ACA2376}" dt="2020-12-06T05:44:10.101" v="28" actId="20577"/>
          <ac:spMkLst>
            <pc:docMk/>
            <pc:sldMk cId="2167838498" sldId="580"/>
            <ac:spMk id="2" creationId="{415649E1-0182-6342-BE54-103E4D478F60}"/>
          </ac:spMkLst>
        </pc:spChg>
        <pc:spChg chg="mod">
          <ac:chgData name="Ana Alfaro" userId="ae37a96306b086c5" providerId="LiveId" clId="{34769B0E-4E8C-43A5-B30F-8E010ACA2376}" dt="2020-12-06T05:44:16.781" v="41" actId="20577"/>
          <ac:spMkLst>
            <pc:docMk/>
            <pc:sldMk cId="2167838498" sldId="580"/>
            <ac:spMk id="4" creationId="{00000000-0000-0000-0000-000000000000}"/>
          </ac:spMkLst>
        </pc:spChg>
      </pc:sldChg>
      <pc:sldChg chg="addSp delSp modSp new mod">
        <pc:chgData name="Ana Alfaro" userId="ae37a96306b086c5" providerId="LiveId" clId="{34769B0E-4E8C-43A5-B30F-8E010ACA2376}" dt="2020-12-06T05:53:29.278" v="85" actId="1076"/>
        <pc:sldMkLst>
          <pc:docMk/>
          <pc:sldMk cId="2107682949" sldId="581"/>
        </pc:sldMkLst>
        <pc:spChg chg="del">
          <ac:chgData name="Ana Alfaro" userId="ae37a96306b086c5" providerId="LiveId" clId="{34769B0E-4E8C-43A5-B30F-8E010ACA2376}" dt="2020-12-06T05:48:59.007" v="52" actId="478"/>
          <ac:spMkLst>
            <pc:docMk/>
            <pc:sldMk cId="2107682949" sldId="581"/>
            <ac:spMk id="2" creationId="{0997E0E0-0C63-4C6D-A194-B7C8389AFC9C}"/>
          </ac:spMkLst>
        </pc:spChg>
        <pc:picChg chg="add mod">
          <ac:chgData name="Ana Alfaro" userId="ae37a96306b086c5" providerId="LiveId" clId="{34769B0E-4E8C-43A5-B30F-8E010ACA2376}" dt="2020-12-06T05:53:29.278" v="85" actId="1076"/>
          <ac:picMkLst>
            <pc:docMk/>
            <pc:sldMk cId="2107682949" sldId="581"/>
            <ac:picMk id="4" creationId="{75AEC139-7F7F-44E8-961F-416DAFAAC9C1}"/>
          </ac:picMkLst>
        </pc:picChg>
      </pc:sldChg>
      <pc:sldChg chg="addSp delSp modSp add mod">
        <pc:chgData name="Ana Alfaro" userId="ae37a96306b086c5" providerId="LiveId" clId="{34769B0E-4E8C-43A5-B30F-8E010ACA2376}" dt="2020-12-06T05:53:41.061" v="89" actId="1076"/>
        <pc:sldMkLst>
          <pc:docMk/>
          <pc:sldMk cId="895194215" sldId="582"/>
        </pc:sldMkLst>
        <pc:spChg chg="del">
          <ac:chgData name="Ana Alfaro" userId="ae37a96306b086c5" providerId="LiveId" clId="{34769B0E-4E8C-43A5-B30F-8E010ACA2376}" dt="2020-12-06T05:53:33.795" v="86" actId="478"/>
          <ac:spMkLst>
            <pc:docMk/>
            <pc:sldMk cId="895194215" sldId="582"/>
            <ac:spMk id="2" creationId="{0997E0E0-0C63-4C6D-A194-B7C8389AFC9C}"/>
          </ac:spMkLst>
        </pc:spChg>
        <pc:picChg chg="add mod">
          <ac:chgData name="Ana Alfaro" userId="ae37a96306b086c5" providerId="LiveId" clId="{34769B0E-4E8C-43A5-B30F-8E010ACA2376}" dt="2020-12-06T05:53:41.061" v="89" actId="1076"/>
          <ac:picMkLst>
            <pc:docMk/>
            <pc:sldMk cId="895194215" sldId="582"/>
            <ac:picMk id="4" creationId="{90CF835F-40F8-4CCE-AD9F-FC68D2454B37}"/>
          </ac:picMkLst>
        </pc:picChg>
      </pc:sldChg>
      <pc:sldChg chg="addSp delSp modSp add mod">
        <pc:chgData name="Ana Alfaro" userId="ae37a96306b086c5" providerId="LiveId" clId="{34769B0E-4E8C-43A5-B30F-8E010ACA2376}" dt="2020-12-06T05:53:49.877" v="93" actId="1076"/>
        <pc:sldMkLst>
          <pc:docMk/>
          <pc:sldMk cId="3973238947" sldId="583"/>
        </pc:sldMkLst>
        <pc:spChg chg="del">
          <ac:chgData name="Ana Alfaro" userId="ae37a96306b086c5" providerId="LiveId" clId="{34769B0E-4E8C-43A5-B30F-8E010ACA2376}" dt="2020-12-06T05:53:44.543" v="90" actId="478"/>
          <ac:spMkLst>
            <pc:docMk/>
            <pc:sldMk cId="3973238947" sldId="583"/>
            <ac:spMk id="2" creationId="{0997E0E0-0C63-4C6D-A194-B7C8389AFC9C}"/>
          </ac:spMkLst>
        </pc:spChg>
        <pc:picChg chg="add mod">
          <ac:chgData name="Ana Alfaro" userId="ae37a96306b086c5" providerId="LiveId" clId="{34769B0E-4E8C-43A5-B30F-8E010ACA2376}" dt="2020-12-06T05:53:49.877" v="93" actId="1076"/>
          <ac:picMkLst>
            <pc:docMk/>
            <pc:sldMk cId="3973238947" sldId="583"/>
            <ac:picMk id="4" creationId="{4041D561-05A1-4DEB-A129-A20D347AF620}"/>
          </ac:picMkLst>
        </pc:picChg>
      </pc:sldChg>
      <pc:sldChg chg="addSp modSp add del mod">
        <pc:chgData name="Ana Alfaro" userId="ae37a96306b086c5" providerId="LiveId" clId="{34769B0E-4E8C-43A5-B30F-8E010ACA2376}" dt="2020-12-06T05:54:04.917" v="106" actId="47"/>
        <pc:sldMkLst>
          <pc:docMk/>
          <pc:sldMk cId="445975132" sldId="584"/>
        </pc:sldMkLst>
        <pc:spChg chg="mod">
          <ac:chgData name="Ana Alfaro" userId="ae37a96306b086c5" providerId="LiveId" clId="{34769B0E-4E8C-43A5-B30F-8E010ACA2376}" dt="2020-12-06T05:53:58.907" v="105" actId="20577"/>
          <ac:spMkLst>
            <pc:docMk/>
            <pc:sldMk cId="445975132" sldId="584"/>
            <ac:spMk id="2" creationId="{0997E0E0-0C63-4C6D-A194-B7C8389AFC9C}"/>
          </ac:spMkLst>
        </pc:spChg>
        <pc:picChg chg="add">
          <ac:chgData name="Ana Alfaro" userId="ae37a96306b086c5" providerId="LiveId" clId="{34769B0E-4E8C-43A5-B30F-8E010ACA2376}" dt="2020-12-06T05:50:08.597" v="56" actId="22"/>
          <ac:picMkLst>
            <pc:docMk/>
            <pc:sldMk cId="445975132" sldId="584"/>
            <ac:picMk id="4" creationId="{46390679-E434-43E5-A5CF-25ED039D2716}"/>
          </ac:picMkLst>
        </pc:picChg>
      </pc:sldChg>
      <pc:sldChg chg="addSp delSp modSp add mod">
        <pc:chgData name="Ana Alfaro" userId="ae37a96306b086c5" providerId="LiveId" clId="{34769B0E-4E8C-43A5-B30F-8E010ACA2376}" dt="2020-12-06T05:54:14.679" v="110" actId="1076"/>
        <pc:sldMkLst>
          <pc:docMk/>
          <pc:sldMk cId="736901155" sldId="585"/>
        </pc:sldMkLst>
        <pc:spChg chg="del">
          <ac:chgData name="Ana Alfaro" userId="ae37a96306b086c5" providerId="LiveId" clId="{34769B0E-4E8C-43A5-B30F-8E010ACA2376}" dt="2020-12-06T05:54:08.803" v="107" actId="478"/>
          <ac:spMkLst>
            <pc:docMk/>
            <pc:sldMk cId="736901155" sldId="585"/>
            <ac:spMk id="2" creationId="{0997E0E0-0C63-4C6D-A194-B7C8389AFC9C}"/>
          </ac:spMkLst>
        </pc:spChg>
        <pc:picChg chg="add mod">
          <ac:chgData name="Ana Alfaro" userId="ae37a96306b086c5" providerId="LiveId" clId="{34769B0E-4E8C-43A5-B30F-8E010ACA2376}" dt="2020-12-06T05:54:14.679" v="110" actId="1076"/>
          <ac:picMkLst>
            <pc:docMk/>
            <pc:sldMk cId="736901155" sldId="585"/>
            <ac:picMk id="4" creationId="{FC253DCD-F81F-4A37-A7B2-EBD902B42F28}"/>
          </ac:picMkLst>
        </pc:picChg>
      </pc:sldChg>
      <pc:sldChg chg="addSp delSp modSp add mod">
        <pc:chgData name="Ana Alfaro" userId="ae37a96306b086c5" providerId="LiveId" clId="{34769B0E-4E8C-43A5-B30F-8E010ACA2376}" dt="2020-12-06T05:54:28.447" v="116" actId="1076"/>
        <pc:sldMkLst>
          <pc:docMk/>
          <pc:sldMk cId="1211702191" sldId="586"/>
        </pc:sldMkLst>
        <pc:spChg chg="del">
          <ac:chgData name="Ana Alfaro" userId="ae37a96306b086c5" providerId="LiveId" clId="{34769B0E-4E8C-43A5-B30F-8E010ACA2376}" dt="2020-12-06T05:54:18.040" v="111" actId="478"/>
          <ac:spMkLst>
            <pc:docMk/>
            <pc:sldMk cId="1211702191" sldId="586"/>
            <ac:spMk id="2" creationId="{0997E0E0-0C63-4C6D-A194-B7C8389AFC9C}"/>
          </ac:spMkLst>
        </pc:spChg>
        <pc:picChg chg="add mod">
          <ac:chgData name="Ana Alfaro" userId="ae37a96306b086c5" providerId="LiveId" clId="{34769B0E-4E8C-43A5-B30F-8E010ACA2376}" dt="2020-12-06T05:54:28.447" v="116" actId="1076"/>
          <ac:picMkLst>
            <pc:docMk/>
            <pc:sldMk cId="1211702191" sldId="586"/>
            <ac:picMk id="4" creationId="{043ABAAD-B829-4762-AD7A-DD95C1937D37}"/>
          </ac:picMkLst>
        </pc:picChg>
      </pc:sldChg>
      <pc:sldChg chg="addSp delSp modSp add mod">
        <pc:chgData name="Ana Alfaro" userId="ae37a96306b086c5" providerId="LiveId" clId="{34769B0E-4E8C-43A5-B30F-8E010ACA2376}" dt="2020-12-06T05:54:40.308" v="118" actId="732"/>
        <pc:sldMkLst>
          <pc:docMk/>
          <pc:sldMk cId="596236807" sldId="587"/>
        </pc:sldMkLst>
        <pc:spChg chg="del">
          <ac:chgData name="Ana Alfaro" userId="ae37a96306b086c5" providerId="LiveId" clId="{34769B0E-4E8C-43A5-B30F-8E010ACA2376}" dt="2020-12-06T05:54:33.554" v="117" actId="478"/>
          <ac:spMkLst>
            <pc:docMk/>
            <pc:sldMk cId="596236807" sldId="587"/>
            <ac:spMk id="2" creationId="{0997E0E0-0C63-4C6D-A194-B7C8389AFC9C}"/>
          </ac:spMkLst>
        </pc:spChg>
        <pc:picChg chg="add mod modCrop">
          <ac:chgData name="Ana Alfaro" userId="ae37a96306b086c5" providerId="LiveId" clId="{34769B0E-4E8C-43A5-B30F-8E010ACA2376}" dt="2020-12-06T05:54:40.308" v="118" actId="732"/>
          <ac:picMkLst>
            <pc:docMk/>
            <pc:sldMk cId="596236807" sldId="587"/>
            <ac:picMk id="4" creationId="{2349AE51-5CF3-4D4C-A21C-1A6483AD60C1}"/>
          </ac:picMkLst>
        </pc:picChg>
      </pc:sldChg>
      <pc:sldChg chg="addSp delSp modSp add mod">
        <pc:chgData name="Ana Alfaro" userId="ae37a96306b086c5" providerId="LiveId" clId="{34769B0E-4E8C-43A5-B30F-8E010ACA2376}" dt="2020-12-06T05:54:51.028" v="122" actId="1076"/>
        <pc:sldMkLst>
          <pc:docMk/>
          <pc:sldMk cId="1563649474" sldId="588"/>
        </pc:sldMkLst>
        <pc:spChg chg="del">
          <ac:chgData name="Ana Alfaro" userId="ae37a96306b086c5" providerId="LiveId" clId="{34769B0E-4E8C-43A5-B30F-8E010ACA2376}" dt="2020-12-06T05:54:45.493" v="119" actId="478"/>
          <ac:spMkLst>
            <pc:docMk/>
            <pc:sldMk cId="1563649474" sldId="588"/>
            <ac:spMk id="2" creationId="{0997E0E0-0C63-4C6D-A194-B7C8389AFC9C}"/>
          </ac:spMkLst>
        </pc:spChg>
        <pc:picChg chg="add mod">
          <ac:chgData name="Ana Alfaro" userId="ae37a96306b086c5" providerId="LiveId" clId="{34769B0E-4E8C-43A5-B30F-8E010ACA2376}" dt="2020-12-06T05:54:51.028" v="122" actId="1076"/>
          <ac:picMkLst>
            <pc:docMk/>
            <pc:sldMk cId="1563649474" sldId="588"/>
            <ac:picMk id="4" creationId="{20FD7BA5-445B-4488-A8FD-88755169B9AC}"/>
          </ac:picMkLst>
        </pc:picChg>
      </pc:sldChg>
      <pc:sldChg chg="addSp delSp modSp add mod">
        <pc:chgData name="Ana Alfaro" userId="ae37a96306b086c5" providerId="LiveId" clId="{34769B0E-4E8C-43A5-B30F-8E010ACA2376}" dt="2020-12-06T05:54:59.355" v="124" actId="1076"/>
        <pc:sldMkLst>
          <pc:docMk/>
          <pc:sldMk cId="3540983369" sldId="589"/>
        </pc:sldMkLst>
        <pc:spChg chg="del">
          <ac:chgData name="Ana Alfaro" userId="ae37a96306b086c5" providerId="LiveId" clId="{34769B0E-4E8C-43A5-B30F-8E010ACA2376}" dt="2020-12-06T05:54:57.563" v="123" actId="478"/>
          <ac:spMkLst>
            <pc:docMk/>
            <pc:sldMk cId="3540983369" sldId="589"/>
            <ac:spMk id="2" creationId="{0997E0E0-0C63-4C6D-A194-B7C8389AFC9C}"/>
          </ac:spMkLst>
        </pc:spChg>
        <pc:picChg chg="add mod">
          <ac:chgData name="Ana Alfaro" userId="ae37a96306b086c5" providerId="LiveId" clId="{34769B0E-4E8C-43A5-B30F-8E010ACA2376}" dt="2020-12-06T05:54:59.355" v="124" actId="1076"/>
          <ac:picMkLst>
            <pc:docMk/>
            <pc:sldMk cId="3540983369" sldId="589"/>
            <ac:picMk id="4" creationId="{154360B1-4B7E-4898-98D4-D9A73F6A9DCA}"/>
          </ac:picMkLst>
        </pc:picChg>
      </pc:sldChg>
      <pc:sldChg chg="addSp delSp modSp add mod">
        <pc:chgData name="Ana Alfaro" userId="ae37a96306b086c5" providerId="LiveId" clId="{34769B0E-4E8C-43A5-B30F-8E010ACA2376}" dt="2020-12-06T05:55:09.645" v="128" actId="1076"/>
        <pc:sldMkLst>
          <pc:docMk/>
          <pc:sldMk cId="344965338" sldId="590"/>
        </pc:sldMkLst>
        <pc:spChg chg="del">
          <ac:chgData name="Ana Alfaro" userId="ae37a96306b086c5" providerId="LiveId" clId="{34769B0E-4E8C-43A5-B30F-8E010ACA2376}" dt="2020-12-06T05:55:03.683" v="125" actId="478"/>
          <ac:spMkLst>
            <pc:docMk/>
            <pc:sldMk cId="344965338" sldId="590"/>
            <ac:spMk id="2" creationId="{0997E0E0-0C63-4C6D-A194-B7C8389AFC9C}"/>
          </ac:spMkLst>
        </pc:spChg>
        <pc:picChg chg="add mod">
          <ac:chgData name="Ana Alfaro" userId="ae37a96306b086c5" providerId="LiveId" clId="{34769B0E-4E8C-43A5-B30F-8E010ACA2376}" dt="2020-12-06T05:55:09.645" v="128" actId="1076"/>
          <ac:picMkLst>
            <pc:docMk/>
            <pc:sldMk cId="344965338" sldId="590"/>
            <ac:picMk id="4" creationId="{BC54A5F0-5E92-4A10-814E-EDF74D727B29}"/>
          </ac:picMkLst>
        </pc:picChg>
      </pc:sldChg>
      <pc:sldChg chg="addSp delSp modSp add mod">
        <pc:chgData name="Ana Alfaro" userId="ae37a96306b086c5" providerId="LiveId" clId="{34769B0E-4E8C-43A5-B30F-8E010ACA2376}" dt="2020-12-06T05:55:25.673" v="133" actId="14100"/>
        <pc:sldMkLst>
          <pc:docMk/>
          <pc:sldMk cId="1542026809" sldId="591"/>
        </pc:sldMkLst>
        <pc:spChg chg="del">
          <ac:chgData name="Ana Alfaro" userId="ae37a96306b086c5" providerId="LiveId" clId="{34769B0E-4E8C-43A5-B30F-8E010ACA2376}" dt="2020-12-06T05:55:13.571" v="129" actId="478"/>
          <ac:spMkLst>
            <pc:docMk/>
            <pc:sldMk cId="1542026809" sldId="591"/>
            <ac:spMk id="2" creationId="{0997E0E0-0C63-4C6D-A194-B7C8389AFC9C}"/>
          </ac:spMkLst>
        </pc:spChg>
        <pc:picChg chg="del mod">
          <ac:chgData name="Ana Alfaro" userId="ae37a96306b086c5" providerId="LiveId" clId="{34769B0E-4E8C-43A5-B30F-8E010ACA2376}" dt="2020-12-06T05:52:13.907" v="73" actId="478"/>
          <ac:picMkLst>
            <pc:docMk/>
            <pc:sldMk cId="1542026809" sldId="591"/>
            <ac:picMk id="4" creationId="{BC54A5F0-5E92-4A10-814E-EDF74D727B29}"/>
          </ac:picMkLst>
        </pc:picChg>
        <pc:picChg chg="add mod modCrop">
          <ac:chgData name="Ana Alfaro" userId="ae37a96306b086c5" providerId="LiveId" clId="{34769B0E-4E8C-43A5-B30F-8E010ACA2376}" dt="2020-12-06T05:55:25.673" v="133" actId="14100"/>
          <ac:picMkLst>
            <pc:docMk/>
            <pc:sldMk cId="1542026809" sldId="591"/>
            <ac:picMk id="5" creationId="{85395A02-16BC-404F-A4A6-C32047FCD964}"/>
          </ac:picMkLst>
        </pc:picChg>
      </pc:sldChg>
      <pc:sldChg chg="addSp delSp modSp add mod">
        <pc:chgData name="Ana Alfaro" userId="ae37a96306b086c5" providerId="LiveId" clId="{34769B0E-4E8C-43A5-B30F-8E010ACA2376}" dt="2020-12-06T05:55:43.379" v="140" actId="1076"/>
        <pc:sldMkLst>
          <pc:docMk/>
          <pc:sldMk cId="374210070" sldId="592"/>
        </pc:sldMkLst>
        <pc:spChg chg="del">
          <ac:chgData name="Ana Alfaro" userId="ae37a96306b086c5" providerId="LiveId" clId="{34769B0E-4E8C-43A5-B30F-8E010ACA2376}" dt="2020-12-06T05:55:31.593" v="134" actId="478"/>
          <ac:spMkLst>
            <pc:docMk/>
            <pc:sldMk cId="374210070" sldId="592"/>
            <ac:spMk id="2" creationId="{0997E0E0-0C63-4C6D-A194-B7C8389AFC9C}"/>
          </ac:spMkLst>
        </pc:spChg>
        <pc:picChg chg="del">
          <ac:chgData name="Ana Alfaro" userId="ae37a96306b086c5" providerId="LiveId" clId="{34769B0E-4E8C-43A5-B30F-8E010ACA2376}" dt="2020-12-06T05:52:29.392" v="75" actId="478"/>
          <ac:picMkLst>
            <pc:docMk/>
            <pc:sldMk cId="374210070" sldId="592"/>
            <ac:picMk id="4" creationId="{BC54A5F0-5E92-4A10-814E-EDF74D727B29}"/>
          </ac:picMkLst>
        </pc:picChg>
        <pc:picChg chg="add mod modCrop">
          <ac:chgData name="Ana Alfaro" userId="ae37a96306b086c5" providerId="LiveId" clId="{34769B0E-4E8C-43A5-B30F-8E010ACA2376}" dt="2020-12-06T05:55:43.379" v="140" actId="1076"/>
          <ac:picMkLst>
            <pc:docMk/>
            <pc:sldMk cId="374210070" sldId="592"/>
            <ac:picMk id="5" creationId="{897143EC-5C18-44F3-B13C-4E247AA3FFBC}"/>
          </ac:picMkLst>
        </pc:picChg>
      </pc:sldChg>
      <pc:sldChg chg="addSp delSp add del mod">
        <pc:chgData name="Ana Alfaro" userId="ae37a96306b086c5" providerId="LiveId" clId="{34769B0E-4E8C-43A5-B30F-8E010ACA2376}" dt="2020-12-06T05:53:07.938" v="79" actId="47"/>
        <pc:sldMkLst>
          <pc:docMk/>
          <pc:sldMk cId="2084072647" sldId="593"/>
        </pc:sldMkLst>
        <pc:picChg chg="del">
          <ac:chgData name="Ana Alfaro" userId="ae37a96306b086c5" providerId="LiveId" clId="{34769B0E-4E8C-43A5-B30F-8E010ACA2376}" dt="2020-12-06T05:52:56.404" v="77" actId="478"/>
          <ac:picMkLst>
            <pc:docMk/>
            <pc:sldMk cId="2084072647" sldId="593"/>
            <ac:picMk id="4" creationId="{BC54A5F0-5E92-4A10-814E-EDF74D727B29}"/>
          </ac:picMkLst>
        </pc:picChg>
        <pc:picChg chg="add">
          <ac:chgData name="Ana Alfaro" userId="ae37a96306b086c5" providerId="LiveId" clId="{34769B0E-4E8C-43A5-B30F-8E010ACA2376}" dt="2020-12-06T05:52:57.111" v="78" actId="22"/>
          <ac:picMkLst>
            <pc:docMk/>
            <pc:sldMk cId="2084072647" sldId="593"/>
            <ac:picMk id="5" creationId="{CE129A8C-124E-448A-8A38-BAD68B50B692}"/>
          </ac:picMkLst>
        </pc:picChg>
      </pc:sldChg>
      <pc:sldChg chg="del">
        <pc:chgData name="Ana Alfaro" userId="ae37a96306b086c5" providerId="LiveId" clId="{34769B0E-4E8C-43A5-B30F-8E010ACA2376}" dt="2020-12-06T05:43:54.960" v="0" actId="47"/>
        <pc:sldMkLst>
          <pc:docMk/>
          <pc:sldMk cId="3487394547" sldId="593"/>
        </pc:sldMkLst>
      </pc:sldChg>
      <pc:sldChg chg="addSp delSp modSp add mod">
        <pc:chgData name="Ana Alfaro" userId="ae37a96306b086c5" providerId="LiveId" clId="{34769B0E-4E8C-43A5-B30F-8E010ACA2376}" dt="2020-12-06T05:55:52.151" v="143" actId="14100"/>
        <pc:sldMkLst>
          <pc:docMk/>
          <pc:sldMk cId="915455236" sldId="594"/>
        </pc:sldMkLst>
        <pc:spChg chg="del">
          <ac:chgData name="Ana Alfaro" userId="ae37a96306b086c5" providerId="LiveId" clId="{34769B0E-4E8C-43A5-B30F-8E010ACA2376}" dt="2020-12-06T05:55:47.675" v="141" actId="478"/>
          <ac:spMkLst>
            <pc:docMk/>
            <pc:sldMk cId="915455236" sldId="594"/>
            <ac:spMk id="2" creationId="{0997E0E0-0C63-4C6D-A194-B7C8389AFC9C}"/>
          </ac:spMkLst>
        </pc:spChg>
        <pc:picChg chg="del">
          <ac:chgData name="Ana Alfaro" userId="ae37a96306b086c5" providerId="LiveId" clId="{34769B0E-4E8C-43A5-B30F-8E010ACA2376}" dt="2020-12-06T05:53:12.067" v="80" actId="478"/>
          <ac:picMkLst>
            <pc:docMk/>
            <pc:sldMk cId="915455236" sldId="594"/>
            <ac:picMk id="4" creationId="{BC54A5F0-5E92-4A10-814E-EDF74D727B29}"/>
          </ac:picMkLst>
        </pc:picChg>
        <pc:picChg chg="add mod">
          <ac:chgData name="Ana Alfaro" userId="ae37a96306b086c5" providerId="LiveId" clId="{34769B0E-4E8C-43A5-B30F-8E010ACA2376}" dt="2020-12-06T05:55:52.151" v="143" actId="14100"/>
          <ac:picMkLst>
            <pc:docMk/>
            <pc:sldMk cId="915455236" sldId="594"/>
            <ac:picMk id="5" creationId="{482C6F5F-5406-449C-9A5E-3595FB3C459A}"/>
          </ac:picMkLst>
        </pc:picChg>
      </pc:sldChg>
      <pc:sldChg chg="del">
        <pc:chgData name="Ana Alfaro" userId="ae37a96306b086c5" providerId="LiveId" clId="{34769B0E-4E8C-43A5-B30F-8E010ACA2376}" dt="2020-12-06T05:43:54.960" v="0" actId="47"/>
        <pc:sldMkLst>
          <pc:docMk/>
          <pc:sldMk cId="3674665602" sldId="594"/>
        </pc:sldMkLst>
      </pc:sldChg>
      <pc:sldChg chg="add del">
        <pc:chgData name="Ana Alfaro" userId="ae37a96306b086c5" providerId="LiveId" clId="{34769B0E-4E8C-43A5-B30F-8E010ACA2376}" dt="2020-12-06T05:53:16.085" v="82" actId="47"/>
        <pc:sldMkLst>
          <pc:docMk/>
          <pc:sldMk cId="2148152234" sldId="595"/>
        </pc:sldMkLst>
      </pc:sldChg>
      <pc:sldChg chg="del">
        <pc:chgData name="Ana Alfaro" userId="ae37a96306b086c5" providerId="LiveId" clId="{34769B0E-4E8C-43A5-B30F-8E010ACA2376}" dt="2020-12-06T05:43:54.960" v="0" actId="47"/>
        <pc:sldMkLst>
          <pc:docMk/>
          <pc:sldMk cId="2624632403" sldId="595"/>
        </pc:sldMkLst>
      </pc:sldChg>
      <pc:sldChg chg="del">
        <pc:chgData name="Ana Alfaro" userId="ae37a96306b086c5" providerId="LiveId" clId="{34769B0E-4E8C-43A5-B30F-8E010ACA2376}" dt="2020-12-06T05:43:54.960" v="0" actId="47"/>
        <pc:sldMkLst>
          <pc:docMk/>
          <pc:sldMk cId="1088883735" sldId="597"/>
        </pc:sldMkLst>
      </pc:sldChg>
      <pc:sldChg chg="del">
        <pc:chgData name="Ana Alfaro" userId="ae37a96306b086c5" providerId="LiveId" clId="{34769B0E-4E8C-43A5-B30F-8E010ACA2376}" dt="2020-12-06T05:43:54.960" v="0" actId="47"/>
        <pc:sldMkLst>
          <pc:docMk/>
          <pc:sldMk cId="3072226072" sldId="598"/>
        </pc:sldMkLst>
      </pc:sldChg>
      <pc:sldChg chg="del">
        <pc:chgData name="Ana Alfaro" userId="ae37a96306b086c5" providerId="LiveId" clId="{34769B0E-4E8C-43A5-B30F-8E010ACA2376}" dt="2020-12-06T05:43:54.960" v="0" actId="47"/>
        <pc:sldMkLst>
          <pc:docMk/>
          <pc:sldMk cId="1996472809" sldId="599"/>
        </pc:sldMkLst>
      </pc:sldChg>
      <pc:sldChg chg="del">
        <pc:chgData name="Ana Alfaro" userId="ae37a96306b086c5" providerId="LiveId" clId="{34769B0E-4E8C-43A5-B30F-8E010ACA2376}" dt="2020-12-06T05:43:54.960" v="0" actId="47"/>
        <pc:sldMkLst>
          <pc:docMk/>
          <pc:sldMk cId="4080976172" sldId="600"/>
        </pc:sldMkLst>
      </pc:sldChg>
      <pc:sldChg chg="del">
        <pc:chgData name="Ana Alfaro" userId="ae37a96306b086c5" providerId="LiveId" clId="{34769B0E-4E8C-43A5-B30F-8E010ACA2376}" dt="2020-12-06T05:43:54.960" v="0" actId="47"/>
        <pc:sldMkLst>
          <pc:docMk/>
          <pc:sldMk cId="88851159" sldId="6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Talent Management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DDS Project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06A7A-74FC-4249-AE60-824D83B17BAE}"/>
              </a:ext>
            </a:extLst>
          </p:cNvPr>
          <p:cNvSpPr txBox="1"/>
          <p:nvPr/>
        </p:nvSpPr>
        <p:spPr>
          <a:xfrm>
            <a:off x="499110" y="3802380"/>
            <a:ext cx="52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 Alfaro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54A5F0-5E92-4A10-814E-EDF74D72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8" y="394927"/>
            <a:ext cx="8843544" cy="59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395A02-16BC-404F-A4A6-C32047FCD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6"/>
          <a:stretch/>
        </p:blipFill>
        <p:spPr>
          <a:xfrm>
            <a:off x="126921" y="480848"/>
            <a:ext cx="8856773" cy="284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143EC-5C18-44F3-B13C-4E247AA3F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3"/>
          <a:stretch/>
        </p:blipFill>
        <p:spPr>
          <a:xfrm>
            <a:off x="392444" y="370490"/>
            <a:ext cx="8564064" cy="58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2C6F5F-5406-449C-9A5E-3595FB3C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643"/>
            <a:ext cx="8817202" cy="16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5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AEC139-7F7F-44E8-961F-416DAFAAC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24" y="434508"/>
            <a:ext cx="8085632" cy="564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8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CF835F-40F8-4CCE-AD9F-FC68D245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6" y="482551"/>
            <a:ext cx="8759999" cy="58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9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41D561-05A1-4DEB-A129-A20D347A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8" y="381038"/>
            <a:ext cx="7874884" cy="63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253DCD-F81F-4A37-A7B2-EBD902B42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6" y="368767"/>
            <a:ext cx="8650427" cy="62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0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3ABAAD-B829-4762-AD7A-DD95C193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76" y="323158"/>
            <a:ext cx="6580248" cy="64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0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9AE51-5CF3-4D4C-A21C-1A6483AD6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"/>
          <a:stretch/>
        </p:blipFill>
        <p:spPr>
          <a:xfrm>
            <a:off x="918652" y="480848"/>
            <a:ext cx="7306695" cy="59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3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FD7BA5-445B-4488-A8FD-88755169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8" y="534160"/>
            <a:ext cx="8853919" cy="38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4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360B1-4B7E-4898-98D4-D9A73F6A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42" y="316674"/>
            <a:ext cx="7640116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3369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3931</TotalTime>
  <Words>8</Words>
  <Application>Microsoft Office PowerPoint</Application>
  <PresentationFormat>On-screen Show (4:3)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1_Body Slides</vt:lpstr>
      <vt:lpstr>Talent Management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Ana Alfaro</cp:lastModifiedBy>
  <cp:revision>20</cp:revision>
  <dcterms:created xsi:type="dcterms:W3CDTF">2019-09-23T08:00:29Z</dcterms:created>
  <dcterms:modified xsi:type="dcterms:W3CDTF">2020-12-06T05:56:01Z</dcterms:modified>
</cp:coreProperties>
</file>