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9" r:id="rId2"/>
    <p:sldId id="26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F4010-07CC-49FB-A9F5-5CD5517A0CD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C64A-62D8-4259-B369-A0AAA44C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8A4A09-E757-49F3-88D0-A3065EB5EE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91AEE8-F37B-4DB5-A477-D6188BAF565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251396"/>
            <a:ext cx="1600200" cy="16002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864" y="1219200"/>
            <a:ext cx="701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/>
              <a:t>ALL </a:t>
            </a:r>
          </a:p>
          <a:p>
            <a:pPr algn="ctr"/>
            <a:r>
              <a:rPr lang="en-US" sz="8800" b="1" dirty="0" smtClean="0"/>
              <a:t>ABOUT</a:t>
            </a:r>
            <a:br>
              <a:rPr lang="en-US" sz="8800" b="1" dirty="0" smtClean="0"/>
            </a:br>
            <a:r>
              <a:rPr lang="en-US" sz="8800" b="1" dirty="0" smtClean="0"/>
              <a:t>ARRAYS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2865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485900"/>
            <a:ext cx="854551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28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2241" y="1981200"/>
            <a:ext cx="70246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/>
              <a:t>2D Arrays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38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033" y="1981200"/>
            <a:ext cx="83251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/>
              <a:t>Time Complexity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34692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85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0829" y="60655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Arrays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37744" y="17526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an Array?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array</a:t>
            </a:r>
            <a:r>
              <a:rPr lang="en-US" sz="2400" dirty="0"/>
              <a:t> is a </a:t>
            </a:r>
            <a:r>
              <a:rPr lang="en-US" sz="2400" b="1" dirty="0"/>
              <a:t>collection of elements</a:t>
            </a:r>
            <a:r>
              <a:rPr lang="en-US" sz="2400" dirty="0"/>
              <a:t> of the same data type stored in </a:t>
            </a:r>
            <a:r>
              <a:rPr lang="en-US" sz="2400" b="1" dirty="0"/>
              <a:t>contiguous memory locations</a:t>
            </a:r>
            <a:r>
              <a:rPr lang="en-US" sz="2400" dirty="0"/>
              <a:t>. Instead of declaring multiple variables, an array allows storing multiple values under a single variable name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Why Use Arrays?</a:t>
            </a:r>
          </a:p>
          <a:p>
            <a:r>
              <a:rPr lang="en-US" sz="2400" dirty="0"/>
              <a:t>✔ </a:t>
            </a:r>
            <a:r>
              <a:rPr lang="en-US" sz="2400" b="1" dirty="0"/>
              <a:t>Efficient storage:</a:t>
            </a:r>
            <a:r>
              <a:rPr lang="en-US" sz="2400" dirty="0"/>
              <a:t> Stores multiple elements of the same type together.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Easy access:</a:t>
            </a:r>
            <a:r>
              <a:rPr lang="en-US" sz="2400" dirty="0"/>
              <a:t> Elements can be accessed using an index.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Better memory management:</a:t>
            </a:r>
            <a:r>
              <a:rPr lang="en-US" sz="2400" dirty="0"/>
              <a:t> No need to declare multiple variables.</a:t>
            </a:r>
          </a:p>
        </p:txBody>
      </p:sp>
    </p:spTree>
    <p:extLst>
      <p:ext uri="{BB962C8B-B14F-4D97-AF65-F5344CB8AC3E}">
        <p14:creationId xmlns:p14="http://schemas.microsoft.com/office/powerpoint/2010/main" val="9842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0829" y="60655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Arrays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37744" y="1752600"/>
            <a:ext cx="86868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Advantages of Arrays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Random Access:</a:t>
            </a:r>
            <a:r>
              <a:rPr lang="en-US" sz="2000" dirty="0"/>
              <a:t> Elements can be accessed in constant time O(1).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Better Memory Utilization:</a:t>
            </a:r>
            <a:r>
              <a:rPr lang="en-US" sz="2000" dirty="0"/>
              <a:t> Uses contiguous memory allocation.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Efficient Data Manipulation:</a:t>
            </a:r>
            <a:r>
              <a:rPr lang="en-US" sz="2000" dirty="0"/>
              <a:t> Suitable for sorting, searching, and other operations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Limitations of Arrays</a:t>
            </a:r>
          </a:p>
          <a:p>
            <a:r>
              <a:rPr lang="en-US" sz="2000" dirty="0"/>
              <a:t>❌ </a:t>
            </a:r>
            <a:r>
              <a:rPr lang="en-US" sz="2000" b="1" dirty="0"/>
              <a:t>Fixed Size:</a:t>
            </a:r>
            <a:r>
              <a:rPr lang="en-US" sz="2000" dirty="0"/>
              <a:t> Size must be defined at compile-time.</a:t>
            </a:r>
            <a:br>
              <a:rPr lang="en-US" sz="2000" dirty="0"/>
            </a:br>
            <a:r>
              <a:rPr lang="en-US" sz="2000" dirty="0"/>
              <a:t>❌ </a:t>
            </a:r>
            <a:r>
              <a:rPr lang="en-US" sz="2000" b="1" dirty="0"/>
              <a:t>Insertion/Deletion Overhead:</a:t>
            </a:r>
            <a:r>
              <a:rPr lang="en-US" sz="2000" dirty="0"/>
              <a:t> Shifting elements is costly.</a:t>
            </a:r>
            <a:br>
              <a:rPr lang="en-US" sz="2000" dirty="0"/>
            </a:br>
            <a:r>
              <a:rPr lang="en-US" sz="2000" dirty="0"/>
              <a:t>❌ </a:t>
            </a:r>
            <a:r>
              <a:rPr lang="en-US" sz="2000" b="1" dirty="0"/>
              <a:t>Wastage of Memory:</a:t>
            </a:r>
            <a:r>
              <a:rPr lang="en-US" sz="2000" dirty="0"/>
              <a:t> If size is too large, unused memory is wasted.</a:t>
            </a:r>
          </a:p>
        </p:txBody>
      </p:sp>
    </p:spTree>
    <p:extLst>
      <p:ext uri="{BB962C8B-B14F-4D97-AF65-F5344CB8AC3E}">
        <p14:creationId xmlns:p14="http://schemas.microsoft.com/office/powerpoint/2010/main" val="4263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6362" y="606552"/>
            <a:ext cx="4509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Linear Search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148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8693" y="606552"/>
            <a:ext cx="458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Binary Search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237744" y="1752600"/>
            <a:ext cx="8686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Binary Search</a:t>
            </a:r>
            <a:r>
              <a:rPr lang="en-US" sz="2400" dirty="0"/>
              <a:t> is an efficient searching algorithm that finds an element in a </a:t>
            </a:r>
            <a:r>
              <a:rPr lang="en-US" sz="2400" b="1" dirty="0"/>
              <a:t>sorted array</a:t>
            </a:r>
            <a:r>
              <a:rPr lang="en-US" sz="2400" dirty="0"/>
              <a:t> by repeatedly dividing the search range in half.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Algorithm</a:t>
            </a:r>
            <a:endParaRPr lang="en-US" sz="2400" b="1" dirty="0"/>
          </a:p>
          <a:p>
            <a:r>
              <a:rPr lang="en-US" sz="2400" dirty="0"/>
              <a:t>Find the middle element mid = (low + high) / 2.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arr</a:t>
            </a:r>
            <a:r>
              <a:rPr lang="en-US" sz="2400" dirty="0"/>
              <a:t>[mid] == key, return the index.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arr</a:t>
            </a:r>
            <a:r>
              <a:rPr lang="en-US" sz="2400" dirty="0"/>
              <a:t>[mid] &gt; key, search the </a:t>
            </a:r>
            <a:r>
              <a:rPr lang="en-US" sz="2400" b="1" dirty="0"/>
              <a:t>left half</a:t>
            </a:r>
            <a:r>
              <a:rPr lang="en-US" sz="2400" dirty="0"/>
              <a:t> (low to mid-1).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arr</a:t>
            </a:r>
            <a:r>
              <a:rPr lang="en-US" sz="2400" dirty="0"/>
              <a:t>[mid] &lt; key, search the </a:t>
            </a:r>
            <a:r>
              <a:rPr lang="en-US" sz="2400" b="1" dirty="0"/>
              <a:t>right half</a:t>
            </a:r>
            <a:r>
              <a:rPr lang="en-US" sz="2400" dirty="0"/>
              <a:t> (mid+1 to high).</a:t>
            </a:r>
          </a:p>
          <a:p>
            <a:r>
              <a:rPr lang="en-US" sz="2400" dirty="0"/>
              <a:t>Repeat until low &gt; high, meaning the element is not found.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8741" y="2362200"/>
            <a:ext cx="6124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/>
              <a:t>SORTING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05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472" y="381000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Bubble Sort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243840" y="1471910"/>
            <a:ext cx="8686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Sorting is the process of arranging elements in a specific order (ascending or descending). Let's discuss </a:t>
            </a:r>
            <a:r>
              <a:rPr lang="en-US" sz="2400" b="1" dirty="0"/>
              <a:t>Bubble Sort, Selection Sort, and Insertion Sort</a:t>
            </a:r>
            <a:r>
              <a:rPr lang="en-US" sz="2400" dirty="0"/>
              <a:t>, with their explanations and C++ </a:t>
            </a:r>
            <a:r>
              <a:rPr lang="en-US" sz="2400" dirty="0" smtClean="0"/>
              <a:t>implementations.</a:t>
            </a:r>
          </a:p>
          <a:p>
            <a:endParaRPr lang="en-US" sz="2400" b="1" dirty="0"/>
          </a:p>
          <a:p>
            <a:r>
              <a:rPr lang="en-US" sz="3200" b="1" dirty="0" smtClean="0"/>
              <a:t>Bubble </a:t>
            </a:r>
            <a:r>
              <a:rPr lang="en-US" sz="3200" b="1" dirty="0"/>
              <a:t>Sort</a:t>
            </a:r>
          </a:p>
          <a:p>
            <a:r>
              <a:rPr lang="en-US" sz="2400" dirty="0"/>
              <a:t>Bubble Sort repeatedly swaps adjacent elements if they are in the wrong order. The largest element "bubbles up" to the end in each pass.</a:t>
            </a:r>
          </a:p>
          <a:p>
            <a:r>
              <a:rPr lang="en-US" sz="2400" b="1" dirty="0"/>
              <a:t>Algorithm</a:t>
            </a:r>
          </a:p>
          <a:p>
            <a:r>
              <a:rPr lang="en-US" sz="2400" dirty="0"/>
              <a:t>Compare adjacent elements.</a:t>
            </a:r>
          </a:p>
          <a:p>
            <a:r>
              <a:rPr lang="en-US" sz="2400" dirty="0"/>
              <a:t>Swap them if they are in the wrong order.</a:t>
            </a:r>
          </a:p>
          <a:p>
            <a:r>
              <a:rPr lang="en-US" sz="2400" dirty="0"/>
              <a:t>Repeat until the array is sorted.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292" y="381000"/>
            <a:ext cx="4589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Selection Sort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243840" y="16764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Selection Sort repeatedly selects the smallest element from the unsorted part and swaps it with the first unsorted element.</a:t>
            </a:r>
          </a:p>
          <a:p>
            <a:r>
              <a:rPr lang="en-US" sz="2400" b="1" dirty="0"/>
              <a:t>Algorithm</a:t>
            </a:r>
          </a:p>
          <a:p>
            <a:r>
              <a:rPr lang="en-US" sz="2400" dirty="0"/>
              <a:t>Find the minimum element in the unsorted part.</a:t>
            </a:r>
          </a:p>
          <a:p>
            <a:r>
              <a:rPr lang="en-US" sz="2400" dirty="0"/>
              <a:t>Swap it with the first unsorted element.</a:t>
            </a:r>
          </a:p>
          <a:p>
            <a:r>
              <a:rPr lang="en-US" sz="2400" dirty="0"/>
              <a:t>Move the boundary of the sorted part one step right.</a:t>
            </a:r>
          </a:p>
        </p:txBody>
      </p:sp>
    </p:spTree>
    <p:extLst>
      <p:ext uri="{BB962C8B-B14F-4D97-AF65-F5344CB8AC3E}">
        <p14:creationId xmlns:p14="http://schemas.microsoft.com/office/powerpoint/2010/main" val="6988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530" y="381000"/>
            <a:ext cx="4551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Insertion </a:t>
            </a:r>
            <a:r>
              <a:rPr lang="en-US" sz="5400" b="1" dirty="0" smtClean="0"/>
              <a:t>Sort</a:t>
            </a:r>
            <a:endParaRPr lang="en-US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243840" y="16764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Insertion Sort builds the sorted array one element at a time by inserting each new element into its correct position.</a:t>
            </a:r>
          </a:p>
          <a:p>
            <a:r>
              <a:rPr lang="en-US" sz="2400" b="1" dirty="0"/>
              <a:t>Algorithm</a:t>
            </a:r>
          </a:p>
          <a:p>
            <a:r>
              <a:rPr lang="en-US" sz="2400" dirty="0"/>
              <a:t>Start from the second element (</a:t>
            </a:r>
            <a:r>
              <a:rPr lang="en-US" sz="2400" dirty="0" err="1"/>
              <a:t>arr</a:t>
            </a:r>
            <a:r>
              <a:rPr lang="en-US" sz="2400" dirty="0"/>
              <a:t>[1]).</a:t>
            </a:r>
          </a:p>
          <a:p>
            <a:r>
              <a:rPr lang="en-US" sz="2400" dirty="0"/>
              <a:t>Compare it with elements before it.</a:t>
            </a:r>
          </a:p>
          <a:p>
            <a:r>
              <a:rPr lang="en-US" sz="2400" dirty="0"/>
              <a:t>Shift larger elements to the right.</a:t>
            </a:r>
          </a:p>
          <a:p>
            <a:r>
              <a:rPr lang="en-US" sz="2400" dirty="0"/>
              <a:t>Insert the selected element at the correct position.</a:t>
            </a:r>
          </a:p>
          <a:p>
            <a:r>
              <a:rPr lang="en-US" sz="2400" dirty="0"/>
              <a:t>Repeat for all elements.</a:t>
            </a:r>
          </a:p>
        </p:txBody>
      </p:sp>
    </p:spTree>
    <p:extLst>
      <p:ext uri="{BB962C8B-B14F-4D97-AF65-F5344CB8AC3E}">
        <p14:creationId xmlns:p14="http://schemas.microsoft.com/office/powerpoint/2010/main" val="27290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212</TotalTime>
  <Words>380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Gupta</dc:creator>
  <cp:lastModifiedBy>Himanshu Gupta</cp:lastModifiedBy>
  <cp:revision>25</cp:revision>
  <dcterms:created xsi:type="dcterms:W3CDTF">2025-01-22T08:11:49Z</dcterms:created>
  <dcterms:modified xsi:type="dcterms:W3CDTF">2025-02-20T16:52:28Z</dcterms:modified>
</cp:coreProperties>
</file>