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9" r:id="rId2"/>
    <p:sldId id="260" r:id="rId3"/>
    <p:sldId id="291" r:id="rId4"/>
    <p:sldId id="292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F4010-07CC-49FB-A9F5-5CD5517A0CD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9C64A-62D8-4259-B369-A0AAA44C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9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8A4A09-E757-49F3-88D0-A3065EB5EE2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251396"/>
            <a:ext cx="1600200" cy="16002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7512" y="1524000"/>
            <a:ext cx="8001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/>
              <a:t>DATA</a:t>
            </a:r>
          </a:p>
          <a:p>
            <a:pPr algn="ctr"/>
            <a:r>
              <a:rPr lang="en-US" sz="8800" b="1" dirty="0" smtClean="0"/>
              <a:t>STRUCTURES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2865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0776" y="606552"/>
            <a:ext cx="3640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err="1" smtClean="0"/>
              <a:t>LinkedList</a:t>
            </a:r>
            <a:endParaRPr lang="en-US" sz="5400" b="1" dirty="0"/>
          </a:p>
        </p:txBody>
      </p:sp>
      <p:sp>
        <p:nvSpPr>
          <p:cNvPr id="5" name="Rectangle 4"/>
          <p:cNvSpPr/>
          <p:nvPr/>
        </p:nvSpPr>
        <p:spPr>
          <a:xfrm>
            <a:off x="237744" y="17526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</a:t>
            </a:r>
            <a:r>
              <a:rPr lang="en-US" sz="2400" dirty="0"/>
              <a:t> is a linear data structure where elements (called </a:t>
            </a:r>
            <a:r>
              <a:rPr lang="en-US" sz="2400" b="1" dirty="0"/>
              <a:t>nodes</a:t>
            </a:r>
            <a:r>
              <a:rPr lang="en-US" sz="2400" dirty="0"/>
              <a:t>) are </a:t>
            </a:r>
            <a:r>
              <a:rPr lang="en-US" sz="2400" b="1" dirty="0"/>
              <a:t>dynamically allocated</a:t>
            </a:r>
            <a:r>
              <a:rPr lang="en-US" sz="2400" dirty="0"/>
              <a:t> in memory. Each node contains:</a:t>
            </a:r>
          </a:p>
          <a:p>
            <a:r>
              <a:rPr lang="en-US" sz="2400" b="1" dirty="0"/>
              <a:t>Data</a:t>
            </a:r>
            <a:r>
              <a:rPr lang="en-US" sz="2400" dirty="0"/>
              <a:t> – Stores the actual value.</a:t>
            </a:r>
          </a:p>
          <a:p>
            <a:r>
              <a:rPr lang="en-US" sz="2400" b="1" dirty="0"/>
              <a:t>Pointer</a:t>
            </a:r>
            <a:r>
              <a:rPr lang="en-US" sz="2400" dirty="0"/>
              <a:t> – Stores the address of the next node.</a:t>
            </a:r>
          </a:p>
          <a:p>
            <a:r>
              <a:rPr lang="en-US" sz="2400" b="1" dirty="0"/>
              <a:t>Types of Linked Lists</a:t>
            </a:r>
          </a:p>
          <a:p>
            <a:r>
              <a:rPr lang="en-US" sz="2400" dirty="0"/>
              <a:t>✅ </a:t>
            </a:r>
            <a:r>
              <a:rPr lang="en-US" sz="2400" b="1" dirty="0"/>
              <a:t>Singly Linked List (SLL)</a:t>
            </a:r>
            <a:r>
              <a:rPr lang="en-US" sz="2400" dirty="0"/>
              <a:t> → Each node points to the next node.</a:t>
            </a:r>
            <a:br>
              <a:rPr lang="en-US" sz="2400" dirty="0"/>
            </a:br>
            <a:r>
              <a:rPr lang="en-US" sz="2400" dirty="0"/>
              <a:t>✅ </a:t>
            </a:r>
            <a:r>
              <a:rPr lang="en-US" sz="2400" b="1" dirty="0"/>
              <a:t>Doubly Linked List (DLL)</a:t>
            </a:r>
            <a:r>
              <a:rPr lang="en-US" sz="2400" dirty="0"/>
              <a:t> → Each node has both a next and </a:t>
            </a:r>
            <a:r>
              <a:rPr lang="en-US" sz="2400" dirty="0" err="1"/>
              <a:t>prev</a:t>
            </a:r>
            <a:r>
              <a:rPr lang="en-US" sz="2400" dirty="0"/>
              <a:t> pointer.</a:t>
            </a:r>
            <a:br>
              <a:rPr lang="en-US" sz="2400" dirty="0"/>
            </a:br>
            <a:r>
              <a:rPr lang="en-US" sz="2400" dirty="0"/>
              <a:t>✅ </a:t>
            </a:r>
            <a:r>
              <a:rPr lang="en-US" sz="2400" b="1" dirty="0"/>
              <a:t>Circular Linked List (CLL)</a:t>
            </a:r>
            <a:r>
              <a:rPr lang="en-US" sz="2400" dirty="0"/>
              <a:t> → The last node connects to the first node.</a:t>
            </a:r>
          </a:p>
        </p:txBody>
      </p:sp>
    </p:spTree>
    <p:extLst>
      <p:ext uri="{BB962C8B-B14F-4D97-AF65-F5344CB8AC3E}">
        <p14:creationId xmlns:p14="http://schemas.microsoft.com/office/powerpoint/2010/main" val="9842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2685" y="606552"/>
            <a:ext cx="2576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STACK</a:t>
            </a:r>
            <a:endParaRPr lang="en-US" sz="5400" b="1" dirty="0"/>
          </a:p>
        </p:txBody>
      </p:sp>
      <p:sp>
        <p:nvSpPr>
          <p:cNvPr id="5" name="Rectangle 4"/>
          <p:cNvSpPr/>
          <p:nvPr/>
        </p:nvSpPr>
        <p:spPr>
          <a:xfrm>
            <a:off x="237744" y="1752600"/>
            <a:ext cx="86868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/>
              <a:t>Stack</a:t>
            </a:r>
            <a:r>
              <a:rPr lang="en-US" sz="2400" dirty="0"/>
              <a:t> is a </a:t>
            </a:r>
            <a:r>
              <a:rPr lang="en-US" sz="2400" b="1" dirty="0"/>
              <a:t>linear data structure</a:t>
            </a:r>
            <a:r>
              <a:rPr lang="en-US" sz="2400" dirty="0"/>
              <a:t> that follows the </a:t>
            </a:r>
            <a:r>
              <a:rPr lang="en-US" sz="2400" b="1" dirty="0"/>
              <a:t>LIFO (Last In, First Out)</a:t>
            </a:r>
            <a:r>
              <a:rPr lang="en-US" sz="2400" dirty="0"/>
              <a:t> principle.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means that the last element added to the stack is the first one to be removed.</a:t>
            </a:r>
          </a:p>
          <a:p>
            <a:endParaRPr lang="en-US" sz="2400" b="1" dirty="0" smtClean="0"/>
          </a:p>
          <a:p>
            <a:r>
              <a:rPr lang="en-US" sz="3200" b="1" dirty="0" smtClean="0"/>
              <a:t>Operations </a:t>
            </a:r>
            <a:r>
              <a:rPr lang="en-US" sz="3200" b="1" dirty="0"/>
              <a:t>in Stack</a:t>
            </a:r>
          </a:p>
          <a:p>
            <a:r>
              <a:rPr lang="en-US" sz="2400" b="1" dirty="0"/>
              <a:t>Push</a:t>
            </a:r>
            <a:r>
              <a:rPr lang="en-US" sz="2400" dirty="0"/>
              <a:t> → Insert an element into the stack.</a:t>
            </a:r>
          </a:p>
          <a:p>
            <a:r>
              <a:rPr lang="en-US" sz="2400" b="1" dirty="0"/>
              <a:t>Pop</a:t>
            </a:r>
            <a:r>
              <a:rPr lang="en-US" sz="2400" dirty="0"/>
              <a:t> → Remove the top element from the stack.</a:t>
            </a:r>
          </a:p>
          <a:p>
            <a:r>
              <a:rPr lang="en-US" sz="2400" b="1" dirty="0"/>
              <a:t>Peek (Top)</a:t>
            </a:r>
            <a:r>
              <a:rPr lang="en-US" sz="2400" dirty="0"/>
              <a:t> → Get the top element without removing it.</a:t>
            </a:r>
          </a:p>
          <a:p>
            <a:r>
              <a:rPr lang="en-US" sz="2400" b="1" dirty="0" err="1"/>
              <a:t>isEmpty</a:t>
            </a:r>
            <a:r>
              <a:rPr lang="en-US" sz="2400" dirty="0"/>
              <a:t> → Check if the stack is empty.</a:t>
            </a:r>
          </a:p>
        </p:txBody>
      </p:sp>
    </p:spTree>
    <p:extLst>
      <p:ext uri="{BB962C8B-B14F-4D97-AF65-F5344CB8AC3E}">
        <p14:creationId xmlns:p14="http://schemas.microsoft.com/office/powerpoint/2010/main" val="31850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679" y="606552"/>
            <a:ext cx="2678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QUEUE</a:t>
            </a:r>
            <a:endParaRPr lang="en-US" sz="5400" b="1" dirty="0"/>
          </a:p>
        </p:txBody>
      </p:sp>
      <p:sp>
        <p:nvSpPr>
          <p:cNvPr id="5" name="Rectangle 4"/>
          <p:cNvSpPr/>
          <p:nvPr/>
        </p:nvSpPr>
        <p:spPr>
          <a:xfrm>
            <a:off x="237744" y="1752600"/>
            <a:ext cx="8686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Queue in C++</a:t>
            </a:r>
          </a:p>
          <a:p>
            <a:r>
              <a:rPr lang="en-US" sz="2400" dirty="0"/>
              <a:t>A </a:t>
            </a:r>
            <a:r>
              <a:rPr lang="en-US" sz="2400" b="1" dirty="0"/>
              <a:t>queue</a:t>
            </a:r>
            <a:r>
              <a:rPr lang="en-US" sz="2400" dirty="0"/>
              <a:t> is a </a:t>
            </a:r>
            <a:r>
              <a:rPr lang="en-US" sz="2400" b="1" dirty="0"/>
              <a:t>FIFO (First In, First Out)</a:t>
            </a:r>
            <a:r>
              <a:rPr lang="en-US" sz="2400" dirty="0"/>
              <a:t> data structure where:</a:t>
            </a:r>
          </a:p>
          <a:p>
            <a:r>
              <a:rPr lang="en-US" sz="2400" b="1" dirty="0"/>
              <a:t>Elements are added (ENQUEUE) at the rear.</a:t>
            </a:r>
            <a:endParaRPr lang="en-US" sz="2400" dirty="0"/>
          </a:p>
          <a:p>
            <a:r>
              <a:rPr lang="en-US" sz="2400" b="1" dirty="0"/>
              <a:t>Elements are removed (DEQUEUE) from the front.</a:t>
            </a:r>
            <a:endParaRPr lang="en-US" sz="2400" dirty="0"/>
          </a:p>
          <a:p>
            <a:r>
              <a:rPr lang="en-US" sz="2400" b="1" dirty="0"/>
              <a:t>Only the front element can be accessed directly (PEEK).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b="1" dirty="0" smtClean="0"/>
              <a:t>Implementation </a:t>
            </a:r>
            <a:r>
              <a:rPr lang="en-US" sz="2400" b="1" dirty="0"/>
              <a:t>of Queue Using Arrays</a:t>
            </a:r>
          </a:p>
          <a:p>
            <a:r>
              <a:rPr lang="en-US" sz="2400" b="1" dirty="0"/>
              <a:t>Operations:</a:t>
            </a:r>
          </a:p>
          <a:p>
            <a:r>
              <a:rPr lang="en-US" sz="2400" dirty="0"/>
              <a:t>✔ </a:t>
            </a:r>
            <a:r>
              <a:rPr lang="en-US" sz="2400" dirty="0" err="1"/>
              <a:t>enqueue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x): Add an element to the rear.</a:t>
            </a:r>
            <a:br>
              <a:rPr lang="en-US" sz="2400" dirty="0"/>
            </a:br>
            <a:r>
              <a:rPr lang="en-US" sz="2400" dirty="0"/>
              <a:t>✔ </a:t>
            </a:r>
            <a:r>
              <a:rPr lang="en-US" sz="2400" dirty="0" err="1"/>
              <a:t>dequeue</a:t>
            </a:r>
            <a:r>
              <a:rPr lang="en-US" sz="2400" dirty="0"/>
              <a:t>(): Remove the front element.</a:t>
            </a:r>
            <a:br>
              <a:rPr lang="en-US" sz="2400" dirty="0"/>
            </a:br>
            <a:r>
              <a:rPr lang="en-US" sz="2400" dirty="0"/>
              <a:t>✔ peek(): Get the front element.</a:t>
            </a:r>
            <a:br>
              <a:rPr lang="en-US" sz="2400" dirty="0"/>
            </a:br>
            <a:r>
              <a:rPr lang="en-US" sz="2400" dirty="0"/>
              <a:t>✔ </a:t>
            </a:r>
            <a:r>
              <a:rPr lang="en-US" sz="2400" dirty="0" err="1"/>
              <a:t>isEmpty</a:t>
            </a:r>
            <a:r>
              <a:rPr lang="en-US" sz="2400" dirty="0"/>
              <a:t>(): Check if the queue is empty.</a:t>
            </a:r>
            <a:br>
              <a:rPr lang="en-US" sz="2400" dirty="0"/>
            </a:br>
            <a:r>
              <a:rPr lang="en-US" sz="2400" dirty="0"/>
              <a:t>✔ </a:t>
            </a:r>
            <a:r>
              <a:rPr lang="en-US" sz="2400" dirty="0" err="1"/>
              <a:t>isFull</a:t>
            </a:r>
            <a:r>
              <a:rPr lang="en-US" sz="2400" dirty="0"/>
              <a:t>(): Check if the queue is full.</a:t>
            </a:r>
          </a:p>
        </p:txBody>
      </p:sp>
    </p:spTree>
    <p:extLst>
      <p:ext uri="{BB962C8B-B14F-4D97-AF65-F5344CB8AC3E}">
        <p14:creationId xmlns:p14="http://schemas.microsoft.com/office/powerpoint/2010/main" val="16436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855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1881</TotalTime>
  <Words>217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Elemental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Gupta</dc:creator>
  <cp:lastModifiedBy>Himanshu Gupta</cp:lastModifiedBy>
  <cp:revision>29</cp:revision>
  <dcterms:created xsi:type="dcterms:W3CDTF">2025-01-22T08:11:49Z</dcterms:created>
  <dcterms:modified xsi:type="dcterms:W3CDTF">2025-02-22T07:20:53Z</dcterms:modified>
</cp:coreProperties>
</file>