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9" r:id="rId2"/>
    <p:sldId id="260" r:id="rId3"/>
    <p:sldId id="256" r:id="rId4"/>
    <p:sldId id="261" r:id="rId5"/>
    <p:sldId id="257" r:id="rId6"/>
    <p:sldId id="258" r:id="rId7"/>
    <p:sldId id="259" r:id="rId8"/>
    <p:sldId id="264" r:id="rId9"/>
    <p:sldId id="280" r:id="rId10"/>
    <p:sldId id="262" r:id="rId11"/>
    <p:sldId id="281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F4010-07CC-49FB-A9F5-5CD5517A0CD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C64A-62D8-4259-B369-A0AAA44C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251396"/>
            <a:ext cx="1600200" cy="16002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447800"/>
            <a:ext cx="701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/>
              <a:t>LOGIC BUILDING</a:t>
            </a:r>
          </a:p>
          <a:p>
            <a:pPr algn="ctr"/>
            <a:r>
              <a:rPr lang="en-US" sz="4800" b="1" dirty="0" smtClean="0"/>
              <a:t>HANDS-ON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2865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2952" y="381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dirty="0" smtClean="0"/>
              <a:t>ASCII VALUES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4892"/>
            <a:ext cx="4233672" cy="418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91" y="1724892"/>
            <a:ext cx="3857820" cy="418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2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28472"/>
            <a:ext cx="398568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728472"/>
            <a:ext cx="311271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495739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48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25" y="1981200"/>
            <a:ext cx="665255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96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272" y="609600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Pattern Printing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37744" y="2209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Pattern printing is important for logic building in programming because it helps develop a strong understanding of loops, conditional statements, and nested structures. It enhances problem-solving skills by requiring logical thinking to break down complex problems into smaller steps. Additionally, it strengthens algorithmic thinking and improves the ability to visualize and implement solutions </a:t>
            </a:r>
            <a:r>
              <a:rPr lang="en-US" sz="2800" dirty="0" smtClean="0"/>
              <a:t>efficiently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2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447925"/>
            <a:ext cx="793591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7685" y="816864"/>
            <a:ext cx="230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Square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74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590800"/>
            <a:ext cx="69990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TRIANGLES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23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2476500"/>
            <a:ext cx="898366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9393" y="798576"/>
            <a:ext cx="2703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Triangle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566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476500"/>
            <a:ext cx="865028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306" y="9144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Upside Down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2514600"/>
            <a:ext cx="71072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1513" y="816864"/>
            <a:ext cx="547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Inverted Triangle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585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096" y="816864"/>
            <a:ext cx="712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Upside down Inverted</a:t>
            </a:r>
            <a:endParaRPr lang="en-US" sz="5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371725"/>
            <a:ext cx="8697913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1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6" y="2068864"/>
            <a:ext cx="4901184" cy="414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9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Type Casting in C++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1966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198</TotalTime>
  <Words>83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Upside Down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Himanshu Gupta</cp:lastModifiedBy>
  <cp:revision>21</cp:revision>
  <dcterms:created xsi:type="dcterms:W3CDTF">2025-01-22T08:11:49Z</dcterms:created>
  <dcterms:modified xsi:type="dcterms:W3CDTF">2025-02-20T16:31:11Z</dcterms:modified>
</cp:coreProperties>
</file>